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728" r:id="rId3"/>
  </p:sldMasterIdLst>
  <p:notesMasterIdLst>
    <p:notesMasterId r:id="rId5"/>
  </p:notesMasterIdLst>
  <p:sldIdLst>
    <p:sldId id="256" r:id="rId4"/>
    <p:sldId id="260" r:id="rId6"/>
    <p:sldId id="288" r:id="rId7"/>
    <p:sldId id="289" r:id="rId8"/>
    <p:sldId id="269" r:id="rId9"/>
    <p:sldId id="29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75" d="100"/>
          <a:sy n="75" d="100"/>
        </p:scale>
        <p:origin x="2262" y="1200"/>
      </p:cViewPr>
      <p:guideLst>
        <p:guide orient="horz" pos="16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112e18a410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112e18a4106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" name="Google Shape;4259;g112e70df750_1_3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0" name="Google Shape;4260;g112e70df750_1_3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1" name="Google Shape;18341;g112ef4d6f14_1_16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2" name="Google Shape;18342;g112ef4d6f14_1_16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1" name="Google Shape;18341;g112ef4d6f14_1_16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2" name="Google Shape;18342;g112ef4d6f14_1_16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2" name="Google Shape;8832;g111ea842992_0_2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3" name="Google Shape;8833;g111ea842992_0_2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7100" y="1539238"/>
            <a:ext cx="62298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7100" y="3153363"/>
            <a:ext cx="62298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3" name="Google Shape;13;p2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3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2" name="Google Shape;562;p13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563" name="Google Shape;563;p13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13" name="Google Shape;613;p13"/>
          <p:cNvSpPr txBox="1">
            <a:spLocks noGrp="1"/>
          </p:cNvSpPr>
          <p:nvPr>
            <p:ph type="title"/>
          </p:nvPr>
        </p:nvSpPr>
        <p:spPr>
          <a:xfrm>
            <a:off x="1065739" y="1733075"/>
            <a:ext cx="31536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4" name="Google Shape;614;p13"/>
          <p:cNvSpPr txBox="1">
            <a:spLocks noGrp="1"/>
          </p:cNvSpPr>
          <p:nvPr>
            <p:ph type="subTitle" idx="1"/>
          </p:nvPr>
        </p:nvSpPr>
        <p:spPr>
          <a:xfrm>
            <a:off x="1065739" y="2091322"/>
            <a:ext cx="31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13"/>
          <p:cNvSpPr txBox="1">
            <a:spLocks noGrp="1"/>
          </p:cNvSpPr>
          <p:nvPr>
            <p:ph type="title" idx="2"/>
          </p:nvPr>
        </p:nvSpPr>
        <p:spPr>
          <a:xfrm>
            <a:off x="4924595" y="1733075"/>
            <a:ext cx="31536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6" name="Google Shape;616;p13"/>
          <p:cNvSpPr txBox="1">
            <a:spLocks noGrp="1"/>
          </p:cNvSpPr>
          <p:nvPr>
            <p:ph type="subTitle" idx="3"/>
          </p:nvPr>
        </p:nvSpPr>
        <p:spPr>
          <a:xfrm>
            <a:off x="4924595" y="2091322"/>
            <a:ext cx="31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13"/>
          <p:cNvSpPr txBox="1">
            <a:spLocks noGrp="1"/>
          </p:cNvSpPr>
          <p:nvPr>
            <p:ph type="title" idx="4"/>
          </p:nvPr>
        </p:nvSpPr>
        <p:spPr>
          <a:xfrm>
            <a:off x="1065739" y="3489900"/>
            <a:ext cx="31536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8" name="Google Shape;618;p13"/>
          <p:cNvSpPr txBox="1">
            <a:spLocks noGrp="1"/>
          </p:cNvSpPr>
          <p:nvPr>
            <p:ph type="subTitle" idx="5"/>
          </p:nvPr>
        </p:nvSpPr>
        <p:spPr>
          <a:xfrm>
            <a:off x="1065739" y="3848100"/>
            <a:ext cx="31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13"/>
          <p:cNvSpPr txBox="1">
            <a:spLocks noGrp="1"/>
          </p:cNvSpPr>
          <p:nvPr>
            <p:ph type="title" idx="6"/>
          </p:nvPr>
        </p:nvSpPr>
        <p:spPr>
          <a:xfrm>
            <a:off x="4924595" y="3489900"/>
            <a:ext cx="31536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0" name="Google Shape;620;p13"/>
          <p:cNvSpPr txBox="1">
            <a:spLocks noGrp="1"/>
          </p:cNvSpPr>
          <p:nvPr>
            <p:ph type="subTitle" idx="7"/>
          </p:nvPr>
        </p:nvSpPr>
        <p:spPr>
          <a:xfrm>
            <a:off x="4924595" y="3848100"/>
            <a:ext cx="31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13"/>
          <p:cNvSpPr txBox="1">
            <a:spLocks noGrp="1"/>
          </p:cNvSpPr>
          <p:nvPr>
            <p:ph type="title" idx="8" hasCustomPrompt="1"/>
          </p:nvPr>
        </p:nvSpPr>
        <p:spPr>
          <a:xfrm>
            <a:off x="2076139" y="128547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title" idx="9" hasCustomPrompt="1"/>
          </p:nvPr>
        </p:nvSpPr>
        <p:spPr>
          <a:xfrm>
            <a:off x="2076139" y="3042312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3" name="Google Shape;623;p13"/>
          <p:cNvSpPr txBox="1">
            <a:spLocks noGrp="1"/>
          </p:cNvSpPr>
          <p:nvPr>
            <p:ph type="title" idx="13" hasCustomPrompt="1"/>
          </p:nvPr>
        </p:nvSpPr>
        <p:spPr>
          <a:xfrm>
            <a:off x="5934995" y="1285475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4" hasCustomPrompt="1"/>
          </p:nvPr>
        </p:nvSpPr>
        <p:spPr>
          <a:xfrm>
            <a:off x="5934995" y="3042312"/>
            <a:ext cx="1132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5" name="Google Shape;625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14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4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629" name="Google Shape;629;p14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79" name="Google Shape;679;p14"/>
          <p:cNvSpPr txBox="1">
            <a:spLocks noGrp="1"/>
          </p:cNvSpPr>
          <p:nvPr>
            <p:ph type="title"/>
          </p:nvPr>
        </p:nvSpPr>
        <p:spPr>
          <a:xfrm>
            <a:off x="1601998" y="1134200"/>
            <a:ext cx="5940000" cy="18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80" name="Google Shape;680;p14"/>
          <p:cNvSpPr txBox="1">
            <a:spLocks noGrp="1"/>
          </p:cNvSpPr>
          <p:nvPr>
            <p:ph type="subTitle" idx="1"/>
          </p:nvPr>
        </p:nvSpPr>
        <p:spPr>
          <a:xfrm>
            <a:off x="1601998" y="3115213"/>
            <a:ext cx="59400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5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3" name="Google Shape;683;p15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684" name="Google Shape;684;p15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34" name="Google Shape;734;p15"/>
          <p:cNvSpPr txBox="1">
            <a:spLocks noGrp="1"/>
          </p:cNvSpPr>
          <p:nvPr>
            <p:ph type="title"/>
          </p:nvPr>
        </p:nvSpPr>
        <p:spPr>
          <a:xfrm>
            <a:off x="2745300" y="3301413"/>
            <a:ext cx="3653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35" name="Google Shape;735;p15"/>
          <p:cNvSpPr txBox="1">
            <a:spLocks noGrp="1"/>
          </p:cNvSpPr>
          <p:nvPr>
            <p:ph type="subTitle" idx="1"/>
          </p:nvPr>
        </p:nvSpPr>
        <p:spPr>
          <a:xfrm>
            <a:off x="1186950" y="1310175"/>
            <a:ext cx="67701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lt1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16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" name="Google Shape;738;p16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739" name="Google Shape;739;p16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89" name="Google Shape;789;p16"/>
          <p:cNvSpPr txBox="1">
            <a:spLocks noGrp="1"/>
          </p:cNvSpPr>
          <p:nvPr>
            <p:ph type="title"/>
          </p:nvPr>
        </p:nvSpPr>
        <p:spPr>
          <a:xfrm>
            <a:off x="713225" y="850525"/>
            <a:ext cx="3622200" cy="20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0" name="Google Shape;790;p16"/>
          <p:cNvSpPr txBox="1">
            <a:spLocks noGrp="1"/>
          </p:cNvSpPr>
          <p:nvPr>
            <p:ph type="subTitle" idx="1"/>
          </p:nvPr>
        </p:nvSpPr>
        <p:spPr>
          <a:xfrm>
            <a:off x="713225" y="3266975"/>
            <a:ext cx="36222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lt1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794" name="Google Shape;794;p17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844" name="Google Shape;844;p17"/>
          <p:cNvSpPr txBox="1">
            <a:spLocks noGrp="1"/>
          </p:cNvSpPr>
          <p:nvPr>
            <p:ph type="title"/>
          </p:nvPr>
        </p:nvSpPr>
        <p:spPr>
          <a:xfrm>
            <a:off x="1186325" y="1250138"/>
            <a:ext cx="2872800" cy="10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45" name="Google Shape;845;p17"/>
          <p:cNvSpPr txBox="1">
            <a:spLocks noGrp="1"/>
          </p:cNvSpPr>
          <p:nvPr>
            <p:ph type="subTitle" idx="1"/>
          </p:nvPr>
        </p:nvSpPr>
        <p:spPr>
          <a:xfrm>
            <a:off x="1186325" y="2655863"/>
            <a:ext cx="28728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bg>
      <p:bgPr>
        <a:solidFill>
          <a:schemeClr val="lt1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18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8" name="Google Shape;848;p18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849" name="Google Shape;849;p18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899" name="Google Shape;899;p18"/>
          <p:cNvSpPr txBox="1">
            <a:spLocks noGrp="1"/>
          </p:cNvSpPr>
          <p:nvPr>
            <p:ph type="title"/>
          </p:nvPr>
        </p:nvSpPr>
        <p:spPr>
          <a:xfrm>
            <a:off x="4462088" y="1250150"/>
            <a:ext cx="2872800" cy="10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0" name="Google Shape;900;p18"/>
          <p:cNvSpPr txBox="1">
            <a:spLocks noGrp="1"/>
          </p:cNvSpPr>
          <p:nvPr>
            <p:ph type="subTitle" idx="1"/>
          </p:nvPr>
        </p:nvSpPr>
        <p:spPr>
          <a:xfrm>
            <a:off x="4462088" y="2655750"/>
            <a:ext cx="28728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lt1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902;p19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3" name="Google Shape;903;p19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904" name="Google Shape;904;p19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54" name="Google Shape;954;p19"/>
          <p:cNvSpPr txBox="1">
            <a:spLocks noGrp="1"/>
          </p:cNvSpPr>
          <p:nvPr>
            <p:ph type="title"/>
          </p:nvPr>
        </p:nvSpPr>
        <p:spPr>
          <a:xfrm>
            <a:off x="1460425" y="3612250"/>
            <a:ext cx="27426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5" name="Google Shape;955;p19"/>
          <p:cNvSpPr txBox="1">
            <a:spLocks noGrp="1"/>
          </p:cNvSpPr>
          <p:nvPr>
            <p:ph type="title" idx="2"/>
          </p:nvPr>
        </p:nvSpPr>
        <p:spPr>
          <a:xfrm>
            <a:off x="4940974" y="3612250"/>
            <a:ext cx="27426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6" name="Google Shape;956;p19"/>
          <p:cNvSpPr txBox="1">
            <a:spLocks noGrp="1"/>
          </p:cNvSpPr>
          <p:nvPr>
            <p:ph type="subTitle" idx="1"/>
          </p:nvPr>
        </p:nvSpPr>
        <p:spPr>
          <a:xfrm>
            <a:off x="4940975" y="4000775"/>
            <a:ext cx="2742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7" name="Google Shape;957;p19"/>
          <p:cNvSpPr txBox="1">
            <a:spLocks noGrp="1"/>
          </p:cNvSpPr>
          <p:nvPr>
            <p:ph type="subTitle" idx="3"/>
          </p:nvPr>
        </p:nvSpPr>
        <p:spPr>
          <a:xfrm>
            <a:off x="1460425" y="4000775"/>
            <a:ext cx="2742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8" name="Google Shape;958;p19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 rot="10800000"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3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66" name="Google Shape;66;p3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464350" y="2442768"/>
            <a:ext cx="4215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" name="Google Shape;117;p3"/>
          <p:cNvSpPr txBox="1">
            <a:spLocks noGrp="1"/>
          </p:cNvSpPr>
          <p:nvPr>
            <p:ph type="title" idx="2" hasCustomPrompt="1"/>
          </p:nvPr>
        </p:nvSpPr>
        <p:spPr>
          <a:xfrm>
            <a:off x="3149850" y="1270925"/>
            <a:ext cx="2844300" cy="8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3149850" y="3284575"/>
            <a:ext cx="2844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122243" y="2724600"/>
            <a:ext cx="3042900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7" name="Google Shape;177;p5"/>
          <p:cNvSpPr txBox="1">
            <a:spLocks noGrp="1"/>
          </p:cNvSpPr>
          <p:nvPr>
            <p:ph type="title" idx="2"/>
          </p:nvPr>
        </p:nvSpPr>
        <p:spPr>
          <a:xfrm>
            <a:off x="4978850" y="2724600"/>
            <a:ext cx="3042900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8" name="Google Shape;178;p5"/>
          <p:cNvSpPr txBox="1">
            <a:spLocks noGrp="1"/>
          </p:cNvSpPr>
          <p:nvPr>
            <p:ph type="subTitle" idx="1"/>
          </p:nvPr>
        </p:nvSpPr>
        <p:spPr>
          <a:xfrm>
            <a:off x="4978850" y="3074975"/>
            <a:ext cx="30429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1122243" y="3074975"/>
            <a:ext cx="30429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81" name="Google Shape;181;p5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82" name="Google Shape;182;p5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6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235" name="Google Shape;235;p6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85" name="Google Shape;285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7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7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289" name="Google Shape;289;p7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9" name="Google Shape;339;p7"/>
          <p:cNvSpPr txBox="1">
            <a:spLocks noGrp="1"/>
          </p:cNvSpPr>
          <p:nvPr>
            <p:ph type="title"/>
          </p:nvPr>
        </p:nvSpPr>
        <p:spPr>
          <a:xfrm>
            <a:off x="2118000" y="897488"/>
            <a:ext cx="49080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0" name="Google Shape;340;p7"/>
          <p:cNvSpPr txBox="1">
            <a:spLocks noGrp="1"/>
          </p:cNvSpPr>
          <p:nvPr>
            <p:ph type="subTitle" idx="1"/>
          </p:nvPr>
        </p:nvSpPr>
        <p:spPr>
          <a:xfrm>
            <a:off x="2118000" y="2246500"/>
            <a:ext cx="4908000" cy="1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8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8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344" name="Google Shape;344;p8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94" name="Google Shape;394;p8"/>
          <p:cNvSpPr txBox="1">
            <a:spLocks noGrp="1"/>
          </p:cNvSpPr>
          <p:nvPr>
            <p:ph type="title"/>
          </p:nvPr>
        </p:nvSpPr>
        <p:spPr>
          <a:xfrm>
            <a:off x="1546200" y="1339650"/>
            <a:ext cx="6051600" cy="24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3">
    <p:bg>
      <p:bgPr>
        <a:solidFill>
          <a:schemeClr val="lt1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Google Shape;960;p20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1" name="Google Shape;961;p20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962" name="Google Shape;962;p20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012" name="Google Shape;1012;p20"/>
          <p:cNvSpPr txBox="1">
            <a:spLocks noGrp="1"/>
          </p:cNvSpPr>
          <p:nvPr>
            <p:ph type="title"/>
          </p:nvPr>
        </p:nvSpPr>
        <p:spPr>
          <a:xfrm>
            <a:off x="891699" y="1575425"/>
            <a:ext cx="34011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3" name="Google Shape;1013;p20"/>
          <p:cNvSpPr txBox="1">
            <a:spLocks noGrp="1"/>
          </p:cNvSpPr>
          <p:nvPr>
            <p:ph type="title" idx="2"/>
          </p:nvPr>
        </p:nvSpPr>
        <p:spPr>
          <a:xfrm>
            <a:off x="4851216" y="1575425"/>
            <a:ext cx="34011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4" name="Google Shape;1014;p20"/>
          <p:cNvSpPr txBox="1">
            <a:spLocks noGrp="1"/>
          </p:cNvSpPr>
          <p:nvPr>
            <p:ph type="subTitle" idx="1"/>
          </p:nvPr>
        </p:nvSpPr>
        <p:spPr>
          <a:xfrm>
            <a:off x="4851216" y="1963950"/>
            <a:ext cx="3401100" cy="22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015" name="Google Shape;1015;p20"/>
          <p:cNvSpPr txBox="1">
            <a:spLocks noGrp="1"/>
          </p:cNvSpPr>
          <p:nvPr>
            <p:ph type="subTitle" idx="3"/>
          </p:nvPr>
        </p:nvSpPr>
        <p:spPr>
          <a:xfrm>
            <a:off x="891699" y="1963950"/>
            <a:ext cx="3401100" cy="22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016" name="Google Shape;1016;p20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9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9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398" name="Google Shape;398;p9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48" name="Google Shape;448;p9"/>
          <p:cNvSpPr txBox="1">
            <a:spLocks noGrp="1"/>
          </p:cNvSpPr>
          <p:nvPr>
            <p:ph type="title"/>
          </p:nvPr>
        </p:nvSpPr>
        <p:spPr>
          <a:xfrm>
            <a:off x="908710" y="1200875"/>
            <a:ext cx="4559100" cy="6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9" name="Google Shape;449;p9"/>
          <p:cNvSpPr txBox="1">
            <a:spLocks noGrp="1"/>
          </p:cNvSpPr>
          <p:nvPr>
            <p:ph type="subTitle" idx="1"/>
          </p:nvPr>
        </p:nvSpPr>
        <p:spPr>
          <a:xfrm>
            <a:off x="908710" y="2289625"/>
            <a:ext cx="4559100" cy="16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lt1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1018;p21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9" name="Google Shape;1019;p21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020" name="Google Shape;1020;p21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070" name="Google Shape;1070;p21"/>
          <p:cNvSpPr txBox="1">
            <a:spLocks noGrp="1"/>
          </p:cNvSpPr>
          <p:nvPr>
            <p:ph type="title"/>
          </p:nvPr>
        </p:nvSpPr>
        <p:spPr>
          <a:xfrm>
            <a:off x="713299" y="2780050"/>
            <a:ext cx="23757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1" name="Google Shape;1071;p21"/>
          <p:cNvSpPr txBox="1">
            <a:spLocks noGrp="1"/>
          </p:cNvSpPr>
          <p:nvPr>
            <p:ph type="subTitle" idx="1"/>
          </p:nvPr>
        </p:nvSpPr>
        <p:spPr>
          <a:xfrm>
            <a:off x="713299" y="3166225"/>
            <a:ext cx="23757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2" name="Google Shape;1072;p21"/>
          <p:cNvSpPr txBox="1">
            <a:spLocks noGrp="1"/>
          </p:cNvSpPr>
          <p:nvPr>
            <p:ph type="title" idx="2"/>
          </p:nvPr>
        </p:nvSpPr>
        <p:spPr>
          <a:xfrm>
            <a:off x="3384082" y="2780050"/>
            <a:ext cx="23757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3" name="Google Shape;1073;p21"/>
          <p:cNvSpPr txBox="1">
            <a:spLocks noGrp="1"/>
          </p:cNvSpPr>
          <p:nvPr>
            <p:ph type="subTitle" idx="3"/>
          </p:nvPr>
        </p:nvSpPr>
        <p:spPr>
          <a:xfrm>
            <a:off x="3384082" y="3166225"/>
            <a:ext cx="23757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21"/>
          <p:cNvSpPr txBox="1">
            <a:spLocks noGrp="1"/>
          </p:cNvSpPr>
          <p:nvPr>
            <p:ph type="title" idx="4"/>
          </p:nvPr>
        </p:nvSpPr>
        <p:spPr>
          <a:xfrm>
            <a:off x="6055005" y="2780050"/>
            <a:ext cx="23757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5" name="Google Shape;1075;p21"/>
          <p:cNvSpPr txBox="1">
            <a:spLocks noGrp="1"/>
          </p:cNvSpPr>
          <p:nvPr>
            <p:ph type="subTitle" idx="5"/>
          </p:nvPr>
        </p:nvSpPr>
        <p:spPr>
          <a:xfrm>
            <a:off x="6055005" y="3166225"/>
            <a:ext cx="23757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6" name="Google Shape;1076;p21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lt1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22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9" name="Google Shape;1079;p22"/>
          <p:cNvGrpSpPr/>
          <p:nvPr/>
        </p:nvGrpSpPr>
        <p:grpSpPr>
          <a:xfrm flipH="1">
            <a:off x="678648" y="478734"/>
            <a:ext cx="7785971" cy="768915"/>
            <a:chOff x="645100" y="475850"/>
            <a:chExt cx="7785971" cy="768915"/>
          </a:xfrm>
        </p:grpSpPr>
        <p:sp>
          <p:nvSpPr>
            <p:cNvPr id="1080" name="Google Shape;1080;p22"/>
            <p:cNvSpPr/>
            <p:nvPr/>
          </p:nvSpPr>
          <p:spPr>
            <a:xfrm rot="10800000">
              <a:off x="645100" y="475850"/>
              <a:ext cx="7785672" cy="668315"/>
            </a:xfrm>
            <a:custGeom>
              <a:avLst/>
              <a:gdLst/>
              <a:ahLst/>
              <a:cxnLst/>
              <a:rect l="l" t="t" r="r" b="b"/>
              <a:pathLst>
                <a:path w="51914" h="8316" extrusionOk="0">
                  <a:moveTo>
                    <a:pt x="1" y="0"/>
                  </a:moveTo>
                  <a:lnTo>
                    <a:pt x="1" y="8315"/>
                  </a:lnTo>
                  <a:lnTo>
                    <a:pt x="51914" y="8315"/>
                  </a:lnTo>
                  <a:lnTo>
                    <a:pt x="51912" y="0"/>
                  </a:lnTo>
                  <a:cubicBezTo>
                    <a:pt x="51912" y="0"/>
                    <a:pt x="41186" y="162"/>
                    <a:pt x="27621" y="406"/>
                  </a:cubicBezTo>
                  <a:cubicBezTo>
                    <a:pt x="25622" y="442"/>
                    <a:pt x="23583" y="457"/>
                    <a:pt x="21564" y="457"/>
                  </a:cubicBezTo>
                  <a:cubicBezTo>
                    <a:pt x="10484" y="4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81" name="Google Shape;1081;p22"/>
            <p:cNvGrpSpPr/>
            <p:nvPr/>
          </p:nvGrpSpPr>
          <p:grpSpPr>
            <a:xfrm>
              <a:off x="645425" y="1017888"/>
              <a:ext cx="7785646" cy="226877"/>
              <a:chOff x="3289575" y="5404975"/>
              <a:chExt cx="1300925" cy="705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3980025" y="5416850"/>
                <a:ext cx="5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6" extrusionOk="0">
                    <a:moveTo>
                      <a:pt x="12" y="0"/>
                    </a:moveTo>
                    <a:cubicBezTo>
                      <a:pt x="6" y="5"/>
                      <a:pt x="2" y="11"/>
                      <a:pt x="1" y="20"/>
                    </a:cubicBezTo>
                    <a:cubicBezTo>
                      <a:pt x="8" y="31"/>
                      <a:pt x="12" y="35"/>
                      <a:pt x="15" y="35"/>
                    </a:cubicBezTo>
                    <a:cubicBezTo>
                      <a:pt x="22" y="35"/>
                      <a:pt x="18" y="12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4315675" y="54113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0"/>
                    </a:moveTo>
                    <a:cubicBezTo>
                      <a:pt x="10" y="0"/>
                      <a:pt x="5" y="8"/>
                      <a:pt x="1" y="30"/>
                    </a:cubicBezTo>
                    <a:cubicBezTo>
                      <a:pt x="16" y="28"/>
                      <a:pt x="29" y="25"/>
                      <a:pt x="40" y="23"/>
                    </a:cubicBezTo>
                    <a:cubicBezTo>
                      <a:pt x="32" y="11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4316675" y="541180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30" y="0"/>
                    </a:moveTo>
                    <a:cubicBezTo>
                      <a:pt x="22" y="0"/>
                      <a:pt x="12" y="2"/>
                      <a:pt x="0" y="5"/>
                    </a:cubicBezTo>
                    <a:cubicBezTo>
                      <a:pt x="8" y="15"/>
                      <a:pt x="16" y="26"/>
                      <a:pt x="24" y="26"/>
                    </a:cubicBezTo>
                    <a:cubicBezTo>
                      <a:pt x="26" y="26"/>
                      <a:pt x="29" y="25"/>
                      <a:pt x="31" y="23"/>
                    </a:cubicBezTo>
                    <a:cubicBezTo>
                      <a:pt x="35" y="28"/>
                      <a:pt x="40" y="31"/>
                      <a:pt x="44" y="31"/>
                    </a:cubicBezTo>
                    <a:cubicBezTo>
                      <a:pt x="56" y="31"/>
                      <a:pt x="63" y="7"/>
                      <a:pt x="62" y="7"/>
                    </a:cubicBezTo>
                    <a:lnTo>
                      <a:pt x="62" y="7"/>
                    </a:lnTo>
                    <a:cubicBezTo>
                      <a:pt x="61" y="7"/>
                      <a:pt x="59" y="10"/>
                      <a:pt x="56" y="19"/>
                    </a:cubicBezTo>
                    <a:cubicBezTo>
                      <a:pt x="51" y="5"/>
                      <a:pt x="42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4397950" y="5419900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6" y="1"/>
                    </a:moveTo>
                    <a:cubicBezTo>
                      <a:pt x="4" y="1"/>
                      <a:pt x="1" y="6"/>
                      <a:pt x="0" y="19"/>
                    </a:cubicBezTo>
                    <a:cubicBezTo>
                      <a:pt x="11" y="13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4193775" y="5406050"/>
                <a:ext cx="8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4" extrusionOk="0">
                    <a:moveTo>
                      <a:pt x="7" y="1"/>
                    </a:moveTo>
                    <a:cubicBezTo>
                      <a:pt x="2" y="1"/>
                      <a:pt x="1" y="7"/>
                      <a:pt x="2" y="21"/>
                    </a:cubicBezTo>
                    <a:cubicBezTo>
                      <a:pt x="9" y="23"/>
                      <a:pt x="15" y="24"/>
                      <a:pt x="22" y="24"/>
                    </a:cubicBezTo>
                    <a:cubicBezTo>
                      <a:pt x="26" y="24"/>
                      <a:pt x="30" y="23"/>
                      <a:pt x="34" y="22"/>
                    </a:cubicBezTo>
                    <a:cubicBezTo>
                      <a:pt x="22" y="9"/>
                      <a:pt x="13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4133775" y="5414725"/>
                <a:ext cx="97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6" y="0"/>
                    </a:moveTo>
                    <a:cubicBezTo>
                      <a:pt x="19" y="0"/>
                      <a:pt x="9" y="9"/>
                      <a:pt x="0" y="20"/>
                    </a:cubicBezTo>
                    <a:cubicBezTo>
                      <a:pt x="23" y="21"/>
                      <a:pt x="34" y="21"/>
                      <a:pt x="37" y="38"/>
                    </a:cubicBezTo>
                    <a:cubicBezTo>
                      <a:pt x="38" y="10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4225950" y="5405725"/>
                <a:ext cx="7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" extrusionOk="0">
                    <a:moveTo>
                      <a:pt x="0" y="1"/>
                    </a:moveTo>
                    <a:cubicBezTo>
                      <a:pt x="4" y="4"/>
                      <a:pt x="12" y="10"/>
                      <a:pt x="18" y="14"/>
                    </a:cubicBezTo>
                    <a:lnTo>
                      <a:pt x="28" y="14"/>
                    </a:lnTo>
                    <a:cubicBezTo>
                      <a:pt x="18" y="10"/>
                      <a:pt x="9" y="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3868875" y="541942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0"/>
                      <a:pt x="1" y="1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3289575" y="5404975"/>
                <a:ext cx="130092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52037" h="2823" extrusionOk="0">
                    <a:moveTo>
                      <a:pt x="32257" y="329"/>
                    </a:moveTo>
                    <a:cubicBezTo>
                      <a:pt x="32263" y="329"/>
                      <a:pt x="32269" y="329"/>
                      <a:pt x="32274" y="330"/>
                    </a:cubicBezTo>
                    <a:cubicBezTo>
                      <a:pt x="32281" y="340"/>
                      <a:pt x="32288" y="350"/>
                      <a:pt x="32298" y="359"/>
                    </a:cubicBezTo>
                    <a:cubicBezTo>
                      <a:pt x="32137" y="357"/>
                      <a:pt x="32203" y="329"/>
                      <a:pt x="32257" y="329"/>
                    </a:cubicBezTo>
                    <a:close/>
                    <a:moveTo>
                      <a:pt x="5250" y="1074"/>
                    </a:moveTo>
                    <a:cubicBezTo>
                      <a:pt x="5250" y="1076"/>
                      <a:pt x="5250" y="1077"/>
                      <a:pt x="5250" y="1078"/>
                    </a:cubicBezTo>
                    <a:lnTo>
                      <a:pt x="5250" y="1078"/>
                    </a:lnTo>
                    <a:cubicBezTo>
                      <a:pt x="5250" y="1077"/>
                      <a:pt x="5250" y="1076"/>
                      <a:pt x="5250" y="1074"/>
                    </a:cubicBezTo>
                    <a:close/>
                    <a:moveTo>
                      <a:pt x="35937" y="1639"/>
                    </a:moveTo>
                    <a:lnTo>
                      <a:pt x="35937" y="1639"/>
                    </a:lnTo>
                    <a:cubicBezTo>
                      <a:pt x="35936" y="1639"/>
                      <a:pt x="35936" y="1639"/>
                      <a:pt x="35936" y="1639"/>
                    </a:cubicBezTo>
                    <a:cubicBezTo>
                      <a:pt x="35936" y="1639"/>
                      <a:pt x="35936" y="1639"/>
                      <a:pt x="35937" y="1639"/>
                    </a:cubicBezTo>
                    <a:close/>
                    <a:moveTo>
                      <a:pt x="52031" y="2118"/>
                    </a:moveTo>
                    <a:cubicBezTo>
                      <a:pt x="52033" y="2118"/>
                      <a:pt x="52035" y="2119"/>
                      <a:pt x="52037" y="2119"/>
                    </a:cubicBezTo>
                    <a:cubicBezTo>
                      <a:pt x="52035" y="2118"/>
                      <a:pt x="52033" y="2118"/>
                      <a:pt x="52031" y="2118"/>
                    </a:cubicBezTo>
                    <a:close/>
                    <a:moveTo>
                      <a:pt x="15765" y="2214"/>
                    </a:moveTo>
                    <a:lnTo>
                      <a:pt x="15765" y="2214"/>
                    </a:lnTo>
                    <a:cubicBezTo>
                      <a:pt x="15765" y="2214"/>
                      <a:pt x="15765" y="2214"/>
                      <a:pt x="15765" y="2214"/>
                    </a:cubicBezTo>
                    <a:cubicBezTo>
                      <a:pt x="15765" y="2214"/>
                      <a:pt x="15765" y="2214"/>
                      <a:pt x="15765" y="2214"/>
                    </a:cubicBezTo>
                    <a:close/>
                    <a:moveTo>
                      <a:pt x="14353" y="2372"/>
                    </a:moveTo>
                    <a:lnTo>
                      <a:pt x="14353" y="2372"/>
                    </a:lnTo>
                    <a:cubicBezTo>
                      <a:pt x="14352" y="2372"/>
                      <a:pt x="14352" y="2372"/>
                      <a:pt x="14352" y="2372"/>
                    </a:cubicBezTo>
                    <a:cubicBezTo>
                      <a:pt x="14352" y="2373"/>
                      <a:pt x="14353" y="2373"/>
                      <a:pt x="14353" y="2374"/>
                    </a:cubicBezTo>
                    <a:lnTo>
                      <a:pt x="14353" y="2374"/>
                    </a:lnTo>
                    <a:cubicBezTo>
                      <a:pt x="14353" y="2373"/>
                      <a:pt x="14353" y="2373"/>
                      <a:pt x="14353" y="2372"/>
                    </a:cubicBezTo>
                    <a:close/>
                    <a:moveTo>
                      <a:pt x="38551" y="1"/>
                    </a:moveTo>
                    <a:cubicBezTo>
                      <a:pt x="38547" y="1"/>
                      <a:pt x="38538" y="20"/>
                      <a:pt x="38488" y="20"/>
                    </a:cubicBezTo>
                    <a:cubicBezTo>
                      <a:pt x="38476" y="20"/>
                      <a:pt x="38461" y="19"/>
                      <a:pt x="38443" y="16"/>
                    </a:cubicBezTo>
                    <a:cubicBezTo>
                      <a:pt x="38416" y="51"/>
                      <a:pt x="38391" y="53"/>
                      <a:pt x="38367" y="53"/>
                    </a:cubicBezTo>
                    <a:cubicBezTo>
                      <a:pt x="38364" y="53"/>
                      <a:pt x="38361" y="53"/>
                      <a:pt x="38358" y="53"/>
                    </a:cubicBezTo>
                    <a:cubicBezTo>
                      <a:pt x="38354" y="53"/>
                      <a:pt x="38349" y="53"/>
                      <a:pt x="38345" y="54"/>
                    </a:cubicBezTo>
                    <a:cubicBezTo>
                      <a:pt x="38337" y="64"/>
                      <a:pt x="38330" y="67"/>
                      <a:pt x="38322" y="67"/>
                    </a:cubicBezTo>
                    <a:cubicBezTo>
                      <a:pt x="38306" y="67"/>
                      <a:pt x="38291" y="51"/>
                      <a:pt x="38275" y="51"/>
                    </a:cubicBezTo>
                    <a:cubicBezTo>
                      <a:pt x="38269" y="51"/>
                      <a:pt x="38262" y="54"/>
                      <a:pt x="38256" y="63"/>
                    </a:cubicBezTo>
                    <a:cubicBezTo>
                      <a:pt x="38240" y="83"/>
                      <a:pt x="38224" y="93"/>
                      <a:pt x="38207" y="93"/>
                    </a:cubicBezTo>
                    <a:cubicBezTo>
                      <a:pt x="38194" y="93"/>
                      <a:pt x="38180" y="86"/>
                      <a:pt x="38167" y="72"/>
                    </a:cubicBezTo>
                    <a:cubicBezTo>
                      <a:pt x="38156" y="92"/>
                      <a:pt x="38146" y="97"/>
                      <a:pt x="38135" y="97"/>
                    </a:cubicBezTo>
                    <a:cubicBezTo>
                      <a:pt x="38125" y="97"/>
                      <a:pt x="38114" y="93"/>
                      <a:pt x="38104" y="93"/>
                    </a:cubicBezTo>
                    <a:cubicBezTo>
                      <a:pt x="38092" y="93"/>
                      <a:pt x="38081" y="98"/>
                      <a:pt x="38069" y="120"/>
                    </a:cubicBezTo>
                    <a:cubicBezTo>
                      <a:pt x="38046" y="141"/>
                      <a:pt x="38022" y="165"/>
                      <a:pt x="37996" y="165"/>
                    </a:cubicBezTo>
                    <a:cubicBezTo>
                      <a:pt x="37982" y="165"/>
                      <a:pt x="37969" y="158"/>
                      <a:pt x="37954" y="142"/>
                    </a:cubicBezTo>
                    <a:cubicBezTo>
                      <a:pt x="37947" y="145"/>
                      <a:pt x="37939" y="147"/>
                      <a:pt x="37931" y="147"/>
                    </a:cubicBezTo>
                    <a:cubicBezTo>
                      <a:pt x="37901" y="147"/>
                      <a:pt x="37870" y="126"/>
                      <a:pt x="37836" y="126"/>
                    </a:cubicBezTo>
                    <a:cubicBezTo>
                      <a:pt x="37828" y="126"/>
                      <a:pt x="37820" y="127"/>
                      <a:pt x="37812" y="130"/>
                    </a:cubicBezTo>
                    <a:cubicBezTo>
                      <a:pt x="37657" y="109"/>
                      <a:pt x="37641" y="69"/>
                      <a:pt x="37633" y="69"/>
                    </a:cubicBezTo>
                    <a:cubicBezTo>
                      <a:pt x="37633" y="69"/>
                      <a:pt x="37632" y="69"/>
                      <a:pt x="37632" y="69"/>
                    </a:cubicBezTo>
                    <a:cubicBezTo>
                      <a:pt x="37628" y="63"/>
                      <a:pt x="37627" y="47"/>
                      <a:pt x="37582" y="47"/>
                    </a:cubicBezTo>
                    <a:cubicBezTo>
                      <a:pt x="37572" y="47"/>
                      <a:pt x="37560" y="48"/>
                      <a:pt x="37544" y="50"/>
                    </a:cubicBezTo>
                    <a:cubicBezTo>
                      <a:pt x="37550" y="49"/>
                      <a:pt x="37555" y="46"/>
                      <a:pt x="37560" y="44"/>
                    </a:cubicBezTo>
                    <a:cubicBezTo>
                      <a:pt x="37561" y="44"/>
                      <a:pt x="37562" y="44"/>
                      <a:pt x="37563" y="44"/>
                    </a:cubicBezTo>
                    <a:cubicBezTo>
                      <a:pt x="37585" y="44"/>
                      <a:pt x="37599" y="24"/>
                      <a:pt x="37590" y="24"/>
                    </a:cubicBezTo>
                    <a:cubicBezTo>
                      <a:pt x="37586" y="24"/>
                      <a:pt x="37580" y="27"/>
                      <a:pt x="37569" y="35"/>
                    </a:cubicBezTo>
                    <a:cubicBezTo>
                      <a:pt x="37545" y="39"/>
                      <a:pt x="37521" y="41"/>
                      <a:pt x="37497" y="41"/>
                    </a:cubicBezTo>
                    <a:cubicBezTo>
                      <a:pt x="37492" y="41"/>
                      <a:pt x="37487" y="41"/>
                      <a:pt x="37482" y="41"/>
                    </a:cubicBezTo>
                    <a:lnTo>
                      <a:pt x="37482" y="41"/>
                    </a:lnTo>
                    <a:cubicBezTo>
                      <a:pt x="37499" y="48"/>
                      <a:pt x="37515" y="51"/>
                      <a:pt x="37532" y="51"/>
                    </a:cubicBezTo>
                    <a:cubicBezTo>
                      <a:pt x="37520" y="53"/>
                      <a:pt x="37509" y="55"/>
                      <a:pt x="37495" y="58"/>
                    </a:cubicBezTo>
                    <a:cubicBezTo>
                      <a:pt x="37485" y="50"/>
                      <a:pt x="37480" y="46"/>
                      <a:pt x="37472" y="42"/>
                    </a:cubicBezTo>
                    <a:cubicBezTo>
                      <a:pt x="37417" y="42"/>
                      <a:pt x="37340" y="42"/>
                      <a:pt x="37230" y="51"/>
                    </a:cubicBezTo>
                    <a:cubicBezTo>
                      <a:pt x="37194" y="67"/>
                      <a:pt x="37161" y="72"/>
                      <a:pt x="37129" y="72"/>
                    </a:cubicBezTo>
                    <a:cubicBezTo>
                      <a:pt x="37074" y="72"/>
                      <a:pt x="37025" y="56"/>
                      <a:pt x="36983" y="56"/>
                    </a:cubicBezTo>
                    <a:cubicBezTo>
                      <a:pt x="36963" y="56"/>
                      <a:pt x="36945" y="60"/>
                      <a:pt x="36927" y="70"/>
                    </a:cubicBezTo>
                    <a:cubicBezTo>
                      <a:pt x="36903" y="62"/>
                      <a:pt x="36882" y="59"/>
                      <a:pt x="36862" y="59"/>
                    </a:cubicBezTo>
                    <a:cubicBezTo>
                      <a:pt x="36823" y="59"/>
                      <a:pt x="36792" y="71"/>
                      <a:pt x="36768" y="73"/>
                    </a:cubicBezTo>
                    <a:cubicBezTo>
                      <a:pt x="36731" y="88"/>
                      <a:pt x="36710" y="93"/>
                      <a:pt x="36694" y="93"/>
                    </a:cubicBezTo>
                    <a:cubicBezTo>
                      <a:pt x="36681" y="93"/>
                      <a:pt x="36671" y="89"/>
                      <a:pt x="36658" y="86"/>
                    </a:cubicBezTo>
                    <a:cubicBezTo>
                      <a:pt x="36651" y="97"/>
                      <a:pt x="36645" y="101"/>
                      <a:pt x="36636" y="101"/>
                    </a:cubicBezTo>
                    <a:cubicBezTo>
                      <a:pt x="36611" y="101"/>
                      <a:pt x="36571" y="63"/>
                      <a:pt x="36501" y="63"/>
                    </a:cubicBezTo>
                    <a:cubicBezTo>
                      <a:pt x="36483" y="63"/>
                      <a:pt x="36463" y="65"/>
                      <a:pt x="36440" y="72"/>
                    </a:cubicBezTo>
                    <a:cubicBezTo>
                      <a:pt x="36415" y="80"/>
                      <a:pt x="36393" y="83"/>
                      <a:pt x="36372" y="83"/>
                    </a:cubicBezTo>
                    <a:cubicBezTo>
                      <a:pt x="36318" y="83"/>
                      <a:pt x="36278" y="61"/>
                      <a:pt x="36250" y="61"/>
                    </a:cubicBezTo>
                    <a:cubicBezTo>
                      <a:pt x="36244" y="61"/>
                      <a:pt x="36239" y="62"/>
                      <a:pt x="36234" y="64"/>
                    </a:cubicBezTo>
                    <a:lnTo>
                      <a:pt x="36202" y="64"/>
                    </a:lnTo>
                    <a:cubicBezTo>
                      <a:pt x="36278" y="153"/>
                      <a:pt x="36454" y="485"/>
                      <a:pt x="36379" y="485"/>
                    </a:cubicBezTo>
                    <a:cubicBezTo>
                      <a:pt x="36376" y="485"/>
                      <a:pt x="36372" y="484"/>
                      <a:pt x="36368" y="483"/>
                    </a:cubicBezTo>
                    <a:cubicBezTo>
                      <a:pt x="36306" y="519"/>
                      <a:pt x="36285" y="540"/>
                      <a:pt x="36282" y="540"/>
                    </a:cubicBezTo>
                    <a:cubicBezTo>
                      <a:pt x="36280" y="540"/>
                      <a:pt x="36301" y="513"/>
                      <a:pt x="36314" y="452"/>
                    </a:cubicBezTo>
                    <a:cubicBezTo>
                      <a:pt x="36327" y="428"/>
                      <a:pt x="36333" y="420"/>
                      <a:pt x="36305" y="420"/>
                    </a:cubicBezTo>
                    <a:cubicBezTo>
                      <a:pt x="36278" y="420"/>
                      <a:pt x="36219" y="427"/>
                      <a:pt x="36103" y="434"/>
                    </a:cubicBezTo>
                    <a:cubicBezTo>
                      <a:pt x="36036" y="430"/>
                      <a:pt x="35985" y="403"/>
                      <a:pt x="35945" y="403"/>
                    </a:cubicBezTo>
                    <a:cubicBezTo>
                      <a:pt x="35937" y="403"/>
                      <a:pt x="35930" y="404"/>
                      <a:pt x="35923" y="406"/>
                    </a:cubicBezTo>
                    <a:cubicBezTo>
                      <a:pt x="35913" y="392"/>
                      <a:pt x="35903" y="388"/>
                      <a:pt x="35894" y="388"/>
                    </a:cubicBezTo>
                    <a:cubicBezTo>
                      <a:pt x="35878" y="388"/>
                      <a:pt x="35865" y="401"/>
                      <a:pt x="35853" y="401"/>
                    </a:cubicBezTo>
                    <a:cubicBezTo>
                      <a:pt x="35844" y="401"/>
                      <a:pt x="35836" y="393"/>
                      <a:pt x="35828" y="366"/>
                    </a:cubicBezTo>
                    <a:cubicBezTo>
                      <a:pt x="35785" y="314"/>
                      <a:pt x="35766" y="297"/>
                      <a:pt x="35717" y="297"/>
                    </a:cubicBezTo>
                    <a:cubicBezTo>
                      <a:pt x="35713" y="297"/>
                      <a:pt x="35710" y="297"/>
                      <a:pt x="35706" y="297"/>
                    </a:cubicBezTo>
                    <a:cubicBezTo>
                      <a:pt x="35697" y="285"/>
                      <a:pt x="35688" y="281"/>
                      <a:pt x="35677" y="281"/>
                    </a:cubicBezTo>
                    <a:cubicBezTo>
                      <a:pt x="35653" y="281"/>
                      <a:pt x="35624" y="301"/>
                      <a:pt x="35586" y="306"/>
                    </a:cubicBezTo>
                    <a:cubicBezTo>
                      <a:pt x="35568" y="300"/>
                      <a:pt x="35547" y="297"/>
                      <a:pt x="35524" y="297"/>
                    </a:cubicBezTo>
                    <a:cubicBezTo>
                      <a:pt x="35479" y="297"/>
                      <a:pt x="35426" y="309"/>
                      <a:pt x="35364" y="336"/>
                    </a:cubicBezTo>
                    <a:cubicBezTo>
                      <a:pt x="35350" y="324"/>
                      <a:pt x="35337" y="319"/>
                      <a:pt x="35324" y="319"/>
                    </a:cubicBezTo>
                    <a:cubicBezTo>
                      <a:pt x="35276" y="319"/>
                      <a:pt x="35236" y="392"/>
                      <a:pt x="35201" y="392"/>
                    </a:cubicBezTo>
                    <a:cubicBezTo>
                      <a:pt x="35197" y="392"/>
                      <a:pt x="35192" y="391"/>
                      <a:pt x="35188" y="388"/>
                    </a:cubicBezTo>
                    <a:cubicBezTo>
                      <a:pt x="35175" y="374"/>
                      <a:pt x="35162" y="368"/>
                      <a:pt x="35151" y="368"/>
                    </a:cubicBezTo>
                    <a:cubicBezTo>
                      <a:pt x="35123" y="368"/>
                      <a:pt x="35100" y="400"/>
                      <a:pt x="35082" y="405"/>
                    </a:cubicBezTo>
                    <a:cubicBezTo>
                      <a:pt x="35074" y="410"/>
                      <a:pt x="35066" y="412"/>
                      <a:pt x="35059" y="412"/>
                    </a:cubicBezTo>
                    <a:cubicBezTo>
                      <a:pt x="35038" y="412"/>
                      <a:pt x="35023" y="394"/>
                      <a:pt x="35013" y="394"/>
                    </a:cubicBezTo>
                    <a:cubicBezTo>
                      <a:pt x="35006" y="394"/>
                      <a:pt x="35000" y="403"/>
                      <a:pt x="34996" y="434"/>
                    </a:cubicBezTo>
                    <a:cubicBezTo>
                      <a:pt x="34987" y="456"/>
                      <a:pt x="34981" y="462"/>
                      <a:pt x="34970" y="462"/>
                    </a:cubicBezTo>
                    <a:cubicBezTo>
                      <a:pt x="34956" y="462"/>
                      <a:pt x="34932" y="453"/>
                      <a:pt x="34883" y="453"/>
                    </a:cubicBezTo>
                    <a:cubicBezTo>
                      <a:pt x="34858" y="453"/>
                      <a:pt x="34827" y="455"/>
                      <a:pt x="34786" y="462"/>
                    </a:cubicBezTo>
                    <a:cubicBezTo>
                      <a:pt x="34764" y="478"/>
                      <a:pt x="34747" y="497"/>
                      <a:pt x="34733" y="517"/>
                    </a:cubicBezTo>
                    <a:cubicBezTo>
                      <a:pt x="34730" y="516"/>
                      <a:pt x="34726" y="516"/>
                      <a:pt x="34724" y="516"/>
                    </a:cubicBezTo>
                    <a:cubicBezTo>
                      <a:pt x="34724" y="513"/>
                      <a:pt x="34722" y="511"/>
                      <a:pt x="34721" y="506"/>
                    </a:cubicBezTo>
                    <a:cubicBezTo>
                      <a:pt x="34715" y="516"/>
                      <a:pt x="34708" y="528"/>
                      <a:pt x="34702" y="539"/>
                    </a:cubicBezTo>
                    <a:cubicBezTo>
                      <a:pt x="34700" y="539"/>
                      <a:pt x="34698" y="539"/>
                      <a:pt x="34697" y="539"/>
                    </a:cubicBezTo>
                    <a:cubicBezTo>
                      <a:pt x="34696" y="539"/>
                      <a:pt x="34694" y="539"/>
                      <a:pt x="34693" y="537"/>
                    </a:cubicBezTo>
                    <a:cubicBezTo>
                      <a:pt x="34688" y="541"/>
                      <a:pt x="34684" y="548"/>
                      <a:pt x="34683" y="554"/>
                    </a:cubicBezTo>
                    <a:cubicBezTo>
                      <a:pt x="34680" y="554"/>
                      <a:pt x="34677" y="554"/>
                      <a:pt x="34674" y="553"/>
                    </a:cubicBezTo>
                    <a:cubicBezTo>
                      <a:pt x="34671" y="549"/>
                      <a:pt x="34670" y="545"/>
                      <a:pt x="34670" y="541"/>
                    </a:cubicBezTo>
                    <a:cubicBezTo>
                      <a:pt x="34670" y="544"/>
                      <a:pt x="34670" y="548"/>
                      <a:pt x="34670" y="551"/>
                    </a:cubicBezTo>
                    <a:cubicBezTo>
                      <a:pt x="34659" y="546"/>
                      <a:pt x="34646" y="538"/>
                      <a:pt x="34631" y="538"/>
                    </a:cubicBezTo>
                    <a:cubicBezTo>
                      <a:pt x="34626" y="538"/>
                      <a:pt x="34621" y="539"/>
                      <a:pt x="34615" y="541"/>
                    </a:cubicBezTo>
                    <a:cubicBezTo>
                      <a:pt x="34586" y="500"/>
                      <a:pt x="34550" y="493"/>
                      <a:pt x="34507" y="493"/>
                    </a:cubicBezTo>
                    <a:cubicBezTo>
                      <a:pt x="34482" y="493"/>
                      <a:pt x="34455" y="495"/>
                      <a:pt x="34425" y="495"/>
                    </a:cubicBezTo>
                    <a:cubicBezTo>
                      <a:pt x="34422" y="495"/>
                      <a:pt x="34420" y="495"/>
                      <a:pt x="34417" y="495"/>
                    </a:cubicBezTo>
                    <a:cubicBezTo>
                      <a:pt x="34402" y="500"/>
                      <a:pt x="34388" y="502"/>
                      <a:pt x="34374" y="502"/>
                    </a:cubicBezTo>
                    <a:cubicBezTo>
                      <a:pt x="34324" y="502"/>
                      <a:pt x="34278" y="480"/>
                      <a:pt x="34236" y="480"/>
                    </a:cubicBezTo>
                    <a:cubicBezTo>
                      <a:pt x="34221" y="480"/>
                      <a:pt x="34206" y="483"/>
                      <a:pt x="34192" y="490"/>
                    </a:cubicBezTo>
                    <a:cubicBezTo>
                      <a:pt x="34168" y="493"/>
                      <a:pt x="34145" y="495"/>
                      <a:pt x="34124" y="495"/>
                    </a:cubicBezTo>
                    <a:cubicBezTo>
                      <a:pt x="34086" y="495"/>
                      <a:pt x="34052" y="490"/>
                      <a:pt x="34021" y="478"/>
                    </a:cubicBezTo>
                    <a:cubicBezTo>
                      <a:pt x="33998" y="496"/>
                      <a:pt x="33976" y="514"/>
                      <a:pt x="33956" y="514"/>
                    </a:cubicBezTo>
                    <a:cubicBezTo>
                      <a:pt x="33936" y="514"/>
                      <a:pt x="33917" y="494"/>
                      <a:pt x="33899" y="430"/>
                    </a:cubicBezTo>
                    <a:cubicBezTo>
                      <a:pt x="33893" y="427"/>
                      <a:pt x="33887" y="425"/>
                      <a:pt x="33882" y="425"/>
                    </a:cubicBezTo>
                    <a:cubicBezTo>
                      <a:pt x="33857" y="425"/>
                      <a:pt x="33837" y="460"/>
                      <a:pt x="33819" y="460"/>
                    </a:cubicBezTo>
                    <a:cubicBezTo>
                      <a:pt x="33819" y="460"/>
                      <a:pt x="33818" y="460"/>
                      <a:pt x="33818" y="460"/>
                    </a:cubicBezTo>
                    <a:cubicBezTo>
                      <a:pt x="33783" y="476"/>
                      <a:pt x="33762" y="482"/>
                      <a:pt x="33750" y="482"/>
                    </a:cubicBezTo>
                    <a:cubicBezTo>
                      <a:pt x="33732" y="482"/>
                      <a:pt x="33732" y="469"/>
                      <a:pt x="33731" y="456"/>
                    </a:cubicBezTo>
                    <a:lnTo>
                      <a:pt x="33731" y="456"/>
                    </a:lnTo>
                    <a:cubicBezTo>
                      <a:pt x="33731" y="456"/>
                      <a:pt x="33731" y="456"/>
                      <a:pt x="33731" y="456"/>
                    </a:cubicBezTo>
                    <a:cubicBezTo>
                      <a:pt x="33733" y="456"/>
                      <a:pt x="33751" y="428"/>
                      <a:pt x="33768" y="408"/>
                    </a:cubicBezTo>
                    <a:cubicBezTo>
                      <a:pt x="33748" y="408"/>
                      <a:pt x="33727" y="405"/>
                      <a:pt x="33708" y="400"/>
                    </a:cubicBezTo>
                    <a:cubicBezTo>
                      <a:pt x="33686" y="378"/>
                      <a:pt x="33659" y="372"/>
                      <a:pt x="33626" y="372"/>
                    </a:cubicBezTo>
                    <a:cubicBezTo>
                      <a:pt x="33576" y="372"/>
                      <a:pt x="33512" y="388"/>
                      <a:pt x="33432" y="388"/>
                    </a:cubicBezTo>
                    <a:cubicBezTo>
                      <a:pt x="33410" y="388"/>
                      <a:pt x="33387" y="387"/>
                      <a:pt x="33362" y="383"/>
                    </a:cubicBezTo>
                    <a:cubicBezTo>
                      <a:pt x="33307" y="386"/>
                      <a:pt x="33257" y="400"/>
                      <a:pt x="33213" y="400"/>
                    </a:cubicBezTo>
                    <a:cubicBezTo>
                      <a:pt x="33180" y="400"/>
                      <a:pt x="33151" y="393"/>
                      <a:pt x="33123" y="369"/>
                    </a:cubicBezTo>
                    <a:cubicBezTo>
                      <a:pt x="33093" y="407"/>
                      <a:pt x="33065" y="423"/>
                      <a:pt x="33040" y="423"/>
                    </a:cubicBezTo>
                    <a:cubicBezTo>
                      <a:pt x="33012" y="423"/>
                      <a:pt x="32986" y="404"/>
                      <a:pt x="32963" y="376"/>
                    </a:cubicBezTo>
                    <a:cubicBezTo>
                      <a:pt x="32905" y="376"/>
                      <a:pt x="32862" y="381"/>
                      <a:pt x="32824" y="381"/>
                    </a:cubicBezTo>
                    <a:cubicBezTo>
                      <a:pt x="32805" y="381"/>
                      <a:pt x="32787" y="380"/>
                      <a:pt x="32769" y="376"/>
                    </a:cubicBezTo>
                    <a:cubicBezTo>
                      <a:pt x="32747" y="414"/>
                      <a:pt x="32724" y="429"/>
                      <a:pt x="32699" y="429"/>
                    </a:cubicBezTo>
                    <a:cubicBezTo>
                      <a:pt x="32664" y="429"/>
                      <a:pt x="32623" y="401"/>
                      <a:pt x="32569" y="369"/>
                    </a:cubicBezTo>
                    <a:cubicBezTo>
                      <a:pt x="32566" y="372"/>
                      <a:pt x="32563" y="373"/>
                      <a:pt x="32559" y="373"/>
                    </a:cubicBezTo>
                    <a:cubicBezTo>
                      <a:pt x="32538" y="373"/>
                      <a:pt x="32514" y="327"/>
                      <a:pt x="32488" y="327"/>
                    </a:cubicBezTo>
                    <a:cubicBezTo>
                      <a:pt x="32484" y="327"/>
                      <a:pt x="32480" y="328"/>
                      <a:pt x="32477" y="330"/>
                    </a:cubicBezTo>
                    <a:cubicBezTo>
                      <a:pt x="32464" y="311"/>
                      <a:pt x="32451" y="303"/>
                      <a:pt x="32438" y="303"/>
                    </a:cubicBezTo>
                    <a:cubicBezTo>
                      <a:pt x="32414" y="303"/>
                      <a:pt x="32388" y="329"/>
                      <a:pt x="32360" y="357"/>
                    </a:cubicBezTo>
                    <a:lnTo>
                      <a:pt x="32300" y="357"/>
                    </a:lnTo>
                    <a:cubicBezTo>
                      <a:pt x="32302" y="353"/>
                      <a:pt x="32292" y="335"/>
                      <a:pt x="32263" y="305"/>
                    </a:cubicBezTo>
                    <a:cubicBezTo>
                      <a:pt x="32253" y="277"/>
                      <a:pt x="32241" y="268"/>
                      <a:pt x="32227" y="268"/>
                    </a:cubicBezTo>
                    <a:cubicBezTo>
                      <a:pt x="32200" y="268"/>
                      <a:pt x="32166" y="300"/>
                      <a:pt x="32120" y="310"/>
                    </a:cubicBezTo>
                    <a:cubicBezTo>
                      <a:pt x="32114" y="315"/>
                      <a:pt x="32108" y="316"/>
                      <a:pt x="32102" y="316"/>
                    </a:cubicBezTo>
                    <a:cubicBezTo>
                      <a:pt x="32083" y="316"/>
                      <a:pt x="32063" y="301"/>
                      <a:pt x="32041" y="301"/>
                    </a:cubicBezTo>
                    <a:cubicBezTo>
                      <a:pt x="32027" y="301"/>
                      <a:pt x="32013" y="307"/>
                      <a:pt x="31998" y="327"/>
                    </a:cubicBezTo>
                    <a:cubicBezTo>
                      <a:pt x="31989" y="326"/>
                      <a:pt x="31980" y="325"/>
                      <a:pt x="31970" y="325"/>
                    </a:cubicBezTo>
                    <a:cubicBezTo>
                      <a:pt x="31946" y="325"/>
                      <a:pt x="31920" y="329"/>
                      <a:pt x="31892" y="329"/>
                    </a:cubicBezTo>
                    <a:cubicBezTo>
                      <a:pt x="31873" y="329"/>
                      <a:pt x="31853" y="327"/>
                      <a:pt x="31833" y="321"/>
                    </a:cubicBezTo>
                    <a:cubicBezTo>
                      <a:pt x="31749" y="312"/>
                      <a:pt x="31672" y="299"/>
                      <a:pt x="31601" y="293"/>
                    </a:cubicBezTo>
                    <a:cubicBezTo>
                      <a:pt x="31574" y="289"/>
                      <a:pt x="31547" y="287"/>
                      <a:pt x="31519" y="287"/>
                    </a:cubicBezTo>
                    <a:cubicBezTo>
                      <a:pt x="31483" y="287"/>
                      <a:pt x="31446" y="291"/>
                      <a:pt x="31409" y="298"/>
                    </a:cubicBezTo>
                    <a:cubicBezTo>
                      <a:pt x="31381" y="314"/>
                      <a:pt x="31354" y="319"/>
                      <a:pt x="31328" y="319"/>
                    </a:cubicBezTo>
                    <a:cubicBezTo>
                      <a:pt x="31264" y="319"/>
                      <a:pt x="31207" y="285"/>
                      <a:pt x="31157" y="285"/>
                    </a:cubicBezTo>
                    <a:cubicBezTo>
                      <a:pt x="31145" y="285"/>
                      <a:pt x="31133" y="287"/>
                      <a:pt x="31122" y="292"/>
                    </a:cubicBezTo>
                    <a:cubicBezTo>
                      <a:pt x="31051" y="309"/>
                      <a:pt x="31114" y="413"/>
                      <a:pt x="31086" y="413"/>
                    </a:cubicBezTo>
                    <a:cubicBezTo>
                      <a:pt x="31083" y="413"/>
                      <a:pt x="31081" y="413"/>
                      <a:pt x="31077" y="411"/>
                    </a:cubicBezTo>
                    <a:cubicBezTo>
                      <a:pt x="31027" y="377"/>
                      <a:pt x="30992" y="395"/>
                      <a:pt x="30961" y="372"/>
                    </a:cubicBezTo>
                    <a:cubicBezTo>
                      <a:pt x="30928" y="375"/>
                      <a:pt x="30902" y="388"/>
                      <a:pt x="30877" y="388"/>
                    </a:cubicBezTo>
                    <a:cubicBezTo>
                      <a:pt x="30857" y="388"/>
                      <a:pt x="30837" y="379"/>
                      <a:pt x="30812" y="348"/>
                    </a:cubicBezTo>
                    <a:cubicBezTo>
                      <a:pt x="30796" y="370"/>
                      <a:pt x="30778" y="378"/>
                      <a:pt x="30759" y="378"/>
                    </a:cubicBezTo>
                    <a:cubicBezTo>
                      <a:pt x="30731" y="378"/>
                      <a:pt x="30702" y="363"/>
                      <a:pt x="30671" y="355"/>
                    </a:cubicBezTo>
                    <a:cubicBezTo>
                      <a:pt x="30670" y="355"/>
                      <a:pt x="30669" y="355"/>
                      <a:pt x="30668" y="355"/>
                    </a:cubicBezTo>
                    <a:cubicBezTo>
                      <a:pt x="30622" y="355"/>
                      <a:pt x="30616" y="489"/>
                      <a:pt x="30575" y="489"/>
                    </a:cubicBezTo>
                    <a:cubicBezTo>
                      <a:pt x="30572" y="489"/>
                      <a:pt x="30570" y="489"/>
                      <a:pt x="30567" y="488"/>
                    </a:cubicBezTo>
                    <a:cubicBezTo>
                      <a:pt x="30561" y="487"/>
                      <a:pt x="30556" y="487"/>
                      <a:pt x="30551" y="487"/>
                    </a:cubicBezTo>
                    <a:cubicBezTo>
                      <a:pt x="30493" y="487"/>
                      <a:pt x="30445" y="502"/>
                      <a:pt x="30416" y="502"/>
                    </a:cubicBezTo>
                    <a:cubicBezTo>
                      <a:pt x="30399" y="502"/>
                      <a:pt x="30389" y="497"/>
                      <a:pt x="30389" y="480"/>
                    </a:cubicBezTo>
                    <a:cubicBezTo>
                      <a:pt x="30389" y="486"/>
                      <a:pt x="30388" y="488"/>
                      <a:pt x="30386" y="488"/>
                    </a:cubicBezTo>
                    <a:cubicBezTo>
                      <a:pt x="30380" y="488"/>
                      <a:pt x="30360" y="442"/>
                      <a:pt x="30333" y="442"/>
                    </a:cubicBezTo>
                    <a:cubicBezTo>
                      <a:pt x="30327" y="442"/>
                      <a:pt x="30320" y="444"/>
                      <a:pt x="30314" y="450"/>
                    </a:cubicBezTo>
                    <a:cubicBezTo>
                      <a:pt x="30269" y="443"/>
                      <a:pt x="30210" y="443"/>
                      <a:pt x="30151" y="408"/>
                    </a:cubicBezTo>
                    <a:cubicBezTo>
                      <a:pt x="30102" y="388"/>
                      <a:pt x="30053" y="329"/>
                      <a:pt x="30013" y="329"/>
                    </a:cubicBezTo>
                    <a:cubicBezTo>
                      <a:pt x="30004" y="329"/>
                      <a:pt x="29995" y="332"/>
                      <a:pt x="29987" y="340"/>
                    </a:cubicBezTo>
                    <a:cubicBezTo>
                      <a:pt x="29984" y="341"/>
                      <a:pt x="29981" y="341"/>
                      <a:pt x="29978" y="341"/>
                    </a:cubicBezTo>
                    <a:cubicBezTo>
                      <a:pt x="29946" y="341"/>
                      <a:pt x="29923" y="301"/>
                      <a:pt x="29915" y="301"/>
                    </a:cubicBezTo>
                    <a:cubicBezTo>
                      <a:pt x="29913" y="301"/>
                      <a:pt x="29913" y="303"/>
                      <a:pt x="29913" y="310"/>
                    </a:cubicBezTo>
                    <a:cubicBezTo>
                      <a:pt x="29913" y="369"/>
                      <a:pt x="29965" y="373"/>
                      <a:pt x="30007" y="377"/>
                    </a:cubicBezTo>
                    <a:cubicBezTo>
                      <a:pt x="30014" y="409"/>
                      <a:pt x="30021" y="418"/>
                      <a:pt x="30027" y="418"/>
                    </a:cubicBezTo>
                    <a:cubicBezTo>
                      <a:pt x="30036" y="418"/>
                      <a:pt x="30043" y="398"/>
                      <a:pt x="30048" y="398"/>
                    </a:cubicBezTo>
                    <a:cubicBezTo>
                      <a:pt x="30049" y="398"/>
                      <a:pt x="30050" y="400"/>
                      <a:pt x="30051" y="405"/>
                    </a:cubicBezTo>
                    <a:cubicBezTo>
                      <a:pt x="30051" y="404"/>
                      <a:pt x="30052" y="404"/>
                      <a:pt x="30052" y="404"/>
                    </a:cubicBezTo>
                    <a:lnTo>
                      <a:pt x="30052" y="404"/>
                    </a:lnTo>
                    <a:cubicBezTo>
                      <a:pt x="30053" y="404"/>
                      <a:pt x="30058" y="449"/>
                      <a:pt x="30031" y="458"/>
                    </a:cubicBezTo>
                    <a:cubicBezTo>
                      <a:pt x="30030" y="459"/>
                      <a:pt x="30029" y="459"/>
                      <a:pt x="30028" y="459"/>
                    </a:cubicBezTo>
                    <a:cubicBezTo>
                      <a:pt x="30015" y="459"/>
                      <a:pt x="29996" y="449"/>
                      <a:pt x="29972" y="449"/>
                    </a:cubicBezTo>
                    <a:cubicBezTo>
                      <a:pt x="29951" y="449"/>
                      <a:pt x="29926" y="456"/>
                      <a:pt x="29896" y="480"/>
                    </a:cubicBezTo>
                    <a:cubicBezTo>
                      <a:pt x="29888" y="477"/>
                      <a:pt x="29879" y="475"/>
                      <a:pt x="29869" y="475"/>
                    </a:cubicBezTo>
                    <a:cubicBezTo>
                      <a:pt x="29840" y="475"/>
                      <a:pt x="29808" y="488"/>
                      <a:pt x="29770" y="489"/>
                    </a:cubicBezTo>
                    <a:cubicBezTo>
                      <a:pt x="29753" y="473"/>
                      <a:pt x="29735" y="468"/>
                      <a:pt x="29716" y="468"/>
                    </a:cubicBezTo>
                    <a:cubicBezTo>
                      <a:pt x="29696" y="468"/>
                      <a:pt x="29675" y="473"/>
                      <a:pt x="29653" y="473"/>
                    </a:cubicBezTo>
                    <a:cubicBezTo>
                      <a:pt x="29635" y="473"/>
                      <a:pt x="29617" y="470"/>
                      <a:pt x="29597" y="460"/>
                    </a:cubicBezTo>
                    <a:cubicBezTo>
                      <a:pt x="29531" y="386"/>
                      <a:pt x="29474" y="395"/>
                      <a:pt x="29424" y="390"/>
                    </a:cubicBezTo>
                    <a:cubicBezTo>
                      <a:pt x="29416" y="389"/>
                      <a:pt x="29408" y="388"/>
                      <a:pt x="29400" y="388"/>
                    </a:cubicBezTo>
                    <a:cubicBezTo>
                      <a:pt x="29363" y="388"/>
                      <a:pt x="29327" y="400"/>
                      <a:pt x="29297" y="422"/>
                    </a:cubicBezTo>
                    <a:cubicBezTo>
                      <a:pt x="29226" y="411"/>
                      <a:pt x="29179" y="422"/>
                      <a:pt x="29146" y="380"/>
                    </a:cubicBezTo>
                    <a:cubicBezTo>
                      <a:pt x="29122" y="345"/>
                      <a:pt x="29106" y="333"/>
                      <a:pt x="29094" y="333"/>
                    </a:cubicBezTo>
                    <a:cubicBezTo>
                      <a:pt x="29074" y="333"/>
                      <a:pt x="29065" y="367"/>
                      <a:pt x="29046" y="368"/>
                    </a:cubicBezTo>
                    <a:cubicBezTo>
                      <a:pt x="29038" y="344"/>
                      <a:pt x="29029" y="334"/>
                      <a:pt x="29016" y="334"/>
                    </a:cubicBezTo>
                    <a:cubicBezTo>
                      <a:pt x="29005" y="334"/>
                      <a:pt x="28991" y="342"/>
                      <a:pt x="28974" y="352"/>
                    </a:cubicBezTo>
                    <a:cubicBezTo>
                      <a:pt x="28937" y="271"/>
                      <a:pt x="28883" y="255"/>
                      <a:pt x="28805" y="236"/>
                    </a:cubicBezTo>
                    <a:cubicBezTo>
                      <a:pt x="28727" y="254"/>
                      <a:pt x="28613" y="517"/>
                      <a:pt x="28548" y="517"/>
                    </a:cubicBezTo>
                    <a:cubicBezTo>
                      <a:pt x="28547" y="517"/>
                      <a:pt x="28545" y="517"/>
                      <a:pt x="28544" y="517"/>
                    </a:cubicBezTo>
                    <a:cubicBezTo>
                      <a:pt x="28535" y="515"/>
                      <a:pt x="28527" y="514"/>
                      <a:pt x="28518" y="514"/>
                    </a:cubicBezTo>
                    <a:cubicBezTo>
                      <a:pt x="28473" y="514"/>
                      <a:pt x="28432" y="540"/>
                      <a:pt x="28395" y="540"/>
                    </a:cubicBezTo>
                    <a:cubicBezTo>
                      <a:pt x="28388" y="540"/>
                      <a:pt x="28382" y="539"/>
                      <a:pt x="28376" y="537"/>
                    </a:cubicBezTo>
                    <a:cubicBezTo>
                      <a:pt x="28276" y="530"/>
                      <a:pt x="28200" y="498"/>
                      <a:pt x="28134" y="422"/>
                    </a:cubicBezTo>
                    <a:cubicBezTo>
                      <a:pt x="28115" y="429"/>
                      <a:pt x="28097" y="431"/>
                      <a:pt x="28080" y="431"/>
                    </a:cubicBezTo>
                    <a:cubicBezTo>
                      <a:pt x="28056" y="431"/>
                      <a:pt x="28032" y="427"/>
                      <a:pt x="28010" y="427"/>
                    </a:cubicBezTo>
                    <a:cubicBezTo>
                      <a:pt x="27994" y="427"/>
                      <a:pt x="27980" y="429"/>
                      <a:pt x="27965" y="436"/>
                    </a:cubicBezTo>
                    <a:cubicBezTo>
                      <a:pt x="27932" y="477"/>
                      <a:pt x="27927" y="486"/>
                      <a:pt x="27935" y="486"/>
                    </a:cubicBezTo>
                    <a:cubicBezTo>
                      <a:pt x="27941" y="486"/>
                      <a:pt x="27953" y="482"/>
                      <a:pt x="27967" y="482"/>
                    </a:cubicBezTo>
                    <a:cubicBezTo>
                      <a:pt x="27980" y="482"/>
                      <a:pt x="27994" y="485"/>
                      <a:pt x="28005" y="500"/>
                    </a:cubicBezTo>
                    <a:cubicBezTo>
                      <a:pt x="28011" y="487"/>
                      <a:pt x="28016" y="483"/>
                      <a:pt x="28019" y="483"/>
                    </a:cubicBezTo>
                    <a:cubicBezTo>
                      <a:pt x="28028" y="483"/>
                      <a:pt x="28028" y="512"/>
                      <a:pt x="28011" y="516"/>
                    </a:cubicBezTo>
                    <a:cubicBezTo>
                      <a:pt x="28007" y="517"/>
                      <a:pt x="28004" y="518"/>
                      <a:pt x="28000" y="518"/>
                    </a:cubicBezTo>
                    <a:cubicBezTo>
                      <a:pt x="27970" y="518"/>
                      <a:pt x="27911" y="484"/>
                      <a:pt x="27807" y="458"/>
                    </a:cubicBezTo>
                    <a:cubicBezTo>
                      <a:pt x="27804" y="458"/>
                      <a:pt x="27801" y="458"/>
                      <a:pt x="27798" y="458"/>
                    </a:cubicBezTo>
                    <a:cubicBezTo>
                      <a:pt x="27707" y="458"/>
                      <a:pt x="27659" y="538"/>
                      <a:pt x="27635" y="538"/>
                    </a:cubicBezTo>
                    <a:cubicBezTo>
                      <a:pt x="27630" y="538"/>
                      <a:pt x="27626" y="534"/>
                      <a:pt x="27622" y="523"/>
                    </a:cubicBezTo>
                    <a:cubicBezTo>
                      <a:pt x="27612" y="517"/>
                      <a:pt x="27614" y="504"/>
                      <a:pt x="27617" y="493"/>
                    </a:cubicBezTo>
                    <a:cubicBezTo>
                      <a:pt x="27614" y="488"/>
                      <a:pt x="27610" y="483"/>
                      <a:pt x="27607" y="478"/>
                    </a:cubicBezTo>
                    <a:cubicBezTo>
                      <a:pt x="27586" y="438"/>
                      <a:pt x="27554" y="415"/>
                      <a:pt x="27503" y="415"/>
                    </a:cubicBezTo>
                    <a:cubicBezTo>
                      <a:pt x="27460" y="415"/>
                      <a:pt x="27404" y="431"/>
                      <a:pt x="27332" y="467"/>
                    </a:cubicBezTo>
                    <a:cubicBezTo>
                      <a:pt x="27297" y="452"/>
                      <a:pt x="27265" y="447"/>
                      <a:pt x="27236" y="447"/>
                    </a:cubicBezTo>
                    <a:cubicBezTo>
                      <a:pt x="27201" y="447"/>
                      <a:pt x="27171" y="454"/>
                      <a:pt x="27145" y="458"/>
                    </a:cubicBezTo>
                    <a:cubicBezTo>
                      <a:pt x="27129" y="431"/>
                      <a:pt x="27115" y="421"/>
                      <a:pt x="27103" y="421"/>
                    </a:cubicBezTo>
                    <a:cubicBezTo>
                      <a:pt x="27077" y="421"/>
                      <a:pt x="27057" y="464"/>
                      <a:pt x="27041" y="492"/>
                    </a:cubicBezTo>
                    <a:cubicBezTo>
                      <a:pt x="27004" y="489"/>
                      <a:pt x="26990" y="454"/>
                      <a:pt x="26982" y="454"/>
                    </a:cubicBezTo>
                    <a:cubicBezTo>
                      <a:pt x="26980" y="454"/>
                      <a:pt x="26979" y="457"/>
                      <a:pt x="26977" y="464"/>
                    </a:cubicBezTo>
                    <a:cubicBezTo>
                      <a:pt x="26976" y="462"/>
                      <a:pt x="26974" y="461"/>
                      <a:pt x="26973" y="461"/>
                    </a:cubicBezTo>
                    <a:cubicBezTo>
                      <a:pt x="26967" y="461"/>
                      <a:pt x="26960" y="472"/>
                      <a:pt x="26933" y="478"/>
                    </a:cubicBezTo>
                    <a:cubicBezTo>
                      <a:pt x="26929" y="471"/>
                      <a:pt x="26924" y="468"/>
                      <a:pt x="26919" y="468"/>
                    </a:cubicBezTo>
                    <a:cubicBezTo>
                      <a:pt x="26903" y="468"/>
                      <a:pt x="26882" y="497"/>
                      <a:pt x="26853" y="525"/>
                    </a:cubicBezTo>
                    <a:cubicBezTo>
                      <a:pt x="26847" y="535"/>
                      <a:pt x="26840" y="540"/>
                      <a:pt x="26833" y="540"/>
                    </a:cubicBezTo>
                    <a:cubicBezTo>
                      <a:pt x="26806" y="540"/>
                      <a:pt x="26772" y="478"/>
                      <a:pt x="26732" y="478"/>
                    </a:cubicBezTo>
                    <a:cubicBezTo>
                      <a:pt x="26722" y="478"/>
                      <a:pt x="26711" y="482"/>
                      <a:pt x="26700" y="493"/>
                    </a:cubicBezTo>
                    <a:cubicBezTo>
                      <a:pt x="26669" y="516"/>
                      <a:pt x="26640" y="523"/>
                      <a:pt x="26611" y="523"/>
                    </a:cubicBezTo>
                    <a:cubicBezTo>
                      <a:pt x="26574" y="523"/>
                      <a:pt x="26539" y="512"/>
                      <a:pt x="26507" y="512"/>
                    </a:cubicBezTo>
                    <a:cubicBezTo>
                      <a:pt x="26494" y="512"/>
                      <a:pt x="26482" y="513"/>
                      <a:pt x="26470" y="518"/>
                    </a:cubicBezTo>
                    <a:cubicBezTo>
                      <a:pt x="26446" y="569"/>
                      <a:pt x="26424" y="586"/>
                      <a:pt x="26403" y="586"/>
                    </a:cubicBezTo>
                    <a:cubicBezTo>
                      <a:pt x="26364" y="586"/>
                      <a:pt x="26329" y="533"/>
                      <a:pt x="26297" y="528"/>
                    </a:cubicBezTo>
                    <a:cubicBezTo>
                      <a:pt x="26289" y="524"/>
                      <a:pt x="26282" y="523"/>
                      <a:pt x="26274" y="523"/>
                    </a:cubicBezTo>
                    <a:cubicBezTo>
                      <a:pt x="26180" y="523"/>
                      <a:pt x="26029" y="768"/>
                      <a:pt x="25958" y="768"/>
                    </a:cubicBezTo>
                    <a:cubicBezTo>
                      <a:pt x="25949" y="768"/>
                      <a:pt x="25941" y="765"/>
                      <a:pt x="25935" y="756"/>
                    </a:cubicBezTo>
                    <a:cubicBezTo>
                      <a:pt x="25923" y="760"/>
                      <a:pt x="25912" y="761"/>
                      <a:pt x="25900" y="761"/>
                    </a:cubicBezTo>
                    <a:cubicBezTo>
                      <a:pt x="25894" y="761"/>
                      <a:pt x="25889" y="761"/>
                      <a:pt x="25883" y="760"/>
                    </a:cubicBezTo>
                    <a:cubicBezTo>
                      <a:pt x="25853" y="752"/>
                      <a:pt x="25822" y="747"/>
                      <a:pt x="25792" y="746"/>
                    </a:cubicBezTo>
                    <a:cubicBezTo>
                      <a:pt x="25782" y="732"/>
                      <a:pt x="25774" y="728"/>
                      <a:pt x="25768" y="728"/>
                    </a:cubicBezTo>
                    <a:cubicBezTo>
                      <a:pt x="25760" y="728"/>
                      <a:pt x="25756" y="736"/>
                      <a:pt x="25756" y="743"/>
                    </a:cubicBezTo>
                    <a:cubicBezTo>
                      <a:pt x="25716" y="743"/>
                      <a:pt x="25672" y="745"/>
                      <a:pt x="25618" y="747"/>
                    </a:cubicBezTo>
                    <a:cubicBezTo>
                      <a:pt x="25525" y="776"/>
                      <a:pt x="25448" y="799"/>
                      <a:pt x="25384" y="799"/>
                    </a:cubicBezTo>
                    <a:cubicBezTo>
                      <a:pt x="25358" y="799"/>
                      <a:pt x="25334" y="795"/>
                      <a:pt x="25312" y="787"/>
                    </a:cubicBezTo>
                    <a:cubicBezTo>
                      <a:pt x="25292" y="754"/>
                      <a:pt x="25274" y="743"/>
                      <a:pt x="25258" y="743"/>
                    </a:cubicBezTo>
                    <a:cubicBezTo>
                      <a:pt x="25226" y="743"/>
                      <a:pt x="25199" y="785"/>
                      <a:pt x="25176" y="785"/>
                    </a:cubicBezTo>
                    <a:cubicBezTo>
                      <a:pt x="25165" y="785"/>
                      <a:pt x="25154" y="774"/>
                      <a:pt x="25144" y="743"/>
                    </a:cubicBezTo>
                    <a:cubicBezTo>
                      <a:pt x="25083" y="701"/>
                      <a:pt x="25059" y="686"/>
                      <a:pt x="25037" y="686"/>
                    </a:cubicBezTo>
                    <a:cubicBezTo>
                      <a:pt x="25032" y="686"/>
                      <a:pt x="25026" y="687"/>
                      <a:pt x="25020" y="689"/>
                    </a:cubicBezTo>
                    <a:cubicBezTo>
                      <a:pt x="25015" y="702"/>
                      <a:pt x="25010" y="706"/>
                      <a:pt x="25004" y="706"/>
                    </a:cubicBezTo>
                    <a:cubicBezTo>
                      <a:pt x="24993" y="706"/>
                      <a:pt x="24980" y="694"/>
                      <a:pt x="24963" y="694"/>
                    </a:cubicBezTo>
                    <a:cubicBezTo>
                      <a:pt x="24961" y="694"/>
                      <a:pt x="24960" y="694"/>
                      <a:pt x="24959" y="694"/>
                    </a:cubicBezTo>
                    <a:cubicBezTo>
                      <a:pt x="24951" y="685"/>
                      <a:pt x="24941" y="681"/>
                      <a:pt x="24931" y="681"/>
                    </a:cubicBezTo>
                    <a:cubicBezTo>
                      <a:pt x="24904" y="681"/>
                      <a:pt x="24871" y="701"/>
                      <a:pt x="24827" y="707"/>
                    </a:cubicBezTo>
                    <a:cubicBezTo>
                      <a:pt x="24815" y="681"/>
                      <a:pt x="24803" y="671"/>
                      <a:pt x="24792" y="671"/>
                    </a:cubicBezTo>
                    <a:cubicBezTo>
                      <a:pt x="24760" y="671"/>
                      <a:pt x="24733" y="753"/>
                      <a:pt x="24706" y="778"/>
                    </a:cubicBezTo>
                    <a:cubicBezTo>
                      <a:pt x="24694" y="805"/>
                      <a:pt x="24681" y="816"/>
                      <a:pt x="24669" y="816"/>
                    </a:cubicBezTo>
                    <a:cubicBezTo>
                      <a:pt x="24665" y="816"/>
                      <a:pt x="24662" y="814"/>
                      <a:pt x="24658" y="812"/>
                    </a:cubicBezTo>
                    <a:cubicBezTo>
                      <a:pt x="24655" y="820"/>
                      <a:pt x="24652" y="824"/>
                      <a:pt x="24649" y="824"/>
                    </a:cubicBezTo>
                    <a:cubicBezTo>
                      <a:pt x="24637" y="824"/>
                      <a:pt x="24626" y="777"/>
                      <a:pt x="24615" y="741"/>
                    </a:cubicBezTo>
                    <a:cubicBezTo>
                      <a:pt x="24612" y="746"/>
                      <a:pt x="24609" y="748"/>
                      <a:pt x="24606" y="748"/>
                    </a:cubicBezTo>
                    <a:cubicBezTo>
                      <a:pt x="24602" y="748"/>
                      <a:pt x="24597" y="744"/>
                      <a:pt x="24593" y="744"/>
                    </a:cubicBezTo>
                    <a:cubicBezTo>
                      <a:pt x="24588" y="744"/>
                      <a:pt x="24584" y="749"/>
                      <a:pt x="24579" y="770"/>
                    </a:cubicBezTo>
                    <a:cubicBezTo>
                      <a:pt x="24577" y="776"/>
                      <a:pt x="24576" y="778"/>
                      <a:pt x="24574" y="778"/>
                    </a:cubicBezTo>
                    <a:cubicBezTo>
                      <a:pt x="24565" y="778"/>
                      <a:pt x="24556" y="713"/>
                      <a:pt x="24548" y="694"/>
                    </a:cubicBezTo>
                    <a:cubicBezTo>
                      <a:pt x="24546" y="688"/>
                      <a:pt x="24543" y="686"/>
                      <a:pt x="24540" y="686"/>
                    </a:cubicBezTo>
                    <a:cubicBezTo>
                      <a:pt x="24526" y="686"/>
                      <a:pt x="24515" y="749"/>
                      <a:pt x="24505" y="754"/>
                    </a:cubicBezTo>
                    <a:cubicBezTo>
                      <a:pt x="24501" y="751"/>
                      <a:pt x="24498" y="750"/>
                      <a:pt x="24495" y="750"/>
                    </a:cubicBezTo>
                    <a:cubicBezTo>
                      <a:pt x="24479" y="750"/>
                      <a:pt x="24470" y="779"/>
                      <a:pt x="24466" y="812"/>
                    </a:cubicBezTo>
                    <a:cubicBezTo>
                      <a:pt x="24464" y="799"/>
                      <a:pt x="24463" y="795"/>
                      <a:pt x="24462" y="795"/>
                    </a:cubicBezTo>
                    <a:cubicBezTo>
                      <a:pt x="24461" y="795"/>
                      <a:pt x="24461" y="804"/>
                      <a:pt x="24460" y="804"/>
                    </a:cubicBezTo>
                    <a:cubicBezTo>
                      <a:pt x="24460" y="804"/>
                      <a:pt x="24460" y="795"/>
                      <a:pt x="24459" y="760"/>
                    </a:cubicBezTo>
                    <a:cubicBezTo>
                      <a:pt x="24458" y="782"/>
                      <a:pt x="24449" y="802"/>
                      <a:pt x="24434" y="817"/>
                    </a:cubicBezTo>
                    <a:cubicBezTo>
                      <a:pt x="24424" y="817"/>
                      <a:pt x="24412" y="878"/>
                      <a:pt x="24396" y="878"/>
                    </a:cubicBezTo>
                    <a:cubicBezTo>
                      <a:pt x="24385" y="878"/>
                      <a:pt x="24372" y="851"/>
                      <a:pt x="24358" y="761"/>
                    </a:cubicBezTo>
                    <a:cubicBezTo>
                      <a:pt x="24351" y="774"/>
                      <a:pt x="24343" y="778"/>
                      <a:pt x="24336" y="778"/>
                    </a:cubicBezTo>
                    <a:cubicBezTo>
                      <a:pt x="24316" y="778"/>
                      <a:pt x="24294" y="750"/>
                      <a:pt x="24270" y="750"/>
                    </a:cubicBezTo>
                    <a:cubicBezTo>
                      <a:pt x="24259" y="750"/>
                      <a:pt x="24247" y="756"/>
                      <a:pt x="24235" y="774"/>
                    </a:cubicBezTo>
                    <a:cubicBezTo>
                      <a:pt x="24226" y="820"/>
                      <a:pt x="24216" y="834"/>
                      <a:pt x="24205" y="834"/>
                    </a:cubicBezTo>
                    <a:cubicBezTo>
                      <a:pt x="24191" y="834"/>
                      <a:pt x="24176" y="809"/>
                      <a:pt x="24160" y="809"/>
                    </a:cubicBezTo>
                    <a:cubicBezTo>
                      <a:pt x="24160" y="809"/>
                      <a:pt x="24159" y="810"/>
                      <a:pt x="24158" y="810"/>
                    </a:cubicBezTo>
                    <a:cubicBezTo>
                      <a:pt x="24147" y="754"/>
                      <a:pt x="24137" y="739"/>
                      <a:pt x="24126" y="739"/>
                    </a:cubicBezTo>
                    <a:cubicBezTo>
                      <a:pt x="24113" y="739"/>
                      <a:pt x="24099" y="765"/>
                      <a:pt x="24085" y="765"/>
                    </a:cubicBezTo>
                    <a:cubicBezTo>
                      <a:pt x="24079" y="765"/>
                      <a:pt x="24074" y="762"/>
                      <a:pt x="24069" y="752"/>
                    </a:cubicBezTo>
                    <a:cubicBezTo>
                      <a:pt x="24045" y="742"/>
                      <a:pt x="24019" y="668"/>
                      <a:pt x="23994" y="668"/>
                    </a:cubicBezTo>
                    <a:cubicBezTo>
                      <a:pt x="23986" y="668"/>
                      <a:pt x="23978" y="676"/>
                      <a:pt x="23969" y="696"/>
                    </a:cubicBezTo>
                    <a:cubicBezTo>
                      <a:pt x="23964" y="689"/>
                      <a:pt x="23960" y="686"/>
                      <a:pt x="23955" y="686"/>
                    </a:cubicBezTo>
                    <a:cubicBezTo>
                      <a:pt x="23931" y="686"/>
                      <a:pt x="23909" y="754"/>
                      <a:pt x="23884" y="754"/>
                    </a:cubicBezTo>
                    <a:cubicBezTo>
                      <a:pt x="23877" y="754"/>
                      <a:pt x="23869" y="747"/>
                      <a:pt x="23861" y="729"/>
                    </a:cubicBezTo>
                    <a:cubicBezTo>
                      <a:pt x="23855" y="839"/>
                      <a:pt x="23847" y="872"/>
                      <a:pt x="23838" y="872"/>
                    </a:cubicBezTo>
                    <a:cubicBezTo>
                      <a:pt x="23827" y="872"/>
                      <a:pt x="23815" y="819"/>
                      <a:pt x="23804" y="803"/>
                    </a:cubicBezTo>
                    <a:cubicBezTo>
                      <a:pt x="23799" y="784"/>
                      <a:pt x="23795" y="778"/>
                      <a:pt x="23790" y="778"/>
                    </a:cubicBezTo>
                    <a:cubicBezTo>
                      <a:pt x="23780" y="778"/>
                      <a:pt x="23771" y="806"/>
                      <a:pt x="23761" y="806"/>
                    </a:cubicBezTo>
                    <a:cubicBezTo>
                      <a:pt x="23755" y="806"/>
                      <a:pt x="23749" y="797"/>
                      <a:pt x="23743" y="770"/>
                    </a:cubicBezTo>
                    <a:cubicBezTo>
                      <a:pt x="23718" y="701"/>
                      <a:pt x="23693" y="664"/>
                      <a:pt x="23667" y="664"/>
                    </a:cubicBezTo>
                    <a:cubicBezTo>
                      <a:pt x="23650" y="664"/>
                      <a:pt x="23633" y="680"/>
                      <a:pt x="23616" y="716"/>
                    </a:cubicBezTo>
                    <a:cubicBezTo>
                      <a:pt x="23591" y="678"/>
                      <a:pt x="23568" y="664"/>
                      <a:pt x="23546" y="664"/>
                    </a:cubicBezTo>
                    <a:cubicBezTo>
                      <a:pt x="23530" y="664"/>
                      <a:pt x="23514" y="672"/>
                      <a:pt x="23500" y="684"/>
                    </a:cubicBezTo>
                    <a:cubicBezTo>
                      <a:pt x="23493" y="691"/>
                      <a:pt x="23486" y="693"/>
                      <a:pt x="23479" y="693"/>
                    </a:cubicBezTo>
                    <a:cubicBezTo>
                      <a:pt x="23460" y="693"/>
                      <a:pt x="23442" y="672"/>
                      <a:pt x="23425" y="672"/>
                    </a:cubicBezTo>
                    <a:cubicBezTo>
                      <a:pt x="23420" y="672"/>
                      <a:pt x="23415" y="674"/>
                      <a:pt x="23411" y="679"/>
                    </a:cubicBezTo>
                    <a:cubicBezTo>
                      <a:pt x="23374" y="679"/>
                      <a:pt x="23345" y="703"/>
                      <a:pt x="23320" y="703"/>
                    </a:cubicBezTo>
                    <a:cubicBezTo>
                      <a:pt x="23301" y="703"/>
                      <a:pt x="23285" y="690"/>
                      <a:pt x="23270" y="642"/>
                    </a:cubicBezTo>
                    <a:lnTo>
                      <a:pt x="23270" y="642"/>
                    </a:lnTo>
                    <a:cubicBezTo>
                      <a:pt x="23277" y="677"/>
                      <a:pt x="23272" y="690"/>
                      <a:pt x="23261" y="690"/>
                    </a:cubicBezTo>
                    <a:cubicBezTo>
                      <a:pt x="23232" y="690"/>
                      <a:pt x="23161" y="597"/>
                      <a:pt x="23173" y="578"/>
                    </a:cubicBezTo>
                    <a:lnTo>
                      <a:pt x="23173" y="578"/>
                    </a:lnTo>
                    <a:cubicBezTo>
                      <a:pt x="23144" y="607"/>
                      <a:pt x="23111" y="696"/>
                      <a:pt x="23062" y="696"/>
                    </a:cubicBezTo>
                    <a:cubicBezTo>
                      <a:pt x="23055" y="696"/>
                      <a:pt x="23048" y="694"/>
                      <a:pt x="23041" y="690"/>
                    </a:cubicBezTo>
                    <a:cubicBezTo>
                      <a:pt x="23031" y="671"/>
                      <a:pt x="23021" y="667"/>
                      <a:pt x="23010" y="667"/>
                    </a:cubicBezTo>
                    <a:cubicBezTo>
                      <a:pt x="22998" y="667"/>
                      <a:pt x="22985" y="673"/>
                      <a:pt x="22972" y="673"/>
                    </a:cubicBezTo>
                    <a:cubicBezTo>
                      <a:pt x="22958" y="673"/>
                      <a:pt x="22943" y="666"/>
                      <a:pt x="22927" y="639"/>
                    </a:cubicBezTo>
                    <a:cubicBezTo>
                      <a:pt x="22923" y="620"/>
                      <a:pt x="22919" y="612"/>
                      <a:pt x="22915" y="612"/>
                    </a:cubicBezTo>
                    <a:cubicBezTo>
                      <a:pt x="22901" y="612"/>
                      <a:pt x="22888" y="705"/>
                      <a:pt x="22872" y="705"/>
                    </a:cubicBezTo>
                    <a:cubicBezTo>
                      <a:pt x="22867" y="705"/>
                      <a:pt x="22862" y="696"/>
                      <a:pt x="22856" y="672"/>
                    </a:cubicBezTo>
                    <a:cubicBezTo>
                      <a:pt x="22829" y="601"/>
                      <a:pt x="22803" y="634"/>
                      <a:pt x="22772" y="609"/>
                    </a:cubicBezTo>
                    <a:cubicBezTo>
                      <a:pt x="22750" y="660"/>
                      <a:pt x="22729" y="684"/>
                      <a:pt x="22709" y="684"/>
                    </a:cubicBezTo>
                    <a:cubicBezTo>
                      <a:pt x="22698" y="684"/>
                      <a:pt x="22687" y="676"/>
                      <a:pt x="22677" y="660"/>
                    </a:cubicBezTo>
                    <a:cubicBezTo>
                      <a:pt x="22670" y="677"/>
                      <a:pt x="22664" y="682"/>
                      <a:pt x="22658" y="682"/>
                    </a:cubicBezTo>
                    <a:cubicBezTo>
                      <a:pt x="22646" y="682"/>
                      <a:pt x="22635" y="661"/>
                      <a:pt x="22624" y="661"/>
                    </a:cubicBezTo>
                    <a:cubicBezTo>
                      <a:pt x="22618" y="661"/>
                      <a:pt x="22613" y="668"/>
                      <a:pt x="22608" y="690"/>
                    </a:cubicBezTo>
                    <a:cubicBezTo>
                      <a:pt x="22602" y="686"/>
                      <a:pt x="22597" y="684"/>
                      <a:pt x="22592" y="684"/>
                    </a:cubicBezTo>
                    <a:cubicBezTo>
                      <a:pt x="22571" y="684"/>
                      <a:pt x="22556" y="713"/>
                      <a:pt x="22543" y="713"/>
                    </a:cubicBezTo>
                    <a:cubicBezTo>
                      <a:pt x="22537" y="713"/>
                      <a:pt x="22532" y="706"/>
                      <a:pt x="22527" y="684"/>
                    </a:cubicBezTo>
                    <a:cubicBezTo>
                      <a:pt x="22511" y="641"/>
                      <a:pt x="22504" y="615"/>
                      <a:pt x="22501" y="615"/>
                    </a:cubicBezTo>
                    <a:lnTo>
                      <a:pt x="22501" y="615"/>
                    </a:lnTo>
                    <a:cubicBezTo>
                      <a:pt x="22498" y="615"/>
                      <a:pt x="22501" y="651"/>
                      <a:pt x="22504" y="740"/>
                    </a:cubicBezTo>
                    <a:cubicBezTo>
                      <a:pt x="22504" y="755"/>
                      <a:pt x="22505" y="764"/>
                      <a:pt x="22505" y="768"/>
                    </a:cubicBezTo>
                    <a:cubicBezTo>
                      <a:pt x="22504" y="760"/>
                      <a:pt x="22500" y="735"/>
                      <a:pt x="22490" y="735"/>
                    </a:cubicBezTo>
                    <a:cubicBezTo>
                      <a:pt x="22485" y="735"/>
                      <a:pt x="22478" y="741"/>
                      <a:pt x="22469" y="760"/>
                    </a:cubicBezTo>
                    <a:cubicBezTo>
                      <a:pt x="22465" y="788"/>
                      <a:pt x="22460" y="799"/>
                      <a:pt x="22454" y="799"/>
                    </a:cubicBezTo>
                    <a:cubicBezTo>
                      <a:pt x="22436" y="799"/>
                      <a:pt x="22413" y="715"/>
                      <a:pt x="22382" y="715"/>
                    </a:cubicBezTo>
                    <a:cubicBezTo>
                      <a:pt x="22380" y="715"/>
                      <a:pt x="22378" y="715"/>
                      <a:pt x="22376" y="716"/>
                    </a:cubicBezTo>
                    <a:cubicBezTo>
                      <a:pt x="22333" y="788"/>
                      <a:pt x="22435" y="838"/>
                      <a:pt x="22356" y="896"/>
                    </a:cubicBezTo>
                    <a:cubicBezTo>
                      <a:pt x="22348" y="874"/>
                      <a:pt x="22339" y="866"/>
                      <a:pt x="22331" y="866"/>
                    </a:cubicBezTo>
                    <a:cubicBezTo>
                      <a:pt x="22305" y="866"/>
                      <a:pt x="22280" y="947"/>
                      <a:pt x="22254" y="947"/>
                    </a:cubicBezTo>
                    <a:cubicBezTo>
                      <a:pt x="22249" y="947"/>
                      <a:pt x="22243" y="944"/>
                      <a:pt x="22238" y="936"/>
                    </a:cubicBezTo>
                    <a:cubicBezTo>
                      <a:pt x="22196" y="868"/>
                      <a:pt x="22156" y="915"/>
                      <a:pt x="22116" y="881"/>
                    </a:cubicBezTo>
                    <a:cubicBezTo>
                      <a:pt x="22089" y="862"/>
                      <a:pt x="22058" y="852"/>
                      <a:pt x="22027" y="852"/>
                    </a:cubicBezTo>
                    <a:cubicBezTo>
                      <a:pt x="22016" y="852"/>
                      <a:pt x="22005" y="853"/>
                      <a:pt x="21995" y="855"/>
                    </a:cubicBezTo>
                    <a:cubicBezTo>
                      <a:pt x="21955" y="862"/>
                      <a:pt x="21915" y="876"/>
                      <a:pt x="21875" y="876"/>
                    </a:cubicBezTo>
                    <a:cubicBezTo>
                      <a:pt x="21831" y="911"/>
                      <a:pt x="21593" y="962"/>
                      <a:pt x="21383" y="1016"/>
                    </a:cubicBezTo>
                    <a:cubicBezTo>
                      <a:pt x="21373" y="1016"/>
                      <a:pt x="21364" y="1015"/>
                      <a:pt x="21354" y="1015"/>
                    </a:cubicBezTo>
                    <a:cubicBezTo>
                      <a:pt x="21307" y="1015"/>
                      <a:pt x="21260" y="1018"/>
                      <a:pt x="21213" y="1023"/>
                    </a:cubicBezTo>
                    <a:cubicBezTo>
                      <a:pt x="21199" y="1001"/>
                      <a:pt x="21184" y="980"/>
                      <a:pt x="21170" y="980"/>
                    </a:cubicBezTo>
                    <a:cubicBezTo>
                      <a:pt x="21158" y="980"/>
                      <a:pt x="21146" y="993"/>
                      <a:pt x="21135" y="1030"/>
                    </a:cubicBezTo>
                    <a:cubicBezTo>
                      <a:pt x="21068" y="1036"/>
                      <a:pt x="21032" y="1048"/>
                      <a:pt x="21012" y="1060"/>
                    </a:cubicBezTo>
                    <a:cubicBezTo>
                      <a:pt x="20993" y="1072"/>
                      <a:pt x="20991" y="1084"/>
                      <a:pt x="20995" y="1091"/>
                    </a:cubicBezTo>
                    <a:cubicBezTo>
                      <a:pt x="20996" y="1104"/>
                      <a:pt x="20997" y="1112"/>
                      <a:pt x="20998" y="1121"/>
                    </a:cubicBezTo>
                    <a:cubicBezTo>
                      <a:pt x="20996" y="1119"/>
                      <a:pt x="20992" y="1116"/>
                      <a:pt x="20990" y="1115"/>
                    </a:cubicBezTo>
                    <a:cubicBezTo>
                      <a:pt x="20988" y="1116"/>
                      <a:pt x="20987" y="1117"/>
                      <a:pt x="20986" y="1117"/>
                    </a:cubicBezTo>
                    <a:cubicBezTo>
                      <a:pt x="20976" y="1117"/>
                      <a:pt x="20961" y="1086"/>
                      <a:pt x="20944" y="1086"/>
                    </a:cubicBezTo>
                    <a:cubicBezTo>
                      <a:pt x="20937" y="1086"/>
                      <a:pt x="20929" y="1091"/>
                      <a:pt x="20921" y="1105"/>
                    </a:cubicBezTo>
                    <a:cubicBezTo>
                      <a:pt x="20888" y="1086"/>
                      <a:pt x="20702" y="1046"/>
                      <a:pt x="20641" y="979"/>
                    </a:cubicBezTo>
                    <a:cubicBezTo>
                      <a:pt x="20614" y="982"/>
                      <a:pt x="20590" y="1005"/>
                      <a:pt x="20569" y="1005"/>
                    </a:cubicBezTo>
                    <a:cubicBezTo>
                      <a:pt x="20559" y="1005"/>
                      <a:pt x="20550" y="1001"/>
                      <a:pt x="20542" y="989"/>
                    </a:cubicBezTo>
                    <a:cubicBezTo>
                      <a:pt x="20515" y="1014"/>
                      <a:pt x="20468" y="1095"/>
                      <a:pt x="20450" y="1095"/>
                    </a:cubicBezTo>
                    <a:cubicBezTo>
                      <a:pt x="20449" y="1095"/>
                      <a:pt x="20449" y="1095"/>
                      <a:pt x="20449" y="1095"/>
                    </a:cubicBezTo>
                    <a:cubicBezTo>
                      <a:pt x="20436" y="1138"/>
                      <a:pt x="20425" y="1157"/>
                      <a:pt x="20415" y="1157"/>
                    </a:cubicBezTo>
                    <a:cubicBezTo>
                      <a:pt x="20401" y="1157"/>
                      <a:pt x="20389" y="1114"/>
                      <a:pt x="20380" y="1050"/>
                    </a:cubicBezTo>
                    <a:cubicBezTo>
                      <a:pt x="20369" y="1020"/>
                      <a:pt x="20366" y="1016"/>
                      <a:pt x="20365" y="1016"/>
                    </a:cubicBezTo>
                    <a:cubicBezTo>
                      <a:pt x="20364" y="1016"/>
                      <a:pt x="20363" y="1017"/>
                      <a:pt x="20362" y="1017"/>
                    </a:cubicBezTo>
                    <a:cubicBezTo>
                      <a:pt x="20361" y="1017"/>
                      <a:pt x="20358" y="1015"/>
                      <a:pt x="20352" y="1004"/>
                    </a:cubicBezTo>
                    <a:cubicBezTo>
                      <a:pt x="20351" y="1025"/>
                      <a:pt x="20349" y="1032"/>
                      <a:pt x="20346" y="1032"/>
                    </a:cubicBezTo>
                    <a:cubicBezTo>
                      <a:pt x="20338" y="1032"/>
                      <a:pt x="20326" y="985"/>
                      <a:pt x="20310" y="985"/>
                    </a:cubicBezTo>
                    <a:cubicBezTo>
                      <a:pt x="20305" y="985"/>
                      <a:pt x="20300" y="990"/>
                      <a:pt x="20295" y="1002"/>
                    </a:cubicBezTo>
                    <a:cubicBezTo>
                      <a:pt x="20287" y="957"/>
                      <a:pt x="20280" y="943"/>
                      <a:pt x="20274" y="943"/>
                    </a:cubicBezTo>
                    <a:cubicBezTo>
                      <a:pt x="20262" y="943"/>
                      <a:pt x="20250" y="982"/>
                      <a:pt x="20235" y="982"/>
                    </a:cubicBezTo>
                    <a:cubicBezTo>
                      <a:pt x="20235" y="982"/>
                      <a:pt x="20234" y="981"/>
                      <a:pt x="20234" y="981"/>
                    </a:cubicBezTo>
                    <a:cubicBezTo>
                      <a:pt x="20210" y="985"/>
                      <a:pt x="20180" y="1018"/>
                      <a:pt x="20146" y="1049"/>
                    </a:cubicBezTo>
                    <a:cubicBezTo>
                      <a:pt x="20139" y="1057"/>
                      <a:pt x="20131" y="1060"/>
                      <a:pt x="20124" y="1060"/>
                    </a:cubicBezTo>
                    <a:cubicBezTo>
                      <a:pt x="20108" y="1060"/>
                      <a:pt x="20093" y="1048"/>
                      <a:pt x="20079" y="1048"/>
                    </a:cubicBezTo>
                    <a:cubicBezTo>
                      <a:pt x="20068" y="1048"/>
                      <a:pt x="20057" y="1055"/>
                      <a:pt x="20048" y="1079"/>
                    </a:cubicBezTo>
                    <a:cubicBezTo>
                      <a:pt x="20026" y="1086"/>
                      <a:pt x="20008" y="1139"/>
                      <a:pt x="19988" y="1139"/>
                    </a:cubicBezTo>
                    <a:cubicBezTo>
                      <a:pt x="19980" y="1139"/>
                      <a:pt x="19972" y="1130"/>
                      <a:pt x="19963" y="1105"/>
                    </a:cubicBezTo>
                    <a:cubicBezTo>
                      <a:pt x="19942" y="1096"/>
                      <a:pt x="19922" y="1060"/>
                      <a:pt x="19905" y="1060"/>
                    </a:cubicBezTo>
                    <a:cubicBezTo>
                      <a:pt x="19899" y="1060"/>
                      <a:pt x="19894" y="1063"/>
                      <a:pt x="19889" y="1073"/>
                    </a:cubicBezTo>
                    <a:cubicBezTo>
                      <a:pt x="19883" y="1088"/>
                      <a:pt x="19877" y="1092"/>
                      <a:pt x="19870" y="1092"/>
                    </a:cubicBezTo>
                    <a:cubicBezTo>
                      <a:pt x="19863" y="1092"/>
                      <a:pt x="19856" y="1087"/>
                      <a:pt x="19850" y="1087"/>
                    </a:cubicBezTo>
                    <a:cubicBezTo>
                      <a:pt x="19842" y="1087"/>
                      <a:pt x="19834" y="1094"/>
                      <a:pt x="19828" y="1123"/>
                    </a:cubicBezTo>
                    <a:cubicBezTo>
                      <a:pt x="19826" y="1129"/>
                      <a:pt x="19824" y="1133"/>
                      <a:pt x="19819" y="1133"/>
                    </a:cubicBezTo>
                    <a:cubicBezTo>
                      <a:pt x="19787" y="1133"/>
                      <a:pt x="19678" y="941"/>
                      <a:pt x="19636" y="941"/>
                    </a:cubicBezTo>
                    <a:lnTo>
                      <a:pt x="19464" y="945"/>
                    </a:lnTo>
                    <a:cubicBezTo>
                      <a:pt x="19357" y="946"/>
                      <a:pt x="18896" y="1003"/>
                      <a:pt x="18834" y="1114"/>
                    </a:cubicBezTo>
                    <a:cubicBezTo>
                      <a:pt x="18822" y="1135"/>
                      <a:pt x="18814" y="1142"/>
                      <a:pt x="18808" y="1142"/>
                    </a:cubicBezTo>
                    <a:cubicBezTo>
                      <a:pt x="18800" y="1142"/>
                      <a:pt x="18797" y="1127"/>
                      <a:pt x="18796" y="1120"/>
                    </a:cubicBezTo>
                    <a:cubicBezTo>
                      <a:pt x="18794" y="1118"/>
                      <a:pt x="18792" y="1100"/>
                      <a:pt x="18786" y="1100"/>
                    </a:cubicBezTo>
                    <a:cubicBezTo>
                      <a:pt x="18782" y="1100"/>
                      <a:pt x="18775" y="1109"/>
                      <a:pt x="18765" y="1135"/>
                    </a:cubicBezTo>
                    <a:cubicBezTo>
                      <a:pt x="18747" y="1125"/>
                      <a:pt x="18715" y="1066"/>
                      <a:pt x="18665" y="1066"/>
                    </a:cubicBezTo>
                    <a:cubicBezTo>
                      <a:pt x="18640" y="1066"/>
                      <a:pt x="18610" y="1081"/>
                      <a:pt x="18576" y="1124"/>
                    </a:cubicBezTo>
                    <a:cubicBezTo>
                      <a:pt x="18539" y="1081"/>
                      <a:pt x="18503" y="1060"/>
                      <a:pt x="18470" y="1060"/>
                    </a:cubicBezTo>
                    <a:cubicBezTo>
                      <a:pt x="18437" y="1060"/>
                      <a:pt x="18407" y="1083"/>
                      <a:pt x="18377" y="1130"/>
                    </a:cubicBezTo>
                    <a:cubicBezTo>
                      <a:pt x="18356" y="1153"/>
                      <a:pt x="18335" y="1163"/>
                      <a:pt x="18314" y="1163"/>
                    </a:cubicBezTo>
                    <a:cubicBezTo>
                      <a:pt x="18277" y="1163"/>
                      <a:pt x="18241" y="1131"/>
                      <a:pt x="18206" y="1076"/>
                    </a:cubicBezTo>
                    <a:cubicBezTo>
                      <a:pt x="18202" y="1077"/>
                      <a:pt x="18199" y="1078"/>
                      <a:pt x="18195" y="1078"/>
                    </a:cubicBezTo>
                    <a:cubicBezTo>
                      <a:pt x="18160" y="1078"/>
                      <a:pt x="18124" y="1013"/>
                      <a:pt x="18093" y="1013"/>
                    </a:cubicBezTo>
                    <a:cubicBezTo>
                      <a:pt x="18081" y="1013"/>
                      <a:pt x="18071" y="1022"/>
                      <a:pt x="18061" y="1044"/>
                    </a:cubicBezTo>
                    <a:cubicBezTo>
                      <a:pt x="18017" y="998"/>
                      <a:pt x="17916" y="977"/>
                      <a:pt x="17811" y="977"/>
                    </a:cubicBezTo>
                    <a:cubicBezTo>
                      <a:pt x="17680" y="977"/>
                      <a:pt x="17541" y="1008"/>
                      <a:pt x="17488" y="1058"/>
                    </a:cubicBezTo>
                    <a:cubicBezTo>
                      <a:pt x="17485" y="1068"/>
                      <a:pt x="17480" y="1078"/>
                      <a:pt x="17474" y="1086"/>
                    </a:cubicBezTo>
                    <a:cubicBezTo>
                      <a:pt x="17466" y="1118"/>
                      <a:pt x="17455" y="1137"/>
                      <a:pt x="17438" y="1137"/>
                    </a:cubicBezTo>
                    <a:cubicBezTo>
                      <a:pt x="17436" y="1140"/>
                      <a:pt x="17433" y="1142"/>
                      <a:pt x="17430" y="1142"/>
                    </a:cubicBezTo>
                    <a:cubicBezTo>
                      <a:pt x="17428" y="1142"/>
                      <a:pt x="17425" y="1140"/>
                      <a:pt x="17422" y="1135"/>
                    </a:cubicBezTo>
                    <a:cubicBezTo>
                      <a:pt x="17418" y="1131"/>
                      <a:pt x="17415" y="1129"/>
                      <a:pt x="17412" y="1129"/>
                    </a:cubicBezTo>
                    <a:cubicBezTo>
                      <a:pt x="17399" y="1129"/>
                      <a:pt x="17387" y="1160"/>
                      <a:pt x="17375" y="1180"/>
                    </a:cubicBezTo>
                    <a:cubicBezTo>
                      <a:pt x="17358" y="1154"/>
                      <a:pt x="17343" y="1170"/>
                      <a:pt x="17326" y="1126"/>
                    </a:cubicBezTo>
                    <a:cubicBezTo>
                      <a:pt x="17323" y="1135"/>
                      <a:pt x="17320" y="1139"/>
                      <a:pt x="17317" y="1139"/>
                    </a:cubicBezTo>
                    <a:cubicBezTo>
                      <a:pt x="17309" y="1139"/>
                      <a:pt x="17310" y="1096"/>
                      <a:pt x="17317" y="1074"/>
                    </a:cubicBezTo>
                    <a:cubicBezTo>
                      <a:pt x="17315" y="1073"/>
                      <a:pt x="17312" y="1072"/>
                      <a:pt x="17311" y="1072"/>
                    </a:cubicBezTo>
                    <a:cubicBezTo>
                      <a:pt x="17291" y="1061"/>
                      <a:pt x="17270" y="1048"/>
                      <a:pt x="17247" y="1048"/>
                    </a:cubicBezTo>
                    <a:cubicBezTo>
                      <a:pt x="17234" y="1048"/>
                      <a:pt x="17221" y="1052"/>
                      <a:pt x="17208" y="1063"/>
                    </a:cubicBezTo>
                    <a:cubicBezTo>
                      <a:pt x="17199" y="1059"/>
                      <a:pt x="17190" y="1057"/>
                      <a:pt x="17181" y="1057"/>
                    </a:cubicBezTo>
                    <a:cubicBezTo>
                      <a:pt x="17141" y="1057"/>
                      <a:pt x="17111" y="1094"/>
                      <a:pt x="17086" y="1101"/>
                    </a:cubicBezTo>
                    <a:cubicBezTo>
                      <a:pt x="17054" y="1091"/>
                      <a:pt x="17032" y="1082"/>
                      <a:pt x="17017" y="1065"/>
                    </a:cubicBezTo>
                    <a:cubicBezTo>
                      <a:pt x="17015" y="1064"/>
                      <a:pt x="17012" y="1063"/>
                      <a:pt x="17010" y="1063"/>
                    </a:cubicBezTo>
                    <a:cubicBezTo>
                      <a:pt x="17005" y="1063"/>
                      <a:pt x="17000" y="1066"/>
                      <a:pt x="16998" y="1072"/>
                    </a:cubicBezTo>
                    <a:cubicBezTo>
                      <a:pt x="16999" y="1067"/>
                      <a:pt x="17001" y="1060"/>
                      <a:pt x="17002" y="1054"/>
                    </a:cubicBezTo>
                    <a:cubicBezTo>
                      <a:pt x="17002" y="1049"/>
                      <a:pt x="17003" y="1046"/>
                      <a:pt x="17003" y="1043"/>
                    </a:cubicBezTo>
                    <a:lnTo>
                      <a:pt x="17003" y="1043"/>
                    </a:lnTo>
                    <a:cubicBezTo>
                      <a:pt x="16987" y="1046"/>
                      <a:pt x="16969" y="1049"/>
                      <a:pt x="16951" y="1049"/>
                    </a:cubicBezTo>
                    <a:cubicBezTo>
                      <a:pt x="16835" y="1049"/>
                      <a:pt x="16666" y="977"/>
                      <a:pt x="16545" y="977"/>
                    </a:cubicBezTo>
                    <a:cubicBezTo>
                      <a:pt x="16492" y="977"/>
                      <a:pt x="16447" y="991"/>
                      <a:pt x="16420" y="1030"/>
                    </a:cubicBezTo>
                    <a:cubicBezTo>
                      <a:pt x="16407" y="1048"/>
                      <a:pt x="16394" y="1055"/>
                      <a:pt x="16381" y="1055"/>
                    </a:cubicBezTo>
                    <a:cubicBezTo>
                      <a:pt x="16359" y="1055"/>
                      <a:pt x="16338" y="1038"/>
                      <a:pt x="16317" y="1020"/>
                    </a:cubicBezTo>
                    <a:cubicBezTo>
                      <a:pt x="16300" y="1036"/>
                      <a:pt x="16282" y="1041"/>
                      <a:pt x="16265" y="1041"/>
                    </a:cubicBezTo>
                    <a:cubicBezTo>
                      <a:pt x="16234" y="1041"/>
                      <a:pt x="16204" y="1025"/>
                      <a:pt x="16177" y="1025"/>
                    </a:cubicBezTo>
                    <a:cubicBezTo>
                      <a:pt x="16167" y="1025"/>
                      <a:pt x="16157" y="1027"/>
                      <a:pt x="16147" y="1034"/>
                    </a:cubicBezTo>
                    <a:cubicBezTo>
                      <a:pt x="16136" y="1048"/>
                      <a:pt x="16126" y="1051"/>
                      <a:pt x="16115" y="1051"/>
                    </a:cubicBezTo>
                    <a:cubicBezTo>
                      <a:pt x="16107" y="1051"/>
                      <a:pt x="16100" y="1049"/>
                      <a:pt x="16093" y="1049"/>
                    </a:cubicBezTo>
                    <a:cubicBezTo>
                      <a:pt x="16083" y="1049"/>
                      <a:pt x="16074" y="1052"/>
                      <a:pt x="16065" y="1064"/>
                    </a:cubicBezTo>
                    <a:cubicBezTo>
                      <a:pt x="16060" y="1076"/>
                      <a:pt x="16054" y="1081"/>
                      <a:pt x="16048" y="1081"/>
                    </a:cubicBezTo>
                    <a:cubicBezTo>
                      <a:pt x="16032" y="1081"/>
                      <a:pt x="16015" y="1046"/>
                      <a:pt x="16001" y="1046"/>
                    </a:cubicBezTo>
                    <a:cubicBezTo>
                      <a:pt x="15998" y="1046"/>
                      <a:pt x="15995" y="1047"/>
                      <a:pt x="15993" y="1050"/>
                    </a:cubicBezTo>
                    <a:cubicBezTo>
                      <a:pt x="15963" y="1052"/>
                      <a:pt x="15939" y="1084"/>
                      <a:pt x="15916" y="1084"/>
                    </a:cubicBezTo>
                    <a:cubicBezTo>
                      <a:pt x="15904" y="1084"/>
                      <a:pt x="15893" y="1075"/>
                      <a:pt x="15881" y="1050"/>
                    </a:cubicBezTo>
                    <a:cubicBezTo>
                      <a:pt x="15871" y="1029"/>
                      <a:pt x="15862" y="1021"/>
                      <a:pt x="15853" y="1021"/>
                    </a:cubicBezTo>
                    <a:cubicBezTo>
                      <a:pt x="15834" y="1021"/>
                      <a:pt x="15819" y="1063"/>
                      <a:pt x="15803" y="1068"/>
                    </a:cubicBezTo>
                    <a:cubicBezTo>
                      <a:pt x="15764" y="1032"/>
                      <a:pt x="15461" y="968"/>
                      <a:pt x="15358" y="968"/>
                    </a:cubicBezTo>
                    <a:cubicBezTo>
                      <a:pt x="15342" y="968"/>
                      <a:pt x="15330" y="970"/>
                      <a:pt x="15326" y="974"/>
                    </a:cubicBezTo>
                    <a:cubicBezTo>
                      <a:pt x="15277" y="971"/>
                      <a:pt x="15268" y="954"/>
                      <a:pt x="15261" y="954"/>
                    </a:cubicBezTo>
                    <a:cubicBezTo>
                      <a:pt x="15260" y="954"/>
                      <a:pt x="15259" y="955"/>
                      <a:pt x="15257" y="956"/>
                    </a:cubicBezTo>
                    <a:cubicBezTo>
                      <a:pt x="15253" y="972"/>
                      <a:pt x="15242" y="1092"/>
                      <a:pt x="15226" y="1092"/>
                    </a:cubicBezTo>
                    <a:cubicBezTo>
                      <a:pt x="15223" y="1092"/>
                      <a:pt x="15220" y="1088"/>
                      <a:pt x="15217" y="1079"/>
                    </a:cubicBezTo>
                    <a:cubicBezTo>
                      <a:pt x="15206" y="1077"/>
                      <a:pt x="15192" y="1069"/>
                      <a:pt x="15173" y="1069"/>
                    </a:cubicBezTo>
                    <a:cubicBezTo>
                      <a:pt x="15159" y="1069"/>
                      <a:pt x="15141" y="1074"/>
                      <a:pt x="15121" y="1091"/>
                    </a:cubicBezTo>
                    <a:cubicBezTo>
                      <a:pt x="15072" y="1074"/>
                      <a:pt x="15044" y="1062"/>
                      <a:pt x="15028" y="1060"/>
                    </a:cubicBezTo>
                    <a:cubicBezTo>
                      <a:pt x="15026" y="1071"/>
                      <a:pt x="15023" y="1075"/>
                      <a:pt x="15021" y="1075"/>
                    </a:cubicBezTo>
                    <a:cubicBezTo>
                      <a:pt x="15013" y="1075"/>
                      <a:pt x="15008" y="1013"/>
                      <a:pt x="15006" y="1011"/>
                    </a:cubicBezTo>
                    <a:cubicBezTo>
                      <a:pt x="15005" y="1010"/>
                      <a:pt x="15004" y="1009"/>
                      <a:pt x="15004" y="1009"/>
                    </a:cubicBezTo>
                    <a:cubicBezTo>
                      <a:pt x="15000" y="1009"/>
                      <a:pt x="14995" y="1030"/>
                      <a:pt x="14953" y="1030"/>
                    </a:cubicBezTo>
                    <a:cubicBezTo>
                      <a:pt x="14945" y="1030"/>
                      <a:pt x="14935" y="1029"/>
                      <a:pt x="14923" y="1027"/>
                    </a:cubicBezTo>
                    <a:cubicBezTo>
                      <a:pt x="14899" y="1074"/>
                      <a:pt x="14874" y="1064"/>
                      <a:pt x="14852" y="1069"/>
                    </a:cubicBezTo>
                    <a:cubicBezTo>
                      <a:pt x="14847" y="1079"/>
                      <a:pt x="14841" y="1083"/>
                      <a:pt x="14836" y="1083"/>
                    </a:cubicBezTo>
                    <a:cubicBezTo>
                      <a:pt x="14824" y="1083"/>
                      <a:pt x="14813" y="1068"/>
                      <a:pt x="14801" y="1068"/>
                    </a:cubicBezTo>
                    <a:cubicBezTo>
                      <a:pt x="14796" y="1068"/>
                      <a:pt x="14791" y="1071"/>
                      <a:pt x="14787" y="1079"/>
                    </a:cubicBezTo>
                    <a:cubicBezTo>
                      <a:pt x="14775" y="1101"/>
                      <a:pt x="14764" y="1112"/>
                      <a:pt x="14751" y="1112"/>
                    </a:cubicBezTo>
                    <a:cubicBezTo>
                      <a:pt x="14741" y="1112"/>
                      <a:pt x="14731" y="1105"/>
                      <a:pt x="14721" y="1091"/>
                    </a:cubicBezTo>
                    <a:cubicBezTo>
                      <a:pt x="14714" y="1112"/>
                      <a:pt x="14698" y="1117"/>
                      <a:pt x="14680" y="1117"/>
                    </a:cubicBezTo>
                    <a:cubicBezTo>
                      <a:pt x="14664" y="1117"/>
                      <a:pt x="14646" y="1113"/>
                      <a:pt x="14629" y="1113"/>
                    </a:cubicBezTo>
                    <a:cubicBezTo>
                      <a:pt x="14611" y="1113"/>
                      <a:pt x="14595" y="1118"/>
                      <a:pt x="14587" y="1140"/>
                    </a:cubicBezTo>
                    <a:cubicBezTo>
                      <a:pt x="14571" y="1163"/>
                      <a:pt x="14553" y="1188"/>
                      <a:pt x="14534" y="1188"/>
                    </a:cubicBezTo>
                    <a:cubicBezTo>
                      <a:pt x="14524" y="1188"/>
                      <a:pt x="14514" y="1181"/>
                      <a:pt x="14503" y="1166"/>
                    </a:cubicBezTo>
                    <a:cubicBezTo>
                      <a:pt x="14497" y="1170"/>
                      <a:pt x="14491" y="1172"/>
                      <a:pt x="14484" y="1172"/>
                    </a:cubicBezTo>
                    <a:cubicBezTo>
                      <a:pt x="14463" y="1172"/>
                      <a:pt x="14441" y="1153"/>
                      <a:pt x="14417" y="1153"/>
                    </a:cubicBezTo>
                    <a:cubicBezTo>
                      <a:pt x="14411" y="1153"/>
                      <a:pt x="14404" y="1155"/>
                      <a:pt x="14397" y="1158"/>
                    </a:cubicBezTo>
                    <a:cubicBezTo>
                      <a:pt x="14281" y="1142"/>
                      <a:pt x="14268" y="1102"/>
                      <a:pt x="14263" y="1102"/>
                    </a:cubicBezTo>
                    <a:cubicBezTo>
                      <a:pt x="14263" y="1102"/>
                      <a:pt x="14263" y="1102"/>
                      <a:pt x="14262" y="1102"/>
                    </a:cubicBezTo>
                    <a:cubicBezTo>
                      <a:pt x="14259" y="1096"/>
                      <a:pt x="14257" y="1082"/>
                      <a:pt x="14227" y="1082"/>
                    </a:cubicBezTo>
                    <a:cubicBezTo>
                      <a:pt x="14213" y="1082"/>
                      <a:pt x="14192" y="1086"/>
                      <a:pt x="14161" y="1095"/>
                    </a:cubicBezTo>
                    <a:lnTo>
                      <a:pt x="14144" y="1079"/>
                    </a:lnTo>
                    <a:cubicBezTo>
                      <a:pt x="14102" y="1082"/>
                      <a:pt x="14046" y="1083"/>
                      <a:pt x="13965" y="1095"/>
                    </a:cubicBezTo>
                    <a:cubicBezTo>
                      <a:pt x="13935" y="1113"/>
                      <a:pt x="13908" y="1119"/>
                      <a:pt x="13883" y="1119"/>
                    </a:cubicBezTo>
                    <a:cubicBezTo>
                      <a:pt x="13846" y="1119"/>
                      <a:pt x="13814" y="1108"/>
                      <a:pt x="13785" y="1108"/>
                    </a:cubicBezTo>
                    <a:cubicBezTo>
                      <a:pt x="13770" y="1108"/>
                      <a:pt x="13755" y="1111"/>
                      <a:pt x="13742" y="1123"/>
                    </a:cubicBezTo>
                    <a:cubicBezTo>
                      <a:pt x="13726" y="1116"/>
                      <a:pt x="13712" y="1114"/>
                      <a:pt x="13699" y="1114"/>
                    </a:cubicBezTo>
                    <a:cubicBezTo>
                      <a:pt x="13666" y="1114"/>
                      <a:pt x="13643" y="1128"/>
                      <a:pt x="13624" y="1130"/>
                    </a:cubicBezTo>
                    <a:cubicBezTo>
                      <a:pt x="13594" y="1148"/>
                      <a:pt x="13578" y="1152"/>
                      <a:pt x="13566" y="1152"/>
                    </a:cubicBezTo>
                    <a:cubicBezTo>
                      <a:pt x="13557" y="1152"/>
                      <a:pt x="13550" y="1150"/>
                      <a:pt x="13541" y="1148"/>
                    </a:cubicBezTo>
                    <a:cubicBezTo>
                      <a:pt x="13537" y="1158"/>
                      <a:pt x="13479" y="1161"/>
                      <a:pt x="13402" y="1161"/>
                    </a:cubicBezTo>
                    <a:cubicBezTo>
                      <a:pt x="13327" y="1161"/>
                      <a:pt x="13233" y="1158"/>
                      <a:pt x="13154" y="1158"/>
                    </a:cubicBezTo>
                    <a:cubicBezTo>
                      <a:pt x="13075" y="1158"/>
                      <a:pt x="13010" y="1161"/>
                      <a:pt x="12991" y="1170"/>
                    </a:cubicBezTo>
                    <a:cubicBezTo>
                      <a:pt x="12969" y="1180"/>
                      <a:pt x="12946" y="1191"/>
                      <a:pt x="12923" y="1191"/>
                    </a:cubicBezTo>
                    <a:cubicBezTo>
                      <a:pt x="12915" y="1191"/>
                      <a:pt x="12906" y="1189"/>
                      <a:pt x="12897" y="1185"/>
                    </a:cubicBezTo>
                    <a:cubicBezTo>
                      <a:pt x="12892" y="1183"/>
                      <a:pt x="12878" y="1181"/>
                      <a:pt x="12860" y="1181"/>
                    </a:cubicBezTo>
                    <a:cubicBezTo>
                      <a:pt x="12785" y="1181"/>
                      <a:pt x="12627" y="1205"/>
                      <a:pt x="12563" y="1298"/>
                    </a:cubicBezTo>
                    <a:lnTo>
                      <a:pt x="12308" y="1302"/>
                    </a:lnTo>
                    <a:cubicBezTo>
                      <a:pt x="12249" y="1299"/>
                      <a:pt x="12186" y="1297"/>
                      <a:pt x="12125" y="1297"/>
                    </a:cubicBezTo>
                    <a:cubicBezTo>
                      <a:pt x="12025" y="1297"/>
                      <a:pt x="11932" y="1301"/>
                      <a:pt x="11875" y="1308"/>
                    </a:cubicBezTo>
                    <a:lnTo>
                      <a:pt x="11804" y="1310"/>
                    </a:lnTo>
                    <a:lnTo>
                      <a:pt x="11789" y="1310"/>
                    </a:lnTo>
                    <a:lnTo>
                      <a:pt x="11722" y="1311"/>
                    </a:lnTo>
                    <a:cubicBezTo>
                      <a:pt x="11706" y="1260"/>
                      <a:pt x="11694" y="1167"/>
                      <a:pt x="11685" y="1118"/>
                    </a:cubicBezTo>
                    <a:lnTo>
                      <a:pt x="11685" y="1118"/>
                    </a:lnTo>
                    <a:cubicBezTo>
                      <a:pt x="11685" y="1118"/>
                      <a:pt x="11686" y="1118"/>
                      <a:pt x="11687" y="1118"/>
                    </a:cubicBezTo>
                    <a:cubicBezTo>
                      <a:pt x="11712" y="1118"/>
                      <a:pt x="11758" y="1086"/>
                      <a:pt x="11727" y="1086"/>
                    </a:cubicBezTo>
                    <a:cubicBezTo>
                      <a:pt x="11719" y="1086"/>
                      <a:pt x="11704" y="1088"/>
                      <a:pt x="11682" y="1095"/>
                    </a:cubicBezTo>
                    <a:cubicBezTo>
                      <a:pt x="11682" y="1096"/>
                      <a:pt x="11682" y="1097"/>
                      <a:pt x="11681" y="1097"/>
                    </a:cubicBezTo>
                    <a:cubicBezTo>
                      <a:pt x="11679" y="1089"/>
                      <a:pt x="11678" y="1084"/>
                      <a:pt x="11676" y="1084"/>
                    </a:cubicBezTo>
                    <a:cubicBezTo>
                      <a:pt x="11675" y="1084"/>
                      <a:pt x="11674" y="1088"/>
                      <a:pt x="11673" y="1097"/>
                    </a:cubicBezTo>
                    <a:cubicBezTo>
                      <a:pt x="11673" y="1100"/>
                      <a:pt x="11673" y="1104"/>
                      <a:pt x="11673" y="1106"/>
                    </a:cubicBezTo>
                    <a:cubicBezTo>
                      <a:pt x="11651" y="1133"/>
                      <a:pt x="11635" y="1175"/>
                      <a:pt x="11623" y="1175"/>
                    </a:cubicBezTo>
                    <a:cubicBezTo>
                      <a:pt x="11623" y="1175"/>
                      <a:pt x="11623" y="1175"/>
                      <a:pt x="11622" y="1175"/>
                    </a:cubicBezTo>
                    <a:cubicBezTo>
                      <a:pt x="11626" y="1163"/>
                      <a:pt x="11631" y="1152"/>
                      <a:pt x="11635" y="1142"/>
                    </a:cubicBezTo>
                    <a:lnTo>
                      <a:pt x="11635" y="1142"/>
                    </a:lnTo>
                    <a:cubicBezTo>
                      <a:pt x="11629" y="1158"/>
                      <a:pt x="11575" y="1162"/>
                      <a:pt x="11502" y="1162"/>
                    </a:cubicBezTo>
                    <a:cubicBezTo>
                      <a:pt x="11397" y="1162"/>
                      <a:pt x="11250" y="1153"/>
                      <a:pt x="11147" y="1153"/>
                    </a:cubicBezTo>
                    <a:cubicBezTo>
                      <a:pt x="11111" y="1153"/>
                      <a:pt x="11080" y="1154"/>
                      <a:pt x="11059" y="1157"/>
                    </a:cubicBezTo>
                    <a:cubicBezTo>
                      <a:pt x="11047" y="1125"/>
                      <a:pt x="11017" y="1108"/>
                      <a:pt x="10987" y="1108"/>
                    </a:cubicBezTo>
                    <a:cubicBezTo>
                      <a:pt x="10962" y="1108"/>
                      <a:pt x="10936" y="1121"/>
                      <a:pt x="10925" y="1148"/>
                    </a:cubicBezTo>
                    <a:cubicBezTo>
                      <a:pt x="10906" y="1115"/>
                      <a:pt x="10916" y="1063"/>
                      <a:pt x="10945" y="1045"/>
                    </a:cubicBezTo>
                    <a:lnTo>
                      <a:pt x="10945" y="1045"/>
                    </a:lnTo>
                    <a:cubicBezTo>
                      <a:pt x="10931" y="1046"/>
                      <a:pt x="10918" y="1046"/>
                      <a:pt x="10905" y="1046"/>
                    </a:cubicBezTo>
                    <a:cubicBezTo>
                      <a:pt x="10712" y="1046"/>
                      <a:pt x="10719" y="957"/>
                      <a:pt x="10528" y="957"/>
                    </a:cubicBezTo>
                    <a:cubicBezTo>
                      <a:pt x="10515" y="957"/>
                      <a:pt x="10502" y="958"/>
                      <a:pt x="10487" y="959"/>
                    </a:cubicBezTo>
                    <a:cubicBezTo>
                      <a:pt x="10468" y="960"/>
                      <a:pt x="10445" y="960"/>
                      <a:pt x="10421" y="960"/>
                    </a:cubicBezTo>
                    <a:cubicBezTo>
                      <a:pt x="10321" y="960"/>
                      <a:pt x="10194" y="950"/>
                      <a:pt x="10123" y="932"/>
                    </a:cubicBezTo>
                    <a:lnTo>
                      <a:pt x="10122" y="932"/>
                    </a:lnTo>
                    <a:cubicBezTo>
                      <a:pt x="10118" y="924"/>
                      <a:pt x="10115" y="916"/>
                      <a:pt x="10111" y="907"/>
                    </a:cubicBezTo>
                    <a:lnTo>
                      <a:pt x="10111" y="907"/>
                    </a:lnTo>
                    <a:cubicBezTo>
                      <a:pt x="10120" y="924"/>
                      <a:pt x="10126" y="932"/>
                      <a:pt x="10129" y="932"/>
                    </a:cubicBezTo>
                    <a:cubicBezTo>
                      <a:pt x="10133" y="932"/>
                      <a:pt x="10126" y="913"/>
                      <a:pt x="10101" y="881"/>
                    </a:cubicBezTo>
                    <a:cubicBezTo>
                      <a:pt x="10096" y="867"/>
                      <a:pt x="10093" y="861"/>
                      <a:pt x="10089" y="861"/>
                    </a:cubicBezTo>
                    <a:cubicBezTo>
                      <a:pt x="10081" y="861"/>
                      <a:pt x="10074" y="894"/>
                      <a:pt x="10064" y="927"/>
                    </a:cubicBezTo>
                    <a:cubicBezTo>
                      <a:pt x="10045" y="932"/>
                      <a:pt x="10043" y="946"/>
                      <a:pt x="10050" y="962"/>
                    </a:cubicBezTo>
                    <a:cubicBezTo>
                      <a:pt x="10045" y="975"/>
                      <a:pt x="10034" y="987"/>
                      <a:pt x="10022" y="994"/>
                    </a:cubicBezTo>
                    <a:cubicBezTo>
                      <a:pt x="10017" y="999"/>
                      <a:pt x="10012" y="1001"/>
                      <a:pt x="10007" y="1001"/>
                    </a:cubicBezTo>
                    <a:cubicBezTo>
                      <a:pt x="9994" y="1001"/>
                      <a:pt x="9979" y="988"/>
                      <a:pt x="9963" y="988"/>
                    </a:cubicBezTo>
                    <a:cubicBezTo>
                      <a:pt x="9953" y="988"/>
                      <a:pt x="9942" y="994"/>
                      <a:pt x="9931" y="1016"/>
                    </a:cubicBezTo>
                    <a:cubicBezTo>
                      <a:pt x="9925" y="1014"/>
                      <a:pt x="9919" y="1014"/>
                      <a:pt x="9913" y="1014"/>
                    </a:cubicBezTo>
                    <a:cubicBezTo>
                      <a:pt x="9892" y="1014"/>
                      <a:pt x="9870" y="1020"/>
                      <a:pt x="9846" y="1020"/>
                    </a:cubicBezTo>
                    <a:cubicBezTo>
                      <a:pt x="9834" y="1020"/>
                      <a:pt x="9821" y="1018"/>
                      <a:pt x="9808" y="1013"/>
                    </a:cubicBezTo>
                    <a:cubicBezTo>
                      <a:pt x="9746" y="1007"/>
                      <a:pt x="9690" y="997"/>
                      <a:pt x="9637" y="992"/>
                    </a:cubicBezTo>
                    <a:cubicBezTo>
                      <a:pt x="9621" y="989"/>
                      <a:pt x="9605" y="988"/>
                      <a:pt x="9588" y="988"/>
                    </a:cubicBezTo>
                    <a:cubicBezTo>
                      <a:pt x="9556" y="988"/>
                      <a:pt x="9525" y="993"/>
                      <a:pt x="9495" y="1002"/>
                    </a:cubicBezTo>
                    <a:cubicBezTo>
                      <a:pt x="9473" y="1020"/>
                      <a:pt x="9452" y="1026"/>
                      <a:pt x="9431" y="1026"/>
                    </a:cubicBezTo>
                    <a:cubicBezTo>
                      <a:pt x="9407" y="1026"/>
                      <a:pt x="9383" y="1017"/>
                      <a:pt x="9361" y="1008"/>
                    </a:cubicBezTo>
                    <a:cubicBezTo>
                      <a:pt x="9365" y="995"/>
                      <a:pt x="9343" y="984"/>
                      <a:pt x="9271" y="976"/>
                    </a:cubicBezTo>
                    <a:cubicBezTo>
                      <a:pt x="9263" y="976"/>
                      <a:pt x="9121" y="956"/>
                      <a:pt x="9057" y="956"/>
                    </a:cubicBezTo>
                    <a:cubicBezTo>
                      <a:pt x="9049" y="956"/>
                      <a:pt x="9042" y="957"/>
                      <a:pt x="9037" y="957"/>
                    </a:cubicBezTo>
                    <a:cubicBezTo>
                      <a:pt x="9032" y="958"/>
                      <a:pt x="9026" y="958"/>
                      <a:pt x="9021" y="958"/>
                    </a:cubicBezTo>
                    <a:cubicBezTo>
                      <a:pt x="8944" y="958"/>
                      <a:pt x="8875" y="876"/>
                      <a:pt x="8802" y="876"/>
                    </a:cubicBezTo>
                    <a:cubicBezTo>
                      <a:pt x="8776" y="876"/>
                      <a:pt x="8751" y="886"/>
                      <a:pt x="8724" y="913"/>
                    </a:cubicBezTo>
                    <a:cubicBezTo>
                      <a:pt x="8670" y="905"/>
                      <a:pt x="8636" y="915"/>
                      <a:pt x="8611" y="876"/>
                    </a:cubicBezTo>
                    <a:lnTo>
                      <a:pt x="8611" y="876"/>
                    </a:lnTo>
                    <a:cubicBezTo>
                      <a:pt x="8647" y="943"/>
                      <a:pt x="8636" y="965"/>
                      <a:pt x="8610" y="965"/>
                    </a:cubicBezTo>
                    <a:cubicBezTo>
                      <a:pt x="8560" y="965"/>
                      <a:pt x="8453" y="879"/>
                      <a:pt x="8537" y="867"/>
                    </a:cubicBezTo>
                    <a:cubicBezTo>
                      <a:pt x="8531" y="847"/>
                      <a:pt x="8522" y="840"/>
                      <a:pt x="8510" y="840"/>
                    </a:cubicBezTo>
                    <a:cubicBezTo>
                      <a:pt x="8495" y="840"/>
                      <a:pt x="8476" y="853"/>
                      <a:pt x="8462" y="866"/>
                    </a:cubicBezTo>
                    <a:cubicBezTo>
                      <a:pt x="8458" y="855"/>
                      <a:pt x="8453" y="850"/>
                      <a:pt x="8449" y="850"/>
                    </a:cubicBezTo>
                    <a:cubicBezTo>
                      <a:pt x="8424" y="850"/>
                      <a:pt x="8396" y="1028"/>
                      <a:pt x="8348" y="1028"/>
                    </a:cubicBezTo>
                    <a:cubicBezTo>
                      <a:pt x="8346" y="1028"/>
                      <a:pt x="8344" y="1028"/>
                      <a:pt x="8342" y="1027"/>
                    </a:cubicBezTo>
                    <a:cubicBezTo>
                      <a:pt x="8309" y="1042"/>
                      <a:pt x="8272" y="1050"/>
                      <a:pt x="8236" y="1050"/>
                    </a:cubicBezTo>
                    <a:cubicBezTo>
                      <a:pt x="8219" y="1050"/>
                      <a:pt x="8202" y="1048"/>
                      <a:pt x="8186" y="1045"/>
                    </a:cubicBezTo>
                    <a:cubicBezTo>
                      <a:pt x="8184" y="1045"/>
                      <a:pt x="8183" y="1045"/>
                      <a:pt x="8182" y="1045"/>
                    </a:cubicBezTo>
                    <a:cubicBezTo>
                      <a:pt x="8138" y="1045"/>
                      <a:pt x="8099" y="1258"/>
                      <a:pt x="8063" y="1258"/>
                    </a:cubicBezTo>
                    <a:cubicBezTo>
                      <a:pt x="8062" y="1258"/>
                      <a:pt x="8061" y="1258"/>
                      <a:pt x="8060" y="1258"/>
                    </a:cubicBezTo>
                    <a:cubicBezTo>
                      <a:pt x="7986" y="1252"/>
                      <a:pt x="7929" y="1223"/>
                      <a:pt x="7878" y="1149"/>
                    </a:cubicBezTo>
                    <a:cubicBezTo>
                      <a:pt x="7863" y="1158"/>
                      <a:pt x="7849" y="1160"/>
                      <a:pt x="7835" y="1160"/>
                    </a:cubicBezTo>
                    <a:cubicBezTo>
                      <a:pt x="7820" y="1160"/>
                      <a:pt x="7805" y="1157"/>
                      <a:pt x="7790" y="1157"/>
                    </a:cubicBezTo>
                    <a:cubicBezTo>
                      <a:pt x="7778" y="1157"/>
                      <a:pt x="7765" y="1159"/>
                      <a:pt x="7753" y="1167"/>
                    </a:cubicBezTo>
                    <a:cubicBezTo>
                      <a:pt x="7730" y="1209"/>
                      <a:pt x="7726" y="1219"/>
                      <a:pt x="7732" y="1219"/>
                    </a:cubicBezTo>
                    <a:cubicBezTo>
                      <a:pt x="7736" y="1219"/>
                      <a:pt x="7746" y="1213"/>
                      <a:pt x="7757" y="1213"/>
                    </a:cubicBezTo>
                    <a:cubicBezTo>
                      <a:pt x="7766" y="1213"/>
                      <a:pt x="7776" y="1217"/>
                      <a:pt x="7785" y="1231"/>
                    </a:cubicBezTo>
                    <a:cubicBezTo>
                      <a:pt x="7788" y="1218"/>
                      <a:pt x="7792" y="1213"/>
                      <a:pt x="7794" y="1213"/>
                    </a:cubicBezTo>
                    <a:cubicBezTo>
                      <a:pt x="7801" y="1213"/>
                      <a:pt x="7802" y="1242"/>
                      <a:pt x="7789" y="1246"/>
                    </a:cubicBezTo>
                    <a:cubicBezTo>
                      <a:pt x="7786" y="1248"/>
                      <a:pt x="7783" y="1249"/>
                      <a:pt x="7779" y="1249"/>
                    </a:cubicBezTo>
                    <a:cubicBezTo>
                      <a:pt x="7757" y="1249"/>
                      <a:pt x="7713" y="1218"/>
                      <a:pt x="7637" y="1196"/>
                    </a:cubicBezTo>
                    <a:cubicBezTo>
                      <a:pt x="7636" y="1196"/>
                      <a:pt x="7634" y="1196"/>
                      <a:pt x="7632" y="1196"/>
                    </a:cubicBezTo>
                    <a:cubicBezTo>
                      <a:pt x="7563" y="1196"/>
                      <a:pt x="7530" y="1279"/>
                      <a:pt x="7512" y="1279"/>
                    </a:cubicBezTo>
                    <a:cubicBezTo>
                      <a:pt x="7508" y="1279"/>
                      <a:pt x="7505" y="1275"/>
                      <a:pt x="7502" y="1265"/>
                    </a:cubicBezTo>
                    <a:cubicBezTo>
                      <a:pt x="7495" y="1259"/>
                      <a:pt x="7496" y="1247"/>
                      <a:pt x="7499" y="1235"/>
                    </a:cubicBezTo>
                    <a:cubicBezTo>
                      <a:pt x="7495" y="1230"/>
                      <a:pt x="7493" y="1228"/>
                      <a:pt x="7490" y="1219"/>
                    </a:cubicBezTo>
                    <a:cubicBezTo>
                      <a:pt x="7474" y="1181"/>
                      <a:pt x="7450" y="1159"/>
                      <a:pt x="7414" y="1159"/>
                    </a:cubicBezTo>
                    <a:cubicBezTo>
                      <a:pt x="7382" y="1159"/>
                      <a:pt x="7341" y="1177"/>
                      <a:pt x="7287" y="1217"/>
                    </a:cubicBezTo>
                    <a:cubicBezTo>
                      <a:pt x="7261" y="1203"/>
                      <a:pt x="7238" y="1199"/>
                      <a:pt x="7218" y="1199"/>
                    </a:cubicBezTo>
                    <a:cubicBezTo>
                      <a:pt x="7191" y="1199"/>
                      <a:pt x="7168" y="1207"/>
                      <a:pt x="7149" y="1212"/>
                    </a:cubicBezTo>
                    <a:cubicBezTo>
                      <a:pt x="7136" y="1186"/>
                      <a:pt x="7126" y="1176"/>
                      <a:pt x="7116" y="1176"/>
                    </a:cubicBezTo>
                    <a:cubicBezTo>
                      <a:pt x="7097" y="1176"/>
                      <a:pt x="7083" y="1220"/>
                      <a:pt x="7072" y="1249"/>
                    </a:cubicBezTo>
                    <a:cubicBezTo>
                      <a:pt x="7045" y="1247"/>
                      <a:pt x="7032" y="1213"/>
                      <a:pt x="7027" y="1213"/>
                    </a:cubicBezTo>
                    <a:cubicBezTo>
                      <a:pt x="7025" y="1213"/>
                      <a:pt x="7024" y="1216"/>
                      <a:pt x="7024" y="1223"/>
                    </a:cubicBezTo>
                    <a:cubicBezTo>
                      <a:pt x="7023" y="1221"/>
                      <a:pt x="7022" y="1220"/>
                      <a:pt x="7021" y="1220"/>
                    </a:cubicBezTo>
                    <a:cubicBezTo>
                      <a:pt x="7017" y="1220"/>
                      <a:pt x="7011" y="1231"/>
                      <a:pt x="6992" y="1237"/>
                    </a:cubicBezTo>
                    <a:cubicBezTo>
                      <a:pt x="6980" y="1214"/>
                      <a:pt x="6961" y="1124"/>
                      <a:pt x="6940" y="1124"/>
                    </a:cubicBezTo>
                    <a:cubicBezTo>
                      <a:pt x="6936" y="1124"/>
                      <a:pt x="6932" y="1126"/>
                      <a:pt x="6928" y="1132"/>
                    </a:cubicBezTo>
                    <a:cubicBezTo>
                      <a:pt x="6924" y="1143"/>
                      <a:pt x="6919" y="1147"/>
                      <a:pt x="6913" y="1147"/>
                    </a:cubicBezTo>
                    <a:cubicBezTo>
                      <a:pt x="6893" y="1147"/>
                      <a:pt x="6867" y="1088"/>
                      <a:pt x="6838" y="1088"/>
                    </a:cubicBezTo>
                    <a:cubicBezTo>
                      <a:pt x="6830" y="1088"/>
                      <a:pt x="6822" y="1092"/>
                      <a:pt x="6814" y="1104"/>
                    </a:cubicBezTo>
                    <a:cubicBezTo>
                      <a:pt x="6791" y="1129"/>
                      <a:pt x="6768" y="1136"/>
                      <a:pt x="6746" y="1136"/>
                    </a:cubicBezTo>
                    <a:cubicBezTo>
                      <a:pt x="6721" y="1136"/>
                      <a:pt x="6697" y="1127"/>
                      <a:pt x="6675" y="1127"/>
                    </a:cubicBezTo>
                    <a:cubicBezTo>
                      <a:pt x="6664" y="1127"/>
                      <a:pt x="6654" y="1129"/>
                      <a:pt x="6645" y="1135"/>
                    </a:cubicBezTo>
                    <a:cubicBezTo>
                      <a:pt x="6635" y="1168"/>
                      <a:pt x="6624" y="1181"/>
                      <a:pt x="6613" y="1181"/>
                    </a:cubicBezTo>
                    <a:cubicBezTo>
                      <a:pt x="6578" y="1181"/>
                      <a:pt x="6541" y="1036"/>
                      <a:pt x="6512" y="1032"/>
                    </a:cubicBezTo>
                    <a:cubicBezTo>
                      <a:pt x="6499" y="1023"/>
                      <a:pt x="6486" y="1020"/>
                      <a:pt x="6475" y="1020"/>
                    </a:cubicBezTo>
                    <a:cubicBezTo>
                      <a:pt x="6436" y="1020"/>
                      <a:pt x="6406" y="1057"/>
                      <a:pt x="6378" y="1057"/>
                    </a:cubicBezTo>
                    <a:cubicBezTo>
                      <a:pt x="6365" y="1057"/>
                      <a:pt x="6354" y="1050"/>
                      <a:pt x="6342" y="1030"/>
                    </a:cubicBezTo>
                    <a:cubicBezTo>
                      <a:pt x="6332" y="1034"/>
                      <a:pt x="6321" y="1036"/>
                      <a:pt x="6310" y="1036"/>
                    </a:cubicBezTo>
                    <a:cubicBezTo>
                      <a:pt x="6308" y="1036"/>
                      <a:pt x="6306" y="1036"/>
                      <a:pt x="6304" y="1036"/>
                    </a:cubicBezTo>
                    <a:cubicBezTo>
                      <a:pt x="6282" y="1029"/>
                      <a:pt x="6259" y="1025"/>
                      <a:pt x="6236" y="1025"/>
                    </a:cubicBezTo>
                    <a:cubicBezTo>
                      <a:pt x="6232" y="1023"/>
                      <a:pt x="6229" y="1023"/>
                      <a:pt x="6225" y="1023"/>
                    </a:cubicBezTo>
                    <a:cubicBezTo>
                      <a:pt x="6221" y="1030"/>
                      <a:pt x="6217" y="1032"/>
                      <a:pt x="6215" y="1032"/>
                    </a:cubicBezTo>
                    <a:cubicBezTo>
                      <a:pt x="6211" y="1032"/>
                      <a:pt x="6210" y="1027"/>
                      <a:pt x="6210" y="1022"/>
                    </a:cubicBezTo>
                    <a:cubicBezTo>
                      <a:pt x="6180" y="1022"/>
                      <a:pt x="6147" y="1025"/>
                      <a:pt x="6108" y="1030"/>
                    </a:cubicBezTo>
                    <a:cubicBezTo>
                      <a:pt x="6037" y="1062"/>
                      <a:pt x="5979" y="1087"/>
                      <a:pt x="5930" y="1087"/>
                    </a:cubicBezTo>
                    <a:cubicBezTo>
                      <a:pt x="5913" y="1087"/>
                      <a:pt x="5897" y="1084"/>
                      <a:pt x="5883" y="1077"/>
                    </a:cubicBezTo>
                    <a:cubicBezTo>
                      <a:pt x="5867" y="1046"/>
                      <a:pt x="5854" y="1035"/>
                      <a:pt x="5842" y="1035"/>
                    </a:cubicBezTo>
                    <a:cubicBezTo>
                      <a:pt x="5817" y="1035"/>
                      <a:pt x="5798" y="1080"/>
                      <a:pt x="5781" y="1080"/>
                    </a:cubicBezTo>
                    <a:cubicBezTo>
                      <a:pt x="5772" y="1080"/>
                      <a:pt x="5765" y="1070"/>
                      <a:pt x="5757" y="1040"/>
                    </a:cubicBezTo>
                    <a:cubicBezTo>
                      <a:pt x="5710" y="998"/>
                      <a:pt x="5692" y="984"/>
                      <a:pt x="5676" y="984"/>
                    </a:cubicBezTo>
                    <a:cubicBezTo>
                      <a:pt x="5672" y="984"/>
                      <a:pt x="5668" y="985"/>
                      <a:pt x="5664" y="987"/>
                    </a:cubicBezTo>
                    <a:cubicBezTo>
                      <a:pt x="5660" y="1001"/>
                      <a:pt x="5656" y="1005"/>
                      <a:pt x="5651" y="1005"/>
                    </a:cubicBezTo>
                    <a:cubicBezTo>
                      <a:pt x="5643" y="1005"/>
                      <a:pt x="5633" y="994"/>
                      <a:pt x="5620" y="994"/>
                    </a:cubicBezTo>
                    <a:cubicBezTo>
                      <a:pt x="5620" y="994"/>
                      <a:pt x="5619" y="994"/>
                      <a:pt x="5618" y="994"/>
                    </a:cubicBezTo>
                    <a:cubicBezTo>
                      <a:pt x="5611" y="986"/>
                      <a:pt x="5605" y="982"/>
                      <a:pt x="5597" y="982"/>
                    </a:cubicBezTo>
                    <a:cubicBezTo>
                      <a:pt x="5578" y="982"/>
                      <a:pt x="5554" y="1003"/>
                      <a:pt x="5521" y="1009"/>
                    </a:cubicBezTo>
                    <a:cubicBezTo>
                      <a:pt x="5512" y="985"/>
                      <a:pt x="5503" y="976"/>
                      <a:pt x="5495" y="976"/>
                    </a:cubicBezTo>
                    <a:cubicBezTo>
                      <a:pt x="5471" y="976"/>
                      <a:pt x="5453" y="1060"/>
                      <a:pt x="5435" y="1084"/>
                    </a:cubicBezTo>
                    <a:cubicBezTo>
                      <a:pt x="5425" y="1112"/>
                      <a:pt x="5416" y="1124"/>
                      <a:pt x="5408" y="1124"/>
                    </a:cubicBezTo>
                    <a:cubicBezTo>
                      <a:pt x="5405" y="1124"/>
                      <a:pt x="5402" y="1122"/>
                      <a:pt x="5399" y="1120"/>
                    </a:cubicBezTo>
                    <a:cubicBezTo>
                      <a:pt x="5397" y="1129"/>
                      <a:pt x="5394" y="1132"/>
                      <a:pt x="5392" y="1132"/>
                    </a:cubicBezTo>
                    <a:cubicBezTo>
                      <a:pt x="5383" y="1132"/>
                      <a:pt x="5374" y="1086"/>
                      <a:pt x="5365" y="1050"/>
                    </a:cubicBezTo>
                    <a:cubicBezTo>
                      <a:pt x="5363" y="1056"/>
                      <a:pt x="5360" y="1057"/>
                      <a:pt x="5358" y="1057"/>
                    </a:cubicBezTo>
                    <a:cubicBezTo>
                      <a:pt x="5355" y="1057"/>
                      <a:pt x="5352" y="1055"/>
                      <a:pt x="5349" y="1055"/>
                    </a:cubicBezTo>
                    <a:cubicBezTo>
                      <a:pt x="5345" y="1055"/>
                      <a:pt x="5342" y="1060"/>
                      <a:pt x="5339" y="1082"/>
                    </a:cubicBezTo>
                    <a:cubicBezTo>
                      <a:pt x="5338" y="1087"/>
                      <a:pt x="5337" y="1089"/>
                      <a:pt x="5336" y="1089"/>
                    </a:cubicBezTo>
                    <a:cubicBezTo>
                      <a:pt x="5330" y="1089"/>
                      <a:pt x="5322" y="1025"/>
                      <a:pt x="5315" y="1007"/>
                    </a:cubicBezTo>
                    <a:cubicBezTo>
                      <a:pt x="5313" y="1001"/>
                      <a:pt x="5310" y="999"/>
                      <a:pt x="5308" y="999"/>
                    </a:cubicBezTo>
                    <a:cubicBezTo>
                      <a:pt x="5298" y="999"/>
                      <a:pt x="5292" y="1062"/>
                      <a:pt x="5285" y="1067"/>
                    </a:cubicBezTo>
                    <a:cubicBezTo>
                      <a:pt x="5282" y="1065"/>
                      <a:pt x="5280" y="1064"/>
                      <a:pt x="5277" y="1064"/>
                    </a:cubicBezTo>
                    <a:cubicBezTo>
                      <a:pt x="5265" y="1064"/>
                      <a:pt x="5260" y="1093"/>
                      <a:pt x="5257" y="1126"/>
                    </a:cubicBezTo>
                    <a:cubicBezTo>
                      <a:pt x="5255" y="1114"/>
                      <a:pt x="5254" y="1110"/>
                      <a:pt x="5253" y="1110"/>
                    </a:cubicBezTo>
                    <a:cubicBezTo>
                      <a:pt x="5253" y="1110"/>
                      <a:pt x="5252" y="1120"/>
                      <a:pt x="5252" y="1120"/>
                    </a:cubicBezTo>
                    <a:cubicBezTo>
                      <a:pt x="5252" y="1120"/>
                      <a:pt x="5252" y="1111"/>
                      <a:pt x="5250" y="1078"/>
                    </a:cubicBezTo>
                    <a:lnTo>
                      <a:pt x="5250" y="1078"/>
                    </a:lnTo>
                    <a:cubicBezTo>
                      <a:pt x="5251" y="1097"/>
                      <a:pt x="5244" y="1116"/>
                      <a:pt x="5234" y="1132"/>
                    </a:cubicBezTo>
                    <a:cubicBezTo>
                      <a:pt x="5226" y="1132"/>
                      <a:pt x="5219" y="1194"/>
                      <a:pt x="5207" y="1194"/>
                    </a:cubicBezTo>
                    <a:cubicBezTo>
                      <a:pt x="5199" y="1194"/>
                      <a:pt x="5190" y="1167"/>
                      <a:pt x="5176" y="1078"/>
                    </a:cubicBezTo>
                    <a:cubicBezTo>
                      <a:pt x="5154" y="1138"/>
                      <a:pt x="5000" y="1199"/>
                      <a:pt x="4966" y="1270"/>
                    </a:cubicBezTo>
                    <a:cubicBezTo>
                      <a:pt x="4961" y="1318"/>
                      <a:pt x="4954" y="1331"/>
                      <a:pt x="4946" y="1331"/>
                    </a:cubicBezTo>
                    <a:cubicBezTo>
                      <a:pt x="4936" y="1331"/>
                      <a:pt x="4924" y="1309"/>
                      <a:pt x="4913" y="1309"/>
                    </a:cubicBezTo>
                    <a:cubicBezTo>
                      <a:pt x="4912" y="1309"/>
                      <a:pt x="4911" y="1309"/>
                      <a:pt x="4910" y="1310"/>
                    </a:cubicBezTo>
                    <a:cubicBezTo>
                      <a:pt x="4901" y="1255"/>
                      <a:pt x="4893" y="1239"/>
                      <a:pt x="4885" y="1239"/>
                    </a:cubicBezTo>
                    <a:cubicBezTo>
                      <a:pt x="4875" y="1239"/>
                      <a:pt x="4866" y="1266"/>
                      <a:pt x="4855" y="1266"/>
                    </a:cubicBezTo>
                    <a:cubicBezTo>
                      <a:pt x="4851" y="1266"/>
                      <a:pt x="4847" y="1263"/>
                      <a:pt x="4843" y="1254"/>
                    </a:cubicBezTo>
                    <a:cubicBezTo>
                      <a:pt x="4826" y="1245"/>
                      <a:pt x="4804" y="1172"/>
                      <a:pt x="4785" y="1172"/>
                    </a:cubicBezTo>
                    <a:cubicBezTo>
                      <a:pt x="4779" y="1172"/>
                      <a:pt x="4773" y="1180"/>
                      <a:pt x="4768" y="1200"/>
                    </a:cubicBezTo>
                    <a:cubicBezTo>
                      <a:pt x="4764" y="1193"/>
                      <a:pt x="4761" y="1190"/>
                      <a:pt x="4757" y="1190"/>
                    </a:cubicBezTo>
                    <a:cubicBezTo>
                      <a:pt x="4740" y="1190"/>
                      <a:pt x="4724" y="1261"/>
                      <a:pt x="4706" y="1261"/>
                    </a:cubicBezTo>
                    <a:cubicBezTo>
                      <a:pt x="4700" y="1261"/>
                      <a:pt x="4694" y="1254"/>
                      <a:pt x="4688" y="1237"/>
                    </a:cubicBezTo>
                    <a:cubicBezTo>
                      <a:pt x="4686" y="1347"/>
                      <a:pt x="4681" y="1379"/>
                      <a:pt x="4675" y="1379"/>
                    </a:cubicBezTo>
                    <a:cubicBezTo>
                      <a:pt x="4667" y="1379"/>
                      <a:pt x="4657" y="1328"/>
                      <a:pt x="4648" y="1314"/>
                    </a:cubicBezTo>
                    <a:cubicBezTo>
                      <a:pt x="4644" y="1294"/>
                      <a:pt x="4641" y="1288"/>
                      <a:pt x="4637" y="1288"/>
                    </a:cubicBezTo>
                    <a:cubicBezTo>
                      <a:pt x="4630" y="1288"/>
                      <a:pt x="4624" y="1317"/>
                      <a:pt x="4616" y="1317"/>
                    </a:cubicBezTo>
                    <a:cubicBezTo>
                      <a:pt x="4612" y="1317"/>
                      <a:pt x="4608" y="1308"/>
                      <a:pt x="4603" y="1282"/>
                    </a:cubicBezTo>
                    <a:cubicBezTo>
                      <a:pt x="4582" y="1214"/>
                      <a:pt x="4562" y="1177"/>
                      <a:pt x="4544" y="1177"/>
                    </a:cubicBezTo>
                    <a:cubicBezTo>
                      <a:pt x="4531" y="1177"/>
                      <a:pt x="4519" y="1195"/>
                      <a:pt x="4507" y="1231"/>
                    </a:cubicBezTo>
                    <a:cubicBezTo>
                      <a:pt x="4441" y="1104"/>
                      <a:pt x="3295" y="1148"/>
                      <a:pt x="3235" y="920"/>
                    </a:cubicBezTo>
                    <a:cubicBezTo>
                      <a:pt x="3233" y="981"/>
                      <a:pt x="3183" y="1016"/>
                      <a:pt x="3134" y="1016"/>
                    </a:cubicBezTo>
                    <a:cubicBezTo>
                      <a:pt x="3100" y="1016"/>
                      <a:pt x="3066" y="999"/>
                      <a:pt x="3050" y="960"/>
                    </a:cubicBezTo>
                    <a:cubicBezTo>
                      <a:pt x="3043" y="987"/>
                      <a:pt x="3036" y="1012"/>
                      <a:pt x="3030" y="1039"/>
                    </a:cubicBezTo>
                    <a:cubicBezTo>
                      <a:pt x="2943" y="980"/>
                      <a:pt x="2898" y="826"/>
                      <a:pt x="2861" y="826"/>
                    </a:cubicBezTo>
                    <a:cubicBezTo>
                      <a:pt x="2850" y="826"/>
                      <a:pt x="2840" y="838"/>
                      <a:pt x="2830" y="868"/>
                    </a:cubicBezTo>
                    <a:cubicBezTo>
                      <a:pt x="2814" y="841"/>
                      <a:pt x="2800" y="816"/>
                      <a:pt x="2784" y="791"/>
                    </a:cubicBezTo>
                    <a:cubicBezTo>
                      <a:pt x="2732" y="814"/>
                      <a:pt x="2644" y="842"/>
                      <a:pt x="2567" y="842"/>
                    </a:cubicBezTo>
                    <a:cubicBezTo>
                      <a:pt x="2524" y="842"/>
                      <a:pt x="2484" y="833"/>
                      <a:pt x="2457" y="808"/>
                    </a:cubicBezTo>
                    <a:cubicBezTo>
                      <a:pt x="2440" y="791"/>
                      <a:pt x="2417" y="781"/>
                      <a:pt x="2393" y="781"/>
                    </a:cubicBezTo>
                    <a:cubicBezTo>
                      <a:pt x="2385" y="781"/>
                      <a:pt x="2376" y="783"/>
                      <a:pt x="2367" y="785"/>
                    </a:cubicBezTo>
                    <a:cubicBezTo>
                      <a:pt x="2338" y="793"/>
                      <a:pt x="2308" y="808"/>
                      <a:pt x="2279" y="810"/>
                    </a:cubicBezTo>
                    <a:cubicBezTo>
                      <a:pt x="2269" y="822"/>
                      <a:pt x="2258" y="827"/>
                      <a:pt x="2246" y="827"/>
                    </a:cubicBezTo>
                    <a:cubicBezTo>
                      <a:pt x="2213" y="827"/>
                      <a:pt x="2178" y="784"/>
                      <a:pt x="2146" y="784"/>
                    </a:cubicBezTo>
                    <a:cubicBezTo>
                      <a:pt x="2133" y="784"/>
                      <a:pt x="2121" y="791"/>
                      <a:pt x="2109" y="811"/>
                    </a:cubicBezTo>
                    <a:cubicBezTo>
                      <a:pt x="2096" y="841"/>
                      <a:pt x="2083" y="850"/>
                      <a:pt x="2070" y="850"/>
                    </a:cubicBezTo>
                    <a:cubicBezTo>
                      <a:pt x="2049" y="850"/>
                      <a:pt x="2029" y="828"/>
                      <a:pt x="2009" y="824"/>
                    </a:cubicBezTo>
                    <a:cubicBezTo>
                      <a:pt x="1992" y="790"/>
                      <a:pt x="1974" y="773"/>
                      <a:pt x="1958" y="773"/>
                    </a:cubicBezTo>
                    <a:cubicBezTo>
                      <a:pt x="1943" y="773"/>
                      <a:pt x="1929" y="787"/>
                      <a:pt x="1917" y="816"/>
                    </a:cubicBezTo>
                    <a:cubicBezTo>
                      <a:pt x="1891" y="791"/>
                      <a:pt x="1868" y="775"/>
                      <a:pt x="1846" y="775"/>
                    </a:cubicBezTo>
                    <a:cubicBezTo>
                      <a:pt x="1828" y="775"/>
                      <a:pt x="1811" y="786"/>
                      <a:pt x="1796" y="812"/>
                    </a:cubicBezTo>
                    <a:cubicBezTo>
                      <a:pt x="1781" y="814"/>
                      <a:pt x="1769" y="877"/>
                      <a:pt x="1756" y="877"/>
                    </a:cubicBezTo>
                    <a:cubicBezTo>
                      <a:pt x="1753" y="877"/>
                      <a:pt x="1751" y="875"/>
                      <a:pt x="1749" y="871"/>
                    </a:cubicBezTo>
                    <a:cubicBezTo>
                      <a:pt x="1745" y="875"/>
                      <a:pt x="1741" y="878"/>
                      <a:pt x="1737" y="878"/>
                    </a:cubicBezTo>
                    <a:cubicBezTo>
                      <a:pt x="1726" y="878"/>
                      <a:pt x="1715" y="857"/>
                      <a:pt x="1704" y="824"/>
                    </a:cubicBezTo>
                    <a:cubicBezTo>
                      <a:pt x="1679" y="866"/>
                      <a:pt x="1658" y="887"/>
                      <a:pt x="1644" y="887"/>
                    </a:cubicBezTo>
                    <a:cubicBezTo>
                      <a:pt x="1631" y="887"/>
                      <a:pt x="1623" y="867"/>
                      <a:pt x="1621" y="827"/>
                    </a:cubicBezTo>
                    <a:cubicBezTo>
                      <a:pt x="1610" y="842"/>
                      <a:pt x="1599" y="847"/>
                      <a:pt x="1587" y="847"/>
                    </a:cubicBezTo>
                    <a:cubicBezTo>
                      <a:pt x="1559" y="847"/>
                      <a:pt x="1531" y="816"/>
                      <a:pt x="1505" y="816"/>
                    </a:cubicBezTo>
                    <a:cubicBezTo>
                      <a:pt x="1494" y="816"/>
                      <a:pt x="1485" y="821"/>
                      <a:pt x="1475" y="834"/>
                    </a:cubicBezTo>
                    <a:cubicBezTo>
                      <a:pt x="1468" y="827"/>
                      <a:pt x="1462" y="824"/>
                      <a:pt x="1455" y="824"/>
                    </a:cubicBezTo>
                    <a:cubicBezTo>
                      <a:pt x="1416" y="824"/>
                      <a:pt x="1383" y="935"/>
                      <a:pt x="1350" y="978"/>
                    </a:cubicBezTo>
                    <a:cubicBezTo>
                      <a:pt x="1315" y="956"/>
                      <a:pt x="1275" y="942"/>
                      <a:pt x="1235" y="938"/>
                    </a:cubicBezTo>
                    <a:cubicBezTo>
                      <a:pt x="1219" y="923"/>
                      <a:pt x="1203" y="919"/>
                      <a:pt x="1189" y="919"/>
                    </a:cubicBezTo>
                    <a:cubicBezTo>
                      <a:pt x="1177" y="919"/>
                      <a:pt x="1166" y="921"/>
                      <a:pt x="1155" y="921"/>
                    </a:cubicBezTo>
                    <a:cubicBezTo>
                      <a:pt x="1149" y="921"/>
                      <a:pt x="1142" y="921"/>
                      <a:pt x="1135" y="918"/>
                    </a:cubicBezTo>
                    <a:cubicBezTo>
                      <a:pt x="1128" y="915"/>
                      <a:pt x="1121" y="914"/>
                      <a:pt x="1114" y="914"/>
                    </a:cubicBezTo>
                    <a:cubicBezTo>
                      <a:pt x="1065" y="914"/>
                      <a:pt x="1013" y="971"/>
                      <a:pt x="975" y="971"/>
                    </a:cubicBezTo>
                    <a:cubicBezTo>
                      <a:pt x="969" y="971"/>
                      <a:pt x="964" y="969"/>
                      <a:pt x="958" y="966"/>
                    </a:cubicBezTo>
                    <a:cubicBezTo>
                      <a:pt x="940" y="909"/>
                      <a:pt x="904" y="893"/>
                      <a:pt x="864" y="893"/>
                    </a:cubicBezTo>
                    <a:cubicBezTo>
                      <a:pt x="815" y="893"/>
                      <a:pt x="760" y="917"/>
                      <a:pt x="725" y="917"/>
                    </a:cubicBezTo>
                    <a:cubicBezTo>
                      <a:pt x="717" y="917"/>
                      <a:pt x="710" y="916"/>
                      <a:pt x="704" y="913"/>
                    </a:cubicBezTo>
                    <a:cubicBezTo>
                      <a:pt x="680" y="900"/>
                      <a:pt x="657" y="895"/>
                      <a:pt x="635" y="895"/>
                    </a:cubicBezTo>
                    <a:cubicBezTo>
                      <a:pt x="560" y="895"/>
                      <a:pt x="500" y="955"/>
                      <a:pt x="475" y="955"/>
                    </a:cubicBezTo>
                    <a:cubicBezTo>
                      <a:pt x="469" y="955"/>
                      <a:pt x="466" y="952"/>
                      <a:pt x="464" y="946"/>
                    </a:cubicBezTo>
                    <a:cubicBezTo>
                      <a:pt x="439" y="931"/>
                      <a:pt x="413" y="908"/>
                      <a:pt x="388" y="908"/>
                    </a:cubicBezTo>
                    <a:cubicBezTo>
                      <a:pt x="384" y="908"/>
                      <a:pt x="381" y="909"/>
                      <a:pt x="377" y="910"/>
                    </a:cubicBezTo>
                    <a:cubicBezTo>
                      <a:pt x="363" y="867"/>
                      <a:pt x="350" y="855"/>
                      <a:pt x="339" y="855"/>
                    </a:cubicBezTo>
                    <a:cubicBezTo>
                      <a:pt x="324" y="855"/>
                      <a:pt x="311" y="877"/>
                      <a:pt x="297" y="877"/>
                    </a:cubicBezTo>
                    <a:cubicBezTo>
                      <a:pt x="296" y="877"/>
                      <a:pt x="296" y="877"/>
                      <a:pt x="296" y="877"/>
                    </a:cubicBezTo>
                    <a:cubicBezTo>
                      <a:pt x="271" y="884"/>
                      <a:pt x="236" y="896"/>
                      <a:pt x="202" y="896"/>
                    </a:cubicBezTo>
                    <a:cubicBezTo>
                      <a:pt x="176" y="896"/>
                      <a:pt x="151" y="889"/>
                      <a:pt x="131" y="867"/>
                    </a:cubicBezTo>
                    <a:cubicBezTo>
                      <a:pt x="111" y="892"/>
                      <a:pt x="50" y="909"/>
                      <a:pt x="0" y="919"/>
                    </a:cubicBezTo>
                    <a:lnTo>
                      <a:pt x="0" y="2610"/>
                    </a:lnTo>
                    <a:cubicBezTo>
                      <a:pt x="8" y="2616"/>
                      <a:pt x="16" y="2625"/>
                      <a:pt x="19" y="2636"/>
                    </a:cubicBezTo>
                    <a:cubicBezTo>
                      <a:pt x="57" y="2632"/>
                      <a:pt x="91" y="2592"/>
                      <a:pt x="127" y="2592"/>
                    </a:cubicBezTo>
                    <a:cubicBezTo>
                      <a:pt x="138" y="2592"/>
                      <a:pt x="148" y="2595"/>
                      <a:pt x="159" y="2605"/>
                    </a:cubicBezTo>
                    <a:cubicBezTo>
                      <a:pt x="204" y="2587"/>
                      <a:pt x="250" y="2605"/>
                      <a:pt x="292" y="2559"/>
                    </a:cubicBezTo>
                    <a:cubicBezTo>
                      <a:pt x="297" y="2556"/>
                      <a:pt x="303" y="2554"/>
                      <a:pt x="308" y="2554"/>
                    </a:cubicBezTo>
                    <a:cubicBezTo>
                      <a:pt x="330" y="2554"/>
                      <a:pt x="352" y="2575"/>
                      <a:pt x="374" y="2575"/>
                    </a:cubicBezTo>
                    <a:cubicBezTo>
                      <a:pt x="390" y="2575"/>
                      <a:pt x="406" y="2563"/>
                      <a:pt x="422" y="2522"/>
                    </a:cubicBezTo>
                    <a:cubicBezTo>
                      <a:pt x="440" y="2493"/>
                      <a:pt x="460" y="2487"/>
                      <a:pt x="480" y="2487"/>
                    </a:cubicBezTo>
                    <a:cubicBezTo>
                      <a:pt x="495" y="2487"/>
                      <a:pt x="510" y="2490"/>
                      <a:pt x="525" y="2490"/>
                    </a:cubicBezTo>
                    <a:cubicBezTo>
                      <a:pt x="534" y="2490"/>
                      <a:pt x="543" y="2489"/>
                      <a:pt x="551" y="2485"/>
                    </a:cubicBezTo>
                    <a:cubicBezTo>
                      <a:pt x="567" y="2503"/>
                      <a:pt x="584" y="2523"/>
                      <a:pt x="599" y="2523"/>
                    </a:cubicBezTo>
                    <a:cubicBezTo>
                      <a:pt x="606" y="2523"/>
                      <a:pt x="612" y="2520"/>
                      <a:pt x="617" y="2512"/>
                    </a:cubicBezTo>
                    <a:cubicBezTo>
                      <a:pt x="623" y="2479"/>
                      <a:pt x="630" y="2469"/>
                      <a:pt x="637" y="2469"/>
                    </a:cubicBezTo>
                    <a:cubicBezTo>
                      <a:pt x="647" y="2469"/>
                      <a:pt x="658" y="2491"/>
                      <a:pt x="668" y="2491"/>
                    </a:cubicBezTo>
                    <a:cubicBezTo>
                      <a:pt x="674" y="2491"/>
                      <a:pt x="679" y="2485"/>
                      <a:pt x="684" y="2468"/>
                    </a:cubicBezTo>
                    <a:cubicBezTo>
                      <a:pt x="693" y="2474"/>
                      <a:pt x="702" y="2477"/>
                      <a:pt x="710" y="2477"/>
                    </a:cubicBezTo>
                    <a:cubicBezTo>
                      <a:pt x="740" y="2477"/>
                      <a:pt x="758" y="2439"/>
                      <a:pt x="788" y="2437"/>
                    </a:cubicBezTo>
                    <a:cubicBezTo>
                      <a:pt x="808" y="2416"/>
                      <a:pt x="827" y="2404"/>
                      <a:pt x="846" y="2404"/>
                    </a:cubicBezTo>
                    <a:cubicBezTo>
                      <a:pt x="864" y="2404"/>
                      <a:pt x="882" y="2416"/>
                      <a:pt x="900" y="2442"/>
                    </a:cubicBezTo>
                    <a:cubicBezTo>
                      <a:pt x="914" y="2464"/>
                      <a:pt x="928" y="2473"/>
                      <a:pt x="941" y="2473"/>
                    </a:cubicBezTo>
                    <a:cubicBezTo>
                      <a:pt x="961" y="2473"/>
                      <a:pt x="980" y="2453"/>
                      <a:pt x="998" y="2427"/>
                    </a:cubicBezTo>
                    <a:cubicBezTo>
                      <a:pt x="1013" y="2478"/>
                      <a:pt x="1026" y="2493"/>
                      <a:pt x="1039" y="2493"/>
                    </a:cubicBezTo>
                    <a:cubicBezTo>
                      <a:pt x="1055" y="2493"/>
                      <a:pt x="1071" y="2466"/>
                      <a:pt x="1087" y="2465"/>
                    </a:cubicBezTo>
                    <a:cubicBezTo>
                      <a:pt x="1094" y="2438"/>
                      <a:pt x="1102" y="2429"/>
                      <a:pt x="1110" y="2429"/>
                    </a:cubicBezTo>
                    <a:cubicBezTo>
                      <a:pt x="1124" y="2429"/>
                      <a:pt x="1139" y="2460"/>
                      <a:pt x="1153" y="2460"/>
                    </a:cubicBezTo>
                    <a:cubicBezTo>
                      <a:pt x="1159" y="2460"/>
                      <a:pt x="1164" y="2456"/>
                      <a:pt x="1168" y="2445"/>
                    </a:cubicBezTo>
                    <a:cubicBezTo>
                      <a:pt x="1175" y="2447"/>
                      <a:pt x="1182" y="2448"/>
                      <a:pt x="1189" y="2448"/>
                    </a:cubicBezTo>
                    <a:cubicBezTo>
                      <a:pt x="1205" y="2448"/>
                      <a:pt x="1222" y="2443"/>
                      <a:pt x="1238" y="2443"/>
                    </a:cubicBezTo>
                    <a:cubicBezTo>
                      <a:pt x="1241" y="2443"/>
                      <a:pt x="1244" y="2443"/>
                      <a:pt x="1247" y="2443"/>
                    </a:cubicBezTo>
                    <a:cubicBezTo>
                      <a:pt x="1257" y="2468"/>
                      <a:pt x="1266" y="2486"/>
                      <a:pt x="1274" y="2486"/>
                    </a:cubicBezTo>
                    <a:cubicBezTo>
                      <a:pt x="1284" y="2486"/>
                      <a:pt x="1292" y="2459"/>
                      <a:pt x="1299" y="2386"/>
                    </a:cubicBezTo>
                    <a:cubicBezTo>
                      <a:pt x="1311" y="2370"/>
                      <a:pt x="1326" y="2311"/>
                      <a:pt x="1340" y="2311"/>
                    </a:cubicBezTo>
                    <a:cubicBezTo>
                      <a:pt x="1345" y="2311"/>
                      <a:pt x="1350" y="2318"/>
                      <a:pt x="1354" y="2337"/>
                    </a:cubicBezTo>
                    <a:cubicBezTo>
                      <a:pt x="1367" y="2378"/>
                      <a:pt x="1377" y="2390"/>
                      <a:pt x="1386" y="2390"/>
                    </a:cubicBezTo>
                    <a:cubicBezTo>
                      <a:pt x="1400" y="2390"/>
                      <a:pt x="1411" y="2365"/>
                      <a:pt x="1423" y="2365"/>
                    </a:cubicBezTo>
                    <a:cubicBezTo>
                      <a:pt x="1425" y="2365"/>
                      <a:pt x="1426" y="2365"/>
                      <a:pt x="1427" y="2366"/>
                    </a:cubicBezTo>
                    <a:cubicBezTo>
                      <a:pt x="1430" y="2355"/>
                      <a:pt x="1433" y="2352"/>
                      <a:pt x="1436" y="2352"/>
                    </a:cubicBezTo>
                    <a:cubicBezTo>
                      <a:pt x="1442" y="2352"/>
                      <a:pt x="1448" y="2365"/>
                      <a:pt x="1454" y="2365"/>
                    </a:cubicBezTo>
                    <a:cubicBezTo>
                      <a:pt x="1455" y="2365"/>
                      <a:pt x="1457" y="2364"/>
                      <a:pt x="1459" y="2361"/>
                    </a:cubicBezTo>
                    <a:cubicBezTo>
                      <a:pt x="1471" y="2400"/>
                      <a:pt x="1481" y="2385"/>
                      <a:pt x="1494" y="2429"/>
                    </a:cubicBezTo>
                    <a:cubicBezTo>
                      <a:pt x="1505" y="2512"/>
                      <a:pt x="1513" y="2537"/>
                      <a:pt x="1521" y="2537"/>
                    </a:cubicBezTo>
                    <a:cubicBezTo>
                      <a:pt x="1525" y="2537"/>
                      <a:pt x="1529" y="2532"/>
                      <a:pt x="1532" y="2525"/>
                    </a:cubicBezTo>
                    <a:cubicBezTo>
                      <a:pt x="1535" y="2531"/>
                      <a:pt x="1537" y="2533"/>
                      <a:pt x="1539" y="2533"/>
                    </a:cubicBezTo>
                    <a:cubicBezTo>
                      <a:pt x="1550" y="2533"/>
                      <a:pt x="1559" y="2473"/>
                      <a:pt x="1570" y="2427"/>
                    </a:cubicBezTo>
                    <a:cubicBezTo>
                      <a:pt x="1573" y="2426"/>
                      <a:pt x="1576" y="2426"/>
                      <a:pt x="1578" y="2426"/>
                    </a:cubicBezTo>
                    <a:cubicBezTo>
                      <a:pt x="1607" y="2426"/>
                      <a:pt x="1645" y="2449"/>
                      <a:pt x="1687" y="2449"/>
                    </a:cubicBezTo>
                    <a:cubicBezTo>
                      <a:pt x="1701" y="2449"/>
                      <a:pt x="1716" y="2446"/>
                      <a:pt x="1731" y="2440"/>
                    </a:cubicBezTo>
                    <a:cubicBezTo>
                      <a:pt x="1736" y="2413"/>
                      <a:pt x="1741" y="2405"/>
                      <a:pt x="1747" y="2405"/>
                    </a:cubicBezTo>
                    <a:cubicBezTo>
                      <a:pt x="1755" y="2405"/>
                      <a:pt x="1765" y="2425"/>
                      <a:pt x="1774" y="2425"/>
                    </a:cubicBezTo>
                    <a:cubicBezTo>
                      <a:pt x="1776" y="2425"/>
                      <a:pt x="1778" y="2424"/>
                      <a:pt x="1780" y="2420"/>
                    </a:cubicBezTo>
                    <a:cubicBezTo>
                      <a:pt x="1795" y="2450"/>
                      <a:pt x="1808" y="2481"/>
                      <a:pt x="1822" y="2481"/>
                    </a:cubicBezTo>
                    <a:cubicBezTo>
                      <a:pt x="1826" y="2481"/>
                      <a:pt x="1831" y="2478"/>
                      <a:pt x="1835" y="2470"/>
                    </a:cubicBezTo>
                    <a:cubicBezTo>
                      <a:pt x="1850" y="2419"/>
                      <a:pt x="1870" y="2436"/>
                      <a:pt x="1887" y="2427"/>
                    </a:cubicBezTo>
                    <a:cubicBezTo>
                      <a:pt x="1888" y="2427"/>
                      <a:pt x="1889" y="2426"/>
                      <a:pt x="1890" y="2426"/>
                    </a:cubicBezTo>
                    <a:cubicBezTo>
                      <a:pt x="1905" y="2426"/>
                      <a:pt x="1922" y="2477"/>
                      <a:pt x="1936" y="2477"/>
                    </a:cubicBezTo>
                    <a:cubicBezTo>
                      <a:pt x="1939" y="2477"/>
                      <a:pt x="1942" y="2476"/>
                      <a:pt x="1945" y="2471"/>
                    </a:cubicBezTo>
                    <a:cubicBezTo>
                      <a:pt x="1960" y="2398"/>
                      <a:pt x="1980" y="2450"/>
                      <a:pt x="1997" y="2377"/>
                    </a:cubicBezTo>
                    <a:cubicBezTo>
                      <a:pt x="2000" y="2366"/>
                      <a:pt x="2003" y="2362"/>
                      <a:pt x="2007" y="2362"/>
                    </a:cubicBezTo>
                    <a:cubicBezTo>
                      <a:pt x="2021" y="2362"/>
                      <a:pt x="2038" y="2430"/>
                      <a:pt x="2054" y="2464"/>
                    </a:cubicBezTo>
                    <a:cubicBezTo>
                      <a:pt x="2077" y="2434"/>
                      <a:pt x="2099" y="2402"/>
                      <a:pt x="2121" y="2402"/>
                    </a:cubicBezTo>
                    <a:cubicBezTo>
                      <a:pt x="2133" y="2402"/>
                      <a:pt x="2144" y="2410"/>
                      <a:pt x="2156" y="2432"/>
                    </a:cubicBezTo>
                    <a:cubicBezTo>
                      <a:pt x="2180" y="2440"/>
                      <a:pt x="2199" y="2447"/>
                      <a:pt x="2214" y="2447"/>
                    </a:cubicBezTo>
                    <a:cubicBezTo>
                      <a:pt x="2240" y="2447"/>
                      <a:pt x="2255" y="2429"/>
                      <a:pt x="2269" y="2375"/>
                    </a:cubicBezTo>
                    <a:cubicBezTo>
                      <a:pt x="2277" y="2347"/>
                      <a:pt x="2285" y="2339"/>
                      <a:pt x="2295" y="2339"/>
                    </a:cubicBezTo>
                    <a:cubicBezTo>
                      <a:pt x="2313" y="2339"/>
                      <a:pt x="2337" y="2367"/>
                      <a:pt x="2373" y="2367"/>
                    </a:cubicBezTo>
                    <a:cubicBezTo>
                      <a:pt x="2374" y="2367"/>
                      <a:pt x="2375" y="2367"/>
                      <a:pt x="2376" y="2367"/>
                    </a:cubicBezTo>
                    <a:cubicBezTo>
                      <a:pt x="2392" y="2393"/>
                      <a:pt x="2408" y="2391"/>
                      <a:pt x="2429" y="2422"/>
                    </a:cubicBezTo>
                    <a:cubicBezTo>
                      <a:pt x="2438" y="2377"/>
                      <a:pt x="2448" y="2370"/>
                      <a:pt x="2459" y="2370"/>
                    </a:cubicBezTo>
                    <a:cubicBezTo>
                      <a:pt x="2465" y="2370"/>
                      <a:pt x="2471" y="2372"/>
                      <a:pt x="2477" y="2372"/>
                    </a:cubicBezTo>
                    <a:cubicBezTo>
                      <a:pt x="2484" y="2372"/>
                      <a:pt x="2490" y="2370"/>
                      <a:pt x="2497" y="2361"/>
                    </a:cubicBezTo>
                    <a:cubicBezTo>
                      <a:pt x="2504" y="2357"/>
                      <a:pt x="2512" y="2356"/>
                      <a:pt x="2520" y="2356"/>
                    </a:cubicBezTo>
                    <a:cubicBezTo>
                      <a:pt x="2526" y="2356"/>
                      <a:pt x="2532" y="2356"/>
                      <a:pt x="2538" y="2356"/>
                    </a:cubicBezTo>
                    <a:cubicBezTo>
                      <a:pt x="2553" y="2356"/>
                      <a:pt x="2569" y="2354"/>
                      <a:pt x="2586" y="2337"/>
                    </a:cubicBezTo>
                    <a:cubicBezTo>
                      <a:pt x="2601" y="2322"/>
                      <a:pt x="2617" y="2316"/>
                      <a:pt x="2634" y="2316"/>
                    </a:cubicBezTo>
                    <a:cubicBezTo>
                      <a:pt x="2654" y="2316"/>
                      <a:pt x="2676" y="2324"/>
                      <a:pt x="2699" y="2338"/>
                    </a:cubicBezTo>
                    <a:cubicBezTo>
                      <a:pt x="2717" y="2296"/>
                      <a:pt x="2735" y="2284"/>
                      <a:pt x="2753" y="2284"/>
                    </a:cubicBezTo>
                    <a:cubicBezTo>
                      <a:pt x="2774" y="2284"/>
                      <a:pt x="2794" y="2300"/>
                      <a:pt x="2814" y="2303"/>
                    </a:cubicBezTo>
                    <a:cubicBezTo>
                      <a:pt x="2822" y="2294"/>
                      <a:pt x="2830" y="2291"/>
                      <a:pt x="2839" y="2291"/>
                    </a:cubicBezTo>
                    <a:cubicBezTo>
                      <a:pt x="2861" y="2291"/>
                      <a:pt x="2882" y="2315"/>
                      <a:pt x="2902" y="2315"/>
                    </a:cubicBezTo>
                    <a:cubicBezTo>
                      <a:pt x="2905" y="2315"/>
                      <a:pt x="2907" y="2315"/>
                      <a:pt x="2910" y="2314"/>
                    </a:cubicBezTo>
                    <a:cubicBezTo>
                      <a:pt x="2927" y="2330"/>
                      <a:pt x="2943" y="2335"/>
                      <a:pt x="2958" y="2335"/>
                    </a:cubicBezTo>
                    <a:cubicBezTo>
                      <a:pt x="2987" y="2335"/>
                      <a:pt x="3012" y="2315"/>
                      <a:pt x="3036" y="2315"/>
                    </a:cubicBezTo>
                    <a:cubicBezTo>
                      <a:pt x="3043" y="2315"/>
                      <a:pt x="3051" y="2317"/>
                      <a:pt x="3058" y="2323"/>
                    </a:cubicBezTo>
                    <a:cubicBezTo>
                      <a:pt x="3081" y="2343"/>
                      <a:pt x="3100" y="2366"/>
                      <a:pt x="3118" y="2391"/>
                    </a:cubicBezTo>
                    <a:cubicBezTo>
                      <a:pt x="3134" y="2358"/>
                      <a:pt x="3152" y="2380"/>
                      <a:pt x="3167" y="2340"/>
                    </a:cubicBezTo>
                    <a:cubicBezTo>
                      <a:pt x="3178" y="2318"/>
                      <a:pt x="3188" y="2310"/>
                      <a:pt x="3199" y="2310"/>
                    </a:cubicBezTo>
                    <a:cubicBezTo>
                      <a:pt x="3220" y="2310"/>
                      <a:pt x="3241" y="2340"/>
                      <a:pt x="3263" y="2353"/>
                    </a:cubicBezTo>
                    <a:cubicBezTo>
                      <a:pt x="3276" y="2345"/>
                      <a:pt x="3291" y="2342"/>
                      <a:pt x="3306" y="2342"/>
                    </a:cubicBezTo>
                    <a:cubicBezTo>
                      <a:pt x="3326" y="2342"/>
                      <a:pt x="3347" y="2348"/>
                      <a:pt x="3371" y="2358"/>
                    </a:cubicBezTo>
                    <a:cubicBezTo>
                      <a:pt x="3379" y="2384"/>
                      <a:pt x="3386" y="2393"/>
                      <a:pt x="3393" y="2393"/>
                    </a:cubicBezTo>
                    <a:cubicBezTo>
                      <a:pt x="3408" y="2393"/>
                      <a:pt x="3422" y="2357"/>
                      <a:pt x="3438" y="2356"/>
                    </a:cubicBezTo>
                    <a:cubicBezTo>
                      <a:pt x="3452" y="2379"/>
                      <a:pt x="3467" y="2400"/>
                      <a:pt x="3482" y="2400"/>
                    </a:cubicBezTo>
                    <a:cubicBezTo>
                      <a:pt x="3494" y="2400"/>
                      <a:pt x="3506" y="2387"/>
                      <a:pt x="3517" y="2349"/>
                    </a:cubicBezTo>
                    <a:cubicBezTo>
                      <a:pt x="3583" y="2345"/>
                      <a:pt x="3620" y="2334"/>
                      <a:pt x="3639" y="2323"/>
                    </a:cubicBezTo>
                    <a:cubicBezTo>
                      <a:pt x="3660" y="2311"/>
                      <a:pt x="3661" y="2298"/>
                      <a:pt x="3658" y="2292"/>
                    </a:cubicBezTo>
                    <a:cubicBezTo>
                      <a:pt x="3657" y="2279"/>
                      <a:pt x="3656" y="2269"/>
                      <a:pt x="3655" y="2261"/>
                    </a:cubicBezTo>
                    <a:lnTo>
                      <a:pt x="3655" y="2261"/>
                    </a:lnTo>
                    <a:cubicBezTo>
                      <a:pt x="3657" y="2264"/>
                      <a:pt x="3660" y="2265"/>
                      <a:pt x="3664" y="2268"/>
                    </a:cubicBezTo>
                    <a:cubicBezTo>
                      <a:pt x="3665" y="2267"/>
                      <a:pt x="3666" y="2266"/>
                      <a:pt x="3667" y="2266"/>
                    </a:cubicBezTo>
                    <a:cubicBezTo>
                      <a:pt x="3676" y="2266"/>
                      <a:pt x="3691" y="2298"/>
                      <a:pt x="3709" y="2298"/>
                    </a:cubicBezTo>
                    <a:cubicBezTo>
                      <a:pt x="3716" y="2298"/>
                      <a:pt x="3724" y="2293"/>
                      <a:pt x="3732" y="2279"/>
                    </a:cubicBezTo>
                    <a:cubicBezTo>
                      <a:pt x="3737" y="2282"/>
                      <a:pt x="3742" y="2283"/>
                      <a:pt x="3747" y="2283"/>
                    </a:cubicBezTo>
                    <a:cubicBezTo>
                      <a:pt x="3764" y="2283"/>
                      <a:pt x="3784" y="2272"/>
                      <a:pt x="3806" y="2272"/>
                    </a:cubicBezTo>
                    <a:cubicBezTo>
                      <a:pt x="3824" y="2272"/>
                      <a:pt x="3844" y="2279"/>
                      <a:pt x="3867" y="2305"/>
                    </a:cubicBezTo>
                    <a:cubicBezTo>
                      <a:pt x="3895" y="2303"/>
                      <a:pt x="3918" y="2281"/>
                      <a:pt x="3940" y="2281"/>
                    </a:cubicBezTo>
                    <a:cubicBezTo>
                      <a:pt x="3949" y="2281"/>
                      <a:pt x="3958" y="2285"/>
                      <a:pt x="3966" y="2297"/>
                    </a:cubicBezTo>
                    <a:cubicBezTo>
                      <a:pt x="3970" y="2293"/>
                      <a:pt x="3974" y="2292"/>
                      <a:pt x="3978" y="2292"/>
                    </a:cubicBezTo>
                    <a:cubicBezTo>
                      <a:pt x="4001" y="2292"/>
                      <a:pt x="4021" y="2343"/>
                      <a:pt x="4036" y="2345"/>
                    </a:cubicBezTo>
                    <a:cubicBezTo>
                      <a:pt x="4049" y="2303"/>
                      <a:pt x="4061" y="2284"/>
                      <a:pt x="4070" y="2284"/>
                    </a:cubicBezTo>
                    <a:cubicBezTo>
                      <a:pt x="4085" y="2284"/>
                      <a:pt x="4096" y="2327"/>
                      <a:pt x="4104" y="2391"/>
                    </a:cubicBezTo>
                    <a:cubicBezTo>
                      <a:pt x="4115" y="2421"/>
                      <a:pt x="4118" y="2426"/>
                      <a:pt x="4120" y="2426"/>
                    </a:cubicBezTo>
                    <a:cubicBezTo>
                      <a:pt x="4121" y="2426"/>
                      <a:pt x="4121" y="2425"/>
                      <a:pt x="4122" y="2425"/>
                    </a:cubicBezTo>
                    <a:cubicBezTo>
                      <a:pt x="4124" y="2425"/>
                      <a:pt x="4126" y="2427"/>
                      <a:pt x="4132" y="2437"/>
                    </a:cubicBezTo>
                    <a:cubicBezTo>
                      <a:pt x="4133" y="2417"/>
                      <a:pt x="4135" y="2410"/>
                      <a:pt x="4138" y="2410"/>
                    </a:cubicBezTo>
                    <a:cubicBezTo>
                      <a:pt x="4146" y="2410"/>
                      <a:pt x="4158" y="2458"/>
                      <a:pt x="4173" y="2458"/>
                    </a:cubicBezTo>
                    <a:cubicBezTo>
                      <a:pt x="4178" y="2458"/>
                      <a:pt x="4183" y="2453"/>
                      <a:pt x="4189" y="2441"/>
                    </a:cubicBezTo>
                    <a:cubicBezTo>
                      <a:pt x="4196" y="2486"/>
                      <a:pt x="4203" y="2499"/>
                      <a:pt x="4210" y="2499"/>
                    </a:cubicBezTo>
                    <a:cubicBezTo>
                      <a:pt x="4222" y="2499"/>
                      <a:pt x="4234" y="2462"/>
                      <a:pt x="4248" y="2462"/>
                    </a:cubicBezTo>
                    <a:cubicBezTo>
                      <a:pt x="4249" y="2462"/>
                      <a:pt x="4250" y="2462"/>
                      <a:pt x="4250" y="2462"/>
                    </a:cubicBezTo>
                    <a:cubicBezTo>
                      <a:pt x="4274" y="2459"/>
                      <a:pt x="4304" y="2427"/>
                      <a:pt x="4339" y="2396"/>
                    </a:cubicBezTo>
                    <a:cubicBezTo>
                      <a:pt x="4346" y="2388"/>
                      <a:pt x="4354" y="2386"/>
                      <a:pt x="4361" y="2386"/>
                    </a:cubicBezTo>
                    <a:cubicBezTo>
                      <a:pt x="4377" y="2386"/>
                      <a:pt x="4392" y="2398"/>
                      <a:pt x="4407" y="2398"/>
                    </a:cubicBezTo>
                    <a:cubicBezTo>
                      <a:pt x="4418" y="2398"/>
                      <a:pt x="4428" y="2391"/>
                      <a:pt x="4437" y="2367"/>
                    </a:cubicBezTo>
                    <a:cubicBezTo>
                      <a:pt x="4459" y="2362"/>
                      <a:pt x="4478" y="2309"/>
                      <a:pt x="4497" y="2309"/>
                    </a:cubicBezTo>
                    <a:cubicBezTo>
                      <a:pt x="4505" y="2309"/>
                      <a:pt x="4514" y="2319"/>
                      <a:pt x="4522" y="2344"/>
                    </a:cubicBezTo>
                    <a:cubicBezTo>
                      <a:pt x="4543" y="2352"/>
                      <a:pt x="4562" y="2389"/>
                      <a:pt x="4580" y="2389"/>
                    </a:cubicBezTo>
                    <a:cubicBezTo>
                      <a:pt x="4586" y="2389"/>
                      <a:pt x="4591" y="2385"/>
                      <a:pt x="4596" y="2376"/>
                    </a:cubicBezTo>
                    <a:cubicBezTo>
                      <a:pt x="4602" y="2361"/>
                      <a:pt x="4609" y="2357"/>
                      <a:pt x="4615" y="2357"/>
                    </a:cubicBezTo>
                    <a:cubicBezTo>
                      <a:pt x="4622" y="2357"/>
                      <a:pt x="4629" y="2361"/>
                      <a:pt x="4635" y="2361"/>
                    </a:cubicBezTo>
                    <a:cubicBezTo>
                      <a:pt x="4643" y="2361"/>
                      <a:pt x="4651" y="2354"/>
                      <a:pt x="4657" y="2324"/>
                    </a:cubicBezTo>
                    <a:cubicBezTo>
                      <a:pt x="4665" y="2333"/>
                      <a:pt x="4673" y="2336"/>
                      <a:pt x="4680" y="2336"/>
                    </a:cubicBezTo>
                    <a:cubicBezTo>
                      <a:pt x="4706" y="2336"/>
                      <a:pt x="4729" y="2288"/>
                      <a:pt x="4752" y="2288"/>
                    </a:cubicBezTo>
                    <a:cubicBezTo>
                      <a:pt x="4755" y="2288"/>
                      <a:pt x="4757" y="2289"/>
                      <a:pt x="4760" y="2291"/>
                    </a:cubicBezTo>
                    <a:cubicBezTo>
                      <a:pt x="4781" y="2296"/>
                      <a:pt x="4799" y="2304"/>
                      <a:pt x="4817" y="2304"/>
                    </a:cubicBezTo>
                    <a:cubicBezTo>
                      <a:pt x="4827" y="2304"/>
                      <a:pt x="4837" y="2301"/>
                      <a:pt x="4847" y="2293"/>
                    </a:cubicBezTo>
                    <a:cubicBezTo>
                      <a:pt x="4848" y="2293"/>
                      <a:pt x="4849" y="2293"/>
                      <a:pt x="4850" y="2293"/>
                    </a:cubicBezTo>
                    <a:cubicBezTo>
                      <a:pt x="4888" y="2293"/>
                      <a:pt x="4925" y="2248"/>
                      <a:pt x="4970" y="2248"/>
                    </a:cubicBezTo>
                    <a:cubicBezTo>
                      <a:pt x="4990" y="2248"/>
                      <a:pt x="5013" y="2258"/>
                      <a:pt x="5038" y="2286"/>
                    </a:cubicBezTo>
                    <a:cubicBezTo>
                      <a:pt x="5099" y="2271"/>
                      <a:pt x="5117" y="2264"/>
                      <a:pt x="5118" y="2264"/>
                    </a:cubicBezTo>
                    <a:lnTo>
                      <a:pt x="5118" y="2264"/>
                    </a:lnTo>
                    <a:cubicBezTo>
                      <a:pt x="5119" y="2264"/>
                      <a:pt x="5105" y="2270"/>
                      <a:pt x="5096" y="2282"/>
                    </a:cubicBezTo>
                    <a:cubicBezTo>
                      <a:pt x="5095" y="2280"/>
                      <a:pt x="5094" y="2280"/>
                      <a:pt x="5093" y="2280"/>
                    </a:cubicBezTo>
                    <a:cubicBezTo>
                      <a:pt x="5088" y="2280"/>
                      <a:pt x="5086" y="2301"/>
                      <a:pt x="5092" y="2301"/>
                    </a:cubicBezTo>
                    <a:cubicBezTo>
                      <a:pt x="5095" y="2301"/>
                      <a:pt x="5099" y="2298"/>
                      <a:pt x="5104" y="2288"/>
                    </a:cubicBezTo>
                    <a:cubicBezTo>
                      <a:pt x="5106" y="2285"/>
                      <a:pt x="5108" y="2284"/>
                      <a:pt x="5111" y="2284"/>
                    </a:cubicBezTo>
                    <a:cubicBezTo>
                      <a:pt x="5127" y="2284"/>
                      <a:pt x="5156" y="2340"/>
                      <a:pt x="5198" y="2340"/>
                    </a:cubicBezTo>
                    <a:cubicBezTo>
                      <a:pt x="5219" y="2340"/>
                      <a:pt x="5244" y="2326"/>
                      <a:pt x="5272" y="2283"/>
                    </a:cubicBezTo>
                    <a:cubicBezTo>
                      <a:pt x="5287" y="2282"/>
                      <a:pt x="5302" y="2282"/>
                      <a:pt x="5315" y="2282"/>
                    </a:cubicBezTo>
                    <a:cubicBezTo>
                      <a:pt x="5329" y="2282"/>
                      <a:pt x="5341" y="2282"/>
                      <a:pt x="5352" y="2282"/>
                    </a:cubicBezTo>
                    <a:cubicBezTo>
                      <a:pt x="5380" y="2282"/>
                      <a:pt x="5400" y="2280"/>
                      <a:pt x="5413" y="2267"/>
                    </a:cubicBezTo>
                    <a:cubicBezTo>
                      <a:pt x="5420" y="2260"/>
                      <a:pt x="5426" y="2257"/>
                      <a:pt x="5430" y="2257"/>
                    </a:cubicBezTo>
                    <a:cubicBezTo>
                      <a:pt x="5440" y="2257"/>
                      <a:pt x="5444" y="2272"/>
                      <a:pt x="5445" y="2291"/>
                    </a:cubicBezTo>
                    <a:lnTo>
                      <a:pt x="5445" y="2298"/>
                    </a:lnTo>
                    <a:cubicBezTo>
                      <a:pt x="5448" y="2295"/>
                      <a:pt x="5452" y="2294"/>
                      <a:pt x="5456" y="2294"/>
                    </a:cubicBezTo>
                    <a:cubicBezTo>
                      <a:pt x="5458" y="2294"/>
                      <a:pt x="5459" y="2294"/>
                      <a:pt x="5460" y="2295"/>
                    </a:cubicBezTo>
                    <a:cubicBezTo>
                      <a:pt x="5464" y="2270"/>
                      <a:pt x="5470" y="2261"/>
                      <a:pt x="5478" y="2261"/>
                    </a:cubicBezTo>
                    <a:cubicBezTo>
                      <a:pt x="5490" y="2261"/>
                      <a:pt x="5508" y="2287"/>
                      <a:pt x="5529" y="2293"/>
                    </a:cubicBezTo>
                    <a:cubicBezTo>
                      <a:pt x="5545" y="2281"/>
                      <a:pt x="5565" y="2276"/>
                      <a:pt x="5588" y="2276"/>
                    </a:cubicBezTo>
                    <a:cubicBezTo>
                      <a:pt x="5610" y="2276"/>
                      <a:pt x="5635" y="2281"/>
                      <a:pt x="5664" y="2288"/>
                    </a:cubicBezTo>
                    <a:cubicBezTo>
                      <a:pt x="5687" y="2310"/>
                      <a:pt x="5708" y="2318"/>
                      <a:pt x="5726" y="2318"/>
                    </a:cubicBezTo>
                    <a:cubicBezTo>
                      <a:pt x="5756" y="2318"/>
                      <a:pt x="5780" y="2299"/>
                      <a:pt x="5800" y="2283"/>
                    </a:cubicBezTo>
                    <a:cubicBezTo>
                      <a:pt x="5805" y="2288"/>
                      <a:pt x="5810" y="2290"/>
                      <a:pt x="5815" y="2290"/>
                    </a:cubicBezTo>
                    <a:cubicBezTo>
                      <a:pt x="5834" y="2290"/>
                      <a:pt x="5848" y="2258"/>
                      <a:pt x="5860" y="2258"/>
                    </a:cubicBezTo>
                    <a:cubicBezTo>
                      <a:pt x="5865" y="2258"/>
                      <a:pt x="5869" y="2264"/>
                      <a:pt x="5874" y="2279"/>
                    </a:cubicBezTo>
                    <a:cubicBezTo>
                      <a:pt x="5886" y="2258"/>
                      <a:pt x="5894" y="2252"/>
                      <a:pt x="5900" y="2252"/>
                    </a:cubicBezTo>
                    <a:cubicBezTo>
                      <a:pt x="5908" y="2252"/>
                      <a:pt x="5910" y="2267"/>
                      <a:pt x="5912" y="2274"/>
                    </a:cubicBezTo>
                    <a:cubicBezTo>
                      <a:pt x="5913" y="2276"/>
                      <a:pt x="5915" y="2294"/>
                      <a:pt x="5921" y="2294"/>
                    </a:cubicBezTo>
                    <a:cubicBezTo>
                      <a:pt x="5925" y="2294"/>
                      <a:pt x="5932" y="2286"/>
                      <a:pt x="5942" y="2259"/>
                    </a:cubicBezTo>
                    <a:cubicBezTo>
                      <a:pt x="5961" y="2271"/>
                      <a:pt x="5993" y="2332"/>
                      <a:pt x="6043" y="2332"/>
                    </a:cubicBezTo>
                    <a:cubicBezTo>
                      <a:pt x="6068" y="2332"/>
                      <a:pt x="6097" y="2317"/>
                      <a:pt x="6131" y="2275"/>
                    </a:cubicBezTo>
                    <a:cubicBezTo>
                      <a:pt x="6169" y="2319"/>
                      <a:pt x="6203" y="2340"/>
                      <a:pt x="6236" y="2340"/>
                    </a:cubicBezTo>
                    <a:cubicBezTo>
                      <a:pt x="6269" y="2340"/>
                      <a:pt x="6300" y="2317"/>
                      <a:pt x="6330" y="2272"/>
                    </a:cubicBezTo>
                    <a:cubicBezTo>
                      <a:pt x="6351" y="2250"/>
                      <a:pt x="6372" y="2240"/>
                      <a:pt x="6393" y="2240"/>
                    </a:cubicBezTo>
                    <a:cubicBezTo>
                      <a:pt x="6430" y="2240"/>
                      <a:pt x="6466" y="2272"/>
                      <a:pt x="6501" y="2329"/>
                    </a:cubicBezTo>
                    <a:cubicBezTo>
                      <a:pt x="6504" y="2328"/>
                      <a:pt x="6508" y="2327"/>
                      <a:pt x="6511" y="2327"/>
                    </a:cubicBezTo>
                    <a:cubicBezTo>
                      <a:pt x="6547" y="2327"/>
                      <a:pt x="6583" y="2393"/>
                      <a:pt x="6614" y="2393"/>
                    </a:cubicBezTo>
                    <a:cubicBezTo>
                      <a:pt x="6626" y="2393"/>
                      <a:pt x="6636" y="2385"/>
                      <a:pt x="6646" y="2363"/>
                    </a:cubicBezTo>
                    <a:cubicBezTo>
                      <a:pt x="6692" y="2413"/>
                      <a:pt x="6731" y="2382"/>
                      <a:pt x="6768" y="2415"/>
                    </a:cubicBezTo>
                    <a:cubicBezTo>
                      <a:pt x="6790" y="2441"/>
                      <a:pt x="6822" y="2456"/>
                      <a:pt x="6856" y="2456"/>
                    </a:cubicBezTo>
                    <a:cubicBezTo>
                      <a:pt x="6861" y="2456"/>
                      <a:pt x="6866" y="2455"/>
                      <a:pt x="6871" y="2455"/>
                    </a:cubicBezTo>
                    <a:cubicBezTo>
                      <a:pt x="6882" y="2474"/>
                      <a:pt x="6892" y="2481"/>
                      <a:pt x="6901" y="2481"/>
                    </a:cubicBezTo>
                    <a:cubicBezTo>
                      <a:pt x="6921" y="2481"/>
                      <a:pt x="6938" y="2451"/>
                      <a:pt x="6956" y="2445"/>
                    </a:cubicBezTo>
                    <a:cubicBezTo>
                      <a:pt x="6993" y="2410"/>
                      <a:pt x="7194" y="2231"/>
                      <a:pt x="7239" y="2231"/>
                    </a:cubicBezTo>
                    <a:cubicBezTo>
                      <a:pt x="7240" y="2231"/>
                      <a:pt x="7241" y="2231"/>
                      <a:pt x="7241" y="2231"/>
                    </a:cubicBezTo>
                    <a:cubicBezTo>
                      <a:pt x="7280" y="2233"/>
                      <a:pt x="7144" y="2281"/>
                      <a:pt x="7182" y="2334"/>
                    </a:cubicBezTo>
                    <a:cubicBezTo>
                      <a:pt x="7200" y="2365"/>
                      <a:pt x="7393" y="2543"/>
                      <a:pt x="7417" y="2543"/>
                    </a:cubicBezTo>
                    <a:cubicBezTo>
                      <a:pt x="7418" y="2543"/>
                      <a:pt x="7418" y="2543"/>
                      <a:pt x="7418" y="2543"/>
                    </a:cubicBezTo>
                    <a:cubicBezTo>
                      <a:pt x="7426" y="2529"/>
                      <a:pt x="7434" y="2513"/>
                      <a:pt x="7440" y="2498"/>
                    </a:cubicBezTo>
                    <a:lnTo>
                      <a:pt x="7455" y="2479"/>
                    </a:lnTo>
                    <a:cubicBezTo>
                      <a:pt x="7463" y="2480"/>
                      <a:pt x="7469" y="2483"/>
                      <a:pt x="7474" y="2488"/>
                    </a:cubicBezTo>
                    <a:cubicBezTo>
                      <a:pt x="7462" y="2504"/>
                      <a:pt x="7449" y="2522"/>
                      <a:pt x="7434" y="2544"/>
                    </a:cubicBezTo>
                    <a:cubicBezTo>
                      <a:pt x="7443" y="2531"/>
                      <a:pt x="7454" y="2527"/>
                      <a:pt x="7466" y="2527"/>
                    </a:cubicBezTo>
                    <a:cubicBezTo>
                      <a:pt x="7484" y="2527"/>
                      <a:pt x="7503" y="2536"/>
                      <a:pt x="7520" y="2536"/>
                    </a:cubicBezTo>
                    <a:cubicBezTo>
                      <a:pt x="7529" y="2536"/>
                      <a:pt x="7537" y="2534"/>
                      <a:pt x="7544" y="2527"/>
                    </a:cubicBezTo>
                    <a:cubicBezTo>
                      <a:pt x="7551" y="2547"/>
                      <a:pt x="7557" y="2554"/>
                      <a:pt x="7563" y="2554"/>
                    </a:cubicBezTo>
                    <a:cubicBezTo>
                      <a:pt x="7567" y="2554"/>
                      <a:pt x="7571" y="2549"/>
                      <a:pt x="7574" y="2541"/>
                    </a:cubicBezTo>
                    <a:cubicBezTo>
                      <a:pt x="7575" y="2543"/>
                      <a:pt x="7577" y="2543"/>
                      <a:pt x="7579" y="2544"/>
                    </a:cubicBezTo>
                    <a:cubicBezTo>
                      <a:pt x="7599" y="2555"/>
                      <a:pt x="7621" y="2568"/>
                      <a:pt x="7644" y="2568"/>
                    </a:cubicBezTo>
                    <a:cubicBezTo>
                      <a:pt x="7657" y="2568"/>
                      <a:pt x="7670" y="2564"/>
                      <a:pt x="7683" y="2554"/>
                    </a:cubicBezTo>
                    <a:cubicBezTo>
                      <a:pt x="7693" y="2559"/>
                      <a:pt x="7702" y="2561"/>
                      <a:pt x="7711" y="2561"/>
                    </a:cubicBezTo>
                    <a:cubicBezTo>
                      <a:pt x="7750" y="2561"/>
                      <a:pt x="7780" y="2526"/>
                      <a:pt x="7805" y="2518"/>
                    </a:cubicBezTo>
                    <a:cubicBezTo>
                      <a:pt x="7837" y="2529"/>
                      <a:pt x="7857" y="2538"/>
                      <a:pt x="7873" y="2555"/>
                    </a:cubicBezTo>
                    <a:cubicBezTo>
                      <a:pt x="7875" y="2557"/>
                      <a:pt x="7877" y="2558"/>
                      <a:pt x="7879" y="2558"/>
                    </a:cubicBezTo>
                    <a:cubicBezTo>
                      <a:pt x="7885" y="2558"/>
                      <a:pt x="7890" y="2554"/>
                      <a:pt x="7893" y="2549"/>
                    </a:cubicBezTo>
                    <a:lnTo>
                      <a:pt x="7893" y="2549"/>
                    </a:lnTo>
                    <a:cubicBezTo>
                      <a:pt x="7890" y="2554"/>
                      <a:pt x="7889" y="2560"/>
                      <a:pt x="7888" y="2567"/>
                    </a:cubicBezTo>
                    <a:cubicBezTo>
                      <a:pt x="7888" y="2571"/>
                      <a:pt x="7887" y="2574"/>
                      <a:pt x="7887" y="2580"/>
                    </a:cubicBezTo>
                    <a:cubicBezTo>
                      <a:pt x="7900" y="2575"/>
                      <a:pt x="7915" y="2573"/>
                      <a:pt x="7930" y="2573"/>
                    </a:cubicBezTo>
                    <a:cubicBezTo>
                      <a:pt x="7933" y="2573"/>
                      <a:pt x="7936" y="2573"/>
                      <a:pt x="7939" y="2573"/>
                    </a:cubicBezTo>
                    <a:cubicBezTo>
                      <a:pt x="7942" y="2574"/>
                      <a:pt x="7945" y="2574"/>
                      <a:pt x="7949" y="2574"/>
                    </a:cubicBezTo>
                    <a:cubicBezTo>
                      <a:pt x="7967" y="2574"/>
                      <a:pt x="7988" y="2564"/>
                      <a:pt x="8011" y="2564"/>
                    </a:cubicBezTo>
                    <a:cubicBezTo>
                      <a:pt x="8034" y="2564"/>
                      <a:pt x="8058" y="2573"/>
                      <a:pt x="8086" y="2609"/>
                    </a:cubicBezTo>
                    <a:cubicBezTo>
                      <a:pt x="8092" y="2606"/>
                      <a:pt x="8098" y="2605"/>
                      <a:pt x="8103" y="2605"/>
                    </a:cubicBezTo>
                    <a:cubicBezTo>
                      <a:pt x="8120" y="2605"/>
                      <a:pt x="8138" y="2613"/>
                      <a:pt x="8157" y="2613"/>
                    </a:cubicBezTo>
                    <a:cubicBezTo>
                      <a:pt x="8166" y="2613"/>
                      <a:pt x="8177" y="2611"/>
                      <a:pt x="8187" y="2604"/>
                    </a:cubicBezTo>
                    <a:cubicBezTo>
                      <a:pt x="8188" y="2604"/>
                      <a:pt x="8189" y="2604"/>
                      <a:pt x="8190" y="2604"/>
                    </a:cubicBezTo>
                    <a:cubicBezTo>
                      <a:pt x="8221" y="2604"/>
                      <a:pt x="8251" y="2556"/>
                      <a:pt x="8285" y="2556"/>
                    </a:cubicBezTo>
                    <a:cubicBezTo>
                      <a:pt x="8292" y="2556"/>
                      <a:pt x="8299" y="2558"/>
                      <a:pt x="8306" y="2563"/>
                    </a:cubicBezTo>
                    <a:cubicBezTo>
                      <a:pt x="8327" y="2550"/>
                      <a:pt x="8348" y="2546"/>
                      <a:pt x="8368" y="2546"/>
                    </a:cubicBezTo>
                    <a:cubicBezTo>
                      <a:pt x="8405" y="2546"/>
                      <a:pt x="8441" y="2559"/>
                      <a:pt x="8475" y="2559"/>
                    </a:cubicBezTo>
                    <a:cubicBezTo>
                      <a:pt x="8481" y="2559"/>
                      <a:pt x="8487" y="2559"/>
                      <a:pt x="8494" y="2558"/>
                    </a:cubicBezTo>
                    <a:cubicBezTo>
                      <a:pt x="8510" y="2571"/>
                      <a:pt x="8526" y="2575"/>
                      <a:pt x="8542" y="2575"/>
                    </a:cubicBezTo>
                    <a:cubicBezTo>
                      <a:pt x="8573" y="2575"/>
                      <a:pt x="8602" y="2559"/>
                      <a:pt x="8631" y="2559"/>
                    </a:cubicBezTo>
                    <a:cubicBezTo>
                      <a:pt x="8632" y="2559"/>
                      <a:pt x="8633" y="2559"/>
                      <a:pt x="8633" y="2559"/>
                    </a:cubicBezTo>
                    <a:cubicBezTo>
                      <a:pt x="8646" y="2569"/>
                      <a:pt x="8659" y="2573"/>
                      <a:pt x="8671" y="2573"/>
                    </a:cubicBezTo>
                    <a:cubicBezTo>
                      <a:pt x="8702" y="2573"/>
                      <a:pt x="8731" y="2549"/>
                      <a:pt x="8759" y="2546"/>
                    </a:cubicBezTo>
                    <a:cubicBezTo>
                      <a:pt x="8787" y="2533"/>
                      <a:pt x="8812" y="2488"/>
                      <a:pt x="8837" y="2488"/>
                    </a:cubicBezTo>
                    <a:cubicBezTo>
                      <a:pt x="8849" y="2488"/>
                      <a:pt x="8861" y="2497"/>
                      <a:pt x="8873" y="2524"/>
                    </a:cubicBezTo>
                    <a:cubicBezTo>
                      <a:pt x="8876" y="2519"/>
                      <a:pt x="8878" y="2516"/>
                      <a:pt x="8878" y="2516"/>
                    </a:cubicBezTo>
                    <a:lnTo>
                      <a:pt x="8878" y="2516"/>
                    </a:lnTo>
                    <a:cubicBezTo>
                      <a:pt x="8881" y="2516"/>
                      <a:pt x="8776" y="2681"/>
                      <a:pt x="8805" y="2708"/>
                    </a:cubicBezTo>
                    <a:cubicBezTo>
                      <a:pt x="8823" y="2692"/>
                      <a:pt x="8841" y="2687"/>
                      <a:pt x="8858" y="2687"/>
                    </a:cubicBezTo>
                    <a:cubicBezTo>
                      <a:pt x="8889" y="2687"/>
                      <a:pt x="8918" y="2704"/>
                      <a:pt x="8946" y="2704"/>
                    </a:cubicBezTo>
                    <a:cubicBezTo>
                      <a:pt x="8956" y="2704"/>
                      <a:pt x="8966" y="2702"/>
                      <a:pt x="8976" y="2695"/>
                    </a:cubicBezTo>
                    <a:cubicBezTo>
                      <a:pt x="8986" y="2682"/>
                      <a:pt x="8996" y="2679"/>
                      <a:pt x="9006" y="2679"/>
                    </a:cubicBezTo>
                    <a:cubicBezTo>
                      <a:pt x="9014" y="2679"/>
                      <a:pt x="9023" y="2682"/>
                      <a:pt x="9032" y="2682"/>
                    </a:cubicBezTo>
                    <a:cubicBezTo>
                      <a:pt x="9041" y="2682"/>
                      <a:pt x="9050" y="2679"/>
                      <a:pt x="9058" y="2667"/>
                    </a:cubicBezTo>
                    <a:cubicBezTo>
                      <a:pt x="9064" y="2655"/>
                      <a:pt x="9070" y="2651"/>
                      <a:pt x="9075" y="2651"/>
                    </a:cubicBezTo>
                    <a:cubicBezTo>
                      <a:pt x="9092" y="2651"/>
                      <a:pt x="9109" y="2687"/>
                      <a:pt x="9124" y="2687"/>
                    </a:cubicBezTo>
                    <a:cubicBezTo>
                      <a:pt x="9126" y="2687"/>
                      <a:pt x="9129" y="2686"/>
                      <a:pt x="9131" y="2684"/>
                    </a:cubicBezTo>
                    <a:cubicBezTo>
                      <a:pt x="9159" y="2682"/>
                      <a:pt x="9184" y="2651"/>
                      <a:pt x="9207" y="2651"/>
                    </a:cubicBezTo>
                    <a:cubicBezTo>
                      <a:pt x="9219" y="2651"/>
                      <a:pt x="9230" y="2659"/>
                      <a:pt x="9242" y="2685"/>
                    </a:cubicBezTo>
                    <a:cubicBezTo>
                      <a:pt x="9252" y="2707"/>
                      <a:pt x="9261" y="2715"/>
                      <a:pt x="9269" y="2715"/>
                    </a:cubicBezTo>
                    <a:cubicBezTo>
                      <a:pt x="9288" y="2715"/>
                      <a:pt x="9304" y="2673"/>
                      <a:pt x="9319" y="2669"/>
                    </a:cubicBezTo>
                    <a:cubicBezTo>
                      <a:pt x="9343" y="2690"/>
                      <a:pt x="9362" y="2700"/>
                      <a:pt x="9379" y="2700"/>
                    </a:cubicBezTo>
                    <a:cubicBezTo>
                      <a:pt x="9395" y="2700"/>
                      <a:pt x="9409" y="2692"/>
                      <a:pt x="9422" y="2679"/>
                    </a:cubicBezTo>
                    <a:cubicBezTo>
                      <a:pt x="9472" y="2683"/>
                      <a:pt x="9480" y="2700"/>
                      <a:pt x="9487" y="2700"/>
                    </a:cubicBezTo>
                    <a:cubicBezTo>
                      <a:pt x="9488" y="2700"/>
                      <a:pt x="9490" y="2699"/>
                      <a:pt x="9491" y="2698"/>
                    </a:cubicBezTo>
                    <a:cubicBezTo>
                      <a:pt x="9493" y="2692"/>
                      <a:pt x="9494" y="2689"/>
                      <a:pt x="9496" y="2689"/>
                    </a:cubicBezTo>
                    <a:cubicBezTo>
                      <a:pt x="9502" y="2689"/>
                      <a:pt x="9509" y="2707"/>
                      <a:pt x="9523" y="2749"/>
                    </a:cubicBezTo>
                    <a:cubicBezTo>
                      <a:pt x="9534" y="2752"/>
                      <a:pt x="9548" y="2760"/>
                      <a:pt x="9567" y="2760"/>
                    </a:cubicBezTo>
                    <a:cubicBezTo>
                      <a:pt x="9581" y="2760"/>
                      <a:pt x="9598" y="2756"/>
                      <a:pt x="9618" y="2740"/>
                    </a:cubicBezTo>
                    <a:cubicBezTo>
                      <a:pt x="9668" y="2755"/>
                      <a:pt x="9696" y="2770"/>
                      <a:pt x="9711" y="2772"/>
                    </a:cubicBezTo>
                    <a:cubicBezTo>
                      <a:pt x="9714" y="2761"/>
                      <a:pt x="9716" y="2757"/>
                      <a:pt x="9718" y="2757"/>
                    </a:cubicBezTo>
                    <a:cubicBezTo>
                      <a:pt x="9727" y="2757"/>
                      <a:pt x="9732" y="2819"/>
                      <a:pt x="9734" y="2821"/>
                    </a:cubicBezTo>
                    <a:cubicBezTo>
                      <a:pt x="9735" y="2822"/>
                      <a:pt x="9735" y="2823"/>
                      <a:pt x="9736" y="2823"/>
                    </a:cubicBezTo>
                    <a:cubicBezTo>
                      <a:pt x="9739" y="2823"/>
                      <a:pt x="9744" y="2804"/>
                      <a:pt x="9783" y="2804"/>
                    </a:cubicBezTo>
                    <a:cubicBezTo>
                      <a:pt x="9792" y="2804"/>
                      <a:pt x="9803" y="2805"/>
                      <a:pt x="9816" y="2807"/>
                    </a:cubicBezTo>
                    <a:cubicBezTo>
                      <a:pt x="9841" y="2759"/>
                      <a:pt x="9865" y="2770"/>
                      <a:pt x="9888" y="2767"/>
                    </a:cubicBezTo>
                    <a:cubicBezTo>
                      <a:pt x="9893" y="2756"/>
                      <a:pt x="9899" y="2752"/>
                      <a:pt x="9904" y="2752"/>
                    </a:cubicBezTo>
                    <a:cubicBezTo>
                      <a:pt x="9915" y="2752"/>
                      <a:pt x="9927" y="2768"/>
                      <a:pt x="9939" y="2768"/>
                    </a:cubicBezTo>
                    <a:cubicBezTo>
                      <a:pt x="9943" y="2768"/>
                      <a:pt x="9948" y="2765"/>
                      <a:pt x="9953" y="2756"/>
                    </a:cubicBezTo>
                    <a:cubicBezTo>
                      <a:pt x="9964" y="2736"/>
                      <a:pt x="9976" y="2725"/>
                      <a:pt x="9988" y="2725"/>
                    </a:cubicBezTo>
                    <a:cubicBezTo>
                      <a:pt x="9998" y="2725"/>
                      <a:pt x="10008" y="2732"/>
                      <a:pt x="10019" y="2746"/>
                    </a:cubicBezTo>
                    <a:cubicBezTo>
                      <a:pt x="10026" y="2725"/>
                      <a:pt x="10034" y="2720"/>
                      <a:pt x="10042" y="2720"/>
                    </a:cubicBezTo>
                    <a:cubicBezTo>
                      <a:pt x="10049" y="2720"/>
                      <a:pt x="10057" y="2724"/>
                      <a:pt x="10065" y="2724"/>
                    </a:cubicBezTo>
                    <a:cubicBezTo>
                      <a:pt x="10073" y="2724"/>
                      <a:pt x="10082" y="2719"/>
                      <a:pt x="10090" y="2697"/>
                    </a:cubicBezTo>
                    <a:cubicBezTo>
                      <a:pt x="10107" y="2675"/>
                      <a:pt x="10125" y="2650"/>
                      <a:pt x="10144" y="2650"/>
                    </a:cubicBezTo>
                    <a:cubicBezTo>
                      <a:pt x="10154" y="2650"/>
                      <a:pt x="10164" y="2657"/>
                      <a:pt x="10176" y="2672"/>
                    </a:cubicBezTo>
                    <a:cubicBezTo>
                      <a:pt x="10181" y="2669"/>
                      <a:pt x="10187" y="2667"/>
                      <a:pt x="10193" y="2667"/>
                    </a:cubicBezTo>
                    <a:cubicBezTo>
                      <a:pt x="10214" y="2667"/>
                      <a:pt x="10237" y="2687"/>
                      <a:pt x="10261" y="2687"/>
                    </a:cubicBezTo>
                    <a:cubicBezTo>
                      <a:pt x="10268" y="2687"/>
                      <a:pt x="10274" y="2686"/>
                      <a:pt x="10280" y="2683"/>
                    </a:cubicBezTo>
                    <a:cubicBezTo>
                      <a:pt x="10396" y="2700"/>
                      <a:pt x="10408" y="2740"/>
                      <a:pt x="10413" y="2740"/>
                    </a:cubicBezTo>
                    <a:cubicBezTo>
                      <a:pt x="10413" y="2740"/>
                      <a:pt x="10413" y="2740"/>
                      <a:pt x="10414" y="2740"/>
                    </a:cubicBezTo>
                    <a:cubicBezTo>
                      <a:pt x="10417" y="2746"/>
                      <a:pt x="10419" y="2761"/>
                      <a:pt x="10450" y="2761"/>
                    </a:cubicBezTo>
                    <a:cubicBezTo>
                      <a:pt x="10465" y="2761"/>
                      <a:pt x="10486" y="2758"/>
                      <a:pt x="10517" y="2749"/>
                    </a:cubicBezTo>
                    <a:cubicBezTo>
                      <a:pt x="10524" y="2756"/>
                      <a:pt x="10528" y="2760"/>
                      <a:pt x="10533" y="2765"/>
                    </a:cubicBezTo>
                    <a:cubicBezTo>
                      <a:pt x="10574" y="2764"/>
                      <a:pt x="10631" y="2761"/>
                      <a:pt x="10711" y="2753"/>
                    </a:cubicBezTo>
                    <a:cubicBezTo>
                      <a:pt x="10740" y="2735"/>
                      <a:pt x="10766" y="2730"/>
                      <a:pt x="10791" y="2730"/>
                    </a:cubicBezTo>
                    <a:cubicBezTo>
                      <a:pt x="10829" y="2730"/>
                      <a:pt x="10863" y="2743"/>
                      <a:pt x="10893" y="2743"/>
                    </a:cubicBezTo>
                    <a:cubicBezTo>
                      <a:pt x="10908" y="2743"/>
                      <a:pt x="10922" y="2739"/>
                      <a:pt x="10935" y="2728"/>
                    </a:cubicBezTo>
                    <a:cubicBezTo>
                      <a:pt x="10952" y="2736"/>
                      <a:pt x="10968" y="2738"/>
                      <a:pt x="10981" y="2738"/>
                    </a:cubicBezTo>
                    <a:cubicBezTo>
                      <a:pt x="11012" y="2738"/>
                      <a:pt x="11035" y="2725"/>
                      <a:pt x="11052" y="2723"/>
                    </a:cubicBezTo>
                    <a:cubicBezTo>
                      <a:pt x="11081" y="2707"/>
                      <a:pt x="11097" y="2702"/>
                      <a:pt x="11109" y="2702"/>
                    </a:cubicBezTo>
                    <a:cubicBezTo>
                      <a:pt x="11118" y="2702"/>
                      <a:pt x="11125" y="2705"/>
                      <a:pt x="11135" y="2708"/>
                    </a:cubicBezTo>
                    <a:cubicBezTo>
                      <a:pt x="11139" y="2697"/>
                      <a:pt x="11144" y="2692"/>
                      <a:pt x="11151" y="2692"/>
                    </a:cubicBezTo>
                    <a:cubicBezTo>
                      <a:pt x="11169" y="2692"/>
                      <a:pt x="11197" y="2729"/>
                      <a:pt x="11247" y="2729"/>
                    </a:cubicBezTo>
                    <a:cubicBezTo>
                      <a:pt x="11261" y="2729"/>
                      <a:pt x="11277" y="2726"/>
                      <a:pt x="11295" y="2718"/>
                    </a:cubicBezTo>
                    <a:cubicBezTo>
                      <a:pt x="11314" y="2710"/>
                      <a:pt x="11331" y="2707"/>
                      <a:pt x="11346" y="2707"/>
                    </a:cubicBezTo>
                    <a:cubicBezTo>
                      <a:pt x="11386" y="2707"/>
                      <a:pt x="11416" y="2728"/>
                      <a:pt x="11437" y="2728"/>
                    </a:cubicBezTo>
                    <a:cubicBezTo>
                      <a:pt x="11441" y="2728"/>
                      <a:pt x="11445" y="2727"/>
                      <a:pt x="11449" y="2725"/>
                    </a:cubicBezTo>
                    <a:cubicBezTo>
                      <a:pt x="11459" y="2725"/>
                      <a:pt x="11466" y="2723"/>
                      <a:pt x="11472" y="2723"/>
                    </a:cubicBezTo>
                    <a:cubicBezTo>
                      <a:pt x="11415" y="2634"/>
                      <a:pt x="11276" y="2305"/>
                      <a:pt x="11332" y="2305"/>
                    </a:cubicBezTo>
                    <a:cubicBezTo>
                      <a:pt x="11335" y="2305"/>
                      <a:pt x="11338" y="2306"/>
                      <a:pt x="11341" y="2307"/>
                    </a:cubicBezTo>
                    <a:cubicBezTo>
                      <a:pt x="11386" y="2269"/>
                      <a:pt x="11401" y="2248"/>
                      <a:pt x="11403" y="2248"/>
                    </a:cubicBezTo>
                    <a:lnTo>
                      <a:pt x="11403" y="2248"/>
                    </a:lnTo>
                    <a:cubicBezTo>
                      <a:pt x="11404" y="2248"/>
                      <a:pt x="11389" y="2275"/>
                      <a:pt x="11381" y="2337"/>
                    </a:cubicBezTo>
                    <a:cubicBezTo>
                      <a:pt x="11372" y="2361"/>
                      <a:pt x="11367" y="2369"/>
                      <a:pt x="11387" y="2369"/>
                    </a:cubicBezTo>
                    <a:cubicBezTo>
                      <a:pt x="11406" y="2369"/>
                      <a:pt x="11450" y="2361"/>
                      <a:pt x="11537" y="2352"/>
                    </a:cubicBezTo>
                    <a:cubicBezTo>
                      <a:pt x="11586" y="2354"/>
                      <a:pt x="11624" y="2379"/>
                      <a:pt x="11654" y="2379"/>
                    </a:cubicBezTo>
                    <a:cubicBezTo>
                      <a:pt x="11660" y="2379"/>
                      <a:pt x="11665" y="2378"/>
                      <a:pt x="11671" y="2376"/>
                    </a:cubicBezTo>
                    <a:cubicBezTo>
                      <a:pt x="11679" y="2390"/>
                      <a:pt x="11686" y="2394"/>
                      <a:pt x="11693" y="2394"/>
                    </a:cubicBezTo>
                    <a:cubicBezTo>
                      <a:pt x="11705" y="2394"/>
                      <a:pt x="11715" y="2381"/>
                      <a:pt x="11723" y="2381"/>
                    </a:cubicBezTo>
                    <a:cubicBezTo>
                      <a:pt x="11730" y="2381"/>
                      <a:pt x="11736" y="2388"/>
                      <a:pt x="11742" y="2415"/>
                    </a:cubicBezTo>
                    <a:cubicBezTo>
                      <a:pt x="11773" y="2463"/>
                      <a:pt x="11788" y="2482"/>
                      <a:pt x="11821" y="2482"/>
                    </a:cubicBezTo>
                    <a:cubicBezTo>
                      <a:pt x="11825" y="2482"/>
                      <a:pt x="11829" y="2482"/>
                      <a:pt x="11834" y="2482"/>
                    </a:cubicBezTo>
                    <a:cubicBezTo>
                      <a:pt x="11840" y="2493"/>
                      <a:pt x="11847" y="2498"/>
                      <a:pt x="11855" y="2498"/>
                    </a:cubicBezTo>
                    <a:cubicBezTo>
                      <a:pt x="11873" y="2498"/>
                      <a:pt x="11894" y="2477"/>
                      <a:pt x="11923" y="2471"/>
                    </a:cubicBezTo>
                    <a:cubicBezTo>
                      <a:pt x="11936" y="2476"/>
                      <a:pt x="11950" y="2479"/>
                      <a:pt x="11966" y="2479"/>
                    </a:cubicBezTo>
                    <a:cubicBezTo>
                      <a:pt x="11999" y="2479"/>
                      <a:pt x="12039" y="2467"/>
                      <a:pt x="12087" y="2438"/>
                    </a:cubicBezTo>
                    <a:cubicBezTo>
                      <a:pt x="12097" y="2450"/>
                      <a:pt x="12106" y="2455"/>
                      <a:pt x="12115" y="2455"/>
                    </a:cubicBezTo>
                    <a:cubicBezTo>
                      <a:pt x="12151" y="2455"/>
                      <a:pt x="12180" y="2379"/>
                      <a:pt x="12206" y="2379"/>
                    </a:cubicBezTo>
                    <a:cubicBezTo>
                      <a:pt x="12209" y="2379"/>
                      <a:pt x="12212" y="2380"/>
                      <a:pt x="12215" y="2382"/>
                    </a:cubicBezTo>
                    <a:cubicBezTo>
                      <a:pt x="12226" y="2397"/>
                      <a:pt x="12235" y="2402"/>
                      <a:pt x="12243" y="2402"/>
                    </a:cubicBezTo>
                    <a:cubicBezTo>
                      <a:pt x="12264" y="2402"/>
                      <a:pt x="12281" y="2370"/>
                      <a:pt x="12294" y="2366"/>
                    </a:cubicBezTo>
                    <a:cubicBezTo>
                      <a:pt x="12300" y="2360"/>
                      <a:pt x="12306" y="2358"/>
                      <a:pt x="12311" y="2358"/>
                    </a:cubicBezTo>
                    <a:cubicBezTo>
                      <a:pt x="12327" y="2358"/>
                      <a:pt x="12338" y="2376"/>
                      <a:pt x="12345" y="2376"/>
                    </a:cubicBezTo>
                    <a:cubicBezTo>
                      <a:pt x="12351" y="2376"/>
                      <a:pt x="12355" y="2366"/>
                      <a:pt x="12358" y="2334"/>
                    </a:cubicBezTo>
                    <a:cubicBezTo>
                      <a:pt x="12364" y="2312"/>
                      <a:pt x="12368" y="2306"/>
                      <a:pt x="12376" y="2306"/>
                    </a:cubicBezTo>
                    <a:cubicBezTo>
                      <a:pt x="12386" y="2306"/>
                      <a:pt x="12403" y="2314"/>
                      <a:pt x="12436" y="2314"/>
                    </a:cubicBezTo>
                    <a:cubicBezTo>
                      <a:pt x="12455" y="2314"/>
                      <a:pt x="12479" y="2311"/>
                      <a:pt x="12512" y="2302"/>
                    </a:cubicBezTo>
                    <a:cubicBezTo>
                      <a:pt x="12528" y="2286"/>
                      <a:pt x="12541" y="2267"/>
                      <a:pt x="12551" y="2246"/>
                    </a:cubicBezTo>
                    <a:cubicBezTo>
                      <a:pt x="12552" y="2247"/>
                      <a:pt x="12555" y="2247"/>
                      <a:pt x="12557" y="2247"/>
                    </a:cubicBezTo>
                    <a:cubicBezTo>
                      <a:pt x="12557" y="2251"/>
                      <a:pt x="12559" y="2253"/>
                      <a:pt x="12560" y="2258"/>
                    </a:cubicBezTo>
                    <a:cubicBezTo>
                      <a:pt x="12564" y="2247"/>
                      <a:pt x="12569" y="2235"/>
                      <a:pt x="12573" y="2223"/>
                    </a:cubicBezTo>
                    <a:cubicBezTo>
                      <a:pt x="12574" y="2223"/>
                      <a:pt x="12575" y="2223"/>
                      <a:pt x="12576" y="2223"/>
                    </a:cubicBezTo>
                    <a:cubicBezTo>
                      <a:pt x="12577" y="2223"/>
                      <a:pt x="12578" y="2224"/>
                      <a:pt x="12579" y="2226"/>
                    </a:cubicBezTo>
                    <a:cubicBezTo>
                      <a:pt x="12583" y="2221"/>
                      <a:pt x="12585" y="2214"/>
                      <a:pt x="12587" y="2209"/>
                    </a:cubicBezTo>
                    <a:cubicBezTo>
                      <a:pt x="12589" y="2209"/>
                      <a:pt x="12591" y="2209"/>
                      <a:pt x="12594" y="2211"/>
                    </a:cubicBezTo>
                    <a:cubicBezTo>
                      <a:pt x="12596" y="2213"/>
                      <a:pt x="12596" y="2218"/>
                      <a:pt x="12596" y="2222"/>
                    </a:cubicBezTo>
                    <a:cubicBezTo>
                      <a:pt x="12597" y="2218"/>
                      <a:pt x="12597" y="2214"/>
                      <a:pt x="12596" y="2212"/>
                    </a:cubicBezTo>
                    <a:lnTo>
                      <a:pt x="12596" y="2212"/>
                    </a:lnTo>
                    <a:cubicBezTo>
                      <a:pt x="12604" y="2217"/>
                      <a:pt x="12614" y="2224"/>
                      <a:pt x="12625" y="2224"/>
                    </a:cubicBezTo>
                    <a:cubicBezTo>
                      <a:pt x="12628" y="2224"/>
                      <a:pt x="12632" y="2223"/>
                      <a:pt x="12636" y="2221"/>
                    </a:cubicBezTo>
                    <a:cubicBezTo>
                      <a:pt x="12659" y="2260"/>
                      <a:pt x="12685" y="2267"/>
                      <a:pt x="12716" y="2267"/>
                    </a:cubicBezTo>
                    <a:cubicBezTo>
                      <a:pt x="12737" y="2267"/>
                      <a:pt x="12759" y="2264"/>
                      <a:pt x="12784" y="2264"/>
                    </a:cubicBezTo>
                    <a:cubicBezTo>
                      <a:pt x="12796" y="2258"/>
                      <a:pt x="12808" y="2256"/>
                      <a:pt x="12819" y="2256"/>
                    </a:cubicBezTo>
                    <a:cubicBezTo>
                      <a:pt x="12855" y="2256"/>
                      <a:pt x="12888" y="2277"/>
                      <a:pt x="12918" y="2277"/>
                    </a:cubicBezTo>
                    <a:cubicBezTo>
                      <a:pt x="12930" y="2277"/>
                      <a:pt x="12941" y="2274"/>
                      <a:pt x="12952" y="2265"/>
                    </a:cubicBezTo>
                    <a:cubicBezTo>
                      <a:pt x="12972" y="2262"/>
                      <a:pt x="12991" y="2259"/>
                      <a:pt x="13009" y="2259"/>
                    </a:cubicBezTo>
                    <a:cubicBezTo>
                      <a:pt x="13034" y="2259"/>
                      <a:pt x="13057" y="2264"/>
                      <a:pt x="13078" y="2274"/>
                    </a:cubicBezTo>
                    <a:cubicBezTo>
                      <a:pt x="13095" y="2256"/>
                      <a:pt x="13110" y="2237"/>
                      <a:pt x="13125" y="2237"/>
                    </a:cubicBezTo>
                    <a:cubicBezTo>
                      <a:pt x="13141" y="2237"/>
                      <a:pt x="13155" y="2258"/>
                      <a:pt x="13170" y="2320"/>
                    </a:cubicBezTo>
                    <a:cubicBezTo>
                      <a:pt x="13174" y="2324"/>
                      <a:pt x="13178" y="2325"/>
                      <a:pt x="13182" y="2325"/>
                    </a:cubicBezTo>
                    <a:cubicBezTo>
                      <a:pt x="13201" y="2325"/>
                      <a:pt x="13216" y="2288"/>
                      <a:pt x="13229" y="2288"/>
                    </a:cubicBezTo>
                    <a:cubicBezTo>
                      <a:pt x="13255" y="2272"/>
                      <a:pt x="13270" y="2266"/>
                      <a:pt x="13279" y="2266"/>
                    </a:cubicBezTo>
                    <a:cubicBezTo>
                      <a:pt x="13292" y="2266"/>
                      <a:pt x="13293" y="2278"/>
                      <a:pt x="13293" y="2292"/>
                    </a:cubicBezTo>
                    <a:cubicBezTo>
                      <a:pt x="13293" y="2292"/>
                      <a:pt x="13293" y="2292"/>
                      <a:pt x="13293" y="2292"/>
                    </a:cubicBezTo>
                    <a:cubicBezTo>
                      <a:pt x="13292" y="2292"/>
                      <a:pt x="13280" y="2320"/>
                      <a:pt x="13267" y="2340"/>
                    </a:cubicBezTo>
                    <a:cubicBezTo>
                      <a:pt x="13281" y="2340"/>
                      <a:pt x="13297" y="2343"/>
                      <a:pt x="13311" y="2348"/>
                    </a:cubicBezTo>
                    <a:cubicBezTo>
                      <a:pt x="13327" y="2368"/>
                      <a:pt x="13346" y="2375"/>
                      <a:pt x="13369" y="2375"/>
                    </a:cubicBezTo>
                    <a:cubicBezTo>
                      <a:pt x="13408" y="2375"/>
                      <a:pt x="13457" y="2356"/>
                      <a:pt x="13520" y="2356"/>
                    </a:cubicBezTo>
                    <a:cubicBezTo>
                      <a:pt x="13535" y="2356"/>
                      <a:pt x="13551" y="2357"/>
                      <a:pt x="13568" y="2359"/>
                    </a:cubicBezTo>
                    <a:cubicBezTo>
                      <a:pt x="13609" y="2355"/>
                      <a:pt x="13646" y="2340"/>
                      <a:pt x="13680" y="2340"/>
                    </a:cubicBezTo>
                    <a:cubicBezTo>
                      <a:pt x="13703" y="2340"/>
                      <a:pt x="13724" y="2347"/>
                      <a:pt x="13745" y="2370"/>
                    </a:cubicBezTo>
                    <a:cubicBezTo>
                      <a:pt x="13767" y="2330"/>
                      <a:pt x="13787" y="2314"/>
                      <a:pt x="13806" y="2314"/>
                    </a:cubicBezTo>
                    <a:cubicBezTo>
                      <a:pt x="13827" y="2314"/>
                      <a:pt x="13846" y="2333"/>
                      <a:pt x="13863" y="2361"/>
                    </a:cubicBezTo>
                    <a:cubicBezTo>
                      <a:pt x="13908" y="2359"/>
                      <a:pt x="13940" y="2352"/>
                      <a:pt x="13969" y="2352"/>
                    </a:cubicBezTo>
                    <a:cubicBezTo>
                      <a:pt x="13982" y="2352"/>
                      <a:pt x="13994" y="2353"/>
                      <a:pt x="14007" y="2357"/>
                    </a:cubicBezTo>
                    <a:cubicBezTo>
                      <a:pt x="14022" y="2318"/>
                      <a:pt x="14039" y="2304"/>
                      <a:pt x="14058" y="2304"/>
                    </a:cubicBezTo>
                    <a:cubicBezTo>
                      <a:pt x="14083" y="2304"/>
                      <a:pt x="14114" y="2331"/>
                      <a:pt x="14153" y="2361"/>
                    </a:cubicBezTo>
                    <a:cubicBezTo>
                      <a:pt x="14156" y="2358"/>
                      <a:pt x="14158" y="2356"/>
                      <a:pt x="14161" y="2356"/>
                    </a:cubicBezTo>
                    <a:cubicBezTo>
                      <a:pt x="14177" y="2356"/>
                      <a:pt x="14196" y="2401"/>
                      <a:pt x="14214" y="2401"/>
                    </a:cubicBezTo>
                    <a:cubicBezTo>
                      <a:pt x="14217" y="2401"/>
                      <a:pt x="14220" y="2400"/>
                      <a:pt x="14223" y="2398"/>
                    </a:cubicBezTo>
                    <a:cubicBezTo>
                      <a:pt x="14233" y="2417"/>
                      <a:pt x="14242" y="2424"/>
                      <a:pt x="14252" y="2424"/>
                    </a:cubicBezTo>
                    <a:cubicBezTo>
                      <a:pt x="14270" y="2424"/>
                      <a:pt x="14289" y="2397"/>
                      <a:pt x="14310" y="2371"/>
                    </a:cubicBezTo>
                    <a:cubicBezTo>
                      <a:pt x="14326" y="2370"/>
                      <a:pt x="14341" y="2370"/>
                      <a:pt x="14353" y="2370"/>
                    </a:cubicBezTo>
                    <a:cubicBezTo>
                      <a:pt x="14353" y="2370"/>
                      <a:pt x="14353" y="2371"/>
                      <a:pt x="14353" y="2372"/>
                    </a:cubicBezTo>
                    <a:lnTo>
                      <a:pt x="14353" y="2372"/>
                    </a:lnTo>
                    <a:cubicBezTo>
                      <a:pt x="14355" y="2372"/>
                      <a:pt x="14357" y="2372"/>
                      <a:pt x="14358" y="2372"/>
                    </a:cubicBezTo>
                    <a:cubicBezTo>
                      <a:pt x="14472" y="2372"/>
                      <a:pt x="14420" y="2401"/>
                      <a:pt x="14380" y="2401"/>
                    </a:cubicBezTo>
                    <a:cubicBezTo>
                      <a:pt x="14376" y="2401"/>
                      <a:pt x="14373" y="2401"/>
                      <a:pt x="14369" y="2400"/>
                    </a:cubicBezTo>
                    <a:cubicBezTo>
                      <a:pt x="14366" y="2391"/>
                      <a:pt x="14360" y="2381"/>
                      <a:pt x="14353" y="2374"/>
                    </a:cubicBezTo>
                    <a:lnTo>
                      <a:pt x="14353" y="2374"/>
                    </a:lnTo>
                    <a:cubicBezTo>
                      <a:pt x="14356" y="2382"/>
                      <a:pt x="14364" y="2397"/>
                      <a:pt x="14382" y="2419"/>
                    </a:cubicBezTo>
                    <a:cubicBezTo>
                      <a:pt x="14390" y="2447"/>
                      <a:pt x="14399" y="2456"/>
                      <a:pt x="14409" y="2456"/>
                    </a:cubicBezTo>
                    <a:cubicBezTo>
                      <a:pt x="14429" y="2456"/>
                      <a:pt x="14453" y="2423"/>
                      <a:pt x="14486" y="2413"/>
                    </a:cubicBezTo>
                    <a:cubicBezTo>
                      <a:pt x="14491" y="2408"/>
                      <a:pt x="14496" y="2406"/>
                      <a:pt x="14501" y="2406"/>
                    </a:cubicBezTo>
                    <a:cubicBezTo>
                      <a:pt x="14515" y="2406"/>
                      <a:pt x="14530" y="2420"/>
                      <a:pt x="14546" y="2420"/>
                    </a:cubicBezTo>
                    <a:cubicBezTo>
                      <a:pt x="14556" y="2420"/>
                      <a:pt x="14567" y="2413"/>
                      <a:pt x="14578" y="2393"/>
                    </a:cubicBezTo>
                    <a:cubicBezTo>
                      <a:pt x="14584" y="2394"/>
                      <a:pt x="14591" y="2395"/>
                      <a:pt x="14597" y="2395"/>
                    </a:cubicBezTo>
                    <a:cubicBezTo>
                      <a:pt x="14616" y="2395"/>
                      <a:pt x="14636" y="2390"/>
                      <a:pt x="14658" y="2390"/>
                    </a:cubicBezTo>
                    <a:cubicBezTo>
                      <a:pt x="14671" y="2390"/>
                      <a:pt x="14685" y="2392"/>
                      <a:pt x="14700" y="2398"/>
                    </a:cubicBezTo>
                    <a:cubicBezTo>
                      <a:pt x="14763" y="2404"/>
                      <a:pt x="14819" y="2415"/>
                      <a:pt x="14872" y="2422"/>
                    </a:cubicBezTo>
                    <a:cubicBezTo>
                      <a:pt x="14890" y="2425"/>
                      <a:pt x="14907" y="2426"/>
                      <a:pt x="14925" y="2426"/>
                    </a:cubicBezTo>
                    <a:cubicBezTo>
                      <a:pt x="14955" y="2426"/>
                      <a:pt x="14985" y="2422"/>
                      <a:pt x="15013" y="2414"/>
                    </a:cubicBezTo>
                    <a:cubicBezTo>
                      <a:pt x="15035" y="2397"/>
                      <a:pt x="15056" y="2391"/>
                      <a:pt x="15076" y="2391"/>
                    </a:cubicBezTo>
                    <a:cubicBezTo>
                      <a:pt x="15122" y="2391"/>
                      <a:pt x="15164" y="2423"/>
                      <a:pt x="15200" y="2423"/>
                    </a:cubicBezTo>
                    <a:cubicBezTo>
                      <a:pt x="15209" y="2423"/>
                      <a:pt x="15218" y="2421"/>
                      <a:pt x="15227" y="2415"/>
                    </a:cubicBezTo>
                    <a:cubicBezTo>
                      <a:pt x="15279" y="2396"/>
                      <a:pt x="15229" y="2293"/>
                      <a:pt x="15251" y="2293"/>
                    </a:cubicBezTo>
                    <a:cubicBezTo>
                      <a:pt x="15253" y="2293"/>
                      <a:pt x="15255" y="2293"/>
                      <a:pt x="15257" y="2295"/>
                    </a:cubicBezTo>
                    <a:cubicBezTo>
                      <a:pt x="15294" y="2328"/>
                      <a:pt x="15321" y="2310"/>
                      <a:pt x="15344" y="2331"/>
                    </a:cubicBezTo>
                    <a:cubicBezTo>
                      <a:pt x="15369" y="2329"/>
                      <a:pt x="15387" y="2315"/>
                      <a:pt x="15406" y="2315"/>
                    </a:cubicBezTo>
                    <a:cubicBezTo>
                      <a:pt x="15421" y="2315"/>
                      <a:pt x="15436" y="2323"/>
                      <a:pt x="15455" y="2353"/>
                    </a:cubicBezTo>
                    <a:cubicBezTo>
                      <a:pt x="15466" y="2330"/>
                      <a:pt x="15479" y="2323"/>
                      <a:pt x="15494" y="2323"/>
                    </a:cubicBezTo>
                    <a:cubicBezTo>
                      <a:pt x="15514" y="2323"/>
                      <a:pt x="15536" y="2337"/>
                      <a:pt x="15558" y="2344"/>
                    </a:cubicBezTo>
                    <a:cubicBezTo>
                      <a:pt x="15559" y="2344"/>
                      <a:pt x="15559" y="2344"/>
                      <a:pt x="15560" y="2344"/>
                    </a:cubicBezTo>
                    <a:cubicBezTo>
                      <a:pt x="15595" y="2344"/>
                      <a:pt x="15597" y="2209"/>
                      <a:pt x="15627" y="2209"/>
                    </a:cubicBezTo>
                    <a:cubicBezTo>
                      <a:pt x="15629" y="2209"/>
                      <a:pt x="15631" y="2210"/>
                      <a:pt x="15633" y="2211"/>
                    </a:cubicBezTo>
                    <a:cubicBezTo>
                      <a:pt x="15636" y="2211"/>
                      <a:pt x="15639" y="2211"/>
                      <a:pt x="15641" y="2211"/>
                    </a:cubicBezTo>
                    <a:cubicBezTo>
                      <a:pt x="15687" y="2211"/>
                      <a:pt x="15725" y="2193"/>
                      <a:pt x="15746" y="2193"/>
                    </a:cubicBezTo>
                    <a:cubicBezTo>
                      <a:pt x="15758" y="2193"/>
                      <a:pt x="15765" y="2198"/>
                      <a:pt x="15765" y="2214"/>
                    </a:cubicBezTo>
                    <a:lnTo>
                      <a:pt x="15765" y="2214"/>
                    </a:lnTo>
                    <a:cubicBezTo>
                      <a:pt x="15765" y="2209"/>
                      <a:pt x="15765" y="2206"/>
                      <a:pt x="15766" y="2206"/>
                    </a:cubicBezTo>
                    <a:cubicBezTo>
                      <a:pt x="15771" y="2206"/>
                      <a:pt x="15786" y="2252"/>
                      <a:pt x="15807" y="2252"/>
                    </a:cubicBezTo>
                    <a:cubicBezTo>
                      <a:pt x="15811" y="2252"/>
                      <a:pt x="15816" y="2250"/>
                      <a:pt x="15821" y="2244"/>
                    </a:cubicBezTo>
                    <a:cubicBezTo>
                      <a:pt x="15854" y="2250"/>
                      <a:pt x="15897" y="2250"/>
                      <a:pt x="15942" y="2283"/>
                    </a:cubicBezTo>
                    <a:cubicBezTo>
                      <a:pt x="15978" y="2303"/>
                      <a:pt x="16015" y="2361"/>
                      <a:pt x="16045" y="2361"/>
                    </a:cubicBezTo>
                    <a:cubicBezTo>
                      <a:pt x="16052" y="2361"/>
                      <a:pt x="16059" y="2357"/>
                      <a:pt x="16065" y="2349"/>
                    </a:cubicBezTo>
                    <a:cubicBezTo>
                      <a:pt x="16068" y="2348"/>
                      <a:pt x="16070" y="2348"/>
                      <a:pt x="16073" y="2348"/>
                    </a:cubicBezTo>
                    <a:cubicBezTo>
                      <a:pt x="16096" y="2348"/>
                      <a:pt x="16113" y="2387"/>
                      <a:pt x="16119" y="2387"/>
                    </a:cubicBezTo>
                    <a:cubicBezTo>
                      <a:pt x="16121" y="2387"/>
                      <a:pt x="16121" y="2385"/>
                      <a:pt x="16121" y="2379"/>
                    </a:cubicBezTo>
                    <a:cubicBezTo>
                      <a:pt x="16119" y="2319"/>
                      <a:pt x="16081" y="2316"/>
                      <a:pt x="16050" y="2312"/>
                    </a:cubicBezTo>
                    <a:cubicBezTo>
                      <a:pt x="16044" y="2281"/>
                      <a:pt x="16039" y="2271"/>
                      <a:pt x="16035" y="2271"/>
                    </a:cubicBezTo>
                    <a:cubicBezTo>
                      <a:pt x="16028" y="2271"/>
                      <a:pt x="16023" y="2292"/>
                      <a:pt x="16019" y="2292"/>
                    </a:cubicBezTo>
                    <a:cubicBezTo>
                      <a:pt x="16018" y="2292"/>
                      <a:pt x="16017" y="2290"/>
                      <a:pt x="16016" y="2284"/>
                    </a:cubicBezTo>
                    <a:cubicBezTo>
                      <a:pt x="16016" y="2285"/>
                      <a:pt x="16016" y="2286"/>
                      <a:pt x="16016" y="2286"/>
                    </a:cubicBezTo>
                    <a:cubicBezTo>
                      <a:pt x="16015" y="2286"/>
                      <a:pt x="16010" y="2241"/>
                      <a:pt x="16030" y="2232"/>
                    </a:cubicBezTo>
                    <a:cubicBezTo>
                      <a:pt x="16031" y="2232"/>
                      <a:pt x="16032" y="2232"/>
                      <a:pt x="16034" y="2232"/>
                    </a:cubicBezTo>
                    <a:cubicBezTo>
                      <a:pt x="16043" y="2232"/>
                      <a:pt x="16056" y="2240"/>
                      <a:pt x="16073" y="2240"/>
                    </a:cubicBezTo>
                    <a:cubicBezTo>
                      <a:pt x="16089" y="2240"/>
                      <a:pt x="16107" y="2233"/>
                      <a:pt x="16129" y="2208"/>
                    </a:cubicBezTo>
                    <a:cubicBezTo>
                      <a:pt x="16135" y="2211"/>
                      <a:pt x="16141" y="2212"/>
                      <a:pt x="16148" y="2212"/>
                    </a:cubicBezTo>
                    <a:cubicBezTo>
                      <a:pt x="16170" y="2212"/>
                      <a:pt x="16194" y="2199"/>
                      <a:pt x="16222" y="2197"/>
                    </a:cubicBezTo>
                    <a:cubicBezTo>
                      <a:pt x="16235" y="2212"/>
                      <a:pt x="16248" y="2216"/>
                      <a:pt x="16262" y="2216"/>
                    </a:cubicBezTo>
                    <a:cubicBezTo>
                      <a:pt x="16277" y="2216"/>
                      <a:pt x="16294" y="2211"/>
                      <a:pt x="16311" y="2211"/>
                    </a:cubicBezTo>
                    <a:cubicBezTo>
                      <a:pt x="16324" y="2211"/>
                      <a:pt x="16337" y="2214"/>
                      <a:pt x="16350" y="2223"/>
                    </a:cubicBezTo>
                    <a:cubicBezTo>
                      <a:pt x="16401" y="2297"/>
                      <a:pt x="16443" y="2287"/>
                      <a:pt x="16480" y="2291"/>
                    </a:cubicBezTo>
                    <a:cubicBezTo>
                      <a:pt x="16485" y="2291"/>
                      <a:pt x="16490" y="2292"/>
                      <a:pt x="16495" y="2292"/>
                    </a:cubicBezTo>
                    <a:cubicBezTo>
                      <a:pt x="16524" y="2292"/>
                      <a:pt x="16553" y="2279"/>
                      <a:pt x="16574" y="2258"/>
                    </a:cubicBezTo>
                    <a:cubicBezTo>
                      <a:pt x="16627" y="2267"/>
                      <a:pt x="16662" y="2256"/>
                      <a:pt x="16686" y="2297"/>
                    </a:cubicBezTo>
                    <a:cubicBezTo>
                      <a:pt x="16705" y="2331"/>
                      <a:pt x="16717" y="2342"/>
                      <a:pt x="16726" y="2342"/>
                    </a:cubicBezTo>
                    <a:cubicBezTo>
                      <a:pt x="16741" y="2342"/>
                      <a:pt x="16746" y="2309"/>
                      <a:pt x="16760" y="2307"/>
                    </a:cubicBezTo>
                    <a:cubicBezTo>
                      <a:pt x="16767" y="2332"/>
                      <a:pt x="16774" y="2340"/>
                      <a:pt x="16784" y="2340"/>
                    </a:cubicBezTo>
                    <a:cubicBezTo>
                      <a:pt x="16792" y="2340"/>
                      <a:pt x="16802" y="2333"/>
                      <a:pt x="16815" y="2324"/>
                    </a:cubicBezTo>
                    <a:cubicBezTo>
                      <a:pt x="16844" y="2403"/>
                      <a:pt x="16884" y="2419"/>
                      <a:pt x="16942" y="2437"/>
                    </a:cubicBezTo>
                    <a:cubicBezTo>
                      <a:pt x="16998" y="2416"/>
                      <a:pt x="17078" y="2150"/>
                      <a:pt x="17125" y="2150"/>
                    </a:cubicBezTo>
                    <a:cubicBezTo>
                      <a:pt x="17126" y="2150"/>
                      <a:pt x="17127" y="2151"/>
                      <a:pt x="17128" y="2151"/>
                    </a:cubicBezTo>
                    <a:cubicBezTo>
                      <a:pt x="17134" y="2152"/>
                      <a:pt x="17140" y="2153"/>
                      <a:pt x="17145" y="2153"/>
                    </a:cubicBezTo>
                    <a:cubicBezTo>
                      <a:pt x="17180" y="2153"/>
                      <a:pt x="17210" y="2125"/>
                      <a:pt x="17238" y="2125"/>
                    </a:cubicBezTo>
                    <a:cubicBezTo>
                      <a:pt x="17243" y="2125"/>
                      <a:pt x="17248" y="2126"/>
                      <a:pt x="17253" y="2128"/>
                    </a:cubicBezTo>
                    <a:cubicBezTo>
                      <a:pt x="17326" y="2134"/>
                      <a:pt x="17384" y="2165"/>
                      <a:pt x="17433" y="2239"/>
                    </a:cubicBezTo>
                    <a:cubicBezTo>
                      <a:pt x="17448" y="2231"/>
                      <a:pt x="17462" y="2229"/>
                      <a:pt x="17475" y="2229"/>
                    </a:cubicBezTo>
                    <a:cubicBezTo>
                      <a:pt x="17492" y="2229"/>
                      <a:pt x="17508" y="2232"/>
                      <a:pt x="17523" y="2232"/>
                    </a:cubicBezTo>
                    <a:cubicBezTo>
                      <a:pt x="17535" y="2232"/>
                      <a:pt x="17547" y="2230"/>
                      <a:pt x="17558" y="2222"/>
                    </a:cubicBezTo>
                    <a:cubicBezTo>
                      <a:pt x="17581" y="2180"/>
                      <a:pt x="17585" y="2171"/>
                      <a:pt x="17579" y="2171"/>
                    </a:cubicBezTo>
                    <a:cubicBezTo>
                      <a:pt x="17575" y="2171"/>
                      <a:pt x="17565" y="2176"/>
                      <a:pt x="17555" y="2176"/>
                    </a:cubicBezTo>
                    <a:cubicBezTo>
                      <a:pt x="17545" y="2176"/>
                      <a:pt x="17535" y="2172"/>
                      <a:pt x="17526" y="2158"/>
                    </a:cubicBezTo>
                    <a:cubicBezTo>
                      <a:pt x="17522" y="2172"/>
                      <a:pt x="17519" y="2177"/>
                      <a:pt x="17517" y="2177"/>
                    </a:cubicBezTo>
                    <a:cubicBezTo>
                      <a:pt x="17510" y="2177"/>
                      <a:pt x="17510" y="2148"/>
                      <a:pt x="17522" y="2144"/>
                    </a:cubicBezTo>
                    <a:cubicBezTo>
                      <a:pt x="17525" y="2143"/>
                      <a:pt x="17528" y="2142"/>
                      <a:pt x="17531" y="2142"/>
                    </a:cubicBezTo>
                    <a:cubicBezTo>
                      <a:pt x="17553" y="2142"/>
                      <a:pt x="17598" y="2173"/>
                      <a:pt x="17674" y="2197"/>
                    </a:cubicBezTo>
                    <a:cubicBezTo>
                      <a:pt x="17676" y="2197"/>
                      <a:pt x="17678" y="2197"/>
                      <a:pt x="17680" y="2197"/>
                    </a:cubicBezTo>
                    <a:cubicBezTo>
                      <a:pt x="17748" y="2197"/>
                      <a:pt x="17782" y="2116"/>
                      <a:pt x="17799" y="2116"/>
                    </a:cubicBezTo>
                    <a:cubicBezTo>
                      <a:pt x="17803" y="2116"/>
                      <a:pt x="17806" y="2119"/>
                      <a:pt x="17809" y="2129"/>
                    </a:cubicBezTo>
                    <a:cubicBezTo>
                      <a:pt x="17816" y="2138"/>
                      <a:pt x="17818" y="2149"/>
                      <a:pt x="17814" y="2160"/>
                    </a:cubicBezTo>
                    <a:cubicBezTo>
                      <a:pt x="17816" y="2165"/>
                      <a:pt x="17819" y="2170"/>
                      <a:pt x="17821" y="2176"/>
                    </a:cubicBezTo>
                    <a:cubicBezTo>
                      <a:pt x="17838" y="2215"/>
                      <a:pt x="17862" y="2237"/>
                      <a:pt x="17898" y="2237"/>
                    </a:cubicBezTo>
                    <a:cubicBezTo>
                      <a:pt x="17930" y="2237"/>
                      <a:pt x="17971" y="2220"/>
                      <a:pt x="18025" y="2181"/>
                    </a:cubicBezTo>
                    <a:cubicBezTo>
                      <a:pt x="18051" y="2196"/>
                      <a:pt x="18074" y="2200"/>
                      <a:pt x="18095" y="2200"/>
                    </a:cubicBezTo>
                    <a:cubicBezTo>
                      <a:pt x="18122" y="2200"/>
                      <a:pt x="18144" y="2193"/>
                      <a:pt x="18164" y="2188"/>
                    </a:cubicBezTo>
                    <a:cubicBezTo>
                      <a:pt x="18176" y="2214"/>
                      <a:pt x="18186" y="2225"/>
                      <a:pt x="18195" y="2225"/>
                    </a:cubicBezTo>
                    <a:cubicBezTo>
                      <a:pt x="18215" y="2225"/>
                      <a:pt x="18229" y="2181"/>
                      <a:pt x="18240" y="2153"/>
                    </a:cubicBezTo>
                    <a:cubicBezTo>
                      <a:pt x="18268" y="2155"/>
                      <a:pt x="18279" y="2190"/>
                      <a:pt x="18284" y="2190"/>
                    </a:cubicBezTo>
                    <a:cubicBezTo>
                      <a:pt x="18286" y="2190"/>
                      <a:pt x="18286" y="2187"/>
                      <a:pt x="18287" y="2180"/>
                    </a:cubicBezTo>
                    <a:cubicBezTo>
                      <a:pt x="18288" y="2182"/>
                      <a:pt x="18289" y="2183"/>
                      <a:pt x="18290" y="2183"/>
                    </a:cubicBezTo>
                    <a:cubicBezTo>
                      <a:pt x="18294" y="2183"/>
                      <a:pt x="18300" y="2171"/>
                      <a:pt x="18320" y="2166"/>
                    </a:cubicBezTo>
                    <a:cubicBezTo>
                      <a:pt x="18323" y="2173"/>
                      <a:pt x="18327" y="2175"/>
                      <a:pt x="18331" y="2175"/>
                    </a:cubicBezTo>
                    <a:cubicBezTo>
                      <a:pt x="18343" y="2175"/>
                      <a:pt x="18358" y="2146"/>
                      <a:pt x="18377" y="2116"/>
                    </a:cubicBezTo>
                    <a:cubicBezTo>
                      <a:pt x="18382" y="2105"/>
                      <a:pt x="18387" y="2101"/>
                      <a:pt x="18392" y="2101"/>
                    </a:cubicBezTo>
                    <a:cubicBezTo>
                      <a:pt x="18412" y="2101"/>
                      <a:pt x="18439" y="2161"/>
                      <a:pt x="18468" y="2161"/>
                    </a:cubicBezTo>
                    <a:cubicBezTo>
                      <a:pt x="18476" y="2161"/>
                      <a:pt x="18484" y="2156"/>
                      <a:pt x="18492" y="2146"/>
                    </a:cubicBezTo>
                    <a:cubicBezTo>
                      <a:pt x="18515" y="2121"/>
                      <a:pt x="18537" y="2114"/>
                      <a:pt x="18559" y="2114"/>
                    </a:cubicBezTo>
                    <a:cubicBezTo>
                      <a:pt x="18584" y="2114"/>
                      <a:pt x="18609" y="2124"/>
                      <a:pt x="18631" y="2124"/>
                    </a:cubicBezTo>
                    <a:cubicBezTo>
                      <a:pt x="18642" y="2124"/>
                      <a:pt x="18651" y="2122"/>
                      <a:pt x="18661" y="2116"/>
                    </a:cubicBezTo>
                    <a:cubicBezTo>
                      <a:pt x="18677" y="2065"/>
                      <a:pt x="18694" y="2048"/>
                      <a:pt x="18710" y="2048"/>
                    </a:cubicBezTo>
                    <a:cubicBezTo>
                      <a:pt x="18738" y="2048"/>
                      <a:pt x="18766" y="2101"/>
                      <a:pt x="18790" y="2105"/>
                    </a:cubicBezTo>
                    <a:cubicBezTo>
                      <a:pt x="18795" y="2109"/>
                      <a:pt x="18800" y="2110"/>
                      <a:pt x="18806" y="2110"/>
                    </a:cubicBezTo>
                    <a:cubicBezTo>
                      <a:pt x="18875" y="2110"/>
                      <a:pt x="18983" y="1859"/>
                      <a:pt x="19035" y="1859"/>
                    </a:cubicBezTo>
                    <a:cubicBezTo>
                      <a:pt x="19042" y="1859"/>
                      <a:pt x="19047" y="1863"/>
                      <a:pt x="19052" y="1871"/>
                    </a:cubicBezTo>
                    <a:cubicBezTo>
                      <a:pt x="19061" y="1867"/>
                      <a:pt x="19071" y="1865"/>
                      <a:pt x="19081" y="1865"/>
                    </a:cubicBezTo>
                    <a:cubicBezTo>
                      <a:pt x="19085" y="1865"/>
                      <a:pt x="19088" y="1865"/>
                      <a:pt x="19091" y="1866"/>
                    </a:cubicBezTo>
                    <a:cubicBezTo>
                      <a:pt x="19113" y="1873"/>
                      <a:pt x="19134" y="1877"/>
                      <a:pt x="19157" y="1878"/>
                    </a:cubicBezTo>
                    <a:cubicBezTo>
                      <a:pt x="19165" y="1892"/>
                      <a:pt x="19171" y="1897"/>
                      <a:pt x="19176" y="1897"/>
                    </a:cubicBezTo>
                    <a:cubicBezTo>
                      <a:pt x="19182" y="1897"/>
                      <a:pt x="19185" y="1888"/>
                      <a:pt x="19185" y="1881"/>
                    </a:cubicBezTo>
                    <a:cubicBezTo>
                      <a:pt x="19215" y="1881"/>
                      <a:pt x="19248" y="1878"/>
                      <a:pt x="19286" y="1875"/>
                    </a:cubicBezTo>
                    <a:cubicBezTo>
                      <a:pt x="19357" y="1844"/>
                      <a:pt x="19414" y="1819"/>
                      <a:pt x="19463" y="1819"/>
                    </a:cubicBezTo>
                    <a:cubicBezTo>
                      <a:pt x="19481" y="1819"/>
                      <a:pt x="19497" y="1823"/>
                      <a:pt x="19512" y="1830"/>
                    </a:cubicBezTo>
                    <a:cubicBezTo>
                      <a:pt x="19527" y="1862"/>
                      <a:pt x="19541" y="1873"/>
                      <a:pt x="19553" y="1873"/>
                    </a:cubicBezTo>
                    <a:cubicBezTo>
                      <a:pt x="19577" y="1873"/>
                      <a:pt x="19596" y="1830"/>
                      <a:pt x="19613" y="1830"/>
                    </a:cubicBezTo>
                    <a:cubicBezTo>
                      <a:pt x="19621" y="1830"/>
                      <a:pt x="19629" y="1840"/>
                      <a:pt x="19637" y="1871"/>
                    </a:cubicBezTo>
                    <a:cubicBezTo>
                      <a:pt x="19683" y="1913"/>
                      <a:pt x="19701" y="1927"/>
                      <a:pt x="19717" y="1927"/>
                    </a:cubicBezTo>
                    <a:cubicBezTo>
                      <a:pt x="19721" y="1927"/>
                      <a:pt x="19725" y="1926"/>
                      <a:pt x="19730" y="1924"/>
                    </a:cubicBezTo>
                    <a:cubicBezTo>
                      <a:pt x="19734" y="1911"/>
                      <a:pt x="19738" y="1907"/>
                      <a:pt x="19743" y="1907"/>
                    </a:cubicBezTo>
                    <a:cubicBezTo>
                      <a:pt x="19751" y="1907"/>
                      <a:pt x="19761" y="1918"/>
                      <a:pt x="19773" y="1918"/>
                    </a:cubicBezTo>
                    <a:cubicBezTo>
                      <a:pt x="19774" y="1918"/>
                      <a:pt x="19775" y="1918"/>
                      <a:pt x="19776" y="1918"/>
                    </a:cubicBezTo>
                    <a:cubicBezTo>
                      <a:pt x="19782" y="1927"/>
                      <a:pt x="19789" y="1931"/>
                      <a:pt x="19797" y="1931"/>
                    </a:cubicBezTo>
                    <a:cubicBezTo>
                      <a:pt x="19816" y="1931"/>
                      <a:pt x="19840" y="1910"/>
                      <a:pt x="19872" y="1904"/>
                    </a:cubicBezTo>
                    <a:cubicBezTo>
                      <a:pt x="19882" y="1929"/>
                      <a:pt x="19890" y="1938"/>
                      <a:pt x="19898" y="1938"/>
                    </a:cubicBezTo>
                    <a:cubicBezTo>
                      <a:pt x="19922" y="1938"/>
                      <a:pt x="19941" y="1855"/>
                      <a:pt x="19960" y="1831"/>
                    </a:cubicBezTo>
                    <a:cubicBezTo>
                      <a:pt x="19970" y="1804"/>
                      <a:pt x="19979" y="1792"/>
                      <a:pt x="19987" y="1792"/>
                    </a:cubicBezTo>
                    <a:cubicBezTo>
                      <a:pt x="19990" y="1792"/>
                      <a:pt x="19993" y="1794"/>
                      <a:pt x="19996" y="1796"/>
                    </a:cubicBezTo>
                    <a:cubicBezTo>
                      <a:pt x="19998" y="1788"/>
                      <a:pt x="20000" y="1784"/>
                      <a:pt x="20003" y="1784"/>
                    </a:cubicBezTo>
                    <a:cubicBezTo>
                      <a:pt x="20011" y="1784"/>
                      <a:pt x="20021" y="1831"/>
                      <a:pt x="20029" y="1867"/>
                    </a:cubicBezTo>
                    <a:cubicBezTo>
                      <a:pt x="20031" y="1861"/>
                      <a:pt x="20033" y="1860"/>
                      <a:pt x="20036" y="1860"/>
                    </a:cubicBezTo>
                    <a:cubicBezTo>
                      <a:pt x="20039" y="1860"/>
                      <a:pt x="20042" y="1863"/>
                      <a:pt x="20045" y="1863"/>
                    </a:cubicBezTo>
                    <a:cubicBezTo>
                      <a:pt x="20048" y="1863"/>
                      <a:pt x="20052" y="1858"/>
                      <a:pt x="20054" y="1836"/>
                    </a:cubicBezTo>
                    <a:cubicBezTo>
                      <a:pt x="20056" y="1831"/>
                      <a:pt x="20057" y="1829"/>
                      <a:pt x="20058" y="1829"/>
                    </a:cubicBezTo>
                    <a:cubicBezTo>
                      <a:pt x="20065" y="1829"/>
                      <a:pt x="20073" y="1893"/>
                      <a:pt x="20079" y="1912"/>
                    </a:cubicBezTo>
                    <a:cubicBezTo>
                      <a:pt x="20081" y="1917"/>
                      <a:pt x="20083" y="1920"/>
                      <a:pt x="20085" y="1920"/>
                    </a:cubicBezTo>
                    <a:cubicBezTo>
                      <a:pt x="20096" y="1920"/>
                      <a:pt x="20103" y="1856"/>
                      <a:pt x="20110" y="1852"/>
                    </a:cubicBezTo>
                    <a:cubicBezTo>
                      <a:pt x="20113" y="1854"/>
                      <a:pt x="20115" y="1855"/>
                      <a:pt x="20118" y="1855"/>
                    </a:cubicBezTo>
                    <a:cubicBezTo>
                      <a:pt x="20129" y="1855"/>
                      <a:pt x="20135" y="1826"/>
                      <a:pt x="20138" y="1792"/>
                    </a:cubicBezTo>
                    <a:cubicBezTo>
                      <a:pt x="20140" y="1805"/>
                      <a:pt x="20140" y="1809"/>
                      <a:pt x="20141" y="1809"/>
                    </a:cubicBezTo>
                    <a:cubicBezTo>
                      <a:pt x="20142" y="1809"/>
                      <a:pt x="20142" y="1800"/>
                      <a:pt x="20142" y="1800"/>
                    </a:cubicBezTo>
                    <a:cubicBezTo>
                      <a:pt x="20142" y="1800"/>
                      <a:pt x="20142" y="1809"/>
                      <a:pt x="20143" y="1845"/>
                    </a:cubicBezTo>
                    <a:cubicBezTo>
                      <a:pt x="20143" y="1824"/>
                      <a:pt x="20150" y="1805"/>
                      <a:pt x="20161" y="1787"/>
                    </a:cubicBezTo>
                    <a:cubicBezTo>
                      <a:pt x="20169" y="1787"/>
                      <a:pt x="20177" y="1725"/>
                      <a:pt x="20188" y="1725"/>
                    </a:cubicBezTo>
                    <a:cubicBezTo>
                      <a:pt x="20196" y="1725"/>
                      <a:pt x="20206" y="1752"/>
                      <a:pt x="20218" y="1842"/>
                    </a:cubicBezTo>
                    <a:cubicBezTo>
                      <a:pt x="20223" y="1829"/>
                      <a:pt x="20229" y="1824"/>
                      <a:pt x="20235" y="1824"/>
                    </a:cubicBezTo>
                    <a:cubicBezTo>
                      <a:pt x="20249" y="1824"/>
                      <a:pt x="20266" y="1852"/>
                      <a:pt x="20284" y="1852"/>
                    </a:cubicBezTo>
                    <a:cubicBezTo>
                      <a:pt x="20292" y="1852"/>
                      <a:pt x="20301" y="1845"/>
                      <a:pt x="20309" y="1828"/>
                    </a:cubicBezTo>
                    <a:cubicBezTo>
                      <a:pt x="20315" y="1780"/>
                      <a:pt x="20323" y="1767"/>
                      <a:pt x="20331" y="1767"/>
                    </a:cubicBezTo>
                    <a:cubicBezTo>
                      <a:pt x="20341" y="1767"/>
                      <a:pt x="20353" y="1790"/>
                      <a:pt x="20364" y="1790"/>
                    </a:cubicBezTo>
                    <a:cubicBezTo>
                      <a:pt x="20365" y="1790"/>
                      <a:pt x="20365" y="1790"/>
                      <a:pt x="20366" y="1789"/>
                    </a:cubicBezTo>
                    <a:cubicBezTo>
                      <a:pt x="20375" y="1845"/>
                      <a:pt x="20383" y="1860"/>
                      <a:pt x="20390" y="1860"/>
                    </a:cubicBezTo>
                    <a:cubicBezTo>
                      <a:pt x="20401" y="1860"/>
                      <a:pt x="20410" y="1833"/>
                      <a:pt x="20421" y="1833"/>
                    </a:cubicBezTo>
                    <a:cubicBezTo>
                      <a:pt x="20425" y="1833"/>
                      <a:pt x="20429" y="1837"/>
                      <a:pt x="20434" y="1845"/>
                    </a:cubicBezTo>
                    <a:cubicBezTo>
                      <a:pt x="20451" y="1856"/>
                      <a:pt x="20471" y="1929"/>
                      <a:pt x="20489" y="1929"/>
                    </a:cubicBezTo>
                    <a:cubicBezTo>
                      <a:pt x="20496" y="1929"/>
                      <a:pt x="20502" y="1921"/>
                      <a:pt x="20507" y="1900"/>
                    </a:cubicBezTo>
                    <a:cubicBezTo>
                      <a:pt x="20511" y="1907"/>
                      <a:pt x="20515" y="1911"/>
                      <a:pt x="20519" y="1911"/>
                    </a:cubicBezTo>
                    <a:cubicBezTo>
                      <a:pt x="20536" y="1911"/>
                      <a:pt x="20552" y="1842"/>
                      <a:pt x="20570" y="1842"/>
                    </a:cubicBezTo>
                    <a:cubicBezTo>
                      <a:pt x="20575" y="1842"/>
                      <a:pt x="20581" y="1848"/>
                      <a:pt x="20587" y="1866"/>
                    </a:cubicBezTo>
                    <a:cubicBezTo>
                      <a:pt x="20590" y="1756"/>
                      <a:pt x="20595" y="1724"/>
                      <a:pt x="20601" y="1724"/>
                    </a:cubicBezTo>
                    <a:cubicBezTo>
                      <a:pt x="20609" y="1724"/>
                      <a:pt x="20618" y="1776"/>
                      <a:pt x="20627" y="1791"/>
                    </a:cubicBezTo>
                    <a:cubicBezTo>
                      <a:pt x="20631" y="1810"/>
                      <a:pt x="20635" y="1816"/>
                      <a:pt x="20638" y="1816"/>
                    </a:cubicBezTo>
                    <a:cubicBezTo>
                      <a:pt x="20646" y="1816"/>
                      <a:pt x="20652" y="1788"/>
                      <a:pt x="20660" y="1788"/>
                    </a:cubicBezTo>
                    <a:cubicBezTo>
                      <a:pt x="20664" y="1788"/>
                      <a:pt x="20668" y="1797"/>
                      <a:pt x="20673" y="1824"/>
                    </a:cubicBezTo>
                    <a:cubicBezTo>
                      <a:pt x="20693" y="1892"/>
                      <a:pt x="20713" y="1928"/>
                      <a:pt x="20731" y="1928"/>
                    </a:cubicBezTo>
                    <a:cubicBezTo>
                      <a:pt x="20744" y="1928"/>
                      <a:pt x="20756" y="1911"/>
                      <a:pt x="20768" y="1875"/>
                    </a:cubicBezTo>
                    <a:cubicBezTo>
                      <a:pt x="20787" y="1912"/>
                      <a:pt x="20804" y="1926"/>
                      <a:pt x="20820" y="1926"/>
                    </a:cubicBezTo>
                    <a:cubicBezTo>
                      <a:pt x="20833" y="1926"/>
                      <a:pt x="20845" y="1917"/>
                      <a:pt x="20856" y="1904"/>
                    </a:cubicBezTo>
                    <a:cubicBezTo>
                      <a:pt x="20861" y="1897"/>
                      <a:pt x="20866" y="1894"/>
                      <a:pt x="20871" y="1894"/>
                    </a:cubicBezTo>
                    <a:cubicBezTo>
                      <a:pt x="20885" y="1894"/>
                      <a:pt x="20899" y="1915"/>
                      <a:pt x="20911" y="1915"/>
                    </a:cubicBezTo>
                    <a:cubicBezTo>
                      <a:pt x="20915" y="1915"/>
                      <a:pt x="20919" y="1913"/>
                      <a:pt x="20922" y="1908"/>
                    </a:cubicBezTo>
                    <a:cubicBezTo>
                      <a:pt x="20949" y="1908"/>
                      <a:pt x="20970" y="1883"/>
                      <a:pt x="20989" y="1883"/>
                    </a:cubicBezTo>
                    <a:cubicBezTo>
                      <a:pt x="21002" y="1883"/>
                      <a:pt x="21015" y="1896"/>
                      <a:pt x="21026" y="1943"/>
                    </a:cubicBezTo>
                    <a:cubicBezTo>
                      <a:pt x="21020" y="1908"/>
                      <a:pt x="21024" y="1895"/>
                      <a:pt x="21032" y="1895"/>
                    </a:cubicBezTo>
                    <a:cubicBezTo>
                      <a:pt x="21053" y="1895"/>
                      <a:pt x="21107" y="1986"/>
                      <a:pt x="21099" y="2006"/>
                    </a:cubicBezTo>
                    <a:cubicBezTo>
                      <a:pt x="21120" y="1977"/>
                      <a:pt x="21143" y="1887"/>
                      <a:pt x="21179" y="1887"/>
                    </a:cubicBezTo>
                    <a:cubicBezTo>
                      <a:pt x="21184" y="1887"/>
                      <a:pt x="21189" y="1889"/>
                      <a:pt x="21194" y="1892"/>
                    </a:cubicBezTo>
                    <a:cubicBezTo>
                      <a:pt x="21202" y="1911"/>
                      <a:pt x="21210" y="1916"/>
                      <a:pt x="21218" y="1916"/>
                    </a:cubicBezTo>
                    <a:cubicBezTo>
                      <a:pt x="21226" y="1916"/>
                      <a:pt x="21236" y="1909"/>
                      <a:pt x="21246" y="1909"/>
                    </a:cubicBezTo>
                    <a:cubicBezTo>
                      <a:pt x="21256" y="1909"/>
                      <a:pt x="21266" y="1916"/>
                      <a:pt x="21278" y="1942"/>
                    </a:cubicBezTo>
                    <a:cubicBezTo>
                      <a:pt x="21282" y="1962"/>
                      <a:pt x="21285" y="1969"/>
                      <a:pt x="21288" y="1969"/>
                    </a:cubicBezTo>
                    <a:cubicBezTo>
                      <a:pt x="21299" y="1969"/>
                      <a:pt x="21307" y="1874"/>
                      <a:pt x="21319" y="1874"/>
                    </a:cubicBezTo>
                    <a:cubicBezTo>
                      <a:pt x="21322" y="1874"/>
                      <a:pt x="21326" y="1883"/>
                      <a:pt x="21331" y="1906"/>
                    </a:cubicBezTo>
                    <a:cubicBezTo>
                      <a:pt x="21352" y="1979"/>
                      <a:pt x="21373" y="1945"/>
                      <a:pt x="21394" y="1969"/>
                    </a:cubicBezTo>
                    <a:cubicBezTo>
                      <a:pt x="21410" y="1917"/>
                      <a:pt x="21425" y="1893"/>
                      <a:pt x="21440" y="1893"/>
                    </a:cubicBezTo>
                    <a:cubicBezTo>
                      <a:pt x="21448" y="1893"/>
                      <a:pt x="21456" y="1901"/>
                      <a:pt x="21464" y="1917"/>
                    </a:cubicBezTo>
                    <a:cubicBezTo>
                      <a:pt x="21469" y="1900"/>
                      <a:pt x="21473" y="1894"/>
                      <a:pt x="21478" y="1894"/>
                    </a:cubicBezTo>
                    <a:cubicBezTo>
                      <a:pt x="21486" y="1894"/>
                      <a:pt x="21495" y="1914"/>
                      <a:pt x="21503" y="1914"/>
                    </a:cubicBezTo>
                    <a:cubicBezTo>
                      <a:pt x="21507" y="1914"/>
                      <a:pt x="21511" y="1907"/>
                      <a:pt x="21515" y="1885"/>
                    </a:cubicBezTo>
                    <a:cubicBezTo>
                      <a:pt x="21519" y="1889"/>
                      <a:pt x="21523" y="1891"/>
                      <a:pt x="21527" y="1891"/>
                    </a:cubicBezTo>
                    <a:cubicBezTo>
                      <a:pt x="21542" y="1891"/>
                      <a:pt x="21553" y="1861"/>
                      <a:pt x="21562" y="1861"/>
                    </a:cubicBezTo>
                    <a:cubicBezTo>
                      <a:pt x="21567" y="1861"/>
                      <a:pt x="21571" y="1868"/>
                      <a:pt x="21575" y="1890"/>
                    </a:cubicBezTo>
                    <a:cubicBezTo>
                      <a:pt x="21587" y="1932"/>
                      <a:pt x="21593" y="1958"/>
                      <a:pt x="21595" y="1958"/>
                    </a:cubicBezTo>
                    <a:cubicBezTo>
                      <a:pt x="21597" y="1958"/>
                      <a:pt x="21594" y="1922"/>
                      <a:pt x="21590" y="1834"/>
                    </a:cubicBezTo>
                    <a:cubicBezTo>
                      <a:pt x="21590" y="1816"/>
                      <a:pt x="21589" y="1808"/>
                      <a:pt x="21589" y="1805"/>
                    </a:cubicBezTo>
                    <a:lnTo>
                      <a:pt x="21589" y="1805"/>
                    </a:lnTo>
                    <a:cubicBezTo>
                      <a:pt x="21590" y="1811"/>
                      <a:pt x="21593" y="1839"/>
                      <a:pt x="21600" y="1839"/>
                    </a:cubicBezTo>
                    <a:cubicBezTo>
                      <a:pt x="21604" y="1839"/>
                      <a:pt x="21608" y="1832"/>
                      <a:pt x="21614" y="1812"/>
                    </a:cubicBezTo>
                    <a:cubicBezTo>
                      <a:pt x="21617" y="1784"/>
                      <a:pt x="21621" y="1773"/>
                      <a:pt x="21626" y="1773"/>
                    </a:cubicBezTo>
                    <a:cubicBezTo>
                      <a:pt x="21639" y="1773"/>
                      <a:pt x="21659" y="1856"/>
                      <a:pt x="21682" y="1856"/>
                    </a:cubicBezTo>
                    <a:cubicBezTo>
                      <a:pt x="21683" y="1856"/>
                      <a:pt x="21684" y="1856"/>
                      <a:pt x="21686" y="1856"/>
                    </a:cubicBezTo>
                    <a:cubicBezTo>
                      <a:pt x="21716" y="1783"/>
                      <a:pt x="21640" y="1735"/>
                      <a:pt x="21696" y="1674"/>
                    </a:cubicBezTo>
                    <a:lnTo>
                      <a:pt x="21696" y="1674"/>
                    </a:lnTo>
                    <a:cubicBezTo>
                      <a:pt x="21702" y="1695"/>
                      <a:pt x="21709" y="1704"/>
                      <a:pt x="21715" y="1704"/>
                    </a:cubicBezTo>
                    <a:cubicBezTo>
                      <a:pt x="21734" y="1704"/>
                      <a:pt x="21751" y="1622"/>
                      <a:pt x="21771" y="1622"/>
                    </a:cubicBezTo>
                    <a:cubicBezTo>
                      <a:pt x="21775" y="1622"/>
                      <a:pt x="21779" y="1625"/>
                      <a:pt x="21784" y="1633"/>
                    </a:cubicBezTo>
                    <a:cubicBezTo>
                      <a:pt x="21801" y="1671"/>
                      <a:pt x="21818" y="1672"/>
                      <a:pt x="21835" y="1672"/>
                    </a:cubicBezTo>
                    <a:cubicBezTo>
                      <a:pt x="21836" y="1672"/>
                      <a:pt x="21837" y="1672"/>
                      <a:pt x="21839" y="1672"/>
                    </a:cubicBezTo>
                    <a:cubicBezTo>
                      <a:pt x="21850" y="1672"/>
                      <a:pt x="21862" y="1673"/>
                      <a:pt x="21874" y="1686"/>
                    </a:cubicBezTo>
                    <a:cubicBezTo>
                      <a:pt x="21892" y="1704"/>
                      <a:pt x="21916" y="1714"/>
                      <a:pt x="21940" y="1714"/>
                    </a:cubicBezTo>
                    <a:cubicBezTo>
                      <a:pt x="21948" y="1714"/>
                      <a:pt x="21956" y="1713"/>
                      <a:pt x="21964" y="1711"/>
                    </a:cubicBezTo>
                    <a:cubicBezTo>
                      <a:pt x="21995" y="1703"/>
                      <a:pt x="22023" y="1689"/>
                      <a:pt x="22052" y="1686"/>
                    </a:cubicBezTo>
                    <a:cubicBezTo>
                      <a:pt x="22091" y="1642"/>
                      <a:pt x="22348" y="1569"/>
                      <a:pt x="22519" y="1501"/>
                    </a:cubicBezTo>
                    <a:cubicBezTo>
                      <a:pt x="22524" y="1502"/>
                      <a:pt x="22530" y="1504"/>
                      <a:pt x="22537" y="1506"/>
                    </a:cubicBezTo>
                    <a:cubicBezTo>
                      <a:pt x="22555" y="1553"/>
                      <a:pt x="22705" y="1562"/>
                      <a:pt x="22829" y="1562"/>
                    </a:cubicBezTo>
                    <a:cubicBezTo>
                      <a:pt x="22908" y="1562"/>
                      <a:pt x="22977" y="1558"/>
                      <a:pt x="22990" y="1558"/>
                    </a:cubicBezTo>
                    <a:cubicBezTo>
                      <a:pt x="23009" y="1581"/>
                      <a:pt x="23029" y="1602"/>
                      <a:pt x="23049" y="1602"/>
                    </a:cubicBezTo>
                    <a:cubicBezTo>
                      <a:pt x="23065" y="1602"/>
                      <a:pt x="23082" y="1589"/>
                      <a:pt x="23098" y="1551"/>
                    </a:cubicBezTo>
                    <a:cubicBezTo>
                      <a:pt x="23187" y="1548"/>
                      <a:pt x="23237" y="1536"/>
                      <a:pt x="23263" y="1525"/>
                    </a:cubicBezTo>
                    <a:cubicBezTo>
                      <a:pt x="23289" y="1513"/>
                      <a:pt x="23293" y="1501"/>
                      <a:pt x="23289" y="1494"/>
                    </a:cubicBezTo>
                    <a:cubicBezTo>
                      <a:pt x="23287" y="1484"/>
                      <a:pt x="23286" y="1474"/>
                      <a:pt x="23284" y="1464"/>
                    </a:cubicBezTo>
                    <a:lnTo>
                      <a:pt x="23284" y="1464"/>
                    </a:lnTo>
                    <a:cubicBezTo>
                      <a:pt x="23287" y="1466"/>
                      <a:pt x="23291" y="1469"/>
                      <a:pt x="23296" y="1470"/>
                    </a:cubicBezTo>
                    <a:cubicBezTo>
                      <a:pt x="23298" y="1469"/>
                      <a:pt x="23299" y="1469"/>
                      <a:pt x="23301" y="1469"/>
                    </a:cubicBezTo>
                    <a:cubicBezTo>
                      <a:pt x="23314" y="1469"/>
                      <a:pt x="23333" y="1500"/>
                      <a:pt x="23357" y="1500"/>
                    </a:cubicBezTo>
                    <a:cubicBezTo>
                      <a:pt x="23366" y="1500"/>
                      <a:pt x="23377" y="1495"/>
                      <a:pt x="23388" y="1481"/>
                    </a:cubicBezTo>
                    <a:cubicBezTo>
                      <a:pt x="23433" y="1502"/>
                      <a:pt x="23682" y="1545"/>
                      <a:pt x="23763" y="1614"/>
                    </a:cubicBezTo>
                    <a:cubicBezTo>
                      <a:pt x="23800" y="1612"/>
                      <a:pt x="23832" y="1589"/>
                      <a:pt x="23860" y="1589"/>
                    </a:cubicBezTo>
                    <a:cubicBezTo>
                      <a:pt x="23873" y="1589"/>
                      <a:pt x="23885" y="1594"/>
                      <a:pt x="23897" y="1606"/>
                    </a:cubicBezTo>
                    <a:cubicBezTo>
                      <a:pt x="23933" y="1581"/>
                      <a:pt x="23999" y="1502"/>
                      <a:pt x="24026" y="1502"/>
                    </a:cubicBezTo>
                    <a:cubicBezTo>
                      <a:pt x="24026" y="1502"/>
                      <a:pt x="24026" y="1502"/>
                      <a:pt x="24027" y="1502"/>
                    </a:cubicBezTo>
                    <a:cubicBezTo>
                      <a:pt x="24045" y="1459"/>
                      <a:pt x="24060" y="1441"/>
                      <a:pt x="24073" y="1441"/>
                    </a:cubicBezTo>
                    <a:cubicBezTo>
                      <a:pt x="24093" y="1441"/>
                      <a:pt x="24107" y="1484"/>
                      <a:pt x="24117" y="1549"/>
                    </a:cubicBezTo>
                    <a:cubicBezTo>
                      <a:pt x="24132" y="1579"/>
                      <a:pt x="24136" y="1583"/>
                      <a:pt x="24138" y="1583"/>
                    </a:cubicBezTo>
                    <a:cubicBezTo>
                      <a:pt x="24139" y="1583"/>
                      <a:pt x="24140" y="1582"/>
                      <a:pt x="24141" y="1582"/>
                    </a:cubicBezTo>
                    <a:cubicBezTo>
                      <a:pt x="24143" y="1582"/>
                      <a:pt x="24146" y="1584"/>
                      <a:pt x="24154" y="1595"/>
                    </a:cubicBezTo>
                    <a:cubicBezTo>
                      <a:pt x="24156" y="1575"/>
                      <a:pt x="24159" y="1567"/>
                      <a:pt x="24163" y="1567"/>
                    </a:cubicBezTo>
                    <a:cubicBezTo>
                      <a:pt x="24173" y="1567"/>
                      <a:pt x="24189" y="1615"/>
                      <a:pt x="24209" y="1615"/>
                    </a:cubicBezTo>
                    <a:cubicBezTo>
                      <a:pt x="24216" y="1615"/>
                      <a:pt x="24223" y="1611"/>
                      <a:pt x="24230" y="1599"/>
                    </a:cubicBezTo>
                    <a:cubicBezTo>
                      <a:pt x="24240" y="1643"/>
                      <a:pt x="24249" y="1657"/>
                      <a:pt x="24259" y="1657"/>
                    </a:cubicBezTo>
                    <a:cubicBezTo>
                      <a:pt x="24274" y="1657"/>
                      <a:pt x="24291" y="1620"/>
                      <a:pt x="24311" y="1620"/>
                    </a:cubicBezTo>
                    <a:cubicBezTo>
                      <a:pt x="24311" y="1620"/>
                      <a:pt x="24312" y="1620"/>
                      <a:pt x="24313" y="1620"/>
                    </a:cubicBezTo>
                    <a:cubicBezTo>
                      <a:pt x="24346" y="1616"/>
                      <a:pt x="24387" y="1585"/>
                      <a:pt x="24434" y="1554"/>
                    </a:cubicBezTo>
                    <a:cubicBezTo>
                      <a:pt x="24444" y="1546"/>
                      <a:pt x="24454" y="1543"/>
                      <a:pt x="24463" y="1543"/>
                    </a:cubicBezTo>
                    <a:cubicBezTo>
                      <a:pt x="24485" y="1543"/>
                      <a:pt x="24506" y="1556"/>
                      <a:pt x="24525" y="1556"/>
                    </a:cubicBezTo>
                    <a:cubicBezTo>
                      <a:pt x="24540" y="1556"/>
                      <a:pt x="24554" y="1549"/>
                      <a:pt x="24567" y="1525"/>
                    </a:cubicBezTo>
                    <a:cubicBezTo>
                      <a:pt x="24596" y="1520"/>
                      <a:pt x="24623" y="1468"/>
                      <a:pt x="24649" y="1468"/>
                    </a:cubicBezTo>
                    <a:cubicBezTo>
                      <a:pt x="24660" y="1468"/>
                      <a:pt x="24671" y="1478"/>
                      <a:pt x="24682" y="1503"/>
                    </a:cubicBezTo>
                    <a:cubicBezTo>
                      <a:pt x="24709" y="1511"/>
                      <a:pt x="24735" y="1548"/>
                      <a:pt x="24759" y="1548"/>
                    </a:cubicBezTo>
                    <a:cubicBezTo>
                      <a:pt x="24767" y="1548"/>
                      <a:pt x="24774" y="1544"/>
                      <a:pt x="24781" y="1535"/>
                    </a:cubicBezTo>
                    <a:cubicBezTo>
                      <a:pt x="24790" y="1520"/>
                      <a:pt x="24799" y="1516"/>
                      <a:pt x="24807" y="1516"/>
                    </a:cubicBezTo>
                    <a:cubicBezTo>
                      <a:pt x="24817" y="1516"/>
                      <a:pt x="24826" y="1521"/>
                      <a:pt x="24836" y="1521"/>
                    </a:cubicBezTo>
                    <a:cubicBezTo>
                      <a:pt x="24846" y="1521"/>
                      <a:pt x="24856" y="1514"/>
                      <a:pt x="24865" y="1487"/>
                    </a:cubicBezTo>
                    <a:cubicBezTo>
                      <a:pt x="24867" y="1480"/>
                      <a:pt x="24871" y="1477"/>
                      <a:pt x="24877" y="1477"/>
                    </a:cubicBezTo>
                    <a:cubicBezTo>
                      <a:pt x="24921" y="1477"/>
                      <a:pt x="25063" y="1672"/>
                      <a:pt x="25121" y="1672"/>
                    </a:cubicBezTo>
                    <a:lnTo>
                      <a:pt x="25353" y="1672"/>
                    </a:lnTo>
                    <a:cubicBezTo>
                      <a:pt x="25498" y="1672"/>
                      <a:pt x="26120" y="1624"/>
                      <a:pt x="26209" y="1516"/>
                    </a:cubicBezTo>
                    <a:cubicBezTo>
                      <a:pt x="26226" y="1494"/>
                      <a:pt x="26237" y="1487"/>
                      <a:pt x="26244" y="1487"/>
                    </a:cubicBezTo>
                    <a:cubicBezTo>
                      <a:pt x="26255" y="1487"/>
                      <a:pt x="26257" y="1503"/>
                      <a:pt x="26260" y="1511"/>
                    </a:cubicBezTo>
                    <a:cubicBezTo>
                      <a:pt x="26262" y="1513"/>
                      <a:pt x="26264" y="1531"/>
                      <a:pt x="26272" y="1531"/>
                    </a:cubicBezTo>
                    <a:cubicBezTo>
                      <a:pt x="26278" y="1531"/>
                      <a:pt x="26287" y="1522"/>
                      <a:pt x="26302" y="1495"/>
                    </a:cubicBezTo>
                    <a:cubicBezTo>
                      <a:pt x="26327" y="1507"/>
                      <a:pt x="26369" y="1568"/>
                      <a:pt x="26437" y="1568"/>
                    </a:cubicBezTo>
                    <a:cubicBezTo>
                      <a:pt x="26471" y="1568"/>
                      <a:pt x="26510" y="1554"/>
                      <a:pt x="26556" y="1512"/>
                    </a:cubicBezTo>
                    <a:cubicBezTo>
                      <a:pt x="26606" y="1555"/>
                      <a:pt x="26653" y="1577"/>
                      <a:pt x="26697" y="1577"/>
                    </a:cubicBezTo>
                    <a:cubicBezTo>
                      <a:pt x="26742" y="1577"/>
                      <a:pt x="26784" y="1555"/>
                      <a:pt x="26825" y="1509"/>
                    </a:cubicBezTo>
                    <a:cubicBezTo>
                      <a:pt x="26854" y="1488"/>
                      <a:pt x="26882" y="1478"/>
                      <a:pt x="26910" y="1478"/>
                    </a:cubicBezTo>
                    <a:cubicBezTo>
                      <a:pt x="26960" y="1478"/>
                      <a:pt x="27008" y="1510"/>
                      <a:pt x="27055" y="1567"/>
                    </a:cubicBezTo>
                    <a:cubicBezTo>
                      <a:pt x="27059" y="1566"/>
                      <a:pt x="27064" y="1565"/>
                      <a:pt x="27068" y="1565"/>
                    </a:cubicBezTo>
                    <a:cubicBezTo>
                      <a:pt x="27117" y="1565"/>
                      <a:pt x="27165" y="1632"/>
                      <a:pt x="27208" y="1632"/>
                    </a:cubicBezTo>
                    <a:cubicBezTo>
                      <a:pt x="27223" y="1632"/>
                      <a:pt x="27237" y="1624"/>
                      <a:pt x="27251" y="1602"/>
                    </a:cubicBezTo>
                    <a:cubicBezTo>
                      <a:pt x="27312" y="1653"/>
                      <a:pt x="27460" y="1675"/>
                      <a:pt x="27612" y="1675"/>
                    </a:cubicBezTo>
                    <a:cubicBezTo>
                      <a:pt x="27780" y="1675"/>
                      <a:pt x="27954" y="1648"/>
                      <a:pt x="28025" y="1601"/>
                    </a:cubicBezTo>
                    <a:cubicBezTo>
                      <a:pt x="28028" y="1590"/>
                      <a:pt x="28035" y="1581"/>
                      <a:pt x="28044" y="1573"/>
                    </a:cubicBezTo>
                    <a:cubicBezTo>
                      <a:pt x="28055" y="1541"/>
                      <a:pt x="28072" y="1523"/>
                      <a:pt x="28093" y="1522"/>
                    </a:cubicBezTo>
                    <a:cubicBezTo>
                      <a:pt x="28097" y="1520"/>
                      <a:pt x="28101" y="1518"/>
                      <a:pt x="28105" y="1518"/>
                    </a:cubicBezTo>
                    <a:cubicBezTo>
                      <a:pt x="28109" y="1518"/>
                      <a:pt x="28112" y="1519"/>
                      <a:pt x="28115" y="1523"/>
                    </a:cubicBezTo>
                    <a:cubicBezTo>
                      <a:pt x="28120" y="1528"/>
                      <a:pt x="28125" y="1530"/>
                      <a:pt x="28129" y="1530"/>
                    </a:cubicBezTo>
                    <a:cubicBezTo>
                      <a:pt x="28147" y="1530"/>
                      <a:pt x="28164" y="1500"/>
                      <a:pt x="28180" y="1480"/>
                    </a:cubicBezTo>
                    <a:cubicBezTo>
                      <a:pt x="28203" y="1507"/>
                      <a:pt x="28223" y="1492"/>
                      <a:pt x="28243" y="1535"/>
                    </a:cubicBezTo>
                    <a:cubicBezTo>
                      <a:pt x="28249" y="1527"/>
                      <a:pt x="28253" y="1524"/>
                      <a:pt x="28256" y="1524"/>
                    </a:cubicBezTo>
                    <a:cubicBezTo>
                      <a:pt x="28267" y="1524"/>
                      <a:pt x="28266" y="1566"/>
                      <a:pt x="28256" y="1588"/>
                    </a:cubicBezTo>
                    <a:cubicBezTo>
                      <a:pt x="28259" y="1590"/>
                      <a:pt x="28261" y="1590"/>
                      <a:pt x="28265" y="1591"/>
                    </a:cubicBezTo>
                    <a:cubicBezTo>
                      <a:pt x="28291" y="1602"/>
                      <a:pt x="28320" y="1615"/>
                      <a:pt x="28351" y="1615"/>
                    </a:cubicBezTo>
                    <a:cubicBezTo>
                      <a:pt x="28368" y="1615"/>
                      <a:pt x="28386" y="1611"/>
                      <a:pt x="28404" y="1601"/>
                    </a:cubicBezTo>
                    <a:cubicBezTo>
                      <a:pt x="28417" y="1606"/>
                      <a:pt x="28431" y="1608"/>
                      <a:pt x="28443" y="1608"/>
                    </a:cubicBezTo>
                    <a:cubicBezTo>
                      <a:pt x="28495" y="1608"/>
                      <a:pt x="28536" y="1573"/>
                      <a:pt x="28569" y="1567"/>
                    </a:cubicBezTo>
                    <a:cubicBezTo>
                      <a:pt x="28611" y="1577"/>
                      <a:pt x="28640" y="1586"/>
                      <a:pt x="28659" y="1604"/>
                    </a:cubicBezTo>
                    <a:cubicBezTo>
                      <a:pt x="28663" y="1605"/>
                      <a:pt x="28667" y="1606"/>
                      <a:pt x="28670" y="1606"/>
                    </a:cubicBezTo>
                    <a:cubicBezTo>
                      <a:pt x="28677" y="1606"/>
                      <a:pt x="28683" y="1603"/>
                      <a:pt x="28687" y="1597"/>
                    </a:cubicBezTo>
                    <a:lnTo>
                      <a:pt x="28687" y="1597"/>
                    </a:lnTo>
                    <a:cubicBezTo>
                      <a:pt x="28685" y="1602"/>
                      <a:pt x="28682" y="1609"/>
                      <a:pt x="28681" y="1614"/>
                    </a:cubicBezTo>
                    <a:cubicBezTo>
                      <a:pt x="28681" y="1619"/>
                      <a:pt x="28680" y="1623"/>
                      <a:pt x="28679" y="1628"/>
                    </a:cubicBezTo>
                    <a:cubicBezTo>
                      <a:pt x="28698" y="1624"/>
                      <a:pt x="28717" y="1621"/>
                      <a:pt x="28737" y="1621"/>
                    </a:cubicBezTo>
                    <a:cubicBezTo>
                      <a:pt x="28741" y="1621"/>
                      <a:pt x="28745" y="1621"/>
                      <a:pt x="28749" y="1621"/>
                    </a:cubicBezTo>
                    <a:cubicBezTo>
                      <a:pt x="28908" y="1624"/>
                      <a:pt x="29140" y="1702"/>
                      <a:pt x="29305" y="1702"/>
                    </a:cubicBezTo>
                    <a:cubicBezTo>
                      <a:pt x="29373" y="1702"/>
                      <a:pt x="29430" y="1689"/>
                      <a:pt x="29466" y="1652"/>
                    </a:cubicBezTo>
                    <a:cubicBezTo>
                      <a:pt x="29485" y="1633"/>
                      <a:pt x="29503" y="1626"/>
                      <a:pt x="29521" y="1626"/>
                    </a:cubicBezTo>
                    <a:cubicBezTo>
                      <a:pt x="29549" y="1626"/>
                      <a:pt x="29577" y="1645"/>
                      <a:pt x="29605" y="1663"/>
                    </a:cubicBezTo>
                    <a:cubicBezTo>
                      <a:pt x="29628" y="1648"/>
                      <a:pt x="29651" y="1644"/>
                      <a:pt x="29674" y="1644"/>
                    </a:cubicBezTo>
                    <a:cubicBezTo>
                      <a:pt x="29717" y="1644"/>
                      <a:pt x="29758" y="1661"/>
                      <a:pt x="29796" y="1661"/>
                    </a:cubicBezTo>
                    <a:cubicBezTo>
                      <a:pt x="29809" y="1661"/>
                      <a:pt x="29822" y="1659"/>
                      <a:pt x="29835" y="1653"/>
                    </a:cubicBezTo>
                    <a:cubicBezTo>
                      <a:pt x="29849" y="1639"/>
                      <a:pt x="29864" y="1636"/>
                      <a:pt x="29878" y="1636"/>
                    </a:cubicBezTo>
                    <a:cubicBezTo>
                      <a:pt x="29889" y="1636"/>
                      <a:pt x="29901" y="1638"/>
                      <a:pt x="29911" y="1638"/>
                    </a:cubicBezTo>
                    <a:cubicBezTo>
                      <a:pt x="29924" y="1638"/>
                      <a:pt x="29936" y="1636"/>
                      <a:pt x="29947" y="1624"/>
                    </a:cubicBezTo>
                    <a:cubicBezTo>
                      <a:pt x="29955" y="1612"/>
                      <a:pt x="29963" y="1608"/>
                      <a:pt x="29971" y="1608"/>
                    </a:cubicBezTo>
                    <a:cubicBezTo>
                      <a:pt x="29993" y="1608"/>
                      <a:pt x="30015" y="1644"/>
                      <a:pt x="30035" y="1644"/>
                    </a:cubicBezTo>
                    <a:cubicBezTo>
                      <a:pt x="30038" y="1644"/>
                      <a:pt x="30042" y="1643"/>
                      <a:pt x="30045" y="1641"/>
                    </a:cubicBezTo>
                    <a:cubicBezTo>
                      <a:pt x="30083" y="1639"/>
                      <a:pt x="30117" y="1608"/>
                      <a:pt x="30148" y="1608"/>
                    </a:cubicBezTo>
                    <a:cubicBezTo>
                      <a:pt x="30165" y="1608"/>
                      <a:pt x="30180" y="1617"/>
                      <a:pt x="30195" y="1643"/>
                    </a:cubicBezTo>
                    <a:cubicBezTo>
                      <a:pt x="30208" y="1665"/>
                      <a:pt x="30220" y="1672"/>
                      <a:pt x="30232" y="1672"/>
                    </a:cubicBezTo>
                    <a:cubicBezTo>
                      <a:pt x="30258" y="1672"/>
                      <a:pt x="30280" y="1631"/>
                      <a:pt x="30301" y="1627"/>
                    </a:cubicBezTo>
                    <a:cubicBezTo>
                      <a:pt x="30354" y="1664"/>
                      <a:pt x="30773" y="1736"/>
                      <a:pt x="30905" y="1736"/>
                    </a:cubicBezTo>
                    <a:cubicBezTo>
                      <a:pt x="30924" y="1736"/>
                      <a:pt x="30937" y="1734"/>
                      <a:pt x="30942" y="1731"/>
                    </a:cubicBezTo>
                    <a:cubicBezTo>
                      <a:pt x="31009" y="1735"/>
                      <a:pt x="31020" y="1752"/>
                      <a:pt x="31029" y="1752"/>
                    </a:cubicBezTo>
                    <a:cubicBezTo>
                      <a:pt x="31031" y="1752"/>
                      <a:pt x="31033" y="1751"/>
                      <a:pt x="31035" y="1750"/>
                    </a:cubicBezTo>
                    <a:cubicBezTo>
                      <a:pt x="31040" y="1735"/>
                      <a:pt x="31060" y="1614"/>
                      <a:pt x="31082" y="1614"/>
                    </a:cubicBezTo>
                    <a:cubicBezTo>
                      <a:pt x="31086" y="1614"/>
                      <a:pt x="31090" y="1618"/>
                      <a:pt x="31094" y="1627"/>
                    </a:cubicBezTo>
                    <a:cubicBezTo>
                      <a:pt x="31108" y="1630"/>
                      <a:pt x="31128" y="1639"/>
                      <a:pt x="31155" y="1639"/>
                    </a:cubicBezTo>
                    <a:cubicBezTo>
                      <a:pt x="31174" y="1639"/>
                      <a:pt x="31196" y="1634"/>
                      <a:pt x="31223" y="1619"/>
                    </a:cubicBezTo>
                    <a:cubicBezTo>
                      <a:pt x="31289" y="1634"/>
                      <a:pt x="31326" y="1651"/>
                      <a:pt x="31347" y="1651"/>
                    </a:cubicBezTo>
                    <a:cubicBezTo>
                      <a:pt x="31351" y="1640"/>
                      <a:pt x="31354" y="1636"/>
                      <a:pt x="31357" y="1636"/>
                    </a:cubicBezTo>
                    <a:cubicBezTo>
                      <a:pt x="31369" y="1636"/>
                      <a:pt x="31374" y="1698"/>
                      <a:pt x="31377" y="1700"/>
                    </a:cubicBezTo>
                    <a:cubicBezTo>
                      <a:pt x="31378" y="1701"/>
                      <a:pt x="31379" y="1702"/>
                      <a:pt x="31379" y="1702"/>
                    </a:cubicBezTo>
                    <a:cubicBezTo>
                      <a:pt x="31384" y="1702"/>
                      <a:pt x="31392" y="1682"/>
                      <a:pt x="31445" y="1682"/>
                    </a:cubicBezTo>
                    <a:cubicBezTo>
                      <a:pt x="31457" y="1682"/>
                      <a:pt x="31471" y="1683"/>
                      <a:pt x="31488" y="1685"/>
                    </a:cubicBezTo>
                    <a:cubicBezTo>
                      <a:pt x="31522" y="1638"/>
                      <a:pt x="31555" y="1649"/>
                      <a:pt x="31586" y="1646"/>
                    </a:cubicBezTo>
                    <a:cubicBezTo>
                      <a:pt x="31593" y="1636"/>
                      <a:pt x="31600" y="1632"/>
                      <a:pt x="31608" y="1632"/>
                    </a:cubicBezTo>
                    <a:cubicBezTo>
                      <a:pt x="31623" y="1632"/>
                      <a:pt x="31639" y="1647"/>
                      <a:pt x="31654" y="1647"/>
                    </a:cubicBezTo>
                    <a:cubicBezTo>
                      <a:pt x="31661" y="1647"/>
                      <a:pt x="31668" y="1644"/>
                      <a:pt x="31675" y="1635"/>
                    </a:cubicBezTo>
                    <a:cubicBezTo>
                      <a:pt x="31691" y="1615"/>
                      <a:pt x="31706" y="1604"/>
                      <a:pt x="31723" y="1604"/>
                    </a:cubicBezTo>
                    <a:cubicBezTo>
                      <a:pt x="31736" y="1604"/>
                      <a:pt x="31750" y="1611"/>
                      <a:pt x="31764" y="1625"/>
                    </a:cubicBezTo>
                    <a:cubicBezTo>
                      <a:pt x="31774" y="1605"/>
                      <a:pt x="31792" y="1600"/>
                      <a:pt x="31815" y="1600"/>
                    </a:cubicBezTo>
                    <a:cubicBezTo>
                      <a:pt x="31838" y="1600"/>
                      <a:pt x="31866" y="1606"/>
                      <a:pt x="31890" y="1606"/>
                    </a:cubicBezTo>
                    <a:cubicBezTo>
                      <a:pt x="31914" y="1606"/>
                      <a:pt x="31935" y="1601"/>
                      <a:pt x="31946" y="1579"/>
                    </a:cubicBezTo>
                    <a:cubicBezTo>
                      <a:pt x="31969" y="1557"/>
                      <a:pt x="31993" y="1533"/>
                      <a:pt x="32019" y="1533"/>
                    </a:cubicBezTo>
                    <a:cubicBezTo>
                      <a:pt x="32032" y="1533"/>
                      <a:pt x="32046" y="1539"/>
                      <a:pt x="32061" y="1555"/>
                    </a:cubicBezTo>
                    <a:cubicBezTo>
                      <a:pt x="32068" y="1551"/>
                      <a:pt x="32076" y="1550"/>
                      <a:pt x="32084" y="1550"/>
                    </a:cubicBezTo>
                    <a:cubicBezTo>
                      <a:pt x="32113" y="1550"/>
                      <a:pt x="32145" y="1570"/>
                      <a:pt x="32178" y="1570"/>
                    </a:cubicBezTo>
                    <a:cubicBezTo>
                      <a:pt x="32187" y="1570"/>
                      <a:pt x="32196" y="1569"/>
                      <a:pt x="32204" y="1565"/>
                    </a:cubicBezTo>
                    <a:cubicBezTo>
                      <a:pt x="32359" y="1584"/>
                      <a:pt x="32375" y="1624"/>
                      <a:pt x="32383" y="1624"/>
                    </a:cubicBezTo>
                    <a:cubicBezTo>
                      <a:pt x="32383" y="1624"/>
                      <a:pt x="32383" y="1624"/>
                      <a:pt x="32384" y="1624"/>
                    </a:cubicBezTo>
                    <a:cubicBezTo>
                      <a:pt x="32388" y="1630"/>
                      <a:pt x="32389" y="1645"/>
                      <a:pt x="32434" y="1645"/>
                    </a:cubicBezTo>
                    <a:cubicBezTo>
                      <a:pt x="32453" y="1645"/>
                      <a:pt x="32482" y="1642"/>
                      <a:pt x="32522" y="1634"/>
                    </a:cubicBezTo>
                    <a:cubicBezTo>
                      <a:pt x="32531" y="1642"/>
                      <a:pt x="32536" y="1646"/>
                      <a:pt x="32544" y="1651"/>
                    </a:cubicBezTo>
                    <a:cubicBezTo>
                      <a:pt x="32600" y="1648"/>
                      <a:pt x="32676" y="1647"/>
                      <a:pt x="32786" y="1638"/>
                    </a:cubicBezTo>
                    <a:cubicBezTo>
                      <a:pt x="32824" y="1621"/>
                      <a:pt x="32859" y="1616"/>
                      <a:pt x="32892" y="1616"/>
                    </a:cubicBezTo>
                    <a:cubicBezTo>
                      <a:pt x="32945" y="1616"/>
                      <a:pt x="32992" y="1629"/>
                      <a:pt x="33032" y="1629"/>
                    </a:cubicBezTo>
                    <a:cubicBezTo>
                      <a:pt x="33052" y="1629"/>
                      <a:pt x="33071" y="1626"/>
                      <a:pt x="33089" y="1615"/>
                    </a:cubicBezTo>
                    <a:cubicBezTo>
                      <a:pt x="33112" y="1622"/>
                      <a:pt x="33132" y="1625"/>
                      <a:pt x="33151" y="1625"/>
                    </a:cubicBezTo>
                    <a:cubicBezTo>
                      <a:pt x="33192" y="1625"/>
                      <a:pt x="33223" y="1612"/>
                      <a:pt x="33248" y="1610"/>
                    </a:cubicBezTo>
                    <a:cubicBezTo>
                      <a:pt x="33288" y="1594"/>
                      <a:pt x="33308" y="1589"/>
                      <a:pt x="33325" y="1589"/>
                    </a:cubicBezTo>
                    <a:cubicBezTo>
                      <a:pt x="33337" y="1589"/>
                      <a:pt x="33346" y="1592"/>
                      <a:pt x="33360" y="1595"/>
                    </a:cubicBezTo>
                    <a:cubicBezTo>
                      <a:pt x="33364" y="1587"/>
                      <a:pt x="33412" y="1584"/>
                      <a:pt x="33482" y="1584"/>
                    </a:cubicBezTo>
                    <a:cubicBezTo>
                      <a:pt x="33610" y="1584"/>
                      <a:pt x="33811" y="1593"/>
                      <a:pt x="33952" y="1593"/>
                    </a:cubicBezTo>
                    <a:cubicBezTo>
                      <a:pt x="34026" y="1593"/>
                      <a:pt x="34084" y="1590"/>
                      <a:pt x="34104" y="1583"/>
                    </a:cubicBezTo>
                    <a:cubicBezTo>
                      <a:pt x="34133" y="1573"/>
                      <a:pt x="34163" y="1563"/>
                      <a:pt x="34194" y="1563"/>
                    </a:cubicBezTo>
                    <a:cubicBezTo>
                      <a:pt x="34206" y="1563"/>
                      <a:pt x="34219" y="1565"/>
                      <a:pt x="34231" y="1569"/>
                    </a:cubicBezTo>
                    <a:cubicBezTo>
                      <a:pt x="34240" y="1572"/>
                      <a:pt x="34263" y="1574"/>
                      <a:pt x="34295" y="1574"/>
                    </a:cubicBezTo>
                    <a:cubicBezTo>
                      <a:pt x="34400" y="1574"/>
                      <a:pt x="34601" y="1552"/>
                      <a:pt x="34685" y="1465"/>
                    </a:cubicBezTo>
                    <a:lnTo>
                      <a:pt x="35030" y="1466"/>
                    </a:lnTo>
                    <a:cubicBezTo>
                      <a:pt x="35138" y="1473"/>
                      <a:pt x="35257" y="1476"/>
                      <a:pt x="35365" y="1476"/>
                    </a:cubicBezTo>
                    <a:cubicBezTo>
                      <a:pt x="35466" y="1476"/>
                      <a:pt x="35556" y="1473"/>
                      <a:pt x="35616" y="1469"/>
                    </a:cubicBezTo>
                    <a:lnTo>
                      <a:pt x="35824" y="1469"/>
                    </a:lnTo>
                    <a:cubicBezTo>
                      <a:pt x="35843" y="1518"/>
                      <a:pt x="35857" y="1611"/>
                      <a:pt x="35867" y="1662"/>
                    </a:cubicBezTo>
                    <a:cubicBezTo>
                      <a:pt x="35867" y="1662"/>
                      <a:pt x="35866" y="1662"/>
                      <a:pt x="35864" y="1662"/>
                    </a:cubicBezTo>
                    <a:cubicBezTo>
                      <a:pt x="35831" y="1662"/>
                      <a:pt x="35770" y="1692"/>
                      <a:pt x="35811" y="1692"/>
                    </a:cubicBezTo>
                    <a:cubicBezTo>
                      <a:pt x="35822" y="1692"/>
                      <a:pt x="35841" y="1690"/>
                      <a:pt x="35871" y="1684"/>
                    </a:cubicBezTo>
                    <a:cubicBezTo>
                      <a:pt x="35871" y="1684"/>
                      <a:pt x="35873" y="1683"/>
                      <a:pt x="35873" y="1683"/>
                    </a:cubicBezTo>
                    <a:cubicBezTo>
                      <a:pt x="35875" y="1691"/>
                      <a:pt x="35877" y="1695"/>
                      <a:pt x="35879" y="1695"/>
                    </a:cubicBezTo>
                    <a:cubicBezTo>
                      <a:pt x="35880" y="1695"/>
                      <a:pt x="35882" y="1692"/>
                      <a:pt x="35883" y="1683"/>
                    </a:cubicBezTo>
                    <a:cubicBezTo>
                      <a:pt x="35884" y="1679"/>
                      <a:pt x="35883" y="1676"/>
                      <a:pt x="35883" y="1674"/>
                    </a:cubicBezTo>
                    <a:cubicBezTo>
                      <a:pt x="35914" y="1647"/>
                      <a:pt x="35937" y="1606"/>
                      <a:pt x="35953" y="1606"/>
                    </a:cubicBezTo>
                    <a:cubicBezTo>
                      <a:pt x="35954" y="1606"/>
                      <a:pt x="35955" y="1606"/>
                      <a:pt x="35955" y="1606"/>
                    </a:cubicBezTo>
                    <a:cubicBezTo>
                      <a:pt x="35949" y="1617"/>
                      <a:pt x="35943" y="1629"/>
                      <a:pt x="35937" y="1639"/>
                    </a:cubicBezTo>
                    <a:lnTo>
                      <a:pt x="35937" y="1639"/>
                    </a:lnTo>
                    <a:cubicBezTo>
                      <a:pt x="35946" y="1625"/>
                      <a:pt x="36001" y="1621"/>
                      <a:pt x="36079" y="1621"/>
                    </a:cubicBezTo>
                    <a:cubicBezTo>
                      <a:pt x="36235" y="1621"/>
                      <a:pt x="36480" y="1638"/>
                      <a:pt x="36631" y="1638"/>
                    </a:cubicBezTo>
                    <a:cubicBezTo>
                      <a:pt x="36664" y="1638"/>
                      <a:pt x="36693" y="1638"/>
                      <a:pt x="36715" y="1635"/>
                    </a:cubicBezTo>
                    <a:cubicBezTo>
                      <a:pt x="36731" y="1669"/>
                      <a:pt x="36772" y="1687"/>
                      <a:pt x="36811" y="1687"/>
                    </a:cubicBezTo>
                    <a:cubicBezTo>
                      <a:pt x="36845" y="1687"/>
                      <a:pt x="36878" y="1674"/>
                      <a:pt x="36894" y="1647"/>
                    </a:cubicBezTo>
                    <a:lnTo>
                      <a:pt x="36894" y="1647"/>
                    </a:lnTo>
                    <a:cubicBezTo>
                      <a:pt x="36920" y="1684"/>
                      <a:pt x="36904" y="1733"/>
                      <a:pt x="36865" y="1751"/>
                    </a:cubicBezTo>
                    <a:cubicBezTo>
                      <a:pt x="36878" y="1751"/>
                      <a:pt x="36890" y="1751"/>
                      <a:pt x="36902" y="1751"/>
                    </a:cubicBezTo>
                    <a:cubicBezTo>
                      <a:pt x="37186" y="1751"/>
                      <a:pt x="37160" y="1847"/>
                      <a:pt x="37445" y="1847"/>
                    </a:cubicBezTo>
                    <a:cubicBezTo>
                      <a:pt x="37457" y="1847"/>
                      <a:pt x="37469" y="1847"/>
                      <a:pt x="37482" y="1847"/>
                    </a:cubicBezTo>
                    <a:cubicBezTo>
                      <a:pt x="37497" y="1846"/>
                      <a:pt x="37513" y="1846"/>
                      <a:pt x="37530" y="1846"/>
                    </a:cubicBezTo>
                    <a:cubicBezTo>
                      <a:pt x="37668" y="1846"/>
                      <a:pt x="37867" y="1859"/>
                      <a:pt x="37973" y="1881"/>
                    </a:cubicBezTo>
                    <a:lnTo>
                      <a:pt x="37975" y="1881"/>
                    </a:lnTo>
                    <a:cubicBezTo>
                      <a:pt x="37980" y="1890"/>
                      <a:pt x="37983" y="1899"/>
                      <a:pt x="37990" y="1910"/>
                    </a:cubicBezTo>
                    <a:cubicBezTo>
                      <a:pt x="37977" y="1890"/>
                      <a:pt x="37968" y="1881"/>
                      <a:pt x="37964" y="1881"/>
                    </a:cubicBezTo>
                    <a:cubicBezTo>
                      <a:pt x="37960" y="1881"/>
                      <a:pt x="37968" y="1900"/>
                      <a:pt x="38001" y="1932"/>
                    </a:cubicBezTo>
                    <a:cubicBezTo>
                      <a:pt x="38007" y="1946"/>
                      <a:pt x="38011" y="1953"/>
                      <a:pt x="38016" y="1953"/>
                    </a:cubicBezTo>
                    <a:cubicBezTo>
                      <a:pt x="38027" y="1953"/>
                      <a:pt x="38037" y="1920"/>
                      <a:pt x="38052" y="1887"/>
                    </a:cubicBezTo>
                    <a:cubicBezTo>
                      <a:pt x="38078" y="1884"/>
                      <a:pt x="38081" y="1870"/>
                      <a:pt x="38073" y="1853"/>
                    </a:cubicBezTo>
                    <a:cubicBezTo>
                      <a:pt x="38081" y="1838"/>
                      <a:pt x="38095" y="1828"/>
                      <a:pt x="38112" y="1822"/>
                    </a:cubicBezTo>
                    <a:cubicBezTo>
                      <a:pt x="38118" y="1817"/>
                      <a:pt x="38125" y="1815"/>
                      <a:pt x="38132" y="1815"/>
                    </a:cubicBezTo>
                    <a:cubicBezTo>
                      <a:pt x="38150" y="1815"/>
                      <a:pt x="38169" y="1829"/>
                      <a:pt x="38191" y="1829"/>
                    </a:cubicBezTo>
                    <a:cubicBezTo>
                      <a:pt x="38205" y="1829"/>
                      <a:pt x="38219" y="1823"/>
                      <a:pt x="38234" y="1802"/>
                    </a:cubicBezTo>
                    <a:cubicBezTo>
                      <a:pt x="38243" y="1804"/>
                      <a:pt x="38251" y="1804"/>
                      <a:pt x="38260" y="1804"/>
                    </a:cubicBezTo>
                    <a:cubicBezTo>
                      <a:pt x="38286" y="1804"/>
                      <a:pt x="38314" y="1799"/>
                      <a:pt x="38343" y="1799"/>
                    </a:cubicBezTo>
                    <a:cubicBezTo>
                      <a:pt x="38361" y="1799"/>
                      <a:pt x="38380" y="1801"/>
                      <a:pt x="38400" y="1807"/>
                    </a:cubicBezTo>
                    <a:cubicBezTo>
                      <a:pt x="38483" y="1815"/>
                      <a:pt x="38560" y="1826"/>
                      <a:pt x="38631" y="1833"/>
                    </a:cubicBezTo>
                    <a:cubicBezTo>
                      <a:pt x="38655" y="1836"/>
                      <a:pt x="38679" y="1837"/>
                      <a:pt x="38703" y="1837"/>
                    </a:cubicBezTo>
                    <a:cubicBezTo>
                      <a:pt x="38743" y="1837"/>
                      <a:pt x="38783" y="1833"/>
                      <a:pt x="38823" y="1825"/>
                    </a:cubicBezTo>
                    <a:cubicBezTo>
                      <a:pt x="38852" y="1808"/>
                      <a:pt x="38880" y="1803"/>
                      <a:pt x="38906" y="1803"/>
                    </a:cubicBezTo>
                    <a:cubicBezTo>
                      <a:pt x="38941" y="1803"/>
                      <a:pt x="38974" y="1813"/>
                      <a:pt x="39004" y="1821"/>
                    </a:cubicBezTo>
                    <a:cubicBezTo>
                      <a:pt x="38998" y="1834"/>
                      <a:pt x="39027" y="1845"/>
                      <a:pt x="39125" y="1854"/>
                    </a:cubicBezTo>
                    <a:cubicBezTo>
                      <a:pt x="39135" y="1855"/>
                      <a:pt x="39330" y="1878"/>
                      <a:pt x="39415" y="1878"/>
                    </a:cubicBezTo>
                    <a:cubicBezTo>
                      <a:pt x="39425" y="1878"/>
                      <a:pt x="39433" y="1878"/>
                      <a:pt x="39439" y="1877"/>
                    </a:cubicBezTo>
                    <a:cubicBezTo>
                      <a:pt x="39445" y="1877"/>
                      <a:pt x="39450" y="1877"/>
                      <a:pt x="39455" y="1877"/>
                    </a:cubicBezTo>
                    <a:cubicBezTo>
                      <a:pt x="39564" y="1877"/>
                      <a:pt x="39657" y="1964"/>
                      <a:pt x="39759" y="1964"/>
                    </a:cubicBezTo>
                    <a:cubicBezTo>
                      <a:pt x="39792" y="1964"/>
                      <a:pt x="39827" y="1955"/>
                      <a:pt x="39863" y="1929"/>
                    </a:cubicBezTo>
                    <a:cubicBezTo>
                      <a:pt x="39934" y="1937"/>
                      <a:pt x="39981" y="1928"/>
                      <a:pt x="40014" y="1969"/>
                    </a:cubicBezTo>
                    <a:cubicBezTo>
                      <a:pt x="39967" y="1902"/>
                      <a:pt x="39982" y="1879"/>
                      <a:pt x="40016" y="1879"/>
                    </a:cubicBezTo>
                    <a:cubicBezTo>
                      <a:pt x="40084" y="1879"/>
                      <a:pt x="40228" y="1969"/>
                      <a:pt x="40115" y="1979"/>
                    </a:cubicBezTo>
                    <a:cubicBezTo>
                      <a:pt x="40121" y="1999"/>
                      <a:pt x="40134" y="2006"/>
                      <a:pt x="40150" y="2006"/>
                    </a:cubicBezTo>
                    <a:cubicBezTo>
                      <a:pt x="40170" y="2006"/>
                      <a:pt x="40195" y="1994"/>
                      <a:pt x="40215" y="1982"/>
                    </a:cubicBezTo>
                    <a:cubicBezTo>
                      <a:pt x="40221" y="1992"/>
                      <a:pt x="40226" y="1997"/>
                      <a:pt x="40232" y="1997"/>
                    </a:cubicBezTo>
                    <a:cubicBezTo>
                      <a:pt x="40266" y="1997"/>
                      <a:pt x="40308" y="1822"/>
                      <a:pt x="40373" y="1822"/>
                    </a:cubicBezTo>
                    <a:cubicBezTo>
                      <a:pt x="40375" y="1822"/>
                      <a:pt x="40378" y="1822"/>
                      <a:pt x="40381" y="1822"/>
                    </a:cubicBezTo>
                    <a:cubicBezTo>
                      <a:pt x="40424" y="1809"/>
                      <a:pt x="40470" y="1802"/>
                      <a:pt x="40517" y="1802"/>
                    </a:cubicBezTo>
                    <a:cubicBezTo>
                      <a:pt x="40542" y="1802"/>
                      <a:pt x="40567" y="1804"/>
                      <a:pt x="40592" y="1808"/>
                    </a:cubicBezTo>
                    <a:cubicBezTo>
                      <a:pt x="40594" y="1809"/>
                      <a:pt x="40595" y="1809"/>
                      <a:pt x="40597" y="1809"/>
                    </a:cubicBezTo>
                    <a:cubicBezTo>
                      <a:pt x="40657" y="1809"/>
                      <a:pt x="40716" y="1598"/>
                      <a:pt x="40765" y="1598"/>
                    </a:cubicBezTo>
                    <a:cubicBezTo>
                      <a:pt x="40766" y="1598"/>
                      <a:pt x="40767" y="1598"/>
                      <a:pt x="40769" y="1599"/>
                    </a:cubicBezTo>
                    <a:cubicBezTo>
                      <a:pt x="40868" y="1605"/>
                      <a:pt x="40946" y="1635"/>
                      <a:pt x="41012" y="1711"/>
                    </a:cubicBezTo>
                    <a:cubicBezTo>
                      <a:pt x="41031" y="1703"/>
                      <a:pt x="41050" y="1701"/>
                      <a:pt x="41067" y="1701"/>
                    </a:cubicBezTo>
                    <a:cubicBezTo>
                      <a:pt x="41091" y="1701"/>
                      <a:pt x="41113" y="1704"/>
                      <a:pt x="41134" y="1704"/>
                    </a:cubicBezTo>
                    <a:cubicBezTo>
                      <a:pt x="41150" y="1704"/>
                      <a:pt x="41166" y="1702"/>
                      <a:pt x="41181" y="1695"/>
                    </a:cubicBezTo>
                    <a:cubicBezTo>
                      <a:pt x="41213" y="1653"/>
                      <a:pt x="41218" y="1644"/>
                      <a:pt x="41210" y="1644"/>
                    </a:cubicBezTo>
                    <a:cubicBezTo>
                      <a:pt x="41205" y="1644"/>
                      <a:pt x="41192" y="1649"/>
                      <a:pt x="41177" y="1649"/>
                    </a:cubicBezTo>
                    <a:cubicBezTo>
                      <a:pt x="41165" y="1649"/>
                      <a:pt x="41151" y="1646"/>
                      <a:pt x="41140" y="1632"/>
                    </a:cubicBezTo>
                    <a:cubicBezTo>
                      <a:pt x="41135" y="1645"/>
                      <a:pt x="41130" y="1650"/>
                      <a:pt x="41126" y="1650"/>
                    </a:cubicBezTo>
                    <a:cubicBezTo>
                      <a:pt x="41118" y="1650"/>
                      <a:pt x="41117" y="1620"/>
                      <a:pt x="41134" y="1616"/>
                    </a:cubicBezTo>
                    <a:cubicBezTo>
                      <a:pt x="41137" y="1615"/>
                      <a:pt x="41141" y="1614"/>
                      <a:pt x="41145" y="1614"/>
                    </a:cubicBezTo>
                    <a:cubicBezTo>
                      <a:pt x="41176" y="1614"/>
                      <a:pt x="41234" y="1645"/>
                      <a:pt x="41339" y="1670"/>
                    </a:cubicBezTo>
                    <a:cubicBezTo>
                      <a:pt x="41342" y="1670"/>
                      <a:pt x="41344" y="1670"/>
                      <a:pt x="41347" y="1670"/>
                    </a:cubicBezTo>
                    <a:cubicBezTo>
                      <a:pt x="41439" y="1670"/>
                      <a:pt x="41485" y="1589"/>
                      <a:pt x="41509" y="1589"/>
                    </a:cubicBezTo>
                    <a:cubicBezTo>
                      <a:pt x="41514" y="1589"/>
                      <a:pt x="41519" y="1594"/>
                      <a:pt x="41522" y="1604"/>
                    </a:cubicBezTo>
                    <a:cubicBezTo>
                      <a:pt x="41532" y="1610"/>
                      <a:pt x="41531" y="1621"/>
                      <a:pt x="41527" y="1634"/>
                    </a:cubicBezTo>
                    <a:cubicBezTo>
                      <a:pt x="41531" y="1638"/>
                      <a:pt x="41535" y="1644"/>
                      <a:pt x="41538" y="1649"/>
                    </a:cubicBezTo>
                    <a:cubicBezTo>
                      <a:pt x="41559" y="1688"/>
                      <a:pt x="41591" y="1711"/>
                      <a:pt x="41641" y="1711"/>
                    </a:cubicBezTo>
                    <a:cubicBezTo>
                      <a:pt x="41684" y="1711"/>
                      <a:pt x="41740" y="1694"/>
                      <a:pt x="41812" y="1656"/>
                    </a:cubicBezTo>
                    <a:cubicBezTo>
                      <a:pt x="41847" y="1671"/>
                      <a:pt x="41879" y="1676"/>
                      <a:pt x="41907" y="1676"/>
                    </a:cubicBezTo>
                    <a:cubicBezTo>
                      <a:pt x="41943" y="1676"/>
                      <a:pt x="41973" y="1668"/>
                      <a:pt x="41999" y="1663"/>
                    </a:cubicBezTo>
                    <a:cubicBezTo>
                      <a:pt x="42015" y="1690"/>
                      <a:pt x="42029" y="1700"/>
                      <a:pt x="42042" y="1700"/>
                    </a:cubicBezTo>
                    <a:cubicBezTo>
                      <a:pt x="42068" y="1700"/>
                      <a:pt x="42088" y="1657"/>
                      <a:pt x="42103" y="1629"/>
                    </a:cubicBezTo>
                    <a:cubicBezTo>
                      <a:pt x="42141" y="1631"/>
                      <a:pt x="42156" y="1666"/>
                      <a:pt x="42163" y="1666"/>
                    </a:cubicBezTo>
                    <a:cubicBezTo>
                      <a:pt x="42165" y="1666"/>
                      <a:pt x="42167" y="1663"/>
                      <a:pt x="42168" y="1656"/>
                    </a:cubicBezTo>
                    <a:cubicBezTo>
                      <a:pt x="42170" y="1658"/>
                      <a:pt x="42171" y="1658"/>
                      <a:pt x="42172" y="1658"/>
                    </a:cubicBezTo>
                    <a:cubicBezTo>
                      <a:pt x="42177" y="1658"/>
                      <a:pt x="42185" y="1647"/>
                      <a:pt x="42212" y="1642"/>
                    </a:cubicBezTo>
                    <a:cubicBezTo>
                      <a:pt x="42228" y="1666"/>
                      <a:pt x="42251" y="1756"/>
                      <a:pt x="42280" y="1756"/>
                    </a:cubicBezTo>
                    <a:cubicBezTo>
                      <a:pt x="42285" y="1756"/>
                      <a:pt x="42289" y="1754"/>
                      <a:pt x="42294" y="1749"/>
                    </a:cubicBezTo>
                    <a:cubicBezTo>
                      <a:pt x="42300" y="1738"/>
                      <a:pt x="42307" y="1734"/>
                      <a:pt x="42314" y="1734"/>
                    </a:cubicBezTo>
                    <a:cubicBezTo>
                      <a:pt x="42341" y="1734"/>
                      <a:pt x="42376" y="1794"/>
                      <a:pt x="42415" y="1794"/>
                    </a:cubicBezTo>
                    <a:cubicBezTo>
                      <a:pt x="42426" y="1794"/>
                      <a:pt x="42437" y="1789"/>
                      <a:pt x="42448" y="1778"/>
                    </a:cubicBezTo>
                    <a:cubicBezTo>
                      <a:pt x="42480" y="1754"/>
                      <a:pt x="42510" y="1747"/>
                      <a:pt x="42539" y="1747"/>
                    </a:cubicBezTo>
                    <a:cubicBezTo>
                      <a:pt x="42574" y="1747"/>
                      <a:pt x="42607" y="1757"/>
                      <a:pt x="42638" y="1757"/>
                    </a:cubicBezTo>
                    <a:cubicBezTo>
                      <a:pt x="42652" y="1757"/>
                      <a:pt x="42665" y="1755"/>
                      <a:pt x="42677" y="1750"/>
                    </a:cubicBezTo>
                    <a:cubicBezTo>
                      <a:pt x="42692" y="1718"/>
                      <a:pt x="42706" y="1705"/>
                      <a:pt x="42720" y="1705"/>
                    </a:cubicBezTo>
                    <a:cubicBezTo>
                      <a:pt x="42769" y="1705"/>
                      <a:pt x="42816" y="1852"/>
                      <a:pt x="42854" y="1856"/>
                    </a:cubicBezTo>
                    <a:cubicBezTo>
                      <a:pt x="42873" y="1866"/>
                      <a:pt x="42890" y="1869"/>
                      <a:pt x="42906" y="1869"/>
                    </a:cubicBezTo>
                    <a:cubicBezTo>
                      <a:pt x="42957" y="1869"/>
                      <a:pt x="42998" y="1834"/>
                      <a:pt x="43035" y="1834"/>
                    </a:cubicBezTo>
                    <a:cubicBezTo>
                      <a:pt x="43052" y="1834"/>
                      <a:pt x="43068" y="1841"/>
                      <a:pt x="43083" y="1862"/>
                    </a:cubicBezTo>
                    <a:cubicBezTo>
                      <a:pt x="43096" y="1858"/>
                      <a:pt x="43109" y="1856"/>
                      <a:pt x="43123" y="1856"/>
                    </a:cubicBezTo>
                    <a:cubicBezTo>
                      <a:pt x="43127" y="1856"/>
                      <a:pt x="43131" y="1857"/>
                      <a:pt x="43135" y="1857"/>
                    </a:cubicBezTo>
                    <a:cubicBezTo>
                      <a:pt x="43165" y="1866"/>
                      <a:pt x="43195" y="1870"/>
                      <a:pt x="43226" y="1870"/>
                    </a:cubicBezTo>
                    <a:cubicBezTo>
                      <a:pt x="43231" y="1871"/>
                      <a:pt x="43236" y="1871"/>
                      <a:pt x="43241" y="1872"/>
                    </a:cubicBezTo>
                    <a:cubicBezTo>
                      <a:pt x="43248" y="1866"/>
                      <a:pt x="43253" y="1863"/>
                      <a:pt x="43256" y="1863"/>
                    </a:cubicBezTo>
                    <a:cubicBezTo>
                      <a:pt x="43261" y="1863"/>
                      <a:pt x="43263" y="1868"/>
                      <a:pt x="43263" y="1873"/>
                    </a:cubicBezTo>
                    <a:cubicBezTo>
                      <a:pt x="43302" y="1873"/>
                      <a:pt x="43347" y="1871"/>
                      <a:pt x="43400" y="1867"/>
                    </a:cubicBezTo>
                    <a:cubicBezTo>
                      <a:pt x="43493" y="1837"/>
                      <a:pt x="43571" y="1813"/>
                      <a:pt x="43635" y="1813"/>
                    </a:cubicBezTo>
                    <a:cubicBezTo>
                      <a:pt x="43661" y="1813"/>
                      <a:pt x="43684" y="1817"/>
                      <a:pt x="43705" y="1825"/>
                    </a:cubicBezTo>
                    <a:cubicBezTo>
                      <a:pt x="43726" y="1857"/>
                      <a:pt x="43744" y="1868"/>
                      <a:pt x="43760" y="1868"/>
                    </a:cubicBezTo>
                    <a:cubicBezTo>
                      <a:pt x="43793" y="1868"/>
                      <a:pt x="43819" y="1825"/>
                      <a:pt x="43842" y="1825"/>
                    </a:cubicBezTo>
                    <a:cubicBezTo>
                      <a:pt x="43853" y="1825"/>
                      <a:pt x="43863" y="1835"/>
                      <a:pt x="43873" y="1866"/>
                    </a:cubicBezTo>
                    <a:cubicBezTo>
                      <a:pt x="43935" y="1908"/>
                      <a:pt x="43959" y="1922"/>
                      <a:pt x="43981" y="1922"/>
                    </a:cubicBezTo>
                    <a:cubicBezTo>
                      <a:pt x="43987" y="1922"/>
                      <a:pt x="43992" y="1921"/>
                      <a:pt x="43998" y="1919"/>
                    </a:cubicBezTo>
                    <a:cubicBezTo>
                      <a:pt x="44003" y="1906"/>
                      <a:pt x="44008" y="1902"/>
                      <a:pt x="44015" y="1902"/>
                    </a:cubicBezTo>
                    <a:cubicBezTo>
                      <a:pt x="44025" y="1902"/>
                      <a:pt x="44039" y="1914"/>
                      <a:pt x="44056" y="1914"/>
                    </a:cubicBezTo>
                    <a:cubicBezTo>
                      <a:pt x="44057" y="1914"/>
                      <a:pt x="44058" y="1914"/>
                      <a:pt x="44059" y="1914"/>
                    </a:cubicBezTo>
                    <a:cubicBezTo>
                      <a:pt x="44068" y="1923"/>
                      <a:pt x="44077" y="1926"/>
                      <a:pt x="44088" y="1926"/>
                    </a:cubicBezTo>
                    <a:cubicBezTo>
                      <a:pt x="44114" y="1926"/>
                      <a:pt x="44148" y="1906"/>
                      <a:pt x="44191" y="1900"/>
                    </a:cubicBezTo>
                    <a:cubicBezTo>
                      <a:pt x="44204" y="1925"/>
                      <a:pt x="44215" y="1935"/>
                      <a:pt x="44226" y="1935"/>
                    </a:cubicBezTo>
                    <a:cubicBezTo>
                      <a:pt x="44258" y="1935"/>
                      <a:pt x="44285" y="1851"/>
                      <a:pt x="44311" y="1826"/>
                    </a:cubicBezTo>
                    <a:cubicBezTo>
                      <a:pt x="44323" y="1800"/>
                      <a:pt x="44336" y="1788"/>
                      <a:pt x="44347" y="1788"/>
                    </a:cubicBezTo>
                    <a:cubicBezTo>
                      <a:pt x="44352" y="1788"/>
                      <a:pt x="44355" y="1789"/>
                      <a:pt x="44359" y="1792"/>
                    </a:cubicBezTo>
                    <a:cubicBezTo>
                      <a:pt x="44362" y="1783"/>
                      <a:pt x="44365" y="1780"/>
                      <a:pt x="44369" y="1780"/>
                    </a:cubicBezTo>
                    <a:cubicBezTo>
                      <a:pt x="44380" y="1780"/>
                      <a:pt x="44392" y="1827"/>
                      <a:pt x="44403" y="1862"/>
                    </a:cubicBezTo>
                    <a:cubicBezTo>
                      <a:pt x="44406" y="1857"/>
                      <a:pt x="44409" y="1855"/>
                      <a:pt x="44411" y="1855"/>
                    </a:cubicBezTo>
                    <a:cubicBezTo>
                      <a:pt x="44416" y="1855"/>
                      <a:pt x="44420" y="1859"/>
                      <a:pt x="44424" y="1859"/>
                    </a:cubicBezTo>
                    <a:cubicBezTo>
                      <a:pt x="44429" y="1859"/>
                      <a:pt x="44434" y="1854"/>
                      <a:pt x="44438" y="1833"/>
                    </a:cubicBezTo>
                    <a:cubicBezTo>
                      <a:pt x="44440" y="1827"/>
                      <a:pt x="44441" y="1825"/>
                      <a:pt x="44443" y="1825"/>
                    </a:cubicBezTo>
                    <a:cubicBezTo>
                      <a:pt x="44451" y="1825"/>
                      <a:pt x="44461" y="1890"/>
                      <a:pt x="44470" y="1908"/>
                    </a:cubicBezTo>
                    <a:cubicBezTo>
                      <a:pt x="44473" y="1914"/>
                      <a:pt x="44476" y="1916"/>
                      <a:pt x="44478" y="1916"/>
                    </a:cubicBezTo>
                    <a:cubicBezTo>
                      <a:pt x="44492" y="1916"/>
                      <a:pt x="44502" y="1852"/>
                      <a:pt x="44512" y="1849"/>
                    </a:cubicBezTo>
                    <a:cubicBezTo>
                      <a:pt x="44515" y="1851"/>
                      <a:pt x="44519" y="1852"/>
                      <a:pt x="44521" y="1852"/>
                    </a:cubicBezTo>
                    <a:cubicBezTo>
                      <a:pt x="44538" y="1852"/>
                      <a:pt x="44547" y="1823"/>
                      <a:pt x="44551" y="1789"/>
                    </a:cubicBezTo>
                    <a:cubicBezTo>
                      <a:pt x="44553" y="1802"/>
                      <a:pt x="44554" y="1806"/>
                      <a:pt x="44555" y="1806"/>
                    </a:cubicBezTo>
                    <a:cubicBezTo>
                      <a:pt x="44556" y="1806"/>
                      <a:pt x="44556" y="1796"/>
                      <a:pt x="44556" y="1796"/>
                    </a:cubicBezTo>
                    <a:cubicBezTo>
                      <a:pt x="44557" y="1796"/>
                      <a:pt x="44557" y="1805"/>
                      <a:pt x="44558" y="1842"/>
                    </a:cubicBezTo>
                    <a:cubicBezTo>
                      <a:pt x="44559" y="1820"/>
                      <a:pt x="44567" y="1800"/>
                      <a:pt x="44582" y="1784"/>
                    </a:cubicBezTo>
                    <a:cubicBezTo>
                      <a:pt x="44593" y="1784"/>
                      <a:pt x="44604" y="1722"/>
                      <a:pt x="44621" y="1722"/>
                    </a:cubicBezTo>
                    <a:cubicBezTo>
                      <a:pt x="44631" y="1722"/>
                      <a:pt x="44644" y="1749"/>
                      <a:pt x="44660" y="1839"/>
                    </a:cubicBezTo>
                    <a:cubicBezTo>
                      <a:pt x="44691" y="1780"/>
                      <a:pt x="44900" y="1722"/>
                      <a:pt x="44947" y="1651"/>
                    </a:cubicBezTo>
                    <a:cubicBezTo>
                      <a:pt x="44956" y="1604"/>
                      <a:pt x="44966" y="1590"/>
                      <a:pt x="44977" y="1590"/>
                    </a:cubicBezTo>
                    <a:cubicBezTo>
                      <a:pt x="44991" y="1590"/>
                      <a:pt x="45006" y="1614"/>
                      <a:pt x="45021" y="1614"/>
                    </a:cubicBezTo>
                    <a:cubicBezTo>
                      <a:pt x="45022" y="1614"/>
                      <a:pt x="45023" y="1614"/>
                      <a:pt x="45024" y="1614"/>
                    </a:cubicBezTo>
                    <a:cubicBezTo>
                      <a:pt x="45035" y="1669"/>
                      <a:pt x="45046" y="1685"/>
                      <a:pt x="45056" y="1685"/>
                    </a:cubicBezTo>
                    <a:cubicBezTo>
                      <a:pt x="45070" y="1685"/>
                      <a:pt x="45083" y="1658"/>
                      <a:pt x="45098" y="1658"/>
                    </a:cubicBezTo>
                    <a:cubicBezTo>
                      <a:pt x="45103" y="1658"/>
                      <a:pt x="45108" y="1661"/>
                      <a:pt x="45114" y="1670"/>
                    </a:cubicBezTo>
                    <a:cubicBezTo>
                      <a:pt x="45138" y="1679"/>
                      <a:pt x="45164" y="1754"/>
                      <a:pt x="45189" y="1754"/>
                    </a:cubicBezTo>
                    <a:cubicBezTo>
                      <a:pt x="45198" y="1754"/>
                      <a:pt x="45206" y="1746"/>
                      <a:pt x="45214" y="1725"/>
                    </a:cubicBezTo>
                    <a:cubicBezTo>
                      <a:pt x="45219" y="1732"/>
                      <a:pt x="45224" y="1735"/>
                      <a:pt x="45229" y="1735"/>
                    </a:cubicBezTo>
                    <a:cubicBezTo>
                      <a:pt x="45252" y="1735"/>
                      <a:pt x="45274" y="1666"/>
                      <a:pt x="45298" y="1666"/>
                    </a:cubicBezTo>
                    <a:cubicBezTo>
                      <a:pt x="45305" y="1666"/>
                      <a:pt x="45313" y="1673"/>
                      <a:pt x="45321" y="1690"/>
                    </a:cubicBezTo>
                    <a:cubicBezTo>
                      <a:pt x="45327" y="1581"/>
                      <a:pt x="45335" y="1548"/>
                      <a:pt x="45344" y="1548"/>
                    </a:cubicBezTo>
                    <a:cubicBezTo>
                      <a:pt x="45355" y="1548"/>
                      <a:pt x="45367" y="1600"/>
                      <a:pt x="45377" y="1615"/>
                    </a:cubicBezTo>
                    <a:cubicBezTo>
                      <a:pt x="45382" y="1635"/>
                      <a:pt x="45387" y="1641"/>
                      <a:pt x="45392" y="1641"/>
                    </a:cubicBezTo>
                    <a:cubicBezTo>
                      <a:pt x="45402" y="1641"/>
                      <a:pt x="45411" y="1613"/>
                      <a:pt x="45421" y="1613"/>
                    </a:cubicBezTo>
                    <a:cubicBezTo>
                      <a:pt x="45427" y="1613"/>
                      <a:pt x="45432" y="1622"/>
                      <a:pt x="45438" y="1649"/>
                    </a:cubicBezTo>
                    <a:cubicBezTo>
                      <a:pt x="45465" y="1717"/>
                      <a:pt x="45491" y="1754"/>
                      <a:pt x="45516" y="1754"/>
                    </a:cubicBezTo>
                    <a:cubicBezTo>
                      <a:pt x="45534" y="1754"/>
                      <a:pt x="45551" y="1736"/>
                      <a:pt x="45568" y="1700"/>
                    </a:cubicBezTo>
                    <a:cubicBezTo>
                      <a:pt x="45653" y="1830"/>
                      <a:pt x="47203" y="1810"/>
                      <a:pt x="47278" y="2038"/>
                    </a:cubicBezTo>
                    <a:cubicBezTo>
                      <a:pt x="47281" y="1979"/>
                      <a:pt x="47348" y="1944"/>
                      <a:pt x="47414" y="1944"/>
                    </a:cubicBezTo>
                    <a:cubicBezTo>
                      <a:pt x="47461" y="1944"/>
                      <a:pt x="47508" y="1962"/>
                      <a:pt x="47529" y="2002"/>
                    </a:cubicBezTo>
                    <a:cubicBezTo>
                      <a:pt x="47539" y="1976"/>
                      <a:pt x="47548" y="1950"/>
                      <a:pt x="47558" y="1924"/>
                    </a:cubicBezTo>
                    <a:cubicBezTo>
                      <a:pt x="47675" y="1985"/>
                      <a:pt x="47731" y="2141"/>
                      <a:pt x="47782" y="2141"/>
                    </a:cubicBezTo>
                    <a:cubicBezTo>
                      <a:pt x="47796" y="2141"/>
                      <a:pt x="47810" y="2129"/>
                      <a:pt x="47824" y="2100"/>
                    </a:cubicBezTo>
                    <a:cubicBezTo>
                      <a:pt x="47843" y="2125"/>
                      <a:pt x="47863" y="2151"/>
                      <a:pt x="47883" y="2177"/>
                    </a:cubicBezTo>
                    <a:cubicBezTo>
                      <a:pt x="47951" y="2156"/>
                      <a:pt x="48065" y="2130"/>
                      <a:pt x="48166" y="2130"/>
                    </a:cubicBezTo>
                    <a:cubicBezTo>
                      <a:pt x="48229" y="2130"/>
                      <a:pt x="48287" y="2140"/>
                      <a:pt x="48325" y="2167"/>
                    </a:cubicBezTo>
                    <a:cubicBezTo>
                      <a:pt x="48350" y="2185"/>
                      <a:pt x="48381" y="2194"/>
                      <a:pt x="48411" y="2194"/>
                    </a:cubicBezTo>
                    <a:cubicBezTo>
                      <a:pt x="48423" y="2194"/>
                      <a:pt x="48435" y="2193"/>
                      <a:pt x="48446" y="2190"/>
                    </a:cubicBezTo>
                    <a:cubicBezTo>
                      <a:pt x="48487" y="2184"/>
                      <a:pt x="48526" y="2170"/>
                      <a:pt x="48566" y="2169"/>
                    </a:cubicBezTo>
                    <a:cubicBezTo>
                      <a:pt x="48580" y="2157"/>
                      <a:pt x="48595" y="2152"/>
                      <a:pt x="48609" y="2152"/>
                    </a:cubicBezTo>
                    <a:cubicBezTo>
                      <a:pt x="48655" y="2152"/>
                      <a:pt x="48702" y="2197"/>
                      <a:pt x="48746" y="2197"/>
                    </a:cubicBezTo>
                    <a:cubicBezTo>
                      <a:pt x="48763" y="2197"/>
                      <a:pt x="48780" y="2190"/>
                      <a:pt x="48796" y="2171"/>
                    </a:cubicBezTo>
                    <a:cubicBezTo>
                      <a:pt x="48814" y="2142"/>
                      <a:pt x="48831" y="2133"/>
                      <a:pt x="48849" y="2133"/>
                    </a:cubicBezTo>
                    <a:cubicBezTo>
                      <a:pt x="48877" y="2133"/>
                      <a:pt x="48905" y="2156"/>
                      <a:pt x="48931" y="2161"/>
                    </a:cubicBezTo>
                    <a:cubicBezTo>
                      <a:pt x="48955" y="2195"/>
                      <a:pt x="48978" y="2213"/>
                      <a:pt x="49000" y="2213"/>
                    </a:cubicBezTo>
                    <a:cubicBezTo>
                      <a:pt x="49019" y="2213"/>
                      <a:pt x="49038" y="2199"/>
                      <a:pt x="49056" y="2171"/>
                    </a:cubicBezTo>
                    <a:cubicBezTo>
                      <a:pt x="49089" y="2196"/>
                      <a:pt x="49121" y="2213"/>
                      <a:pt x="49151" y="2213"/>
                    </a:cubicBezTo>
                    <a:cubicBezTo>
                      <a:pt x="49175" y="2213"/>
                      <a:pt x="49198" y="2202"/>
                      <a:pt x="49219" y="2176"/>
                    </a:cubicBezTo>
                    <a:cubicBezTo>
                      <a:pt x="49239" y="2175"/>
                      <a:pt x="49257" y="2112"/>
                      <a:pt x="49275" y="2112"/>
                    </a:cubicBezTo>
                    <a:cubicBezTo>
                      <a:pt x="49278" y="2112"/>
                      <a:pt x="49281" y="2114"/>
                      <a:pt x="49285" y="2119"/>
                    </a:cubicBezTo>
                    <a:cubicBezTo>
                      <a:pt x="49290" y="2114"/>
                      <a:pt x="49295" y="2112"/>
                      <a:pt x="49300" y="2112"/>
                    </a:cubicBezTo>
                    <a:cubicBezTo>
                      <a:pt x="49315" y="2112"/>
                      <a:pt x="49330" y="2133"/>
                      <a:pt x="49345" y="2167"/>
                    </a:cubicBezTo>
                    <a:cubicBezTo>
                      <a:pt x="49379" y="2125"/>
                      <a:pt x="49406" y="2104"/>
                      <a:pt x="49425" y="2104"/>
                    </a:cubicBezTo>
                    <a:cubicBezTo>
                      <a:pt x="49443" y="2104"/>
                      <a:pt x="49454" y="2125"/>
                      <a:pt x="49455" y="2165"/>
                    </a:cubicBezTo>
                    <a:cubicBezTo>
                      <a:pt x="49470" y="2151"/>
                      <a:pt x="49485" y="2147"/>
                      <a:pt x="49501" y="2147"/>
                    </a:cubicBezTo>
                    <a:cubicBezTo>
                      <a:pt x="49539" y="2147"/>
                      <a:pt x="49578" y="2179"/>
                      <a:pt x="49614" y="2179"/>
                    </a:cubicBezTo>
                    <a:cubicBezTo>
                      <a:pt x="49628" y="2179"/>
                      <a:pt x="49642" y="2174"/>
                      <a:pt x="49655" y="2161"/>
                    </a:cubicBezTo>
                    <a:cubicBezTo>
                      <a:pt x="49664" y="2168"/>
                      <a:pt x="49673" y="2171"/>
                      <a:pt x="49682" y="2171"/>
                    </a:cubicBezTo>
                    <a:cubicBezTo>
                      <a:pt x="49735" y="2171"/>
                      <a:pt x="49781" y="2062"/>
                      <a:pt x="49827" y="2021"/>
                    </a:cubicBezTo>
                    <a:cubicBezTo>
                      <a:pt x="49876" y="2043"/>
                      <a:pt x="49929" y="2057"/>
                      <a:pt x="49982" y="2060"/>
                    </a:cubicBezTo>
                    <a:cubicBezTo>
                      <a:pt x="50005" y="2078"/>
                      <a:pt x="50026" y="2082"/>
                      <a:pt x="50047" y="2082"/>
                    </a:cubicBezTo>
                    <a:cubicBezTo>
                      <a:pt x="50060" y="2082"/>
                      <a:pt x="50072" y="2080"/>
                      <a:pt x="50085" y="2080"/>
                    </a:cubicBezTo>
                    <a:cubicBezTo>
                      <a:pt x="50095" y="2080"/>
                      <a:pt x="50105" y="2081"/>
                      <a:pt x="50116" y="2085"/>
                    </a:cubicBezTo>
                    <a:cubicBezTo>
                      <a:pt x="50126" y="2088"/>
                      <a:pt x="50136" y="2089"/>
                      <a:pt x="50146" y="2089"/>
                    </a:cubicBezTo>
                    <a:cubicBezTo>
                      <a:pt x="50211" y="2089"/>
                      <a:pt x="50281" y="2035"/>
                      <a:pt x="50330" y="2035"/>
                    </a:cubicBezTo>
                    <a:cubicBezTo>
                      <a:pt x="50339" y="2035"/>
                      <a:pt x="50346" y="2037"/>
                      <a:pt x="50354" y="2040"/>
                    </a:cubicBezTo>
                    <a:cubicBezTo>
                      <a:pt x="50378" y="2099"/>
                      <a:pt x="50429" y="2115"/>
                      <a:pt x="50485" y="2115"/>
                    </a:cubicBezTo>
                    <a:cubicBezTo>
                      <a:pt x="50549" y="2115"/>
                      <a:pt x="50621" y="2094"/>
                      <a:pt x="50667" y="2094"/>
                    </a:cubicBezTo>
                    <a:cubicBezTo>
                      <a:pt x="50679" y="2094"/>
                      <a:pt x="50689" y="2095"/>
                      <a:pt x="50697" y="2099"/>
                    </a:cubicBezTo>
                    <a:cubicBezTo>
                      <a:pt x="50731" y="2113"/>
                      <a:pt x="50763" y="2118"/>
                      <a:pt x="50794" y="2118"/>
                    </a:cubicBezTo>
                    <a:cubicBezTo>
                      <a:pt x="50895" y="2118"/>
                      <a:pt x="50976" y="2061"/>
                      <a:pt x="51009" y="2061"/>
                    </a:cubicBezTo>
                    <a:cubicBezTo>
                      <a:pt x="51016" y="2061"/>
                      <a:pt x="51021" y="2063"/>
                      <a:pt x="51024" y="2069"/>
                    </a:cubicBezTo>
                    <a:cubicBezTo>
                      <a:pt x="51057" y="2085"/>
                      <a:pt x="51091" y="2109"/>
                      <a:pt x="51125" y="2109"/>
                    </a:cubicBezTo>
                    <a:cubicBezTo>
                      <a:pt x="51130" y="2109"/>
                      <a:pt x="51135" y="2109"/>
                      <a:pt x="51140" y="2107"/>
                    </a:cubicBezTo>
                    <a:cubicBezTo>
                      <a:pt x="51158" y="2151"/>
                      <a:pt x="51174" y="2163"/>
                      <a:pt x="51190" y="2163"/>
                    </a:cubicBezTo>
                    <a:cubicBezTo>
                      <a:pt x="51210" y="2163"/>
                      <a:pt x="51228" y="2142"/>
                      <a:pt x="51247" y="2142"/>
                    </a:cubicBezTo>
                    <a:cubicBezTo>
                      <a:pt x="51248" y="2142"/>
                      <a:pt x="51249" y="2142"/>
                      <a:pt x="51249" y="2142"/>
                    </a:cubicBezTo>
                    <a:cubicBezTo>
                      <a:pt x="51282" y="2136"/>
                      <a:pt x="51328" y="2125"/>
                      <a:pt x="51372" y="2125"/>
                    </a:cubicBezTo>
                    <a:cubicBezTo>
                      <a:pt x="51409" y="2125"/>
                      <a:pt x="51444" y="2132"/>
                      <a:pt x="51469" y="2156"/>
                    </a:cubicBezTo>
                    <a:cubicBezTo>
                      <a:pt x="51514" y="2118"/>
                      <a:pt x="51694" y="2098"/>
                      <a:pt x="51733" y="2098"/>
                    </a:cubicBezTo>
                    <a:cubicBezTo>
                      <a:pt x="51737" y="2098"/>
                      <a:pt x="51740" y="2098"/>
                      <a:pt x="51740" y="2099"/>
                    </a:cubicBezTo>
                    <a:cubicBezTo>
                      <a:pt x="51745" y="2106"/>
                      <a:pt x="51788" y="2109"/>
                      <a:pt x="51831" y="2109"/>
                    </a:cubicBezTo>
                    <a:cubicBezTo>
                      <a:pt x="51874" y="2109"/>
                      <a:pt x="51915" y="2106"/>
                      <a:pt x="51916" y="2097"/>
                    </a:cubicBezTo>
                    <a:cubicBezTo>
                      <a:pt x="51980" y="2107"/>
                      <a:pt x="52013" y="2114"/>
                      <a:pt x="52031" y="2118"/>
                    </a:cubicBezTo>
                    <a:lnTo>
                      <a:pt x="52031" y="2118"/>
                    </a:lnTo>
                    <a:cubicBezTo>
                      <a:pt x="52016" y="2113"/>
                      <a:pt x="52000" y="2101"/>
                      <a:pt x="52022" y="2085"/>
                    </a:cubicBezTo>
                    <a:cubicBezTo>
                      <a:pt x="52022" y="2085"/>
                      <a:pt x="52014" y="1842"/>
                      <a:pt x="52013" y="1738"/>
                    </a:cubicBezTo>
                    <a:cubicBezTo>
                      <a:pt x="52008" y="1553"/>
                      <a:pt x="52003" y="1366"/>
                      <a:pt x="51999" y="1180"/>
                    </a:cubicBezTo>
                    <a:lnTo>
                      <a:pt x="51999" y="1180"/>
                    </a:lnTo>
                    <a:cubicBezTo>
                      <a:pt x="52001" y="1353"/>
                      <a:pt x="52003" y="1474"/>
                      <a:pt x="52003" y="1474"/>
                    </a:cubicBezTo>
                    <a:lnTo>
                      <a:pt x="51986" y="1474"/>
                    </a:lnTo>
                    <a:lnTo>
                      <a:pt x="51989" y="861"/>
                    </a:lnTo>
                    <a:lnTo>
                      <a:pt x="51990" y="506"/>
                    </a:lnTo>
                    <a:cubicBezTo>
                      <a:pt x="51990" y="473"/>
                      <a:pt x="51990" y="438"/>
                      <a:pt x="51990" y="430"/>
                    </a:cubicBezTo>
                    <a:cubicBezTo>
                      <a:pt x="51990" y="408"/>
                      <a:pt x="51990" y="400"/>
                      <a:pt x="51989" y="367"/>
                    </a:cubicBezTo>
                    <a:cubicBezTo>
                      <a:pt x="51981" y="363"/>
                      <a:pt x="51972" y="361"/>
                      <a:pt x="51963" y="361"/>
                    </a:cubicBezTo>
                    <a:cubicBezTo>
                      <a:pt x="51903" y="361"/>
                      <a:pt x="51808" y="430"/>
                      <a:pt x="51737" y="430"/>
                    </a:cubicBezTo>
                    <a:cubicBezTo>
                      <a:pt x="51710" y="430"/>
                      <a:pt x="51687" y="420"/>
                      <a:pt x="51670" y="394"/>
                    </a:cubicBezTo>
                    <a:cubicBezTo>
                      <a:pt x="51621" y="396"/>
                      <a:pt x="51573" y="434"/>
                      <a:pt x="51526" y="434"/>
                    </a:cubicBezTo>
                    <a:cubicBezTo>
                      <a:pt x="51511" y="434"/>
                      <a:pt x="51496" y="430"/>
                      <a:pt x="51481" y="420"/>
                    </a:cubicBezTo>
                    <a:cubicBezTo>
                      <a:pt x="51420" y="437"/>
                      <a:pt x="51360" y="419"/>
                      <a:pt x="51301" y="464"/>
                    </a:cubicBezTo>
                    <a:cubicBezTo>
                      <a:pt x="51294" y="467"/>
                      <a:pt x="51287" y="468"/>
                      <a:pt x="51280" y="468"/>
                    </a:cubicBezTo>
                    <a:cubicBezTo>
                      <a:pt x="51249" y="468"/>
                      <a:pt x="51219" y="446"/>
                      <a:pt x="51189" y="446"/>
                    </a:cubicBezTo>
                    <a:cubicBezTo>
                      <a:pt x="51167" y="446"/>
                      <a:pt x="51146" y="457"/>
                      <a:pt x="51125" y="498"/>
                    </a:cubicBezTo>
                    <a:cubicBezTo>
                      <a:pt x="51099" y="526"/>
                      <a:pt x="51074" y="532"/>
                      <a:pt x="51048" y="532"/>
                    </a:cubicBezTo>
                    <a:cubicBezTo>
                      <a:pt x="51026" y="532"/>
                      <a:pt x="51002" y="527"/>
                      <a:pt x="50979" y="527"/>
                    </a:cubicBezTo>
                    <a:cubicBezTo>
                      <a:pt x="50969" y="527"/>
                      <a:pt x="50959" y="528"/>
                      <a:pt x="50949" y="531"/>
                    </a:cubicBezTo>
                    <a:cubicBezTo>
                      <a:pt x="50927" y="514"/>
                      <a:pt x="50906" y="493"/>
                      <a:pt x="50884" y="493"/>
                    </a:cubicBezTo>
                    <a:cubicBezTo>
                      <a:pt x="50876" y="493"/>
                      <a:pt x="50867" y="496"/>
                      <a:pt x="50859" y="504"/>
                    </a:cubicBezTo>
                    <a:cubicBezTo>
                      <a:pt x="50850" y="537"/>
                      <a:pt x="50841" y="547"/>
                      <a:pt x="50832" y="547"/>
                    </a:cubicBezTo>
                    <a:cubicBezTo>
                      <a:pt x="50818" y="547"/>
                      <a:pt x="50804" y="524"/>
                      <a:pt x="50790" y="524"/>
                    </a:cubicBezTo>
                    <a:cubicBezTo>
                      <a:pt x="50783" y="524"/>
                      <a:pt x="50775" y="529"/>
                      <a:pt x="50768" y="546"/>
                    </a:cubicBezTo>
                    <a:cubicBezTo>
                      <a:pt x="50755" y="539"/>
                      <a:pt x="50744" y="536"/>
                      <a:pt x="50733" y="536"/>
                    </a:cubicBezTo>
                    <a:cubicBezTo>
                      <a:pt x="50694" y="536"/>
                      <a:pt x="50668" y="574"/>
                      <a:pt x="50626" y="576"/>
                    </a:cubicBezTo>
                    <a:cubicBezTo>
                      <a:pt x="50600" y="595"/>
                      <a:pt x="50575" y="606"/>
                      <a:pt x="50550" y="606"/>
                    </a:cubicBezTo>
                    <a:cubicBezTo>
                      <a:pt x="50524" y="606"/>
                      <a:pt x="50500" y="594"/>
                      <a:pt x="50476" y="567"/>
                    </a:cubicBezTo>
                    <a:cubicBezTo>
                      <a:pt x="50456" y="545"/>
                      <a:pt x="50438" y="536"/>
                      <a:pt x="50419" y="536"/>
                    </a:cubicBezTo>
                    <a:cubicBezTo>
                      <a:pt x="50393" y="536"/>
                      <a:pt x="50367" y="555"/>
                      <a:pt x="50343" y="582"/>
                    </a:cubicBezTo>
                    <a:cubicBezTo>
                      <a:pt x="50325" y="530"/>
                      <a:pt x="50307" y="515"/>
                      <a:pt x="50290" y="515"/>
                    </a:cubicBezTo>
                    <a:cubicBezTo>
                      <a:pt x="50267" y="515"/>
                      <a:pt x="50245" y="540"/>
                      <a:pt x="50224" y="541"/>
                    </a:cubicBezTo>
                    <a:cubicBezTo>
                      <a:pt x="50213" y="568"/>
                      <a:pt x="50203" y="577"/>
                      <a:pt x="50192" y="577"/>
                    </a:cubicBezTo>
                    <a:cubicBezTo>
                      <a:pt x="50173" y="577"/>
                      <a:pt x="50153" y="545"/>
                      <a:pt x="50134" y="545"/>
                    </a:cubicBezTo>
                    <a:cubicBezTo>
                      <a:pt x="50127" y="545"/>
                      <a:pt x="50120" y="549"/>
                      <a:pt x="50113" y="560"/>
                    </a:cubicBezTo>
                    <a:cubicBezTo>
                      <a:pt x="50103" y="557"/>
                      <a:pt x="50093" y="556"/>
                      <a:pt x="50084" y="556"/>
                    </a:cubicBezTo>
                    <a:cubicBezTo>
                      <a:pt x="50063" y="556"/>
                      <a:pt x="50042" y="561"/>
                      <a:pt x="50021" y="561"/>
                    </a:cubicBezTo>
                    <a:cubicBezTo>
                      <a:pt x="50016" y="561"/>
                      <a:pt x="50012" y="561"/>
                      <a:pt x="50007" y="560"/>
                    </a:cubicBezTo>
                    <a:cubicBezTo>
                      <a:pt x="49995" y="535"/>
                      <a:pt x="49984" y="517"/>
                      <a:pt x="49973" y="517"/>
                    </a:cubicBezTo>
                    <a:cubicBezTo>
                      <a:pt x="49960" y="517"/>
                      <a:pt x="49947" y="544"/>
                      <a:pt x="49936" y="616"/>
                    </a:cubicBezTo>
                    <a:cubicBezTo>
                      <a:pt x="49920" y="632"/>
                      <a:pt x="49897" y="692"/>
                      <a:pt x="49878" y="692"/>
                    </a:cubicBezTo>
                    <a:cubicBezTo>
                      <a:pt x="49871" y="692"/>
                      <a:pt x="49865" y="685"/>
                      <a:pt x="49860" y="666"/>
                    </a:cubicBezTo>
                    <a:cubicBezTo>
                      <a:pt x="49845" y="623"/>
                      <a:pt x="49831" y="611"/>
                      <a:pt x="49818" y="611"/>
                    </a:cubicBezTo>
                    <a:cubicBezTo>
                      <a:pt x="49800" y="611"/>
                      <a:pt x="49783" y="635"/>
                      <a:pt x="49767" y="635"/>
                    </a:cubicBezTo>
                    <a:cubicBezTo>
                      <a:pt x="49765" y="635"/>
                      <a:pt x="49764" y="635"/>
                      <a:pt x="49762" y="634"/>
                    </a:cubicBezTo>
                    <a:cubicBezTo>
                      <a:pt x="49758" y="644"/>
                      <a:pt x="49754" y="647"/>
                      <a:pt x="49750" y="647"/>
                    </a:cubicBezTo>
                    <a:cubicBezTo>
                      <a:pt x="49742" y="647"/>
                      <a:pt x="49734" y="633"/>
                      <a:pt x="49726" y="633"/>
                    </a:cubicBezTo>
                    <a:cubicBezTo>
                      <a:pt x="49723" y="633"/>
                      <a:pt x="49721" y="634"/>
                      <a:pt x="49719" y="638"/>
                    </a:cubicBezTo>
                    <a:cubicBezTo>
                      <a:pt x="49703" y="598"/>
                      <a:pt x="49689" y="612"/>
                      <a:pt x="49673" y="569"/>
                    </a:cubicBezTo>
                    <a:cubicBezTo>
                      <a:pt x="49662" y="486"/>
                      <a:pt x="49651" y="461"/>
                      <a:pt x="49640" y="461"/>
                    </a:cubicBezTo>
                    <a:cubicBezTo>
                      <a:pt x="49634" y="461"/>
                      <a:pt x="49629" y="466"/>
                      <a:pt x="49623" y="474"/>
                    </a:cubicBezTo>
                    <a:cubicBezTo>
                      <a:pt x="49620" y="467"/>
                      <a:pt x="49617" y="465"/>
                      <a:pt x="49614" y="465"/>
                    </a:cubicBezTo>
                    <a:cubicBezTo>
                      <a:pt x="49600" y="465"/>
                      <a:pt x="49585" y="524"/>
                      <a:pt x="49570" y="570"/>
                    </a:cubicBezTo>
                    <a:cubicBezTo>
                      <a:pt x="49567" y="571"/>
                      <a:pt x="49563" y="571"/>
                      <a:pt x="49560" y="571"/>
                    </a:cubicBezTo>
                    <a:cubicBezTo>
                      <a:pt x="49520" y="571"/>
                      <a:pt x="49468" y="546"/>
                      <a:pt x="49408" y="546"/>
                    </a:cubicBezTo>
                    <a:cubicBezTo>
                      <a:pt x="49391" y="546"/>
                      <a:pt x="49372" y="548"/>
                      <a:pt x="49353" y="554"/>
                    </a:cubicBezTo>
                    <a:cubicBezTo>
                      <a:pt x="49346" y="580"/>
                      <a:pt x="49339" y="588"/>
                      <a:pt x="49331" y="588"/>
                    </a:cubicBezTo>
                    <a:cubicBezTo>
                      <a:pt x="49319" y="588"/>
                      <a:pt x="49307" y="568"/>
                      <a:pt x="49295" y="568"/>
                    </a:cubicBezTo>
                    <a:cubicBezTo>
                      <a:pt x="49292" y="568"/>
                      <a:pt x="49289" y="570"/>
                      <a:pt x="49286" y="573"/>
                    </a:cubicBezTo>
                    <a:cubicBezTo>
                      <a:pt x="49268" y="542"/>
                      <a:pt x="49249" y="510"/>
                      <a:pt x="49231" y="510"/>
                    </a:cubicBezTo>
                    <a:cubicBezTo>
                      <a:pt x="49225" y="510"/>
                      <a:pt x="49219" y="513"/>
                      <a:pt x="49213" y="521"/>
                    </a:cubicBezTo>
                    <a:cubicBezTo>
                      <a:pt x="49191" y="572"/>
                      <a:pt x="49166" y="555"/>
                      <a:pt x="49141" y="563"/>
                    </a:cubicBezTo>
                    <a:cubicBezTo>
                      <a:pt x="49140" y="563"/>
                      <a:pt x="49138" y="564"/>
                      <a:pt x="49137" y="564"/>
                    </a:cubicBezTo>
                    <a:cubicBezTo>
                      <a:pt x="49117" y="564"/>
                      <a:pt x="49096" y="512"/>
                      <a:pt x="49077" y="512"/>
                    </a:cubicBezTo>
                    <a:cubicBezTo>
                      <a:pt x="49073" y="512"/>
                      <a:pt x="49069" y="514"/>
                      <a:pt x="49066" y="518"/>
                    </a:cubicBezTo>
                    <a:cubicBezTo>
                      <a:pt x="49042" y="591"/>
                      <a:pt x="49016" y="539"/>
                      <a:pt x="48992" y="611"/>
                    </a:cubicBezTo>
                    <a:cubicBezTo>
                      <a:pt x="48987" y="622"/>
                      <a:pt x="48982" y="627"/>
                      <a:pt x="48977" y="627"/>
                    </a:cubicBezTo>
                    <a:cubicBezTo>
                      <a:pt x="48958" y="627"/>
                      <a:pt x="48938" y="557"/>
                      <a:pt x="48918" y="523"/>
                    </a:cubicBezTo>
                    <a:cubicBezTo>
                      <a:pt x="48886" y="553"/>
                      <a:pt x="48856" y="584"/>
                      <a:pt x="48826" y="584"/>
                    </a:cubicBezTo>
                    <a:cubicBezTo>
                      <a:pt x="48810" y="584"/>
                      <a:pt x="48795" y="576"/>
                      <a:pt x="48780" y="554"/>
                    </a:cubicBezTo>
                    <a:cubicBezTo>
                      <a:pt x="48746" y="544"/>
                      <a:pt x="48720" y="537"/>
                      <a:pt x="48699" y="537"/>
                    </a:cubicBezTo>
                    <a:cubicBezTo>
                      <a:pt x="48665" y="537"/>
                      <a:pt x="48644" y="555"/>
                      <a:pt x="48624" y="609"/>
                    </a:cubicBezTo>
                    <a:cubicBezTo>
                      <a:pt x="48613" y="635"/>
                      <a:pt x="48602" y="644"/>
                      <a:pt x="48589" y="644"/>
                    </a:cubicBezTo>
                    <a:cubicBezTo>
                      <a:pt x="48564" y="644"/>
                      <a:pt x="48533" y="614"/>
                      <a:pt x="48481" y="614"/>
                    </a:cubicBezTo>
                    <a:cubicBezTo>
                      <a:pt x="48481" y="614"/>
                      <a:pt x="48480" y="614"/>
                      <a:pt x="48479" y="614"/>
                    </a:cubicBezTo>
                    <a:cubicBezTo>
                      <a:pt x="48459" y="588"/>
                      <a:pt x="48436" y="588"/>
                      <a:pt x="48409" y="558"/>
                    </a:cubicBezTo>
                    <a:cubicBezTo>
                      <a:pt x="48397" y="601"/>
                      <a:pt x="48383" y="609"/>
                      <a:pt x="48368" y="609"/>
                    </a:cubicBezTo>
                    <a:cubicBezTo>
                      <a:pt x="48360" y="609"/>
                      <a:pt x="48351" y="606"/>
                      <a:pt x="48343" y="606"/>
                    </a:cubicBezTo>
                    <a:cubicBezTo>
                      <a:pt x="48334" y="606"/>
                      <a:pt x="48325" y="609"/>
                      <a:pt x="48316" y="618"/>
                    </a:cubicBezTo>
                    <a:cubicBezTo>
                      <a:pt x="48307" y="621"/>
                      <a:pt x="48297" y="622"/>
                      <a:pt x="48287" y="622"/>
                    </a:cubicBezTo>
                    <a:cubicBezTo>
                      <a:pt x="48277" y="622"/>
                      <a:pt x="48267" y="621"/>
                      <a:pt x="48257" y="621"/>
                    </a:cubicBezTo>
                    <a:cubicBezTo>
                      <a:pt x="48237" y="621"/>
                      <a:pt x="48217" y="624"/>
                      <a:pt x="48196" y="640"/>
                    </a:cubicBezTo>
                    <a:cubicBezTo>
                      <a:pt x="48176" y="654"/>
                      <a:pt x="48155" y="660"/>
                      <a:pt x="48133" y="660"/>
                    </a:cubicBezTo>
                    <a:cubicBezTo>
                      <a:pt x="48105" y="660"/>
                      <a:pt x="48075" y="650"/>
                      <a:pt x="48043" y="635"/>
                    </a:cubicBezTo>
                    <a:cubicBezTo>
                      <a:pt x="48017" y="677"/>
                      <a:pt x="47993" y="689"/>
                      <a:pt x="47969" y="689"/>
                    </a:cubicBezTo>
                    <a:cubicBezTo>
                      <a:pt x="47940" y="689"/>
                      <a:pt x="47913" y="672"/>
                      <a:pt x="47886" y="667"/>
                    </a:cubicBezTo>
                    <a:cubicBezTo>
                      <a:pt x="47875" y="676"/>
                      <a:pt x="47864" y="680"/>
                      <a:pt x="47854" y="680"/>
                    </a:cubicBezTo>
                    <a:cubicBezTo>
                      <a:pt x="47824" y="680"/>
                      <a:pt x="47795" y="654"/>
                      <a:pt x="47769" y="654"/>
                    </a:cubicBezTo>
                    <a:cubicBezTo>
                      <a:pt x="47765" y="654"/>
                      <a:pt x="47761" y="654"/>
                      <a:pt x="47757" y="656"/>
                    </a:cubicBezTo>
                    <a:cubicBezTo>
                      <a:pt x="47733" y="638"/>
                      <a:pt x="47712" y="633"/>
                      <a:pt x="47691" y="633"/>
                    </a:cubicBezTo>
                    <a:cubicBezTo>
                      <a:pt x="47653" y="633"/>
                      <a:pt x="47620" y="651"/>
                      <a:pt x="47589" y="651"/>
                    </a:cubicBezTo>
                    <a:cubicBezTo>
                      <a:pt x="47578" y="651"/>
                      <a:pt x="47567" y="649"/>
                      <a:pt x="47557" y="643"/>
                    </a:cubicBezTo>
                    <a:cubicBezTo>
                      <a:pt x="47529" y="619"/>
                      <a:pt x="47502" y="604"/>
                      <a:pt x="47478" y="573"/>
                    </a:cubicBezTo>
                    <a:cubicBezTo>
                      <a:pt x="47455" y="605"/>
                      <a:pt x="47432" y="583"/>
                      <a:pt x="47411" y="623"/>
                    </a:cubicBezTo>
                    <a:cubicBezTo>
                      <a:pt x="47396" y="645"/>
                      <a:pt x="47381" y="653"/>
                      <a:pt x="47367" y="653"/>
                    </a:cubicBezTo>
                    <a:cubicBezTo>
                      <a:pt x="47339" y="653"/>
                      <a:pt x="47310" y="622"/>
                      <a:pt x="47281" y="609"/>
                    </a:cubicBezTo>
                    <a:cubicBezTo>
                      <a:pt x="47263" y="615"/>
                      <a:pt x="47244" y="618"/>
                      <a:pt x="47224" y="618"/>
                    </a:cubicBezTo>
                    <a:cubicBezTo>
                      <a:pt x="47197" y="618"/>
                      <a:pt x="47167" y="612"/>
                      <a:pt x="47134" y="601"/>
                    </a:cubicBezTo>
                    <a:cubicBezTo>
                      <a:pt x="47125" y="575"/>
                      <a:pt x="47115" y="566"/>
                      <a:pt x="47105" y="566"/>
                    </a:cubicBezTo>
                    <a:cubicBezTo>
                      <a:pt x="47086" y="566"/>
                      <a:pt x="47066" y="600"/>
                      <a:pt x="47044" y="601"/>
                    </a:cubicBezTo>
                    <a:cubicBezTo>
                      <a:pt x="47025" y="577"/>
                      <a:pt x="47006" y="555"/>
                      <a:pt x="46985" y="555"/>
                    </a:cubicBezTo>
                    <a:cubicBezTo>
                      <a:pt x="46969" y="555"/>
                      <a:pt x="46953" y="569"/>
                      <a:pt x="46936" y="605"/>
                    </a:cubicBezTo>
                    <a:cubicBezTo>
                      <a:pt x="46847" y="609"/>
                      <a:pt x="46797" y="619"/>
                      <a:pt x="46771" y="630"/>
                    </a:cubicBezTo>
                    <a:cubicBezTo>
                      <a:pt x="46743" y="642"/>
                      <a:pt x="46740" y="654"/>
                      <a:pt x="46745" y="661"/>
                    </a:cubicBezTo>
                    <a:cubicBezTo>
                      <a:pt x="46745" y="671"/>
                      <a:pt x="46746" y="681"/>
                      <a:pt x="46749" y="691"/>
                    </a:cubicBezTo>
                    <a:cubicBezTo>
                      <a:pt x="46745" y="689"/>
                      <a:pt x="46741" y="686"/>
                      <a:pt x="46736" y="685"/>
                    </a:cubicBezTo>
                    <a:cubicBezTo>
                      <a:pt x="46735" y="686"/>
                      <a:pt x="46733" y="686"/>
                      <a:pt x="46732" y="686"/>
                    </a:cubicBezTo>
                    <a:cubicBezTo>
                      <a:pt x="46719" y="686"/>
                      <a:pt x="46700" y="655"/>
                      <a:pt x="46676" y="655"/>
                    </a:cubicBezTo>
                    <a:cubicBezTo>
                      <a:pt x="46666" y="655"/>
                      <a:pt x="46656" y="659"/>
                      <a:pt x="46645" y="672"/>
                    </a:cubicBezTo>
                    <a:cubicBezTo>
                      <a:pt x="46638" y="669"/>
                      <a:pt x="46630" y="668"/>
                      <a:pt x="46622" y="668"/>
                    </a:cubicBezTo>
                    <a:cubicBezTo>
                      <a:pt x="46600" y="668"/>
                      <a:pt x="46575" y="678"/>
                      <a:pt x="46546" y="678"/>
                    </a:cubicBezTo>
                    <a:cubicBezTo>
                      <a:pt x="46521" y="678"/>
                      <a:pt x="46493" y="670"/>
                      <a:pt x="46461" y="643"/>
                    </a:cubicBezTo>
                    <a:cubicBezTo>
                      <a:pt x="46425" y="644"/>
                      <a:pt x="46393" y="666"/>
                      <a:pt x="46364" y="666"/>
                    </a:cubicBezTo>
                    <a:cubicBezTo>
                      <a:pt x="46351" y="666"/>
                      <a:pt x="46339" y="662"/>
                      <a:pt x="46328" y="649"/>
                    </a:cubicBezTo>
                    <a:cubicBezTo>
                      <a:pt x="46322" y="653"/>
                      <a:pt x="46317" y="654"/>
                      <a:pt x="46312" y="654"/>
                    </a:cubicBezTo>
                    <a:cubicBezTo>
                      <a:pt x="46282" y="654"/>
                      <a:pt x="46256" y="602"/>
                      <a:pt x="46235" y="600"/>
                    </a:cubicBezTo>
                    <a:cubicBezTo>
                      <a:pt x="46216" y="642"/>
                      <a:pt x="46201" y="660"/>
                      <a:pt x="46188" y="660"/>
                    </a:cubicBezTo>
                    <a:cubicBezTo>
                      <a:pt x="46168" y="660"/>
                      <a:pt x="46154" y="616"/>
                      <a:pt x="46144" y="551"/>
                    </a:cubicBezTo>
                    <a:cubicBezTo>
                      <a:pt x="46130" y="522"/>
                      <a:pt x="46127" y="517"/>
                      <a:pt x="46125" y="517"/>
                    </a:cubicBezTo>
                    <a:cubicBezTo>
                      <a:pt x="46124" y="517"/>
                      <a:pt x="46123" y="518"/>
                      <a:pt x="46122" y="518"/>
                    </a:cubicBezTo>
                    <a:cubicBezTo>
                      <a:pt x="46120" y="518"/>
                      <a:pt x="46116" y="516"/>
                      <a:pt x="46109" y="506"/>
                    </a:cubicBezTo>
                    <a:cubicBezTo>
                      <a:pt x="46106" y="525"/>
                      <a:pt x="46103" y="532"/>
                      <a:pt x="46099" y="532"/>
                    </a:cubicBezTo>
                    <a:cubicBezTo>
                      <a:pt x="46089" y="532"/>
                      <a:pt x="46073" y="484"/>
                      <a:pt x="46052" y="484"/>
                    </a:cubicBezTo>
                    <a:cubicBezTo>
                      <a:pt x="46046" y="484"/>
                      <a:pt x="46039" y="489"/>
                      <a:pt x="46031" y="500"/>
                    </a:cubicBezTo>
                    <a:cubicBezTo>
                      <a:pt x="46023" y="456"/>
                      <a:pt x="46014" y="442"/>
                      <a:pt x="46004" y="442"/>
                    </a:cubicBezTo>
                    <a:cubicBezTo>
                      <a:pt x="45989" y="442"/>
                      <a:pt x="45972" y="478"/>
                      <a:pt x="45952" y="478"/>
                    </a:cubicBezTo>
                    <a:cubicBezTo>
                      <a:pt x="45951" y="478"/>
                      <a:pt x="45950" y="478"/>
                      <a:pt x="45949" y="478"/>
                    </a:cubicBezTo>
                    <a:cubicBezTo>
                      <a:pt x="45915" y="480"/>
                      <a:pt x="45876" y="512"/>
                      <a:pt x="45828" y="541"/>
                    </a:cubicBezTo>
                    <a:cubicBezTo>
                      <a:pt x="45818" y="549"/>
                      <a:pt x="45808" y="552"/>
                      <a:pt x="45799" y="552"/>
                    </a:cubicBezTo>
                    <a:cubicBezTo>
                      <a:pt x="45777" y="552"/>
                      <a:pt x="45756" y="538"/>
                      <a:pt x="45736" y="538"/>
                    </a:cubicBezTo>
                    <a:cubicBezTo>
                      <a:pt x="45722" y="538"/>
                      <a:pt x="45708" y="545"/>
                      <a:pt x="45694" y="569"/>
                    </a:cubicBezTo>
                    <a:cubicBezTo>
                      <a:pt x="45664" y="574"/>
                      <a:pt x="45637" y="626"/>
                      <a:pt x="45611" y="626"/>
                    </a:cubicBezTo>
                    <a:cubicBezTo>
                      <a:pt x="45600" y="626"/>
                      <a:pt x="45589" y="616"/>
                      <a:pt x="45578" y="591"/>
                    </a:cubicBezTo>
                    <a:cubicBezTo>
                      <a:pt x="45552" y="582"/>
                      <a:pt x="45526" y="544"/>
                      <a:pt x="45502" y="544"/>
                    </a:cubicBezTo>
                    <a:cubicBezTo>
                      <a:pt x="45494" y="544"/>
                      <a:pt x="45487" y="548"/>
                      <a:pt x="45480" y="556"/>
                    </a:cubicBezTo>
                    <a:cubicBezTo>
                      <a:pt x="45472" y="571"/>
                      <a:pt x="45463" y="575"/>
                      <a:pt x="45454" y="575"/>
                    </a:cubicBezTo>
                    <a:cubicBezTo>
                      <a:pt x="45445" y="575"/>
                      <a:pt x="45435" y="570"/>
                      <a:pt x="45426" y="570"/>
                    </a:cubicBezTo>
                    <a:cubicBezTo>
                      <a:pt x="45415" y="570"/>
                      <a:pt x="45405" y="577"/>
                      <a:pt x="45395" y="606"/>
                    </a:cubicBezTo>
                    <a:cubicBezTo>
                      <a:pt x="45385" y="597"/>
                      <a:pt x="45375" y="594"/>
                      <a:pt x="45365" y="594"/>
                    </a:cubicBezTo>
                    <a:cubicBezTo>
                      <a:pt x="45330" y="594"/>
                      <a:pt x="45299" y="641"/>
                      <a:pt x="45269" y="641"/>
                    </a:cubicBezTo>
                    <a:cubicBezTo>
                      <a:pt x="45264" y="641"/>
                      <a:pt x="45260" y="640"/>
                      <a:pt x="45256" y="638"/>
                    </a:cubicBezTo>
                    <a:cubicBezTo>
                      <a:pt x="45229" y="633"/>
                      <a:pt x="45203" y="623"/>
                      <a:pt x="45177" y="623"/>
                    </a:cubicBezTo>
                    <a:cubicBezTo>
                      <a:pt x="45164" y="623"/>
                      <a:pt x="45151" y="626"/>
                      <a:pt x="45138" y="633"/>
                    </a:cubicBezTo>
                    <a:cubicBezTo>
                      <a:pt x="45136" y="633"/>
                      <a:pt x="45134" y="633"/>
                      <a:pt x="45132" y="633"/>
                    </a:cubicBezTo>
                    <a:cubicBezTo>
                      <a:pt x="45082" y="633"/>
                      <a:pt x="45032" y="675"/>
                      <a:pt x="44972" y="675"/>
                    </a:cubicBezTo>
                    <a:cubicBezTo>
                      <a:pt x="44944" y="675"/>
                      <a:pt x="44913" y="666"/>
                      <a:pt x="44880" y="637"/>
                    </a:cubicBezTo>
                    <a:cubicBezTo>
                      <a:pt x="44798" y="651"/>
                      <a:pt x="44773" y="658"/>
                      <a:pt x="44772" y="658"/>
                    </a:cubicBezTo>
                    <a:cubicBezTo>
                      <a:pt x="44771" y="658"/>
                      <a:pt x="44789" y="652"/>
                      <a:pt x="44802" y="640"/>
                    </a:cubicBezTo>
                    <a:cubicBezTo>
                      <a:pt x="44803" y="642"/>
                      <a:pt x="44805" y="642"/>
                      <a:pt x="44806" y="642"/>
                    </a:cubicBezTo>
                    <a:cubicBezTo>
                      <a:pt x="44813" y="642"/>
                      <a:pt x="44816" y="620"/>
                      <a:pt x="44808" y="620"/>
                    </a:cubicBezTo>
                    <a:cubicBezTo>
                      <a:pt x="44805" y="620"/>
                      <a:pt x="44799" y="623"/>
                      <a:pt x="44792" y="633"/>
                    </a:cubicBezTo>
                    <a:cubicBezTo>
                      <a:pt x="44789" y="636"/>
                      <a:pt x="44786" y="637"/>
                      <a:pt x="44783" y="637"/>
                    </a:cubicBezTo>
                    <a:cubicBezTo>
                      <a:pt x="44761" y="637"/>
                      <a:pt x="44723" y="579"/>
                      <a:pt x="44665" y="579"/>
                    </a:cubicBezTo>
                    <a:cubicBezTo>
                      <a:pt x="44637" y="579"/>
                      <a:pt x="44603" y="593"/>
                      <a:pt x="44564" y="635"/>
                    </a:cubicBezTo>
                    <a:cubicBezTo>
                      <a:pt x="44554" y="636"/>
                      <a:pt x="44545" y="636"/>
                      <a:pt x="44536" y="636"/>
                    </a:cubicBezTo>
                    <a:cubicBezTo>
                      <a:pt x="44499" y="636"/>
                      <a:pt x="44469" y="634"/>
                      <a:pt x="44445" y="634"/>
                    </a:cubicBezTo>
                    <a:cubicBezTo>
                      <a:pt x="44414" y="634"/>
                      <a:pt x="44391" y="637"/>
                      <a:pt x="44375" y="648"/>
                    </a:cubicBezTo>
                    <a:cubicBezTo>
                      <a:pt x="44365" y="655"/>
                      <a:pt x="44357" y="658"/>
                      <a:pt x="44351" y="658"/>
                    </a:cubicBezTo>
                    <a:cubicBezTo>
                      <a:pt x="44337" y="658"/>
                      <a:pt x="44333" y="642"/>
                      <a:pt x="44333" y="623"/>
                    </a:cubicBezTo>
                    <a:cubicBezTo>
                      <a:pt x="44333" y="619"/>
                      <a:pt x="44334" y="619"/>
                      <a:pt x="44334" y="615"/>
                    </a:cubicBezTo>
                    <a:lnTo>
                      <a:pt x="44334" y="615"/>
                    </a:lnTo>
                    <a:cubicBezTo>
                      <a:pt x="44330" y="618"/>
                      <a:pt x="44325" y="620"/>
                      <a:pt x="44320" y="620"/>
                    </a:cubicBezTo>
                    <a:cubicBezTo>
                      <a:pt x="44317" y="620"/>
                      <a:pt x="44315" y="620"/>
                      <a:pt x="44312" y="619"/>
                    </a:cubicBezTo>
                    <a:cubicBezTo>
                      <a:pt x="44306" y="644"/>
                      <a:pt x="44298" y="652"/>
                      <a:pt x="44288" y="652"/>
                    </a:cubicBezTo>
                    <a:cubicBezTo>
                      <a:pt x="44271" y="652"/>
                      <a:pt x="44248" y="626"/>
                      <a:pt x="44219" y="619"/>
                    </a:cubicBezTo>
                    <a:cubicBezTo>
                      <a:pt x="44198" y="629"/>
                      <a:pt x="44173" y="634"/>
                      <a:pt x="44143" y="634"/>
                    </a:cubicBezTo>
                    <a:cubicBezTo>
                      <a:pt x="44113" y="634"/>
                      <a:pt x="44078" y="629"/>
                      <a:pt x="44037" y="620"/>
                    </a:cubicBezTo>
                    <a:cubicBezTo>
                      <a:pt x="44006" y="597"/>
                      <a:pt x="43977" y="589"/>
                      <a:pt x="43951" y="589"/>
                    </a:cubicBezTo>
                    <a:cubicBezTo>
                      <a:pt x="43912" y="589"/>
                      <a:pt x="43879" y="608"/>
                      <a:pt x="43852" y="623"/>
                    </a:cubicBezTo>
                    <a:cubicBezTo>
                      <a:pt x="43845" y="618"/>
                      <a:pt x="43838" y="616"/>
                      <a:pt x="43832" y="616"/>
                    </a:cubicBezTo>
                    <a:cubicBezTo>
                      <a:pt x="43807" y="616"/>
                      <a:pt x="43788" y="647"/>
                      <a:pt x="43772" y="647"/>
                    </a:cubicBezTo>
                    <a:cubicBezTo>
                      <a:pt x="43765" y="647"/>
                      <a:pt x="43759" y="642"/>
                      <a:pt x="43754" y="626"/>
                    </a:cubicBezTo>
                    <a:cubicBezTo>
                      <a:pt x="43737" y="646"/>
                      <a:pt x="43725" y="653"/>
                      <a:pt x="43718" y="653"/>
                    </a:cubicBezTo>
                    <a:cubicBezTo>
                      <a:pt x="43706" y="653"/>
                      <a:pt x="43703" y="637"/>
                      <a:pt x="43702" y="630"/>
                    </a:cubicBezTo>
                    <a:cubicBezTo>
                      <a:pt x="43699" y="628"/>
                      <a:pt x="43697" y="610"/>
                      <a:pt x="43689" y="610"/>
                    </a:cubicBezTo>
                    <a:cubicBezTo>
                      <a:pt x="43683" y="610"/>
                      <a:pt x="43674" y="618"/>
                      <a:pt x="43660" y="644"/>
                    </a:cubicBezTo>
                    <a:cubicBezTo>
                      <a:pt x="43635" y="632"/>
                      <a:pt x="43592" y="570"/>
                      <a:pt x="43523" y="570"/>
                    </a:cubicBezTo>
                    <a:cubicBezTo>
                      <a:pt x="43490" y="570"/>
                      <a:pt x="43451" y="584"/>
                      <a:pt x="43405" y="625"/>
                    </a:cubicBezTo>
                    <a:cubicBezTo>
                      <a:pt x="43357" y="581"/>
                      <a:pt x="43310" y="558"/>
                      <a:pt x="43264" y="558"/>
                    </a:cubicBezTo>
                    <a:cubicBezTo>
                      <a:pt x="43263" y="558"/>
                      <a:pt x="43261" y="558"/>
                      <a:pt x="43260" y="558"/>
                    </a:cubicBezTo>
                    <a:cubicBezTo>
                      <a:pt x="43217" y="558"/>
                      <a:pt x="43176" y="581"/>
                      <a:pt x="43137" y="624"/>
                    </a:cubicBezTo>
                    <a:cubicBezTo>
                      <a:pt x="43108" y="645"/>
                      <a:pt x="43079" y="655"/>
                      <a:pt x="43052" y="655"/>
                    </a:cubicBezTo>
                    <a:cubicBezTo>
                      <a:pt x="43001" y="655"/>
                      <a:pt x="42953" y="621"/>
                      <a:pt x="42906" y="564"/>
                    </a:cubicBezTo>
                    <a:cubicBezTo>
                      <a:pt x="42902" y="565"/>
                      <a:pt x="42898" y="566"/>
                      <a:pt x="42894" y="566"/>
                    </a:cubicBezTo>
                    <a:cubicBezTo>
                      <a:pt x="42845" y="566"/>
                      <a:pt x="42798" y="497"/>
                      <a:pt x="42755" y="497"/>
                    </a:cubicBezTo>
                    <a:cubicBezTo>
                      <a:pt x="42740" y="497"/>
                      <a:pt x="42726" y="505"/>
                      <a:pt x="42712" y="526"/>
                    </a:cubicBezTo>
                    <a:cubicBezTo>
                      <a:pt x="42652" y="475"/>
                      <a:pt x="42598" y="506"/>
                      <a:pt x="42547" y="471"/>
                    </a:cubicBezTo>
                    <a:cubicBezTo>
                      <a:pt x="42514" y="443"/>
                      <a:pt x="42472" y="428"/>
                      <a:pt x="42429" y="428"/>
                    </a:cubicBezTo>
                    <a:cubicBezTo>
                      <a:pt x="42423" y="428"/>
                      <a:pt x="42416" y="429"/>
                      <a:pt x="42410" y="429"/>
                    </a:cubicBezTo>
                    <a:cubicBezTo>
                      <a:pt x="42397" y="410"/>
                      <a:pt x="42384" y="403"/>
                      <a:pt x="42371" y="403"/>
                    </a:cubicBezTo>
                    <a:cubicBezTo>
                      <a:pt x="42344" y="403"/>
                      <a:pt x="42320" y="433"/>
                      <a:pt x="42296" y="438"/>
                    </a:cubicBezTo>
                    <a:cubicBezTo>
                      <a:pt x="42244" y="473"/>
                      <a:pt x="41968" y="647"/>
                      <a:pt x="41908" y="647"/>
                    </a:cubicBezTo>
                    <a:cubicBezTo>
                      <a:pt x="41907" y="647"/>
                      <a:pt x="41906" y="647"/>
                      <a:pt x="41905" y="647"/>
                    </a:cubicBezTo>
                    <a:cubicBezTo>
                      <a:pt x="41853" y="643"/>
                      <a:pt x="42037" y="598"/>
                      <a:pt x="41988" y="544"/>
                    </a:cubicBezTo>
                    <a:cubicBezTo>
                      <a:pt x="41963" y="512"/>
                      <a:pt x="41706" y="330"/>
                      <a:pt x="41675" y="330"/>
                    </a:cubicBezTo>
                    <a:cubicBezTo>
                      <a:pt x="41674" y="330"/>
                      <a:pt x="41674" y="330"/>
                      <a:pt x="41673" y="330"/>
                    </a:cubicBezTo>
                    <a:cubicBezTo>
                      <a:pt x="41663" y="344"/>
                      <a:pt x="41653" y="359"/>
                      <a:pt x="41644" y="375"/>
                    </a:cubicBezTo>
                    <a:lnTo>
                      <a:pt x="41622" y="394"/>
                    </a:lnTo>
                    <a:cubicBezTo>
                      <a:pt x="41614" y="392"/>
                      <a:pt x="41605" y="390"/>
                      <a:pt x="41597" y="385"/>
                    </a:cubicBezTo>
                    <a:cubicBezTo>
                      <a:pt x="41615" y="368"/>
                      <a:pt x="41633" y="350"/>
                      <a:pt x="41654" y="329"/>
                    </a:cubicBezTo>
                    <a:lnTo>
                      <a:pt x="41654" y="329"/>
                    </a:lnTo>
                    <a:cubicBezTo>
                      <a:pt x="41642" y="341"/>
                      <a:pt x="41627" y="345"/>
                      <a:pt x="41612" y="345"/>
                    </a:cubicBezTo>
                    <a:cubicBezTo>
                      <a:pt x="41586" y="345"/>
                      <a:pt x="41559" y="334"/>
                      <a:pt x="41534" y="334"/>
                    </a:cubicBezTo>
                    <a:cubicBezTo>
                      <a:pt x="41523" y="334"/>
                      <a:pt x="41513" y="336"/>
                      <a:pt x="41504" y="341"/>
                    </a:cubicBezTo>
                    <a:cubicBezTo>
                      <a:pt x="41495" y="322"/>
                      <a:pt x="41487" y="315"/>
                      <a:pt x="41480" y="315"/>
                    </a:cubicBezTo>
                    <a:cubicBezTo>
                      <a:pt x="41474" y="315"/>
                      <a:pt x="41469" y="320"/>
                      <a:pt x="41466" y="327"/>
                    </a:cubicBezTo>
                    <a:cubicBezTo>
                      <a:pt x="41463" y="326"/>
                      <a:pt x="41461" y="326"/>
                      <a:pt x="41458" y="325"/>
                    </a:cubicBezTo>
                    <a:cubicBezTo>
                      <a:pt x="41432" y="313"/>
                      <a:pt x="41402" y="299"/>
                      <a:pt x="41371" y="299"/>
                    </a:cubicBezTo>
                    <a:cubicBezTo>
                      <a:pt x="41354" y="299"/>
                      <a:pt x="41336" y="303"/>
                      <a:pt x="41318" y="313"/>
                    </a:cubicBezTo>
                    <a:cubicBezTo>
                      <a:pt x="41304" y="308"/>
                      <a:pt x="41290" y="306"/>
                      <a:pt x="41277" y="306"/>
                    </a:cubicBezTo>
                    <a:cubicBezTo>
                      <a:pt x="41227" y="306"/>
                      <a:pt x="41185" y="339"/>
                      <a:pt x="41153" y="345"/>
                    </a:cubicBezTo>
                    <a:cubicBezTo>
                      <a:pt x="41111" y="334"/>
                      <a:pt x="41082" y="324"/>
                      <a:pt x="41063" y="307"/>
                    </a:cubicBezTo>
                    <a:cubicBezTo>
                      <a:pt x="41059" y="305"/>
                      <a:pt x="41055" y="304"/>
                      <a:pt x="41051" y="304"/>
                    </a:cubicBezTo>
                    <a:cubicBezTo>
                      <a:pt x="41045" y="304"/>
                      <a:pt x="41039" y="307"/>
                      <a:pt x="41035" y="312"/>
                    </a:cubicBezTo>
                    <a:cubicBezTo>
                      <a:pt x="41037" y="307"/>
                      <a:pt x="41040" y="302"/>
                      <a:pt x="41041" y="296"/>
                    </a:cubicBezTo>
                    <a:cubicBezTo>
                      <a:pt x="41042" y="292"/>
                      <a:pt x="41042" y="287"/>
                      <a:pt x="41044" y="283"/>
                    </a:cubicBezTo>
                    <a:lnTo>
                      <a:pt x="41044" y="283"/>
                    </a:lnTo>
                    <a:cubicBezTo>
                      <a:pt x="41025" y="286"/>
                      <a:pt x="41005" y="288"/>
                      <a:pt x="40985" y="288"/>
                    </a:cubicBezTo>
                    <a:cubicBezTo>
                      <a:pt x="40981" y="288"/>
                      <a:pt x="40977" y="288"/>
                      <a:pt x="40972" y="288"/>
                    </a:cubicBezTo>
                    <a:cubicBezTo>
                      <a:pt x="40967" y="287"/>
                      <a:pt x="40962" y="287"/>
                      <a:pt x="40957" y="287"/>
                    </a:cubicBezTo>
                    <a:cubicBezTo>
                      <a:pt x="40933" y="287"/>
                      <a:pt x="40907" y="295"/>
                      <a:pt x="40878" y="295"/>
                    </a:cubicBezTo>
                    <a:cubicBezTo>
                      <a:pt x="40847" y="295"/>
                      <a:pt x="40812" y="286"/>
                      <a:pt x="40774" y="249"/>
                    </a:cubicBezTo>
                    <a:cubicBezTo>
                      <a:pt x="40767" y="251"/>
                      <a:pt x="40760" y="251"/>
                      <a:pt x="40753" y="251"/>
                    </a:cubicBezTo>
                    <a:cubicBezTo>
                      <a:pt x="40730" y="251"/>
                      <a:pt x="40705" y="243"/>
                      <a:pt x="40679" y="243"/>
                    </a:cubicBezTo>
                    <a:cubicBezTo>
                      <a:pt x="40666" y="243"/>
                      <a:pt x="40652" y="245"/>
                      <a:pt x="40638" y="252"/>
                    </a:cubicBezTo>
                    <a:cubicBezTo>
                      <a:pt x="40636" y="252"/>
                      <a:pt x="40634" y="252"/>
                      <a:pt x="40632" y="252"/>
                    </a:cubicBezTo>
                    <a:cubicBezTo>
                      <a:pt x="40592" y="252"/>
                      <a:pt x="40550" y="298"/>
                      <a:pt x="40505" y="298"/>
                    </a:cubicBezTo>
                    <a:cubicBezTo>
                      <a:pt x="40495" y="298"/>
                      <a:pt x="40485" y="296"/>
                      <a:pt x="40475" y="291"/>
                    </a:cubicBezTo>
                    <a:cubicBezTo>
                      <a:pt x="40448" y="302"/>
                      <a:pt x="40422" y="306"/>
                      <a:pt x="40397" y="306"/>
                    </a:cubicBezTo>
                    <a:cubicBezTo>
                      <a:pt x="40345" y="306"/>
                      <a:pt x="40295" y="290"/>
                      <a:pt x="40247" y="290"/>
                    </a:cubicBezTo>
                    <a:cubicBezTo>
                      <a:pt x="40239" y="290"/>
                      <a:pt x="40231" y="291"/>
                      <a:pt x="40223" y="292"/>
                    </a:cubicBezTo>
                    <a:cubicBezTo>
                      <a:pt x="40200" y="278"/>
                      <a:pt x="40177" y="273"/>
                      <a:pt x="40154" y="273"/>
                    </a:cubicBezTo>
                    <a:cubicBezTo>
                      <a:pt x="40115" y="273"/>
                      <a:pt x="40077" y="287"/>
                      <a:pt x="40039" y="287"/>
                    </a:cubicBezTo>
                    <a:cubicBezTo>
                      <a:pt x="40037" y="287"/>
                      <a:pt x="40035" y="287"/>
                      <a:pt x="40033" y="287"/>
                    </a:cubicBezTo>
                    <a:cubicBezTo>
                      <a:pt x="40016" y="276"/>
                      <a:pt x="39998" y="272"/>
                      <a:pt x="39981" y="272"/>
                    </a:cubicBezTo>
                    <a:cubicBezTo>
                      <a:pt x="39941" y="272"/>
                      <a:pt x="39901" y="294"/>
                      <a:pt x="39863" y="297"/>
                    </a:cubicBezTo>
                    <a:cubicBezTo>
                      <a:pt x="39826" y="309"/>
                      <a:pt x="39791" y="353"/>
                      <a:pt x="39757" y="353"/>
                    </a:cubicBezTo>
                    <a:cubicBezTo>
                      <a:pt x="39741" y="353"/>
                      <a:pt x="39726" y="344"/>
                      <a:pt x="39710" y="317"/>
                    </a:cubicBezTo>
                    <a:cubicBezTo>
                      <a:pt x="39705" y="322"/>
                      <a:pt x="39703" y="324"/>
                      <a:pt x="39702" y="324"/>
                    </a:cubicBezTo>
                    <a:cubicBezTo>
                      <a:pt x="39699" y="324"/>
                      <a:pt x="39845" y="163"/>
                      <a:pt x="39807" y="135"/>
                    </a:cubicBezTo>
                    <a:lnTo>
                      <a:pt x="39807" y="135"/>
                    </a:lnTo>
                    <a:cubicBezTo>
                      <a:pt x="39784" y="149"/>
                      <a:pt x="39761" y="154"/>
                      <a:pt x="39739" y="154"/>
                    </a:cubicBezTo>
                    <a:cubicBezTo>
                      <a:pt x="39695" y="154"/>
                      <a:pt x="39654" y="135"/>
                      <a:pt x="39615" y="135"/>
                    </a:cubicBezTo>
                    <a:cubicBezTo>
                      <a:pt x="39602" y="135"/>
                      <a:pt x="39589" y="137"/>
                      <a:pt x="39576" y="143"/>
                    </a:cubicBezTo>
                    <a:cubicBezTo>
                      <a:pt x="39562" y="156"/>
                      <a:pt x="39548" y="159"/>
                      <a:pt x="39535" y="159"/>
                    </a:cubicBezTo>
                    <a:cubicBezTo>
                      <a:pt x="39522" y="159"/>
                      <a:pt x="39509" y="156"/>
                      <a:pt x="39497" y="156"/>
                    </a:cubicBezTo>
                    <a:cubicBezTo>
                      <a:pt x="39485" y="156"/>
                      <a:pt x="39474" y="159"/>
                      <a:pt x="39463" y="170"/>
                    </a:cubicBezTo>
                    <a:cubicBezTo>
                      <a:pt x="39455" y="182"/>
                      <a:pt x="39448" y="186"/>
                      <a:pt x="39440" y="186"/>
                    </a:cubicBezTo>
                    <a:cubicBezTo>
                      <a:pt x="39418" y="186"/>
                      <a:pt x="39396" y="148"/>
                      <a:pt x="39376" y="148"/>
                    </a:cubicBezTo>
                    <a:cubicBezTo>
                      <a:pt x="39373" y="148"/>
                      <a:pt x="39370" y="149"/>
                      <a:pt x="39367" y="152"/>
                    </a:cubicBezTo>
                    <a:cubicBezTo>
                      <a:pt x="39328" y="153"/>
                      <a:pt x="39293" y="183"/>
                      <a:pt x="39262" y="183"/>
                    </a:cubicBezTo>
                    <a:cubicBezTo>
                      <a:pt x="39246" y="183"/>
                      <a:pt x="39230" y="175"/>
                      <a:pt x="39215" y="148"/>
                    </a:cubicBezTo>
                    <a:cubicBezTo>
                      <a:pt x="39202" y="126"/>
                      <a:pt x="39190" y="118"/>
                      <a:pt x="39179" y="118"/>
                    </a:cubicBezTo>
                    <a:cubicBezTo>
                      <a:pt x="39153" y="118"/>
                      <a:pt x="39130" y="159"/>
                      <a:pt x="39110" y="163"/>
                    </a:cubicBezTo>
                    <a:cubicBezTo>
                      <a:pt x="39078" y="141"/>
                      <a:pt x="39052" y="132"/>
                      <a:pt x="39029" y="132"/>
                    </a:cubicBezTo>
                    <a:cubicBezTo>
                      <a:pt x="39008" y="132"/>
                      <a:pt x="38989" y="139"/>
                      <a:pt x="38971" y="152"/>
                    </a:cubicBezTo>
                    <a:cubicBezTo>
                      <a:pt x="38904" y="146"/>
                      <a:pt x="38894" y="129"/>
                      <a:pt x="38884" y="129"/>
                    </a:cubicBezTo>
                    <a:cubicBezTo>
                      <a:pt x="38882" y="129"/>
                      <a:pt x="38880" y="130"/>
                      <a:pt x="38878" y="131"/>
                    </a:cubicBezTo>
                    <a:cubicBezTo>
                      <a:pt x="38876" y="136"/>
                      <a:pt x="38874" y="139"/>
                      <a:pt x="38872" y="139"/>
                    </a:cubicBezTo>
                    <a:cubicBezTo>
                      <a:pt x="38865" y="139"/>
                      <a:pt x="38855" y="121"/>
                      <a:pt x="38836" y="79"/>
                    </a:cubicBezTo>
                    <a:cubicBezTo>
                      <a:pt x="38822" y="76"/>
                      <a:pt x="38802" y="67"/>
                      <a:pt x="38774" y="67"/>
                    </a:cubicBezTo>
                    <a:cubicBezTo>
                      <a:pt x="38756" y="67"/>
                      <a:pt x="38733" y="71"/>
                      <a:pt x="38706" y="86"/>
                    </a:cubicBezTo>
                    <a:cubicBezTo>
                      <a:pt x="38640" y="68"/>
                      <a:pt x="38604" y="54"/>
                      <a:pt x="38584" y="53"/>
                    </a:cubicBezTo>
                    <a:cubicBezTo>
                      <a:pt x="38580" y="63"/>
                      <a:pt x="38576" y="67"/>
                      <a:pt x="38573" y="67"/>
                    </a:cubicBezTo>
                    <a:cubicBezTo>
                      <a:pt x="38561" y="67"/>
                      <a:pt x="38557" y="4"/>
                      <a:pt x="38553" y="3"/>
                    </a:cubicBezTo>
                    <a:cubicBezTo>
                      <a:pt x="38553" y="2"/>
                      <a:pt x="38552" y="1"/>
                      <a:pt x="38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3816975" y="5455175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cubicBezTo>
                      <a:pt x="2" y="2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092" name="Google Shape;1092;p22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093" name="Google Shape;1093;p22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143" name="Google Shape;1143;p22"/>
          <p:cNvSpPr txBox="1">
            <a:spLocks noGrp="1"/>
          </p:cNvSpPr>
          <p:nvPr>
            <p:ph type="title"/>
          </p:nvPr>
        </p:nvSpPr>
        <p:spPr>
          <a:xfrm>
            <a:off x="1905349" y="1647925"/>
            <a:ext cx="25968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4" name="Google Shape;1144;p22"/>
          <p:cNvSpPr txBox="1">
            <a:spLocks noGrp="1"/>
          </p:cNvSpPr>
          <p:nvPr>
            <p:ph type="subTitle" idx="1"/>
          </p:nvPr>
        </p:nvSpPr>
        <p:spPr>
          <a:xfrm>
            <a:off x="1905349" y="2035250"/>
            <a:ext cx="25968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22"/>
          <p:cNvSpPr txBox="1">
            <a:spLocks noGrp="1"/>
          </p:cNvSpPr>
          <p:nvPr>
            <p:ph type="title" idx="2"/>
          </p:nvPr>
        </p:nvSpPr>
        <p:spPr>
          <a:xfrm>
            <a:off x="5581876" y="1647925"/>
            <a:ext cx="25968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6" name="Google Shape;1146;p22"/>
          <p:cNvSpPr txBox="1">
            <a:spLocks noGrp="1"/>
          </p:cNvSpPr>
          <p:nvPr>
            <p:ph type="subTitle" idx="3"/>
          </p:nvPr>
        </p:nvSpPr>
        <p:spPr>
          <a:xfrm>
            <a:off x="5581876" y="2035250"/>
            <a:ext cx="25968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7" name="Google Shape;1147;p22"/>
          <p:cNvSpPr txBox="1">
            <a:spLocks noGrp="1"/>
          </p:cNvSpPr>
          <p:nvPr>
            <p:ph type="title" idx="4"/>
          </p:nvPr>
        </p:nvSpPr>
        <p:spPr>
          <a:xfrm>
            <a:off x="1905349" y="3186625"/>
            <a:ext cx="25968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8" name="Google Shape;1148;p22"/>
          <p:cNvSpPr txBox="1">
            <a:spLocks noGrp="1"/>
          </p:cNvSpPr>
          <p:nvPr>
            <p:ph type="subTitle" idx="5"/>
          </p:nvPr>
        </p:nvSpPr>
        <p:spPr>
          <a:xfrm>
            <a:off x="1905349" y="3573925"/>
            <a:ext cx="25968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22"/>
          <p:cNvSpPr txBox="1">
            <a:spLocks noGrp="1"/>
          </p:cNvSpPr>
          <p:nvPr>
            <p:ph type="title" idx="6"/>
          </p:nvPr>
        </p:nvSpPr>
        <p:spPr>
          <a:xfrm>
            <a:off x="5581876" y="3186625"/>
            <a:ext cx="25968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0" name="Google Shape;1150;p22"/>
          <p:cNvSpPr txBox="1">
            <a:spLocks noGrp="1"/>
          </p:cNvSpPr>
          <p:nvPr>
            <p:ph type="subTitle" idx="7"/>
          </p:nvPr>
        </p:nvSpPr>
        <p:spPr>
          <a:xfrm>
            <a:off x="5581876" y="3573925"/>
            <a:ext cx="25968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1" name="Google Shape;1151;p22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lt1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23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4" name="Google Shape;1154;p23"/>
          <p:cNvGrpSpPr/>
          <p:nvPr/>
        </p:nvGrpSpPr>
        <p:grpSpPr>
          <a:xfrm flipH="1">
            <a:off x="678648" y="478734"/>
            <a:ext cx="7785971" cy="768915"/>
            <a:chOff x="645100" y="475850"/>
            <a:chExt cx="7785971" cy="768915"/>
          </a:xfrm>
        </p:grpSpPr>
        <p:sp>
          <p:nvSpPr>
            <p:cNvPr id="1155" name="Google Shape;1155;p23"/>
            <p:cNvSpPr/>
            <p:nvPr/>
          </p:nvSpPr>
          <p:spPr>
            <a:xfrm rot="10800000">
              <a:off x="645100" y="475850"/>
              <a:ext cx="7785672" cy="668315"/>
            </a:xfrm>
            <a:custGeom>
              <a:avLst/>
              <a:gdLst/>
              <a:ahLst/>
              <a:cxnLst/>
              <a:rect l="l" t="t" r="r" b="b"/>
              <a:pathLst>
                <a:path w="51914" h="8316" extrusionOk="0">
                  <a:moveTo>
                    <a:pt x="1" y="0"/>
                  </a:moveTo>
                  <a:lnTo>
                    <a:pt x="1" y="8315"/>
                  </a:lnTo>
                  <a:lnTo>
                    <a:pt x="51914" y="8315"/>
                  </a:lnTo>
                  <a:lnTo>
                    <a:pt x="51912" y="0"/>
                  </a:lnTo>
                  <a:cubicBezTo>
                    <a:pt x="51912" y="0"/>
                    <a:pt x="41186" y="162"/>
                    <a:pt x="27621" y="406"/>
                  </a:cubicBezTo>
                  <a:cubicBezTo>
                    <a:pt x="25622" y="442"/>
                    <a:pt x="23583" y="457"/>
                    <a:pt x="21564" y="457"/>
                  </a:cubicBezTo>
                  <a:cubicBezTo>
                    <a:pt x="10484" y="4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56" name="Google Shape;1156;p23"/>
            <p:cNvGrpSpPr/>
            <p:nvPr/>
          </p:nvGrpSpPr>
          <p:grpSpPr>
            <a:xfrm>
              <a:off x="645425" y="1017888"/>
              <a:ext cx="7785646" cy="226877"/>
              <a:chOff x="3289575" y="5404975"/>
              <a:chExt cx="1300925" cy="70575"/>
            </a:xfrm>
          </p:grpSpPr>
          <p:sp>
            <p:nvSpPr>
              <p:cNvPr id="1157" name="Google Shape;1157;p23"/>
              <p:cNvSpPr/>
              <p:nvPr/>
            </p:nvSpPr>
            <p:spPr>
              <a:xfrm>
                <a:off x="3980025" y="5416850"/>
                <a:ext cx="5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6" extrusionOk="0">
                    <a:moveTo>
                      <a:pt x="12" y="0"/>
                    </a:moveTo>
                    <a:cubicBezTo>
                      <a:pt x="6" y="5"/>
                      <a:pt x="2" y="11"/>
                      <a:pt x="1" y="20"/>
                    </a:cubicBezTo>
                    <a:cubicBezTo>
                      <a:pt x="8" y="31"/>
                      <a:pt x="12" y="35"/>
                      <a:pt x="15" y="35"/>
                    </a:cubicBezTo>
                    <a:cubicBezTo>
                      <a:pt x="22" y="35"/>
                      <a:pt x="18" y="12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8" name="Google Shape;1158;p23"/>
              <p:cNvSpPr/>
              <p:nvPr/>
            </p:nvSpPr>
            <p:spPr>
              <a:xfrm>
                <a:off x="4315675" y="54113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0"/>
                    </a:moveTo>
                    <a:cubicBezTo>
                      <a:pt x="10" y="0"/>
                      <a:pt x="5" y="8"/>
                      <a:pt x="1" y="30"/>
                    </a:cubicBezTo>
                    <a:cubicBezTo>
                      <a:pt x="16" y="28"/>
                      <a:pt x="29" y="25"/>
                      <a:pt x="40" y="23"/>
                    </a:cubicBezTo>
                    <a:cubicBezTo>
                      <a:pt x="32" y="11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9" name="Google Shape;1159;p23"/>
              <p:cNvSpPr/>
              <p:nvPr/>
            </p:nvSpPr>
            <p:spPr>
              <a:xfrm>
                <a:off x="4316675" y="541180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30" y="0"/>
                    </a:moveTo>
                    <a:cubicBezTo>
                      <a:pt x="22" y="0"/>
                      <a:pt x="12" y="2"/>
                      <a:pt x="0" y="5"/>
                    </a:cubicBezTo>
                    <a:cubicBezTo>
                      <a:pt x="8" y="15"/>
                      <a:pt x="16" y="26"/>
                      <a:pt x="24" y="26"/>
                    </a:cubicBezTo>
                    <a:cubicBezTo>
                      <a:pt x="26" y="26"/>
                      <a:pt x="29" y="25"/>
                      <a:pt x="31" y="23"/>
                    </a:cubicBezTo>
                    <a:cubicBezTo>
                      <a:pt x="35" y="28"/>
                      <a:pt x="40" y="31"/>
                      <a:pt x="44" y="31"/>
                    </a:cubicBezTo>
                    <a:cubicBezTo>
                      <a:pt x="56" y="31"/>
                      <a:pt x="63" y="7"/>
                      <a:pt x="62" y="7"/>
                    </a:cubicBezTo>
                    <a:lnTo>
                      <a:pt x="62" y="7"/>
                    </a:lnTo>
                    <a:cubicBezTo>
                      <a:pt x="61" y="7"/>
                      <a:pt x="59" y="10"/>
                      <a:pt x="56" y="19"/>
                    </a:cubicBezTo>
                    <a:cubicBezTo>
                      <a:pt x="51" y="5"/>
                      <a:pt x="42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0" name="Google Shape;1160;p23"/>
              <p:cNvSpPr/>
              <p:nvPr/>
            </p:nvSpPr>
            <p:spPr>
              <a:xfrm>
                <a:off x="4397950" y="5419900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6" y="1"/>
                    </a:moveTo>
                    <a:cubicBezTo>
                      <a:pt x="4" y="1"/>
                      <a:pt x="1" y="6"/>
                      <a:pt x="0" y="19"/>
                    </a:cubicBezTo>
                    <a:cubicBezTo>
                      <a:pt x="11" y="13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" name="Google Shape;1161;p23"/>
              <p:cNvSpPr/>
              <p:nvPr/>
            </p:nvSpPr>
            <p:spPr>
              <a:xfrm>
                <a:off x="4193775" y="5406050"/>
                <a:ext cx="8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4" extrusionOk="0">
                    <a:moveTo>
                      <a:pt x="7" y="1"/>
                    </a:moveTo>
                    <a:cubicBezTo>
                      <a:pt x="2" y="1"/>
                      <a:pt x="1" y="7"/>
                      <a:pt x="2" y="21"/>
                    </a:cubicBezTo>
                    <a:cubicBezTo>
                      <a:pt x="9" y="23"/>
                      <a:pt x="15" y="24"/>
                      <a:pt x="22" y="24"/>
                    </a:cubicBezTo>
                    <a:cubicBezTo>
                      <a:pt x="26" y="24"/>
                      <a:pt x="30" y="23"/>
                      <a:pt x="34" y="22"/>
                    </a:cubicBezTo>
                    <a:cubicBezTo>
                      <a:pt x="22" y="9"/>
                      <a:pt x="13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" name="Google Shape;1162;p23"/>
              <p:cNvSpPr/>
              <p:nvPr/>
            </p:nvSpPr>
            <p:spPr>
              <a:xfrm>
                <a:off x="4133775" y="5414725"/>
                <a:ext cx="97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6" y="0"/>
                    </a:moveTo>
                    <a:cubicBezTo>
                      <a:pt x="19" y="0"/>
                      <a:pt x="9" y="9"/>
                      <a:pt x="0" y="20"/>
                    </a:cubicBezTo>
                    <a:cubicBezTo>
                      <a:pt x="23" y="21"/>
                      <a:pt x="34" y="21"/>
                      <a:pt x="37" y="38"/>
                    </a:cubicBezTo>
                    <a:cubicBezTo>
                      <a:pt x="38" y="10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" name="Google Shape;1163;p23"/>
              <p:cNvSpPr/>
              <p:nvPr/>
            </p:nvSpPr>
            <p:spPr>
              <a:xfrm>
                <a:off x="4225950" y="5405725"/>
                <a:ext cx="7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" extrusionOk="0">
                    <a:moveTo>
                      <a:pt x="0" y="1"/>
                    </a:moveTo>
                    <a:cubicBezTo>
                      <a:pt x="4" y="4"/>
                      <a:pt x="12" y="10"/>
                      <a:pt x="18" y="14"/>
                    </a:cubicBezTo>
                    <a:lnTo>
                      <a:pt x="28" y="14"/>
                    </a:lnTo>
                    <a:cubicBezTo>
                      <a:pt x="18" y="10"/>
                      <a:pt x="9" y="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4" name="Google Shape;1164;p23"/>
              <p:cNvSpPr/>
              <p:nvPr/>
            </p:nvSpPr>
            <p:spPr>
              <a:xfrm>
                <a:off x="3868875" y="541942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0"/>
                      <a:pt x="1" y="1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5" name="Google Shape;1165;p23"/>
              <p:cNvSpPr/>
              <p:nvPr/>
            </p:nvSpPr>
            <p:spPr>
              <a:xfrm>
                <a:off x="3289575" y="5404975"/>
                <a:ext cx="130092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52037" h="2823" extrusionOk="0">
                    <a:moveTo>
                      <a:pt x="32257" y="329"/>
                    </a:moveTo>
                    <a:cubicBezTo>
                      <a:pt x="32263" y="329"/>
                      <a:pt x="32269" y="329"/>
                      <a:pt x="32274" y="330"/>
                    </a:cubicBezTo>
                    <a:cubicBezTo>
                      <a:pt x="32281" y="340"/>
                      <a:pt x="32288" y="350"/>
                      <a:pt x="32298" y="359"/>
                    </a:cubicBezTo>
                    <a:cubicBezTo>
                      <a:pt x="32137" y="357"/>
                      <a:pt x="32203" y="329"/>
                      <a:pt x="32257" y="329"/>
                    </a:cubicBezTo>
                    <a:close/>
                    <a:moveTo>
                      <a:pt x="5250" y="1074"/>
                    </a:moveTo>
                    <a:cubicBezTo>
                      <a:pt x="5250" y="1076"/>
                      <a:pt x="5250" y="1077"/>
                      <a:pt x="5250" y="1078"/>
                    </a:cubicBezTo>
                    <a:lnTo>
                      <a:pt x="5250" y="1078"/>
                    </a:lnTo>
                    <a:cubicBezTo>
                      <a:pt x="5250" y="1077"/>
                      <a:pt x="5250" y="1076"/>
                      <a:pt x="5250" y="1074"/>
                    </a:cubicBezTo>
                    <a:close/>
                    <a:moveTo>
                      <a:pt x="35937" y="1639"/>
                    </a:moveTo>
                    <a:lnTo>
                      <a:pt x="35937" y="1639"/>
                    </a:lnTo>
                    <a:cubicBezTo>
                      <a:pt x="35936" y="1639"/>
                      <a:pt x="35936" y="1639"/>
                      <a:pt x="35936" y="1639"/>
                    </a:cubicBezTo>
                    <a:cubicBezTo>
                      <a:pt x="35936" y="1639"/>
                      <a:pt x="35936" y="1639"/>
                      <a:pt x="35937" y="1639"/>
                    </a:cubicBezTo>
                    <a:close/>
                    <a:moveTo>
                      <a:pt x="52031" y="2118"/>
                    </a:moveTo>
                    <a:cubicBezTo>
                      <a:pt x="52033" y="2118"/>
                      <a:pt x="52035" y="2119"/>
                      <a:pt x="52037" y="2119"/>
                    </a:cubicBezTo>
                    <a:cubicBezTo>
                      <a:pt x="52035" y="2118"/>
                      <a:pt x="52033" y="2118"/>
                      <a:pt x="52031" y="2118"/>
                    </a:cubicBezTo>
                    <a:close/>
                    <a:moveTo>
                      <a:pt x="15765" y="2214"/>
                    </a:moveTo>
                    <a:lnTo>
                      <a:pt x="15765" y="2214"/>
                    </a:lnTo>
                    <a:cubicBezTo>
                      <a:pt x="15765" y="2214"/>
                      <a:pt x="15765" y="2214"/>
                      <a:pt x="15765" y="2214"/>
                    </a:cubicBezTo>
                    <a:cubicBezTo>
                      <a:pt x="15765" y="2214"/>
                      <a:pt x="15765" y="2214"/>
                      <a:pt x="15765" y="2214"/>
                    </a:cubicBezTo>
                    <a:close/>
                    <a:moveTo>
                      <a:pt x="14353" y="2372"/>
                    </a:moveTo>
                    <a:lnTo>
                      <a:pt x="14353" y="2372"/>
                    </a:lnTo>
                    <a:cubicBezTo>
                      <a:pt x="14352" y="2372"/>
                      <a:pt x="14352" y="2372"/>
                      <a:pt x="14352" y="2372"/>
                    </a:cubicBezTo>
                    <a:cubicBezTo>
                      <a:pt x="14352" y="2373"/>
                      <a:pt x="14353" y="2373"/>
                      <a:pt x="14353" y="2374"/>
                    </a:cubicBezTo>
                    <a:lnTo>
                      <a:pt x="14353" y="2374"/>
                    </a:lnTo>
                    <a:cubicBezTo>
                      <a:pt x="14353" y="2373"/>
                      <a:pt x="14353" y="2373"/>
                      <a:pt x="14353" y="2372"/>
                    </a:cubicBezTo>
                    <a:close/>
                    <a:moveTo>
                      <a:pt x="38551" y="1"/>
                    </a:moveTo>
                    <a:cubicBezTo>
                      <a:pt x="38547" y="1"/>
                      <a:pt x="38538" y="20"/>
                      <a:pt x="38488" y="20"/>
                    </a:cubicBezTo>
                    <a:cubicBezTo>
                      <a:pt x="38476" y="20"/>
                      <a:pt x="38461" y="19"/>
                      <a:pt x="38443" y="16"/>
                    </a:cubicBezTo>
                    <a:cubicBezTo>
                      <a:pt x="38416" y="51"/>
                      <a:pt x="38391" y="53"/>
                      <a:pt x="38367" y="53"/>
                    </a:cubicBezTo>
                    <a:cubicBezTo>
                      <a:pt x="38364" y="53"/>
                      <a:pt x="38361" y="53"/>
                      <a:pt x="38358" y="53"/>
                    </a:cubicBezTo>
                    <a:cubicBezTo>
                      <a:pt x="38354" y="53"/>
                      <a:pt x="38349" y="53"/>
                      <a:pt x="38345" y="54"/>
                    </a:cubicBezTo>
                    <a:cubicBezTo>
                      <a:pt x="38337" y="64"/>
                      <a:pt x="38330" y="67"/>
                      <a:pt x="38322" y="67"/>
                    </a:cubicBezTo>
                    <a:cubicBezTo>
                      <a:pt x="38306" y="67"/>
                      <a:pt x="38291" y="51"/>
                      <a:pt x="38275" y="51"/>
                    </a:cubicBezTo>
                    <a:cubicBezTo>
                      <a:pt x="38269" y="51"/>
                      <a:pt x="38262" y="54"/>
                      <a:pt x="38256" y="63"/>
                    </a:cubicBezTo>
                    <a:cubicBezTo>
                      <a:pt x="38240" y="83"/>
                      <a:pt x="38224" y="93"/>
                      <a:pt x="38207" y="93"/>
                    </a:cubicBezTo>
                    <a:cubicBezTo>
                      <a:pt x="38194" y="93"/>
                      <a:pt x="38180" y="86"/>
                      <a:pt x="38167" y="72"/>
                    </a:cubicBezTo>
                    <a:cubicBezTo>
                      <a:pt x="38156" y="92"/>
                      <a:pt x="38146" y="97"/>
                      <a:pt x="38135" y="97"/>
                    </a:cubicBezTo>
                    <a:cubicBezTo>
                      <a:pt x="38125" y="97"/>
                      <a:pt x="38114" y="93"/>
                      <a:pt x="38104" y="93"/>
                    </a:cubicBezTo>
                    <a:cubicBezTo>
                      <a:pt x="38092" y="93"/>
                      <a:pt x="38081" y="98"/>
                      <a:pt x="38069" y="120"/>
                    </a:cubicBezTo>
                    <a:cubicBezTo>
                      <a:pt x="38046" y="141"/>
                      <a:pt x="38022" y="165"/>
                      <a:pt x="37996" y="165"/>
                    </a:cubicBezTo>
                    <a:cubicBezTo>
                      <a:pt x="37982" y="165"/>
                      <a:pt x="37969" y="158"/>
                      <a:pt x="37954" y="142"/>
                    </a:cubicBezTo>
                    <a:cubicBezTo>
                      <a:pt x="37947" y="145"/>
                      <a:pt x="37939" y="147"/>
                      <a:pt x="37931" y="147"/>
                    </a:cubicBezTo>
                    <a:cubicBezTo>
                      <a:pt x="37901" y="147"/>
                      <a:pt x="37870" y="126"/>
                      <a:pt x="37836" y="126"/>
                    </a:cubicBezTo>
                    <a:cubicBezTo>
                      <a:pt x="37828" y="126"/>
                      <a:pt x="37820" y="127"/>
                      <a:pt x="37812" y="130"/>
                    </a:cubicBezTo>
                    <a:cubicBezTo>
                      <a:pt x="37657" y="109"/>
                      <a:pt x="37641" y="69"/>
                      <a:pt x="37633" y="69"/>
                    </a:cubicBezTo>
                    <a:cubicBezTo>
                      <a:pt x="37633" y="69"/>
                      <a:pt x="37632" y="69"/>
                      <a:pt x="37632" y="69"/>
                    </a:cubicBezTo>
                    <a:cubicBezTo>
                      <a:pt x="37628" y="63"/>
                      <a:pt x="37627" y="47"/>
                      <a:pt x="37582" y="47"/>
                    </a:cubicBezTo>
                    <a:cubicBezTo>
                      <a:pt x="37572" y="47"/>
                      <a:pt x="37560" y="48"/>
                      <a:pt x="37544" y="50"/>
                    </a:cubicBezTo>
                    <a:cubicBezTo>
                      <a:pt x="37550" y="49"/>
                      <a:pt x="37555" y="46"/>
                      <a:pt x="37560" y="44"/>
                    </a:cubicBezTo>
                    <a:cubicBezTo>
                      <a:pt x="37561" y="44"/>
                      <a:pt x="37562" y="44"/>
                      <a:pt x="37563" y="44"/>
                    </a:cubicBezTo>
                    <a:cubicBezTo>
                      <a:pt x="37585" y="44"/>
                      <a:pt x="37599" y="24"/>
                      <a:pt x="37590" y="24"/>
                    </a:cubicBezTo>
                    <a:cubicBezTo>
                      <a:pt x="37586" y="24"/>
                      <a:pt x="37580" y="27"/>
                      <a:pt x="37569" y="35"/>
                    </a:cubicBezTo>
                    <a:cubicBezTo>
                      <a:pt x="37545" y="39"/>
                      <a:pt x="37521" y="41"/>
                      <a:pt x="37497" y="41"/>
                    </a:cubicBezTo>
                    <a:cubicBezTo>
                      <a:pt x="37492" y="41"/>
                      <a:pt x="37487" y="41"/>
                      <a:pt x="37482" y="41"/>
                    </a:cubicBezTo>
                    <a:lnTo>
                      <a:pt x="37482" y="41"/>
                    </a:lnTo>
                    <a:cubicBezTo>
                      <a:pt x="37499" y="48"/>
                      <a:pt x="37515" y="51"/>
                      <a:pt x="37532" y="51"/>
                    </a:cubicBezTo>
                    <a:cubicBezTo>
                      <a:pt x="37520" y="53"/>
                      <a:pt x="37509" y="55"/>
                      <a:pt x="37495" y="58"/>
                    </a:cubicBezTo>
                    <a:cubicBezTo>
                      <a:pt x="37485" y="50"/>
                      <a:pt x="37480" y="46"/>
                      <a:pt x="37472" y="42"/>
                    </a:cubicBezTo>
                    <a:cubicBezTo>
                      <a:pt x="37417" y="42"/>
                      <a:pt x="37340" y="42"/>
                      <a:pt x="37230" y="51"/>
                    </a:cubicBezTo>
                    <a:cubicBezTo>
                      <a:pt x="37194" y="67"/>
                      <a:pt x="37161" y="72"/>
                      <a:pt x="37129" y="72"/>
                    </a:cubicBezTo>
                    <a:cubicBezTo>
                      <a:pt x="37074" y="72"/>
                      <a:pt x="37025" y="56"/>
                      <a:pt x="36983" y="56"/>
                    </a:cubicBezTo>
                    <a:cubicBezTo>
                      <a:pt x="36963" y="56"/>
                      <a:pt x="36945" y="60"/>
                      <a:pt x="36927" y="70"/>
                    </a:cubicBezTo>
                    <a:cubicBezTo>
                      <a:pt x="36903" y="62"/>
                      <a:pt x="36882" y="59"/>
                      <a:pt x="36862" y="59"/>
                    </a:cubicBezTo>
                    <a:cubicBezTo>
                      <a:pt x="36823" y="59"/>
                      <a:pt x="36792" y="71"/>
                      <a:pt x="36768" y="73"/>
                    </a:cubicBezTo>
                    <a:cubicBezTo>
                      <a:pt x="36731" y="88"/>
                      <a:pt x="36710" y="93"/>
                      <a:pt x="36694" y="93"/>
                    </a:cubicBezTo>
                    <a:cubicBezTo>
                      <a:pt x="36681" y="93"/>
                      <a:pt x="36671" y="89"/>
                      <a:pt x="36658" y="86"/>
                    </a:cubicBezTo>
                    <a:cubicBezTo>
                      <a:pt x="36651" y="97"/>
                      <a:pt x="36645" y="101"/>
                      <a:pt x="36636" y="101"/>
                    </a:cubicBezTo>
                    <a:cubicBezTo>
                      <a:pt x="36611" y="101"/>
                      <a:pt x="36571" y="63"/>
                      <a:pt x="36501" y="63"/>
                    </a:cubicBezTo>
                    <a:cubicBezTo>
                      <a:pt x="36483" y="63"/>
                      <a:pt x="36463" y="65"/>
                      <a:pt x="36440" y="72"/>
                    </a:cubicBezTo>
                    <a:cubicBezTo>
                      <a:pt x="36415" y="80"/>
                      <a:pt x="36393" y="83"/>
                      <a:pt x="36372" y="83"/>
                    </a:cubicBezTo>
                    <a:cubicBezTo>
                      <a:pt x="36318" y="83"/>
                      <a:pt x="36278" y="61"/>
                      <a:pt x="36250" y="61"/>
                    </a:cubicBezTo>
                    <a:cubicBezTo>
                      <a:pt x="36244" y="61"/>
                      <a:pt x="36239" y="62"/>
                      <a:pt x="36234" y="64"/>
                    </a:cubicBezTo>
                    <a:lnTo>
                      <a:pt x="36202" y="64"/>
                    </a:lnTo>
                    <a:cubicBezTo>
                      <a:pt x="36278" y="153"/>
                      <a:pt x="36454" y="485"/>
                      <a:pt x="36379" y="485"/>
                    </a:cubicBezTo>
                    <a:cubicBezTo>
                      <a:pt x="36376" y="485"/>
                      <a:pt x="36372" y="484"/>
                      <a:pt x="36368" y="483"/>
                    </a:cubicBezTo>
                    <a:cubicBezTo>
                      <a:pt x="36306" y="519"/>
                      <a:pt x="36285" y="540"/>
                      <a:pt x="36282" y="540"/>
                    </a:cubicBezTo>
                    <a:cubicBezTo>
                      <a:pt x="36280" y="540"/>
                      <a:pt x="36301" y="513"/>
                      <a:pt x="36314" y="452"/>
                    </a:cubicBezTo>
                    <a:cubicBezTo>
                      <a:pt x="36327" y="428"/>
                      <a:pt x="36333" y="420"/>
                      <a:pt x="36305" y="420"/>
                    </a:cubicBezTo>
                    <a:cubicBezTo>
                      <a:pt x="36278" y="420"/>
                      <a:pt x="36219" y="427"/>
                      <a:pt x="36103" y="434"/>
                    </a:cubicBezTo>
                    <a:cubicBezTo>
                      <a:pt x="36036" y="430"/>
                      <a:pt x="35985" y="403"/>
                      <a:pt x="35945" y="403"/>
                    </a:cubicBezTo>
                    <a:cubicBezTo>
                      <a:pt x="35937" y="403"/>
                      <a:pt x="35930" y="404"/>
                      <a:pt x="35923" y="406"/>
                    </a:cubicBezTo>
                    <a:cubicBezTo>
                      <a:pt x="35913" y="392"/>
                      <a:pt x="35903" y="388"/>
                      <a:pt x="35894" y="388"/>
                    </a:cubicBezTo>
                    <a:cubicBezTo>
                      <a:pt x="35878" y="388"/>
                      <a:pt x="35865" y="401"/>
                      <a:pt x="35853" y="401"/>
                    </a:cubicBezTo>
                    <a:cubicBezTo>
                      <a:pt x="35844" y="401"/>
                      <a:pt x="35836" y="393"/>
                      <a:pt x="35828" y="366"/>
                    </a:cubicBezTo>
                    <a:cubicBezTo>
                      <a:pt x="35785" y="314"/>
                      <a:pt x="35766" y="297"/>
                      <a:pt x="35717" y="297"/>
                    </a:cubicBezTo>
                    <a:cubicBezTo>
                      <a:pt x="35713" y="297"/>
                      <a:pt x="35710" y="297"/>
                      <a:pt x="35706" y="297"/>
                    </a:cubicBezTo>
                    <a:cubicBezTo>
                      <a:pt x="35697" y="285"/>
                      <a:pt x="35688" y="281"/>
                      <a:pt x="35677" y="281"/>
                    </a:cubicBezTo>
                    <a:cubicBezTo>
                      <a:pt x="35653" y="281"/>
                      <a:pt x="35624" y="301"/>
                      <a:pt x="35586" y="306"/>
                    </a:cubicBezTo>
                    <a:cubicBezTo>
                      <a:pt x="35568" y="300"/>
                      <a:pt x="35547" y="297"/>
                      <a:pt x="35524" y="297"/>
                    </a:cubicBezTo>
                    <a:cubicBezTo>
                      <a:pt x="35479" y="297"/>
                      <a:pt x="35426" y="309"/>
                      <a:pt x="35364" y="336"/>
                    </a:cubicBezTo>
                    <a:cubicBezTo>
                      <a:pt x="35350" y="324"/>
                      <a:pt x="35337" y="319"/>
                      <a:pt x="35324" y="319"/>
                    </a:cubicBezTo>
                    <a:cubicBezTo>
                      <a:pt x="35276" y="319"/>
                      <a:pt x="35236" y="392"/>
                      <a:pt x="35201" y="392"/>
                    </a:cubicBezTo>
                    <a:cubicBezTo>
                      <a:pt x="35197" y="392"/>
                      <a:pt x="35192" y="391"/>
                      <a:pt x="35188" y="388"/>
                    </a:cubicBezTo>
                    <a:cubicBezTo>
                      <a:pt x="35175" y="374"/>
                      <a:pt x="35162" y="368"/>
                      <a:pt x="35151" y="368"/>
                    </a:cubicBezTo>
                    <a:cubicBezTo>
                      <a:pt x="35123" y="368"/>
                      <a:pt x="35100" y="400"/>
                      <a:pt x="35082" y="405"/>
                    </a:cubicBezTo>
                    <a:cubicBezTo>
                      <a:pt x="35074" y="410"/>
                      <a:pt x="35066" y="412"/>
                      <a:pt x="35059" y="412"/>
                    </a:cubicBezTo>
                    <a:cubicBezTo>
                      <a:pt x="35038" y="412"/>
                      <a:pt x="35023" y="394"/>
                      <a:pt x="35013" y="394"/>
                    </a:cubicBezTo>
                    <a:cubicBezTo>
                      <a:pt x="35006" y="394"/>
                      <a:pt x="35000" y="403"/>
                      <a:pt x="34996" y="434"/>
                    </a:cubicBezTo>
                    <a:cubicBezTo>
                      <a:pt x="34987" y="456"/>
                      <a:pt x="34981" y="462"/>
                      <a:pt x="34970" y="462"/>
                    </a:cubicBezTo>
                    <a:cubicBezTo>
                      <a:pt x="34956" y="462"/>
                      <a:pt x="34932" y="453"/>
                      <a:pt x="34883" y="453"/>
                    </a:cubicBezTo>
                    <a:cubicBezTo>
                      <a:pt x="34858" y="453"/>
                      <a:pt x="34827" y="455"/>
                      <a:pt x="34786" y="462"/>
                    </a:cubicBezTo>
                    <a:cubicBezTo>
                      <a:pt x="34764" y="478"/>
                      <a:pt x="34747" y="497"/>
                      <a:pt x="34733" y="517"/>
                    </a:cubicBezTo>
                    <a:cubicBezTo>
                      <a:pt x="34730" y="516"/>
                      <a:pt x="34726" y="516"/>
                      <a:pt x="34724" y="516"/>
                    </a:cubicBezTo>
                    <a:cubicBezTo>
                      <a:pt x="34724" y="513"/>
                      <a:pt x="34722" y="511"/>
                      <a:pt x="34721" y="506"/>
                    </a:cubicBezTo>
                    <a:cubicBezTo>
                      <a:pt x="34715" y="516"/>
                      <a:pt x="34708" y="528"/>
                      <a:pt x="34702" y="539"/>
                    </a:cubicBezTo>
                    <a:cubicBezTo>
                      <a:pt x="34700" y="539"/>
                      <a:pt x="34698" y="539"/>
                      <a:pt x="34697" y="539"/>
                    </a:cubicBezTo>
                    <a:cubicBezTo>
                      <a:pt x="34696" y="539"/>
                      <a:pt x="34694" y="539"/>
                      <a:pt x="34693" y="537"/>
                    </a:cubicBezTo>
                    <a:cubicBezTo>
                      <a:pt x="34688" y="541"/>
                      <a:pt x="34684" y="548"/>
                      <a:pt x="34683" y="554"/>
                    </a:cubicBezTo>
                    <a:cubicBezTo>
                      <a:pt x="34680" y="554"/>
                      <a:pt x="34677" y="554"/>
                      <a:pt x="34674" y="553"/>
                    </a:cubicBezTo>
                    <a:cubicBezTo>
                      <a:pt x="34671" y="549"/>
                      <a:pt x="34670" y="545"/>
                      <a:pt x="34670" y="541"/>
                    </a:cubicBezTo>
                    <a:cubicBezTo>
                      <a:pt x="34670" y="544"/>
                      <a:pt x="34670" y="548"/>
                      <a:pt x="34670" y="551"/>
                    </a:cubicBezTo>
                    <a:cubicBezTo>
                      <a:pt x="34659" y="546"/>
                      <a:pt x="34646" y="538"/>
                      <a:pt x="34631" y="538"/>
                    </a:cubicBezTo>
                    <a:cubicBezTo>
                      <a:pt x="34626" y="538"/>
                      <a:pt x="34621" y="539"/>
                      <a:pt x="34615" y="541"/>
                    </a:cubicBezTo>
                    <a:cubicBezTo>
                      <a:pt x="34586" y="500"/>
                      <a:pt x="34550" y="493"/>
                      <a:pt x="34507" y="493"/>
                    </a:cubicBezTo>
                    <a:cubicBezTo>
                      <a:pt x="34482" y="493"/>
                      <a:pt x="34455" y="495"/>
                      <a:pt x="34425" y="495"/>
                    </a:cubicBezTo>
                    <a:cubicBezTo>
                      <a:pt x="34422" y="495"/>
                      <a:pt x="34420" y="495"/>
                      <a:pt x="34417" y="495"/>
                    </a:cubicBezTo>
                    <a:cubicBezTo>
                      <a:pt x="34402" y="500"/>
                      <a:pt x="34388" y="502"/>
                      <a:pt x="34374" y="502"/>
                    </a:cubicBezTo>
                    <a:cubicBezTo>
                      <a:pt x="34324" y="502"/>
                      <a:pt x="34278" y="480"/>
                      <a:pt x="34236" y="480"/>
                    </a:cubicBezTo>
                    <a:cubicBezTo>
                      <a:pt x="34221" y="480"/>
                      <a:pt x="34206" y="483"/>
                      <a:pt x="34192" y="490"/>
                    </a:cubicBezTo>
                    <a:cubicBezTo>
                      <a:pt x="34168" y="493"/>
                      <a:pt x="34145" y="495"/>
                      <a:pt x="34124" y="495"/>
                    </a:cubicBezTo>
                    <a:cubicBezTo>
                      <a:pt x="34086" y="495"/>
                      <a:pt x="34052" y="490"/>
                      <a:pt x="34021" y="478"/>
                    </a:cubicBezTo>
                    <a:cubicBezTo>
                      <a:pt x="33998" y="496"/>
                      <a:pt x="33976" y="514"/>
                      <a:pt x="33956" y="514"/>
                    </a:cubicBezTo>
                    <a:cubicBezTo>
                      <a:pt x="33936" y="514"/>
                      <a:pt x="33917" y="494"/>
                      <a:pt x="33899" y="430"/>
                    </a:cubicBezTo>
                    <a:cubicBezTo>
                      <a:pt x="33893" y="427"/>
                      <a:pt x="33887" y="425"/>
                      <a:pt x="33882" y="425"/>
                    </a:cubicBezTo>
                    <a:cubicBezTo>
                      <a:pt x="33857" y="425"/>
                      <a:pt x="33837" y="460"/>
                      <a:pt x="33819" y="460"/>
                    </a:cubicBezTo>
                    <a:cubicBezTo>
                      <a:pt x="33819" y="460"/>
                      <a:pt x="33818" y="460"/>
                      <a:pt x="33818" y="460"/>
                    </a:cubicBezTo>
                    <a:cubicBezTo>
                      <a:pt x="33783" y="476"/>
                      <a:pt x="33762" y="482"/>
                      <a:pt x="33750" y="482"/>
                    </a:cubicBezTo>
                    <a:cubicBezTo>
                      <a:pt x="33732" y="482"/>
                      <a:pt x="33732" y="469"/>
                      <a:pt x="33731" y="456"/>
                    </a:cubicBezTo>
                    <a:lnTo>
                      <a:pt x="33731" y="456"/>
                    </a:lnTo>
                    <a:cubicBezTo>
                      <a:pt x="33731" y="456"/>
                      <a:pt x="33731" y="456"/>
                      <a:pt x="33731" y="456"/>
                    </a:cubicBezTo>
                    <a:cubicBezTo>
                      <a:pt x="33733" y="456"/>
                      <a:pt x="33751" y="428"/>
                      <a:pt x="33768" y="408"/>
                    </a:cubicBezTo>
                    <a:cubicBezTo>
                      <a:pt x="33748" y="408"/>
                      <a:pt x="33727" y="405"/>
                      <a:pt x="33708" y="400"/>
                    </a:cubicBezTo>
                    <a:cubicBezTo>
                      <a:pt x="33686" y="378"/>
                      <a:pt x="33659" y="372"/>
                      <a:pt x="33626" y="372"/>
                    </a:cubicBezTo>
                    <a:cubicBezTo>
                      <a:pt x="33576" y="372"/>
                      <a:pt x="33512" y="388"/>
                      <a:pt x="33432" y="388"/>
                    </a:cubicBezTo>
                    <a:cubicBezTo>
                      <a:pt x="33410" y="388"/>
                      <a:pt x="33387" y="387"/>
                      <a:pt x="33362" y="383"/>
                    </a:cubicBezTo>
                    <a:cubicBezTo>
                      <a:pt x="33307" y="386"/>
                      <a:pt x="33257" y="400"/>
                      <a:pt x="33213" y="400"/>
                    </a:cubicBezTo>
                    <a:cubicBezTo>
                      <a:pt x="33180" y="400"/>
                      <a:pt x="33151" y="393"/>
                      <a:pt x="33123" y="369"/>
                    </a:cubicBezTo>
                    <a:cubicBezTo>
                      <a:pt x="33093" y="407"/>
                      <a:pt x="33065" y="423"/>
                      <a:pt x="33040" y="423"/>
                    </a:cubicBezTo>
                    <a:cubicBezTo>
                      <a:pt x="33012" y="423"/>
                      <a:pt x="32986" y="404"/>
                      <a:pt x="32963" y="376"/>
                    </a:cubicBezTo>
                    <a:cubicBezTo>
                      <a:pt x="32905" y="376"/>
                      <a:pt x="32862" y="381"/>
                      <a:pt x="32824" y="381"/>
                    </a:cubicBezTo>
                    <a:cubicBezTo>
                      <a:pt x="32805" y="381"/>
                      <a:pt x="32787" y="380"/>
                      <a:pt x="32769" y="376"/>
                    </a:cubicBezTo>
                    <a:cubicBezTo>
                      <a:pt x="32747" y="414"/>
                      <a:pt x="32724" y="429"/>
                      <a:pt x="32699" y="429"/>
                    </a:cubicBezTo>
                    <a:cubicBezTo>
                      <a:pt x="32664" y="429"/>
                      <a:pt x="32623" y="401"/>
                      <a:pt x="32569" y="369"/>
                    </a:cubicBezTo>
                    <a:cubicBezTo>
                      <a:pt x="32566" y="372"/>
                      <a:pt x="32563" y="373"/>
                      <a:pt x="32559" y="373"/>
                    </a:cubicBezTo>
                    <a:cubicBezTo>
                      <a:pt x="32538" y="373"/>
                      <a:pt x="32514" y="327"/>
                      <a:pt x="32488" y="327"/>
                    </a:cubicBezTo>
                    <a:cubicBezTo>
                      <a:pt x="32484" y="327"/>
                      <a:pt x="32480" y="328"/>
                      <a:pt x="32477" y="330"/>
                    </a:cubicBezTo>
                    <a:cubicBezTo>
                      <a:pt x="32464" y="311"/>
                      <a:pt x="32451" y="303"/>
                      <a:pt x="32438" y="303"/>
                    </a:cubicBezTo>
                    <a:cubicBezTo>
                      <a:pt x="32414" y="303"/>
                      <a:pt x="32388" y="329"/>
                      <a:pt x="32360" y="357"/>
                    </a:cubicBezTo>
                    <a:lnTo>
                      <a:pt x="32300" y="357"/>
                    </a:lnTo>
                    <a:cubicBezTo>
                      <a:pt x="32302" y="353"/>
                      <a:pt x="32292" y="335"/>
                      <a:pt x="32263" y="305"/>
                    </a:cubicBezTo>
                    <a:cubicBezTo>
                      <a:pt x="32253" y="277"/>
                      <a:pt x="32241" y="268"/>
                      <a:pt x="32227" y="268"/>
                    </a:cubicBezTo>
                    <a:cubicBezTo>
                      <a:pt x="32200" y="268"/>
                      <a:pt x="32166" y="300"/>
                      <a:pt x="32120" y="310"/>
                    </a:cubicBezTo>
                    <a:cubicBezTo>
                      <a:pt x="32114" y="315"/>
                      <a:pt x="32108" y="316"/>
                      <a:pt x="32102" y="316"/>
                    </a:cubicBezTo>
                    <a:cubicBezTo>
                      <a:pt x="32083" y="316"/>
                      <a:pt x="32063" y="301"/>
                      <a:pt x="32041" y="301"/>
                    </a:cubicBezTo>
                    <a:cubicBezTo>
                      <a:pt x="32027" y="301"/>
                      <a:pt x="32013" y="307"/>
                      <a:pt x="31998" y="327"/>
                    </a:cubicBezTo>
                    <a:cubicBezTo>
                      <a:pt x="31989" y="326"/>
                      <a:pt x="31980" y="325"/>
                      <a:pt x="31970" y="325"/>
                    </a:cubicBezTo>
                    <a:cubicBezTo>
                      <a:pt x="31946" y="325"/>
                      <a:pt x="31920" y="329"/>
                      <a:pt x="31892" y="329"/>
                    </a:cubicBezTo>
                    <a:cubicBezTo>
                      <a:pt x="31873" y="329"/>
                      <a:pt x="31853" y="327"/>
                      <a:pt x="31833" y="321"/>
                    </a:cubicBezTo>
                    <a:cubicBezTo>
                      <a:pt x="31749" y="312"/>
                      <a:pt x="31672" y="299"/>
                      <a:pt x="31601" y="293"/>
                    </a:cubicBezTo>
                    <a:cubicBezTo>
                      <a:pt x="31574" y="289"/>
                      <a:pt x="31547" y="287"/>
                      <a:pt x="31519" y="287"/>
                    </a:cubicBezTo>
                    <a:cubicBezTo>
                      <a:pt x="31483" y="287"/>
                      <a:pt x="31446" y="291"/>
                      <a:pt x="31409" y="298"/>
                    </a:cubicBezTo>
                    <a:cubicBezTo>
                      <a:pt x="31381" y="314"/>
                      <a:pt x="31354" y="319"/>
                      <a:pt x="31328" y="319"/>
                    </a:cubicBezTo>
                    <a:cubicBezTo>
                      <a:pt x="31264" y="319"/>
                      <a:pt x="31207" y="285"/>
                      <a:pt x="31157" y="285"/>
                    </a:cubicBezTo>
                    <a:cubicBezTo>
                      <a:pt x="31145" y="285"/>
                      <a:pt x="31133" y="287"/>
                      <a:pt x="31122" y="292"/>
                    </a:cubicBezTo>
                    <a:cubicBezTo>
                      <a:pt x="31051" y="309"/>
                      <a:pt x="31114" y="413"/>
                      <a:pt x="31086" y="413"/>
                    </a:cubicBezTo>
                    <a:cubicBezTo>
                      <a:pt x="31083" y="413"/>
                      <a:pt x="31081" y="413"/>
                      <a:pt x="31077" y="411"/>
                    </a:cubicBezTo>
                    <a:cubicBezTo>
                      <a:pt x="31027" y="377"/>
                      <a:pt x="30992" y="395"/>
                      <a:pt x="30961" y="372"/>
                    </a:cubicBezTo>
                    <a:cubicBezTo>
                      <a:pt x="30928" y="375"/>
                      <a:pt x="30902" y="388"/>
                      <a:pt x="30877" y="388"/>
                    </a:cubicBezTo>
                    <a:cubicBezTo>
                      <a:pt x="30857" y="388"/>
                      <a:pt x="30837" y="379"/>
                      <a:pt x="30812" y="348"/>
                    </a:cubicBezTo>
                    <a:cubicBezTo>
                      <a:pt x="30796" y="370"/>
                      <a:pt x="30778" y="378"/>
                      <a:pt x="30759" y="378"/>
                    </a:cubicBezTo>
                    <a:cubicBezTo>
                      <a:pt x="30731" y="378"/>
                      <a:pt x="30702" y="363"/>
                      <a:pt x="30671" y="355"/>
                    </a:cubicBezTo>
                    <a:cubicBezTo>
                      <a:pt x="30670" y="355"/>
                      <a:pt x="30669" y="355"/>
                      <a:pt x="30668" y="355"/>
                    </a:cubicBezTo>
                    <a:cubicBezTo>
                      <a:pt x="30622" y="355"/>
                      <a:pt x="30616" y="489"/>
                      <a:pt x="30575" y="489"/>
                    </a:cubicBezTo>
                    <a:cubicBezTo>
                      <a:pt x="30572" y="489"/>
                      <a:pt x="30570" y="489"/>
                      <a:pt x="30567" y="488"/>
                    </a:cubicBezTo>
                    <a:cubicBezTo>
                      <a:pt x="30561" y="487"/>
                      <a:pt x="30556" y="487"/>
                      <a:pt x="30551" y="487"/>
                    </a:cubicBezTo>
                    <a:cubicBezTo>
                      <a:pt x="30493" y="487"/>
                      <a:pt x="30445" y="502"/>
                      <a:pt x="30416" y="502"/>
                    </a:cubicBezTo>
                    <a:cubicBezTo>
                      <a:pt x="30399" y="502"/>
                      <a:pt x="30389" y="497"/>
                      <a:pt x="30389" y="480"/>
                    </a:cubicBezTo>
                    <a:cubicBezTo>
                      <a:pt x="30389" y="486"/>
                      <a:pt x="30388" y="488"/>
                      <a:pt x="30386" y="488"/>
                    </a:cubicBezTo>
                    <a:cubicBezTo>
                      <a:pt x="30380" y="488"/>
                      <a:pt x="30360" y="442"/>
                      <a:pt x="30333" y="442"/>
                    </a:cubicBezTo>
                    <a:cubicBezTo>
                      <a:pt x="30327" y="442"/>
                      <a:pt x="30320" y="444"/>
                      <a:pt x="30314" y="450"/>
                    </a:cubicBezTo>
                    <a:cubicBezTo>
                      <a:pt x="30269" y="443"/>
                      <a:pt x="30210" y="443"/>
                      <a:pt x="30151" y="408"/>
                    </a:cubicBezTo>
                    <a:cubicBezTo>
                      <a:pt x="30102" y="388"/>
                      <a:pt x="30053" y="329"/>
                      <a:pt x="30013" y="329"/>
                    </a:cubicBezTo>
                    <a:cubicBezTo>
                      <a:pt x="30004" y="329"/>
                      <a:pt x="29995" y="332"/>
                      <a:pt x="29987" y="340"/>
                    </a:cubicBezTo>
                    <a:cubicBezTo>
                      <a:pt x="29984" y="341"/>
                      <a:pt x="29981" y="341"/>
                      <a:pt x="29978" y="341"/>
                    </a:cubicBezTo>
                    <a:cubicBezTo>
                      <a:pt x="29946" y="341"/>
                      <a:pt x="29923" y="301"/>
                      <a:pt x="29915" y="301"/>
                    </a:cubicBezTo>
                    <a:cubicBezTo>
                      <a:pt x="29913" y="301"/>
                      <a:pt x="29913" y="303"/>
                      <a:pt x="29913" y="310"/>
                    </a:cubicBezTo>
                    <a:cubicBezTo>
                      <a:pt x="29913" y="369"/>
                      <a:pt x="29965" y="373"/>
                      <a:pt x="30007" y="377"/>
                    </a:cubicBezTo>
                    <a:cubicBezTo>
                      <a:pt x="30014" y="409"/>
                      <a:pt x="30021" y="418"/>
                      <a:pt x="30027" y="418"/>
                    </a:cubicBezTo>
                    <a:cubicBezTo>
                      <a:pt x="30036" y="418"/>
                      <a:pt x="30043" y="398"/>
                      <a:pt x="30048" y="398"/>
                    </a:cubicBezTo>
                    <a:cubicBezTo>
                      <a:pt x="30049" y="398"/>
                      <a:pt x="30050" y="400"/>
                      <a:pt x="30051" y="405"/>
                    </a:cubicBezTo>
                    <a:cubicBezTo>
                      <a:pt x="30051" y="404"/>
                      <a:pt x="30052" y="404"/>
                      <a:pt x="30052" y="404"/>
                    </a:cubicBezTo>
                    <a:lnTo>
                      <a:pt x="30052" y="404"/>
                    </a:lnTo>
                    <a:cubicBezTo>
                      <a:pt x="30053" y="404"/>
                      <a:pt x="30058" y="449"/>
                      <a:pt x="30031" y="458"/>
                    </a:cubicBezTo>
                    <a:cubicBezTo>
                      <a:pt x="30030" y="459"/>
                      <a:pt x="30029" y="459"/>
                      <a:pt x="30028" y="459"/>
                    </a:cubicBezTo>
                    <a:cubicBezTo>
                      <a:pt x="30015" y="459"/>
                      <a:pt x="29996" y="449"/>
                      <a:pt x="29972" y="449"/>
                    </a:cubicBezTo>
                    <a:cubicBezTo>
                      <a:pt x="29951" y="449"/>
                      <a:pt x="29926" y="456"/>
                      <a:pt x="29896" y="480"/>
                    </a:cubicBezTo>
                    <a:cubicBezTo>
                      <a:pt x="29888" y="477"/>
                      <a:pt x="29879" y="475"/>
                      <a:pt x="29869" y="475"/>
                    </a:cubicBezTo>
                    <a:cubicBezTo>
                      <a:pt x="29840" y="475"/>
                      <a:pt x="29808" y="488"/>
                      <a:pt x="29770" y="489"/>
                    </a:cubicBezTo>
                    <a:cubicBezTo>
                      <a:pt x="29753" y="473"/>
                      <a:pt x="29735" y="468"/>
                      <a:pt x="29716" y="468"/>
                    </a:cubicBezTo>
                    <a:cubicBezTo>
                      <a:pt x="29696" y="468"/>
                      <a:pt x="29675" y="473"/>
                      <a:pt x="29653" y="473"/>
                    </a:cubicBezTo>
                    <a:cubicBezTo>
                      <a:pt x="29635" y="473"/>
                      <a:pt x="29617" y="470"/>
                      <a:pt x="29597" y="460"/>
                    </a:cubicBezTo>
                    <a:cubicBezTo>
                      <a:pt x="29531" y="386"/>
                      <a:pt x="29474" y="395"/>
                      <a:pt x="29424" y="390"/>
                    </a:cubicBezTo>
                    <a:cubicBezTo>
                      <a:pt x="29416" y="389"/>
                      <a:pt x="29408" y="388"/>
                      <a:pt x="29400" y="388"/>
                    </a:cubicBezTo>
                    <a:cubicBezTo>
                      <a:pt x="29363" y="388"/>
                      <a:pt x="29327" y="400"/>
                      <a:pt x="29297" y="422"/>
                    </a:cubicBezTo>
                    <a:cubicBezTo>
                      <a:pt x="29226" y="411"/>
                      <a:pt x="29179" y="422"/>
                      <a:pt x="29146" y="380"/>
                    </a:cubicBezTo>
                    <a:cubicBezTo>
                      <a:pt x="29122" y="345"/>
                      <a:pt x="29106" y="333"/>
                      <a:pt x="29094" y="333"/>
                    </a:cubicBezTo>
                    <a:cubicBezTo>
                      <a:pt x="29074" y="333"/>
                      <a:pt x="29065" y="367"/>
                      <a:pt x="29046" y="368"/>
                    </a:cubicBezTo>
                    <a:cubicBezTo>
                      <a:pt x="29038" y="344"/>
                      <a:pt x="29029" y="334"/>
                      <a:pt x="29016" y="334"/>
                    </a:cubicBezTo>
                    <a:cubicBezTo>
                      <a:pt x="29005" y="334"/>
                      <a:pt x="28991" y="342"/>
                      <a:pt x="28974" y="352"/>
                    </a:cubicBezTo>
                    <a:cubicBezTo>
                      <a:pt x="28937" y="271"/>
                      <a:pt x="28883" y="255"/>
                      <a:pt x="28805" y="236"/>
                    </a:cubicBezTo>
                    <a:cubicBezTo>
                      <a:pt x="28727" y="254"/>
                      <a:pt x="28613" y="517"/>
                      <a:pt x="28548" y="517"/>
                    </a:cubicBezTo>
                    <a:cubicBezTo>
                      <a:pt x="28547" y="517"/>
                      <a:pt x="28545" y="517"/>
                      <a:pt x="28544" y="517"/>
                    </a:cubicBezTo>
                    <a:cubicBezTo>
                      <a:pt x="28535" y="515"/>
                      <a:pt x="28527" y="514"/>
                      <a:pt x="28518" y="514"/>
                    </a:cubicBezTo>
                    <a:cubicBezTo>
                      <a:pt x="28473" y="514"/>
                      <a:pt x="28432" y="540"/>
                      <a:pt x="28395" y="540"/>
                    </a:cubicBezTo>
                    <a:cubicBezTo>
                      <a:pt x="28388" y="540"/>
                      <a:pt x="28382" y="539"/>
                      <a:pt x="28376" y="537"/>
                    </a:cubicBezTo>
                    <a:cubicBezTo>
                      <a:pt x="28276" y="530"/>
                      <a:pt x="28200" y="498"/>
                      <a:pt x="28134" y="422"/>
                    </a:cubicBezTo>
                    <a:cubicBezTo>
                      <a:pt x="28115" y="429"/>
                      <a:pt x="28097" y="431"/>
                      <a:pt x="28080" y="431"/>
                    </a:cubicBezTo>
                    <a:cubicBezTo>
                      <a:pt x="28056" y="431"/>
                      <a:pt x="28032" y="427"/>
                      <a:pt x="28010" y="427"/>
                    </a:cubicBezTo>
                    <a:cubicBezTo>
                      <a:pt x="27994" y="427"/>
                      <a:pt x="27980" y="429"/>
                      <a:pt x="27965" y="436"/>
                    </a:cubicBezTo>
                    <a:cubicBezTo>
                      <a:pt x="27932" y="477"/>
                      <a:pt x="27927" y="486"/>
                      <a:pt x="27935" y="486"/>
                    </a:cubicBezTo>
                    <a:cubicBezTo>
                      <a:pt x="27941" y="486"/>
                      <a:pt x="27953" y="482"/>
                      <a:pt x="27967" y="482"/>
                    </a:cubicBezTo>
                    <a:cubicBezTo>
                      <a:pt x="27980" y="482"/>
                      <a:pt x="27994" y="485"/>
                      <a:pt x="28005" y="500"/>
                    </a:cubicBezTo>
                    <a:cubicBezTo>
                      <a:pt x="28011" y="487"/>
                      <a:pt x="28016" y="483"/>
                      <a:pt x="28019" y="483"/>
                    </a:cubicBezTo>
                    <a:cubicBezTo>
                      <a:pt x="28028" y="483"/>
                      <a:pt x="28028" y="512"/>
                      <a:pt x="28011" y="516"/>
                    </a:cubicBezTo>
                    <a:cubicBezTo>
                      <a:pt x="28007" y="517"/>
                      <a:pt x="28004" y="518"/>
                      <a:pt x="28000" y="518"/>
                    </a:cubicBezTo>
                    <a:cubicBezTo>
                      <a:pt x="27970" y="518"/>
                      <a:pt x="27911" y="484"/>
                      <a:pt x="27807" y="458"/>
                    </a:cubicBezTo>
                    <a:cubicBezTo>
                      <a:pt x="27804" y="458"/>
                      <a:pt x="27801" y="458"/>
                      <a:pt x="27798" y="458"/>
                    </a:cubicBezTo>
                    <a:cubicBezTo>
                      <a:pt x="27707" y="458"/>
                      <a:pt x="27659" y="538"/>
                      <a:pt x="27635" y="538"/>
                    </a:cubicBezTo>
                    <a:cubicBezTo>
                      <a:pt x="27630" y="538"/>
                      <a:pt x="27626" y="534"/>
                      <a:pt x="27622" y="523"/>
                    </a:cubicBezTo>
                    <a:cubicBezTo>
                      <a:pt x="27612" y="517"/>
                      <a:pt x="27614" y="504"/>
                      <a:pt x="27617" y="493"/>
                    </a:cubicBezTo>
                    <a:cubicBezTo>
                      <a:pt x="27614" y="488"/>
                      <a:pt x="27610" y="483"/>
                      <a:pt x="27607" y="478"/>
                    </a:cubicBezTo>
                    <a:cubicBezTo>
                      <a:pt x="27586" y="438"/>
                      <a:pt x="27554" y="415"/>
                      <a:pt x="27503" y="415"/>
                    </a:cubicBezTo>
                    <a:cubicBezTo>
                      <a:pt x="27460" y="415"/>
                      <a:pt x="27404" y="431"/>
                      <a:pt x="27332" y="467"/>
                    </a:cubicBezTo>
                    <a:cubicBezTo>
                      <a:pt x="27297" y="452"/>
                      <a:pt x="27265" y="447"/>
                      <a:pt x="27236" y="447"/>
                    </a:cubicBezTo>
                    <a:cubicBezTo>
                      <a:pt x="27201" y="447"/>
                      <a:pt x="27171" y="454"/>
                      <a:pt x="27145" y="458"/>
                    </a:cubicBezTo>
                    <a:cubicBezTo>
                      <a:pt x="27129" y="431"/>
                      <a:pt x="27115" y="421"/>
                      <a:pt x="27103" y="421"/>
                    </a:cubicBezTo>
                    <a:cubicBezTo>
                      <a:pt x="27077" y="421"/>
                      <a:pt x="27057" y="464"/>
                      <a:pt x="27041" y="492"/>
                    </a:cubicBezTo>
                    <a:cubicBezTo>
                      <a:pt x="27004" y="489"/>
                      <a:pt x="26990" y="454"/>
                      <a:pt x="26982" y="454"/>
                    </a:cubicBezTo>
                    <a:cubicBezTo>
                      <a:pt x="26980" y="454"/>
                      <a:pt x="26979" y="457"/>
                      <a:pt x="26977" y="464"/>
                    </a:cubicBezTo>
                    <a:cubicBezTo>
                      <a:pt x="26976" y="462"/>
                      <a:pt x="26974" y="461"/>
                      <a:pt x="26973" y="461"/>
                    </a:cubicBezTo>
                    <a:cubicBezTo>
                      <a:pt x="26967" y="461"/>
                      <a:pt x="26960" y="472"/>
                      <a:pt x="26933" y="478"/>
                    </a:cubicBezTo>
                    <a:cubicBezTo>
                      <a:pt x="26929" y="471"/>
                      <a:pt x="26924" y="468"/>
                      <a:pt x="26919" y="468"/>
                    </a:cubicBezTo>
                    <a:cubicBezTo>
                      <a:pt x="26903" y="468"/>
                      <a:pt x="26882" y="497"/>
                      <a:pt x="26853" y="525"/>
                    </a:cubicBezTo>
                    <a:cubicBezTo>
                      <a:pt x="26847" y="535"/>
                      <a:pt x="26840" y="540"/>
                      <a:pt x="26833" y="540"/>
                    </a:cubicBezTo>
                    <a:cubicBezTo>
                      <a:pt x="26806" y="540"/>
                      <a:pt x="26772" y="478"/>
                      <a:pt x="26732" y="478"/>
                    </a:cubicBezTo>
                    <a:cubicBezTo>
                      <a:pt x="26722" y="478"/>
                      <a:pt x="26711" y="482"/>
                      <a:pt x="26700" y="493"/>
                    </a:cubicBezTo>
                    <a:cubicBezTo>
                      <a:pt x="26669" y="516"/>
                      <a:pt x="26640" y="523"/>
                      <a:pt x="26611" y="523"/>
                    </a:cubicBezTo>
                    <a:cubicBezTo>
                      <a:pt x="26574" y="523"/>
                      <a:pt x="26539" y="512"/>
                      <a:pt x="26507" y="512"/>
                    </a:cubicBezTo>
                    <a:cubicBezTo>
                      <a:pt x="26494" y="512"/>
                      <a:pt x="26482" y="513"/>
                      <a:pt x="26470" y="518"/>
                    </a:cubicBezTo>
                    <a:cubicBezTo>
                      <a:pt x="26446" y="569"/>
                      <a:pt x="26424" y="586"/>
                      <a:pt x="26403" y="586"/>
                    </a:cubicBezTo>
                    <a:cubicBezTo>
                      <a:pt x="26364" y="586"/>
                      <a:pt x="26329" y="533"/>
                      <a:pt x="26297" y="528"/>
                    </a:cubicBezTo>
                    <a:cubicBezTo>
                      <a:pt x="26289" y="524"/>
                      <a:pt x="26282" y="523"/>
                      <a:pt x="26274" y="523"/>
                    </a:cubicBezTo>
                    <a:cubicBezTo>
                      <a:pt x="26180" y="523"/>
                      <a:pt x="26029" y="768"/>
                      <a:pt x="25958" y="768"/>
                    </a:cubicBezTo>
                    <a:cubicBezTo>
                      <a:pt x="25949" y="768"/>
                      <a:pt x="25941" y="765"/>
                      <a:pt x="25935" y="756"/>
                    </a:cubicBezTo>
                    <a:cubicBezTo>
                      <a:pt x="25923" y="760"/>
                      <a:pt x="25912" y="761"/>
                      <a:pt x="25900" y="761"/>
                    </a:cubicBezTo>
                    <a:cubicBezTo>
                      <a:pt x="25894" y="761"/>
                      <a:pt x="25889" y="761"/>
                      <a:pt x="25883" y="760"/>
                    </a:cubicBezTo>
                    <a:cubicBezTo>
                      <a:pt x="25853" y="752"/>
                      <a:pt x="25822" y="747"/>
                      <a:pt x="25792" y="746"/>
                    </a:cubicBezTo>
                    <a:cubicBezTo>
                      <a:pt x="25782" y="732"/>
                      <a:pt x="25774" y="728"/>
                      <a:pt x="25768" y="728"/>
                    </a:cubicBezTo>
                    <a:cubicBezTo>
                      <a:pt x="25760" y="728"/>
                      <a:pt x="25756" y="736"/>
                      <a:pt x="25756" y="743"/>
                    </a:cubicBezTo>
                    <a:cubicBezTo>
                      <a:pt x="25716" y="743"/>
                      <a:pt x="25672" y="745"/>
                      <a:pt x="25618" y="747"/>
                    </a:cubicBezTo>
                    <a:cubicBezTo>
                      <a:pt x="25525" y="776"/>
                      <a:pt x="25448" y="799"/>
                      <a:pt x="25384" y="799"/>
                    </a:cubicBezTo>
                    <a:cubicBezTo>
                      <a:pt x="25358" y="799"/>
                      <a:pt x="25334" y="795"/>
                      <a:pt x="25312" y="787"/>
                    </a:cubicBezTo>
                    <a:cubicBezTo>
                      <a:pt x="25292" y="754"/>
                      <a:pt x="25274" y="743"/>
                      <a:pt x="25258" y="743"/>
                    </a:cubicBezTo>
                    <a:cubicBezTo>
                      <a:pt x="25226" y="743"/>
                      <a:pt x="25199" y="785"/>
                      <a:pt x="25176" y="785"/>
                    </a:cubicBezTo>
                    <a:cubicBezTo>
                      <a:pt x="25165" y="785"/>
                      <a:pt x="25154" y="774"/>
                      <a:pt x="25144" y="743"/>
                    </a:cubicBezTo>
                    <a:cubicBezTo>
                      <a:pt x="25083" y="701"/>
                      <a:pt x="25059" y="686"/>
                      <a:pt x="25037" y="686"/>
                    </a:cubicBezTo>
                    <a:cubicBezTo>
                      <a:pt x="25032" y="686"/>
                      <a:pt x="25026" y="687"/>
                      <a:pt x="25020" y="689"/>
                    </a:cubicBezTo>
                    <a:cubicBezTo>
                      <a:pt x="25015" y="702"/>
                      <a:pt x="25010" y="706"/>
                      <a:pt x="25004" y="706"/>
                    </a:cubicBezTo>
                    <a:cubicBezTo>
                      <a:pt x="24993" y="706"/>
                      <a:pt x="24980" y="694"/>
                      <a:pt x="24963" y="694"/>
                    </a:cubicBezTo>
                    <a:cubicBezTo>
                      <a:pt x="24961" y="694"/>
                      <a:pt x="24960" y="694"/>
                      <a:pt x="24959" y="694"/>
                    </a:cubicBezTo>
                    <a:cubicBezTo>
                      <a:pt x="24951" y="685"/>
                      <a:pt x="24941" y="681"/>
                      <a:pt x="24931" y="681"/>
                    </a:cubicBezTo>
                    <a:cubicBezTo>
                      <a:pt x="24904" y="681"/>
                      <a:pt x="24871" y="701"/>
                      <a:pt x="24827" y="707"/>
                    </a:cubicBezTo>
                    <a:cubicBezTo>
                      <a:pt x="24815" y="681"/>
                      <a:pt x="24803" y="671"/>
                      <a:pt x="24792" y="671"/>
                    </a:cubicBezTo>
                    <a:cubicBezTo>
                      <a:pt x="24760" y="671"/>
                      <a:pt x="24733" y="753"/>
                      <a:pt x="24706" y="778"/>
                    </a:cubicBezTo>
                    <a:cubicBezTo>
                      <a:pt x="24694" y="805"/>
                      <a:pt x="24681" y="816"/>
                      <a:pt x="24669" y="816"/>
                    </a:cubicBezTo>
                    <a:cubicBezTo>
                      <a:pt x="24665" y="816"/>
                      <a:pt x="24662" y="814"/>
                      <a:pt x="24658" y="812"/>
                    </a:cubicBezTo>
                    <a:cubicBezTo>
                      <a:pt x="24655" y="820"/>
                      <a:pt x="24652" y="824"/>
                      <a:pt x="24649" y="824"/>
                    </a:cubicBezTo>
                    <a:cubicBezTo>
                      <a:pt x="24637" y="824"/>
                      <a:pt x="24626" y="777"/>
                      <a:pt x="24615" y="741"/>
                    </a:cubicBezTo>
                    <a:cubicBezTo>
                      <a:pt x="24612" y="746"/>
                      <a:pt x="24609" y="748"/>
                      <a:pt x="24606" y="748"/>
                    </a:cubicBezTo>
                    <a:cubicBezTo>
                      <a:pt x="24602" y="748"/>
                      <a:pt x="24597" y="744"/>
                      <a:pt x="24593" y="744"/>
                    </a:cubicBezTo>
                    <a:cubicBezTo>
                      <a:pt x="24588" y="744"/>
                      <a:pt x="24584" y="749"/>
                      <a:pt x="24579" y="770"/>
                    </a:cubicBezTo>
                    <a:cubicBezTo>
                      <a:pt x="24577" y="776"/>
                      <a:pt x="24576" y="778"/>
                      <a:pt x="24574" y="778"/>
                    </a:cubicBezTo>
                    <a:cubicBezTo>
                      <a:pt x="24565" y="778"/>
                      <a:pt x="24556" y="713"/>
                      <a:pt x="24548" y="694"/>
                    </a:cubicBezTo>
                    <a:cubicBezTo>
                      <a:pt x="24546" y="688"/>
                      <a:pt x="24543" y="686"/>
                      <a:pt x="24540" y="686"/>
                    </a:cubicBezTo>
                    <a:cubicBezTo>
                      <a:pt x="24526" y="686"/>
                      <a:pt x="24515" y="749"/>
                      <a:pt x="24505" y="754"/>
                    </a:cubicBezTo>
                    <a:cubicBezTo>
                      <a:pt x="24501" y="751"/>
                      <a:pt x="24498" y="750"/>
                      <a:pt x="24495" y="750"/>
                    </a:cubicBezTo>
                    <a:cubicBezTo>
                      <a:pt x="24479" y="750"/>
                      <a:pt x="24470" y="779"/>
                      <a:pt x="24466" y="812"/>
                    </a:cubicBezTo>
                    <a:cubicBezTo>
                      <a:pt x="24464" y="799"/>
                      <a:pt x="24463" y="795"/>
                      <a:pt x="24462" y="795"/>
                    </a:cubicBezTo>
                    <a:cubicBezTo>
                      <a:pt x="24461" y="795"/>
                      <a:pt x="24461" y="804"/>
                      <a:pt x="24460" y="804"/>
                    </a:cubicBezTo>
                    <a:cubicBezTo>
                      <a:pt x="24460" y="804"/>
                      <a:pt x="24460" y="795"/>
                      <a:pt x="24459" y="760"/>
                    </a:cubicBezTo>
                    <a:cubicBezTo>
                      <a:pt x="24458" y="782"/>
                      <a:pt x="24449" y="802"/>
                      <a:pt x="24434" y="817"/>
                    </a:cubicBezTo>
                    <a:cubicBezTo>
                      <a:pt x="24424" y="817"/>
                      <a:pt x="24412" y="878"/>
                      <a:pt x="24396" y="878"/>
                    </a:cubicBezTo>
                    <a:cubicBezTo>
                      <a:pt x="24385" y="878"/>
                      <a:pt x="24372" y="851"/>
                      <a:pt x="24358" y="761"/>
                    </a:cubicBezTo>
                    <a:cubicBezTo>
                      <a:pt x="24351" y="774"/>
                      <a:pt x="24343" y="778"/>
                      <a:pt x="24336" y="778"/>
                    </a:cubicBezTo>
                    <a:cubicBezTo>
                      <a:pt x="24316" y="778"/>
                      <a:pt x="24294" y="750"/>
                      <a:pt x="24270" y="750"/>
                    </a:cubicBezTo>
                    <a:cubicBezTo>
                      <a:pt x="24259" y="750"/>
                      <a:pt x="24247" y="756"/>
                      <a:pt x="24235" y="774"/>
                    </a:cubicBezTo>
                    <a:cubicBezTo>
                      <a:pt x="24226" y="820"/>
                      <a:pt x="24216" y="834"/>
                      <a:pt x="24205" y="834"/>
                    </a:cubicBezTo>
                    <a:cubicBezTo>
                      <a:pt x="24191" y="834"/>
                      <a:pt x="24176" y="809"/>
                      <a:pt x="24160" y="809"/>
                    </a:cubicBezTo>
                    <a:cubicBezTo>
                      <a:pt x="24160" y="809"/>
                      <a:pt x="24159" y="810"/>
                      <a:pt x="24158" y="810"/>
                    </a:cubicBezTo>
                    <a:cubicBezTo>
                      <a:pt x="24147" y="754"/>
                      <a:pt x="24137" y="739"/>
                      <a:pt x="24126" y="739"/>
                    </a:cubicBezTo>
                    <a:cubicBezTo>
                      <a:pt x="24113" y="739"/>
                      <a:pt x="24099" y="765"/>
                      <a:pt x="24085" y="765"/>
                    </a:cubicBezTo>
                    <a:cubicBezTo>
                      <a:pt x="24079" y="765"/>
                      <a:pt x="24074" y="762"/>
                      <a:pt x="24069" y="752"/>
                    </a:cubicBezTo>
                    <a:cubicBezTo>
                      <a:pt x="24045" y="742"/>
                      <a:pt x="24019" y="668"/>
                      <a:pt x="23994" y="668"/>
                    </a:cubicBezTo>
                    <a:cubicBezTo>
                      <a:pt x="23986" y="668"/>
                      <a:pt x="23978" y="676"/>
                      <a:pt x="23969" y="696"/>
                    </a:cubicBezTo>
                    <a:cubicBezTo>
                      <a:pt x="23964" y="689"/>
                      <a:pt x="23960" y="686"/>
                      <a:pt x="23955" y="686"/>
                    </a:cubicBezTo>
                    <a:cubicBezTo>
                      <a:pt x="23931" y="686"/>
                      <a:pt x="23909" y="754"/>
                      <a:pt x="23884" y="754"/>
                    </a:cubicBezTo>
                    <a:cubicBezTo>
                      <a:pt x="23877" y="754"/>
                      <a:pt x="23869" y="747"/>
                      <a:pt x="23861" y="729"/>
                    </a:cubicBezTo>
                    <a:cubicBezTo>
                      <a:pt x="23855" y="839"/>
                      <a:pt x="23847" y="872"/>
                      <a:pt x="23838" y="872"/>
                    </a:cubicBezTo>
                    <a:cubicBezTo>
                      <a:pt x="23827" y="872"/>
                      <a:pt x="23815" y="819"/>
                      <a:pt x="23804" y="803"/>
                    </a:cubicBezTo>
                    <a:cubicBezTo>
                      <a:pt x="23799" y="784"/>
                      <a:pt x="23795" y="778"/>
                      <a:pt x="23790" y="778"/>
                    </a:cubicBezTo>
                    <a:cubicBezTo>
                      <a:pt x="23780" y="778"/>
                      <a:pt x="23771" y="806"/>
                      <a:pt x="23761" y="806"/>
                    </a:cubicBezTo>
                    <a:cubicBezTo>
                      <a:pt x="23755" y="806"/>
                      <a:pt x="23749" y="797"/>
                      <a:pt x="23743" y="770"/>
                    </a:cubicBezTo>
                    <a:cubicBezTo>
                      <a:pt x="23718" y="701"/>
                      <a:pt x="23693" y="664"/>
                      <a:pt x="23667" y="664"/>
                    </a:cubicBezTo>
                    <a:cubicBezTo>
                      <a:pt x="23650" y="664"/>
                      <a:pt x="23633" y="680"/>
                      <a:pt x="23616" y="716"/>
                    </a:cubicBezTo>
                    <a:cubicBezTo>
                      <a:pt x="23591" y="678"/>
                      <a:pt x="23568" y="664"/>
                      <a:pt x="23546" y="664"/>
                    </a:cubicBezTo>
                    <a:cubicBezTo>
                      <a:pt x="23530" y="664"/>
                      <a:pt x="23514" y="672"/>
                      <a:pt x="23500" y="684"/>
                    </a:cubicBezTo>
                    <a:cubicBezTo>
                      <a:pt x="23493" y="691"/>
                      <a:pt x="23486" y="693"/>
                      <a:pt x="23479" y="693"/>
                    </a:cubicBezTo>
                    <a:cubicBezTo>
                      <a:pt x="23460" y="693"/>
                      <a:pt x="23442" y="672"/>
                      <a:pt x="23425" y="672"/>
                    </a:cubicBezTo>
                    <a:cubicBezTo>
                      <a:pt x="23420" y="672"/>
                      <a:pt x="23415" y="674"/>
                      <a:pt x="23411" y="679"/>
                    </a:cubicBezTo>
                    <a:cubicBezTo>
                      <a:pt x="23374" y="679"/>
                      <a:pt x="23345" y="703"/>
                      <a:pt x="23320" y="703"/>
                    </a:cubicBezTo>
                    <a:cubicBezTo>
                      <a:pt x="23301" y="703"/>
                      <a:pt x="23285" y="690"/>
                      <a:pt x="23270" y="642"/>
                    </a:cubicBezTo>
                    <a:lnTo>
                      <a:pt x="23270" y="642"/>
                    </a:lnTo>
                    <a:cubicBezTo>
                      <a:pt x="23277" y="677"/>
                      <a:pt x="23272" y="690"/>
                      <a:pt x="23261" y="690"/>
                    </a:cubicBezTo>
                    <a:cubicBezTo>
                      <a:pt x="23232" y="690"/>
                      <a:pt x="23161" y="597"/>
                      <a:pt x="23173" y="578"/>
                    </a:cubicBezTo>
                    <a:lnTo>
                      <a:pt x="23173" y="578"/>
                    </a:lnTo>
                    <a:cubicBezTo>
                      <a:pt x="23144" y="607"/>
                      <a:pt x="23111" y="696"/>
                      <a:pt x="23062" y="696"/>
                    </a:cubicBezTo>
                    <a:cubicBezTo>
                      <a:pt x="23055" y="696"/>
                      <a:pt x="23048" y="694"/>
                      <a:pt x="23041" y="690"/>
                    </a:cubicBezTo>
                    <a:cubicBezTo>
                      <a:pt x="23031" y="671"/>
                      <a:pt x="23021" y="667"/>
                      <a:pt x="23010" y="667"/>
                    </a:cubicBezTo>
                    <a:cubicBezTo>
                      <a:pt x="22998" y="667"/>
                      <a:pt x="22985" y="673"/>
                      <a:pt x="22972" y="673"/>
                    </a:cubicBezTo>
                    <a:cubicBezTo>
                      <a:pt x="22958" y="673"/>
                      <a:pt x="22943" y="666"/>
                      <a:pt x="22927" y="639"/>
                    </a:cubicBezTo>
                    <a:cubicBezTo>
                      <a:pt x="22923" y="620"/>
                      <a:pt x="22919" y="612"/>
                      <a:pt x="22915" y="612"/>
                    </a:cubicBezTo>
                    <a:cubicBezTo>
                      <a:pt x="22901" y="612"/>
                      <a:pt x="22888" y="705"/>
                      <a:pt x="22872" y="705"/>
                    </a:cubicBezTo>
                    <a:cubicBezTo>
                      <a:pt x="22867" y="705"/>
                      <a:pt x="22862" y="696"/>
                      <a:pt x="22856" y="672"/>
                    </a:cubicBezTo>
                    <a:cubicBezTo>
                      <a:pt x="22829" y="601"/>
                      <a:pt x="22803" y="634"/>
                      <a:pt x="22772" y="609"/>
                    </a:cubicBezTo>
                    <a:cubicBezTo>
                      <a:pt x="22750" y="660"/>
                      <a:pt x="22729" y="684"/>
                      <a:pt x="22709" y="684"/>
                    </a:cubicBezTo>
                    <a:cubicBezTo>
                      <a:pt x="22698" y="684"/>
                      <a:pt x="22687" y="676"/>
                      <a:pt x="22677" y="660"/>
                    </a:cubicBezTo>
                    <a:cubicBezTo>
                      <a:pt x="22670" y="677"/>
                      <a:pt x="22664" y="682"/>
                      <a:pt x="22658" y="682"/>
                    </a:cubicBezTo>
                    <a:cubicBezTo>
                      <a:pt x="22646" y="682"/>
                      <a:pt x="22635" y="661"/>
                      <a:pt x="22624" y="661"/>
                    </a:cubicBezTo>
                    <a:cubicBezTo>
                      <a:pt x="22618" y="661"/>
                      <a:pt x="22613" y="668"/>
                      <a:pt x="22608" y="690"/>
                    </a:cubicBezTo>
                    <a:cubicBezTo>
                      <a:pt x="22602" y="686"/>
                      <a:pt x="22597" y="684"/>
                      <a:pt x="22592" y="684"/>
                    </a:cubicBezTo>
                    <a:cubicBezTo>
                      <a:pt x="22571" y="684"/>
                      <a:pt x="22556" y="713"/>
                      <a:pt x="22543" y="713"/>
                    </a:cubicBezTo>
                    <a:cubicBezTo>
                      <a:pt x="22537" y="713"/>
                      <a:pt x="22532" y="706"/>
                      <a:pt x="22527" y="684"/>
                    </a:cubicBezTo>
                    <a:cubicBezTo>
                      <a:pt x="22511" y="641"/>
                      <a:pt x="22504" y="615"/>
                      <a:pt x="22501" y="615"/>
                    </a:cubicBezTo>
                    <a:lnTo>
                      <a:pt x="22501" y="615"/>
                    </a:lnTo>
                    <a:cubicBezTo>
                      <a:pt x="22498" y="615"/>
                      <a:pt x="22501" y="651"/>
                      <a:pt x="22504" y="740"/>
                    </a:cubicBezTo>
                    <a:cubicBezTo>
                      <a:pt x="22504" y="755"/>
                      <a:pt x="22505" y="764"/>
                      <a:pt x="22505" y="768"/>
                    </a:cubicBezTo>
                    <a:cubicBezTo>
                      <a:pt x="22504" y="760"/>
                      <a:pt x="22500" y="735"/>
                      <a:pt x="22490" y="735"/>
                    </a:cubicBezTo>
                    <a:cubicBezTo>
                      <a:pt x="22485" y="735"/>
                      <a:pt x="22478" y="741"/>
                      <a:pt x="22469" y="760"/>
                    </a:cubicBezTo>
                    <a:cubicBezTo>
                      <a:pt x="22465" y="788"/>
                      <a:pt x="22460" y="799"/>
                      <a:pt x="22454" y="799"/>
                    </a:cubicBezTo>
                    <a:cubicBezTo>
                      <a:pt x="22436" y="799"/>
                      <a:pt x="22413" y="715"/>
                      <a:pt x="22382" y="715"/>
                    </a:cubicBezTo>
                    <a:cubicBezTo>
                      <a:pt x="22380" y="715"/>
                      <a:pt x="22378" y="715"/>
                      <a:pt x="22376" y="716"/>
                    </a:cubicBezTo>
                    <a:cubicBezTo>
                      <a:pt x="22333" y="788"/>
                      <a:pt x="22435" y="838"/>
                      <a:pt x="22356" y="896"/>
                    </a:cubicBezTo>
                    <a:cubicBezTo>
                      <a:pt x="22348" y="874"/>
                      <a:pt x="22339" y="866"/>
                      <a:pt x="22331" y="866"/>
                    </a:cubicBezTo>
                    <a:cubicBezTo>
                      <a:pt x="22305" y="866"/>
                      <a:pt x="22280" y="947"/>
                      <a:pt x="22254" y="947"/>
                    </a:cubicBezTo>
                    <a:cubicBezTo>
                      <a:pt x="22249" y="947"/>
                      <a:pt x="22243" y="944"/>
                      <a:pt x="22238" y="936"/>
                    </a:cubicBezTo>
                    <a:cubicBezTo>
                      <a:pt x="22196" y="868"/>
                      <a:pt x="22156" y="915"/>
                      <a:pt x="22116" y="881"/>
                    </a:cubicBezTo>
                    <a:cubicBezTo>
                      <a:pt x="22089" y="862"/>
                      <a:pt x="22058" y="852"/>
                      <a:pt x="22027" y="852"/>
                    </a:cubicBezTo>
                    <a:cubicBezTo>
                      <a:pt x="22016" y="852"/>
                      <a:pt x="22005" y="853"/>
                      <a:pt x="21995" y="855"/>
                    </a:cubicBezTo>
                    <a:cubicBezTo>
                      <a:pt x="21955" y="862"/>
                      <a:pt x="21915" y="876"/>
                      <a:pt x="21875" y="876"/>
                    </a:cubicBezTo>
                    <a:cubicBezTo>
                      <a:pt x="21831" y="911"/>
                      <a:pt x="21593" y="962"/>
                      <a:pt x="21383" y="1016"/>
                    </a:cubicBezTo>
                    <a:cubicBezTo>
                      <a:pt x="21373" y="1016"/>
                      <a:pt x="21364" y="1015"/>
                      <a:pt x="21354" y="1015"/>
                    </a:cubicBezTo>
                    <a:cubicBezTo>
                      <a:pt x="21307" y="1015"/>
                      <a:pt x="21260" y="1018"/>
                      <a:pt x="21213" y="1023"/>
                    </a:cubicBezTo>
                    <a:cubicBezTo>
                      <a:pt x="21199" y="1001"/>
                      <a:pt x="21184" y="980"/>
                      <a:pt x="21170" y="980"/>
                    </a:cubicBezTo>
                    <a:cubicBezTo>
                      <a:pt x="21158" y="980"/>
                      <a:pt x="21146" y="993"/>
                      <a:pt x="21135" y="1030"/>
                    </a:cubicBezTo>
                    <a:cubicBezTo>
                      <a:pt x="21068" y="1036"/>
                      <a:pt x="21032" y="1048"/>
                      <a:pt x="21012" y="1060"/>
                    </a:cubicBezTo>
                    <a:cubicBezTo>
                      <a:pt x="20993" y="1072"/>
                      <a:pt x="20991" y="1084"/>
                      <a:pt x="20995" y="1091"/>
                    </a:cubicBezTo>
                    <a:cubicBezTo>
                      <a:pt x="20996" y="1104"/>
                      <a:pt x="20997" y="1112"/>
                      <a:pt x="20998" y="1121"/>
                    </a:cubicBezTo>
                    <a:cubicBezTo>
                      <a:pt x="20996" y="1119"/>
                      <a:pt x="20992" y="1116"/>
                      <a:pt x="20990" y="1115"/>
                    </a:cubicBezTo>
                    <a:cubicBezTo>
                      <a:pt x="20988" y="1116"/>
                      <a:pt x="20987" y="1117"/>
                      <a:pt x="20986" y="1117"/>
                    </a:cubicBezTo>
                    <a:cubicBezTo>
                      <a:pt x="20976" y="1117"/>
                      <a:pt x="20961" y="1086"/>
                      <a:pt x="20944" y="1086"/>
                    </a:cubicBezTo>
                    <a:cubicBezTo>
                      <a:pt x="20937" y="1086"/>
                      <a:pt x="20929" y="1091"/>
                      <a:pt x="20921" y="1105"/>
                    </a:cubicBezTo>
                    <a:cubicBezTo>
                      <a:pt x="20888" y="1086"/>
                      <a:pt x="20702" y="1046"/>
                      <a:pt x="20641" y="979"/>
                    </a:cubicBezTo>
                    <a:cubicBezTo>
                      <a:pt x="20614" y="982"/>
                      <a:pt x="20590" y="1005"/>
                      <a:pt x="20569" y="1005"/>
                    </a:cubicBezTo>
                    <a:cubicBezTo>
                      <a:pt x="20559" y="1005"/>
                      <a:pt x="20550" y="1001"/>
                      <a:pt x="20542" y="989"/>
                    </a:cubicBezTo>
                    <a:cubicBezTo>
                      <a:pt x="20515" y="1014"/>
                      <a:pt x="20468" y="1095"/>
                      <a:pt x="20450" y="1095"/>
                    </a:cubicBezTo>
                    <a:cubicBezTo>
                      <a:pt x="20449" y="1095"/>
                      <a:pt x="20449" y="1095"/>
                      <a:pt x="20449" y="1095"/>
                    </a:cubicBezTo>
                    <a:cubicBezTo>
                      <a:pt x="20436" y="1138"/>
                      <a:pt x="20425" y="1157"/>
                      <a:pt x="20415" y="1157"/>
                    </a:cubicBezTo>
                    <a:cubicBezTo>
                      <a:pt x="20401" y="1157"/>
                      <a:pt x="20389" y="1114"/>
                      <a:pt x="20380" y="1050"/>
                    </a:cubicBezTo>
                    <a:cubicBezTo>
                      <a:pt x="20369" y="1020"/>
                      <a:pt x="20366" y="1016"/>
                      <a:pt x="20365" y="1016"/>
                    </a:cubicBezTo>
                    <a:cubicBezTo>
                      <a:pt x="20364" y="1016"/>
                      <a:pt x="20363" y="1017"/>
                      <a:pt x="20362" y="1017"/>
                    </a:cubicBezTo>
                    <a:cubicBezTo>
                      <a:pt x="20361" y="1017"/>
                      <a:pt x="20358" y="1015"/>
                      <a:pt x="20352" y="1004"/>
                    </a:cubicBezTo>
                    <a:cubicBezTo>
                      <a:pt x="20351" y="1025"/>
                      <a:pt x="20349" y="1032"/>
                      <a:pt x="20346" y="1032"/>
                    </a:cubicBezTo>
                    <a:cubicBezTo>
                      <a:pt x="20338" y="1032"/>
                      <a:pt x="20326" y="985"/>
                      <a:pt x="20310" y="985"/>
                    </a:cubicBezTo>
                    <a:cubicBezTo>
                      <a:pt x="20305" y="985"/>
                      <a:pt x="20300" y="990"/>
                      <a:pt x="20295" y="1002"/>
                    </a:cubicBezTo>
                    <a:cubicBezTo>
                      <a:pt x="20287" y="957"/>
                      <a:pt x="20280" y="943"/>
                      <a:pt x="20274" y="943"/>
                    </a:cubicBezTo>
                    <a:cubicBezTo>
                      <a:pt x="20262" y="943"/>
                      <a:pt x="20250" y="982"/>
                      <a:pt x="20235" y="982"/>
                    </a:cubicBezTo>
                    <a:cubicBezTo>
                      <a:pt x="20235" y="982"/>
                      <a:pt x="20234" y="981"/>
                      <a:pt x="20234" y="981"/>
                    </a:cubicBezTo>
                    <a:cubicBezTo>
                      <a:pt x="20210" y="985"/>
                      <a:pt x="20180" y="1018"/>
                      <a:pt x="20146" y="1049"/>
                    </a:cubicBezTo>
                    <a:cubicBezTo>
                      <a:pt x="20139" y="1057"/>
                      <a:pt x="20131" y="1060"/>
                      <a:pt x="20124" y="1060"/>
                    </a:cubicBezTo>
                    <a:cubicBezTo>
                      <a:pt x="20108" y="1060"/>
                      <a:pt x="20093" y="1048"/>
                      <a:pt x="20079" y="1048"/>
                    </a:cubicBezTo>
                    <a:cubicBezTo>
                      <a:pt x="20068" y="1048"/>
                      <a:pt x="20057" y="1055"/>
                      <a:pt x="20048" y="1079"/>
                    </a:cubicBezTo>
                    <a:cubicBezTo>
                      <a:pt x="20026" y="1086"/>
                      <a:pt x="20008" y="1139"/>
                      <a:pt x="19988" y="1139"/>
                    </a:cubicBezTo>
                    <a:cubicBezTo>
                      <a:pt x="19980" y="1139"/>
                      <a:pt x="19972" y="1130"/>
                      <a:pt x="19963" y="1105"/>
                    </a:cubicBezTo>
                    <a:cubicBezTo>
                      <a:pt x="19942" y="1096"/>
                      <a:pt x="19922" y="1060"/>
                      <a:pt x="19905" y="1060"/>
                    </a:cubicBezTo>
                    <a:cubicBezTo>
                      <a:pt x="19899" y="1060"/>
                      <a:pt x="19894" y="1063"/>
                      <a:pt x="19889" y="1073"/>
                    </a:cubicBezTo>
                    <a:cubicBezTo>
                      <a:pt x="19883" y="1088"/>
                      <a:pt x="19877" y="1092"/>
                      <a:pt x="19870" y="1092"/>
                    </a:cubicBezTo>
                    <a:cubicBezTo>
                      <a:pt x="19863" y="1092"/>
                      <a:pt x="19856" y="1087"/>
                      <a:pt x="19850" y="1087"/>
                    </a:cubicBezTo>
                    <a:cubicBezTo>
                      <a:pt x="19842" y="1087"/>
                      <a:pt x="19834" y="1094"/>
                      <a:pt x="19828" y="1123"/>
                    </a:cubicBezTo>
                    <a:cubicBezTo>
                      <a:pt x="19826" y="1129"/>
                      <a:pt x="19824" y="1133"/>
                      <a:pt x="19819" y="1133"/>
                    </a:cubicBezTo>
                    <a:cubicBezTo>
                      <a:pt x="19787" y="1133"/>
                      <a:pt x="19678" y="941"/>
                      <a:pt x="19636" y="941"/>
                    </a:cubicBezTo>
                    <a:lnTo>
                      <a:pt x="19464" y="945"/>
                    </a:lnTo>
                    <a:cubicBezTo>
                      <a:pt x="19357" y="946"/>
                      <a:pt x="18896" y="1003"/>
                      <a:pt x="18834" y="1114"/>
                    </a:cubicBezTo>
                    <a:cubicBezTo>
                      <a:pt x="18822" y="1135"/>
                      <a:pt x="18814" y="1142"/>
                      <a:pt x="18808" y="1142"/>
                    </a:cubicBezTo>
                    <a:cubicBezTo>
                      <a:pt x="18800" y="1142"/>
                      <a:pt x="18797" y="1127"/>
                      <a:pt x="18796" y="1120"/>
                    </a:cubicBezTo>
                    <a:cubicBezTo>
                      <a:pt x="18794" y="1118"/>
                      <a:pt x="18792" y="1100"/>
                      <a:pt x="18786" y="1100"/>
                    </a:cubicBezTo>
                    <a:cubicBezTo>
                      <a:pt x="18782" y="1100"/>
                      <a:pt x="18775" y="1109"/>
                      <a:pt x="18765" y="1135"/>
                    </a:cubicBezTo>
                    <a:cubicBezTo>
                      <a:pt x="18747" y="1125"/>
                      <a:pt x="18715" y="1066"/>
                      <a:pt x="18665" y="1066"/>
                    </a:cubicBezTo>
                    <a:cubicBezTo>
                      <a:pt x="18640" y="1066"/>
                      <a:pt x="18610" y="1081"/>
                      <a:pt x="18576" y="1124"/>
                    </a:cubicBezTo>
                    <a:cubicBezTo>
                      <a:pt x="18539" y="1081"/>
                      <a:pt x="18503" y="1060"/>
                      <a:pt x="18470" y="1060"/>
                    </a:cubicBezTo>
                    <a:cubicBezTo>
                      <a:pt x="18437" y="1060"/>
                      <a:pt x="18407" y="1083"/>
                      <a:pt x="18377" y="1130"/>
                    </a:cubicBezTo>
                    <a:cubicBezTo>
                      <a:pt x="18356" y="1153"/>
                      <a:pt x="18335" y="1163"/>
                      <a:pt x="18314" y="1163"/>
                    </a:cubicBezTo>
                    <a:cubicBezTo>
                      <a:pt x="18277" y="1163"/>
                      <a:pt x="18241" y="1131"/>
                      <a:pt x="18206" y="1076"/>
                    </a:cubicBezTo>
                    <a:cubicBezTo>
                      <a:pt x="18202" y="1077"/>
                      <a:pt x="18199" y="1078"/>
                      <a:pt x="18195" y="1078"/>
                    </a:cubicBezTo>
                    <a:cubicBezTo>
                      <a:pt x="18160" y="1078"/>
                      <a:pt x="18124" y="1013"/>
                      <a:pt x="18093" y="1013"/>
                    </a:cubicBezTo>
                    <a:cubicBezTo>
                      <a:pt x="18081" y="1013"/>
                      <a:pt x="18071" y="1022"/>
                      <a:pt x="18061" y="1044"/>
                    </a:cubicBezTo>
                    <a:cubicBezTo>
                      <a:pt x="18017" y="998"/>
                      <a:pt x="17916" y="977"/>
                      <a:pt x="17811" y="977"/>
                    </a:cubicBezTo>
                    <a:cubicBezTo>
                      <a:pt x="17680" y="977"/>
                      <a:pt x="17541" y="1008"/>
                      <a:pt x="17488" y="1058"/>
                    </a:cubicBezTo>
                    <a:cubicBezTo>
                      <a:pt x="17485" y="1068"/>
                      <a:pt x="17480" y="1078"/>
                      <a:pt x="17474" y="1086"/>
                    </a:cubicBezTo>
                    <a:cubicBezTo>
                      <a:pt x="17466" y="1118"/>
                      <a:pt x="17455" y="1137"/>
                      <a:pt x="17438" y="1137"/>
                    </a:cubicBezTo>
                    <a:cubicBezTo>
                      <a:pt x="17436" y="1140"/>
                      <a:pt x="17433" y="1142"/>
                      <a:pt x="17430" y="1142"/>
                    </a:cubicBezTo>
                    <a:cubicBezTo>
                      <a:pt x="17428" y="1142"/>
                      <a:pt x="17425" y="1140"/>
                      <a:pt x="17422" y="1135"/>
                    </a:cubicBezTo>
                    <a:cubicBezTo>
                      <a:pt x="17418" y="1131"/>
                      <a:pt x="17415" y="1129"/>
                      <a:pt x="17412" y="1129"/>
                    </a:cubicBezTo>
                    <a:cubicBezTo>
                      <a:pt x="17399" y="1129"/>
                      <a:pt x="17387" y="1160"/>
                      <a:pt x="17375" y="1180"/>
                    </a:cubicBezTo>
                    <a:cubicBezTo>
                      <a:pt x="17358" y="1154"/>
                      <a:pt x="17343" y="1170"/>
                      <a:pt x="17326" y="1126"/>
                    </a:cubicBezTo>
                    <a:cubicBezTo>
                      <a:pt x="17323" y="1135"/>
                      <a:pt x="17320" y="1139"/>
                      <a:pt x="17317" y="1139"/>
                    </a:cubicBezTo>
                    <a:cubicBezTo>
                      <a:pt x="17309" y="1139"/>
                      <a:pt x="17310" y="1096"/>
                      <a:pt x="17317" y="1074"/>
                    </a:cubicBezTo>
                    <a:cubicBezTo>
                      <a:pt x="17315" y="1073"/>
                      <a:pt x="17312" y="1072"/>
                      <a:pt x="17311" y="1072"/>
                    </a:cubicBezTo>
                    <a:cubicBezTo>
                      <a:pt x="17291" y="1061"/>
                      <a:pt x="17270" y="1048"/>
                      <a:pt x="17247" y="1048"/>
                    </a:cubicBezTo>
                    <a:cubicBezTo>
                      <a:pt x="17234" y="1048"/>
                      <a:pt x="17221" y="1052"/>
                      <a:pt x="17208" y="1063"/>
                    </a:cubicBezTo>
                    <a:cubicBezTo>
                      <a:pt x="17199" y="1059"/>
                      <a:pt x="17190" y="1057"/>
                      <a:pt x="17181" y="1057"/>
                    </a:cubicBezTo>
                    <a:cubicBezTo>
                      <a:pt x="17141" y="1057"/>
                      <a:pt x="17111" y="1094"/>
                      <a:pt x="17086" y="1101"/>
                    </a:cubicBezTo>
                    <a:cubicBezTo>
                      <a:pt x="17054" y="1091"/>
                      <a:pt x="17032" y="1082"/>
                      <a:pt x="17017" y="1065"/>
                    </a:cubicBezTo>
                    <a:cubicBezTo>
                      <a:pt x="17015" y="1064"/>
                      <a:pt x="17012" y="1063"/>
                      <a:pt x="17010" y="1063"/>
                    </a:cubicBezTo>
                    <a:cubicBezTo>
                      <a:pt x="17005" y="1063"/>
                      <a:pt x="17000" y="1066"/>
                      <a:pt x="16998" y="1072"/>
                    </a:cubicBezTo>
                    <a:cubicBezTo>
                      <a:pt x="16999" y="1067"/>
                      <a:pt x="17001" y="1060"/>
                      <a:pt x="17002" y="1054"/>
                    </a:cubicBezTo>
                    <a:cubicBezTo>
                      <a:pt x="17002" y="1049"/>
                      <a:pt x="17003" y="1046"/>
                      <a:pt x="17003" y="1043"/>
                    </a:cubicBezTo>
                    <a:lnTo>
                      <a:pt x="17003" y="1043"/>
                    </a:lnTo>
                    <a:cubicBezTo>
                      <a:pt x="16987" y="1046"/>
                      <a:pt x="16969" y="1049"/>
                      <a:pt x="16951" y="1049"/>
                    </a:cubicBezTo>
                    <a:cubicBezTo>
                      <a:pt x="16835" y="1049"/>
                      <a:pt x="16666" y="977"/>
                      <a:pt x="16545" y="977"/>
                    </a:cubicBezTo>
                    <a:cubicBezTo>
                      <a:pt x="16492" y="977"/>
                      <a:pt x="16447" y="991"/>
                      <a:pt x="16420" y="1030"/>
                    </a:cubicBezTo>
                    <a:cubicBezTo>
                      <a:pt x="16407" y="1048"/>
                      <a:pt x="16394" y="1055"/>
                      <a:pt x="16381" y="1055"/>
                    </a:cubicBezTo>
                    <a:cubicBezTo>
                      <a:pt x="16359" y="1055"/>
                      <a:pt x="16338" y="1038"/>
                      <a:pt x="16317" y="1020"/>
                    </a:cubicBezTo>
                    <a:cubicBezTo>
                      <a:pt x="16300" y="1036"/>
                      <a:pt x="16282" y="1041"/>
                      <a:pt x="16265" y="1041"/>
                    </a:cubicBezTo>
                    <a:cubicBezTo>
                      <a:pt x="16234" y="1041"/>
                      <a:pt x="16204" y="1025"/>
                      <a:pt x="16177" y="1025"/>
                    </a:cubicBezTo>
                    <a:cubicBezTo>
                      <a:pt x="16167" y="1025"/>
                      <a:pt x="16157" y="1027"/>
                      <a:pt x="16147" y="1034"/>
                    </a:cubicBezTo>
                    <a:cubicBezTo>
                      <a:pt x="16136" y="1048"/>
                      <a:pt x="16126" y="1051"/>
                      <a:pt x="16115" y="1051"/>
                    </a:cubicBezTo>
                    <a:cubicBezTo>
                      <a:pt x="16107" y="1051"/>
                      <a:pt x="16100" y="1049"/>
                      <a:pt x="16093" y="1049"/>
                    </a:cubicBezTo>
                    <a:cubicBezTo>
                      <a:pt x="16083" y="1049"/>
                      <a:pt x="16074" y="1052"/>
                      <a:pt x="16065" y="1064"/>
                    </a:cubicBezTo>
                    <a:cubicBezTo>
                      <a:pt x="16060" y="1076"/>
                      <a:pt x="16054" y="1081"/>
                      <a:pt x="16048" y="1081"/>
                    </a:cubicBezTo>
                    <a:cubicBezTo>
                      <a:pt x="16032" y="1081"/>
                      <a:pt x="16015" y="1046"/>
                      <a:pt x="16001" y="1046"/>
                    </a:cubicBezTo>
                    <a:cubicBezTo>
                      <a:pt x="15998" y="1046"/>
                      <a:pt x="15995" y="1047"/>
                      <a:pt x="15993" y="1050"/>
                    </a:cubicBezTo>
                    <a:cubicBezTo>
                      <a:pt x="15963" y="1052"/>
                      <a:pt x="15939" y="1084"/>
                      <a:pt x="15916" y="1084"/>
                    </a:cubicBezTo>
                    <a:cubicBezTo>
                      <a:pt x="15904" y="1084"/>
                      <a:pt x="15893" y="1075"/>
                      <a:pt x="15881" y="1050"/>
                    </a:cubicBezTo>
                    <a:cubicBezTo>
                      <a:pt x="15871" y="1029"/>
                      <a:pt x="15862" y="1021"/>
                      <a:pt x="15853" y="1021"/>
                    </a:cubicBezTo>
                    <a:cubicBezTo>
                      <a:pt x="15834" y="1021"/>
                      <a:pt x="15819" y="1063"/>
                      <a:pt x="15803" y="1068"/>
                    </a:cubicBezTo>
                    <a:cubicBezTo>
                      <a:pt x="15764" y="1032"/>
                      <a:pt x="15461" y="968"/>
                      <a:pt x="15358" y="968"/>
                    </a:cubicBezTo>
                    <a:cubicBezTo>
                      <a:pt x="15342" y="968"/>
                      <a:pt x="15330" y="970"/>
                      <a:pt x="15326" y="974"/>
                    </a:cubicBezTo>
                    <a:cubicBezTo>
                      <a:pt x="15277" y="971"/>
                      <a:pt x="15268" y="954"/>
                      <a:pt x="15261" y="954"/>
                    </a:cubicBezTo>
                    <a:cubicBezTo>
                      <a:pt x="15260" y="954"/>
                      <a:pt x="15259" y="955"/>
                      <a:pt x="15257" y="956"/>
                    </a:cubicBezTo>
                    <a:cubicBezTo>
                      <a:pt x="15253" y="972"/>
                      <a:pt x="15242" y="1092"/>
                      <a:pt x="15226" y="1092"/>
                    </a:cubicBezTo>
                    <a:cubicBezTo>
                      <a:pt x="15223" y="1092"/>
                      <a:pt x="15220" y="1088"/>
                      <a:pt x="15217" y="1079"/>
                    </a:cubicBezTo>
                    <a:cubicBezTo>
                      <a:pt x="15206" y="1077"/>
                      <a:pt x="15192" y="1069"/>
                      <a:pt x="15173" y="1069"/>
                    </a:cubicBezTo>
                    <a:cubicBezTo>
                      <a:pt x="15159" y="1069"/>
                      <a:pt x="15141" y="1074"/>
                      <a:pt x="15121" y="1091"/>
                    </a:cubicBezTo>
                    <a:cubicBezTo>
                      <a:pt x="15072" y="1074"/>
                      <a:pt x="15044" y="1062"/>
                      <a:pt x="15028" y="1060"/>
                    </a:cubicBezTo>
                    <a:cubicBezTo>
                      <a:pt x="15026" y="1071"/>
                      <a:pt x="15023" y="1075"/>
                      <a:pt x="15021" y="1075"/>
                    </a:cubicBezTo>
                    <a:cubicBezTo>
                      <a:pt x="15013" y="1075"/>
                      <a:pt x="15008" y="1013"/>
                      <a:pt x="15006" y="1011"/>
                    </a:cubicBezTo>
                    <a:cubicBezTo>
                      <a:pt x="15005" y="1010"/>
                      <a:pt x="15004" y="1009"/>
                      <a:pt x="15004" y="1009"/>
                    </a:cubicBezTo>
                    <a:cubicBezTo>
                      <a:pt x="15000" y="1009"/>
                      <a:pt x="14995" y="1030"/>
                      <a:pt x="14953" y="1030"/>
                    </a:cubicBezTo>
                    <a:cubicBezTo>
                      <a:pt x="14945" y="1030"/>
                      <a:pt x="14935" y="1029"/>
                      <a:pt x="14923" y="1027"/>
                    </a:cubicBezTo>
                    <a:cubicBezTo>
                      <a:pt x="14899" y="1074"/>
                      <a:pt x="14874" y="1064"/>
                      <a:pt x="14852" y="1069"/>
                    </a:cubicBezTo>
                    <a:cubicBezTo>
                      <a:pt x="14847" y="1079"/>
                      <a:pt x="14841" y="1083"/>
                      <a:pt x="14836" y="1083"/>
                    </a:cubicBezTo>
                    <a:cubicBezTo>
                      <a:pt x="14824" y="1083"/>
                      <a:pt x="14813" y="1068"/>
                      <a:pt x="14801" y="1068"/>
                    </a:cubicBezTo>
                    <a:cubicBezTo>
                      <a:pt x="14796" y="1068"/>
                      <a:pt x="14791" y="1071"/>
                      <a:pt x="14787" y="1079"/>
                    </a:cubicBezTo>
                    <a:cubicBezTo>
                      <a:pt x="14775" y="1101"/>
                      <a:pt x="14764" y="1112"/>
                      <a:pt x="14751" y="1112"/>
                    </a:cubicBezTo>
                    <a:cubicBezTo>
                      <a:pt x="14741" y="1112"/>
                      <a:pt x="14731" y="1105"/>
                      <a:pt x="14721" y="1091"/>
                    </a:cubicBezTo>
                    <a:cubicBezTo>
                      <a:pt x="14714" y="1112"/>
                      <a:pt x="14698" y="1117"/>
                      <a:pt x="14680" y="1117"/>
                    </a:cubicBezTo>
                    <a:cubicBezTo>
                      <a:pt x="14664" y="1117"/>
                      <a:pt x="14646" y="1113"/>
                      <a:pt x="14629" y="1113"/>
                    </a:cubicBezTo>
                    <a:cubicBezTo>
                      <a:pt x="14611" y="1113"/>
                      <a:pt x="14595" y="1118"/>
                      <a:pt x="14587" y="1140"/>
                    </a:cubicBezTo>
                    <a:cubicBezTo>
                      <a:pt x="14571" y="1163"/>
                      <a:pt x="14553" y="1188"/>
                      <a:pt x="14534" y="1188"/>
                    </a:cubicBezTo>
                    <a:cubicBezTo>
                      <a:pt x="14524" y="1188"/>
                      <a:pt x="14514" y="1181"/>
                      <a:pt x="14503" y="1166"/>
                    </a:cubicBezTo>
                    <a:cubicBezTo>
                      <a:pt x="14497" y="1170"/>
                      <a:pt x="14491" y="1172"/>
                      <a:pt x="14484" y="1172"/>
                    </a:cubicBezTo>
                    <a:cubicBezTo>
                      <a:pt x="14463" y="1172"/>
                      <a:pt x="14441" y="1153"/>
                      <a:pt x="14417" y="1153"/>
                    </a:cubicBezTo>
                    <a:cubicBezTo>
                      <a:pt x="14411" y="1153"/>
                      <a:pt x="14404" y="1155"/>
                      <a:pt x="14397" y="1158"/>
                    </a:cubicBezTo>
                    <a:cubicBezTo>
                      <a:pt x="14281" y="1142"/>
                      <a:pt x="14268" y="1102"/>
                      <a:pt x="14263" y="1102"/>
                    </a:cubicBezTo>
                    <a:cubicBezTo>
                      <a:pt x="14263" y="1102"/>
                      <a:pt x="14263" y="1102"/>
                      <a:pt x="14262" y="1102"/>
                    </a:cubicBezTo>
                    <a:cubicBezTo>
                      <a:pt x="14259" y="1096"/>
                      <a:pt x="14257" y="1082"/>
                      <a:pt x="14227" y="1082"/>
                    </a:cubicBezTo>
                    <a:cubicBezTo>
                      <a:pt x="14213" y="1082"/>
                      <a:pt x="14192" y="1086"/>
                      <a:pt x="14161" y="1095"/>
                    </a:cubicBezTo>
                    <a:lnTo>
                      <a:pt x="14144" y="1079"/>
                    </a:lnTo>
                    <a:cubicBezTo>
                      <a:pt x="14102" y="1082"/>
                      <a:pt x="14046" y="1083"/>
                      <a:pt x="13965" y="1095"/>
                    </a:cubicBezTo>
                    <a:cubicBezTo>
                      <a:pt x="13935" y="1113"/>
                      <a:pt x="13908" y="1119"/>
                      <a:pt x="13883" y="1119"/>
                    </a:cubicBezTo>
                    <a:cubicBezTo>
                      <a:pt x="13846" y="1119"/>
                      <a:pt x="13814" y="1108"/>
                      <a:pt x="13785" y="1108"/>
                    </a:cubicBezTo>
                    <a:cubicBezTo>
                      <a:pt x="13770" y="1108"/>
                      <a:pt x="13755" y="1111"/>
                      <a:pt x="13742" y="1123"/>
                    </a:cubicBezTo>
                    <a:cubicBezTo>
                      <a:pt x="13726" y="1116"/>
                      <a:pt x="13712" y="1114"/>
                      <a:pt x="13699" y="1114"/>
                    </a:cubicBezTo>
                    <a:cubicBezTo>
                      <a:pt x="13666" y="1114"/>
                      <a:pt x="13643" y="1128"/>
                      <a:pt x="13624" y="1130"/>
                    </a:cubicBezTo>
                    <a:cubicBezTo>
                      <a:pt x="13594" y="1148"/>
                      <a:pt x="13578" y="1152"/>
                      <a:pt x="13566" y="1152"/>
                    </a:cubicBezTo>
                    <a:cubicBezTo>
                      <a:pt x="13557" y="1152"/>
                      <a:pt x="13550" y="1150"/>
                      <a:pt x="13541" y="1148"/>
                    </a:cubicBezTo>
                    <a:cubicBezTo>
                      <a:pt x="13537" y="1158"/>
                      <a:pt x="13479" y="1161"/>
                      <a:pt x="13402" y="1161"/>
                    </a:cubicBezTo>
                    <a:cubicBezTo>
                      <a:pt x="13327" y="1161"/>
                      <a:pt x="13233" y="1158"/>
                      <a:pt x="13154" y="1158"/>
                    </a:cubicBezTo>
                    <a:cubicBezTo>
                      <a:pt x="13075" y="1158"/>
                      <a:pt x="13010" y="1161"/>
                      <a:pt x="12991" y="1170"/>
                    </a:cubicBezTo>
                    <a:cubicBezTo>
                      <a:pt x="12969" y="1180"/>
                      <a:pt x="12946" y="1191"/>
                      <a:pt x="12923" y="1191"/>
                    </a:cubicBezTo>
                    <a:cubicBezTo>
                      <a:pt x="12915" y="1191"/>
                      <a:pt x="12906" y="1189"/>
                      <a:pt x="12897" y="1185"/>
                    </a:cubicBezTo>
                    <a:cubicBezTo>
                      <a:pt x="12892" y="1183"/>
                      <a:pt x="12878" y="1181"/>
                      <a:pt x="12860" y="1181"/>
                    </a:cubicBezTo>
                    <a:cubicBezTo>
                      <a:pt x="12785" y="1181"/>
                      <a:pt x="12627" y="1205"/>
                      <a:pt x="12563" y="1298"/>
                    </a:cubicBezTo>
                    <a:lnTo>
                      <a:pt x="12308" y="1302"/>
                    </a:lnTo>
                    <a:cubicBezTo>
                      <a:pt x="12249" y="1299"/>
                      <a:pt x="12186" y="1297"/>
                      <a:pt x="12125" y="1297"/>
                    </a:cubicBezTo>
                    <a:cubicBezTo>
                      <a:pt x="12025" y="1297"/>
                      <a:pt x="11932" y="1301"/>
                      <a:pt x="11875" y="1308"/>
                    </a:cubicBezTo>
                    <a:lnTo>
                      <a:pt x="11804" y="1310"/>
                    </a:lnTo>
                    <a:lnTo>
                      <a:pt x="11789" y="1310"/>
                    </a:lnTo>
                    <a:lnTo>
                      <a:pt x="11722" y="1311"/>
                    </a:lnTo>
                    <a:cubicBezTo>
                      <a:pt x="11706" y="1260"/>
                      <a:pt x="11694" y="1167"/>
                      <a:pt x="11685" y="1118"/>
                    </a:cubicBezTo>
                    <a:lnTo>
                      <a:pt x="11685" y="1118"/>
                    </a:lnTo>
                    <a:cubicBezTo>
                      <a:pt x="11685" y="1118"/>
                      <a:pt x="11686" y="1118"/>
                      <a:pt x="11687" y="1118"/>
                    </a:cubicBezTo>
                    <a:cubicBezTo>
                      <a:pt x="11712" y="1118"/>
                      <a:pt x="11758" y="1086"/>
                      <a:pt x="11727" y="1086"/>
                    </a:cubicBezTo>
                    <a:cubicBezTo>
                      <a:pt x="11719" y="1086"/>
                      <a:pt x="11704" y="1088"/>
                      <a:pt x="11682" y="1095"/>
                    </a:cubicBezTo>
                    <a:cubicBezTo>
                      <a:pt x="11682" y="1096"/>
                      <a:pt x="11682" y="1097"/>
                      <a:pt x="11681" y="1097"/>
                    </a:cubicBezTo>
                    <a:cubicBezTo>
                      <a:pt x="11679" y="1089"/>
                      <a:pt x="11678" y="1084"/>
                      <a:pt x="11676" y="1084"/>
                    </a:cubicBezTo>
                    <a:cubicBezTo>
                      <a:pt x="11675" y="1084"/>
                      <a:pt x="11674" y="1088"/>
                      <a:pt x="11673" y="1097"/>
                    </a:cubicBezTo>
                    <a:cubicBezTo>
                      <a:pt x="11673" y="1100"/>
                      <a:pt x="11673" y="1104"/>
                      <a:pt x="11673" y="1106"/>
                    </a:cubicBezTo>
                    <a:cubicBezTo>
                      <a:pt x="11651" y="1133"/>
                      <a:pt x="11635" y="1175"/>
                      <a:pt x="11623" y="1175"/>
                    </a:cubicBezTo>
                    <a:cubicBezTo>
                      <a:pt x="11623" y="1175"/>
                      <a:pt x="11623" y="1175"/>
                      <a:pt x="11622" y="1175"/>
                    </a:cubicBezTo>
                    <a:cubicBezTo>
                      <a:pt x="11626" y="1163"/>
                      <a:pt x="11631" y="1152"/>
                      <a:pt x="11635" y="1142"/>
                    </a:cubicBezTo>
                    <a:lnTo>
                      <a:pt x="11635" y="1142"/>
                    </a:lnTo>
                    <a:cubicBezTo>
                      <a:pt x="11629" y="1158"/>
                      <a:pt x="11575" y="1162"/>
                      <a:pt x="11502" y="1162"/>
                    </a:cubicBezTo>
                    <a:cubicBezTo>
                      <a:pt x="11397" y="1162"/>
                      <a:pt x="11250" y="1153"/>
                      <a:pt x="11147" y="1153"/>
                    </a:cubicBezTo>
                    <a:cubicBezTo>
                      <a:pt x="11111" y="1153"/>
                      <a:pt x="11080" y="1154"/>
                      <a:pt x="11059" y="1157"/>
                    </a:cubicBezTo>
                    <a:cubicBezTo>
                      <a:pt x="11047" y="1125"/>
                      <a:pt x="11017" y="1108"/>
                      <a:pt x="10987" y="1108"/>
                    </a:cubicBezTo>
                    <a:cubicBezTo>
                      <a:pt x="10962" y="1108"/>
                      <a:pt x="10936" y="1121"/>
                      <a:pt x="10925" y="1148"/>
                    </a:cubicBezTo>
                    <a:cubicBezTo>
                      <a:pt x="10906" y="1115"/>
                      <a:pt x="10916" y="1063"/>
                      <a:pt x="10945" y="1045"/>
                    </a:cubicBezTo>
                    <a:lnTo>
                      <a:pt x="10945" y="1045"/>
                    </a:lnTo>
                    <a:cubicBezTo>
                      <a:pt x="10931" y="1046"/>
                      <a:pt x="10918" y="1046"/>
                      <a:pt x="10905" y="1046"/>
                    </a:cubicBezTo>
                    <a:cubicBezTo>
                      <a:pt x="10712" y="1046"/>
                      <a:pt x="10719" y="957"/>
                      <a:pt x="10528" y="957"/>
                    </a:cubicBezTo>
                    <a:cubicBezTo>
                      <a:pt x="10515" y="957"/>
                      <a:pt x="10502" y="958"/>
                      <a:pt x="10487" y="959"/>
                    </a:cubicBezTo>
                    <a:cubicBezTo>
                      <a:pt x="10468" y="960"/>
                      <a:pt x="10445" y="960"/>
                      <a:pt x="10421" y="960"/>
                    </a:cubicBezTo>
                    <a:cubicBezTo>
                      <a:pt x="10321" y="960"/>
                      <a:pt x="10194" y="950"/>
                      <a:pt x="10123" y="932"/>
                    </a:cubicBezTo>
                    <a:lnTo>
                      <a:pt x="10122" y="932"/>
                    </a:lnTo>
                    <a:cubicBezTo>
                      <a:pt x="10118" y="924"/>
                      <a:pt x="10115" y="916"/>
                      <a:pt x="10111" y="907"/>
                    </a:cubicBezTo>
                    <a:lnTo>
                      <a:pt x="10111" y="907"/>
                    </a:lnTo>
                    <a:cubicBezTo>
                      <a:pt x="10120" y="924"/>
                      <a:pt x="10126" y="932"/>
                      <a:pt x="10129" y="932"/>
                    </a:cubicBezTo>
                    <a:cubicBezTo>
                      <a:pt x="10133" y="932"/>
                      <a:pt x="10126" y="913"/>
                      <a:pt x="10101" y="881"/>
                    </a:cubicBezTo>
                    <a:cubicBezTo>
                      <a:pt x="10096" y="867"/>
                      <a:pt x="10093" y="861"/>
                      <a:pt x="10089" y="861"/>
                    </a:cubicBezTo>
                    <a:cubicBezTo>
                      <a:pt x="10081" y="861"/>
                      <a:pt x="10074" y="894"/>
                      <a:pt x="10064" y="927"/>
                    </a:cubicBezTo>
                    <a:cubicBezTo>
                      <a:pt x="10045" y="932"/>
                      <a:pt x="10043" y="946"/>
                      <a:pt x="10050" y="962"/>
                    </a:cubicBezTo>
                    <a:cubicBezTo>
                      <a:pt x="10045" y="975"/>
                      <a:pt x="10034" y="987"/>
                      <a:pt x="10022" y="994"/>
                    </a:cubicBezTo>
                    <a:cubicBezTo>
                      <a:pt x="10017" y="999"/>
                      <a:pt x="10012" y="1001"/>
                      <a:pt x="10007" y="1001"/>
                    </a:cubicBezTo>
                    <a:cubicBezTo>
                      <a:pt x="9994" y="1001"/>
                      <a:pt x="9979" y="988"/>
                      <a:pt x="9963" y="988"/>
                    </a:cubicBezTo>
                    <a:cubicBezTo>
                      <a:pt x="9953" y="988"/>
                      <a:pt x="9942" y="994"/>
                      <a:pt x="9931" y="1016"/>
                    </a:cubicBezTo>
                    <a:cubicBezTo>
                      <a:pt x="9925" y="1014"/>
                      <a:pt x="9919" y="1014"/>
                      <a:pt x="9913" y="1014"/>
                    </a:cubicBezTo>
                    <a:cubicBezTo>
                      <a:pt x="9892" y="1014"/>
                      <a:pt x="9870" y="1020"/>
                      <a:pt x="9846" y="1020"/>
                    </a:cubicBezTo>
                    <a:cubicBezTo>
                      <a:pt x="9834" y="1020"/>
                      <a:pt x="9821" y="1018"/>
                      <a:pt x="9808" y="1013"/>
                    </a:cubicBezTo>
                    <a:cubicBezTo>
                      <a:pt x="9746" y="1007"/>
                      <a:pt x="9690" y="997"/>
                      <a:pt x="9637" y="992"/>
                    </a:cubicBezTo>
                    <a:cubicBezTo>
                      <a:pt x="9621" y="989"/>
                      <a:pt x="9605" y="988"/>
                      <a:pt x="9588" y="988"/>
                    </a:cubicBezTo>
                    <a:cubicBezTo>
                      <a:pt x="9556" y="988"/>
                      <a:pt x="9525" y="993"/>
                      <a:pt x="9495" y="1002"/>
                    </a:cubicBezTo>
                    <a:cubicBezTo>
                      <a:pt x="9473" y="1020"/>
                      <a:pt x="9452" y="1026"/>
                      <a:pt x="9431" y="1026"/>
                    </a:cubicBezTo>
                    <a:cubicBezTo>
                      <a:pt x="9407" y="1026"/>
                      <a:pt x="9383" y="1017"/>
                      <a:pt x="9361" y="1008"/>
                    </a:cubicBezTo>
                    <a:cubicBezTo>
                      <a:pt x="9365" y="995"/>
                      <a:pt x="9343" y="984"/>
                      <a:pt x="9271" y="976"/>
                    </a:cubicBezTo>
                    <a:cubicBezTo>
                      <a:pt x="9263" y="976"/>
                      <a:pt x="9121" y="956"/>
                      <a:pt x="9057" y="956"/>
                    </a:cubicBezTo>
                    <a:cubicBezTo>
                      <a:pt x="9049" y="956"/>
                      <a:pt x="9042" y="957"/>
                      <a:pt x="9037" y="957"/>
                    </a:cubicBezTo>
                    <a:cubicBezTo>
                      <a:pt x="9032" y="958"/>
                      <a:pt x="9026" y="958"/>
                      <a:pt x="9021" y="958"/>
                    </a:cubicBezTo>
                    <a:cubicBezTo>
                      <a:pt x="8944" y="958"/>
                      <a:pt x="8875" y="876"/>
                      <a:pt x="8802" y="876"/>
                    </a:cubicBezTo>
                    <a:cubicBezTo>
                      <a:pt x="8776" y="876"/>
                      <a:pt x="8751" y="886"/>
                      <a:pt x="8724" y="913"/>
                    </a:cubicBezTo>
                    <a:cubicBezTo>
                      <a:pt x="8670" y="905"/>
                      <a:pt x="8636" y="915"/>
                      <a:pt x="8611" y="876"/>
                    </a:cubicBezTo>
                    <a:lnTo>
                      <a:pt x="8611" y="876"/>
                    </a:lnTo>
                    <a:cubicBezTo>
                      <a:pt x="8647" y="943"/>
                      <a:pt x="8636" y="965"/>
                      <a:pt x="8610" y="965"/>
                    </a:cubicBezTo>
                    <a:cubicBezTo>
                      <a:pt x="8560" y="965"/>
                      <a:pt x="8453" y="879"/>
                      <a:pt x="8537" y="867"/>
                    </a:cubicBezTo>
                    <a:cubicBezTo>
                      <a:pt x="8531" y="847"/>
                      <a:pt x="8522" y="840"/>
                      <a:pt x="8510" y="840"/>
                    </a:cubicBezTo>
                    <a:cubicBezTo>
                      <a:pt x="8495" y="840"/>
                      <a:pt x="8476" y="853"/>
                      <a:pt x="8462" y="866"/>
                    </a:cubicBezTo>
                    <a:cubicBezTo>
                      <a:pt x="8458" y="855"/>
                      <a:pt x="8453" y="850"/>
                      <a:pt x="8449" y="850"/>
                    </a:cubicBezTo>
                    <a:cubicBezTo>
                      <a:pt x="8424" y="850"/>
                      <a:pt x="8396" y="1028"/>
                      <a:pt x="8348" y="1028"/>
                    </a:cubicBezTo>
                    <a:cubicBezTo>
                      <a:pt x="8346" y="1028"/>
                      <a:pt x="8344" y="1028"/>
                      <a:pt x="8342" y="1027"/>
                    </a:cubicBezTo>
                    <a:cubicBezTo>
                      <a:pt x="8309" y="1042"/>
                      <a:pt x="8272" y="1050"/>
                      <a:pt x="8236" y="1050"/>
                    </a:cubicBezTo>
                    <a:cubicBezTo>
                      <a:pt x="8219" y="1050"/>
                      <a:pt x="8202" y="1048"/>
                      <a:pt x="8186" y="1045"/>
                    </a:cubicBezTo>
                    <a:cubicBezTo>
                      <a:pt x="8184" y="1045"/>
                      <a:pt x="8183" y="1045"/>
                      <a:pt x="8182" y="1045"/>
                    </a:cubicBezTo>
                    <a:cubicBezTo>
                      <a:pt x="8138" y="1045"/>
                      <a:pt x="8099" y="1258"/>
                      <a:pt x="8063" y="1258"/>
                    </a:cubicBezTo>
                    <a:cubicBezTo>
                      <a:pt x="8062" y="1258"/>
                      <a:pt x="8061" y="1258"/>
                      <a:pt x="8060" y="1258"/>
                    </a:cubicBezTo>
                    <a:cubicBezTo>
                      <a:pt x="7986" y="1252"/>
                      <a:pt x="7929" y="1223"/>
                      <a:pt x="7878" y="1149"/>
                    </a:cubicBezTo>
                    <a:cubicBezTo>
                      <a:pt x="7863" y="1158"/>
                      <a:pt x="7849" y="1160"/>
                      <a:pt x="7835" y="1160"/>
                    </a:cubicBezTo>
                    <a:cubicBezTo>
                      <a:pt x="7820" y="1160"/>
                      <a:pt x="7805" y="1157"/>
                      <a:pt x="7790" y="1157"/>
                    </a:cubicBezTo>
                    <a:cubicBezTo>
                      <a:pt x="7778" y="1157"/>
                      <a:pt x="7765" y="1159"/>
                      <a:pt x="7753" y="1167"/>
                    </a:cubicBezTo>
                    <a:cubicBezTo>
                      <a:pt x="7730" y="1209"/>
                      <a:pt x="7726" y="1219"/>
                      <a:pt x="7732" y="1219"/>
                    </a:cubicBezTo>
                    <a:cubicBezTo>
                      <a:pt x="7736" y="1219"/>
                      <a:pt x="7746" y="1213"/>
                      <a:pt x="7757" y="1213"/>
                    </a:cubicBezTo>
                    <a:cubicBezTo>
                      <a:pt x="7766" y="1213"/>
                      <a:pt x="7776" y="1217"/>
                      <a:pt x="7785" y="1231"/>
                    </a:cubicBezTo>
                    <a:cubicBezTo>
                      <a:pt x="7788" y="1218"/>
                      <a:pt x="7792" y="1213"/>
                      <a:pt x="7794" y="1213"/>
                    </a:cubicBezTo>
                    <a:cubicBezTo>
                      <a:pt x="7801" y="1213"/>
                      <a:pt x="7802" y="1242"/>
                      <a:pt x="7789" y="1246"/>
                    </a:cubicBezTo>
                    <a:cubicBezTo>
                      <a:pt x="7786" y="1248"/>
                      <a:pt x="7783" y="1249"/>
                      <a:pt x="7779" y="1249"/>
                    </a:cubicBezTo>
                    <a:cubicBezTo>
                      <a:pt x="7757" y="1249"/>
                      <a:pt x="7713" y="1218"/>
                      <a:pt x="7637" y="1196"/>
                    </a:cubicBezTo>
                    <a:cubicBezTo>
                      <a:pt x="7636" y="1196"/>
                      <a:pt x="7634" y="1196"/>
                      <a:pt x="7632" y="1196"/>
                    </a:cubicBezTo>
                    <a:cubicBezTo>
                      <a:pt x="7563" y="1196"/>
                      <a:pt x="7530" y="1279"/>
                      <a:pt x="7512" y="1279"/>
                    </a:cubicBezTo>
                    <a:cubicBezTo>
                      <a:pt x="7508" y="1279"/>
                      <a:pt x="7505" y="1275"/>
                      <a:pt x="7502" y="1265"/>
                    </a:cubicBezTo>
                    <a:cubicBezTo>
                      <a:pt x="7495" y="1259"/>
                      <a:pt x="7496" y="1247"/>
                      <a:pt x="7499" y="1235"/>
                    </a:cubicBezTo>
                    <a:cubicBezTo>
                      <a:pt x="7495" y="1230"/>
                      <a:pt x="7493" y="1228"/>
                      <a:pt x="7490" y="1219"/>
                    </a:cubicBezTo>
                    <a:cubicBezTo>
                      <a:pt x="7474" y="1181"/>
                      <a:pt x="7450" y="1159"/>
                      <a:pt x="7414" y="1159"/>
                    </a:cubicBezTo>
                    <a:cubicBezTo>
                      <a:pt x="7382" y="1159"/>
                      <a:pt x="7341" y="1177"/>
                      <a:pt x="7287" y="1217"/>
                    </a:cubicBezTo>
                    <a:cubicBezTo>
                      <a:pt x="7261" y="1203"/>
                      <a:pt x="7238" y="1199"/>
                      <a:pt x="7218" y="1199"/>
                    </a:cubicBezTo>
                    <a:cubicBezTo>
                      <a:pt x="7191" y="1199"/>
                      <a:pt x="7168" y="1207"/>
                      <a:pt x="7149" y="1212"/>
                    </a:cubicBezTo>
                    <a:cubicBezTo>
                      <a:pt x="7136" y="1186"/>
                      <a:pt x="7126" y="1176"/>
                      <a:pt x="7116" y="1176"/>
                    </a:cubicBezTo>
                    <a:cubicBezTo>
                      <a:pt x="7097" y="1176"/>
                      <a:pt x="7083" y="1220"/>
                      <a:pt x="7072" y="1249"/>
                    </a:cubicBezTo>
                    <a:cubicBezTo>
                      <a:pt x="7045" y="1247"/>
                      <a:pt x="7032" y="1213"/>
                      <a:pt x="7027" y="1213"/>
                    </a:cubicBezTo>
                    <a:cubicBezTo>
                      <a:pt x="7025" y="1213"/>
                      <a:pt x="7024" y="1216"/>
                      <a:pt x="7024" y="1223"/>
                    </a:cubicBezTo>
                    <a:cubicBezTo>
                      <a:pt x="7023" y="1221"/>
                      <a:pt x="7022" y="1220"/>
                      <a:pt x="7021" y="1220"/>
                    </a:cubicBezTo>
                    <a:cubicBezTo>
                      <a:pt x="7017" y="1220"/>
                      <a:pt x="7011" y="1231"/>
                      <a:pt x="6992" y="1237"/>
                    </a:cubicBezTo>
                    <a:cubicBezTo>
                      <a:pt x="6980" y="1214"/>
                      <a:pt x="6961" y="1124"/>
                      <a:pt x="6940" y="1124"/>
                    </a:cubicBezTo>
                    <a:cubicBezTo>
                      <a:pt x="6936" y="1124"/>
                      <a:pt x="6932" y="1126"/>
                      <a:pt x="6928" y="1132"/>
                    </a:cubicBezTo>
                    <a:cubicBezTo>
                      <a:pt x="6924" y="1143"/>
                      <a:pt x="6919" y="1147"/>
                      <a:pt x="6913" y="1147"/>
                    </a:cubicBezTo>
                    <a:cubicBezTo>
                      <a:pt x="6893" y="1147"/>
                      <a:pt x="6867" y="1088"/>
                      <a:pt x="6838" y="1088"/>
                    </a:cubicBezTo>
                    <a:cubicBezTo>
                      <a:pt x="6830" y="1088"/>
                      <a:pt x="6822" y="1092"/>
                      <a:pt x="6814" y="1104"/>
                    </a:cubicBezTo>
                    <a:cubicBezTo>
                      <a:pt x="6791" y="1129"/>
                      <a:pt x="6768" y="1136"/>
                      <a:pt x="6746" y="1136"/>
                    </a:cubicBezTo>
                    <a:cubicBezTo>
                      <a:pt x="6721" y="1136"/>
                      <a:pt x="6697" y="1127"/>
                      <a:pt x="6675" y="1127"/>
                    </a:cubicBezTo>
                    <a:cubicBezTo>
                      <a:pt x="6664" y="1127"/>
                      <a:pt x="6654" y="1129"/>
                      <a:pt x="6645" y="1135"/>
                    </a:cubicBezTo>
                    <a:cubicBezTo>
                      <a:pt x="6635" y="1168"/>
                      <a:pt x="6624" y="1181"/>
                      <a:pt x="6613" y="1181"/>
                    </a:cubicBezTo>
                    <a:cubicBezTo>
                      <a:pt x="6578" y="1181"/>
                      <a:pt x="6541" y="1036"/>
                      <a:pt x="6512" y="1032"/>
                    </a:cubicBezTo>
                    <a:cubicBezTo>
                      <a:pt x="6499" y="1023"/>
                      <a:pt x="6486" y="1020"/>
                      <a:pt x="6475" y="1020"/>
                    </a:cubicBezTo>
                    <a:cubicBezTo>
                      <a:pt x="6436" y="1020"/>
                      <a:pt x="6406" y="1057"/>
                      <a:pt x="6378" y="1057"/>
                    </a:cubicBezTo>
                    <a:cubicBezTo>
                      <a:pt x="6365" y="1057"/>
                      <a:pt x="6354" y="1050"/>
                      <a:pt x="6342" y="1030"/>
                    </a:cubicBezTo>
                    <a:cubicBezTo>
                      <a:pt x="6332" y="1034"/>
                      <a:pt x="6321" y="1036"/>
                      <a:pt x="6310" y="1036"/>
                    </a:cubicBezTo>
                    <a:cubicBezTo>
                      <a:pt x="6308" y="1036"/>
                      <a:pt x="6306" y="1036"/>
                      <a:pt x="6304" y="1036"/>
                    </a:cubicBezTo>
                    <a:cubicBezTo>
                      <a:pt x="6282" y="1029"/>
                      <a:pt x="6259" y="1025"/>
                      <a:pt x="6236" y="1025"/>
                    </a:cubicBezTo>
                    <a:cubicBezTo>
                      <a:pt x="6232" y="1023"/>
                      <a:pt x="6229" y="1023"/>
                      <a:pt x="6225" y="1023"/>
                    </a:cubicBezTo>
                    <a:cubicBezTo>
                      <a:pt x="6221" y="1030"/>
                      <a:pt x="6217" y="1032"/>
                      <a:pt x="6215" y="1032"/>
                    </a:cubicBezTo>
                    <a:cubicBezTo>
                      <a:pt x="6211" y="1032"/>
                      <a:pt x="6210" y="1027"/>
                      <a:pt x="6210" y="1022"/>
                    </a:cubicBezTo>
                    <a:cubicBezTo>
                      <a:pt x="6180" y="1022"/>
                      <a:pt x="6147" y="1025"/>
                      <a:pt x="6108" y="1030"/>
                    </a:cubicBezTo>
                    <a:cubicBezTo>
                      <a:pt x="6037" y="1062"/>
                      <a:pt x="5979" y="1087"/>
                      <a:pt x="5930" y="1087"/>
                    </a:cubicBezTo>
                    <a:cubicBezTo>
                      <a:pt x="5913" y="1087"/>
                      <a:pt x="5897" y="1084"/>
                      <a:pt x="5883" y="1077"/>
                    </a:cubicBezTo>
                    <a:cubicBezTo>
                      <a:pt x="5867" y="1046"/>
                      <a:pt x="5854" y="1035"/>
                      <a:pt x="5842" y="1035"/>
                    </a:cubicBezTo>
                    <a:cubicBezTo>
                      <a:pt x="5817" y="1035"/>
                      <a:pt x="5798" y="1080"/>
                      <a:pt x="5781" y="1080"/>
                    </a:cubicBezTo>
                    <a:cubicBezTo>
                      <a:pt x="5772" y="1080"/>
                      <a:pt x="5765" y="1070"/>
                      <a:pt x="5757" y="1040"/>
                    </a:cubicBezTo>
                    <a:cubicBezTo>
                      <a:pt x="5710" y="998"/>
                      <a:pt x="5692" y="984"/>
                      <a:pt x="5676" y="984"/>
                    </a:cubicBezTo>
                    <a:cubicBezTo>
                      <a:pt x="5672" y="984"/>
                      <a:pt x="5668" y="985"/>
                      <a:pt x="5664" y="987"/>
                    </a:cubicBezTo>
                    <a:cubicBezTo>
                      <a:pt x="5660" y="1001"/>
                      <a:pt x="5656" y="1005"/>
                      <a:pt x="5651" y="1005"/>
                    </a:cubicBezTo>
                    <a:cubicBezTo>
                      <a:pt x="5643" y="1005"/>
                      <a:pt x="5633" y="994"/>
                      <a:pt x="5620" y="994"/>
                    </a:cubicBezTo>
                    <a:cubicBezTo>
                      <a:pt x="5620" y="994"/>
                      <a:pt x="5619" y="994"/>
                      <a:pt x="5618" y="994"/>
                    </a:cubicBezTo>
                    <a:cubicBezTo>
                      <a:pt x="5611" y="986"/>
                      <a:pt x="5605" y="982"/>
                      <a:pt x="5597" y="982"/>
                    </a:cubicBezTo>
                    <a:cubicBezTo>
                      <a:pt x="5578" y="982"/>
                      <a:pt x="5554" y="1003"/>
                      <a:pt x="5521" y="1009"/>
                    </a:cubicBezTo>
                    <a:cubicBezTo>
                      <a:pt x="5512" y="985"/>
                      <a:pt x="5503" y="976"/>
                      <a:pt x="5495" y="976"/>
                    </a:cubicBezTo>
                    <a:cubicBezTo>
                      <a:pt x="5471" y="976"/>
                      <a:pt x="5453" y="1060"/>
                      <a:pt x="5435" y="1084"/>
                    </a:cubicBezTo>
                    <a:cubicBezTo>
                      <a:pt x="5425" y="1112"/>
                      <a:pt x="5416" y="1124"/>
                      <a:pt x="5408" y="1124"/>
                    </a:cubicBezTo>
                    <a:cubicBezTo>
                      <a:pt x="5405" y="1124"/>
                      <a:pt x="5402" y="1122"/>
                      <a:pt x="5399" y="1120"/>
                    </a:cubicBezTo>
                    <a:cubicBezTo>
                      <a:pt x="5397" y="1129"/>
                      <a:pt x="5394" y="1132"/>
                      <a:pt x="5392" y="1132"/>
                    </a:cubicBezTo>
                    <a:cubicBezTo>
                      <a:pt x="5383" y="1132"/>
                      <a:pt x="5374" y="1086"/>
                      <a:pt x="5365" y="1050"/>
                    </a:cubicBezTo>
                    <a:cubicBezTo>
                      <a:pt x="5363" y="1056"/>
                      <a:pt x="5360" y="1057"/>
                      <a:pt x="5358" y="1057"/>
                    </a:cubicBezTo>
                    <a:cubicBezTo>
                      <a:pt x="5355" y="1057"/>
                      <a:pt x="5352" y="1055"/>
                      <a:pt x="5349" y="1055"/>
                    </a:cubicBezTo>
                    <a:cubicBezTo>
                      <a:pt x="5345" y="1055"/>
                      <a:pt x="5342" y="1060"/>
                      <a:pt x="5339" y="1082"/>
                    </a:cubicBezTo>
                    <a:cubicBezTo>
                      <a:pt x="5338" y="1087"/>
                      <a:pt x="5337" y="1089"/>
                      <a:pt x="5336" y="1089"/>
                    </a:cubicBezTo>
                    <a:cubicBezTo>
                      <a:pt x="5330" y="1089"/>
                      <a:pt x="5322" y="1025"/>
                      <a:pt x="5315" y="1007"/>
                    </a:cubicBezTo>
                    <a:cubicBezTo>
                      <a:pt x="5313" y="1001"/>
                      <a:pt x="5310" y="999"/>
                      <a:pt x="5308" y="999"/>
                    </a:cubicBezTo>
                    <a:cubicBezTo>
                      <a:pt x="5298" y="999"/>
                      <a:pt x="5292" y="1062"/>
                      <a:pt x="5285" y="1067"/>
                    </a:cubicBezTo>
                    <a:cubicBezTo>
                      <a:pt x="5282" y="1065"/>
                      <a:pt x="5280" y="1064"/>
                      <a:pt x="5277" y="1064"/>
                    </a:cubicBezTo>
                    <a:cubicBezTo>
                      <a:pt x="5265" y="1064"/>
                      <a:pt x="5260" y="1093"/>
                      <a:pt x="5257" y="1126"/>
                    </a:cubicBezTo>
                    <a:cubicBezTo>
                      <a:pt x="5255" y="1114"/>
                      <a:pt x="5254" y="1110"/>
                      <a:pt x="5253" y="1110"/>
                    </a:cubicBezTo>
                    <a:cubicBezTo>
                      <a:pt x="5253" y="1110"/>
                      <a:pt x="5252" y="1120"/>
                      <a:pt x="5252" y="1120"/>
                    </a:cubicBezTo>
                    <a:cubicBezTo>
                      <a:pt x="5252" y="1120"/>
                      <a:pt x="5252" y="1111"/>
                      <a:pt x="5250" y="1078"/>
                    </a:cubicBezTo>
                    <a:lnTo>
                      <a:pt x="5250" y="1078"/>
                    </a:lnTo>
                    <a:cubicBezTo>
                      <a:pt x="5251" y="1097"/>
                      <a:pt x="5244" y="1116"/>
                      <a:pt x="5234" y="1132"/>
                    </a:cubicBezTo>
                    <a:cubicBezTo>
                      <a:pt x="5226" y="1132"/>
                      <a:pt x="5219" y="1194"/>
                      <a:pt x="5207" y="1194"/>
                    </a:cubicBezTo>
                    <a:cubicBezTo>
                      <a:pt x="5199" y="1194"/>
                      <a:pt x="5190" y="1167"/>
                      <a:pt x="5176" y="1078"/>
                    </a:cubicBezTo>
                    <a:cubicBezTo>
                      <a:pt x="5154" y="1138"/>
                      <a:pt x="5000" y="1199"/>
                      <a:pt x="4966" y="1270"/>
                    </a:cubicBezTo>
                    <a:cubicBezTo>
                      <a:pt x="4961" y="1318"/>
                      <a:pt x="4954" y="1331"/>
                      <a:pt x="4946" y="1331"/>
                    </a:cubicBezTo>
                    <a:cubicBezTo>
                      <a:pt x="4936" y="1331"/>
                      <a:pt x="4924" y="1309"/>
                      <a:pt x="4913" y="1309"/>
                    </a:cubicBezTo>
                    <a:cubicBezTo>
                      <a:pt x="4912" y="1309"/>
                      <a:pt x="4911" y="1309"/>
                      <a:pt x="4910" y="1310"/>
                    </a:cubicBezTo>
                    <a:cubicBezTo>
                      <a:pt x="4901" y="1255"/>
                      <a:pt x="4893" y="1239"/>
                      <a:pt x="4885" y="1239"/>
                    </a:cubicBezTo>
                    <a:cubicBezTo>
                      <a:pt x="4875" y="1239"/>
                      <a:pt x="4866" y="1266"/>
                      <a:pt x="4855" y="1266"/>
                    </a:cubicBezTo>
                    <a:cubicBezTo>
                      <a:pt x="4851" y="1266"/>
                      <a:pt x="4847" y="1263"/>
                      <a:pt x="4843" y="1254"/>
                    </a:cubicBezTo>
                    <a:cubicBezTo>
                      <a:pt x="4826" y="1245"/>
                      <a:pt x="4804" y="1172"/>
                      <a:pt x="4785" y="1172"/>
                    </a:cubicBezTo>
                    <a:cubicBezTo>
                      <a:pt x="4779" y="1172"/>
                      <a:pt x="4773" y="1180"/>
                      <a:pt x="4768" y="1200"/>
                    </a:cubicBezTo>
                    <a:cubicBezTo>
                      <a:pt x="4764" y="1193"/>
                      <a:pt x="4761" y="1190"/>
                      <a:pt x="4757" y="1190"/>
                    </a:cubicBezTo>
                    <a:cubicBezTo>
                      <a:pt x="4740" y="1190"/>
                      <a:pt x="4724" y="1261"/>
                      <a:pt x="4706" y="1261"/>
                    </a:cubicBezTo>
                    <a:cubicBezTo>
                      <a:pt x="4700" y="1261"/>
                      <a:pt x="4694" y="1254"/>
                      <a:pt x="4688" y="1237"/>
                    </a:cubicBezTo>
                    <a:cubicBezTo>
                      <a:pt x="4686" y="1347"/>
                      <a:pt x="4681" y="1379"/>
                      <a:pt x="4675" y="1379"/>
                    </a:cubicBezTo>
                    <a:cubicBezTo>
                      <a:pt x="4667" y="1379"/>
                      <a:pt x="4657" y="1328"/>
                      <a:pt x="4648" y="1314"/>
                    </a:cubicBezTo>
                    <a:cubicBezTo>
                      <a:pt x="4644" y="1294"/>
                      <a:pt x="4641" y="1288"/>
                      <a:pt x="4637" y="1288"/>
                    </a:cubicBezTo>
                    <a:cubicBezTo>
                      <a:pt x="4630" y="1288"/>
                      <a:pt x="4624" y="1317"/>
                      <a:pt x="4616" y="1317"/>
                    </a:cubicBezTo>
                    <a:cubicBezTo>
                      <a:pt x="4612" y="1317"/>
                      <a:pt x="4608" y="1308"/>
                      <a:pt x="4603" y="1282"/>
                    </a:cubicBezTo>
                    <a:cubicBezTo>
                      <a:pt x="4582" y="1214"/>
                      <a:pt x="4562" y="1177"/>
                      <a:pt x="4544" y="1177"/>
                    </a:cubicBezTo>
                    <a:cubicBezTo>
                      <a:pt x="4531" y="1177"/>
                      <a:pt x="4519" y="1195"/>
                      <a:pt x="4507" y="1231"/>
                    </a:cubicBezTo>
                    <a:cubicBezTo>
                      <a:pt x="4441" y="1104"/>
                      <a:pt x="3295" y="1148"/>
                      <a:pt x="3235" y="920"/>
                    </a:cubicBezTo>
                    <a:cubicBezTo>
                      <a:pt x="3233" y="981"/>
                      <a:pt x="3183" y="1016"/>
                      <a:pt x="3134" y="1016"/>
                    </a:cubicBezTo>
                    <a:cubicBezTo>
                      <a:pt x="3100" y="1016"/>
                      <a:pt x="3066" y="999"/>
                      <a:pt x="3050" y="960"/>
                    </a:cubicBezTo>
                    <a:cubicBezTo>
                      <a:pt x="3043" y="987"/>
                      <a:pt x="3036" y="1012"/>
                      <a:pt x="3030" y="1039"/>
                    </a:cubicBezTo>
                    <a:cubicBezTo>
                      <a:pt x="2943" y="980"/>
                      <a:pt x="2898" y="826"/>
                      <a:pt x="2861" y="826"/>
                    </a:cubicBezTo>
                    <a:cubicBezTo>
                      <a:pt x="2850" y="826"/>
                      <a:pt x="2840" y="838"/>
                      <a:pt x="2830" y="868"/>
                    </a:cubicBezTo>
                    <a:cubicBezTo>
                      <a:pt x="2814" y="841"/>
                      <a:pt x="2800" y="816"/>
                      <a:pt x="2784" y="791"/>
                    </a:cubicBezTo>
                    <a:cubicBezTo>
                      <a:pt x="2732" y="814"/>
                      <a:pt x="2644" y="842"/>
                      <a:pt x="2567" y="842"/>
                    </a:cubicBezTo>
                    <a:cubicBezTo>
                      <a:pt x="2524" y="842"/>
                      <a:pt x="2484" y="833"/>
                      <a:pt x="2457" y="808"/>
                    </a:cubicBezTo>
                    <a:cubicBezTo>
                      <a:pt x="2440" y="791"/>
                      <a:pt x="2417" y="781"/>
                      <a:pt x="2393" y="781"/>
                    </a:cubicBezTo>
                    <a:cubicBezTo>
                      <a:pt x="2385" y="781"/>
                      <a:pt x="2376" y="783"/>
                      <a:pt x="2367" y="785"/>
                    </a:cubicBezTo>
                    <a:cubicBezTo>
                      <a:pt x="2338" y="793"/>
                      <a:pt x="2308" y="808"/>
                      <a:pt x="2279" y="810"/>
                    </a:cubicBezTo>
                    <a:cubicBezTo>
                      <a:pt x="2269" y="822"/>
                      <a:pt x="2258" y="827"/>
                      <a:pt x="2246" y="827"/>
                    </a:cubicBezTo>
                    <a:cubicBezTo>
                      <a:pt x="2213" y="827"/>
                      <a:pt x="2178" y="784"/>
                      <a:pt x="2146" y="784"/>
                    </a:cubicBezTo>
                    <a:cubicBezTo>
                      <a:pt x="2133" y="784"/>
                      <a:pt x="2121" y="791"/>
                      <a:pt x="2109" y="811"/>
                    </a:cubicBezTo>
                    <a:cubicBezTo>
                      <a:pt x="2096" y="841"/>
                      <a:pt x="2083" y="850"/>
                      <a:pt x="2070" y="850"/>
                    </a:cubicBezTo>
                    <a:cubicBezTo>
                      <a:pt x="2049" y="850"/>
                      <a:pt x="2029" y="828"/>
                      <a:pt x="2009" y="824"/>
                    </a:cubicBezTo>
                    <a:cubicBezTo>
                      <a:pt x="1992" y="790"/>
                      <a:pt x="1974" y="773"/>
                      <a:pt x="1958" y="773"/>
                    </a:cubicBezTo>
                    <a:cubicBezTo>
                      <a:pt x="1943" y="773"/>
                      <a:pt x="1929" y="787"/>
                      <a:pt x="1917" y="816"/>
                    </a:cubicBezTo>
                    <a:cubicBezTo>
                      <a:pt x="1891" y="791"/>
                      <a:pt x="1868" y="775"/>
                      <a:pt x="1846" y="775"/>
                    </a:cubicBezTo>
                    <a:cubicBezTo>
                      <a:pt x="1828" y="775"/>
                      <a:pt x="1811" y="786"/>
                      <a:pt x="1796" y="812"/>
                    </a:cubicBezTo>
                    <a:cubicBezTo>
                      <a:pt x="1781" y="814"/>
                      <a:pt x="1769" y="877"/>
                      <a:pt x="1756" y="877"/>
                    </a:cubicBezTo>
                    <a:cubicBezTo>
                      <a:pt x="1753" y="877"/>
                      <a:pt x="1751" y="875"/>
                      <a:pt x="1749" y="871"/>
                    </a:cubicBezTo>
                    <a:cubicBezTo>
                      <a:pt x="1745" y="875"/>
                      <a:pt x="1741" y="878"/>
                      <a:pt x="1737" y="878"/>
                    </a:cubicBezTo>
                    <a:cubicBezTo>
                      <a:pt x="1726" y="878"/>
                      <a:pt x="1715" y="857"/>
                      <a:pt x="1704" y="824"/>
                    </a:cubicBezTo>
                    <a:cubicBezTo>
                      <a:pt x="1679" y="866"/>
                      <a:pt x="1658" y="887"/>
                      <a:pt x="1644" y="887"/>
                    </a:cubicBezTo>
                    <a:cubicBezTo>
                      <a:pt x="1631" y="887"/>
                      <a:pt x="1623" y="867"/>
                      <a:pt x="1621" y="827"/>
                    </a:cubicBezTo>
                    <a:cubicBezTo>
                      <a:pt x="1610" y="842"/>
                      <a:pt x="1599" y="847"/>
                      <a:pt x="1587" y="847"/>
                    </a:cubicBezTo>
                    <a:cubicBezTo>
                      <a:pt x="1559" y="847"/>
                      <a:pt x="1531" y="816"/>
                      <a:pt x="1505" y="816"/>
                    </a:cubicBezTo>
                    <a:cubicBezTo>
                      <a:pt x="1494" y="816"/>
                      <a:pt x="1485" y="821"/>
                      <a:pt x="1475" y="834"/>
                    </a:cubicBezTo>
                    <a:cubicBezTo>
                      <a:pt x="1468" y="827"/>
                      <a:pt x="1462" y="824"/>
                      <a:pt x="1455" y="824"/>
                    </a:cubicBezTo>
                    <a:cubicBezTo>
                      <a:pt x="1416" y="824"/>
                      <a:pt x="1383" y="935"/>
                      <a:pt x="1350" y="978"/>
                    </a:cubicBezTo>
                    <a:cubicBezTo>
                      <a:pt x="1315" y="956"/>
                      <a:pt x="1275" y="942"/>
                      <a:pt x="1235" y="938"/>
                    </a:cubicBezTo>
                    <a:cubicBezTo>
                      <a:pt x="1219" y="923"/>
                      <a:pt x="1203" y="919"/>
                      <a:pt x="1189" y="919"/>
                    </a:cubicBezTo>
                    <a:cubicBezTo>
                      <a:pt x="1177" y="919"/>
                      <a:pt x="1166" y="921"/>
                      <a:pt x="1155" y="921"/>
                    </a:cubicBezTo>
                    <a:cubicBezTo>
                      <a:pt x="1149" y="921"/>
                      <a:pt x="1142" y="921"/>
                      <a:pt x="1135" y="918"/>
                    </a:cubicBezTo>
                    <a:cubicBezTo>
                      <a:pt x="1128" y="915"/>
                      <a:pt x="1121" y="914"/>
                      <a:pt x="1114" y="914"/>
                    </a:cubicBezTo>
                    <a:cubicBezTo>
                      <a:pt x="1065" y="914"/>
                      <a:pt x="1013" y="971"/>
                      <a:pt x="975" y="971"/>
                    </a:cubicBezTo>
                    <a:cubicBezTo>
                      <a:pt x="969" y="971"/>
                      <a:pt x="964" y="969"/>
                      <a:pt x="958" y="966"/>
                    </a:cubicBezTo>
                    <a:cubicBezTo>
                      <a:pt x="940" y="909"/>
                      <a:pt x="904" y="893"/>
                      <a:pt x="864" y="893"/>
                    </a:cubicBezTo>
                    <a:cubicBezTo>
                      <a:pt x="815" y="893"/>
                      <a:pt x="760" y="917"/>
                      <a:pt x="725" y="917"/>
                    </a:cubicBezTo>
                    <a:cubicBezTo>
                      <a:pt x="717" y="917"/>
                      <a:pt x="710" y="916"/>
                      <a:pt x="704" y="913"/>
                    </a:cubicBezTo>
                    <a:cubicBezTo>
                      <a:pt x="680" y="900"/>
                      <a:pt x="657" y="895"/>
                      <a:pt x="635" y="895"/>
                    </a:cubicBezTo>
                    <a:cubicBezTo>
                      <a:pt x="560" y="895"/>
                      <a:pt x="500" y="955"/>
                      <a:pt x="475" y="955"/>
                    </a:cubicBezTo>
                    <a:cubicBezTo>
                      <a:pt x="469" y="955"/>
                      <a:pt x="466" y="952"/>
                      <a:pt x="464" y="946"/>
                    </a:cubicBezTo>
                    <a:cubicBezTo>
                      <a:pt x="439" y="931"/>
                      <a:pt x="413" y="908"/>
                      <a:pt x="388" y="908"/>
                    </a:cubicBezTo>
                    <a:cubicBezTo>
                      <a:pt x="384" y="908"/>
                      <a:pt x="381" y="909"/>
                      <a:pt x="377" y="910"/>
                    </a:cubicBezTo>
                    <a:cubicBezTo>
                      <a:pt x="363" y="867"/>
                      <a:pt x="350" y="855"/>
                      <a:pt x="339" y="855"/>
                    </a:cubicBezTo>
                    <a:cubicBezTo>
                      <a:pt x="324" y="855"/>
                      <a:pt x="311" y="877"/>
                      <a:pt x="297" y="877"/>
                    </a:cubicBezTo>
                    <a:cubicBezTo>
                      <a:pt x="296" y="877"/>
                      <a:pt x="296" y="877"/>
                      <a:pt x="296" y="877"/>
                    </a:cubicBezTo>
                    <a:cubicBezTo>
                      <a:pt x="271" y="884"/>
                      <a:pt x="236" y="896"/>
                      <a:pt x="202" y="896"/>
                    </a:cubicBezTo>
                    <a:cubicBezTo>
                      <a:pt x="176" y="896"/>
                      <a:pt x="151" y="889"/>
                      <a:pt x="131" y="867"/>
                    </a:cubicBezTo>
                    <a:cubicBezTo>
                      <a:pt x="111" y="892"/>
                      <a:pt x="50" y="909"/>
                      <a:pt x="0" y="919"/>
                    </a:cubicBezTo>
                    <a:lnTo>
                      <a:pt x="0" y="2610"/>
                    </a:lnTo>
                    <a:cubicBezTo>
                      <a:pt x="8" y="2616"/>
                      <a:pt x="16" y="2625"/>
                      <a:pt x="19" y="2636"/>
                    </a:cubicBezTo>
                    <a:cubicBezTo>
                      <a:pt x="57" y="2632"/>
                      <a:pt x="91" y="2592"/>
                      <a:pt x="127" y="2592"/>
                    </a:cubicBezTo>
                    <a:cubicBezTo>
                      <a:pt x="138" y="2592"/>
                      <a:pt x="148" y="2595"/>
                      <a:pt x="159" y="2605"/>
                    </a:cubicBezTo>
                    <a:cubicBezTo>
                      <a:pt x="204" y="2587"/>
                      <a:pt x="250" y="2605"/>
                      <a:pt x="292" y="2559"/>
                    </a:cubicBezTo>
                    <a:cubicBezTo>
                      <a:pt x="297" y="2556"/>
                      <a:pt x="303" y="2554"/>
                      <a:pt x="308" y="2554"/>
                    </a:cubicBezTo>
                    <a:cubicBezTo>
                      <a:pt x="330" y="2554"/>
                      <a:pt x="352" y="2575"/>
                      <a:pt x="374" y="2575"/>
                    </a:cubicBezTo>
                    <a:cubicBezTo>
                      <a:pt x="390" y="2575"/>
                      <a:pt x="406" y="2563"/>
                      <a:pt x="422" y="2522"/>
                    </a:cubicBezTo>
                    <a:cubicBezTo>
                      <a:pt x="440" y="2493"/>
                      <a:pt x="460" y="2487"/>
                      <a:pt x="480" y="2487"/>
                    </a:cubicBezTo>
                    <a:cubicBezTo>
                      <a:pt x="495" y="2487"/>
                      <a:pt x="510" y="2490"/>
                      <a:pt x="525" y="2490"/>
                    </a:cubicBezTo>
                    <a:cubicBezTo>
                      <a:pt x="534" y="2490"/>
                      <a:pt x="543" y="2489"/>
                      <a:pt x="551" y="2485"/>
                    </a:cubicBezTo>
                    <a:cubicBezTo>
                      <a:pt x="567" y="2503"/>
                      <a:pt x="584" y="2523"/>
                      <a:pt x="599" y="2523"/>
                    </a:cubicBezTo>
                    <a:cubicBezTo>
                      <a:pt x="606" y="2523"/>
                      <a:pt x="612" y="2520"/>
                      <a:pt x="617" y="2512"/>
                    </a:cubicBezTo>
                    <a:cubicBezTo>
                      <a:pt x="623" y="2479"/>
                      <a:pt x="630" y="2469"/>
                      <a:pt x="637" y="2469"/>
                    </a:cubicBezTo>
                    <a:cubicBezTo>
                      <a:pt x="647" y="2469"/>
                      <a:pt x="658" y="2491"/>
                      <a:pt x="668" y="2491"/>
                    </a:cubicBezTo>
                    <a:cubicBezTo>
                      <a:pt x="674" y="2491"/>
                      <a:pt x="679" y="2485"/>
                      <a:pt x="684" y="2468"/>
                    </a:cubicBezTo>
                    <a:cubicBezTo>
                      <a:pt x="693" y="2474"/>
                      <a:pt x="702" y="2477"/>
                      <a:pt x="710" y="2477"/>
                    </a:cubicBezTo>
                    <a:cubicBezTo>
                      <a:pt x="740" y="2477"/>
                      <a:pt x="758" y="2439"/>
                      <a:pt x="788" y="2437"/>
                    </a:cubicBezTo>
                    <a:cubicBezTo>
                      <a:pt x="808" y="2416"/>
                      <a:pt x="827" y="2404"/>
                      <a:pt x="846" y="2404"/>
                    </a:cubicBezTo>
                    <a:cubicBezTo>
                      <a:pt x="864" y="2404"/>
                      <a:pt x="882" y="2416"/>
                      <a:pt x="900" y="2442"/>
                    </a:cubicBezTo>
                    <a:cubicBezTo>
                      <a:pt x="914" y="2464"/>
                      <a:pt x="928" y="2473"/>
                      <a:pt x="941" y="2473"/>
                    </a:cubicBezTo>
                    <a:cubicBezTo>
                      <a:pt x="961" y="2473"/>
                      <a:pt x="980" y="2453"/>
                      <a:pt x="998" y="2427"/>
                    </a:cubicBezTo>
                    <a:cubicBezTo>
                      <a:pt x="1013" y="2478"/>
                      <a:pt x="1026" y="2493"/>
                      <a:pt x="1039" y="2493"/>
                    </a:cubicBezTo>
                    <a:cubicBezTo>
                      <a:pt x="1055" y="2493"/>
                      <a:pt x="1071" y="2466"/>
                      <a:pt x="1087" y="2465"/>
                    </a:cubicBezTo>
                    <a:cubicBezTo>
                      <a:pt x="1094" y="2438"/>
                      <a:pt x="1102" y="2429"/>
                      <a:pt x="1110" y="2429"/>
                    </a:cubicBezTo>
                    <a:cubicBezTo>
                      <a:pt x="1124" y="2429"/>
                      <a:pt x="1139" y="2460"/>
                      <a:pt x="1153" y="2460"/>
                    </a:cubicBezTo>
                    <a:cubicBezTo>
                      <a:pt x="1159" y="2460"/>
                      <a:pt x="1164" y="2456"/>
                      <a:pt x="1168" y="2445"/>
                    </a:cubicBezTo>
                    <a:cubicBezTo>
                      <a:pt x="1175" y="2447"/>
                      <a:pt x="1182" y="2448"/>
                      <a:pt x="1189" y="2448"/>
                    </a:cubicBezTo>
                    <a:cubicBezTo>
                      <a:pt x="1205" y="2448"/>
                      <a:pt x="1222" y="2443"/>
                      <a:pt x="1238" y="2443"/>
                    </a:cubicBezTo>
                    <a:cubicBezTo>
                      <a:pt x="1241" y="2443"/>
                      <a:pt x="1244" y="2443"/>
                      <a:pt x="1247" y="2443"/>
                    </a:cubicBezTo>
                    <a:cubicBezTo>
                      <a:pt x="1257" y="2468"/>
                      <a:pt x="1266" y="2486"/>
                      <a:pt x="1274" y="2486"/>
                    </a:cubicBezTo>
                    <a:cubicBezTo>
                      <a:pt x="1284" y="2486"/>
                      <a:pt x="1292" y="2459"/>
                      <a:pt x="1299" y="2386"/>
                    </a:cubicBezTo>
                    <a:cubicBezTo>
                      <a:pt x="1311" y="2370"/>
                      <a:pt x="1326" y="2311"/>
                      <a:pt x="1340" y="2311"/>
                    </a:cubicBezTo>
                    <a:cubicBezTo>
                      <a:pt x="1345" y="2311"/>
                      <a:pt x="1350" y="2318"/>
                      <a:pt x="1354" y="2337"/>
                    </a:cubicBezTo>
                    <a:cubicBezTo>
                      <a:pt x="1367" y="2378"/>
                      <a:pt x="1377" y="2390"/>
                      <a:pt x="1386" y="2390"/>
                    </a:cubicBezTo>
                    <a:cubicBezTo>
                      <a:pt x="1400" y="2390"/>
                      <a:pt x="1411" y="2365"/>
                      <a:pt x="1423" y="2365"/>
                    </a:cubicBezTo>
                    <a:cubicBezTo>
                      <a:pt x="1425" y="2365"/>
                      <a:pt x="1426" y="2365"/>
                      <a:pt x="1427" y="2366"/>
                    </a:cubicBezTo>
                    <a:cubicBezTo>
                      <a:pt x="1430" y="2355"/>
                      <a:pt x="1433" y="2352"/>
                      <a:pt x="1436" y="2352"/>
                    </a:cubicBezTo>
                    <a:cubicBezTo>
                      <a:pt x="1442" y="2352"/>
                      <a:pt x="1448" y="2365"/>
                      <a:pt x="1454" y="2365"/>
                    </a:cubicBezTo>
                    <a:cubicBezTo>
                      <a:pt x="1455" y="2365"/>
                      <a:pt x="1457" y="2364"/>
                      <a:pt x="1459" y="2361"/>
                    </a:cubicBezTo>
                    <a:cubicBezTo>
                      <a:pt x="1471" y="2400"/>
                      <a:pt x="1481" y="2385"/>
                      <a:pt x="1494" y="2429"/>
                    </a:cubicBezTo>
                    <a:cubicBezTo>
                      <a:pt x="1505" y="2512"/>
                      <a:pt x="1513" y="2537"/>
                      <a:pt x="1521" y="2537"/>
                    </a:cubicBezTo>
                    <a:cubicBezTo>
                      <a:pt x="1525" y="2537"/>
                      <a:pt x="1529" y="2532"/>
                      <a:pt x="1532" y="2525"/>
                    </a:cubicBezTo>
                    <a:cubicBezTo>
                      <a:pt x="1535" y="2531"/>
                      <a:pt x="1537" y="2533"/>
                      <a:pt x="1539" y="2533"/>
                    </a:cubicBezTo>
                    <a:cubicBezTo>
                      <a:pt x="1550" y="2533"/>
                      <a:pt x="1559" y="2473"/>
                      <a:pt x="1570" y="2427"/>
                    </a:cubicBezTo>
                    <a:cubicBezTo>
                      <a:pt x="1573" y="2426"/>
                      <a:pt x="1576" y="2426"/>
                      <a:pt x="1578" y="2426"/>
                    </a:cubicBezTo>
                    <a:cubicBezTo>
                      <a:pt x="1607" y="2426"/>
                      <a:pt x="1645" y="2449"/>
                      <a:pt x="1687" y="2449"/>
                    </a:cubicBezTo>
                    <a:cubicBezTo>
                      <a:pt x="1701" y="2449"/>
                      <a:pt x="1716" y="2446"/>
                      <a:pt x="1731" y="2440"/>
                    </a:cubicBezTo>
                    <a:cubicBezTo>
                      <a:pt x="1736" y="2413"/>
                      <a:pt x="1741" y="2405"/>
                      <a:pt x="1747" y="2405"/>
                    </a:cubicBezTo>
                    <a:cubicBezTo>
                      <a:pt x="1755" y="2405"/>
                      <a:pt x="1765" y="2425"/>
                      <a:pt x="1774" y="2425"/>
                    </a:cubicBezTo>
                    <a:cubicBezTo>
                      <a:pt x="1776" y="2425"/>
                      <a:pt x="1778" y="2424"/>
                      <a:pt x="1780" y="2420"/>
                    </a:cubicBezTo>
                    <a:cubicBezTo>
                      <a:pt x="1795" y="2450"/>
                      <a:pt x="1808" y="2481"/>
                      <a:pt x="1822" y="2481"/>
                    </a:cubicBezTo>
                    <a:cubicBezTo>
                      <a:pt x="1826" y="2481"/>
                      <a:pt x="1831" y="2478"/>
                      <a:pt x="1835" y="2470"/>
                    </a:cubicBezTo>
                    <a:cubicBezTo>
                      <a:pt x="1850" y="2419"/>
                      <a:pt x="1870" y="2436"/>
                      <a:pt x="1887" y="2427"/>
                    </a:cubicBezTo>
                    <a:cubicBezTo>
                      <a:pt x="1888" y="2427"/>
                      <a:pt x="1889" y="2426"/>
                      <a:pt x="1890" y="2426"/>
                    </a:cubicBezTo>
                    <a:cubicBezTo>
                      <a:pt x="1905" y="2426"/>
                      <a:pt x="1922" y="2477"/>
                      <a:pt x="1936" y="2477"/>
                    </a:cubicBezTo>
                    <a:cubicBezTo>
                      <a:pt x="1939" y="2477"/>
                      <a:pt x="1942" y="2476"/>
                      <a:pt x="1945" y="2471"/>
                    </a:cubicBezTo>
                    <a:cubicBezTo>
                      <a:pt x="1960" y="2398"/>
                      <a:pt x="1980" y="2450"/>
                      <a:pt x="1997" y="2377"/>
                    </a:cubicBezTo>
                    <a:cubicBezTo>
                      <a:pt x="2000" y="2366"/>
                      <a:pt x="2003" y="2362"/>
                      <a:pt x="2007" y="2362"/>
                    </a:cubicBezTo>
                    <a:cubicBezTo>
                      <a:pt x="2021" y="2362"/>
                      <a:pt x="2038" y="2430"/>
                      <a:pt x="2054" y="2464"/>
                    </a:cubicBezTo>
                    <a:cubicBezTo>
                      <a:pt x="2077" y="2434"/>
                      <a:pt x="2099" y="2402"/>
                      <a:pt x="2121" y="2402"/>
                    </a:cubicBezTo>
                    <a:cubicBezTo>
                      <a:pt x="2133" y="2402"/>
                      <a:pt x="2144" y="2410"/>
                      <a:pt x="2156" y="2432"/>
                    </a:cubicBezTo>
                    <a:cubicBezTo>
                      <a:pt x="2180" y="2440"/>
                      <a:pt x="2199" y="2447"/>
                      <a:pt x="2214" y="2447"/>
                    </a:cubicBezTo>
                    <a:cubicBezTo>
                      <a:pt x="2240" y="2447"/>
                      <a:pt x="2255" y="2429"/>
                      <a:pt x="2269" y="2375"/>
                    </a:cubicBezTo>
                    <a:cubicBezTo>
                      <a:pt x="2277" y="2347"/>
                      <a:pt x="2285" y="2339"/>
                      <a:pt x="2295" y="2339"/>
                    </a:cubicBezTo>
                    <a:cubicBezTo>
                      <a:pt x="2313" y="2339"/>
                      <a:pt x="2337" y="2367"/>
                      <a:pt x="2373" y="2367"/>
                    </a:cubicBezTo>
                    <a:cubicBezTo>
                      <a:pt x="2374" y="2367"/>
                      <a:pt x="2375" y="2367"/>
                      <a:pt x="2376" y="2367"/>
                    </a:cubicBezTo>
                    <a:cubicBezTo>
                      <a:pt x="2392" y="2393"/>
                      <a:pt x="2408" y="2391"/>
                      <a:pt x="2429" y="2422"/>
                    </a:cubicBezTo>
                    <a:cubicBezTo>
                      <a:pt x="2438" y="2377"/>
                      <a:pt x="2448" y="2370"/>
                      <a:pt x="2459" y="2370"/>
                    </a:cubicBezTo>
                    <a:cubicBezTo>
                      <a:pt x="2465" y="2370"/>
                      <a:pt x="2471" y="2372"/>
                      <a:pt x="2477" y="2372"/>
                    </a:cubicBezTo>
                    <a:cubicBezTo>
                      <a:pt x="2484" y="2372"/>
                      <a:pt x="2490" y="2370"/>
                      <a:pt x="2497" y="2361"/>
                    </a:cubicBezTo>
                    <a:cubicBezTo>
                      <a:pt x="2504" y="2357"/>
                      <a:pt x="2512" y="2356"/>
                      <a:pt x="2520" y="2356"/>
                    </a:cubicBezTo>
                    <a:cubicBezTo>
                      <a:pt x="2526" y="2356"/>
                      <a:pt x="2532" y="2356"/>
                      <a:pt x="2538" y="2356"/>
                    </a:cubicBezTo>
                    <a:cubicBezTo>
                      <a:pt x="2553" y="2356"/>
                      <a:pt x="2569" y="2354"/>
                      <a:pt x="2586" y="2337"/>
                    </a:cubicBezTo>
                    <a:cubicBezTo>
                      <a:pt x="2601" y="2322"/>
                      <a:pt x="2617" y="2316"/>
                      <a:pt x="2634" y="2316"/>
                    </a:cubicBezTo>
                    <a:cubicBezTo>
                      <a:pt x="2654" y="2316"/>
                      <a:pt x="2676" y="2324"/>
                      <a:pt x="2699" y="2338"/>
                    </a:cubicBezTo>
                    <a:cubicBezTo>
                      <a:pt x="2717" y="2296"/>
                      <a:pt x="2735" y="2284"/>
                      <a:pt x="2753" y="2284"/>
                    </a:cubicBezTo>
                    <a:cubicBezTo>
                      <a:pt x="2774" y="2284"/>
                      <a:pt x="2794" y="2300"/>
                      <a:pt x="2814" y="2303"/>
                    </a:cubicBezTo>
                    <a:cubicBezTo>
                      <a:pt x="2822" y="2294"/>
                      <a:pt x="2830" y="2291"/>
                      <a:pt x="2839" y="2291"/>
                    </a:cubicBezTo>
                    <a:cubicBezTo>
                      <a:pt x="2861" y="2291"/>
                      <a:pt x="2882" y="2315"/>
                      <a:pt x="2902" y="2315"/>
                    </a:cubicBezTo>
                    <a:cubicBezTo>
                      <a:pt x="2905" y="2315"/>
                      <a:pt x="2907" y="2315"/>
                      <a:pt x="2910" y="2314"/>
                    </a:cubicBezTo>
                    <a:cubicBezTo>
                      <a:pt x="2927" y="2330"/>
                      <a:pt x="2943" y="2335"/>
                      <a:pt x="2958" y="2335"/>
                    </a:cubicBezTo>
                    <a:cubicBezTo>
                      <a:pt x="2987" y="2335"/>
                      <a:pt x="3012" y="2315"/>
                      <a:pt x="3036" y="2315"/>
                    </a:cubicBezTo>
                    <a:cubicBezTo>
                      <a:pt x="3043" y="2315"/>
                      <a:pt x="3051" y="2317"/>
                      <a:pt x="3058" y="2323"/>
                    </a:cubicBezTo>
                    <a:cubicBezTo>
                      <a:pt x="3081" y="2343"/>
                      <a:pt x="3100" y="2366"/>
                      <a:pt x="3118" y="2391"/>
                    </a:cubicBezTo>
                    <a:cubicBezTo>
                      <a:pt x="3134" y="2358"/>
                      <a:pt x="3152" y="2380"/>
                      <a:pt x="3167" y="2340"/>
                    </a:cubicBezTo>
                    <a:cubicBezTo>
                      <a:pt x="3178" y="2318"/>
                      <a:pt x="3188" y="2310"/>
                      <a:pt x="3199" y="2310"/>
                    </a:cubicBezTo>
                    <a:cubicBezTo>
                      <a:pt x="3220" y="2310"/>
                      <a:pt x="3241" y="2340"/>
                      <a:pt x="3263" y="2353"/>
                    </a:cubicBezTo>
                    <a:cubicBezTo>
                      <a:pt x="3276" y="2345"/>
                      <a:pt x="3291" y="2342"/>
                      <a:pt x="3306" y="2342"/>
                    </a:cubicBezTo>
                    <a:cubicBezTo>
                      <a:pt x="3326" y="2342"/>
                      <a:pt x="3347" y="2348"/>
                      <a:pt x="3371" y="2358"/>
                    </a:cubicBezTo>
                    <a:cubicBezTo>
                      <a:pt x="3379" y="2384"/>
                      <a:pt x="3386" y="2393"/>
                      <a:pt x="3393" y="2393"/>
                    </a:cubicBezTo>
                    <a:cubicBezTo>
                      <a:pt x="3408" y="2393"/>
                      <a:pt x="3422" y="2357"/>
                      <a:pt x="3438" y="2356"/>
                    </a:cubicBezTo>
                    <a:cubicBezTo>
                      <a:pt x="3452" y="2379"/>
                      <a:pt x="3467" y="2400"/>
                      <a:pt x="3482" y="2400"/>
                    </a:cubicBezTo>
                    <a:cubicBezTo>
                      <a:pt x="3494" y="2400"/>
                      <a:pt x="3506" y="2387"/>
                      <a:pt x="3517" y="2349"/>
                    </a:cubicBezTo>
                    <a:cubicBezTo>
                      <a:pt x="3583" y="2345"/>
                      <a:pt x="3620" y="2334"/>
                      <a:pt x="3639" y="2323"/>
                    </a:cubicBezTo>
                    <a:cubicBezTo>
                      <a:pt x="3660" y="2311"/>
                      <a:pt x="3661" y="2298"/>
                      <a:pt x="3658" y="2292"/>
                    </a:cubicBezTo>
                    <a:cubicBezTo>
                      <a:pt x="3657" y="2279"/>
                      <a:pt x="3656" y="2269"/>
                      <a:pt x="3655" y="2261"/>
                    </a:cubicBezTo>
                    <a:lnTo>
                      <a:pt x="3655" y="2261"/>
                    </a:lnTo>
                    <a:cubicBezTo>
                      <a:pt x="3657" y="2264"/>
                      <a:pt x="3660" y="2265"/>
                      <a:pt x="3664" y="2268"/>
                    </a:cubicBezTo>
                    <a:cubicBezTo>
                      <a:pt x="3665" y="2267"/>
                      <a:pt x="3666" y="2266"/>
                      <a:pt x="3667" y="2266"/>
                    </a:cubicBezTo>
                    <a:cubicBezTo>
                      <a:pt x="3676" y="2266"/>
                      <a:pt x="3691" y="2298"/>
                      <a:pt x="3709" y="2298"/>
                    </a:cubicBezTo>
                    <a:cubicBezTo>
                      <a:pt x="3716" y="2298"/>
                      <a:pt x="3724" y="2293"/>
                      <a:pt x="3732" y="2279"/>
                    </a:cubicBezTo>
                    <a:cubicBezTo>
                      <a:pt x="3737" y="2282"/>
                      <a:pt x="3742" y="2283"/>
                      <a:pt x="3747" y="2283"/>
                    </a:cubicBezTo>
                    <a:cubicBezTo>
                      <a:pt x="3764" y="2283"/>
                      <a:pt x="3784" y="2272"/>
                      <a:pt x="3806" y="2272"/>
                    </a:cubicBezTo>
                    <a:cubicBezTo>
                      <a:pt x="3824" y="2272"/>
                      <a:pt x="3844" y="2279"/>
                      <a:pt x="3867" y="2305"/>
                    </a:cubicBezTo>
                    <a:cubicBezTo>
                      <a:pt x="3895" y="2303"/>
                      <a:pt x="3918" y="2281"/>
                      <a:pt x="3940" y="2281"/>
                    </a:cubicBezTo>
                    <a:cubicBezTo>
                      <a:pt x="3949" y="2281"/>
                      <a:pt x="3958" y="2285"/>
                      <a:pt x="3966" y="2297"/>
                    </a:cubicBezTo>
                    <a:cubicBezTo>
                      <a:pt x="3970" y="2293"/>
                      <a:pt x="3974" y="2292"/>
                      <a:pt x="3978" y="2292"/>
                    </a:cubicBezTo>
                    <a:cubicBezTo>
                      <a:pt x="4001" y="2292"/>
                      <a:pt x="4021" y="2343"/>
                      <a:pt x="4036" y="2345"/>
                    </a:cubicBezTo>
                    <a:cubicBezTo>
                      <a:pt x="4049" y="2303"/>
                      <a:pt x="4061" y="2284"/>
                      <a:pt x="4070" y="2284"/>
                    </a:cubicBezTo>
                    <a:cubicBezTo>
                      <a:pt x="4085" y="2284"/>
                      <a:pt x="4096" y="2327"/>
                      <a:pt x="4104" y="2391"/>
                    </a:cubicBezTo>
                    <a:cubicBezTo>
                      <a:pt x="4115" y="2421"/>
                      <a:pt x="4118" y="2426"/>
                      <a:pt x="4120" y="2426"/>
                    </a:cubicBezTo>
                    <a:cubicBezTo>
                      <a:pt x="4121" y="2426"/>
                      <a:pt x="4121" y="2425"/>
                      <a:pt x="4122" y="2425"/>
                    </a:cubicBezTo>
                    <a:cubicBezTo>
                      <a:pt x="4124" y="2425"/>
                      <a:pt x="4126" y="2427"/>
                      <a:pt x="4132" y="2437"/>
                    </a:cubicBezTo>
                    <a:cubicBezTo>
                      <a:pt x="4133" y="2417"/>
                      <a:pt x="4135" y="2410"/>
                      <a:pt x="4138" y="2410"/>
                    </a:cubicBezTo>
                    <a:cubicBezTo>
                      <a:pt x="4146" y="2410"/>
                      <a:pt x="4158" y="2458"/>
                      <a:pt x="4173" y="2458"/>
                    </a:cubicBezTo>
                    <a:cubicBezTo>
                      <a:pt x="4178" y="2458"/>
                      <a:pt x="4183" y="2453"/>
                      <a:pt x="4189" y="2441"/>
                    </a:cubicBezTo>
                    <a:cubicBezTo>
                      <a:pt x="4196" y="2486"/>
                      <a:pt x="4203" y="2499"/>
                      <a:pt x="4210" y="2499"/>
                    </a:cubicBezTo>
                    <a:cubicBezTo>
                      <a:pt x="4222" y="2499"/>
                      <a:pt x="4234" y="2462"/>
                      <a:pt x="4248" y="2462"/>
                    </a:cubicBezTo>
                    <a:cubicBezTo>
                      <a:pt x="4249" y="2462"/>
                      <a:pt x="4250" y="2462"/>
                      <a:pt x="4250" y="2462"/>
                    </a:cubicBezTo>
                    <a:cubicBezTo>
                      <a:pt x="4274" y="2459"/>
                      <a:pt x="4304" y="2427"/>
                      <a:pt x="4339" y="2396"/>
                    </a:cubicBezTo>
                    <a:cubicBezTo>
                      <a:pt x="4346" y="2388"/>
                      <a:pt x="4354" y="2386"/>
                      <a:pt x="4361" y="2386"/>
                    </a:cubicBezTo>
                    <a:cubicBezTo>
                      <a:pt x="4377" y="2386"/>
                      <a:pt x="4392" y="2398"/>
                      <a:pt x="4407" y="2398"/>
                    </a:cubicBezTo>
                    <a:cubicBezTo>
                      <a:pt x="4418" y="2398"/>
                      <a:pt x="4428" y="2391"/>
                      <a:pt x="4437" y="2367"/>
                    </a:cubicBezTo>
                    <a:cubicBezTo>
                      <a:pt x="4459" y="2362"/>
                      <a:pt x="4478" y="2309"/>
                      <a:pt x="4497" y="2309"/>
                    </a:cubicBezTo>
                    <a:cubicBezTo>
                      <a:pt x="4505" y="2309"/>
                      <a:pt x="4514" y="2319"/>
                      <a:pt x="4522" y="2344"/>
                    </a:cubicBezTo>
                    <a:cubicBezTo>
                      <a:pt x="4543" y="2352"/>
                      <a:pt x="4562" y="2389"/>
                      <a:pt x="4580" y="2389"/>
                    </a:cubicBezTo>
                    <a:cubicBezTo>
                      <a:pt x="4586" y="2389"/>
                      <a:pt x="4591" y="2385"/>
                      <a:pt x="4596" y="2376"/>
                    </a:cubicBezTo>
                    <a:cubicBezTo>
                      <a:pt x="4602" y="2361"/>
                      <a:pt x="4609" y="2357"/>
                      <a:pt x="4615" y="2357"/>
                    </a:cubicBezTo>
                    <a:cubicBezTo>
                      <a:pt x="4622" y="2357"/>
                      <a:pt x="4629" y="2361"/>
                      <a:pt x="4635" y="2361"/>
                    </a:cubicBezTo>
                    <a:cubicBezTo>
                      <a:pt x="4643" y="2361"/>
                      <a:pt x="4651" y="2354"/>
                      <a:pt x="4657" y="2324"/>
                    </a:cubicBezTo>
                    <a:cubicBezTo>
                      <a:pt x="4665" y="2333"/>
                      <a:pt x="4673" y="2336"/>
                      <a:pt x="4680" y="2336"/>
                    </a:cubicBezTo>
                    <a:cubicBezTo>
                      <a:pt x="4706" y="2336"/>
                      <a:pt x="4729" y="2288"/>
                      <a:pt x="4752" y="2288"/>
                    </a:cubicBezTo>
                    <a:cubicBezTo>
                      <a:pt x="4755" y="2288"/>
                      <a:pt x="4757" y="2289"/>
                      <a:pt x="4760" y="2291"/>
                    </a:cubicBezTo>
                    <a:cubicBezTo>
                      <a:pt x="4781" y="2296"/>
                      <a:pt x="4799" y="2304"/>
                      <a:pt x="4817" y="2304"/>
                    </a:cubicBezTo>
                    <a:cubicBezTo>
                      <a:pt x="4827" y="2304"/>
                      <a:pt x="4837" y="2301"/>
                      <a:pt x="4847" y="2293"/>
                    </a:cubicBezTo>
                    <a:cubicBezTo>
                      <a:pt x="4848" y="2293"/>
                      <a:pt x="4849" y="2293"/>
                      <a:pt x="4850" y="2293"/>
                    </a:cubicBezTo>
                    <a:cubicBezTo>
                      <a:pt x="4888" y="2293"/>
                      <a:pt x="4925" y="2248"/>
                      <a:pt x="4970" y="2248"/>
                    </a:cubicBezTo>
                    <a:cubicBezTo>
                      <a:pt x="4990" y="2248"/>
                      <a:pt x="5013" y="2258"/>
                      <a:pt x="5038" y="2286"/>
                    </a:cubicBezTo>
                    <a:cubicBezTo>
                      <a:pt x="5099" y="2271"/>
                      <a:pt x="5117" y="2264"/>
                      <a:pt x="5118" y="2264"/>
                    </a:cubicBezTo>
                    <a:lnTo>
                      <a:pt x="5118" y="2264"/>
                    </a:lnTo>
                    <a:cubicBezTo>
                      <a:pt x="5119" y="2264"/>
                      <a:pt x="5105" y="2270"/>
                      <a:pt x="5096" y="2282"/>
                    </a:cubicBezTo>
                    <a:cubicBezTo>
                      <a:pt x="5095" y="2280"/>
                      <a:pt x="5094" y="2280"/>
                      <a:pt x="5093" y="2280"/>
                    </a:cubicBezTo>
                    <a:cubicBezTo>
                      <a:pt x="5088" y="2280"/>
                      <a:pt x="5086" y="2301"/>
                      <a:pt x="5092" y="2301"/>
                    </a:cubicBezTo>
                    <a:cubicBezTo>
                      <a:pt x="5095" y="2301"/>
                      <a:pt x="5099" y="2298"/>
                      <a:pt x="5104" y="2288"/>
                    </a:cubicBezTo>
                    <a:cubicBezTo>
                      <a:pt x="5106" y="2285"/>
                      <a:pt x="5108" y="2284"/>
                      <a:pt x="5111" y="2284"/>
                    </a:cubicBezTo>
                    <a:cubicBezTo>
                      <a:pt x="5127" y="2284"/>
                      <a:pt x="5156" y="2340"/>
                      <a:pt x="5198" y="2340"/>
                    </a:cubicBezTo>
                    <a:cubicBezTo>
                      <a:pt x="5219" y="2340"/>
                      <a:pt x="5244" y="2326"/>
                      <a:pt x="5272" y="2283"/>
                    </a:cubicBezTo>
                    <a:cubicBezTo>
                      <a:pt x="5287" y="2282"/>
                      <a:pt x="5302" y="2282"/>
                      <a:pt x="5315" y="2282"/>
                    </a:cubicBezTo>
                    <a:cubicBezTo>
                      <a:pt x="5329" y="2282"/>
                      <a:pt x="5341" y="2282"/>
                      <a:pt x="5352" y="2282"/>
                    </a:cubicBezTo>
                    <a:cubicBezTo>
                      <a:pt x="5380" y="2282"/>
                      <a:pt x="5400" y="2280"/>
                      <a:pt x="5413" y="2267"/>
                    </a:cubicBezTo>
                    <a:cubicBezTo>
                      <a:pt x="5420" y="2260"/>
                      <a:pt x="5426" y="2257"/>
                      <a:pt x="5430" y="2257"/>
                    </a:cubicBezTo>
                    <a:cubicBezTo>
                      <a:pt x="5440" y="2257"/>
                      <a:pt x="5444" y="2272"/>
                      <a:pt x="5445" y="2291"/>
                    </a:cubicBezTo>
                    <a:lnTo>
                      <a:pt x="5445" y="2298"/>
                    </a:lnTo>
                    <a:cubicBezTo>
                      <a:pt x="5448" y="2295"/>
                      <a:pt x="5452" y="2294"/>
                      <a:pt x="5456" y="2294"/>
                    </a:cubicBezTo>
                    <a:cubicBezTo>
                      <a:pt x="5458" y="2294"/>
                      <a:pt x="5459" y="2294"/>
                      <a:pt x="5460" y="2295"/>
                    </a:cubicBezTo>
                    <a:cubicBezTo>
                      <a:pt x="5464" y="2270"/>
                      <a:pt x="5470" y="2261"/>
                      <a:pt x="5478" y="2261"/>
                    </a:cubicBezTo>
                    <a:cubicBezTo>
                      <a:pt x="5490" y="2261"/>
                      <a:pt x="5508" y="2287"/>
                      <a:pt x="5529" y="2293"/>
                    </a:cubicBezTo>
                    <a:cubicBezTo>
                      <a:pt x="5545" y="2281"/>
                      <a:pt x="5565" y="2276"/>
                      <a:pt x="5588" y="2276"/>
                    </a:cubicBezTo>
                    <a:cubicBezTo>
                      <a:pt x="5610" y="2276"/>
                      <a:pt x="5635" y="2281"/>
                      <a:pt x="5664" y="2288"/>
                    </a:cubicBezTo>
                    <a:cubicBezTo>
                      <a:pt x="5687" y="2310"/>
                      <a:pt x="5708" y="2318"/>
                      <a:pt x="5726" y="2318"/>
                    </a:cubicBezTo>
                    <a:cubicBezTo>
                      <a:pt x="5756" y="2318"/>
                      <a:pt x="5780" y="2299"/>
                      <a:pt x="5800" y="2283"/>
                    </a:cubicBezTo>
                    <a:cubicBezTo>
                      <a:pt x="5805" y="2288"/>
                      <a:pt x="5810" y="2290"/>
                      <a:pt x="5815" y="2290"/>
                    </a:cubicBezTo>
                    <a:cubicBezTo>
                      <a:pt x="5834" y="2290"/>
                      <a:pt x="5848" y="2258"/>
                      <a:pt x="5860" y="2258"/>
                    </a:cubicBezTo>
                    <a:cubicBezTo>
                      <a:pt x="5865" y="2258"/>
                      <a:pt x="5869" y="2264"/>
                      <a:pt x="5874" y="2279"/>
                    </a:cubicBezTo>
                    <a:cubicBezTo>
                      <a:pt x="5886" y="2258"/>
                      <a:pt x="5894" y="2252"/>
                      <a:pt x="5900" y="2252"/>
                    </a:cubicBezTo>
                    <a:cubicBezTo>
                      <a:pt x="5908" y="2252"/>
                      <a:pt x="5910" y="2267"/>
                      <a:pt x="5912" y="2274"/>
                    </a:cubicBezTo>
                    <a:cubicBezTo>
                      <a:pt x="5913" y="2276"/>
                      <a:pt x="5915" y="2294"/>
                      <a:pt x="5921" y="2294"/>
                    </a:cubicBezTo>
                    <a:cubicBezTo>
                      <a:pt x="5925" y="2294"/>
                      <a:pt x="5932" y="2286"/>
                      <a:pt x="5942" y="2259"/>
                    </a:cubicBezTo>
                    <a:cubicBezTo>
                      <a:pt x="5961" y="2271"/>
                      <a:pt x="5993" y="2332"/>
                      <a:pt x="6043" y="2332"/>
                    </a:cubicBezTo>
                    <a:cubicBezTo>
                      <a:pt x="6068" y="2332"/>
                      <a:pt x="6097" y="2317"/>
                      <a:pt x="6131" y="2275"/>
                    </a:cubicBezTo>
                    <a:cubicBezTo>
                      <a:pt x="6169" y="2319"/>
                      <a:pt x="6203" y="2340"/>
                      <a:pt x="6236" y="2340"/>
                    </a:cubicBezTo>
                    <a:cubicBezTo>
                      <a:pt x="6269" y="2340"/>
                      <a:pt x="6300" y="2317"/>
                      <a:pt x="6330" y="2272"/>
                    </a:cubicBezTo>
                    <a:cubicBezTo>
                      <a:pt x="6351" y="2250"/>
                      <a:pt x="6372" y="2240"/>
                      <a:pt x="6393" y="2240"/>
                    </a:cubicBezTo>
                    <a:cubicBezTo>
                      <a:pt x="6430" y="2240"/>
                      <a:pt x="6466" y="2272"/>
                      <a:pt x="6501" y="2329"/>
                    </a:cubicBezTo>
                    <a:cubicBezTo>
                      <a:pt x="6504" y="2328"/>
                      <a:pt x="6508" y="2327"/>
                      <a:pt x="6511" y="2327"/>
                    </a:cubicBezTo>
                    <a:cubicBezTo>
                      <a:pt x="6547" y="2327"/>
                      <a:pt x="6583" y="2393"/>
                      <a:pt x="6614" y="2393"/>
                    </a:cubicBezTo>
                    <a:cubicBezTo>
                      <a:pt x="6626" y="2393"/>
                      <a:pt x="6636" y="2385"/>
                      <a:pt x="6646" y="2363"/>
                    </a:cubicBezTo>
                    <a:cubicBezTo>
                      <a:pt x="6692" y="2413"/>
                      <a:pt x="6731" y="2382"/>
                      <a:pt x="6768" y="2415"/>
                    </a:cubicBezTo>
                    <a:cubicBezTo>
                      <a:pt x="6790" y="2441"/>
                      <a:pt x="6822" y="2456"/>
                      <a:pt x="6856" y="2456"/>
                    </a:cubicBezTo>
                    <a:cubicBezTo>
                      <a:pt x="6861" y="2456"/>
                      <a:pt x="6866" y="2455"/>
                      <a:pt x="6871" y="2455"/>
                    </a:cubicBezTo>
                    <a:cubicBezTo>
                      <a:pt x="6882" y="2474"/>
                      <a:pt x="6892" y="2481"/>
                      <a:pt x="6901" y="2481"/>
                    </a:cubicBezTo>
                    <a:cubicBezTo>
                      <a:pt x="6921" y="2481"/>
                      <a:pt x="6938" y="2451"/>
                      <a:pt x="6956" y="2445"/>
                    </a:cubicBezTo>
                    <a:cubicBezTo>
                      <a:pt x="6993" y="2410"/>
                      <a:pt x="7194" y="2231"/>
                      <a:pt x="7239" y="2231"/>
                    </a:cubicBezTo>
                    <a:cubicBezTo>
                      <a:pt x="7240" y="2231"/>
                      <a:pt x="7241" y="2231"/>
                      <a:pt x="7241" y="2231"/>
                    </a:cubicBezTo>
                    <a:cubicBezTo>
                      <a:pt x="7280" y="2233"/>
                      <a:pt x="7144" y="2281"/>
                      <a:pt x="7182" y="2334"/>
                    </a:cubicBezTo>
                    <a:cubicBezTo>
                      <a:pt x="7200" y="2365"/>
                      <a:pt x="7393" y="2543"/>
                      <a:pt x="7417" y="2543"/>
                    </a:cubicBezTo>
                    <a:cubicBezTo>
                      <a:pt x="7418" y="2543"/>
                      <a:pt x="7418" y="2543"/>
                      <a:pt x="7418" y="2543"/>
                    </a:cubicBezTo>
                    <a:cubicBezTo>
                      <a:pt x="7426" y="2529"/>
                      <a:pt x="7434" y="2513"/>
                      <a:pt x="7440" y="2498"/>
                    </a:cubicBezTo>
                    <a:lnTo>
                      <a:pt x="7455" y="2479"/>
                    </a:lnTo>
                    <a:cubicBezTo>
                      <a:pt x="7463" y="2480"/>
                      <a:pt x="7469" y="2483"/>
                      <a:pt x="7474" y="2488"/>
                    </a:cubicBezTo>
                    <a:cubicBezTo>
                      <a:pt x="7462" y="2504"/>
                      <a:pt x="7449" y="2522"/>
                      <a:pt x="7434" y="2544"/>
                    </a:cubicBezTo>
                    <a:cubicBezTo>
                      <a:pt x="7443" y="2531"/>
                      <a:pt x="7454" y="2527"/>
                      <a:pt x="7466" y="2527"/>
                    </a:cubicBezTo>
                    <a:cubicBezTo>
                      <a:pt x="7484" y="2527"/>
                      <a:pt x="7503" y="2536"/>
                      <a:pt x="7520" y="2536"/>
                    </a:cubicBezTo>
                    <a:cubicBezTo>
                      <a:pt x="7529" y="2536"/>
                      <a:pt x="7537" y="2534"/>
                      <a:pt x="7544" y="2527"/>
                    </a:cubicBezTo>
                    <a:cubicBezTo>
                      <a:pt x="7551" y="2547"/>
                      <a:pt x="7557" y="2554"/>
                      <a:pt x="7563" y="2554"/>
                    </a:cubicBezTo>
                    <a:cubicBezTo>
                      <a:pt x="7567" y="2554"/>
                      <a:pt x="7571" y="2549"/>
                      <a:pt x="7574" y="2541"/>
                    </a:cubicBezTo>
                    <a:cubicBezTo>
                      <a:pt x="7575" y="2543"/>
                      <a:pt x="7577" y="2543"/>
                      <a:pt x="7579" y="2544"/>
                    </a:cubicBezTo>
                    <a:cubicBezTo>
                      <a:pt x="7599" y="2555"/>
                      <a:pt x="7621" y="2568"/>
                      <a:pt x="7644" y="2568"/>
                    </a:cubicBezTo>
                    <a:cubicBezTo>
                      <a:pt x="7657" y="2568"/>
                      <a:pt x="7670" y="2564"/>
                      <a:pt x="7683" y="2554"/>
                    </a:cubicBezTo>
                    <a:cubicBezTo>
                      <a:pt x="7693" y="2559"/>
                      <a:pt x="7702" y="2561"/>
                      <a:pt x="7711" y="2561"/>
                    </a:cubicBezTo>
                    <a:cubicBezTo>
                      <a:pt x="7750" y="2561"/>
                      <a:pt x="7780" y="2526"/>
                      <a:pt x="7805" y="2518"/>
                    </a:cubicBezTo>
                    <a:cubicBezTo>
                      <a:pt x="7837" y="2529"/>
                      <a:pt x="7857" y="2538"/>
                      <a:pt x="7873" y="2555"/>
                    </a:cubicBezTo>
                    <a:cubicBezTo>
                      <a:pt x="7875" y="2557"/>
                      <a:pt x="7877" y="2558"/>
                      <a:pt x="7879" y="2558"/>
                    </a:cubicBezTo>
                    <a:cubicBezTo>
                      <a:pt x="7885" y="2558"/>
                      <a:pt x="7890" y="2554"/>
                      <a:pt x="7893" y="2549"/>
                    </a:cubicBezTo>
                    <a:lnTo>
                      <a:pt x="7893" y="2549"/>
                    </a:lnTo>
                    <a:cubicBezTo>
                      <a:pt x="7890" y="2554"/>
                      <a:pt x="7889" y="2560"/>
                      <a:pt x="7888" y="2567"/>
                    </a:cubicBezTo>
                    <a:cubicBezTo>
                      <a:pt x="7888" y="2571"/>
                      <a:pt x="7887" y="2574"/>
                      <a:pt x="7887" y="2580"/>
                    </a:cubicBezTo>
                    <a:cubicBezTo>
                      <a:pt x="7900" y="2575"/>
                      <a:pt x="7915" y="2573"/>
                      <a:pt x="7930" y="2573"/>
                    </a:cubicBezTo>
                    <a:cubicBezTo>
                      <a:pt x="7933" y="2573"/>
                      <a:pt x="7936" y="2573"/>
                      <a:pt x="7939" y="2573"/>
                    </a:cubicBezTo>
                    <a:cubicBezTo>
                      <a:pt x="7942" y="2574"/>
                      <a:pt x="7945" y="2574"/>
                      <a:pt x="7949" y="2574"/>
                    </a:cubicBezTo>
                    <a:cubicBezTo>
                      <a:pt x="7967" y="2574"/>
                      <a:pt x="7988" y="2564"/>
                      <a:pt x="8011" y="2564"/>
                    </a:cubicBezTo>
                    <a:cubicBezTo>
                      <a:pt x="8034" y="2564"/>
                      <a:pt x="8058" y="2573"/>
                      <a:pt x="8086" y="2609"/>
                    </a:cubicBezTo>
                    <a:cubicBezTo>
                      <a:pt x="8092" y="2606"/>
                      <a:pt x="8098" y="2605"/>
                      <a:pt x="8103" y="2605"/>
                    </a:cubicBezTo>
                    <a:cubicBezTo>
                      <a:pt x="8120" y="2605"/>
                      <a:pt x="8138" y="2613"/>
                      <a:pt x="8157" y="2613"/>
                    </a:cubicBezTo>
                    <a:cubicBezTo>
                      <a:pt x="8166" y="2613"/>
                      <a:pt x="8177" y="2611"/>
                      <a:pt x="8187" y="2604"/>
                    </a:cubicBezTo>
                    <a:cubicBezTo>
                      <a:pt x="8188" y="2604"/>
                      <a:pt x="8189" y="2604"/>
                      <a:pt x="8190" y="2604"/>
                    </a:cubicBezTo>
                    <a:cubicBezTo>
                      <a:pt x="8221" y="2604"/>
                      <a:pt x="8251" y="2556"/>
                      <a:pt x="8285" y="2556"/>
                    </a:cubicBezTo>
                    <a:cubicBezTo>
                      <a:pt x="8292" y="2556"/>
                      <a:pt x="8299" y="2558"/>
                      <a:pt x="8306" y="2563"/>
                    </a:cubicBezTo>
                    <a:cubicBezTo>
                      <a:pt x="8327" y="2550"/>
                      <a:pt x="8348" y="2546"/>
                      <a:pt x="8368" y="2546"/>
                    </a:cubicBezTo>
                    <a:cubicBezTo>
                      <a:pt x="8405" y="2546"/>
                      <a:pt x="8441" y="2559"/>
                      <a:pt x="8475" y="2559"/>
                    </a:cubicBezTo>
                    <a:cubicBezTo>
                      <a:pt x="8481" y="2559"/>
                      <a:pt x="8487" y="2559"/>
                      <a:pt x="8494" y="2558"/>
                    </a:cubicBezTo>
                    <a:cubicBezTo>
                      <a:pt x="8510" y="2571"/>
                      <a:pt x="8526" y="2575"/>
                      <a:pt x="8542" y="2575"/>
                    </a:cubicBezTo>
                    <a:cubicBezTo>
                      <a:pt x="8573" y="2575"/>
                      <a:pt x="8602" y="2559"/>
                      <a:pt x="8631" y="2559"/>
                    </a:cubicBezTo>
                    <a:cubicBezTo>
                      <a:pt x="8632" y="2559"/>
                      <a:pt x="8633" y="2559"/>
                      <a:pt x="8633" y="2559"/>
                    </a:cubicBezTo>
                    <a:cubicBezTo>
                      <a:pt x="8646" y="2569"/>
                      <a:pt x="8659" y="2573"/>
                      <a:pt x="8671" y="2573"/>
                    </a:cubicBezTo>
                    <a:cubicBezTo>
                      <a:pt x="8702" y="2573"/>
                      <a:pt x="8731" y="2549"/>
                      <a:pt x="8759" y="2546"/>
                    </a:cubicBezTo>
                    <a:cubicBezTo>
                      <a:pt x="8787" y="2533"/>
                      <a:pt x="8812" y="2488"/>
                      <a:pt x="8837" y="2488"/>
                    </a:cubicBezTo>
                    <a:cubicBezTo>
                      <a:pt x="8849" y="2488"/>
                      <a:pt x="8861" y="2497"/>
                      <a:pt x="8873" y="2524"/>
                    </a:cubicBezTo>
                    <a:cubicBezTo>
                      <a:pt x="8876" y="2519"/>
                      <a:pt x="8878" y="2516"/>
                      <a:pt x="8878" y="2516"/>
                    </a:cubicBezTo>
                    <a:lnTo>
                      <a:pt x="8878" y="2516"/>
                    </a:lnTo>
                    <a:cubicBezTo>
                      <a:pt x="8881" y="2516"/>
                      <a:pt x="8776" y="2681"/>
                      <a:pt x="8805" y="2708"/>
                    </a:cubicBezTo>
                    <a:cubicBezTo>
                      <a:pt x="8823" y="2692"/>
                      <a:pt x="8841" y="2687"/>
                      <a:pt x="8858" y="2687"/>
                    </a:cubicBezTo>
                    <a:cubicBezTo>
                      <a:pt x="8889" y="2687"/>
                      <a:pt x="8918" y="2704"/>
                      <a:pt x="8946" y="2704"/>
                    </a:cubicBezTo>
                    <a:cubicBezTo>
                      <a:pt x="8956" y="2704"/>
                      <a:pt x="8966" y="2702"/>
                      <a:pt x="8976" y="2695"/>
                    </a:cubicBezTo>
                    <a:cubicBezTo>
                      <a:pt x="8986" y="2682"/>
                      <a:pt x="8996" y="2679"/>
                      <a:pt x="9006" y="2679"/>
                    </a:cubicBezTo>
                    <a:cubicBezTo>
                      <a:pt x="9014" y="2679"/>
                      <a:pt x="9023" y="2682"/>
                      <a:pt x="9032" y="2682"/>
                    </a:cubicBezTo>
                    <a:cubicBezTo>
                      <a:pt x="9041" y="2682"/>
                      <a:pt x="9050" y="2679"/>
                      <a:pt x="9058" y="2667"/>
                    </a:cubicBezTo>
                    <a:cubicBezTo>
                      <a:pt x="9064" y="2655"/>
                      <a:pt x="9070" y="2651"/>
                      <a:pt x="9075" y="2651"/>
                    </a:cubicBezTo>
                    <a:cubicBezTo>
                      <a:pt x="9092" y="2651"/>
                      <a:pt x="9109" y="2687"/>
                      <a:pt x="9124" y="2687"/>
                    </a:cubicBezTo>
                    <a:cubicBezTo>
                      <a:pt x="9126" y="2687"/>
                      <a:pt x="9129" y="2686"/>
                      <a:pt x="9131" y="2684"/>
                    </a:cubicBezTo>
                    <a:cubicBezTo>
                      <a:pt x="9159" y="2682"/>
                      <a:pt x="9184" y="2651"/>
                      <a:pt x="9207" y="2651"/>
                    </a:cubicBezTo>
                    <a:cubicBezTo>
                      <a:pt x="9219" y="2651"/>
                      <a:pt x="9230" y="2659"/>
                      <a:pt x="9242" y="2685"/>
                    </a:cubicBezTo>
                    <a:cubicBezTo>
                      <a:pt x="9252" y="2707"/>
                      <a:pt x="9261" y="2715"/>
                      <a:pt x="9269" y="2715"/>
                    </a:cubicBezTo>
                    <a:cubicBezTo>
                      <a:pt x="9288" y="2715"/>
                      <a:pt x="9304" y="2673"/>
                      <a:pt x="9319" y="2669"/>
                    </a:cubicBezTo>
                    <a:cubicBezTo>
                      <a:pt x="9343" y="2690"/>
                      <a:pt x="9362" y="2700"/>
                      <a:pt x="9379" y="2700"/>
                    </a:cubicBezTo>
                    <a:cubicBezTo>
                      <a:pt x="9395" y="2700"/>
                      <a:pt x="9409" y="2692"/>
                      <a:pt x="9422" y="2679"/>
                    </a:cubicBezTo>
                    <a:cubicBezTo>
                      <a:pt x="9472" y="2683"/>
                      <a:pt x="9480" y="2700"/>
                      <a:pt x="9487" y="2700"/>
                    </a:cubicBezTo>
                    <a:cubicBezTo>
                      <a:pt x="9488" y="2700"/>
                      <a:pt x="9490" y="2699"/>
                      <a:pt x="9491" y="2698"/>
                    </a:cubicBezTo>
                    <a:cubicBezTo>
                      <a:pt x="9493" y="2692"/>
                      <a:pt x="9494" y="2689"/>
                      <a:pt x="9496" y="2689"/>
                    </a:cubicBezTo>
                    <a:cubicBezTo>
                      <a:pt x="9502" y="2689"/>
                      <a:pt x="9509" y="2707"/>
                      <a:pt x="9523" y="2749"/>
                    </a:cubicBezTo>
                    <a:cubicBezTo>
                      <a:pt x="9534" y="2752"/>
                      <a:pt x="9548" y="2760"/>
                      <a:pt x="9567" y="2760"/>
                    </a:cubicBezTo>
                    <a:cubicBezTo>
                      <a:pt x="9581" y="2760"/>
                      <a:pt x="9598" y="2756"/>
                      <a:pt x="9618" y="2740"/>
                    </a:cubicBezTo>
                    <a:cubicBezTo>
                      <a:pt x="9668" y="2755"/>
                      <a:pt x="9696" y="2770"/>
                      <a:pt x="9711" y="2772"/>
                    </a:cubicBezTo>
                    <a:cubicBezTo>
                      <a:pt x="9714" y="2761"/>
                      <a:pt x="9716" y="2757"/>
                      <a:pt x="9718" y="2757"/>
                    </a:cubicBezTo>
                    <a:cubicBezTo>
                      <a:pt x="9727" y="2757"/>
                      <a:pt x="9732" y="2819"/>
                      <a:pt x="9734" y="2821"/>
                    </a:cubicBezTo>
                    <a:cubicBezTo>
                      <a:pt x="9735" y="2822"/>
                      <a:pt x="9735" y="2823"/>
                      <a:pt x="9736" y="2823"/>
                    </a:cubicBezTo>
                    <a:cubicBezTo>
                      <a:pt x="9739" y="2823"/>
                      <a:pt x="9744" y="2804"/>
                      <a:pt x="9783" y="2804"/>
                    </a:cubicBezTo>
                    <a:cubicBezTo>
                      <a:pt x="9792" y="2804"/>
                      <a:pt x="9803" y="2805"/>
                      <a:pt x="9816" y="2807"/>
                    </a:cubicBezTo>
                    <a:cubicBezTo>
                      <a:pt x="9841" y="2759"/>
                      <a:pt x="9865" y="2770"/>
                      <a:pt x="9888" y="2767"/>
                    </a:cubicBezTo>
                    <a:cubicBezTo>
                      <a:pt x="9893" y="2756"/>
                      <a:pt x="9899" y="2752"/>
                      <a:pt x="9904" y="2752"/>
                    </a:cubicBezTo>
                    <a:cubicBezTo>
                      <a:pt x="9915" y="2752"/>
                      <a:pt x="9927" y="2768"/>
                      <a:pt x="9939" y="2768"/>
                    </a:cubicBezTo>
                    <a:cubicBezTo>
                      <a:pt x="9943" y="2768"/>
                      <a:pt x="9948" y="2765"/>
                      <a:pt x="9953" y="2756"/>
                    </a:cubicBezTo>
                    <a:cubicBezTo>
                      <a:pt x="9964" y="2736"/>
                      <a:pt x="9976" y="2725"/>
                      <a:pt x="9988" y="2725"/>
                    </a:cubicBezTo>
                    <a:cubicBezTo>
                      <a:pt x="9998" y="2725"/>
                      <a:pt x="10008" y="2732"/>
                      <a:pt x="10019" y="2746"/>
                    </a:cubicBezTo>
                    <a:cubicBezTo>
                      <a:pt x="10026" y="2725"/>
                      <a:pt x="10034" y="2720"/>
                      <a:pt x="10042" y="2720"/>
                    </a:cubicBezTo>
                    <a:cubicBezTo>
                      <a:pt x="10049" y="2720"/>
                      <a:pt x="10057" y="2724"/>
                      <a:pt x="10065" y="2724"/>
                    </a:cubicBezTo>
                    <a:cubicBezTo>
                      <a:pt x="10073" y="2724"/>
                      <a:pt x="10082" y="2719"/>
                      <a:pt x="10090" y="2697"/>
                    </a:cubicBezTo>
                    <a:cubicBezTo>
                      <a:pt x="10107" y="2675"/>
                      <a:pt x="10125" y="2650"/>
                      <a:pt x="10144" y="2650"/>
                    </a:cubicBezTo>
                    <a:cubicBezTo>
                      <a:pt x="10154" y="2650"/>
                      <a:pt x="10164" y="2657"/>
                      <a:pt x="10176" y="2672"/>
                    </a:cubicBezTo>
                    <a:cubicBezTo>
                      <a:pt x="10181" y="2669"/>
                      <a:pt x="10187" y="2667"/>
                      <a:pt x="10193" y="2667"/>
                    </a:cubicBezTo>
                    <a:cubicBezTo>
                      <a:pt x="10214" y="2667"/>
                      <a:pt x="10237" y="2687"/>
                      <a:pt x="10261" y="2687"/>
                    </a:cubicBezTo>
                    <a:cubicBezTo>
                      <a:pt x="10268" y="2687"/>
                      <a:pt x="10274" y="2686"/>
                      <a:pt x="10280" y="2683"/>
                    </a:cubicBezTo>
                    <a:cubicBezTo>
                      <a:pt x="10396" y="2700"/>
                      <a:pt x="10408" y="2740"/>
                      <a:pt x="10413" y="2740"/>
                    </a:cubicBezTo>
                    <a:cubicBezTo>
                      <a:pt x="10413" y="2740"/>
                      <a:pt x="10413" y="2740"/>
                      <a:pt x="10414" y="2740"/>
                    </a:cubicBezTo>
                    <a:cubicBezTo>
                      <a:pt x="10417" y="2746"/>
                      <a:pt x="10419" y="2761"/>
                      <a:pt x="10450" y="2761"/>
                    </a:cubicBezTo>
                    <a:cubicBezTo>
                      <a:pt x="10465" y="2761"/>
                      <a:pt x="10486" y="2758"/>
                      <a:pt x="10517" y="2749"/>
                    </a:cubicBezTo>
                    <a:cubicBezTo>
                      <a:pt x="10524" y="2756"/>
                      <a:pt x="10528" y="2760"/>
                      <a:pt x="10533" y="2765"/>
                    </a:cubicBezTo>
                    <a:cubicBezTo>
                      <a:pt x="10574" y="2764"/>
                      <a:pt x="10631" y="2761"/>
                      <a:pt x="10711" y="2753"/>
                    </a:cubicBezTo>
                    <a:cubicBezTo>
                      <a:pt x="10740" y="2735"/>
                      <a:pt x="10766" y="2730"/>
                      <a:pt x="10791" y="2730"/>
                    </a:cubicBezTo>
                    <a:cubicBezTo>
                      <a:pt x="10829" y="2730"/>
                      <a:pt x="10863" y="2743"/>
                      <a:pt x="10893" y="2743"/>
                    </a:cubicBezTo>
                    <a:cubicBezTo>
                      <a:pt x="10908" y="2743"/>
                      <a:pt x="10922" y="2739"/>
                      <a:pt x="10935" y="2728"/>
                    </a:cubicBezTo>
                    <a:cubicBezTo>
                      <a:pt x="10952" y="2736"/>
                      <a:pt x="10968" y="2738"/>
                      <a:pt x="10981" y="2738"/>
                    </a:cubicBezTo>
                    <a:cubicBezTo>
                      <a:pt x="11012" y="2738"/>
                      <a:pt x="11035" y="2725"/>
                      <a:pt x="11052" y="2723"/>
                    </a:cubicBezTo>
                    <a:cubicBezTo>
                      <a:pt x="11081" y="2707"/>
                      <a:pt x="11097" y="2702"/>
                      <a:pt x="11109" y="2702"/>
                    </a:cubicBezTo>
                    <a:cubicBezTo>
                      <a:pt x="11118" y="2702"/>
                      <a:pt x="11125" y="2705"/>
                      <a:pt x="11135" y="2708"/>
                    </a:cubicBezTo>
                    <a:cubicBezTo>
                      <a:pt x="11139" y="2697"/>
                      <a:pt x="11144" y="2692"/>
                      <a:pt x="11151" y="2692"/>
                    </a:cubicBezTo>
                    <a:cubicBezTo>
                      <a:pt x="11169" y="2692"/>
                      <a:pt x="11197" y="2729"/>
                      <a:pt x="11247" y="2729"/>
                    </a:cubicBezTo>
                    <a:cubicBezTo>
                      <a:pt x="11261" y="2729"/>
                      <a:pt x="11277" y="2726"/>
                      <a:pt x="11295" y="2718"/>
                    </a:cubicBezTo>
                    <a:cubicBezTo>
                      <a:pt x="11314" y="2710"/>
                      <a:pt x="11331" y="2707"/>
                      <a:pt x="11346" y="2707"/>
                    </a:cubicBezTo>
                    <a:cubicBezTo>
                      <a:pt x="11386" y="2707"/>
                      <a:pt x="11416" y="2728"/>
                      <a:pt x="11437" y="2728"/>
                    </a:cubicBezTo>
                    <a:cubicBezTo>
                      <a:pt x="11441" y="2728"/>
                      <a:pt x="11445" y="2727"/>
                      <a:pt x="11449" y="2725"/>
                    </a:cubicBezTo>
                    <a:cubicBezTo>
                      <a:pt x="11459" y="2725"/>
                      <a:pt x="11466" y="2723"/>
                      <a:pt x="11472" y="2723"/>
                    </a:cubicBezTo>
                    <a:cubicBezTo>
                      <a:pt x="11415" y="2634"/>
                      <a:pt x="11276" y="2305"/>
                      <a:pt x="11332" y="2305"/>
                    </a:cubicBezTo>
                    <a:cubicBezTo>
                      <a:pt x="11335" y="2305"/>
                      <a:pt x="11338" y="2306"/>
                      <a:pt x="11341" y="2307"/>
                    </a:cubicBezTo>
                    <a:cubicBezTo>
                      <a:pt x="11386" y="2269"/>
                      <a:pt x="11401" y="2248"/>
                      <a:pt x="11403" y="2248"/>
                    </a:cubicBezTo>
                    <a:lnTo>
                      <a:pt x="11403" y="2248"/>
                    </a:lnTo>
                    <a:cubicBezTo>
                      <a:pt x="11404" y="2248"/>
                      <a:pt x="11389" y="2275"/>
                      <a:pt x="11381" y="2337"/>
                    </a:cubicBezTo>
                    <a:cubicBezTo>
                      <a:pt x="11372" y="2361"/>
                      <a:pt x="11367" y="2369"/>
                      <a:pt x="11387" y="2369"/>
                    </a:cubicBezTo>
                    <a:cubicBezTo>
                      <a:pt x="11406" y="2369"/>
                      <a:pt x="11450" y="2361"/>
                      <a:pt x="11537" y="2352"/>
                    </a:cubicBezTo>
                    <a:cubicBezTo>
                      <a:pt x="11586" y="2354"/>
                      <a:pt x="11624" y="2379"/>
                      <a:pt x="11654" y="2379"/>
                    </a:cubicBezTo>
                    <a:cubicBezTo>
                      <a:pt x="11660" y="2379"/>
                      <a:pt x="11665" y="2378"/>
                      <a:pt x="11671" y="2376"/>
                    </a:cubicBezTo>
                    <a:cubicBezTo>
                      <a:pt x="11679" y="2390"/>
                      <a:pt x="11686" y="2394"/>
                      <a:pt x="11693" y="2394"/>
                    </a:cubicBezTo>
                    <a:cubicBezTo>
                      <a:pt x="11705" y="2394"/>
                      <a:pt x="11715" y="2381"/>
                      <a:pt x="11723" y="2381"/>
                    </a:cubicBezTo>
                    <a:cubicBezTo>
                      <a:pt x="11730" y="2381"/>
                      <a:pt x="11736" y="2388"/>
                      <a:pt x="11742" y="2415"/>
                    </a:cubicBezTo>
                    <a:cubicBezTo>
                      <a:pt x="11773" y="2463"/>
                      <a:pt x="11788" y="2482"/>
                      <a:pt x="11821" y="2482"/>
                    </a:cubicBezTo>
                    <a:cubicBezTo>
                      <a:pt x="11825" y="2482"/>
                      <a:pt x="11829" y="2482"/>
                      <a:pt x="11834" y="2482"/>
                    </a:cubicBezTo>
                    <a:cubicBezTo>
                      <a:pt x="11840" y="2493"/>
                      <a:pt x="11847" y="2498"/>
                      <a:pt x="11855" y="2498"/>
                    </a:cubicBezTo>
                    <a:cubicBezTo>
                      <a:pt x="11873" y="2498"/>
                      <a:pt x="11894" y="2477"/>
                      <a:pt x="11923" y="2471"/>
                    </a:cubicBezTo>
                    <a:cubicBezTo>
                      <a:pt x="11936" y="2476"/>
                      <a:pt x="11950" y="2479"/>
                      <a:pt x="11966" y="2479"/>
                    </a:cubicBezTo>
                    <a:cubicBezTo>
                      <a:pt x="11999" y="2479"/>
                      <a:pt x="12039" y="2467"/>
                      <a:pt x="12087" y="2438"/>
                    </a:cubicBezTo>
                    <a:cubicBezTo>
                      <a:pt x="12097" y="2450"/>
                      <a:pt x="12106" y="2455"/>
                      <a:pt x="12115" y="2455"/>
                    </a:cubicBezTo>
                    <a:cubicBezTo>
                      <a:pt x="12151" y="2455"/>
                      <a:pt x="12180" y="2379"/>
                      <a:pt x="12206" y="2379"/>
                    </a:cubicBezTo>
                    <a:cubicBezTo>
                      <a:pt x="12209" y="2379"/>
                      <a:pt x="12212" y="2380"/>
                      <a:pt x="12215" y="2382"/>
                    </a:cubicBezTo>
                    <a:cubicBezTo>
                      <a:pt x="12226" y="2397"/>
                      <a:pt x="12235" y="2402"/>
                      <a:pt x="12243" y="2402"/>
                    </a:cubicBezTo>
                    <a:cubicBezTo>
                      <a:pt x="12264" y="2402"/>
                      <a:pt x="12281" y="2370"/>
                      <a:pt x="12294" y="2366"/>
                    </a:cubicBezTo>
                    <a:cubicBezTo>
                      <a:pt x="12300" y="2360"/>
                      <a:pt x="12306" y="2358"/>
                      <a:pt x="12311" y="2358"/>
                    </a:cubicBezTo>
                    <a:cubicBezTo>
                      <a:pt x="12327" y="2358"/>
                      <a:pt x="12338" y="2376"/>
                      <a:pt x="12345" y="2376"/>
                    </a:cubicBezTo>
                    <a:cubicBezTo>
                      <a:pt x="12351" y="2376"/>
                      <a:pt x="12355" y="2366"/>
                      <a:pt x="12358" y="2334"/>
                    </a:cubicBezTo>
                    <a:cubicBezTo>
                      <a:pt x="12364" y="2312"/>
                      <a:pt x="12368" y="2306"/>
                      <a:pt x="12376" y="2306"/>
                    </a:cubicBezTo>
                    <a:cubicBezTo>
                      <a:pt x="12386" y="2306"/>
                      <a:pt x="12403" y="2314"/>
                      <a:pt x="12436" y="2314"/>
                    </a:cubicBezTo>
                    <a:cubicBezTo>
                      <a:pt x="12455" y="2314"/>
                      <a:pt x="12479" y="2311"/>
                      <a:pt x="12512" y="2302"/>
                    </a:cubicBezTo>
                    <a:cubicBezTo>
                      <a:pt x="12528" y="2286"/>
                      <a:pt x="12541" y="2267"/>
                      <a:pt x="12551" y="2246"/>
                    </a:cubicBezTo>
                    <a:cubicBezTo>
                      <a:pt x="12552" y="2247"/>
                      <a:pt x="12555" y="2247"/>
                      <a:pt x="12557" y="2247"/>
                    </a:cubicBezTo>
                    <a:cubicBezTo>
                      <a:pt x="12557" y="2251"/>
                      <a:pt x="12559" y="2253"/>
                      <a:pt x="12560" y="2258"/>
                    </a:cubicBezTo>
                    <a:cubicBezTo>
                      <a:pt x="12564" y="2247"/>
                      <a:pt x="12569" y="2235"/>
                      <a:pt x="12573" y="2223"/>
                    </a:cubicBezTo>
                    <a:cubicBezTo>
                      <a:pt x="12574" y="2223"/>
                      <a:pt x="12575" y="2223"/>
                      <a:pt x="12576" y="2223"/>
                    </a:cubicBezTo>
                    <a:cubicBezTo>
                      <a:pt x="12577" y="2223"/>
                      <a:pt x="12578" y="2224"/>
                      <a:pt x="12579" y="2226"/>
                    </a:cubicBezTo>
                    <a:cubicBezTo>
                      <a:pt x="12583" y="2221"/>
                      <a:pt x="12585" y="2214"/>
                      <a:pt x="12587" y="2209"/>
                    </a:cubicBezTo>
                    <a:cubicBezTo>
                      <a:pt x="12589" y="2209"/>
                      <a:pt x="12591" y="2209"/>
                      <a:pt x="12594" y="2211"/>
                    </a:cubicBezTo>
                    <a:cubicBezTo>
                      <a:pt x="12596" y="2213"/>
                      <a:pt x="12596" y="2218"/>
                      <a:pt x="12596" y="2222"/>
                    </a:cubicBezTo>
                    <a:cubicBezTo>
                      <a:pt x="12597" y="2218"/>
                      <a:pt x="12597" y="2214"/>
                      <a:pt x="12596" y="2212"/>
                    </a:cubicBezTo>
                    <a:lnTo>
                      <a:pt x="12596" y="2212"/>
                    </a:lnTo>
                    <a:cubicBezTo>
                      <a:pt x="12604" y="2217"/>
                      <a:pt x="12614" y="2224"/>
                      <a:pt x="12625" y="2224"/>
                    </a:cubicBezTo>
                    <a:cubicBezTo>
                      <a:pt x="12628" y="2224"/>
                      <a:pt x="12632" y="2223"/>
                      <a:pt x="12636" y="2221"/>
                    </a:cubicBezTo>
                    <a:cubicBezTo>
                      <a:pt x="12659" y="2260"/>
                      <a:pt x="12685" y="2267"/>
                      <a:pt x="12716" y="2267"/>
                    </a:cubicBezTo>
                    <a:cubicBezTo>
                      <a:pt x="12737" y="2267"/>
                      <a:pt x="12759" y="2264"/>
                      <a:pt x="12784" y="2264"/>
                    </a:cubicBezTo>
                    <a:cubicBezTo>
                      <a:pt x="12796" y="2258"/>
                      <a:pt x="12808" y="2256"/>
                      <a:pt x="12819" y="2256"/>
                    </a:cubicBezTo>
                    <a:cubicBezTo>
                      <a:pt x="12855" y="2256"/>
                      <a:pt x="12888" y="2277"/>
                      <a:pt x="12918" y="2277"/>
                    </a:cubicBezTo>
                    <a:cubicBezTo>
                      <a:pt x="12930" y="2277"/>
                      <a:pt x="12941" y="2274"/>
                      <a:pt x="12952" y="2265"/>
                    </a:cubicBezTo>
                    <a:cubicBezTo>
                      <a:pt x="12972" y="2262"/>
                      <a:pt x="12991" y="2259"/>
                      <a:pt x="13009" y="2259"/>
                    </a:cubicBezTo>
                    <a:cubicBezTo>
                      <a:pt x="13034" y="2259"/>
                      <a:pt x="13057" y="2264"/>
                      <a:pt x="13078" y="2274"/>
                    </a:cubicBezTo>
                    <a:cubicBezTo>
                      <a:pt x="13095" y="2256"/>
                      <a:pt x="13110" y="2237"/>
                      <a:pt x="13125" y="2237"/>
                    </a:cubicBezTo>
                    <a:cubicBezTo>
                      <a:pt x="13141" y="2237"/>
                      <a:pt x="13155" y="2258"/>
                      <a:pt x="13170" y="2320"/>
                    </a:cubicBezTo>
                    <a:cubicBezTo>
                      <a:pt x="13174" y="2324"/>
                      <a:pt x="13178" y="2325"/>
                      <a:pt x="13182" y="2325"/>
                    </a:cubicBezTo>
                    <a:cubicBezTo>
                      <a:pt x="13201" y="2325"/>
                      <a:pt x="13216" y="2288"/>
                      <a:pt x="13229" y="2288"/>
                    </a:cubicBezTo>
                    <a:cubicBezTo>
                      <a:pt x="13255" y="2272"/>
                      <a:pt x="13270" y="2266"/>
                      <a:pt x="13279" y="2266"/>
                    </a:cubicBezTo>
                    <a:cubicBezTo>
                      <a:pt x="13292" y="2266"/>
                      <a:pt x="13293" y="2278"/>
                      <a:pt x="13293" y="2292"/>
                    </a:cubicBezTo>
                    <a:cubicBezTo>
                      <a:pt x="13293" y="2292"/>
                      <a:pt x="13293" y="2292"/>
                      <a:pt x="13293" y="2292"/>
                    </a:cubicBezTo>
                    <a:cubicBezTo>
                      <a:pt x="13292" y="2292"/>
                      <a:pt x="13280" y="2320"/>
                      <a:pt x="13267" y="2340"/>
                    </a:cubicBezTo>
                    <a:cubicBezTo>
                      <a:pt x="13281" y="2340"/>
                      <a:pt x="13297" y="2343"/>
                      <a:pt x="13311" y="2348"/>
                    </a:cubicBezTo>
                    <a:cubicBezTo>
                      <a:pt x="13327" y="2368"/>
                      <a:pt x="13346" y="2375"/>
                      <a:pt x="13369" y="2375"/>
                    </a:cubicBezTo>
                    <a:cubicBezTo>
                      <a:pt x="13408" y="2375"/>
                      <a:pt x="13457" y="2356"/>
                      <a:pt x="13520" y="2356"/>
                    </a:cubicBezTo>
                    <a:cubicBezTo>
                      <a:pt x="13535" y="2356"/>
                      <a:pt x="13551" y="2357"/>
                      <a:pt x="13568" y="2359"/>
                    </a:cubicBezTo>
                    <a:cubicBezTo>
                      <a:pt x="13609" y="2355"/>
                      <a:pt x="13646" y="2340"/>
                      <a:pt x="13680" y="2340"/>
                    </a:cubicBezTo>
                    <a:cubicBezTo>
                      <a:pt x="13703" y="2340"/>
                      <a:pt x="13724" y="2347"/>
                      <a:pt x="13745" y="2370"/>
                    </a:cubicBezTo>
                    <a:cubicBezTo>
                      <a:pt x="13767" y="2330"/>
                      <a:pt x="13787" y="2314"/>
                      <a:pt x="13806" y="2314"/>
                    </a:cubicBezTo>
                    <a:cubicBezTo>
                      <a:pt x="13827" y="2314"/>
                      <a:pt x="13846" y="2333"/>
                      <a:pt x="13863" y="2361"/>
                    </a:cubicBezTo>
                    <a:cubicBezTo>
                      <a:pt x="13908" y="2359"/>
                      <a:pt x="13940" y="2352"/>
                      <a:pt x="13969" y="2352"/>
                    </a:cubicBezTo>
                    <a:cubicBezTo>
                      <a:pt x="13982" y="2352"/>
                      <a:pt x="13994" y="2353"/>
                      <a:pt x="14007" y="2357"/>
                    </a:cubicBezTo>
                    <a:cubicBezTo>
                      <a:pt x="14022" y="2318"/>
                      <a:pt x="14039" y="2304"/>
                      <a:pt x="14058" y="2304"/>
                    </a:cubicBezTo>
                    <a:cubicBezTo>
                      <a:pt x="14083" y="2304"/>
                      <a:pt x="14114" y="2331"/>
                      <a:pt x="14153" y="2361"/>
                    </a:cubicBezTo>
                    <a:cubicBezTo>
                      <a:pt x="14156" y="2358"/>
                      <a:pt x="14158" y="2356"/>
                      <a:pt x="14161" y="2356"/>
                    </a:cubicBezTo>
                    <a:cubicBezTo>
                      <a:pt x="14177" y="2356"/>
                      <a:pt x="14196" y="2401"/>
                      <a:pt x="14214" y="2401"/>
                    </a:cubicBezTo>
                    <a:cubicBezTo>
                      <a:pt x="14217" y="2401"/>
                      <a:pt x="14220" y="2400"/>
                      <a:pt x="14223" y="2398"/>
                    </a:cubicBezTo>
                    <a:cubicBezTo>
                      <a:pt x="14233" y="2417"/>
                      <a:pt x="14242" y="2424"/>
                      <a:pt x="14252" y="2424"/>
                    </a:cubicBezTo>
                    <a:cubicBezTo>
                      <a:pt x="14270" y="2424"/>
                      <a:pt x="14289" y="2397"/>
                      <a:pt x="14310" y="2371"/>
                    </a:cubicBezTo>
                    <a:cubicBezTo>
                      <a:pt x="14326" y="2370"/>
                      <a:pt x="14341" y="2370"/>
                      <a:pt x="14353" y="2370"/>
                    </a:cubicBezTo>
                    <a:cubicBezTo>
                      <a:pt x="14353" y="2370"/>
                      <a:pt x="14353" y="2371"/>
                      <a:pt x="14353" y="2372"/>
                    </a:cubicBezTo>
                    <a:lnTo>
                      <a:pt x="14353" y="2372"/>
                    </a:lnTo>
                    <a:cubicBezTo>
                      <a:pt x="14355" y="2372"/>
                      <a:pt x="14357" y="2372"/>
                      <a:pt x="14358" y="2372"/>
                    </a:cubicBezTo>
                    <a:cubicBezTo>
                      <a:pt x="14472" y="2372"/>
                      <a:pt x="14420" y="2401"/>
                      <a:pt x="14380" y="2401"/>
                    </a:cubicBezTo>
                    <a:cubicBezTo>
                      <a:pt x="14376" y="2401"/>
                      <a:pt x="14373" y="2401"/>
                      <a:pt x="14369" y="2400"/>
                    </a:cubicBezTo>
                    <a:cubicBezTo>
                      <a:pt x="14366" y="2391"/>
                      <a:pt x="14360" y="2381"/>
                      <a:pt x="14353" y="2374"/>
                    </a:cubicBezTo>
                    <a:lnTo>
                      <a:pt x="14353" y="2374"/>
                    </a:lnTo>
                    <a:cubicBezTo>
                      <a:pt x="14356" y="2382"/>
                      <a:pt x="14364" y="2397"/>
                      <a:pt x="14382" y="2419"/>
                    </a:cubicBezTo>
                    <a:cubicBezTo>
                      <a:pt x="14390" y="2447"/>
                      <a:pt x="14399" y="2456"/>
                      <a:pt x="14409" y="2456"/>
                    </a:cubicBezTo>
                    <a:cubicBezTo>
                      <a:pt x="14429" y="2456"/>
                      <a:pt x="14453" y="2423"/>
                      <a:pt x="14486" y="2413"/>
                    </a:cubicBezTo>
                    <a:cubicBezTo>
                      <a:pt x="14491" y="2408"/>
                      <a:pt x="14496" y="2406"/>
                      <a:pt x="14501" y="2406"/>
                    </a:cubicBezTo>
                    <a:cubicBezTo>
                      <a:pt x="14515" y="2406"/>
                      <a:pt x="14530" y="2420"/>
                      <a:pt x="14546" y="2420"/>
                    </a:cubicBezTo>
                    <a:cubicBezTo>
                      <a:pt x="14556" y="2420"/>
                      <a:pt x="14567" y="2413"/>
                      <a:pt x="14578" y="2393"/>
                    </a:cubicBezTo>
                    <a:cubicBezTo>
                      <a:pt x="14584" y="2394"/>
                      <a:pt x="14591" y="2395"/>
                      <a:pt x="14597" y="2395"/>
                    </a:cubicBezTo>
                    <a:cubicBezTo>
                      <a:pt x="14616" y="2395"/>
                      <a:pt x="14636" y="2390"/>
                      <a:pt x="14658" y="2390"/>
                    </a:cubicBezTo>
                    <a:cubicBezTo>
                      <a:pt x="14671" y="2390"/>
                      <a:pt x="14685" y="2392"/>
                      <a:pt x="14700" y="2398"/>
                    </a:cubicBezTo>
                    <a:cubicBezTo>
                      <a:pt x="14763" y="2404"/>
                      <a:pt x="14819" y="2415"/>
                      <a:pt x="14872" y="2422"/>
                    </a:cubicBezTo>
                    <a:cubicBezTo>
                      <a:pt x="14890" y="2425"/>
                      <a:pt x="14907" y="2426"/>
                      <a:pt x="14925" y="2426"/>
                    </a:cubicBezTo>
                    <a:cubicBezTo>
                      <a:pt x="14955" y="2426"/>
                      <a:pt x="14985" y="2422"/>
                      <a:pt x="15013" y="2414"/>
                    </a:cubicBezTo>
                    <a:cubicBezTo>
                      <a:pt x="15035" y="2397"/>
                      <a:pt x="15056" y="2391"/>
                      <a:pt x="15076" y="2391"/>
                    </a:cubicBezTo>
                    <a:cubicBezTo>
                      <a:pt x="15122" y="2391"/>
                      <a:pt x="15164" y="2423"/>
                      <a:pt x="15200" y="2423"/>
                    </a:cubicBezTo>
                    <a:cubicBezTo>
                      <a:pt x="15209" y="2423"/>
                      <a:pt x="15218" y="2421"/>
                      <a:pt x="15227" y="2415"/>
                    </a:cubicBezTo>
                    <a:cubicBezTo>
                      <a:pt x="15279" y="2396"/>
                      <a:pt x="15229" y="2293"/>
                      <a:pt x="15251" y="2293"/>
                    </a:cubicBezTo>
                    <a:cubicBezTo>
                      <a:pt x="15253" y="2293"/>
                      <a:pt x="15255" y="2293"/>
                      <a:pt x="15257" y="2295"/>
                    </a:cubicBezTo>
                    <a:cubicBezTo>
                      <a:pt x="15294" y="2328"/>
                      <a:pt x="15321" y="2310"/>
                      <a:pt x="15344" y="2331"/>
                    </a:cubicBezTo>
                    <a:cubicBezTo>
                      <a:pt x="15369" y="2329"/>
                      <a:pt x="15387" y="2315"/>
                      <a:pt x="15406" y="2315"/>
                    </a:cubicBezTo>
                    <a:cubicBezTo>
                      <a:pt x="15421" y="2315"/>
                      <a:pt x="15436" y="2323"/>
                      <a:pt x="15455" y="2353"/>
                    </a:cubicBezTo>
                    <a:cubicBezTo>
                      <a:pt x="15466" y="2330"/>
                      <a:pt x="15479" y="2323"/>
                      <a:pt x="15494" y="2323"/>
                    </a:cubicBezTo>
                    <a:cubicBezTo>
                      <a:pt x="15514" y="2323"/>
                      <a:pt x="15536" y="2337"/>
                      <a:pt x="15558" y="2344"/>
                    </a:cubicBezTo>
                    <a:cubicBezTo>
                      <a:pt x="15559" y="2344"/>
                      <a:pt x="15559" y="2344"/>
                      <a:pt x="15560" y="2344"/>
                    </a:cubicBezTo>
                    <a:cubicBezTo>
                      <a:pt x="15595" y="2344"/>
                      <a:pt x="15597" y="2209"/>
                      <a:pt x="15627" y="2209"/>
                    </a:cubicBezTo>
                    <a:cubicBezTo>
                      <a:pt x="15629" y="2209"/>
                      <a:pt x="15631" y="2210"/>
                      <a:pt x="15633" y="2211"/>
                    </a:cubicBezTo>
                    <a:cubicBezTo>
                      <a:pt x="15636" y="2211"/>
                      <a:pt x="15639" y="2211"/>
                      <a:pt x="15641" y="2211"/>
                    </a:cubicBezTo>
                    <a:cubicBezTo>
                      <a:pt x="15687" y="2211"/>
                      <a:pt x="15725" y="2193"/>
                      <a:pt x="15746" y="2193"/>
                    </a:cubicBezTo>
                    <a:cubicBezTo>
                      <a:pt x="15758" y="2193"/>
                      <a:pt x="15765" y="2198"/>
                      <a:pt x="15765" y="2214"/>
                    </a:cubicBezTo>
                    <a:lnTo>
                      <a:pt x="15765" y="2214"/>
                    </a:lnTo>
                    <a:cubicBezTo>
                      <a:pt x="15765" y="2209"/>
                      <a:pt x="15765" y="2206"/>
                      <a:pt x="15766" y="2206"/>
                    </a:cubicBezTo>
                    <a:cubicBezTo>
                      <a:pt x="15771" y="2206"/>
                      <a:pt x="15786" y="2252"/>
                      <a:pt x="15807" y="2252"/>
                    </a:cubicBezTo>
                    <a:cubicBezTo>
                      <a:pt x="15811" y="2252"/>
                      <a:pt x="15816" y="2250"/>
                      <a:pt x="15821" y="2244"/>
                    </a:cubicBezTo>
                    <a:cubicBezTo>
                      <a:pt x="15854" y="2250"/>
                      <a:pt x="15897" y="2250"/>
                      <a:pt x="15942" y="2283"/>
                    </a:cubicBezTo>
                    <a:cubicBezTo>
                      <a:pt x="15978" y="2303"/>
                      <a:pt x="16015" y="2361"/>
                      <a:pt x="16045" y="2361"/>
                    </a:cubicBezTo>
                    <a:cubicBezTo>
                      <a:pt x="16052" y="2361"/>
                      <a:pt x="16059" y="2357"/>
                      <a:pt x="16065" y="2349"/>
                    </a:cubicBezTo>
                    <a:cubicBezTo>
                      <a:pt x="16068" y="2348"/>
                      <a:pt x="16070" y="2348"/>
                      <a:pt x="16073" y="2348"/>
                    </a:cubicBezTo>
                    <a:cubicBezTo>
                      <a:pt x="16096" y="2348"/>
                      <a:pt x="16113" y="2387"/>
                      <a:pt x="16119" y="2387"/>
                    </a:cubicBezTo>
                    <a:cubicBezTo>
                      <a:pt x="16121" y="2387"/>
                      <a:pt x="16121" y="2385"/>
                      <a:pt x="16121" y="2379"/>
                    </a:cubicBezTo>
                    <a:cubicBezTo>
                      <a:pt x="16119" y="2319"/>
                      <a:pt x="16081" y="2316"/>
                      <a:pt x="16050" y="2312"/>
                    </a:cubicBezTo>
                    <a:cubicBezTo>
                      <a:pt x="16044" y="2281"/>
                      <a:pt x="16039" y="2271"/>
                      <a:pt x="16035" y="2271"/>
                    </a:cubicBezTo>
                    <a:cubicBezTo>
                      <a:pt x="16028" y="2271"/>
                      <a:pt x="16023" y="2292"/>
                      <a:pt x="16019" y="2292"/>
                    </a:cubicBezTo>
                    <a:cubicBezTo>
                      <a:pt x="16018" y="2292"/>
                      <a:pt x="16017" y="2290"/>
                      <a:pt x="16016" y="2284"/>
                    </a:cubicBezTo>
                    <a:cubicBezTo>
                      <a:pt x="16016" y="2285"/>
                      <a:pt x="16016" y="2286"/>
                      <a:pt x="16016" y="2286"/>
                    </a:cubicBezTo>
                    <a:cubicBezTo>
                      <a:pt x="16015" y="2286"/>
                      <a:pt x="16010" y="2241"/>
                      <a:pt x="16030" y="2232"/>
                    </a:cubicBezTo>
                    <a:cubicBezTo>
                      <a:pt x="16031" y="2232"/>
                      <a:pt x="16032" y="2232"/>
                      <a:pt x="16034" y="2232"/>
                    </a:cubicBezTo>
                    <a:cubicBezTo>
                      <a:pt x="16043" y="2232"/>
                      <a:pt x="16056" y="2240"/>
                      <a:pt x="16073" y="2240"/>
                    </a:cubicBezTo>
                    <a:cubicBezTo>
                      <a:pt x="16089" y="2240"/>
                      <a:pt x="16107" y="2233"/>
                      <a:pt x="16129" y="2208"/>
                    </a:cubicBezTo>
                    <a:cubicBezTo>
                      <a:pt x="16135" y="2211"/>
                      <a:pt x="16141" y="2212"/>
                      <a:pt x="16148" y="2212"/>
                    </a:cubicBezTo>
                    <a:cubicBezTo>
                      <a:pt x="16170" y="2212"/>
                      <a:pt x="16194" y="2199"/>
                      <a:pt x="16222" y="2197"/>
                    </a:cubicBezTo>
                    <a:cubicBezTo>
                      <a:pt x="16235" y="2212"/>
                      <a:pt x="16248" y="2216"/>
                      <a:pt x="16262" y="2216"/>
                    </a:cubicBezTo>
                    <a:cubicBezTo>
                      <a:pt x="16277" y="2216"/>
                      <a:pt x="16294" y="2211"/>
                      <a:pt x="16311" y="2211"/>
                    </a:cubicBezTo>
                    <a:cubicBezTo>
                      <a:pt x="16324" y="2211"/>
                      <a:pt x="16337" y="2214"/>
                      <a:pt x="16350" y="2223"/>
                    </a:cubicBezTo>
                    <a:cubicBezTo>
                      <a:pt x="16401" y="2297"/>
                      <a:pt x="16443" y="2287"/>
                      <a:pt x="16480" y="2291"/>
                    </a:cubicBezTo>
                    <a:cubicBezTo>
                      <a:pt x="16485" y="2291"/>
                      <a:pt x="16490" y="2292"/>
                      <a:pt x="16495" y="2292"/>
                    </a:cubicBezTo>
                    <a:cubicBezTo>
                      <a:pt x="16524" y="2292"/>
                      <a:pt x="16553" y="2279"/>
                      <a:pt x="16574" y="2258"/>
                    </a:cubicBezTo>
                    <a:cubicBezTo>
                      <a:pt x="16627" y="2267"/>
                      <a:pt x="16662" y="2256"/>
                      <a:pt x="16686" y="2297"/>
                    </a:cubicBezTo>
                    <a:cubicBezTo>
                      <a:pt x="16705" y="2331"/>
                      <a:pt x="16717" y="2342"/>
                      <a:pt x="16726" y="2342"/>
                    </a:cubicBezTo>
                    <a:cubicBezTo>
                      <a:pt x="16741" y="2342"/>
                      <a:pt x="16746" y="2309"/>
                      <a:pt x="16760" y="2307"/>
                    </a:cubicBezTo>
                    <a:cubicBezTo>
                      <a:pt x="16767" y="2332"/>
                      <a:pt x="16774" y="2340"/>
                      <a:pt x="16784" y="2340"/>
                    </a:cubicBezTo>
                    <a:cubicBezTo>
                      <a:pt x="16792" y="2340"/>
                      <a:pt x="16802" y="2333"/>
                      <a:pt x="16815" y="2324"/>
                    </a:cubicBezTo>
                    <a:cubicBezTo>
                      <a:pt x="16844" y="2403"/>
                      <a:pt x="16884" y="2419"/>
                      <a:pt x="16942" y="2437"/>
                    </a:cubicBezTo>
                    <a:cubicBezTo>
                      <a:pt x="16998" y="2416"/>
                      <a:pt x="17078" y="2150"/>
                      <a:pt x="17125" y="2150"/>
                    </a:cubicBezTo>
                    <a:cubicBezTo>
                      <a:pt x="17126" y="2150"/>
                      <a:pt x="17127" y="2151"/>
                      <a:pt x="17128" y="2151"/>
                    </a:cubicBezTo>
                    <a:cubicBezTo>
                      <a:pt x="17134" y="2152"/>
                      <a:pt x="17140" y="2153"/>
                      <a:pt x="17145" y="2153"/>
                    </a:cubicBezTo>
                    <a:cubicBezTo>
                      <a:pt x="17180" y="2153"/>
                      <a:pt x="17210" y="2125"/>
                      <a:pt x="17238" y="2125"/>
                    </a:cubicBezTo>
                    <a:cubicBezTo>
                      <a:pt x="17243" y="2125"/>
                      <a:pt x="17248" y="2126"/>
                      <a:pt x="17253" y="2128"/>
                    </a:cubicBezTo>
                    <a:cubicBezTo>
                      <a:pt x="17326" y="2134"/>
                      <a:pt x="17384" y="2165"/>
                      <a:pt x="17433" y="2239"/>
                    </a:cubicBezTo>
                    <a:cubicBezTo>
                      <a:pt x="17448" y="2231"/>
                      <a:pt x="17462" y="2229"/>
                      <a:pt x="17475" y="2229"/>
                    </a:cubicBezTo>
                    <a:cubicBezTo>
                      <a:pt x="17492" y="2229"/>
                      <a:pt x="17508" y="2232"/>
                      <a:pt x="17523" y="2232"/>
                    </a:cubicBezTo>
                    <a:cubicBezTo>
                      <a:pt x="17535" y="2232"/>
                      <a:pt x="17547" y="2230"/>
                      <a:pt x="17558" y="2222"/>
                    </a:cubicBezTo>
                    <a:cubicBezTo>
                      <a:pt x="17581" y="2180"/>
                      <a:pt x="17585" y="2171"/>
                      <a:pt x="17579" y="2171"/>
                    </a:cubicBezTo>
                    <a:cubicBezTo>
                      <a:pt x="17575" y="2171"/>
                      <a:pt x="17565" y="2176"/>
                      <a:pt x="17555" y="2176"/>
                    </a:cubicBezTo>
                    <a:cubicBezTo>
                      <a:pt x="17545" y="2176"/>
                      <a:pt x="17535" y="2172"/>
                      <a:pt x="17526" y="2158"/>
                    </a:cubicBezTo>
                    <a:cubicBezTo>
                      <a:pt x="17522" y="2172"/>
                      <a:pt x="17519" y="2177"/>
                      <a:pt x="17517" y="2177"/>
                    </a:cubicBezTo>
                    <a:cubicBezTo>
                      <a:pt x="17510" y="2177"/>
                      <a:pt x="17510" y="2148"/>
                      <a:pt x="17522" y="2144"/>
                    </a:cubicBezTo>
                    <a:cubicBezTo>
                      <a:pt x="17525" y="2143"/>
                      <a:pt x="17528" y="2142"/>
                      <a:pt x="17531" y="2142"/>
                    </a:cubicBezTo>
                    <a:cubicBezTo>
                      <a:pt x="17553" y="2142"/>
                      <a:pt x="17598" y="2173"/>
                      <a:pt x="17674" y="2197"/>
                    </a:cubicBezTo>
                    <a:cubicBezTo>
                      <a:pt x="17676" y="2197"/>
                      <a:pt x="17678" y="2197"/>
                      <a:pt x="17680" y="2197"/>
                    </a:cubicBezTo>
                    <a:cubicBezTo>
                      <a:pt x="17748" y="2197"/>
                      <a:pt x="17782" y="2116"/>
                      <a:pt x="17799" y="2116"/>
                    </a:cubicBezTo>
                    <a:cubicBezTo>
                      <a:pt x="17803" y="2116"/>
                      <a:pt x="17806" y="2119"/>
                      <a:pt x="17809" y="2129"/>
                    </a:cubicBezTo>
                    <a:cubicBezTo>
                      <a:pt x="17816" y="2138"/>
                      <a:pt x="17818" y="2149"/>
                      <a:pt x="17814" y="2160"/>
                    </a:cubicBezTo>
                    <a:cubicBezTo>
                      <a:pt x="17816" y="2165"/>
                      <a:pt x="17819" y="2170"/>
                      <a:pt x="17821" y="2176"/>
                    </a:cubicBezTo>
                    <a:cubicBezTo>
                      <a:pt x="17838" y="2215"/>
                      <a:pt x="17862" y="2237"/>
                      <a:pt x="17898" y="2237"/>
                    </a:cubicBezTo>
                    <a:cubicBezTo>
                      <a:pt x="17930" y="2237"/>
                      <a:pt x="17971" y="2220"/>
                      <a:pt x="18025" y="2181"/>
                    </a:cubicBezTo>
                    <a:cubicBezTo>
                      <a:pt x="18051" y="2196"/>
                      <a:pt x="18074" y="2200"/>
                      <a:pt x="18095" y="2200"/>
                    </a:cubicBezTo>
                    <a:cubicBezTo>
                      <a:pt x="18122" y="2200"/>
                      <a:pt x="18144" y="2193"/>
                      <a:pt x="18164" y="2188"/>
                    </a:cubicBezTo>
                    <a:cubicBezTo>
                      <a:pt x="18176" y="2214"/>
                      <a:pt x="18186" y="2225"/>
                      <a:pt x="18195" y="2225"/>
                    </a:cubicBezTo>
                    <a:cubicBezTo>
                      <a:pt x="18215" y="2225"/>
                      <a:pt x="18229" y="2181"/>
                      <a:pt x="18240" y="2153"/>
                    </a:cubicBezTo>
                    <a:cubicBezTo>
                      <a:pt x="18268" y="2155"/>
                      <a:pt x="18279" y="2190"/>
                      <a:pt x="18284" y="2190"/>
                    </a:cubicBezTo>
                    <a:cubicBezTo>
                      <a:pt x="18286" y="2190"/>
                      <a:pt x="18286" y="2187"/>
                      <a:pt x="18287" y="2180"/>
                    </a:cubicBezTo>
                    <a:cubicBezTo>
                      <a:pt x="18288" y="2182"/>
                      <a:pt x="18289" y="2183"/>
                      <a:pt x="18290" y="2183"/>
                    </a:cubicBezTo>
                    <a:cubicBezTo>
                      <a:pt x="18294" y="2183"/>
                      <a:pt x="18300" y="2171"/>
                      <a:pt x="18320" y="2166"/>
                    </a:cubicBezTo>
                    <a:cubicBezTo>
                      <a:pt x="18323" y="2173"/>
                      <a:pt x="18327" y="2175"/>
                      <a:pt x="18331" y="2175"/>
                    </a:cubicBezTo>
                    <a:cubicBezTo>
                      <a:pt x="18343" y="2175"/>
                      <a:pt x="18358" y="2146"/>
                      <a:pt x="18377" y="2116"/>
                    </a:cubicBezTo>
                    <a:cubicBezTo>
                      <a:pt x="18382" y="2105"/>
                      <a:pt x="18387" y="2101"/>
                      <a:pt x="18392" y="2101"/>
                    </a:cubicBezTo>
                    <a:cubicBezTo>
                      <a:pt x="18412" y="2101"/>
                      <a:pt x="18439" y="2161"/>
                      <a:pt x="18468" y="2161"/>
                    </a:cubicBezTo>
                    <a:cubicBezTo>
                      <a:pt x="18476" y="2161"/>
                      <a:pt x="18484" y="2156"/>
                      <a:pt x="18492" y="2146"/>
                    </a:cubicBezTo>
                    <a:cubicBezTo>
                      <a:pt x="18515" y="2121"/>
                      <a:pt x="18537" y="2114"/>
                      <a:pt x="18559" y="2114"/>
                    </a:cubicBezTo>
                    <a:cubicBezTo>
                      <a:pt x="18584" y="2114"/>
                      <a:pt x="18609" y="2124"/>
                      <a:pt x="18631" y="2124"/>
                    </a:cubicBezTo>
                    <a:cubicBezTo>
                      <a:pt x="18642" y="2124"/>
                      <a:pt x="18651" y="2122"/>
                      <a:pt x="18661" y="2116"/>
                    </a:cubicBezTo>
                    <a:cubicBezTo>
                      <a:pt x="18677" y="2065"/>
                      <a:pt x="18694" y="2048"/>
                      <a:pt x="18710" y="2048"/>
                    </a:cubicBezTo>
                    <a:cubicBezTo>
                      <a:pt x="18738" y="2048"/>
                      <a:pt x="18766" y="2101"/>
                      <a:pt x="18790" y="2105"/>
                    </a:cubicBezTo>
                    <a:cubicBezTo>
                      <a:pt x="18795" y="2109"/>
                      <a:pt x="18800" y="2110"/>
                      <a:pt x="18806" y="2110"/>
                    </a:cubicBezTo>
                    <a:cubicBezTo>
                      <a:pt x="18875" y="2110"/>
                      <a:pt x="18983" y="1859"/>
                      <a:pt x="19035" y="1859"/>
                    </a:cubicBezTo>
                    <a:cubicBezTo>
                      <a:pt x="19042" y="1859"/>
                      <a:pt x="19047" y="1863"/>
                      <a:pt x="19052" y="1871"/>
                    </a:cubicBezTo>
                    <a:cubicBezTo>
                      <a:pt x="19061" y="1867"/>
                      <a:pt x="19071" y="1865"/>
                      <a:pt x="19081" y="1865"/>
                    </a:cubicBezTo>
                    <a:cubicBezTo>
                      <a:pt x="19085" y="1865"/>
                      <a:pt x="19088" y="1865"/>
                      <a:pt x="19091" y="1866"/>
                    </a:cubicBezTo>
                    <a:cubicBezTo>
                      <a:pt x="19113" y="1873"/>
                      <a:pt x="19134" y="1877"/>
                      <a:pt x="19157" y="1878"/>
                    </a:cubicBezTo>
                    <a:cubicBezTo>
                      <a:pt x="19165" y="1892"/>
                      <a:pt x="19171" y="1897"/>
                      <a:pt x="19176" y="1897"/>
                    </a:cubicBezTo>
                    <a:cubicBezTo>
                      <a:pt x="19182" y="1897"/>
                      <a:pt x="19185" y="1888"/>
                      <a:pt x="19185" y="1881"/>
                    </a:cubicBezTo>
                    <a:cubicBezTo>
                      <a:pt x="19215" y="1881"/>
                      <a:pt x="19248" y="1878"/>
                      <a:pt x="19286" y="1875"/>
                    </a:cubicBezTo>
                    <a:cubicBezTo>
                      <a:pt x="19357" y="1844"/>
                      <a:pt x="19414" y="1819"/>
                      <a:pt x="19463" y="1819"/>
                    </a:cubicBezTo>
                    <a:cubicBezTo>
                      <a:pt x="19481" y="1819"/>
                      <a:pt x="19497" y="1823"/>
                      <a:pt x="19512" y="1830"/>
                    </a:cubicBezTo>
                    <a:cubicBezTo>
                      <a:pt x="19527" y="1862"/>
                      <a:pt x="19541" y="1873"/>
                      <a:pt x="19553" y="1873"/>
                    </a:cubicBezTo>
                    <a:cubicBezTo>
                      <a:pt x="19577" y="1873"/>
                      <a:pt x="19596" y="1830"/>
                      <a:pt x="19613" y="1830"/>
                    </a:cubicBezTo>
                    <a:cubicBezTo>
                      <a:pt x="19621" y="1830"/>
                      <a:pt x="19629" y="1840"/>
                      <a:pt x="19637" y="1871"/>
                    </a:cubicBezTo>
                    <a:cubicBezTo>
                      <a:pt x="19683" y="1913"/>
                      <a:pt x="19701" y="1927"/>
                      <a:pt x="19717" y="1927"/>
                    </a:cubicBezTo>
                    <a:cubicBezTo>
                      <a:pt x="19721" y="1927"/>
                      <a:pt x="19725" y="1926"/>
                      <a:pt x="19730" y="1924"/>
                    </a:cubicBezTo>
                    <a:cubicBezTo>
                      <a:pt x="19734" y="1911"/>
                      <a:pt x="19738" y="1907"/>
                      <a:pt x="19743" y="1907"/>
                    </a:cubicBezTo>
                    <a:cubicBezTo>
                      <a:pt x="19751" y="1907"/>
                      <a:pt x="19761" y="1918"/>
                      <a:pt x="19773" y="1918"/>
                    </a:cubicBezTo>
                    <a:cubicBezTo>
                      <a:pt x="19774" y="1918"/>
                      <a:pt x="19775" y="1918"/>
                      <a:pt x="19776" y="1918"/>
                    </a:cubicBezTo>
                    <a:cubicBezTo>
                      <a:pt x="19782" y="1927"/>
                      <a:pt x="19789" y="1931"/>
                      <a:pt x="19797" y="1931"/>
                    </a:cubicBezTo>
                    <a:cubicBezTo>
                      <a:pt x="19816" y="1931"/>
                      <a:pt x="19840" y="1910"/>
                      <a:pt x="19872" y="1904"/>
                    </a:cubicBezTo>
                    <a:cubicBezTo>
                      <a:pt x="19882" y="1929"/>
                      <a:pt x="19890" y="1938"/>
                      <a:pt x="19898" y="1938"/>
                    </a:cubicBezTo>
                    <a:cubicBezTo>
                      <a:pt x="19922" y="1938"/>
                      <a:pt x="19941" y="1855"/>
                      <a:pt x="19960" y="1831"/>
                    </a:cubicBezTo>
                    <a:cubicBezTo>
                      <a:pt x="19970" y="1804"/>
                      <a:pt x="19979" y="1792"/>
                      <a:pt x="19987" y="1792"/>
                    </a:cubicBezTo>
                    <a:cubicBezTo>
                      <a:pt x="19990" y="1792"/>
                      <a:pt x="19993" y="1794"/>
                      <a:pt x="19996" y="1796"/>
                    </a:cubicBezTo>
                    <a:cubicBezTo>
                      <a:pt x="19998" y="1788"/>
                      <a:pt x="20000" y="1784"/>
                      <a:pt x="20003" y="1784"/>
                    </a:cubicBezTo>
                    <a:cubicBezTo>
                      <a:pt x="20011" y="1784"/>
                      <a:pt x="20021" y="1831"/>
                      <a:pt x="20029" y="1867"/>
                    </a:cubicBezTo>
                    <a:cubicBezTo>
                      <a:pt x="20031" y="1861"/>
                      <a:pt x="20033" y="1860"/>
                      <a:pt x="20036" y="1860"/>
                    </a:cubicBezTo>
                    <a:cubicBezTo>
                      <a:pt x="20039" y="1860"/>
                      <a:pt x="20042" y="1863"/>
                      <a:pt x="20045" y="1863"/>
                    </a:cubicBezTo>
                    <a:cubicBezTo>
                      <a:pt x="20048" y="1863"/>
                      <a:pt x="20052" y="1858"/>
                      <a:pt x="20054" y="1836"/>
                    </a:cubicBezTo>
                    <a:cubicBezTo>
                      <a:pt x="20056" y="1831"/>
                      <a:pt x="20057" y="1829"/>
                      <a:pt x="20058" y="1829"/>
                    </a:cubicBezTo>
                    <a:cubicBezTo>
                      <a:pt x="20065" y="1829"/>
                      <a:pt x="20073" y="1893"/>
                      <a:pt x="20079" y="1912"/>
                    </a:cubicBezTo>
                    <a:cubicBezTo>
                      <a:pt x="20081" y="1917"/>
                      <a:pt x="20083" y="1920"/>
                      <a:pt x="20085" y="1920"/>
                    </a:cubicBezTo>
                    <a:cubicBezTo>
                      <a:pt x="20096" y="1920"/>
                      <a:pt x="20103" y="1856"/>
                      <a:pt x="20110" y="1852"/>
                    </a:cubicBezTo>
                    <a:cubicBezTo>
                      <a:pt x="20113" y="1854"/>
                      <a:pt x="20115" y="1855"/>
                      <a:pt x="20118" y="1855"/>
                    </a:cubicBezTo>
                    <a:cubicBezTo>
                      <a:pt x="20129" y="1855"/>
                      <a:pt x="20135" y="1826"/>
                      <a:pt x="20138" y="1792"/>
                    </a:cubicBezTo>
                    <a:cubicBezTo>
                      <a:pt x="20140" y="1805"/>
                      <a:pt x="20140" y="1809"/>
                      <a:pt x="20141" y="1809"/>
                    </a:cubicBezTo>
                    <a:cubicBezTo>
                      <a:pt x="20142" y="1809"/>
                      <a:pt x="20142" y="1800"/>
                      <a:pt x="20142" y="1800"/>
                    </a:cubicBezTo>
                    <a:cubicBezTo>
                      <a:pt x="20142" y="1800"/>
                      <a:pt x="20142" y="1809"/>
                      <a:pt x="20143" y="1845"/>
                    </a:cubicBezTo>
                    <a:cubicBezTo>
                      <a:pt x="20143" y="1824"/>
                      <a:pt x="20150" y="1805"/>
                      <a:pt x="20161" y="1787"/>
                    </a:cubicBezTo>
                    <a:cubicBezTo>
                      <a:pt x="20169" y="1787"/>
                      <a:pt x="20177" y="1725"/>
                      <a:pt x="20188" y="1725"/>
                    </a:cubicBezTo>
                    <a:cubicBezTo>
                      <a:pt x="20196" y="1725"/>
                      <a:pt x="20206" y="1752"/>
                      <a:pt x="20218" y="1842"/>
                    </a:cubicBezTo>
                    <a:cubicBezTo>
                      <a:pt x="20223" y="1829"/>
                      <a:pt x="20229" y="1824"/>
                      <a:pt x="20235" y="1824"/>
                    </a:cubicBezTo>
                    <a:cubicBezTo>
                      <a:pt x="20249" y="1824"/>
                      <a:pt x="20266" y="1852"/>
                      <a:pt x="20284" y="1852"/>
                    </a:cubicBezTo>
                    <a:cubicBezTo>
                      <a:pt x="20292" y="1852"/>
                      <a:pt x="20301" y="1845"/>
                      <a:pt x="20309" y="1828"/>
                    </a:cubicBezTo>
                    <a:cubicBezTo>
                      <a:pt x="20315" y="1780"/>
                      <a:pt x="20323" y="1767"/>
                      <a:pt x="20331" y="1767"/>
                    </a:cubicBezTo>
                    <a:cubicBezTo>
                      <a:pt x="20341" y="1767"/>
                      <a:pt x="20353" y="1790"/>
                      <a:pt x="20364" y="1790"/>
                    </a:cubicBezTo>
                    <a:cubicBezTo>
                      <a:pt x="20365" y="1790"/>
                      <a:pt x="20365" y="1790"/>
                      <a:pt x="20366" y="1789"/>
                    </a:cubicBezTo>
                    <a:cubicBezTo>
                      <a:pt x="20375" y="1845"/>
                      <a:pt x="20383" y="1860"/>
                      <a:pt x="20390" y="1860"/>
                    </a:cubicBezTo>
                    <a:cubicBezTo>
                      <a:pt x="20401" y="1860"/>
                      <a:pt x="20410" y="1833"/>
                      <a:pt x="20421" y="1833"/>
                    </a:cubicBezTo>
                    <a:cubicBezTo>
                      <a:pt x="20425" y="1833"/>
                      <a:pt x="20429" y="1837"/>
                      <a:pt x="20434" y="1845"/>
                    </a:cubicBezTo>
                    <a:cubicBezTo>
                      <a:pt x="20451" y="1856"/>
                      <a:pt x="20471" y="1929"/>
                      <a:pt x="20489" y="1929"/>
                    </a:cubicBezTo>
                    <a:cubicBezTo>
                      <a:pt x="20496" y="1929"/>
                      <a:pt x="20502" y="1921"/>
                      <a:pt x="20507" y="1900"/>
                    </a:cubicBezTo>
                    <a:cubicBezTo>
                      <a:pt x="20511" y="1907"/>
                      <a:pt x="20515" y="1911"/>
                      <a:pt x="20519" y="1911"/>
                    </a:cubicBezTo>
                    <a:cubicBezTo>
                      <a:pt x="20536" y="1911"/>
                      <a:pt x="20552" y="1842"/>
                      <a:pt x="20570" y="1842"/>
                    </a:cubicBezTo>
                    <a:cubicBezTo>
                      <a:pt x="20575" y="1842"/>
                      <a:pt x="20581" y="1848"/>
                      <a:pt x="20587" y="1866"/>
                    </a:cubicBezTo>
                    <a:cubicBezTo>
                      <a:pt x="20590" y="1756"/>
                      <a:pt x="20595" y="1724"/>
                      <a:pt x="20601" y="1724"/>
                    </a:cubicBezTo>
                    <a:cubicBezTo>
                      <a:pt x="20609" y="1724"/>
                      <a:pt x="20618" y="1776"/>
                      <a:pt x="20627" y="1791"/>
                    </a:cubicBezTo>
                    <a:cubicBezTo>
                      <a:pt x="20631" y="1810"/>
                      <a:pt x="20635" y="1816"/>
                      <a:pt x="20638" y="1816"/>
                    </a:cubicBezTo>
                    <a:cubicBezTo>
                      <a:pt x="20646" y="1816"/>
                      <a:pt x="20652" y="1788"/>
                      <a:pt x="20660" y="1788"/>
                    </a:cubicBezTo>
                    <a:cubicBezTo>
                      <a:pt x="20664" y="1788"/>
                      <a:pt x="20668" y="1797"/>
                      <a:pt x="20673" y="1824"/>
                    </a:cubicBezTo>
                    <a:cubicBezTo>
                      <a:pt x="20693" y="1892"/>
                      <a:pt x="20713" y="1928"/>
                      <a:pt x="20731" y="1928"/>
                    </a:cubicBezTo>
                    <a:cubicBezTo>
                      <a:pt x="20744" y="1928"/>
                      <a:pt x="20756" y="1911"/>
                      <a:pt x="20768" y="1875"/>
                    </a:cubicBezTo>
                    <a:cubicBezTo>
                      <a:pt x="20787" y="1912"/>
                      <a:pt x="20804" y="1926"/>
                      <a:pt x="20820" y="1926"/>
                    </a:cubicBezTo>
                    <a:cubicBezTo>
                      <a:pt x="20833" y="1926"/>
                      <a:pt x="20845" y="1917"/>
                      <a:pt x="20856" y="1904"/>
                    </a:cubicBezTo>
                    <a:cubicBezTo>
                      <a:pt x="20861" y="1897"/>
                      <a:pt x="20866" y="1894"/>
                      <a:pt x="20871" y="1894"/>
                    </a:cubicBezTo>
                    <a:cubicBezTo>
                      <a:pt x="20885" y="1894"/>
                      <a:pt x="20899" y="1915"/>
                      <a:pt x="20911" y="1915"/>
                    </a:cubicBezTo>
                    <a:cubicBezTo>
                      <a:pt x="20915" y="1915"/>
                      <a:pt x="20919" y="1913"/>
                      <a:pt x="20922" y="1908"/>
                    </a:cubicBezTo>
                    <a:cubicBezTo>
                      <a:pt x="20949" y="1908"/>
                      <a:pt x="20970" y="1883"/>
                      <a:pt x="20989" y="1883"/>
                    </a:cubicBezTo>
                    <a:cubicBezTo>
                      <a:pt x="21002" y="1883"/>
                      <a:pt x="21015" y="1896"/>
                      <a:pt x="21026" y="1943"/>
                    </a:cubicBezTo>
                    <a:cubicBezTo>
                      <a:pt x="21020" y="1908"/>
                      <a:pt x="21024" y="1895"/>
                      <a:pt x="21032" y="1895"/>
                    </a:cubicBezTo>
                    <a:cubicBezTo>
                      <a:pt x="21053" y="1895"/>
                      <a:pt x="21107" y="1986"/>
                      <a:pt x="21099" y="2006"/>
                    </a:cubicBezTo>
                    <a:cubicBezTo>
                      <a:pt x="21120" y="1977"/>
                      <a:pt x="21143" y="1887"/>
                      <a:pt x="21179" y="1887"/>
                    </a:cubicBezTo>
                    <a:cubicBezTo>
                      <a:pt x="21184" y="1887"/>
                      <a:pt x="21189" y="1889"/>
                      <a:pt x="21194" y="1892"/>
                    </a:cubicBezTo>
                    <a:cubicBezTo>
                      <a:pt x="21202" y="1911"/>
                      <a:pt x="21210" y="1916"/>
                      <a:pt x="21218" y="1916"/>
                    </a:cubicBezTo>
                    <a:cubicBezTo>
                      <a:pt x="21226" y="1916"/>
                      <a:pt x="21236" y="1909"/>
                      <a:pt x="21246" y="1909"/>
                    </a:cubicBezTo>
                    <a:cubicBezTo>
                      <a:pt x="21256" y="1909"/>
                      <a:pt x="21266" y="1916"/>
                      <a:pt x="21278" y="1942"/>
                    </a:cubicBezTo>
                    <a:cubicBezTo>
                      <a:pt x="21282" y="1962"/>
                      <a:pt x="21285" y="1969"/>
                      <a:pt x="21288" y="1969"/>
                    </a:cubicBezTo>
                    <a:cubicBezTo>
                      <a:pt x="21299" y="1969"/>
                      <a:pt x="21307" y="1874"/>
                      <a:pt x="21319" y="1874"/>
                    </a:cubicBezTo>
                    <a:cubicBezTo>
                      <a:pt x="21322" y="1874"/>
                      <a:pt x="21326" y="1883"/>
                      <a:pt x="21331" y="1906"/>
                    </a:cubicBezTo>
                    <a:cubicBezTo>
                      <a:pt x="21352" y="1979"/>
                      <a:pt x="21373" y="1945"/>
                      <a:pt x="21394" y="1969"/>
                    </a:cubicBezTo>
                    <a:cubicBezTo>
                      <a:pt x="21410" y="1917"/>
                      <a:pt x="21425" y="1893"/>
                      <a:pt x="21440" y="1893"/>
                    </a:cubicBezTo>
                    <a:cubicBezTo>
                      <a:pt x="21448" y="1893"/>
                      <a:pt x="21456" y="1901"/>
                      <a:pt x="21464" y="1917"/>
                    </a:cubicBezTo>
                    <a:cubicBezTo>
                      <a:pt x="21469" y="1900"/>
                      <a:pt x="21473" y="1894"/>
                      <a:pt x="21478" y="1894"/>
                    </a:cubicBezTo>
                    <a:cubicBezTo>
                      <a:pt x="21486" y="1894"/>
                      <a:pt x="21495" y="1914"/>
                      <a:pt x="21503" y="1914"/>
                    </a:cubicBezTo>
                    <a:cubicBezTo>
                      <a:pt x="21507" y="1914"/>
                      <a:pt x="21511" y="1907"/>
                      <a:pt x="21515" y="1885"/>
                    </a:cubicBezTo>
                    <a:cubicBezTo>
                      <a:pt x="21519" y="1889"/>
                      <a:pt x="21523" y="1891"/>
                      <a:pt x="21527" y="1891"/>
                    </a:cubicBezTo>
                    <a:cubicBezTo>
                      <a:pt x="21542" y="1891"/>
                      <a:pt x="21553" y="1861"/>
                      <a:pt x="21562" y="1861"/>
                    </a:cubicBezTo>
                    <a:cubicBezTo>
                      <a:pt x="21567" y="1861"/>
                      <a:pt x="21571" y="1868"/>
                      <a:pt x="21575" y="1890"/>
                    </a:cubicBezTo>
                    <a:cubicBezTo>
                      <a:pt x="21587" y="1932"/>
                      <a:pt x="21593" y="1958"/>
                      <a:pt x="21595" y="1958"/>
                    </a:cubicBezTo>
                    <a:cubicBezTo>
                      <a:pt x="21597" y="1958"/>
                      <a:pt x="21594" y="1922"/>
                      <a:pt x="21590" y="1834"/>
                    </a:cubicBezTo>
                    <a:cubicBezTo>
                      <a:pt x="21590" y="1816"/>
                      <a:pt x="21589" y="1808"/>
                      <a:pt x="21589" y="1805"/>
                    </a:cubicBezTo>
                    <a:lnTo>
                      <a:pt x="21589" y="1805"/>
                    </a:lnTo>
                    <a:cubicBezTo>
                      <a:pt x="21590" y="1811"/>
                      <a:pt x="21593" y="1839"/>
                      <a:pt x="21600" y="1839"/>
                    </a:cubicBezTo>
                    <a:cubicBezTo>
                      <a:pt x="21604" y="1839"/>
                      <a:pt x="21608" y="1832"/>
                      <a:pt x="21614" y="1812"/>
                    </a:cubicBezTo>
                    <a:cubicBezTo>
                      <a:pt x="21617" y="1784"/>
                      <a:pt x="21621" y="1773"/>
                      <a:pt x="21626" y="1773"/>
                    </a:cubicBezTo>
                    <a:cubicBezTo>
                      <a:pt x="21639" y="1773"/>
                      <a:pt x="21659" y="1856"/>
                      <a:pt x="21682" y="1856"/>
                    </a:cubicBezTo>
                    <a:cubicBezTo>
                      <a:pt x="21683" y="1856"/>
                      <a:pt x="21684" y="1856"/>
                      <a:pt x="21686" y="1856"/>
                    </a:cubicBezTo>
                    <a:cubicBezTo>
                      <a:pt x="21716" y="1783"/>
                      <a:pt x="21640" y="1735"/>
                      <a:pt x="21696" y="1674"/>
                    </a:cubicBezTo>
                    <a:lnTo>
                      <a:pt x="21696" y="1674"/>
                    </a:lnTo>
                    <a:cubicBezTo>
                      <a:pt x="21702" y="1695"/>
                      <a:pt x="21709" y="1704"/>
                      <a:pt x="21715" y="1704"/>
                    </a:cubicBezTo>
                    <a:cubicBezTo>
                      <a:pt x="21734" y="1704"/>
                      <a:pt x="21751" y="1622"/>
                      <a:pt x="21771" y="1622"/>
                    </a:cubicBezTo>
                    <a:cubicBezTo>
                      <a:pt x="21775" y="1622"/>
                      <a:pt x="21779" y="1625"/>
                      <a:pt x="21784" y="1633"/>
                    </a:cubicBezTo>
                    <a:cubicBezTo>
                      <a:pt x="21801" y="1671"/>
                      <a:pt x="21818" y="1672"/>
                      <a:pt x="21835" y="1672"/>
                    </a:cubicBezTo>
                    <a:cubicBezTo>
                      <a:pt x="21836" y="1672"/>
                      <a:pt x="21837" y="1672"/>
                      <a:pt x="21839" y="1672"/>
                    </a:cubicBezTo>
                    <a:cubicBezTo>
                      <a:pt x="21850" y="1672"/>
                      <a:pt x="21862" y="1673"/>
                      <a:pt x="21874" y="1686"/>
                    </a:cubicBezTo>
                    <a:cubicBezTo>
                      <a:pt x="21892" y="1704"/>
                      <a:pt x="21916" y="1714"/>
                      <a:pt x="21940" y="1714"/>
                    </a:cubicBezTo>
                    <a:cubicBezTo>
                      <a:pt x="21948" y="1714"/>
                      <a:pt x="21956" y="1713"/>
                      <a:pt x="21964" y="1711"/>
                    </a:cubicBezTo>
                    <a:cubicBezTo>
                      <a:pt x="21995" y="1703"/>
                      <a:pt x="22023" y="1689"/>
                      <a:pt x="22052" y="1686"/>
                    </a:cubicBezTo>
                    <a:cubicBezTo>
                      <a:pt x="22091" y="1642"/>
                      <a:pt x="22348" y="1569"/>
                      <a:pt x="22519" y="1501"/>
                    </a:cubicBezTo>
                    <a:cubicBezTo>
                      <a:pt x="22524" y="1502"/>
                      <a:pt x="22530" y="1504"/>
                      <a:pt x="22537" y="1506"/>
                    </a:cubicBezTo>
                    <a:cubicBezTo>
                      <a:pt x="22555" y="1553"/>
                      <a:pt x="22705" y="1562"/>
                      <a:pt x="22829" y="1562"/>
                    </a:cubicBezTo>
                    <a:cubicBezTo>
                      <a:pt x="22908" y="1562"/>
                      <a:pt x="22977" y="1558"/>
                      <a:pt x="22990" y="1558"/>
                    </a:cubicBezTo>
                    <a:cubicBezTo>
                      <a:pt x="23009" y="1581"/>
                      <a:pt x="23029" y="1602"/>
                      <a:pt x="23049" y="1602"/>
                    </a:cubicBezTo>
                    <a:cubicBezTo>
                      <a:pt x="23065" y="1602"/>
                      <a:pt x="23082" y="1589"/>
                      <a:pt x="23098" y="1551"/>
                    </a:cubicBezTo>
                    <a:cubicBezTo>
                      <a:pt x="23187" y="1548"/>
                      <a:pt x="23237" y="1536"/>
                      <a:pt x="23263" y="1525"/>
                    </a:cubicBezTo>
                    <a:cubicBezTo>
                      <a:pt x="23289" y="1513"/>
                      <a:pt x="23293" y="1501"/>
                      <a:pt x="23289" y="1494"/>
                    </a:cubicBezTo>
                    <a:cubicBezTo>
                      <a:pt x="23287" y="1484"/>
                      <a:pt x="23286" y="1474"/>
                      <a:pt x="23284" y="1464"/>
                    </a:cubicBezTo>
                    <a:lnTo>
                      <a:pt x="23284" y="1464"/>
                    </a:lnTo>
                    <a:cubicBezTo>
                      <a:pt x="23287" y="1466"/>
                      <a:pt x="23291" y="1469"/>
                      <a:pt x="23296" y="1470"/>
                    </a:cubicBezTo>
                    <a:cubicBezTo>
                      <a:pt x="23298" y="1469"/>
                      <a:pt x="23299" y="1469"/>
                      <a:pt x="23301" y="1469"/>
                    </a:cubicBezTo>
                    <a:cubicBezTo>
                      <a:pt x="23314" y="1469"/>
                      <a:pt x="23333" y="1500"/>
                      <a:pt x="23357" y="1500"/>
                    </a:cubicBezTo>
                    <a:cubicBezTo>
                      <a:pt x="23366" y="1500"/>
                      <a:pt x="23377" y="1495"/>
                      <a:pt x="23388" y="1481"/>
                    </a:cubicBezTo>
                    <a:cubicBezTo>
                      <a:pt x="23433" y="1502"/>
                      <a:pt x="23682" y="1545"/>
                      <a:pt x="23763" y="1614"/>
                    </a:cubicBezTo>
                    <a:cubicBezTo>
                      <a:pt x="23800" y="1612"/>
                      <a:pt x="23832" y="1589"/>
                      <a:pt x="23860" y="1589"/>
                    </a:cubicBezTo>
                    <a:cubicBezTo>
                      <a:pt x="23873" y="1589"/>
                      <a:pt x="23885" y="1594"/>
                      <a:pt x="23897" y="1606"/>
                    </a:cubicBezTo>
                    <a:cubicBezTo>
                      <a:pt x="23933" y="1581"/>
                      <a:pt x="23999" y="1502"/>
                      <a:pt x="24026" y="1502"/>
                    </a:cubicBezTo>
                    <a:cubicBezTo>
                      <a:pt x="24026" y="1502"/>
                      <a:pt x="24026" y="1502"/>
                      <a:pt x="24027" y="1502"/>
                    </a:cubicBezTo>
                    <a:cubicBezTo>
                      <a:pt x="24045" y="1459"/>
                      <a:pt x="24060" y="1441"/>
                      <a:pt x="24073" y="1441"/>
                    </a:cubicBezTo>
                    <a:cubicBezTo>
                      <a:pt x="24093" y="1441"/>
                      <a:pt x="24107" y="1484"/>
                      <a:pt x="24117" y="1549"/>
                    </a:cubicBezTo>
                    <a:cubicBezTo>
                      <a:pt x="24132" y="1579"/>
                      <a:pt x="24136" y="1583"/>
                      <a:pt x="24138" y="1583"/>
                    </a:cubicBezTo>
                    <a:cubicBezTo>
                      <a:pt x="24139" y="1583"/>
                      <a:pt x="24140" y="1582"/>
                      <a:pt x="24141" y="1582"/>
                    </a:cubicBezTo>
                    <a:cubicBezTo>
                      <a:pt x="24143" y="1582"/>
                      <a:pt x="24146" y="1584"/>
                      <a:pt x="24154" y="1595"/>
                    </a:cubicBezTo>
                    <a:cubicBezTo>
                      <a:pt x="24156" y="1575"/>
                      <a:pt x="24159" y="1567"/>
                      <a:pt x="24163" y="1567"/>
                    </a:cubicBezTo>
                    <a:cubicBezTo>
                      <a:pt x="24173" y="1567"/>
                      <a:pt x="24189" y="1615"/>
                      <a:pt x="24209" y="1615"/>
                    </a:cubicBezTo>
                    <a:cubicBezTo>
                      <a:pt x="24216" y="1615"/>
                      <a:pt x="24223" y="1611"/>
                      <a:pt x="24230" y="1599"/>
                    </a:cubicBezTo>
                    <a:cubicBezTo>
                      <a:pt x="24240" y="1643"/>
                      <a:pt x="24249" y="1657"/>
                      <a:pt x="24259" y="1657"/>
                    </a:cubicBezTo>
                    <a:cubicBezTo>
                      <a:pt x="24274" y="1657"/>
                      <a:pt x="24291" y="1620"/>
                      <a:pt x="24311" y="1620"/>
                    </a:cubicBezTo>
                    <a:cubicBezTo>
                      <a:pt x="24311" y="1620"/>
                      <a:pt x="24312" y="1620"/>
                      <a:pt x="24313" y="1620"/>
                    </a:cubicBezTo>
                    <a:cubicBezTo>
                      <a:pt x="24346" y="1616"/>
                      <a:pt x="24387" y="1585"/>
                      <a:pt x="24434" y="1554"/>
                    </a:cubicBezTo>
                    <a:cubicBezTo>
                      <a:pt x="24444" y="1546"/>
                      <a:pt x="24454" y="1543"/>
                      <a:pt x="24463" y="1543"/>
                    </a:cubicBezTo>
                    <a:cubicBezTo>
                      <a:pt x="24485" y="1543"/>
                      <a:pt x="24506" y="1556"/>
                      <a:pt x="24525" y="1556"/>
                    </a:cubicBezTo>
                    <a:cubicBezTo>
                      <a:pt x="24540" y="1556"/>
                      <a:pt x="24554" y="1549"/>
                      <a:pt x="24567" y="1525"/>
                    </a:cubicBezTo>
                    <a:cubicBezTo>
                      <a:pt x="24596" y="1520"/>
                      <a:pt x="24623" y="1468"/>
                      <a:pt x="24649" y="1468"/>
                    </a:cubicBezTo>
                    <a:cubicBezTo>
                      <a:pt x="24660" y="1468"/>
                      <a:pt x="24671" y="1478"/>
                      <a:pt x="24682" y="1503"/>
                    </a:cubicBezTo>
                    <a:cubicBezTo>
                      <a:pt x="24709" y="1511"/>
                      <a:pt x="24735" y="1548"/>
                      <a:pt x="24759" y="1548"/>
                    </a:cubicBezTo>
                    <a:cubicBezTo>
                      <a:pt x="24767" y="1548"/>
                      <a:pt x="24774" y="1544"/>
                      <a:pt x="24781" y="1535"/>
                    </a:cubicBezTo>
                    <a:cubicBezTo>
                      <a:pt x="24790" y="1520"/>
                      <a:pt x="24799" y="1516"/>
                      <a:pt x="24807" y="1516"/>
                    </a:cubicBezTo>
                    <a:cubicBezTo>
                      <a:pt x="24817" y="1516"/>
                      <a:pt x="24826" y="1521"/>
                      <a:pt x="24836" y="1521"/>
                    </a:cubicBezTo>
                    <a:cubicBezTo>
                      <a:pt x="24846" y="1521"/>
                      <a:pt x="24856" y="1514"/>
                      <a:pt x="24865" y="1487"/>
                    </a:cubicBezTo>
                    <a:cubicBezTo>
                      <a:pt x="24867" y="1480"/>
                      <a:pt x="24871" y="1477"/>
                      <a:pt x="24877" y="1477"/>
                    </a:cubicBezTo>
                    <a:cubicBezTo>
                      <a:pt x="24921" y="1477"/>
                      <a:pt x="25063" y="1672"/>
                      <a:pt x="25121" y="1672"/>
                    </a:cubicBezTo>
                    <a:lnTo>
                      <a:pt x="25353" y="1672"/>
                    </a:lnTo>
                    <a:cubicBezTo>
                      <a:pt x="25498" y="1672"/>
                      <a:pt x="26120" y="1624"/>
                      <a:pt x="26209" y="1516"/>
                    </a:cubicBezTo>
                    <a:cubicBezTo>
                      <a:pt x="26226" y="1494"/>
                      <a:pt x="26237" y="1487"/>
                      <a:pt x="26244" y="1487"/>
                    </a:cubicBezTo>
                    <a:cubicBezTo>
                      <a:pt x="26255" y="1487"/>
                      <a:pt x="26257" y="1503"/>
                      <a:pt x="26260" y="1511"/>
                    </a:cubicBezTo>
                    <a:cubicBezTo>
                      <a:pt x="26262" y="1513"/>
                      <a:pt x="26264" y="1531"/>
                      <a:pt x="26272" y="1531"/>
                    </a:cubicBezTo>
                    <a:cubicBezTo>
                      <a:pt x="26278" y="1531"/>
                      <a:pt x="26287" y="1522"/>
                      <a:pt x="26302" y="1495"/>
                    </a:cubicBezTo>
                    <a:cubicBezTo>
                      <a:pt x="26327" y="1507"/>
                      <a:pt x="26369" y="1568"/>
                      <a:pt x="26437" y="1568"/>
                    </a:cubicBezTo>
                    <a:cubicBezTo>
                      <a:pt x="26471" y="1568"/>
                      <a:pt x="26510" y="1554"/>
                      <a:pt x="26556" y="1512"/>
                    </a:cubicBezTo>
                    <a:cubicBezTo>
                      <a:pt x="26606" y="1555"/>
                      <a:pt x="26653" y="1577"/>
                      <a:pt x="26697" y="1577"/>
                    </a:cubicBezTo>
                    <a:cubicBezTo>
                      <a:pt x="26742" y="1577"/>
                      <a:pt x="26784" y="1555"/>
                      <a:pt x="26825" y="1509"/>
                    </a:cubicBezTo>
                    <a:cubicBezTo>
                      <a:pt x="26854" y="1488"/>
                      <a:pt x="26882" y="1478"/>
                      <a:pt x="26910" y="1478"/>
                    </a:cubicBezTo>
                    <a:cubicBezTo>
                      <a:pt x="26960" y="1478"/>
                      <a:pt x="27008" y="1510"/>
                      <a:pt x="27055" y="1567"/>
                    </a:cubicBezTo>
                    <a:cubicBezTo>
                      <a:pt x="27059" y="1566"/>
                      <a:pt x="27064" y="1565"/>
                      <a:pt x="27068" y="1565"/>
                    </a:cubicBezTo>
                    <a:cubicBezTo>
                      <a:pt x="27117" y="1565"/>
                      <a:pt x="27165" y="1632"/>
                      <a:pt x="27208" y="1632"/>
                    </a:cubicBezTo>
                    <a:cubicBezTo>
                      <a:pt x="27223" y="1632"/>
                      <a:pt x="27237" y="1624"/>
                      <a:pt x="27251" y="1602"/>
                    </a:cubicBezTo>
                    <a:cubicBezTo>
                      <a:pt x="27312" y="1653"/>
                      <a:pt x="27460" y="1675"/>
                      <a:pt x="27612" y="1675"/>
                    </a:cubicBezTo>
                    <a:cubicBezTo>
                      <a:pt x="27780" y="1675"/>
                      <a:pt x="27954" y="1648"/>
                      <a:pt x="28025" y="1601"/>
                    </a:cubicBezTo>
                    <a:cubicBezTo>
                      <a:pt x="28028" y="1590"/>
                      <a:pt x="28035" y="1581"/>
                      <a:pt x="28044" y="1573"/>
                    </a:cubicBezTo>
                    <a:cubicBezTo>
                      <a:pt x="28055" y="1541"/>
                      <a:pt x="28072" y="1523"/>
                      <a:pt x="28093" y="1522"/>
                    </a:cubicBezTo>
                    <a:cubicBezTo>
                      <a:pt x="28097" y="1520"/>
                      <a:pt x="28101" y="1518"/>
                      <a:pt x="28105" y="1518"/>
                    </a:cubicBezTo>
                    <a:cubicBezTo>
                      <a:pt x="28109" y="1518"/>
                      <a:pt x="28112" y="1519"/>
                      <a:pt x="28115" y="1523"/>
                    </a:cubicBezTo>
                    <a:cubicBezTo>
                      <a:pt x="28120" y="1528"/>
                      <a:pt x="28125" y="1530"/>
                      <a:pt x="28129" y="1530"/>
                    </a:cubicBezTo>
                    <a:cubicBezTo>
                      <a:pt x="28147" y="1530"/>
                      <a:pt x="28164" y="1500"/>
                      <a:pt x="28180" y="1480"/>
                    </a:cubicBezTo>
                    <a:cubicBezTo>
                      <a:pt x="28203" y="1507"/>
                      <a:pt x="28223" y="1492"/>
                      <a:pt x="28243" y="1535"/>
                    </a:cubicBezTo>
                    <a:cubicBezTo>
                      <a:pt x="28249" y="1527"/>
                      <a:pt x="28253" y="1524"/>
                      <a:pt x="28256" y="1524"/>
                    </a:cubicBezTo>
                    <a:cubicBezTo>
                      <a:pt x="28267" y="1524"/>
                      <a:pt x="28266" y="1566"/>
                      <a:pt x="28256" y="1588"/>
                    </a:cubicBezTo>
                    <a:cubicBezTo>
                      <a:pt x="28259" y="1590"/>
                      <a:pt x="28261" y="1590"/>
                      <a:pt x="28265" y="1591"/>
                    </a:cubicBezTo>
                    <a:cubicBezTo>
                      <a:pt x="28291" y="1602"/>
                      <a:pt x="28320" y="1615"/>
                      <a:pt x="28351" y="1615"/>
                    </a:cubicBezTo>
                    <a:cubicBezTo>
                      <a:pt x="28368" y="1615"/>
                      <a:pt x="28386" y="1611"/>
                      <a:pt x="28404" y="1601"/>
                    </a:cubicBezTo>
                    <a:cubicBezTo>
                      <a:pt x="28417" y="1606"/>
                      <a:pt x="28431" y="1608"/>
                      <a:pt x="28443" y="1608"/>
                    </a:cubicBezTo>
                    <a:cubicBezTo>
                      <a:pt x="28495" y="1608"/>
                      <a:pt x="28536" y="1573"/>
                      <a:pt x="28569" y="1567"/>
                    </a:cubicBezTo>
                    <a:cubicBezTo>
                      <a:pt x="28611" y="1577"/>
                      <a:pt x="28640" y="1586"/>
                      <a:pt x="28659" y="1604"/>
                    </a:cubicBezTo>
                    <a:cubicBezTo>
                      <a:pt x="28663" y="1605"/>
                      <a:pt x="28667" y="1606"/>
                      <a:pt x="28670" y="1606"/>
                    </a:cubicBezTo>
                    <a:cubicBezTo>
                      <a:pt x="28677" y="1606"/>
                      <a:pt x="28683" y="1603"/>
                      <a:pt x="28687" y="1597"/>
                    </a:cubicBezTo>
                    <a:lnTo>
                      <a:pt x="28687" y="1597"/>
                    </a:lnTo>
                    <a:cubicBezTo>
                      <a:pt x="28685" y="1602"/>
                      <a:pt x="28682" y="1609"/>
                      <a:pt x="28681" y="1614"/>
                    </a:cubicBezTo>
                    <a:cubicBezTo>
                      <a:pt x="28681" y="1619"/>
                      <a:pt x="28680" y="1623"/>
                      <a:pt x="28679" y="1628"/>
                    </a:cubicBezTo>
                    <a:cubicBezTo>
                      <a:pt x="28698" y="1624"/>
                      <a:pt x="28717" y="1621"/>
                      <a:pt x="28737" y="1621"/>
                    </a:cubicBezTo>
                    <a:cubicBezTo>
                      <a:pt x="28741" y="1621"/>
                      <a:pt x="28745" y="1621"/>
                      <a:pt x="28749" y="1621"/>
                    </a:cubicBezTo>
                    <a:cubicBezTo>
                      <a:pt x="28908" y="1624"/>
                      <a:pt x="29140" y="1702"/>
                      <a:pt x="29305" y="1702"/>
                    </a:cubicBezTo>
                    <a:cubicBezTo>
                      <a:pt x="29373" y="1702"/>
                      <a:pt x="29430" y="1689"/>
                      <a:pt x="29466" y="1652"/>
                    </a:cubicBezTo>
                    <a:cubicBezTo>
                      <a:pt x="29485" y="1633"/>
                      <a:pt x="29503" y="1626"/>
                      <a:pt x="29521" y="1626"/>
                    </a:cubicBezTo>
                    <a:cubicBezTo>
                      <a:pt x="29549" y="1626"/>
                      <a:pt x="29577" y="1645"/>
                      <a:pt x="29605" y="1663"/>
                    </a:cubicBezTo>
                    <a:cubicBezTo>
                      <a:pt x="29628" y="1648"/>
                      <a:pt x="29651" y="1644"/>
                      <a:pt x="29674" y="1644"/>
                    </a:cubicBezTo>
                    <a:cubicBezTo>
                      <a:pt x="29717" y="1644"/>
                      <a:pt x="29758" y="1661"/>
                      <a:pt x="29796" y="1661"/>
                    </a:cubicBezTo>
                    <a:cubicBezTo>
                      <a:pt x="29809" y="1661"/>
                      <a:pt x="29822" y="1659"/>
                      <a:pt x="29835" y="1653"/>
                    </a:cubicBezTo>
                    <a:cubicBezTo>
                      <a:pt x="29849" y="1639"/>
                      <a:pt x="29864" y="1636"/>
                      <a:pt x="29878" y="1636"/>
                    </a:cubicBezTo>
                    <a:cubicBezTo>
                      <a:pt x="29889" y="1636"/>
                      <a:pt x="29901" y="1638"/>
                      <a:pt x="29911" y="1638"/>
                    </a:cubicBezTo>
                    <a:cubicBezTo>
                      <a:pt x="29924" y="1638"/>
                      <a:pt x="29936" y="1636"/>
                      <a:pt x="29947" y="1624"/>
                    </a:cubicBezTo>
                    <a:cubicBezTo>
                      <a:pt x="29955" y="1612"/>
                      <a:pt x="29963" y="1608"/>
                      <a:pt x="29971" y="1608"/>
                    </a:cubicBezTo>
                    <a:cubicBezTo>
                      <a:pt x="29993" y="1608"/>
                      <a:pt x="30015" y="1644"/>
                      <a:pt x="30035" y="1644"/>
                    </a:cubicBezTo>
                    <a:cubicBezTo>
                      <a:pt x="30038" y="1644"/>
                      <a:pt x="30042" y="1643"/>
                      <a:pt x="30045" y="1641"/>
                    </a:cubicBezTo>
                    <a:cubicBezTo>
                      <a:pt x="30083" y="1639"/>
                      <a:pt x="30117" y="1608"/>
                      <a:pt x="30148" y="1608"/>
                    </a:cubicBezTo>
                    <a:cubicBezTo>
                      <a:pt x="30165" y="1608"/>
                      <a:pt x="30180" y="1617"/>
                      <a:pt x="30195" y="1643"/>
                    </a:cubicBezTo>
                    <a:cubicBezTo>
                      <a:pt x="30208" y="1665"/>
                      <a:pt x="30220" y="1672"/>
                      <a:pt x="30232" y="1672"/>
                    </a:cubicBezTo>
                    <a:cubicBezTo>
                      <a:pt x="30258" y="1672"/>
                      <a:pt x="30280" y="1631"/>
                      <a:pt x="30301" y="1627"/>
                    </a:cubicBezTo>
                    <a:cubicBezTo>
                      <a:pt x="30354" y="1664"/>
                      <a:pt x="30773" y="1736"/>
                      <a:pt x="30905" y="1736"/>
                    </a:cubicBezTo>
                    <a:cubicBezTo>
                      <a:pt x="30924" y="1736"/>
                      <a:pt x="30937" y="1734"/>
                      <a:pt x="30942" y="1731"/>
                    </a:cubicBezTo>
                    <a:cubicBezTo>
                      <a:pt x="31009" y="1735"/>
                      <a:pt x="31020" y="1752"/>
                      <a:pt x="31029" y="1752"/>
                    </a:cubicBezTo>
                    <a:cubicBezTo>
                      <a:pt x="31031" y="1752"/>
                      <a:pt x="31033" y="1751"/>
                      <a:pt x="31035" y="1750"/>
                    </a:cubicBezTo>
                    <a:cubicBezTo>
                      <a:pt x="31040" y="1735"/>
                      <a:pt x="31060" y="1614"/>
                      <a:pt x="31082" y="1614"/>
                    </a:cubicBezTo>
                    <a:cubicBezTo>
                      <a:pt x="31086" y="1614"/>
                      <a:pt x="31090" y="1618"/>
                      <a:pt x="31094" y="1627"/>
                    </a:cubicBezTo>
                    <a:cubicBezTo>
                      <a:pt x="31108" y="1630"/>
                      <a:pt x="31128" y="1639"/>
                      <a:pt x="31155" y="1639"/>
                    </a:cubicBezTo>
                    <a:cubicBezTo>
                      <a:pt x="31174" y="1639"/>
                      <a:pt x="31196" y="1634"/>
                      <a:pt x="31223" y="1619"/>
                    </a:cubicBezTo>
                    <a:cubicBezTo>
                      <a:pt x="31289" y="1634"/>
                      <a:pt x="31326" y="1651"/>
                      <a:pt x="31347" y="1651"/>
                    </a:cubicBezTo>
                    <a:cubicBezTo>
                      <a:pt x="31351" y="1640"/>
                      <a:pt x="31354" y="1636"/>
                      <a:pt x="31357" y="1636"/>
                    </a:cubicBezTo>
                    <a:cubicBezTo>
                      <a:pt x="31369" y="1636"/>
                      <a:pt x="31374" y="1698"/>
                      <a:pt x="31377" y="1700"/>
                    </a:cubicBezTo>
                    <a:cubicBezTo>
                      <a:pt x="31378" y="1701"/>
                      <a:pt x="31379" y="1702"/>
                      <a:pt x="31379" y="1702"/>
                    </a:cubicBezTo>
                    <a:cubicBezTo>
                      <a:pt x="31384" y="1702"/>
                      <a:pt x="31392" y="1682"/>
                      <a:pt x="31445" y="1682"/>
                    </a:cubicBezTo>
                    <a:cubicBezTo>
                      <a:pt x="31457" y="1682"/>
                      <a:pt x="31471" y="1683"/>
                      <a:pt x="31488" y="1685"/>
                    </a:cubicBezTo>
                    <a:cubicBezTo>
                      <a:pt x="31522" y="1638"/>
                      <a:pt x="31555" y="1649"/>
                      <a:pt x="31586" y="1646"/>
                    </a:cubicBezTo>
                    <a:cubicBezTo>
                      <a:pt x="31593" y="1636"/>
                      <a:pt x="31600" y="1632"/>
                      <a:pt x="31608" y="1632"/>
                    </a:cubicBezTo>
                    <a:cubicBezTo>
                      <a:pt x="31623" y="1632"/>
                      <a:pt x="31639" y="1647"/>
                      <a:pt x="31654" y="1647"/>
                    </a:cubicBezTo>
                    <a:cubicBezTo>
                      <a:pt x="31661" y="1647"/>
                      <a:pt x="31668" y="1644"/>
                      <a:pt x="31675" y="1635"/>
                    </a:cubicBezTo>
                    <a:cubicBezTo>
                      <a:pt x="31691" y="1615"/>
                      <a:pt x="31706" y="1604"/>
                      <a:pt x="31723" y="1604"/>
                    </a:cubicBezTo>
                    <a:cubicBezTo>
                      <a:pt x="31736" y="1604"/>
                      <a:pt x="31750" y="1611"/>
                      <a:pt x="31764" y="1625"/>
                    </a:cubicBezTo>
                    <a:cubicBezTo>
                      <a:pt x="31774" y="1605"/>
                      <a:pt x="31792" y="1600"/>
                      <a:pt x="31815" y="1600"/>
                    </a:cubicBezTo>
                    <a:cubicBezTo>
                      <a:pt x="31838" y="1600"/>
                      <a:pt x="31866" y="1606"/>
                      <a:pt x="31890" y="1606"/>
                    </a:cubicBezTo>
                    <a:cubicBezTo>
                      <a:pt x="31914" y="1606"/>
                      <a:pt x="31935" y="1601"/>
                      <a:pt x="31946" y="1579"/>
                    </a:cubicBezTo>
                    <a:cubicBezTo>
                      <a:pt x="31969" y="1557"/>
                      <a:pt x="31993" y="1533"/>
                      <a:pt x="32019" y="1533"/>
                    </a:cubicBezTo>
                    <a:cubicBezTo>
                      <a:pt x="32032" y="1533"/>
                      <a:pt x="32046" y="1539"/>
                      <a:pt x="32061" y="1555"/>
                    </a:cubicBezTo>
                    <a:cubicBezTo>
                      <a:pt x="32068" y="1551"/>
                      <a:pt x="32076" y="1550"/>
                      <a:pt x="32084" y="1550"/>
                    </a:cubicBezTo>
                    <a:cubicBezTo>
                      <a:pt x="32113" y="1550"/>
                      <a:pt x="32145" y="1570"/>
                      <a:pt x="32178" y="1570"/>
                    </a:cubicBezTo>
                    <a:cubicBezTo>
                      <a:pt x="32187" y="1570"/>
                      <a:pt x="32196" y="1569"/>
                      <a:pt x="32204" y="1565"/>
                    </a:cubicBezTo>
                    <a:cubicBezTo>
                      <a:pt x="32359" y="1584"/>
                      <a:pt x="32375" y="1624"/>
                      <a:pt x="32383" y="1624"/>
                    </a:cubicBezTo>
                    <a:cubicBezTo>
                      <a:pt x="32383" y="1624"/>
                      <a:pt x="32383" y="1624"/>
                      <a:pt x="32384" y="1624"/>
                    </a:cubicBezTo>
                    <a:cubicBezTo>
                      <a:pt x="32388" y="1630"/>
                      <a:pt x="32389" y="1645"/>
                      <a:pt x="32434" y="1645"/>
                    </a:cubicBezTo>
                    <a:cubicBezTo>
                      <a:pt x="32453" y="1645"/>
                      <a:pt x="32482" y="1642"/>
                      <a:pt x="32522" y="1634"/>
                    </a:cubicBezTo>
                    <a:cubicBezTo>
                      <a:pt x="32531" y="1642"/>
                      <a:pt x="32536" y="1646"/>
                      <a:pt x="32544" y="1651"/>
                    </a:cubicBezTo>
                    <a:cubicBezTo>
                      <a:pt x="32600" y="1648"/>
                      <a:pt x="32676" y="1647"/>
                      <a:pt x="32786" y="1638"/>
                    </a:cubicBezTo>
                    <a:cubicBezTo>
                      <a:pt x="32824" y="1621"/>
                      <a:pt x="32859" y="1616"/>
                      <a:pt x="32892" y="1616"/>
                    </a:cubicBezTo>
                    <a:cubicBezTo>
                      <a:pt x="32945" y="1616"/>
                      <a:pt x="32992" y="1629"/>
                      <a:pt x="33032" y="1629"/>
                    </a:cubicBezTo>
                    <a:cubicBezTo>
                      <a:pt x="33052" y="1629"/>
                      <a:pt x="33071" y="1626"/>
                      <a:pt x="33089" y="1615"/>
                    </a:cubicBezTo>
                    <a:cubicBezTo>
                      <a:pt x="33112" y="1622"/>
                      <a:pt x="33132" y="1625"/>
                      <a:pt x="33151" y="1625"/>
                    </a:cubicBezTo>
                    <a:cubicBezTo>
                      <a:pt x="33192" y="1625"/>
                      <a:pt x="33223" y="1612"/>
                      <a:pt x="33248" y="1610"/>
                    </a:cubicBezTo>
                    <a:cubicBezTo>
                      <a:pt x="33288" y="1594"/>
                      <a:pt x="33308" y="1589"/>
                      <a:pt x="33325" y="1589"/>
                    </a:cubicBezTo>
                    <a:cubicBezTo>
                      <a:pt x="33337" y="1589"/>
                      <a:pt x="33346" y="1592"/>
                      <a:pt x="33360" y="1595"/>
                    </a:cubicBezTo>
                    <a:cubicBezTo>
                      <a:pt x="33364" y="1587"/>
                      <a:pt x="33412" y="1584"/>
                      <a:pt x="33482" y="1584"/>
                    </a:cubicBezTo>
                    <a:cubicBezTo>
                      <a:pt x="33610" y="1584"/>
                      <a:pt x="33811" y="1593"/>
                      <a:pt x="33952" y="1593"/>
                    </a:cubicBezTo>
                    <a:cubicBezTo>
                      <a:pt x="34026" y="1593"/>
                      <a:pt x="34084" y="1590"/>
                      <a:pt x="34104" y="1583"/>
                    </a:cubicBezTo>
                    <a:cubicBezTo>
                      <a:pt x="34133" y="1573"/>
                      <a:pt x="34163" y="1563"/>
                      <a:pt x="34194" y="1563"/>
                    </a:cubicBezTo>
                    <a:cubicBezTo>
                      <a:pt x="34206" y="1563"/>
                      <a:pt x="34219" y="1565"/>
                      <a:pt x="34231" y="1569"/>
                    </a:cubicBezTo>
                    <a:cubicBezTo>
                      <a:pt x="34240" y="1572"/>
                      <a:pt x="34263" y="1574"/>
                      <a:pt x="34295" y="1574"/>
                    </a:cubicBezTo>
                    <a:cubicBezTo>
                      <a:pt x="34400" y="1574"/>
                      <a:pt x="34601" y="1552"/>
                      <a:pt x="34685" y="1465"/>
                    </a:cubicBezTo>
                    <a:lnTo>
                      <a:pt x="35030" y="1466"/>
                    </a:lnTo>
                    <a:cubicBezTo>
                      <a:pt x="35138" y="1473"/>
                      <a:pt x="35257" y="1476"/>
                      <a:pt x="35365" y="1476"/>
                    </a:cubicBezTo>
                    <a:cubicBezTo>
                      <a:pt x="35466" y="1476"/>
                      <a:pt x="35556" y="1473"/>
                      <a:pt x="35616" y="1469"/>
                    </a:cubicBezTo>
                    <a:lnTo>
                      <a:pt x="35824" y="1469"/>
                    </a:lnTo>
                    <a:cubicBezTo>
                      <a:pt x="35843" y="1518"/>
                      <a:pt x="35857" y="1611"/>
                      <a:pt x="35867" y="1662"/>
                    </a:cubicBezTo>
                    <a:cubicBezTo>
                      <a:pt x="35867" y="1662"/>
                      <a:pt x="35866" y="1662"/>
                      <a:pt x="35864" y="1662"/>
                    </a:cubicBezTo>
                    <a:cubicBezTo>
                      <a:pt x="35831" y="1662"/>
                      <a:pt x="35770" y="1692"/>
                      <a:pt x="35811" y="1692"/>
                    </a:cubicBezTo>
                    <a:cubicBezTo>
                      <a:pt x="35822" y="1692"/>
                      <a:pt x="35841" y="1690"/>
                      <a:pt x="35871" y="1684"/>
                    </a:cubicBezTo>
                    <a:cubicBezTo>
                      <a:pt x="35871" y="1684"/>
                      <a:pt x="35873" y="1683"/>
                      <a:pt x="35873" y="1683"/>
                    </a:cubicBezTo>
                    <a:cubicBezTo>
                      <a:pt x="35875" y="1691"/>
                      <a:pt x="35877" y="1695"/>
                      <a:pt x="35879" y="1695"/>
                    </a:cubicBezTo>
                    <a:cubicBezTo>
                      <a:pt x="35880" y="1695"/>
                      <a:pt x="35882" y="1692"/>
                      <a:pt x="35883" y="1683"/>
                    </a:cubicBezTo>
                    <a:cubicBezTo>
                      <a:pt x="35884" y="1679"/>
                      <a:pt x="35883" y="1676"/>
                      <a:pt x="35883" y="1674"/>
                    </a:cubicBezTo>
                    <a:cubicBezTo>
                      <a:pt x="35914" y="1647"/>
                      <a:pt x="35937" y="1606"/>
                      <a:pt x="35953" y="1606"/>
                    </a:cubicBezTo>
                    <a:cubicBezTo>
                      <a:pt x="35954" y="1606"/>
                      <a:pt x="35955" y="1606"/>
                      <a:pt x="35955" y="1606"/>
                    </a:cubicBezTo>
                    <a:cubicBezTo>
                      <a:pt x="35949" y="1617"/>
                      <a:pt x="35943" y="1629"/>
                      <a:pt x="35937" y="1639"/>
                    </a:cubicBezTo>
                    <a:lnTo>
                      <a:pt x="35937" y="1639"/>
                    </a:lnTo>
                    <a:cubicBezTo>
                      <a:pt x="35946" y="1625"/>
                      <a:pt x="36001" y="1621"/>
                      <a:pt x="36079" y="1621"/>
                    </a:cubicBezTo>
                    <a:cubicBezTo>
                      <a:pt x="36235" y="1621"/>
                      <a:pt x="36480" y="1638"/>
                      <a:pt x="36631" y="1638"/>
                    </a:cubicBezTo>
                    <a:cubicBezTo>
                      <a:pt x="36664" y="1638"/>
                      <a:pt x="36693" y="1638"/>
                      <a:pt x="36715" y="1635"/>
                    </a:cubicBezTo>
                    <a:cubicBezTo>
                      <a:pt x="36731" y="1669"/>
                      <a:pt x="36772" y="1687"/>
                      <a:pt x="36811" y="1687"/>
                    </a:cubicBezTo>
                    <a:cubicBezTo>
                      <a:pt x="36845" y="1687"/>
                      <a:pt x="36878" y="1674"/>
                      <a:pt x="36894" y="1647"/>
                    </a:cubicBezTo>
                    <a:lnTo>
                      <a:pt x="36894" y="1647"/>
                    </a:lnTo>
                    <a:cubicBezTo>
                      <a:pt x="36920" y="1684"/>
                      <a:pt x="36904" y="1733"/>
                      <a:pt x="36865" y="1751"/>
                    </a:cubicBezTo>
                    <a:cubicBezTo>
                      <a:pt x="36878" y="1751"/>
                      <a:pt x="36890" y="1751"/>
                      <a:pt x="36902" y="1751"/>
                    </a:cubicBezTo>
                    <a:cubicBezTo>
                      <a:pt x="37186" y="1751"/>
                      <a:pt x="37160" y="1847"/>
                      <a:pt x="37445" y="1847"/>
                    </a:cubicBezTo>
                    <a:cubicBezTo>
                      <a:pt x="37457" y="1847"/>
                      <a:pt x="37469" y="1847"/>
                      <a:pt x="37482" y="1847"/>
                    </a:cubicBezTo>
                    <a:cubicBezTo>
                      <a:pt x="37497" y="1846"/>
                      <a:pt x="37513" y="1846"/>
                      <a:pt x="37530" y="1846"/>
                    </a:cubicBezTo>
                    <a:cubicBezTo>
                      <a:pt x="37668" y="1846"/>
                      <a:pt x="37867" y="1859"/>
                      <a:pt x="37973" y="1881"/>
                    </a:cubicBezTo>
                    <a:lnTo>
                      <a:pt x="37975" y="1881"/>
                    </a:lnTo>
                    <a:cubicBezTo>
                      <a:pt x="37980" y="1890"/>
                      <a:pt x="37983" y="1899"/>
                      <a:pt x="37990" y="1910"/>
                    </a:cubicBezTo>
                    <a:cubicBezTo>
                      <a:pt x="37977" y="1890"/>
                      <a:pt x="37968" y="1881"/>
                      <a:pt x="37964" y="1881"/>
                    </a:cubicBezTo>
                    <a:cubicBezTo>
                      <a:pt x="37960" y="1881"/>
                      <a:pt x="37968" y="1900"/>
                      <a:pt x="38001" y="1932"/>
                    </a:cubicBezTo>
                    <a:cubicBezTo>
                      <a:pt x="38007" y="1946"/>
                      <a:pt x="38011" y="1953"/>
                      <a:pt x="38016" y="1953"/>
                    </a:cubicBezTo>
                    <a:cubicBezTo>
                      <a:pt x="38027" y="1953"/>
                      <a:pt x="38037" y="1920"/>
                      <a:pt x="38052" y="1887"/>
                    </a:cubicBezTo>
                    <a:cubicBezTo>
                      <a:pt x="38078" y="1884"/>
                      <a:pt x="38081" y="1870"/>
                      <a:pt x="38073" y="1853"/>
                    </a:cubicBezTo>
                    <a:cubicBezTo>
                      <a:pt x="38081" y="1838"/>
                      <a:pt x="38095" y="1828"/>
                      <a:pt x="38112" y="1822"/>
                    </a:cubicBezTo>
                    <a:cubicBezTo>
                      <a:pt x="38118" y="1817"/>
                      <a:pt x="38125" y="1815"/>
                      <a:pt x="38132" y="1815"/>
                    </a:cubicBezTo>
                    <a:cubicBezTo>
                      <a:pt x="38150" y="1815"/>
                      <a:pt x="38169" y="1829"/>
                      <a:pt x="38191" y="1829"/>
                    </a:cubicBezTo>
                    <a:cubicBezTo>
                      <a:pt x="38205" y="1829"/>
                      <a:pt x="38219" y="1823"/>
                      <a:pt x="38234" y="1802"/>
                    </a:cubicBezTo>
                    <a:cubicBezTo>
                      <a:pt x="38243" y="1804"/>
                      <a:pt x="38251" y="1804"/>
                      <a:pt x="38260" y="1804"/>
                    </a:cubicBezTo>
                    <a:cubicBezTo>
                      <a:pt x="38286" y="1804"/>
                      <a:pt x="38314" y="1799"/>
                      <a:pt x="38343" y="1799"/>
                    </a:cubicBezTo>
                    <a:cubicBezTo>
                      <a:pt x="38361" y="1799"/>
                      <a:pt x="38380" y="1801"/>
                      <a:pt x="38400" y="1807"/>
                    </a:cubicBezTo>
                    <a:cubicBezTo>
                      <a:pt x="38483" y="1815"/>
                      <a:pt x="38560" y="1826"/>
                      <a:pt x="38631" y="1833"/>
                    </a:cubicBezTo>
                    <a:cubicBezTo>
                      <a:pt x="38655" y="1836"/>
                      <a:pt x="38679" y="1837"/>
                      <a:pt x="38703" y="1837"/>
                    </a:cubicBezTo>
                    <a:cubicBezTo>
                      <a:pt x="38743" y="1837"/>
                      <a:pt x="38783" y="1833"/>
                      <a:pt x="38823" y="1825"/>
                    </a:cubicBezTo>
                    <a:cubicBezTo>
                      <a:pt x="38852" y="1808"/>
                      <a:pt x="38880" y="1803"/>
                      <a:pt x="38906" y="1803"/>
                    </a:cubicBezTo>
                    <a:cubicBezTo>
                      <a:pt x="38941" y="1803"/>
                      <a:pt x="38974" y="1813"/>
                      <a:pt x="39004" y="1821"/>
                    </a:cubicBezTo>
                    <a:cubicBezTo>
                      <a:pt x="38998" y="1834"/>
                      <a:pt x="39027" y="1845"/>
                      <a:pt x="39125" y="1854"/>
                    </a:cubicBezTo>
                    <a:cubicBezTo>
                      <a:pt x="39135" y="1855"/>
                      <a:pt x="39330" y="1878"/>
                      <a:pt x="39415" y="1878"/>
                    </a:cubicBezTo>
                    <a:cubicBezTo>
                      <a:pt x="39425" y="1878"/>
                      <a:pt x="39433" y="1878"/>
                      <a:pt x="39439" y="1877"/>
                    </a:cubicBezTo>
                    <a:cubicBezTo>
                      <a:pt x="39445" y="1877"/>
                      <a:pt x="39450" y="1877"/>
                      <a:pt x="39455" y="1877"/>
                    </a:cubicBezTo>
                    <a:cubicBezTo>
                      <a:pt x="39564" y="1877"/>
                      <a:pt x="39657" y="1964"/>
                      <a:pt x="39759" y="1964"/>
                    </a:cubicBezTo>
                    <a:cubicBezTo>
                      <a:pt x="39792" y="1964"/>
                      <a:pt x="39827" y="1955"/>
                      <a:pt x="39863" y="1929"/>
                    </a:cubicBezTo>
                    <a:cubicBezTo>
                      <a:pt x="39934" y="1937"/>
                      <a:pt x="39981" y="1928"/>
                      <a:pt x="40014" y="1969"/>
                    </a:cubicBezTo>
                    <a:cubicBezTo>
                      <a:pt x="39967" y="1902"/>
                      <a:pt x="39982" y="1879"/>
                      <a:pt x="40016" y="1879"/>
                    </a:cubicBezTo>
                    <a:cubicBezTo>
                      <a:pt x="40084" y="1879"/>
                      <a:pt x="40228" y="1969"/>
                      <a:pt x="40115" y="1979"/>
                    </a:cubicBezTo>
                    <a:cubicBezTo>
                      <a:pt x="40121" y="1999"/>
                      <a:pt x="40134" y="2006"/>
                      <a:pt x="40150" y="2006"/>
                    </a:cubicBezTo>
                    <a:cubicBezTo>
                      <a:pt x="40170" y="2006"/>
                      <a:pt x="40195" y="1994"/>
                      <a:pt x="40215" y="1982"/>
                    </a:cubicBezTo>
                    <a:cubicBezTo>
                      <a:pt x="40221" y="1992"/>
                      <a:pt x="40226" y="1997"/>
                      <a:pt x="40232" y="1997"/>
                    </a:cubicBezTo>
                    <a:cubicBezTo>
                      <a:pt x="40266" y="1997"/>
                      <a:pt x="40308" y="1822"/>
                      <a:pt x="40373" y="1822"/>
                    </a:cubicBezTo>
                    <a:cubicBezTo>
                      <a:pt x="40375" y="1822"/>
                      <a:pt x="40378" y="1822"/>
                      <a:pt x="40381" y="1822"/>
                    </a:cubicBezTo>
                    <a:cubicBezTo>
                      <a:pt x="40424" y="1809"/>
                      <a:pt x="40470" y="1802"/>
                      <a:pt x="40517" y="1802"/>
                    </a:cubicBezTo>
                    <a:cubicBezTo>
                      <a:pt x="40542" y="1802"/>
                      <a:pt x="40567" y="1804"/>
                      <a:pt x="40592" y="1808"/>
                    </a:cubicBezTo>
                    <a:cubicBezTo>
                      <a:pt x="40594" y="1809"/>
                      <a:pt x="40595" y="1809"/>
                      <a:pt x="40597" y="1809"/>
                    </a:cubicBezTo>
                    <a:cubicBezTo>
                      <a:pt x="40657" y="1809"/>
                      <a:pt x="40716" y="1598"/>
                      <a:pt x="40765" y="1598"/>
                    </a:cubicBezTo>
                    <a:cubicBezTo>
                      <a:pt x="40766" y="1598"/>
                      <a:pt x="40767" y="1598"/>
                      <a:pt x="40769" y="1599"/>
                    </a:cubicBezTo>
                    <a:cubicBezTo>
                      <a:pt x="40868" y="1605"/>
                      <a:pt x="40946" y="1635"/>
                      <a:pt x="41012" y="1711"/>
                    </a:cubicBezTo>
                    <a:cubicBezTo>
                      <a:pt x="41031" y="1703"/>
                      <a:pt x="41050" y="1701"/>
                      <a:pt x="41067" y="1701"/>
                    </a:cubicBezTo>
                    <a:cubicBezTo>
                      <a:pt x="41091" y="1701"/>
                      <a:pt x="41113" y="1704"/>
                      <a:pt x="41134" y="1704"/>
                    </a:cubicBezTo>
                    <a:cubicBezTo>
                      <a:pt x="41150" y="1704"/>
                      <a:pt x="41166" y="1702"/>
                      <a:pt x="41181" y="1695"/>
                    </a:cubicBezTo>
                    <a:cubicBezTo>
                      <a:pt x="41213" y="1653"/>
                      <a:pt x="41218" y="1644"/>
                      <a:pt x="41210" y="1644"/>
                    </a:cubicBezTo>
                    <a:cubicBezTo>
                      <a:pt x="41205" y="1644"/>
                      <a:pt x="41192" y="1649"/>
                      <a:pt x="41177" y="1649"/>
                    </a:cubicBezTo>
                    <a:cubicBezTo>
                      <a:pt x="41165" y="1649"/>
                      <a:pt x="41151" y="1646"/>
                      <a:pt x="41140" y="1632"/>
                    </a:cubicBezTo>
                    <a:cubicBezTo>
                      <a:pt x="41135" y="1645"/>
                      <a:pt x="41130" y="1650"/>
                      <a:pt x="41126" y="1650"/>
                    </a:cubicBezTo>
                    <a:cubicBezTo>
                      <a:pt x="41118" y="1650"/>
                      <a:pt x="41117" y="1620"/>
                      <a:pt x="41134" y="1616"/>
                    </a:cubicBezTo>
                    <a:cubicBezTo>
                      <a:pt x="41137" y="1615"/>
                      <a:pt x="41141" y="1614"/>
                      <a:pt x="41145" y="1614"/>
                    </a:cubicBezTo>
                    <a:cubicBezTo>
                      <a:pt x="41176" y="1614"/>
                      <a:pt x="41234" y="1645"/>
                      <a:pt x="41339" y="1670"/>
                    </a:cubicBezTo>
                    <a:cubicBezTo>
                      <a:pt x="41342" y="1670"/>
                      <a:pt x="41344" y="1670"/>
                      <a:pt x="41347" y="1670"/>
                    </a:cubicBezTo>
                    <a:cubicBezTo>
                      <a:pt x="41439" y="1670"/>
                      <a:pt x="41485" y="1589"/>
                      <a:pt x="41509" y="1589"/>
                    </a:cubicBezTo>
                    <a:cubicBezTo>
                      <a:pt x="41514" y="1589"/>
                      <a:pt x="41519" y="1594"/>
                      <a:pt x="41522" y="1604"/>
                    </a:cubicBezTo>
                    <a:cubicBezTo>
                      <a:pt x="41532" y="1610"/>
                      <a:pt x="41531" y="1621"/>
                      <a:pt x="41527" y="1634"/>
                    </a:cubicBezTo>
                    <a:cubicBezTo>
                      <a:pt x="41531" y="1638"/>
                      <a:pt x="41535" y="1644"/>
                      <a:pt x="41538" y="1649"/>
                    </a:cubicBezTo>
                    <a:cubicBezTo>
                      <a:pt x="41559" y="1688"/>
                      <a:pt x="41591" y="1711"/>
                      <a:pt x="41641" y="1711"/>
                    </a:cubicBezTo>
                    <a:cubicBezTo>
                      <a:pt x="41684" y="1711"/>
                      <a:pt x="41740" y="1694"/>
                      <a:pt x="41812" y="1656"/>
                    </a:cubicBezTo>
                    <a:cubicBezTo>
                      <a:pt x="41847" y="1671"/>
                      <a:pt x="41879" y="1676"/>
                      <a:pt x="41907" y="1676"/>
                    </a:cubicBezTo>
                    <a:cubicBezTo>
                      <a:pt x="41943" y="1676"/>
                      <a:pt x="41973" y="1668"/>
                      <a:pt x="41999" y="1663"/>
                    </a:cubicBezTo>
                    <a:cubicBezTo>
                      <a:pt x="42015" y="1690"/>
                      <a:pt x="42029" y="1700"/>
                      <a:pt x="42042" y="1700"/>
                    </a:cubicBezTo>
                    <a:cubicBezTo>
                      <a:pt x="42068" y="1700"/>
                      <a:pt x="42088" y="1657"/>
                      <a:pt x="42103" y="1629"/>
                    </a:cubicBezTo>
                    <a:cubicBezTo>
                      <a:pt x="42141" y="1631"/>
                      <a:pt x="42156" y="1666"/>
                      <a:pt x="42163" y="1666"/>
                    </a:cubicBezTo>
                    <a:cubicBezTo>
                      <a:pt x="42165" y="1666"/>
                      <a:pt x="42167" y="1663"/>
                      <a:pt x="42168" y="1656"/>
                    </a:cubicBezTo>
                    <a:cubicBezTo>
                      <a:pt x="42170" y="1658"/>
                      <a:pt x="42171" y="1658"/>
                      <a:pt x="42172" y="1658"/>
                    </a:cubicBezTo>
                    <a:cubicBezTo>
                      <a:pt x="42177" y="1658"/>
                      <a:pt x="42185" y="1647"/>
                      <a:pt x="42212" y="1642"/>
                    </a:cubicBezTo>
                    <a:cubicBezTo>
                      <a:pt x="42228" y="1666"/>
                      <a:pt x="42251" y="1756"/>
                      <a:pt x="42280" y="1756"/>
                    </a:cubicBezTo>
                    <a:cubicBezTo>
                      <a:pt x="42285" y="1756"/>
                      <a:pt x="42289" y="1754"/>
                      <a:pt x="42294" y="1749"/>
                    </a:cubicBezTo>
                    <a:cubicBezTo>
                      <a:pt x="42300" y="1738"/>
                      <a:pt x="42307" y="1734"/>
                      <a:pt x="42314" y="1734"/>
                    </a:cubicBezTo>
                    <a:cubicBezTo>
                      <a:pt x="42341" y="1734"/>
                      <a:pt x="42376" y="1794"/>
                      <a:pt x="42415" y="1794"/>
                    </a:cubicBezTo>
                    <a:cubicBezTo>
                      <a:pt x="42426" y="1794"/>
                      <a:pt x="42437" y="1789"/>
                      <a:pt x="42448" y="1778"/>
                    </a:cubicBezTo>
                    <a:cubicBezTo>
                      <a:pt x="42480" y="1754"/>
                      <a:pt x="42510" y="1747"/>
                      <a:pt x="42539" y="1747"/>
                    </a:cubicBezTo>
                    <a:cubicBezTo>
                      <a:pt x="42574" y="1747"/>
                      <a:pt x="42607" y="1757"/>
                      <a:pt x="42638" y="1757"/>
                    </a:cubicBezTo>
                    <a:cubicBezTo>
                      <a:pt x="42652" y="1757"/>
                      <a:pt x="42665" y="1755"/>
                      <a:pt x="42677" y="1750"/>
                    </a:cubicBezTo>
                    <a:cubicBezTo>
                      <a:pt x="42692" y="1718"/>
                      <a:pt x="42706" y="1705"/>
                      <a:pt x="42720" y="1705"/>
                    </a:cubicBezTo>
                    <a:cubicBezTo>
                      <a:pt x="42769" y="1705"/>
                      <a:pt x="42816" y="1852"/>
                      <a:pt x="42854" y="1856"/>
                    </a:cubicBezTo>
                    <a:cubicBezTo>
                      <a:pt x="42873" y="1866"/>
                      <a:pt x="42890" y="1869"/>
                      <a:pt x="42906" y="1869"/>
                    </a:cubicBezTo>
                    <a:cubicBezTo>
                      <a:pt x="42957" y="1869"/>
                      <a:pt x="42998" y="1834"/>
                      <a:pt x="43035" y="1834"/>
                    </a:cubicBezTo>
                    <a:cubicBezTo>
                      <a:pt x="43052" y="1834"/>
                      <a:pt x="43068" y="1841"/>
                      <a:pt x="43083" y="1862"/>
                    </a:cubicBezTo>
                    <a:cubicBezTo>
                      <a:pt x="43096" y="1858"/>
                      <a:pt x="43109" y="1856"/>
                      <a:pt x="43123" y="1856"/>
                    </a:cubicBezTo>
                    <a:cubicBezTo>
                      <a:pt x="43127" y="1856"/>
                      <a:pt x="43131" y="1857"/>
                      <a:pt x="43135" y="1857"/>
                    </a:cubicBezTo>
                    <a:cubicBezTo>
                      <a:pt x="43165" y="1866"/>
                      <a:pt x="43195" y="1870"/>
                      <a:pt x="43226" y="1870"/>
                    </a:cubicBezTo>
                    <a:cubicBezTo>
                      <a:pt x="43231" y="1871"/>
                      <a:pt x="43236" y="1871"/>
                      <a:pt x="43241" y="1872"/>
                    </a:cubicBezTo>
                    <a:cubicBezTo>
                      <a:pt x="43248" y="1866"/>
                      <a:pt x="43253" y="1863"/>
                      <a:pt x="43256" y="1863"/>
                    </a:cubicBezTo>
                    <a:cubicBezTo>
                      <a:pt x="43261" y="1863"/>
                      <a:pt x="43263" y="1868"/>
                      <a:pt x="43263" y="1873"/>
                    </a:cubicBezTo>
                    <a:cubicBezTo>
                      <a:pt x="43302" y="1873"/>
                      <a:pt x="43347" y="1871"/>
                      <a:pt x="43400" y="1867"/>
                    </a:cubicBezTo>
                    <a:cubicBezTo>
                      <a:pt x="43493" y="1837"/>
                      <a:pt x="43571" y="1813"/>
                      <a:pt x="43635" y="1813"/>
                    </a:cubicBezTo>
                    <a:cubicBezTo>
                      <a:pt x="43661" y="1813"/>
                      <a:pt x="43684" y="1817"/>
                      <a:pt x="43705" y="1825"/>
                    </a:cubicBezTo>
                    <a:cubicBezTo>
                      <a:pt x="43726" y="1857"/>
                      <a:pt x="43744" y="1868"/>
                      <a:pt x="43760" y="1868"/>
                    </a:cubicBezTo>
                    <a:cubicBezTo>
                      <a:pt x="43793" y="1868"/>
                      <a:pt x="43819" y="1825"/>
                      <a:pt x="43842" y="1825"/>
                    </a:cubicBezTo>
                    <a:cubicBezTo>
                      <a:pt x="43853" y="1825"/>
                      <a:pt x="43863" y="1835"/>
                      <a:pt x="43873" y="1866"/>
                    </a:cubicBezTo>
                    <a:cubicBezTo>
                      <a:pt x="43935" y="1908"/>
                      <a:pt x="43959" y="1922"/>
                      <a:pt x="43981" y="1922"/>
                    </a:cubicBezTo>
                    <a:cubicBezTo>
                      <a:pt x="43987" y="1922"/>
                      <a:pt x="43992" y="1921"/>
                      <a:pt x="43998" y="1919"/>
                    </a:cubicBezTo>
                    <a:cubicBezTo>
                      <a:pt x="44003" y="1906"/>
                      <a:pt x="44008" y="1902"/>
                      <a:pt x="44015" y="1902"/>
                    </a:cubicBezTo>
                    <a:cubicBezTo>
                      <a:pt x="44025" y="1902"/>
                      <a:pt x="44039" y="1914"/>
                      <a:pt x="44056" y="1914"/>
                    </a:cubicBezTo>
                    <a:cubicBezTo>
                      <a:pt x="44057" y="1914"/>
                      <a:pt x="44058" y="1914"/>
                      <a:pt x="44059" y="1914"/>
                    </a:cubicBezTo>
                    <a:cubicBezTo>
                      <a:pt x="44068" y="1923"/>
                      <a:pt x="44077" y="1926"/>
                      <a:pt x="44088" y="1926"/>
                    </a:cubicBezTo>
                    <a:cubicBezTo>
                      <a:pt x="44114" y="1926"/>
                      <a:pt x="44148" y="1906"/>
                      <a:pt x="44191" y="1900"/>
                    </a:cubicBezTo>
                    <a:cubicBezTo>
                      <a:pt x="44204" y="1925"/>
                      <a:pt x="44215" y="1935"/>
                      <a:pt x="44226" y="1935"/>
                    </a:cubicBezTo>
                    <a:cubicBezTo>
                      <a:pt x="44258" y="1935"/>
                      <a:pt x="44285" y="1851"/>
                      <a:pt x="44311" y="1826"/>
                    </a:cubicBezTo>
                    <a:cubicBezTo>
                      <a:pt x="44323" y="1800"/>
                      <a:pt x="44336" y="1788"/>
                      <a:pt x="44347" y="1788"/>
                    </a:cubicBezTo>
                    <a:cubicBezTo>
                      <a:pt x="44352" y="1788"/>
                      <a:pt x="44355" y="1789"/>
                      <a:pt x="44359" y="1792"/>
                    </a:cubicBezTo>
                    <a:cubicBezTo>
                      <a:pt x="44362" y="1783"/>
                      <a:pt x="44365" y="1780"/>
                      <a:pt x="44369" y="1780"/>
                    </a:cubicBezTo>
                    <a:cubicBezTo>
                      <a:pt x="44380" y="1780"/>
                      <a:pt x="44392" y="1827"/>
                      <a:pt x="44403" y="1862"/>
                    </a:cubicBezTo>
                    <a:cubicBezTo>
                      <a:pt x="44406" y="1857"/>
                      <a:pt x="44409" y="1855"/>
                      <a:pt x="44411" y="1855"/>
                    </a:cubicBezTo>
                    <a:cubicBezTo>
                      <a:pt x="44416" y="1855"/>
                      <a:pt x="44420" y="1859"/>
                      <a:pt x="44424" y="1859"/>
                    </a:cubicBezTo>
                    <a:cubicBezTo>
                      <a:pt x="44429" y="1859"/>
                      <a:pt x="44434" y="1854"/>
                      <a:pt x="44438" y="1833"/>
                    </a:cubicBezTo>
                    <a:cubicBezTo>
                      <a:pt x="44440" y="1827"/>
                      <a:pt x="44441" y="1825"/>
                      <a:pt x="44443" y="1825"/>
                    </a:cubicBezTo>
                    <a:cubicBezTo>
                      <a:pt x="44451" y="1825"/>
                      <a:pt x="44461" y="1890"/>
                      <a:pt x="44470" y="1908"/>
                    </a:cubicBezTo>
                    <a:cubicBezTo>
                      <a:pt x="44473" y="1914"/>
                      <a:pt x="44476" y="1916"/>
                      <a:pt x="44478" y="1916"/>
                    </a:cubicBezTo>
                    <a:cubicBezTo>
                      <a:pt x="44492" y="1916"/>
                      <a:pt x="44502" y="1852"/>
                      <a:pt x="44512" y="1849"/>
                    </a:cubicBezTo>
                    <a:cubicBezTo>
                      <a:pt x="44515" y="1851"/>
                      <a:pt x="44519" y="1852"/>
                      <a:pt x="44521" y="1852"/>
                    </a:cubicBezTo>
                    <a:cubicBezTo>
                      <a:pt x="44538" y="1852"/>
                      <a:pt x="44547" y="1823"/>
                      <a:pt x="44551" y="1789"/>
                    </a:cubicBezTo>
                    <a:cubicBezTo>
                      <a:pt x="44553" y="1802"/>
                      <a:pt x="44554" y="1806"/>
                      <a:pt x="44555" y="1806"/>
                    </a:cubicBezTo>
                    <a:cubicBezTo>
                      <a:pt x="44556" y="1806"/>
                      <a:pt x="44556" y="1796"/>
                      <a:pt x="44556" y="1796"/>
                    </a:cubicBezTo>
                    <a:cubicBezTo>
                      <a:pt x="44557" y="1796"/>
                      <a:pt x="44557" y="1805"/>
                      <a:pt x="44558" y="1842"/>
                    </a:cubicBezTo>
                    <a:cubicBezTo>
                      <a:pt x="44559" y="1820"/>
                      <a:pt x="44567" y="1800"/>
                      <a:pt x="44582" y="1784"/>
                    </a:cubicBezTo>
                    <a:cubicBezTo>
                      <a:pt x="44593" y="1784"/>
                      <a:pt x="44604" y="1722"/>
                      <a:pt x="44621" y="1722"/>
                    </a:cubicBezTo>
                    <a:cubicBezTo>
                      <a:pt x="44631" y="1722"/>
                      <a:pt x="44644" y="1749"/>
                      <a:pt x="44660" y="1839"/>
                    </a:cubicBezTo>
                    <a:cubicBezTo>
                      <a:pt x="44691" y="1780"/>
                      <a:pt x="44900" y="1722"/>
                      <a:pt x="44947" y="1651"/>
                    </a:cubicBezTo>
                    <a:cubicBezTo>
                      <a:pt x="44956" y="1604"/>
                      <a:pt x="44966" y="1590"/>
                      <a:pt x="44977" y="1590"/>
                    </a:cubicBezTo>
                    <a:cubicBezTo>
                      <a:pt x="44991" y="1590"/>
                      <a:pt x="45006" y="1614"/>
                      <a:pt x="45021" y="1614"/>
                    </a:cubicBezTo>
                    <a:cubicBezTo>
                      <a:pt x="45022" y="1614"/>
                      <a:pt x="45023" y="1614"/>
                      <a:pt x="45024" y="1614"/>
                    </a:cubicBezTo>
                    <a:cubicBezTo>
                      <a:pt x="45035" y="1669"/>
                      <a:pt x="45046" y="1685"/>
                      <a:pt x="45056" y="1685"/>
                    </a:cubicBezTo>
                    <a:cubicBezTo>
                      <a:pt x="45070" y="1685"/>
                      <a:pt x="45083" y="1658"/>
                      <a:pt x="45098" y="1658"/>
                    </a:cubicBezTo>
                    <a:cubicBezTo>
                      <a:pt x="45103" y="1658"/>
                      <a:pt x="45108" y="1661"/>
                      <a:pt x="45114" y="1670"/>
                    </a:cubicBezTo>
                    <a:cubicBezTo>
                      <a:pt x="45138" y="1679"/>
                      <a:pt x="45164" y="1754"/>
                      <a:pt x="45189" y="1754"/>
                    </a:cubicBezTo>
                    <a:cubicBezTo>
                      <a:pt x="45198" y="1754"/>
                      <a:pt x="45206" y="1746"/>
                      <a:pt x="45214" y="1725"/>
                    </a:cubicBezTo>
                    <a:cubicBezTo>
                      <a:pt x="45219" y="1732"/>
                      <a:pt x="45224" y="1735"/>
                      <a:pt x="45229" y="1735"/>
                    </a:cubicBezTo>
                    <a:cubicBezTo>
                      <a:pt x="45252" y="1735"/>
                      <a:pt x="45274" y="1666"/>
                      <a:pt x="45298" y="1666"/>
                    </a:cubicBezTo>
                    <a:cubicBezTo>
                      <a:pt x="45305" y="1666"/>
                      <a:pt x="45313" y="1673"/>
                      <a:pt x="45321" y="1690"/>
                    </a:cubicBezTo>
                    <a:cubicBezTo>
                      <a:pt x="45327" y="1581"/>
                      <a:pt x="45335" y="1548"/>
                      <a:pt x="45344" y="1548"/>
                    </a:cubicBezTo>
                    <a:cubicBezTo>
                      <a:pt x="45355" y="1548"/>
                      <a:pt x="45367" y="1600"/>
                      <a:pt x="45377" y="1615"/>
                    </a:cubicBezTo>
                    <a:cubicBezTo>
                      <a:pt x="45382" y="1635"/>
                      <a:pt x="45387" y="1641"/>
                      <a:pt x="45392" y="1641"/>
                    </a:cubicBezTo>
                    <a:cubicBezTo>
                      <a:pt x="45402" y="1641"/>
                      <a:pt x="45411" y="1613"/>
                      <a:pt x="45421" y="1613"/>
                    </a:cubicBezTo>
                    <a:cubicBezTo>
                      <a:pt x="45427" y="1613"/>
                      <a:pt x="45432" y="1622"/>
                      <a:pt x="45438" y="1649"/>
                    </a:cubicBezTo>
                    <a:cubicBezTo>
                      <a:pt x="45465" y="1717"/>
                      <a:pt x="45491" y="1754"/>
                      <a:pt x="45516" y="1754"/>
                    </a:cubicBezTo>
                    <a:cubicBezTo>
                      <a:pt x="45534" y="1754"/>
                      <a:pt x="45551" y="1736"/>
                      <a:pt x="45568" y="1700"/>
                    </a:cubicBezTo>
                    <a:cubicBezTo>
                      <a:pt x="45653" y="1830"/>
                      <a:pt x="47203" y="1810"/>
                      <a:pt x="47278" y="2038"/>
                    </a:cubicBezTo>
                    <a:cubicBezTo>
                      <a:pt x="47281" y="1979"/>
                      <a:pt x="47348" y="1944"/>
                      <a:pt x="47414" y="1944"/>
                    </a:cubicBezTo>
                    <a:cubicBezTo>
                      <a:pt x="47461" y="1944"/>
                      <a:pt x="47508" y="1962"/>
                      <a:pt x="47529" y="2002"/>
                    </a:cubicBezTo>
                    <a:cubicBezTo>
                      <a:pt x="47539" y="1976"/>
                      <a:pt x="47548" y="1950"/>
                      <a:pt x="47558" y="1924"/>
                    </a:cubicBezTo>
                    <a:cubicBezTo>
                      <a:pt x="47675" y="1985"/>
                      <a:pt x="47731" y="2141"/>
                      <a:pt x="47782" y="2141"/>
                    </a:cubicBezTo>
                    <a:cubicBezTo>
                      <a:pt x="47796" y="2141"/>
                      <a:pt x="47810" y="2129"/>
                      <a:pt x="47824" y="2100"/>
                    </a:cubicBezTo>
                    <a:cubicBezTo>
                      <a:pt x="47843" y="2125"/>
                      <a:pt x="47863" y="2151"/>
                      <a:pt x="47883" y="2177"/>
                    </a:cubicBezTo>
                    <a:cubicBezTo>
                      <a:pt x="47951" y="2156"/>
                      <a:pt x="48065" y="2130"/>
                      <a:pt x="48166" y="2130"/>
                    </a:cubicBezTo>
                    <a:cubicBezTo>
                      <a:pt x="48229" y="2130"/>
                      <a:pt x="48287" y="2140"/>
                      <a:pt x="48325" y="2167"/>
                    </a:cubicBezTo>
                    <a:cubicBezTo>
                      <a:pt x="48350" y="2185"/>
                      <a:pt x="48381" y="2194"/>
                      <a:pt x="48411" y="2194"/>
                    </a:cubicBezTo>
                    <a:cubicBezTo>
                      <a:pt x="48423" y="2194"/>
                      <a:pt x="48435" y="2193"/>
                      <a:pt x="48446" y="2190"/>
                    </a:cubicBezTo>
                    <a:cubicBezTo>
                      <a:pt x="48487" y="2184"/>
                      <a:pt x="48526" y="2170"/>
                      <a:pt x="48566" y="2169"/>
                    </a:cubicBezTo>
                    <a:cubicBezTo>
                      <a:pt x="48580" y="2157"/>
                      <a:pt x="48595" y="2152"/>
                      <a:pt x="48609" y="2152"/>
                    </a:cubicBezTo>
                    <a:cubicBezTo>
                      <a:pt x="48655" y="2152"/>
                      <a:pt x="48702" y="2197"/>
                      <a:pt x="48746" y="2197"/>
                    </a:cubicBezTo>
                    <a:cubicBezTo>
                      <a:pt x="48763" y="2197"/>
                      <a:pt x="48780" y="2190"/>
                      <a:pt x="48796" y="2171"/>
                    </a:cubicBezTo>
                    <a:cubicBezTo>
                      <a:pt x="48814" y="2142"/>
                      <a:pt x="48831" y="2133"/>
                      <a:pt x="48849" y="2133"/>
                    </a:cubicBezTo>
                    <a:cubicBezTo>
                      <a:pt x="48877" y="2133"/>
                      <a:pt x="48905" y="2156"/>
                      <a:pt x="48931" y="2161"/>
                    </a:cubicBezTo>
                    <a:cubicBezTo>
                      <a:pt x="48955" y="2195"/>
                      <a:pt x="48978" y="2213"/>
                      <a:pt x="49000" y="2213"/>
                    </a:cubicBezTo>
                    <a:cubicBezTo>
                      <a:pt x="49019" y="2213"/>
                      <a:pt x="49038" y="2199"/>
                      <a:pt x="49056" y="2171"/>
                    </a:cubicBezTo>
                    <a:cubicBezTo>
                      <a:pt x="49089" y="2196"/>
                      <a:pt x="49121" y="2213"/>
                      <a:pt x="49151" y="2213"/>
                    </a:cubicBezTo>
                    <a:cubicBezTo>
                      <a:pt x="49175" y="2213"/>
                      <a:pt x="49198" y="2202"/>
                      <a:pt x="49219" y="2176"/>
                    </a:cubicBezTo>
                    <a:cubicBezTo>
                      <a:pt x="49239" y="2175"/>
                      <a:pt x="49257" y="2112"/>
                      <a:pt x="49275" y="2112"/>
                    </a:cubicBezTo>
                    <a:cubicBezTo>
                      <a:pt x="49278" y="2112"/>
                      <a:pt x="49281" y="2114"/>
                      <a:pt x="49285" y="2119"/>
                    </a:cubicBezTo>
                    <a:cubicBezTo>
                      <a:pt x="49290" y="2114"/>
                      <a:pt x="49295" y="2112"/>
                      <a:pt x="49300" y="2112"/>
                    </a:cubicBezTo>
                    <a:cubicBezTo>
                      <a:pt x="49315" y="2112"/>
                      <a:pt x="49330" y="2133"/>
                      <a:pt x="49345" y="2167"/>
                    </a:cubicBezTo>
                    <a:cubicBezTo>
                      <a:pt x="49379" y="2125"/>
                      <a:pt x="49406" y="2104"/>
                      <a:pt x="49425" y="2104"/>
                    </a:cubicBezTo>
                    <a:cubicBezTo>
                      <a:pt x="49443" y="2104"/>
                      <a:pt x="49454" y="2125"/>
                      <a:pt x="49455" y="2165"/>
                    </a:cubicBezTo>
                    <a:cubicBezTo>
                      <a:pt x="49470" y="2151"/>
                      <a:pt x="49485" y="2147"/>
                      <a:pt x="49501" y="2147"/>
                    </a:cubicBezTo>
                    <a:cubicBezTo>
                      <a:pt x="49539" y="2147"/>
                      <a:pt x="49578" y="2179"/>
                      <a:pt x="49614" y="2179"/>
                    </a:cubicBezTo>
                    <a:cubicBezTo>
                      <a:pt x="49628" y="2179"/>
                      <a:pt x="49642" y="2174"/>
                      <a:pt x="49655" y="2161"/>
                    </a:cubicBezTo>
                    <a:cubicBezTo>
                      <a:pt x="49664" y="2168"/>
                      <a:pt x="49673" y="2171"/>
                      <a:pt x="49682" y="2171"/>
                    </a:cubicBezTo>
                    <a:cubicBezTo>
                      <a:pt x="49735" y="2171"/>
                      <a:pt x="49781" y="2062"/>
                      <a:pt x="49827" y="2021"/>
                    </a:cubicBezTo>
                    <a:cubicBezTo>
                      <a:pt x="49876" y="2043"/>
                      <a:pt x="49929" y="2057"/>
                      <a:pt x="49982" y="2060"/>
                    </a:cubicBezTo>
                    <a:cubicBezTo>
                      <a:pt x="50005" y="2078"/>
                      <a:pt x="50026" y="2082"/>
                      <a:pt x="50047" y="2082"/>
                    </a:cubicBezTo>
                    <a:cubicBezTo>
                      <a:pt x="50060" y="2082"/>
                      <a:pt x="50072" y="2080"/>
                      <a:pt x="50085" y="2080"/>
                    </a:cubicBezTo>
                    <a:cubicBezTo>
                      <a:pt x="50095" y="2080"/>
                      <a:pt x="50105" y="2081"/>
                      <a:pt x="50116" y="2085"/>
                    </a:cubicBezTo>
                    <a:cubicBezTo>
                      <a:pt x="50126" y="2088"/>
                      <a:pt x="50136" y="2089"/>
                      <a:pt x="50146" y="2089"/>
                    </a:cubicBezTo>
                    <a:cubicBezTo>
                      <a:pt x="50211" y="2089"/>
                      <a:pt x="50281" y="2035"/>
                      <a:pt x="50330" y="2035"/>
                    </a:cubicBezTo>
                    <a:cubicBezTo>
                      <a:pt x="50339" y="2035"/>
                      <a:pt x="50346" y="2037"/>
                      <a:pt x="50354" y="2040"/>
                    </a:cubicBezTo>
                    <a:cubicBezTo>
                      <a:pt x="50378" y="2099"/>
                      <a:pt x="50429" y="2115"/>
                      <a:pt x="50485" y="2115"/>
                    </a:cubicBezTo>
                    <a:cubicBezTo>
                      <a:pt x="50549" y="2115"/>
                      <a:pt x="50621" y="2094"/>
                      <a:pt x="50667" y="2094"/>
                    </a:cubicBezTo>
                    <a:cubicBezTo>
                      <a:pt x="50679" y="2094"/>
                      <a:pt x="50689" y="2095"/>
                      <a:pt x="50697" y="2099"/>
                    </a:cubicBezTo>
                    <a:cubicBezTo>
                      <a:pt x="50731" y="2113"/>
                      <a:pt x="50763" y="2118"/>
                      <a:pt x="50794" y="2118"/>
                    </a:cubicBezTo>
                    <a:cubicBezTo>
                      <a:pt x="50895" y="2118"/>
                      <a:pt x="50976" y="2061"/>
                      <a:pt x="51009" y="2061"/>
                    </a:cubicBezTo>
                    <a:cubicBezTo>
                      <a:pt x="51016" y="2061"/>
                      <a:pt x="51021" y="2063"/>
                      <a:pt x="51024" y="2069"/>
                    </a:cubicBezTo>
                    <a:cubicBezTo>
                      <a:pt x="51057" y="2085"/>
                      <a:pt x="51091" y="2109"/>
                      <a:pt x="51125" y="2109"/>
                    </a:cubicBezTo>
                    <a:cubicBezTo>
                      <a:pt x="51130" y="2109"/>
                      <a:pt x="51135" y="2109"/>
                      <a:pt x="51140" y="2107"/>
                    </a:cubicBezTo>
                    <a:cubicBezTo>
                      <a:pt x="51158" y="2151"/>
                      <a:pt x="51174" y="2163"/>
                      <a:pt x="51190" y="2163"/>
                    </a:cubicBezTo>
                    <a:cubicBezTo>
                      <a:pt x="51210" y="2163"/>
                      <a:pt x="51228" y="2142"/>
                      <a:pt x="51247" y="2142"/>
                    </a:cubicBezTo>
                    <a:cubicBezTo>
                      <a:pt x="51248" y="2142"/>
                      <a:pt x="51249" y="2142"/>
                      <a:pt x="51249" y="2142"/>
                    </a:cubicBezTo>
                    <a:cubicBezTo>
                      <a:pt x="51282" y="2136"/>
                      <a:pt x="51328" y="2125"/>
                      <a:pt x="51372" y="2125"/>
                    </a:cubicBezTo>
                    <a:cubicBezTo>
                      <a:pt x="51409" y="2125"/>
                      <a:pt x="51444" y="2132"/>
                      <a:pt x="51469" y="2156"/>
                    </a:cubicBezTo>
                    <a:cubicBezTo>
                      <a:pt x="51514" y="2118"/>
                      <a:pt x="51694" y="2098"/>
                      <a:pt x="51733" y="2098"/>
                    </a:cubicBezTo>
                    <a:cubicBezTo>
                      <a:pt x="51737" y="2098"/>
                      <a:pt x="51740" y="2098"/>
                      <a:pt x="51740" y="2099"/>
                    </a:cubicBezTo>
                    <a:cubicBezTo>
                      <a:pt x="51745" y="2106"/>
                      <a:pt x="51788" y="2109"/>
                      <a:pt x="51831" y="2109"/>
                    </a:cubicBezTo>
                    <a:cubicBezTo>
                      <a:pt x="51874" y="2109"/>
                      <a:pt x="51915" y="2106"/>
                      <a:pt x="51916" y="2097"/>
                    </a:cubicBezTo>
                    <a:cubicBezTo>
                      <a:pt x="51980" y="2107"/>
                      <a:pt x="52013" y="2114"/>
                      <a:pt x="52031" y="2118"/>
                    </a:cubicBezTo>
                    <a:lnTo>
                      <a:pt x="52031" y="2118"/>
                    </a:lnTo>
                    <a:cubicBezTo>
                      <a:pt x="52016" y="2113"/>
                      <a:pt x="52000" y="2101"/>
                      <a:pt x="52022" y="2085"/>
                    </a:cubicBezTo>
                    <a:cubicBezTo>
                      <a:pt x="52022" y="2085"/>
                      <a:pt x="52014" y="1842"/>
                      <a:pt x="52013" y="1738"/>
                    </a:cubicBezTo>
                    <a:cubicBezTo>
                      <a:pt x="52008" y="1553"/>
                      <a:pt x="52003" y="1366"/>
                      <a:pt x="51999" y="1180"/>
                    </a:cubicBezTo>
                    <a:lnTo>
                      <a:pt x="51999" y="1180"/>
                    </a:lnTo>
                    <a:cubicBezTo>
                      <a:pt x="52001" y="1353"/>
                      <a:pt x="52003" y="1474"/>
                      <a:pt x="52003" y="1474"/>
                    </a:cubicBezTo>
                    <a:lnTo>
                      <a:pt x="51986" y="1474"/>
                    </a:lnTo>
                    <a:lnTo>
                      <a:pt x="51989" y="861"/>
                    </a:lnTo>
                    <a:lnTo>
                      <a:pt x="51990" y="506"/>
                    </a:lnTo>
                    <a:cubicBezTo>
                      <a:pt x="51990" y="473"/>
                      <a:pt x="51990" y="438"/>
                      <a:pt x="51990" y="430"/>
                    </a:cubicBezTo>
                    <a:cubicBezTo>
                      <a:pt x="51990" y="408"/>
                      <a:pt x="51990" y="400"/>
                      <a:pt x="51989" y="367"/>
                    </a:cubicBezTo>
                    <a:cubicBezTo>
                      <a:pt x="51981" y="363"/>
                      <a:pt x="51972" y="361"/>
                      <a:pt x="51963" y="361"/>
                    </a:cubicBezTo>
                    <a:cubicBezTo>
                      <a:pt x="51903" y="361"/>
                      <a:pt x="51808" y="430"/>
                      <a:pt x="51737" y="430"/>
                    </a:cubicBezTo>
                    <a:cubicBezTo>
                      <a:pt x="51710" y="430"/>
                      <a:pt x="51687" y="420"/>
                      <a:pt x="51670" y="394"/>
                    </a:cubicBezTo>
                    <a:cubicBezTo>
                      <a:pt x="51621" y="396"/>
                      <a:pt x="51573" y="434"/>
                      <a:pt x="51526" y="434"/>
                    </a:cubicBezTo>
                    <a:cubicBezTo>
                      <a:pt x="51511" y="434"/>
                      <a:pt x="51496" y="430"/>
                      <a:pt x="51481" y="420"/>
                    </a:cubicBezTo>
                    <a:cubicBezTo>
                      <a:pt x="51420" y="437"/>
                      <a:pt x="51360" y="419"/>
                      <a:pt x="51301" y="464"/>
                    </a:cubicBezTo>
                    <a:cubicBezTo>
                      <a:pt x="51294" y="467"/>
                      <a:pt x="51287" y="468"/>
                      <a:pt x="51280" y="468"/>
                    </a:cubicBezTo>
                    <a:cubicBezTo>
                      <a:pt x="51249" y="468"/>
                      <a:pt x="51219" y="446"/>
                      <a:pt x="51189" y="446"/>
                    </a:cubicBezTo>
                    <a:cubicBezTo>
                      <a:pt x="51167" y="446"/>
                      <a:pt x="51146" y="457"/>
                      <a:pt x="51125" y="498"/>
                    </a:cubicBezTo>
                    <a:cubicBezTo>
                      <a:pt x="51099" y="526"/>
                      <a:pt x="51074" y="532"/>
                      <a:pt x="51048" y="532"/>
                    </a:cubicBezTo>
                    <a:cubicBezTo>
                      <a:pt x="51026" y="532"/>
                      <a:pt x="51002" y="527"/>
                      <a:pt x="50979" y="527"/>
                    </a:cubicBezTo>
                    <a:cubicBezTo>
                      <a:pt x="50969" y="527"/>
                      <a:pt x="50959" y="528"/>
                      <a:pt x="50949" y="531"/>
                    </a:cubicBezTo>
                    <a:cubicBezTo>
                      <a:pt x="50927" y="514"/>
                      <a:pt x="50906" y="493"/>
                      <a:pt x="50884" y="493"/>
                    </a:cubicBezTo>
                    <a:cubicBezTo>
                      <a:pt x="50876" y="493"/>
                      <a:pt x="50867" y="496"/>
                      <a:pt x="50859" y="504"/>
                    </a:cubicBezTo>
                    <a:cubicBezTo>
                      <a:pt x="50850" y="537"/>
                      <a:pt x="50841" y="547"/>
                      <a:pt x="50832" y="547"/>
                    </a:cubicBezTo>
                    <a:cubicBezTo>
                      <a:pt x="50818" y="547"/>
                      <a:pt x="50804" y="524"/>
                      <a:pt x="50790" y="524"/>
                    </a:cubicBezTo>
                    <a:cubicBezTo>
                      <a:pt x="50783" y="524"/>
                      <a:pt x="50775" y="529"/>
                      <a:pt x="50768" y="546"/>
                    </a:cubicBezTo>
                    <a:cubicBezTo>
                      <a:pt x="50755" y="539"/>
                      <a:pt x="50744" y="536"/>
                      <a:pt x="50733" y="536"/>
                    </a:cubicBezTo>
                    <a:cubicBezTo>
                      <a:pt x="50694" y="536"/>
                      <a:pt x="50668" y="574"/>
                      <a:pt x="50626" y="576"/>
                    </a:cubicBezTo>
                    <a:cubicBezTo>
                      <a:pt x="50600" y="595"/>
                      <a:pt x="50575" y="606"/>
                      <a:pt x="50550" y="606"/>
                    </a:cubicBezTo>
                    <a:cubicBezTo>
                      <a:pt x="50524" y="606"/>
                      <a:pt x="50500" y="594"/>
                      <a:pt x="50476" y="567"/>
                    </a:cubicBezTo>
                    <a:cubicBezTo>
                      <a:pt x="50456" y="545"/>
                      <a:pt x="50438" y="536"/>
                      <a:pt x="50419" y="536"/>
                    </a:cubicBezTo>
                    <a:cubicBezTo>
                      <a:pt x="50393" y="536"/>
                      <a:pt x="50367" y="555"/>
                      <a:pt x="50343" y="582"/>
                    </a:cubicBezTo>
                    <a:cubicBezTo>
                      <a:pt x="50325" y="530"/>
                      <a:pt x="50307" y="515"/>
                      <a:pt x="50290" y="515"/>
                    </a:cubicBezTo>
                    <a:cubicBezTo>
                      <a:pt x="50267" y="515"/>
                      <a:pt x="50245" y="540"/>
                      <a:pt x="50224" y="541"/>
                    </a:cubicBezTo>
                    <a:cubicBezTo>
                      <a:pt x="50213" y="568"/>
                      <a:pt x="50203" y="577"/>
                      <a:pt x="50192" y="577"/>
                    </a:cubicBezTo>
                    <a:cubicBezTo>
                      <a:pt x="50173" y="577"/>
                      <a:pt x="50153" y="545"/>
                      <a:pt x="50134" y="545"/>
                    </a:cubicBezTo>
                    <a:cubicBezTo>
                      <a:pt x="50127" y="545"/>
                      <a:pt x="50120" y="549"/>
                      <a:pt x="50113" y="560"/>
                    </a:cubicBezTo>
                    <a:cubicBezTo>
                      <a:pt x="50103" y="557"/>
                      <a:pt x="50093" y="556"/>
                      <a:pt x="50084" y="556"/>
                    </a:cubicBezTo>
                    <a:cubicBezTo>
                      <a:pt x="50063" y="556"/>
                      <a:pt x="50042" y="561"/>
                      <a:pt x="50021" y="561"/>
                    </a:cubicBezTo>
                    <a:cubicBezTo>
                      <a:pt x="50016" y="561"/>
                      <a:pt x="50012" y="561"/>
                      <a:pt x="50007" y="560"/>
                    </a:cubicBezTo>
                    <a:cubicBezTo>
                      <a:pt x="49995" y="535"/>
                      <a:pt x="49984" y="517"/>
                      <a:pt x="49973" y="517"/>
                    </a:cubicBezTo>
                    <a:cubicBezTo>
                      <a:pt x="49960" y="517"/>
                      <a:pt x="49947" y="544"/>
                      <a:pt x="49936" y="616"/>
                    </a:cubicBezTo>
                    <a:cubicBezTo>
                      <a:pt x="49920" y="632"/>
                      <a:pt x="49897" y="692"/>
                      <a:pt x="49878" y="692"/>
                    </a:cubicBezTo>
                    <a:cubicBezTo>
                      <a:pt x="49871" y="692"/>
                      <a:pt x="49865" y="685"/>
                      <a:pt x="49860" y="666"/>
                    </a:cubicBezTo>
                    <a:cubicBezTo>
                      <a:pt x="49845" y="623"/>
                      <a:pt x="49831" y="611"/>
                      <a:pt x="49818" y="611"/>
                    </a:cubicBezTo>
                    <a:cubicBezTo>
                      <a:pt x="49800" y="611"/>
                      <a:pt x="49783" y="635"/>
                      <a:pt x="49767" y="635"/>
                    </a:cubicBezTo>
                    <a:cubicBezTo>
                      <a:pt x="49765" y="635"/>
                      <a:pt x="49764" y="635"/>
                      <a:pt x="49762" y="634"/>
                    </a:cubicBezTo>
                    <a:cubicBezTo>
                      <a:pt x="49758" y="644"/>
                      <a:pt x="49754" y="647"/>
                      <a:pt x="49750" y="647"/>
                    </a:cubicBezTo>
                    <a:cubicBezTo>
                      <a:pt x="49742" y="647"/>
                      <a:pt x="49734" y="633"/>
                      <a:pt x="49726" y="633"/>
                    </a:cubicBezTo>
                    <a:cubicBezTo>
                      <a:pt x="49723" y="633"/>
                      <a:pt x="49721" y="634"/>
                      <a:pt x="49719" y="638"/>
                    </a:cubicBezTo>
                    <a:cubicBezTo>
                      <a:pt x="49703" y="598"/>
                      <a:pt x="49689" y="612"/>
                      <a:pt x="49673" y="569"/>
                    </a:cubicBezTo>
                    <a:cubicBezTo>
                      <a:pt x="49662" y="486"/>
                      <a:pt x="49651" y="461"/>
                      <a:pt x="49640" y="461"/>
                    </a:cubicBezTo>
                    <a:cubicBezTo>
                      <a:pt x="49634" y="461"/>
                      <a:pt x="49629" y="466"/>
                      <a:pt x="49623" y="474"/>
                    </a:cubicBezTo>
                    <a:cubicBezTo>
                      <a:pt x="49620" y="467"/>
                      <a:pt x="49617" y="465"/>
                      <a:pt x="49614" y="465"/>
                    </a:cubicBezTo>
                    <a:cubicBezTo>
                      <a:pt x="49600" y="465"/>
                      <a:pt x="49585" y="524"/>
                      <a:pt x="49570" y="570"/>
                    </a:cubicBezTo>
                    <a:cubicBezTo>
                      <a:pt x="49567" y="571"/>
                      <a:pt x="49563" y="571"/>
                      <a:pt x="49560" y="571"/>
                    </a:cubicBezTo>
                    <a:cubicBezTo>
                      <a:pt x="49520" y="571"/>
                      <a:pt x="49468" y="546"/>
                      <a:pt x="49408" y="546"/>
                    </a:cubicBezTo>
                    <a:cubicBezTo>
                      <a:pt x="49391" y="546"/>
                      <a:pt x="49372" y="548"/>
                      <a:pt x="49353" y="554"/>
                    </a:cubicBezTo>
                    <a:cubicBezTo>
                      <a:pt x="49346" y="580"/>
                      <a:pt x="49339" y="588"/>
                      <a:pt x="49331" y="588"/>
                    </a:cubicBezTo>
                    <a:cubicBezTo>
                      <a:pt x="49319" y="588"/>
                      <a:pt x="49307" y="568"/>
                      <a:pt x="49295" y="568"/>
                    </a:cubicBezTo>
                    <a:cubicBezTo>
                      <a:pt x="49292" y="568"/>
                      <a:pt x="49289" y="570"/>
                      <a:pt x="49286" y="573"/>
                    </a:cubicBezTo>
                    <a:cubicBezTo>
                      <a:pt x="49268" y="542"/>
                      <a:pt x="49249" y="510"/>
                      <a:pt x="49231" y="510"/>
                    </a:cubicBezTo>
                    <a:cubicBezTo>
                      <a:pt x="49225" y="510"/>
                      <a:pt x="49219" y="513"/>
                      <a:pt x="49213" y="521"/>
                    </a:cubicBezTo>
                    <a:cubicBezTo>
                      <a:pt x="49191" y="572"/>
                      <a:pt x="49166" y="555"/>
                      <a:pt x="49141" y="563"/>
                    </a:cubicBezTo>
                    <a:cubicBezTo>
                      <a:pt x="49140" y="563"/>
                      <a:pt x="49138" y="564"/>
                      <a:pt x="49137" y="564"/>
                    </a:cubicBezTo>
                    <a:cubicBezTo>
                      <a:pt x="49117" y="564"/>
                      <a:pt x="49096" y="512"/>
                      <a:pt x="49077" y="512"/>
                    </a:cubicBezTo>
                    <a:cubicBezTo>
                      <a:pt x="49073" y="512"/>
                      <a:pt x="49069" y="514"/>
                      <a:pt x="49066" y="518"/>
                    </a:cubicBezTo>
                    <a:cubicBezTo>
                      <a:pt x="49042" y="591"/>
                      <a:pt x="49016" y="539"/>
                      <a:pt x="48992" y="611"/>
                    </a:cubicBezTo>
                    <a:cubicBezTo>
                      <a:pt x="48987" y="622"/>
                      <a:pt x="48982" y="627"/>
                      <a:pt x="48977" y="627"/>
                    </a:cubicBezTo>
                    <a:cubicBezTo>
                      <a:pt x="48958" y="627"/>
                      <a:pt x="48938" y="557"/>
                      <a:pt x="48918" y="523"/>
                    </a:cubicBezTo>
                    <a:cubicBezTo>
                      <a:pt x="48886" y="553"/>
                      <a:pt x="48856" y="584"/>
                      <a:pt x="48826" y="584"/>
                    </a:cubicBezTo>
                    <a:cubicBezTo>
                      <a:pt x="48810" y="584"/>
                      <a:pt x="48795" y="576"/>
                      <a:pt x="48780" y="554"/>
                    </a:cubicBezTo>
                    <a:cubicBezTo>
                      <a:pt x="48746" y="544"/>
                      <a:pt x="48720" y="537"/>
                      <a:pt x="48699" y="537"/>
                    </a:cubicBezTo>
                    <a:cubicBezTo>
                      <a:pt x="48665" y="537"/>
                      <a:pt x="48644" y="555"/>
                      <a:pt x="48624" y="609"/>
                    </a:cubicBezTo>
                    <a:cubicBezTo>
                      <a:pt x="48613" y="635"/>
                      <a:pt x="48602" y="644"/>
                      <a:pt x="48589" y="644"/>
                    </a:cubicBezTo>
                    <a:cubicBezTo>
                      <a:pt x="48564" y="644"/>
                      <a:pt x="48533" y="614"/>
                      <a:pt x="48481" y="614"/>
                    </a:cubicBezTo>
                    <a:cubicBezTo>
                      <a:pt x="48481" y="614"/>
                      <a:pt x="48480" y="614"/>
                      <a:pt x="48479" y="614"/>
                    </a:cubicBezTo>
                    <a:cubicBezTo>
                      <a:pt x="48459" y="588"/>
                      <a:pt x="48436" y="588"/>
                      <a:pt x="48409" y="558"/>
                    </a:cubicBezTo>
                    <a:cubicBezTo>
                      <a:pt x="48397" y="601"/>
                      <a:pt x="48383" y="609"/>
                      <a:pt x="48368" y="609"/>
                    </a:cubicBezTo>
                    <a:cubicBezTo>
                      <a:pt x="48360" y="609"/>
                      <a:pt x="48351" y="606"/>
                      <a:pt x="48343" y="606"/>
                    </a:cubicBezTo>
                    <a:cubicBezTo>
                      <a:pt x="48334" y="606"/>
                      <a:pt x="48325" y="609"/>
                      <a:pt x="48316" y="618"/>
                    </a:cubicBezTo>
                    <a:cubicBezTo>
                      <a:pt x="48307" y="621"/>
                      <a:pt x="48297" y="622"/>
                      <a:pt x="48287" y="622"/>
                    </a:cubicBezTo>
                    <a:cubicBezTo>
                      <a:pt x="48277" y="622"/>
                      <a:pt x="48267" y="621"/>
                      <a:pt x="48257" y="621"/>
                    </a:cubicBezTo>
                    <a:cubicBezTo>
                      <a:pt x="48237" y="621"/>
                      <a:pt x="48217" y="624"/>
                      <a:pt x="48196" y="640"/>
                    </a:cubicBezTo>
                    <a:cubicBezTo>
                      <a:pt x="48176" y="654"/>
                      <a:pt x="48155" y="660"/>
                      <a:pt x="48133" y="660"/>
                    </a:cubicBezTo>
                    <a:cubicBezTo>
                      <a:pt x="48105" y="660"/>
                      <a:pt x="48075" y="650"/>
                      <a:pt x="48043" y="635"/>
                    </a:cubicBezTo>
                    <a:cubicBezTo>
                      <a:pt x="48017" y="677"/>
                      <a:pt x="47993" y="689"/>
                      <a:pt x="47969" y="689"/>
                    </a:cubicBezTo>
                    <a:cubicBezTo>
                      <a:pt x="47940" y="689"/>
                      <a:pt x="47913" y="672"/>
                      <a:pt x="47886" y="667"/>
                    </a:cubicBezTo>
                    <a:cubicBezTo>
                      <a:pt x="47875" y="676"/>
                      <a:pt x="47864" y="680"/>
                      <a:pt x="47854" y="680"/>
                    </a:cubicBezTo>
                    <a:cubicBezTo>
                      <a:pt x="47824" y="680"/>
                      <a:pt x="47795" y="654"/>
                      <a:pt x="47769" y="654"/>
                    </a:cubicBezTo>
                    <a:cubicBezTo>
                      <a:pt x="47765" y="654"/>
                      <a:pt x="47761" y="654"/>
                      <a:pt x="47757" y="656"/>
                    </a:cubicBezTo>
                    <a:cubicBezTo>
                      <a:pt x="47733" y="638"/>
                      <a:pt x="47712" y="633"/>
                      <a:pt x="47691" y="633"/>
                    </a:cubicBezTo>
                    <a:cubicBezTo>
                      <a:pt x="47653" y="633"/>
                      <a:pt x="47620" y="651"/>
                      <a:pt x="47589" y="651"/>
                    </a:cubicBezTo>
                    <a:cubicBezTo>
                      <a:pt x="47578" y="651"/>
                      <a:pt x="47567" y="649"/>
                      <a:pt x="47557" y="643"/>
                    </a:cubicBezTo>
                    <a:cubicBezTo>
                      <a:pt x="47529" y="619"/>
                      <a:pt x="47502" y="604"/>
                      <a:pt x="47478" y="573"/>
                    </a:cubicBezTo>
                    <a:cubicBezTo>
                      <a:pt x="47455" y="605"/>
                      <a:pt x="47432" y="583"/>
                      <a:pt x="47411" y="623"/>
                    </a:cubicBezTo>
                    <a:cubicBezTo>
                      <a:pt x="47396" y="645"/>
                      <a:pt x="47381" y="653"/>
                      <a:pt x="47367" y="653"/>
                    </a:cubicBezTo>
                    <a:cubicBezTo>
                      <a:pt x="47339" y="653"/>
                      <a:pt x="47310" y="622"/>
                      <a:pt x="47281" y="609"/>
                    </a:cubicBezTo>
                    <a:cubicBezTo>
                      <a:pt x="47263" y="615"/>
                      <a:pt x="47244" y="618"/>
                      <a:pt x="47224" y="618"/>
                    </a:cubicBezTo>
                    <a:cubicBezTo>
                      <a:pt x="47197" y="618"/>
                      <a:pt x="47167" y="612"/>
                      <a:pt x="47134" y="601"/>
                    </a:cubicBezTo>
                    <a:cubicBezTo>
                      <a:pt x="47125" y="575"/>
                      <a:pt x="47115" y="566"/>
                      <a:pt x="47105" y="566"/>
                    </a:cubicBezTo>
                    <a:cubicBezTo>
                      <a:pt x="47086" y="566"/>
                      <a:pt x="47066" y="600"/>
                      <a:pt x="47044" y="601"/>
                    </a:cubicBezTo>
                    <a:cubicBezTo>
                      <a:pt x="47025" y="577"/>
                      <a:pt x="47006" y="555"/>
                      <a:pt x="46985" y="555"/>
                    </a:cubicBezTo>
                    <a:cubicBezTo>
                      <a:pt x="46969" y="555"/>
                      <a:pt x="46953" y="569"/>
                      <a:pt x="46936" y="605"/>
                    </a:cubicBezTo>
                    <a:cubicBezTo>
                      <a:pt x="46847" y="609"/>
                      <a:pt x="46797" y="619"/>
                      <a:pt x="46771" y="630"/>
                    </a:cubicBezTo>
                    <a:cubicBezTo>
                      <a:pt x="46743" y="642"/>
                      <a:pt x="46740" y="654"/>
                      <a:pt x="46745" y="661"/>
                    </a:cubicBezTo>
                    <a:cubicBezTo>
                      <a:pt x="46745" y="671"/>
                      <a:pt x="46746" y="681"/>
                      <a:pt x="46749" y="691"/>
                    </a:cubicBezTo>
                    <a:cubicBezTo>
                      <a:pt x="46745" y="689"/>
                      <a:pt x="46741" y="686"/>
                      <a:pt x="46736" y="685"/>
                    </a:cubicBezTo>
                    <a:cubicBezTo>
                      <a:pt x="46735" y="686"/>
                      <a:pt x="46733" y="686"/>
                      <a:pt x="46732" y="686"/>
                    </a:cubicBezTo>
                    <a:cubicBezTo>
                      <a:pt x="46719" y="686"/>
                      <a:pt x="46700" y="655"/>
                      <a:pt x="46676" y="655"/>
                    </a:cubicBezTo>
                    <a:cubicBezTo>
                      <a:pt x="46666" y="655"/>
                      <a:pt x="46656" y="659"/>
                      <a:pt x="46645" y="672"/>
                    </a:cubicBezTo>
                    <a:cubicBezTo>
                      <a:pt x="46638" y="669"/>
                      <a:pt x="46630" y="668"/>
                      <a:pt x="46622" y="668"/>
                    </a:cubicBezTo>
                    <a:cubicBezTo>
                      <a:pt x="46600" y="668"/>
                      <a:pt x="46575" y="678"/>
                      <a:pt x="46546" y="678"/>
                    </a:cubicBezTo>
                    <a:cubicBezTo>
                      <a:pt x="46521" y="678"/>
                      <a:pt x="46493" y="670"/>
                      <a:pt x="46461" y="643"/>
                    </a:cubicBezTo>
                    <a:cubicBezTo>
                      <a:pt x="46425" y="644"/>
                      <a:pt x="46393" y="666"/>
                      <a:pt x="46364" y="666"/>
                    </a:cubicBezTo>
                    <a:cubicBezTo>
                      <a:pt x="46351" y="666"/>
                      <a:pt x="46339" y="662"/>
                      <a:pt x="46328" y="649"/>
                    </a:cubicBezTo>
                    <a:cubicBezTo>
                      <a:pt x="46322" y="653"/>
                      <a:pt x="46317" y="654"/>
                      <a:pt x="46312" y="654"/>
                    </a:cubicBezTo>
                    <a:cubicBezTo>
                      <a:pt x="46282" y="654"/>
                      <a:pt x="46256" y="602"/>
                      <a:pt x="46235" y="600"/>
                    </a:cubicBezTo>
                    <a:cubicBezTo>
                      <a:pt x="46216" y="642"/>
                      <a:pt x="46201" y="660"/>
                      <a:pt x="46188" y="660"/>
                    </a:cubicBezTo>
                    <a:cubicBezTo>
                      <a:pt x="46168" y="660"/>
                      <a:pt x="46154" y="616"/>
                      <a:pt x="46144" y="551"/>
                    </a:cubicBezTo>
                    <a:cubicBezTo>
                      <a:pt x="46130" y="522"/>
                      <a:pt x="46127" y="517"/>
                      <a:pt x="46125" y="517"/>
                    </a:cubicBezTo>
                    <a:cubicBezTo>
                      <a:pt x="46124" y="517"/>
                      <a:pt x="46123" y="518"/>
                      <a:pt x="46122" y="518"/>
                    </a:cubicBezTo>
                    <a:cubicBezTo>
                      <a:pt x="46120" y="518"/>
                      <a:pt x="46116" y="516"/>
                      <a:pt x="46109" y="506"/>
                    </a:cubicBezTo>
                    <a:cubicBezTo>
                      <a:pt x="46106" y="525"/>
                      <a:pt x="46103" y="532"/>
                      <a:pt x="46099" y="532"/>
                    </a:cubicBezTo>
                    <a:cubicBezTo>
                      <a:pt x="46089" y="532"/>
                      <a:pt x="46073" y="484"/>
                      <a:pt x="46052" y="484"/>
                    </a:cubicBezTo>
                    <a:cubicBezTo>
                      <a:pt x="46046" y="484"/>
                      <a:pt x="46039" y="489"/>
                      <a:pt x="46031" y="500"/>
                    </a:cubicBezTo>
                    <a:cubicBezTo>
                      <a:pt x="46023" y="456"/>
                      <a:pt x="46014" y="442"/>
                      <a:pt x="46004" y="442"/>
                    </a:cubicBezTo>
                    <a:cubicBezTo>
                      <a:pt x="45989" y="442"/>
                      <a:pt x="45972" y="478"/>
                      <a:pt x="45952" y="478"/>
                    </a:cubicBezTo>
                    <a:cubicBezTo>
                      <a:pt x="45951" y="478"/>
                      <a:pt x="45950" y="478"/>
                      <a:pt x="45949" y="478"/>
                    </a:cubicBezTo>
                    <a:cubicBezTo>
                      <a:pt x="45915" y="480"/>
                      <a:pt x="45876" y="512"/>
                      <a:pt x="45828" y="541"/>
                    </a:cubicBezTo>
                    <a:cubicBezTo>
                      <a:pt x="45818" y="549"/>
                      <a:pt x="45808" y="552"/>
                      <a:pt x="45799" y="552"/>
                    </a:cubicBezTo>
                    <a:cubicBezTo>
                      <a:pt x="45777" y="552"/>
                      <a:pt x="45756" y="538"/>
                      <a:pt x="45736" y="538"/>
                    </a:cubicBezTo>
                    <a:cubicBezTo>
                      <a:pt x="45722" y="538"/>
                      <a:pt x="45708" y="545"/>
                      <a:pt x="45694" y="569"/>
                    </a:cubicBezTo>
                    <a:cubicBezTo>
                      <a:pt x="45664" y="574"/>
                      <a:pt x="45637" y="626"/>
                      <a:pt x="45611" y="626"/>
                    </a:cubicBezTo>
                    <a:cubicBezTo>
                      <a:pt x="45600" y="626"/>
                      <a:pt x="45589" y="616"/>
                      <a:pt x="45578" y="591"/>
                    </a:cubicBezTo>
                    <a:cubicBezTo>
                      <a:pt x="45552" y="582"/>
                      <a:pt x="45526" y="544"/>
                      <a:pt x="45502" y="544"/>
                    </a:cubicBezTo>
                    <a:cubicBezTo>
                      <a:pt x="45494" y="544"/>
                      <a:pt x="45487" y="548"/>
                      <a:pt x="45480" y="556"/>
                    </a:cubicBezTo>
                    <a:cubicBezTo>
                      <a:pt x="45472" y="571"/>
                      <a:pt x="45463" y="575"/>
                      <a:pt x="45454" y="575"/>
                    </a:cubicBezTo>
                    <a:cubicBezTo>
                      <a:pt x="45445" y="575"/>
                      <a:pt x="45435" y="570"/>
                      <a:pt x="45426" y="570"/>
                    </a:cubicBezTo>
                    <a:cubicBezTo>
                      <a:pt x="45415" y="570"/>
                      <a:pt x="45405" y="577"/>
                      <a:pt x="45395" y="606"/>
                    </a:cubicBezTo>
                    <a:cubicBezTo>
                      <a:pt x="45385" y="597"/>
                      <a:pt x="45375" y="594"/>
                      <a:pt x="45365" y="594"/>
                    </a:cubicBezTo>
                    <a:cubicBezTo>
                      <a:pt x="45330" y="594"/>
                      <a:pt x="45299" y="641"/>
                      <a:pt x="45269" y="641"/>
                    </a:cubicBezTo>
                    <a:cubicBezTo>
                      <a:pt x="45264" y="641"/>
                      <a:pt x="45260" y="640"/>
                      <a:pt x="45256" y="638"/>
                    </a:cubicBezTo>
                    <a:cubicBezTo>
                      <a:pt x="45229" y="633"/>
                      <a:pt x="45203" y="623"/>
                      <a:pt x="45177" y="623"/>
                    </a:cubicBezTo>
                    <a:cubicBezTo>
                      <a:pt x="45164" y="623"/>
                      <a:pt x="45151" y="626"/>
                      <a:pt x="45138" y="633"/>
                    </a:cubicBezTo>
                    <a:cubicBezTo>
                      <a:pt x="45136" y="633"/>
                      <a:pt x="45134" y="633"/>
                      <a:pt x="45132" y="633"/>
                    </a:cubicBezTo>
                    <a:cubicBezTo>
                      <a:pt x="45082" y="633"/>
                      <a:pt x="45032" y="675"/>
                      <a:pt x="44972" y="675"/>
                    </a:cubicBezTo>
                    <a:cubicBezTo>
                      <a:pt x="44944" y="675"/>
                      <a:pt x="44913" y="666"/>
                      <a:pt x="44880" y="637"/>
                    </a:cubicBezTo>
                    <a:cubicBezTo>
                      <a:pt x="44798" y="651"/>
                      <a:pt x="44773" y="658"/>
                      <a:pt x="44772" y="658"/>
                    </a:cubicBezTo>
                    <a:cubicBezTo>
                      <a:pt x="44771" y="658"/>
                      <a:pt x="44789" y="652"/>
                      <a:pt x="44802" y="640"/>
                    </a:cubicBezTo>
                    <a:cubicBezTo>
                      <a:pt x="44803" y="642"/>
                      <a:pt x="44805" y="642"/>
                      <a:pt x="44806" y="642"/>
                    </a:cubicBezTo>
                    <a:cubicBezTo>
                      <a:pt x="44813" y="642"/>
                      <a:pt x="44816" y="620"/>
                      <a:pt x="44808" y="620"/>
                    </a:cubicBezTo>
                    <a:cubicBezTo>
                      <a:pt x="44805" y="620"/>
                      <a:pt x="44799" y="623"/>
                      <a:pt x="44792" y="633"/>
                    </a:cubicBezTo>
                    <a:cubicBezTo>
                      <a:pt x="44789" y="636"/>
                      <a:pt x="44786" y="637"/>
                      <a:pt x="44783" y="637"/>
                    </a:cubicBezTo>
                    <a:cubicBezTo>
                      <a:pt x="44761" y="637"/>
                      <a:pt x="44723" y="579"/>
                      <a:pt x="44665" y="579"/>
                    </a:cubicBezTo>
                    <a:cubicBezTo>
                      <a:pt x="44637" y="579"/>
                      <a:pt x="44603" y="593"/>
                      <a:pt x="44564" y="635"/>
                    </a:cubicBezTo>
                    <a:cubicBezTo>
                      <a:pt x="44554" y="636"/>
                      <a:pt x="44545" y="636"/>
                      <a:pt x="44536" y="636"/>
                    </a:cubicBezTo>
                    <a:cubicBezTo>
                      <a:pt x="44499" y="636"/>
                      <a:pt x="44469" y="634"/>
                      <a:pt x="44445" y="634"/>
                    </a:cubicBezTo>
                    <a:cubicBezTo>
                      <a:pt x="44414" y="634"/>
                      <a:pt x="44391" y="637"/>
                      <a:pt x="44375" y="648"/>
                    </a:cubicBezTo>
                    <a:cubicBezTo>
                      <a:pt x="44365" y="655"/>
                      <a:pt x="44357" y="658"/>
                      <a:pt x="44351" y="658"/>
                    </a:cubicBezTo>
                    <a:cubicBezTo>
                      <a:pt x="44337" y="658"/>
                      <a:pt x="44333" y="642"/>
                      <a:pt x="44333" y="623"/>
                    </a:cubicBezTo>
                    <a:cubicBezTo>
                      <a:pt x="44333" y="619"/>
                      <a:pt x="44334" y="619"/>
                      <a:pt x="44334" y="615"/>
                    </a:cubicBezTo>
                    <a:lnTo>
                      <a:pt x="44334" y="615"/>
                    </a:lnTo>
                    <a:cubicBezTo>
                      <a:pt x="44330" y="618"/>
                      <a:pt x="44325" y="620"/>
                      <a:pt x="44320" y="620"/>
                    </a:cubicBezTo>
                    <a:cubicBezTo>
                      <a:pt x="44317" y="620"/>
                      <a:pt x="44315" y="620"/>
                      <a:pt x="44312" y="619"/>
                    </a:cubicBezTo>
                    <a:cubicBezTo>
                      <a:pt x="44306" y="644"/>
                      <a:pt x="44298" y="652"/>
                      <a:pt x="44288" y="652"/>
                    </a:cubicBezTo>
                    <a:cubicBezTo>
                      <a:pt x="44271" y="652"/>
                      <a:pt x="44248" y="626"/>
                      <a:pt x="44219" y="619"/>
                    </a:cubicBezTo>
                    <a:cubicBezTo>
                      <a:pt x="44198" y="629"/>
                      <a:pt x="44173" y="634"/>
                      <a:pt x="44143" y="634"/>
                    </a:cubicBezTo>
                    <a:cubicBezTo>
                      <a:pt x="44113" y="634"/>
                      <a:pt x="44078" y="629"/>
                      <a:pt x="44037" y="620"/>
                    </a:cubicBezTo>
                    <a:cubicBezTo>
                      <a:pt x="44006" y="597"/>
                      <a:pt x="43977" y="589"/>
                      <a:pt x="43951" y="589"/>
                    </a:cubicBezTo>
                    <a:cubicBezTo>
                      <a:pt x="43912" y="589"/>
                      <a:pt x="43879" y="608"/>
                      <a:pt x="43852" y="623"/>
                    </a:cubicBezTo>
                    <a:cubicBezTo>
                      <a:pt x="43845" y="618"/>
                      <a:pt x="43838" y="616"/>
                      <a:pt x="43832" y="616"/>
                    </a:cubicBezTo>
                    <a:cubicBezTo>
                      <a:pt x="43807" y="616"/>
                      <a:pt x="43788" y="647"/>
                      <a:pt x="43772" y="647"/>
                    </a:cubicBezTo>
                    <a:cubicBezTo>
                      <a:pt x="43765" y="647"/>
                      <a:pt x="43759" y="642"/>
                      <a:pt x="43754" y="626"/>
                    </a:cubicBezTo>
                    <a:cubicBezTo>
                      <a:pt x="43737" y="646"/>
                      <a:pt x="43725" y="653"/>
                      <a:pt x="43718" y="653"/>
                    </a:cubicBezTo>
                    <a:cubicBezTo>
                      <a:pt x="43706" y="653"/>
                      <a:pt x="43703" y="637"/>
                      <a:pt x="43702" y="630"/>
                    </a:cubicBezTo>
                    <a:cubicBezTo>
                      <a:pt x="43699" y="628"/>
                      <a:pt x="43697" y="610"/>
                      <a:pt x="43689" y="610"/>
                    </a:cubicBezTo>
                    <a:cubicBezTo>
                      <a:pt x="43683" y="610"/>
                      <a:pt x="43674" y="618"/>
                      <a:pt x="43660" y="644"/>
                    </a:cubicBezTo>
                    <a:cubicBezTo>
                      <a:pt x="43635" y="632"/>
                      <a:pt x="43592" y="570"/>
                      <a:pt x="43523" y="570"/>
                    </a:cubicBezTo>
                    <a:cubicBezTo>
                      <a:pt x="43490" y="570"/>
                      <a:pt x="43451" y="584"/>
                      <a:pt x="43405" y="625"/>
                    </a:cubicBezTo>
                    <a:cubicBezTo>
                      <a:pt x="43357" y="581"/>
                      <a:pt x="43310" y="558"/>
                      <a:pt x="43264" y="558"/>
                    </a:cubicBezTo>
                    <a:cubicBezTo>
                      <a:pt x="43263" y="558"/>
                      <a:pt x="43261" y="558"/>
                      <a:pt x="43260" y="558"/>
                    </a:cubicBezTo>
                    <a:cubicBezTo>
                      <a:pt x="43217" y="558"/>
                      <a:pt x="43176" y="581"/>
                      <a:pt x="43137" y="624"/>
                    </a:cubicBezTo>
                    <a:cubicBezTo>
                      <a:pt x="43108" y="645"/>
                      <a:pt x="43079" y="655"/>
                      <a:pt x="43052" y="655"/>
                    </a:cubicBezTo>
                    <a:cubicBezTo>
                      <a:pt x="43001" y="655"/>
                      <a:pt x="42953" y="621"/>
                      <a:pt x="42906" y="564"/>
                    </a:cubicBezTo>
                    <a:cubicBezTo>
                      <a:pt x="42902" y="565"/>
                      <a:pt x="42898" y="566"/>
                      <a:pt x="42894" y="566"/>
                    </a:cubicBezTo>
                    <a:cubicBezTo>
                      <a:pt x="42845" y="566"/>
                      <a:pt x="42798" y="497"/>
                      <a:pt x="42755" y="497"/>
                    </a:cubicBezTo>
                    <a:cubicBezTo>
                      <a:pt x="42740" y="497"/>
                      <a:pt x="42726" y="505"/>
                      <a:pt x="42712" y="526"/>
                    </a:cubicBezTo>
                    <a:cubicBezTo>
                      <a:pt x="42652" y="475"/>
                      <a:pt x="42598" y="506"/>
                      <a:pt x="42547" y="471"/>
                    </a:cubicBezTo>
                    <a:cubicBezTo>
                      <a:pt x="42514" y="443"/>
                      <a:pt x="42472" y="428"/>
                      <a:pt x="42429" y="428"/>
                    </a:cubicBezTo>
                    <a:cubicBezTo>
                      <a:pt x="42423" y="428"/>
                      <a:pt x="42416" y="429"/>
                      <a:pt x="42410" y="429"/>
                    </a:cubicBezTo>
                    <a:cubicBezTo>
                      <a:pt x="42397" y="410"/>
                      <a:pt x="42384" y="403"/>
                      <a:pt x="42371" y="403"/>
                    </a:cubicBezTo>
                    <a:cubicBezTo>
                      <a:pt x="42344" y="403"/>
                      <a:pt x="42320" y="433"/>
                      <a:pt x="42296" y="438"/>
                    </a:cubicBezTo>
                    <a:cubicBezTo>
                      <a:pt x="42244" y="473"/>
                      <a:pt x="41968" y="647"/>
                      <a:pt x="41908" y="647"/>
                    </a:cubicBezTo>
                    <a:cubicBezTo>
                      <a:pt x="41907" y="647"/>
                      <a:pt x="41906" y="647"/>
                      <a:pt x="41905" y="647"/>
                    </a:cubicBezTo>
                    <a:cubicBezTo>
                      <a:pt x="41853" y="643"/>
                      <a:pt x="42037" y="598"/>
                      <a:pt x="41988" y="544"/>
                    </a:cubicBezTo>
                    <a:cubicBezTo>
                      <a:pt x="41963" y="512"/>
                      <a:pt x="41706" y="330"/>
                      <a:pt x="41675" y="330"/>
                    </a:cubicBezTo>
                    <a:cubicBezTo>
                      <a:pt x="41674" y="330"/>
                      <a:pt x="41674" y="330"/>
                      <a:pt x="41673" y="330"/>
                    </a:cubicBezTo>
                    <a:cubicBezTo>
                      <a:pt x="41663" y="344"/>
                      <a:pt x="41653" y="359"/>
                      <a:pt x="41644" y="375"/>
                    </a:cubicBezTo>
                    <a:lnTo>
                      <a:pt x="41622" y="394"/>
                    </a:lnTo>
                    <a:cubicBezTo>
                      <a:pt x="41614" y="392"/>
                      <a:pt x="41605" y="390"/>
                      <a:pt x="41597" y="385"/>
                    </a:cubicBezTo>
                    <a:cubicBezTo>
                      <a:pt x="41615" y="368"/>
                      <a:pt x="41633" y="350"/>
                      <a:pt x="41654" y="329"/>
                    </a:cubicBezTo>
                    <a:lnTo>
                      <a:pt x="41654" y="329"/>
                    </a:lnTo>
                    <a:cubicBezTo>
                      <a:pt x="41642" y="341"/>
                      <a:pt x="41627" y="345"/>
                      <a:pt x="41612" y="345"/>
                    </a:cubicBezTo>
                    <a:cubicBezTo>
                      <a:pt x="41586" y="345"/>
                      <a:pt x="41559" y="334"/>
                      <a:pt x="41534" y="334"/>
                    </a:cubicBezTo>
                    <a:cubicBezTo>
                      <a:pt x="41523" y="334"/>
                      <a:pt x="41513" y="336"/>
                      <a:pt x="41504" y="341"/>
                    </a:cubicBezTo>
                    <a:cubicBezTo>
                      <a:pt x="41495" y="322"/>
                      <a:pt x="41487" y="315"/>
                      <a:pt x="41480" y="315"/>
                    </a:cubicBezTo>
                    <a:cubicBezTo>
                      <a:pt x="41474" y="315"/>
                      <a:pt x="41469" y="320"/>
                      <a:pt x="41466" y="327"/>
                    </a:cubicBezTo>
                    <a:cubicBezTo>
                      <a:pt x="41463" y="326"/>
                      <a:pt x="41461" y="326"/>
                      <a:pt x="41458" y="325"/>
                    </a:cubicBezTo>
                    <a:cubicBezTo>
                      <a:pt x="41432" y="313"/>
                      <a:pt x="41402" y="299"/>
                      <a:pt x="41371" y="299"/>
                    </a:cubicBezTo>
                    <a:cubicBezTo>
                      <a:pt x="41354" y="299"/>
                      <a:pt x="41336" y="303"/>
                      <a:pt x="41318" y="313"/>
                    </a:cubicBezTo>
                    <a:cubicBezTo>
                      <a:pt x="41304" y="308"/>
                      <a:pt x="41290" y="306"/>
                      <a:pt x="41277" y="306"/>
                    </a:cubicBezTo>
                    <a:cubicBezTo>
                      <a:pt x="41227" y="306"/>
                      <a:pt x="41185" y="339"/>
                      <a:pt x="41153" y="345"/>
                    </a:cubicBezTo>
                    <a:cubicBezTo>
                      <a:pt x="41111" y="334"/>
                      <a:pt x="41082" y="324"/>
                      <a:pt x="41063" y="307"/>
                    </a:cubicBezTo>
                    <a:cubicBezTo>
                      <a:pt x="41059" y="305"/>
                      <a:pt x="41055" y="304"/>
                      <a:pt x="41051" y="304"/>
                    </a:cubicBezTo>
                    <a:cubicBezTo>
                      <a:pt x="41045" y="304"/>
                      <a:pt x="41039" y="307"/>
                      <a:pt x="41035" y="312"/>
                    </a:cubicBezTo>
                    <a:cubicBezTo>
                      <a:pt x="41037" y="307"/>
                      <a:pt x="41040" y="302"/>
                      <a:pt x="41041" y="296"/>
                    </a:cubicBezTo>
                    <a:cubicBezTo>
                      <a:pt x="41042" y="292"/>
                      <a:pt x="41042" y="287"/>
                      <a:pt x="41044" y="283"/>
                    </a:cubicBezTo>
                    <a:lnTo>
                      <a:pt x="41044" y="283"/>
                    </a:lnTo>
                    <a:cubicBezTo>
                      <a:pt x="41025" y="286"/>
                      <a:pt x="41005" y="288"/>
                      <a:pt x="40985" y="288"/>
                    </a:cubicBezTo>
                    <a:cubicBezTo>
                      <a:pt x="40981" y="288"/>
                      <a:pt x="40977" y="288"/>
                      <a:pt x="40972" y="288"/>
                    </a:cubicBezTo>
                    <a:cubicBezTo>
                      <a:pt x="40967" y="287"/>
                      <a:pt x="40962" y="287"/>
                      <a:pt x="40957" y="287"/>
                    </a:cubicBezTo>
                    <a:cubicBezTo>
                      <a:pt x="40933" y="287"/>
                      <a:pt x="40907" y="295"/>
                      <a:pt x="40878" y="295"/>
                    </a:cubicBezTo>
                    <a:cubicBezTo>
                      <a:pt x="40847" y="295"/>
                      <a:pt x="40812" y="286"/>
                      <a:pt x="40774" y="249"/>
                    </a:cubicBezTo>
                    <a:cubicBezTo>
                      <a:pt x="40767" y="251"/>
                      <a:pt x="40760" y="251"/>
                      <a:pt x="40753" y="251"/>
                    </a:cubicBezTo>
                    <a:cubicBezTo>
                      <a:pt x="40730" y="251"/>
                      <a:pt x="40705" y="243"/>
                      <a:pt x="40679" y="243"/>
                    </a:cubicBezTo>
                    <a:cubicBezTo>
                      <a:pt x="40666" y="243"/>
                      <a:pt x="40652" y="245"/>
                      <a:pt x="40638" y="252"/>
                    </a:cubicBezTo>
                    <a:cubicBezTo>
                      <a:pt x="40636" y="252"/>
                      <a:pt x="40634" y="252"/>
                      <a:pt x="40632" y="252"/>
                    </a:cubicBezTo>
                    <a:cubicBezTo>
                      <a:pt x="40592" y="252"/>
                      <a:pt x="40550" y="298"/>
                      <a:pt x="40505" y="298"/>
                    </a:cubicBezTo>
                    <a:cubicBezTo>
                      <a:pt x="40495" y="298"/>
                      <a:pt x="40485" y="296"/>
                      <a:pt x="40475" y="291"/>
                    </a:cubicBezTo>
                    <a:cubicBezTo>
                      <a:pt x="40448" y="302"/>
                      <a:pt x="40422" y="306"/>
                      <a:pt x="40397" y="306"/>
                    </a:cubicBezTo>
                    <a:cubicBezTo>
                      <a:pt x="40345" y="306"/>
                      <a:pt x="40295" y="290"/>
                      <a:pt x="40247" y="290"/>
                    </a:cubicBezTo>
                    <a:cubicBezTo>
                      <a:pt x="40239" y="290"/>
                      <a:pt x="40231" y="291"/>
                      <a:pt x="40223" y="292"/>
                    </a:cubicBezTo>
                    <a:cubicBezTo>
                      <a:pt x="40200" y="278"/>
                      <a:pt x="40177" y="273"/>
                      <a:pt x="40154" y="273"/>
                    </a:cubicBezTo>
                    <a:cubicBezTo>
                      <a:pt x="40115" y="273"/>
                      <a:pt x="40077" y="287"/>
                      <a:pt x="40039" y="287"/>
                    </a:cubicBezTo>
                    <a:cubicBezTo>
                      <a:pt x="40037" y="287"/>
                      <a:pt x="40035" y="287"/>
                      <a:pt x="40033" y="287"/>
                    </a:cubicBezTo>
                    <a:cubicBezTo>
                      <a:pt x="40016" y="276"/>
                      <a:pt x="39998" y="272"/>
                      <a:pt x="39981" y="272"/>
                    </a:cubicBezTo>
                    <a:cubicBezTo>
                      <a:pt x="39941" y="272"/>
                      <a:pt x="39901" y="294"/>
                      <a:pt x="39863" y="297"/>
                    </a:cubicBezTo>
                    <a:cubicBezTo>
                      <a:pt x="39826" y="309"/>
                      <a:pt x="39791" y="353"/>
                      <a:pt x="39757" y="353"/>
                    </a:cubicBezTo>
                    <a:cubicBezTo>
                      <a:pt x="39741" y="353"/>
                      <a:pt x="39726" y="344"/>
                      <a:pt x="39710" y="317"/>
                    </a:cubicBezTo>
                    <a:cubicBezTo>
                      <a:pt x="39705" y="322"/>
                      <a:pt x="39703" y="324"/>
                      <a:pt x="39702" y="324"/>
                    </a:cubicBezTo>
                    <a:cubicBezTo>
                      <a:pt x="39699" y="324"/>
                      <a:pt x="39845" y="163"/>
                      <a:pt x="39807" y="135"/>
                    </a:cubicBezTo>
                    <a:lnTo>
                      <a:pt x="39807" y="135"/>
                    </a:lnTo>
                    <a:cubicBezTo>
                      <a:pt x="39784" y="149"/>
                      <a:pt x="39761" y="154"/>
                      <a:pt x="39739" y="154"/>
                    </a:cubicBezTo>
                    <a:cubicBezTo>
                      <a:pt x="39695" y="154"/>
                      <a:pt x="39654" y="135"/>
                      <a:pt x="39615" y="135"/>
                    </a:cubicBezTo>
                    <a:cubicBezTo>
                      <a:pt x="39602" y="135"/>
                      <a:pt x="39589" y="137"/>
                      <a:pt x="39576" y="143"/>
                    </a:cubicBezTo>
                    <a:cubicBezTo>
                      <a:pt x="39562" y="156"/>
                      <a:pt x="39548" y="159"/>
                      <a:pt x="39535" y="159"/>
                    </a:cubicBezTo>
                    <a:cubicBezTo>
                      <a:pt x="39522" y="159"/>
                      <a:pt x="39509" y="156"/>
                      <a:pt x="39497" y="156"/>
                    </a:cubicBezTo>
                    <a:cubicBezTo>
                      <a:pt x="39485" y="156"/>
                      <a:pt x="39474" y="159"/>
                      <a:pt x="39463" y="170"/>
                    </a:cubicBezTo>
                    <a:cubicBezTo>
                      <a:pt x="39455" y="182"/>
                      <a:pt x="39448" y="186"/>
                      <a:pt x="39440" y="186"/>
                    </a:cubicBezTo>
                    <a:cubicBezTo>
                      <a:pt x="39418" y="186"/>
                      <a:pt x="39396" y="148"/>
                      <a:pt x="39376" y="148"/>
                    </a:cubicBezTo>
                    <a:cubicBezTo>
                      <a:pt x="39373" y="148"/>
                      <a:pt x="39370" y="149"/>
                      <a:pt x="39367" y="152"/>
                    </a:cubicBezTo>
                    <a:cubicBezTo>
                      <a:pt x="39328" y="153"/>
                      <a:pt x="39293" y="183"/>
                      <a:pt x="39262" y="183"/>
                    </a:cubicBezTo>
                    <a:cubicBezTo>
                      <a:pt x="39246" y="183"/>
                      <a:pt x="39230" y="175"/>
                      <a:pt x="39215" y="148"/>
                    </a:cubicBezTo>
                    <a:cubicBezTo>
                      <a:pt x="39202" y="126"/>
                      <a:pt x="39190" y="118"/>
                      <a:pt x="39179" y="118"/>
                    </a:cubicBezTo>
                    <a:cubicBezTo>
                      <a:pt x="39153" y="118"/>
                      <a:pt x="39130" y="159"/>
                      <a:pt x="39110" y="163"/>
                    </a:cubicBezTo>
                    <a:cubicBezTo>
                      <a:pt x="39078" y="141"/>
                      <a:pt x="39052" y="132"/>
                      <a:pt x="39029" y="132"/>
                    </a:cubicBezTo>
                    <a:cubicBezTo>
                      <a:pt x="39008" y="132"/>
                      <a:pt x="38989" y="139"/>
                      <a:pt x="38971" y="152"/>
                    </a:cubicBezTo>
                    <a:cubicBezTo>
                      <a:pt x="38904" y="146"/>
                      <a:pt x="38894" y="129"/>
                      <a:pt x="38884" y="129"/>
                    </a:cubicBezTo>
                    <a:cubicBezTo>
                      <a:pt x="38882" y="129"/>
                      <a:pt x="38880" y="130"/>
                      <a:pt x="38878" y="131"/>
                    </a:cubicBezTo>
                    <a:cubicBezTo>
                      <a:pt x="38876" y="136"/>
                      <a:pt x="38874" y="139"/>
                      <a:pt x="38872" y="139"/>
                    </a:cubicBezTo>
                    <a:cubicBezTo>
                      <a:pt x="38865" y="139"/>
                      <a:pt x="38855" y="121"/>
                      <a:pt x="38836" y="79"/>
                    </a:cubicBezTo>
                    <a:cubicBezTo>
                      <a:pt x="38822" y="76"/>
                      <a:pt x="38802" y="67"/>
                      <a:pt x="38774" y="67"/>
                    </a:cubicBezTo>
                    <a:cubicBezTo>
                      <a:pt x="38756" y="67"/>
                      <a:pt x="38733" y="71"/>
                      <a:pt x="38706" y="86"/>
                    </a:cubicBezTo>
                    <a:cubicBezTo>
                      <a:pt x="38640" y="68"/>
                      <a:pt x="38604" y="54"/>
                      <a:pt x="38584" y="53"/>
                    </a:cubicBezTo>
                    <a:cubicBezTo>
                      <a:pt x="38580" y="63"/>
                      <a:pt x="38576" y="67"/>
                      <a:pt x="38573" y="67"/>
                    </a:cubicBezTo>
                    <a:cubicBezTo>
                      <a:pt x="38561" y="67"/>
                      <a:pt x="38557" y="4"/>
                      <a:pt x="38553" y="3"/>
                    </a:cubicBezTo>
                    <a:cubicBezTo>
                      <a:pt x="38553" y="2"/>
                      <a:pt x="38552" y="1"/>
                      <a:pt x="38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6" name="Google Shape;1166;p23"/>
              <p:cNvSpPr/>
              <p:nvPr/>
            </p:nvSpPr>
            <p:spPr>
              <a:xfrm>
                <a:off x="3816975" y="5455175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cubicBezTo>
                      <a:pt x="2" y="2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167" name="Google Shape;1167;p23"/>
          <p:cNvSpPr txBox="1">
            <a:spLocks noGrp="1"/>
          </p:cNvSpPr>
          <p:nvPr>
            <p:ph type="title"/>
          </p:nvPr>
        </p:nvSpPr>
        <p:spPr>
          <a:xfrm>
            <a:off x="713231" y="2015550"/>
            <a:ext cx="23613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8" name="Google Shape;1168;p23"/>
          <p:cNvSpPr txBox="1">
            <a:spLocks noGrp="1"/>
          </p:cNvSpPr>
          <p:nvPr>
            <p:ph type="subTitle" idx="1"/>
          </p:nvPr>
        </p:nvSpPr>
        <p:spPr>
          <a:xfrm>
            <a:off x="713225" y="2371075"/>
            <a:ext cx="23613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9" name="Google Shape;1169;p23"/>
          <p:cNvSpPr txBox="1">
            <a:spLocks noGrp="1"/>
          </p:cNvSpPr>
          <p:nvPr>
            <p:ph type="title" idx="2"/>
          </p:nvPr>
        </p:nvSpPr>
        <p:spPr>
          <a:xfrm>
            <a:off x="3391344" y="2015550"/>
            <a:ext cx="23613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0" name="Google Shape;1170;p23"/>
          <p:cNvSpPr txBox="1">
            <a:spLocks noGrp="1"/>
          </p:cNvSpPr>
          <p:nvPr>
            <p:ph type="subTitle" idx="3"/>
          </p:nvPr>
        </p:nvSpPr>
        <p:spPr>
          <a:xfrm>
            <a:off x="3391337" y="2371075"/>
            <a:ext cx="23613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23"/>
          <p:cNvSpPr txBox="1">
            <a:spLocks noGrp="1"/>
          </p:cNvSpPr>
          <p:nvPr>
            <p:ph type="title" idx="4"/>
          </p:nvPr>
        </p:nvSpPr>
        <p:spPr>
          <a:xfrm>
            <a:off x="713231" y="3682175"/>
            <a:ext cx="23613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2" name="Google Shape;1172;p23"/>
          <p:cNvSpPr txBox="1">
            <a:spLocks noGrp="1"/>
          </p:cNvSpPr>
          <p:nvPr>
            <p:ph type="subTitle" idx="5"/>
          </p:nvPr>
        </p:nvSpPr>
        <p:spPr>
          <a:xfrm>
            <a:off x="713225" y="4037375"/>
            <a:ext cx="23613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23"/>
          <p:cNvSpPr txBox="1">
            <a:spLocks noGrp="1"/>
          </p:cNvSpPr>
          <p:nvPr>
            <p:ph type="title" idx="6"/>
          </p:nvPr>
        </p:nvSpPr>
        <p:spPr>
          <a:xfrm>
            <a:off x="3391344" y="3682175"/>
            <a:ext cx="23613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4" name="Google Shape;1174;p23"/>
          <p:cNvSpPr txBox="1">
            <a:spLocks noGrp="1"/>
          </p:cNvSpPr>
          <p:nvPr>
            <p:ph type="subTitle" idx="7"/>
          </p:nvPr>
        </p:nvSpPr>
        <p:spPr>
          <a:xfrm>
            <a:off x="3391337" y="4037375"/>
            <a:ext cx="23613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5" name="Google Shape;1175;p23"/>
          <p:cNvSpPr txBox="1">
            <a:spLocks noGrp="1"/>
          </p:cNvSpPr>
          <p:nvPr>
            <p:ph type="title" idx="8"/>
          </p:nvPr>
        </p:nvSpPr>
        <p:spPr>
          <a:xfrm>
            <a:off x="6069456" y="2015550"/>
            <a:ext cx="23613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6" name="Google Shape;1176;p23"/>
          <p:cNvSpPr txBox="1">
            <a:spLocks noGrp="1"/>
          </p:cNvSpPr>
          <p:nvPr>
            <p:ph type="subTitle" idx="9"/>
          </p:nvPr>
        </p:nvSpPr>
        <p:spPr>
          <a:xfrm>
            <a:off x="6069450" y="2371075"/>
            <a:ext cx="23613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23"/>
          <p:cNvSpPr txBox="1">
            <a:spLocks noGrp="1"/>
          </p:cNvSpPr>
          <p:nvPr>
            <p:ph type="title" idx="13"/>
          </p:nvPr>
        </p:nvSpPr>
        <p:spPr>
          <a:xfrm>
            <a:off x="6069456" y="3682175"/>
            <a:ext cx="23613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8" name="Google Shape;1178;p23"/>
          <p:cNvSpPr txBox="1">
            <a:spLocks noGrp="1"/>
          </p:cNvSpPr>
          <p:nvPr>
            <p:ph type="subTitle" idx="14"/>
          </p:nvPr>
        </p:nvSpPr>
        <p:spPr>
          <a:xfrm>
            <a:off x="6069450" y="4037375"/>
            <a:ext cx="23613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2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180" name="Google Shape;1180;p23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181" name="Google Shape;1181;p23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2">
    <p:bg>
      <p:bgPr>
        <a:solidFill>
          <a:schemeClr val="lt1"/>
        </a:solidFill>
        <a:effectLst/>
      </p:bgPr>
    </p:bg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p24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3" name="Google Shape;1233;p24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234" name="Google Shape;1234;p24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0" name="Google Shape;1250;p24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6" name="Google Shape;1256;p24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7" name="Google Shape;1257;p24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284" name="Google Shape;1284;p24"/>
          <p:cNvSpPr txBox="1">
            <a:spLocks noGrp="1"/>
          </p:cNvSpPr>
          <p:nvPr>
            <p:ph type="subTitle" idx="1"/>
          </p:nvPr>
        </p:nvSpPr>
        <p:spPr>
          <a:xfrm>
            <a:off x="784188" y="1994250"/>
            <a:ext cx="2311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286" name="Google Shape;1286;p24"/>
          <p:cNvSpPr txBox="1">
            <a:spLocks noGrp="1"/>
          </p:cNvSpPr>
          <p:nvPr>
            <p:ph type="subTitle" idx="2"/>
          </p:nvPr>
        </p:nvSpPr>
        <p:spPr>
          <a:xfrm>
            <a:off x="3416225" y="1994250"/>
            <a:ext cx="2311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7" name="Google Shape;1287;p24"/>
          <p:cNvSpPr txBox="1">
            <a:spLocks noGrp="1"/>
          </p:cNvSpPr>
          <p:nvPr>
            <p:ph type="subTitle" idx="3"/>
          </p:nvPr>
        </p:nvSpPr>
        <p:spPr>
          <a:xfrm>
            <a:off x="6048250" y="1994250"/>
            <a:ext cx="2311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8" name="Google Shape;1288;p24"/>
          <p:cNvSpPr txBox="1">
            <a:spLocks noGrp="1"/>
          </p:cNvSpPr>
          <p:nvPr>
            <p:ph type="subTitle" idx="4"/>
          </p:nvPr>
        </p:nvSpPr>
        <p:spPr>
          <a:xfrm>
            <a:off x="784188" y="3822200"/>
            <a:ext cx="2311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9" name="Google Shape;1289;p24"/>
          <p:cNvSpPr txBox="1">
            <a:spLocks noGrp="1"/>
          </p:cNvSpPr>
          <p:nvPr>
            <p:ph type="subTitle" idx="5"/>
          </p:nvPr>
        </p:nvSpPr>
        <p:spPr>
          <a:xfrm>
            <a:off x="3416225" y="3822200"/>
            <a:ext cx="2311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0" name="Google Shape;1290;p24"/>
          <p:cNvSpPr txBox="1">
            <a:spLocks noGrp="1"/>
          </p:cNvSpPr>
          <p:nvPr>
            <p:ph type="subTitle" idx="6"/>
          </p:nvPr>
        </p:nvSpPr>
        <p:spPr>
          <a:xfrm>
            <a:off x="6048250" y="3822200"/>
            <a:ext cx="2311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lt1"/>
        </a:solidFill>
        <a:effectLst/>
      </p:bgPr>
    </p:bg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2" name="Google Shape;1292;p25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3" name="Google Shape;1293;p25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294" name="Google Shape;1294;p25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344" name="Google Shape;1344;p25"/>
          <p:cNvSpPr txBox="1">
            <a:spLocks noGrp="1"/>
          </p:cNvSpPr>
          <p:nvPr>
            <p:ph type="title" hasCustomPrompt="1"/>
          </p:nvPr>
        </p:nvSpPr>
        <p:spPr>
          <a:xfrm>
            <a:off x="2346000" y="994024"/>
            <a:ext cx="44520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5" name="Google Shape;1345;p25"/>
          <p:cNvSpPr txBox="1">
            <a:spLocks noGrp="1"/>
          </p:cNvSpPr>
          <p:nvPr>
            <p:ph type="subTitle" idx="1"/>
          </p:nvPr>
        </p:nvSpPr>
        <p:spPr>
          <a:xfrm>
            <a:off x="2346000" y="1713113"/>
            <a:ext cx="44520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346" name="Google Shape;1346;p25"/>
          <p:cNvSpPr txBox="1">
            <a:spLocks noGrp="1"/>
          </p:cNvSpPr>
          <p:nvPr>
            <p:ph type="title" idx="2" hasCustomPrompt="1"/>
          </p:nvPr>
        </p:nvSpPr>
        <p:spPr>
          <a:xfrm>
            <a:off x="2346000" y="2933774"/>
            <a:ext cx="44520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7" name="Google Shape;1347;p25"/>
          <p:cNvSpPr txBox="1">
            <a:spLocks noGrp="1"/>
          </p:cNvSpPr>
          <p:nvPr>
            <p:ph type="subTitle" idx="3"/>
          </p:nvPr>
        </p:nvSpPr>
        <p:spPr>
          <a:xfrm>
            <a:off x="2346000" y="3652763"/>
            <a:ext cx="44520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1">
    <p:bg>
      <p:bgPr>
        <a:solidFill>
          <a:schemeClr val="lt1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6"/>
          <p:cNvGrpSpPr/>
          <p:nvPr/>
        </p:nvGrpSpPr>
        <p:grpSpPr>
          <a:xfrm flipH="1">
            <a:off x="678648" y="478734"/>
            <a:ext cx="7785971" cy="768915"/>
            <a:chOff x="645100" y="475850"/>
            <a:chExt cx="7785971" cy="768915"/>
          </a:xfrm>
        </p:grpSpPr>
        <p:sp>
          <p:nvSpPr>
            <p:cNvPr id="1350" name="Google Shape;1350;p26"/>
            <p:cNvSpPr/>
            <p:nvPr/>
          </p:nvSpPr>
          <p:spPr>
            <a:xfrm rot="10800000">
              <a:off x="645100" y="475850"/>
              <a:ext cx="7785672" cy="668315"/>
            </a:xfrm>
            <a:custGeom>
              <a:avLst/>
              <a:gdLst/>
              <a:ahLst/>
              <a:cxnLst/>
              <a:rect l="l" t="t" r="r" b="b"/>
              <a:pathLst>
                <a:path w="51914" h="8316" extrusionOk="0">
                  <a:moveTo>
                    <a:pt x="1" y="0"/>
                  </a:moveTo>
                  <a:lnTo>
                    <a:pt x="1" y="8315"/>
                  </a:lnTo>
                  <a:lnTo>
                    <a:pt x="51914" y="8315"/>
                  </a:lnTo>
                  <a:lnTo>
                    <a:pt x="51912" y="0"/>
                  </a:lnTo>
                  <a:cubicBezTo>
                    <a:pt x="51912" y="0"/>
                    <a:pt x="41186" y="162"/>
                    <a:pt x="27621" y="406"/>
                  </a:cubicBezTo>
                  <a:cubicBezTo>
                    <a:pt x="25622" y="442"/>
                    <a:pt x="23583" y="457"/>
                    <a:pt x="21564" y="457"/>
                  </a:cubicBezTo>
                  <a:cubicBezTo>
                    <a:pt x="10484" y="4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51" name="Google Shape;1351;p26"/>
            <p:cNvGrpSpPr/>
            <p:nvPr/>
          </p:nvGrpSpPr>
          <p:grpSpPr>
            <a:xfrm>
              <a:off x="645425" y="1017888"/>
              <a:ext cx="7785646" cy="226877"/>
              <a:chOff x="3289575" y="5404975"/>
              <a:chExt cx="1300925" cy="70575"/>
            </a:xfrm>
          </p:grpSpPr>
          <p:sp>
            <p:nvSpPr>
              <p:cNvPr id="1352" name="Google Shape;1352;p26"/>
              <p:cNvSpPr/>
              <p:nvPr/>
            </p:nvSpPr>
            <p:spPr>
              <a:xfrm>
                <a:off x="3980025" y="5416850"/>
                <a:ext cx="5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6" extrusionOk="0">
                    <a:moveTo>
                      <a:pt x="12" y="0"/>
                    </a:moveTo>
                    <a:cubicBezTo>
                      <a:pt x="6" y="5"/>
                      <a:pt x="2" y="11"/>
                      <a:pt x="1" y="20"/>
                    </a:cubicBezTo>
                    <a:cubicBezTo>
                      <a:pt x="8" y="31"/>
                      <a:pt x="12" y="35"/>
                      <a:pt x="15" y="35"/>
                    </a:cubicBezTo>
                    <a:cubicBezTo>
                      <a:pt x="22" y="35"/>
                      <a:pt x="18" y="12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3" name="Google Shape;1353;p26"/>
              <p:cNvSpPr/>
              <p:nvPr/>
            </p:nvSpPr>
            <p:spPr>
              <a:xfrm>
                <a:off x="4315675" y="54113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0"/>
                    </a:moveTo>
                    <a:cubicBezTo>
                      <a:pt x="10" y="0"/>
                      <a:pt x="5" y="8"/>
                      <a:pt x="1" y="30"/>
                    </a:cubicBezTo>
                    <a:cubicBezTo>
                      <a:pt x="16" y="28"/>
                      <a:pt x="29" y="25"/>
                      <a:pt x="40" y="23"/>
                    </a:cubicBezTo>
                    <a:cubicBezTo>
                      <a:pt x="32" y="11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>
                <a:off x="4316675" y="541180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30" y="0"/>
                    </a:moveTo>
                    <a:cubicBezTo>
                      <a:pt x="22" y="0"/>
                      <a:pt x="12" y="2"/>
                      <a:pt x="0" y="5"/>
                    </a:cubicBezTo>
                    <a:cubicBezTo>
                      <a:pt x="8" y="15"/>
                      <a:pt x="16" y="26"/>
                      <a:pt x="24" y="26"/>
                    </a:cubicBezTo>
                    <a:cubicBezTo>
                      <a:pt x="26" y="26"/>
                      <a:pt x="29" y="25"/>
                      <a:pt x="31" y="23"/>
                    </a:cubicBezTo>
                    <a:cubicBezTo>
                      <a:pt x="35" y="28"/>
                      <a:pt x="40" y="31"/>
                      <a:pt x="44" y="31"/>
                    </a:cubicBezTo>
                    <a:cubicBezTo>
                      <a:pt x="56" y="31"/>
                      <a:pt x="63" y="7"/>
                      <a:pt x="62" y="7"/>
                    </a:cubicBezTo>
                    <a:lnTo>
                      <a:pt x="62" y="7"/>
                    </a:lnTo>
                    <a:cubicBezTo>
                      <a:pt x="61" y="7"/>
                      <a:pt x="59" y="10"/>
                      <a:pt x="56" y="19"/>
                    </a:cubicBezTo>
                    <a:cubicBezTo>
                      <a:pt x="51" y="5"/>
                      <a:pt x="42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4397950" y="5419900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6" y="1"/>
                    </a:moveTo>
                    <a:cubicBezTo>
                      <a:pt x="4" y="1"/>
                      <a:pt x="1" y="6"/>
                      <a:pt x="0" y="19"/>
                    </a:cubicBezTo>
                    <a:cubicBezTo>
                      <a:pt x="11" y="13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6" name="Google Shape;1356;p26"/>
              <p:cNvSpPr/>
              <p:nvPr/>
            </p:nvSpPr>
            <p:spPr>
              <a:xfrm>
                <a:off x="4193775" y="5406050"/>
                <a:ext cx="8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4" extrusionOk="0">
                    <a:moveTo>
                      <a:pt x="7" y="1"/>
                    </a:moveTo>
                    <a:cubicBezTo>
                      <a:pt x="2" y="1"/>
                      <a:pt x="1" y="7"/>
                      <a:pt x="2" y="21"/>
                    </a:cubicBezTo>
                    <a:cubicBezTo>
                      <a:pt x="9" y="23"/>
                      <a:pt x="15" y="24"/>
                      <a:pt x="22" y="24"/>
                    </a:cubicBezTo>
                    <a:cubicBezTo>
                      <a:pt x="26" y="24"/>
                      <a:pt x="30" y="23"/>
                      <a:pt x="34" y="22"/>
                    </a:cubicBezTo>
                    <a:cubicBezTo>
                      <a:pt x="22" y="9"/>
                      <a:pt x="13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7" name="Google Shape;1357;p26"/>
              <p:cNvSpPr/>
              <p:nvPr/>
            </p:nvSpPr>
            <p:spPr>
              <a:xfrm>
                <a:off x="4133775" y="5414725"/>
                <a:ext cx="97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6" y="0"/>
                    </a:moveTo>
                    <a:cubicBezTo>
                      <a:pt x="19" y="0"/>
                      <a:pt x="9" y="9"/>
                      <a:pt x="0" y="20"/>
                    </a:cubicBezTo>
                    <a:cubicBezTo>
                      <a:pt x="23" y="21"/>
                      <a:pt x="34" y="21"/>
                      <a:pt x="37" y="38"/>
                    </a:cubicBezTo>
                    <a:cubicBezTo>
                      <a:pt x="38" y="10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8" name="Google Shape;1358;p26"/>
              <p:cNvSpPr/>
              <p:nvPr/>
            </p:nvSpPr>
            <p:spPr>
              <a:xfrm>
                <a:off x="4225950" y="5405725"/>
                <a:ext cx="7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" extrusionOk="0">
                    <a:moveTo>
                      <a:pt x="0" y="1"/>
                    </a:moveTo>
                    <a:cubicBezTo>
                      <a:pt x="4" y="4"/>
                      <a:pt x="12" y="10"/>
                      <a:pt x="18" y="14"/>
                    </a:cubicBezTo>
                    <a:lnTo>
                      <a:pt x="28" y="14"/>
                    </a:lnTo>
                    <a:cubicBezTo>
                      <a:pt x="18" y="10"/>
                      <a:pt x="9" y="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9" name="Google Shape;1359;p26"/>
              <p:cNvSpPr/>
              <p:nvPr/>
            </p:nvSpPr>
            <p:spPr>
              <a:xfrm>
                <a:off x="3868875" y="541942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0"/>
                      <a:pt x="1" y="1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3289575" y="5404975"/>
                <a:ext cx="130092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52037" h="2823" extrusionOk="0">
                    <a:moveTo>
                      <a:pt x="32257" y="329"/>
                    </a:moveTo>
                    <a:cubicBezTo>
                      <a:pt x="32263" y="329"/>
                      <a:pt x="32269" y="329"/>
                      <a:pt x="32274" y="330"/>
                    </a:cubicBezTo>
                    <a:cubicBezTo>
                      <a:pt x="32281" y="340"/>
                      <a:pt x="32288" y="350"/>
                      <a:pt x="32298" y="359"/>
                    </a:cubicBezTo>
                    <a:cubicBezTo>
                      <a:pt x="32137" y="357"/>
                      <a:pt x="32203" y="329"/>
                      <a:pt x="32257" y="329"/>
                    </a:cubicBezTo>
                    <a:close/>
                    <a:moveTo>
                      <a:pt x="5250" y="1074"/>
                    </a:moveTo>
                    <a:cubicBezTo>
                      <a:pt x="5250" y="1076"/>
                      <a:pt x="5250" y="1077"/>
                      <a:pt x="5250" y="1078"/>
                    </a:cubicBezTo>
                    <a:lnTo>
                      <a:pt x="5250" y="1078"/>
                    </a:lnTo>
                    <a:cubicBezTo>
                      <a:pt x="5250" y="1077"/>
                      <a:pt x="5250" y="1076"/>
                      <a:pt x="5250" y="1074"/>
                    </a:cubicBezTo>
                    <a:close/>
                    <a:moveTo>
                      <a:pt x="35937" y="1639"/>
                    </a:moveTo>
                    <a:lnTo>
                      <a:pt x="35937" y="1639"/>
                    </a:lnTo>
                    <a:cubicBezTo>
                      <a:pt x="35936" y="1639"/>
                      <a:pt x="35936" y="1639"/>
                      <a:pt x="35936" y="1639"/>
                    </a:cubicBezTo>
                    <a:cubicBezTo>
                      <a:pt x="35936" y="1639"/>
                      <a:pt x="35936" y="1639"/>
                      <a:pt x="35937" y="1639"/>
                    </a:cubicBezTo>
                    <a:close/>
                    <a:moveTo>
                      <a:pt x="52031" y="2118"/>
                    </a:moveTo>
                    <a:cubicBezTo>
                      <a:pt x="52033" y="2118"/>
                      <a:pt x="52035" y="2119"/>
                      <a:pt x="52037" y="2119"/>
                    </a:cubicBezTo>
                    <a:cubicBezTo>
                      <a:pt x="52035" y="2118"/>
                      <a:pt x="52033" y="2118"/>
                      <a:pt x="52031" y="2118"/>
                    </a:cubicBezTo>
                    <a:close/>
                    <a:moveTo>
                      <a:pt x="15765" y="2214"/>
                    </a:moveTo>
                    <a:lnTo>
                      <a:pt x="15765" y="2214"/>
                    </a:lnTo>
                    <a:cubicBezTo>
                      <a:pt x="15765" y="2214"/>
                      <a:pt x="15765" y="2214"/>
                      <a:pt x="15765" y="2214"/>
                    </a:cubicBezTo>
                    <a:cubicBezTo>
                      <a:pt x="15765" y="2214"/>
                      <a:pt x="15765" y="2214"/>
                      <a:pt x="15765" y="2214"/>
                    </a:cubicBezTo>
                    <a:close/>
                    <a:moveTo>
                      <a:pt x="14353" y="2372"/>
                    </a:moveTo>
                    <a:lnTo>
                      <a:pt x="14353" y="2372"/>
                    </a:lnTo>
                    <a:cubicBezTo>
                      <a:pt x="14352" y="2372"/>
                      <a:pt x="14352" y="2372"/>
                      <a:pt x="14352" y="2372"/>
                    </a:cubicBezTo>
                    <a:cubicBezTo>
                      <a:pt x="14352" y="2373"/>
                      <a:pt x="14353" y="2373"/>
                      <a:pt x="14353" y="2374"/>
                    </a:cubicBezTo>
                    <a:lnTo>
                      <a:pt x="14353" y="2374"/>
                    </a:lnTo>
                    <a:cubicBezTo>
                      <a:pt x="14353" y="2373"/>
                      <a:pt x="14353" y="2373"/>
                      <a:pt x="14353" y="2372"/>
                    </a:cubicBezTo>
                    <a:close/>
                    <a:moveTo>
                      <a:pt x="38551" y="1"/>
                    </a:moveTo>
                    <a:cubicBezTo>
                      <a:pt x="38547" y="1"/>
                      <a:pt x="38538" y="20"/>
                      <a:pt x="38488" y="20"/>
                    </a:cubicBezTo>
                    <a:cubicBezTo>
                      <a:pt x="38476" y="20"/>
                      <a:pt x="38461" y="19"/>
                      <a:pt x="38443" y="16"/>
                    </a:cubicBezTo>
                    <a:cubicBezTo>
                      <a:pt x="38416" y="51"/>
                      <a:pt x="38391" y="53"/>
                      <a:pt x="38367" y="53"/>
                    </a:cubicBezTo>
                    <a:cubicBezTo>
                      <a:pt x="38364" y="53"/>
                      <a:pt x="38361" y="53"/>
                      <a:pt x="38358" y="53"/>
                    </a:cubicBezTo>
                    <a:cubicBezTo>
                      <a:pt x="38354" y="53"/>
                      <a:pt x="38349" y="53"/>
                      <a:pt x="38345" y="54"/>
                    </a:cubicBezTo>
                    <a:cubicBezTo>
                      <a:pt x="38337" y="64"/>
                      <a:pt x="38330" y="67"/>
                      <a:pt x="38322" y="67"/>
                    </a:cubicBezTo>
                    <a:cubicBezTo>
                      <a:pt x="38306" y="67"/>
                      <a:pt x="38291" y="51"/>
                      <a:pt x="38275" y="51"/>
                    </a:cubicBezTo>
                    <a:cubicBezTo>
                      <a:pt x="38269" y="51"/>
                      <a:pt x="38262" y="54"/>
                      <a:pt x="38256" y="63"/>
                    </a:cubicBezTo>
                    <a:cubicBezTo>
                      <a:pt x="38240" y="83"/>
                      <a:pt x="38224" y="93"/>
                      <a:pt x="38207" y="93"/>
                    </a:cubicBezTo>
                    <a:cubicBezTo>
                      <a:pt x="38194" y="93"/>
                      <a:pt x="38180" y="86"/>
                      <a:pt x="38167" y="72"/>
                    </a:cubicBezTo>
                    <a:cubicBezTo>
                      <a:pt x="38156" y="92"/>
                      <a:pt x="38146" y="97"/>
                      <a:pt x="38135" y="97"/>
                    </a:cubicBezTo>
                    <a:cubicBezTo>
                      <a:pt x="38125" y="97"/>
                      <a:pt x="38114" y="93"/>
                      <a:pt x="38104" y="93"/>
                    </a:cubicBezTo>
                    <a:cubicBezTo>
                      <a:pt x="38092" y="93"/>
                      <a:pt x="38081" y="98"/>
                      <a:pt x="38069" y="120"/>
                    </a:cubicBezTo>
                    <a:cubicBezTo>
                      <a:pt x="38046" y="141"/>
                      <a:pt x="38022" y="165"/>
                      <a:pt x="37996" y="165"/>
                    </a:cubicBezTo>
                    <a:cubicBezTo>
                      <a:pt x="37982" y="165"/>
                      <a:pt x="37969" y="158"/>
                      <a:pt x="37954" y="142"/>
                    </a:cubicBezTo>
                    <a:cubicBezTo>
                      <a:pt x="37947" y="145"/>
                      <a:pt x="37939" y="147"/>
                      <a:pt x="37931" y="147"/>
                    </a:cubicBezTo>
                    <a:cubicBezTo>
                      <a:pt x="37901" y="147"/>
                      <a:pt x="37870" y="126"/>
                      <a:pt x="37836" y="126"/>
                    </a:cubicBezTo>
                    <a:cubicBezTo>
                      <a:pt x="37828" y="126"/>
                      <a:pt x="37820" y="127"/>
                      <a:pt x="37812" y="130"/>
                    </a:cubicBezTo>
                    <a:cubicBezTo>
                      <a:pt x="37657" y="109"/>
                      <a:pt x="37641" y="69"/>
                      <a:pt x="37633" y="69"/>
                    </a:cubicBezTo>
                    <a:cubicBezTo>
                      <a:pt x="37633" y="69"/>
                      <a:pt x="37632" y="69"/>
                      <a:pt x="37632" y="69"/>
                    </a:cubicBezTo>
                    <a:cubicBezTo>
                      <a:pt x="37628" y="63"/>
                      <a:pt x="37627" y="47"/>
                      <a:pt x="37582" y="47"/>
                    </a:cubicBezTo>
                    <a:cubicBezTo>
                      <a:pt x="37572" y="47"/>
                      <a:pt x="37560" y="48"/>
                      <a:pt x="37544" y="50"/>
                    </a:cubicBezTo>
                    <a:cubicBezTo>
                      <a:pt x="37550" y="49"/>
                      <a:pt x="37555" y="46"/>
                      <a:pt x="37560" y="44"/>
                    </a:cubicBezTo>
                    <a:cubicBezTo>
                      <a:pt x="37561" y="44"/>
                      <a:pt x="37562" y="44"/>
                      <a:pt x="37563" y="44"/>
                    </a:cubicBezTo>
                    <a:cubicBezTo>
                      <a:pt x="37585" y="44"/>
                      <a:pt x="37599" y="24"/>
                      <a:pt x="37590" y="24"/>
                    </a:cubicBezTo>
                    <a:cubicBezTo>
                      <a:pt x="37586" y="24"/>
                      <a:pt x="37580" y="27"/>
                      <a:pt x="37569" y="35"/>
                    </a:cubicBezTo>
                    <a:cubicBezTo>
                      <a:pt x="37545" y="39"/>
                      <a:pt x="37521" y="41"/>
                      <a:pt x="37497" y="41"/>
                    </a:cubicBezTo>
                    <a:cubicBezTo>
                      <a:pt x="37492" y="41"/>
                      <a:pt x="37487" y="41"/>
                      <a:pt x="37482" y="41"/>
                    </a:cubicBezTo>
                    <a:lnTo>
                      <a:pt x="37482" y="41"/>
                    </a:lnTo>
                    <a:cubicBezTo>
                      <a:pt x="37499" y="48"/>
                      <a:pt x="37515" y="51"/>
                      <a:pt x="37532" y="51"/>
                    </a:cubicBezTo>
                    <a:cubicBezTo>
                      <a:pt x="37520" y="53"/>
                      <a:pt x="37509" y="55"/>
                      <a:pt x="37495" y="58"/>
                    </a:cubicBezTo>
                    <a:cubicBezTo>
                      <a:pt x="37485" y="50"/>
                      <a:pt x="37480" y="46"/>
                      <a:pt x="37472" y="42"/>
                    </a:cubicBezTo>
                    <a:cubicBezTo>
                      <a:pt x="37417" y="42"/>
                      <a:pt x="37340" y="42"/>
                      <a:pt x="37230" y="51"/>
                    </a:cubicBezTo>
                    <a:cubicBezTo>
                      <a:pt x="37194" y="67"/>
                      <a:pt x="37161" y="72"/>
                      <a:pt x="37129" y="72"/>
                    </a:cubicBezTo>
                    <a:cubicBezTo>
                      <a:pt x="37074" y="72"/>
                      <a:pt x="37025" y="56"/>
                      <a:pt x="36983" y="56"/>
                    </a:cubicBezTo>
                    <a:cubicBezTo>
                      <a:pt x="36963" y="56"/>
                      <a:pt x="36945" y="60"/>
                      <a:pt x="36927" y="70"/>
                    </a:cubicBezTo>
                    <a:cubicBezTo>
                      <a:pt x="36903" y="62"/>
                      <a:pt x="36882" y="59"/>
                      <a:pt x="36862" y="59"/>
                    </a:cubicBezTo>
                    <a:cubicBezTo>
                      <a:pt x="36823" y="59"/>
                      <a:pt x="36792" y="71"/>
                      <a:pt x="36768" y="73"/>
                    </a:cubicBezTo>
                    <a:cubicBezTo>
                      <a:pt x="36731" y="88"/>
                      <a:pt x="36710" y="93"/>
                      <a:pt x="36694" y="93"/>
                    </a:cubicBezTo>
                    <a:cubicBezTo>
                      <a:pt x="36681" y="93"/>
                      <a:pt x="36671" y="89"/>
                      <a:pt x="36658" y="86"/>
                    </a:cubicBezTo>
                    <a:cubicBezTo>
                      <a:pt x="36651" y="97"/>
                      <a:pt x="36645" y="101"/>
                      <a:pt x="36636" y="101"/>
                    </a:cubicBezTo>
                    <a:cubicBezTo>
                      <a:pt x="36611" y="101"/>
                      <a:pt x="36571" y="63"/>
                      <a:pt x="36501" y="63"/>
                    </a:cubicBezTo>
                    <a:cubicBezTo>
                      <a:pt x="36483" y="63"/>
                      <a:pt x="36463" y="65"/>
                      <a:pt x="36440" y="72"/>
                    </a:cubicBezTo>
                    <a:cubicBezTo>
                      <a:pt x="36415" y="80"/>
                      <a:pt x="36393" y="83"/>
                      <a:pt x="36372" y="83"/>
                    </a:cubicBezTo>
                    <a:cubicBezTo>
                      <a:pt x="36318" y="83"/>
                      <a:pt x="36278" y="61"/>
                      <a:pt x="36250" y="61"/>
                    </a:cubicBezTo>
                    <a:cubicBezTo>
                      <a:pt x="36244" y="61"/>
                      <a:pt x="36239" y="62"/>
                      <a:pt x="36234" y="64"/>
                    </a:cubicBezTo>
                    <a:lnTo>
                      <a:pt x="36202" y="64"/>
                    </a:lnTo>
                    <a:cubicBezTo>
                      <a:pt x="36278" y="153"/>
                      <a:pt x="36454" y="485"/>
                      <a:pt x="36379" y="485"/>
                    </a:cubicBezTo>
                    <a:cubicBezTo>
                      <a:pt x="36376" y="485"/>
                      <a:pt x="36372" y="484"/>
                      <a:pt x="36368" y="483"/>
                    </a:cubicBezTo>
                    <a:cubicBezTo>
                      <a:pt x="36306" y="519"/>
                      <a:pt x="36285" y="540"/>
                      <a:pt x="36282" y="540"/>
                    </a:cubicBezTo>
                    <a:cubicBezTo>
                      <a:pt x="36280" y="540"/>
                      <a:pt x="36301" y="513"/>
                      <a:pt x="36314" y="452"/>
                    </a:cubicBezTo>
                    <a:cubicBezTo>
                      <a:pt x="36327" y="428"/>
                      <a:pt x="36333" y="420"/>
                      <a:pt x="36305" y="420"/>
                    </a:cubicBezTo>
                    <a:cubicBezTo>
                      <a:pt x="36278" y="420"/>
                      <a:pt x="36219" y="427"/>
                      <a:pt x="36103" y="434"/>
                    </a:cubicBezTo>
                    <a:cubicBezTo>
                      <a:pt x="36036" y="430"/>
                      <a:pt x="35985" y="403"/>
                      <a:pt x="35945" y="403"/>
                    </a:cubicBezTo>
                    <a:cubicBezTo>
                      <a:pt x="35937" y="403"/>
                      <a:pt x="35930" y="404"/>
                      <a:pt x="35923" y="406"/>
                    </a:cubicBezTo>
                    <a:cubicBezTo>
                      <a:pt x="35913" y="392"/>
                      <a:pt x="35903" y="388"/>
                      <a:pt x="35894" y="388"/>
                    </a:cubicBezTo>
                    <a:cubicBezTo>
                      <a:pt x="35878" y="388"/>
                      <a:pt x="35865" y="401"/>
                      <a:pt x="35853" y="401"/>
                    </a:cubicBezTo>
                    <a:cubicBezTo>
                      <a:pt x="35844" y="401"/>
                      <a:pt x="35836" y="393"/>
                      <a:pt x="35828" y="366"/>
                    </a:cubicBezTo>
                    <a:cubicBezTo>
                      <a:pt x="35785" y="314"/>
                      <a:pt x="35766" y="297"/>
                      <a:pt x="35717" y="297"/>
                    </a:cubicBezTo>
                    <a:cubicBezTo>
                      <a:pt x="35713" y="297"/>
                      <a:pt x="35710" y="297"/>
                      <a:pt x="35706" y="297"/>
                    </a:cubicBezTo>
                    <a:cubicBezTo>
                      <a:pt x="35697" y="285"/>
                      <a:pt x="35688" y="281"/>
                      <a:pt x="35677" y="281"/>
                    </a:cubicBezTo>
                    <a:cubicBezTo>
                      <a:pt x="35653" y="281"/>
                      <a:pt x="35624" y="301"/>
                      <a:pt x="35586" y="306"/>
                    </a:cubicBezTo>
                    <a:cubicBezTo>
                      <a:pt x="35568" y="300"/>
                      <a:pt x="35547" y="297"/>
                      <a:pt x="35524" y="297"/>
                    </a:cubicBezTo>
                    <a:cubicBezTo>
                      <a:pt x="35479" y="297"/>
                      <a:pt x="35426" y="309"/>
                      <a:pt x="35364" y="336"/>
                    </a:cubicBezTo>
                    <a:cubicBezTo>
                      <a:pt x="35350" y="324"/>
                      <a:pt x="35337" y="319"/>
                      <a:pt x="35324" y="319"/>
                    </a:cubicBezTo>
                    <a:cubicBezTo>
                      <a:pt x="35276" y="319"/>
                      <a:pt x="35236" y="392"/>
                      <a:pt x="35201" y="392"/>
                    </a:cubicBezTo>
                    <a:cubicBezTo>
                      <a:pt x="35197" y="392"/>
                      <a:pt x="35192" y="391"/>
                      <a:pt x="35188" y="388"/>
                    </a:cubicBezTo>
                    <a:cubicBezTo>
                      <a:pt x="35175" y="374"/>
                      <a:pt x="35162" y="368"/>
                      <a:pt x="35151" y="368"/>
                    </a:cubicBezTo>
                    <a:cubicBezTo>
                      <a:pt x="35123" y="368"/>
                      <a:pt x="35100" y="400"/>
                      <a:pt x="35082" y="405"/>
                    </a:cubicBezTo>
                    <a:cubicBezTo>
                      <a:pt x="35074" y="410"/>
                      <a:pt x="35066" y="412"/>
                      <a:pt x="35059" y="412"/>
                    </a:cubicBezTo>
                    <a:cubicBezTo>
                      <a:pt x="35038" y="412"/>
                      <a:pt x="35023" y="394"/>
                      <a:pt x="35013" y="394"/>
                    </a:cubicBezTo>
                    <a:cubicBezTo>
                      <a:pt x="35006" y="394"/>
                      <a:pt x="35000" y="403"/>
                      <a:pt x="34996" y="434"/>
                    </a:cubicBezTo>
                    <a:cubicBezTo>
                      <a:pt x="34987" y="456"/>
                      <a:pt x="34981" y="462"/>
                      <a:pt x="34970" y="462"/>
                    </a:cubicBezTo>
                    <a:cubicBezTo>
                      <a:pt x="34956" y="462"/>
                      <a:pt x="34932" y="453"/>
                      <a:pt x="34883" y="453"/>
                    </a:cubicBezTo>
                    <a:cubicBezTo>
                      <a:pt x="34858" y="453"/>
                      <a:pt x="34827" y="455"/>
                      <a:pt x="34786" y="462"/>
                    </a:cubicBezTo>
                    <a:cubicBezTo>
                      <a:pt x="34764" y="478"/>
                      <a:pt x="34747" y="497"/>
                      <a:pt x="34733" y="517"/>
                    </a:cubicBezTo>
                    <a:cubicBezTo>
                      <a:pt x="34730" y="516"/>
                      <a:pt x="34726" y="516"/>
                      <a:pt x="34724" y="516"/>
                    </a:cubicBezTo>
                    <a:cubicBezTo>
                      <a:pt x="34724" y="513"/>
                      <a:pt x="34722" y="511"/>
                      <a:pt x="34721" y="506"/>
                    </a:cubicBezTo>
                    <a:cubicBezTo>
                      <a:pt x="34715" y="516"/>
                      <a:pt x="34708" y="528"/>
                      <a:pt x="34702" y="539"/>
                    </a:cubicBezTo>
                    <a:cubicBezTo>
                      <a:pt x="34700" y="539"/>
                      <a:pt x="34698" y="539"/>
                      <a:pt x="34697" y="539"/>
                    </a:cubicBezTo>
                    <a:cubicBezTo>
                      <a:pt x="34696" y="539"/>
                      <a:pt x="34694" y="539"/>
                      <a:pt x="34693" y="537"/>
                    </a:cubicBezTo>
                    <a:cubicBezTo>
                      <a:pt x="34688" y="541"/>
                      <a:pt x="34684" y="548"/>
                      <a:pt x="34683" y="554"/>
                    </a:cubicBezTo>
                    <a:cubicBezTo>
                      <a:pt x="34680" y="554"/>
                      <a:pt x="34677" y="554"/>
                      <a:pt x="34674" y="553"/>
                    </a:cubicBezTo>
                    <a:cubicBezTo>
                      <a:pt x="34671" y="549"/>
                      <a:pt x="34670" y="545"/>
                      <a:pt x="34670" y="541"/>
                    </a:cubicBezTo>
                    <a:cubicBezTo>
                      <a:pt x="34670" y="544"/>
                      <a:pt x="34670" y="548"/>
                      <a:pt x="34670" y="551"/>
                    </a:cubicBezTo>
                    <a:cubicBezTo>
                      <a:pt x="34659" y="546"/>
                      <a:pt x="34646" y="538"/>
                      <a:pt x="34631" y="538"/>
                    </a:cubicBezTo>
                    <a:cubicBezTo>
                      <a:pt x="34626" y="538"/>
                      <a:pt x="34621" y="539"/>
                      <a:pt x="34615" y="541"/>
                    </a:cubicBezTo>
                    <a:cubicBezTo>
                      <a:pt x="34586" y="500"/>
                      <a:pt x="34550" y="493"/>
                      <a:pt x="34507" y="493"/>
                    </a:cubicBezTo>
                    <a:cubicBezTo>
                      <a:pt x="34482" y="493"/>
                      <a:pt x="34455" y="495"/>
                      <a:pt x="34425" y="495"/>
                    </a:cubicBezTo>
                    <a:cubicBezTo>
                      <a:pt x="34422" y="495"/>
                      <a:pt x="34420" y="495"/>
                      <a:pt x="34417" y="495"/>
                    </a:cubicBezTo>
                    <a:cubicBezTo>
                      <a:pt x="34402" y="500"/>
                      <a:pt x="34388" y="502"/>
                      <a:pt x="34374" y="502"/>
                    </a:cubicBezTo>
                    <a:cubicBezTo>
                      <a:pt x="34324" y="502"/>
                      <a:pt x="34278" y="480"/>
                      <a:pt x="34236" y="480"/>
                    </a:cubicBezTo>
                    <a:cubicBezTo>
                      <a:pt x="34221" y="480"/>
                      <a:pt x="34206" y="483"/>
                      <a:pt x="34192" y="490"/>
                    </a:cubicBezTo>
                    <a:cubicBezTo>
                      <a:pt x="34168" y="493"/>
                      <a:pt x="34145" y="495"/>
                      <a:pt x="34124" y="495"/>
                    </a:cubicBezTo>
                    <a:cubicBezTo>
                      <a:pt x="34086" y="495"/>
                      <a:pt x="34052" y="490"/>
                      <a:pt x="34021" y="478"/>
                    </a:cubicBezTo>
                    <a:cubicBezTo>
                      <a:pt x="33998" y="496"/>
                      <a:pt x="33976" y="514"/>
                      <a:pt x="33956" y="514"/>
                    </a:cubicBezTo>
                    <a:cubicBezTo>
                      <a:pt x="33936" y="514"/>
                      <a:pt x="33917" y="494"/>
                      <a:pt x="33899" y="430"/>
                    </a:cubicBezTo>
                    <a:cubicBezTo>
                      <a:pt x="33893" y="427"/>
                      <a:pt x="33887" y="425"/>
                      <a:pt x="33882" y="425"/>
                    </a:cubicBezTo>
                    <a:cubicBezTo>
                      <a:pt x="33857" y="425"/>
                      <a:pt x="33837" y="460"/>
                      <a:pt x="33819" y="460"/>
                    </a:cubicBezTo>
                    <a:cubicBezTo>
                      <a:pt x="33819" y="460"/>
                      <a:pt x="33818" y="460"/>
                      <a:pt x="33818" y="460"/>
                    </a:cubicBezTo>
                    <a:cubicBezTo>
                      <a:pt x="33783" y="476"/>
                      <a:pt x="33762" y="482"/>
                      <a:pt x="33750" y="482"/>
                    </a:cubicBezTo>
                    <a:cubicBezTo>
                      <a:pt x="33732" y="482"/>
                      <a:pt x="33732" y="469"/>
                      <a:pt x="33731" y="456"/>
                    </a:cubicBezTo>
                    <a:lnTo>
                      <a:pt x="33731" y="456"/>
                    </a:lnTo>
                    <a:cubicBezTo>
                      <a:pt x="33731" y="456"/>
                      <a:pt x="33731" y="456"/>
                      <a:pt x="33731" y="456"/>
                    </a:cubicBezTo>
                    <a:cubicBezTo>
                      <a:pt x="33733" y="456"/>
                      <a:pt x="33751" y="428"/>
                      <a:pt x="33768" y="408"/>
                    </a:cubicBezTo>
                    <a:cubicBezTo>
                      <a:pt x="33748" y="408"/>
                      <a:pt x="33727" y="405"/>
                      <a:pt x="33708" y="400"/>
                    </a:cubicBezTo>
                    <a:cubicBezTo>
                      <a:pt x="33686" y="378"/>
                      <a:pt x="33659" y="372"/>
                      <a:pt x="33626" y="372"/>
                    </a:cubicBezTo>
                    <a:cubicBezTo>
                      <a:pt x="33576" y="372"/>
                      <a:pt x="33512" y="388"/>
                      <a:pt x="33432" y="388"/>
                    </a:cubicBezTo>
                    <a:cubicBezTo>
                      <a:pt x="33410" y="388"/>
                      <a:pt x="33387" y="387"/>
                      <a:pt x="33362" y="383"/>
                    </a:cubicBezTo>
                    <a:cubicBezTo>
                      <a:pt x="33307" y="386"/>
                      <a:pt x="33257" y="400"/>
                      <a:pt x="33213" y="400"/>
                    </a:cubicBezTo>
                    <a:cubicBezTo>
                      <a:pt x="33180" y="400"/>
                      <a:pt x="33151" y="393"/>
                      <a:pt x="33123" y="369"/>
                    </a:cubicBezTo>
                    <a:cubicBezTo>
                      <a:pt x="33093" y="407"/>
                      <a:pt x="33065" y="423"/>
                      <a:pt x="33040" y="423"/>
                    </a:cubicBezTo>
                    <a:cubicBezTo>
                      <a:pt x="33012" y="423"/>
                      <a:pt x="32986" y="404"/>
                      <a:pt x="32963" y="376"/>
                    </a:cubicBezTo>
                    <a:cubicBezTo>
                      <a:pt x="32905" y="376"/>
                      <a:pt x="32862" y="381"/>
                      <a:pt x="32824" y="381"/>
                    </a:cubicBezTo>
                    <a:cubicBezTo>
                      <a:pt x="32805" y="381"/>
                      <a:pt x="32787" y="380"/>
                      <a:pt x="32769" y="376"/>
                    </a:cubicBezTo>
                    <a:cubicBezTo>
                      <a:pt x="32747" y="414"/>
                      <a:pt x="32724" y="429"/>
                      <a:pt x="32699" y="429"/>
                    </a:cubicBezTo>
                    <a:cubicBezTo>
                      <a:pt x="32664" y="429"/>
                      <a:pt x="32623" y="401"/>
                      <a:pt x="32569" y="369"/>
                    </a:cubicBezTo>
                    <a:cubicBezTo>
                      <a:pt x="32566" y="372"/>
                      <a:pt x="32563" y="373"/>
                      <a:pt x="32559" y="373"/>
                    </a:cubicBezTo>
                    <a:cubicBezTo>
                      <a:pt x="32538" y="373"/>
                      <a:pt x="32514" y="327"/>
                      <a:pt x="32488" y="327"/>
                    </a:cubicBezTo>
                    <a:cubicBezTo>
                      <a:pt x="32484" y="327"/>
                      <a:pt x="32480" y="328"/>
                      <a:pt x="32477" y="330"/>
                    </a:cubicBezTo>
                    <a:cubicBezTo>
                      <a:pt x="32464" y="311"/>
                      <a:pt x="32451" y="303"/>
                      <a:pt x="32438" y="303"/>
                    </a:cubicBezTo>
                    <a:cubicBezTo>
                      <a:pt x="32414" y="303"/>
                      <a:pt x="32388" y="329"/>
                      <a:pt x="32360" y="357"/>
                    </a:cubicBezTo>
                    <a:lnTo>
                      <a:pt x="32300" y="357"/>
                    </a:lnTo>
                    <a:cubicBezTo>
                      <a:pt x="32302" y="353"/>
                      <a:pt x="32292" y="335"/>
                      <a:pt x="32263" y="305"/>
                    </a:cubicBezTo>
                    <a:cubicBezTo>
                      <a:pt x="32253" y="277"/>
                      <a:pt x="32241" y="268"/>
                      <a:pt x="32227" y="268"/>
                    </a:cubicBezTo>
                    <a:cubicBezTo>
                      <a:pt x="32200" y="268"/>
                      <a:pt x="32166" y="300"/>
                      <a:pt x="32120" y="310"/>
                    </a:cubicBezTo>
                    <a:cubicBezTo>
                      <a:pt x="32114" y="315"/>
                      <a:pt x="32108" y="316"/>
                      <a:pt x="32102" y="316"/>
                    </a:cubicBezTo>
                    <a:cubicBezTo>
                      <a:pt x="32083" y="316"/>
                      <a:pt x="32063" y="301"/>
                      <a:pt x="32041" y="301"/>
                    </a:cubicBezTo>
                    <a:cubicBezTo>
                      <a:pt x="32027" y="301"/>
                      <a:pt x="32013" y="307"/>
                      <a:pt x="31998" y="327"/>
                    </a:cubicBezTo>
                    <a:cubicBezTo>
                      <a:pt x="31989" y="326"/>
                      <a:pt x="31980" y="325"/>
                      <a:pt x="31970" y="325"/>
                    </a:cubicBezTo>
                    <a:cubicBezTo>
                      <a:pt x="31946" y="325"/>
                      <a:pt x="31920" y="329"/>
                      <a:pt x="31892" y="329"/>
                    </a:cubicBezTo>
                    <a:cubicBezTo>
                      <a:pt x="31873" y="329"/>
                      <a:pt x="31853" y="327"/>
                      <a:pt x="31833" y="321"/>
                    </a:cubicBezTo>
                    <a:cubicBezTo>
                      <a:pt x="31749" y="312"/>
                      <a:pt x="31672" y="299"/>
                      <a:pt x="31601" y="293"/>
                    </a:cubicBezTo>
                    <a:cubicBezTo>
                      <a:pt x="31574" y="289"/>
                      <a:pt x="31547" y="287"/>
                      <a:pt x="31519" y="287"/>
                    </a:cubicBezTo>
                    <a:cubicBezTo>
                      <a:pt x="31483" y="287"/>
                      <a:pt x="31446" y="291"/>
                      <a:pt x="31409" y="298"/>
                    </a:cubicBezTo>
                    <a:cubicBezTo>
                      <a:pt x="31381" y="314"/>
                      <a:pt x="31354" y="319"/>
                      <a:pt x="31328" y="319"/>
                    </a:cubicBezTo>
                    <a:cubicBezTo>
                      <a:pt x="31264" y="319"/>
                      <a:pt x="31207" y="285"/>
                      <a:pt x="31157" y="285"/>
                    </a:cubicBezTo>
                    <a:cubicBezTo>
                      <a:pt x="31145" y="285"/>
                      <a:pt x="31133" y="287"/>
                      <a:pt x="31122" y="292"/>
                    </a:cubicBezTo>
                    <a:cubicBezTo>
                      <a:pt x="31051" y="309"/>
                      <a:pt x="31114" y="413"/>
                      <a:pt x="31086" y="413"/>
                    </a:cubicBezTo>
                    <a:cubicBezTo>
                      <a:pt x="31083" y="413"/>
                      <a:pt x="31081" y="413"/>
                      <a:pt x="31077" y="411"/>
                    </a:cubicBezTo>
                    <a:cubicBezTo>
                      <a:pt x="31027" y="377"/>
                      <a:pt x="30992" y="395"/>
                      <a:pt x="30961" y="372"/>
                    </a:cubicBezTo>
                    <a:cubicBezTo>
                      <a:pt x="30928" y="375"/>
                      <a:pt x="30902" y="388"/>
                      <a:pt x="30877" y="388"/>
                    </a:cubicBezTo>
                    <a:cubicBezTo>
                      <a:pt x="30857" y="388"/>
                      <a:pt x="30837" y="379"/>
                      <a:pt x="30812" y="348"/>
                    </a:cubicBezTo>
                    <a:cubicBezTo>
                      <a:pt x="30796" y="370"/>
                      <a:pt x="30778" y="378"/>
                      <a:pt x="30759" y="378"/>
                    </a:cubicBezTo>
                    <a:cubicBezTo>
                      <a:pt x="30731" y="378"/>
                      <a:pt x="30702" y="363"/>
                      <a:pt x="30671" y="355"/>
                    </a:cubicBezTo>
                    <a:cubicBezTo>
                      <a:pt x="30670" y="355"/>
                      <a:pt x="30669" y="355"/>
                      <a:pt x="30668" y="355"/>
                    </a:cubicBezTo>
                    <a:cubicBezTo>
                      <a:pt x="30622" y="355"/>
                      <a:pt x="30616" y="489"/>
                      <a:pt x="30575" y="489"/>
                    </a:cubicBezTo>
                    <a:cubicBezTo>
                      <a:pt x="30572" y="489"/>
                      <a:pt x="30570" y="489"/>
                      <a:pt x="30567" y="488"/>
                    </a:cubicBezTo>
                    <a:cubicBezTo>
                      <a:pt x="30561" y="487"/>
                      <a:pt x="30556" y="487"/>
                      <a:pt x="30551" y="487"/>
                    </a:cubicBezTo>
                    <a:cubicBezTo>
                      <a:pt x="30493" y="487"/>
                      <a:pt x="30445" y="502"/>
                      <a:pt x="30416" y="502"/>
                    </a:cubicBezTo>
                    <a:cubicBezTo>
                      <a:pt x="30399" y="502"/>
                      <a:pt x="30389" y="497"/>
                      <a:pt x="30389" y="480"/>
                    </a:cubicBezTo>
                    <a:cubicBezTo>
                      <a:pt x="30389" y="486"/>
                      <a:pt x="30388" y="488"/>
                      <a:pt x="30386" y="488"/>
                    </a:cubicBezTo>
                    <a:cubicBezTo>
                      <a:pt x="30380" y="488"/>
                      <a:pt x="30360" y="442"/>
                      <a:pt x="30333" y="442"/>
                    </a:cubicBezTo>
                    <a:cubicBezTo>
                      <a:pt x="30327" y="442"/>
                      <a:pt x="30320" y="444"/>
                      <a:pt x="30314" y="450"/>
                    </a:cubicBezTo>
                    <a:cubicBezTo>
                      <a:pt x="30269" y="443"/>
                      <a:pt x="30210" y="443"/>
                      <a:pt x="30151" y="408"/>
                    </a:cubicBezTo>
                    <a:cubicBezTo>
                      <a:pt x="30102" y="388"/>
                      <a:pt x="30053" y="329"/>
                      <a:pt x="30013" y="329"/>
                    </a:cubicBezTo>
                    <a:cubicBezTo>
                      <a:pt x="30004" y="329"/>
                      <a:pt x="29995" y="332"/>
                      <a:pt x="29987" y="340"/>
                    </a:cubicBezTo>
                    <a:cubicBezTo>
                      <a:pt x="29984" y="341"/>
                      <a:pt x="29981" y="341"/>
                      <a:pt x="29978" y="341"/>
                    </a:cubicBezTo>
                    <a:cubicBezTo>
                      <a:pt x="29946" y="341"/>
                      <a:pt x="29923" y="301"/>
                      <a:pt x="29915" y="301"/>
                    </a:cubicBezTo>
                    <a:cubicBezTo>
                      <a:pt x="29913" y="301"/>
                      <a:pt x="29913" y="303"/>
                      <a:pt x="29913" y="310"/>
                    </a:cubicBezTo>
                    <a:cubicBezTo>
                      <a:pt x="29913" y="369"/>
                      <a:pt x="29965" y="373"/>
                      <a:pt x="30007" y="377"/>
                    </a:cubicBezTo>
                    <a:cubicBezTo>
                      <a:pt x="30014" y="409"/>
                      <a:pt x="30021" y="418"/>
                      <a:pt x="30027" y="418"/>
                    </a:cubicBezTo>
                    <a:cubicBezTo>
                      <a:pt x="30036" y="418"/>
                      <a:pt x="30043" y="398"/>
                      <a:pt x="30048" y="398"/>
                    </a:cubicBezTo>
                    <a:cubicBezTo>
                      <a:pt x="30049" y="398"/>
                      <a:pt x="30050" y="400"/>
                      <a:pt x="30051" y="405"/>
                    </a:cubicBezTo>
                    <a:cubicBezTo>
                      <a:pt x="30051" y="404"/>
                      <a:pt x="30052" y="404"/>
                      <a:pt x="30052" y="404"/>
                    </a:cubicBezTo>
                    <a:lnTo>
                      <a:pt x="30052" y="404"/>
                    </a:lnTo>
                    <a:cubicBezTo>
                      <a:pt x="30053" y="404"/>
                      <a:pt x="30058" y="449"/>
                      <a:pt x="30031" y="458"/>
                    </a:cubicBezTo>
                    <a:cubicBezTo>
                      <a:pt x="30030" y="459"/>
                      <a:pt x="30029" y="459"/>
                      <a:pt x="30028" y="459"/>
                    </a:cubicBezTo>
                    <a:cubicBezTo>
                      <a:pt x="30015" y="459"/>
                      <a:pt x="29996" y="449"/>
                      <a:pt x="29972" y="449"/>
                    </a:cubicBezTo>
                    <a:cubicBezTo>
                      <a:pt x="29951" y="449"/>
                      <a:pt x="29926" y="456"/>
                      <a:pt x="29896" y="480"/>
                    </a:cubicBezTo>
                    <a:cubicBezTo>
                      <a:pt x="29888" y="477"/>
                      <a:pt x="29879" y="475"/>
                      <a:pt x="29869" y="475"/>
                    </a:cubicBezTo>
                    <a:cubicBezTo>
                      <a:pt x="29840" y="475"/>
                      <a:pt x="29808" y="488"/>
                      <a:pt x="29770" y="489"/>
                    </a:cubicBezTo>
                    <a:cubicBezTo>
                      <a:pt x="29753" y="473"/>
                      <a:pt x="29735" y="468"/>
                      <a:pt x="29716" y="468"/>
                    </a:cubicBezTo>
                    <a:cubicBezTo>
                      <a:pt x="29696" y="468"/>
                      <a:pt x="29675" y="473"/>
                      <a:pt x="29653" y="473"/>
                    </a:cubicBezTo>
                    <a:cubicBezTo>
                      <a:pt x="29635" y="473"/>
                      <a:pt x="29617" y="470"/>
                      <a:pt x="29597" y="460"/>
                    </a:cubicBezTo>
                    <a:cubicBezTo>
                      <a:pt x="29531" y="386"/>
                      <a:pt x="29474" y="395"/>
                      <a:pt x="29424" y="390"/>
                    </a:cubicBezTo>
                    <a:cubicBezTo>
                      <a:pt x="29416" y="389"/>
                      <a:pt x="29408" y="388"/>
                      <a:pt x="29400" y="388"/>
                    </a:cubicBezTo>
                    <a:cubicBezTo>
                      <a:pt x="29363" y="388"/>
                      <a:pt x="29327" y="400"/>
                      <a:pt x="29297" y="422"/>
                    </a:cubicBezTo>
                    <a:cubicBezTo>
                      <a:pt x="29226" y="411"/>
                      <a:pt x="29179" y="422"/>
                      <a:pt x="29146" y="380"/>
                    </a:cubicBezTo>
                    <a:cubicBezTo>
                      <a:pt x="29122" y="345"/>
                      <a:pt x="29106" y="333"/>
                      <a:pt x="29094" y="333"/>
                    </a:cubicBezTo>
                    <a:cubicBezTo>
                      <a:pt x="29074" y="333"/>
                      <a:pt x="29065" y="367"/>
                      <a:pt x="29046" y="368"/>
                    </a:cubicBezTo>
                    <a:cubicBezTo>
                      <a:pt x="29038" y="344"/>
                      <a:pt x="29029" y="334"/>
                      <a:pt x="29016" y="334"/>
                    </a:cubicBezTo>
                    <a:cubicBezTo>
                      <a:pt x="29005" y="334"/>
                      <a:pt x="28991" y="342"/>
                      <a:pt x="28974" y="352"/>
                    </a:cubicBezTo>
                    <a:cubicBezTo>
                      <a:pt x="28937" y="271"/>
                      <a:pt x="28883" y="255"/>
                      <a:pt x="28805" y="236"/>
                    </a:cubicBezTo>
                    <a:cubicBezTo>
                      <a:pt x="28727" y="254"/>
                      <a:pt x="28613" y="517"/>
                      <a:pt x="28548" y="517"/>
                    </a:cubicBezTo>
                    <a:cubicBezTo>
                      <a:pt x="28547" y="517"/>
                      <a:pt x="28545" y="517"/>
                      <a:pt x="28544" y="517"/>
                    </a:cubicBezTo>
                    <a:cubicBezTo>
                      <a:pt x="28535" y="515"/>
                      <a:pt x="28527" y="514"/>
                      <a:pt x="28518" y="514"/>
                    </a:cubicBezTo>
                    <a:cubicBezTo>
                      <a:pt x="28473" y="514"/>
                      <a:pt x="28432" y="540"/>
                      <a:pt x="28395" y="540"/>
                    </a:cubicBezTo>
                    <a:cubicBezTo>
                      <a:pt x="28388" y="540"/>
                      <a:pt x="28382" y="539"/>
                      <a:pt x="28376" y="537"/>
                    </a:cubicBezTo>
                    <a:cubicBezTo>
                      <a:pt x="28276" y="530"/>
                      <a:pt x="28200" y="498"/>
                      <a:pt x="28134" y="422"/>
                    </a:cubicBezTo>
                    <a:cubicBezTo>
                      <a:pt x="28115" y="429"/>
                      <a:pt x="28097" y="431"/>
                      <a:pt x="28080" y="431"/>
                    </a:cubicBezTo>
                    <a:cubicBezTo>
                      <a:pt x="28056" y="431"/>
                      <a:pt x="28032" y="427"/>
                      <a:pt x="28010" y="427"/>
                    </a:cubicBezTo>
                    <a:cubicBezTo>
                      <a:pt x="27994" y="427"/>
                      <a:pt x="27980" y="429"/>
                      <a:pt x="27965" y="436"/>
                    </a:cubicBezTo>
                    <a:cubicBezTo>
                      <a:pt x="27932" y="477"/>
                      <a:pt x="27927" y="486"/>
                      <a:pt x="27935" y="486"/>
                    </a:cubicBezTo>
                    <a:cubicBezTo>
                      <a:pt x="27941" y="486"/>
                      <a:pt x="27953" y="482"/>
                      <a:pt x="27967" y="482"/>
                    </a:cubicBezTo>
                    <a:cubicBezTo>
                      <a:pt x="27980" y="482"/>
                      <a:pt x="27994" y="485"/>
                      <a:pt x="28005" y="500"/>
                    </a:cubicBezTo>
                    <a:cubicBezTo>
                      <a:pt x="28011" y="487"/>
                      <a:pt x="28016" y="483"/>
                      <a:pt x="28019" y="483"/>
                    </a:cubicBezTo>
                    <a:cubicBezTo>
                      <a:pt x="28028" y="483"/>
                      <a:pt x="28028" y="512"/>
                      <a:pt x="28011" y="516"/>
                    </a:cubicBezTo>
                    <a:cubicBezTo>
                      <a:pt x="28007" y="517"/>
                      <a:pt x="28004" y="518"/>
                      <a:pt x="28000" y="518"/>
                    </a:cubicBezTo>
                    <a:cubicBezTo>
                      <a:pt x="27970" y="518"/>
                      <a:pt x="27911" y="484"/>
                      <a:pt x="27807" y="458"/>
                    </a:cubicBezTo>
                    <a:cubicBezTo>
                      <a:pt x="27804" y="458"/>
                      <a:pt x="27801" y="458"/>
                      <a:pt x="27798" y="458"/>
                    </a:cubicBezTo>
                    <a:cubicBezTo>
                      <a:pt x="27707" y="458"/>
                      <a:pt x="27659" y="538"/>
                      <a:pt x="27635" y="538"/>
                    </a:cubicBezTo>
                    <a:cubicBezTo>
                      <a:pt x="27630" y="538"/>
                      <a:pt x="27626" y="534"/>
                      <a:pt x="27622" y="523"/>
                    </a:cubicBezTo>
                    <a:cubicBezTo>
                      <a:pt x="27612" y="517"/>
                      <a:pt x="27614" y="504"/>
                      <a:pt x="27617" y="493"/>
                    </a:cubicBezTo>
                    <a:cubicBezTo>
                      <a:pt x="27614" y="488"/>
                      <a:pt x="27610" y="483"/>
                      <a:pt x="27607" y="478"/>
                    </a:cubicBezTo>
                    <a:cubicBezTo>
                      <a:pt x="27586" y="438"/>
                      <a:pt x="27554" y="415"/>
                      <a:pt x="27503" y="415"/>
                    </a:cubicBezTo>
                    <a:cubicBezTo>
                      <a:pt x="27460" y="415"/>
                      <a:pt x="27404" y="431"/>
                      <a:pt x="27332" y="467"/>
                    </a:cubicBezTo>
                    <a:cubicBezTo>
                      <a:pt x="27297" y="452"/>
                      <a:pt x="27265" y="447"/>
                      <a:pt x="27236" y="447"/>
                    </a:cubicBezTo>
                    <a:cubicBezTo>
                      <a:pt x="27201" y="447"/>
                      <a:pt x="27171" y="454"/>
                      <a:pt x="27145" y="458"/>
                    </a:cubicBezTo>
                    <a:cubicBezTo>
                      <a:pt x="27129" y="431"/>
                      <a:pt x="27115" y="421"/>
                      <a:pt x="27103" y="421"/>
                    </a:cubicBezTo>
                    <a:cubicBezTo>
                      <a:pt x="27077" y="421"/>
                      <a:pt x="27057" y="464"/>
                      <a:pt x="27041" y="492"/>
                    </a:cubicBezTo>
                    <a:cubicBezTo>
                      <a:pt x="27004" y="489"/>
                      <a:pt x="26990" y="454"/>
                      <a:pt x="26982" y="454"/>
                    </a:cubicBezTo>
                    <a:cubicBezTo>
                      <a:pt x="26980" y="454"/>
                      <a:pt x="26979" y="457"/>
                      <a:pt x="26977" y="464"/>
                    </a:cubicBezTo>
                    <a:cubicBezTo>
                      <a:pt x="26976" y="462"/>
                      <a:pt x="26974" y="461"/>
                      <a:pt x="26973" y="461"/>
                    </a:cubicBezTo>
                    <a:cubicBezTo>
                      <a:pt x="26967" y="461"/>
                      <a:pt x="26960" y="472"/>
                      <a:pt x="26933" y="478"/>
                    </a:cubicBezTo>
                    <a:cubicBezTo>
                      <a:pt x="26929" y="471"/>
                      <a:pt x="26924" y="468"/>
                      <a:pt x="26919" y="468"/>
                    </a:cubicBezTo>
                    <a:cubicBezTo>
                      <a:pt x="26903" y="468"/>
                      <a:pt x="26882" y="497"/>
                      <a:pt x="26853" y="525"/>
                    </a:cubicBezTo>
                    <a:cubicBezTo>
                      <a:pt x="26847" y="535"/>
                      <a:pt x="26840" y="540"/>
                      <a:pt x="26833" y="540"/>
                    </a:cubicBezTo>
                    <a:cubicBezTo>
                      <a:pt x="26806" y="540"/>
                      <a:pt x="26772" y="478"/>
                      <a:pt x="26732" y="478"/>
                    </a:cubicBezTo>
                    <a:cubicBezTo>
                      <a:pt x="26722" y="478"/>
                      <a:pt x="26711" y="482"/>
                      <a:pt x="26700" y="493"/>
                    </a:cubicBezTo>
                    <a:cubicBezTo>
                      <a:pt x="26669" y="516"/>
                      <a:pt x="26640" y="523"/>
                      <a:pt x="26611" y="523"/>
                    </a:cubicBezTo>
                    <a:cubicBezTo>
                      <a:pt x="26574" y="523"/>
                      <a:pt x="26539" y="512"/>
                      <a:pt x="26507" y="512"/>
                    </a:cubicBezTo>
                    <a:cubicBezTo>
                      <a:pt x="26494" y="512"/>
                      <a:pt x="26482" y="513"/>
                      <a:pt x="26470" y="518"/>
                    </a:cubicBezTo>
                    <a:cubicBezTo>
                      <a:pt x="26446" y="569"/>
                      <a:pt x="26424" y="586"/>
                      <a:pt x="26403" y="586"/>
                    </a:cubicBezTo>
                    <a:cubicBezTo>
                      <a:pt x="26364" y="586"/>
                      <a:pt x="26329" y="533"/>
                      <a:pt x="26297" y="528"/>
                    </a:cubicBezTo>
                    <a:cubicBezTo>
                      <a:pt x="26289" y="524"/>
                      <a:pt x="26282" y="523"/>
                      <a:pt x="26274" y="523"/>
                    </a:cubicBezTo>
                    <a:cubicBezTo>
                      <a:pt x="26180" y="523"/>
                      <a:pt x="26029" y="768"/>
                      <a:pt x="25958" y="768"/>
                    </a:cubicBezTo>
                    <a:cubicBezTo>
                      <a:pt x="25949" y="768"/>
                      <a:pt x="25941" y="765"/>
                      <a:pt x="25935" y="756"/>
                    </a:cubicBezTo>
                    <a:cubicBezTo>
                      <a:pt x="25923" y="760"/>
                      <a:pt x="25912" y="761"/>
                      <a:pt x="25900" y="761"/>
                    </a:cubicBezTo>
                    <a:cubicBezTo>
                      <a:pt x="25894" y="761"/>
                      <a:pt x="25889" y="761"/>
                      <a:pt x="25883" y="760"/>
                    </a:cubicBezTo>
                    <a:cubicBezTo>
                      <a:pt x="25853" y="752"/>
                      <a:pt x="25822" y="747"/>
                      <a:pt x="25792" y="746"/>
                    </a:cubicBezTo>
                    <a:cubicBezTo>
                      <a:pt x="25782" y="732"/>
                      <a:pt x="25774" y="728"/>
                      <a:pt x="25768" y="728"/>
                    </a:cubicBezTo>
                    <a:cubicBezTo>
                      <a:pt x="25760" y="728"/>
                      <a:pt x="25756" y="736"/>
                      <a:pt x="25756" y="743"/>
                    </a:cubicBezTo>
                    <a:cubicBezTo>
                      <a:pt x="25716" y="743"/>
                      <a:pt x="25672" y="745"/>
                      <a:pt x="25618" y="747"/>
                    </a:cubicBezTo>
                    <a:cubicBezTo>
                      <a:pt x="25525" y="776"/>
                      <a:pt x="25448" y="799"/>
                      <a:pt x="25384" y="799"/>
                    </a:cubicBezTo>
                    <a:cubicBezTo>
                      <a:pt x="25358" y="799"/>
                      <a:pt x="25334" y="795"/>
                      <a:pt x="25312" y="787"/>
                    </a:cubicBezTo>
                    <a:cubicBezTo>
                      <a:pt x="25292" y="754"/>
                      <a:pt x="25274" y="743"/>
                      <a:pt x="25258" y="743"/>
                    </a:cubicBezTo>
                    <a:cubicBezTo>
                      <a:pt x="25226" y="743"/>
                      <a:pt x="25199" y="785"/>
                      <a:pt x="25176" y="785"/>
                    </a:cubicBezTo>
                    <a:cubicBezTo>
                      <a:pt x="25165" y="785"/>
                      <a:pt x="25154" y="774"/>
                      <a:pt x="25144" y="743"/>
                    </a:cubicBezTo>
                    <a:cubicBezTo>
                      <a:pt x="25083" y="701"/>
                      <a:pt x="25059" y="686"/>
                      <a:pt x="25037" y="686"/>
                    </a:cubicBezTo>
                    <a:cubicBezTo>
                      <a:pt x="25032" y="686"/>
                      <a:pt x="25026" y="687"/>
                      <a:pt x="25020" y="689"/>
                    </a:cubicBezTo>
                    <a:cubicBezTo>
                      <a:pt x="25015" y="702"/>
                      <a:pt x="25010" y="706"/>
                      <a:pt x="25004" y="706"/>
                    </a:cubicBezTo>
                    <a:cubicBezTo>
                      <a:pt x="24993" y="706"/>
                      <a:pt x="24980" y="694"/>
                      <a:pt x="24963" y="694"/>
                    </a:cubicBezTo>
                    <a:cubicBezTo>
                      <a:pt x="24961" y="694"/>
                      <a:pt x="24960" y="694"/>
                      <a:pt x="24959" y="694"/>
                    </a:cubicBezTo>
                    <a:cubicBezTo>
                      <a:pt x="24951" y="685"/>
                      <a:pt x="24941" y="681"/>
                      <a:pt x="24931" y="681"/>
                    </a:cubicBezTo>
                    <a:cubicBezTo>
                      <a:pt x="24904" y="681"/>
                      <a:pt x="24871" y="701"/>
                      <a:pt x="24827" y="707"/>
                    </a:cubicBezTo>
                    <a:cubicBezTo>
                      <a:pt x="24815" y="681"/>
                      <a:pt x="24803" y="671"/>
                      <a:pt x="24792" y="671"/>
                    </a:cubicBezTo>
                    <a:cubicBezTo>
                      <a:pt x="24760" y="671"/>
                      <a:pt x="24733" y="753"/>
                      <a:pt x="24706" y="778"/>
                    </a:cubicBezTo>
                    <a:cubicBezTo>
                      <a:pt x="24694" y="805"/>
                      <a:pt x="24681" y="816"/>
                      <a:pt x="24669" y="816"/>
                    </a:cubicBezTo>
                    <a:cubicBezTo>
                      <a:pt x="24665" y="816"/>
                      <a:pt x="24662" y="814"/>
                      <a:pt x="24658" y="812"/>
                    </a:cubicBezTo>
                    <a:cubicBezTo>
                      <a:pt x="24655" y="820"/>
                      <a:pt x="24652" y="824"/>
                      <a:pt x="24649" y="824"/>
                    </a:cubicBezTo>
                    <a:cubicBezTo>
                      <a:pt x="24637" y="824"/>
                      <a:pt x="24626" y="777"/>
                      <a:pt x="24615" y="741"/>
                    </a:cubicBezTo>
                    <a:cubicBezTo>
                      <a:pt x="24612" y="746"/>
                      <a:pt x="24609" y="748"/>
                      <a:pt x="24606" y="748"/>
                    </a:cubicBezTo>
                    <a:cubicBezTo>
                      <a:pt x="24602" y="748"/>
                      <a:pt x="24597" y="744"/>
                      <a:pt x="24593" y="744"/>
                    </a:cubicBezTo>
                    <a:cubicBezTo>
                      <a:pt x="24588" y="744"/>
                      <a:pt x="24584" y="749"/>
                      <a:pt x="24579" y="770"/>
                    </a:cubicBezTo>
                    <a:cubicBezTo>
                      <a:pt x="24577" y="776"/>
                      <a:pt x="24576" y="778"/>
                      <a:pt x="24574" y="778"/>
                    </a:cubicBezTo>
                    <a:cubicBezTo>
                      <a:pt x="24565" y="778"/>
                      <a:pt x="24556" y="713"/>
                      <a:pt x="24548" y="694"/>
                    </a:cubicBezTo>
                    <a:cubicBezTo>
                      <a:pt x="24546" y="688"/>
                      <a:pt x="24543" y="686"/>
                      <a:pt x="24540" y="686"/>
                    </a:cubicBezTo>
                    <a:cubicBezTo>
                      <a:pt x="24526" y="686"/>
                      <a:pt x="24515" y="749"/>
                      <a:pt x="24505" y="754"/>
                    </a:cubicBezTo>
                    <a:cubicBezTo>
                      <a:pt x="24501" y="751"/>
                      <a:pt x="24498" y="750"/>
                      <a:pt x="24495" y="750"/>
                    </a:cubicBezTo>
                    <a:cubicBezTo>
                      <a:pt x="24479" y="750"/>
                      <a:pt x="24470" y="779"/>
                      <a:pt x="24466" y="812"/>
                    </a:cubicBezTo>
                    <a:cubicBezTo>
                      <a:pt x="24464" y="799"/>
                      <a:pt x="24463" y="795"/>
                      <a:pt x="24462" y="795"/>
                    </a:cubicBezTo>
                    <a:cubicBezTo>
                      <a:pt x="24461" y="795"/>
                      <a:pt x="24461" y="804"/>
                      <a:pt x="24460" y="804"/>
                    </a:cubicBezTo>
                    <a:cubicBezTo>
                      <a:pt x="24460" y="804"/>
                      <a:pt x="24460" y="795"/>
                      <a:pt x="24459" y="760"/>
                    </a:cubicBezTo>
                    <a:cubicBezTo>
                      <a:pt x="24458" y="782"/>
                      <a:pt x="24449" y="802"/>
                      <a:pt x="24434" y="817"/>
                    </a:cubicBezTo>
                    <a:cubicBezTo>
                      <a:pt x="24424" y="817"/>
                      <a:pt x="24412" y="878"/>
                      <a:pt x="24396" y="878"/>
                    </a:cubicBezTo>
                    <a:cubicBezTo>
                      <a:pt x="24385" y="878"/>
                      <a:pt x="24372" y="851"/>
                      <a:pt x="24358" y="761"/>
                    </a:cubicBezTo>
                    <a:cubicBezTo>
                      <a:pt x="24351" y="774"/>
                      <a:pt x="24343" y="778"/>
                      <a:pt x="24336" y="778"/>
                    </a:cubicBezTo>
                    <a:cubicBezTo>
                      <a:pt x="24316" y="778"/>
                      <a:pt x="24294" y="750"/>
                      <a:pt x="24270" y="750"/>
                    </a:cubicBezTo>
                    <a:cubicBezTo>
                      <a:pt x="24259" y="750"/>
                      <a:pt x="24247" y="756"/>
                      <a:pt x="24235" y="774"/>
                    </a:cubicBezTo>
                    <a:cubicBezTo>
                      <a:pt x="24226" y="820"/>
                      <a:pt x="24216" y="834"/>
                      <a:pt x="24205" y="834"/>
                    </a:cubicBezTo>
                    <a:cubicBezTo>
                      <a:pt x="24191" y="834"/>
                      <a:pt x="24176" y="809"/>
                      <a:pt x="24160" y="809"/>
                    </a:cubicBezTo>
                    <a:cubicBezTo>
                      <a:pt x="24160" y="809"/>
                      <a:pt x="24159" y="810"/>
                      <a:pt x="24158" y="810"/>
                    </a:cubicBezTo>
                    <a:cubicBezTo>
                      <a:pt x="24147" y="754"/>
                      <a:pt x="24137" y="739"/>
                      <a:pt x="24126" y="739"/>
                    </a:cubicBezTo>
                    <a:cubicBezTo>
                      <a:pt x="24113" y="739"/>
                      <a:pt x="24099" y="765"/>
                      <a:pt x="24085" y="765"/>
                    </a:cubicBezTo>
                    <a:cubicBezTo>
                      <a:pt x="24079" y="765"/>
                      <a:pt x="24074" y="762"/>
                      <a:pt x="24069" y="752"/>
                    </a:cubicBezTo>
                    <a:cubicBezTo>
                      <a:pt x="24045" y="742"/>
                      <a:pt x="24019" y="668"/>
                      <a:pt x="23994" y="668"/>
                    </a:cubicBezTo>
                    <a:cubicBezTo>
                      <a:pt x="23986" y="668"/>
                      <a:pt x="23978" y="676"/>
                      <a:pt x="23969" y="696"/>
                    </a:cubicBezTo>
                    <a:cubicBezTo>
                      <a:pt x="23964" y="689"/>
                      <a:pt x="23960" y="686"/>
                      <a:pt x="23955" y="686"/>
                    </a:cubicBezTo>
                    <a:cubicBezTo>
                      <a:pt x="23931" y="686"/>
                      <a:pt x="23909" y="754"/>
                      <a:pt x="23884" y="754"/>
                    </a:cubicBezTo>
                    <a:cubicBezTo>
                      <a:pt x="23877" y="754"/>
                      <a:pt x="23869" y="747"/>
                      <a:pt x="23861" y="729"/>
                    </a:cubicBezTo>
                    <a:cubicBezTo>
                      <a:pt x="23855" y="839"/>
                      <a:pt x="23847" y="872"/>
                      <a:pt x="23838" y="872"/>
                    </a:cubicBezTo>
                    <a:cubicBezTo>
                      <a:pt x="23827" y="872"/>
                      <a:pt x="23815" y="819"/>
                      <a:pt x="23804" y="803"/>
                    </a:cubicBezTo>
                    <a:cubicBezTo>
                      <a:pt x="23799" y="784"/>
                      <a:pt x="23795" y="778"/>
                      <a:pt x="23790" y="778"/>
                    </a:cubicBezTo>
                    <a:cubicBezTo>
                      <a:pt x="23780" y="778"/>
                      <a:pt x="23771" y="806"/>
                      <a:pt x="23761" y="806"/>
                    </a:cubicBezTo>
                    <a:cubicBezTo>
                      <a:pt x="23755" y="806"/>
                      <a:pt x="23749" y="797"/>
                      <a:pt x="23743" y="770"/>
                    </a:cubicBezTo>
                    <a:cubicBezTo>
                      <a:pt x="23718" y="701"/>
                      <a:pt x="23693" y="664"/>
                      <a:pt x="23667" y="664"/>
                    </a:cubicBezTo>
                    <a:cubicBezTo>
                      <a:pt x="23650" y="664"/>
                      <a:pt x="23633" y="680"/>
                      <a:pt x="23616" y="716"/>
                    </a:cubicBezTo>
                    <a:cubicBezTo>
                      <a:pt x="23591" y="678"/>
                      <a:pt x="23568" y="664"/>
                      <a:pt x="23546" y="664"/>
                    </a:cubicBezTo>
                    <a:cubicBezTo>
                      <a:pt x="23530" y="664"/>
                      <a:pt x="23514" y="672"/>
                      <a:pt x="23500" y="684"/>
                    </a:cubicBezTo>
                    <a:cubicBezTo>
                      <a:pt x="23493" y="691"/>
                      <a:pt x="23486" y="693"/>
                      <a:pt x="23479" y="693"/>
                    </a:cubicBezTo>
                    <a:cubicBezTo>
                      <a:pt x="23460" y="693"/>
                      <a:pt x="23442" y="672"/>
                      <a:pt x="23425" y="672"/>
                    </a:cubicBezTo>
                    <a:cubicBezTo>
                      <a:pt x="23420" y="672"/>
                      <a:pt x="23415" y="674"/>
                      <a:pt x="23411" y="679"/>
                    </a:cubicBezTo>
                    <a:cubicBezTo>
                      <a:pt x="23374" y="679"/>
                      <a:pt x="23345" y="703"/>
                      <a:pt x="23320" y="703"/>
                    </a:cubicBezTo>
                    <a:cubicBezTo>
                      <a:pt x="23301" y="703"/>
                      <a:pt x="23285" y="690"/>
                      <a:pt x="23270" y="642"/>
                    </a:cubicBezTo>
                    <a:lnTo>
                      <a:pt x="23270" y="642"/>
                    </a:lnTo>
                    <a:cubicBezTo>
                      <a:pt x="23277" y="677"/>
                      <a:pt x="23272" y="690"/>
                      <a:pt x="23261" y="690"/>
                    </a:cubicBezTo>
                    <a:cubicBezTo>
                      <a:pt x="23232" y="690"/>
                      <a:pt x="23161" y="597"/>
                      <a:pt x="23173" y="578"/>
                    </a:cubicBezTo>
                    <a:lnTo>
                      <a:pt x="23173" y="578"/>
                    </a:lnTo>
                    <a:cubicBezTo>
                      <a:pt x="23144" y="607"/>
                      <a:pt x="23111" y="696"/>
                      <a:pt x="23062" y="696"/>
                    </a:cubicBezTo>
                    <a:cubicBezTo>
                      <a:pt x="23055" y="696"/>
                      <a:pt x="23048" y="694"/>
                      <a:pt x="23041" y="690"/>
                    </a:cubicBezTo>
                    <a:cubicBezTo>
                      <a:pt x="23031" y="671"/>
                      <a:pt x="23021" y="667"/>
                      <a:pt x="23010" y="667"/>
                    </a:cubicBezTo>
                    <a:cubicBezTo>
                      <a:pt x="22998" y="667"/>
                      <a:pt x="22985" y="673"/>
                      <a:pt x="22972" y="673"/>
                    </a:cubicBezTo>
                    <a:cubicBezTo>
                      <a:pt x="22958" y="673"/>
                      <a:pt x="22943" y="666"/>
                      <a:pt x="22927" y="639"/>
                    </a:cubicBezTo>
                    <a:cubicBezTo>
                      <a:pt x="22923" y="620"/>
                      <a:pt x="22919" y="612"/>
                      <a:pt x="22915" y="612"/>
                    </a:cubicBezTo>
                    <a:cubicBezTo>
                      <a:pt x="22901" y="612"/>
                      <a:pt x="22888" y="705"/>
                      <a:pt x="22872" y="705"/>
                    </a:cubicBezTo>
                    <a:cubicBezTo>
                      <a:pt x="22867" y="705"/>
                      <a:pt x="22862" y="696"/>
                      <a:pt x="22856" y="672"/>
                    </a:cubicBezTo>
                    <a:cubicBezTo>
                      <a:pt x="22829" y="601"/>
                      <a:pt x="22803" y="634"/>
                      <a:pt x="22772" y="609"/>
                    </a:cubicBezTo>
                    <a:cubicBezTo>
                      <a:pt x="22750" y="660"/>
                      <a:pt x="22729" y="684"/>
                      <a:pt x="22709" y="684"/>
                    </a:cubicBezTo>
                    <a:cubicBezTo>
                      <a:pt x="22698" y="684"/>
                      <a:pt x="22687" y="676"/>
                      <a:pt x="22677" y="660"/>
                    </a:cubicBezTo>
                    <a:cubicBezTo>
                      <a:pt x="22670" y="677"/>
                      <a:pt x="22664" y="682"/>
                      <a:pt x="22658" y="682"/>
                    </a:cubicBezTo>
                    <a:cubicBezTo>
                      <a:pt x="22646" y="682"/>
                      <a:pt x="22635" y="661"/>
                      <a:pt x="22624" y="661"/>
                    </a:cubicBezTo>
                    <a:cubicBezTo>
                      <a:pt x="22618" y="661"/>
                      <a:pt x="22613" y="668"/>
                      <a:pt x="22608" y="690"/>
                    </a:cubicBezTo>
                    <a:cubicBezTo>
                      <a:pt x="22602" y="686"/>
                      <a:pt x="22597" y="684"/>
                      <a:pt x="22592" y="684"/>
                    </a:cubicBezTo>
                    <a:cubicBezTo>
                      <a:pt x="22571" y="684"/>
                      <a:pt x="22556" y="713"/>
                      <a:pt x="22543" y="713"/>
                    </a:cubicBezTo>
                    <a:cubicBezTo>
                      <a:pt x="22537" y="713"/>
                      <a:pt x="22532" y="706"/>
                      <a:pt x="22527" y="684"/>
                    </a:cubicBezTo>
                    <a:cubicBezTo>
                      <a:pt x="22511" y="641"/>
                      <a:pt x="22504" y="615"/>
                      <a:pt x="22501" y="615"/>
                    </a:cubicBezTo>
                    <a:lnTo>
                      <a:pt x="22501" y="615"/>
                    </a:lnTo>
                    <a:cubicBezTo>
                      <a:pt x="22498" y="615"/>
                      <a:pt x="22501" y="651"/>
                      <a:pt x="22504" y="740"/>
                    </a:cubicBezTo>
                    <a:cubicBezTo>
                      <a:pt x="22504" y="755"/>
                      <a:pt x="22505" y="764"/>
                      <a:pt x="22505" y="768"/>
                    </a:cubicBezTo>
                    <a:cubicBezTo>
                      <a:pt x="22504" y="760"/>
                      <a:pt x="22500" y="735"/>
                      <a:pt x="22490" y="735"/>
                    </a:cubicBezTo>
                    <a:cubicBezTo>
                      <a:pt x="22485" y="735"/>
                      <a:pt x="22478" y="741"/>
                      <a:pt x="22469" y="760"/>
                    </a:cubicBezTo>
                    <a:cubicBezTo>
                      <a:pt x="22465" y="788"/>
                      <a:pt x="22460" y="799"/>
                      <a:pt x="22454" y="799"/>
                    </a:cubicBezTo>
                    <a:cubicBezTo>
                      <a:pt x="22436" y="799"/>
                      <a:pt x="22413" y="715"/>
                      <a:pt x="22382" y="715"/>
                    </a:cubicBezTo>
                    <a:cubicBezTo>
                      <a:pt x="22380" y="715"/>
                      <a:pt x="22378" y="715"/>
                      <a:pt x="22376" y="716"/>
                    </a:cubicBezTo>
                    <a:cubicBezTo>
                      <a:pt x="22333" y="788"/>
                      <a:pt x="22435" y="838"/>
                      <a:pt x="22356" y="896"/>
                    </a:cubicBezTo>
                    <a:cubicBezTo>
                      <a:pt x="22348" y="874"/>
                      <a:pt x="22339" y="866"/>
                      <a:pt x="22331" y="866"/>
                    </a:cubicBezTo>
                    <a:cubicBezTo>
                      <a:pt x="22305" y="866"/>
                      <a:pt x="22280" y="947"/>
                      <a:pt x="22254" y="947"/>
                    </a:cubicBezTo>
                    <a:cubicBezTo>
                      <a:pt x="22249" y="947"/>
                      <a:pt x="22243" y="944"/>
                      <a:pt x="22238" y="936"/>
                    </a:cubicBezTo>
                    <a:cubicBezTo>
                      <a:pt x="22196" y="868"/>
                      <a:pt x="22156" y="915"/>
                      <a:pt x="22116" y="881"/>
                    </a:cubicBezTo>
                    <a:cubicBezTo>
                      <a:pt x="22089" y="862"/>
                      <a:pt x="22058" y="852"/>
                      <a:pt x="22027" y="852"/>
                    </a:cubicBezTo>
                    <a:cubicBezTo>
                      <a:pt x="22016" y="852"/>
                      <a:pt x="22005" y="853"/>
                      <a:pt x="21995" y="855"/>
                    </a:cubicBezTo>
                    <a:cubicBezTo>
                      <a:pt x="21955" y="862"/>
                      <a:pt x="21915" y="876"/>
                      <a:pt x="21875" y="876"/>
                    </a:cubicBezTo>
                    <a:cubicBezTo>
                      <a:pt x="21831" y="911"/>
                      <a:pt x="21593" y="962"/>
                      <a:pt x="21383" y="1016"/>
                    </a:cubicBezTo>
                    <a:cubicBezTo>
                      <a:pt x="21373" y="1016"/>
                      <a:pt x="21364" y="1015"/>
                      <a:pt x="21354" y="1015"/>
                    </a:cubicBezTo>
                    <a:cubicBezTo>
                      <a:pt x="21307" y="1015"/>
                      <a:pt x="21260" y="1018"/>
                      <a:pt x="21213" y="1023"/>
                    </a:cubicBezTo>
                    <a:cubicBezTo>
                      <a:pt x="21199" y="1001"/>
                      <a:pt x="21184" y="980"/>
                      <a:pt x="21170" y="980"/>
                    </a:cubicBezTo>
                    <a:cubicBezTo>
                      <a:pt x="21158" y="980"/>
                      <a:pt x="21146" y="993"/>
                      <a:pt x="21135" y="1030"/>
                    </a:cubicBezTo>
                    <a:cubicBezTo>
                      <a:pt x="21068" y="1036"/>
                      <a:pt x="21032" y="1048"/>
                      <a:pt x="21012" y="1060"/>
                    </a:cubicBezTo>
                    <a:cubicBezTo>
                      <a:pt x="20993" y="1072"/>
                      <a:pt x="20991" y="1084"/>
                      <a:pt x="20995" y="1091"/>
                    </a:cubicBezTo>
                    <a:cubicBezTo>
                      <a:pt x="20996" y="1104"/>
                      <a:pt x="20997" y="1112"/>
                      <a:pt x="20998" y="1121"/>
                    </a:cubicBezTo>
                    <a:cubicBezTo>
                      <a:pt x="20996" y="1119"/>
                      <a:pt x="20992" y="1116"/>
                      <a:pt x="20990" y="1115"/>
                    </a:cubicBezTo>
                    <a:cubicBezTo>
                      <a:pt x="20988" y="1116"/>
                      <a:pt x="20987" y="1117"/>
                      <a:pt x="20986" y="1117"/>
                    </a:cubicBezTo>
                    <a:cubicBezTo>
                      <a:pt x="20976" y="1117"/>
                      <a:pt x="20961" y="1086"/>
                      <a:pt x="20944" y="1086"/>
                    </a:cubicBezTo>
                    <a:cubicBezTo>
                      <a:pt x="20937" y="1086"/>
                      <a:pt x="20929" y="1091"/>
                      <a:pt x="20921" y="1105"/>
                    </a:cubicBezTo>
                    <a:cubicBezTo>
                      <a:pt x="20888" y="1086"/>
                      <a:pt x="20702" y="1046"/>
                      <a:pt x="20641" y="979"/>
                    </a:cubicBezTo>
                    <a:cubicBezTo>
                      <a:pt x="20614" y="982"/>
                      <a:pt x="20590" y="1005"/>
                      <a:pt x="20569" y="1005"/>
                    </a:cubicBezTo>
                    <a:cubicBezTo>
                      <a:pt x="20559" y="1005"/>
                      <a:pt x="20550" y="1001"/>
                      <a:pt x="20542" y="989"/>
                    </a:cubicBezTo>
                    <a:cubicBezTo>
                      <a:pt x="20515" y="1014"/>
                      <a:pt x="20468" y="1095"/>
                      <a:pt x="20450" y="1095"/>
                    </a:cubicBezTo>
                    <a:cubicBezTo>
                      <a:pt x="20449" y="1095"/>
                      <a:pt x="20449" y="1095"/>
                      <a:pt x="20449" y="1095"/>
                    </a:cubicBezTo>
                    <a:cubicBezTo>
                      <a:pt x="20436" y="1138"/>
                      <a:pt x="20425" y="1157"/>
                      <a:pt x="20415" y="1157"/>
                    </a:cubicBezTo>
                    <a:cubicBezTo>
                      <a:pt x="20401" y="1157"/>
                      <a:pt x="20389" y="1114"/>
                      <a:pt x="20380" y="1050"/>
                    </a:cubicBezTo>
                    <a:cubicBezTo>
                      <a:pt x="20369" y="1020"/>
                      <a:pt x="20366" y="1016"/>
                      <a:pt x="20365" y="1016"/>
                    </a:cubicBezTo>
                    <a:cubicBezTo>
                      <a:pt x="20364" y="1016"/>
                      <a:pt x="20363" y="1017"/>
                      <a:pt x="20362" y="1017"/>
                    </a:cubicBezTo>
                    <a:cubicBezTo>
                      <a:pt x="20361" y="1017"/>
                      <a:pt x="20358" y="1015"/>
                      <a:pt x="20352" y="1004"/>
                    </a:cubicBezTo>
                    <a:cubicBezTo>
                      <a:pt x="20351" y="1025"/>
                      <a:pt x="20349" y="1032"/>
                      <a:pt x="20346" y="1032"/>
                    </a:cubicBezTo>
                    <a:cubicBezTo>
                      <a:pt x="20338" y="1032"/>
                      <a:pt x="20326" y="985"/>
                      <a:pt x="20310" y="985"/>
                    </a:cubicBezTo>
                    <a:cubicBezTo>
                      <a:pt x="20305" y="985"/>
                      <a:pt x="20300" y="990"/>
                      <a:pt x="20295" y="1002"/>
                    </a:cubicBezTo>
                    <a:cubicBezTo>
                      <a:pt x="20287" y="957"/>
                      <a:pt x="20280" y="943"/>
                      <a:pt x="20274" y="943"/>
                    </a:cubicBezTo>
                    <a:cubicBezTo>
                      <a:pt x="20262" y="943"/>
                      <a:pt x="20250" y="982"/>
                      <a:pt x="20235" y="982"/>
                    </a:cubicBezTo>
                    <a:cubicBezTo>
                      <a:pt x="20235" y="982"/>
                      <a:pt x="20234" y="981"/>
                      <a:pt x="20234" y="981"/>
                    </a:cubicBezTo>
                    <a:cubicBezTo>
                      <a:pt x="20210" y="985"/>
                      <a:pt x="20180" y="1018"/>
                      <a:pt x="20146" y="1049"/>
                    </a:cubicBezTo>
                    <a:cubicBezTo>
                      <a:pt x="20139" y="1057"/>
                      <a:pt x="20131" y="1060"/>
                      <a:pt x="20124" y="1060"/>
                    </a:cubicBezTo>
                    <a:cubicBezTo>
                      <a:pt x="20108" y="1060"/>
                      <a:pt x="20093" y="1048"/>
                      <a:pt x="20079" y="1048"/>
                    </a:cubicBezTo>
                    <a:cubicBezTo>
                      <a:pt x="20068" y="1048"/>
                      <a:pt x="20057" y="1055"/>
                      <a:pt x="20048" y="1079"/>
                    </a:cubicBezTo>
                    <a:cubicBezTo>
                      <a:pt x="20026" y="1086"/>
                      <a:pt x="20008" y="1139"/>
                      <a:pt x="19988" y="1139"/>
                    </a:cubicBezTo>
                    <a:cubicBezTo>
                      <a:pt x="19980" y="1139"/>
                      <a:pt x="19972" y="1130"/>
                      <a:pt x="19963" y="1105"/>
                    </a:cubicBezTo>
                    <a:cubicBezTo>
                      <a:pt x="19942" y="1096"/>
                      <a:pt x="19922" y="1060"/>
                      <a:pt x="19905" y="1060"/>
                    </a:cubicBezTo>
                    <a:cubicBezTo>
                      <a:pt x="19899" y="1060"/>
                      <a:pt x="19894" y="1063"/>
                      <a:pt x="19889" y="1073"/>
                    </a:cubicBezTo>
                    <a:cubicBezTo>
                      <a:pt x="19883" y="1088"/>
                      <a:pt x="19877" y="1092"/>
                      <a:pt x="19870" y="1092"/>
                    </a:cubicBezTo>
                    <a:cubicBezTo>
                      <a:pt x="19863" y="1092"/>
                      <a:pt x="19856" y="1087"/>
                      <a:pt x="19850" y="1087"/>
                    </a:cubicBezTo>
                    <a:cubicBezTo>
                      <a:pt x="19842" y="1087"/>
                      <a:pt x="19834" y="1094"/>
                      <a:pt x="19828" y="1123"/>
                    </a:cubicBezTo>
                    <a:cubicBezTo>
                      <a:pt x="19826" y="1129"/>
                      <a:pt x="19824" y="1133"/>
                      <a:pt x="19819" y="1133"/>
                    </a:cubicBezTo>
                    <a:cubicBezTo>
                      <a:pt x="19787" y="1133"/>
                      <a:pt x="19678" y="941"/>
                      <a:pt x="19636" y="941"/>
                    </a:cubicBezTo>
                    <a:lnTo>
                      <a:pt x="19464" y="945"/>
                    </a:lnTo>
                    <a:cubicBezTo>
                      <a:pt x="19357" y="946"/>
                      <a:pt x="18896" y="1003"/>
                      <a:pt x="18834" y="1114"/>
                    </a:cubicBezTo>
                    <a:cubicBezTo>
                      <a:pt x="18822" y="1135"/>
                      <a:pt x="18814" y="1142"/>
                      <a:pt x="18808" y="1142"/>
                    </a:cubicBezTo>
                    <a:cubicBezTo>
                      <a:pt x="18800" y="1142"/>
                      <a:pt x="18797" y="1127"/>
                      <a:pt x="18796" y="1120"/>
                    </a:cubicBezTo>
                    <a:cubicBezTo>
                      <a:pt x="18794" y="1118"/>
                      <a:pt x="18792" y="1100"/>
                      <a:pt x="18786" y="1100"/>
                    </a:cubicBezTo>
                    <a:cubicBezTo>
                      <a:pt x="18782" y="1100"/>
                      <a:pt x="18775" y="1109"/>
                      <a:pt x="18765" y="1135"/>
                    </a:cubicBezTo>
                    <a:cubicBezTo>
                      <a:pt x="18747" y="1125"/>
                      <a:pt x="18715" y="1066"/>
                      <a:pt x="18665" y="1066"/>
                    </a:cubicBezTo>
                    <a:cubicBezTo>
                      <a:pt x="18640" y="1066"/>
                      <a:pt x="18610" y="1081"/>
                      <a:pt x="18576" y="1124"/>
                    </a:cubicBezTo>
                    <a:cubicBezTo>
                      <a:pt x="18539" y="1081"/>
                      <a:pt x="18503" y="1060"/>
                      <a:pt x="18470" y="1060"/>
                    </a:cubicBezTo>
                    <a:cubicBezTo>
                      <a:pt x="18437" y="1060"/>
                      <a:pt x="18407" y="1083"/>
                      <a:pt x="18377" y="1130"/>
                    </a:cubicBezTo>
                    <a:cubicBezTo>
                      <a:pt x="18356" y="1153"/>
                      <a:pt x="18335" y="1163"/>
                      <a:pt x="18314" y="1163"/>
                    </a:cubicBezTo>
                    <a:cubicBezTo>
                      <a:pt x="18277" y="1163"/>
                      <a:pt x="18241" y="1131"/>
                      <a:pt x="18206" y="1076"/>
                    </a:cubicBezTo>
                    <a:cubicBezTo>
                      <a:pt x="18202" y="1077"/>
                      <a:pt x="18199" y="1078"/>
                      <a:pt x="18195" y="1078"/>
                    </a:cubicBezTo>
                    <a:cubicBezTo>
                      <a:pt x="18160" y="1078"/>
                      <a:pt x="18124" y="1013"/>
                      <a:pt x="18093" y="1013"/>
                    </a:cubicBezTo>
                    <a:cubicBezTo>
                      <a:pt x="18081" y="1013"/>
                      <a:pt x="18071" y="1022"/>
                      <a:pt x="18061" y="1044"/>
                    </a:cubicBezTo>
                    <a:cubicBezTo>
                      <a:pt x="18017" y="998"/>
                      <a:pt x="17916" y="977"/>
                      <a:pt x="17811" y="977"/>
                    </a:cubicBezTo>
                    <a:cubicBezTo>
                      <a:pt x="17680" y="977"/>
                      <a:pt x="17541" y="1008"/>
                      <a:pt x="17488" y="1058"/>
                    </a:cubicBezTo>
                    <a:cubicBezTo>
                      <a:pt x="17485" y="1068"/>
                      <a:pt x="17480" y="1078"/>
                      <a:pt x="17474" y="1086"/>
                    </a:cubicBezTo>
                    <a:cubicBezTo>
                      <a:pt x="17466" y="1118"/>
                      <a:pt x="17455" y="1137"/>
                      <a:pt x="17438" y="1137"/>
                    </a:cubicBezTo>
                    <a:cubicBezTo>
                      <a:pt x="17436" y="1140"/>
                      <a:pt x="17433" y="1142"/>
                      <a:pt x="17430" y="1142"/>
                    </a:cubicBezTo>
                    <a:cubicBezTo>
                      <a:pt x="17428" y="1142"/>
                      <a:pt x="17425" y="1140"/>
                      <a:pt x="17422" y="1135"/>
                    </a:cubicBezTo>
                    <a:cubicBezTo>
                      <a:pt x="17418" y="1131"/>
                      <a:pt x="17415" y="1129"/>
                      <a:pt x="17412" y="1129"/>
                    </a:cubicBezTo>
                    <a:cubicBezTo>
                      <a:pt x="17399" y="1129"/>
                      <a:pt x="17387" y="1160"/>
                      <a:pt x="17375" y="1180"/>
                    </a:cubicBezTo>
                    <a:cubicBezTo>
                      <a:pt x="17358" y="1154"/>
                      <a:pt x="17343" y="1170"/>
                      <a:pt x="17326" y="1126"/>
                    </a:cubicBezTo>
                    <a:cubicBezTo>
                      <a:pt x="17323" y="1135"/>
                      <a:pt x="17320" y="1139"/>
                      <a:pt x="17317" y="1139"/>
                    </a:cubicBezTo>
                    <a:cubicBezTo>
                      <a:pt x="17309" y="1139"/>
                      <a:pt x="17310" y="1096"/>
                      <a:pt x="17317" y="1074"/>
                    </a:cubicBezTo>
                    <a:cubicBezTo>
                      <a:pt x="17315" y="1073"/>
                      <a:pt x="17312" y="1072"/>
                      <a:pt x="17311" y="1072"/>
                    </a:cubicBezTo>
                    <a:cubicBezTo>
                      <a:pt x="17291" y="1061"/>
                      <a:pt x="17270" y="1048"/>
                      <a:pt x="17247" y="1048"/>
                    </a:cubicBezTo>
                    <a:cubicBezTo>
                      <a:pt x="17234" y="1048"/>
                      <a:pt x="17221" y="1052"/>
                      <a:pt x="17208" y="1063"/>
                    </a:cubicBezTo>
                    <a:cubicBezTo>
                      <a:pt x="17199" y="1059"/>
                      <a:pt x="17190" y="1057"/>
                      <a:pt x="17181" y="1057"/>
                    </a:cubicBezTo>
                    <a:cubicBezTo>
                      <a:pt x="17141" y="1057"/>
                      <a:pt x="17111" y="1094"/>
                      <a:pt x="17086" y="1101"/>
                    </a:cubicBezTo>
                    <a:cubicBezTo>
                      <a:pt x="17054" y="1091"/>
                      <a:pt x="17032" y="1082"/>
                      <a:pt x="17017" y="1065"/>
                    </a:cubicBezTo>
                    <a:cubicBezTo>
                      <a:pt x="17015" y="1064"/>
                      <a:pt x="17012" y="1063"/>
                      <a:pt x="17010" y="1063"/>
                    </a:cubicBezTo>
                    <a:cubicBezTo>
                      <a:pt x="17005" y="1063"/>
                      <a:pt x="17000" y="1066"/>
                      <a:pt x="16998" y="1072"/>
                    </a:cubicBezTo>
                    <a:cubicBezTo>
                      <a:pt x="16999" y="1067"/>
                      <a:pt x="17001" y="1060"/>
                      <a:pt x="17002" y="1054"/>
                    </a:cubicBezTo>
                    <a:cubicBezTo>
                      <a:pt x="17002" y="1049"/>
                      <a:pt x="17003" y="1046"/>
                      <a:pt x="17003" y="1043"/>
                    </a:cubicBezTo>
                    <a:lnTo>
                      <a:pt x="17003" y="1043"/>
                    </a:lnTo>
                    <a:cubicBezTo>
                      <a:pt x="16987" y="1046"/>
                      <a:pt x="16969" y="1049"/>
                      <a:pt x="16951" y="1049"/>
                    </a:cubicBezTo>
                    <a:cubicBezTo>
                      <a:pt x="16835" y="1049"/>
                      <a:pt x="16666" y="977"/>
                      <a:pt x="16545" y="977"/>
                    </a:cubicBezTo>
                    <a:cubicBezTo>
                      <a:pt x="16492" y="977"/>
                      <a:pt x="16447" y="991"/>
                      <a:pt x="16420" y="1030"/>
                    </a:cubicBezTo>
                    <a:cubicBezTo>
                      <a:pt x="16407" y="1048"/>
                      <a:pt x="16394" y="1055"/>
                      <a:pt x="16381" y="1055"/>
                    </a:cubicBezTo>
                    <a:cubicBezTo>
                      <a:pt x="16359" y="1055"/>
                      <a:pt x="16338" y="1038"/>
                      <a:pt x="16317" y="1020"/>
                    </a:cubicBezTo>
                    <a:cubicBezTo>
                      <a:pt x="16300" y="1036"/>
                      <a:pt x="16282" y="1041"/>
                      <a:pt x="16265" y="1041"/>
                    </a:cubicBezTo>
                    <a:cubicBezTo>
                      <a:pt x="16234" y="1041"/>
                      <a:pt x="16204" y="1025"/>
                      <a:pt x="16177" y="1025"/>
                    </a:cubicBezTo>
                    <a:cubicBezTo>
                      <a:pt x="16167" y="1025"/>
                      <a:pt x="16157" y="1027"/>
                      <a:pt x="16147" y="1034"/>
                    </a:cubicBezTo>
                    <a:cubicBezTo>
                      <a:pt x="16136" y="1048"/>
                      <a:pt x="16126" y="1051"/>
                      <a:pt x="16115" y="1051"/>
                    </a:cubicBezTo>
                    <a:cubicBezTo>
                      <a:pt x="16107" y="1051"/>
                      <a:pt x="16100" y="1049"/>
                      <a:pt x="16093" y="1049"/>
                    </a:cubicBezTo>
                    <a:cubicBezTo>
                      <a:pt x="16083" y="1049"/>
                      <a:pt x="16074" y="1052"/>
                      <a:pt x="16065" y="1064"/>
                    </a:cubicBezTo>
                    <a:cubicBezTo>
                      <a:pt x="16060" y="1076"/>
                      <a:pt x="16054" y="1081"/>
                      <a:pt x="16048" y="1081"/>
                    </a:cubicBezTo>
                    <a:cubicBezTo>
                      <a:pt x="16032" y="1081"/>
                      <a:pt x="16015" y="1046"/>
                      <a:pt x="16001" y="1046"/>
                    </a:cubicBezTo>
                    <a:cubicBezTo>
                      <a:pt x="15998" y="1046"/>
                      <a:pt x="15995" y="1047"/>
                      <a:pt x="15993" y="1050"/>
                    </a:cubicBezTo>
                    <a:cubicBezTo>
                      <a:pt x="15963" y="1052"/>
                      <a:pt x="15939" y="1084"/>
                      <a:pt x="15916" y="1084"/>
                    </a:cubicBezTo>
                    <a:cubicBezTo>
                      <a:pt x="15904" y="1084"/>
                      <a:pt x="15893" y="1075"/>
                      <a:pt x="15881" y="1050"/>
                    </a:cubicBezTo>
                    <a:cubicBezTo>
                      <a:pt x="15871" y="1029"/>
                      <a:pt x="15862" y="1021"/>
                      <a:pt x="15853" y="1021"/>
                    </a:cubicBezTo>
                    <a:cubicBezTo>
                      <a:pt x="15834" y="1021"/>
                      <a:pt x="15819" y="1063"/>
                      <a:pt x="15803" y="1068"/>
                    </a:cubicBezTo>
                    <a:cubicBezTo>
                      <a:pt x="15764" y="1032"/>
                      <a:pt x="15461" y="968"/>
                      <a:pt x="15358" y="968"/>
                    </a:cubicBezTo>
                    <a:cubicBezTo>
                      <a:pt x="15342" y="968"/>
                      <a:pt x="15330" y="970"/>
                      <a:pt x="15326" y="974"/>
                    </a:cubicBezTo>
                    <a:cubicBezTo>
                      <a:pt x="15277" y="971"/>
                      <a:pt x="15268" y="954"/>
                      <a:pt x="15261" y="954"/>
                    </a:cubicBezTo>
                    <a:cubicBezTo>
                      <a:pt x="15260" y="954"/>
                      <a:pt x="15259" y="955"/>
                      <a:pt x="15257" y="956"/>
                    </a:cubicBezTo>
                    <a:cubicBezTo>
                      <a:pt x="15253" y="972"/>
                      <a:pt x="15242" y="1092"/>
                      <a:pt x="15226" y="1092"/>
                    </a:cubicBezTo>
                    <a:cubicBezTo>
                      <a:pt x="15223" y="1092"/>
                      <a:pt x="15220" y="1088"/>
                      <a:pt x="15217" y="1079"/>
                    </a:cubicBezTo>
                    <a:cubicBezTo>
                      <a:pt x="15206" y="1077"/>
                      <a:pt x="15192" y="1069"/>
                      <a:pt x="15173" y="1069"/>
                    </a:cubicBezTo>
                    <a:cubicBezTo>
                      <a:pt x="15159" y="1069"/>
                      <a:pt x="15141" y="1074"/>
                      <a:pt x="15121" y="1091"/>
                    </a:cubicBezTo>
                    <a:cubicBezTo>
                      <a:pt x="15072" y="1074"/>
                      <a:pt x="15044" y="1062"/>
                      <a:pt x="15028" y="1060"/>
                    </a:cubicBezTo>
                    <a:cubicBezTo>
                      <a:pt x="15026" y="1071"/>
                      <a:pt x="15023" y="1075"/>
                      <a:pt x="15021" y="1075"/>
                    </a:cubicBezTo>
                    <a:cubicBezTo>
                      <a:pt x="15013" y="1075"/>
                      <a:pt x="15008" y="1013"/>
                      <a:pt x="15006" y="1011"/>
                    </a:cubicBezTo>
                    <a:cubicBezTo>
                      <a:pt x="15005" y="1010"/>
                      <a:pt x="15004" y="1009"/>
                      <a:pt x="15004" y="1009"/>
                    </a:cubicBezTo>
                    <a:cubicBezTo>
                      <a:pt x="15000" y="1009"/>
                      <a:pt x="14995" y="1030"/>
                      <a:pt x="14953" y="1030"/>
                    </a:cubicBezTo>
                    <a:cubicBezTo>
                      <a:pt x="14945" y="1030"/>
                      <a:pt x="14935" y="1029"/>
                      <a:pt x="14923" y="1027"/>
                    </a:cubicBezTo>
                    <a:cubicBezTo>
                      <a:pt x="14899" y="1074"/>
                      <a:pt x="14874" y="1064"/>
                      <a:pt x="14852" y="1069"/>
                    </a:cubicBezTo>
                    <a:cubicBezTo>
                      <a:pt x="14847" y="1079"/>
                      <a:pt x="14841" y="1083"/>
                      <a:pt x="14836" y="1083"/>
                    </a:cubicBezTo>
                    <a:cubicBezTo>
                      <a:pt x="14824" y="1083"/>
                      <a:pt x="14813" y="1068"/>
                      <a:pt x="14801" y="1068"/>
                    </a:cubicBezTo>
                    <a:cubicBezTo>
                      <a:pt x="14796" y="1068"/>
                      <a:pt x="14791" y="1071"/>
                      <a:pt x="14787" y="1079"/>
                    </a:cubicBezTo>
                    <a:cubicBezTo>
                      <a:pt x="14775" y="1101"/>
                      <a:pt x="14764" y="1112"/>
                      <a:pt x="14751" y="1112"/>
                    </a:cubicBezTo>
                    <a:cubicBezTo>
                      <a:pt x="14741" y="1112"/>
                      <a:pt x="14731" y="1105"/>
                      <a:pt x="14721" y="1091"/>
                    </a:cubicBezTo>
                    <a:cubicBezTo>
                      <a:pt x="14714" y="1112"/>
                      <a:pt x="14698" y="1117"/>
                      <a:pt x="14680" y="1117"/>
                    </a:cubicBezTo>
                    <a:cubicBezTo>
                      <a:pt x="14664" y="1117"/>
                      <a:pt x="14646" y="1113"/>
                      <a:pt x="14629" y="1113"/>
                    </a:cubicBezTo>
                    <a:cubicBezTo>
                      <a:pt x="14611" y="1113"/>
                      <a:pt x="14595" y="1118"/>
                      <a:pt x="14587" y="1140"/>
                    </a:cubicBezTo>
                    <a:cubicBezTo>
                      <a:pt x="14571" y="1163"/>
                      <a:pt x="14553" y="1188"/>
                      <a:pt x="14534" y="1188"/>
                    </a:cubicBezTo>
                    <a:cubicBezTo>
                      <a:pt x="14524" y="1188"/>
                      <a:pt x="14514" y="1181"/>
                      <a:pt x="14503" y="1166"/>
                    </a:cubicBezTo>
                    <a:cubicBezTo>
                      <a:pt x="14497" y="1170"/>
                      <a:pt x="14491" y="1172"/>
                      <a:pt x="14484" y="1172"/>
                    </a:cubicBezTo>
                    <a:cubicBezTo>
                      <a:pt x="14463" y="1172"/>
                      <a:pt x="14441" y="1153"/>
                      <a:pt x="14417" y="1153"/>
                    </a:cubicBezTo>
                    <a:cubicBezTo>
                      <a:pt x="14411" y="1153"/>
                      <a:pt x="14404" y="1155"/>
                      <a:pt x="14397" y="1158"/>
                    </a:cubicBezTo>
                    <a:cubicBezTo>
                      <a:pt x="14281" y="1142"/>
                      <a:pt x="14268" y="1102"/>
                      <a:pt x="14263" y="1102"/>
                    </a:cubicBezTo>
                    <a:cubicBezTo>
                      <a:pt x="14263" y="1102"/>
                      <a:pt x="14263" y="1102"/>
                      <a:pt x="14262" y="1102"/>
                    </a:cubicBezTo>
                    <a:cubicBezTo>
                      <a:pt x="14259" y="1096"/>
                      <a:pt x="14257" y="1082"/>
                      <a:pt x="14227" y="1082"/>
                    </a:cubicBezTo>
                    <a:cubicBezTo>
                      <a:pt x="14213" y="1082"/>
                      <a:pt x="14192" y="1086"/>
                      <a:pt x="14161" y="1095"/>
                    </a:cubicBezTo>
                    <a:lnTo>
                      <a:pt x="14144" y="1079"/>
                    </a:lnTo>
                    <a:cubicBezTo>
                      <a:pt x="14102" y="1082"/>
                      <a:pt x="14046" y="1083"/>
                      <a:pt x="13965" y="1095"/>
                    </a:cubicBezTo>
                    <a:cubicBezTo>
                      <a:pt x="13935" y="1113"/>
                      <a:pt x="13908" y="1119"/>
                      <a:pt x="13883" y="1119"/>
                    </a:cubicBezTo>
                    <a:cubicBezTo>
                      <a:pt x="13846" y="1119"/>
                      <a:pt x="13814" y="1108"/>
                      <a:pt x="13785" y="1108"/>
                    </a:cubicBezTo>
                    <a:cubicBezTo>
                      <a:pt x="13770" y="1108"/>
                      <a:pt x="13755" y="1111"/>
                      <a:pt x="13742" y="1123"/>
                    </a:cubicBezTo>
                    <a:cubicBezTo>
                      <a:pt x="13726" y="1116"/>
                      <a:pt x="13712" y="1114"/>
                      <a:pt x="13699" y="1114"/>
                    </a:cubicBezTo>
                    <a:cubicBezTo>
                      <a:pt x="13666" y="1114"/>
                      <a:pt x="13643" y="1128"/>
                      <a:pt x="13624" y="1130"/>
                    </a:cubicBezTo>
                    <a:cubicBezTo>
                      <a:pt x="13594" y="1148"/>
                      <a:pt x="13578" y="1152"/>
                      <a:pt x="13566" y="1152"/>
                    </a:cubicBezTo>
                    <a:cubicBezTo>
                      <a:pt x="13557" y="1152"/>
                      <a:pt x="13550" y="1150"/>
                      <a:pt x="13541" y="1148"/>
                    </a:cubicBezTo>
                    <a:cubicBezTo>
                      <a:pt x="13537" y="1158"/>
                      <a:pt x="13479" y="1161"/>
                      <a:pt x="13402" y="1161"/>
                    </a:cubicBezTo>
                    <a:cubicBezTo>
                      <a:pt x="13327" y="1161"/>
                      <a:pt x="13233" y="1158"/>
                      <a:pt x="13154" y="1158"/>
                    </a:cubicBezTo>
                    <a:cubicBezTo>
                      <a:pt x="13075" y="1158"/>
                      <a:pt x="13010" y="1161"/>
                      <a:pt x="12991" y="1170"/>
                    </a:cubicBezTo>
                    <a:cubicBezTo>
                      <a:pt x="12969" y="1180"/>
                      <a:pt x="12946" y="1191"/>
                      <a:pt x="12923" y="1191"/>
                    </a:cubicBezTo>
                    <a:cubicBezTo>
                      <a:pt x="12915" y="1191"/>
                      <a:pt x="12906" y="1189"/>
                      <a:pt x="12897" y="1185"/>
                    </a:cubicBezTo>
                    <a:cubicBezTo>
                      <a:pt x="12892" y="1183"/>
                      <a:pt x="12878" y="1181"/>
                      <a:pt x="12860" y="1181"/>
                    </a:cubicBezTo>
                    <a:cubicBezTo>
                      <a:pt x="12785" y="1181"/>
                      <a:pt x="12627" y="1205"/>
                      <a:pt x="12563" y="1298"/>
                    </a:cubicBezTo>
                    <a:lnTo>
                      <a:pt x="12308" y="1302"/>
                    </a:lnTo>
                    <a:cubicBezTo>
                      <a:pt x="12249" y="1299"/>
                      <a:pt x="12186" y="1297"/>
                      <a:pt x="12125" y="1297"/>
                    </a:cubicBezTo>
                    <a:cubicBezTo>
                      <a:pt x="12025" y="1297"/>
                      <a:pt x="11932" y="1301"/>
                      <a:pt x="11875" y="1308"/>
                    </a:cubicBezTo>
                    <a:lnTo>
                      <a:pt x="11804" y="1310"/>
                    </a:lnTo>
                    <a:lnTo>
                      <a:pt x="11789" y="1310"/>
                    </a:lnTo>
                    <a:lnTo>
                      <a:pt x="11722" y="1311"/>
                    </a:lnTo>
                    <a:cubicBezTo>
                      <a:pt x="11706" y="1260"/>
                      <a:pt x="11694" y="1167"/>
                      <a:pt x="11685" y="1118"/>
                    </a:cubicBezTo>
                    <a:lnTo>
                      <a:pt x="11685" y="1118"/>
                    </a:lnTo>
                    <a:cubicBezTo>
                      <a:pt x="11685" y="1118"/>
                      <a:pt x="11686" y="1118"/>
                      <a:pt x="11687" y="1118"/>
                    </a:cubicBezTo>
                    <a:cubicBezTo>
                      <a:pt x="11712" y="1118"/>
                      <a:pt x="11758" y="1086"/>
                      <a:pt x="11727" y="1086"/>
                    </a:cubicBezTo>
                    <a:cubicBezTo>
                      <a:pt x="11719" y="1086"/>
                      <a:pt x="11704" y="1088"/>
                      <a:pt x="11682" y="1095"/>
                    </a:cubicBezTo>
                    <a:cubicBezTo>
                      <a:pt x="11682" y="1096"/>
                      <a:pt x="11682" y="1097"/>
                      <a:pt x="11681" y="1097"/>
                    </a:cubicBezTo>
                    <a:cubicBezTo>
                      <a:pt x="11679" y="1089"/>
                      <a:pt x="11678" y="1084"/>
                      <a:pt x="11676" y="1084"/>
                    </a:cubicBezTo>
                    <a:cubicBezTo>
                      <a:pt x="11675" y="1084"/>
                      <a:pt x="11674" y="1088"/>
                      <a:pt x="11673" y="1097"/>
                    </a:cubicBezTo>
                    <a:cubicBezTo>
                      <a:pt x="11673" y="1100"/>
                      <a:pt x="11673" y="1104"/>
                      <a:pt x="11673" y="1106"/>
                    </a:cubicBezTo>
                    <a:cubicBezTo>
                      <a:pt x="11651" y="1133"/>
                      <a:pt x="11635" y="1175"/>
                      <a:pt x="11623" y="1175"/>
                    </a:cubicBezTo>
                    <a:cubicBezTo>
                      <a:pt x="11623" y="1175"/>
                      <a:pt x="11623" y="1175"/>
                      <a:pt x="11622" y="1175"/>
                    </a:cubicBezTo>
                    <a:cubicBezTo>
                      <a:pt x="11626" y="1163"/>
                      <a:pt x="11631" y="1152"/>
                      <a:pt x="11635" y="1142"/>
                    </a:cubicBezTo>
                    <a:lnTo>
                      <a:pt x="11635" y="1142"/>
                    </a:lnTo>
                    <a:cubicBezTo>
                      <a:pt x="11629" y="1158"/>
                      <a:pt x="11575" y="1162"/>
                      <a:pt x="11502" y="1162"/>
                    </a:cubicBezTo>
                    <a:cubicBezTo>
                      <a:pt x="11397" y="1162"/>
                      <a:pt x="11250" y="1153"/>
                      <a:pt x="11147" y="1153"/>
                    </a:cubicBezTo>
                    <a:cubicBezTo>
                      <a:pt x="11111" y="1153"/>
                      <a:pt x="11080" y="1154"/>
                      <a:pt x="11059" y="1157"/>
                    </a:cubicBezTo>
                    <a:cubicBezTo>
                      <a:pt x="11047" y="1125"/>
                      <a:pt x="11017" y="1108"/>
                      <a:pt x="10987" y="1108"/>
                    </a:cubicBezTo>
                    <a:cubicBezTo>
                      <a:pt x="10962" y="1108"/>
                      <a:pt x="10936" y="1121"/>
                      <a:pt x="10925" y="1148"/>
                    </a:cubicBezTo>
                    <a:cubicBezTo>
                      <a:pt x="10906" y="1115"/>
                      <a:pt x="10916" y="1063"/>
                      <a:pt x="10945" y="1045"/>
                    </a:cubicBezTo>
                    <a:lnTo>
                      <a:pt x="10945" y="1045"/>
                    </a:lnTo>
                    <a:cubicBezTo>
                      <a:pt x="10931" y="1046"/>
                      <a:pt x="10918" y="1046"/>
                      <a:pt x="10905" y="1046"/>
                    </a:cubicBezTo>
                    <a:cubicBezTo>
                      <a:pt x="10712" y="1046"/>
                      <a:pt x="10719" y="957"/>
                      <a:pt x="10528" y="957"/>
                    </a:cubicBezTo>
                    <a:cubicBezTo>
                      <a:pt x="10515" y="957"/>
                      <a:pt x="10502" y="958"/>
                      <a:pt x="10487" y="959"/>
                    </a:cubicBezTo>
                    <a:cubicBezTo>
                      <a:pt x="10468" y="960"/>
                      <a:pt x="10445" y="960"/>
                      <a:pt x="10421" y="960"/>
                    </a:cubicBezTo>
                    <a:cubicBezTo>
                      <a:pt x="10321" y="960"/>
                      <a:pt x="10194" y="950"/>
                      <a:pt x="10123" y="932"/>
                    </a:cubicBezTo>
                    <a:lnTo>
                      <a:pt x="10122" y="932"/>
                    </a:lnTo>
                    <a:cubicBezTo>
                      <a:pt x="10118" y="924"/>
                      <a:pt x="10115" y="916"/>
                      <a:pt x="10111" y="907"/>
                    </a:cubicBezTo>
                    <a:lnTo>
                      <a:pt x="10111" y="907"/>
                    </a:lnTo>
                    <a:cubicBezTo>
                      <a:pt x="10120" y="924"/>
                      <a:pt x="10126" y="932"/>
                      <a:pt x="10129" y="932"/>
                    </a:cubicBezTo>
                    <a:cubicBezTo>
                      <a:pt x="10133" y="932"/>
                      <a:pt x="10126" y="913"/>
                      <a:pt x="10101" y="881"/>
                    </a:cubicBezTo>
                    <a:cubicBezTo>
                      <a:pt x="10096" y="867"/>
                      <a:pt x="10093" y="861"/>
                      <a:pt x="10089" y="861"/>
                    </a:cubicBezTo>
                    <a:cubicBezTo>
                      <a:pt x="10081" y="861"/>
                      <a:pt x="10074" y="894"/>
                      <a:pt x="10064" y="927"/>
                    </a:cubicBezTo>
                    <a:cubicBezTo>
                      <a:pt x="10045" y="932"/>
                      <a:pt x="10043" y="946"/>
                      <a:pt x="10050" y="962"/>
                    </a:cubicBezTo>
                    <a:cubicBezTo>
                      <a:pt x="10045" y="975"/>
                      <a:pt x="10034" y="987"/>
                      <a:pt x="10022" y="994"/>
                    </a:cubicBezTo>
                    <a:cubicBezTo>
                      <a:pt x="10017" y="999"/>
                      <a:pt x="10012" y="1001"/>
                      <a:pt x="10007" y="1001"/>
                    </a:cubicBezTo>
                    <a:cubicBezTo>
                      <a:pt x="9994" y="1001"/>
                      <a:pt x="9979" y="988"/>
                      <a:pt x="9963" y="988"/>
                    </a:cubicBezTo>
                    <a:cubicBezTo>
                      <a:pt x="9953" y="988"/>
                      <a:pt x="9942" y="994"/>
                      <a:pt x="9931" y="1016"/>
                    </a:cubicBezTo>
                    <a:cubicBezTo>
                      <a:pt x="9925" y="1014"/>
                      <a:pt x="9919" y="1014"/>
                      <a:pt x="9913" y="1014"/>
                    </a:cubicBezTo>
                    <a:cubicBezTo>
                      <a:pt x="9892" y="1014"/>
                      <a:pt x="9870" y="1020"/>
                      <a:pt x="9846" y="1020"/>
                    </a:cubicBezTo>
                    <a:cubicBezTo>
                      <a:pt x="9834" y="1020"/>
                      <a:pt x="9821" y="1018"/>
                      <a:pt x="9808" y="1013"/>
                    </a:cubicBezTo>
                    <a:cubicBezTo>
                      <a:pt x="9746" y="1007"/>
                      <a:pt x="9690" y="997"/>
                      <a:pt x="9637" y="992"/>
                    </a:cubicBezTo>
                    <a:cubicBezTo>
                      <a:pt x="9621" y="989"/>
                      <a:pt x="9605" y="988"/>
                      <a:pt x="9588" y="988"/>
                    </a:cubicBezTo>
                    <a:cubicBezTo>
                      <a:pt x="9556" y="988"/>
                      <a:pt x="9525" y="993"/>
                      <a:pt x="9495" y="1002"/>
                    </a:cubicBezTo>
                    <a:cubicBezTo>
                      <a:pt x="9473" y="1020"/>
                      <a:pt x="9452" y="1026"/>
                      <a:pt x="9431" y="1026"/>
                    </a:cubicBezTo>
                    <a:cubicBezTo>
                      <a:pt x="9407" y="1026"/>
                      <a:pt x="9383" y="1017"/>
                      <a:pt x="9361" y="1008"/>
                    </a:cubicBezTo>
                    <a:cubicBezTo>
                      <a:pt x="9365" y="995"/>
                      <a:pt x="9343" y="984"/>
                      <a:pt x="9271" y="976"/>
                    </a:cubicBezTo>
                    <a:cubicBezTo>
                      <a:pt x="9263" y="976"/>
                      <a:pt x="9121" y="956"/>
                      <a:pt x="9057" y="956"/>
                    </a:cubicBezTo>
                    <a:cubicBezTo>
                      <a:pt x="9049" y="956"/>
                      <a:pt x="9042" y="957"/>
                      <a:pt x="9037" y="957"/>
                    </a:cubicBezTo>
                    <a:cubicBezTo>
                      <a:pt x="9032" y="958"/>
                      <a:pt x="9026" y="958"/>
                      <a:pt x="9021" y="958"/>
                    </a:cubicBezTo>
                    <a:cubicBezTo>
                      <a:pt x="8944" y="958"/>
                      <a:pt x="8875" y="876"/>
                      <a:pt x="8802" y="876"/>
                    </a:cubicBezTo>
                    <a:cubicBezTo>
                      <a:pt x="8776" y="876"/>
                      <a:pt x="8751" y="886"/>
                      <a:pt x="8724" y="913"/>
                    </a:cubicBezTo>
                    <a:cubicBezTo>
                      <a:pt x="8670" y="905"/>
                      <a:pt x="8636" y="915"/>
                      <a:pt x="8611" y="876"/>
                    </a:cubicBezTo>
                    <a:lnTo>
                      <a:pt x="8611" y="876"/>
                    </a:lnTo>
                    <a:cubicBezTo>
                      <a:pt x="8647" y="943"/>
                      <a:pt x="8636" y="965"/>
                      <a:pt x="8610" y="965"/>
                    </a:cubicBezTo>
                    <a:cubicBezTo>
                      <a:pt x="8560" y="965"/>
                      <a:pt x="8453" y="879"/>
                      <a:pt x="8537" y="867"/>
                    </a:cubicBezTo>
                    <a:cubicBezTo>
                      <a:pt x="8531" y="847"/>
                      <a:pt x="8522" y="840"/>
                      <a:pt x="8510" y="840"/>
                    </a:cubicBezTo>
                    <a:cubicBezTo>
                      <a:pt x="8495" y="840"/>
                      <a:pt x="8476" y="853"/>
                      <a:pt x="8462" y="866"/>
                    </a:cubicBezTo>
                    <a:cubicBezTo>
                      <a:pt x="8458" y="855"/>
                      <a:pt x="8453" y="850"/>
                      <a:pt x="8449" y="850"/>
                    </a:cubicBezTo>
                    <a:cubicBezTo>
                      <a:pt x="8424" y="850"/>
                      <a:pt x="8396" y="1028"/>
                      <a:pt x="8348" y="1028"/>
                    </a:cubicBezTo>
                    <a:cubicBezTo>
                      <a:pt x="8346" y="1028"/>
                      <a:pt x="8344" y="1028"/>
                      <a:pt x="8342" y="1027"/>
                    </a:cubicBezTo>
                    <a:cubicBezTo>
                      <a:pt x="8309" y="1042"/>
                      <a:pt x="8272" y="1050"/>
                      <a:pt x="8236" y="1050"/>
                    </a:cubicBezTo>
                    <a:cubicBezTo>
                      <a:pt x="8219" y="1050"/>
                      <a:pt x="8202" y="1048"/>
                      <a:pt x="8186" y="1045"/>
                    </a:cubicBezTo>
                    <a:cubicBezTo>
                      <a:pt x="8184" y="1045"/>
                      <a:pt x="8183" y="1045"/>
                      <a:pt x="8182" y="1045"/>
                    </a:cubicBezTo>
                    <a:cubicBezTo>
                      <a:pt x="8138" y="1045"/>
                      <a:pt x="8099" y="1258"/>
                      <a:pt x="8063" y="1258"/>
                    </a:cubicBezTo>
                    <a:cubicBezTo>
                      <a:pt x="8062" y="1258"/>
                      <a:pt x="8061" y="1258"/>
                      <a:pt x="8060" y="1258"/>
                    </a:cubicBezTo>
                    <a:cubicBezTo>
                      <a:pt x="7986" y="1252"/>
                      <a:pt x="7929" y="1223"/>
                      <a:pt x="7878" y="1149"/>
                    </a:cubicBezTo>
                    <a:cubicBezTo>
                      <a:pt x="7863" y="1158"/>
                      <a:pt x="7849" y="1160"/>
                      <a:pt x="7835" y="1160"/>
                    </a:cubicBezTo>
                    <a:cubicBezTo>
                      <a:pt x="7820" y="1160"/>
                      <a:pt x="7805" y="1157"/>
                      <a:pt x="7790" y="1157"/>
                    </a:cubicBezTo>
                    <a:cubicBezTo>
                      <a:pt x="7778" y="1157"/>
                      <a:pt x="7765" y="1159"/>
                      <a:pt x="7753" y="1167"/>
                    </a:cubicBezTo>
                    <a:cubicBezTo>
                      <a:pt x="7730" y="1209"/>
                      <a:pt x="7726" y="1219"/>
                      <a:pt x="7732" y="1219"/>
                    </a:cubicBezTo>
                    <a:cubicBezTo>
                      <a:pt x="7736" y="1219"/>
                      <a:pt x="7746" y="1213"/>
                      <a:pt x="7757" y="1213"/>
                    </a:cubicBezTo>
                    <a:cubicBezTo>
                      <a:pt x="7766" y="1213"/>
                      <a:pt x="7776" y="1217"/>
                      <a:pt x="7785" y="1231"/>
                    </a:cubicBezTo>
                    <a:cubicBezTo>
                      <a:pt x="7788" y="1218"/>
                      <a:pt x="7792" y="1213"/>
                      <a:pt x="7794" y="1213"/>
                    </a:cubicBezTo>
                    <a:cubicBezTo>
                      <a:pt x="7801" y="1213"/>
                      <a:pt x="7802" y="1242"/>
                      <a:pt x="7789" y="1246"/>
                    </a:cubicBezTo>
                    <a:cubicBezTo>
                      <a:pt x="7786" y="1248"/>
                      <a:pt x="7783" y="1249"/>
                      <a:pt x="7779" y="1249"/>
                    </a:cubicBezTo>
                    <a:cubicBezTo>
                      <a:pt x="7757" y="1249"/>
                      <a:pt x="7713" y="1218"/>
                      <a:pt x="7637" y="1196"/>
                    </a:cubicBezTo>
                    <a:cubicBezTo>
                      <a:pt x="7636" y="1196"/>
                      <a:pt x="7634" y="1196"/>
                      <a:pt x="7632" y="1196"/>
                    </a:cubicBezTo>
                    <a:cubicBezTo>
                      <a:pt x="7563" y="1196"/>
                      <a:pt x="7530" y="1279"/>
                      <a:pt x="7512" y="1279"/>
                    </a:cubicBezTo>
                    <a:cubicBezTo>
                      <a:pt x="7508" y="1279"/>
                      <a:pt x="7505" y="1275"/>
                      <a:pt x="7502" y="1265"/>
                    </a:cubicBezTo>
                    <a:cubicBezTo>
                      <a:pt x="7495" y="1259"/>
                      <a:pt x="7496" y="1247"/>
                      <a:pt x="7499" y="1235"/>
                    </a:cubicBezTo>
                    <a:cubicBezTo>
                      <a:pt x="7495" y="1230"/>
                      <a:pt x="7493" y="1228"/>
                      <a:pt x="7490" y="1219"/>
                    </a:cubicBezTo>
                    <a:cubicBezTo>
                      <a:pt x="7474" y="1181"/>
                      <a:pt x="7450" y="1159"/>
                      <a:pt x="7414" y="1159"/>
                    </a:cubicBezTo>
                    <a:cubicBezTo>
                      <a:pt x="7382" y="1159"/>
                      <a:pt x="7341" y="1177"/>
                      <a:pt x="7287" y="1217"/>
                    </a:cubicBezTo>
                    <a:cubicBezTo>
                      <a:pt x="7261" y="1203"/>
                      <a:pt x="7238" y="1199"/>
                      <a:pt x="7218" y="1199"/>
                    </a:cubicBezTo>
                    <a:cubicBezTo>
                      <a:pt x="7191" y="1199"/>
                      <a:pt x="7168" y="1207"/>
                      <a:pt x="7149" y="1212"/>
                    </a:cubicBezTo>
                    <a:cubicBezTo>
                      <a:pt x="7136" y="1186"/>
                      <a:pt x="7126" y="1176"/>
                      <a:pt x="7116" y="1176"/>
                    </a:cubicBezTo>
                    <a:cubicBezTo>
                      <a:pt x="7097" y="1176"/>
                      <a:pt x="7083" y="1220"/>
                      <a:pt x="7072" y="1249"/>
                    </a:cubicBezTo>
                    <a:cubicBezTo>
                      <a:pt x="7045" y="1247"/>
                      <a:pt x="7032" y="1213"/>
                      <a:pt x="7027" y="1213"/>
                    </a:cubicBezTo>
                    <a:cubicBezTo>
                      <a:pt x="7025" y="1213"/>
                      <a:pt x="7024" y="1216"/>
                      <a:pt x="7024" y="1223"/>
                    </a:cubicBezTo>
                    <a:cubicBezTo>
                      <a:pt x="7023" y="1221"/>
                      <a:pt x="7022" y="1220"/>
                      <a:pt x="7021" y="1220"/>
                    </a:cubicBezTo>
                    <a:cubicBezTo>
                      <a:pt x="7017" y="1220"/>
                      <a:pt x="7011" y="1231"/>
                      <a:pt x="6992" y="1237"/>
                    </a:cubicBezTo>
                    <a:cubicBezTo>
                      <a:pt x="6980" y="1214"/>
                      <a:pt x="6961" y="1124"/>
                      <a:pt x="6940" y="1124"/>
                    </a:cubicBezTo>
                    <a:cubicBezTo>
                      <a:pt x="6936" y="1124"/>
                      <a:pt x="6932" y="1126"/>
                      <a:pt x="6928" y="1132"/>
                    </a:cubicBezTo>
                    <a:cubicBezTo>
                      <a:pt x="6924" y="1143"/>
                      <a:pt x="6919" y="1147"/>
                      <a:pt x="6913" y="1147"/>
                    </a:cubicBezTo>
                    <a:cubicBezTo>
                      <a:pt x="6893" y="1147"/>
                      <a:pt x="6867" y="1088"/>
                      <a:pt x="6838" y="1088"/>
                    </a:cubicBezTo>
                    <a:cubicBezTo>
                      <a:pt x="6830" y="1088"/>
                      <a:pt x="6822" y="1092"/>
                      <a:pt x="6814" y="1104"/>
                    </a:cubicBezTo>
                    <a:cubicBezTo>
                      <a:pt x="6791" y="1129"/>
                      <a:pt x="6768" y="1136"/>
                      <a:pt x="6746" y="1136"/>
                    </a:cubicBezTo>
                    <a:cubicBezTo>
                      <a:pt x="6721" y="1136"/>
                      <a:pt x="6697" y="1127"/>
                      <a:pt x="6675" y="1127"/>
                    </a:cubicBezTo>
                    <a:cubicBezTo>
                      <a:pt x="6664" y="1127"/>
                      <a:pt x="6654" y="1129"/>
                      <a:pt x="6645" y="1135"/>
                    </a:cubicBezTo>
                    <a:cubicBezTo>
                      <a:pt x="6635" y="1168"/>
                      <a:pt x="6624" y="1181"/>
                      <a:pt x="6613" y="1181"/>
                    </a:cubicBezTo>
                    <a:cubicBezTo>
                      <a:pt x="6578" y="1181"/>
                      <a:pt x="6541" y="1036"/>
                      <a:pt x="6512" y="1032"/>
                    </a:cubicBezTo>
                    <a:cubicBezTo>
                      <a:pt x="6499" y="1023"/>
                      <a:pt x="6486" y="1020"/>
                      <a:pt x="6475" y="1020"/>
                    </a:cubicBezTo>
                    <a:cubicBezTo>
                      <a:pt x="6436" y="1020"/>
                      <a:pt x="6406" y="1057"/>
                      <a:pt x="6378" y="1057"/>
                    </a:cubicBezTo>
                    <a:cubicBezTo>
                      <a:pt x="6365" y="1057"/>
                      <a:pt x="6354" y="1050"/>
                      <a:pt x="6342" y="1030"/>
                    </a:cubicBezTo>
                    <a:cubicBezTo>
                      <a:pt x="6332" y="1034"/>
                      <a:pt x="6321" y="1036"/>
                      <a:pt x="6310" y="1036"/>
                    </a:cubicBezTo>
                    <a:cubicBezTo>
                      <a:pt x="6308" y="1036"/>
                      <a:pt x="6306" y="1036"/>
                      <a:pt x="6304" y="1036"/>
                    </a:cubicBezTo>
                    <a:cubicBezTo>
                      <a:pt x="6282" y="1029"/>
                      <a:pt x="6259" y="1025"/>
                      <a:pt x="6236" y="1025"/>
                    </a:cubicBezTo>
                    <a:cubicBezTo>
                      <a:pt x="6232" y="1023"/>
                      <a:pt x="6229" y="1023"/>
                      <a:pt x="6225" y="1023"/>
                    </a:cubicBezTo>
                    <a:cubicBezTo>
                      <a:pt x="6221" y="1030"/>
                      <a:pt x="6217" y="1032"/>
                      <a:pt x="6215" y="1032"/>
                    </a:cubicBezTo>
                    <a:cubicBezTo>
                      <a:pt x="6211" y="1032"/>
                      <a:pt x="6210" y="1027"/>
                      <a:pt x="6210" y="1022"/>
                    </a:cubicBezTo>
                    <a:cubicBezTo>
                      <a:pt x="6180" y="1022"/>
                      <a:pt x="6147" y="1025"/>
                      <a:pt x="6108" y="1030"/>
                    </a:cubicBezTo>
                    <a:cubicBezTo>
                      <a:pt x="6037" y="1062"/>
                      <a:pt x="5979" y="1087"/>
                      <a:pt x="5930" y="1087"/>
                    </a:cubicBezTo>
                    <a:cubicBezTo>
                      <a:pt x="5913" y="1087"/>
                      <a:pt x="5897" y="1084"/>
                      <a:pt x="5883" y="1077"/>
                    </a:cubicBezTo>
                    <a:cubicBezTo>
                      <a:pt x="5867" y="1046"/>
                      <a:pt x="5854" y="1035"/>
                      <a:pt x="5842" y="1035"/>
                    </a:cubicBezTo>
                    <a:cubicBezTo>
                      <a:pt x="5817" y="1035"/>
                      <a:pt x="5798" y="1080"/>
                      <a:pt x="5781" y="1080"/>
                    </a:cubicBezTo>
                    <a:cubicBezTo>
                      <a:pt x="5772" y="1080"/>
                      <a:pt x="5765" y="1070"/>
                      <a:pt x="5757" y="1040"/>
                    </a:cubicBezTo>
                    <a:cubicBezTo>
                      <a:pt x="5710" y="998"/>
                      <a:pt x="5692" y="984"/>
                      <a:pt x="5676" y="984"/>
                    </a:cubicBezTo>
                    <a:cubicBezTo>
                      <a:pt x="5672" y="984"/>
                      <a:pt x="5668" y="985"/>
                      <a:pt x="5664" y="987"/>
                    </a:cubicBezTo>
                    <a:cubicBezTo>
                      <a:pt x="5660" y="1001"/>
                      <a:pt x="5656" y="1005"/>
                      <a:pt x="5651" y="1005"/>
                    </a:cubicBezTo>
                    <a:cubicBezTo>
                      <a:pt x="5643" y="1005"/>
                      <a:pt x="5633" y="994"/>
                      <a:pt x="5620" y="994"/>
                    </a:cubicBezTo>
                    <a:cubicBezTo>
                      <a:pt x="5620" y="994"/>
                      <a:pt x="5619" y="994"/>
                      <a:pt x="5618" y="994"/>
                    </a:cubicBezTo>
                    <a:cubicBezTo>
                      <a:pt x="5611" y="986"/>
                      <a:pt x="5605" y="982"/>
                      <a:pt x="5597" y="982"/>
                    </a:cubicBezTo>
                    <a:cubicBezTo>
                      <a:pt x="5578" y="982"/>
                      <a:pt x="5554" y="1003"/>
                      <a:pt x="5521" y="1009"/>
                    </a:cubicBezTo>
                    <a:cubicBezTo>
                      <a:pt x="5512" y="985"/>
                      <a:pt x="5503" y="976"/>
                      <a:pt x="5495" y="976"/>
                    </a:cubicBezTo>
                    <a:cubicBezTo>
                      <a:pt x="5471" y="976"/>
                      <a:pt x="5453" y="1060"/>
                      <a:pt x="5435" y="1084"/>
                    </a:cubicBezTo>
                    <a:cubicBezTo>
                      <a:pt x="5425" y="1112"/>
                      <a:pt x="5416" y="1124"/>
                      <a:pt x="5408" y="1124"/>
                    </a:cubicBezTo>
                    <a:cubicBezTo>
                      <a:pt x="5405" y="1124"/>
                      <a:pt x="5402" y="1122"/>
                      <a:pt x="5399" y="1120"/>
                    </a:cubicBezTo>
                    <a:cubicBezTo>
                      <a:pt x="5397" y="1129"/>
                      <a:pt x="5394" y="1132"/>
                      <a:pt x="5392" y="1132"/>
                    </a:cubicBezTo>
                    <a:cubicBezTo>
                      <a:pt x="5383" y="1132"/>
                      <a:pt x="5374" y="1086"/>
                      <a:pt x="5365" y="1050"/>
                    </a:cubicBezTo>
                    <a:cubicBezTo>
                      <a:pt x="5363" y="1056"/>
                      <a:pt x="5360" y="1057"/>
                      <a:pt x="5358" y="1057"/>
                    </a:cubicBezTo>
                    <a:cubicBezTo>
                      <a:pt x="5355" y="1057"/>
                      <a:pt x="5352" y="1055"/>
                      <a:pt x="5349" y="1055"/>
                    </a:cubicBezTo>
                    <a:cubicBezTo>
                      <a:pt x="5345" y="1055"/>
                      <a:pt x="5342" y="1060"/>
                      <a:pt x="5339" y="1082"/>
                    </a:cubicBezTo>
                    <a:cubicBezTo>
                      <a:pt x="5338" y="1087"/>
                      <a:pt x="5337" y="1089"/>
                      <a:pt x="5336" y="1089"/>
                    </a:cubicBezTo>
                    <a:cubicBezTo>
                      <a:pt x="5330" y="1089"/>
                      <a:pt x="5322" y="1025"/>
                      <a:pt x="5315" y="1007"/>
                    </a:cubicBezTo>
                    <a:cubicBezTo>
                      <a:pt x="5313" y="1001"/>
                      <a:pt x="5310" y="999"/>
                      <a:pt x="5308" y="999"/>
                    </a:cubicBezTo>
                    <a:cubicBezTo>
                      <a:pt x="5298" y="999"/>
                      <a:pt x="5292" y="1062"/>
                      <a:pt x="5285" y="1067"/>
                    </a:cubicBezTo>
                    <a:cubicBezTo>
                      <a:pt x="5282" y="1065"/>
                      <a:pt x="5280" y="1064"/>
                      <a:pt x="5277" y="1064"/>
                    </a:cubicBezTo>
                    <a:cubicBezTo>
                      <a:pt x="5265" y="1064"/>
                      <a:pt x="5260" y="1093"/>
                      <a:pt x="5257" y="1126"/>
                    </a:cubicBezTo>
                    <a:cubicBezTo>
                      <a:pt x="5255" y="1114"/>
                      <a:pt x="5254" y="1110"/>
                      <a:pt x="5253" y="1110"/>
                    </a:cubicBezTo>
                    <a:cubicBezTo>
                      <a:pt x="5253" y="1110"/>
                      <a:pt x="5252" y="1120"/>
                      <a:pt x="5252" y="1120"/>
                    </a:cubicBezTo>
                    <a:cubicBezTo>
                      <a:pt x="5252" y="1120"/>
                      <a:pt x="5252" y="1111"/>
                      <a:pt x="5250" y="1078"/>
                    </a:cubicBezTo>
                    <a:lnTo>
                      <a:pt x="5250" y="1078"/>
                    </a:lnTo>
                    <a:cubicBezTo>
                      <a:pt x="5251" y="1097"/>
                      <a:pt x="5244" y="1116"/>
                      <a:pt x="5234" y="1132"/>
                    </a:cubicBezTo>
                    <a:cubicBezTo>
                      <a:pt x="5226" y="1132"/>
                      <a:pt x="5219" y="1194"/>
                      <a:pt x="5207" y="1194"/>
                    </a:cubicBezTo>
                    <a:cubicBezTo>
                      <a:pt x="5199" y="1194"/>
                      <a:pt x="5190" y="1167"/>
                      <a:pt x="5176" y="1078"/>
                    </a:cubicBezTo>
                    <a:cubicBezTo>
                      <a:pt x="5154" y="1138"/>
                      <a:pt x="5000" y="1199"/>
                      <a:pt x="4966" y="1270"/>
                    </a:cubicBezTo>
                    <a:cubicBezTo>
                      <a:pt x="4961" y="1318"/>
                      <a:pt x="4954" y="1331"/>
                      <a:pt x="4946" y="1331"/>
                    </a:cubicBezTo>
                    <a:cubicBezTo>
                      <a:pt x="4936" y="1331"/>
                      <a:pt x="4924" y="1309"/>
                      <a:pt x="4913" y="1309"/>
                    </a:cubicBezTo>
                    <a:cubicBezTo>
                      <a:pt x="4912" y="1309"/>
                      <a:pt x="4911" y="1309"/>
                      <a:pt x="4910" y="1310"/>
                    </a:cubicBezTo>
                    <a:cubicBezTo>
                      <a:pt x="4901" y="1255"/>
                      <a:pt x="4893" y="1239"/>
                      <a:pt x="4885" y="1239"/>
                    </a:cubicBezTo>
                    <a:cubicBezTo>
                      <a:pt x="4875" y="1239"/>
                      <a:pt x="4866" y="1266"/>
                      <a:pt x="4855" y="1266"/>
                    </a:cubicBezTo>
                    <a:cubicBezTo>
                      <a:pt x="4851" y="1266"/>
                      <a:pt x="4847" y="1263"/>
                      <a:pt x="4843" y="1254"/>
                    </a:cubicBezTo>
                    <a:cubicBezTo>
                      <a:pt x="4826" y="1245"/>
                      <a:pt x="4804" y="1172"/>
                      <a:pt x="4785" y="1172"/>
                    </a:cubicBezTo>
                    <a:cubicBezTo>
                      <a:pt x="4779" y="1172"/>
                      <a:pt x="4773" y="1180"/>
                      <a:pt x="4768" y="1200"/>
                    </a:cubicBezTo>
                    <a:cubicBezTo>
                      <a:pt x="4764" y="1193"/>
                      <a:pt x="4761" y="1190"/>
                      <a:pt x="4757" y="1190"/>
                    </a:cubicBezTo>
                    <a:cubicBezTo>
                      <a:pt x="4740" y="1190"/>
                      <a:pt x="4724" y="1261"/>
                      <a:pt x="4706" y="1261"/>
                    </a:cubicBezTo>
                    <a:cubicBezTo>
                      <a:pt x="4700" y="1261"/>
                      <a:pt x="4694" y="1254"/>
                      <a:pt x="4688" y="1237"/>
                    </a:cubicBezTo>
                    <a:cubicBezTo>
                      <a:pt x="4686" y="1347"/>
                      <a:pt x="4681" y="1379"/>
                      <a:pt x="4675" y="1379"/>
                    </a:cubicBezTo>
                    <a:cubicBezTo>
                      <a:pt x="4667" y="1379"/>
                      <a:pt x="4657" y="1328"/>
                      <a:pt x="4648" y="1314"/>
                    </a:cubicBezTo>
                    <a:cubicBezTo>
                      <a:pt x="4644" y="1294"/>
                      <a:pt x="4641" y="1288"/>
                      <a:pt x="4637" y="1288"/>
                    </a:cubicBezTo>
                    <a:cubicBezTo>
                      <a:pt x="4630" y="1288"/>
                      <a:pt x="4624" y="1317"/>
                      <a:pt x="4616" y="1317"/>
                    </a:cubicBezTo>
                    <a:cubicBezTo>
                      <a:pt x="4612" y="1317"/>
                      <a:pt x="4608" y="1308"/>
                      <a:pt x="4603" y="1282"/>
                    </a:cubicBezTo>
                    <a:cubicBezTo>
                      <a:pt x="4582" y="1214"/>
                      <a:pt x="4562" y="1177"/>
                      <a:pt x="4544" y="1177"/>
                    </a:cubicBezTo>
                    <a:cubicBezTo>
                      <a:pt x="4531" y="1177"/>
                      <a:pt x="4519" y="1195"/>
                      <a:pt x="4507" y="1231"/>
                    </a:cubicBezTo>
                    <a:cubicBezTo>
                      <a:pt x="4441" y="1104"/>
                      <a:pt x="3295" y="1148"/>
                      <a:pt x="3235" y="920"/>
                    </a:cubicBezTo>
                    <a:cubicBezTo>
                      <a:pt x="3233" y="981"/>
                      <a:pt x="3183" y="1016"/>
                      <a:pt x="3134" y="1016"/>
                    </a:cubicBezTo>
                    <a:cubicBezTo>
                      <a:pt x="3100" y="1016"/>
                      <a:pt x="3066" y="999"/>
                      <a:pt x="3050" y="960"/>
                    </a:cubicBezTo>
                    <a:cubicBezTo>
                      <a:pt x="3043" y="987"/>
                      <a:pt x="3036" y="1012"/>
                      <a:pt x="3030" y="1039"/>
                    </a:cubicBezTo>
                    <a:cubicBezTo>
                      <a:pt x="2943" y="980"/>
                      <a:pt x="2898" y="826"/>
                      <a:pt x="2861" y="826"/>
                    </a:cubicBezTo>
                    <a:cubicBezTo>
                      <a:pt x="2850" y="826"/>
                      <a:pt x="2840" y="838"/>
                      <a:pt x="2830" y="868"/>
                    </a:cubicBezTo>
                    <a:cubicBezTo>
                      <a:pt x="2814" y="841"/>
                      <a:pt x="2800" y="816"/>
                      <a:pt x="2784" y="791"/>
                    </a:cubicBezTo>
                    <a:cubicBezTo>
                      <a:pt x="2732" y="814"/>
                      <a:pt x="2644" y="842"/>
                      <a:pt x="2567" y="842"/>
                    </a:cubicBezTo>
                    <a:cubicBezTo>
                      <a:pt x="2524" y="842"/>
                      <a:pt x="2484" y="833"/>
                      <a:pt x="2457" y="808"/>
                    </a:cubicBezTo>
                    <a:cubicBezTo>
                      <a:pt x="2440" y="791"/>
                      <a:pt x="2417" y="781"/>
                      <a:pt x="2393" y="781"/>
                    </a:cubicBezTo>
                    <a:cubicBezTo>
                      <a:pt x="2385" y="781"/>
                      <a:pt x="2376" y="783"/>
                      <a:pt x="2367" y="785"/>
                    </a:cubicBezTo>
                    <a:cubicBezTo>
                      <a:pt x="2338" y="793"/>
                      <a:pt x="2308" y="808"/>
                      <a:pt x="2279" y="810"/>
                    </a:cubicBezTo>
                    <a:cubicBezTo>
                      <a:pt x="2269" y="822"/>
                      <a:pt x="2258" y="827"/>
                      <a:pt x="2246" y="827"/>
                    </a:cubicBezTo>
                    <a:cubicBezTo>
                      <a:pt x="2213" y="827"/>
                      <a:pt x="2178" y="784"/>
                      <a:pt x="2146" y="784"/>
                    </a:cubicBezTo>
                    <a:cubicBezTo>
                      <a:pt x="2133" y="784"/>
                      <a:pt x="2121" y="791"/>
                      <a:pt x="2109" y="811"/>
                    </a:cubicBezTo>
                    <a:cubicBezTo>
                      <a:pt x="2096" y="841"/>
                      <a:pt x="2083" y="850"/>
                      <a:pt x="2070" y="850"/>
                    </a:cubicBezTo>
                    <a:cubicBezTo>
                      <a:pt x="2049" y="850"/>
                      <a:pt x="2029" y="828"/>
                      <a:pt x="2009" y="824"/>
                    </a:cubicBezTo>
                    <a:cubicBezTo>
                      <a:pt x="1992" y="790"/>
                      <a:pt x="1974" y="773"/>
                      <a:pt x="1958" y="773"/>
                    </a:cubicBezTo>
                    <a:cubicBezTo>
                      <a:pt x="1943" y="773"/>
                      <a:pt x="1929" y="787"/>
                      <a:pt x="1917" y="816"/>
                    </a:cubicBezTo>
                    <a:cubicBezTo>
                      <a:pt x="1891" y="791"/>
                      <a:pt x="1868" y="775"/>
                      <a:pt x="1846" y="775"/>
                    </a:cubicBezTo>
                    <a:cubicBezTo>
                      <a:pt x="1828" y="775"/>
                      <a:pt x="1811" y="786"/>
                      <a:pt x="1796" y="812"/>
                    </a:cubicBezTo>
                    <a:cubicBezTo>
                      <a:pt x="1781" y="814"/>
                      <a:pt x="1769" y="877"/>
                      <a:pt x="1756" y="877"/>
                    </a:cubicBezTo>
                    <a:cubicBezTo>
                      <a:pt x="1753" y="877"/>
                      <a:pt x="1751" y="875"/>
                      <a:pt x="1749" y="871"/>
                    </a:cubicBezTo>
                    <a:cubicBezTo>
                      <a:pt x="1745" y="875"/>
                      <a:pt x="1741" y="878"/>
                      <a:pt x="1737" y="878"/>
                    </a:cubicBezTo>
                    <a:cubicBezTo>
                      <a:pt x="1726" y="878"/>
                      <a:pt x="1715" y="857"/>
                      <a:pt x="1704" y="824"/>
                    </a:cubicBezTo>
                    <a:cubicBezTo>
                      <a:pt x="1679" y="866"/>
                      <a:pt x="1658" y="887"/>
                      <a:pt x="1644" y="887"/>
                    </a:cubicBezTo>
                    <a:cubicBezTo>
                      <a:pt x="1631" y="887"/>
                      <a:pt x="1623" y="867"/>
                      <a:pt x="1621" y="827"/>
                    </a:cubicBezTo>
                    <a:cubicBezTo>
                      <a:pt x="1610" y="842"/>
                      <a:pt x="1599" y="847"/>
                      <a:pt x="1587" y="847"/>
                    </a:cubicBezTo>
                    <a:cubicBezTo>
                      <a:pt x="1559" y="847"/>
                      <a:pt x="1531" y="816"/>
                      <a:pt x="1505" y="816"/>
                    </a:cubicBezTo>
                    <a:cubicBezTo>
                      <a:pt x="1494" y="816"/>
                      <a:pt x="1485" y="821"/>
                      <a:pt x="1475" y="834"/>
                    </a:cubicBezTo>
                    <a:cubicBezTo>
                      <a:pt x="1468" y="827"/>
                      <a:pt x="1462" y="824"/>
                      <a:pt x="1455" y="824"/>
                    </a:cubicBezTo>
                    <a:cubicBezTo>
                      <a:pt x="1416" y="824"/>
                      <a:pt x="1383" y="935"/>
                      <a:pt x="1350" y="978"/>
                    </a:cubicBezTo>
                    <a:cubicBezTo>
                      <a:pt x="1315" y="956"/>
                      <a:pt x="1275" y="942"/>
                      <a:pt x="1235" y="938"/>
                    </a:cubicBezTo>
                    <a:cubicBezTo>
                      <a:pt x="1219" y="923"/>
                      <a:pt x="1203" y="919"/>
                      <a:pt x="1189" y="919"/>
                    </a:cubicBezTo>
                    <a:cubicBezTo>
                      <a:pt x="1177" y="919"/>
                      <a:pt x="1166" y="921"/>
                      <a:pt x="1155" y="921"/>
                    </a:cubicBezTo>
                    <a:cubicBezTo>
                      <a:pt x="1149" y="921"/>
                      <a:pt x="1142" y="921"/>
                      <a:pt x="1135" y="918"/>
                    </a:cubicBezTo>
                    <a:cubicBezTo>
                      <a:pt x="1128" y="915"/>
                      <a:pt x="1121" y="914"/>
                      <a:pt x="1114" y="914"/>
                    </a:cubicBezTo>
                    <a:cubicBezTo>
                      <a:pt x="1065" y="914"/>
                      <a:pt x="1013" y="971"/>
                      <a:pt x="975" y="971"/>
                    </a:cubicBezTo>
                    <a:cubicBezTo>
                      <a:pt x="969" y="971"/>
                      <a:pt x="964" y="969"/>
                      <a:pt x="958" y="966"/>
                    </a:cubicBezTo>
                    <a:cubicBezTo>
                      <a:pt x="940" y="909"/>
                      <a:pt x="904" y="893"/>
                      <a:pt x="864" y="893"/>
                    </a:cubicBezTo>
                    <a:cubicBezTo>
                      <a:pt x="815" y="893"/>
                      <a:pt x="760" y="917"/>
                      <a:pt x="725" y="917"/>
                    </a:cubicBezTo>
                    <a:cubicBezTo>
                      <a:pt x="717" y="917"/>
                      <a:pt x="710" y="916"/>
                      <a:pt x="704" y="913"/>
                    </a:cubicBezTo>
                    <a:cubicBezTo>
                      <a:pt x="680" y="900"/>
                      <a:pt x="657" y="895"/>
                      <a:pt x="635" y="895"/>
                    </a:cubicBezTo>
                    <a:cubicBezTo>
                      <a:pt x="560" y="895"/>
                      <a:pt x="500" y="955"/>
                      <a:pt x="475" y="955"/>
                    </a:cubicBezTo>
                    <a:cubicBezTo>
                      <a:pt x="469" y="955"/>
                      <a:pt x="466" y="952"/>
                      <a:pt x="464" y="946"/>
                    </a:cubicBezTo>
                    <a:cubicBezTo>
                      <a:pt x="439" y="931"/>
                      <a:pt x="413" y="908"/>
                      <a:pt x="388" y="908"/>
                    </a:cubicBezTo>
                    <a:cubicBezTo>
                      <a:pt x="384" y="908"/>
                      <a:pt x="381" y="909"/>
                      <a:pt x="377" y="910"/>
                    </a:cubicBezTo>
                    <a:cubicBezTo>
                      <a:pt x="363" y="867"/>
                      <a:pt x="350" y="855"/>
                      <a:pt x="339" y="855"/>
                    </a:cubicBezTo>
                    <a:cubicBezTo>
                      <a:pt x="324" y="855"/>
                      <a:pt x="311" y="877"/>
                      <a:pt x="297" y="877"/>
                    </a:cubicBezTo>
                    <a:cubicBezTo>
                      <a:pt x="296" y="877"/>
                      <a:pt x="296" y="877"/>
                      <a:pt x="296" y="877"/>
                    </a:cubicBezTo>
                    <a:cubicBezTo>
                      <a:pt x="271" y="884"/>
                      <a:pt x="236" y="896"/>
                      <a:pt x="202" y="896"/>
                    </a:cubicBezTo>
                    <a:cubicBezTo>
                      <a:pt x="176" y="896"/>
                      <a:pt x="151" y="889"/>
                      <a:pt x="131" y="867"/>
                    </a:cubicBezTo>
                    <a:cubicBezTo>
                      <a:pt x="111" y="892"/>
                      <a:pt x="50" y="909"/>
                      <a:pt x="0" y="919"/>
                    </a:cubicBezTo>
                    <a:lnTo>
                      <a:pt x="0" y="2610"/>
                    </a:lnTo>
                    <a:cubicBezTo>
                      <a:pt x="8" y="2616"/>
                      <a:pt x="16" y="2625"/>
                      <a:pt x="19" y="2636"/>
                    </a:cubicBezTo>
                    <a:cubicBezTo>
                      <a:pt x="57" y="2632"/>
                      <a:pt x="91" y="2592"/>
                      <a:pt x="127" y="2592"/>
                    </a:cubicBezTo>
                    <a:cubicBezTo>
                      <a:pt x="138" y="2592"/>
                      <a:pt x="148" y="2595"/>
                      <a:pt x="159" y="2605"/>
                    </a:cubicBezTo>
                    <a:cubicBezTo>
                      <a:pt x="204" y="2587"/>
                      <a:pt x="250" y="2605"/>
                      <a:pt x="292" y="2559"/>
                    </a:cubicBezTo>
                    <a:cubicBezTo>
                      <a:pt x="297" y="2556"/>
                      <a:pt x="303" y="2554"/>
                      <a:pt x="308" y="2554"/>
                    </a:cubicBezTo>
                    <a:cubicBezTo>
                      <a:pt x="330" y="2554"/>
                      <a:pt x="352" y="2575"/>
                      <a:pt x="374" y="2575"/>
                    </a:cubicBezTo>
                    <a:cubicBezTo>
                      <a:pt x="390" y="2575"/>
                      <a:pt x="406" y="2563"/>
                      <a:pt x="422" y="2522"/>
                    </a:cubicBezTo>
                    <a:cubicBezTo>
                      <a:pt x="440" y="2493"/>
                      <a:pt x="460" y="2487"/>
                      <a:pt x="480" y="2487"/>
                    </a:cubicBezTo>
                    <a:cubicBezTo>
                      <a:pt x="495" y="2487"/>
                      <a:pt x="510" y="2490"/>
                      <a:pt x="525" y="2490"/>
                    </a:cubicBezTo>
                    <a:cubicBezTo>
                      <a:pt x="534" y="2490"/>
                      <a:pt x="543" y="2489"/>
                      <a:pt x="551" y="2485"/>
                    </a:cubicBezTo>
                    <a:cubicBezTo>
                      <a:pt x="567" y="2503"/>
                      <a:pt x="584" y="2523"/>
                      <a:pt x="599" y="2523"/>
                    </a:cubicBezTo>
                    <a:cubicBezTo>
                      <a:pt x="606" y="2523"/>
                      <a:pt x="612" y="2520"/>
                      <a:pt x="617" y="2512"/>
                    </a:cubicBezTo>
                    <a:cubicBezTo>
                      <a:pt x="623" y="2479"/>
                      <a:pt x="630" y="2469"/>
                      <a:pt x="637" y="2469"/>
                    </a:cubicBezTo>
                    <a:cubicBezTo>
                      <a:pt x="647" y="2469"/>
                      <a:pt x="658" y="2491"/>
                      <a:pt x="668" y="2491"/>
                    </a:cubicBezTo>
                    <a:cubicBezTo>
                      <a:pt x="674" y="2491"/>
                      <a:pt x="679" y="2485"/>
                      <a:pt x="684" y="2468"/>
                    </a:cubicBezTo>
                    <a:cubicBezTo>
                      <a:pt x="693" y="2474"/>
                      <a:pt x="702" y="2477"/>
                      <a:pt x="710" y="2477"/>
                    </a:cubicBezTo>
                    <a:cubicBezTo>
                      <a:pt x="740" y="2477"/>
                      <a:pt x="758" y="2439"/>
                      <a:pt x="788" y="2437"/>
                    </a:cubicBezTo>
                    <a:cubicBezTo>
                      <a:pt x="808" y="2416"/>
                      <a:pt x="827" y="2404"/>
                      <a:pt x="846" y="2404"/>
                    </a:cubicBezTo>
                    <a:cubicBezTo>
                      <a:pt x="864" y="2404"/>
                      <a:pt x="882" y="2416"/>
                      <a:pt x="900" y="2442"/>
                    </a:cubicBezTo>
                    <a:cubicBezTo>
                      <a:pt x="914" y="2464"/>
                      <a:pt x="928" y="2473"/>
                      <a:pt x="941" y="2473"/>
                    </a:cubicBezTo>
                    <a:cubicBezTo>
                      <a:pt x="961" y="2473"/>
                      <a:pt x="980" y="2453"/>
                      <a:pt x="998" y="2427"/>
                    </a:cubicBezTo>
                    <a:cubicBezTo>
                      <a:pt x="1013" y="2478"/>
                      <a:pt x="1026" y="2493"/>
                      <a:pt x="1039" y="2493"/>
                    </a:cubicBezTo>
                    <a:cubicBezTo>
                      <a:pt x="1055" y="2493"/>
                      <a:pt x="1071" y="2466"/>
                      <a:pt x="1087" y="2465"/>
                    </a:cubicBezTo>
                    <a:cubicBezTo>
                      <a:pt x="1094" y="2438"/>
                      <a:pt x="1102" y="2429"/>
                      <a:pt x="1110" y="2429"/>
                    </a:cubicBezTo>
                    <a:cubicBezTo>
                      <a:pt x="1124" y="2429"/>
                      <a:pt x="1139" y="2460"/>
                      <a:pt x="1153" y="2460"/>
                    </a:cubicBezTo>
                    <a:cubicBezTo>
                      <a:pt x="1159" y="2460"/>
                      <a:pt x="1164" y="2456"/>
                      <a:pt x="1168" y="2445"/>
                    </a:cubicBezTo>
                    <a:cubicBezTo>
                      <a:pt x="1175" y="2447"/>
                      <a:pt x="1182" y="2448"/>
                      <a:pt x="1189" y="2448"/>
                    </a:cubicBezTo>
                    <a:cubicBezTo>
                      <a:pt x="1205" y="2448"/>
                      <a:pt x="1222" y="2443"/>
                      <a:pt x="1238" y="2443"/>
                    </a:cubicBezTo>
                    <a:cubicBezTo>
                      <a:pt x="1241" y="2443"/>
                      <a:pt x="1244" y="2443"/>
                      <a:pt x="1247" y="2443"/>
                    </a:cubicBezTo>
                    <a:cubicBezTo>
                      <a:pt x="1257" y="2468"/>
                      <a:pt x="1266" y="2486"/>
                      <a:pt x="1274" y="2486"/>
                    </a:cubicBezTo>
                    <a:cubicBezTo>
                      <a:pt x="1284" y="2486"/>
                      <a:pt x="1292" y="2459"/>
                      <a:pt x="1299" y="2386"/>
                    </a:cubicBezTo>
                    <a:cubicBezTo>
                      <a:pt x="1311" y="2370"/>
                      <a:pt x="1326" y="2311"/>
                      <a:pt x="1340" y="2311"/>
                    </a:cubicBezTo>
                    <a:cubicBezTo>
                      <a:pt x="1345" y="2311"/>
                      <a:pt x="1350" y="2318"/>
                      <a:pt x="1354" y="2337"/>
                    </a:cubicBezTo>
                    <a:cubicBezTo>
                      <a:pt x="1367" y="2378"/>
                      <a:pt x="1377" y="2390"/>
                      <a:pt x="1386" y="2390"/>
                    </a:cubicBezTo>
                    <a:cubicBezTo>
                      <a:pt x="1400" y="2390"/>
                      <a:pt x="1411" y="2365"/>
                      <a:pt x="1423" y="2365"/>
                    </a:cubicBezTo>
                    <a:cubicBezTo>
                      <a:pt x="1425" y="2365"/>
                      <a:pt x="1426" y="2365"/>
                      <a:pt x="1427" y="2366"/>
                    </a:cubicBezTo>
                    <a:cubicBezTo>
                      <a:pt x="1430" y="2355"/>
                      <a:pt x="1433" y="2352"/>
                      <a:pt x="1436" y="2352"/>
                    </a:cubicBezTo>
                    <a:cubicBezTo>
                      <a:pt x="1442" y="2352"/>
                      <a:pt x="1448" y="2365"/>
                      <a:pt x="1454" y="2365"/>
                    </a:cubicBezTo>
                    <a:cubicBezTo>
                      <a:pt x="1455" y="2365"/>
                      <a:pt x="1457" y="2364"/>
                      <a:pt x="1459" y="2361"/>
                    </a:cubicBezTo>
                    <a:cubicBezTo>
                      <a:pt x="1471" y="2400"/>
                      <a:pt x="1481" y="2385"/>
                      <a:pt x="1494" y="2429"/>
                    </a:cubicBezTo>
                    <a:cubicBezTo>
                      <a:pt x="1505" y="2512"/>
                      <a:pt x="1513" y="2537"/>
                      <a:pt x="1521" y="2537"/>
                    </a:cubicBezTo>
                    <a:cubicBezTo>
                      <a:pt x="1525" y="2537"/>
                      <a:pt x="1529" y="2532"/>
                      <a:pt x="1532" y="2525"/>
                    </a:cubicBezTo>
                    <a:cubicBezTo>
                      <a:pt x="1535" y="2531"/>
                      <a:pt x="1537" y="2533"/>
                      <a:pt x="1539" y="2533"/>
                    </a:cubicBezTo>
                    <a:cubicBezTo>
                      <a:pt x="1550" y="2533"/>
                      <a:pt x="1559" y="2473"/>
                      <a:pt x="1570" y="2427"/>
                    </a:cubicBezTo>
                    <a:cubicBezTo>
                      <a:pt x="1573" y="2426"/>
                      <a:pt x="1576" y="2426"/>
                      <a:pt x="1578" y="2426"/>
                    </a:cubicBezTo>
                    <a:cubicBezTo>
                      <a:pt x="1607" y="2426"/>
                      <a:pt x="1645" y="2449"/>
                      <a:pt x="1687" y="2449"/>
                    </a:cubicBezTo>
                    <a:cubicBezTo>
                      <a:pt x="1701" y="2449"/>
                      <a:pt x="1716" y="2446"/>
                      <a:pt x="1731" y="2440"/>
                    </a:cubicBezTo>
                    <a:cubicBezTo>
                      <a:pt x="1736" y="2413"/>
                      <a:pt x="1741" y="2405"/>
                      <a:pt x="1747" y="2405"/>
                    </a:cubicBezTo>
                    <a:cubicBezTo>
                      <a:pt x="1755" y="2405"/>
                      <a:pt x="1765" y="2425"/>
                      <a:pt x="1774" y="2425"/>
                    </a:cubicBezTo>
                    <a:cubicBezTo>
                      <a:pt x="1776" y="2425"/>
                      <a:pt x="1778" y="2424"/>
                      <a:pt x="1780" y="2420"/>
                    </a:cubicBezTo>
                    <a:cubicBezTo>
                      <a:pt x="1795" y="2450"/>
                      <a:pt x="1808" y="2481"/>
                      <a:pt x="1822" y="2481"/>
                    </a:cubicBezTo>
                    <a:cubicBezTo>
                      <a:pt x="1826" y="2481"/>
                      <a:pt x="1831" y="2478"/>
                      <a:pt x="1835" y="2470"/>
                    </a:cubicBezTo>
                    <a:cubicBezTo>
                      <a:pt x="1850" y="2419"/>
                      <a:pt x="1870" y="2436"/>
                      <a:pt x="1887" y="2427"/>
                    </a:cubicBezTo>
                    <a:cubicBezTo>
                      <a:pt x="1888" y="2427"/>
                      <a:pt x="1889" y="2426"/>
                      <a:pt x="1890" y="2426"/>
                    </a:cubicBezTo>
                    <a:cubicBezTo>
                      <a:pt x="1905" y="2426"/>
                      <a:pt x="1922" y="2477"/>
                      <a:pt x="1936" y="2477"/>
                    </a:cubicBezTo>
                    <a:cubicBezTo>
                      <a:pt x="1939" y="2477"/>
                      <a:pt x="1942" y="2476"/>
                      <a:pt x="1945" y="2471"/>
                    </a:cubicBezTo>
                    <a:cubicBezTo>
                      <a:pt x="1960" y="2398"/>
                      <a:pt x="1980" y="2450"/>
                      <a:pt x="1997" y="2377"/>
                    </a:cubicBezTo>
                    <a:cubicBezTo>
                      <a:pt x="2000" y="2366"/>
                      <a:pt x="2003" y="2362"/>
                      <a:pt x="2007" y="2362"/>
                    </a:cubicBezTo>
                    <a:cubicBezTo>
                      <a:pt x="2021" y="2362"/>
                      <a:pt x="2038" y="2430"/>
                      <a:pt x="2054" y="2464"/>
                    </a:cubicBezTo>
                    <a:cubicBezTo>
                      <a:pt x="2077" y="2434"/>
                      <a:pt x="2099" y="2402"/>
                      <a:pt x="2121" y="2402"/>
                    </a:cubicBezTo>
                    <a:cubicBezTo>
                      <a:pt x="2133" y="2402"/>
                      <a:pt x="2144" y="2410"/>
                      <a:pt x="2156" y="2432"/>
                    </a:cubicBezTo>
                    <a:cubicBezTo>
                      <a:pt x="2180" y="2440"/>
                      <a:pt x="2199" y="2447"/>
                      <a:pt x="2214" y="2447"/>
                    </a:cubicBezTo>
                    <a:cubicBezTo>
                      <a:pt x="2240" y="2447"/>
                      <a:pt x="2255" y="2429"/>
                      <a:pt x="2269" y="2375"/>
                    </a:cubicBezTo>
                    <a:cubicBezTo>
                      <a:pt x="2277" y="2347"/>
                      <a:pt x="2285" y="2339"/>
                      <a:pt x="2295" y="2339"/>
                    </a:cubicBezTo>
                    <a:cubicBezTo>
                      <a:pt x="2313" y="2339"/>
                      <a:pt x="2337" y="2367"/>
                      <a:pt x="2373" y="2367"/>
                    </a:cubicBezTo>
                    <a:cubicBezTo>
                      <a:pt x="2374" y="2367"/>
                      <a:pt x="2375" y="2367"/>
                      <a:pt x="2376" y="2367"/>
                    </a:cubicBezTo>
                    <a:cubicBezTo>
                      <a:pt x="2392" y="2393"/>
                      <a:pt x="2408" y="2391"/>
                      <a:pt x="2429" y="2422"/>
                    </a:cubicBezTo>
                    <a:cubicBezTo>
                      <a:pt x="2438" y="2377"/>
                      <a:pt x="2448" y="2370"/>
                      <a:pt x="2459" y="2370"/>
                    </a:cubicBezTo>
                    <a:cubicBezTo>
                      <a:pt x="2465" y="2370"/>
                      <a:pt x="2471" y="2372"/>
                      <a:pt x="2477" y="2372"/>
                    </a:cubicBezTo>
                    <a:cubicBezTo>
                      <a:pt x="2484" y="2372"/>
                      <a:pt x="2490" y="2370"/>
                      <a:pt x="2497" y="2361"/>
                    </a:cubicBezTo>
                    <a:cubicBezTo>
                      <a:pt x="2504" y="2357"/>
                      <a:pt x="2512" y="2356"/>
                      <a:pt x="2520" y="2356"/>
                    </a:cubicBezTo>
                    <a:cubicBezTo>
                      <a:pt x="2526" y="2356"/>
                      <a:pt x="2532" y="2356"/>
                      <a:pt x="2538" y="2356"/>
                    </a:cubicBezTo>
                    <a:cubicBezTo>
                      <a:pt x="2553" y="2356"/>
                      <a:pt x="2569" y="2354"/>
                      <a:pt x="2586" y="2337"/>
                    </a:cubicBezTo>
                    <a:cubicBezTo>
                      <a:pt x="2601" y="2322"/>
                      <a:pt x="2617" y="2316"/>
                      <a:pt x="2634" y="2316"/>
                    </a:cubicBezTo>
                    <a:cubicBezTo>
                      <a:pt x="2654" y="2316"/>
                      <a:pt x="2676" y="2324"/>
                      <a:pt x="2699" y="2338"/>
                    </a:cubicBezTo>
                    <a:cubicBezTo>
                      <a:pt x="2717" y="2296"/>
                      <a:pt x="2735" y="2284"/>
                      <a:pt x="2753" y="2284"/>
                    </a:cubicBezTo>
                    <a:cubicBezTo>
                      <a:pt x="2774" y="2284"/>
                      <a:pt x="2794" y="2300"/>
                      <a:pt x="2814" y="2303"/>
                    </a:cubicBezTo>
                    <a:cubicBezTo>
                      <a:pt x="2822" y="2294"/>
                      <a:pt x="2830" y="2291"/>
                      <a:pt x="2839" y="2291"/>
                    </a:cubicBezTo>
                    <a:cubicBezTo>
                      <a:pt x="2861" y="2291"/>
                      <a:pt x="2882" y="2315"/>
                      <a:pt x="2902" y="2315"/>
                    </a:cubicBezTo>
                    <a:cubicBezTo>
                      <a:pt x="2905" y="2315"/>
                      <a:pt x="2907" y="2315"/>
                      <a:pt x="2910" y="2314"/>
                    </a:cubicBezTo>
                    <a:cubicBezTo>
                      <a:pt x="2927" y="2330"/>
                      <a:pt x="2943" y="2335"/>
                      <a:pt x="2958" y="2335"/>
                    </a:cubicBezTo>
                    <a:cubicBezTo>
                      <a:pt x="2987" y="2335"/>
                      <a:pt x="3012" y="2315"/>
                      <a:pt x="3036" y="2315"/>
                    </a:cubicBezTo>
                    <a:cubicBezTo>
                      <a:pt x="3043" y="2315"/>
                      <a:pt x="3051" y="2317"/>
                      <a:pt x="3058" y="2323"/>
                    </a:cubicBezTo>
                    <a:cubicBezTo>
                      <a:pt x="3081" y="2343"/>
                      <a:pt x="3100" y="2366"/>
                      <a:pt x="3118" y="2391"/>
                    </a:cubicBezTo>
                    <a:cubicBezTo>
                      <a:pt x="3134" y="2358"/>
                      <a:pt x="3152" y="2380"/>
                      <a:pt x="3167" y="2340"/>
                    </a:cubicBezTo>
                    <a:cubicBezTo>
                      <a:pt x="3178" y="2318"/>
                      <a:pt x="3188" y="2310"/>
                      <a:pt x="3199" y="2310"/>
                    </a:cubicBezTo>
                    <a:cubicBezTo>
                      <a:pt x="3220" y="2310"/>
                      <a:pt x="3241" y="2340"/>
                      <a:pt x="3263" y="2353"/>
                    </a:cubicBezTo>
                    <a:cubicBezTo>
                      <a:pt x="3276" y="2345"/>
                      <a:pt x="3291" y="2342"/>
                      <a:pt x="3306" y="2342"/>
                    </a:cubicBezTo>
                    <a:cubicBezTo>
                      <a:pt x="3326" y="2342"/>
                      <a:pt x="3347" y="2348"/>
                      <a:pt x="3371" y="2358"/>
                    </a:cubicBezTo>
                    <a:cubicBezTo>
                      <a:pt x="3379" y="2384"/>
                      <a:pt x="3386" y="2393"/>
                      <a:pt x="3393" y="2393"/>
                    </a:cubicBezTo>
                    <a:cubicBezTo>
                      <a:pt x="3408" y="2393"/>
                      <a:pt x="3422" y="2357"/>
                      <a:pt x="3438" y="2356"/>
                    </a:cubicBezTo>
                    <a:cubicBezTo>
                      <a:pt x="3452" y="2379"/>
                      <a:pt x="3467" y="2400"/>
                      <a:pt x="3482" y="2400"/>
                    </a:cubicBezTo>
                    <a:cubicBezTo>
                      <a:pt x="3494" y="2400"/>
                      <a:pt x="3506" y="2387"/>
                      <a:pt x="3517" y="2349"/>
                    </a:cubicBezTo>
                    <a:cubicBezTo>
                      <a:pt x="3583" y="2345"/>
                      <a:pt x="3620" y="2334"/>
                      <a:pt x="3639" y="2323"/>
                    </a:cubicBezTo>
                    <a:cubicBezTo>
                      <a:pt x="3660" y="2311"/>
                      <a:pt x="3661" y="2298"/>
                      <a:pt x="3658" y="2292"/>
                    </a:cubicBezTo>
                    <a:cubicBezTo>
                      <a:pt x="3657" y="2279"/>
                      <a:pt x="3656" y="2269"/>
                      <a:pt x="3655" y="2261"/>
                    </a:cubicBezTo>
                    <a:lnTo>
                      <a:pt x="3655" y="2261"/>
                    </a:lnTo>
                    <a:cubicBezTo>
                      <a:pt x="3657" y="2264"/>
                      <a:pt x="3660" y="2265"/>
                      <a:pt x="3664" y="2268"/>
                    </a:cubicBezTo>
                    <a:cubicBezTo>
                      <a:pt x="3665" y="2267"/>
                      <a:pt x="3666" y="2266"/>
                      <a:pt x="3667" y="2266"/>
                    </a:cubicBezTo>
                    <a:cubicBezTo>
                      <a:pt x="3676" y="2266"/>
                      <a:pt x="3691" y="2298"/>
                      <a:pt x="3709" y="2298"/>
                    </a:cubicBezTo>
                    <a:cubicBezTo>
                      <a:pt x="3716" y="2298"/>
                      <a:pt x="3724" y="2293"/>
                      <a:pt x="3732" y="2279"/>
                    </a:cubicBezTo>
                    <a:cubicBezTo>
                      <a:pt x="3737" y="2282"/>
                      <a:pt x="3742" y="2283"/>
                      <a:pt x="3747" y="2283"/>
                    </a:cubicBezTo>
                    <a:cubicBezTo>
                      <a:pt x="3764" y="2283"/>
                      <a:pt x="3784" y="2272"/>
                      <a:pt x="3806" y="2272"/>
                    </a:cubicBezTo>
                    <a:cubicBezTo>
                      <a:pt x="3824" y="2272"/>
                      <a:pt x="3844" y="2279"/>
                      <a:pt x="3867" y="2305"/>
                    </a:cubicBezTo>
                    <a:cubicBezTo>
                      <a:pt x="3895" y="2303"/>
                      <a:pt x="3918" y="2281"/>
                      <a:pt x="3940" y="2281"/>
                    </a:cubicBezTo>
                    <a:cubicBezTo>
                      <a:pt x="3949" y="2281"/>
                      <a:pt x="3958" y="2285"/>
                      <a:pt x="3966" y="2297"/>
                    </a:cubicBezTo>
                    <a:cubicBezTo>
                      <a:pt x="3970" y="2293"/>
                      <a:pt x="3974" y="2292"/>
                      <a:pt x="3978" y="2292"/>
                    </a:cubicBezTo>
                    <a:cubicBezTo>
                      <a:pt x="4001" y="2292"/>
                      <a:pt x="4021" y="2343"/>
                      <a:pt x="4036" y="2345"/>
                    </a:cubicBezTo>
                    <a:cubicBezTo>
                      <a:pt x="4049" y="2303"/>
                      <a:pt x="4061" y="2284"/>
                      <a:pt x="4070" y="2284"/>
                    </a:cubicBezTo>
                    <a:cubicBezTo>
                      <a:pt x="4085" y="2284"/>
                      <a:pt x="4096" y="2327"/>
                      <a:pt x="4104" y="2391"/>
                    </a:cubicBezTo>
                    <a:cubicBezTo>
                      <a:pt x="4115" y="2421"/>
                      <a:pt x="4118" y="2426"/>
                      <a:pt x="4120" y="2426"/>
                    </a:cubicBezTo>
                    <a:cubicBezTo>
                      <a:pt x="4121" y="2426"/>
                      <a:pt x="4121" y="2425"/>
                      <a:pt x="4122" y="2425"/>
                    </a:cubicBezTo>
                    <a:cubicBezTo>
                      <a:pt x="4124" y="2425"/>
                      <a:pt x="4126" y="2427"/>
                      <a:pt x="4132" y="2437"/>
                    </a:cubicBezTo>
                    <a:cubicBezTo>
                      <a:pt x="4133" y="2417"/>
                      <a:pt x="4135" y="2410"/>
                      <a:pt x="4138" y="2410"/>
                    </a:cubicBezTo>
                    <a:cubicBezTo>
                      <a:pt x="4146" y="2410"/>
                      <a:pt x="4158" y="2458"/>
                      <a:pt x="4173" y="2458"/>
                    </a:cubicBezTo>
                    <a:cubicBezTo>
                      <a:pt x="4178" y="2458"/>
                      <a:pt x="4183" y="2453"/>
                      <a:pt x="4189" y="2441"/>
                    </a:cubicBezTo>
                    <a:cubicBezTo>
                      <a:pt x="4196" y="2486"/>
                      <a:pt x="4203" y="2499"/>
                      <a:pt x="4210" y="2499"/>
                    </a:cubicBezTo>
                    <a:cubicBezTo>
                      <a:pt x="4222" y="2499"/>
                      <a:pt x="4234" y="2462"/>
                      <a:pt x="4248" y="2462"/>
                    </a:cubicBezTo>
                    <a:cubicBezTo>
                      <a:pt x="4249" y="2462"/>
                      <a:pt x="4250" y="2462"/>
                      <a:pt x="4250" y="2462"/>
                    </a:cubicBezTo>
                    <a:cubicBezTo>
                      <a:pt x="4274" y="2459"/>
                      <a:pt x="4304" y="2427"/>
                      <a:pt x="4339" y="2396"/>
                    </a:cubicBezTo>
                    <a:cubicBezTo>
                      <a:pt x="4346" y="2388"/>
                      <a:pt x="4354" y="2386"/>
                      <a:pt x="4361" y="2386"/>
                    </a:cubicBezTo>
                    <a:cubicBezTo>
                      <a:pt x="4377" y="2386"/>
                      <a:pt x="4392" y="2398"/>
                      <a:pt x="4407" y="2398"/>
                    </a:cubicBezTo>
                    <a:cubicBezTo>
                      <a:pt x="4418" y="2398"/>
                      <a:pt x="4428" y="2391"/>
                      <a:pt x="4437" y="2367"/>
                    </a:cubicBezTo>
                    <a:cubicBezTo>
                      <a:pt x="4459" y="2362"/>
                      <a:pt x="4478" y="2309"/>
                      <a:pt x="4497" y="2309"/>
                    </a:cubicBezTo>
                    <a:cubicBezTo>
                      <a:pt x="4505" y="2309"/>
                      <a:pt x="4514" y="2319"/>
                      <a:pt x="4522" y="2344"/>
                    </a:cubicBezTo>
                    <a:cubicBezTo>
                      <a:pt x="4543" y="2352"/>
                      <a:pt x="4562" y="2389"/>
                      <a:pt x="4580" y="2389"/>
                    </a:cubicBezTo>
                    <a:cubicBezTo>
                      <a:pt x="4586" y="2389"/>
                      <a:pt x="4591" y="2385"/>
                      <a:pt x="4596" y="2376"/>
                    </a:cubicBezTo>
                    <a:cubicBezTo>
                      <a:pt x="4602" y="2361"/>
                      <a:pt x="4609" y="2357"/>
                      <a:pt x="4615" y="2357"/>
                    </a:cubicBezTo>
                    <a:cubicBezTo>
                      <a:pt x="4622" y="2357"/>
                      <a:pt x="4629" y="2361"/>
                      <a:pt x="4635" y="2361"/>
                    </a:cubicBezTo>
                    <a:cubicBezTo>
                      <a:pt x="4643" y="2361"/>
                      <a:pt x="4651" y="2354"/>
                      <a:pt x="4657" y="2324"/>
                    </a:cubicBezTo>
                    <a:cubicBezTo>
                      <a:pt x="4665" y="2333"/>
                      <a:pt x="4673" y="2336"/>
                      <a:pt x="4680" y="2336"/>
                    </a:cubicBezTo>
                    <a:cubicBezTo>
                      <a:pt x="4706" y="2336"/>
                      <a:pt x="4729" y="2288"/>
                      <a:pt x="4752" y="2288"/>
                    </a:cubicBezTo>
                    <a:cubicBezTo>
                      <a:pt x="4755" y="2288"/>
                      <a:pt x="4757" y="2289"/>
                      <a:pt x="4760" y="2291"/>
                    </a:cubicBezTo>
                    <a:cubicBezTo>
                      <a:pt x="4781" y="2296"/>
                      <a:pt x="4799" y="2304"/>
                      <a:pt x="4817" y="2304"/>
                    </a:cubicBezTo>
                    <a:cubicBezTo>
                      <a:pt x="4827" y="2304"/>
                      <a:pt x="4837" y="2301"/>
                      <a:pt x="4847" y="2293"/>
                    </a:cubicBezTo>
                    <a:cubicBezTo>
                      <a:pt x="4848" y="2293"/>
                      <a:pt x="4849" y="2293"/>
                      <a:pt x="4850" y="2293"/>
                    </a:cubicBezTo>
                    <a:cubicBezTo>
                      <a:pt x="4888" y="2293"/>
                      <a:pt x="4925" y="2248"/>
                      <a:pt x="4970" y="2248"/>
                    </a:cubicBezTo>
                    <a:cubicBezTo>
                      <a:pt x="4990" y="2248"/>
                      <a:pt x="5013" y="2258"/>
                      <a:pt x="5038" y="2286"/>
                    </a:cubicBezTo>
                    <a:cubicBezTo>
                      <a:pt x="5099" y="2271"/>
                      <a:pt x="5117" y="2264"/>
                      <a:pt x="5118" y="2264"/>
                    </a:cubicBezTo>
                    <a:lnTo>
                      <a:pt x="5118" y="2264"/>
                    </a:lnTo>
                    <a:cubicBezTo>
                      <a:pt x="5119" y="2264"/>
                      <a:pt x="5105" y="2270"/>
                      <a:pt x="5096" y="2282"/>
                    </a:cubicBezTo>
                    <a:cubicBezTo>
                      <a:pt x="5095" y="2280"/>
                      <a:pt x="5094" y="2280"/>
                      <a:pt x="5093" y="2280"/>
                    </a:cubicBezTo>
                    <a:cubicBezTo>
                      <a:pt x="5088" y="2280"/>
                      <a:pt x="5086" y="2301"/>
                      <a:pt x="5092" y="2301"/>
                    </a:cubicBezTo>
                    <a:cubicBezTo>
                      <a:pt x="5095" y="2301"/>
                      <a:pt x="5099" y="2298"/>
                      <a:pt x="5104" y="2288"/>
                    </a:cubicBezTo>
                    <a:cubicBezTo>
                      <a:pt x="5106" y="2285"/>
                      <a:pt x="5108" y="2284"/>
                      <a:pt x="5111" y="2284"/>
                    </a:cubicBezTo>
                    <a:cubicBezTo>
                      <a:pt x="5127" y="2284"/>
                      <a:pt x="5156" y="2340"/>
                      <a:pt x="5198" y="2340"/>
                    </a:cubicBezTo>
                    <a:cubicBezTo>
                      <a:pt x="5219" y="2340"/>
                      <a:pt x="5244" y="2326"/>
                      <a:pt x="5272" y="2283"/>
                    </a:cubicBezTo>
                    <a:cubicBezTo>
                      <a:pt x="5287" y="2282"/>
                      <a:pt x="5302" y="2282"/>
                      <a:pt x="5315" y="2282"/>
                    </a:cubicBezTo>
                    <a:cubicBezTo>
                      <a:pt x="5329" y="2282"/>
                      <a:pt x="5341" y="2282"/>
                      <a:pt x="5352" y="2282"/>
                    </a:cubicBezTo>
                    <a:cubicBezTo>
                      <a:pt x="5380" y="2282"/>
                      <a:pt x="5400" y="2280"/>
                      <a:pt x="5413" y="2267"/>
                    </a:cubicBezTo>
                    <a:cubicBezTo>
                      <a:pt x="5420" y="2260"/>
                      <a:pt x="5426" y="2257"/>
                      <a:pt x="5430" y="2257"/>
                    </a:cubicBezTo>
                    <a:cubicBezTo>
                      <a:pt x="5440" y="2257"/>
                      <a:pt x="5444" y="2272"/>
                      <a:pt x="5445" y="2291"/>
                    </a:cubicBezTo>
                    <a:lnTo>
                      <a:pt x="5445" y="2298"/>
                    </a:lnTo>
                    <a:cubicBezTo>
                      <a:pt x="5448" y="2295"/>
                      <a:pt x="5452" y="2294"/>
                      <a:pt x="5456" y="2294"/>
                    </a:cubicBezTo>
                    <a:cubicBezTo>
                      <a:pt x="5458" y="2294"/>
                      <a:pt x="5459" y="2294"/>
                      <a:pt x="5460" y="2295"/>
                    </a:cubicBezTo>
                    <a:cubicBezTo>
                      <a:pt x="5464" y="2270"/>
                      <a:pt x="5470" y="2261"/>
                      <a:pt x="5478" y="2261"/>
                    </a:cubicBezTo>
                    <a:cubicBezTo>
                      <a:pt x="5490" y="2261"/>
                      <a:pt x="5508" y="2287"/>
                      <a:pt x="5529" y="2293"/>
                    </a:cubicBezTo>
                    <a:cubicBezTo>
                      <a:pt x="5545" y="2281"/>
                      <a:pt x="5565" y="2276"/>
                      <a:pt x="5588" y="2276"/>
                    </a:cubicBezTo>
                    <a:cubicBezTo>
                      <a:pt x="5610" y="2276"/>
                      <a:pt x="5635" y="2281"/>
                      <a:pt x="5664" y="2288"/>
                    </a:cubicBezTo>
                    <a:cubicBezTo>
                      <a:pt x="5687" y="2310"/>
                      <a:pt x="5708" y="2318"/>
                      <a:pt x="5726" y="2318"/>
                    </a:cubicBezTo>
                    <a:cubicBezTo>
                      <a:pt x="5756" y="2318"/>
                      <a:pt x="5780" y="2299"/>
                      <a:pt x="5800" y="2283"/>
                    </a:cubicBezTo>
                    <a:cubicBezTo>
                      <a:pt x="5805" y="2288"/>
                      <a:pt x="5810" y="2290"/>
                      <a:pt x="5815" y="2290"/>
                    </a:cubicBezTo>
                    <a:cubicBezTo>
                      <a:pt x="5834" y="2290"/>
                      <a:pt x="5848" y="2258"/>
                      <a:pt x="5860" y="2258"/>
                    </a:cubicBezTo>
                    <a:cubicBezTo>
                      <a:pt x="5865" y="2258"/>
                      <a:pt x="5869" y="2264"/>
                      <a:pt x="5874" y="2279"/>
                    </a:cubicBezTo>
                    <a:cubicBezTo>
                      <a:pt x="5886" y="2258"/>
                      <a:pt x="5894" y="2252"/>
                      <a:pt x="5900" y="2252"/>
                    </a:cubicBezTo>
                    <a:cubicBezTo>
                      <a:pt x="5908" y="2252"/>
                      <a:pt x="5910" y="2267"/>
                      <a:pt x="5912" y="2274"/>
                    </a:cubicBezTo>
                    <a:cubicBezTo>
                      <a:pt x="5913" y="2276"/>
                      <a:pt x="5915" y="2294"/>
                      <a:pt x="5921" y="2294"/>
                    </a:cubicBezTo>
                    <a:cubicBezTo>
                      <a:pt x="5925" y="2294"/>
                      <a:pt x="5932" y="2286"/>
                      <a:pt x="5942" y="2259"/>
                    </a:cubicBezTo>
                    <a:cubicBezTo>
                      <a:pt x="5961" y="2271"/>
                      <a:pt x="5993" y="2332"/>
                      <a:pt x="6043" y="2332"/>
                    </a:cubicBezTo>
                    <a:cubicBezTo>
                      <a:pt x="6068" y="2332"/>
                      <a:pt x="6097" y="2317"/>
                      <a:pt x="6131" y="2275"/>
                    </a:cubicBezTo>
                    <a:cubicBezTo>
                      <a:pt x="6169" y="2319"/>
                      <a:pt x="6203" y="2340"/>
                      <a:pt x="6236" y="2340"/>
                    </a:cubicBezTo>
                    <a:cubicBezTo>
                      <a:pt x="6269" y="2340"/>
                      <a:pt x="6300" y="2317"/>
                      <a:pt x="6330" y="2272"/>
                    </a:cubicBezTo>
                    <a:cubicBezTo>
                      <a:pt x="6351" y="2250"/>
                      <a:pt x="6372" y="2240"/>
                      <a:pt x="6393" y="2240"/>
                    </a:cubicBezTo>
                    <a:cubicBezTo>
                      <a:pt x="6430" y="2240"/>
                      <a:pt x="6466" y="2272"/>
                      <a:pt x="6501" y="2329"/>
                    </a:cubicBezTo>
                    <a:cubicBezTo>
                      <a:pt x="6504" y="2328"/>
                      <a:pt x="6508" y="2327"/>
                      <a:pt x="6511" y="2327"/>
                    </a:cubicBezTo>
                    <a:cubicBezTo>
                      <a:pt x="6547" y="2327"/>
                      <a:pt x="6583" y="2393"/>
                      <a:pt x="6614" y="2393"/>
                    </a:cubicBezTo>
                    <a:cubicBezTo>
                      <a:pt x="6626" y="2393"/>
                      <a:pt x="6636" y="2385"/>
                      <a:pt x="6646" y="2363"/>
                    </a:cubicBezTo>
                    <a:cubicBezTo>
                      <a:pt x="6692" y="2413"/>
                      <a:pt x="6731" y="2382"/>
                      <a:pt x="6768" y="2415"/>
                    </a:cubicBezTo>
                    <a:cubicBezTo>
                      <a:pt x="6790" y="2441"/>
                      <a:pt x="6822" y="2456"/>
                      <a:pt x="6856" y="2456"/>
                    </a:cubicBezTo>
                    <a:cubicBezTo>
                      <a:pt x="6861" y="2456"/>
                      <a:pt x="6866" y="2455"/>
                      <a:pt x="6871" y="2455"/>
                    </a:cubicBezTo>
                    <a:cubicBezTo>
                      <a:pt x="6882" y="2474"/>
                      <a:pt x="6892" y="2481"/>
                      <a:pt x="6901" y="2481"/>
                    </a:cubicBezTo>
                    <a:cubicBezTo>
                      <a:pt x="6921" y="2481"/>
                      <a:pt x="6938" y="2451"/>
                      <a:pt x="6956" y="2445"/>
                    </a:cubicBezTo>
                    <a:cubicBezTo>
                      <a:pt x="6993" y="2410"/>
                      <a:pt x="7194" y="2231"/>
                      <a:pt x="7239" y="2231"/>
                    </a:cubicBezTo>
                    <a:cubicBezTo>
                      <a:pt x="7240" y="2231"/>
                      <a:pt x="7241" y="2231"/>
                      <a:pt x="7241" y="2231"/>
                    </a:cubicBezTo>
                    <a:cubicBezTo>
                      <a:pt x="7280" y="2233"/>
                      <a:pt x="7144" y="2281"/>
                      <a:pt x="7182" y="2334"/>
                    </a:cubicBezTo>
                    <a:cubicBezTo>
                      <a:pt x="7200" y="2365"/>
                      <a:pt x="7393" y="2543"/>
                      <a:pt x="7417" y="2543"/>
                    </a:cubicBezTo>
                    <a:cubicBezTo>
                      <a:pt x="7418" y="2543"/>
                      <a:pt x="7418" y="2543"/>
                      <a:pt x="7418" y="2543"/>
                    </a:cubicBezTo>
                    <a:cubicBezTo>
                      <a:pt x="7426" y="2529"/>
                      <a:pt x="7434" y="2513"/>
                      <a:pt x="7440" y="2498"/>
                    </a:cubicBezTo>
                    <a:lnTo>
                      <a:pt x="7455" y="2479"/>
                    </a:lnTo>
                    <a:cubicBezTo>
                      <a:pt x="7463" y="2480"/>
                      <a:pt x="7469" y="2483"/>
                      <a:pt x="7474" y="2488"/>
                    </a:cubicBezTo>
                    <a:cubicBezTo>
                      <a:pt x="7462" y="2504"/>
                      <a:pt x="7449" y="2522"/>
                      <a:pt x="7434" y="2544"/>
                    </a:cubicBezTo>
                    <a:cubicBezTo>
                      <a:pt x="7443" y="2531"/>
                      <a:pt x="7454" y="2527"/>
                      <a:pt x="7466" y="2527"/>
                    </a:cubicBezTo>
                    <a:cubicBezTo>
                      <a:pt x="7484" y="2527"/>
                      <a:pt x="7503" y="2536"/>
                      <a:pt x="7520" y="2536"/>
                    </a:cubicBezTo>
                    <a:cubicBezTo>
                      <a:pt x="7529" y="2536"/>
                      <a:pt x="7537" y="2534"/>
                      <a:pt x="7544" y="2527"/>
                    </a:cubicBezTo>
                    <a:cubicBezTo>
                      <a:pt x="7551" y="2547"/>
                      <a:pt x="7557" y="2554"/>
                      <a:pt x="7563" y="2554"/>
                    </a:cubicBezTo>
                    <a:cubicBezTo>
                      <a:pt x="7567" y="2554"/>
                      <a:pt x="7571" y="2549"/>
                      <a:pt x="7574" y="2541"/>
                    </a:cubicBezTo>
                    <a:cubicBezTo>
                      <a:pt x="7575" y="2543"/>
                      <a:pt x="7577" y="2543"/>
                      <a:pt x="7579" y="2544"/>
                    </a:cubicBezTo>
                    <a:cubicBezTo>
                      <a:pt x="7599" y="2555"/>
                      <a:pt x="7621" y="2568"/>
                      <a:pt x="7644" y="2568"/>
                    </a:cubicBezTo>
                    <a:cubicBezTo>
                      <a:pt x="7657" y="2568"/>
                      <a:pt x="7670" y="2564"/>
                      <a:pt x="7683" y="2554"/>
                    </a:cubicBezTo>
                    <a:cubicBezTo>
                      <a:pt x="7693" y="2559"/>
                      <a:pt x="7702" y="2561"/>
                      <a:pt x="7711" y="2561"/>
                    </a:cubicBezTo>
                    <a:cubicBezTo>
                      <a:pt x="7750" y="2561"/>
                      <a:pt x="7780" y="2526"/>
                      <a:pt x="7805" y="2518"/>
                    </a:cubicBezTo>
                    <a:cubicBezTo>
                      <a:pt x="7837" y="2529"/>
                      <a:pt x="7857" y="2538"/>
                      <a:pt x="7873" y="2555"/>
                    </a:cubicBezTo>
                    <a:cubicBezTo>
                      <a:pt x="7875" y="2557"/>
                      <a:pt x="7877" y="2558"/>
                      <a:pt x="7879" y="2558"/>
                    </a:cubicBezTo>
                    <a:cubicBezTo>
                      <a:pt x="7885" y="2558"/>
                      <a:pt x="7890" y="2554"/>
                      <a:pt x="7893" y="2549"/>
                    </a:cubicBezTo>
                    <a:lnTo>
                      <a:pt x="7893" y="2549"/>
                    </a:lnTo>
                    <a:cubicBezTo>
                      <a:pt x="7890" y="2554"/>
                      <a:pt x="7889" y="2560"/>
                      <a:pt x="7888" y="2567"/>
                    </a:cubicBezTo>
                    <a:cubicBezTo>
                      <a:pt x="7888" y="2571"/>
                      <a:pt x="7887" y="2574"/>
                      <a:pt x="7887" y="2580"/>
                    </a:cubicBezTo>
                    <a:cubicBezTo>
                      <a:pt x="7900" y="2575"/>
                      <a:pt x="7915" y="2573"/>
                      <a:pt x="7930" y="2573"/>
                    </a:cubicBezTo>
                    <a:cubicBezTo>
                      <a:pt x="7933" y="2573"/>
                      <a:pt x="7936" y="2573"/>
                      <a:pt x="7939" y="2573"/>
                    </a:cubicBezTo>
                    <a:cubicBezTo>
                      <a:pt x="7942" y="2574"/>
                      <a:pt x="7945" y="2574"/>
                      <a:pt x="7949" y="2574"/>
                    </a:cubicBezTo>
                    <a:cubicBezTo>
                      <a:pt x="7967" y="2574"/>
                      <a:pt x="7988" y="2564"/>
                      <a:pt x="8011" y="2564"/>
                    </a:cubicBezTo>
                    <a:cubicBezTo>
                      <a:pt x="8034" y="2564"/>
                      <a:pt x="8058" y="2573"/>
                      <a:pt x="8086" y="2609"/>
                    </a:cubicBezTo>
                    <a:cubicBezTo>
                      <a:pt x="8092" y="2606"/>
                      <a:pt x="8098" y="2605"/>
                      <a:pt x="8103" y="2605"/>
                    </a:cubicBezTo>
                    <a:cubicBezTo>
                      <a:pt x="8120" y="2605"/>
                      <a:pt x="8138" y="2613"/>
                      <a:pt x="8157" y="2613"/>
                    </a:cubicBezTo>
                    <a:cubicBezTo>
                      <a:pt x="8166" y="2613"/>
                      <a:pt x="8177" y="2611"/>
                      <a:pt x="8187" y="2604"/>
                    </a:cubicBezTo>
                    <a:cubicBezTo>
                      <a:pt x="8188" y="2604"/>
                      <a:pt x="8189" y="2604"/>
                      <a:pt x="8190" y="2604"/>
                    </a:cubicBezTo>
                    <a:cubicBezTo>
                      <a:pt x="8221" y="2604"/>
                      <a:pt x="8251" y="2556"/>
                      <a:pt x="8285" y="2556"/>
                    </a:cubicBezTo>
                    <a:cubicBezTo>
                      <a:pt x="8292" y="2556"/>
                      <a:pt x="8299" y="2558"/>
                      <a:pt x="8306" y="2563"/>
                    </a:cubicBezTo>
                    <a:cubicBezTo>
                      <a:pt x="8327" y="2550"/>
                      <a:pt x="8348" y="2546"/>
                      <a:pt x="8368" y="2546"/>
                    </a:cubicBezTo>
                    <a:cubicBezTo>
                      <a:pt x="8405" y="2546"/>
                      <a:pt x="8441" y="2559"/>
                      <a:pt x="8475" y="2559"/>
                    </a:cubicBezTo>
                    <a:cubicBezTo>
                      <a:pt x="8481" y="2559"/>
                      <a:pt x="8487" y="2559"/>
                      <a:pt x="8494" y="2558"/>
                    </a:cubicBezTo>
                    <a:cubicBezTo>
                      <a:pt x="8510" y="2571"/>
                      <a:pt x="8526" y="2575"/>
                      <a:pt x="8542" y="2575"/>
                    </a:cubicBezTo>
                    <a:cubicBezTo>
                      <a:pt x="8573" y="2575"/>
                      <a:pt x="8602" y="2559"/>
                      <a:pt x="8631" y="2559"/>
                    </a:cubicBezTo>
                    <a:cubicBezTo>
                      <a:pt x="8632" y="2559"/>
                      <a:pt x="8633" y="2559"/>
                      <a:pt x="8633" y="2559"/>
                    </a:cubicBezTo>
                    <a:cubicBezTo>
                      <a:pt x="8646" y="2569"/>
                      <a:pt x="8659" y="2573"/>
                      <a:pt x="8671" y="2573"/>
                    </a:cubicBezTo>
                    <a:cubicBezTo>
                      <a:pt x="8702" y="2573"/>
                      <a:pt x="8731" y="2549"/>
                      <a:pt x="8759" y="2546"/>
                    </a:cubicBezTo>
                    <a:cubicBezTo>
                      <a:pt x="8787" y="2533"/>
                      <a:pt x="8812" y="2488"/>
                      <a:pt x="8837" y="2488"/>
                    </a:cubicBezTo>
                    <a:cubicBezTo>
                      <a:pt x="8849" y="2488"/>
                      <a:pt x="8861" y="2497"/>
                      <a:pt x="8873" y="2524"/>
                    </a:cubicBezTo>
                    <a:cubicBezTo>
                      <a:pt x="8876" y="2519"/>
                      <a:pt x="8878" y="2516"/>
                      <a:pt x="8878" y="2516"/>
                    </a:cubicBezTo>
                    <a:lnTo>
                      <a:pt x="8878" y="2516"/>
                    </a:lnTo>
                    <a:cubicBezTo>
                      <a:pt x="8881" y="2516"/>
                      <a:pt x="8776" y="2681"/>
                      <a:pt x="8805" y="2708"/>
                    </a:cubicBezTo>
                    <a:cubicBezTo>
                      <a:pt x="8823" y="2692"/>
                      <a:pt x="8841" y="2687"/>
                      <a:pt x="8858" y="2687"/>
                    </a:cubicBezTo>
                    <a:cubicBezTo>
                      <a:pt x="8889" y="2687"/>
                      <a:pt x="8918" y="2704"/>
                      <a:pt x="8946" y="2704"/>
                    </a:cubicBezTo>
                    <a:cubicBezTo>
                      <a:pt x="8956" y="2704"/>
                      <a:pt x="8966" y="2702"/>
                      <a:pt x="8976" y="2695"/>
                    </a:cubicBezTo>
                    <a:cubicBezTo>
                      <a:pt x="8986" y="2682"/>
                      <a:pt x="8996" y="2679"/>
                      <a:pt x="9006" y="2679"/>
                    </a:cubicBezTo>
                    <a:cubicBezTo>
                      <a:pt x="9014" y="2679"/>
                      <a:pt x="9023" y="2682"/>
                      <a:pt x="9032" y="2682"/>
                    </a:cubicBezTo>
                    <a:cubicBezTo>
                      <a:pt x="9041" y="2682"/>
                      <a:pt x="9050" y="2679"/>
                      <a:pt x="9058" y="2667"/>
                    </a:cubicBezTo>
                    <a:cubicBezTo>
                      <a:pt x="9064" y="2655"/>
                      <a:pt x="9070" y="2651"/>
                      <a:pt x="9075" y="2651"/>
                    </a:cubicBezTo>
                    <a:cubicBezTo>
                      <a:pt x="9092" y="2651"/>
                      <a:pt x="9109" y="2687"/>
                      <a:pt x="9124" y="2687"/>
                    </a:cubicBezTo>
                    <a:cubicBezTo>
                      <a:pt x="9126" y="2687"/>
                      <a:pt x="9129" y="2686"/>
                      <a:pt x="9131" y="2684"/>
                    </a:cubicBezTo>
                    <a:cubicBezTo>
                      <a:pt x="9159" y="2682"/>
                      <a:pt x="9184" y="2651"/>
                      <a:pt x="9207" y="2651"/>
                    </a:cubicBezTo>
                    <a:cubicBezTo>
                      <a:pt x="9219" y="2651"/>
                      <a:pt x="9230" y="2659"/>
                      <a:pt x="9242" y="2685"/>
                    </a:cubicBezTo>
                    <a:cubicBezTo>
                      <a:pt x="9252" y="2707"/>
                      <a:pt x="9261" y="2715"/>
                      <a:pt x="9269" y="2715"/>
                    </a:cubicBezTo>
                    <a:cubicBezTo>
                      <a:pt x="9288" y="2715"/>
                      <a:pt x="9304" y="2673"/>
                      <a:pt x="9319" y="2669"/>
                    </a:cubicBezTo>
                    <a:cubicBezTo>
                      <a:pt x="9343" y="2690"/>
                      <a:pt x="9362" y="2700"/>
                      <a:pt x="9379" y="2700"/>
                    </a:cubicBezTo>
                    <a:cubicBezTo>
                      <a:pt x="9395" y="2700"/>
                      <a:pt x="9409" y="2692"/>
                      <a:pt x="9422" y="2679"/>
                    </a:cubicBezTo>
                    <a:cubicBezTo>
                      <a:pt x="9472" y="2683"/>
                      <a:pt x="9480" y="2700"/>
                      <a:pt x="9487" y="2700"/>
                    </a:cubicBezTo>
                    <a:cubicBezTo>
                      <a:pt x="9488" y="2700"/>
                      <a:pt x="9490" y="2699"/>
                      <a:pt x="9491" y="2698"/>
                    </a:cubicBezTo>
                    <a:cubicBezTo>
                      <a:pt x="9493" y="2692"/>
                      <a:pt x="9494" y="2689"/>
                      <a:pt x="9496" y="2689"/>
                    </a:cubicBezTo>
                    <a:cubicBezTo>
                      <a:pt x="9502" y="2689"/>
                      <a:pt x="9509" y="2707"/>
                      <a:pt x="9523" y="2749"/>
                    </a:cubicBezTo>
                    <a:cubicBezTo>
                      <a:pt x="9534" y="2752"/>
                      <a:pt x="9548" y="2760"/>
                      <a:pt x="9567" y="2760"/>
                    </a:cubicBezTo>
                    <a:cubicBezTo>
                      <a:pt x="9581" y="2760"/>
                      <a:pt x="9598" y="2756"/>
                      <a:pt x="9618" y="2740"/>
                    </a:cubicBezTo>
                    <a:cubicBezTo>
                      <a:pt x="9668" y="2755"/>
                      <a:pt x="9696" y="2770"/>
                      <a:pt x="9711" y="2772"/>
                    </a:cubicBezTo>
                    <a:cubicBezTo>
                      <a:pt x="9714" y="2761"/>
                      <a:pt x="9716" y="2757"/>
                      <a:pt x="9718" y="2757"/>
                    </a:cubicBezTo>
                    <a:cubicBezTo>
                      <a:pt x="9727" y="2757"/>
                      <a:pt x="9732" y="2819"/>
                      <a:pt x="9734" y="2821"/>
                    </a:cubicBezTo>
                    <a:cubicBezTo>
                      <a:pt x="9735" y="2822"/>
                      <a:pt x="9735" y="2823"/>
                      <a:pt x="9736" y="2823"/>
                    </a:cubicBezTo>
                    <a:cubicBezTo>
                      <a:pt x="9739" y="2823"/>
                      <a:pt x="9744" y="2804"/>
                      <a:pt x="9783" y="2804"/>
                    </a:cubicBezTo>
                    <a:cubicBezTo>
                      <a:pt x="9792" y="2804"/>
                      <a:pt x="9803" y="2805"/>
                      <a:pt x="9816" y="2807"/>
                    </a:cubicBezTo>
                    <a:cubicBezTo>
                      <a:pt x="9841" y="2759"/>
                      <a:pt x="9865" y="2770"/>
                      <a:pt x="9888" y="2767"/>
                    </a:cubicBezTo>
                    <a:cubicBezTo>
                      <a:pt x="9893" y="2756"/>
                      <a:pt x="9899" y="2752"/>
                      <a:pt x="9904" y="2752"/>
                    </a:cubicBezTo>
                    <a:cubicBezTo>
                      <a:pt x="9915" y="2752"/>
                      <a:pt x="9927" y="2768"/>
                      <a:pt x="9939" y="2768"/>
                    </a:cubicBezTo>
                    <a:cubicBezTo>
                      <a:pt x="9943" y="2768"/>
                      <a:pt x="9948" y="2765"/>
                      <a:pt x="9953" y="2756"/>
                    </a:cubicBezTo>
                    <a:cubicBezTo>
                      <a:pt x="9964" y="2736"/>
                      <a:pt x="9976" y="2725"/>
                      <a:pt x="9988" y="2725"/>
                    </a:cubicBezTo>
                    <a:cubicBezTo>
                      <a:pt x="9998" y="2725"/>
                      <a:pt x="10008" y="2732"/>
                      <a:pt x="10019" y="2746"/>
                    </a:cubicBezTo>
                    <a:cubicBezTo>
                      <a:pt x="10026" y="2725"/>
                      <a:pt x="10034" y="2720"/>
                      <a:pt x="10042" y="2720"/>
                    </a:cubicBezTo>
                    <a:cubicBezTo>
                      <a:pt x="10049" y="2720"/>
                      <a:pt x="10057" y="2724"/>
                      <a:pt x="10065" y="2724"/>
                    </a:cubicBezTo>
                    <a:cubicBezTo>
                      <a:pt x="10073" y="2724"/>
                      <a:pt x="10082" y="2719"/>
                      <a:pt x="10090" y="2697"/>
                    </a:cubicBezTo>
                    <a:cubicBezTo>
                      <a:pt x="10107" y="2675"/>
                      <a:pt x="10125" y="2650"/>
                      <a:pt x="10144" y="2650"/>
                    </a:cubicBezTo>
                    <a:cubicBezTo>
                      <a:pt x="10154" y="2650"/>
                      <a:pt x="10164" y="2657"/>
                      <a:pt x="10176" y="2672"/>
                    </a:cubicBezTo>
                    <a:cubicBezTo>
                      <a:pt x="10181" y="2669"/>
                      <a:pt x="10187" y="2667"/>
                      <a:pt x="10193" y="2667"/>
                    </a:cubicBezTo>
                    <a:cubicBezTo>
                      <a:pt x="10214" y="2667"/>
                      <a:pt x="10237" y="2687"/>
                      <a:pt x="10261" y="2687"/>
                    </a:cubicBezTo>
                    <a:cubicBezTo>
                      <a:pt x="10268" y="2687"/>
                      <a:pt x="10274" y="2686"/>
                      <a:pt x="10280" y="2683"/>
                    </a:cubicBezTo>
                    <a:cubicBezTo>
                      <a:pt x="10396" y="2700"/>
                      <a:pt x="10408" y="2740"/>
                      <a:pt x="10413" y="2740"/>
                    </a:cubicBezTo>
                    <a:cubicBezTo>
                      <a:pt x="10413" y="2740"/>
                      <a:pt x="10413" y="2740"/>
                      <a:pt x="10414" y="2740"/>
                    </a:cubicBezTo>
                    <a:cubicBezTo>
                      <a:pt x="10417" y="2746"/>
                      <a:pt x="10419" y="2761"/>
                      <a:pt x="10450" y="2761"/>
                    </a:cubicBezTo>
                    <a:cubicBezTo>
                      <a:pt x="10465" y="2761"/>
                      <a:pt x="10486" y="2758"/>
                      <a:pt x="10517" y="2749"/>
                    </a:cubicBezTo>
                    <a:cubicBezTo>
                      <a:pt x="10524" y="2756"/>
                      <a:pt x="10528" y="2760"/>
                      <a:pt x="10533" y="2765"/>
                    </a:cubicBezTo>
                    <a:cubicBezTo>
                      <a:pt x="10574" y="2764"/>
                      <a:pt x="10631" y="2761"/>
                      <a:pt x="10711" y="2753"/>
                    </a:cubicBezTo>
                    <a:cubicBezTo>
                      <a:pt x="10740" y="2735"/>
                      <a:pt x="10766" y="2730"/>
                      <a:pt x="10791" y="2730"/>
                    </a:cubicBezTo>
                    <a:cubicBezTo>
                      <a:pt x="10829" y="2730"/>
                      <a:pt x="10863" y="2743"/>
                      <a:pt x="10893" y="2743"/>
                    </a:cubicBezTo>
                    <a:cubicBezTo>
                      <a:pt x="10908" y="2743"/>
                      <a:pt x="10922" y="2739"/>
                      <a:pt x="10935" y="2728"/>
                    </a:cubicBezTo>
                    <a:cubicBezTo>
                      <a:pt x="10952" y="2736"/>
                      <a:pt x="10968" y="2738"/>
                      <a:pt x="10981" y="2738"/>
                    </a:cubicBezTo>
                    <a:cubicBezTo>
                      <a:pt x="11012" y="2738"/>
                      <a:pt x="11035" y="2725"/>
                      <a:pt x="11052" y="2723"/>
                    </a:cubicBezTo>
                    <a:cubicBezTo>
                      <a:pt x="11081" y="2707"/>
                      <a:pt x="11097" y="2702"/>
                      <a:pt x="11109" y="2702"/>
                    </a:cubicBezTo>
                    <a:cubicBezTo>
                      <a:pt x="11118" y="2702"/>
                      <a:pt x="11125" y="2705"/>
                      <a:pt x="11135" y="2708"/>
                    </a:cubicBezTo>
                    <a:cubicBezTo>
                      <a:pt x="11139" y="2697"/>
                      <a:pt x="11144" y="2692"/>
                      <a:pt x="11151" y="2692"/>
                    </a:cubicBezTo>
                    <a:cubicBezTo>
                      <a:pt x="11169" y="2692"/>
                      <a:pt x="11197" y="2729"/>
                      <a:pt x="11247" y="2729"/>
                    </a:cubicBezTo>
                    <a:cubicBezTo>
                      <a:pt x="11261" y="2729"/>
                      <a:pt x="11277" y="2726"/>
                      <a:pt x="11295" y="2718"/>
                    </a:cubicBezTo>
                    <a:cubicBezTo>
                      <a:pt x="11314" y="2710"/>
                      <a:pt x="11331" y="2707"/>
                      <a:pt x="11346" y="2707"/>
                    </a:cubicBezTo>
                    <a:cubicBezTo>
                      <a:pt x="11386" y="2707"/>
                      <a:pt x="11416" y="2728"/>
                      <a:pt x="11437" y="2728"/>
                    </a:cubicBezTo>
                    <a:cubicBezTo>
                      <a:pt x="11441" y="2728"/>
                      <a:pt x="11445" y="2727"/>
                      <a:pt x="11449" y="2725"/>
                    </a:cubicBezTo>
                    <a:cubicBezTo>
                      <a:pt x="11459" y="2725"/>
                      <a:pt x="11466" y="2723"/>
                      <a:pt x="11472" y="2723"/>
                    </a:cubicBezTo>
                    <a:cubicBezTo>
                      <a:pt x="11415" y="2634"/>
                      <a:pt x="11276" y="2305"/>
                      <a:pt x="11332" y="2305"/>
                    </a:cubicBezTo>
                    <a:cubicBezTo>
                      <a:pt x="11335" y="2305"/>
                      <a:pt x="11338" y="2306"/>
                      <a:pt x="11341" y="2307"/>
                    </a:cubicBezTo>
                    <a:cubicBezTo>
                      <a:pt x="11386" y="2269"/>
                      <a:pt x="11401" y="2248"/>
                      <a:pt x="11403" y="2248"/>
                    </a:cubicBezTo>
                    <a:lnTo>
                      <a:pt x="11403" y="2248"/>
                    </a:lnTo>
                    <a:cubicBezTo>
                      <a:pt x="11404" y="2248"/>
                      <a:pt x="11389" y="2275"/>
                      <a:pt x="11381" y="2337"/>
                    </a:cubicBezTo>
                    <a:cubicBezTo>
                      <a:pt x="11372" y="2361"/>
                      <a:pt x="11367" y="2369"/>
                      <a:pt x="11387" y="2369"/>
                    </a:cubicBezTo>
                    <a:cubicBezTo>
                      <a:pt x="11406" y="2369"/>
                      <a:pt x="11450" y="2361"/>
                      <a:pt x="11537" y="2352"/>
                    </a:cubicBezTo>
                    <a:cubicBezTo>
                      <a:pt x="11586" y="2354"/>
                      <a:pt x="11624" y="2379"/>
                      <a:pt x="11654" y="2379"/>
                    </a:cubicBezTo>
                    <a:cubicBezTo>
                      <a:pt x="11660" y="2379"/>
                      <a:pt x="11665" y="2378"/>
                      <a:pt x="11671" y="2376"/>
                    </a:cubicBezTo>
                    <a:cubicBezTo>
                      <a:pt x="11679" y="2390"/>
                      <a:pt x="11686" y="2394"/>
                      <a:pt x="11693" y="2394"/>
                    </a:cubicBezTo>
                    <a:cubicBezTo>
                      <a:pt x="11705" y="2394"/>
                      <a:pt x="11715" y="2381"/>
                      <a:pt x="11723" y="2381"/>
                    </a:cubicBezTo>
                    <a:cubicBezTo>
                      <a:pt x="11730" y="2381"/>
                      <a:pt x="11736" y="2388"/>
                      <a:pt x="11742" y="2415"/>
                    </a:cubicBezTo>
                    <a:cubicBezTo>
                      <a:pt x="11773" y="2463"/>
                      <a:pt x="11788" y="2482"/>
                      <a:pt x="11821" y="2482"/>
                    </a:cubicBezTo>
                    <a:cubicBezTo>
                      <a:pt x="11825" y="2482"/>
                      <a:pt x="11829" y="2482"/>
                      <a:pt x="11834" y="2482"/>
                    </a:cubicBezTo>
                    <a:cubicBezTo>
                      <a:pt x="11840" y="2493"/>
                      <a:pt x="11847" y="2498"/>
                      <a:pt x="11855" y="2498"/>
                    </a:cubicBezTo>
                    <a:cubicBezTo>
                      <a:pt x="11873" y="2498"/>
                      <a:pt x="11894" y="2477"/>
                      <a:pt x="11923" y="2471"/>
                    </a:cubicBezTo>
                    <a:cubicBezTo>
                      <a:pt x="11936" y="2476"/>
                      <a:pt x="11950" y="2479"/>
                      <a:pt x="11966" y="2479"/>
                    </a:cubicBezTo>
                    <a:cubicBezTo>
                      <a:pt x="11999" y="2479"/>
                      <a:pt x="12039" y="2467"/>
                      <a:pt x="12087" y="2438"/>
                    </a:cubicBezTo>
                    <a:cubicBezTo>
                      <a:pt x="12097" y="2450"/>
                      <a:pt x="12106" y="2455"/>
                      <a:pt x="12115" y="2455"/>
                    </a:cubicBezTo>
                    <a:cubicBezTo>
                      <a:pt x="12151" y="2455"/>
                      <a:pt x="12180" y="2379"/>
                      <a:pt x="12206" y="2379"/>
                    </a:cubicBezTo>
                    <a:cubicBezTo>
                      <a:pt x="12209" y="2379"/>
                      <a:pt x="12212" y="2380"/>
                      <a:pt x="12215" y="2382"/>
                    </a:cubicBezTo>
                    <a:cubicBezTo>
                      <a:pt x="12226" y="2397"/>
                      <a:pt x="12235" y="2402"/>
                      <a:pt x="12243" y="2402"/>
                    </a:cubicBezTo>
                    <a:cubicBezTo>
                      <a:pt x="12264" y="2402"/>
                      <a:pt x="12281" y="2370"/>
                      <a:pt x="12294" y="2366"/>
                    </a:cubicBezTo>
                    <a:cubicBezTo>
                      <a:pt x="12300" y="2360"/>
                      <a:pt x="12306" y="2358"/>
                      <a:pt x="12311" y="2358"/>
                    </a:cubicBezTo>
                    <a:cubicBezTo>
                      <a:pt x="12327" y="2358"/>
                      <a:pt x="12338" y="2376"/>
                      <a:pt x="12345" y="2376"/>
                    </a:cubicBezTo>
                    <a:cubicBezTo>
                      <a:pt x="12351" y="2376"/>
                      <a:pt x="12355" y="2366"/>
                      <a:pt x="12358" y="2334"/>
                    </a:cubicBezTo>
                    <a:cubicBezTo>
                      <a:pt x="12364" y="2312"/>
                      <a:pt x="12368" y="2306"/>
                      <a:pt x="12376" y="2306"/>
                    </a:cubicBezTo>
                    <a:cubicBezTo>
                      <a:pt x="12386" y="2306"/>
                      <a:pt x="12403" y="2314"/>
                      <a:pt x="12436" y="2314"/>
                    </a:cubicBezTo>
                    <a:cubicBezTo>
                      <a:pt x="12455" y="2314"/>
                      <a:pt x="12479" y="2311"/>
                      <a:pt x="12512" y="2302"/>
                    </a:cubicBezTo>
                    <a:cubicBezTo>
                      <a:pt x="12528" y="2286"/>
                      <a:pt x="12541" y="2267"/>
                      <a:pt x="12551" y="2246"/>
                    </a:cubicBezTo>
                    <a:cubicBezTo>
                      <a:pt x="12552" y="2247"/>
                      <a:pt x="12555" y="2247"/>
                      <a:pt x="12557" y="2247"/>
                    </a:cubicBezTo>
                    <a:cubicBezTo>
                      <a:pt x="12557" y="2251"/>
                      <a:pt x="12559" y="2253"/>
                      <a:pt x="12560" y="2258"/>
                    </a:cubicBezTo>
                    <a:cubicBezTo>
                      <a:pt x="12564" y="2247"/>
                      <a:pt x="12569" y="2235"/>
                      <a:pt x="12573" y="2223"/>
                    </a:cubicBezTo>
                    <a:cubicBezTo>
                      <a:pt x="12574" y="2223"/>
                      <a:pt x="12575" y="2223"/>
                      <a:pt x="12576" y="2223"/>
                    </a:cubicBezTo>
                    <a:cubicBezTo>
                      <a:pt x="12577" y="2223"/>
                      <a:pt x="12578" y="2224"/>
                      <a:pt x="12579" y="2226"/>
                    </a:cubicBezTo>
                    <a:cubicBezTo>
                      <a:pt x="12583" y="2221"/>
                      <a:pt x="12585" y="2214"/>
                      <a:pt x="12587" y="2209"/>
                    </a:cubicBezTo>
                    <a:cubicBezTo>
                      <a:pt x="12589" y="2209"/>
                      <a:pt x="12591" y="2209"/>
                      <a:pt x="12594" y="2211"/>
                    </a:cubicBezTo>
                    <a:cubicBezTo>
                      <a:pt x="12596" y="2213"/>
                      <a:pt x="12596" y="2218"/>
                      <a:pt x="12596" y="2222"/>
                    </a:cubicBezTo>
                    <a:cubicBezTo>
                      <a:pt x="12597" y="2218"/>
                      <a:pt x="12597" y="2214"/>
                      <a:pt x="12596" y="2212"/>
                    </a:cubicBezTo>
                    <a:lnTo>
                      <a:pt x="12596" y="2212"/>
                    </a:lnTo>
                    <a:cubicBezTo>
                      <a:pt x="12604" y="2217"/>
                      <a:pt x="12614" y="2224"/>
                      <a:pt x="12625" y="2224"/>
                    </a:cubicBezTo>
                    <a:cubicBezTo>
                      <a:pt x="12628" y="2224"/>
                      <a:pt x="12632" y="2223"/>
                      <a:pt x="12636" y="2221"/>
                    </a:cubicBezTo>
                    <a:cubicBezTo>
                      <a:pt x="12659" y="2260"/>
                      <a:pt x="12685" y="2267"/>
                      <a:pt x="12716" y="2267"/>
                    </a:cubicBezTo>
                    <a:cubicBezTo>
                      <a:pt x="12737" y="2267"/>
                      <a:pt x="12759" y="2264"/>
                      <a:pt x="12784" y="2264"/>
                    </a:cubicBezTo>
                    <a:cubicBezTo>
                      <a:pt x="12796" y="2258"/>
                      <a:pt x="12808" y="2256"/>
                      <a:pt x="12819" y="2256"/>
                    </a:cubicBezTo>
                    <a:cubicBezTo>
                      <a:pt x="12855" y="2256"/>
                      <a:pt x="12888" y="2277"/>
                      <a:pt x="12918" y="2277"/>
                    </a:cubicBezTo>
                    <a:cubicBezTo>
                      <a:pt x="12930" y="2277"/>
                      <a:pt x="12941" y="2274"/>
                      <a:pt x="12952" y="2265"/>
                    </a:cubicBezTo>
                    <a:cubicBezTo>
                      <a:pt x="12972" y="2262"/>
                      <a:pt x="12991" y="2259"/>
                      <a:pt x="13009" y="2259"/>
                    </a:cubicBezTo>
                    <a:cubicBezTo>
                      <a:pt x="13034" y="2259"/>
                      <a:pt x="13057" y="2264"/>
                      <a:pt x="13078" y="2274"/>
                    </a:cubicBezTo>
                    <a:cubicBezTo>
                      <a:pt x="13095" y="2256"/>
                      <a:pt x="13110" y="2237"/>
                      <a:pt x="13125" y="2237"/>
                    </a:cubicBezTo>
                    <a:cubicBezTo>
                      <a:pt x="13141" y="2237"/>
                      <a:pt x="13155" y="2258"/>
                      <a:pt x="13170" y="2320"/>
                    </a:cubicBezTo>
                    <a:cubicBezTo>
                      <a:pt x="13174" y="2324"/>
                      <a:pt x="13178" y="2325"/>
                      <a:pt x="13182" y="2325"/>
                    </a:cubicBezTo>
                    <a:cubicBezTo>
                      <a:pt x="13201" y="2325"/>
                      <a:pt x="13216" y="2288"/>
                      <a:pt x="13229" y="2288"/>
                    </a:cubicBezTo>
                    <a:cubicBezTo>
                      <a:pt x="13255" y="2272"/>
                      <a:pt x="13270" y="2266"/>
                      <a:pt x="13279" y="2266"/>
                    </a:cubicBezTo>
                    <a:cubicBezTo>
                      <a:pt x="13292" y="2266"/>
                      <a:pt x="13293" y="2278"/>
                      <a:pt x="13293" y="2292"/>
                    </a:cubicBezTo>
                    <a:cubicBezTo>
                      <a:pt x="13293" y="2292"/>
                      <a:pt x="13293" y="2292"/>
                      <a:pt x="13293" y="2292"/>
                    </a:cubicBezTo>
                    <a:cubicBezTo>
                      <a:pt x="13292" y="2292"/>
                      <a:pt x="13280" y="2320"/>
                      <a:pt x="13267" y="2340"/>
                    </a:cubicBezTo>
                    <a:cubicBezTo>
                      <a:pt x="13281" y="2340"/>
                      <a:pt x="13297" y="2343"/>
                      <a:pt x="13311" y="2348"/>
                    </a:cubicBezTo>
                    <a:cubicBezTo>
                      <a:pt x="13327" y="2368"/>
                      <a:pt x="13346" y="2375"/>
                      <a:pt x="13369" y="2375"/>
                    </a:cubicBezTo>
                    <a:cubicBezTo>
                      <a:pt x="13408" y="2375"/>
                      <a:pt x="13457" y="2356"/>
                      <a:pt x="13520" y="2356"/>
                    </a:cubicBezTo>
                    <a:cubicBezTo>
                      <a:pt x="13535" y="2356"/>
                      <a:pt x="13551" y="2357"/>
                      <a:pt x="13568" y="2359"/>
                    </a:cubicBezTo>
                    <a:cubicBezTo>
                      <a:pt x="13609" y="2355"/>
                      <a:pt x="13646" y="2340"/>
                      <a:pt x="13680" y="2340"/>
                    </a:cubicBezTo>
                    <a:cubicBezTo>
                      <a:pt x="13703" y="2340"/>
                      <a:pt x="13724" y="2347"/>
                      <a:pt x="13745" y="2370"/>
                    </a:cubicBezTo>
                    <a:cubicBezTo>
                      <a:pt x="13767" y="2330"/>
                      <a:pt x="13787" y="2314"/>
                      <a:pt x="13806" y="2314"/>
                    </a:cubicBezTo>
                    <a:cubicBezTo>
                      <a:pt x="13827" y="2314"/>
                      <a:pt x="13846" y="2333"/>
                      <a:pt x="13863" y="2361"/>
                    </a:cubicBezTo>
                    <a:cubicBezTo>
                      <a:pt x="13908" y="2359"/>
                      <a:pt x="13940" y="2352"/>
                      <a:pt x="13969" y="2352"/>
                    </a:cubicBezTo>
                    <a:cubicBezTo>
                      <a:pt x="13982" y="2352"/>
                      <a:pt x="13994" y="2353"/>
                      <a:pt x="14007" y="2357"/>
                    </a:cubicBezTo>
                    <a:cubicBezTo>
                      <a:pt x="14022" y="2318"/>
                      <a:pt x="14039" y="2304"/>
                      <a:pt x="14058" y="2304"/>
                    </a:cubicBezTo>
                    <a:cubicBezTo>
                      <a:pt x="14083" y="2304"/>
                      <a:pt x="14114" y="2331"/>
                      <a:pt x="14153" y="2361"/>
                    </a:cubicBezTo>
                    <a:cubicBezTo>
                      <a:pt x="14156" y="2358"/>
                      <a:pt x="14158" y="2356"/>
                      <a:pt x="14161" y="2356"/>
                    </a:cubicBezTo>
                    <a:cubicBezTo>
                      <a:pt x="14177" y="2356"/>
                      <a:pt x="14196" y="2401"/>
                      <a:pt x="14214" y="2401"/>
                    </a:cubicBezTo>
                    <a:cubicBezTo>
                      <a:pt x="14217" y="2401"/>
                      <a:pt x="14220" y="2400"/>
                      <a:pt x="14223" y="2398"/>
                    </a:cubicBezTo>
                    <a:cubicBezTo>
                      <a:pt x="14233" y="2417"/>
                      <a:pt x="14242" y="2424"/>
                      <a:pt x="14252" y="2424"/>
                    </a:cubicBezTo>
                    <a:cubicBezTo>
                      <a:pt x="14270" y="2424"/>
                      <a:pt x="14289" y="2397"/>
                      <a:pt x="14310" y="2371"/>
                    </a:cubicBezTo>
                    <a:cubicBezTo>
                      <a:pt x="14326" y="2370"/>
                      <a:pt x="14341" y="2370"/>
                      <a:pt x="14353" y="2370"/>
                    </a:cubicBezTo>
                    <a:cubicBezTo>
                      <a:pt x="14353" y="2370"/>
                      <a:pt x="14353" y="2371"/>
                      <a:pt x="14353" y="2372"/>
                    </a:cubicBezTo>
                    <a:lnTo>
                      <a:pt x="14353" y="2372"/>
                    </a:lnTo>
                    <a:cubicBezTo>
                      <a:pt x="14355" y="2372"/>
                      <a:pt x="14357" y="2372"/>
                      <a:pt x="14358" y="2372"/>
                    </a:cubicBezTo>
                    <a:cubicBezTo>
                      <a:pt x="14472" y="2372"/>
                      <a:pt x="14420" y="2401"/>
                      <a:pt x="14380" y="2401"/>
                    </a:cubicBezTo>
                    <a:cubicBezTo>
                      <a:pt x="14376" y="2401"/>
                      <a:pt x="14373" y="2401"/>
                      <a:pt x="14369" y="2400"/>
                    </a:cubicBezTo>
                    <a:cubicBezTo>
                      <a:pt x="14366" y="2391"/>
                      <a:pt x="14360" y="2381"/>
                      <a:pt x="14353" y="2374"/>
                    </a:cubicBezTo>
                    <a:lnTo>
                      <a:pt x="14353" y="2374"/>
                    </a:lnTo>
                    <a:cubicBezTo>
                      <a:pt x="14356" y="2382"/>
                      <a:pt x="14364" y="2397"/>
                      <a:pt x="14382" y="2419"/>
                    </a:cubicBezTo>
                    <a:cubicBezTo>
                      <a:pt x="14390" y="2447"/>
                      <a:pt x="14399" y="2456"/>
                      <a:pt x="14409" y="2456"/>
                    </a:cubicBezTo>
                    <a:cubicBezTo>
                      <a:pt x="14429" y="2456"/>
                      <a:pt x="14453" y="2423"/>
                      <a:pt x="14486" y="2413"/>
                    </a:cubicBezTo>
                    <a:cubicBezTo>
                      <a:pt x="14491" y="2408"/>
                      <a:pt x="14496" y="2406"/>
                      <a:pt x="14501" y="2406"/>
                    </a:cubicBezTo>
                    <a:cubicBezTo>
                      <a:pt x="14515" y="2406"/>
                      <a:pt x="14530" y="2420"/>
                      <a:pt x="14546" y="2420"/>
                    </a:cubicBezTo>
                    <a:cubicBezTo>
                      <a:pt x="14556" y="2420"/>
                      <a:pt x="14567" y="2413"/>
                      <a:pt x="14578" y="2393"/>
                    </a:cubicBezTo>
                    <a:cubicBezTo>
                      <a:pt x="14584" y="2394"/>
                      <a:pt x="14591" y="2395"/>
                      <a:pt x="14597" y="2395"/>
                    </a:cubicBezTo>
                    <a:cubicBezTo>
                      <a:pt x="14616" y="2395"/>
                      <a:pt x="14636" y="2390"/>
                      <a:pt x="14658" y="2390"/>
                    </a:cubicBezTo>
                    <a:cubicBezTo>
                      <a:pt x="14671" y="2390"/>
                      <a:pt x="14685" y="2392"/>
                      <a:pt x="14700" y="2398"/>
                    </a:cubicBezTo>
                    <a:cubicBezTo>
                      <a:pt x="14763" y="2404"/>
                      <a:pt x="14819" y="2415"/>
                      <a:pt x="14872" y="2422"/>
                    </a:cubicBezTo>
                    <a:cubicBezTo>
                      <a:pt x="14890" y="2425"/>
                      <a:pt x="14907" y="2426"/>
                      <a:pt x="14925" y="2426"/>
                    </a:cubicBezTo>
                    <a:cubicBezTo>
                      <a:pt x="14955" y="2426"/>
                      <a:pt x="14985" y="2422"/>
                      <a:pt x="15013" y="2414"/>
                    </a:cubicBezTo>
                    <a:cubicBezTo>
                      <a:pt x="15035" y="2397"/>
                      <a:pt x="15056" y="2391"/>
                      <a:pt x="15076" y="2391"/>
                    </a:cubicBezTo>
                    <a:cubicBezTo>
                      <a:pt x="15122" y="2391"/>
                      <a:pt x="15164" y="2423"/>
                      <a:pt x="15200" y="2423"/>
                    </a:cubicBezTo>
                    <a:cubicBezTo>
                      <a:pt x="15209" y="2423"/>
                      <a:pt x="15218" y="2421"/>
                      <a:pt x="15227" y="2415"/>
                    </a:cubicBezTo>
                    <a:cubicBezTo>
                      <a:pt x="15279" y="2396"/>
                      <a:pt x="15229" y="2293"/>
                      <a:pt x="15251" y="2293"/>
                    </a:cubicBezTo>
                    <a:cubicBezTo>
                      <a:pt x="15253" y="2293"/>
                      <a:pt x="15255" y="2293"/>
                      <a:pt x="15257" y="2295"/>
                    </a:cubicBezTo>
                    <a:cubicBezTo>
                      <a:pt x="15294" y="2328"/>
                      <a:pt x="15321" y="2310"/>
                      <a:pt x="15344" y="2331"/>
                    </a:cubicBezTo>
                    <a:cubicBezTo>
                      <a:pt x="15369" y="2329"/>
                      <a:pt x="15387" y="2315"/>
                      <a:pt x="15406" y="2315"/>
                    </a:cubicBezTo>
                    <a:cubicBezTo>
                      <a:pt x="15421" y="2315"/>
                      <a:pt x="15436" y="2323"/>
                      <a:pt x="15455" y="2353"/>
                    </a:cubicBezTo>
                    <a:cubicBezTo>
                      <a:pt x="15466" y="2330"/>
                      <a:pt x="15479" y="2323"/>
                      <a:pt x="15494" y="2323"/>
                    </a:cubicBezTo>
                    <a:cubicBezTo>
                      <a:pt x="15514" y="2323"/>
                      <a:pt x="15536" y="2337"/>
                      <a:pt x="15558" y="2344"/>
                    </a:cubicBezTo>
                    <a:cubicBezTo>
                      <a:pt x="15559" y="2344"/>
                      <a:pt x="15559" y="2344"/>
                      <a:pt x="15560" y="2344"/>
                    </a:cubicBezTo>
                    <a:cubicBezTo>
                      <a:pt x="15595" y="2344"/>
                      <a:pt x="15597" y="2209"/>
                      <a:pt x="15627" y="2209"/>
                    </a:cubicBezTo>
                    <a:cubicBezTo>
                      <a:pt x="15629" y="2209"/>
                      <a:pt x="15631" y="2210"/>
                      <a:pt x="15633" y="2211"/>
                    </a:cubicBezTo>
                    <a:cubicBezTo>
                      <a:pt x="15636" y="2211"/>
                      <a:pt x="15639" y="2211"/>
                      <a:pt x="15641" y="2211"/>
                    </a:cubicBezTo>
                    <a:cubicBezTo>
                      <a:pt x="15687" y="2211"/>
                      <a:pt x="15725" y="2193"/>
                      <a:pt x="15746" y="2193"/>
                    </a:cubicBezTo>
                    <a:cubicBezTo>
                      <a:pt x="15758" y="2193"/>
                      <a:pt x="15765" y="2198"/>
                      <a:pt x="15765" y="2214"/>
                    </a:cubicBezTo>
                    <a:lnTo>
                      <a:pt x="15765" y="2214"/>
                    </a:lnTo>
                    <a:cubicBezTo>
                      <a:pt x="15765" y="2209"/>
                      <a:pt x="15765" y="2206"/>
                      <a:pt x="15766" y="2206"/>
                    </a:cubicBezTo>
                    <a:cubicBezTo>
                      <a:pt x="15771" y="2206"/>
                      <a:pt x="15786" y="2252"/>
                      <a:pt x="15807" y="2252"/>
                    </a:cubicBezTo>
                    <a:cubicBezTo>
                      <a:pt x="15811" y="2252"/>
                      <a:pt x="15816" y="2250"/>
                      <a:pt x="15821" y="2244"/>
                    </a:cubicBezTo>
                    <a:cubicBezTo>
                      <a:pt x="15854" y="2250"/>
                      <a:pt x="15897" y="2250"/>
                      <a:pt x="15942" y="2283"/>
                    </a:cubicBezTo>
                    <a:cubicBezTo>
                      <a:pt x="15978" y="2303"/>
                      <a:pt x="16015" y="2361"/>
                      <a:pt x="16045" y="2361"/>
                    </a:cubicBezTo>
                    <a:cubicBezTo>
                      <a:pt x="16052" y="2361"/>
                      <a:pt x="16059" y="2357"/>
                      <a:pt x="16065" y="2349"/>
                    </a:cubicBezTo>
                    <a:cubicBezTo>
                      <a:pt x="16068" y="2348"/>
                      <a:pt x="16070" y="2348"/>
                      <a:pt x="16073" y="2348"/>
                    </a:cubicBezTo>
                    <a:cubicBezTo>
                      <a:pt x="16096" y="2348"/>
                      <a:pt x="16113" y="2387"/>
                      <a:pt x="16119" y="2387"/>
                    </a:cubicBezTo>
                    <a:cubicBezTo>
                      <a:pt x="16121" y="2387"/>
                      <a:pt x="16121" y="2385"/>
                      <a:pt x="16121" y="2379"/>
                    </a:cubicBezTo>
                    <a:cubicBezTo>
                      <a:pt x="16119" y="2319"/>
                      <a:pt x="16081" y="2316"/>
                      <a:pt x="16050" y="2312"/>
                    </a:cubicBezTo>
                    <a:cubicBezTo>
                      <a:pt x="16044" y="2281"/>
                      <a:pt x="16039" y="2271"/>
                      <a:pt x="16035" y="2271"/>
                    </a:cubicBezTo>
                    <a:cubicBezTo>
                      <a:pt x="16028" y="2271"/>
                      <a:pt x="16023" y="2292"/>
                      <a:pt x="16019" y="2292"/>
                    </a:cubicBezTo>
                    <a:cubicBezTo>
                      <a:pt x="16018" y="2292"/>
                      <a:pt x="16017" y="2290"/>
                      <a:pt x="16016" y="2284"/>
                    </a:cubicBezTo>
                    <a:cubicBezTo>
                      <a:pt x="16016" y="2285"/>
                      <a:pt x="16016" y="2286"/>
                      <a:pt x="16016" y="2286"/>
                    </a:cubicBezTo>
                    <a:cubicBezTo>
                      <a:pt x="16015" y="2286"/>
                      <a:pt x="16010" y="2241"/>
                      <a:pt x="16030" y="2232"/>
                    </a:cubicBezTo>
                    <a:cubicBezTo>
                      <a:pt x="16031" y="2232"/>
                      <a:pt x="16032" y="2232"/>
                      <a:pt x="16034" y="2232"/>
                    </a:cubicBezTo>
                    <a:cubicBezTo>
                      <a:pt x="16043" y="2232"/>
                      <a:pt x="16056" y="2240"/>
                      <a:pt x="16073" y="2240"/>
                    </a:cubicBezTo>
                    <a:cubicBezTo>
                      <a:pt x="16089" y="2240"/>
                      <a:pt x="16107" y="2233"/>
                      <a:pt x="16129" y="2208"/>
                    </a:cubicBezTo>
                    <a:cubicBezTo>
                      <a:pt x="16135" y="2211"/>
                      <a:pt x="16141" y="2212"/>
                      <a:pt x="16148" y="2212"/>
                    </a:cubicBezTo>
                    <a:cubicBezTo>
                      <a:pt x="16170" y="2212"/>
                      <a:pt x="16194" y="2199"/>
                      <a:pt x="16222" y="2197"/>
                    </a:cubicBezTo>
                    <a:cubicBezTo>
                      <a:pt x="16235" y="2212"/>
                      <a:pt x="16248" y="2216"/>
                      <a:pt x="16262" y="2216"/>
                    </a:cubicBezTo>
                    <a:cubicBezTo>
                      <a:pt x="16277" y="2216"/>
                      <a:pt x="16294" y="2211"/>
                      <a:pt x="16311" y="2211"/>
                    </a:cubicBezTo>
                    <a:cubicBezTo>
                      <a:pt x="16324" y="2211"/>
                      <a:pt x="16337" y="2214"/>
                      <a:pt x="16350" y="2223"/>
                    </a:cubicBezTo>
                    <a:cubicBezTo>
                      <a:pt x="16401" y="2297"/>
                      <a:pt x="16443" y="2287"/>
                      <a:pt x="16480" y="2291"/>
                    </a:cubicBezTo>
                    <a:cubicBezTo>
                      <a:pt x="16485" y="2291"/>
                      <a:pt x="16490" y="2292"/>
                      <a:pt x="16495" y="2292"/>
                    </a:cubicBezTo>
                    <a:cubicBezTo>
                      <a:pt x="16524" y="2292"/>
                      <a:pt x="16553" y="2279"/>
                      <a:pt x="16574" y="2258"/>
                    </a:cubicBezTo>
                    <a:cubicBezTo>
                      <a:pt x="16627" y="2267"/>
                      <a:pt x="16662" y="2256"/>
                      <a:pt x="16686" y="2297"/>
                    </a:cubicBezTo>
                    <a:cubicBezTo>
                      <a:pt x="16705" y="2331"/>
                      <a:pt x="16717" y="2342"/>
                      <a:pt x="16726" y="2342"/>
                    </a:cubicBezTo>
                    <a:cubicBezTo>
                      <a:pt x="16741" y="2342"/>
                      <a:pt x="16746" y="2309"/>
                      <a:pt x="16760" y="2307"/>
                    </a:cubicBezTo>
                    <a:cubicBezTo>
                      <a:pt x="16767" y="2332"/>
                      <a:pt x="16774" y="2340"/>
                      <a:pt x="16784" y="2340"/>
                    </a:cubicBezTo>
                    <a:cubicBezTo>
                      <a:pt x="16792" y="2340"/>
                      <a:pt x="16802" y="2333"/>
                      <a:pt x="16815" y="2324"/>
                    </a:cubicBezTo>
                    <a:cubicBezTo>
                      <a:pt x="16844" y="2403"/>
                      <a:pt x="16884" y="2419"/>
                      <a:pt x="16942" y="2437"/>
                    </a:cubicBezTo>
                    <a:cubicBezTo>
                      <a:pt x="16998" y="2416"/>
                      <a:pt x="17078" y="2150"/>
                      <a:pt x="17125" y="2150"/>
                    </a:cubicBezTo>
                    <a:cubicBezTo>
                      <a:pt x="17126" y="2150"/>
                      <a:pt x="17127" y="2151"/>
                      <a:pt x="17128" y="2151"/>
                    </a:cubicBezTo>
                    <a:cubicBezTo>
                      <a:pt x="17134" y="2152"/>
                      <a:pt x="17140" y="2153"/>
                      <a:pt x="17145" y="2153"/>
                    </a:cubicBezTo>
                    <a:cubicBezTo>
                      <a:pt x="17180" y="2153"/>
                      <a:pt x="17210" y="2125"/>
                      <a:pt x="17238" y="2125"/>
                    </a:cubicBezTo>
                    <a:cubicBezTo>
                      <a:pt x="17243" y="2125"/>
                      <a:pt x="17248" y="2126"/>
                      <a:pt x="17253" y="2128"/>
                    </a:cubicBezTo>
                    <a:cubicBezTo>
                      <a:pt x="17326" y="2134"/>
                      <a:pt x="17384" y="2165"/>
                      <a:pt x="17433" y="2239"/>
                    </a:cubicBezTo>
                    <a:cubicBezTo>
                      <a:pt x="17448" y="2231"/>
                      <a:pt x="17462" y="2229"/>
                      <a:pt x="17475" y="2229"/>
                    </a:cubicBezTo>
                    <a:cubicBezTo>
                      <a:pt x="17492" y="2229"/>
                      <a:pt x="17508" y="2232"/>
                      <a:pt x="17523" y="2232"/>
                    </a:cubicBezTo>
                    <a:cubicBezTo>
                      <a:pt x="17535" y="2232"/>
                      <a:pt x="17547" y="2230"/>
                      <a:pt x="17558" y="2222"/>
                    </a:cubicBezTo>
                    <a:cubicBezTo>
                      <a:pt x="17581" y="2180"/>
                      <a:pt x="17585" y="2171"/>
                      <a:pt x="17579" y="2171"/>
                    </a:cubicBezTo>
                    <a:cubicBezTo>
                      <a:pt x="17575" y="2171"/>
                      <a:pt x="17565" y="2176"/>
                      <a:pt x="17555" y="2176"/>
                    </a:cubicBezTo>
                    <a:cubicBezTo>
                      <a:pt x="17545" y="2176"/>
                      <a:pt x="17535" y="2172"/>
                      <a:pt x="17526" y="2158"/>
                    </a:cubicBezTo>
                    <a:cubicBezTo>
                      <a:pt x="17522" y="2172"/>
                      <a:pt x="17519" y="2177"/>
                      <a:pt x="17517" y="2177"/>
                    </a:cubicBezTo>
                    <a:cubicBezTo>
                      <a:pt x="17510" y="2177"/>
                      <a:pt x="17510" y="2148"/>
                      <a:pt x="17522" y="2144"/>
                    </a:cubicBezTo>
                    <a:cubicBezTo>
                      <a:pt x="17525" y="2143"/>
                      <a:pt x="17528" y="2142"/>
                      <a:pt x="17531" y="2142"/>
                    </a:cubicBezTo>
                    <a:cubicBezTo>
                      <a:pt x="17553" y="2142"/>
                      <a:pt x="17598" y="2173"/>
                      <a:pt x="17674" y="2197"/>
                    </a:cubicBezTo>
                    <a:cubicBezTo>
                      <a:pt x="17676" y="2197"/>
                      <a:pt x="17678" y="2197"/>
                      <a:pt x="17680" y="2197"/>
                    </a:cubicBezTo>
                    <a:cubicBezTo>
                      <a:pt x="17748" y="2197"/>
                      <a:pt x="17782" y="2116"/>
                      <a:pt x="17799" y="2116"/>
                    </a:cubicBezTo>
                    <a:cubicBezTo>
                      <a:pt x="17803" y="2116"/>
                      <a:pt x="17806" y="2119"/>
                      <a:pt x="17809" y="2129"/>
                    </a:cubicBezTo>
                    <a:cubicBezTo>
                      <a:pt x="17816" y="2138"/>
                      <a:pt x="17818" y="2149"/>
                      <a:pt x="17814" y="2160"/>
                    </a:cubicBezTo>
                    <a:cubicBezTo>
                      <a:pt x="17816" y="2165"/>
                      <a:pt x="17819" y="2170"/>
                      <a:pt x="17821" y="2176"/>
                    </a:cubicBezTo>
                    <a:cubicBezTo>
                      <a:pt x="17838" y="2215"/>
                      <a:pt x="17862" y="2237"/>
                      <a:pt x="17898" y="2237"/>
                    </a:cubicBezTo>
                    <a:cubicBezTo>
                      <a:pt x="17930" y="2237"/>
                      <a:pt x="17971" y="2220"/>
                      <a:pt x="18025" y="2181"/>
                    </a:cubicBezTo>
                    <a:cubicBezTo>
                      <a:pt x="18051" y="2196"/>
                      <a:pt x="18074" y="2200"/>
                      <a:pt x="18095" y="2200"/>
                    </a:cubicBezTo>
                    <a:cubicBezTo>
                      <a:pt x="18122" y="2200"/>
                      <a:pt x="18144" y="2193"/>
                      <a:pt x="18164" y="2188"/>
                    </a:cubicBezTo>
                    <a:cubicBezTo>
                      <a:pt x="18176" y="2214"/>
                      <a:pt x="18186" y="2225"/>
                      <a:pt x="18195" y="2225"/>
                    </a:cubicBezTo>
                    <a:cubicBezTo>
                      <a:pt x="18215" y="2225"/>
                      <a:pt x="18229" y="2181"/>
                      <a:pt x="18240" y="2153"/>
                    </a:cubicBezTo>
                    <a:cubicBezTo>
                      <a:pt x="18268" y="2155"/>
                      <a:pt x="18279" y="2190"/>
                      <a:pt x="18284" y="2190"/>
                    </a:cubicBezTo>
                    <a:cubicBezTo>
                      <a:pt x="18286" y="2190"/>
                      <a:pt x="18286" y="2187"/>
                      <a:pt x="18287" y="2180"/>
                    </a:cubicBezTo>
                    <a:cubicBezTo>
                      <a:pt x="18288" y="2182"/>
                      <a:pt x="18289" y="2183"/>
                      <a:pt x="18290" y="2183"/>
                    </a:cubicBezTo>
                    <a:cubicBezTo>
                      <a:pt x="18294" y="2183"/>
                      <a:pt x="18300" y="2171"/>
                      <a:pt x="18320" y="2166"/>
                    </a:cubicBezTo>
                    <a:cubicBezTo>
                      <a:pt x="18323" y="2173"/>
                      <a:pt x="18327" y="2175"/>
                      <a:pt x="18331" y="2175"/>
                    </a:cubicBezTo>
                    <a:cubicBezTo>
                      <a:pt x="18343" y="2175"/>
                      <a:pt x="18358" y="2146"/>
                      <a:pt x="18377" y="2116"/>
                    </a:cubicBezTo>
                    <a:cubicBezTo>
                      <a:pt x="18382" y="2105"/>
                      <a:pt x="18387" y="2101"/>
                      <a:pt x="18392" y="2101"/>
                    </a:cubicBezTo>
                    <a:cubicBezTo>
                      <a:pt x="18412" y="2101"/>
                      <a:pt x="18439" y="2161"/>
                      <a:pt x="18468" y="2161"/>
                    </a:cubicBezTo>
                    <a:cubicBezTo>
                      <a:pt x="18476" y="2161"/>
                      <a:pt x="18484" y="2156"/>
                      <a:pt x="18492" y="2146"/>
                    </a:cubicBezTo>
                    <a:cubicBezTo>
                      <a:pt x="18515" y="2121"/>
                      <a:pt x="18537" y="2114"/>
                      <a:pt x="18559" y="2114"/>
                    </a:cubicBezTo>
                    <a:cubicBezTo>
                      <a:pt x="18584" y="2114"/>
                      <a:pt x="18609" y="2124"/>
                      <a:pt x="18631" y="2124"/>
                    </a:cubicBezTo>
                    <a:cubicBezTo>
                      <a:pt x="18642" y="2124"/>
                      <a:pt x="18651" y="2122"/>
                      <a:pt x="18661" y="2116"/>
                    </a:cubicBezTo>
                    <a:cubicBezTo>
                      <a:pt x="18677" y="2065"/>
                      <a:pt x="18694" y="2048"/>
                      <a:pt x="18710" y="2048"/>
                    </a:cubicBezTo>
                    <a:cubicBezTo>
                      <a:pt x="18738" y="2048"/>
                      <a:pt x="18766" y="2101"/>
                      <a:pt x="18790" y="2105"/>
                    </a:cubicBezTo>
                    <a:cubicBezTo>
                      <a:pt x="18795" y="2109"/>
                      <a:pt x="18800" y="2110"/>
                      <a:pt x="18806" y="2110"/>
                    </a:cubicBezTo>
                    <a:cubicBezTo>
                      <a:pt x="18875" y="2110"/>
                      <a:pt x="18983" y="1859"/>
                      <a:pt x="19035" y="1859"/>
                    </a:cubicBezTo>
                    <a:cubicBezTo>
                      <a:pt x="19042" y="1859"/>
                      <a:pt x="19047" y="1863"/>
                      <a:pt x="19052" y="1871"/>
                    </a:cubicBezTo>
                    <a:cubicBezTo>
                      <a:pt x="19061" y="1867"/>
                      <a:pt x="19071" y="1865"/>
                      <a:pt x="19081" y="1865"/>
                    </a:cubicBezTo>
                    <a:cubicBezTo>
                      <a:pt x="19085" y="1865"/>
                      <a:pt x="19088" y="1865"/>
                      <a:pt x="19091" y="1866"/>
                    </a:cubicBezTo>
                    <a:cubicBezTo>
                      <a:pt x="19113" y="1873"/>
                      <a:pt x="19134" y="1877"/>
                      <a:pt x="19157" y="1878"/>
                    </a:cubicBezTo>
                    <a:cubicBezTo>
                      <a:pt x="19165" y="1892"/>
                      <a:pt x="19171" y="1897"/>
                      <a:pt x="19176" y="1897"/>
                    </a:cubicBezTo>
                    <a:cubicBezTo>
                      <a:pt x="19182" y="1897"/>
                      <a:pt x="19185" y="1888"/>
                      <a:pt x="19185" y="1881"/>
                    </a:cubicBezTo>
                    <a:cubicBezTo>
                      <a:pt x="19215" y="1881"/>
                      <a:pt x="19248" y="1878"/>
                      <a:pt x="19286" y="1875"/>
                    </a:cubicBezTo>
                    <a:cubicBezTo>
                      <a:pt x="19357" y="1844"/>
                      <a:pt x="19414" y="1819"/>
                      <a:pt x="19463" y="1819"/>
                    </a:cubicBezTo>
                    <a:cubicBezTo>
                      <a:pt x="19481" y="1819"/>
                      <a:pt x="19497" y="1823"/>
                      <a:pt x="19512" y="1830"/>
                    </a:cubicBezTo>
                    <a:cubicBezTo>
                      <a:pt x="19527" y="1862"/>
                      <a:pt x="19541" y="1873"/>
                      <a:pt x="19553" y="1873"/>
                    </a:cubicBezTo>
                    <a:cubicBezTo>
                      <a:pt x="19577" y="1873"/>
                      <a:pt x="19596" y="1830"/>
                      <a:pt x="19613" y="1830"/>
                    </a:cubicBezTo>
                    <a:cubicBezTo>
                      <a:pt x="19621" y="1830"/>
                      <a:pt x="19629" y="1840"/>
                      <a:pt x="19637" y="1871"/>
                    </a:cubicBezTo>
                    <a:cubicBezTo>
                      <a:pt x="19683" y="1913"/>
                      <a:pt x="19701" y="1927"/>
                      <a:pt x="19717" y="1927"/>
                    </a:cubicBezTo>
                    <a:cubicBezTo>
                      <a:pt x="19721" y="1927"/>
                      <a:pt x="19725" y="1926"/>
                      <a:pt x="19730" y="1924"/>
                    </a:cubicBezTo>
                    <a:cubicBezTo>
                      <a:pt x="19734" y="1911"/>
                      <a:pt x="19738" y="1907"/>
                      <a:pt x="19743" y="1907"/>
                    </a:cubicBezTo>
                    <a:cubicBezTo>
                      <a:pt x="19751" y="1907"/>
                      <a:pt x="19761" y="1918"/>
                      <a:pt x="19773" y="1918"/>
                    </a:cubicBezTo>
                    <a:cubicBezTo>
                      <a:pt x="19774" y="1918"/>
                      <a:pt x="19775" y="1918"/>
                      <a:pt x="19776" y="1918"/>
                    </a:cubicBezTo>
                    <a:cubicBezTo>
                      <a:pt x="19782" y="1927"/>
                      <a:pt x="19789" y="1931"/>
                      <a:pt x="19797" y="1931"/>
                    </a:cubicBezTo>
                    <a:cubicBezTo>
                      <a:pt x="19816" y="1931"/>
                      <a:pt x="19840" y="1910"/>
                      <a:pt x="19872" y="1904"/>
                    </a:cubicBezTo>
                    <a:cubicBezTo>
                      <a:pt x="19882" y="1929"/>
                      <a:pt x="19890" y="1938"/>
                      <a:pt x="19898" y="1938"/>
                    </a:cubicBezTo>
                    <a:cubicBezTo>
                      <a:pt x="19922" y="1938"/>
                      <a:pt x="19941" y="1855"/>
                      <a:pt x="19960" y="1831"/>
                    </a:cubicBezTo>
                    <a:cubicBezTo>
                      <a:pt x="19970" y="1804"/>
                      <a:pt x="19979" y="1792"/>
                      <a:pt x="19987" y="1792"/>
                    </a:cubicBezTo>
                    <a:cubicBezTo>
                      <a:pt x="19990" y="1792"/>
                      <a:pt x="19993" y="1794"/>
                      <a:pt x="19996" y="1796"/>
                    </a:cubicBezTo>
                    <a:cubicBezTo>
                      <a:pt x="19998" y="1788"/>
                      <a:pt x="20000" y="1784"/>
                      <a:pt x="20003" y="1784"/>
                    </a:cubicBezTo>
                    <a:cubicBezTo>
                      <a:pt x="20011" y="1784"/>
                      <a:pt x="20021" y="1831"/>
                      <a:pt x="20029" y="1867"/>
                    </a:cubicBezTo>
                    <a:cubicBezTo>
                      <a:pt x="20031" y="1861"/>
                      <a:pt x="20033" y="1860"/>
                      <a:pt x="20036" y="1860"/>
                    </a:cubicBezTo>
                    <a:cubicBezTo>
                      <a:pt x="20039" y="1860"/>
                      <a:pt x="20042" y="1863"/>
                      <a:pt x="20045" y="1863"/>
                    </a:cubicBezTo>
                    <a:cubicBezTo>
                      <a:pt x="20048" y="1863"/>
                      <a:pt x="20052" y="1858"/>
                      <a:pt x="20054" y="1836"/>
                    </a:cubicBezTo>
                    <a:cubicBezTo>
                      <a:pt x="20056" y="1831"/>
                      <a:pt x="20057" y="1829"/>
                      <a:pt x="20058" y="1829"/>
                    </a:cubicBezTo>
                    <a:cubicBezTo>
                      <a:pt x="20065" y="1829"/>
                      <a:pt x="20073" y="1893"/>
                      <a:pt x="20079" y="1912"/>
                    </a:cubicBezTo>
                    <a:cubicBezTo>
                      <a:pt x="20081" y="1917"/>
                      <a:pt x="20083" y="1920"/>
                      <a:pt x="20085" y="1920"/>
                    </a:cubicBezTo>
                    <a:cubicBezTo>
                      <a:pt x="20096" y="1920"/>
                      <a:pt x="20103" y="1856"/>
                      <a:pt x="20110" y="1852"/>
                    </a:cubicBezTo>
                    <a:cubicBezTo>
                      <a:pt x="20113" y="1854"/>
                      <a:pt x="20115" y="1855"/>
                      <a:pt x="20118" y="1855"/>
                    </a:cubicBezTo>
                    <a:cubicBezTo>
                      <a:pt x="20129" y="1855"/>
                      <a:pt x="20135" y="1826"/>
                      <a:pt x="20138" y="1792"/>
                    </a:cubicBezTo>
                    <a:cubicBezTo>
                      <a:pt x="20140" y="1805"/>
                      <a:pt x="20140" y="1809"/>
                      <a:pt x="20141" y="1809"/>
                    </a:cubicBezTo>
                    <a:cubicBezTo>
                      <a:pt x="20142" y="1809"/>
                      <a:pt x="20142" y="1800"/>
                      <a:pt x="20142" y="1800"/>
                    </a:cubicBezTo>
                    <a:cubicBezTo>
                      <a:pt x="20142" y="1800"/>
                      <a:pt x="20142" y="1809"/>
                      <a:pt x="20143" y="1845"/>
                    </a:cubicBezTo>
                    <a:cubicBezTo>
                      <a:pt x="20143" y="1824"/>
                      <a:pt x="20150" y="1805"/>
                      <a:pt x="20161" y="1787"/>
                    </a:cubicBezTo>
                    <a:cubicBezTo>
                      <a:pt x="20169" y="1787"/>
                      <a:pt x="20177" y="1725"/>
                      <a:pt x="20188" y="1725"/>
                    </a:cubicBezTo>
                    <a:cubicBezTo>
                      <a:pt x="20196" y="1725"/>
                      <a:pt x="20206" y="1752"/>
                      <a:pt x="20218" y="1842"/>
                    </a:cubicBezTo>
                    <a:cubicBezTo>
                      <a:pt x="20223" y="1829"/>
                      <a:pt x="20229" y="1824"/>
                      <a:pt x="20235" y="1824"/>
                    </a:cubicBezTo>
                    <a:cubicBezTo>
                      <a:pt x="20249" y="1824"/>
                      <a:pt x="20266" y="1852"/>
                      <a:pt x="20284" y="1852"/>
                    </a:cubicBezTo>
                    <a:cubicBezTo>
                      <a:pt x="20292" y="1852"/>
                      <a:pt x="20301" y="1845"/>
                      <a:pt x="20309" y="1828"/>
                    </a:cubicBezTo>
                    <a:cubicBezTo>
                      <a:pt x="20315" y="1780"/>
                      <a:pt x="20323" y="1767"/>
                      <a:pt x="20331" y="1767"/>
                    </a:cubicBezTo>
                    <a:cubicBezTo>
                      <a:pt x="20341" y="1767"/>
                      <a:pt x="20353" y="1790"/>
                      <a:pt x="20364" y="1790"/>
                    </a:cubicBezTo>
                    <a:cubicBezTo>
                      <a:pt x="20365" y="1790"/>
                      <a:pt x="20365" y="1790"/>
                      <a:pt x="20366" y="1789"/>
                    </a:cubicBezTo>
                    <a:cubicBezTo>
                      <a:pt x="20375" y="1845"/>
                      <a:pt x="20383" y="1860"/>
                      <a:pt x="20390" y="1860"/>
                    </a:cubicBezTo>
                    <a:cubicBezTo>
                      <a:pt x="20401" y="1860"/>
                      <a:pt x="20410" y="1833"/>
                      <a:pt x="20421" y="1833"/>
                    </a:cubicBezTo>
                    <a:cubicBezTo>
                      <a:pt x="20425" y="1833"/>
                      <a:pt x="20429" y="1837"/>
                      <a:pt x="20434" y="1845"/>
                    </a:cubicBezTo>
                    <a:cubicBezTo>
                      <a:pt x="20451" y="1856"/>
                      <a:pt x="20471" y="1929"/>
                      <a:pt x="20489" y="1929"/>
                    </a:cubicBezTo>
                    <a:cubicBezTo>
                      <a:pt x="20496" y="1929"/>
                      <a:pt x="20502" y="1921"/>
                      <a:pt x="20507" y="1900"/>
                    </a:cubicBezTo>
                    <a:cubicBezTo>
                      <a:pt x="20511" y="1907"/>
                      <a:pt x="20515" y="1911"/>
                      <a:pt x="20519" y="1911"/>
                    </a:cubicBezTo>
                    <a:cubicBezTo>
                      <a:pt x="20536" y="1911"/>
                      <a:pt x="20552" y="1842"/>
                      <a:pt x="20570" y="1842"/>
                    </a:cubicBezTo>
                    <a:cubicBezTo>
                      <a:pt x="20575" y="1842"/>
                      <a:pt x="20581" y="1848"/>
                      <a:pt x="20587" y="1866"/>
                    </a:cubicBezTo>
                    <a:cubicBezTo>
                      <a:pt x="20590" y="1756"/>
                      <a:pt x="20595" y="1724"/>
                      <a:pt x="20601" y="1724"/>
                    </a:cubicBezTo>
                    <a:cubicBezTo>
                      <a:pt x="20609" y="1724"/>
                      <a:pt x="20618" y="1776"/>
                      <a:pt x="20627" y="1791"/>
                    </a:cubicBezTo>
                    <a:cubicBezTo>
                      <a:pt x="20631" y="1810"/>
                      <a:pt x="20635" y="1816"/>
                      <a:pt x="20638" y="1816"/>
                    </a:cubicBezTo>
                    <a:cubicBezTo>
                      <a:pt x="20646" y="1816"/>
                      <a:pt x="20652" y="1788"/>
                      <a:pt x="20660" y="1788"/>
                    </a:cubicBezTo>
                    <a:cubicBezTo>
                      <a:pt x="20664" y="1788"/>
                      <a:pt x="20668" y="1797"/>
                      <a:pt x="20673" y="1824"/>
                    </a:cubicBezTo>
                    <a:cubicBezTo>
                      <a:pt x="20693" y="1892"/>
                      <a:pt x="20713" y="1928"/>
                      <a:pt x="20731" y="1928"/>
                    </a:cubicBezTo>
                    <a:cubicBezTo>
                      <a:pt x="20744" y="1928"/>
                      <a:pt x="20756" y="1911"/>
                      <a:pt x="20768" y="1875"/>
                    </a:cubicBezTo>
                    <a:cubicBezTo>
                      <a:pt x="20787" y="1912"/>
                      <a:pt x="20804" y="1926"/>
                      <a:pt x="20820" y="1926"/>
                    </a:cubicBezTo>
                    <a:cubicBezTo>
                      <a:pt x="20833" y="1926"/>
                      <a:pt x="20845" y="1917"/>
                      <a:pt x="20856" y="1904"/>
                    </a:cubicBezTo>
                    <a:cubicBezTo>
                      <a:pt x="20861" y="1897"/>
                      <a:pt x="20866" y="1894"/>
                      <a:pt x="20871" y="1894"/>
                    </a:cubicBezTo>
                    <a:cubicBezTo>
                      <a:pt x="20885" y="1894"/>
                      <a:pt x="20899" y="1915"/>
                      <a:pt x="20911" y="1915"/>
                    </a:cubicBezTo>
                    <a:cubicBezTo>
                      <a:pt x="20915" y="1915"/>
                      <a:pt x="20919" y="1913"/>
                      <a:pt x="20922" y="1908"/>
                    </a:cubicBezTo>
                    <a:cubicBezTo>
                      <a:pt x="20949" y="1908"/>
                      <a:pt x="20970" y="1883"/>
                      <a:pt x="20989" y="1883"/>
                    </a:cubicBezTo>
                    <a:cubicBezTo>
                      <a:pt x="21002" y="1883"/>
                      <a:pt x="21015" y="1896"/>
                      <a:pt x="21026" y="1943"/>
                    </a:cubicBezTo>
                    <a:cubicBezTo>
                      <a:pt x="21020" y="1908"/>
                      <a:pt x="21024" y="1895"/>
                      <a:pt x="21032" y="1895"/>
                    </a:cubicBezTo>
                    <a:cubicBezTo>
                      <a:pt x="21053" y="1895"/>
                      <a:pt x="21107" y="1986"/>
                      <a:pt x="21099" y="2006"/>
                    </a:cubicBezTo>
                    <a:cubicBezTo>
                      <a:pt x="21120" y="1977"/>
                      <a:pt x="21143" y="1887"/>
                      <a:pt x="21179" y="1887"/>
                    </a:cubicBezTo>
                    <a:cubicBezTo>
                      <a:pt x="21184" y="1887"/>
                      <a:pt x="21189" y="1889"/>
                      <a:pt x="21194" y="1892"/>
                    </a:cubicBezTo>
                    <a:cubicBezTo>
                      <a:pt x="21202" y="1911"/>
                      <a:pt x="21210" y="1916"/>
                      <a:pt x="21218" y="1916"/>
                    </a:cubicBezTo>
                    <a:cubicBezTo>
                      <a:pt x="21226" y="1916"/>
                      <a:pt x="21236" y="1909"/>
                      <a:pt x="21246" y="1909"/>
                    </a:cubicBezTo>
                    <a:cubicBezTo>
                      <a:pt x="21256" y="1909"/>
                      <a:pt x="21266" y="1916"/>
                      <a:pt x="21278" y="1942"/>
                    </a:cubicBezTo>
                    <a:cubicBezTo>
                      <a:pt x="21282" y="1962"/>
                      <a:pt x="21285" y="1969"/>
                      <a:pt x="21288" y="1969"/>
                    </a:cubicBezTo>
                    <a:cubicBezTo>
                      <a:pt x="21299" y="1969"/>
                      <a:pt x="21307" y="1874"/>
                      <a:pt x="21319" y="1874"/>
                    </a:cubicBezTo>
                    <a:cubicBezTo>
                      <a:pt x="21322" y="1874"/>
                      <a:pt x="21326" y="1883"/>
                      <a:pt x="21331" y="1906"/>
                    </a:cubicBezTo>
                    <a:cubicBezTo>
                      <a:pt x="21352" y="1979"/>
                      <a:pt x="21373" y="1945"/>
                      <a:pt x="21394" y="1969"/>
                    </a:cubicBezTo>
                    <a:cubicBezTo>
                      <a:pt x="21410" y="1917"/>
                      <a:pt x="21425" y="1893"/>
                      <a:pt x="21440" y="1893"/>
                    </a:cubicBezTo>
                    <a:cubicBezTo>
                      <a:pt x="21448" y="1893"/>
                      <a:pt x="21456" y="1901"/>
                      <a:pt x="21464" y="1917"/>
                    </a:cubicBezTo>
                    <a:cubicBezTo>
                      <a:pt x="21469" y="1900"/>
                      <a:pt x="21473" y="1894"/>
                      <a:pt x="21478" y="1894"/>
                    </a:cubicBezTo>
                    <a:cubicBezTo>
                      <a:pt x="21486" y="1894"/>
                      <a:pt x="21495" y="1914"/>
                      <a:pt x="21503" y="1914"/>
                    </a:cubicBezTo>
                    <a:cubicBezTo>
                      <a:pt x="21507" y="1914"/>
                      <a:pt x="21511" y="1907"/>
                      <a:pt x="21515" y="1885"/>
                    </a:cubicBezTo>
                    <a:cubicBezTo>
                      <a:pt x="21519" y="1889"/>
                      <a:pt x="21523" y="1891"/>
                      <a:pt x="21527" y="1891"/>
                    </a:cubicBezTo>
                    <a:cubicBezTo>
                      <a:pt x="21542" y="1891"/>
                      <a:pt x="21553" y="1861"/>
                      <a:pt x="21562" y="1861"/>
                    </a:cubicBezTo>
                    <a:cubicBezTo>
                      <a:pt x="21567" y="1861"/>
                      <a:pt x="21571" y="1868"/>
                      <a:pt x="21575" y="1890"/>
                    </a:cubicBezTo>
                    <a:cubicBezTo>
                      <a:pt x="21587" y="1932"/>
                      <a:pt x="21593" y="1958"/>
                      <a:pt x="21595" y="1958"/>
                    </a:cubicBezTo>
                    <a:cubicBezTo>
                      <a:pt x="21597" y="1958"/>
                      <a:pt x="21594" y="1922"/>
                      <a:pt x="21590" y="1834"/>
                    </a:cubicBezTo>
                    <a:cubicBezTo>
                      <a:pt x="21590" y="1816"/>
                      <a:pt x="21589" y="1808"/>
                      <a:pt x="21589" y="1805"/>
                    </a:cubicBezTo>
                    <a:lnTo>
                      <a:pt x="21589" y="1805"/>
                    </a:lnTo>
                    <a:cubicBezTo>
                      <a:pt x="21590" y="1811"/>
                      <a:pt x="21593" y="1839"/>
                      <a:pt x="21600" y="1839"/>
                    </a:cubicBezTo>
                    <a:cubicBezTo>
                      <a:pt x="21604" y="1839"/>
                      <a:pt x="21608" y="1832"/>
                      <a:pt x="21614" y="1812"/>
                    </a:cubicBezTo>
                    <a:cubicBezTo>
                      <a:pt x="21617" y="1784"/>
                      <a:pt x="21621" y="1773"/>
                      <a:pt x="21626" y="1773"/>
                    </a:cubicBezTo>
                    <a:cubicBezTo>
                      <a:pt x="21639" y="1773"/>
                      <a:pt x="21659" y="1856"/>
                      <a:pt x="21682" y="1856"/>
                    </a:cubicBezTo>
                    <a:cubicBezTo>
                      <a:pt x="21683" y="1856"/>
                      <a:pt x="21684" y="1856"/>
                      <a:pt x="21686" y="1856"/>
                    </a:cubicBezTo>
                    <a:cubicBezTo>
                      <a:pt x="21716" y="1783"/>
                      <a:pt x="21640" y="1735"/>
                      <a:pt x="21696" y="1674"/>
                    </a:cubicBezTo>
                    <a:lnTo>
                      <a:pt x="21696" y="1674"/>
                    </a:lnTo>
                    <a:cubicBezTo>
                      <a:pt x="21702" y="1695"/>
                      <a:pt x="21709" y="1704"/>
                      <a:pt x="21715" y="1704"/>
                    </a:cubicBezTo>
                    <a:cubicBezTo>
                      <a:pt x="21734" y="1704"/>
                      <a:pt x="21751" y="1622"/>
                      <a:pt x="21771" y="1622"/>
                    </a:cubicBezTo>
                    <a:cubicBezTo>
                      <a:pt x="21775" y="1622"/>
                      <a:pt x="21779" y="1625"/>
                      <a:pt x="21784" y="1633"/>
                    </a:cubicBezTo>
                    <a:cubicBezTo>
                      <a:pt x="21801" y="1671"/>
                      <a:pt x="21818" y="1672"/>
                      <a:pt x="21835" y="1672"/>
                    </a:cubicBezTo>
                    <a:cubicBezTo>
                      <a:pt x="21836" y="1672"/>
                      <a:pt x="21837" y="1672"/>
                      <a:pt x="21839" y="1672"/>
                    </a:cubicBezTo>
                    <a:cubicBezTo>
                      <a:pt x="21850" y="1672"/>
                      <a:pt x="21862" y="1673"/>
                      <a:pt x="21874" y="1686"/>
                    </a:cubicBezTo>
                    <a:cubicBezTo>
                      <a:pt x="21892" y="1704"/>
                      <a:pt x="21916" y="1714"/>
                      <a:pt x="21940" y="1714"/>
                    </a:cubicBezTo>
                    <a:cubicBezTo>
                      <a:pt x="21948" y="1714"/>
                      <a:pt x="21956" y="1713"/>
                      <a:pt x="21964" y="1711"/>
                    </a:cubicBezTo>
                    <a:cubicBezTo>
                      <a:pt x="21995" y="1703"/>
                      <a:pt x="22023" y="1689"/>
                      <a:pt x="22052" y="1686"/>
                    </a:cubicBezTo>
                    <a:cubicBezTo>
                      <a:pt x="22091" y="1642"/>
                      <a:pt x="22348" y="1569"/>
                      <a:pt x="22519" y="1501"/>
                    </a:cubicBezTo>
                    <a:cubicBezTo>
                      <a:pt x="22524" y="1502"/>
                      <a:pt x="22530" y="1504"/>
                      <a:pt x="22537" y="1506"/>
                    </a:cubicBezTo>
                    <a:cubicBezTo>
                      <a:pt x="22555" y="1553"/>
                      <a:pt x="22705" y="1562"/>
                      <a:pt x="22829" y="1562"/>
                    </a:cubicBezTo>
                    <a:cubicBezTo>
                      <a:pt x="22908" y="1562"/>
                      <a:pt x="22977" y="1558"/>
                      <a:pt x="22990" y="1558"/>
                    </a:cubicBezTo>
                    <a:cubicBezTo>
                      <a:pt x="23009" y="1581"/>
                      <a:pt x="23029" y="1602"/>
                      <a:pt x="23049" y="1602"/>
                    </a:cubicBezTo>
                    <a:cubicBezTo>
                      <a:pt x="23065" y="1602"/>
                      <a:pt x="23082" y="1589"/>
                      <a:pt x="23098" y="1551"/>
                    </a:cubicBezTo>
                    <a:cubicBezTo>
                      <a:pt x="23187" y="1548"/>
                      <a:pt x="23237" y="1536"/>
                      <a:pt x="23263" y="1525"/>
                    </a:cubicBezTo>
                    <a:cubicBezTo>
                      <a:pt x="23289" y="1513"/>
                      <a:pt x="23293" y="1501"/>
                      <a:pt x="23289" y="1494"/>
                    </a:cubicBezTo>
                    <a:cubicBezTo>
                      <a:pt x="23287" y="1484"/>
                      <a:pt x="23286" y="1474"/>
                      <a:pt x="23284" y="1464"/>
                    </a:cubicBezTo>
                    <a:lnTo>
                      <a:pt x="23284" y="1464"/>
                    </a:lnTo>
                    <a:cubicBezTo>
                      <a:pt x="23287" y="1466"/>
                      <a:pt x="23291" y="1469"/>
                      <a:pt x="23296" y="1470"/>
                    </a:cubicBezTo>
                    <a:cubicBezTo>
                      <a:pt x="23298" y="1469"/>
                      <a:pt x="23299" y="1469"/>
                      <a:pt x="23301" y="1469"/>
                    </a:cubicBezTo>
                    <a:cubicBezTo>
                      <a:pt x="23314" y="1469"/>
                      <a:pt x="23333" y="1500"/>
                      <a:pt x="23357" y="1500"/>
                    </a:cubicBezTo>
                    <a:cubicBezTo>
                      <a:pt x="23366" y="1500"/>
                      <a:pt x="23377" y="1495"/>
                      <a:pt x="23388" y="1481"/>
                    </a:cubicBezTo>
                    <a:cubicBezTo>
                      <a:pt x="23433" y="1502"/>
                      <a:pt x="23682" y="1545"/>
                      <a:pt x="23763" y="1614"/>
                    </a:cubicBezTo>
                    <a:cubicBezTo>
                      <a:pt x="23800" y="1612"/>
                      <a:pt x="23832" y="1589"/>
                      <a:pt x="23860" y="1589"/>
                    </a:cubicBezTo>
                    <a:cubicBezTo>
                      <a:pt x="23873" y="1589"/>
                      <a:pt x="23885" y="1594"/>
                      <a:pt x="23897" y="1606"/>
                    </a:cubicBezTo>
                    <a:cubicBezTo>
                      <a:pt x="23933" y="1581"/>
                      <a:pt x="23999" y="1502"/>
                      <a:pt x="24026" y="1502"/>
                    </a:cubicBezTo>
                    <a:cubicBezTo>
                      <a:pt x="24026" y="1502"/>
                      <a:pt x="24026" y="1502"/>
                      <a:pt x="24027" y="1502"/>
                    </a:cubicBezTo>
                    <a:cubicBezTo>
                      <a:pt x="24045" y="1459"/>
                      <a:pt x="24060" y="1441"/>
                      <a:pt x="24073" y="1441"/>
                    </a:cubicBezTo>
                    <a:cubicBezTo>
                      <a:pt x="24093" y="1441"/>
                      <a:pt x="24107" y="1484"/>
                      <a:pt x="24117" y="1549"/>
                    </a:cubicBezTo>
                    <a:cubicBezTo>
                      <a:pt x="24132" y="1579"/>
                      <a:pt x="24136" y="1583"/>
                      <a:pt x="24138" y="1583"/>
                    </a:cubicBezTo>
                    <a:cubicBezTo>
                      <a:pt x="24139" y="1583"/>
                      <a:pt x="24140" y="1582"/>
                      <a:pt x="24141" y="1582"/>
                    </a:cubicBezTo>
                    <a:cubicBezTo>
                      <a:pt x="24143" y="1582"/>
                      <a:pt x="24146" y="1584"/>
                      <a:pt x="24154" y="1595"/>
                    </a:cubicBezTo>
                    <a:cubicBezTo>
                      <a:pt x="24156" y="1575"/>
                      <a:pt x="24159" y="1567"/>
                      <a:pt x="24163" y="1567"/>
                    </a:cubicBezTo>
                    <a:cubicBezTo>
                      <a:pt x="24173" y="1567"/>
                      <a:pt x="24189" y="1615"/>
                      <a:pt x="24209" y="1615"/>
                    </a:cubicBezTo>
                    <a:cubicBezTo>
                      <a:pt x="24216" y="1615"/>
                      <a:pt x="24223" y="1611"/>
                      <a:pt x="24230" y="1599"/>
                    </a:cubicBezTo>
                    <a:cubicBezTo>
                      <a:pt x="24240" y="1643"/>
                      <a:pt x="24249" y="1657"/>
                      <a:pt x="24259" y="1657"/>
                    </a:cubicBezTo>
                    <a:cubicBezTo>
                      <a:pt x="24274" y="1657"/>
                      <a:pt x="24291" y="1620"/>
                      <a:pt x="24311" y="1620"/>
                    </a:cubicBezTo>
                    <a:cubicBezTo>
                      <a:pt x="24311" y="1620"/>
                      <a:pt x="24312" y="1620"/>
                      <a:pt x="24313" y="1620"/>
                    </a:cubicBezTo>
                    <a:cubicBezTo>
                      <a:pt x="24346" y="1616"/>
                      <a:pt x="24387" y="1585"/>
                      <a:pt x="24434" y="1554"/>
                    </a:cubicBezTo>
                    <a:cubicBezTo>
                      <a:pt x="24444" y="1546"/>
                      <a:pt x="24454" y="1543"/>
                      <a:pt x="24463" y="1543"/>
                    </a:cubicBezTo>
                    <a:cubicBezTo>
                      <a:pt x="24485" y="1543"/>
                      <a:pt x="24506" y="1556"/>
                      <a:pt x="24525" y="1556"/>
                    </a:cubicBezTo>
                    <a:cubicBezTo>
                      <a:pt x="24540" y="1556"/>
                      <a:pt x="24554" y="1549"/>
                      <a:pt x="24567" y="1525"/>
                    </a:cubicBezTo>
                    <a:cubicBezTo>
                      <a:pt x="24596" y="1520"/>
                      <a:pt x="24623" y="1468"/>
                      <a:pt x="24649" y="1468"/>
                    </a:cubicBezTo>
                    <a:cubicBezTo>
                      <a:pt x="24660" y="1468"/>
                      <a:pt x="24671" y="1478"/>
                      <a:pt x="24682" y="1503"/>
                    </a:cubicBezTo>
                    <a:cubicBezTo>
                      <a:pt x="24709" y="1511"/>
                      <a:pt x="24735" y="1548"/>
                      <a:pt x="24759" y="1548"/>
                    </a:cubicBezTo>
                    <a:cubicBezTo>
                      <a:pt x="24767" y="1548"/>
                      <a:pt x="24774" y="1544"/>
                      <a:pt x="24781" y="1535"/>
                    </a:cubicBezTo>
                    <a:cubicBezTo>
                      <a:pt x="24790" y="1520"/>
                      <a:pt x="24799" y="1516"/>
                      <a:pt x="24807" y="1516"/>
                    </a:cubicBezTo>
                    <a:cubicBezTo>
                      <a:pt x="24817" y="1516"/>
                      <a:pt x="24826" y="1521"/>
                      <a:pt x="24836" y="1521"/>
                    </a:cubicBezTo>
                    <a:cubicBezTo>
                      <a:pt x="24846" y="1521"/>
                      <a:pt x="24856" y="1514"/>
                      <a:pt x="24865" y="1487"/>
                    </a:cubicBezTo>
                    <a:cubicBezTo>
                      <a:pt x="24867" y="1480"/>
                      <a:pt x="24871" y="1477"/>
                      <a:pt x="24877" y="1477"/>
                    </a:cubicBezTo>
                    <a:cubicBezTo>
                      <a:pt x="24921" y="1477"/>
                      <a:pt x="25063" y="1672"/>
                      <a:pt x="25121" y="1672"/>
                    </a:cubicBezTo>
                    <a:lnTo>
                      <a:pt x="25353" y="1672"/>
                    </a:lnTo>
                    <a:cubicBezTo>
                      <a:pt x="25498" y="1672"/>
                      <a:pt x="26120" y="1624"/>
                      <a:pt x="26209" y="1516"/>
                    </a:cubicBezTo>
                    <a:cubicBezTo>
                      <a:pt x="26226" y="1494"/>
                      <a:pt x="26237" y="1487"/>
                      <a:pt x="26244" y="1487"/>
                    </a:cubicBezTo>
                    <a:cubicBezTo>
                      <a:pt x="26255" y="1487"/>
                      <a:pt x="26257" y="1503"/>
                      <a:pt x="26260" y="1511"/>
                    </a:cubicBezTo>
                    <a:cubicBezTo>
                      <a:pt x="26262" y="1513"/>
                      <a:pt x="26264" y="1531"/>
                      <a:pt x="26272" y="1531"/>
                    </a:cubicBezTo>
                    <a:cubicBezTo>
                      <a:pt x="26278" y="1531"/>
                      <a:pt x="26287" y="1522"/>
                      <a:pt x="26302" y="1495"/>
                    </a:cubicBezTo>
                    <a:cubicBezTo>
                      <a:pt x="26327" y="1507"/>
                      <a:pt x="26369" y="1568"/>
                      <a:pt x="26437" y="1568"/>
                    </a:cubicBezTo>
                    <a:cubicBezTo>
                      <a:pt x="26471" y="1568"/>
                      <a:pt x="26510" y="1554"/>
                      <a:pt x="26556" y="1512"/>
                    </a:cubicBezTo>
                    <a:cubicBezTo>
                      <a:pt x="26606" y="1555"/>
                      <a:pt x="26653" y="1577"/>
                      <a:pt x="26697" y="1577"/>
                    </a:cubicBezTo>
                    <a:cubicBezTo>
                      <a:pt x="26742" y="1577"/>
                      <a:pt x="26784" y="1555"/>
                      <a:pt x="26825" y="1509"/>
                    </a:cubicBezTo>
                    <a:cubicBezTo>
                      <a:pt x="26854" y="1488"/>
                      <a:pt x="26882" y="1478"/>
                      <a:pt x="26910" y="1478"/>
                    </a:cubicBezTo>
                    <a:cubicBezTo>
                      <a:pt x="26960" y="1478"/>
                      <a:pt x="27008" y="1510"/>
                      <a:pt x="27055" y="1567"/>
                    </a:cubicBezTo>
                    <a:cubicBezTo>
                      <a:pt x="27059" y="1566"/>
                      <a:pt x="27064" y="1565"/>
                      <a:pt x="27068" y="1565"/>
                    </a:cubicBezTo>
                    <a:cubicBezTo>
                      <a:pt x="27117" y="1565"/>
                      <a:pt x="27165" y="1632"/>
                      <a:pt x="27208" y="1632"/>
                    </a:cubicBezTo>
                    <a:cubicBezTo>
                      <a:pt x="27223" y="1632"/>
                      <a:pt x="27237" y="1624"/>
                      <a:pt x="27251" y="1602"/>
                    </a:cubicBezTo>
                    <a:cubicBezTo>
                      <a:pt x="27312" y="1653"/>
                      <a:pt x="27460" y="1675"/>
                      <a:pt x="27612" y="1675"/>
                    </a:cubicBezTo>
                    <a:cubicBezTo>
                      <a:pt x="27780" y="1675"/>
                      <a:pt x="27954" y="1648"/>
                      <a:pt x="28025" y="1601"/>
                    </a:cubicBezTo>
                    <a:cubicBezTo>
                      <a:pt x="28028" y="1590"/>
                      <a:pt x="28035" y="1581"/>
                      <a:pt x="28044" y="1573"/>
                    </a:cubicBezTo>
                    <a:cubicBezTo>
                      <a:pt x="28055" y="1541"/>
                      <a:pt x="28072" y="1523"/>
                      <a:pt x="28093" y="1522"/>
                    </a:cubicBezTo>
                    <a:cubicBezTo>
                      <a:pt x="28097" y="1520"/>
                      <a:pt x="28101" y="1518"/>
                      <a:pt x="28105" y="1518"/>
                    </a:cubicBezTo>
                    <a:cubicBezTo>
                      <a:pt x="28109" y="1518"/>
                      <a:pt x="28112" y="1519"/>
                      <a:pt x="28115" y="1523"/>
                    </a:cubicBezTo>
                    <a:cubicBezTo>
                      <a:pt x="28120" y="1528"/>
                      <a:pt x="28125" y="1530"/>
                      <a:pt x="28129" y="1530"/>
                    </a:cubicBezTo>
                    <a:cubicBezTo>
                      <a:pt x="28147" y="1530"/>
                      <a:pt x="28164" y="1500"/>
                      <a:pt x="28180" y="1480"/>
                    </a:cubicBezTo>
                    <a:cubicBezTo>
                      <a:pt x="28203" y="1507"/>
                      <a:pt x="28223" y="1492"/>
                      <a:pt x="28243" y="1535"/>
                    </a:cubicBezTo>
                    <a:cubicBezTo>
                      <a:pt x="28249" y="1527"/>
                      <a:pt x="28253" y="1524"/>
                      <a:pt x="28256" y="1524"/>
                    </a:cubicBezTo>
                    <a:cubicBezTo>
                      <a:pt x="28267" y="1524"/>
                      <a:pt x="28266" y="1566"/>
                      <a:pt x="28256" y="1588"/>
                    </a:cubicBezTo>
                    <a:cubicBezTo>
                      <a:pt x="28259" y="1590"/>
                      <a:pt x="28261" y="1590"/>
                      <a:pt x="28265" y="1591"/>
                    </a:cubicBezTo>
                    <a:cubicBezTo>
                      <a:pt x="28291" y="1602"/>
                      <a:pt x="28320" y="1615"/>
                      <a:pt x="28351" y="1615"/>
                    </a:cubicBezTo>
                    <a:cubicBezTo>
                      <a:pt x="28368" y="1615"/>
                      <a:pt x="28386" y="1611"/>
                      <a:pt x="28404" y="1601"/>
                    </a:cubicBezTo>
                    <a:cubicBezTo>
                      <a:pt x="28417" y="1606"/>
                      <a:pt x="28431" y="1608"/>
                      <a:pt x="28443" y="1608"/>
                    </a:cubicBezTo>
                    <a:cubicBezTo>
                      <a:pt x="28495" y="1608"/>
                      <a:pt x="28536" y="1573"/>
                      <a:pt x="28569" y="1567"/>
                    </a:cubicBezTo>
                    <a:cubicBezTo>
                      <a:pt x="28611" y="1577"/>
                      <a:pt x="28640" y="1586"/>
                      <a:pt x="28659" y="1604"/>
                    </a:cubicBezTo>
                    <a:cubicBezTo>
                      <a:pt x="28663" y="1605"/>
                      <a:pt x="28667" y="1606"/>
                      <a:pt x="28670" y="1606"/>
                    </a:cubicBezTo>
                    <a:cubicBezTo>
                      <a:pt x="28677" y="1606"/>
                      <a:pt x="28683" y="1603"/>
                      <a:pt x="28687" y="1597"/>
                    </a:cubicBezTo>
                    <a:lnTo>
                      <a:pt x="28687" y="1597"/>
                    </a:lnTo>
                    <a:cubicBezTo>
                      <a:pt x="28685" y="1602"/>
                      <a:pt x="28682" y="1609"/>
                      <a:pt x="28681" y="1614"/>
                    </a:cubicBezTo>
                    <a:cubicBezTo>
                      <a:pt x="28681" y="1619"/>
                      <a:pt x="28680" y="1623"/>
                      <a:pt x="28679" y="1628"/>
                    </a:cubicBezTo>
                    <a:cubicBezTo>
                      <a:pt x="28698" y="1624"/>
                      <a:pt x="28717" y="1621"/>
                      <a:pt x="28737" y="1621"/>
                    </a:cubicBezTo>
                    <a:cubicBezTo>
                      <a:pt x="28741" y="1621"/>
                      <a:pt x="28745" y="1621"/>
                      <a:pt x="28749" y="1621"/>
                    </a:cubicBezTo>
                    <a:cubicBezTo>
                      <a:pt x="28908" y="1624"/>
                      <a:pt x="29140" y="1702"/>
                      <a:pt x="29305" y="1702"/>
                    </a:cubicBezTo>
                    <a:cubicBezTo>
                      <a:pt x="29373" y="1702"/>
                      <a:pt x="29430" y="1689"/>
                      <a:pt x="29466" y="1652"/>
                    </a:cubicBezTo>
                    <a:cubicBezTo>
                      <a:pt x="29485" y="1633"/>
                      <a:pt x="29503" y="1626"/>
                      <a:pt x="29521" y="1626"/>
                    </a:cubicBezTo>
                    <a:cubicBezTo>
                      <a:pt x="29549" y="1626"/>
                      <a:pt x="29577" y="1645"/>
                      <a:pt x="29605" y="1663"/>
                    </a:cubicBezTo>
                    <a:cubicBezTo>
                      <a:pt x="29628" y="1648"/>
                      <a:pt x="29651" y="1644"/>
                      <a:pt x="29674" y="1644"/>
                    </a:cubicBezTo>
                    <a:cubicBezTo>
                      <a:pt x="29717" y="1644"/>
                      <a:pt x="29758" y="1661"/>
                      <a:pt x="29796" y="1661"/>
                    </a:cubicBezTo>
                    <a:cubicBezTo>
                      <a:pt x="29809" y="1661"/>
                      <a:pt x="29822" y="1659"/>
                      <a:pt x="29835" y="1653"/>
                    </a:cubicBezTo>
                    <a:cubicBezTo>
                      <a:pt x="29849" y="1639"/>
                      <a:pt x="29864" y="1636"/>
                      <a:pt x="29878" y="1636"/>
                    </a:cubicBezTo>
                    <a:cubicBezTo>
                      <a:pt x="29889" y="1636"/>
                      <a:pt x="29901" y="1638"/>
                      <a:pt x="29911" y="1638"/>
                    </a:cubicBezTo>
                    <a:cubicBezTo>
                      <a:pt x="29924" y="1638"/>
                      <a:pt x="29936" y="1636"/>
                      <a:pt x="29947" y="1624"/>
                    </a:cubicBezTo>
                    <a:cubicBezTo>
                      <a:pt x="29955" y="1612"/>
                      <a:pt x="29963" y="1608"/>
                      <a:pt x="29971" y="1608"/>
                    </a:cubicBezTo>
                    <a:cubicBezTo>
                      <a:pt x="29993" y="1608"/>
                      <a:pt x="30015" y="1644"/>
                      <a:pt x="30035" y="1644"/>
                    </a:cubicBezTo>
                    <a:cubicBezTo>
                      <a:pt x="30038" y="1644"/>
                      <a:pt x="30042" y="1643"/>
                      <a:pt x="30045" y="1641"/>
                    </a:cubicBezTo>
                    <a:cubicBezTo>
                      <a:pt x="30083" y="1639"/>
                      <a:pt x="30117" y="1608"/>
                      <a:pt x="30148" y="1608"/>
                    </a:cubicBezTo>
                    <a:cubicBezTo>
                      <a:pt x="30165" y="1608"/>
                      <a:pt x="30180" y="1617"/>
                      <a:pt x="30195" y="1643"/>
                    </a:cubicBezTo>
                    <a:cubicBezTo>
                      <a:pt x="30208" y="1665"/>
                      <a:pt x="30220" y="1672"/>
                      <a:pt x="30232" y="1672"/>
                    </a:cubicBezTo>
                    <a:cubicBezTo>
                      <a:pt x="30258" y="1672"/>
                      <a:pt x="30280" y="1631"/>
                      <a:pt x="30301" y="1627"/>
                    </a:cubicBezTo>
                    <a:cubicBezTo>
                      <a:pt x="30354" y="1664"/>
                      <a:pt x="30773" y="1736"/>
                      <a:pt x="30905" y="1736"/>
                    </a:cubicBezTo>
                    <a:cubicBezTo>
                      <a:pt x="30924" y="1736"/>
                      <a:pt x="30937" y="1734"/>
                      <a:pt x="30942" y="1731"/>
                    </a:cubicBezTo>
                    <a:cubicBezTo>
                      <a:pt x="31009" y="1735"/>
                      <a:pt x="31020" y="1752"/>
                      <a:pt x="31029" y="1752"/>
                    </a:cubicBezTo>
                    <a:cubicBezTo>
                      <a:pt x="31031" y="1752"/>
                      <a:pt x="31033" y="1751"/>
                      <a:pt x="31035" y="1750"/>
                    </a:cubicBezTo>
                    <a:cubicBezTo>
                      <a:pt x="31040" y="1735"/>
                      <a:pt x="31060" y="1614"/>
                      <a:pt x="31082" y="1614"/>
                    </a:cubicBezTo>
                    <a:cubicBezTo>
                      <a:pt x="31086" y="1614"/>
                      <a:pt x="31090" y="1618"/>
                      <a:pt x="31094" y="1627"/>
                    </a:cubicBezTo>
                    <a:cubicBezTo>
                      <a:pt x="31108" y="1630"/>
                      <a:pt x="31128" y="1639"/>
                      <a:pt x="31155" y="1639"/>
                    </a:cubicBezTo>
                    <a:cubicBezTo>
                      <a:pt x="31174" y="1639"/>
                      <a:pt x="31196" y="1634"/>
                      <a:pt x="31223" y="1619"/>
                    </a:cubicBezTo>
                    <a:cubicBezTo>
                      <a:pt x="31289" y="1634"/>
                      <a:pt x="31326" y="1651"/>
                      <a:pt x="31347" y="1651"/>
                    </a:cubicBezTo>
                    <a:cubicBezTo>
                      <a:pt x="31351" y="1640"/>
                      <a:pt x="31354" y="1636"/>
                      <a:pt x="31357" y="1636"/>
                    </a:cubicBezTo>
                    <a:cubicBezTo>
                      <a:pt x="31369" y="1636"/>
                      <a:pt x="31374" y="1698"/>
                      <a:pt x="31377" y="1700"/>
                    </a:cubicBezTo>
                    <a:cubicBezTo>
                      <a:pt x="31378" y="1701"/>
                      <a:pt x="31379" y="1702"/>
                      <a:pt x="31379" y="1702"/>
                    </a:cubicBezTo>
                    <a:cubicBezTo>
                      <a:pt x="31384" y="1702"/>
                      <a:pt x="31392" y="1682"/>
                      <a:pt x="31445" y="1682"/>
                    </a:cubicBezTo>
                    <a:cubicBezTo>
                      <a:pt x="31457" y="1682"/>
                      <a:pt x="31471" y="1683"/>
                      <a:pt x="31488" y="1685"/>
                    </a:cubicBezTo>
                    <a:cubicBezTo>
                      <a:pt x="31522" y="1638"/>
                      <a:pt x="31555" y="1649"/>
                      <a:pt x="31586" y="1646"/>
                    </a:cubicBezTo>
                    <a:cubicBezTo>
                      <a:pt x="31593" y="1636"/>
                      <a:pt x="31600" y="1632"/>
                      <a:pt x="31608" y="1632"/>
                    </a:cubicBezTo>
                    <a:cubicBezTo>
                      <a:pt x="31623" y="1632"/>
                      <a:pt x="31639" y="1647"/>
                      <a:pt x="31654" y="1647"/>
                    </a:cubicBezTo>
                    <a:cubicBezTo>
                      <a:pt x="31661" y="1647"/>
                      <a:pt x="31668" y="1644"/>
                      <a:pt x="31675" y="1635"/>
                    </a:cubicBezTo>
                    <a:cubicBezTo>
                      <a:pt x="31691" y="1615"/>
                      <a:pt x="31706" y="1604"/>
                      <a:pt x="31723" y="1604"/>
                    </a:cubicBezTo>
                    <a:cubicBezTo>
                      <a:pt x="31736" y="1604"/>
                      <a:pt x="31750" y="1611"/>
                      <a:pt x="31764" y="1625"/>
                    </a:cubicBezTo>
                    <a:cubicBezTo>
                      <a:pt x="31774" y="1605"/>
                      <a:pt x="31792" y="1600"/>
                      <a:pt x="31815" y="1600"/>
                    </a:cubicBezTo>
                    <a:cubicBezTo>
                      <a:pt x="31838" y="1600"/>
                      <a:pt x="31866" y="1606"/>
                      <a:pt x="31890" y="1606"/>
                    </a:cubicBezTo>
                    <a:cubicBezTo>
                      <a:pt x="31914" y="1606"/>
                      <a:pt x="31935" y="1601"/>
                      <a:pt x="31946" y="1579"/>
                    </a:cubicBezTo>
                    <a:cubicBezTo>
                      <a:pt x="31969" y="1557"/>
                      <a:pt x="31993" y="1533"/>
                      <a:pt x="32019" y="1533"/>
                    </a:cubicBezTo>
                    <a:cubicBezTo>
                      <a:pt x="32032" y="1533"/>
                      <a:pt x="32046" y="1539"/>
                      <a:pt x="32061" y="1555"/>
                    </a:cubicBezTo>
                    <a:cubicBezTo>
                      <a:pt x="32068" y="1551"/>
                      <a:pt x="32076" y="1550"/>
                      <a:pt x="32084" y="1550"/>
                    </a:cubicBezTo>
                    <a:cubicBezTo>
                      <a:pt x="32113" y="1550"/>
                      <a:pt x="32145" y="1570"/>
                      <a:pt x="32178" y="1570"/>
                    </a:cubicBezTo>
                    <a:cubicBezTo>
                      <a:pt x="32187" y="1570"/>
                      <a:pt x="32196" y="1569"/>
                      <a:pt x="32204" y="1565"/>
                    </a:cubicBezTo>
                    <a:cubicBezTo>
                      <a:pt x="32359" y="1584"/>
                      <a:pt x="32375" y="1624"/>
                      <a:pt x="32383" y="1624"/>
                    </a:cubicBezTo>
                    <a:cubicBezTo>
                      <a:pt x="32383" y="1624"/>
                      <a:pt x="32383" y="1624"/>
                      <a:pt x="32384" y="1624"/>
                    </a:cubicBezTo>
                    <a:cubicBezTo>
                      <a:pt x="32388" y="1630"/>
                      <a:pt x="32389" y="1645"/>
                      <a:pt x="32434" y="1645"/>
                    </a:cubicBezTo>
                    <a:cubicBezTo>
                      <a:pt x="32453" y="1645"/>
                      <a:pt x="32482" y="1642"/>
                      <a:pt x="32522" y="1634"/>
                    </a:cubicBezTo>
                    <a:cubicBezTo>
                      <a:pt x="32531" y="1642"/>
                      <a:pt x="32536" y="1646"/>
                      <a:pt x="32544" y="1651"/>
                    </a:cubicBezTo>
                    <a:cubicBezTo>
                      <a:pt x="32600" y="1648"/>
                      <a:pt x="32676" y="1647"/>
                      <a:pt x="32786" y="1638"/>
                    </a:cubicBezTo>
                    <a:cubicBezTo>
                      <a:pt x="32824" y="1621"/>
                      <a:pt x="32859" y="1616"/>
                      <a:pt x="32892" y="1616"/>
                    </a:cubicBezTo>
                    <a:cubicBezTo>
                      <a:pt x="32945" y="1616"/>
                      <a:pt x="32992" y="1629"/>
                      <a:pt x="33032" y="1629"/>
                    </a:cubicBezTo>
                    <a:cubicBezTo>
                      <a:pt x="33052" y="1629"/>
                      <a:pt x="33071" y="1626"/>
                      <a:pt x="33089" y="1615"/>
                    </a:cubicBezTo>
                    <a:cubicBezTo>
                      <a:pt x="33112" y="1622"/>
                      <a:pt x="33132" y="1625"/>
                      <a:pt x="33151" y="1625"/>
                    </a:cubicBezTo>
                    <a:cubicBezTo>
                      <a:pt x="33192" y="1625"/>
                      <a:pt x="33223" y="1612"/>
                      <a:pt x="33248" y="1610"/>
                    </a:cubicBezTo>
                    <a:cubicBezTo>
                      <a:pt x="33288" y="1594"/>
                      <a:pt x="33308" y="1589"/>
                      <a:pt x="33325" y="1589"/>
                    </a:cubicBezTo>
                    <a:cubicBezTo>
                      <a:pt x="33337" y="1589"/>
                      <a:pt x="33346" y="1592"/>
                      <a:pt x="33360" y="1595"/>
                    </a:cubicBezTo>
                    <a:cubicBezTo>
                      <a:pt x="33364" y="1587"/>
                      <a:pt x="33412" y="1584"/>
                      <a:pt x="33482" y="1584"/>
                    </a:cubicBezTo>
                    <a:cubicBezTo>
                      <a:pt x="33610" y="1584"/>
                      <a:pt x="33811" y="1593"/>
                      <a:pt x="33952" y="1593"/>
                    </a:cubicBezTo>
                    <a:cubicBezTo>
                      <a:pt x="34026" y="1593"/>
                      <a:pt x="34084" y="1590"/>
                      <a:pt x="34104" y="1583"/>
                    </a:cubicBezTo>
                    <a:cubicBezTo>
                      <a:pt x="34133" y="1573"/>
                      <a:pt x="34163" y="1563"/>
                      <a:pt x="34194" y="1563"/>
                    </a:cubicBezTo>
                    <a:cubicBezTo>
                      <a:pt x="34206" y="1563"/>
                      <a:pt x="34219" y="1565"/>
                      <a:pt x="34231" y="1569"/>
                    </a:cubicBezTo>
                    <a:cubicBezTo>
                      <a:pt x="34240" y="1572"/>
                      <a:pt x="34263" y="1574"/>
                      <a:pt x="34295" y="1574"/>
                    </a:cubicBezTo>
                    <a:cubicBezTo>
                      <a:pt x="34400" y="1574"/>
                      <a:pt x="34601" y="1552"/>
                      <a:pt x="34685" y="1465"/>
                    </a:cubicBezTo>
                    <a:lnTo>
                      <a:pt x="35030" y="1466"/>
                    </a:lnTo>
                    <a:cubicBezTo>
                      <a:pt x="35138" y="1473"/>
                      <a:pt x="35257" y="1476"/>
                      <a:pt x="35365" y="1476"/>
                    </a:cubicBezTo>
                    <a:cubicBezTo>
                      <a:pt x="35466" y="1476"/>
                      <a:pt x="35556" y="1473"/>
                      <a:pt x="35616" y="1469"/>
                    </a:cubicBezTo>
                    <a:lnTo>
                      <a:pt x="35824" y="1469"/>
                    </a:lnTo>
                    <a:cubicBezTo>
                      <a:pt x="35843" y="1518"/>
                      <a:pt x="35857" y="1611"/>
                      <a:pt x="35867" y="1662"/>
                    </a:cubicBezTo>
                    <a:cubicBezTo>
                      <a:pt x="35867" y="1662"/>
                      <a:pt x="35866" y="1662"/>
                      <a:pt x="35864" y="1662"/>
                    </a:cubicBezTo>
                    <a:cubicBezTo>
                      <a:pt x="35831" y="1662"/>
                      <a:pt x="35770" y="1692"/>
                      <a:pt x="35811" y="1692"/>
                    </a:cubicBezTo>
                    <a:cubicBezTo>
                      <a:pt x="35822" y="1692"/>
                      <a:pt x="35841" y="1690"/>
                      <a:pt x="35871" y="1684"/>
                    </a:cubicBezTo>
                    <a:cubicBezTo>
                      <a:pt x="35871" y="1684"/>
                      <a:pt x="35873" y="1683"/>
                      <a:pt x="35873" y="1683"/>
                    </a:cubicBezTo>
                    <a:cubicBezTo>
                      <a:pt x="35875" y="1691"/>
                      <a:pt x="35877" y="1695"/>
                      <a:pt x="35879" y="1695"/>
                    </a:cubicBezTo>
                    <a:cubicBezTo>
                      <a:pt x="35880" y="1695"/>
                      <a:pt x="35882" y="1692"/>
                      <a:pt x="35883" y="1683"/>
                    </a:cubicBezTo>
                    <a:cubicBezTo>
                      <a:pt x="35884" y="1679"/>
                      <a:pt x="35883" y="1676"/>
                      <a:pt x="35883" y="1674"/>
                    </a:cubicBezTo>
                    <a:cubicBezTo>
                      <a:pt x="35914" y="1647"/>
                      <a:pt x="35937" y="1606"/>
                      <a:pt x="35953" y="1606"/>
                    </a:cubicBezTo>
                    <a:cubicBezTo>
                      <a:pt x="35954" y="1606"/>
                      <a:pt x="35955" y="1606"/>
                      <a:pt x="35955" y="1606"/>
                    </a:cubicBezTo>
                    <a:cubicBezTo>
                      <a:pt x="35949" y="1617"/>
                      <a:pt x="35943" y="1629"/>
                      <a:pt x="35937" y="1639"/>
                    </a:cubicBezTo>
                    <a:lnTo>
                      <a:pt x="35937" y="1639"/>
                    </a:lnTo>
                    <a:cubicBezTo>
                      <a:pt x="35946" y="1625"/>
                      <a:pt x="36001" y="1621"/>
                      <a:pt x="36079" y="1621"/>
                    </a:cubicBezTo>
                    <a:cubicBezTo>
                      <a:pt x="36235" y="1621"/>
                      <a:pt x="36480" y="1638"/>
                      <a:pt x="36631" y="1638"/>
                    </a:cubicBezTo>
                    <a:cubicBezTo>
                      <a:pt x="36664" y="1638"/>
                      <a:pt x="36693" y="1638"/>
                      <a:pt x="36715" y="1635"/>
                    </a:cubicBezTo>
                    <a:cubicBezTo>
                      <a:pt x="36731" y="1669"/>
                      <a:pt x="36772" y="1687"/>
                      <a:pt x="36811" y="1687"/>
                    </a:cubicBezTo>
                    <a:cubicBezTo>
                      <a:pt x="36845" y="1687"/>
                      <a:pt x="36878" y="1674"/>
                      <a:pt x="36894" y="1647"/>
                    </a:cubicBezTo>
                    <a:lnTo>
                      <a:pt x="36894" y="1647"/>
                    </a:lnTo>
                    <a:cubicBezTo>
                      <a:pt x="36920" y="1684"/>
                      <a:pt x="36904" y="1733"/>
                      <a:pt x="36865" y="1751"/>
                    </a:cubicBezTo>
                    <a:cubicBezTo>
                      <a:pt x="36878" y="1751"/>
                      <a:pt x="36890" y="1751"/>
                      <a:pt x="36902" y="1751"/>
                    </a:cubicBezTo>
                    <a:cubicBezTo>
                      <a:pt x="37186" y="1751"/>
                      <a:pt x="37160" y="1847"/>
                      <a:pt x="37445" y="1847"/>
                    </a:cubicBezTo>
                    <a:cubicBezTo>
                      <a:pt x="37457" y="1847"/>
                      <a:pt x="37469" y="1847"/>
                      <a:pt x="37482" y="1847"/>
                    </a:cubicBezTo>
                    <a:cubicBezTo>
                      <a:pt x="37497" y="1846"/>
                      <a:pt x="37513" y="1846"/>
                      <a:pt x="37530" y="1846"/>
                    </a:cubicBezTo>
                    <a:cubicBezTo>
                      <a:pt x="37668" y="1846"/>
                      <a:pt x="37867" y="1859"/>
                      <a:pt x="37973" y="1881"/>
                    </a:cubicBezTo>
                    <a:lnTo>
                      <a:pt x="37975" y="1881"/>
                    </a:lnTo>
                    <a:cubicBezTo>
                      <a:pt x="37980" y="1890"/>
                      <a:pt x="37983" y="1899"/>
                      <a:pt x="37990" y="1910"/>
                    </a:cubicBezTo>
                    <a:cubicBezTo>
                      <a:pt x="37977" y="1890"/>
                      <a:pt x="37968" y="1881"/>
                      <a:pt x="37964" y="1881"/>
                    </a:cubicBezTo>
                    <a:cubicBezTo>
                      <a:pt x="37960" y="1881"/>
                      <a:pt x="37968" y="1900"/>
                      <a:pt x="38001" y="1932"/>
                    </a:cubicBezTo>
                    <a:cubicBezTo>
                      <a:pt x="38007" y="1946"/>
                      <a:pt x="38011" y="1953"/>
                      <a:pt x="38016" y="1953"/>
                    </a:cubicBezTo>
                    <a:cubicBezTo>
                      <a:pt x="38027" y="1953"/>
                      <a:pt x="38037" y="1920"/>
                      <a:pt x="38052" y="1887"/>
                    </a:cubicBezTo>
                    <a:cubicBezTo>
                      <a:pt x="38078" y="1884"/>
                      <a:pt x="38081" y="1870"/>
                      <a:pt x="38073" y="1853"/>
                    </a:cubicBezTo>
                    <a:cubicBezTo>
                      <a:pt x="38081" y="1838"/>
                      <a:pt x="38095" y="1828"/>
                      <a:pt x="38112" y="1822"/>
                    </a:cubicBezTo>
                    <a:cubicBezTo>
                      <a:pt x="38118" y="1817"/>
                      <a:pt x="38125" y="1815"/>
                      <a:pt x="38132" y="1815"/>
                    </a:cubicBezTo>
                    <a:cubicBezTo>
                      <a:pt x="38150" y="1815"/>
                      <a:pt x="38169" y="1829"/>
                      <a:pt x="38191" y="1829"/>
                    </a:cubicBezTo>
                    <a:cubicBezTo>
                      <a:pt x="38205" y="1829"/>
                      <a:pt x="38219" y="1823"/>
                      <a:pt x="38234" y="1802"/>
                    </a:cubicBezTo>
                    <a:cubicBezTo>
                      <a:pt x="38243" y="1804"/>
                      <a:pt x="38251" y="1804"/>
                      <a:pt x="38260" y="1804"/>
                    </a:cubicBezTo>
                    <a:cubicBezTo>
                      <a:pt x="38286" y="1804"/>
                      <a:pt x="38314" y="1799"/>
                      <a:pt x="38343" y="1799"/>
                    </a:cubicBezTo>
                    <a:cubicBezTo>
                      <a:pt x="38361" y="1799"/>
                      <a:pt x="38380" y="1801"/>
                      <a:pt x="38400" y="1807"/>
                    </a:cubicBezTo>
                    <a:cubicBezTo>
                      <a:pt x="38483" y="1815"/>
                      <a:pt x="38560" y="1826"/>
                      <a:pt x="38631" y="1833"/>
                    </a:cubicBezTo>
                    <a:cubicBezTo>
                      <a:pt x="38655" y="1836"/>
                      <a:pt x="38679" y="1837"/>
                      <a:pt x="38703" y="1837"/>
                    </a:cubicBezTo>
                    <a:cubicBezTo>
                      <a:pt x="38743" y="1837"/>
                      <a:pt x="38783" y="1833"/>
                      <a:pt x="38823" y="1825"/>
                    </a:cubicBezTo>
                    <a:cubicBezTo>
                      <a:pt x="38852" y="1808"/>
                      <a:pt x="38880" y="1803"/>
                      <a:pt x="38906" y="1803"/>
                    </a:cubicBezTo>
                    <a:cubicBezTo>
                      <a:pt x="38941" y="1803"/>
                      <a:pt x="38974" y="1813"/>
                      <a:pt x="39004" y="1821"/>
                    </a:cubicBezTo>
                    <a:cubicBezTo>
                      <a:pt x="38998" y="1834"/>
                      <a:pt x="39027" y="1845"/>
                      <a:pt x="39125" y="1854"/>
                    </a:cubicBezTo>
                    <a:cubicBezTo>
                      <a:pt x="39135" y="1855"/>
                      <a:pt x="39330" y="1878"/>
                      <a:pt x="39415" y="1878"/>
                    </a:cubicBezTo>
                    <a:cubicBezTo>
                      <a:pt x="39425" y="1878"/>
                      <a:pt x="39433" y="1878"/>
                      <a:pt x="39439" y="1877"/>
                    </a:cubicBezTo>
                    <a:cubicBezTo>
                      <a:pt x="39445" y="1877"/>
                      <a:pt x="39450" y="1877"/>
                      <a:pt x="39455" y="1877"/>
                    </a:cubicBezTo>
                    <a:cubicBezTo>
                      <a:pt x="39564" y="1877"/>
                      <a:pt x="39657" y="1964"/>
                      <a:pt x="39759" y="1964"/>
                    </a:cubicBezTo>
                    <a:cubicBezTo>
                      <a:pt x="39792" y="1964"/>
                      <a:pt x="39827" y="1955"/>
                      <a:pt x="39863" y="1929"/>
                    </a:cubicBezTo>
                    <a:cubicBezTo>
                      <a:pt x="39934" y="1937"/>
                      <a:pt x="39981" y="1928"/>
                      <a:pt x="40014" y="1969"/>
                    </a:cubicBezTo>
                    <a:cubicBezTo>
                      <a:pt x="39967" y="1902"/>
                      <a:pt x="39982" y="1879"/>
                      <a:pt x="40016" y="1879"/>
                    </a:cubicBezTo>
                    <a:cubicBezTo>
                      <a:pt x="40084" y="1879"/>
                      <a:pt x="40228" y="1969"/>
                      <a:pt x="40115" y="1979"/>
                    </a:cubicBezTo>
                    <a:cubicBezTo>
                      <a:pt x="40121" y="1999"/>
                      <a:pt x="40134" y="2006"/>
                      <a:pt x="40150" y="2006"/>
                    </a:cubicBezTo>
                    <a:cubicBezTo>
                      <a:pt x="40170" y="2006"/>
                      <a:pt x="40195" y="1994"/>
                      <a:pt x="40215" y="1982"/>
                    </a:cubicBezTo>
                    <a:cubicBezTo>
                      <a:pt x="40221" y="1992"/>
                      <a:pt x="40226" y="1997"/>
                      <a:pt x="40232" y="1997"/>
                    </a:cubicBezTo>
                    <a:cubicBezTo>
                      <a:pt x="40266" y="1997"/>
                      <a:pt x="40308" y="1822"/>
                      <a:pt x="40373" y="1822"/>
                    </a:cubicBezTo>
                    <a:cubicBezTo>
                      <a:pt x="40375" y="1822"/>
                      <a:pt x="40378" y="1822"/>
                      <a:pt x="40381" y="1822"/>
                    </a:cubicBezTo>
                    <a:cubicBezTo>
                      <a:pt x="40424" y="1809"/>
                      <a:pt x="40470" y="1802"/>
                      <a:pt x="40517" y="1802"/>
                    </a:cubicBezTo>
                    <a:cubicBezTo>
                      <a:pt x="40542" y="1802"/>
                      <a:pt x="40567" y="1804"/>
                      <a:pt x="40592" y="1808"/>
                    </a:cubicBezTo>
                    <a:cubicBezTo>
                      <a:pt x="40594" y="1809"/>
                      <a:pt x="40595" y="1809"/>
                      <a:pt x="40597" y="1809"/>
                    </a:cubicBezTo>
                    <a:cubicBezTo>
                      <a:pt x="40657" y="1809"/>
                      <a:pt x="40716" y="1598"/>
                      <a:pt x="40765" y="1598"/>
                    </a:cubicBezTo>
                    <a:cubicBezTo>
                      <a:pt x="40766" y="1598"/>
                      <a:pt x="40767" y="1598"/>
                      <a:pt x="40769" y="1599"/>
                    </a:cubicBezTo>
                    <a:cubicBezTo>
                      <a:pt x="40868" y="1605"/>
                      <a:pt x="40946" y="1635"/>
                      <a:pt x="41012" y="1711"/>
                    </a:cubicBezTo>
                    <a:cubicBezTo>
                      <a:pt x="41031" y="1703"/>
                      <a:pt x="41050" y="1701"/>
                      <a:pt x="41067" y="1701"/>
                    </a:cubicBezTo>
                    <a:cubicBezTo>
                      <a:pt x="41091" y="1701"/>
                      <a:pt x="41113" y="1704"/>
                      <a:pt x="41134" y="1704"/>
                    </a:cubicBezTo>
                    <a:cubicBezTo>
                      <a:pt x="41150" y="1704"/>
                      <a:pt x="41166" y="1702"/>
                      <a:pt x="41181" y="1695"/>
                    </a:cubicBezTo>
                    <a:cubicBezTo>
                      <a:pt x="41213" y="1653"/>
                      <a:pt x="41218" y="1644"/>
                      <a:pt x="41210" y="1644"/>
                    </a:cubicBezTo>
                    <a:cubicBezTo>
                      <a:pt x="41205" y="1644"/>
                      <a:pt x="41192" y="1649"/>
                      <a:pt x="41177" y="1649"/>
                    </a:cubicBezTo>
                    <a:cubicBezTo>
                      <a:pt x="41165" y="1649"/>
                      <a:pt x="41151" y="1646"/>
                      <a:pt x="41140" y="1632"/>
                    </a:cubicBezTo>
                    <a:cubicBezTo>
                      <a:pt x="41135" y="1645"/>
                      <a:pt x="41130" y="1650"/>
                      <a:pt x="41126" y="1650"/>
                    </a:cubicBezTo>
                    <a:cubicBezTo>
                      <a:pt x="41118" y="1650"/>
                      <a:pt x="41117" y="1620"/>
                      <a:pt x="41134" y="1616"/>
                    </a:cubicBezTo>
                    <a:cubicBezTo>
                      <a:pt x="41137" y="1615"/>
                      <a:pt x="41141" y="1614"/>
                      <a:pt x="41145" y="1614"/>
                    </a:cubicBezTo>
                    <a:cubicBezTo>
                      <a:pt x="41176" y="1614"/>
                      <a:pt x="41234" y="1645"/>
                      <a:pt x="41339" y="1670"/>
                    </a:cubicBezTo>
                    <a:cubicBezTo>
                      <a:pt x="41342" y="1670"/>
                      <a:pt x="41344" y="1670"/>
                      <a:pt x="41347" y="1670"/>
                    </a:cubicBezTo>
                    <a:cubicBezTo>
                      <a:pt x="41439" y="1670"/>
                      <a:pt x="41485" y="1589"/>
                      <a:pt x="41509" y="1589"/>
                    </a:cubicBezTo>
                    <a:cubicBezTo>
                      <a:pt x="41514" y="1589"/>
                      <a:pt x="41519" y="1594"/>
                      <a:pt x="41522" y="1604"/>
                    </a:cubicBezTo>
                    <a:cubicBezTo>
                      <a:pt x="41532" y="1610"/>
                      <a:pt x="41531" y="1621"/>
                      <a:pt x="41527" y="1634"/>
                    </a:cubicBezTo>
                    <a:cubicBezTo>
                      <a:pt x="41531" y="1638"/>
                      <a:pt x="41535" y="1644"/>
                      <a:pt x="41538" y="1649"/>
                    </a:cubicBezTo>
                    <a:cubicBezTo>
                      <a:pt x="41559" y="1688"/>
                      <a:pt x="41591" y="1711"/>
                      <a:pt x="41641" y="1711"/>
                    </a:cubicBezTo>
                    <a:cubicBezTo>
                      <a:pt x="41684" y="1711"/>
                      <a:pt x="41740" y="1694"/>
                      <a:pt x="41812" y="1656"/>
                    </a:cubicBezTo>
                    <a:cubicBezTo>
                      <a:pt x="41847" y="1671"/>
                      <a:pt x="41879" y="1676"/>
                      <a:pt x="41907" y="1676"/>
                    </a:cubicBezTo>
                    <a:cubicBezTo>
                      <a:pt x="41943" y="1676"/>
                      <a:pt x="41973" y="1668"/>
                      <a:pt x="41999" y="1663"/>
                    </a:cubicBezTo>
                    <a:cubicBezTo>
                      <a:pt x="42015" y="1690"/>
                      <a:pt x="42029" y="1700"/>
                      <a:pt x="42042" y="1700"/>
                    </a:cubicBezTo>
                    <a:cubicBezTo>
                      <a:pt x="42068" y="1700"/>
                      <a:pt x="42088" y="1657"/>
                      <a:pt x="42103" y="1629"/>
                    </a:cubicBezTo>
                    <a:cubicBezTo>
                      <a:pt x="42141" y="1631"/>
                      <a:pt x="42156" y="1666"/>
                      <a:pt x="42163" y="1666"/>
                    </a:cubicBezTo>
                    <a:cubicBezTo>
                      <a:pt x="42165" y="1666"/>
                      <a:pt x="42167" y="1663"/>
                      <a:pt x="42168" y="1656"/>
                    </a:cubicBezTo>
                    <a:cubicBezTo>
                      <a:pt x="42170" y="1658"/>
                      <a:pt x="42171" y="1658"/>
                      <a:pt x="42172" y="1658"/>
                    </a:cubicBezTo>
                    <a:cubicBezTo>
                      <a:pt x="42177" y="1658"/>
                      <a:pt x="42185" y="1647"/>
                      <a:pt x="42212" y="1642"/>
                    </a:cubicBezTo>
                    <a:cubicBezTo>
                      <a:pt x="42228" y="1666"/>
                      <a:pt x="42251" y="1756"/>
                      <a:pt x="42280" y="1756"/>
                    </a:cubicBezTo>
                    <a:cubicBezTo>
                      <a:pt x="42285" y="1756"/>
                      <a:pt x="42289" y="1754"/>
                      <a:pt x="42294" y="1749"/>
                    </a:cubicBezTo>
                    <a:cubicBezTo>
                      <a:pt x="42300" y="1738"/>
                      <a:pt x="42307" y="1734"/>
                      <a:pt x="42314" y="1734"/>
                    </a:cubicBezTo>
                    <a:cubicBezTo>
                      <a:pt x="42341" y="1734"/>
                      <a:pt x="42376" y="1794"/>
                      <a:pt x="42415" y="1794"/>
                    </a:cubicBezTo>
                    <a:cubicBezTo>
                      <a:pt x="42426" y="1794"/>
                      <a:pt x="42437" y="1789"/>
                      <a:pt x="42448" y="1778"/>
                    </a:cubicBezTo>
                    <a:cubicBezTo>
                      <a:pt x="42480" y="1754"/>
                      <a:pt x="42510" y="1747"/>
                      <a:pt x="42539" y="1747"/>
                    </a:cubicBezTo>
                    <a:cubicBezTo>
                      <a:pt x="42574" y="1747"/>
                      <a:pt x="42607" y="1757"/>
                      <a:pt x="42638" y="1757"/>
                    </a:cubicBezTo>
                    <a:cubicBezTo>
                      <a:pt x="42652" y="1757"/>
                      <a:pt x="42665" y="1755"/>
                      <a:pt x="42677" y="1750"/>
                    </a:cubicBezTo>
                    <a:cubicBezTo>
                      <a:pt x="42692" y="1718"/>
                      <a:pt x="42706" y="1705"/>
                      <a:pt x="42720" y="1705"/>
                    </a:cubicBezTo>
                    <a:cubicBezTo>
                      <a:pt x="42769" y="1705"/>
                      <a:pt x="42816" y="1852"/>
                      <a:pt x="42854" y="1856"/>
                    </a:cubicBezTo>
                    <a:cubicBezTo>
                      <a:pt x="42873" y="1866"/>
                      <a:pt x="42890" y="1869"/>
                      <a:pt x="42906" y="1869"/>
                    </a:cubicBezTo>
                    <a:cubicBezTo>
                      <a:pt x="42957" y="1869"/>
                      <a:pt x="42998" y="1834"/>
                      <a:pt x="43035" y="1834"/>
                    </a:cubicBezTo>
                    <a:cubicBezTo>
                      <a:pt x="43052" y="1834"/>
                      <a:pt x="43068" y="1841"/>
                      <a:pt x="43083" y="1862"/>
                    </a:cubicBezTo>
                    <a:cubicBezTo>
                      <a:pt x="43096" y="1858"/>
                      <a:pt x="43109" y="1856"/>
                      <a:pt x="43123" y="1856"/>
                    </a:cubicBezTo>
                    <a:cubicBezTo>
                      <a:pt x="43127" y="1856"/>
                      <a:pt x="43131" y="1857"/>
                      <a:pt x="43135" y="1857"/>
                    </a:cubicBezTo>
                    <a:cubicBezTo>
                      <a:pt x="43165" y="1866"/>
                      <a:pt x="43195" y="1870"/>
                      <a:pt x="43226" y="1870"/>
                    </a:cubicBezTo>
                    <a:cubicBezTo>
                      <a:pt x="43231" y="1871"/>
                      <a:pt x="43236" y="1871"/>
                      <a:pt x="43241" y="1872"/>
                    </a:cubicBezTo>
                    <a:cubicBezTo>
                      <a:pt x="43248" y="1866"/>
                      <a:pt x="43253" y="1863"/>
                      <a:pt x="43256" y="1863"/>
                    </a:cubicBezTo>
                    <a:cubicBezTo>
                      <a:pt x="43261" y="1863"/>
                      <a:pt x="43263" y="1868"/>
                      <a:pt x="43263" y="1873"/>
                    </a:cubicBezTo>
                    <a:cubicBezTo>
                      <a:pt x="43302" y="1873"/>
                      <a:pt x="43347" y="1871"/>
                      <a:pt x="43400" y="1867"/>
                    </a:cubicBezTo>
                    <a:cubicBezTo>
                      <a:pt x="43493" y="1837"/>
                      <a:pt x="43571" y="1813"/>
                      <a:pt x="43635" y="1813"/>
                    </a:cubicBezTo>
                    <a:cubicBezTo>
                      <a:pt x="43661" y="1813"/>
                      <a:pt x="43684" y="1817"/>
                      <a:pt x="43705" y="1825"/>
                    </a:cubicBezTo>
                    <a:cubicBezTo>
                      <a:pt x="43726" y="1857"/>
                      <a:pt x="43744" y="1868"/>
                      <a:pt x="43760" y="1868"/>
                    </a:cubicBezTo>
                    <a:cubicBezTo>
                      <a:pt x="43793" y="1868"/>
                      <a:pt x="43819" y="1825"/>
                      <a:pt x="43842" y="1825"/>
                    </a:cubicBezTo>
                    <a:cubicBezTo>
                      <a:pt x="43853" y="1825"/>
                      <a:pt x="43863" y="1835"/>
                      <a:pt x="43873" y="1866"/>
                    </a:cubicBezTo>
                    <a:cubicBezTo>
                      <a:pt x="43935" y="1908"/>
                      <a:pt x="43959" y="1922"/>
                      <a:pt x="43981" y="1922"/>
                    </a:cubicBezTo>
                    <a:cubicBezTo>
                      <a:pt x="43987" y="1922"/>
                      <a:pt x="43992" y="1921"/>
                      <a:pt x="43998" y="1919"/>
                    </a:cubicBezTo>
                    <a:cubicBezTo>
                      <a:pt x="44003" y="1906"/>
                      <a:pt x="44008" y="1902"/>
                      <a:pt x="44015" y="1902"/>
                    </a:cubicBezTo>
                    <a:cubicBezTo>
                      <a:pt x="44025" y="1902"/>
                      <a:pt x="44039" y="1914"/>
                      <a:pt x="44056" y="1914"/>
                    </a:cubicBezTo>
                    <a:cubicBezTo>
                      <a:pt x="44057" y="1914"/>
                      <a:pt x="44058" y="1914"/>
                      <a:pt x="44059" y="1914"/>
                    </a:cubicBezTo>
                    <a:cubicBezTo>
                      <a:pt x="44068" y="1923"/>
                      <a:pt x="44077" y="1926"/>
                      <a:pt x="44088" y="1926"/>
                    </a:cubicBezTo>
                    <a:cubicBezTo>
                      <a:pt x="44114" y="1926"/>
                      <a:pt x="44148" y="1906"/>
                      <a:pt x="44191" y="1900"/>
                    </a:cubicBezTo>
                    <a:cubicBezTo>
                      <a:pt x="44204" y="1925"/>
                      <a:pt x="44215" y="1935"/>
                      <a:pt x="44226" y="1935"/>
                    </a:cubicBezTo>
                    <a:cubicBezTo>
                      <a:pt x="44258" y="1935"/>
                      <a:pt x="44285" y="1851"/>
                      <a:pt x="44311" y="1826"/>
                    </a:cubicBezTo>
                    <a:cubicBezTo>
                      <a:pt x="44323" y="1800"/>
                      <a:pt x="44336" y="1788"/>
                      <a:pt x="44347" y="1788"/>
                    </a:cubicBezTo>
                    <a:cubicBezTo>
                      <a:pt x="44352" y="1788"/>
                      <a:pt x="44355" y="1789"/>
                      <a:pt x="44359" y="1792"/>
                    </a:cubicBezTo>
                    <a:cubicBezTo>
                      <a:pt x="44362" y="1783"/>
                      <a:pt x="44365" y="1780"/>
                      <a:pt x="44369" y="1780"/>
                    </a:cubicBezTo>
                    <a:cubicBezTo>
                      <a:pt x="44380" y="1780"/>
                      <a:pt x="44392" y="1827"/>
                      <a:pt x="44403" y="1862"/>
                    </a:cubicBezTo>
                    <a:cubicBezTo>
                      <a:pt x="44406" y="1857"/>
                      <a:pt x="44409" y="1855"/>
                      <a:pt x="44411" y="1855"/>
                    </a:cubicBezTo>
                    <a:cubicBezTo>
                      <a:pt x="44416" y="1855"/>
                      <a:pt x="44420" y="1859"/>
                      <a:pt x="44424" y="1859"/>
                    </a:cubicBezTo>
                    <a:cubicBezTo>
                      <a:pt x="44429" y="1859"/>
                      <a:pt x="44434" y="1854"/>
                      <a:pt x="44438" y="1833"/>
                    </a:cubicBezTo>
                    <a:cubicBezTo>
                      <a:pt x="44440" y="1827"/>
                      <a:pt x="44441" y="1825"/>
                      <a:pt x="44443" y="1825"/>
                    </a:cubicBezTo>
                    <a:cubicBezTo>
                      <a:pt x="44451" y="1825"/>
                      <a:pt x="44461" y="1890"/>
                      <a:pt x="44470" y="1908"/>
                    </a:cubicBezTo>
                    <a:cubicBezTo>
                      <a:pt x="44473" y="1914"/>
                      <a:pt x="44476" y="1916"/>
                      <a:pt x="44478" y="1916"/>
                    </a:cubicBezTo>
                    <a:cubicBezTo>
                      <a:pt x="44492" y="1916"/>
                      <a:pt x="44502" y="1852"/>
                      <a:pt x="44512" y="1849"/>
                    </a:cubicBezTo>
                    <a:cubicBezTo>
                      <a:pt x="44515" y="1851"/>
                      <a:pt x="44519" y="1852"/>
                      <a:pt x="44521" y="1852"/>
                    </a:cubicBezTo>
                    <a:cubicBezTo>
                      <a:pt x="44538" y="1852"/>
                      <a:pt x="44547" y="1823"/>
                      <a:pt x="44551" y="1789"/>
                    </a:cubicBezTo>
                    <a:cubicBezTo>
                      <a:pt x="44553" y="1802"/>
                      <a:pt x="44554" y="1806"/>
                      <a:pt x="44555" y="1806"/>
                    </a:cubicBezTo>
                    <a:cubicBezTo>
                      <a:pt x="44556" y="1806"/>
                      <a:pt x="44556" y="1796"/>
                      <a:pt x="44556" y="1796"/>
                    </a:cubicBezTo>
                    <a:cubicBezTo>
                      <a:pt x="44557" y="1796"/>
                      <a:pt x="44557" y="1805"/>
                      <a:pt x="44558" y="1842"/>
                    </a:cubicBezTo>
                    <a:cubicBezTo>
                      <a:pt x="44559" y="1820"/>
                      <a:pt x="44567" y="1800"/>
                      <a:pt x="44582" y="1784"/>
                    </a:cubicBezTo>
                    <a:cubicBezTo>
                      <a:pt x="44593" y="1784"/>
                      <a:pt x="44604" y="1722"/>
                      <a:pt x="44621" y="1722"/>
                    </a:cubicBezTo>
                    <a:cubicBezTo>
                      <a:pt x="44631" y="1722"/>
                      <a:pt x="44644" y="1749"/>
                      <a:pt x="44660" y="1839"/>
                    </a:cubicBezTo>
                    <a:cubicBezTo>
                      <a:pt x="44691" y="1780"/>
                      <a:pt x="44900" y="1722"/>
                      <a:pt x="44947" y="1651"/>
                    </a:cubicBezTo>
                    <a:cubicBezTo>
                      <a:pt x="44956" y="1604"/>
                      <a:pt x="44966" y="1590"/>
                      <a:pt x="44977" y="1590"/>
                    </a:cubicBezTo>
                    <a:cubicBezTo>
                      <a:pt x="44991" y="1590"/>
                      <a:pt x="45006" y="1614"/>
                      <a:pt x="45021" y="1614"/>
                    </a:cubicBezTo>
                    <a:cubicBezTo>
                      <a:pt x="45022" y="1614"/>
                      <a:pt x="45023" y="1614"/>
                      <a:pt x="45024" y="1614"/>
                    </a:cubicBezTo>
                    <a:cubicBezTo>
                      <a:pt x="45035" y="1669"/>
                      <a:pt x="45046" y="1685"/>
                      <a:pt x="45056" y="1685"/>
                    </a:cubicBezTo>
                    <a:cubicBezTo>
                      <a:pt x="45070" y="1685"/>
                      <a:pt x="45083" y="1658"/>
                      <a:pt x="45098" y="1658"/>
                    </a:cubicBezTo>
                    <a:cubicBezTo>
                      <a:pt x="45103" y="1658"/>
                      <a:pt x="45108" y="1661"/>
                      <a:pt x="45114" y="1670"/>
                    </a:cubicBezTo>
                    <a:cubicBezTo>
                      <a:pt x="45138" y="1679"/>
                      <a:pt x="45164" y="1754"/>
                      <a:pt x="45189" y="1754"/>
                    </a:cubicBezTo>
                    <a:cubicBezTo>
                      <a:pt x="45198" y="1754"/>
                      <a:pt x="45206" y="1746"/>
                      <a:pt x="45214" y="1725"/>
                    </a:cubicBezTo>
                    <a:cubicBezTo>
                      <a:pt x="45219" y="1732"/>
                      <a:pt x="45224" y="1735"/>
                      <a:pt x="45229" y="1735"/>
                    </a:cubicBezTo>
                    <a:cubicBezTo>
                      <a:pt x="45252" y="1735"/>
                      <a:pt x="45274" y="1666"/>
                      <a:pt x="45298" y="1666"/>
                    </a:cubicBezTo>
                    <a:cubicBezTo>
                      <a:pt x="45305" y="1666"/>
                      <a:pt x="45313" y="1673"/>
                      <a:pt x="45321" y="1690"/>
                    </a:cubicBezTo>
                    <a:cubicBezTo>
                      <a:pt x="45327" y="1581"/>
                      <a:pt x="45335" y="1548"/>
                      <a:pt x="45344" y="1548"/>
                    </a:cubicBezTo>
                    <a:cubicBezTo>
                      <a:pt x="45355" y="1548"/>
                      <a:pt x="45367" y="1600"/>
                      <a:pt x="45377" y="1615"/>
                    </a:cubicBezTo>
                    <a:cubicBezTo>
                      <a:pt x="45382" y="1635"/>
                      <a:pt x="45387" y="1641"/>
                      <a:pt x="45392" y="1641"/>
                    </a:cubicBezTo>
                    <a:cubicBezTo>
                      <a:pt x="45402" y="1641"/>
                      <a:pt x="45411" y="1613"/>
                      <a:pt x="45421" y="1613"/>
                    </a:cubicBezTo>
                    <a:cubicBezTo>
                      <a:pt x="45427" y="1613"/>
                      <a:pt x="45432" y="1622"/>
                      <a:pt x="45438" y="1649"/>
                    </a:cubicBezTo>
                    <a:cubicBezTo>
                      <a:pt x="45465" y="1717"/>
                      <a:pt x="45491" y="1754"/>
                      <a:pt x="45516" y="1754"/>
                    </a:cubicBezTo>
                    <a:cubicBezTo>
                      <a:pt x="45534" y="1754"/>
                      <a:pt x="45551" y="1736"/>
                      <a:pt x="45568" y="1700"/>
                    </a:cubicBezTo>
                    <a:cubicBezTo>
                      <a:pt x="45653" y="1830"/>
                      <a:pt x="47203" y="1810"/>
                      <a:pt x="47278" y="2038"/>
                    </a:cubicBezTo>
                    <a:cubicBezTo>
                      <a:pt x="47281" y="1979"/>
                      <a:pt x="47348" y="1944"/>
                      <a:pt x="47414" y="1944"/>
                    </a:cubicBezTo>
                    <a:cubicBezTo>
                      <a:pt x="47461" y="1944"/>
                      <a:pt x="47508" y="1962"/>
                      <a:pt x="47529" y="2002"/>
                    </a:cubicBezTo>
                    <a:cubicBezTo>
                      <a:pt x="47539" y="1976"/>
                      <a:pt x="47548" y="1950"/>
                      <a:pt x="47558" y="1924"/>
                    </a:cubicBezTo>
                    <a:cubicBezTo>
                      <a:pt x="47675" y="1985"/>
                      <a:pt x="47731" y="2141"/>
                      <a:pt x="47782" y="2141"/>
                    </a:cubicBezTo>
                    <a:cubicBezTo>
                      <a:pt x="47796" y="2141"/>
                      <a:pt x="47810" y="2129"/>
                      <a:pt x="47824" y="2100"/>
                    </a:cubicBezTo>
                    <a:cubicBezTo>
                      <a:pt x="47843" y="2125"/>
                      <a:pt x="47863" y="2151"/>
                      <a:pt x="47883" y="2177"/>
                    </a:cubicBezTo>
                    <a:cubicBezTo>
                      <a:pt x="47951" y="2156"/>
                      <a:pt x="48065" y="2130"/>
                      <a:pt x="48166" y="2130"/>
                    </a:cubicBezTo>
                    <a:cubicBezTo>
                      <a:pt x="48229" y="2130"/>
                      <a:pt x="48287" y="2140"/>
                      <a:pt x="48325" y="2167"/>
                    </a:cubicBezTo>
                    <a:cubicBezTo>
                      <a:pt x="48350" y="2185"/>
                      <a:pt x="48381" y="2194"/>
                      <a:pt x="48411" y="2194"/>
                    </a:cubicBezTo>
                    <a:cubicBezTo>
                      <a:pt x="48423" y="2194"/>
                      <a:pt x="48435" y="2193"/>
                      <a:pt x="48446" y="2190"/>
                    </a:cubicBezTo>
                    <a:cubicBezTo>
                      <a:pt x="48487" y="2184"/>
                      <a:pt x="48526" y="2170"/>
                      <a:pt x="48566" y="2169"/>
                    </a:cubicBezTo>
                    <a:cubicBezTo>
                      <a:pt x="48580" y="2157"/>
                      <a:pt x="48595" y="2152"/>
                      <a:pt x="48609" y="2152"/>
                    </a:cubicBezTo>
                    <a:cubicBezTo>
                      <a:pt x="48655" y="2152"/>
                      <a:pt x="48702" y="2197"/>
                      <a:pt x="48746" y="2197"/>
                    </a:cubicBezTo>
                    <a:cubicBezTo>
                      <a:pt x="48763" y="2197"/>
                      <a:pt x="48780" y="2190"/>
                      <a:pt x="48796" y="2171"/>
                    </a:cubicBezTo>
                    <a:cubicBezTo>
                      <a:pt x="48814" y="2142"/>
                      <a:pt x="48831" y="2133"/>
                      <a:pt x="48849" y="2133"/>
                    </a:cubicBezTo>
                    <a:cubicBezTo>
                      <a:pt x="48877" y="2133"/>
                      <a:pt x="48905" y="2156"/>
                      <a:pt x="48931" y="2161"/>
                    </a:cubicBezTo>
                    <a:cubicBezTo>
                      <a:pt x="48955" y="2195"/>
                      <a:pt x="48978" y="2213"/>
                      <a:pt x="49000" y="2213"/>
                    </a:cubicBezTo>
                    <a:cubicBezTo>
                      <a:pt x="49019" y="2213"/>
                      <a:pt x="49038" y="2199"/>
                      <a:pt x="49056" y="2171"/>
                    </a:cubicBezTo>
                    <a:cubicBezTo>
                      <a:pt x="49089" y="2196"/>
                      <a:pt x="49121" y="2213"/>
                      <a:pt x="49151" y="2213"/>
                    </a:cubicBezTo>
                    <a:cubicBezTo>
                      <a:pt x="49175" y="2213"/>
                      <a:pt x="49198" y="2202"/>
                      <a:pt x="49219" y="2176"/>
                    </a:cubicBezTo>
                    <a:cubicBezTo>
                      <a:pt x="49239" y="2175"/>
                      <a:pt x="49257" y="2112"/>
                      <a:pt x="49275" y="2112"/>
                    </a:cubicBezTo>
                    <a:cubicBezTo>
                      <a:pt x="49278" y="2112"/>
                      <a:pt x="49281" y="2114"/>
                      <a:pt x="49285" y="2119"/>
                    </a:cubicBezTo>
                    <a:cubicBezTo>
                      <a:pt x="49290" y="2114"/>
                      <a:pt x="49295" y="2112"/>
                      <a:pt x="49300" y="2112"/>
                    </a:cubicBezTo>
                    <a:cubicBezTo>
                      <a:pt x="49315" y="2112"/>
                      <a:pt x="49330" y="2133"/>
                      <a:pt x="49345" y="2167"/>
                    </a:cubicBezTo>
                    <a:cubicBezTo>
                      <a:pt x="49379" y="2125"/>
                      <a:pt x="49406" y="2104"/>
                      <a:pt x="49425" y="2104"/>
                    </a:cubicBezTo>
                    <a:cubicBezTo>
                      <a:pt x="49443" y="2104"/>
                      <a:pt x="49454" y="2125"/>
                      <a:pt x="49455" y="2165"/>
                    </a:cubicBezTo>
                    <a:cubicBezTo>
                      <a:pt x="49470" y="2151"/>
                      <a:pt x="49485" y="2147"/>
                      <a:pt x="49501" y="2147"/>
                    </a:cubicBezTo>
                    <a:cubicBezTo>
                      <a:pt x="49539" y="2147"/>
                      <a:pt x="49578" y="2179"/>
                      <a:pt x="49614" y="2179"/>
                    </a:cubicBezTo>
                    <a:cubicBezTo>
                      <a:pt x="49628" y="2179"/>
                      <a:pt x="49642" y="2174"/>
                      <a:pt x="49655" y="2161"/>
                    </a:cubicBezTo>
                    <a:cubicBezTo>
                      <a:pt x="49664" y="2168"/>
                      <a:pt x="49673" y="2171"/>
                      <a:pt x="49682" y="2171"/>
                    </a:cubicBezTo>
                    <a:cubicBezTo>
                      <a:pt x="49735" y="2171"/>
                      <a:pt x="49781" y="2062"/>
                      <a:pt x="49827" y="2021"/>
                    </a:cubicBezTo>
                    <a:cubicBezTo>
                      <a:pt x="49876" y="2043"/>
                      <a:pt x="49929" y="2057"/>
                      <a:pt x="49982" y="2060"/>
                    </a:cubicBezTo>
                    <a:cubicBezTo>
                      <a:pt x="50005" y="2078"/>
                      <a:pt x="50026" y="2082"/>
                      <a:pt x="50047" y="2082"/>
                    </a:cubicBezTo>
                    <a:cubicBezTo>
                      <a:pt x="50060" y="2082"/>
                      <a:pt x="50072" y="2080"/>
                      <a:pt x="50085" y="2080"/>
                    </a:cubicBezTo>
                    <a:cubicBezTo>
                      <a:pt x="50095" y="2080"/>
                      <a:pt x="50105" y="2081"/>
                      <a:pt x="50116" y="2085"/>
                    </a:cubicBezTo>
                    <a:cubicBezTo>
                      <a:pt x="50126" y="2088"/>
                      <a:pt x="50136" y="2089"/>
                      <a:pt x="50146" y="2089"/>
                    </a:cubicBezTo>
                    <a:cubicBezTo>
                      <a:pt x="50211" y="2089"/>
                      <a:pt x="50281" y="2035"/>
                      <a:pt x="50330" y="2035"/>
                    </a:cubicBezTo>
                    <a:cubicBezTo>
                      <a:pt x="50339" y="2035"/>
                      <a:pt x="50346" y="2037"/>
                      <a:pt x="50354" y="2040"/>
                    </a:cubicBezTo>
                    <a:cubicBezTo>
                      <a:pt x="50378" y="2099"/>
                      <a:pt x="50429" y="2115"/>
                      <a:pt x="50485" y="2115"/>
                    </a:cubicBezTo>
                    <a:cubicBezTo>
                      <a:pt x="50549" y="2115"/>
                      <a:pt x="50621" y="2094"/>
                      <a:pt x="50667" y="2094"/>
                    </a:cubicBezTo>
                    <a:cubicBezTo>
                      <a:pt x="50679" y="2094"/>
                      <a:pt x="50689" y="2095"/>
                      <a:pt x="50697" y="2099"/>
                    </a:cubicBezTo>
                    <a:cubicBezTo>
                      <a:pt x="50731" y="2113"/>
                      <a:pt x="50763" y="2118"/>
                      <a:pt x="50794" y="2118"/>
                    </a:cubicBezTo>
                    <a:cubicBezTo>
                      <a:pt x="50895" y="2118"/>
                      <a:pt x="50976" y="2061"/>
                      <a:pt x="51009" y="2061"/>
                    </a:cubicBezTo>
                    <a:cubicBezTo>
                      <a:pt x="51016" y="2061"/>
                      <a:pt x="51021" y="2063"/>
                      <a:pt x="51024" y="2069"/>
                    </a:cubicBezTo>
                    <a:cubicBezTo>
                      <a:pt x="51057" y="2085"/>
                      <a:pt x="51091" y="2109"/>
                      <a:pt x="51125" y="2109"/>
                    </a:cubicBezTo>
                    <a:cubicBezTo>
                      <a:pt x="51130" y="2109"/>
                      <a:pt x="51135" y="2109"/>
                      <a:pt x="51140" y="2107"/>
                    </a:cubicBezTo>
                    <a:cubicBezTo>
                      <a:pt x="51158" y="2151"/>
                      <a:pt x="51174" y="2163"/>
                      <a:pt x="51190" y="2163"/>
                    </a:cubicBezTo>
                    <a:cubicBezTo>
                      <a:pt x="51210" y="2163"/>
                      <a:pt x="51228" y="2142"/>
                      <a:pt x="51247" y="2142"/>
                    </a:cubicBezTo>
                    <a:cubicBezTo>
                      <a:pt x="51248" y="2142"/>
                      <a:pt x="51249" y="2142"/>
                      <a:pt x="51249" y="2142"/>
                    </a:cubicBezTo>
                    <a:cubicBezTo>
                      <a:pt x="51282" y="2136"/>
                      <a:pt x="51328" y="2125"/>
                      <a:pt x="51372" y="2125"/>
                    </a:cubicBezTo>
                    <a:cubicBezTo>
                      <a:pt x="51409" y="2125"/>
                      <a:pt x="51444" y="2132"/>
                      <a:pt x="51469" y="2156"/>
                    </a:cubicBezTo>
                    <a:cubicBezTo>
                      <a:pt x="51514" y="2118"/>
                      <a:pt x="51694" y="2098"/>
                      <a:pt x="51733" y="2098"/>
                    </a:cubicBezTo>
                    <a:cubicBezTo>
                      <a:pt x="51737" y="2098"/>
                      <a:pt x="51740" y="2098"/>
                      <a:pt x="51740" y="2099"/>
                    </a:cubicBezTo>
                    <a:cubicBezTo>
                      <a:pt x="51745" y="2106"/>
                      <a:pt x="51788" y="2109"/>
                      <a:pt x="51831" y="2109"/>
                    </a:cubicBezTo>
                    <a:cubicBezTo>
                      <a:pt x="51874" y="2109"/>
                      <a:pt x="51915" y="2106"/>
                      <a:pt x="51916" y="2097"/>
                    </a:cubicBezTo>
                    <a:cubicBezTo>
                      <a:pt x="51980" y="2107"/>
                      <a:pt x="52013" y="2114"/>
                      <a:pt x="52031" y="2118"/>
                    </a:cubicBezTo>
                    <a:lnTo>
                      <a:pt x="52031" y="2118"/>
                    </a:lnTo>
                    <a:cubicBezTo>
                      <a:pt x="52016" y="2113"/>
                      <a:pt x="52000" y="2101"/>
                      <a:pt x="52022" y="2085"/>
                    </a:cubicBezTo>
                    <a:cubicBezTo>
                      <a:pt x="52022" y="2085"/>
                      <a:pt x="52014" y="1842"/>
                      <a:pt x="52013" y="1738"/>
                    </a:cubicBezTo>
                    <a:cubicBezTo>
                      <a:pt x="52008" y="1553"/>
                      <a:pt x="52003" y="1366"/>
                      <a:pt x="51999" y="1180"/>
                    </a:cubicBezTo>
                    <a:lnTo>
                      <a:pt x="51999" y="1180"/>
                    </a:lnTo>
                    <a:cubicBezTo>
                      <a:pt x="52001" y="1353"/>
                      <a:pt x="52003" y="1474"/>
                      <a:pt x="52003" y="1474"/>
                    </a:cubicBezTo>
                    <a:lnTo>
                      <a:pt x="51986" y="1474"/>
                    </a:lnTo>
                    <a:lnTo>
                      <a:pt x="51989" y="861"/>
                    </a:lnTo>
                    <a:lnTo>
                      <a:pt x="51990" y="506"/>
                    </a:lnTo>
                    <a:cubicBezTo>
                      <a:pt x="51990" y="473"/>
                      <a:pt x="51990" y="438"/>
                      <a:pt x="51990" y="430"/>
                    </a:cubicBezTo>
                    <a:cubicBezTo>
                      <a:pt x="51990" y="408"/>
                      <a:pt x="51990" y="400"/>
                      <a:pt x="51989" y="367"/>
                    </a:cubicBezTo>
                    <a:cubicBezTo>
                      <a:pt x="51981" y="363"/>
                      <a:pt x="51972" y="361"/>
                      <a:pt x="51963" y="361"/>
                    </a:cubicBezTo>
                    <a:cubicBezTo>
                      <a:pt x="51903" y="361"/>
                      <a:pt x="51808" y="430"/>
                      <a:pt x="51737" y="430"/>
                    </a:cubicBezTo>
                    <a:cubicBezTo>
                      <a:pt x="51710" y="430"/>
                      <a:pt x="51687" y="420"/>
                      <a:pt x="51670" y="394"/>
                    </a:cubicBezTo>
                    <a:cubicBezTo>
                      <a:pt x="51621" y="396"/>
                      <a:pt x="51573" y="434"/>
                      <a:pt x="51526" y="434"/>
                    </a:cubicBezTo>
                    <a:cubicBezTo>
                      <a:pt x="51511" y="434"/>
                      <a:pt x="51496" y="430"/>
                      <a:pt x="51481" y="420"/>
                    </a:cubicBezTo>
                    <a:cubicBezTo>
                      <a:pt x="51420" y="437"/>
                      <a:pt x="51360" y="419"/>
                      <a:pt x="51301" y="464"/>
                    </a:cubicBezTo>
                    <a:cubicBezTo>
                      <a:pt x="51294" y="467"/>
                      <a:pt x="51287" y="468"/>
                      <a:pt x="51280" y="468"/>
                    </a:cubicBezTo>
                    <a:cubicBezTo>
                      <a:pt x="51249" y="468"/>
                      <a:pt x="51219" y="446"/>
                      <a:pt x="51189" y="446"/>
                    </a:cubicBezTo>
                    <a:cubicBezTo>
                      <a:pt x="51167" y="446"/>
                      <a:pt x="51146" y="457"/>
                      <a:pt x="51125" y="498"/>
                    </a:cubicBezTo>
                    <a:cubicBezTo>
                      <a:pt x="51099" y="526"/>
                      <a:pt x="51074" y="532"/>
                      <a:pt x="51048" y="532"/>
                    </a:cubicBezTo>
                    <a:cubicBezTo>
                      <a:pt x="51026" y="532"/>
                      <a:pt x="51002" y="527"/>
                      <a:pt x="50979" y="527"/>
                    </a:cubicBezTo>
                    <a:cubicBezTo>
                      <a:pt x="50969" y="527"/>
                      <a:pt x="50959" y="528"/>
                      <a:pt x="50949" y="531"/>
                    </a:cubicBezTo>
                    <a:cubicBezTo>
                      <a:pt x="50927" y="514"/>
                      <a:pt x="50906" y="493"/>
                      <a:pt x="50884" y="493"/>
                    </a:cubicBezTo>
                    <a:cubicBezTo>
                      <a:pt x="50876" y="493"/>
                      <a:pt x="50867" y="496"/>
                      <a:pt x="50859" y="504"/>
                    </a:cubicBezTo>
                    <a:cubicBezTo>
                      <a:pt x="50850" y="537"/>
                      <a:pt x="50841" y="547"/>
                      <a:pt x="50832" y="547"/>
                    </a:cubicBezTo>
                    <a:cubicBezTo>
                      <a:pt x="50818" y="547"/>
                      <a:pt x="50804" y="524"/>
                      <a:pt x="50790" y="524"/>
                    </a:cubicBezTo>
                    <a:cubicBezTo>
                      <a:pt x="50783" y="524"/>
                      <a:pt x="50775" y="529"/>
                      <a:pt x="50768" y="546"/>
                    </a:cubicBezTo>
                    <a:cubicBezTo>
                      <a:pt x="50755" y="539"/>
                      <a:pt x="50744" y="536"/>
                      <a:pt x="50733" y="536"/>
                    </a:cubicBezTo>
                    <a:cubicBezTo>
                      <a:pt x="50694" y="536"/>
                      <a:pt x="50668" y="574"/>
                      <a:pt x="50626" y="576"/>
                    </a:cubicBezTo>
                    <a:cubicBezTo>
                      <a:pt x="50600" y="595"/>
                      <a:pt x="50575" y="606"/>
                      <a:pt x="50550" y="606"/>
                    </a:cubicBezTo>
                    <a:cubicBezTo>
                      <a:pt x="50524" y="606"/>
                      <a:pt x="50500" y="594"/>
                      <a:pt x="50476" y="567"/>
                    </a:cubicBezTo>
                    <a:cubicBezTo>
                      <a:pt x="50456" y="545"/>
                      <a:pt x="50438" y="536"/>
                      <a:pt x="50419" y="536"/>
                    </a:cubicBezTo>
                    <a:cubicBezTo>
                      <a:pt x="50393" y="536"/>
                      <a:pt x="50367" y="555"/>
                      <a:pt x="50343" y="582"/>
                    </a:cubicBezTo>
                    <a:cubicBezTo>
                      <a:pt x="50325" y="530"/>
                      <a:pt x="50307" y="515"/>
                      <a:pt x="50290" y="515"/>
                    </a:cubicBezTo>
                    <a:cubicBezTo>
                      <a:pt x="50267" y="515"/>
                      <a:pt x="50245" y="540"/>
                      <a:pt x="50224" y="541"/>
                    </a:cubicBezTo>
                    <a:cubicBezTo>
                      <a:pt x="50213" y="568"/>
                      <a:pt x="50203" y="577"/>
                      <a:pt x="50192" y="577"/>
                    </a:cubicBezTo>
                    <a:cubicBezTo>
                      <a:pt x="50173" y="577"/>
                      <a:pt x="50153" y="545"/>
                      <a:pt x="50134" y="545"/>
                    </a:cubicBezTo>
                    <a:cubicBezTo>
                      <a:pt x="50127" y="545"/>
                      <a:pt x="50120" y="549"/>
                      <a:pt x="50113" y="560"/>
                    </a:cubicBezTo>
                    <a:cubicBezTo>
                      <a:pt x="50103" y="557"/>
                      <a:pt x="50093" y="556"/>
                      <a:pt x="50084" y="556"/>
                    </a:cubicBezTo>
                    <a:cubicBezTo>
                      <a:pt x="50063" y="556"/>
                      <a:pt x="50042" y="561"/>
                      <a:pt x="50021" y="561"/>
                    </a:cubicBezTo>
                    <a:cubicBezTo>
                      <a:pt x="50016" y="561"/>
                      <a:pt x="50012" y="561"/>
                      <a:pt x="50007" y="560"/>
                    </a:cubicBezTo>
                    <a:cubicBezTo>
                      <a:pt x="49995" y="535"/>
                      <a:pt x="49984" y="517"/>
                      <a:pt x="49973" y="517"/>
                    </a:cubicBezTo>
                    <a:cubicBezTo>
                      <a:pt x="49960" y="517"/>
                      <a:pt x="49947" y="544"/>
                      <a:pt x="49936" y="616"/>
                    </a:cubicBezTo>
                    <a:cubicBezTo>
                      <a:pt x="49920" y="632"/>
                      <a:pt x="49897" y="692"/>
                      <a:pt x="49878" y="692"/>
                    </a:cubicBezTo>
                    <a:cubicBezTo>
                      <a:pt x="49871" y="692"/>
                      <a:pt x="49865" y="685"/>
                      <a:pt x="49860" y="666"/>
                    </a:cubicBezTo>
                    <a:cubicBezTo>
                      <a:pt x="49845" y="623"/>
                      <a:pt x="49831" y="611"/>
                      <a:pt x="49818" y="611"/>
                    </a:cubicBezTo>
                    <a:cubicBezTo>
                      <a:pt x="49800" y="611"/>
                      <a:pt x="49783" y="635"/>
                      <a:pt x="49767" y="635"/>
                    </a:cubicBezTo>
                    <a:cubicBezTo>
                      <a:pt x="49765" y="635"/>
                      <a:pt x="49764" y="635"/>
                      <a:pt x="49762" y="634"/>
                    </a:cubicBezTo>
                    <a:cubicBezTo>
                      <a:pt x="49758" y="644"/>
                      <a:pt x="49754" y="647"/>
                      <a:pt x="49750" y="647"/>
                    </a:cubicBezTo>
                    <a:cubicBezTo>
                      <a:pt x="49742" y="647"/>
                      <a:pt x="49734" y="633"/>
                      <a:pt x="49726" y="633"/>
                    </a:cubicBezTo>
                    <a:cubicBezTo>
                      <a:pt x="49723" y="633"/>
                      <a:pt x="49721" y="634"/>
                      <a:pt x="49719" y="638"/>
                    </a:cubicBezTo>
                    <a:cubicBezTo>
                      <a:pt x="49703" y="598"/>
                      <a:pt x="49689" y="612"/>
                      <a:pt x="49673" y="569"/>
                    </a:cubicBezTo>
                    <a:cubicBezTo>
                      <a:pt x="49662" y="486"/>
                      <a:pt x="49651" y="461"/>
                      <a:pt x="49640" y="461"/>
                    </a:cubicBezTo>
                    <a:cubicBezTo>
                      <a:pt x="49634" y="461"/>
                      <a:pt x="49629" y="466"/>
                      <a:pt x="49623" y="474"/>
                    </a:cubicBezTo>
                    <a:cubicBezTo>
                      <a:pt x="49620" y="467"/>
                      <a:pt x="49617" y="465"/>
                      <a:pt x="49614" y="465"/>
                    </a:cubicBezTo>
                    <a:cubicBezTo>
                      <a:pt x="49600" y="465"/>
                      <a:pt x="49585" y="524"/>
                      <a:pt x="49570" y="570"/>
                    </a:cubicBezTo>
                    <a:cubicBezTo>
                      <a:pt x="49567" y="571"/>
                      <a:pt x="49563" y="571"/>
                      <a:pt x="49560" y="571"/>
                    </a:cubicBezTo>
                    <a:cubicBezTo>
                      <a:pt x="49520" y="571"/>
                      <a:pt x="49468" y="546"/>
                      <a:pt x="49408" y="546"/>
                    </a:cubicBezTo>
                    <a:cubicBezTo>
                      <a:pt x="49391" y="546"/>
                      <a:pt x="49372" y="548"/>
                      <a:pt x="49353" y="554"/>
                    </a:cubicBezTo>
                    <a:cubicBezTo>
                      <a:pt x="49346" y="580"/>
                      <a:pt x="49339" y="588"/>
                      <a:pt x="49331" y="588"/>
                    </a:cubicBezTo>
                    <a:cubicBezTo>
                      <a:pt x="49319" y="588"/>
                      <a:pt x="49307" y="568"/>
                      <a:pt x="49295" y="568"/>
                    </a:cubicBezTo>
                    <a:cubicBezTo>
                      <a:pt x="49292" y="568"/>
                      <a:pt x="49289" y="570"/>
                      <a:pt x="49286" y="573"/>
                    </a:cubicBezTo>
                    <a:cubicBezTo>
                      <a:pt x="49268" y="542"/>
                      <a:pt x="49249" y="510"/>
                      <a:pt x="49231" y="510"/>
                    </a:cubicBezTo>
                    <a:cubicBezTo>
                      <a:pt x="49225" y="510"/>
                      <a:pt x="49219" y="513"/>
                      <a:pt x="49213" y="521"/>
                    </a:cubicBezTo>
                    <a:cubicBezTo>
                      <a:pt x="49191" y="572"/>
                      <a:pt x="49166" y="555"/>
                      <a:pt x="49141" y="563"/>
                    </a:cubicBezTo>
                    <a:cubicBezTo>
                      <a:pt x="49140" y="563"/>
                      <a:pt x="49138" y="564"/>
                      <a:pt x="49137" y="564"/>
                    </a:cubicBezTo>
                    <a:cubicBezTo>
                      <a:pt x="49117" y="564"/>
                      <a:pt x="49096" y="512"/>
                      <a:pt x="49077" y="512"/>
                    </a:cubicBezTo>
                    <a:cubicBezTo>
                      <a:pt x="49073" y="512"/>
                      <a:pt x="49069" y="514"/>
                      <a:pt x="49066" y="518"/>
                    </a:cubicBezTo>
                    <a:cubicBezTo>
                      <a:pt x="49042" y="591"/>
                      <a:pt x="49016" y="539"/>
                      <a:pt x="48992" y="611"/>
                    </a:cubicBezTo>
                    <a:cubicBezTo>
                      <a:pt x="48987" y="622"/>
                      <a:pt x="48982" y="627"/>
                      <a:pt x="48977" y="627"/>
                    </a:cubicBezTo>
                    <a:cubicBezTo>
                      <a:pt x="48958" y="627"/>
                      <a:pt x="48938" y="557"/>
                      <a:pt x="48918" y="523"/>
                    </a:cubicBezTo>
                    <a:cubicBezTo>
                      <a:pt x="48886" y="553"/>
                      <a:pt x="48856" y="584"/>
                      <a:pt x="48826" y="584"/>
                    </a:cubicBezTo>
                    <a:cubicBezTo>
                      <a:pt x="48810" y="584"/>
                      <a:pt x="48795" y="576"/>
                      <a:pt x="48780" y="554"/>
                    </a:cubicBezTo>
                    <a:cubicBezTo>
                      <a:pt x="48746" y="544"/>
                      <a:pt x="48720" y="537"/>
                      <a:pt x="48699" y="537"/>
                    </a:cubicBezTo>
                    <a:cubicBezTo>
                      <a:pt x="48665" y="537"/>
                      <a:pt x="48644" y="555"/>
                      <a:pt x="48624" y="609"/>
                    </a:cubicBezTo>
                    <a:cubicBezTo>
                      <a:pt x="48613" y="635"/>
                      <a:pt x="48602" y="644"/>
                      <a:pt x="48589" y="644"/>
                    </a:cubicBezTo>
                    <a:cubicBezTo>
                      <a:pt x="48564" y="644"/>
                      <a:pt x="48533" y="614"/>
                      <a:pt x="48481" y="614"/>
                    </a:cubicBezTo>
                    <a:cubicBezTo>
                      <a:pt x="48481" y="614"/>
                      <a:pt x="48480" y="614"/>
                      <a:pt x="48479" y="614"/>
                    </a:cubicBezTo>
                    <a:cubicBezTo>
                      <a:pt x="48459" y="588"/>
                      <a:pt x="48436" y="588"/>
                      <a:pt x="48409" y="558"/>
                    </a:cubicBezTo>
                    <a:cubicBezTo>
                      <a:pt x="48397" y="601"/>
                      <a:pt x="48383" y="609"/>
                      <a:pt x="48368" y="609"/>
                    </a:cubicBezTo>
                    <a:cubicBezTo>
                      <a:pt x="48360" y="609"/>
                      <a:pt x="48351" y="606"/>
                      <a:pt x="48343" y="606"/>
                    </a:cubicBezTo>
                    <a:cubicBezTo>
                      <a:pt x="48334" y="606"/>
                      <a:pt x="48325" y="609"/>
                      <a:pt x="48316" y="618"/>
                    </a:cubicBezTo>
                    <a:cubicBezTo>
                      <a:pt x="48307" y="621"/>
                      <a:pt x="48297" y="622"/>
                      <a:pt x="48287" y="622"/>
                    </a:cubicBezTo>
                    <a:cubicBezTo>
                      <a:pt x="48277" y="622"/>
                      <a:pt x="48267" y="621"/>
                      <a:pt x="48257" y="621"/>
                    </a:cubicBezTo>
                    <a:cubicBezTo>
                      <a:pt x="48237" y="621"/>
                      <a:pt x="48217" y="624"/>
                      <a:pt x="48196" y="640"/>
                    </a:cubicBezTo>
                    <a:cubicBezTo>
                      <a:pt x="48176" y="654"/>
                      <a:pt x="48155" y="660"/>
                      <a:pt x="48133" y="660"/>
                    </a:cubicBezTo>
                    <a:cubicBezTo>
                      <a:pt x="48105" y="660"/>
                      <a:pt x="48075" y="650"/>
                      <a:pt x="48043" y="635"/>
                    </a:cubicBezTo>
                    <a:cubicBezTo>
                      <a:pt x="48017" y="677"/>
                      <a:pt x="47993" y="689"/>
                      <a:pt x="47969" y="689"/>
                    </a:cubicBezTo>
                    <a:cubicBezTo>
                      <a:pt x="47940" y="689"/>
                      <a:pt x="47913" y="672"/>
                      <a:pt x="47886" y="667"/>
                    </a:cubicBezTo>
                    <a:cubicBezTo>
                      <a:pt x="47875" y="676"/>
                      <a:pt x="47864" y="680"/>
                      <a:pt x="47854" y="680"/>
                    </a:cubicBezTo>
                    <a:cubicBezTo>
                      <a:pt x="47824" y="680"/>
                      <a:pt x="47795" y="654"/>
                      <a:pt x="47769" y="654"/>
                    </a:cubicBezTo>
                    <a:cubicBezTo>
                      <a:pt x="47765" y="654"/>
                      <a:pt x="47761" y="654"/>
                      <a:pt x="47757" y="656"/>
                    </a:cubicBezTo>
                    <a:cubicBezTo>
                      <a:pt x="47733" y="638"/>
                      <a:pt x="47712" y="633"/>
                      <a:pt x="47691" y="633"/>
                    </a:cubicBezTo>
                    <a:cubicBezTo>
                      <a:pt x="47653" y="633"/>
                      <a:pt x="47620" y="651"/>
                      <a:pt x="47589" y="651"/>
                    </a:cubicBezTo>
                    <a:cubicBezTo>
                      <a:pt x="47578" y="651"/>
                      <a:pt x="47567" y="649"/>
                      <a:pt x="47557" y="643"/>
                    </a:cubicBezTo>
                    <a:cubicBezTo>
                      <a:pt x="47529" y="619"/>
                      <a:pt x="47502" y="604"/>
                      <a:pt x="47478" y="573"/>
                    </a:cubicBezTo>
                    <a:cubicBezTo>
                      <a:pt x="47455" y="605"/>
                      <a:pt x="47432" y="583"/>
                      <a:pt x="47411" y="623"/>
                    </a:cubicBezTo>
                    <a:cubicBezTo>
                      <a:pt x="47396" y="645"/>
                      <a:pt x="47381" y="653"/>
                      <a:pt x="47367" y="653"/>
                    </a:cubicBezTo>
                    <a:cubicBezTo>
                      <a:pt x="47339" y="653"/>
                      <a:pt x="47310" y="622"/>
                      <a:pt x="47281" y="609"/>
                    </a:cubicBezTo>
                    <a:cubicBezTo>
                      <a:pt x="47263" y="615"/>
                      <a:pt x="47244" y="618"/>
                      <a:pt x="47224" y="618"/>
                    </a:cubicBezTo>
                    <a:cubicBezTo>
                      <a:pt x="47197" y="618"/>
                      <a:pt x="47167" y="612"/>
                      <a:pt x="47134" y="601"/>
                    </a:cubicBezTo>
                    <a:cubicBezTo>
                      <a:pt x="47125" y="575"/>
                      <a:pt x="47115" y="566"/>
                      <a:pt x="47105" y="566"/>
                    </a:cubicBezTo>
                    <a:cubicBezTo>
                      <a:pt x="47086" y="566"/>
                      <a:pt x="47066" y="600"/>
                      <a:pt x="47044" y="601"/>
                    </a:cubicBezTo>
                    <a:cubicBezTo>
                      <a:pt x="47025" y="577"/>
                      <a:pt x="47006" y="555"/>
                      <a:pt x="46985" y="555"/>
                    </a:cubicBezTo>
                    <a:cubicBezTo>
                      <a:pt x="46969" y="555"/>
                      <a:pt x="46953" y="569"/>
                      <a:pt x="46936" y="605"/>
                    </a:cubicBezTo>
                    <a:cubicBezTo>
                      <a:pt x="46847" y="609"/>
                      <a:pt x="46797" y="619"/>
                      <a:pt x="46771" y="630"/>
                    </a:cubicBezTo>
                    <a:cubicBezTo>
                      <a:pt x="46743" y="642"/>
                      <a:pt x="46740" y="654"/>
                      <a:pt x="46745" y="661"/>
                    </a:cubicBezTo>
                    <a:cubicBezTo>
                      <a:pt x="46745" y="671"/>
                      <a:pt x="46746" y="681"/>
                      <a:pt x="46749" y="691"/>
                    </a:cubicBezTo>
                    <a:cubicBezTo>
                      <a:pt x="46745" y="689"/>
                      <a:pt x="46741" y="686"/>
                      <a:pt x="46736" y="685"/>
                    </a:cubicBezTo>
                    <a:cubicBezTo>
                      <a:pt x="46735" y="686"/>
                      <a:pt x="46733" y="686"/>
                      <a:pt x="46732" y="686"/>
                    </a:cubicBezTo>
                    <a:cubicBezTo>
                      <a:pt x="46719" y="686"/>
                      <a:pt x="46700" y="655"/>
                      <a:pt x="46676" y="655"/>
                    </a:cubicBezTo>
                    <a:cubicBezTo>
                      <a:pt x="46666" y="655"/>
                      <a:pt x="46656" y="659"/>
                      <a:pt x="46645" y="672"/>
                    </a:cubicBezTo>
                    <a:cubicBezTo>
                      <a:pt x="46638" y="669"/>
                      <a:pt x="46630" y="668"/>
                      <a:pt x="46622" y="668"/>
                    </a:cubicBezTo>
                    <a:cubicBezTo>
                      <a:pt x="46600" y="668"/>
                      <a:pt x="46575" y="678"/>
                      <a:pt x="46546" y="678"/>
                    </a:cubicBezTo>
                    <a:cubicBezTo>
                      <a:pt x="46521" y="678"/>
                      <a:pt x="46493" y="670"/>
                      <a:pt x="46461" y="643"/>
                    </a:cubicBezTo>
                    <a:cubicBezTo>
                      <a:pt x="46425" y="644"/>
                      <a:pt x="46393" y="666"/>
                      <a:pt x="46364" y="666"/>
                    </a:cubicBezTo>
                    <a:cubicBezTo>
                      <a:pt x="46351" y="666"/>
                      <a:pt x="46339" y="662"/>
                      <a:pt x="46328" y="649"/>
                    </a:cubicBezTo>
                    <a:cubicBezTo>
                      <a:pt x="46322" y="653"/>
                      <a:pt x="46317" y="654"/>
                      <a:pt x="46312" y="654"/>
                    </a:cubicBezTo>
                    <a:cubicBezTo>
                      <a:pt x="46282" y="654"/>
                      <a:pt x="46256" y="602"/>
                      <a:pt x="46235" y="600"/>
                    </a:cubicBezTo>
                    <a:cubicBezTo>
                      <a:pt x="46216" y="642"/>
                      <a:pt x="46201" y="660"/>
                      <a:pt x="46188" y="660"/>
                    </a:cubicBezTo>
                    <a:cubicBezTo>
                      <a:pt x="46168" y="660"/>
                      <a:pt x="46154" y="616"/>
                      <a:pt x="46144" y="551"/>
                    </a:cubicBezTo>
                    <a:cubicBezTo>
                      <a:pt x="46130" y="522"/>
                      <a:pt x="46127" y="517"/>
                      <a:pt x="46125" y="517"/>
                    </a:cubicBezTo>
                    <a:cubicBezTo>
                      <a:pt x="46124" y="517"/>
                      <a:pt x="46123" y="518"/>
                      <a:pt x="46122" y="518"/>
                    </a:cubicBezTo>
                    <a:cubicBezTo>
                      <a:pt x="46120" y="518"/>
                      <a:pt x="46116" y="516"/>
                      <a:pt x="46109" y="506"/>
                    </a:cubicBezTo>
                    <a:cubicBezTo>
                      <a:pt x="46106" y="525"/>
                      <a:pt x="46103" y="532"/>
                      <a:pt x="46099" y="532"/>
                    </a:cubicBezTo>
                    <a:cubicBezTo>
                      <a:pt x="46089" y="532"/>
                      <a:pt x="46073" y="484"/>
                      <a:pt x="46052" y="484"/>
                    </a:cubicBezTo>
                    <a:cubicBezTo>
                      <a:pt x="46046" y="484"/>
                      <a:pt x="46039" y="489"/>
                      <a:pt x="46031" y="500"/>
                    </a:cubicBezTo>
                    <a:cubicBezTo>
                      <a:pt x="46023" y="456"/>
                      <a:pt x="46014" y="442"/>
                      <a:pt x="46004" y="442"/>
                    </a:cubicBezTo>
                    <a:cubicBezTo>
                      <a:pt x="45989" y="442"/>
                      <a:pt x="45972" y="478"/>
                      <a:pt x="45952" y="478"/>
                    </a:cubicBezTo>
                    <a:cubicBezTo>
                      <a:pt x="45951" y="478"/>
                      <a:pt x="45950" y="478"/>
                      <a:pt x="45949" y="478"/>
                    </a:cubicBezTo>
                    <a:cubicBezTo>
                      <a:pt x="45915" y="480"/>
                      <a:pt x="45876" y="512"/>
                      <a:pt x="45828" y="541"/>
                    </a:cubicBezTo>
                    <a:cubicBezTo>
                      <a:pt x="45818" y="549"/>
                      <a:pt x="45808" y="552"/>
                      <a:pt x="45799" y="552"/>
                    </a:cubicBezTo>
                    <a:cubicBezTo>
                      <a:pt x="45777" y="552"/>
                      <a:pt x="45756" y="538"/>
                      <a:pt x="45736" y="538"/>
                    </a:cubicBezTo>
                    <a:cubicBezTo>
                      <a:pt x="45722" y="538"/>
                      <a:pt x="45708" y="545"/>
                      <a:pt x="45694" y="569"/>
                    </a:cubicBezTo>
                    <a:cubicBezTo>
                      <a:pt x="45664" y="574"/>
                      <a:pt x="45637" y="626"/>
                      <a:pt x="45611" y="626"/>
                    </a:cubicBezTo>
                    <a:cubicBezTo>
                      <a:pt x="45600" y="626"/>
                      <a:pt x="45589" y="616"/>
                      <a:pt x="45578" y="591"/>
                    </a:cubicBezTo>
                    <a:cubicBezTo>
                      <a:pt x="45552" y="582"/>
                      <a:pt x="45526" y="544"/>
                      <a:pt x="45502" y="544"/>
                    </a:cubicBezTo>
                    <a:cubicBezTo>
                      <a:pt x="45494" y="544"/>
                      <a:pt x="45487" y="548"/>
                      <a:pt x="45480" y="556"/>
                    </a:cubicBezTo>
                    <a:cubicBezTo>
                      <a:pt x="45472" y="571"/>
                      <a:pt x="45463" y="575"/>
                      <a:pt x="45454" y="575"/>
                    </a:cubicBezTo>
                    <a:cubicBezTo>
                      <a:pt x="45445" y="575"/>
                      <a:pt x="45435" y="570"/>
                      <a:pt x="45426" y="570"/>
                    </a:cubicBezTo>
                    <a:cubicBezTo>
                      <a:pt x="45415" y="570"/>
                      <a:pt x="45405" y="577"/>
                      <a:pt x="45395" y="606"/>
                    </a:cubicBezTo>
                    <a:cubicBezTo>
                      <a:pt x="45385" y="597"/>
                      <a:pt x="45375" y="594"/>
                      <a:pt x="45365" y="594"/>
                    </a:cubicBezTo>
                    <a:cubicBezTo>
                      <a:pt x="45330" y="594"/>
                      <a:pt x="45299" y="641"/>
                      <a:pt x="45269" y="641"/>
                    </a:cubicBezTo>
                    <a:cubicBezTo>
                      <a:pt x="45264" y="641"/>
                      <a:pt x="45260" y="640"/>
                      <a:pt x="45256" y="638"/>
                    </a:cubicBezTo>
                    <a:cubicBezTo>
                      <a:pt x="45229" y="633"/>
                      <a:pt x="45203" y="623"/>
                      <a:pt x="45177" y="623"/>
                    </a:cubicBezTo>
                    <a:cubicBezTo>
                      <a:pt x="45164" y="623"/>
                      <a:pt x="45151" y="626"/>
                      <a:pt x="45138" y="633"/>
                    </a:cubicBezTo>
                    <a:cubicBezTo>
                      <a:pt x="45136" y="633"/>
                      <a:pt x="45134" y="633"/>
                      <a:pt x="45132" y="633"/>
                    </a:cubicBezTo>
                    <a:cubicBezTo>
                      <a:pt x="45082" y="633"/>
                      <a:pt x="45032" y="675"/>
                      <a:pt x="44972" y="675"/>
                    </a:cubicBezTo>
                    <a:cubicBezTo>
                      <a:pt x="44944" y="675"/>
                      <a:pt x="44913" y="666"/>
                      <a:pt x="44880" y="637"/>
                    </a:cubicBezTo>
                    <a:cubicBezTo>
                      <a:pt x="44798" y="651"/>
                      <a:pt x="44773" y="658"/>
                      <a:pt x="44772" y="658"/>
                    </a:cubicBezTo>
                    <a:cubicBezTo>
                      <a:pt x="44771" y="658"/>
                      <a:pt x="44789" y="652"/>
                      <a:pt x="44802" y="640"/>
                    </a:cubicBezTo>
                    <a:cubicBezTo>
                      <a:pt x="44803" y="642"/>
                      <a:pt x="44805" y="642"/>
                      <a:pt x="44806" y="642"/>
                    </a:cubicBezTo>
                    <a:cubicBezTo>
                      <a:pt x="44813" y="642"/>
                      <a:pt x="44816" y="620"/>
                      <a:pt x="44808" y="620"/>
                    </a:cubicBezTo>
                    <a:cubicBezTo>
                      <a:pt x="44805" y="620"/>
                      <a:pt x="44799" y="623"/>
                      <a:pt x="44792" y="633"/>
                    </a:cubicBezTo>
                    <a:cubicBezTo>
                      <a:pt x="44789" y="636"/>
                      <a:pt x="44786" y="637"/>
                      <a:pt x="44783" y="637"/>
                    </a:cubicBezTo>
                    <a:cubicBezTo>
                      <a:pt x="44761" y="637"/>
                      <a:pt x="44723" y="579"/>
                      <a:pt x="44665" y="579"/>
                    </a:cubicBezTo>
                    <a:cubicBezTo>
                      <a:pt x="44637" y="579"/>
                      <a:pt x="44603" y="593"/>
                      <a:pt x="44564" y="635"/>
                    </a:cubicBezTo>
                    <a:cubicBezTo>
                      <a:pt x="44554" y="636"/>
                      <a:pt x="44545" y="636"/>
                      <a:pt x="44536" y="636"/>
                    </a:cubicBezTo>
                    <a:cubicBezTo>
                      <a:pt x="44499" y="636"/>
                      <a:pt x="44469" y="634"/>
                      <a:pt x="44445" y="634"/>
                    </a:cubicBezTo>
                    <a:cubicBezTo>
                      <a:pt x="44414" y="634"/>
                      <a:pt x="44391" y="637"/>
                      <a:pt x="44375" y="648"/>
                    </a:cubicBezTo>
                    <a:cubicBezTo>
                      <a:pt x="44365" y="655"/>
                      <a:pt x="44357" y="658"/>
                      <a:pt x="44351" y="658"/>
                    </a:cubicBezTo>
                    <a:cubicBezTo>
                      <a:pt x="44337" y="658"/>
                      <a:pt x="44333" y="642"/>
                      <a:pt x="44333" y="623"/>
                    </a:cubicBezTo>
                    <a:cubicBezTo>
                      <a:pt x="44333" y="619"/>
                      <a:pt x="44334" y="619"/>
                      <a:pt x="44334" y="615"/>
                    </a:cubicBezTo>
                    <a:lnTo>
                      <a:pt x="44334" y="615"/>
                    </a:lnTo>
                    <a:cubicBezTo>
                      <a:pt x="44330" y="618"/>
                      <a:pt x="44325" y="620"/>
                      <a:pt x="44320" y="620"/>
                    </a:cubicBezTo>
                    <a:cubicBezTo>
                      <a:pt x="44317" y="620"/>
                      <a:pt x="44315" y="620"/>
                      <a:pt x="44312" y="619"/>
                    </a:cubicBezTo>
                    <a:cubicBezTo>
                      <a:pt x="44306" y="644"/>
                      <a:pt x="44298" y="652"/>
                      <a:pt x="44288" y="652"/>
                    </a:cubicBezTo>
                    <a:cubicBezTo>
                      <a:pt x="44271" y="652"/>
                      <a:pt x="44248" y="626"/>
                      <a:pt x="44219" y="619"/>
                    </a:cubicBezTo>
                    <a:cubicBezTo>
                      <a:pt x="44198" y="629"/>
                      <a:pt x="44173" y="634"/>
                      <a:pt x="44143" y="634"/>
                    </a:cubicBezTo>
                    <a:cubicBezTo>
                      <a:pt x="44113" y="634"/>
                      <a:pt x="44078" y="629"/>
                      <a:pt x="44037" y="620"/>
                    </a:cubicBezTo>
                    <a:cubicBezTo>
                      <a:pt x="44006" y="597"/>
                      <a:pt x="43977" y="589"/>
                      <a:pt x="43951" y="589"/>
                    </a:cubicBezTo>
                    <a:cubicBezTo>
                      <a:pt x="43912" y="589"/>
                      <a:pt x="43879" y="608"/>
                      <a:pt x="43852" y="623"/>
                    </a:cubicBezTo>
                    <a:cubicBezTo>
                      <a:pt x="43845" y="618"/>
                      <a:pt x="43838" y="616"/>
                      <a:pt x="43832" y="616"/>
                    </a:cubicBezTo>
                    <a:cubicBezTo>
                      <a:pt x="43807" y="616"/>
                      <a:pt x="43788" y="647"/>
                      <a:pt x="43772" y="647"/>
                    </a:cubicBezTo>
                    <a:cubicBezTo>
                      <a:pt x="43765" y="647"/>
                      <a:pt x="43759" y="642"/>
                      <a:pt x="43754" y="626"/>
                    </a:cubicBezTo>
                    <a:cubicBezTo>
                      <a:pt x="43737" y="646"/>
                      <a:pt x="43725" y="653"/>
                      <a:pt x="43718" y="653"/>
                    </a:cubicBezTo>
                    <a:cubicBezTo>
                      <a:pt x="43706" y="653"/>
                      <a:pt x="43703" y="637"/>
                      <a:pt x="43702" y="630"/>
                    </a:cubicBezTo>
                    <a:cubicBezTo>
                      <a:pt x="43699" y="628"/>
                      <a:pt x="43697" y="610"/>
                      <a:pt x="43689" y="610"/>
                    </a:cubicBezTo>
                    <a:cubicBezTo>
                      <a:pt x="43683" y="610"/>
                      <a:pt x="43674" y="618"/>
                      <a:pt x="43660" y="644"/>
                    </a:cubicBezTo>
                    <a:cubicBezTo>
                      <a:pt x="43635" y="632"/>
                      <a:pt x="43592" y="570"/>
                      <a:pt x="43523" y="570"/>
                    </a:cubicBezTo>
                    <a:cubicBezTo>
                      <a:pt x="43490" y="570"/>
                      <a:pt x="43451" y="584"/>
                      <a:pt x="43405" y="625"/>
                    </a:cubicBezTo>
                    <a:cubicBezTo>
                      <a:pt x="43357" y="581"/>
                      <a:pt x="43310" y="558"/>
                      <a:pt x="43264" y="558"/>
                    </a:cubicBezTo>
                    <a:cubicBezTo>
                      <a:pt x="43263" y="558"/>
                      <a:pt x="43261" y="558"/>
                      <a:pt x="43260" y="558"/>
                    </a:cubicBezTo>
                    <a:cubicBezTo>
                      <a:pt x="43217" y="558"/>
                      <a:pt x="43176" y="581"/>
                      <a:pt x="43137" y="624"/>
                    </a:cubicBezTo>
                    <a:cubicBezTo>
                      <a:pt x="43108" y="645"/>
                      <a:pt x="43079" y="655"/>
                      <a:pt x="43052" y="655"/>
                    </a:cubicBezTo>
                    <a:cubicBezTo>
                      <a:pt x="43001" y="655"/>
                      <a:pt x="42953" y="621"/>
                      <a:pt x="42906" y="564"/>
                    </a:cubicBezTo>
                    <a:cubicBezTo>
                      <a:pt x="42902" y="565"/>
                      <a:pt x="42898" y="566"/>
                      <a:pt x="42894" y="566"/>
                    </a:cubicBezTo>
                    <a:cubicBezTo>
                      <a:pt x="42845" y="566"/>
                      <a:pt x="42798" y="497"/>
                      <a:pt x="42755" y="497"/>
                    </a:cubicBezTo>
                    <a:cubicBezTo>
                      <a:pt x="42740" y="497"/>
                      <a:pt x="42726" y="505"/>
                      <a:pt x="42712" y="526"/>
                    </a:cubicBezTo>
                    <a:cubicBezTo>
                      <a:pt x="42652" y="475"/>
                      <a:pt x="42598" y="506"/>
                      <a:pt x="42547" y="471"/>
                    </a:cubicBezTo>
                    <a:cubicBezTo>
                      <a:pt x="42514" y="443"/>
                      <a:pt x="42472" y="428"/>
                      <a:pt x="42429" y="428"/>
                    </a:cubicBezTo>
                    <a:cubicBezTo>
                      <a:pt x="42423" y="428"/>
                      <a:pt x="42416" y="429"/>
                      <a:pt x="42410" y="429"/>
                    </a:cubicBezTo>
                    <a:cubicBezTo>
                      <a:pt x="42397" y="410"/>
                      <a:pt x="42384" y="403"/>
                      <a:pt x="42371" y="403"/>
                    </a:cubicBezTo>
                    <a:cubicBezTo>
                      <a:pt x="42344" y="403"/>
                      <a:pt x="42320" y="433"/>
                      <a:pt x="42296" y="438"/>
                    </a:cubicBezTo>
                    <a:cubicBezTo>
                      <a:pt x="42244" y="473"/>
                      <a:pt x="41968" y="647"/>
                      <a:pt x="41908" y="647"/>
                    </a:cubicBezTo>
                    <a:cubicBezTo>
                      <a:pt x="41907" y="647"/>
                      <a:pt x="41906" y="647"/>
                      <a:pt x="41905" y="647"/>
                    </a:cubicBezTo>
                    <a:cubicBezTo>
                      <a:pt x="41853" y="643"/>
                      <a:pt x="42037" y="598"/>
                      <a:pt x="41988" y="544"/>
                    </a:cubicBezTo>
                    <a:cubicBezTo>
                      <a:pt x="41963" y="512"/>
                      <a:pt x="41706" y="330"/>
                      <a:pt x="41675" y="330"/>
                    </a:cubicBezTo>
                    <a:cubicBezTo>
                      <a:pt x="41674" y="330"/>
                      <a:pt x="41674" y="330"/>
                      <a:pt x="41673" y="330"/>
                    </a:cubicBezTo>
                    <a:cubicBezTo>
                      <a:pt x="41663" y="344"/>
                      <a:pt x="41653" y="359"/>
                      <a:pt x="41644" y="375"/>
                    </a:cubicBezTo>
                    <a:lnTo>
                      <a:pt x="41622" y="394"/>
                    </a:lnTo>
                    <a:cubicBezTo>
                      <a:pt x="41614" y="392"/>
                      <a:pt x="41605" y="390"/>
                      <a:pt x="41597" y="385"/>
                    </a:cubicBezTo>
                    <a:cubicBezTo>
                      <a:pt x="41615" y="368"/>
                      <a:pt x="41633" y="350"/>
                      <a:pt x="41654" y="329"/>
                    </a:cubicBezTo>
                    <a:lnTo>
                      <a:pt x="41654" y="329"/>
                    </a:lnTo>
                    <a:cubicBezTo>
                      <a:pt x="41642" y="341"/>
                      <a:pt x="41627" y="345"/>
                      <a:pt x="41612" y="345"/>
                    </a:cubicBezTo>
                    <a:cubicBezTo>
                      <a:pt x="41586" y="345"/>
                      <a:pt x="41559" y="334"/>
                      <a:pt x="41534" y="334"/>
                    </a:cubicBezTo>
                    <a:cubicBezTo>
                      <a:pt x="41523" y="334"/>
                      <a:pt x="41513" y="336"/>
                      <a:pt x="41504" y="341"/>
                    </a:cubicBezTo>
                    <a:cubicBezTo>
                      <a:pt x="41495" y="322"/>
                      <a:pt x="41487" y="315"/>
                      <a:pt x="41480" y="315"/>
                    </a:cubicBezTo>
                    <a:cubicBezTo>
                      <a:pt x="41474" y="315"/>
                      <a:pt x="41469" y="320"/>
                      <a:pt x="41466" y="327"/>
                    </a:cubicBezTo>
                    <a:cubicBezTo>
                      <a:pt x="41463" y="326"/>
                      <a:pt x="41461" y="326"/>
                      <a:pt x="41458" y="325"/>
                    </a:cubicBezTo>
                    <a:cubicBezTo>
                      <a:pt x="41432" y="313"/>
                      <a:pt x="41402" y="299"/>
                      <a:pt x="41371" y="299"/>
                    </a:cubicBezTo>
                    <a:cubicBezTo>
                      <a:pt x="41354" y="299"/>
                      <a:pt x="41336" y="303"/>
                      <a:pt x="41318" y="313"/>
                    </a:cubicBezTo>
                    <a:cubicBezTo>
                      <a:pt x="41304" y="308"/>
                      <a:pt x="41290" y="306"/>
                      <a:pt x="41277" y="306"/>
                    </a:cubicBezTo>
                    <a:cubicBezTo>
                      <a:pt x="41227" y="306"/>
                      <a:pt x="41185" y="339"/>
                      <a:pt x="41153" y="345"/>
                    </a:cubicBezTo>
                    <a:cubicBezTo>
                      <a:pt x="41111" y="334"/>
                      <a:pt x="41082" y="324"/>
                      <a:pt x="41063" y="307"/>
                    </a:cubicBezTo>
                    <a:cubicBezTo>
                      <a:pt x="41059" y="305"/>
                      <a:pt x="41055" y="304"/>
                      <a:pt x="41051" y="304"/>
                    </a:cubicBezTo>
                    <a:cubicBezTo>
                      <a:pt x="41045" y="304"/>
                      <a:pt x="41039" y="307"/>
                      <a:pt x="41035" y="312"/>
                    </a:cubicBezTo>
                    <a:cubicBezTo>
                      <a:pt x="41037" y="307"/>
                      <a:pt x="41040" y="302"/>
                      <a:pt x="41041" y="296"/>
                    </a:cubicBezTo>
                    <a:cubicBezTo>
                      <a:pt x="41042" y="292"/>
                      <a:pt x="41042" y="287"/>
                      <a:pt x="41044" y="283"/>
                    </a:cubicBezTo>
                    <a:lnTo>
                      <a:pt x="41044" y="283"/>
                    </a:lnTo>
                    <a:cubicBezTo>
                      <a:pt x="41025" y="286"/>
                      <a:pt x="41005" y="288"/>
                      <a:pt x="40985" y="288"/>
                    </a:cubicBezTo>
                    <a:cubicBezTo>
                      <a:pt x="40981" y="288"/>
                      <a:pt x="40977" y="288"/>
                      <a:pt x="40972" y="288"/>
                    </a:cubicBezTo>
                    <a:cubicBezTo>
                      <a:pt x="40967" y="287"/>
                      <a:pt x="40962" y="287"/>
                      <a:pt x="40957" y="287"/>
                    </a:cubicBezTo>
                    <a:cubicBezTo>
                      <a:pt x="40933" y="287"/>
                      <a:pt x="40907" y="295"/>
                      <a:pt x="40878" y="295"/>
                    </a:cubicBezTo>
                    <a:cubicBezTo>
                      <a:pt x="40847" y="295"/>
                      <a:pt x="40812" y="286"/>
                      <a:pt x="40774" y="249"/>
                    </a:cubicBezTo>
                    <a:cubicBezTo>
                      <a:pt x="40767" y="251"/>
                      <a:pt x="40760" y="251"/>
                      <a:pt x="40753" y="251"/>
                    </a:cubicBezTo>
                    <a:cubicBezTo>
                      <a:pt x="40730" y="251"/>
                      <a:pt x="40705" y="243"/>
                      <a:pt x="40679" y="243"/>
                    </a:cubicBezTo>
                    <a:cubicBezTo>
                      <a:pt x="40666" y="243"/>
                      <a:pt x="40652" y="245"/>
                      <a:pt x="40638" y="252"/>
                    </a:cubicBezTo>
                    <a:cubicBezTo>
                      <a:pt x="40636" y="252"/>
                      <a:pt x="40634" y="252"/>
                      <a:pt x="40632" y="252"/>
                    </a:cubicBezTo>
                    <a:cubicBezTo>
                      <a:pt x="40592" y="252"/>
                      <a:pt x="40550" y="298"/>
                      <a:pt x="40505" y="298"/>
                    </a:cubicBezTo>
                    <a:cubicBezTo>
                      <a:pt x="40495" y="298"/>
                      <a:pt x="40485" y="296"/>
                      <a:pt x="40475" y="291"/>
                    </a:cubicBezTo>
                    <a:cubicBezTo>
                      <a:pt x="40448" y="302"/>
                      <a:pt x="40422" y="306"/>
                      <a:pt x="40397" y="306"/>
                    </a:cubicBezTo>
                    <a:cubicBezTo>
                      <a:pt x="40345" y="306"/>
                      <a:pt x="40295" y="290"/>
                      <a:pt x="40247" y="290"/>
                    </a:cubicBezTo>
                    <a:cubicBezTo>
                      <a:pt x="40239" y="290"/>
                      <a:pt x="40231" y="291"/>
                      <a:pt x="40223" y="292"/>
                    </a:cubicBezTo>
                    <a:cubicBezTo>
                      <a:pt x="40200" y="278"/>
                      <a:pt x="40177" y="273"/>
                      <a:pt x="40154" y="273"/>
                    </a:cubicBezTo>
                    <a:cubicBezTo>
                      <a:pt x="40115" y="273"/>
                      <a:pt x="40077" y="287"/>
                      <a:pt x="40039" y="287"/>
                    </a:cubicBezTo>
                    <a:cubicBezTo>
                      <a:pt x="40037" y="287"/>
                      <a:pt x="40035" y="287"/>
                      <a:pt x="40033" y="287"/>
                    </a:cubicBezTo>
                    <a:cubicBezTo>
                      <a:pt x="40016" y="276"/>
                      <a:pt x="39998" y="272"/>
                      <a:pt x="39981" y="272"/>
                    </a:cubicBezTo>
                    <a:cubicBezTo>
                      <a:pt x="39941" y="272"/>
                      <a:pt x="39901" y="294"/>
                      <a:pt x="39863" y="297"/>
                    </a:cubicBezTo>
                    <a:cubicBezTo>
                      <a:pt x="39826" y="309"/>
                      <a:pt x="39791" y="353"/>
                      <a:pt x="39757" y="353"/>
                    </a:cubicBezTo>
                    <a:cubicBezTo>
                      <a:pt x="39741" y="353"/>
                      <a:pt x="39726" y="344"/>
                      <a:pt x="39710" y="317"/>
                    </a:cubicBezTo>
                    <a:cubicBezTo>
                      <a:pt x="39705" y="322"/>
                      <a:pt x="39703" y="324"/>
                      <a:pt x="39702" y="324"/>
                    </a:cubicBezTo>
                    <a:cubicBezTo>
                      <a:pt x="39699" y="324"/>
                      <a:pt x="39845" y="163"/>
                      <a:pt x="39807" y="135"/>
                    </a:cubicBezTo>
                    <a:lnTo>
                      <a:pt x="39807" y="135"/>
                    </a:lnTo>
                    <a:cubicBezTo>
                      <a:pt x="39784" y="149"/>
                      <a:pt x="39761" y="154"/>
                      <a:pt x="39739" y="154"/>
                    </a:cubicBezTo>
                    <a:cubicBezTo>
                      <a:pt x="39695" y="154"/>
                      <a:pt x="39654" y="135"/>
                      <a:pt x="39615" y="135"/>
                    </a:cubicBezTo>
                    <a:cubicBezTo>
                      <a:pt x="39602" y="135"/>
                      <a:pt x="39589" y="137"/>
                      <a:pt x="39576" y="143"/>
                    </a:cubicBezTo>
                    <a:cubicBezTo>
                      <a:pt x="39562" y="156"/>
                      <a:pt x="39548" y="159"/>
                      <a:pt x="39535" y="159"/>
                    </a:cubicBezTo>
                    <a:cubicBezTo>
                      <a:pt x="39522" y="159"/>
                      <a:pt x="39509" y="156"/>
                      <a:pt x="39497" y="156"/>
                    </a:cubicBezTo>
                    <a:cubicBezTo>
                      <a:pt x="39485" y="156"/>
                      <a:pt x="39474" y="159"/>
                      <a:pt x="39463" y="170"/>
                    </a:cubicBezTo>
                    <a:cubicBezTo>
                      <a:pt x="39455" y="182"/>
                      <a:pt x="39448" y="186"/>
                      <a:pt x="39440" y="186"/>
                    </a:cubicBezTo>
                    <a:cubicBezTo>
                      <a:pt x="39418" y="186"/>
                      <a:pt x="39396" y="148"/>
                      <a:pt x="39376" y="148"/>
                    </a:cubicBezTo>
                    <a:cubicBezTo>
                      <a:pt x="39373" y="148"/>
                      <a:pt x="39370" y="149"/>
                      <a:pt x="39367" y="152"/>
                    </a:cubicBezTo>
                    <a:cubicBezTo>
                      <a:pt x="39328" y="153"/>
                      <a:pt x="39293" y="183"/>
                      <a:pt x="39262" y="183"/>
                    </a:cubicBezTo>
                    <a:cubicBezTo>
                      <a:pt x="39246" y="183"/>
                      <a:pt x="39230" y="175"/>
                      <a:pt x="39215" y="148"/>
                    </a:cubicBezTo>
                    <a:cubicBezTo>
                      <a:pt x="39202" y="126"/>
                      <a:pt x="39190" y="118"/>
                      <a:pt x="39179" y="118"/>
                    </a:cubicBezTo>
                    <a:cubicBezTo>
                      <a:pt x="39153" y="118"/>
                      <a:pt x="39130" y="159"/>
                      <a:pt x="39110" y="163"/>
                    </a:cubicBezTo>
                    <a:cubicBezTo>
                      <a:pt x="39078" y="141"/>
                      <a:pt x="39052" y="132"/>
                      <a:pt x="39029" y="132"/>
                    </a:cubicBezTo>
                    <a:cubicBezTo>
                      <a:pt x="39008" y="132"/>
                      <a:pt x="38989" y="139"/>
                      <a:pt x="38971" y="152"/>
                    </a:cubicBezTo>
                    <a:cubicBezTo>
                      <a:pt x="38904" y="146"/>
                      <a:pt x="38894" y="129"/>
                      <a:pt x="38884" y="129"/>
                    </a:cubicBezTo>
                    <a:cubicBezTo>
                      <a:pt x="38882" y="129"/>
                      <a:pt x="38880" y="130"/>
                      <a:pt x="38878" y="131"/>
                    </a:cubicBezTo>
                    <a:cubicBezTo>
                      <a:pt x="38876" y="136"/>
                      <a:pt x="38874" y="139"/>
                      <a:pt x="38872" y="139"/>
                    </a:cubicBezTo>
                    <a:cubicBezTo>
                      <a:pt x="38865" y="139"/>
                      <a:pt x="38855" y="121"/>
                      <a:pt x="38836" y="79"/>
                    </a:cubicBezTo>
                    <a:cubicBezTo>
                      <a:pt x="38822" y="76"/>
                      <a:pt x="38802" y="67"/>
                      <a:pt x="38774" y="67"/>
                    </a:cubicBezTo>
                    <a:cubicBezTo>
                      <a:pt x="38756" y="67"/>
                      <a:pt x="38733" y="71"/>
                      <a:pt x="38706" y="86"/>
                    </a:cubicBezTo>
                    <a:cubicBezTo>
                      <a:pt x="38640" y="68"/>
                      <a:pt x="38604" y="54"/>
                      <a:pt x="38584" y="53"/>
                    </a:cubicBezTo>
                    <a:cubicBezTo>
                      <a:pt x="38580" y="63"/>
                      <a:pt x="38576" y="67"/>
                      <a:pt x="38573" y="67"/>
                    </a:cubicBezTo>
                    <a:cubicBezTo>
                      <a:pt x="38561" y="67"/>
                      <a:pt x="38557" y="4"/>
                      <a:pt x="38553" y="3"/>
                    </a:cubicBezTo>
                    <a:cubicBezTo>
                      <a:pt x="38553" y="2"/>
                      <a:pt x="38552" y="1"/>
                      <a:pt x="38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3816975" y="5455175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cubicBezTo>
                      <a:pt x="2" y="2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pic>
        <p:nvPicPr>
          <p:cNvPr id="1362" name="Google Shape;1362;p26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3" name="Google Shape;1363;p26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364" name="Google Shape;1364;p26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414" name="Google Shape;1414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15" name="Google Shape;1415;p2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3089450"/>
            <a:ext cx="2375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6" name="Google Shape;1416;p26"/>
          <p:cNvSpPr txBox="1">
            <a:spLocks noGrp="1"/>
          </p:cNvSpPr>
          <p:nvPr>
            <p:ph type="title" idx="3"/>
          </p:nvPr>
        </p:nvSpPr>
        <p:spPr>
          <a:xfrm>
            <a:off x="713225" y="3637400"/>
            <a:ext cx="23757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7" name="Google Shape;1417;p26"/>
          <p:cNvSpPr txBox="1">
            <a:spLocks noGrp="1"/>
          </p:cNvSpPr>
          <p:nvPr>
            <p:ph type="subTitle" idx="1"/>
          </p:nvPr>
        </p:nvSpPr>
        <p:spPr>
          <a:xfrm>
            <a:off x="713225" y="4023575"/>
            <a:ext cx="23757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8" name="Google Shape;1418;p26"/>
          <p:cNvSpPr txBox="1">
            <a:spLocks noGrp="1"/>
          </p:cNvSpPr>
          <p:nvPr>
            <p:ph type="title" idx="4" hasCustomPrompt="1"/>
          </p:nvPr>
        </p:nvSpPr>
        <p:spPr>
          <a:xfrm>
            <a:off x="3384150" y="3089450"/>
            <a:ext cx="2375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9" name="Google Shape;1419;p26"/>
          <p:cNvSpPr txBox="1">
            <a:spLocks noGrp="1"/>
          </p:cNvSpPr>
          <p:nvPr>
            <p:ph type="title" idx="5"/>
          </p:nvPr>
        </p:nvSpPr>
        <p:spPr>
          <a:xfrm>
            <a:off x="3384150" y="3637400"/>
            <a:ext cx="23757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0" name="Google Shape;1420;p26"/>
          <p:cNvSpPr txBox="1">
            <a:spLocks noGrp="1"/>
          </p:cNvSpPr>
          <p:nvPr>
            <p:ph type="subTitle" idx="6"/>
          </p:nvPr>
        </p:nvSpPr>
        <p:spPr>
          <a:xfrm>
            <a:off x="3384150" y="4023575"/>
            <a:ext cx="23757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p26"/>
          <p:cNvSpPr txBox="1">
            <a:spLocks noGrp="1"/>
          </p:cNvSpPr>
          <p:nvPr>
            <p:ph type="title" idx="7" hasCustomPrompt="1"/>
          </p:nvPr>
        </p:nvSpPr>
        <p:spPr>
          <a:xfrm>
            <a:off x="6055075" y="3089450"/>
            <a:ext cx="2375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22" name="Google Shape;1422;p26"/>
          <p:cNvSpPr txBox="1">
            <a:spLocks noGrp="1"/>
          </p:cNvSpPr>
          <p:nvPr>
            <p:ph type="title" idx="8"/>
          </p:nvPr>
        </p:nvSpPr>
        <p:spPr>
          <a:xfrm>
            <a:off x="6055075" y="3637400"/>
            <a:ext cx="23757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3" name="Google Shape;1423;p26"/>
          <p:cNvSpPr txBox="1">
            <a:spLocks noGrp="1"/>
          </p:cNvSpPr>
          <p:nvPr>
            <p:ph type="subTitle" idx="9"/>
          </p:nvPr>
        </p:nvSpPr>
        <p:spPr>
          <a:xfrm>
            <a:off x="6055075" y="4023575"/>
            <a:ext cx="23757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bg>
      <p:bgPr>
        <a:solidFill>
          <a:schemeClr val="lt1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27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p27"/>
          <p:cNvGrpSpPr/>
          <p:nvPr/>
        </p:nvGrpSpPr>
        <p:grpSpPr>
          <a:xfrm flipH="1">
            <a:off x="678648" y="478734"/>
            <a:ext cx="7785971" cy="768915"/>
            <a:chOff x="645100" y="475850"/>
            <a:chExt cx="7785971" cy="768915"/>
          </a:xfrm>
        </p:grpSpPr>
        <p:sp>
          <p:nvSpPr>
            <p:cNvPr id="1427" name="Google Shape;1427;p27"/>
            <p:cNvSpPr/>
            <p:nvPr/>
          </p:nvSpPr>
          <p:spPr>
            <a:xfrm rot="10800000">
              <a:off x="645100" y="475850"/>
              <a:ext cx="7785672" cy="668315"/>
            </a:xfrm>
            <a:custGeom>
              <a:avLst/>
              <a:gdLst/>
              <a:ahLst/>
              <a:cxnLst/>
              <a:rect l="l" t="t" r="r" b="b"/>
              <a:pathLst>
                <a:path w="51914" h="8316" extrusionOk="0">
                  <a:moveTo>
                    <a:pt x="1" y="0"/>
                  </a:moveTo>
                  <a:lnTo>
                    <a:pt x="1" y="8315"/>
                  </a:lnTo>
                  <a:lnTo>
                    <a:pt x="51914" y="8315"/>
                  </a:lnTo>
                  <a:lnTo>
                    <a:pt x="51912" y="0"/>
                  </a:lnTo>
                  <a:cubicBezTo>
                    <a:pt x="51912" y="0"/>
                    <a:pt x="41186" y="162"/>
                    <a:pt x="27621" y="406"/>
                  </a:cubicBezTo>
                  <a:cubicBezTo>
                    <a:pt x="25622" y="442"/>
                    <a:pt x="23583" y="457"/>
                    <a:pt x="21564" y="457"/>
                  </a:cubicBezTo>
                  <a:cubicBezTo>
                    <a:pt x="10484" y="4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28" name="Google Shape;1428;p27"/>
            <p:cNvGrpSpPr/>
            <p:nvPr/>
          </p:nvGrpSpPr>
          <p:grpSpPr>
            <a:xfrm>
              <a:off x="645425" y="1017888"/>
              <a:ext cx="7785646" cy="226877"/>
              <a:chOff x="3289575" y="5404975"/>
              <a:chExt cx="1300925" cy="70575"/>
            </a:xfrm>
          </p:grpSpPr>
          <p:sp>
            <p:nvSpPr>
              <p:cNvPr id="1429" name="Google Shape;1429;p27"/>
              <p:cNvSpPr/>
              <p:nvPr/>
            </p:nvSpPr>
            <p:spPr>
              <a:xfrm>
                <a:off x="3980025" y="5416850"/>
                <a:ext cx="5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6" extrusionOk="0">
                    <a:moveTo>
                      <a:pt x="12" y="0"/>
                    </a:moveTo>
                    <a:cubicBezTo>
                      <a:pt x="6" y="5"/>
                      <a:pt x="2" y="11"/>
                      <a:pt x="1" y="20"/>
                    </a:cubicBezTo>
                    <a:cubicBezTo>
                      <a:pt x="8" y="31"/>
                      <a:pt x="12" y="35"/>
                      <a:pt x="15" y="35"/>
                    </a:cubicBezTo>
                    <a:cubicBezTo>
                      <a:pt x="22" y="35"/>
                      <a:pt x="18" y="12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4315675" y="54113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0"/>
                    </a:moveTo>
                    <a:cubicBezTo>
                      <a:pt x="10" y="0"/>
                      <a:pt x="5" y="8"/>
                      <a:pt x="1" y="30"/>
                    </a:cubicBezTo>
                    <a:cubicBezTo>
                      <a:pt x="16" y="28"/>
                      <a:pt x="29" y="25"/>
                      <a:pt x="40" y="23"/>
                    </a:cubicBezTo>
                    <a:cubicBezTo>
                      <a:pt x="32" y="11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4316675" y="541180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30" y="0"/>
                    </a:moveTo>
                    <a:cubicBezTo>
                      <a:pt x="22" y="0"/>
                      <a:pt x="12" y="2"/>
                      <a:pt x="0" y="5"/>
                    </a:cubicBezTo>
                    <a:cubicBezTo>
                      <a:pt x="8" y="15"/>
                      <a:pt x="16" y="26"/>
                      <a:pt x="24" y="26"/>
                    </a:cubicBezTo>
                    <a:cubicBezTo>
                      <a:pt x="26" y="26"/>
                      <a:pt x="29" y="25"/>
                      <a:pt x="31" y="23"/>
                    </a:cubicBezTo>
                    <a:cubicBezTo>
                      <a:pt x="35" y="28"/>
                      <a:pt x="40" y="31"/>
                      <a:pt x="44" y="31"/>
                    </a:cubicBezTo>
                    <a:cubicBezTo>
                      <a:pt x="56" y="31"/>
                      <a:pt x="63" y="7"/>
                      <a:pt x="62" y="7"/>
                    </a:cubicBezTo>
                    <a:lnTo>
                      <a:pt x="62" y="7"/>
                    </a:lnTo>
                    <a:cubicBezTo>
                      <a:pt x="61" y="7"/>
                      <a:pt x="59" y="10"/>
                      <a:pt x="56" y="19"/>
                    </a:cubicBezTo>
                    <a:cubicBezTo>
                      <a:pt x="51" y="5"/>
                      <a:pt x="42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4397950" y="5419900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6" y="1"/>
                    </a:moveTo>
                    <a:cubicBezTo>
                      <a:pt x="4" y="1"/>
                      <a:pt x="1" y="6"/>
                      <a:pt x="0" y="19"/>
                    </a:cubicBezTo>
                    <a:cubicBezTo>
                      <a:pt x="11" y="13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4193775" y="5406050"/>
                <a:ext cx="8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4" extrusionOk="0">
                    <a:moveTo>
                      <a:pt x="7" y="1"/>
                    </a:moveTo>
                    <a:cubicBezTo>
                      <a:pt x="2" y="1"/>
                      <a:pt x="1" y="7"/>
                      <a:pt x="2" y="21"/>
                    </a:cubicBezTo>
                    <a:cubicBezTo>
                      <a:pt x="9" y="23"/>
                      <a:pt x="15" y="24"/>
                      <a:pt x="22" y="24"/>
                    </a:cubicBezTo>
                    <a:cubicBezTo>
                      <a:pt x="26" y="24"/>
                      <a:pt x="30" y="23"/>
                      <a:pt x="34" y="22"/>
                    </a:cubicBezTo>
                    <a:cubicBezTo>
                      <a:pt x="22" y="9"/>
                      <a:pt x="13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4133775" y="5414725"/>
                <a:ext cx="97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6" y="0"/>
                    </a:moveTo>
                    <a:cubicBezTo>
                      <a:pt x="19" y="0"/>
                      <a:pt x="9" y="9"/>
                      <a:pt x="0" y="20"/>
                    </a:cubicBezTo>
                    <a:cubicBezTo>
                      <a:pt x="23" y="21"/>
                      <a:pt x="34" y="21"/>
                      <a:pt x="37" y="38"/>
                    </a:cubicBezTo>
                    <a:cubicBezTo>
                      <a:pt x="38" y="10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4225950" y="5405725"/>
                <a:ext cx="7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" extrusionOk="0">
                    <a:moveTo>
                      <a:pt x="0" y="1"/>
                    </a:moveTo>
                    <a:cubicBezTo>
                      <a:pt x="4" y="4"/>
                      <a:pt x="12" y="10"/>
                      <a:pt x="18" y="14"/>
                    </a:cubicBezTo>
                    <a:lnTo>
                      <a:pt x="28" y="14"/>
                    </a:lnTo>
                    <a:cubicBezTo>
                      <a:pt x="18" y="10"/>
                      <a:pt x="9" y="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3868875" y="541942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0"/>
                      <a:pt x="1" y="1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3289575" y="5404975"/>
                <a:ext cx="130092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52037" h="2823" extrusionOk="0">
                    <a:moveTo>
                      <a:pt x="32257" y="329"/>
                    </a:moveTo>
                    <a:cubicBezTo>
                      <a:pt x="32263" y="329"/>
                      <a:pt x="32269" y="329"/>
                      <a:pt x="32274" y="330"/>
                    </a:cubicBezTo>
                    <a:cubicBezTo>
                      <a:pt x="32281" y="340"/>
                      <a:pt x="32288" y="350"/>
                      <a:pt x="32298" y="359"/>
                    </a:cubicBezTo>
                    <a:cubicBezTo>
                      <a:pt x="32137" y="357"/>
                      <a:pt x="32203" y="329"/>
                      <a:pt x="32257" y="329"/>
                    </a:cubicBezTo>
                    <a:close/>
                    <a:moveTo>
                      <a:pt x="5250" y="1074"/>
                    </a:moveTo>
                    <a:cubicBezTo>
                      <a:pt x="5250" y="1076"/>
                      <a:pt x="5250" y="1077"/>
                      <a:pt x="5250" y="1078"/>
                    </a:cubicBezTo>
                    <a:lnTo>
                      <a:pt x="5250" y="1078"/>
                    </a:lnTo>
                    <a:cubicBezTo>
                      <a:pt x="5250" y="1077"/>
                      <a:pt x="5250" y="1076"/>
                      <a:pt x="5250" y="1074"/>
                    </a:cubicBezTo>
                    <a:close/>
                    <a:moveTo>
                      <a:pt x="35937" y="1639"/>
                    </a:moveTo>
                    <a:lnTo>
                      <a:pt x="35937" y="1639"/>
                    </a:lnTo>
                    <a:cubicBezTo>
                      <a:pt x="35936" y="1639"/>
                      <a:pt x="35936" y="1639"/>
                      <a:pt x="35936" y="1639"/>
                    </a:cubicBezTo>
                    <a:cubicBezTo>
                      <a:pt x="35936" y="1639"/>
                      <a:pt x="35936" y="1639"/>
                      <a:pt x="35937" y="1639"/>
                    </a:cubicBezTo>
                    <a:close/>
                    <a:moveTo>
                      <a:pt x="52031" y="2118"/>
                    </a:moveTo>
                    <a:cubicBezTo>
                      <a:pt x="52033" y="2118"/>
                      <a:pt x="52035" y="2119"/>
                      <a:pt x="52037" y="2119"/>
                    </a:cubicBezTo>
                    <a:cubicBezTo>
                      <a:pt x="52035" y="2118"/>
                      <a:pt x="52033" y="2118"/>
                      <a:pt x="52031" y="2118"/>
                    </a:cubicBezTo>
                    <a:close/>
                    <a:moveTo>
                      <a:pt x="15765" y="2214"/>
                    </a:moveTo>
                    <a:lnTo>
                      <a:pt x="15765" y="2214"/>
                    </a:lnTo>
                    <a:cubicBezTo>
                      <a:pt x="15765" y="2214"/>
                      <a:pt x="15765" y="2214"/>
                      <a:pt x="15765" y="2214"/>
                    </a:cubicBezTo>
                    <a:cubicBezTo>
                      <a:pt x="15765" y="2214"/>
                      <a:pt x="15765" y="2214"/>
                      <a:pt x="15765" y="2214"/>
                    </a:cubicBezTo>
                    <a:close/>
                    <a:moveTo>
                      <a:pt x="14353" y="2372"/>
                    </a:moveTo>
                    <a:lnTo>
                      <a:pt x="14353" y="2372"/>
                    </a:lnTo>
                    <a:cubicBezTo>
                      <a:pt x="14352" y="2372"/>
                      <a:pt x="14352" y="2372"/>
                      <a:pt x="14352" y="2372"/>
                    </a:cubicBezTo>
                    <a:cubicBezTo>
                      <a:pt x="14352" y="2373"/>
                      <a:pt x="14353" y="2373"/>
                      <a:pt x="14353" y="2374"/>
                    </a:cubicBezTo>
                    <a:lnTo>
                      <a:pt x="14353" y="2374"/>
                    </a:lnTo>
                    <a:cubicBezTo>
                      <a:pt x="14353" y="2373"/>
                      <a:pt x="14353" y="2373"/>
                      <a:pt x="14353" y="2372"/>
                    </a:cubicBezTo>
                    <a:close/>
                    <a:moveTo>
                      <a:pt x="38551" y="1"/>
                    </a:moveTo>
                    <a:cubicBezTo>
                      <a:pt x="38547" y="1"/>
                      <a:pt x="38538" y="20"/>
                      <a:pt x="38488" y="20"/>
                    </a:cubicBezTo>
                    <a:cubicBezTo>
                      <a:pt x="38476" y="20"/>
                      <a:pt x="38461" y="19"/>
                      <a:pt x="38443" y="16"/>
                    </a:cubicBezTo>
                    <a:cubicBezTo>
                      <a:pt x="38416" y="51"/>
                      <a:pt x="38391" y="53"/>
                      <a:pt x="38367" y="53"/>
                    </a:cubicBezTo>
                    <a:cubicBezTo>
                      <a:pt x="38364" y="53"/>
                      <a:pt x="38361" y="53"/>
                      <a:pt x="38358" y="53"/>
                    </a:cubicBezTo>
                    <a:cubicBezTo>
                      <a:pt x="38354" y="53"/>
                      <a:pt x="38349" y="53"/>
                      <a:pt x="38345" y="54"/>
                    </a:cubicBezTo>
                    <a:cubicBezTo>
                      <a:pt x="38337" y="64"/>
                      <a:pt x="38330" y="67"/>
                      <a:pt x="38322" y="67"/>
                    </a:cubicBezTo>
                    <a:cubicBezTo>
                      <a:pt x="38306" y="67"/>
                      <a:pt x="38291" y="51"/>
                      <a:pt x="38275" y="51"/>
                    </a:cubicBezTo>
                    <a:cubicBezTo>
                      <a:pt x="38269" y="51"/>
                      <a:pt x="38262" y="54"/>
                      <a:pt x="38256" y="63"/>
                    </a:cubicBezTo>
                    <a:cubicBezTo>
                      <a:pt x="38240" y="83"/>
                      <a:pt x="38224" y="93"/>
                      <a:pt x="38207" y="93"/>
                    </a:cubicBezTo>
                    <a:cubicBezTo>
                      <a:pt x="38194" y="93"/>
                      <a:pt x="38180" y="86"/>
                      <a:pt x="38167" y="72"/>
                    </a:cubicBezTo>
                    <a:cubicBezTo>
                      <a:pt x="38156" y="92"/>
                      <a:pt x="38146" y="97"/>
                      <a:pt x="38135" y="97"/>
                    </a:cubicBezTo>
                    <a:cubicBezTo>
                      <a:pt x="38125" y="97"/>
                      <a:pt x="38114" y="93"/>
                      <a:pt x="38104" y="93"/>
                    </a:cubicBezTo>
                    <a:cubicBezTo>
                      <a:pt x="38092" y="93"/>
                      <a:pt x="38081" y="98"/>
                      <a:pt x="38069" y="120"/>
                    </a:cubicBezTo>
                    <a:cubicBezTo>
                      <a:pt x="38046" y="141"/>
                      <a:pt x="38022" y="165"/>
                      <a:pt x="37996" y="165"/>
                    </a:cubicBezTo>
                    <a:cubicBezTo>
                      <a:pt x="37982" y="165"/>
                      <a:pt x="37969" y="158"/>
                      <a:pt x="37954" y="142"/>
                    </a:cubicBezTo>
                    <a:cubicBezTo>
                      <a:pt x="37947" y="145"/>
                      <a:pt x="37939" y="147"/>
                      <a:pt x="37931" y="147"/>
                    </a:cubicBezTo>
                    <a:cubicBezTo>
                      <a:pt x="37901" y="147"/>
                      <a:pt x="37870" y="126"/>
                      <a:pt x="37836" y="126"/>
                    </a:cubicBezTo>
                    <a:cubicBezTo>
                      <a:pt x="37828" y="126"/>
                      <a:pt x="37820" y="127"/>
                      <a:pt x="37812" y="130"/>
                    </a:cubicBezTo>
                    <a:cubicBezTo>
                      <a:pt x="37657" y="109"/>
                      <a:pt x="37641" y="69"/>
                      <a:pt x="37633" y="69"/>
                    </a:cubicBezTo>
                    <a:cubicBezTo>
                      <a:pt x="37633" y="69"/>
                      <a:pt x="37632" y="69"/>
                      <a:pt x="37632" y="69"/>
                    </a:cubicBezTo>
                    <a:cubicBezTo>
                      <a:pt x="37628" y="63"/>
                      <a:pt x="37627" y="47"/>
                      <a:pt x="37582" y="47"/>
                    </a:cubicBezTo>
                    <a:cubicBezTo>
                      <a:pt x="37572" y="47"/>
                      <a:pt x="37560" y="48"/>
                      <a:pt x="37544" y="50"/>
                    </a:cubicBezTo>
                    <a:cubicBezTo>
                      <a:pt x="37550" y="49"/>
                      <a:pt x="37555" y="46"/>
                      <a:pt x="37560" y="44"/>
                    </a:cubicBezTo>
                    <a:cubicBezTo>
                      <a:pt x="37561" y="44"/>
                      <a:pt x="37562" y="44"/>
                      <a:pt x="37563" y="44"/>
                    </a:cubicBezTo>
                    <a:cubicBezTo>
                      <a:pt x="37585" y="44"/>
                      <a:pt x="37599" y="24"/>
                      <a:pt x="37590" y="24"/>
                    </a:cubicBezTo>
                    <a:cubicBezTo>
                      <a:pt x="37586" y="24"/>
                      <a:pt x="37580" y="27"/>
                      <a:pt x="37569" y="35"/>
                    </a:cubicBezTo>
                    <a:cubicBezTo>
                      <a:pt x="37545" y="39"/>
                      <a:pt x="37521" y="41"/>
                      <a:pt x="37497" y="41"/>
                    </a:cubicBezTo>
                    <a:cubicBezTo>
                      <a:pt x="37492" y="41"/>
                      <a:pt x="37487" y="41"/>
                      <a:pt x="37482" y="41"/>
                    </a:cubicBezTo>
                    <a:lnTo>
                      <a:pt x="37482" y="41"/>
                    </a:lnTo>
                    <a:cubicBezTo>
                      <a:pt x="37499" y="48"/>
                      <a:pt x="37515" y="51"/>
                      <a:pt x="37532" y="51"/>
                    </a:cubicBezTo>
                    <a:cubicBezTo>
                      <a:pt x="37520" y="53"/>
                      <a:pt x="37509" y="55"/>
                      <a:pt x="37495" y="58"/>
                    </a:cubicBezTo>
                    <a:cubicBezTo>
                      <a:pt x="37485" y="50"/>
                      <a:pt x="37480" y="46"/>
                      <a:pt x="37472" y="42"/>
                    </a:cubicBezTo>
                    <a:cubicBezTo>
                      <a:pt x="37417" y="42"/>
                      <a:pt x="37340" y="42"/>
                      <a:pt x="37230" y="51"/>
                    </a:cubicBezTo>
                    <a:cubicBezTo>
                      <a:pt x="37194" y="67"/>
                      <a:pt x="37161" y="72"/>
                      <a:pt x="37129" y="72"/>
                    </a:cubicBezTo>
                    <a:cubicBezTo>
                      <a:pt x="37074" y="72"/>
                      <a:pt x="37025" y="56"/>
                      <a:pt x="36983" y="56"/>
                    </a:cubicBezTo>
                    <a:cubicBezTo>
                      <a:pt x="36963" y="56"/>
                      <a:pt x="36945" y="60"/>
                      <a:pt x="36927" y="70"/>
                    </a:cubicBezTo>
                    <a:cubicBezTo>
                      <a:pt x="36903" y="62"/>
                      <a:pt x="36882" y="59"/>
                      <a:pt x="36862" y="59"/>
                    </a:cubicBezTo>
                    <a:cubicBezTo>
                      <a:pt x="36823" y="59"/>
                      <a:pt x="36792" y="71"/>
                      <a:pt x="36768" y="73"/>
                    </a:cubicBezTo>
                    <a:cubicBezTo>
                      <a:pt x="36731" y="88"/>
                      <a:pt x="36710" y="93"/>
                      <a:pt x="36694" y="93"/>
                    </a:cubicBezTo>
                    <a:cubicBezTo>
                      <a:pt x="36681" y="93"/>
                      <a:pt x="36671" y="89"/>
                      <a:pt x="36658" y="86"/>
                    </a:cubicBezTo>
                    <a:cubicBezTo>
                      <a:pt x="36651" y="97"/>
                      <a:pt x="36645" y="101"/>
                      <a:pt x="36636" y="101"/>
                    </a:cubicBezTo>
                    <a:cubicBezTo>
                      <a:pt x="36611" y="101"/>
                      <a:pt x="36571" y="63"/>
                      <a:pt x="36501" y="63"/>
                    </a:cubicBezTo>
                    <a:cubicBezTo>
                      <a:pt x="36483" y="63"/>
                      <a:pt x="36463" y="65"/>
                      <a:pt x="36440" y="72"/>
                    </a:cubicBezTo>
                    <a:cubicBezTo>
                      <a:pt x="36415" y="80"/>
                      <a:pt x="36393" y="83"/>
                      <a:pt x="36372" y="83"/>
                    </a:cubicBezTo>
                    <a:cubicBezTo>
                      <a:pt x="36318" y="83"/>
                      <a:pt x="36278" y="61"/>
                      <a:pt x="36250" y="61"/>
                    </a:cubicBezTo>
                    <a:cubicBezTo>
                      <a:pt x="36244" y="61"/>
                      <a:pt x="36239" y="62"/>
                      <a:pt x="36234" y="64"/>
                    </a:cubicBezTo>
                    <a:lnTo>
                      <a:pt x="36202" y="64"/>
                    </a:lnTo>
                    <a:cubicBezTo>
                      <a:pt x="36278" y="153"/>
                      <a:pt x="36454" y="485"/>
                      <a:pt x="36379" y="485"/>
                    </a:cubicBezTo>
                    <a:cubicBezTo>
                      <a:pt x="36376" y="485"/>
                      <a:pt x="36372" y="484"/>
                      <a:pt x="36368" y="483"/>
                    </a:cubicBezTo>
                    <a:cubicBezTo>
                      <a:pt x="36306" y="519"/>
                      <a:pt x="36285" y="540"/>
                      <a:pt x="36282" y="540"/>
                    </a:cubicBezTo>
                    <a:cubicBezTo>
                      <a:pt x="36280" y="540"/>
                      <a:pt x="36301" y="513"/>
                      <a:pt x="36314" y="452"/>
                    </a:cubicBezTo>
                    <a:cubicBezTo>
                      <a:pt x="36327" y="428"/>
                      <a:pt x="36333" y="420"/>
                      <a:pt x="36305" y="420"/>
                    </a:cubicBezTo>
                    <a:cubicBezTo>
                      <a:pt x="36278" y="420"/>
                      <a:pt x="36219" y="427"/>
                      <a:pt x="36103" y="434"/>
                    </a:cubicBezTo>
                    <a:cubicBezTo>
                      <a:pt x="36036" y="430"/>
                      <a:pt x="35985" y="403"/>
                      <a:pt x="35945" y="403"/>
                    </a:cubicBezTo>
                    <a:cubicBezTo>
                      <a:pt x="35937" y="403"/>
                      <a:pt x="35930" y="404"/>
                      <a:pt x="35923" y="406"/>
                    </a:cubicBezTo>
                    <a:cubicBezTo>
                      <a:pt x="35913" y="392"/>
                      <a:pt x="35903" y="388"/>
                      <a:pt x="35894" y="388"/>
                    </a:cubicBezTo>
                    <a:cubicBezTo>
                      <a:pt x="35878" y="388"/>
                      <a:pt x="35865" y="401"/>
                      <a:pt x="35853" y="401"/>
                    </a:cubicBezTo>
                    <a:cubicBezTo>
                      <a:pt x="35844" y="401"/>
                      <a:pt x="35836" y="393"/>
                      <a:pt x="35828" y="366"/>
                    </a:cubicBezTo>
                    <a:cubicBezTo>
                      <a:pt x="35785" y="314"/>
                      <a:pt x="35766" y="297"/>
                      <a:pt x="35717" y="297"/>
                    </a:cubicBezTo>
                    <a:cubicBezTo>
                      <a:pt x="35713" y="297"/>
                      <a:pt x="35710" y="297"/>
                      <a:pt x="35706" y="297"/>
                    </a:cubicBezTo>
                    <a:cubicBezTo>
                      <a:pt x="35697" y="285"/>
                      <a:pt x="35688" y="281"/>
                      <a:pt x="35677" y="281"/>
                    </a:cubicBezTo>
                    <a:cubicBezTo>
                      <a:pt x="35653" y="281"/>
                      <a:pt x="35624" y="301"/>
                      <a:pt x="35586" y="306"/>
                    </a:cubicBezTo>
                    <a:cubicBezTo>
                      <a:pt x="35568" y="300"/>
                      <a:pt x="35547" y="297"/>
                      <a:pt x="35524" y="297"/>
                    </a:cubicBezTo>
                    <a:cubicBezTo>
                      <a:pt x="35479" y="297"/>
                      <a:pt x="35426" y="309"/>
                      <a:pt x="35364" y="336"/>
                    </a:cubicBezTo>
                    <a:cubicBezTo>
                      <a:pt x="35350" y="324"/>
                      <a:pt x="35337" y="319"/>
                      <a:pt x="35324" y="319"/>
                    </a:cubicBezTo>
                    <a:cubicBezTo>
                      <a:pt x="35276" y="319"/>
                      <a:pt x="35236" y="392"/>
                      <a:pt x="35201" y="392"/>
                    </a:cubicBezTo>
                    <a:cubicBezTo>
                      <a:pt x="35197" y="392"/>
                      <a:pt x="35192" y="391"/>
                      <a:pt x="35188" y="388"/>
                    </a:cubicBezTo>
                    <a:cubicBezTo>
                      <a:pt x="35175" y="374"/>
                      <a:pt x="35162" y="368"/>
                      <a:pt x="35151" y="368"/>
                    </a:cubicBezTo>
                    <a:cubicBezTo>
                      <a:pt x="35123" y="368"/>
                      <a:pt x="35100" y="400"/>
                      <a:pt x="35082" y="405"/>
                    </a:cubicBezTo>
                    <a:cubicBezTo>
                      <a:pt x="35074" y="410"/>
                      <a:pt x="35066" y="412"/>
                      <a:pt x="35059" y="412"/>
                    </a:cubicBezTo>
                    <a:cubicBezTo>
                      <a:pt x="35038" y="412"/>
                      <a:pt x="35023" y="394"/>
                      <a:pt x="35013" y="394"/>
                    </a:cubicBezTo>
                    <a:cubicBezTo>
                      <a:pt x="35006" y="394"/>
                      <a:pt x="35000" y="403"/>
                      <a:pt x="34996" y="434"/>
                    </a:cubicBezTo>
                    <a:cubicBezTo>
                      <a:pt x="34987" y="456"/>
                      <a:pt x="34981" y="462"/>
                      <a:pt x="34970" y="462"/>
                    </a:cubicBezTo>
                    <a:cubicBezTo>
                      <a:pt x="34956" y="462"/>
                      <a:pt x="34932" y="453"/>
                      <a:pt x="34883" y="453"/>
                    </a:cubicBezTo>
                    <a:cubicBezTo>
                      <a:pt x="34858" y="453"/>
                      <a:pt x="34827" y="455"/>
                      <a:pt x="34786" y="462"/>
                    </a:cubicBezTo>
                    <a:cubicBezTo>
                      <a:pt x="34764" y="478"/>
                      <a:pt x="34747" y="497"/>
                      <a:pt x="34733" y="517"/>
                    </a:cubicBezTo>
                    <a:cubicBezTo>
                      <a:pt x="34730" y="516"/>
                      <a:pt x="34726" y="516"/>
                      <a:pt x="34724" y="516"/>
                    </a:cubicBezTo>
                    <a:cubicBezTo>
                      <a:pt x="34724" y="513"/>
                      <a:pt x="34722" y="511"/>
                      <a:pt x="34721" y="506"/>
                    </a:cubicBezTo>
                    <a:cubicBezTo>
                      <a:pt x="34715" y="516"/>
                      <a:pt x="34708" y="528"/>
                      <a:pt x="34702" y="539"/>
                    </a:cubicBezTo>
                    <a:cubicBezTo>
                      <a:pt x="34700" y="539"/>
                      <a:pt x="34698" y="539"/>
                      <a:pt x="34697" y="539"/>
                    </a:cubicBezTo>
                    <a:cubicBezTo>
                      <a:pt x="34696" y="539"/>
                      <a:pt x="34694" y="539"/>
                      <a:pt x="34693" y="537"/>
                    </a:cubicBezTo>
                    <a:cubicBezTo>
                      <a:pt x="34688" y="541"/>
                      <a:pt x="34684" y="548"/>
                      <a:pt x="34683" y="554"/>
                    </a:cubicBezTo>
                    <a:cubicBezTo>
                      <a:pt x="34680" y="554"/>
                      <a:pt x="34677" y="554"/>
                      <a:pt x="34674" y="553"/>
                    </a:cubicBezTo>
                    <a:cubicBezTo>
                      <a:pt x="34671" y="549"/>
                      <a:pt x="34670" y="545"/>
                      <a:pt x="34670" y="541"/>
                    </a:cubicBezTo>
                    <a:cubicBezTo>
                      <a:pt x="34670" y="544"/>
                      <a:pt x="34670" y="548"/>
                      <a:pt x="34670" y="551"/>
                    </a:cubicBezTo>
                    <a:cubicBezTo>
                      <a:pt x="34659" y="546"/>
                      <a:pt x="34646" y="538"/>
                      <a:pt x="34631" y="538"/>
                    </a:cubicBezTo>
                    <a:cubicBezTo>
                      <a:pt x="34626" y="538"/>
                      <a:pt x="34621" y="539"/>
                      <a:pt x="34615" y="541"/>
                    </a:cubicBezTo>
                    <a:cubicBezTo>
                      <a:pt x="34586" y="500"/>
                      <a:pt x="34550" y="493"/>
                      <a:pt x="34507" y="493"/>
                    </a:cubicBezTo>
                    <a:cubicBezTo>
                      <a:pt x="34482" y="493"/>
                      <a:pt x="34455" y="495"/>
                      <a:pt x="34425" y="495"/>
                    </a:cubicBezTo>
                    <a:cubicBezTo>
                      <a:pt x="34422" y="495"/>
                      <a:pt x="34420" y="495"/>
                      <a:pt x="34417" y="495"/>
                    </a:cubicBezTo>
                    <a:cubicBezTo>
                      <a:pt x="34402" y="500"/>
                      <a:pt x="34388" y="502"/>
                      <a:pt x="34374" y="502"/>
                    </a:cubicBezTo>
                    <a:cubicBezTo>
                      <a:pt x="34324" y="502"/>
                      <a:pt x="34278" y="480"/>
                      <a:pt x="34236" y="480"/>
                    </a:cubicBezTo>
                    <a:cubicBezTo>
                      <a:pt x="34221" y="480"/>
                      <a:pt x="34206" y="483"/>
                      <a:pt x="34192" y="490"/>
                    </a:cubicBezTo>
                    <a:cubicBezTo>
                      <a:pt x="34168" y="493"/>
                      <a:pt x="34145" y="495"/>
                      <a:pt x="34124" y="495"/>
                    </a:cubicBezTo>
                    <a:cubicBezTo>
                      <a:pt x="34086" y="495"/>
                      <a:pt x="34052" y="490"/>
                      <a:pt x="34021" y="478"/>
                    </a:cubicBezTo>
                    <a:cubicBezTo>
                      <a:pt x="33998" y="496"/>
                      <a:pt x="33976" y="514"/>
                      <a:pt x="33956" y="514"/>
                    </a:cubicBezTo>
                    <a:cubicBezTo>
                      <a:pt x="33936" y="514"/>
                      <a:pt x="33917" y="494"/>
                      <a:pt x="33899" y="430"/>
                    </a:cubicBezTo>
                    <a:cubicBezTo>
                      <a:pt x="33893" y="427"/>
                      <a:pt x="33887" y="425"/>
                      <a:pt x="33882" y="425"/>
                    </a:cubicBezTo>
                    <a:cubicBezTo>
                      <a:pt x="33857" y="425"/>
                      <a:pt x="33837" y="460"/>
                      <a:pt x="33819" y="460"/>
                    </a:cubicBezTo>
                    <a:cubicBezTo>
                      <a:pt x="33819" y="460"/>
                      <a:pt x="33818" y="460"/>
                      <a:pt x="33818" y="460"/>
                    </a:cubicBezTo>
                    <a:cubicBezTo>
                      <a:pt x="33783" y="476"/>
                      <a:pt x="33762" y="482"/>
                      <a:pt x="33750" y="482"/>
                    </a:cubicBezTo>
                    <a:cubicBezTo>
                      <a:pt x="33732" y="482"/>
                      <a:pt x="33732" y="469"/>
                      <a:pt x="33731" y="456"/>
                    </a:cubicBezTo>
                    <a:lnTo>
                      <a:pt x="33731" y="456"/>
                    </a:lnTo>
                    <a:cubicBezTo>
                      <a:pt x="33731" y="456"/>
                      <a:pt x="33731" y="456"/>
                      <a:pt x="33731" y="456"/>
                    </a:cubicBezTo>
                    <a:cubicBezTo>
                      <a:pt x="33733" y="456"/>
                      <a:pt x="33751" y="428"/>
                      <a:pt x="33768" y="408"/>
                    </a:cubicBezTo>
                    <a:cubicBezTo>
                      <a:pt x="33748" y="408"/>
                      <a:pt x="33727" y="405"/>
                      <a:pt x="33708" y="400"/>
                    </a:cubicBezTo>
                    <a:cubicBezTo>
                      <a:pt x="33686" y="378"/>
                      <a:pt x="33659" y="372"/>
                      <a:pt x="33626" y="372"/>
                    </a:cubicBezTo>
                    <a:cubicBezTo>
                      <a:pt x="33576" y="372"/>
                      <a:pt x="33512" y="388"/>
                      <a:pt x="33432" y="388"/>
                    </a:cubicBezTo>
                    <a:cubicBezTo>
                      <a:pt x="33410" y="388"/>
                      <a:pt x="33387" y="387"/>
                      <a:pt x="33362" y="383"/>
                    </a:cubicBezTo>
                    <a:cubicBezTo>
                      <a:pt x="33307" y="386"/>
                      <a:pt x="33257" y="400"/>
                      <a:pt x="33213" y="400"/>
                    </a:cubicBezTo>
                    <a:cubicBezTo>
                      <a:pt x="33180" y="400"/>
                      <a:pt x="33151" y="393"/>
                      <a:pt x="33123" y="369"/>
                    </a:cubicBezTo>
                    <a:cubicBezTo>
                      <a:pt x="33093" y="407"/>
                      <a:pt x="33065" y="423"/>
                      <a:pt x="33040" y="423"/>
                    </a:cubicBezTo>
                    <a:cubicBezTo>
                      <a:pt x="33012" y="423"/>
                      <a:pt x="32986" y="404"/>
                      <a:pt x="32963" y="376"/>
                    </a:cubicBezTo>
                    <a:cubicBezTo>
                      <a:pt x="32905" y="376"/>
                      <a:pt x="32862" y="381"/>
                      <a:pt x="32824" y="381"/>
                    </a:cubicBezTo>
                    <a:cubicBezTo>
                      <a:pt x="32805" y="381"/>
                      <a:pt x="32787" y="380"/>
                      <a:pt x="32769" y="376"/>
                    </a:cubicBezTo>
                    <a:cubicBezTo>
                      <a:pt x="32747" y="414"/>
                      <a:pt x="32724" y="429"/>
                      <a:pt x="32699" y="429"/>
                    </a:cubicBezTo>
                    <a:cubicBezTo>
                      <a:pt x="32664" y="429"/>
                      <a:pt x="32623" y="401"/>
                      <a:pt x="32569" y="369"/>
                    </a:cubicBezTo>
                    <a:cubicBezTo>
                      <a:pt x="32566" y="372"/>
                      <a:pt x="32563" y="373"/>
                      <a:pt x="32559" y="373"/>
                    </a:cubicBezTo>
                    <a:cubicBezTo>
                      <a:pt x="32538" y="373"/>
                      <a:pt x="32514" y="327"/>
                      <a:pt x="32488" y="327"/>
                    </a:cubicBezTo>
                    <a:cubicBezTo>
                      <a:pt x="32484" y="327"/>
                      <a:pt x="32480" y="328"/>
                      <a:pt x="32477" y="330"/>
                    </a:cubicBezTo>
                    <a:cubicBezTo>
                      <a:pt x="32464" y="311"/>
                      <a:pt x="32451" y="303"/>
                      <a:pt x="32438" y="303"/>
                    </a:cubicBezTo>
                    <a:cubicBezTo>
                      <a:pt x="32414" y="303"/>
                      <a:pt x="32388" y="329"/>
                      <a:pt x="32360" y="357"/>
                    </a:cubicBezTo>
                    <a:lnTo>
                      <a:pt x="32300" y="357"/>
                    </a:lnTo>
                    <a:cubicBezTo>
                      <a:pt x="32302" y="353"/>
                      <a:pt x="32292" y="335"/>
                      <a:pt x="32263" y="305"/>
                    </a:cubicBezTo>
                    <a:cubicBezTo>
                      <a:pt x="32253" y="277"/>
                      <a:pt x="32241" y="268"/>
                      <a:pt x="32227" y="268"/>
                    </a:cubicBezTo>
                    <a:cubicBezTo>
                      <a:pt x="32200" y="268"/>
                      <a:pt x="32166" y="300"/>
                      <a:pt x="32120" y="310"/>
                    </a:cubicBezTo>
                    <a:cubicBezTo>
                      <a:pt x="32114" y="315"/>
                      <a:pt x="32108" y="316"/>
                      <a:pt x="32102" y="316"/>
                    </a:cubicBezTo>
                    <a:cubicBezTo>
                      <a:pt x="32083" y="316"/>
                      <a:pt x="32063" y="301"/>
                      <a:pt x="32041" y="301"/>
                    </a:cubicBezTo>
                    <a:cubicBezTo>
                      <a:pt x="32027" y="301"/>
                      <a:pt x="32013" y="307"/>
                      <a:pt x="31998" y="327"/>
                    </a:cubicBezTo>
                    <a:cubicBezTo>
                      <a:pt x="31989" y="326"/>
                      <a:pt x="31980" y="325"/>
                      <a:pt x="31970" y="325"/>
                    </a:cubicBezTo>
                    <a:cubicBezTo>
                      <a:pt x="31946" y="325"/>
                      <a:pt x="31920" y="329"/>
                      <a:pt x="31892" y="329"/>
                    </a:cubicBezTo>
                    <a:cubicBezTo>
                      <a:pt x="31873" y="329"/>
                      <a:pt x="31853" y="327"/>
                      <a:pt x="31833" y="321"/>
                    </a:cubicBezTo>
                    <a:cubicBezTo>
                      <a:pt x="31749" y="312"/>
                      <a:pt x="31672" y="299"/>
                      <a:pt x="31601" y="293"/>
                    </a:cubicBezTo>
                    <a:cubicBezTo>
                      <a:pt x="31574" y="289"/>
                      <a:pt x="31547" y="287"/>
                      <a:pt x="31519" y="287"/>
                    </a:cubicBezTo>
                    <a:cubicBezTo>
                      <a:pt x="31483" y="287"/>
                      <a:pt x="31446" y="291"/>
                      <a:pt x="31409" y="298"/>
                    </a:cubicBezTo>
                    <a:cubicBezTo>
                      <a:pt x="31381" y="314"/>
                      <a:pt x="31354" y="319"/>
                      <a:pt x="31328" y="319"/>
                    </a:cubicBezTo>
                    <a:cubicBezTo>
                      <a:pt x="31264" y="319"/>
                      <a:pt x="31207" y="285"/>
                      <a:pt x="31157" y="285"/>
                    </a:cubicBezTo>
                    <a:cubicBezTo>
                      <a:pt x="31145" y="285"/>
                      <a:pt x="31133" y="287"/>
                      <a:pt x="31122" y="292"/>
                    </a:cubicBezTo>
                    <a:cubicBezTo>
                      <a:pt x="31051" y="309"/>
                      <a:pt x="31114" y="413"/>
                      <a:pt x="31086" y="413"/>
                    </a:cubicBezTo>
                    <a:cubicBezTo>
                      <a:pt x="31083" y="413"/>
                      <a:pt x="31081" y="413"/>
                      <a:pt x="31077" y="411"/>
                    </a:cubicBezTo>
                    <a:cubicBezTo>
                      <a:pt x="31027" y="377"/>
                      <a:pt x="30992" y="395"/>
                      <a:pt x="30961" y="372"/>
                    </a:cubicBezTo>
                    <a:cubicBezTo>
                      <a:pt x="30928" y="375"/>
                      <a:pt x="30902" y="388"/>
                      <a:pt x="30877" y="388"/>
                    </a:cubicBezTo>
                    <a:cubicBezTo>
                      <a:pt x="30857" y="388"/>
                      <a:pt x="30837" y="379"/>
                      <a:pt x="30812" y="348"/>
                    </a:cubicBezTo>
                    <a:cubicBezTo>
                      <a:pt x="30796" y="370"/>
                      <a:pt x="30778" y="378"/>
                      <a:pt x="30759" y="378"/>
                    </a:cubicBezTo>
                    <a:cubicBezTo>
                      <a:pt x="30731" y="378"/>
                      <a:pt x="30702" y="363"/>
                      <a:pt x="30671" y="355"/>
                    </a:cubicBezTo>
                    <a:cubicBezTo>
                      <a:pt x="30670" y="355"/>
                      <a:pt x="30669" y="355"/>
                      <a:pt x="30668" y="355"/>
                    </a:cubicBezTo>
                    <a:cubicBezTo>
                      <a:pt x="30622" y="355"/>
                      <a:pt x="30616" y="489"/>
                      <a:pt x="30575" y="489"/>
                    </a:cubicBezTo>
                    <a:cubicBezTo>
                      <a:pt x="30572" y="489"/>
                      <a:pt x="30570" y="489"/>
                      <a:pt x="30567" y="488"/>
                    </a:cubicBezTo>
                    <a:cubicBezTo>
                      <a:pt x="30561" y="487"/>
                      <a:pt x="30556" y="487"/>
                      <a:pt x="30551" y="487"/>
                    </a:cubicBezTo>
                    <a:cubicBezTo>
                      <a:pt x="30493" y="487"/>
                      <a:pt x="30445" y="502"/>
                      <a:pt x="30416" y="502"/>
                    </a:cubicBezTo>
                    <a:cubicBezTo>
                      <a:pt x="30399" y="502"/>
                      <a:pt x="30389" y="497"/>
                      <a:pt x="30389" y="480"/>
                    </a:cubicBezTo>
                    <a:cubicBezTo>
                      <a:pt x="30389" y="486"/>
                      <a:pt x="30388" y="488"/>
                      <a:pt x="30386" y="488"/>
                    </a:cubicBezTo>
                    <a:cubicBezTo>
                      <a:pt x="30380" y="488"/>
                      <a:pt x="30360" y="442"/>
                      <a:pt x="30333" y="442"/>
                    </a:cubicBezTo>
                    <a:cubicBezTo>
                      <a:pt x="30327" y="442"/>
                      <a:pt x="30320" y="444"/>
                      <a:pt x="30314" y="450"/>
                    </a:cubicBezTo>
                    <a:cubicBezTo>
                      <a:pt x="30269" y="443"/>
                      <a:pt x="30210" y="443"/>
                      <a:pt x="30151" y="408"/>
                    </a:cubicBezTo>
                    <a:cubicBezTo>
                      <a:pt x="30102" y="388"/>
                      <a:pt x="30053" y="329"/>
                      <a:pt x="30013" y="329"/>
                    </a:cubicBezTo>
                    <a:cubicBezTo>
                      <a:pt x="30004" y="329"/>
                      <a:pt x="29995" y="332"/>
                      <a:pt x="29987" y="340"/>
                    </a:cubicBezTo>
                    <a:cubicBezTo>
                      <a:pt x="29984" y="341"/>
                      <a:pt x="29981" y="341"/>
                      <a:pt x="29978" y="341"/>
                    </a:cubicBezTo>
                    <a:cubicBezTo>
                      <a:pt x="29946" y="341"/>
                      <a:pt x="29923" y="301"/>
                      <a:pt x="29915" y="301"/>
                    </a:cubicBezTo>
                    <a:cubicBezTo>
                      <a:pt x="29913" y="301"/>
                      <a:pt x="29913" y="303"/>
                      <a:pt x="29913" y="310"/>
                    </a:cubicBezTo>
                    <a:cubicBezTo>
                      <a:pt x="29913" y="369"/>
                      <a:pt x="29965" y="373"/>
                      <a:pt x="30007" y="377"/>
                    </a:cubicBezTo>
                    <a:cubicBezTo>
                      <a:pt x="30014" y="409"/>
                      <a:pt x="30021" y="418"/>
                      <a:pt x="30027" y="418"/>
                    </a:cubicBezTo>
                    <a:cubicBezTo>
                      <a:pt x="30036" y="418"/>
                      <a:pt x="30043" y="398"/>
                      <a:pt x="30048" y="398"/>
                    </a:cubicBezTo>
                    <a:cubicBezTo>
                      <a:pt x="30049" y="398"/>
                      <a:pt x="30050" y="400"/>
                      <a:pt x="30051" y="405"/>
                    </a:cubicBezTo>
                    <a:cubicBezTo>
                      <a:pt x="30051" y="404"/>
                      <a:pt x="30052" y="404"/>
                      <a:pt x="30052" y="404"/>
                    </a:cubicBezTo>
                    <a:lnTo>
                      <a:pt x="30052" y="404"/>
                    </a:lnTo>
                    <a:cubicBezTo>
                      <a:pt x="30053" y="404"/>
                      <a:pt x="30058" y="449"/>
                      <a:pt x="30031" y="458"/>
                    </a:cubicBezTo>
                    <a:cubicBezTo>
                      <a:pt x="30030" y="459"/>
                      <a:pt x="30029" y="459"/>
                      <a:pt x="30028" y="459"/>
                    </a:cubicBezTo>
                    <a:cubicBezTo>
                      <a:pt x="30015" y="459"/>
                      <a:pt x="29996" y="449"/>
                      <a:pt x="29972" y="449"/>
                    </a:cubicBezTo>
                    <a:cubicBezTo>
                      <a:pt x="29951" y="449"/>
                      <a:pt x="29926" y="456"/>
                      <a:pt x="29896" y="480"/>
                    </a:cubicBezTo>
                    <a:cubicBezTo>
                      <a:pt x="29888" y="477"/>
                      <a:pt x="29879" y="475"/>
                      <a:pt x="29869" y="475"/>
                    </a:cubicBezTo>
                    <a:cubicBezTo>
                      <a:pt x="29840" y="475"/>
                      <a:pt x="29808" y="488"/>
                      <a:pt x="29770" y="489"/>
                    </a:cubicBezTo>
                    <a:cubicBezTo>
                      <a:pt x="29753" y="473"/>
                      <a:pt x="29735" y="468"/>
                      <a:pt x="29716" y="468"/>
                    </a:cubicBezTo>
                    <a:cubicBezTo>
                      <a:pt x="29696" y="468"/>
                      <a:pt x="29675" y="473"/>
                      <a:pt x="29653" y="473"/>
                    </a:cubicBezTo>
                    <a:cubicBezTo>
                      <a:pt x="29635" y="473"/>
                      <a:pt x="29617" y="470"/>
                      <a:pt x="29597" y="460"/>
                    </a:cubicBezTo>
                    <a:cubicBezTo>
                      <a:pt x="29531" y="386"/>
                      <a:pt x="29474" y="395"/>
                      <a:pt x="29424" y="390"/>
                    </a:cubicBezTo>
                    <a:cubicBezTo>
                      <a:pt x="29416" y="389"/>
                      <a:pt x="29408" y="388"/>
                      <a:pt x="29400" y="388"/>
                    </a:cubicBezTo>
                    <a:cubicBezTo>
                      <a:pt x="29363" y="388"/>
                      <a:pt x="29327" y="400"/>
                      <a:pt x="29297" y="422"/>
                    </a:cubicBezTo>
                    <a:cubicBezTo>
                      <a:pt x="29226" y="411"/>
                      <a:pt x="29179" y="422"/>
                      <a:pt x="29146" y="380"/>
                    </a:cubicBezTo>
                    <a:cubicBezTo>
                      <a:pt x="29122" y="345"/>
                      <a:pt x="29106" y="333"/>
                      <a:pt x="29094" y="333"/>
                    </a:cubicBezTo>
                    <a:cubicBezTo>
                      <a:pt x="29074" y="333"/>
                      <a:pt x="29065" y="367"/>
                      <a:pt x="29046" y="368"/>
                    </a:cubicBezTo>
                    <a:cubicBezTo>
                      <a:pt x="29038" y="344"/>
                      <a:pt x="29029" y="334"/>
                      <a:pt x="29016" y="334"/>
                    </a:cubicBezTo>
                    <a:cubicBezTo>
                      <a:pt x="29005" y="334"/>
                      <a:pt x="28991" y="342"/>
                      <a:pt x="28974" y="352"/>
                    </a:cubicBezTo>
                    <a:cubicBezTo>
                      <a:pt x="28937" y="271"/>
                      <a:pt x="28883" y="255"/>
                      <a:pt x="28805" y="236"/>
                    </a:cubicBezTo>
                    <a:cubicBezTo>
                      <a:pt x="28727" y="254"/>
                      <a:pt x="28613" y="517"/>
                      <a:pt x="28548" y="517"/>
                    </a:cubicBezTo>
                    <a:cubicBezTo>
                      <a:pt x="28547" y="517"/>
                      <a:pt x="28545" y="517"/>
                      <a:pt x="28544" y="517"/>
                    </a:cubicBezTo>
                    <a:cubicBezTo>
                      <a:pt x="28535" y="515"/>
                      <a:pt x="28527" y="514"/>
                      <a:pt x="28518" y="514"/>
                    </a:cubicBezTo>
                    <a:cubicBezTo>
                      <a:pt x="28473" y="514"/>
                      <a:pt x="28432" y="540"/>
                      <a:pt x="28395" y="540"/>
                    </a:cubicBezTo>
                    <a:cubicBezTo>
                      <a:pt x="28388" y="540"/>
                      <a:pt x="28382" y="539"/>
                      <a:pt x="28376" y="537"/>
                    </a:cubicBezTo>
                    <a:cubicBezTo>
                      <a:pt x="28276" y="530"/>
                      <a:pt x="28200" y="498"/>
                      <a:pt x="28134" y="422"/>
                    </a:cubicBezTo>
                    <a:cubicBezTo>
                      <a:pt x="28115" y="429"/>
                      <a:pt x="28097" y="431"/>
                      <a:pt x="28080" y="431"/>
                    </a:cubicBezTo>
                    <a:cubicBezTo>
                      <a:pt x="28056" y="431"/>
                      <a:pt x="28032" y="427"/>
                      <a:pt x="28010" y="427"/>
                    </a:cubicBezTo>
                    <a:cubicBezTo>
                      <a:pt x="27994" y="427"/>
                      <a:pt x="27980" y="429"/>
                      <a:pt x="27965" y="436"/>
                    </a:cubicBezTo>
                    <a:cubicBezTo>
                      <a:pt x="27932" y="477"/>
                      <a:pt x="27927" y="486"/>
                      <a:pt x="27935" y="486"/>
                    </a:cubicBezTo>
                    <a:cubicBezTo>
                      <a:pt x="27941" y="486"/>
                      <a:pt x="27953" y="482"/>
                      <a:pt x="27967" y="482"/>
                    </a:cubicBezTo>
                    <a:cubicBezTo>
                      <a:pt x="27980" y="482"/>
                      <a:pt x="27994" y="485"/>
                      <a:pt x="28005" y="500"/>
                    </a:cubicBezTo>
                    <a:cubicBezTo>
                      <a:pt x="28011" y="487"/>
                      <a:pt x="28016" y="483"/>
                      <a:pt x="28019" y="483"/>
                    </a:cubicBezTo>
                    <a:cubicBezTo>
                      <a:pt x="28028" y="483"/>
                      <a:pt x="28028" y="512"/>
                      <a:pt x="28011" y="516"/>
                    </a:cubicBezTo>
                    <a:cubicBezTo>
                      <a:pt x="28007" y="517"/>
                      <a:pt x="28004" y="518"/>
                      <a:pt x="28000" y="518"/>
                    </a:cubicBezTo>
                    <a:cubicBezTo>
                      <a:pt x="27970" y="518"/>
                      <a:pt x="27911" y="484"/>
                      <a:pt x="27807" y="458"/>
                    </a:cubicBezTo>
                    <a:cubicBezTo>
                      <a:pt x="27804" y="458"/>
                      <a:pt x="27801" y="458"/>
                      <a:pt x="27798" y="458"/>
                    </a:cubicBezTo>
                    <a:cubicBezTo>
                      <a:pt x="27707" y="458"/>
                      <a:pt x="27659" y="538"/>
                      <a:pt x="27635" y="538"/>
                    </a:cubicBezTo>
                    <a:cubicBezTo>
                      <a:pt x="27630" y="538"/>
                      <a:pt x="27626" y="534"/>
                      <a:pt x="27622" y="523"/>
                    </a:cubicBezTo>
                    <a:cubicBezTo>
                      <a:pt x="27612" y="517"/>
                      <a:pt x="27614" y="504"/>
                      <a:pt x="27617" y="493"/>
                    </a:cubicBezTo>
                    <a:cubicBezTo>
                      <a:pt x="27614" y="488"/>
                      <a:pt x="27610" y="483"/>
                      <a:pt x="27607" y="478"/>
                    </a:cubicBezTo>
                    <a:cubicBezTo>
                      <a:pt x="27586" y="438"/>
                      <a:pt x="27554" y="415"/>
                      <a:pt x="27503" y="415"/>
                    </a:cubicBezTo>
                    <a:cubicBezTo>
                      <a:pt x="27460" y="415"/>
                      <a:pt x="27404" y="431"/>
                      <a:pt x="27332" y="467"/>
                    </a:cubicBezTo>
                    <a:cubicBezTo>
                      <a:pt x="27297" y="452"/>
                      <a:pt x="27265" y="447"/>
                      <a:pt x="27236" y="447"/>
                    </a:cubicBezTo>
                    <a:cubicBezTo>
                      <a:pt x="27201" y="447"/>
                      <a:pt x="27171" y="454"/>
                      <a:pt x="27145" y="458"/>
                    </a:cubicBezTo>
                    <a:cubicBezTo>
                      <a:pt x="27129" y="431"/>
                      <a:pt x="27115" y="421"/>
                      <a:pt x="27103" y="421"/>
                    </a:cubicBezTo>
                    <a:cubicBezTo>
                      <a:pt x="27077" y="421"/>
                      <a:pt x="27057" y="464"/>
                      <a:pt x="27041" y="492"/>
                    </a:cubicBezTo>
                    <a:cubicBezTo>
                      <a:pt x="27004" y="489"/>
                      <a:pt x="26990" y="454"/>
                      <a:pt x="26982" y="454"/>
                    </a:cubicBezTo>
                    <a:cubicBezTo>
                      <a:pt x="26980" y="454"/>
                      <a:pt x="26979" y="457"/>
                      <a:pt x="26977" y="464"/>
                    </a:cubicBezTo>
                    <a:cubicBezTo>
                      <a:pt x="26976" y="462"/>
                      <a:pt x="26974" y="461"/>
                      <a:pt x="26973" y="461"/>
                    </a:cubicBezTo>
                    <a:cubicBezTo>
                      <a:pt x="26967" y="461"/>
                      <a:pt x="26960" y="472"/>
                      <a:pt x="26933" y="478"/>
                    </a:cubicBezTo>
                    <a:cubicBezTo>
                      <a:pt x="26929" y="471"/>
                      <a:pt x="26924" y="468"/>
                      <a:pt x="26919" y="468"/>
                    </a:cubicBezTo>
                    <a:cubicBezTo>
                      <a:pt x="26903" y="468"/>
                      <a:pt x="26882" y="497"/>
                      <a:pt x="26853" y="525"/>
                    </a:cubicBezTo>
                    <a:cubicBezTo>
                      <a:pt x="26847" y="535"/>
                      <a:pt x="26840" y="540"/>
                      <a:pt x="26833" y="540"/>
                    </a:cubicBezTo>
                    <a:cubicBezTo>
                      <a:pt x="26806" y="540"/>
                      <a:pt x="26772" y="478"/>
                      <a:pt x="26732" y="478"/>
                    </a:cubicBezTo>
                    <a:cubicBezTo>
                      <a:pt x="26722" y="478"/>
                      <a:pt x="26711" y="482"/>
                      <a:pt x="26700" y="493"/>
                    </a:cubicBezTo>
                    <a:cubicBezTo>
                      <a:pt x="26669" y="516"/>
                      <a:pt x="26640" y="523"/>
                      <a:pt x="26611" y="523"/>
                    </a:cubicBezTo>
                    <a:cubicBezTo>
                      <a:pt x="26574" y="523"/>
                      <a:pt x="26539" y="512"/>
                      <a:pt x="26507" y="512"/>
                    </a:cubicBezTo>
                    <a:cubicBezTo>
                      <a:pt x="26494" y="512"/>
                      <a:pt x="26482" y="513"/>
                      <a:pt x="26470" y="518"/>
                    </a:cubicBezTo>
                    <a:cubicBezTo>
                      <a:pt x="26446" y="569"/>
                      <a:pt x="26424" y="586"/>
                      <a:pt x="26403" y="586"/>
                    </a:cubicBezTo>
                    <a:cubicBezTo>
                      <a:pt x="26364" y="586"/>
                      <a:pt x="26329" y="533"/>
                      <a:pt x="26297" y="528"/>
                    </a:cubicBezTo>
                    <a:cubicBezTo>
                      <a:pt x="26289" y="524"/>
                      <a:pt x="26282" y="523"/>
                      <a:pt x="26274" y="523"/>
                    </a:cubicBezTo>
                    <a:cubicBezTo>
                      <a:pt x="26180" y="523"/>
                      <a:pt x="26029" y="768"/>
                      <a:pt x="25958" y="768"/>
                    </a:cubicBezTo>
                    <a:cubicBezTo>
                      <a:pt x="25949" y="768"/>
                      <a:pt x="25941" y="765"/>
                      <a:pt x="25935" y="756"/>
                    </a:cubicBezTo>
                    <a:cubicBezTo>
                      <a:pt x="25923" y="760"/>
                      <a:pt x="25912" y="761"/>
                      <a:pt x="25900" y="761"/>
                    </a:cubicBezTo>
                    <a:cubicBezTo>
                      <a:pt x="25894" y="761"/>
                      <a:pt x="25889" y="761"/>
                      <a:pt x="25883" y="760"/>
                    </a:cubicBezTo>
                    <a:cubicBezTo>
                      <a:pt x="25853" y="752"/>
                      <a:pt x="25822" y="747"/>
                      <a:pt x="25792" y="746"/>
                    </a:cubicBezTo>
                    <a:cubicBezTo>
                      <a:pt x="25782" y="732"/>
                      <a:pt x="25774" y="728"/>
                      <a:pt x="25768" y="728"/>
                    </a:cubicBezTo>
                    <a:cubicBezTo>
                      <a:pt x="25760" y="728"/>
                      <a:pt x="25756" y="736"/>
                      <a:pt x="25756" y="743"/>
                    </a:cubicBezTo>
                    <a:cubicBezTo>
                      <a:pt x="25716" y="743"/>
                      <a:pt x="25672" y="745"/>
                      <a:pt x="25618" y="747"/>
                    </a:cubicBezTo>
                    <a:cubicBezTo>
                      <a:pt x="25525" y="776"/>
                      <a:pt x="25448" y="799"/>
                      <a:pt x="25384" y="799"/>
                    </a:cubicBezTo>
                    <a:cubicBezTo>
                      <a:pt x="25358" y="799"/>
                      <a:pt x="25334" y="795"/>
                      <a:pt x="25312" y="787"/>
                    </a:cubicBezTo>
                    <a:cubicBezTo>
                      <a:pt x="25292" y="754"/>
                      <a:pt x="25274" y="743"/>
                      <a:pt x="25258" y="743"/>
                    </a:cubicBezTo>
                    <a:cubicBezTo>
                      <a:pt x="25226" y="743"/>
                      <a:pt x="25199" y="785"/>
                      <a:pt x="25176" y="785"/>
                    </a:cubicBezTo>
                    <a:cubicBezTo>
                      <a:pt x="25165" y="785"/>
                      <a:pt x="25154" y="774"/>
                      <a:pt x="25144" y="743"/>
                    </a:cubicBezTo>
                    <a:cubicBezTo>
                      <a:pt x="25083" y="701"/>
                      <a:pt x="25059" y="686"/>
                      <a:pt x="25037" y="686"/>
                    </a:cubicBezTo>
                    <a:cubicBezTo>
                      <a:pt x="25032" y="686"/>
                      <a:pt x="25026" y="687"/>
                      <a:pt x="25020" y="689"/>
                    </a:cubicBezTo>
                    <a:cubicBezTo>
                      <a:pt x="25015" y="702"/>
                      <a:pt x="25010" y="706"/>
                      <a:pt x="25004" y="706"/>
                    </a:cubicBezTo>
                    <a:cubicBezTo>
                      <a:pt x="24993" y="706"/>
                      <a:pt x="24980" y="694"/>
                      <a:pt x="24963" y="694"/>
                    </a:cubicBezTo>
                    <a:cubicBezTo>
                      <a:pt x="24961" y="694"/>
                      <a:pt x="24960" y="694"/>
                      <a:pt x="24959" y="694"/>
                    </a:cubicBezTo>
                    <a:cubicBezTo>
                      <a:pt x="24951" y="685"/>
                      <a:pt x="24941" y="681"/>
                      <a:pt x="24931" y="681"/>
                    </a:cubicBezTo>
                    <a:cubicBezTo>
                      <a:pt x="24904" y="681"/>
                      <a:pt x="24871" y="701"/>
                      <a:pt x="24827" y="707"/>
                    </a:cubicBezTo>
                    <a:cubicBezTo>
                      <a:pt x="24815" y="681"/>
                      <a:pt x="24803" y="671"/>
                      <a:pt x="24792" y="671"/>
                    </a:cubicBezTo>
                    <a:cubicBezTo>
                      <a:pt x="24760" y="671"/>
                      <a:pt x="24733" y="753"/>
                      <a:pt x="24706" y="778"/>
                    </a:cubicBezTo>
                    <a:cubicBezTo>
                      <a:pt x="24694" y="805"/>
                      <a:pt x="24681" y="816"/>
                      <a:pt x="24669" y="816"/>
                    </a:cubicBezTo>
                    <a:cubicBezTo>
                      <a:pt x="24665" y="816"/>
                      <a:pt x="24662" y="814"/>
                      <a:pt x="24658" y="812"/>
                    </a:cubicBezTo>
                    <a:cubicBezTo>
                      <a:pt x="24655" y="820"/>
                      <a:pt x="24652" y="824"/>
                      <a:pt x="24649" y="824"/>
                    </a:cubicBezTo>
                    <a:cubicBezTo>
                      <a:pt x="24637" y="824"/>
                      <a:pt x="24626" y="777"/>
                      <a:pt x="24615" y="741"/>
                    </a:cubicBezTo>
                    <a:cubicBezTo>
                      <a:pt x="24612" y="746"/>
                      <a:pt x="24609" y="748"/>
                      <a:pt x="24606" y="748"/>
                    </a:cubicBezTo>
                    <a:cubicBezTo>
                      <a:pt x="24602" y="748"/>
                      <a:pt x="24597" y="744"/>
                      <a:pt x="24593" y="744"/>
                    </a:cubicBezTo>
                    <a:cubicBezTo>
                      <a:pt x="24588" y="744"/>
                      <a:pt x="24584" y="749"/>
                      <a:pt x="24579" y="770"/>
                    </a:cubicBezTo>
                    <a:cubicBezTo>
                      <a:pt x="24577" y="776"/>
                      <a:pt x="24576" y="778"/>
                      <a:pt x="24574" y="778"/>
                    </a:cubicBezTo>
                    <a:cubicBezTo>
                      <a:pt x="24565" y="778"/>
                      <a:pt x="24556" y="713"/>
                      <a:pt x="24548" y="694"/>
                    </a:cubicBezTo>
                    <a:cubicBezTo>
                      <a:pt x="24546" y="688"/>
                      <a:pt x="24543" y="686"/>
                      <a:pt x="24540" y="686"/>
                    </a:cubicBezTo>
                    <a:cubicBezTo>
                      <a:pt x="24526" y="686"/>
                      <a:pt x="24515" y="749"/>
                      <a:pt x="24505" y="754"/>
                    </a:cubicBezTo>
                    <a:cubicBezTo>
                      <a:pt x="24501" y="751"/>
                      <a:pt x="24498" y="750"/>
                      <a:pt x="24495" y="750"/>
                    </a:cubicBezTo>
                    <a:cubicBezTo>
                      <a:pt x="24479" y="750"/>
                      <a:pt x="24470" y="779"/>
                      <a:pt x="24466" y="812"/>
                    </a:cubicBezTo>
                    <a:cubicBezTo>
                      <a:pt x="24464" y="799"/>
                      <a:pt x="24463" y="795"/>
                      <a:pt x="24462" y="795"/>
                    </a:cubicBezTo>
                    <a:cubicBezTo>
                      <a:pt x="24461" y="795"/>
                      <a:pt x="24461" y="804"/>
                      <a:pt x="24460" y="804"/>
                    </a:cubicBezTo>
                    <a:cubicBezTo>
                      <a:pt x="24460" y="804"/>
                      <a:pt x="24460" y="795"/>
                      <a:pt x="24459" y="760"/>
                    </a:cubicBezTo>
                    <a:cubicBezTo>
                      <a:pt x="24458" y="782"/>
                      <a:pt x="24449" y="802"/>
                      <a:pt x="24434" y="817"/>
                    </a:cubicBezTo>
                    <a:cubicBezTo>
                      <a:pt x="24424" y="817"/>
                      <a:pt x="24412" y="878"/>
                      <a:pt x="24396" y="878"/>
                    </a:cubicBezTo>
                    <a:cubicBezTo>
                      <a:pt x="24385" y="878"/>
                      <a:pt x="24372" y="851"/>
                      <a:pt x="24358" y="761"/>
                    </a:cubicBezTo>
                    <a:cubicBezTo>
                      <a:pt x="24351" y="774"/>
                      <a:pt x="24343" y="778"/>
                      <a:pt x="24336" y="778"/>
                    </a:cubicBezTo>
                    <a:cubicBezTo>
                      <a:pt x="24316" y="778"/>
                      <a:pt x="24294" y="750"/>
                      <a:pt x="24270" y="750"/>
                    </a:cubicBezTo>
                    <a:cubicBezTo>
                      <a:pt x="24259" y="750"/>
                      <a:pt x="24247" y="756"/>
                      <a:pt x="24235" y="774"/>
                    </a:cubicBezTo>
                    <a:cubicBezTo>
                      <a:pt x="24226" y="820"/>
                      <a:pt x="24216" y="834"/>
                      <a:pt x="24205" y="834"/>
                    </a:cubicBezTo>
                    <a:cubicBezTo>
                      <a:pt x="24191" y="834"/>
                      <a:pt x="24176" y="809"/>
                      <a:pt x="24160" y="809"/>
                    </a:cubicBezTo>
                    <a:cubicBezTo>
                      <a:pt x="24160" y="809"/>
                      <a:pt x="24159" y="810"/>
                      <a:pt x="24158" y="810"/>
                    </a:cubicBezTo>
                    <a:cubicBezTo>
                      <a:pt x="24147" y="754"/>
                      <a:pt x="24137" y="739"/>
                      <a:pt x="24126" y="739"/>
                    </a:cubicBezTo>
                    <a:cubicBezTo>
                      <a:pt x="24113" y="739"/>
                      <a:pt x="24099" y="765"/>
                      <a:pt x="24085" y="765"/>
                    </a:cubicBezTo>
                    <a:cubicBezTo>
                      <a:pt x="24079" y="765"/>
                      <a:pt x="24074" y="762"/>
                      <a:pt x="24069" y="752"/>
                    </a:cubicBezTo>
                    <a:cubicBezTo>
                      <a:pt x="24045" y="742"/>
                      <a:pt x="24019" y="668"/>
                      <a:pt x="23994" y="668"/>
                    </a:cubicBezTo>
                    <a:cubicBezTo>
                      <a:pt x="23986" y="668"/>
                      <a:pt x="23978" y="676"/>
                      <a:pt x="23969" y="696"/>
                    </a:cubicBezTo>
                    <a:cubicBezTo>
                      <a:pt x="23964" y="689"/>
                      <a:pt x="23960" y="686"/>
                      <a:pt x="23955" y="686"/>
                    </a:cubicBezTo>
                    <a:cubicBezTo>
                      <a:pt x="23931" y="686"/>
                      <a:pt x="23909" y="754"/>
                      <a:pt x="23884" y="754"/>
                    </a:cubicBezTo>
                    <a:cubicBezTo>
                      <a:pt x="23877" y="754"/>
                      <a:pt x="23869" y="747"/>
                      <a:pt x="23861" y="729"/>
                    </a:cubicBezTo>
                    <a:cubicBezTo>
                      <a:pt x="23855" y="839"/>
                      <a:pt x="23847" y="872"/>
                      <a:pt x="23838" y="872"/>
                    </a:cubicBezTo>
                    <a:cubicBezTo>
                      <a:pt x="23827" y="872"/>
                      <a:pt x="23815" y="819"/>
                      <a:pt x="23804" y="803"/>
                    </a:cubicBezTo>
                    <a:cubicBezTo>
                      <a:pt x="23799" y="784"/>
                      <a:pt x="23795" y="778"/>
                      <a:pt x="23790" y="778"/>
                    </a:cubicBezTo>
                    <a:cubicBezTo>
                      <a:pt x="23780" y="778"/>
                      <a:pt x="23771" y="806"/>
                      <a:pt x="23761" y="806"/>
                    </a:cubicBezTo>
                    <a:cubicBezTo>
                      <a:pt x="23755" y="806"/>
                      <a:pt x="23749" y="797"/>
                      <a:pt x="23743" y="770"/>
                    </a:cubicBezTo>
                    <a:cubicBezTo>
                      <a:pt x="23718" y="701"/>
                      <a:pt x="23693" y="664"/>
                      <a:pt x="23667" y="664"/>
                    </a:cubicBezTo>
                    <a:cubicBezTo>
                      <a:pt x="23650" y="664"/>
                      <a:pt x="23633" y="680"/>
                      <a:pt x="23616" y="716"/>
                    </a:cubicBezTo>
                    <a:cubicBezTo>
                      <a:pt x="23591" y="678"/>
                      <a:pt x="23568" y="664"/>
                      <a:pt x="23546" y="664"/>
                    </a:cubicBezTo>
                    <a:cubicBezTo>
                      <a:pt x="23530" y="664"/>
                      <a:pt x="23514" y="672"/>
                      <a:pt x="23500" y="684"/>
                    </a:cubicBezTo>
                    <a:cubicBezTo>
                      <a:pt x="23493" y="691"/>
                      <a:pt x="23486" y="693"/>
                      <a:pt x="23479" y="693"/>
                    </a:cubicBezTo>
                    <a:cubicBezTo>
                      <a:pt x="23460" y="693"/>
                      <a:pt x="23442" y="672"/>
                      <a:pt x="23425" y="672"/>
                    </a:cubicBezTo>
                    <a:cubicBezTo>
                      <a:pt x="23420" y="672"/>
                      <a:pt x="23415" y="674"/>
                      <a:pt x="23411" y="679"/>
                    </a:cubicBezTo>
                    <a:cubicBezTo>
                      <a:pt x="23374" y="679"/>
                      <a:pt x="23345" y="703"/>
                      <a:pt x="23320" y="703"/>
                    </a:cubicBezTo>
                    <a:cubicBezTo>
                      <a:pt x="23301" y="703"/>
                      <a:pt x="23285" y="690"/>
                      <a:pt x="23270" y="642"/>
                    </a:cubicBezTo>
                    <a:lnTo>
                      <a:pt x="23270" y="642"/>
                    </a:lnTo>
                    <a:cubicBezTo>
                      <a:pt x="23277" y="677"/>
                      <a:pt x="23272" y="690"/>
                      <a:pt x="23261" y="690"/>
                    </a:cubicBezTo>
                    <a:cubicBezTo>
                      <a:pt x="23232" y="690"/>
                      <a:pt x="23161" y="597"/>
                      <a:pt x="23173" y="578"/>
                    </a:cubicBezTo>
                    <a:lnTo>
                      <a:pt x="23173" y="578"/>
                    </a:lnTo>
                    <a:cubicBezTo>
                      <a:pt x="23144" y="607"/>
                      <a:pt x="23111" y="696"/>
                      <a:pt x="23062" y="696"/>
                    </a:cubicBezTo>
                    <a:cubicBezTo>
                      <a:pt x="23055" y="696"/>
                      <a:pt x="23048" y="694"/>
                      <a:pt x="23041" y="690"/>
                    </a:cubicBezTo>
                    <a:cubicBezTo>
                      <a:pt x="23031" y="671"/>
                      <a:pt x="23021" y="667"/>
                      <a:pt x="23010" y="667"/>
                    </a:cubicBezTo>
                    <a:cubicBezTo>
                      <a:pt x="22998" y="667"/>
                      <a:pt x="22985" y="673"/>
                      <a:pt x="22972" y="673"/>
                    </a:cubicBezTo>
                    <a:cubicBezTo>
                      <a:pt x="22958" y="673"/>
                      <a:pt x="22943" y="666"/>
                      <a:pt x="22927" y="639"/>
                    </a:cubicBezTo>
                    <a:cubicBezTo>
                      <a:pt x="22923" y="620"/>
                      <a:pt x="22919" y="612"/>
                      <a:pt x="22915" y="612"/>
                    </a:cubicBezTo>
                    <a:cubicBezTo>
                      <a:pt x="22901" y="612"/>
                      <a:pt x="22888" y="705"/>
                      <a:pt x="22872" y="705"/>
                    </a:cubicBezTo>
                    <a:cubicBezTo>
                      <a:pt x="22867" y="705"/>
                      <a:pt x="22862" y="696"/>
                      <a:pt x="22856" y="672"/>
                    </a:cubicBezTo>
                    <a:cubicBezTo>
                      <a:pt x="22829" y="601"/>
                      <a:pt x="22803" y="634"/>
                      <a:pt x="22772" y="609"/>
                    </a:cubicBezTo>
                    <a:cubicBezTo>
                      <a:pt x="22750" y="660"/>
                      <a:pt x="22729" y="684"/>
                      <a:pt x="22709" y="684"/>
                    </a:cubicBezTo>
                    <a:cubicBezTo>
                      <a:pt x="22698" y="684"/>
                      <a:pt x="22687" y="676"/>
                      <a:pt x="22677" y="660"/>
                    </a:cubicBezTo>
                    <a:cubicBezTo>
                      <a:pt x="22670" y="677"/>
                      <a:pt x="22664" y="682"/>
                      <a:pt x="22658" y="682"/>
                    </a:cubicBezTo>
                    <a:cubicBezTo>
                      <a:pt x="22646" y="682"/>
                      <a:pt x="22635" y="661"/>
                      <a:pt x="22624" y="661"/>
                    </a:cubicBezTo>
                    <a:cubicBezTo>
                      <a:pt x="22618" y="661"/>
                      <a:pt x="22613" y="668"/>
                      <a:pt x="22608" y="690"/>
                    </a:cubicBezTo>
                    <a:cubicBezTo>
                      <a:pt x="22602" y="686"/>
                      <a:pt x="22597" y="684"/>
                      <a:pt x="22592" y="684"/>
                    </a:cubicBezTo>
                    <a:cubicBezTo>
                      <a:pt x="22571" y="684"/>
                      <a:pt x="22556" y="713"/>
                      <a:pt x="22543" y="713"/>
                    </a:cubicBezTo>
                    <a:cubicBezTo>
                      <a:pt x="22537" y="713"/>
                      <a:pt x="22532" y="706"/>
                      <a:pt x="22527" y="684"/>
                    </a:cubicBezTo>
                    <a:cubicBezTo>
                      <a:pt x="22511" y="641"/>
                      <a:pt x="22504" y="615"/>
                      <a:pt x="22501" y="615"/>
                    </a:cubicBezTo>
                    <a:lnTo>
                      <a:pt x="22501" y="615"/>
                    </a:lnTo>
                    <a:cubicBezTo>
                      <a:pt x="22498" y="615"/>
                      <a:pt x="22501" y="651"/>
                      <a:pt x="22504" y="740"/>
                    </a:cubicBezTo>
                    <a:cubicBezTo>
                      <a:pt x="22504" y="755"/>
                      <a:pt x="22505" y="764"/>
                      <a:pt x="22505" y="768"/>
                    </a:cubicBezTo>
                    <a:cubicBezTo>
                      <a:pt x="22504" y="760"/>
                      <a:pt x="22500" y="735"/>
                      <a:pt x="22490" y="735"/>
                    </a:cubicBezTo>
                    <a:cubicBezTo>
                      <a:pt x="22485" y="735"/>
                      <a:pt x="22478" y="741"/>
                      <a:pt x="22469" y="760"/>
                    </a:cubicBezTo>
                    <a:cubicBezTo>
                      <a:pt x="22465" y="788"/>
                      <a:pt x="22460" y="799"/>
                      <a:pt x="22454" y="799"/>
                    </a:cubicBezTo>
                    <a:cubicBezTo>
                      <a:pt x="22436" y="799"/>
                      <a:pt x="22413" y="715"/>
                      <a:pt x="22382" y="715"/>
                    </a:cubicBezTo>
                    <a:cubicBezTo>
                      <a:pt x="22380" y="715"/>
                      <a:pt x="22378" y="715"/>
                      <a:pt x="22376" y="716"/>
                    </a:cubicBezTo>
                    <a:cubicBezTo>
                      <a:pt x="22333" y="788"/>
                      <a:pt x="22435" y="838"/>
                      <a:pt x="22356" y="896"/>
                    </a:cubicBezTo>
                    <a:cubicBezTo>
                      <a:pt x="22348" y="874"/>
                      <a:pt x="22339" y="866"/>
                      <a:pt x="22331" y="866"/>
                    </a:cubicBezTo>
                    <a:cubicBezTo>
                      <a:pt x="22305" y="866"/>
                      <a:pt x="22280" y="947"/>
                      <a:pt x="22254" y="947"/>
                    </a:cubicBezTo>
                    <a:cubicBezTo>
                      <a:pt x="22249" y="947"/>
                      <a:pt x="22243" y="944"/>
                      <a:pt x="22238" y="936"/>
                    </a:cubicBezTo>
                    <a:cubicBezTo>
                      <a:pt x="22196" y="868"/>
                      <a:pt x="22156" y="915"/>
                      <a:pt x="22116" y="881"/>
                    </a:cubicBezTo>
                    <a:cubicBezTo>
                      <a:pt x="22089" y="862"/>
                      <a:pt x="22058" y="852"/>
                      <a:pt x="22027" y="852"/>
                    </a:cubicBezTo>
                    <a:cubicBezTo>
                      <a:pt x="22016" y="852"/>
                      <a:pt x="22005" y="853"/>
                      <a:pt x="21995" y="855"/>
                    </a:cubicBezTo>
                    <a:cubicBezTo>
                      <a:pt x="21955" y="862"/>
                      <a:pt x="21915" y="876"/>
                      <a:pt x="21875" y="876"/>
                    </a:cubicBezTo>
                    <a:cubicBezTo>
                      <a:pt x="21831" y="911"/>
                      <a:pt x="21593" y="962"/>
                      <a:pt x="21383" y="1016"/>
                    </a:cubicBezTo>
                    <a:cubicBezTo>
                      <a:pt x="21373" y="1016"/>
                      <a:pt x="21364" y="1015"/>
                      <a:pt x="21354" y="1015"/>
                    </a:cubicBezTo>
                    <a:cubicBezTo>
                      <a:pt x="21307" y="1015"/>
                      <a:pt x="21260" y="1018"/>
                      <a:pt x="21213" y="1023"/>
                    </a:cubicBezTo>
                    <a:cubicBezTo>
                      <a:pt x="21199" y="1001"/>
                      <a:pt x="21184" y="980"/>
                      <a:pt x="21170" y="980"/>
                    </a:cubicBezTo>
                    <a:cubicBezTo>
                      <a:pt x="21158" y="980"/>
                      <a:pt x="21146" y="993"/>
                      <a:pt x="21135" y="1030"/>
                    </a:cubicBezTo>
                    <a:cubicBezTo>
                      <a:pt x="21068" y="1036"/>
                      <a:pt x="21032" y="1048"/>
                      <a:pt x="21012" y="1060"/>
                    </a:cubicBezTo>
                    <a:cubicBezTo>
                      <a:pt x="20993" y="1072"/>
                      <a:pt x="20991" y="1084"/>
                      <a:pt x="20995" y="1091"/>
                    </a:cubicBezTo>
                    <a:cubicBezTo>
                      <a:pt x="20996" y="1104"/>
                      <a:pt x="20997" y="1112"/>
                      <a:pt x="20998" y="1121"/>
                    </a:cubicBezTo>
                    <a:cubicBezTo>
                      <a:pt x="20996" y="1119"/>
                      <a:pt x="20992" y="1116"/>
                      <a:pt x="20990" y="1115"/>
                    </a:cubicBezTo>
                    <a:cubicBezTo>
                      <a:pt x="20988" y="1116"/>
                      <a:pt x="20987" y="1117"/>
                      <a:pt x="20986" y="1117"/>
                    </a:cubicBezTo>
                    <a:cubicBezTo>
                      <a:pt x="20976" y="1117"/>
                      <a:pt x="20961" y="1086"/>
                      <a:pt x="20944" y="1086"/>
                    </a:cubicBezTo>
                    <a:cubicBezTo>
                      <a:pt x="20937" y="1086"/>
                      <a:pt x="20929" y="1091"/>
                      <a:pt x="20921" y="1105"/>
                    </a:cubicBezTo>
                    <a:cubicBezTo>
                      <a:pt x="20888" y="1086"/>
                      <a:pt x="20702" y="1046"/>
                      <a:pt x="20641" y="979"/>
                    </a:cubicBezTo>
                    <a:cubicBezTo>
                      <a:pt x="20614" y="982"/>
                      <a:pt x="20590" y="1005"/>
                      <a:pt x="20569" y="1005"/>
                    </a:cubicBezTo>
                    <a:cubicBezTo>
                      <a:pt x="20559" y="1005"/>
                      <a:pt x="20550" y="1001"/>
                      <a:pt x="20542" y="989"/>
                    </a:cubicBezTo>
                    <a:cubicBezTo>
                      <a:pt x="20515" y="1014"/>
                      <a:pt x="20468" y="1095"/>
                      <a:pt x="20450" y="1095"/>
                    </a:cubicBezTo>
                    <a:cubicBezTo>
                      <a:pt x="20449" y="1095"/>
                      <a:pt x="20449" y="1095"/>
                      <a:pt x="20449" y="1095"/>
                    </a:cubicBezTo>
                    <a:cubicBezTo>
                      <a:pt x="20436" y="1138"/>
                      <a:pt x="20425" y="1157"/>
                      <a:pt x="20415" y="1157"/>
                    </a:cubicBezTo>
                    <a:cubicBezTo>
                      <a:pt x="20401" y="1157"/>
                      <a:pt x="20389" y="1114"/>
                      <a:pt x="20380" y="1050"/>
                    </a:cubicBezTo>
                    <a:cubicBezTo>
                      <a:pt x="20369" y="1020"/>
                      <a:pt x="20366" y="1016"/>
                      <a:pt x="20365" y="1016"/>
                    </a:cubicBezTo>
                    <a:cubicBezTo>
                      <a:pt x="20364" y="1016"/>
                      <a:pt x="20363" y="1017"/>
                      <a:pt x="20362" y="1017"/>
                    </a:cubicBezTo>
                    <a:cubicBezTo>
                      <a:pt x="20361" y="1017"/>
                      <a:pt x="20358" y="1015"/>
                      <a:pt x="20352" y="1004"/>
                    </a:cubicBezTo>
                    <a:cubicBezTo>
                      <a:pt x="20351" y="1025"/>
                      <a:pt x="20349" y="1032"/>
                      <a:pt x="20346" y="1032"/>
                    </a:cubicBezTo>
                    <a:cubicBezTo>
                      <a:pt x="20338" y="1032"/>
                      <a:pt x="20326" y="985"/>
                      <a:pt x="20310" y="985"/>
                    </a:cubicBezTo>
                    <a:cubicBezTo>
                      <a:pt x="20305" y="985"/>
                      <a:pt x="20300" y="990"/>
                      <a:pt x="20295" y="1002"/>
                    </a:cubicBezTo>
                    <a:cubicBezTo>
                      <a:pt x="20287" y="957"/>
                      <a:pt x="20280" y="943"/>
                      <a:pt x="20274" y="943"/>
                    </a:cubicBezTo>
                    <a:cubicBezTo>
                      <a:pt x="20262" y="943"/>
                      <a:pt x="20250" y="982"/>
                      <a:pt x="20235" y="982"/>
                    </a:cubicBezTo>
                    <a:cubicBezTo>
                      <a:pt x="20235" y="982"/>
                      <a:pt x="20234" y="981"/>
                      <a:pt x="20234" y="981"/>
                    </a:cubicBezTo>
                    <a:cubicBezTo>
                      <a:pt x="20210" y="985"/>
                      <a:pt x="20180" y="1018"/>
                      <a:pt x="20146" y="1049"/>
                    </a:cubicBezTo>
                    <a:cubicBezTo>
                      <a:pt x="20139" y="1057"/>
                      <a:pt x="20131" y="1060"/>
                      <a:pt x="20124" y="1060"/>
                    </a:cubicBezTo>
                    <a:cubicBezTo>
                      <a:pt x="20108" y="1060"/>
                      <a:pt x="20093" y="1048"/>
                      <a:pt x="20079" y="1048"/>
                    </a:cubicBezTo>
                    <a:cubicBezTo>
                      <a:pt x="20068" y="1048"/>
                      <a:pt x="20057" y="1055"/>
                      <a:pt x="20048" y="1079"/>
                    </a:cubicBezTo>
                    <a:cubicBezTo>
                      <a:pt x="20026" y="1086"/>
                      <a:pt x="20008" y="1139"/>
                      <a:pt x="19988" y="1139"/>
                    </a:cubicBezTo>
                    <a:cubicBezTo>
                      <a:pt x="19980" y="1139"/>
                      <a:pt x="19972" y="1130"/>
                      <a:pt x="19963" y="1105"/>
                    </a:cubicBezTo>
                    <a:cubicBezTo>
                      <a:pt x="19942" y="1096"/>
                      <a:pt x="19922" y="1060"/>
                      <a:pt x="19905" y="1060"/>
                    </a:cubicBezTo>
                    <a:cubicBezTo>
                      <a:pt x="19899" y="1060"/>
                      <a:pt x="19894" y="1063"/>
                      <a:pt x="19889" y="1073"/>
                    </a:cubicBezTo>
                    <a:cubicBezTo>
                      <a:pt x="19883" y="1088"/>
                      <a:pt x="19877" y="1092"/>
                      <a:pt x="19870" y="1092"/>
                    </a:cubicBezTo>
                    <a:cubicBezTo>
                      <a:pt x="19863" y="1092"/>
                      <a:pt x="19856" y="1087"/>
                      <a:pt x="19850" y="1087"/>
                    </a:cubicBezTo>
                    <a:cubicBezTo>
                      <a:pt x="19842" y="1087"/>
                      <a:pt x="19834" y="1094"/>
                      <a:pt x="19828" y="1123"/>
                    </a:cubicBezTo>
                    <a:cubicBezTo>
                      <a:pt x="19826" y="1129"/>
                      <a:pt x="19824" y="1133"/>
                      <a:pt x="19819" y="1133"/>
                    </a:cubicBezTo>
                    <a:cubicBezTo>
                      <a:pt x="19787" y="1133"/>
                      <a:pt x="19678" y="941"/>
                      <a:pt x="19636" y="941"/>
                    </a:cubicBezTo>
                    <a:lnTo>
                      <a:pt x="19464" y="945"/>
                    </a:lnTo>
                    <a:cubicBezTo>
                      <a:pt x="19357" y="946"/>
                      <a:pt x="18896" y="1003"/>
                      <a:pt x="18834" y="1114"/>
                    </a:cubicBezTo>
                    <a:cubicBezTo>
                      <a:pt x="18822" y="1135"/>
                      <a:pt x="18814" y="1142"/>
                      <a:pt x="18808" y="1142"/>
                    </a:cubicBezTo>
                    <a:cubicBezTo>
                      <a:pt x="18800" y="1142"/>
                      <a:pt x="18797" y="1127"/>
                      <a:pt x="18796" y="1120"/>
                    </a:cubicBezTo>
                    <a:cubicBezTo>
                      <a:pt x="18794" y="1118"/>
                      <a:pt x="18792" y="1100"/>
                      <a:pt x="18786" y="1100"/>
                    </a:cubicBezTo>
                    <a:cubicBezTo>
                      <a:pt x="18782" y="1100"/>
                      <a:pt x="18775" y="1109"/>
                      <a:pt x="18765" y="1135"/>
                    </a:cubicBezTo>
                    <a:cubicBezTo>
                      <a:pt x="18747" y="1125"/>
                      <a:pt x="18715" y="1066"/>
                      <a:pt x="18665" y="1066"/>
                    </a:cubicBezTo>
                    <a:cubicBezTo>
                      <a:pt x="18640" y="1066"/>
                      <a:pt x="18610" y="1081"/>
                      <a:pt x="18576" y="1124"/>
                    </a:cubicBezTo>
                    <a:cubicBezTo>
                      <a:pt x="18539" y="1081"/>
                      <a:pt x="18503" y="1060"/>
                      <a:pt x="18470" y="1060"/>
                    </a:cubicBezTo>
                    <a:cubicBezTo>
                      <a:pt x="18437" y="1060"/>
                      <a:pt x="18407" y="1083"/>
                      <a:pt x="18377" y="1130"/>
                    </a:cubicBezTo>
                    <a:cubicBezTo>
                      <a:pt x="18356" y="1153"/>
                      <a:pt x="18335" y="1163"/>
                      <a:pt x="18314" y="1163"/>
                    </a:cubicBezTo>
                    <a:cubicBezTo>
                      <a:pt x="18277" y="1163"/>
                      <a:pt x="18241" y="1131"/>
                      <a:pt x="18206" y="1076"/>
                    </a:cubicBezTo>
                    <a:cubicBezTo>
                      <a:pt x="18202" y="1077"/>
                      <a:pt x="18199" y="1078"/>
                      <a:pt x="18195" y="1078"/>
                    </a:cubicBezTo>
                    <a:cubicBezTo>
                      <a:pt x="18160" y="1078"/>
                      <a:pt x="18124" y="1013"/>
                      <a:pt x="18093" y="1013"/>
                    </a:cubicBezTo>
                    <a:cubicBezTo>
                      <a:pt x="18081" y="1013"/>
                      <a:pt x="18071" y="1022"/>
                      <a:pt x="18061" y="1044"/>
                    </a:cubicBezTo>
                    <a:cubicBezTo>
                      <a:pt x="18017" y="998"/>
                      <a:pt x="17916" y="977"/>
                      <a:pt x="17811" y="977"/>
                    </a:cubicBezTo>
                    <a:cubicBezTo>
                      <a:pt x="17680" y="977"/>
                      <a:pt x="17541" y="1008"/>
                      <a:pt x="17488" y="1058"/>
                    </a:cubicBezTo>
                    <a:cubicBezTo>
                      <a:pt x="17485" y="1068"/>
                      <a:pt x="17480" y="1078"/>
                      <a:pt x="17474" y="1086"/>
                    </a:cubicBezTo>
                    <a:cubicBezTo>
                      <a:pt x="17466" y="1118"/>
                      <a:pt x="17455" y="1137"/>
                      <a:pt x="17438" y="1137"/>
                    </a:cubicBezTo>
                    <a:cubicBezTo>
                      <a:pt x="17436" y="1140"/>
                      <a:pt x="17433" y="1142"/>
                      <a:pt x="17430" y="1142"/>
                    </a:cubicBezTo>
                    <a:cubicBezTo>
                      <a:pt x="17428" y="1142"/>
                      <a:pt x="17425" y="1140"/>
                      <a:pt x="17422" y="1135"/>
                    </a:cubicBezTo>
                    <a:cubicBezTo>
                      <a:pt x="17418" y="1131"/>
                      <a:pt x="17415" y="1129"/>
                      <a:pt x="17412" y="1129"/>
                    </a:cubicBezTo>
                    <a:cubicBezTo>
                      <a:pt x="17399" y="1129"/>
                      <a:pt x="17387" y="1160"/>
                      <a:pt x="17375" y="1180"/>
                    </a:cubicBezTo>
                    <a:cubicBezTo>
                      <a:pt x="17358" y="1154"/>
                      <a:pt x="17343" y="1170"/>
                      <a:pt x="17326" y="1126"/>
                    </a:cubicBezTo>
                    <a:cubicBezTo>
                      <a:pt x="17323" y="1135"/>
                      <a:pt x="17320" y="1139"/>
                      <a:pt x="17317" y="1139"/>
                    </a:cubicBezTo>
                    <a:cubicBezTo>
                      <a:pt x="17309" y="1139"/>
                      <a:pt x="17310" y="1096"/>
                      <a:pt x="17317" y="1074"/>
                    </a:cubicBezTo>
                    <a:cubicBezTo>
                      <a:pt x="17315" y="1073"/>
                      <a:pt x="17312" y="1072"/>
                      <a:pt x="17311" y="1072"/>
                    </a:cubicBezTo>
                    <a:cubicBezTo>
                      <a:pt x="17291" y="1061"/>
                      <a:pt x="17270" y="1048"/>
                      <a:pt x="17247" y="1048"/>
                    </a:cubicBezTo>
                    <a:cubicBezTo>
                      <a:pt x="17234" y="1048"/>
                      <a:pt x="17221" y="1052"/>
                      <a:pt x="17208" y="1063"/>
                    </a:cubicBezTo>
                    <a:cubicBezTo>
                      <a:pt x="17199" y="1059"/>
                      <a:pt x="17190" y="1057"/>
                      <a:pt x="17181" y="1057"/>
                    </a:cubicBezTo>
                    <a:cubicBezTo>
                      <a:pt x="17141" y="1057"/>
                      <a:pt x="17111" y="1094"/>
                      <a:pt x="17086" y="1101"/>
                    </a:cubicBezTo>
                    <a:cubicBezTo>
                      <a:pt x="17054" y="1091"/>
                      <a:pt x="17032" y="1082"/>
                      <a:pt x="17017" y="1065"/>
                    </a:cubicBezTo>
                    <a:cubicBezTo>
                      <a:pt x="17015" y="1064"/>
                      <a:pt x="17012" y="1063"/>
                      <a:pt x="17010" y="1063"/>
                    </a:cubicBezTo>
                    <a:cubicBezTo>
                      <a:pt x="17005" y="1063"/>
                      <a:pt x="17000" y="1066"/>
                      <a:pt x="16998" y="1072"/>
                    </a:cubicBezTo>
                    <a:cubicBezTo>
                      <a:pt x="16999" y="1067"/>
                      <a:pt x="17001" y="1060"/>
                      <a:pt x="17002" y="1054"/>
                    </a:cubicBezTo>
                    <a:cubicBezTo>
                      <a:pt x="17002" y="1049"/>
                      <a:pt x="17003" y="1046"/>
                      <a:pt x="17003" y="1043"/>
                    </a:cubicBezTo>
                    <a:lnTo>
                      <a:pt x="17003" y="1043"/>
                    </a:lnTo>
                    <a:cubicBezTo>
                      <a:pt x="16987" y="1046"/>
                      <a:pt x="16969" y="1049"/>
                      <a:pt x="16951" y="1049"/>
                    </a:cubicBezTo>
                    <a:cubicBezTo>
                      <a:pt x="16835" y="1049"/>
                      <a:pt x="16666" y="977"/>
                      <a:pt x="16545" y="977"/>
                    </a:cubicBezTo>
                    <a:cubicBezTo>
                      <a:pt x="16492" y="977"/>
                      <a:pt x="16447" y="991"/>
                      <a:pt x="16420" y="1030"/>
                    </a:cubicBezTo>
                    <a:cubicBezTo>
                      <a:pt x="16407" y="1048"/>
                      <a:pt x="16394" y="1055"/>
                      <a:pt x="16381" y="1055"/>
                    </a:cubicBezTo>
                    <a:cubicBezTo>
                      <a:pt x="16359" y="1055"/>
                      <a:pt x="16338" y="1038"/>
                      <a:pt x="16317" y="1020"/>
                    </a:cubicBezTo>
                    <a:cubicBezTo>
                      <a:pt x="16300" y="1036"/>
                      <a:pt x="16282" y="1041"/>
                      <a:pt x="16265" y="1041"/>
                    </a:cubicBezTo>
                    <a:cubicBezTo>
                      <a:pt x="16234" y="1041"/>
                      <a:pt x="16204" y="1025"/>
                      <a:pt x="16177" y="1025"/>
                    </a:cubicBezTo>
                    <a:cubicBezTo>
                      <a:pt x="16167" y="1025"/>
                      <a:pt x="16157" y="1027"/>
                      <a:pt x="16147" y="1034"/>
                    </a:cubicBezTo>
                    <a:cubicBezTo>
                      <a:pt x="16136" y="1048"/>
                      <a:pt x="16126" y="1051"/>
                      <a:pt x="16115" y="1051"/>
                    </a:cubicBezTo>
                    <a:cubicBezTo>
                      <a:pt x="16107" y="1051"/>
                      <a:pt x="16100" y="1049"/>
                      <a:pt x="16093" y="1049"/>
                    </a:cubicBezTo>
                    <a:cubicBezTo>
                      <a:pt x="16083" y="1049"/>
                      <a:pt x="16074" y="1052"/>
                      <a:pt x="16065" y="1064"/>
                    </a:cubicBezTo>
                    <a:cubicBezTo>
                      <a:pt x="16060" y="1076"/>
                      <a:pt x="16054" y="1081"/>
                      <a:pt x="16048" y="1081"/>
                    </a:cubicBezTo>
                    <a:cubicBezTo>
                      <a:pt x="16032" y="1081"/>
                      <a:pt x="16015" y="1046"/>
                      <a:pt x="16001" y="1046"/>
                    </a:cubicBezTo>
                    <a:cubicBezTo>
                      <a:pt x="15998" y="1046"/>
                      <a:pt x="15995" y="1047"/>
                      <a:pt x="15993" y="1050"/>
                    </a:cubicBezTo>
                    <a:cubicBezTo>
                      <a:pt x="15963" y="1052"/>
                      <a:pt x="15939" y="1084"/>
                      <a:pt x="15916" y="1084"/>
                    </a:cubicBezTo>
                    <a:cubicBezTo>
                      <a:pt x="15904" y="1084"/>
                      <a:pt x="15893" y="1075"/>
                      <a:pt x="15881" y="1050"/>
                    </a:cubicBezTo>
                    <a:cubicBezTo>
                      <a:pt x="15871" y="1029"/>
                      <a:pt x="15862" y="1021"/>
                      <a:pt x="15853" y="1021"/>
                    </a:cubicBezTo>
                    <a:cubicBezTo>
                      <a:pt x="15834" y="1021"/>
                      <a:pt x="15819" y="1063"/>
                      <a:pt x="15803" y="1068"/>
                    </a:cubicBezTo>
                    <a:cubicBezTo>
                      <a:pt x="15764" y="1032"/>
                      <a:pt x="15461" y="968"/>
                      <a:pt x="15358" y="968"/>
                    </a:cubicBezTo>
                    <a:cubicBezTo>
                      <a:pt x="15342" y="968"/>
                      <a:pt x="15330" y="970"/>
                      <a:pt x="15326" y="974"/>
                    </a:cubicBezTo>
                    <a:cubicBezTo>
                      <a:pt x="15277" y="971"/>
                      <a:pt x="15268" y="954"/>
                      <a:pt x="15261" y="954"/>
                    </a:cubicBezTo>
                    <a:cubicBezTo>
                      <a:pt x="15260" y="954"/>
                      <a:pt x="15259" y="955"/>
                      <a:pt x="15257" y="956"/>
                    </a:cubicBezTo>
                    <a:cubicBezTo>
                      <a:pt x="15253" y="972"/>
                      <a:pt x="15242" y="1092"/>
                      <a:pt x="15226" y="1092"/>
                    </a:cubicBezTo>
                    <a:cubicBezTo>
                      <a:pt x="15223" y="1092"/>
                      <a:pt x="15220" y="1088"/>
                      <a:pt x="15217" y="1079"/>
                    </a:cubicBezTo>
                    <a:cubicBezTo>
                      <a:pt x="15206" y="1077"/>
                      <a:pt x="15192" y="1069"/>
                      <a:pt x="15173" y="1069"/>
                    </a:cubicBezTo>
                    <a:cubicBezTo>
                      <a:pt x="15159" y="1069"/>
                      <a:pt x="15141" y="1074"/>
                      <a:pt x="15121" y="1091"/>
                    </a:cubicBezTo>
                    <a:cubicBezTo>
                      <a:pt x="15072" y="1074"/>
                      <a:pt x="15044" y="1062"/>
                      <a:pt x="15028" y="1060"/>
                    </a:cubicBezTo>
                    <a:cubicBezTo>
                      <a:pt x="15026" y="1071"/>
                      <a:pt x="15023" y="1075"/>
                      <a:pt x="15021" y="1075"/>
                    </a:cubicBezTo>
                    <a:cubicBezTo>
                      <a:pt x="15013" y="1075"/>
                      <a:pt x="15008" y="1013"/>
                      <a:pt x="15006" y="1011"/>
                    </a:cubicBezTo>
                    <a:cubicBezTo>
                      <a:pt x="15005" y="1010"/>
                      <a:pt x="15004" y="1009"/>
                      <a:pt x="15004" y="1009"/>
                    </a:cubicBezTo>
                    <a:cubicBezTo>
                      <a:pt x="15000" y="1009"/>
                      <a:pt x="14995" y="1030"/>
                      <a:pt x="14953" y="1030"/>
                    </a:cubicBezTo>
                    <a:cubicBezTo>
                      <a:pt x="14945" y="1030"/>
                      <a:pt x="14935" y="1029"/>
                      <a:pt x="14923" y="1027"/>
                    </a:cubicBezTo>
                    <a:cubicBezTo>
                      <a:pt x="14899" y="1074"/>
                      <a:pt x="14874" y="1064"/>
                      <a:pt x="14852" y="1069"/>
                    </a:cubicBezTo>
                    <a:cubicBezTo>
                      <a:pt x="14847" y="1079"/>
                      <a:pt x="14841" y="1083"/>
                      <a:pt x="14836" y="1083"/>
                    </a:cubicBezTo>
                    <a:cubicBezTo>
                      <a:pt x="14824" y="1083"/>
                      <a:pt x="14813" y="1068"/>
                      <a:pt x="14801" y="1068"/>
                    </a:cubicBezTo>
                    <a:cubicBezTo>
                      <a:pt x="14796" y="1068"/>
                      <a:pt x="14791" y="1071"/>
                      <a:pt x="14787" y="1079"/>
                    </a:cubicBezTo>
                    <a:cubicBezTo>
                      <a:pt x="14775" y="1101"/>
                      <a:pt x="14764" y="1112"/>
                      <a:pt x="14751" y="1112"/>
                    </a:cubicBezTo>
                    <a:cubicBezTo>
                      <a:pt x="14741" y="1112"/>
                      <a:pt x="14731" y="1105"/>
                      <a:pt x="14721" y="1091"/>
                    </a:cubicBezTo>
                    <a:cubicBezTo>
                      <a:pt x="14714" y="1112"/>
                      <a:pt x="14698" y="1117"/>
                      <a:pt x="14680" y="1117"/>
                    </a:cubicBezTo>
                    <a:cubicBezTo>
                      <a:pt x="14664" y="1117"/>
                      <a:pt x="14646" y="1113"/>
                      <a:pt x="14629" y="1113"/>
                    </a:cubicBezTo>
                    <a:cubicBezTo>
                      <a:pt x="14611" y="1113"/>
                      <a:pt x="14595" y="1118"/>
                      <a:pt x="14587" y="1140"/>
                    </a:cubicBezTo>
                    <a:cubicBezTo>
                      <a:pt x="14571" y="1163"/>
                      <a:pt x="14553" y="1188"/>
                      <a:pt x="14534" y="1188"/>
                    </a:cubicBezTo>
                    <a:cubicBezTo>
                      <a:pt x="14524" y="1188"/>
                      <a:pt x="14514" y="1181"/>
                      <a:pt x="14503" y="1166"/>
                    </a:cubicBezTo>
                    <a:cubicBezTo>
                      <a:pt x="14497" y="1170"/>
                      <a:pt x="14491" y="1172"/>
                      <a:pt x="14484" y="1172"/>
                    </a:cubicBezTo>
                    <a:cubicBezTo>
                      <a:pt x="14463" y="1172"/>
                      <a:pt x="14441" y="1153"/>
                      <a:pt x="14417" y="1153"/>
                    </a:cubicBezTo>
                    <a:cubicBezTo>
                      <a:pt x="14411" y="1153"/>
                      <a:pt x="14404" y="1155"/>
                      <a:pt x="14397" y="1158"/>
                    </a:cubicBezTo>
                    <a:cubicBezTo>
                      <a:pt x="14281" y="1142"/>
                      <a:pt x="14268" y="1102"/>
                      <a:pt x="14263" y="1102"/>
                    </a:cubicBezTo>
                    <a:cubicBezTo>
                      <a:pt x="14263" y="1102"/>
                      <a:pt x="14263" y="1102"/>
                      <a:pt x="14262" y="1102"/>
                    </a:cubicBezTo>
                    <a:cubicBezTo>
                      <a:pt x="14259" y="1096"/>
                      <a:pt x="14257" y="1082"/>
                      <a:pt x="14227" y="1082"/>
                    </a:cubicBezTo>
                    <a:cubicBezTo>
                      <a:pt x="14213" y="1082"/>
                      <a:pt x="14192" y="1086"/>
                      <a:pt x="14161" y="1095"/>
                    </a:cubicBezTo>
                    <a:lnTo>
                      <a:pt x="14144" y="1079"/>
                    </a:lnTo>
                    <a:cubicBezTo>
                      <a:pt x="14102" y="1082"/>
                      <a:pt x="14046" y="1083"/>
                      <a:pt x="13965" y="1095"/>
                    </a:cubicBezTo>
                    <a:cubicBezTo>
                      <a:pt x="13935" y="1113"/>
                      <a:pt x="13908" y="1119"/>
                      <a:pt x="13883" y="1119"/>
                    </a:cubicBezTo>
                    <a:cubicBezTo>
                      <a:pt x="13846" y="1119"/>
                      <a:pt x="13814" y="1108"/>
                      <a:pt x="13785" y="1108"/>
                    </a:cubicBezTo>
                    <a:cubicBezTo>
                      <a:pt x="13770" y="1108"/>
                      <a:pt x="13755" y="1111"/>
                      <a:pt x="13742" y="1123"/>
                    </a:cubicBezTo>
                    <a:cubicBezTo>
                      <a:pt x="13726" y="1116"/>
                      <a:pt x="13712" y="1114"/>
                      <a:pt x="13699" y="1114"/>
                    </a:cubicBezTo>
                    <a:cubicBezTo>
                      <a:pt x="13666" y="1114"/>
                      <a:pt x="13643" y="1128"/>
                      <a:pt x="13624" y="1130"/>
                    </a:cubicBezTo>
                    <a:cubicBezTo>
                      <a:pt x="13594" y="1148"/>
                      <a:pt x="13578" y="1152"/>
                      <a:pt x="13566" y="1152"/>
                    </a:cubicBezTo>
                    <a:cubicBezTo>
                      <a:pt x="13557" y="1152"/>
                      <a:pt x="13550" y="1150"/>
                      <a:pt x="13541" y="1148"/>
                    </a:cubicBezTo>
                    <a:cubicBezTo>
                      <a:pt x="13537" y="1158"/>
                      <a:pt x="13479" y="1161"/>
                      <a:pt x="13402" y="1161"/>
                    </a:cubicBezTo>
                    <a:cubicBezTo>
                      <a:pt x="13327" y="1161"/>
                      <a:pt x="13233" y="1158"/>
                      <a:pt x="13154" y="1158"/>
                    </a:cubicBezTo>
                    <a:cubicBezTo>
                      <a:pt x="13075" y="1158"/>
                      <a:pt x="13010" y="1161"/>
                      <a:pt x="12991" y="1170"/>
                    </a:cubicBezTo>
                    <a:cubicBezTo>
                      <a:pt x="12969" y="1180"/>
                      <a:pt x="12946" y="1191"/>
                      <a:pt x="12923" y="1191"/>
                    </a:cubicBezTo>
                    <a:cubicBezTo>
                      <a:pt x="12915" y="1191"/>
                      <a:pt x="12906" y="1189"/>
                      <a:pt x="12897" y="1185"/>
                    </a:cubicBezTo>
                    <a:cubicBezTo>
                      <a:pt x="12892" y="1183"/>
                      <a:pt x="12878" y="1181"/>
                      <a:pt x="12860" y="1181"/>
                    </a:cubicBezTo>
                    <a:cubicBezTo>
                      <a:pt x="12785" y="1181"/>
                      <a:pt x="12627" y="1205"/>
                      <a:pt x="12563" y="1298"/>
                    </a:cubicBezTo>
                    <a:lnTo>
                      <a:pt x="12308" y="1302"/>
                    </a:lnTo>
                    <a:cubicBezTo>
                      <a:pt x="12249" y="1299"/>
                      <a:pt x="12186" y="1297"/>
                      <a:pt x="12125" y="1297"/>
                    </a:cubicBezTo>
                    <a:cubicBezTo>
                      <a:pt x="12025" y="1297"/>
                      <a:pt x="11932" y="1301"/>
                      <a:pt x="11875" y="1308"/>
                    </a:cubicBezTo>
                    <a:lnTo>
                      <a:pt x="11804" y="1310"/>
                    </a:lnTo>
                    <a:lnTo>
                      <a:pt x="11789" y="1310"/>
                    </a:lnTo>
                    <a:lnTo>
                      <a:pt x="11722" y="1311"/>
                    </a:lnTo>
                    <a:cubicBezTo>
                      <a:pt x="11706" y="1260"/>
                      <a:pt x="11694" y="1167"/>
                      <a:pt x="11685" y="1118"/>
                    </a:cubicBezTo>
                    <a:lnTo>
                      <a:pt x="11685" y="1118"/>
                    </a:lnTo>
                    <a:cubicBezTo>
                      <a:pt x="11685" y="1118"/>
                      <a:pt x="11686" y="1118"/>
                      <a:pt x="11687" y="1118"/>
                    </a:cubicBezTo>
                    <a:cubicBezTo>
                      <a:pt x="11712" y="1118"/>
                      <a:pt x="11758" y="1086"/>
                      <a:pt x="11727" y="1086"/>
                    </a:cubicBezTo>
                    <a:cubicBezTo>
                      <a:pt x="11719" y="1086"/>
                      <a:pt x="11704" y="1088"/>
                      <a:pt x="11682" y="1095"/>
                    </a:cubicBezTo>
                    <a:cubicBezTo>
                      <a:pt x="11682" y="1096"/>
                      <a:pt x="11682" y="1097"/>
                      <a:pt x="11681" y="1097"/>
                    </a:cubicBezTo>
                    <a:cubicBezTo>
                      <a:pt x="11679" y="1089"/>
                      <a:pt x="11678" y="1084"/>
                      <a:pt x="11676" y="1084"/>
                    </a:cubicBezTo>
                    <a:cubicBezTo>
                      <a:pt x="11675" y="1084"/>
                      <a:pt x="11674" y="1088"/>
                      <a:pt x="11673" y="1097"/>
                    </a:cubicBezTo>
                    <a:cubicBezTo>
                      <a:pt x="11673" y="1100"/>
                      <a:pt x="11673" y="1104"/>
                      <a:pt x="11673" y="1106"/>
                    </a:cubicBezTo>
                    <a:cubicBezTo>
                      <a:pt x="11651" y="1133"/>
                      <a:pt x="11635" y="1175"/>
                      <a:pt x="11623" y="1175"/>
                    </a:cubicBezTo>
                    <a:cubicBezTo>
                      <a:pt x="11623" y="1175"/>
                      <a:pt x="11623" y="1175"/>
                      <a:pt x="11622" y="1175"/>
                    </a:cubicBezTo>
                    <a:cubicBezTo>
                      <a:pt x="11626" y="1163"/>
                      <a:pt x="11631" y="1152"/>
                      <a:pt x="11635" y="1142"/>
                    </a:cubicBezTo>
                    <a:lnTo>
                      <a:pt x="11635" y="1142"/>
                    </a:lnTo>
                    <a:cubicBezTo>
                      <a:pt x="11629" y="1158"/>
                      <a:pt x="11575" y="1162"/>
                      <a:pt x="11502" y="1162"/>
                    </a:cubicBezTo>
                    <a:cubicBezTo>
                      <a:pt x="11397" y="1162"/>
                      <a:pt x="11250" y="1153"/>
                      <a:pt x="11147" y="1153"/>
                    </a:cubicBezTo>
                    <a:cubicBezTo>
                      <a:pt x="11111" y="1153"/>
                      <a:pt x="11080" y="1154"/>
                      <a:pt x="11059" y="1157"/>
                    </a:cubicBezTo>
                    <a:cubicBezTo>
                      <a:pt x="11047" y="1125"/>
                      <a:pt x="11017" y="1108"/>
                      <a:pt x="10987" y="1108"/>
                    </a:cubicBezTo>
                    <a:cubicBezTo>
                      <a:pt x="10962" y="1108"/>
                      <a:pt x="10936" y="1121"/>
                      <a:pt x="10925" y="1148"/>
                    </a:cubicBezTo>
                    <a:cubicBezTo>
                      <a:pt x="10906" y="1115"/>
                      <a:pt x="10916" y="1063"/>
                      <a:pt x="10945" y="1045"/>
                    </a:cubicBezTo>
                    <a:lnTo>
                      <a:pt x="10945" y="1045"/>
                    </a:lnTo>
                    <a:cubicBezTo>
                      <a:pt x="10931" y="1046"/>
                      <a:pt x="10918" y="1046"/>
                      <a:pt x="10905" y="1046"/>
                    </a:cubicBezTo>
                    <a:cubicBezTo>
                      <a:pt x="10712" y="1046"/>
                      <a:pt x="10719" y="957"/>
                      <a:pt x="10528" y="957"/>
                    </a:cubicBezTo>
                    <a:cubicBezTo>
                      <a:pt x="10515" y="957"/>
                      <a:pt x="10502" y="958"/>
                      <a:pt x="10487" y="959"/>
                    </a:cubicBezTo>
                    <a:cubicBezTo>
                      <a:pt x="10468" y="960"/>
                      <a:pt x="10445" y="960"/>
                      <a:pt x="10421" y="960"/>
                    </a:cubicBezTo>
                    <a:cubicBezTo>
                      <a:pt x="10321" y="960"/>
                      <a:pt x="10194" y="950"/>
                      <a:pt x="10123" y="932"/>
                    </a:cubicBezTo>
                    <a:lnTo>
                      <a:pt x="10122" y="932"/>
                    </a:lnTo>
                    <a:cubicBezTo>
                      <a:pt x="10118" y="924"/>
                      <a:pt x="10115" y="916"/>
                      <a:pt x="10111" y="907"/>
                    </a:cubicBezTo>
                    <a:lnTo>
                      <a:pt x="10111" y="907"/>
                    </a:lnTo>
                    <a:cubicBezTo>
                      <a:pt x="10120" y="924"/>
                      <a:pt x="10126" y="932"/>
                      <a:pt x="10129" y="932"/>
                    </a:cubicBezTo>
                    <a:cubicBezTo>
                      <a:pt x="10133" y="932"/>
                      <a:pt x="10126" y="913"/>
                      <a:pt x="10101" y="881"/>
                    </a:cubicBezTo>
                    <a:cubicBezTo>
                      <a:pt x="10096" y="867"/>
                      <a:pt x="10093" y="861"/>
                      <a:pt x="10089" y="861"/>
                    </a:cubicBezTo>
                    <a:cubicBezTo>
                      <a:pt x="10081" y="861"/>
                      <a:pt x="10074" y="894"/>
                      <a:pt x="10064" y="927"/>
                    </a:cubicBezTo>
                    <a:cubicBezTo>
                      <a:pt x="10045" y="932"/>
                      <a:pt x="10043" y="946"/>
                      <a:pt x="10050" y="962"/>
                    </a:cubicBezTo>
                    <a:cubicBezTo>
                      <a:pt x="10045" y="975"/>
                      <a:pt x="10034" y="987"/>
                      <a:pt x="10022" y="994"/>
                    </a:cubicBezTo>
                    <a:cubicBezTo>
                      <a:pt x="10017" y="999"/>
                      <a:pt x="10012" y="1001"/>
                      <a:pt x="10007" y="1001"/>
                    </a:cubicBezTo>
                    <a:cubicBezTo>
                      <a:pt x="9994" y="1001"/>
                      <a:pt x="9979" y="988"/>
                      <a:pt x="9963" y="988"/>
                    </a:cubicBezTo>
                    <a:cubicBezTo>
                      <a:pt x="9953" y="988"/>
                      <a:pt x="9942" y="994"/>
                      <a:pt x="9931" y="1016"/>
                    </a:cubicBezTo>
                    <a:cubicBezTo>
                      <a:pt x="9925" y="1014"/>
                      <a:pt x="9919" y="1014"/>
                      <a:pt x="9913" y="1014"/>
                    </a:cubicBezTo>
                    <a:cubicBezTo>
                      <a:pt x="9892" y="1014"/>
                      <a:pt x="9870" y="1020"/>
                      <a:pt x="9846" y="1020"/>
                    </a:cubicBezTo>
                    <a:cubicBezTo>
                      <a:pt x="9834" y="1020"/>
                      <a:pt x="9821" y="1018"/>
                      <a:pt x="9808" y="1013"/>
                    </a:cubicBezTo>
                    <a:cubicBezTo>
                      <a:pt x="9746" y="1007"/>
                      <a:pt x="9690" y="997"/>
                      <a:pt x="9637" y="992"/>
                    </a:cubicBezTo>
                    <a:cubicBezTo>
                      <a:pt x="9621" y="989"/>
                      <a:pt x="9605" y="988"/>
                      <a:pt x="9588" y="988"/>
                    </a:cubicBezTo>
                    <a:cubicBezTo>
                      <a:pt x="9556" y="988"/>
                      <a:pt x="9525" y="993"/>
                      <a:pt x="9495" y="1002"/>
                    </a:cubicBezTo>
                    <a:cubicBezTo>
                      <a:pt x="9473" y="1020"/>
                      <a:pt x="9452" y="1026"/>
                      <a:pt x="9431" y="1026"/>
                    </a:cubicBezTo>
                    <a:cubicBezTo>
                      <a:pt x="9407" y="1026"/>
                      <a:pt x="9383" y="1017"/>
                      <a:pt x="9361" y="1008"/>
                    </a:cubicBezTo>
                    <a:cubicBezTo>
                      <a:pt x="9365" y="995"/>
                      <a:pt x="9343" y="984"/>
                      <a:pt x="9271" y="976"/>
                    </a:cubicBezTo>
                    <a:cubicBezTo>
                      <a:pt x="9263" y="976"/>
                      <a:pt x="9121" y="956"/>
                      <a:pt x="9057" y="956"/>
                    </a:cubicBezTo>
                    <a:cubicBezTo>
                      <a:pt x="9049" y="956"/>
                      <a:pt x="9042" y="957"/>
                      <a:pt x="9037" y="957"/>
                    </a:cubicBezTo>
                    <a:cubicBezTo>
                      <a:pt x="9032" y="958"/>
                      <a:pt x="9026" y="958"/>
                      <a:pt x="9021" y="958"/>
                    </a:cubicBezTo>
                    <a:cubicBezTo>
                      <a:pt x="8944" y="958"/>
                      <a:pt x="8875" y="876"/>
                      <a:pt x="8802" y="876"/>
                    </a:cubicBezTo>
                    <a:cubicBezTo>
                      <a:pt x="8776" y="876"/>
                      <a:pt x="8751" y="886"/>
                      <a:pt x="8724" y="913"/>
                    </a:cubicBezTo>
                    <a:cubicBezTo>
                      <a:pt x="8670" y="905"/>
                      <a:pt x="8636" y="915"/>
                      <a:pt x="8611" y="876"/>
                    </a:cubicBezTo>
                    <a:lnTo>
                      <a:pt x="8611" y="876"/>
                    </a:lnTo>
                    <a:cubicBezTo>
                      <a:pt x="8647" y="943"/>
                      <a:pt x="8636" y="965"/>
                      <a:pt x="8610" y="965"/>
                    </a:cubicBezTo>
                    <a:cubicBezTo>
                      <a:pt x="8560" y="965"/>
                      <a:pt x="8453" y="879"/>
                      <a:pt x="8537" y="867"/>
                    </a:cubicBezTo>
                    <a:cubicBezTo>
                      <a:pt x="8531" y="847"/>
                      <a:pt x="8522" y="840"/>
                      <a:pt x="8510" y="840"/>
                    </a:cubicBezTo>
                    <a:cubicBezTo>
                      <a:pt x="8495" y="840"/>
                      <a:pt x="8476" y="853"/>
                      <a:pt x="8462" y="866"/>
                    </a:cubicBezTo>
                    <a:cubicBezTo>
                      <a:pt x="8458" y="855"/>
                      <a:pt x="8453" y="850"/>
                      <a:pt x="8449" y="850"/>
                    </a:cubicBezTo>
                    <a:cubicBezTo>
                      <a:pt x="8424" y="850"/>
                      <a:pt x="8396" y="1028"/>
                      <a:pt x="8348" y="1028"/>
                    </a:cubicBezTo>
                    <a:cubicBezTo>
                      <a:pt x="8346" y="1028"/>
                      <a:pt x="8344" y="1028"/>
                      <a:pt x="8342" y="1027"/>
                    </a:cubicBezTo>
                    <a:cubicBezTo>
                      <a:pt x="8309" y="1042"/>
                      <a:pt x="8272" y="1050"/>
                      <a:pt x="8236" y="1050"/>
                    </a:cubicBezTo>
                    <a:cubicBezTo>
                      <a:pt x="8219" y="1050"/>
                      <a:pt x="8202" y="1048"/>
                      <a:pt x="8186" y="1045"/>
                    </a:cubicBezTo>
                    <a:cubicBezTo>
                      <a:pt x="8184" y="1045"/>
                      <a:pt x="8183" y="1045"/>
                      <a:pt x="8182" y="1045"/>
                    </a:cubicBezTo>
                    <a:cubicBezTo>
                      <a:pt x="8138" y="1045"/>
                      <a:pt x="8099" y="1258"/>
                      <a:pt x="8063" y="1258"/>
                    </a:cubicBezTo>
                    <a:cubicBezTo>
                      <a:pt x="8062" y="1258"/>
                      <a:pt x="8061" y="1258"/>
                      <a:pt x="8060" y="1258"/>
                    </a:cubicBezTo>
                    <a:cubicBezTo>
                      <a:pt x="7986" y="1252"/>
                      <a:pt x="7929" y="1223"/>
                      <a:pt x="7878" y="1149"/>
                    </a:cubicBezTo>
                    <a:cubicBezTo>
                      <a:pt x="7863" y="1158"/>
                      <a:pt x="7849" y="1160"/>
                      <a:pt x="7835" y="1160"/>
                    </a:cubicBezTo>
                    <a:cubicBezTo>
                      <a:pt x="7820" y="1160"/>
                      <a:pt x="7805" y="1157"/>
                      <a:pt x="7790" y="1157"/>
                    </a:cubicBezTo>
                    <a:cubicBezTo>
                      <a:pt x="7778" y="1157"/>
                      <a:pt x="7765" y="1159"/>
                      <a:pt x="7753" y="1167"/>
                    </a:cubicBezTo>
                    <a:cubicBezTo>
                      <a:pt x="7730" y="1209"/>
                      <a:pt x="7726" y="1219"/>
                      <a:pt x="7732" y="1219"/>
                    </a:cubicBezTo>
                    <a:cubicBezTo>
                      <a:pt x="7736" y="1219"/>
                      <a:pt x="7746" y="1213"/>
                      <a:pt x="7757" y="1213"/>
                    </a:cubicBezTo>
                    <a:cubicBezTo>
                      <a:pt x="7766" y="1213"/>
                      <a:pt x="7776" y="1217"/>
                      <a:pt x="7785" y="1231"/>
                    </a:cubicBezTo>
                    <a:cubicBezTo>
                      <a:pt x="7788" y="1218"/>
                      <a:pt x="7792" y="1213"/>
                      <a:pt x="7794" y="1213"/>
                    </a:cubicBezTo>
                    <a:cubicBezTo>
                      <a:pt x="7801" y="1213"/>
                      <a:pt x="7802" y="1242"/>
                      <a:pt x="7789" y="1246"/>
                    </a:cubicBezTo>
                    <a:cubicBezTo>
                      <a:pt x="7786" y="1248"/>
                      <a:pt x="7783" y="1249"/>
                      <a:pt x="7779" y="1249"/>
                    </a:cubicBezTo>
                    <a:cubicBezTo>
                      <a:pt x="7757" y="1249"/>
                      <a:pt x="7713" y="1218"/>
                      <a:pt x="7637" y="1196"/>
                    </a:cubicBezTo>
                    <a:cubicBezTo>
                      <a:pt x="7636" y="1196"/>
                      <a:pt x="7634" y="1196"/>
                      <a:pt x="7632" y="1196"/>
                    </a:cubicBezTo>
                    <a:cubicBezTo>
                      <a:pt x="7563" y="1196"/>
                      <a:pt x="7530" y="1279"/>
                      <a:pt x="7512" y="1279"/>
                    </a:cubicBezTo>
                    <a:cubicBezTo>
                      <a:pt x="7508" y="1279"/>
                      <a:pt x="7505" y="1275"/>
                      <a:pt x="7502" y="1265"/>
                    </a:cubicBezTo>
                    <a:cubicBezTo>
                      <a:pt x="7495" y="1259"/>
                      <a:pt x="7496" y="1247"/>
                      <a:pt x="7499" y="1235"/>
                    </a:cubicBezTo>
                    <a:cubicBezTo>
                      <a:pt x="7495" y="1230"/>
                      <a:pt x="7493" y="1228"/>
                      <a:pt x="7490" y="1219"/>
                    </a:cubicBezTo>
                    <a:cubicBezTo>
                      <a:pt x="7474" y="1181"/>
                      <a:pt x="7450" y="1159"/>
                      <a:pt x="7414" y="1159"/>
                    </a:cubicBezTo>
                    <a:cubicBezTo>
                      <a:pt x="7382" y="1159"/>
                      <a:pt x="7341" y="1177"/>
                      <a:pt x="7287" y="1217"/>
                    </a:cubicBezTo>
                    <a:cubicBezTo>
                      <a:pt x="7261" y="1203"/>
                      <a:pt x="7238" y="1199"/>
                      <a:pt x="7218" y="1199"/>
                    </a:cubicBezTo>
                    <a:cubicBezTo>
                      <a:pt x="7191" y="1199"/>
                      <a:pt x="7168" y="1207"/>
                      <a:pt x="7149" y="1212"/>
                    </a:cubicBezTo>
                    <a:cubicBezTo>
                      <a:pt x="7136" y="1186"/>
                      <a:pt x="7126" y="1176"/>
                      <a:pt x="7116" y="1176"/>
                    </a:cubicBezTo>
                    <a:cubicBezTo>
                      <a:pt x="7097" y="1176"/>
                      <a:pt x="7083" y="1220"/>
                      <a:pt x="7072" y="1249"/>
                    </a:cubicBezTo>
                    <a:cubicBezTo>
                      <a:pt x="7045" y="1247"/>
                      <a:pt x="7032" y="1213"/>
                      <a:pt x="7027" y="1213"/>
                    </a:cubicBezTo>
                    <a:cubicBezTo>
                      <a:pt x="7025" y="1213"/>
                      <a:pt x="7024" y="1216"/>
                      <a:pt x="7024" y="1223"/>
                    </a:cubicBezTo>
                    <a:cubicBezTo>
                      <a:pt x="7023" y="1221"/>
                      <a:pt x="7022" y="1220"/>
                      <a:pt x="7021" y="1220"/>
                    </a:cubicBezTo>
                    <a:cubicBezTo>
                      <a:pt x="7017" y="1220"/>
                      <a:pt x="7011" y="1231"/>
                      <a:pt x="6992" y="1237"/>
                    </a:cubicBezTo>
                    <a:cubicBezTo>
                      <a:pt x="6980" y="1214"/>
                      <a:pt x="6961" y="1124"/>
                      <a:pt x="6940" y="1124"/>
                    </a:cubicBezTo>
                    <a:cubicBezTo>
                      <a:pt x="6936" y="1124"/>
                      <a:pt x="6932" y="1126"/>
                      <a:pt x="6928" y="1132"/>
                    </a:cubicBezTo>
                    <a:cubicBezTo>
                      <a:pt x="6924" y="1143"/>
                      <a:pt x="6919" y="1147"/>
                      <a:pt x="6913" y="1147"/>
                    </a:cubicBezTo>
                    <a:cubicBezTo>
                      <a:pt x="6893" y="1147"/>
                      <a:pt x="6867" y="1088"/>
                      <a:pt x="6838" y="1088"/>
                    </a:cubicBezTo>
                    <a:cubicBezTo>
                      <a:pt x="6830" y="1088"/>
                      <a:pt x="6822" y="1092"/>
                      <a:pt x="6814" y="1104"/>
                    </a:cubicBezTo>
                    <a:cubicBezTo>
                      <a:pt x="6791" y="1129"/>
                      <a:pt x="6768" y="1136"/>
                      <a:pt x="6746" y="1136"/>
                    </a:cubicBezTo>
                    <a:cubicBezTo>
                      <a:pt x="6721" y="1136"/>
                      <a:pt x="6697" y="1127"/>
                      <a:pt x="6675" y="1127"/>
                    </a:cubicBezTo>
                    <a:cubicBezTo>
                      <a:pt x="6664" y="1127"/>
                      <a:pt x="6654" y="1129"/>
                      <a:pt x="6645" y="1135"/>
                    </a:cubicBezTo>
                    <a:cubicBezTo>
                      <a:pt x="6635" y="1168"/>
                      <a:pt x="6624" y="1181"/>
                      <a:pt x="6613" y="1181"/>
                    </a:cubicBezTo>
                    <a:cubicBezTo>
                      <a:pt x="6578" y="1181"/>
                      <a:pt x="6541" y="1036"/>
                      <a:pt x="6512" y="1032"/>
                    </a:cubicBezTo>
                    <a:cubicBezTo>
                      <a:pt x="6499" y="1023"/>
                      <a:pt x="6486" y="1020"/>
                      <a:pt x="6475" y="1020"/>
                    </a:cubicBezTo>
                    <a:cubicBezTo>
                      <a:pt x="6436" y="1020"/>
                      <a:pt x="6406" y="1057"/>
                      <a:pt x="6378" y="1057"/>
                    </a:cubicBezTo>
                    <a:cubicBezTo>
                      <a:pt x="6365" y="1057"/>
                      <a:pt x="6354" y="1050"/>
                      <a:pt x="6342" y="1030"/>
                    </a:cubicBezTo>
                    <a:cubicBezTo>
                      <a:pt x="6332" y="1034"/>
                      <a:pt x="6321" y="1036"/>
                      <a:pt x="6310" y="1036"/>
                    </a:cubicBezTo>
                    <a:cubicBezTo>
                      <a:pt x="6308" y="1036"/>
                      <a:pt x="6306" y="1036"/>
                      <a:pt x="6304" y="1036"/>
                    </a:cubicBezTo>
                    <a:cubicBezTo>
                      <a:pt x="6282" y="1029"/>
                      <a:pt x="6259" y="1025"/>
                      <a:pt x="6236" y="1025"/>
                    </a:cubicBezTo>
                    <a:cubicBezTo>
                      <a:pt x="6232" y="1023"/>
                      <a:pt x="6229" y="1023"/>
                      <a:pt x="6225" y="1023"/>
                    </a:cubicBezTo>
                    <a:cubicBezTo>
                      <a:pt x="6221" y="1030"/>
                      <a:pt x="6217" y="1032"/>
                      <a:pt x="6215" y="1032"/>
                    </a:cubicBezTo>
                    <a:cubicBezTo>
                      <a:pt x="6211" y="1032"/>
                      <a:pt x="6210" y="1027"/>
                      <a:pt x="6210" y="1022"/>
                    </a:cubicBezTo>
                    <a:cubicBezTo>
                      <a:pt x="6180" y="1022"/>
                      <a:pt x="6147" y="1025"/>
                      <a:pt x="6108" y="1030"/>
                    </a:cubicBezTo>
                    <a:cubicBezTo>
                      <a:pt x="6037" y="1062"/>
                      <a:pt x="5979" y="1087"/>
                      <a:pt x="5930" y="1087"/>
                    </a:cubicBezTo>
                    <a:cubicBezTo>
                      <a:pt x="5913" y="1087"/>
                      <a:pt x="5897" y="1084"/>
                      <a:pt x="5883" y="1077"/>
                    </a:cubicBezTo>
                    <a:cubicBezTo>
                      <a:pt x="5867" y="1046"/>
                      <a:pt x="5854" y="1035"/>
                      <a:pt x="5842" y="1035"/>
                    </a:cubicBezTo>
                    <a:cubicBezTo>
                      <a:pt x="5817" y="1035"/>
                      <a:pt x="5798" y="1080"/>
                      <a:pt x="5781" y="1080"/>
                    </a:cubicBezTo>
                    <a:cubicBezTo>
                      <a:pt x="5772" y="1080"/>
                      <a:pt x="5765" y="1070"/>
                      <a:pt x="5757" y="1040"/>
                    </a:cubicBezTo>
                    <a:cubicBezTo>
                      <a:pt x="5710" y="998"/>
                      <a:pt x="5692" y="984"/>
                      <a:pt x="5676" y="984"/>
                    </a:cubicBezTo>
                    <a:cubicBezTo>
                      <a:pt x="5672" y="984"/>
                      <a:pt x="5668" y="985"/>
                      <a:pt x="5664" y="987"/>
                    </a:cubicBezTo>
                    <a:cubicBezTo>
                      <a:pt x="5660" y="1001"/>
                      <a:pt x="5656" y="1005"/>
                      <a:pt x="5651" y="1005"/>
                    </a:cubicBezTo>
                    <a:cubicBezTo>
                      <a:pt x="5643" y="1005"/>
                      <a:pt x="5633" y="994"/>
                      <a:pt x="5620" y="994"/>
                    </a:cubicBezTo>
                    <a:cubicBezTo>
                      <a:pt x="5620" y="994"/>
                      <a:pt x="5619" y="994"/>
                      <a:pt x="5618" y="994"/>
                    </a:cubicBezTo>
                    <a:cubicBezTo>
                      <a:pt x="5611" y="986"/>
                      <a:pt x="5605" y="982"/>
                      <a:pt x="5597" y="982"/>
                    </a:cubicBezTo>
                    <a:cubicBezTo>
                      <a:pt x="5578" y="982"/>
                      <a:pt x="5554" y="1003"/>
                      <a:pt x="5521" y="1009"/>
                    </a:cubicBezTo>
                    <a:cubicBezTo>
                      <a:pt x="5512" y="985"/>
                      <a:pt x="5503" y="976"/>
                      <a:pt x="5495" y="976"/>
                    </a:cubicBezTo>
                    <a:cubicBezTo>
                      <a:pt x="5471" y="976"/>
                      <a:pt x="5453" y="1060"/>
                      <a:pt x="5435" y="1084"/>
                    </a:cubicBezTo>
                    <a:cubicBezTo>
                      <a:pt x="5425" y="1112"/>
                      <a:pt x="5416" y="1124"/>
                      <a:pt x="5408" y="1124"/>
                    </a:cubicBezTo>
                    <a:cubicBezTo>
                      <a:pt x="5405" y="1124"/>
                      <a:pt x="5402" y="1122"/>
                      <a:pt x="5399" y="1120"/>
                    </a:cubicBezTo>
                    <a:cubicBezTo>
                      <a:pt x="5397" y="1129"/>
                      <a:pt x="5394" y="1132"/>
                      <a:pt x="5392" y="1132"/>
                    </a:cubicBezTo>
                    <a:cubicBezTo>
                      <a:pt x="5383" y="1132"/>
                      <a:pt x="5374" y="1086"/>
                      <a:pt x="5365" y="1050"/>
                    </a:cubicBezTo>
                    <a:cubicBezTo>
                      <a:pt x="5363" y="1056"/>
                      <a:pt x="5360" y="1057"/>
                      <a:pt x="5358" y="1057"/>
                    </a:cubicBezTo>
                    <a:cubicBezTo>
                      <a:pt x="5355" y="1057"/>
                      <a:pt x="5352" y="1055"/>
                      <a:pt x="5349" y="1055"/>
                    </a:cubicBezTo>
                    <a:cubicBezTo>
                      <a:pt x="5345" y="1055"/>
                      <a:pt x="5342" y="1060"/>
                      <a:pt x="5339" y="1082"/>
                    </a:cubicBezTo>
                    <a:cubicBezTo>
                      <a:pt x="5338" y="1087"/>
                      <a:pt x="5337" y="1089"/>
                      <a:pt x="5336" y="1089"/>
                    </a:cubicBezTo>
                    <a:cubicBezTo>
                      <a:pt x="5330" y="1089"/>
                      <a:pt x="5322" y="1025"/>
                      <a:pt x="5315" y="1007"/>
                    </a:cubicBezTo>
                    <a:cubicBezTo>
                      <a:pt x="5313" y="1001"/>
                      <a:pt x="5310" y="999"/>
                      <a:pt x="5308" y="999"/>
                    </a:cubicBezTo>
                    <a:cubicBezTo>
                      <a:pt x="5298" y="999"/>
                      <a:pt x="5292" y="1062"/>
                      <a:pt x="5285" y="1067"/>
                    </a:cubicBezTo>
                    <a:cubicBezTo>
                      <a:pt x="5282" y="1065"/>
                      <a:pt x="5280" y="1064"/>
                      <a:pt x="5277" y="1064"/>
                    </a:cubicBezTo>
                    <a:cubicBezTo>
                      <a:pt x="5265" y="1064"/>
                      <a:pt x="5260" y="1093"/>
                      <a:pt x="5257" y="1126"/>
                    </a:cubicBezTo>
                    <a:cubicBezTo>
                      <a:pt x="5255" y="1114"/>
                      <a:pt x="5254" y="1110"/>
                      <a:pt x="5253" y="1110"/>
                    </a:cubicBezTo>
                    <a:cubicBezTo>
                      <a:pt x="5253" y="1110"/>
                      <a:pt x="5252" y="1120"/>
                      <a:pt x="5252" y="1120"/>
                    </a:cubicBezTo>
                    <a:cubicBezTo>
                      <a:pt x="5252" y="1120"/>
                      <a:pt x="5252" y="1111"/>
                      <a:pt x="5250" y="1078"/>
                    </a:cubicBezTo>
                    <a:lnTo>
                      <a:pt x="5250" y="1078"/>
                    </a:lnTo>
                    <a:cubicBezTo>
                      <a:pt x="5251" y="1097"/>
                      <a:pt x="5244" y="1116"/>
                      <a:pt x="5234" y="1132"/>
                    </a:cubicBezTo>
                    <a:cubicBezTo>
                      <a:pt x="5226" y="1132"/>
                      <a:pt x="5219" y="1194"/>
                      <a:pt x="5207" y="1194"/>
                    </a:cubicBezTo>
                    <a:cubicBezTo>
                      <a:pt x="5199" y="1194"/>
                      <a:pt x="5190" y="1167"/>
                      <a:pt x="5176" y="1078"/>
                    </a:cubicBezTo>
                    <a:cubicBezTo>
                      <a:pt x="5154" y="1138"/>
                      <a:pt x="5000" y="1199"/>
                      <a:pt x="4966" y="1270"/>
                    </a:cubicBezTo>
                    <a:cubicBezTo>
                      <a:pt x="4961" y="1318"/>
                      <a:pt x="4954" y="1331"/>
                      <a:pt x="4946" y="1331"/>
                    </a:cubicBezTo>
                    <a:cubicBezTo>
                      <a:pt x="4936" y="1331"/>
                      <a:pt x="4924" y="1309"/>
                      <a:pt x="4913" y="1309"/>
                    </a:cubicBezTo>
                    <a:cubicBezTo>
                      <a:pt x="4912" y="1309"/>
                      <a:pt x="4911" y="1309"/>
                      <a:pt x="4910" y="1310"/>
                    </a:cubicBezTo>
                    <a:cubicBezTo>
                      <a:pt x="4901" y="1255"/>
                      <a:pt x="4893" y="1239"/>
                      <a:pt x="4885" y="1239"/>
                    </a:cubicBezTo>
                    <a:cubicBezTo>
                      <a:pt x="4875" y="1239"/>
                      <a:pt x="4866" y="1266"/>
                      <a:pt x="4855" y="1266"/>
                    </a:cubicBezTo>
                    <a:cubicBezTo>
                      <a:pt x="4851" y="1266"/>
                      <a:pt x="4847" y="1263"/>
                      <a:pt x="4843" y="1254"/>
                    </a:cubicBezTo>
                    <a:cubicBezTo>
                      <a:pt x="4826" y="1245"/>
                      <a:pt x="4804" y="1172"/>
                      <a:pt x="4785" y="1172"/>
                    </a:cubicBezTo>
                    <a:cubicBezTo>
                      <a:pt x="4779" y="1172"/>
                      <a:pt x="4773" y="1180"/>
                      <a:pt x="4768" y="1200"/>
                    </a:cubicBezTo>
                    <a:cubicBezTo>
                      <a:pt x="4764" y="1193"/>
                      <a:pt x="4761" y="1190"/>
                      <a:pt x="4757" y="1190"/>
                    </a:cubicBezTo>
                    <a:cubicBezTo>
                      <a:pt x="4740" y="1190"/>
                      <a:pt x="4724" y="1261"/>
                      <a:pt x="4706" y="1261"/>
                    </a:cubicBezTo>
                    <a:cubicBezTo>
                      <a:pt x="4700" y="1261"/>
                      <a:pt x="4694" y="1254"/>
                      <a:pt x="4688" y="1237"/>
                    </a:cubicBezTo>
                    <a:cubicBezTo>
                      <a:pt x="4686" y="1347"/>
                      <a:pt x="4681" y="1379"/>
                      <a:pt x="4675" y="1379"/>
                    </a:cubicBezTo>
                    <a:cubicBezTo>
                      <a:pt x="4667" y="1379"/>
                      <a:pt x="4657" y="1328"/>
                      <a:pt x="4648" y="1314"/>
                    </a:cubicBezTo>
                    <a:cubicBezTo>
                      <a:pt x="4644" y="1294"/>
                      <a:pt x="4641" y="1288"/>
                      <a:pt x="4637" y="1288"/>
                    </a:cubicBezTo>
                    <a:cubicBezTo>
                      <a:pt x="4630" y="1288"/>
                      <a:pt x="4624" y="1317"/>
                      <a:pt x="4616" y="1317"/>
                    </a:cubicBezTo>
                    <a:cubicBezTo>
                      <a:pt x="4612" y="1317"/>
                      <a:pt x="4608" y="1308"/>
                      <a:pt x="4603" y="1282"/>
                    </a:cubicBezTo>
                    <a:cubicBezTo>
                      <a:pt x="4582" y="1214"/>
                      <a:pt x="4562" y="1177"/>
                      <a:pt x="4544" y="1177"/>
                    </a:cubicBezTo>
                    <a:cubicBezTo>
                      <a:pt x="4531" y="1177"/>
                      <a:pt x="4519" y="1195"/>
                      <a:pt x="4507" y="1231"/>
                    </a:cubicBezTo>
                    <a:cubicBezTo>
                      <a:pt x="4441" y="1104"/>
                      <a:pt x="3295" y="1148"/>
                      <a:pt x="3235" y="920"/>
                    </a:cubicBezTo>
                    <a:cubicBezTo>
                      <a:pt x="3233" y="981"/>
                      <a:pt x="3183" y="1016"/>
                      <a:pt x="3134" y="1016"/>
                    </a:cubicBezTo>
                    <a:cubicBezTo>
                      <a:pt x="3100" y="1016"/>
                      <a:pt x="3066" y="999"/>
                      <a:pt x="3050" y="960"/>
                    </a:cubicBezTo>
                    <a:cubicBezTo>
                      <a:pt x="3043" y="987"/>
                      <a:pt x="3036" y="1012"/>
                      <a:pt x="3030" y="1039"/>
                    </a:cubicBezTo>
                    <a:cubicBezTo>
                      <a:pt x="2943" y="980"/>
                      <a:pt x="2898" y="826"/>
                      <a:pt x="2861" y="826"/>
                    </a:cubicBezTo>
                    <a:cubicBezTo>
                      <a:pt x="2850" y="826"/>
                      <a:pt x="2840" y="838"/>
                      <a:pt x="2830" y="868"/>
                    </a:cubicBezTo>
                    <a:cubicBezTo>
                      <a:pt x="2814" y="841"/>
                      <a:pt x="2800" y="816"/>
                      <a:pt x="2784" y="791"/>
                    </a:cubicBezTo>
                    <a:cubicBezTo>
                      <a:pt x="2732" y="814"/>
                      <a:pt x="2644" y="842"/>
                      <a:pt x="2567" y="842"/>
                    </a:cubicBezTo>
                    <a:cubicBezTo>
                      <a:pt x="2524" y="842"/>
                      <a:pt x="2484" y="833"/>
                      <a:pt x="2457" y="808"/>
                    </a:cubicBezTo>
                    <a:cubicBezTo>
                      <a:pt x="2440" y="791"/>
                      <a:pt x="2417" y="781"/>
                      <a:pt x="2393" y="781"/>
                    </a:cubicBezTo>
                    <a:cubicBezTo>
                      <a:pt x="2385" y="781"/>
                      <a:pt x="2376" y="783"/>
                      <a:pt x="2367" y="785"/>
                    </a:cubicBezTo>
                    <a:cubicBezTo>
                      <a:pt x="2338" y="793"/>
                      <a:pt x="2308" y="808"/>
                      <a:pt x="2279" y="810"/>
                    </a:cubicBezTo>
                    <a:cubicBezTo>
                      <a:pt x="2269" y="822"/>
                      <a:pt x="2258" y="827"/>
                      <a:pt x="2246" y="827"/>
                    </a:cubicBezTo>
                    <a:cubicBezTo>
                      <a:pt x="2213" y="827"/>
                      <a:pt x="2178" y="784"/>
                      <a:pt x="2146" y="784"/>
                    </a:cubicBezTo>
                    <a:cubicBezTo>
                      <a:pt x="2133" y="784"/>
                      <a:pt x="2121" y="791"/>
                      <a:pt x="2109" y="811"/>
                    </a:cubicBezTo>
                    <a:cubicBezTo>
                      <a:pt x="2096" y="841"/>
                      <a:pt x="2083" y="850"/>
                      <a:pt x="2070" y="850"/>
                    </a:cubicBezTo>
                    <a:cubicBezTo>
                      <a:pt x="2049" y="850"/>
                      <a:pt x="2029" y="828"/>
                      <a:pt x="2009" y="824"/>
                    </a:cubicBezTo>
                    <a:cubicBezTo>
                      <a:pt x="1992" y="790"/>
                      <a:pt x="1974" y="773"/>
                      <a:pt x="1958" y="773"/>
                    </a:cubicBezTo>
                    <a:cubicBezTo>
                      <a:pt x="1943" y="773"/>
                      <a:pt x="1929" y="787"/>
                      <a:pt x="1917" y="816"/>
                    </a:cubicBezTo>
                    <a:cubicBezTo>
                      <a:pt x="1891" y="791"/>
                      <a:pt x="1868" y="775"/>
                      <a:pt x="1846" y="775"/>
                    </a:cubicBezTo>
                    <a:cubicBezTo>
                      <a:pt x="1828" y="775"/>
                      <a:pt x="1811" y="786"/>
                      <a:pt x="1796" y="812"/>
                    </a:cubicBezTo>
                    <a:cubicBezTo>
                      <a:pt x="1781" y="814"/>
                      <a:pt x="1769" y="877"/>
                      <a:pt x="1756" y="877"/>
                    </a:cubicBezTo>
                    <a:cubicBezTo>
                      <a:pt x="1753" y="877"/>
                      <a:pt x="1751" y="875"/>
                      <a:pt x="1749" y="871"/>
                    </a:cubicBezTo>
                    <a:cubicBezTo>
                      <a:pt x="1745" y="875"/>
                      <a:pt x="1741" y="878"/>
                      <a:pt x="1737" y="878"/>
                    </a:cubicBezTo>
                    <a:cubicBezTo>
                      <a:pt x="1726" y="878"/>
                      <a:pt x="1715" y="857"/>
                      <a:pt x="1704" y="824"/>
                    </a:cubicBezTo>
                    <a:cubicBezTo>
                      <a:pt x="1679" y="866"/>
                      <a:pt x="1658" y="887"/>
                      <a:pt x="1644" y="887"/>
                    </a:cubicBezTo>
                    <a:cubicBezTo>
                      <a:pt x="1631" y="887"/>
                      <a:pt x="1623" y="867"/>
                      <a:pt x="1621" y="827"/>
                    </a:cubicBezTo>
                    <a:cubicBezTo>
                      <a:pt x="1610" y="842"/>
                      <a:pt x="1599" y="847"/>
                      <a:pt x="1587" y="847"/>
                    </a:cubicBezTo>
                    <a:cubicBezTo>
                      <a:pt x="1559" y="847"/>
                      <a:pt x="1531" y="816"/>
                      <a:pt x="1505" y="816"/>
                    </a:cubicBezTo>
                    <a:cubicBezTo>
                      <a:pt x="1494" y="816"/>
                      <a:pt x="1485" y="821"/>
                      <a:pt x="1475" y="834"/>
                    </a:cubicBezTo>
                    <a:cubicBezTo>
                      <a:pt x="1468" y="827"/>
                      <a:pt x="1462" y="824"/>
                      <a:pt x="1455" y="824"/>
                    </a:cubicBezTo>
                    <a:cubicBezTo>
                      <a:pt x="1416" y="824"/>
                      <a:pt x="1383" y="935"/>
                      <a:pt x="1350" y="978"/>
                    </a:cubicBezTo>
                    <a:cubicBezTo>
                      <a:pt x="1315" y="956"/>
                      <a:pt x="1275" y="942"/>
                      <a:pt x="1235" y="938"/>
                    </a:cubicBezTo>
                    <a:cubicBezTo>
                      <a:pt x="1219" y="923"/>
                      <a:pt x="1203" y="919"/>
                      <a:pt x="1189" y="919"/>
                    </a:cubicBezTo>
                    <a:cubicBezTo>
                      <a:pt x="1177" y="919"/>
                      <a:pt x="1166" y="921"/>
                      <a:pt x="1155" y="921"/>
                    </a:cubicBezTo>
                    <a:cubicBezTo>
                      <a:pt x="1149" y="921"/>
                      <a:pt x="1142" y="921"/>
                      <a:pt x="1135" y="918"/>
                    </a:cubicBezTo>
                    <a:cubicBezTo>
                      <a:pt x="1128" y="915"/>
                      <a:pt x="1121" y="914"/>
                      <a:pt x="1114" y="914"/>
                    </a:cubicBezTo>
                    <a:cubicBezTo>
                      <a:pt x="1065" y="914"/>
                      <a:pt x="1013" y="971"/>
                      <a:pt x="975" y="971"/>
                    </a:cubicBezTo>
                    <a:cubicBezTo>
                      <a:pt x="969" y="971"/>
                      <a:pt x="964" y="969"/>
                      <a:pt x="958" y="966"/>
                    </a:cubicBezTo>
                    <a:cubicBezTo>
                      <a:pt x="940" y="909"/>
                      <a:pt x="904" y="893"/>
                      <a:pt x="864" y="893"/>
                    </a:cubicBezTo>
                    <a:cubicBezTo>
                      <a:pt x="815" y="893"/>
                      <a:pt x="760" y="917"/>
                      <a:pt x="725" y="917"/>
                    </a:cubicBezTo>
                    <a:cubicBezTo>
                      <a:pt x="717" y="917"/>
                      <a:pt x="710" y="916"/>
                      <a:pt x="704" y="913"/>
                    </a:cubicBezTo>
                    <a:cubicBezTo>
                      <a:pt x="680" y="900"/>
                      <a:pt x="657" y="895"/>
                      <a:pt x="635" y="895"/>
                    </a:cubicBezTo>
                    <a:cubicBezTo>
                      <a:pt x="560" y="895"/>
                      <a:pt x="500" y="955"/>
                      <a:pt x="475" y="955"/>
                    </a:cubicBezTo>
                    <a:cubicBezTo>
                      <a:pt x="469" y="955"/>
                      <a:pt x="466" y="952"/>
                      <a:pt x="464" y="946"/>
                    </a:cubicBezTo>
                    <a:cubicBezTo>
                      <a:pt x="439" y="931"/>
                      <a:pt x="413" y="908"/>
                      <a:pt x="388" y="908"/>
                    </a:cubicBezTo>
                    <a:cubicBezTo>
                      <a:pt x="384" y="908"/>
                      <a:pt x="381" y="909"/>
                      <a:pt x="377" y="910"/>
                    </a:cubicBezTo>
                    <a:cubicBezTo>
                      <a:pt x="363" y="867"/>
                      <a:pt x="350" y="855"/>
                      <a:pt x="339" y="855"/>
                    </a:cubicBezTo>
                    <a:cubicBezTo>
                      <a:pt x="324" y="855"/>
                      <a:pt x="311" y="877"/>
                      <a:pt x="297" y="877"/>
                    </a:cubicBezTo>
                    <a:cubicBezTo>
                      <a:pt x="296" y="877"/>
                      <a:pt x="296" y="877"/>
                      <a:pt x="296" y="877"/>
                    </a:cubicBezTo>
                    <a:cubicBezTo>
                      <a:pt x="271" y="884"/>
                      <a:pt x="236" y="896"/>
                      <a:pt x="202" y="896"/>
                    </a:cubicBezTo>
                    <a:cubicBezTo>
                      <a:pt x="176" y="896"/>
                      <a:pt x="151" y="889"/>
                      <a:pt x="131" y="867"/>
                    </a:cubicBezTo>
                    <a:cubicBezTo>
                      <a:pt x="111" y="892"/>
                      <a:pt x="50" y="909"/>
                      <a:pt x="0" y="919"/>
                    </a:cubicBezTo>
                    <a:lnTo>
                      <a:pt x="0" y="2610"/>
                    </a:lnTo>
                    <a:cubicBezTo>
                      <a:pt x="8" y="2616"/>
                      <a:pt x="16" y="2625"/>
                      <a:pt x="19" y="2636"/>
                    </a:cubicBezTo>
                    <a:cubicBezTo>
                      <a:pt x="57" y="2632"/>
                      <a:pt x="91" y="2592"/>
                      <a:pt x="127" y="2592"/>
                    </a:cubicBezTo>
                    <a:cubicBezTo>
                      <a:pt x="138" y="2592"/>
                      <a:pt x="148" y="2595"/>
                      <a:pt x="159" y="2605"/>
                    </a:cubicBezTo>
                    <a:cubicBezTo>
                      <a:pt x="204" y="2587"/>
                      <a:pt x="250" y="2605"/>
                      <a:pt x="292" y="2559"/>
                    </a:cubicBezTo>
                    <a:cubicBezTo>
                      <a:pt x="297" y="2556"/>
                      <a:pt x="303" y="2554"/>
                      <a:pt x="308" y="2554"/>
                    </a:cubicBezTo>
                    <a:cubicBezTo>
                      <a:pt x="330" y="2554"/>
                      <a:pt x="352" y="2575"/>
                      <a:pt x="374" y="2575"/>
                    </a:cubicBezTo>
                    <a:cubicBezTo>
                      <a:pt x="390" y="2575"/>
                      <a:pt x="406" y="2563"/>
                      <a:pt x="422" y="2522"/>
                    </a:cubicBezTo>
                    <a:cubicBezTo>
                      <a:pt x="440" y="2493"/>
                      <a:pt x="460" y="2487"/>
                      <a:pt x="480" y="2487"/>
                    </a:cubicBezTo>
                    <a:cubicBezTo>
                      <a:pt x="495" y="2487"/>
                      <a:pt x="510" y="2490"/>
                      <a:pt x="525" y="2490"/>
                    </a:cubicBezTo>
                    <a:cubicBezTo>
                      <a:pt x="534" y="2490"/>
                      <a:pt x="543" y="2489"/>
                      <a:pt x="551" y="2485"/>
                    </a:cubicBezTo>
                    <a:cubicBezTo>
                      <a:pt x="567" y="2503"/>
                      <a:pt x="584" y="2523"/>
                      <a:pt x="599" y="2523"/>
                    </a:cubicBezTo>
                    <a:cubicBezTo>
                      <a:pt x="606" y="2523"/>
                      <a:pt x="612" y="2520"/>
                      <a:pt x="617" y="2512"/>
                    </a:cubicBezTo>
                    <a:cubicBezTo>
                      <a:pt x="623" y="2479"/>
                      <a:pt x="630" y="2469"/>
                      <a:pt x="637" y="2469"/>
                    </a:cubicBezTo>
                    <a:cubicBezTo>
                      <a:pt x="647" y="2469"/>
                      <a:pt x="658" y="2491"/>
                      <a:pt x="668" y="2491"/>
                    </a:cubicBezTo>
                    <a:cubicBezTo>
                      <a:pt x="674" y="2491"/>
                      <a:pt x="679" y="2485"/>
                      <a:pt x="684" y="2468"/>
                    </a:cubicBezTo>
                    <a:cubicBezTo>
                      <a:pt x="693" y="2474"/>
                      <a:pt x="702" y="2477"/>
                      <a:pt x="710" y="2477"/>
                    </a:cubicBezTo>
                    <a:cubicBezTo>
                      <a:pt x="740" y="2477"/>
                      <a:pt x="758" y="2439"/>
                      <a:pt x="788" y="2437"/>
                    </a:cubicBezTo>
                    <a:cubicBezTo>
                      <a:pt x="808" y="2416"/>
                      <a:pt x="827" y="2404"/>
                      <a:pt x="846" y="2404"/>
                    </a:cubicBezTo>
                    <a:cubicBezTo>
                      <a:pt x="864" y="2404"/>
                      <a:pt x="882" y="2416"/>
                      <a:pt x="900" y="2442"/>
                    </a:cubicBezTo>
                    <a:cubicBezTo>
                      <a:pt x="914" y="2464"/>
                      <a:pt x="928" y="2473"/>
                      <a:pt x="941" y="2473"/>
                    </a:cubicBezTo>
                    <a:cubicBezTo>
                      <a:pt x="961" y="2473"/>
                      <a:pt x="980" y="2453"/>
                      <a:pt x="998" y="2427"/>
                    </a:cubicBezTo>
                    <a:cubicBezTo>
                      <a:pt x="1013" y="2478"/>
                      <a:pt x="1026" y="2493"/>
                      <a:pt x="1039" y="2493"/>
                    </a:cubicBezTo>
                    <a:cubicBezTo>
                      <a:pt x="1055" y="2493"/>
                      <a:pt x="1071" y="2466"/>
                      <a:pt x="1087" y="2465"/>
                    </a:cubicBezTo>
                    <a:cubicBezTo>
                      <a:pt x="1094" y="2438"/>
                      <a:pt x="1102" y="2429"/>
                      <a:pt x="1110" y="2429"/>
                    </a:cubicBezTo>
                    <a:cubicBezTo>
                      <a:pt x="1124" y="2429"/>
                      <a:pt x="1139" y="2460"/>
                      <a:pt x="1153" y="2460"/>
                    </a:cubicBezTo>
                    <a:cubicBezTo>
                      <a:pt x="1159" y="2460"/>
                      <a:pt x="1164" y="2456"/>
                      <a:pt x="1168" y="2445"/>
                    </a:cubicBezTo>
                    <a:cubicBezTo>
                      <a:pt x="1175" y="2447"/>
                      <a:pt x="1182" y="2448"/>
                      <a:pt x="1189" y="2448"/>
                    </a:cubicBezTo>
                    <a:cubicBezTo>
                      <a:pt x="1205" y="2448"/>
                      <a:pt x="1222" y="2443"/>
                      <a:pt x="1238" y="2443"/>
                    </a:cubicBezTo>
                    <a:cubicBezTo>
                      <a:pt x="1241" y="2443"/>
                      <a:pt x="1244" y="2443"/>
                      <a:pt x="1247" y="2443"/>
                    </a:cubicBezTo>
                    <a:cubicBezTo>
                      <a:pt x="1257" y="2468"/>
                      <a:pt x="1266" y="2486"/>
                      <a:pt x="1274" y="2486"/>
                    </a:cubicBezTo>
                    <a:cubicBezTo>
                      <a:pt x="1284" y="2486"/>
                      <a:pt x="1292" y="2459"/>
                      <a:pt x="1299" y="2386"/>
                    </a:cubicBezTo>
                    <a:cubicBezTo>
                      <a:pt x="1311" y="2370"/>
                      <a:pt x="1326" y="2311"/>
                      <a:pt x="1340" y="2311"/>
                    </a:cubicBezTo>
                    <a:cubicBezTo>
                      <a:pt x="1345" y="2311"/>
                      <a:pt x="1350" y="2318"/>
                      <a:pt x="1354" y="2337"/>
                    </a:cubicBezTo>
                    <a:cubicBezTo>
                      <a:pt x="1367" y="2378"/>
                      <a:pt x="1377" y="2390"/>
                      <a:pt x="1386" y="2390"/>
                    </a:cubicBezTo>
                    <a:cubicBezTo>
                      <a:pt x="1400" y="2390"/>
                      <a:pt x="1411" y="2365"/>
                      <a:pt x="1423" y="2365"/>
                    </a:cubicBezTo>
                    <a:cubicBezTo>
                      <a:pt x="1425" y="2365"/>
                      <a:pt x="1426" y="2365"/>
                      <a:pt x="1427" y="2366"/>
                    </a:cubicBezTo>
                    <a:cubicBezTo>
                      <a:pt x="1430" y="2355"/>
                      <a:pt x="1433" y="2352"/>
                      <a:pt x="1436" y="2352"/>
                    </a:cubicBezTo>
                    <a:cubicBezTo>
                      <a:pt x="1442" y="2352"/>
                      <a:pt x="1448" y="2365"/>
                      <a:pt x="1454" y="2365"/>
                    </a:cubicBezTo>
                    <a:cubicBezTo>
                      <a:pt x="1455" y="2365"/>
                      <a:pt x="1457" y="2364"/>
                      <a:pt x="1459" y="2361"/>
                    </a:cubicBezTo>
                    <a:cubicBezTo>
                      <a:pt x="1471" y="2400"/>
                      <a:pt x="1481" y="2385"/>
                      <a:pt x="1494" y="2429"/>
                    </a:cubicBezTo>
                    <a:cubicBezTo>
                      <a:pt x="1505" y="2512"/>
                      <a:pt x="1513" y="2537"/>
                      <a:pt x="1521" y="2537"/>
                    </a:cubicBezTo>
                    <a:cubicBezTo>
                      <a:pt x="1525" y="2537"/>
                      <a:pt x="1529" y="2532"/>
                      <a:pt x="1532" y="2525"/>
                    </a:cubicBezTo>
                    <a:cubicBezTo>
                      <a:pt x="1535" y="2531"/>
                      <a:pt x="1537" y="2533"/>
                      <a:pt x="1539" y="2533"/>
                    </a:cubicBezTo>
                    <a:cubicBezTo>
                      <a:pt x="1550" y="2533"/>
                      <a:pt x="1559" y="2473"/>
                      <a:pt x="1570" y="2427"/>
                    </a:cubicBezTo>
                    <a:cubicBezTo>
                      <a:pt x="1573" y="2426"/>
                      <a:pt x="1576" y="2426"/>
                      <a:pt x="1578" y="2426"/>
                    </a:cubicBezTo>
                    <a:cubicBezTo>
                      <a:pt x="1607" y="2426"/>
                      <a:pt x="1645" y="2449"/>
                      <a:pt x="1687" y="2449"/>
                    </a:cubicBezTo>
                    <a:cubicBezTo>
                      <a:pt x="1701" y="2449"/>
                      <a:pt x="1716" y="2446"/>
                      <a:pt x="1731" y="2440"/>
                    </a:cubicBezTo>
                    <a:cubicBezTo>
                      <a:pt x="1736" y="2413"/>
                      <a:pt x="1741" y="2405"/>
                      <a:pt x="1747" y="2405"/>
                    </a:cubicBezTo>
                    <a:cubicBezTo>
                      <a:pt x="1755" y="2405"/>
                      <a:pt x="1765" y="2425"/>
                      <a:pt x="1774" y="2425"/>
                    </a:cubicBezTo>
                    <a:cubicBezTo>
                      <a:pt x="1776" y="2425"/>
                      <a:pt x="1778" y="2424"/>
                      <a:pt x="1780" y="2420"/>
                    </a:cubicBezTo>
                    <a:cubicBezTo>
                      <a:pt x="1795" y="2450"/>
                      <a:pt x="1808" y="2481"/>
                      <a:pt x="1822" y="2481"/>
                    </a:cubicBezTo>
                    <a:cubicBezTo>
                      <a:pt x="1826" y="2481"/>
                      <a:pt x="1831" y="2478"/>
                      <a:pt x="1835" y="2470"/>
                    </a:cubicBezTo>
                    <a:cubicBezTo>
                      <a:pt x="1850" y="2419"/>
                      <a:pt x="1870" y="2436"/>
                      <a:pt x="1887" y="2427"/>
                    </a:cubicBezTo>
                    <a:cubicBezTo>
                      <a:pt x="1888" y="2427"/>
                      <a:pt x="1889" y="2426"/>
                      <a:pt x="1890" y="2426"/>
                    </a:cubicBezTo>
                    <a:cubicBezTo>
                      <a:pt x="1905" y="2426"/>
                      <a:pt x="1922" y="2477"/>
                      <a:pt x="1936" y="2477"/>
                    </a:cubicBezTo>
                    <a:cubicBezTo>
                      <a:pt x="1939" y="2477"/>
                      <a:pt x="1942" y="2476"/>
                      <a:pt x="1945" y="2471"/>
                    </a:cubicBezTo>
                    <a:cubicBezTo>
                      <a:pt x="1960" y="2398"/>
                      <a:pt x="1980" y="2450"/>
                      <a:pt x="1997" y="2377"/>
                    </a:cubicBezTo>
                    <a:cubicBezTo>
                      <a:pt x="2000" y="2366"/>
                      <a:pt x="2003" y="2362"/>
                      <a:pt x="2007" y="2362"/>
                    </a:cubicBezTo>
                    <a:cubicBezTo>
                      <a:pt x="2021" y="2362"/>
                      <a:pt x="2038" y="2430"/>
                      <a:pt x="2054" y="2464"/>
                    </a:cubicBezTo>
                    <a:cubicBezTo>
                      <a:pt x="2077" y="2434"/>
                      <a:pt x="2099" y="2402"/>
                      <a:pt x="2121" y="2402"/>
                    </a:cubicBezTo>
                    <a:cubicBezTo>
                      <a:pt x="2133" y="2402"/>
                      <a:pt x="2144" y="2410"/>
                      <a:pt x="2156" y="2432"/>
                    </a:cubicBezTo>
                    <a:cubicBezTo>
                      <a:pt x="2180" y="2440"/>
                      <a:pt x="2199" y="2447"/>
                      <a:pt x="2214" y="2447"/>
                    </a:cubicBezTo>
                    <a:cubicBezTo>
                      <a:pt x="2240" y="2447"/>
                      <a:pt x="2255" y="2429"/>
                      <a:pt x="2269" y="2375"/>
                    </a:cubicBezTo>
                    <a:cubicBezTo>
                      <a:pt x="2277" y="2347"/>
                      <a:pt x="2285" y="2339"/>
                      <a:pt x="2295" y="2339"/>
                    </a:cubicBezTo>
                    <a:cubicBezTo>
                      <a:pt x="2313" y="2339"/>
                      <a:pt x="2337" y="2367"/>
                      <a:pt x="2373" y="2367"/>
                    </a:cubicBezTo>
                    <a:cubicBezTo>
                      <a:pt x="2374" y="2367"/>
                      <a:pt x="2375" y="2367"/>
                      <a:pt x="2376" y="2367"/>
                    </a:cubicBezTo>
                    <a:cubicBezTo>
                      <a:pt x="2392" y="2393"/>
                      <a:pt x="2408" y="2391"/>
                      <a:pt x="2429" y="2422"/>
                    </a:cubicBezTo>
                    <a:cubicBezTo>
                      <a:pt x="2438" y="2377"/>
                      <a:pt x="2448" y="2370"/>
                      <a:pt x="2459" y="2370"/>
                    </a:cubicBezTo>
                    <a:cubicBezTo>
                      <a:pt x="2465" y="2370"/>
                      <a:pt x="2471" y="2372"/>
                      <a:pt x="2477" y="2372"/>
                    </a:cubicBezTo>
                    <a:cubicBezTo>
                      <a:pt x="2484" y="2372"/>
                      <a:pt x="2490" y="2370"/>
                      <a:pt x="2497" y="2361"/>
                    </a:cubicBezTo>
                    <a:cubicBezTo>
                      <a:pt x="2504" y="2357"/>
                      <a:pt x="2512" y="2356"/>
                      <a:pt x="2520" y="2356"/>
                    </a:cubicBezTo>
                    <a:cubicBezTo>
                      <a:pt x="2526" y="2356"/>
                      <a:pt x="2532" y="2356"/>
                      <a:pt x="2538" y="2356"/>
                    </a:cubicBezTo>
                    <a:cubicBezTo>
                      <a:pt x="2553" y="2356"/>
                      <a:pt x="2569" y="2354"/>
                      <a:pt x="2586" y="2337"/>
                    </a:cubicBezTo>
                    <a:cubicBezTo>
                      <a:pt x="2601" y="2322"/>
                      <a:pt x="2617" y="2316"/>
                      <a:pt x="2634" y="2316"/>
                    </a:cubicBezTo>
                    <a:cubicBezTo>
                      <a:pt x="2654" y="2316"/>
                      <a:pt x="2676" y="2324"/>
                      <a:pt x="2699" y="2338"/>
                    </a:cubicBezTo>
                    <a:cubicBezTo>
                      <a:pt x="2717" y="2296"/>
                      <a:pt x="2735" y="2284"/>
                      <a:pt x="2753" y="2284"/>
                    </a:cubicBezTo>
                    <a:cubicBezTo>
                      <a:pt x="2774" y="2284"/>
                      <a:pt x="2794" y="2300"/>
                      <a:pt x="2814" y="2303"/>
                    </a:cubicBezTo>
                    <a:cubicBezTo>
                      <a:pt x="2822" y="2294"/>
                      <a:pt x="2830" y="2291"/>
                      <a:pt x="2839" y="2291"/>
                    </a:cubicBezTo>
                    <a:cubicBezTo>
                      <a:pt x="2861" y="2291"/>
                      <a:pt x="2882" y="2315"/>
                      <a:pt x="2902" y="2315"/>
                    </a:cubicBezTo>
                    <a:cubicBezTo>
                      <a:pt x="2905" y="2315"/>
                      <a:pt x="2907" y="2315"/>
                      <a:pt x="2910" y="2314"/>
                    </a:cubicBezTo>
                    <a:cubicBezTo>
                      <a:pt x="2927" y="2330"/>
                      <a:pt x="2943" y="2335"/>
                      <a:pt x="2958" y="2335"/>
                    </a:cubicBezTo>
                    <a:cubicBezTo>
                      <a:pt x="2987" y="2335"/>
                      <a:pt x="3012" y="2315"/>
                      <a:pt x="3036" y="2315"/>
                    </a:cubicBezTo>
                    <a:cubicBezTo>
                      <a:pt x="3043" y="2315"/>
                      <a:pt x="3051" y="2317"/>
                      <a:pt x="3058" y="2323"/>
                    </a:cubicBezTo>
                    <a:cubicBezTo>
                      <a:pt x="3081" y="2343"/>
                      <a:pt x="3100" y="2366"/>
                      <a:pt x="3118" y="2391"/>
                    </a:cubicBezTo>
                    <a:cubicBezTo>
                      <a:pt x="3134" y="2358"/>
                      <a:pt x="3152" y="2380"/>
                      <a:pt x="3167" y="2340"/>
                    </a:cubicBezTo>
                    <a:cubicBezTo>
                      <a:pt x="3178" y="2318"/>
                      <a:pt x="3188" y="2310"/>
                      <a:pt x="3199" y="2310"/>
                    </a:cubicBezTo>
                    <a:cubicBezTo>
                      <a:pt x="3220" y="2310"/>
                      <a:pt x="3241" y="2340"/>
                      <a:pt x="3263" y="2353"/>
                    </a:cubicBezTo>
                    <a:cubicBezTo>
                      <a:pt x="3276" y="2345"/>
                      <a:pt x="3291" y="2342"/>
                      <a:pt x="3306" y="2342"/>
                    </a:cubicBezTo>
                    <a:cubicBezTo>
                      <a:pt x="3326" y="2342"/>
                      <a:pt x="3347" y="2348"/>
                      <a:pt x="3371" y="2358"/>
                    </a:cubicBezTo>
                    <a:cubicBezTo>
                      <a:pt x="3379" y="2384"/>
                      <a:pt x="3386" y="2393"/>
                      <a:pt x="3393" y="2393"/>
                    </a:cubicBezTo>
                    <a:cubicBezTo>
                      <a:pt x="3408" y="2393"/>
                      <a:pt x="3422" y="2357"/>
                      <a:pt x="3438" y="2356"/>
                    </a:cubicBezTo>
                    <a:cubicBezTo>
                      <a:pt x="3452" y="2379"/>
                      <a:pt x="3467" y="2400"/>
                      <a:pt x="3482" y="2400"/>
                    </a:cubicBezTo>
                    <a:cubicBezTo>
                      <a:pt x="3494" y="2400"/>
                      <a:pt x="3506" y="2387"/>
                      <a:pt x="3517" y="2349"/>
                    </a:cubicBezTo>
                    <a:cubicBezTo>
                      <a:pt x="3583" y="2345"/>
                      <a:pt x="3620" y="2334"/>
                      <a:pt x="3639" y="2323"/>
                    </a:cubicBezTo>
                    <a:cubicBezTo>
                      <a:pt x="3660" y="2311"/>
                      <a:pt x="3661" y="2298"/>
                      <a:pt x="3658" y="2292"/>
                    </a:cubicBezTo>
                    <a:cubicBezTo>
                      <a:pt x="3657" y="2279"/>
                      <a:pt x="3656" y="2269"/>
                      <a:pt x="3655" y="2261"/>
                    </a:cubicBezTo>
                    <a:lnTo>
                      <a:pt x="3655" y="2261"/>
                    </a:lnTo>
                    <a:cubicBezTo>
                      <a:pt x="3657" y="2264"/>
                      <a:pt x="3660" y="2265"/>
                      <a:pt x="3664" y="2268"/>
                    </a:cubicBezTo>
                    <a:cubicBezTo>
                      <a:pt x="3665" y="2267"/>
                      <a:pt x="3666" y="2266"/>
                      <a:pt x="3667" y="2266"/>
                    </a:cubicBezTo>
                    <a:cubicBezTo>
                      <a:pt x="3676" y="2266"/>
                      <a:pt x="3691" y="2298"/>
                      <a:pt x="3709" y="2298"/>
                    </a:cubicBezTo>
                    <a:cubicBezTo>
                      <a:pt x="3716" y="2298"/>
                      <a:pt x="3724" y="2293"/>
                      <a:pt x="3732" y="2279"/>
                    </a:cubicBezTo>
                    <a:cubicBezTo>
                      <a:pt x="3737" y="2282"/>
                      <a:pt x="3742" y="2283"/>
                      <a:pt x="3747" y="2283"/>
                    </a:cubicBezTo>
                    <a:cubicBezTo>
                      <a:pt x="3764" y="2283"/>
                      <a:pt x="3784" y="2272"/>
                      <a:pt x="3806" y="2272"/>
                    </a:cubicBezTo>
                    <a:cubicBezTo>
                      <a:pt x="3824" y="2272"/>
                      <a:pt x="3844" y="2279"/>
                      <a:pt x="3867" y="2305"/>
                    </a:cubicBezTo>
                    <a:cubicBezTo>
                      <a:pt x="3895" y="2303"/>
                      <a:pt x="3918" y="2281"/>
                      <a:pt x="3940" y="2281"/>
                    </a:cubicBezTo>
                    <a:cubicBezTo>
                      <a:pt x="3949" y="2281"/>
                      <a:pt x="3958" y="2285"/>
                      <a:pt x="3966" y="2297"/>
                    </a:cubicBezTo>
                    <a:cubicBezTo>
                      <a:pt x="3970" y="2293"/>
                      <a:pt x="3974" y="2292"/>
                      <a:pt x="3978" y="2292"/>
                    </a:cubicBezTo>
                    <a:cubicBezTo>
                      <a:pt x="4001" y="2292"/>
                      <a:pt x="4021" y="2343"/>
                      <a:pt x="4036" y="2345"/>
                    </a:cubicBezTo>
                    <a:cubicBezTo>
                      <a:pt x="4049" y="2303"/>
                      <a:pt x="4061" y="2284"/>
                      <a:pt x="4070" y="2284"/>
                    </a:cubicBezTo>
                    <a:cubicBezTo>
                      <a:pt x="4085" y="2284"/>
                      <a:pt x="4096" y="2327"/>
                      <a:pt x="4104" y="2391"/>
                    </a:cubicBezTo>
                    <a:cubicBezTo>
                      <a:pt x="4115" y="2421"/>
                      <a:pt x="4118" y="2426"/>
                      <a:pt x="4120" y="2426"/>
                    </a:cubicBezTo>
                    <a:cubicBezTo>
                      <a:pt x="4121" y="2426"/>
                      <a:pt x="4121" y="2425"/>
                      <a:pt x="4122" y="2425"/>
                    </a:cubicBezTo>
                    <a:cubicBezTo>
                      <a:pt x="4124" y="2425"/>
                      <a:pt x="4126" y="2427"/>
                      <a:pt x="4132" y="2437"/>
                    </a:cubicBezTo>
                    <a:cubicBezTo>
                      <a:pt x="4133" y="2417"/>
                      <a:pt x="4135" y="2410"/>
                      <a:pt x="4138" y="2410"/>
                    </a:cubicBezTo>
                    <a:cubicBezTo>
                      <a:pt x="4146" y="2410"/>
                      <a:pt x="4158" y="2458"/>
                      <a:pt x="4173" y="2458"/>
                    </a:cubicBezTo>
                    <a:cubicBezTo>
                      <a:pt x="4178" y="2458"/>
                      <a:pt x="4183" y="2453"/>
                      <a:pt x="4189" y="2441"/>
                    </a:cubicBezTo>
                    <a:cubicBezTo>
                      <a:pt x="4196" y="2486"/>
                      <a:pt x="4203" y="2499"/>
                      <a:pt x="4210" y="2499"/>
                    </a:cubicBezTo>
                    <a:cubicBezTo>
                      <a:pt x="4222" y="2499"/>
                      <a:pt x="4234" y="2462"/>
                      <a:pt x="4248" y="2462"/>
                    </a:cubicBezTo>
                    <a:cubicBezTo>
                      <a:pt x="4249" y="2462"/>
                      <a:pt x="4250" y="2462"/>
                      <a:pt x="4250" y="2462"/>
                    </a:cubicBezTo>
                    <a:cubicBezTo>
                      <a:pt x="4274" y="2459"/>
                      <a:pt x="4304" y="2427"/>
                      <a:pt x="4339" y="2396"/>
                    </a:cubicBezTo>
                    <a:cubicBezTo>
                      <a:pt x="4346" y="2388"/>
                      <a:pt x="4354" y="2386"/>
                      <a:pt x="4361" y="2386"/>
                    </a:cubicBezTo>
                    <a:cubicBezTo>
                      <a:pt x="4377" y="2386"/>
                      <a:pt x="4392" y="2398"/>
                      <a:pt x="4407" y="2398"/>
                    </a:cubicBezTo>
                    <a:cubicBezTo>
                      <a:pt x="4418" y="2398"/>
                      <a:pt x="4428" y="2391"/>
                      <a:pt x="4437" y="2367"/>
                    </a:cubicBezTo>
                    <a:cubicBezTo>
                      <a:pt x="4459" y="2362"/>
                      <a:pt x="4478" y="2309"/>
                      <a:pt x="4497" y="2309"/>
                    </a:cubicBezTo>
                    <a:cubicBezTo>
                      <a:pt x="4505" y="2309"/>
                      <a:pt x="4514" y="2319"/>
                      <a:pt x="4522" y="2344"/>
                    </a:cubicBezTo>
                    <a:cubicBezTo>
                      <a:pt x="4543" y="2352"/>
                      <a:pt x="4562" y="2389"/>
                      <a:pt x="4580" y="2389"/>
                    </a:cubicBezTo>
                    <a:cubicBezTo>
                      <a:pt x="4586" y="2389"/>
                      <a:pt x="4591" y="2385"/>
                      <a:pt x="4596" y="2376"/>
                    </a:cubicBezTo>
                    <a:cubicBezTo>
                      <a:pt x="4602" y="2361"/>
                      <a:pt x="4609" y="2357"/>
                      <a:pt x="4615" y="2357"/>
                    </a:cubicBezTo>
                    <a:cubicBezTo>
                      <a:pt x="4622" y="2357"/>
                      <a:pt x="4629" y="2361"/>
                      <a:pt x="4635" y="2361"/>
                    </a:cubicBezTo>
                    <a:cubicBezTo>
                      <a:pt x="4643" y="2361"/>
                      <a:pt x="4651" y="2354"/>
                      <a:pt x="4657" y="2324"/>
                    </a:cubicBezTo>
                    <a:cubicBezTo>
                      <a:pt x="4665" y="2333"/>
                      <a:pt x="4673" y="2336"/>
                      <a:pt x="4680" y="2336"/>
                    </a:cubicBezTo>
                    <a:cubicBezTo>
                      <a:pt x="4706" y="2336"/>
                      <a:pt x="4729" y="2288"/>
                      <a:pt x="4752" y="2288"/>
                    </a:cubicBezTo>
                    <a:cubicBezTo>
                      <a:pt x="4755" y="2288"/>
                      <a:pt x="4757" y="2289"/>
                      <a:pt x="4760" y="2291"/>
                    </a:cubicBezTo>
                    <a:cubicBezTo>
                      <a:pt x="4781" y="2296"/>
                      <a:pt x="4799" y="2304"/>
                      <a:pt x="4817" y="2304"/>
                    </a:cubicBezTo>
                    <a:cubicBezTo>
                      <a:pt x="4827" y="2304"/>
                      <a:pt x="4837" y="2301"/>
                      <a:pt x="4847" y="2293"/>
                    </a:cubicBezTo>
                    <a:cubicBezTo>
                      <a:pt x="4848" y="2293"/>
                      <a:pt x="4849" y="2293"/>
                      <a:pt x="4850" y="2293"/>
                    </a:cubicBezTo>
                    <a:cubicBezTo>
                      <a:pt x="4888" y="2293"/>
                      <a:pt x="4925" y="2248"/>
                      <a:pt x="4970" y="2248"/>
                    </a:cubicBezTo>
                    <a:cubicBezTo>
                      <a:pt x="4990" y="2248"/>
                      <a:pt x="5013" y="2258"/>
                      <a:pt x="5038" y="2286"/>
                    </a:cubicBezTo>
                    <a:cubicBezTo>
                      <a:pt x="5099" y="2271"/>
                      <a:pt x="5117" y="2264"/>
                      <a:pt x="5118" y="2264"/>
                    </a:cubicBezTo>
                    <a:lnTo>
                      <a:pt x="5118" y="2264"/>
                    </a:lnTo>
                    <a:cubicBezTo>
                      <a:pt x="5119" y="2264"/>
                      <a:pt x="5105" y="2270"/>
                      <a:pt x="5096" y="2282"/>
                    </a:cubicBezTo>
                    <a:cubicBezTo>
                      <a:pt x="5095" y="2280"/>
                      <a:pt x="5094" y="2280"/>
                      <a:pt x="5093" y="2280"/>
                    </a:cubicBezTo>
                    <a:cubicBezTo>
                      <a:pt x="5088" y="2280"/>
                      <a:pt x="5086" y="2301"/>
                      <a:pt x="5092" y="2301"/>
                    </a:cubicBezTo>
                    <a:cubicBezTo>
                      <a:pt x="5095" y="2301"/>
                      <a:pt x="5099" y="2298"/>
                      <a:pt x="5104" y="2288"/>
                    </a:cubicBezTo>
                    <a:cubicBezTo>
                      <a:pt x="5106" y="2285"/>
                      <a:pt x="5108" y="2284"/>
                      <a:pt x="5111" y="2284"/>
                    </a:cubicBezTo>
                    <a:cubicBezTo>
                      <a:pt x="5127" y="2284"/>
                      <a:pt x="5156" y="2340"/>
                      <a:pt x="5198" y="2340"/>
                    </a:cubicBezTo>
                    <a:cubicBezTo>
                      <a:pt x="5219" y="2340"/>
                      <a:pt x="5244" y="2326"/>
                      <a:pt x="5272" y="2283"/>
                    </a:cubicBezTo>
                    <a:cubicBezTo>
                      <a:pt x="5287" y="2282"/>
                      <a:pt x="5302" y="2282"/>
                      <a:pt x="5315" y="2282"/>
                    </a:cubicBezTo>
                    <a:cubicBezTo>
                      <a:pt x="5329" y="2282"/>
                      <a:pt x="5341" y="2282"/>
                      <a:pt x="5352" y="2282"/>
                    </a:cubicBezTo>
                    <a:cubicBezTo>
                      <a:pt x="5380" y="2282"/>
                      <a:pt x="5400" y="2280"/>
                      <a:pt x="5413" y="2267"/>
                    </a:cubicBezTo>
                    <a:cubicBezTo>
                      <a:pt x="5420" y="2260"/>
                      <a:pt x="5426" y="2257"/>
                      <a:pt x="5430" y="2257"/>
                    </a:cubicBezTo>
                    <a:cubicBezTo>
                      <a:pt x="5440" y="2257"/>
                      <a:pt x="5444" y="2272"/>
                      <a:pt x="5445" y="2291"/>
                    </a:cubicBezTo>
                    <a:lnTo>
                      <a:pt x="5445" y="2298"/>
                    </a:lnTo>
                    <a:cubicBezTo>
                      <a:pt x="5448" y="2295"/>
                      <a:pt x="5452" y="2294"/>
                      <a:pt x="5456" y="2294"/>
                    </a:cubicBezTo>
                    <a:cubicBezTo>
                      <a:pt x="5458" y="2294"/>
                      <a:pt x="5459" y="2294"/>
                      <a:pt x="5460" y="2295"/>
                    </a:cubicBezTo>
                    <a:cubicBezTo>
                      <a:pt x="5464" y="2270"/>
                      <a:pt x="5470" y="2261"/>
                      <a:pt x="5478" y="2261"/>
                    </a:cubicBezTo>
                    <a:cubicBezTo>
                      <a:pt x="5490" y="2261"/>
                      <a:pt x="5508" y="2287"/>
                      <a:pt x="5529" y="2293"/>
                    </a:cubicBezTo>
                    <a:cubicBezTo>
                      <a:pt x="5545" y="2281"/>
                      <a:pt x="5565" y="2276"/>
                      <a:pt x="5588" y="2276"/>
                    </a:cubicBezTo>
                    <a:cubicBezTo>
                      <a:pt x="5610" y="2276"/>
                      <a:pt x="5635" y="2281"/>
                      <a:pt x="5664" y="2288"/>
                    </a:cubicBezTo>
                    <a:cubicBezTo>
                      <a:pt x="5687" y="2310"/>
                      <a:pt x="5708" y="2318"/>
                      <a:pt x="5726" y="2318"/>
                    </a:cubicBezTo>
                    <a:cubicBezTo>
                      <a:pt x="5756" y="2318"/>
                      <a:pt x="5780" y="2299"/>
                      <a:pt x="5800" y="2283"/>
                    </a:cubicBezTo>
                    <a:cubicBezTo>
                      <a:pt x="5805" y="2288"/>
                      <a:pt x="5810" y="2290"/>
                      <a:pt x="5815" y="2290"/>
                    </a:cubicBezTo>
                    <a:cubicBezTo>
                      <a:pt x="5834" y="2290"/>
                      <a:pt x="5848" y="2258"/>
                      <a:pt x="5860" y="2258"/>
                    </a:cubicBezTo>
                    <a:cubicBezTo>
                      <a:pt x="5865" y="2258"/>
                      <a:pt x="5869" y="2264"/>
                      <a:pt x="5874" y="2279"/>
                    </a:cubicBezTo>
                    <a:cubicBezTo>
                      <a:pt x="5886" y="2258"/>
                      <a:pt x="5894" y="2252"/>
                      <a:pt x="5900" y="2252"/>
                    </a:cubicBezTo>
                    <a:cubicBezTo>
                      <a:pt x="5908" y="2252"/>
                      <a:pt x="5910" y="2267"/>
                      <a:pt x="5912" y="2274"/>
                    </a:cubicBezTo>
                    <a:cubicBezTo>
                      <a:pt x="5913" y="2276"/>
                      <a:pt x="5915" y="2294"/>
                      <a:pt x="5921" y="2294"/>
                    </a:cubicBezTo>
                    <a:cubicBezTo>
                      <a:pt x="5925" y="2294"/>
                      <a:pt x="5932" y="2286"/>
                      <a:pt x="5942" y="2259"/>
                    </a:cubicBezTo>
                    <a:cubicBezTo>
                      <a:pt x="5961" y="2271"/>
                      <a:pt x="5993" y="2332"/>
                      <a:pt x="6043" y="2332"/>
                    </a:cubicBezTo>
                    <a:cubicBezTo>
                      <a:pt x="6068" y="2332"/>
                      <a:pt x="6097" y="2317"/>
                      <a:pt x="6131" y="2275"/>
                    </a:cubicBezTo>
                    <a:cubicBezTo>
                      <a:pt x="6169" y="2319"/>
                      <a:pt x="6203" y="2340"/>
                      <a:pt x="6236" y="2340"/>
                    </a:cubicBezTo>
                    <a:cubicBezTo>
                      <a:pt x="6269" y="2340"/>
                      <a:pt x="6300" y="2317"/>
                      <a:pt x="6330" y="2272"/>
                    </a:cubicBezTo>
                    <a:cubicBezTo>
                      <a:pt x="6351" y="2250"/>
                      <a:pt x="6372" y="2240"/>
                      <a:pt x="6393" y="2240"/>
                    </a:cubicBezTo>
                    <a:cubicBezTo>
                      <a:pt x="6430" y="2240"/>
                      <a:pt x="6466" y="2272"/>
                      <a:pt x="6501" y="2329"/>
                    </a:cubicBezTo>
                    <a:cubicBezTo>
                      <a:pt x="6504" y="2328"/>
                      <a:pt x="6508" y="2327"/>
                      <a:pt x="6511" y="2327"/>
                    </a:cubicBezTo>
                    <a:cubicBezTo>
                      <a:pt x="6547" y="2327"/>
                      <a:pt x="6583" y="2393"/>
                      <a:pt x="6614" y="2393"/>
                    </a:cubicBezTo>
                    <a:cubicBezTo>
                      <a:pt x="6626" y="2393"/>
                      <a:pt x="6636" y="2385"/>
                      <a:pt x="6646" y="2363"/>
                    </a:cubicBezTo>
                    <a:cubicBezTo>
                      <a:pt x="6692" y="2413"/>
                      <a:pt x="6731" y="2382"/>
                      <a:pt x="6768" y="2415"/>
                    </a:cubicBezTo>
                    <a:cubicBezTo>
                      <a:pt x="6790" y="2441"/>
                      <a:pt x="6822" y="2456"/>
                      <a:pt x="6856" y="2456"/>
                    </a:cubicBezTo>
                    <a:cubicBezTo>
                      <a:pt x="6861" y="2456"/>
                      <a:pt x="6866" y="2455"/>
                      <a:pt x="6871" y="2455"/>
                    </a:cubicBezTo>
                    <a:cubicBezTo>
                      <a:pt x="6882" y="2474"/>
                      <a:pt x="6892" y="2481"/>
                      <a:pt x="6901" y="2481"/>
                    </a:cubicBezTo>
                    <a:cubicBezTo>
                      <a:pt x="6921" y="2481"/>
                      <a:pt x="6938" y="2451"/>
                      <a:pt x="6956" y="2445"/>
                    </a:cubicBezTo>
                    <a:cubicBezTo>
                      <a:pt x="6993" y="2410"/>
                      <a:pt x="7194" y="2231"/>
                      <a:pt x="7239" y="2231"/>
                    </a:cubicBezTo>
                    <a:cubicBezTo>
                      <a:pt x="7240" y="2231"/>
                      <a:pt x="7241" y="2231"/>
                      <a:pt x="7241" y="2231"/>
                    </a:cubicBezTo>
                    <a:cubicBezTo>
                      <a:pt x="7280" y="2233"/>
                      <a:pt x="7144" y="2281"/>
                      <a:pt x="7182" y="2334"/>
                    </a:cubicBezTo>
                    <a:cubicBezTo>
                      <a:pt x="7200" y="2365"/>
                      <a:pt x="7393" y="2543"/>
                      <a:pt x="7417" y="2543"/>
                    </a:cubicBezTo>
                    <a:cubicBezTo>
                      <a:pt x="7418" y="2543"/>
                      <a:pt x="7418" y="2543"/>
                      <a:pt x="7418" y="2543"/>
                    </a:cubicBezTo>
                    <a:cubicBezTo>
                      <a:pt x="7426" y="2529"/>
                      <a:pt x="7434" y="2513"/>
                      <a:pt x="7440" y="2498"/>
                    </a:cubicBezTo>
                    <a:lnTo>
                      <a:pt x="7455" y="2479"/>
                    </a:lnTo>
                    <a:cubicBezTo>
                      <a:pt x="7463" y="2480"/>
                      <a:pt x="7469" y="2483"/>
                      <a:pt x="7474" y="2488"/>
                    </a:cubicBezTo>
                    <a:cubicBezTo>
                      <a:pt x="7462" y="2504"/>
                      <a:pt x="7449" y="2522"/>
                      <a:pt x="7434" y="2544"/>
                    </a:cubicBezTo>
                    <a:cubicBezTo>
                      <a:pt x="7443" y="2531"/>
                      <a:pt x="7454" y="2527"/>
                      <a:pt x="7466" y="2527"/>
                    </a:cubicBezTo>
                    <a:cubicBezTo>
                      <a:pt x="7484" y="2527"/>
                      <a:pt x="7503" y="2536"/>
                      <a:pt x="7520" y="2536"/>
                    </a:cubicBezTo>
                    <a:cubicBezTo>
                      <a:pt x="7529" y="2536"/>
                      <a:pt x="7537" y="2534"/>
                      <a:pt x="7544" y="2527"/>
                    </a:cubicBezTo>
                    <a:cubicBezTo>
                      <a:pt x="7551" y="2547"/>
                      <a:pt x="7557" y="2554"/>
                      <a:pt x="7563" y="2554"/>
                    </a:cubicBezTo>
                    <a:cubicBezTo>
                      <a:pt x="7567" y="2554"/>
                      <a:pt x="7571" y="2549"/>
                      <a:pt x="7574" y="2541"/>
                    </a:cubicBezTo>
                    <a:cubicBezTo>
                      <a:pt x="7575" y="2543"/>
                      <a:pt x="7577" y="2543"/>
                      <a:pt x="7579" y="2544"/>
                    </a:cubicBezTo>
                    <a:cubicBezTo>
                      <a:pt x="7599" y="2555"/>
                      <a:pt x="7621" y="2568"/>
                      <a:pt x="7644" y="2568"/>
                    </a:cubicBezTo>
                    <a:cubicBezTo>
                      <a:pt x="7657" y="2568"/>
                      <a:pt x="7670" y="2564"/>
                      <a:pt x="7683" y="2554"/>
                    </a:cubicBezTo>
                    <a:cubicBezTo>
                      <a:pt x="7693" y="2559"/>
                      <a:pt x="7702" y="2561"/>
                      <a:pt x="7711" y="2561"/>
                    </a:cubicBezTo>
                    <a:cubicBezTo>
                      <a:pt x="7750" y="2561"/>
                      <a:pt x="7780" y="2526"/>
                      <a:pt x="7805" y="2518"/>
                    </a:cubicBezTo>
                    <a:cubicBezTo>
                      <a:pt x="7837" y="2529"/>
                      <a:pt x="7857" y="2538"/>
                      <a:pt x="7873" y="2555"/>
                    </a:cubicBezTo>
                    <a:cubicBezTo>
                      <a:pt x="7875" y="2557"/>
                      <a:pt x="7877" y="2558"/>
                      <a:pt x="7879" y="2558"/>
                    </a:cubicBezTo>
                    <a:cubicBezTo>
                      <a:pt x="7885" y="2558"/>
                      <a:pt x="7890" y="2554"/>
                      <a:pt x="7893" y="2549"/>
                    </a:cubicBezTo>
                    <a:lnTo>
                      <a:pt x="7893" y="2549"/>
                    </a:lnTo>
                    <a:cubicBezTo>
                      <a:pt x="7890" y="2554"/>
                      <a:pt x="7889" y="2560"/>
                      <a:pt x="7888" y="2567"/>
                    </a:cubicBezTo>
                    <a:cubicBezTo>
                      <a:pt x="7888" y="2571"/>
                      <a:pt x="7887" y="2574"/>
                      <a:pt x="7887" y="2580"/>
                    </a:cubicBezTo>
                    <a:cubicBezTo>
                      <a:pt x="7900" y="2575"/>
                      <a:pt x="7915" y="2573"/>
                      <a:pt x="7930" y="2573"/>
                    </a:cubicBezTo>
                    <a:cubicBezTo>
                      <a:pt x="7933" y="2573"/>
                      <a:pt x="7936" y="2573"/>
                      <a:pt x="7939" y="2573"/>
                    </a:cubicBezTo>
                    <a:cubicBezTo>
                      <a:pt x="7942" y="2574"/>
                      <a:pt x="7945" y="2574"/>
                      <a:pt x="7949" y="2574"/>
                    </a:cubicBezTo>
                    <a:cubicBezTo>
                      <a:pt x="7967" y="2574"/>
                      <a:pt x="7988" y="2564"/>
                      <a:pt x="8011" y="2564"/>
                    </a:cubicBezTo>
                    <a:cubicBezTo>
                      <a:pt x="8034" y="2564"/>
                      <a:pt x="8058" y="2573"/>
                      <a:pt x="8086" y="2609"/>
                    </a:cubicBezTo>
                    <a:cubicBezTo>
                      <a:pt x="8092" y="2606"/>
                      <a:pt x="8098" y="2605"/>
                      <a:pt x="8103" y="2605"/>
                    </a:cubicBezTo>
                    <a:cubicBezTo>
                      <a:pt x="8120" y="2605"/>
                      <a:pt x="8138" y="2613"/>
                      <a:pt x="8157" y="2613"/>
                    </a:cubicBezTo>
                    <a:cubicBezTo>
                      <a:pt x="8166" y="2613"/>
                      <a:pt x="8177" y="2611"/>
                      <a:pt x="8187" y="2604"/>
                    </a:cubicBezTo>
                    <a:cubicBezTo>
                      <a:pt x="8188" y="2604"/>
                      <a:pt x="8189" y="2604"/>
                      <a:pt x="8190" y="2604"/>
                    </a:cubicBezTo>
                    <a:cubicBezTo>
                      <a:pt x="8221" y="2604"/>
                      <a:pt x="8251" y="2556"/>
                      <a:pt x="8285" y="2556"/>
                    </a:cubicBezTo>
                    <a:cubicBezTo>
                      <a:pt x="8292" y="2556"/>
                      <a:pt x="8299" y="2558"/>
                      <a:pt x="8306" y="2563"/>
                    </a:cubicBezTo>
                    <a:cubicBezTo>
                      <a:pt x="8327" y="2550"/>
                      <a:pt x="8348" y="2546"/>
                      <a:pt x="8368" y="2546"/>
                    </a:cubicBezTo>
                    <a:cubicBezTo>
                      <a:pt x="8405" y="2546"/>
                      <a:pt x="8441" y="2559"/>
                      <a:pt x="8475" y="2559"/>
                    </a:cubicBezTo>
                    <a:cubicBezTo>
                      <a:pt x="8481" y="2559"/>
                      <a:pt x="8487" y="2559"/>
                      <a:pt x="8494" y="2558"/>
                    </a:cubicBezTo>
                    <a:cubicBezTo>
                      <a:pt x="8510" y="2571"/>
                      <a:pt x="8526" y="2575"/>
                      <a:pt x="8542" y="2575"/>
                    </a:cubicBezTo>
                    <a:cubicBezTo>
                      <a:pt x="8573" y="2575"/>
                      <a:pt x="8602" y="2559"/>
                      <a:pt x="8631" y="2559"/>
                    </a:cubicBezTo>
                    <a:cubicBezTo>
                      <a:pt x="8632" y="2559"/>
                      <a:pt x="8633" y="2559"/>
                      <a:pt x="8633" y="2559"/>
                    </a:cubicBezTo>
                    <a:cubicBezTo>
                      <a:pt x="8646" y="2569"/>
                      <a:pt x="8659" y="2573"/>
                      <a:pt x="8671" y="2573"/>
                    </a:cubicBezTo>
                    <a:cubicBezTo>
                      <a:pt x="8702" y="2573"/>
                      <a:pt x="8731" y="2549"/>
                      <a:pt x="8759" y="2546"/>
                    </a:cubicBezTo>
                    <a:cubicBezTo>
                      <a:pt x="8787" y="2533"/>
                      <a:pt x="8812" y="2488"/>
                      <a:pt x="8837" y="2488"/>
                    </a:cubicBezTo>
                    <a:cubicBezTo>
                      <a:pt x="8849" y="2488"/>
                      <a:pt x="8861" y="2497"/>
                      <a:pt x="8873" y="2524"/>
                    </a:cubicBezTo>
                    <a:cubicBezTo>
                      <a:pt x="8876" y="2519"/>
                      <a:pt x="8878" y="2516"/>
                      <a:pt x="8878" y="2516"/>
                    </a:cubicBezTo>
                    <a:lnTo>
                      <a:pt x="8878" y="2516"/>
                    </a:lnTo>
                    <a:cubicBezTo>
                      <a:pt x="8881" y="2516"/>
                      <a:pt x="8776" y="2681"/>
                      <a:pt x="8805" y="2708"/>
                    </a:cubicBezTo>
                    <a:cubicBezTo>
                      <a:pt x="8823" y="2692"/>
                      <a:pt x="8841" y="2687"/>
                      <a:pt x="8858" y="2687"/>
                    </a:cubicBezTo>
                    <a:cubicBezTo>
                      <a:pt x="8889" y="2687"/>
                      <a:pt x="8918" y="2704"/>
                      <a:pt x="8946" y="2704"/>
                    </a:cubicBezTo>
                    <a:cubicBezTo>
                      <a:pt x="8956" y="2704"/>
                      <a:pt x="8966" y="2702"/>
                      <a:pt x="8976" y="2695"/>
                    </a:cubicBezTo>
                    <a:cubicBezTo>
                      <a:pt x="8986" y="2682"/>
                      <a:pt x="8996" y="2679"/>
                      <a:pt x="9006" y="2679"/>
                    </a:cubicBezTo>
                    <a:cubicBezTo>
                      <a:pt x="9014" y="2679"/>
                      <a:pt x="9023" y="2682"/>
                      <a:pt x="9032" y="2682"/>
                    </a:cubicBezTo>
                    <a:cubicBezTo>
                      <a:pt x="9041" y="2682"/>
                      <a:pt x="9050" y="2679"/>
                      <a:pt x="9058" y="2667"/>
                    </a:cubicBezTo>
                    <a:cubicBezTo>
                      <a:pt x="9064" y="2655"/>
                      <a:pt x="9070" y="2651"/>
                      <a:pt x="9075" y="2651"/>
                    </a:cubicBezTo>
                    <a:cubicBezTo>
                      <a:pt x="9092" y="2651"/>
                      <a:pt x="9109" y="2687"/>
                      <a:pt x="9124" y="2687"/>
                    </a:cubicBezTo>
                    <a:cubicBezTo>
                      <a:pt x="9126" y="2687"/>
                      <a:pt x="9129" y="2686"/>
                      <a:pt x="9131" y="2684"/>
                    </a:cubicBezTo>
                    <a:cubicBezTo>
                      <a:pt x="9159" y="2682"/>
                      <a:pt x="9184" y="2651"/>
                      <a:pt x="9207" y="2651"/>
                    </a:cubicBezTo>
                    <a:cubicBezTo>
                      <a:pt x="9219" y="2651"/>
                      <a:pt x="9230" y="2659"/>
                      <a:pt x="9242" y="2685"/>
                    </a:cubicBezTo>
                    <a:cubicBezTo>
                      <a:pt x="9252" y="2707"/>
                      <a:pt x="9261" y="2715"/>
                      <a:pt x="9269" y="2715"/>
                    </a:cubicBezTo>
                    <a:cubicBezTo>
                      <a:pt x="9288" y="2715"/>
                      <a:pt x="9304" y="2673"/>
                      <a:pt x="9319" y="2669"/>
                    </a:cubicBezTo>
                    <a:cubicBezTo>
                      <a:pt x="9343" y="2690"/>
                      <a:pt x="9362" y="2700"/>
                      <a:pt x="9379" y="2700"/>
                    </a:cubicBezTo>
                    <a:cubicBezTo>
                      <a:pt x="9395" y="2700"/>
                      <a:pt x="9409" y="2692"/>
                      <a:pt x="9422" y="2679"/>
                    </a:cubicBezTo>
                    <a:cubicBezTo>
                      <a:pt x="9472" y="2683"/>
                      <a:pt x="9480" y="2700"/>
                      <a:pt x="9487" y="2700"/>
                    </a:cubicBezTo>
                    <a:cubicBezTo>
                      <a:pt x="9488" y="2700"/>
                      <a:pt x="9490" y="2699"/>
                      <a:pt x="9491" y="2698"/>
                    </a:cubicBezTo>
                    <a:cubicBezTo>
                      <a:pt x="9493" y="2692"/>
                      <a:pt x="9494" y="2689"/>
                      <a:pt x="9496" y="2689"/>
                    </a:cubicBezTo>
                    <a:cubicBezTo>
                      <a:pt x="9502" y="2689"/>
                      <a:pt x="9509" y="2707"/>
                      <a:pt x="9523" y="2749"/>
                    </a:cubicBezTo>
                    <a:cubicBezTo>
                      <a:pt x="9534" y="2752"/>
                      <a:pt x="9548" y="2760"/>
                      <a:pt x="9567" y="2760"/>
                    </a:cubicBezTo>
                    <a:cubicBezTo>
                      <a:pt x="9581" y="2760"/>
                      <a:pt x="9598" y="2756"/>
                      <a:pt x="9618" y="2740"/>
                    </a:cubicBezTo>
                    <a:cubicBezTo>
                      <a:pt x="9668" y="2755"/>
                      <a:pt x="9696" y="2770"/>
                      <a:pt x="9711" y="2772"/>
                    </a:cubicBezTo>
                    <a:cubicBezTo>
                      <a:pt x="9714" y="2761"/>
                      <a:pt x="9716" y="2757"/>
                      <a:pt x="9718" y="2757"/>
                    </a:cubicBezTo>
                    <a:cubicBezTo>
                      <a:pt x="9727" y="2757"/>
                      <a:pt x="9732" y="2819"/>
                      <a:pt x="9734" y="2821"/>
                    </a:cubicBezTo>
                    <a:cubicBezTo>
                      <a:pt x="9735" y="2822"/>
                      <a:pt x="9735" y="2823"/>
                      <a:pt x="9736" y="2823"/>
                    </a:cubicBezTo>
                    <a:cubicBezTo>
                      <a:pt x="9739" y="2823"/>
                      <a:pt x="9744" y="2804"/>
                      <a:pt x="9783" y="2804"/>
                    </a:cubicBezTo>
                    <a:cubicBezTo>
                      <a:pt x="9792" y="2804"/>
                      <a:pt x="9803" y="2805"/>
                      <a:pt x="9816" y="2807"/>
                    </a:cubicBezTo>
                    <a:cubicBezTo>
                      <a:pt x="9841" y="2759"/>
                      <a:pt x="9865" y="2770"/>
                      <a:pt x="9888" y="2767"/>
                    </a:cubicBezTo>
                    <a:cubicBezTo>
                      <a:pt x="9893" y="2756"/>
                      <a:pt x="9899" y="2752"/>
                      <a:pt x="9904" y="2752"/>
                    </a:cubicBezTo>
                    <a:cubicBezTo>
                      <a:pt x="9915" y="2752"/>
                      <a:pt x="9927" y="2768"/>
                      <a:pt x="9939" y="2768"/>
                    </a:cubicBezTo>
                    <a:cubicBezTo>
                      <a:pt x="9943" y="2768"/>
                      <a:pt x="9948" y="2765"/>
                      <a:pt x="9953" y="2756"/>
                    </a:cubicBezTo>
                    <a:cubicBezTo>
                      <a:pt x="9964" y="2736"/>
                      <a:pt x="9976" y="2725"/>
                      <a:pt x="9988" y="2725"/>
                    </a:cubicBezTo>
                    <a:cubicBezTo>
                      <a:pt x="9998" y="2725"/>
                      <a:pt x="10008" y="2732"/>
                      <a:pt x="10019" y="2746"/>
                    </a:cubicBezTo>
                    <a:cubicBezTo>
                      <a:pt x="10026" y="2725"/>
                      <a:pt x="10034" y="2720"/>
                      <a:pt x="10042" y="2720"/>
                    </a:cubicBezTo>
                    <a:cubicBezTo>
                      <a:pt x="10049" y="2720"/>
                      <a:pt x="10057" y="2724"/>
                      <a:pt x="10065" y="2724"/>
                    </a:cubicBezTo>
                    <a:cubicBezTo>
                      <a:pt x="10073" y="2724"/>
                      <a:pt x="10082" y="2719"/>
                      <a:pt x="10090" y="2697"/>
                    </a:cubicBezTo>
                    <a:cubicBezTo>
                      <a:pt x="10107" y="2675"/>
                      <a:pt x="10125" y="2650"/>
                      <a:pt x="10144" y="2650"/>
                    </a:cubicBezTo>
                    <a:cubicBezTo>
                      <a:pt x="10154" y="2650"/>
                      <a:pt x="10164" y="2657"/>
                      <a:pt x="10176" y="2672"/>
                    </a:cubicBezTo>
                    <a:cubicBezTo>
                      <a:pt x="10181" y="2669"/>
                      <a:pt x="10187" y="2667"/>
                      <a:pt x="10193" y="2667"/>
                    </a:cubicBezTo>
                    <a:cubicBezTo>
                      <a:pt x="10214" y="2667"/>
                      <a:pt x="10237" y="2687"/>
                      <a:pt x="10261" y="2687"/>
                    </a:cubicBezTo>
                    <a:cubicBezTo>
                      <a:pt x="10268" y="2687"/>
                      <a:pt x="10274" y="2686"/>
                      <a:pt x="10280" y="2683"/>
                    </a:cubicBezTo>
                    <a:cubicBezTo>
                      <a:pt x="10396" y="2700"/>
                      <a:pt x="10408" y="2740"/>
                      <a:pt x="10413" y="2740"/>
                    </a:cubicBezTo>
                    <a:cubicBezTo>
                      <a:pt x="10413" y="2740"/>
                      <a:pt x="10413" y="2740"/>
                      <a:pt x="10414" y="2740"/>
                    </a:cubicBezTo>
                    <a:cubicBezTo>
                      <a:pt x="10417" y="2746"/>
                      <a:pt x="10419" y="2761"/>
                      <a:pt x="10450" y="2761"/>
                    </a:cubicBezTo>
                    <a:cubicBezTo>
                      <a:pt x="10465" y="2761"/>
                      <a:pt x="10486" y="2758"/>
                      <a:pt x="10517" y="2749"/>
                    </a:cubicBezTo>
                    <a:cubicBezTo>
                      <a:pt x="10524" y="2756"/>
                      <a:pt x="10528" y="2760"/>
                      <a:pt x="10533" y="2765"/>
                    </a:cubicBezTo>
                    <a:cubicBezTo>
                      <a:pt x="10574" y="2764"/>
                      <a:pt x="10631" y="2761"/>
                      <a:pt x="10711" y="2753"/>
                    </a:cubicBezTo>
                    <a:cubicBezTo>
                      <a:pt x="10740" y="2735"/>
                      <a:pt x="10766" y="2730"/>
                      <a:pt x="10791" y="2730"/>
                    </a:cubicBezTo>
                    <a:cubicBezTo>
                      <a:pt x="10829" y="2730"/>
                      <a:pt x="10863" y="2743"/>
                      <a:pt x="10893" y="2743"/>
                    </a:cubicBezTo>
                    <a:cubicBezTo>
                      <a:pt x="10908" y="2743"/>
                      <a:pt x="10922" y="2739"/>
                      <a:pt x="10935" y="2728"/>
                    </a:cubicBezTo>
                    <a:cubicBezTo>
                      <a:pt x="10952" y="2736"/>
                      <a:pt x="10968" y="2738"/>
                      <a:pt x="10981" y="2738"/>
                    </a:cubicBezTo>
                    <a:cubicBezTo>
                      <a:pt x="11012" y="2738"/>
                      <a:pt x="11035" y="2725"/>
                      <a:pt x="11052" y="2723"/>
                    </a:cubicBezTo>
                    <a:cubicBezTo>
                      <a:pt x="11081" y="2707"/>
                      <a:pt x="11097" y="2702"/>
                      <a:pt x="11109" y="2702"/>
                    </a:cubicBezTo>
                    <a:cubicBezTo>
                      <a:pt x="11118" y="2702"/>
                      <a:pt x="11125" y="2705"/>
                      <a:pt x="11135" y="2708"/>
                    </a:cubicBezTo>
                    <a:cubicBezTo>
                      <a:pt x="11139" y="2697"/>
                      <a:pt x="11144" y="2692"/>
                      <a:pt x="11151" y="2692"/>
                    </a:cubicBezTo>
                    <a:cubicBezTo>
                      <a:pt x="11169" y="2692"/>
                      <a:pt x="11197" y="2729"/>
                      <a:pt x="11247" y="2729"/>
                    </a:cubicBezTo>
                    <a:cubicBezTo>
                      <a:pt x="11261" y="2729"/>
                      <a:pt x="11277" y="2726"/>
                      <a:pt x="11295" y="2718"/>
                    </a:cubicBezTo>
                    <a:cubicBezTo>
                      <a:pt x="11314" y="2710"/>
                      <a:pt x="11331" y="2707"/>
                      <a:pt x="11346" y="2707"/>
                    </a:cubicBezTo>
                    <a:cubicBezTo>
                      <a:pt x="11386" y="2707"/>
                      <a:pt x="11416" y="2728"/>
                      <a:pt x="11437" y="2728"/>
                    </a:cubicBezTo>
                    <a:cubicBezTo>
                      <a:pt x="11441" y="2728"/>
                      <a:pt x="11445" y="2727"/>
                      <a:pt x="11449" y="2725"/>
                    </a:cubicBezTo>
                    <a:cubicBezTo>
                      <a:pt x="11459" y="2725"/>
                      <a:pt x="11466" y="2723"/>
                      <a:pt x="11472" y="2723"/>
                    </a:cubicBezTo>
                    <a:cubicBezTo>
                      <a:pt x="11415" y="2634"/>
                      <a:pt x="11276" y="2305"/>
                      <a:pt x="11332" y="2305"/>
                    </a:cubicBezTo>
                    <a:cubicBezTo>
                      <a:pt x="11335" y="2305"/>
                      <a:pt x="11338" y="2306"/>
                      <a:pt x="11341" y="2307"/>
                    </a:cubicBezTo>
                    <a:cubicBezTo>
                      <a:pt x="11386" y="2269"/>
                      <a:pt x="11401" y="2248"/>
                      <a:pt x="11403" y="2248"/>
                    </a:cubicBezTo>
                    <a:lnTo>
                      <a:pt x="11403" y="2248"/>
                    </a:lnTo>
                    <a:cubicBezTo>
                      <a:pt x="11404" y="2248"/>
                      <a:pt x="11389" y="2275"/>
                      <a:pt x="11381" y="2337"/>
                    </a:cubicBezTo>
                    <a:cubicBezTo>
                      <a:pt x="11372" y="2361"/>
                      <a:pt x="11367" y="2369"/>
                      <a:pt x="11387" y="2369"/>
                    </a:cubicBezTo>
                    <a:cubicBezTo>
                      <a:pt x="11406" y="2369"/>
                      <a:pt x="11450" y="2361"/>
                      <a:pt x="11537" y="2352"/>
                    </a:cubicBezTo>
                    <a:cubicBezTo>
                      <a:pt x="11586" y="2354"/>
                      <a:pt x="11624" y="2379"/>
                      <a:pt x="11654" y="2379"/>
                    </a:cubicBezTo>
                    <a:cubicBezTo>
                      <a:pt x="11660" y="2379"/>
                      <a:pt x="11665" y="2378"/>
                      <a:pt x="11671" y="2376"/>
                    </a:cubicBezTo>
                    <a:cubicBezTo>
                      <a:pt x="11679" y="2390"/>
                      <a:pt x="11686" y="2394"/>
                      <a:pt x="11693" y="2394"/>
                    </a:cubicBezTo>
                    <a:cubicBezTo>
                      <a:pt x="11705" y="2394"/>
                      <a:pt x="11715" y="2381"/>
                      <a:pt x="11723" y="2381"/>
                    </a:cubicBezTo>
                    <a:cubicBezTo>
                      <a:pt x="11730" y="2381"/>
                      <a:pt x="11736" y="2388"/>
                      <a:pt x="11742" y="2415"/>
                    </a:cubicBezTo>
                    <a:cubicBezTo>
                      <a:pt x="11773" y="2463"/>
                      <a:pt x="11788" y="2482"/>
                      <a:pt x="11821" y="2482"/>
                    </a:cubicBezTo>
                    <a:cubicBezTo>
                      <a:pt x="11825" y="2482"/>
                      <a:pt x="11829" y="2482"/>
                      <a:pt x="11834" y="2482"/>
                    </a:cubicBezTo>
                    <a:cubicBezTo>
                      <a:pt x="11840" y="2493"/>
                      <a:pt x="11847" y="2498"/>
                      <a:pt x="11855" y="2498"/>
                    </a:cubicBezTo>
                    <a:cubicBezTo>
                      <a:pt x="11873" y="2498"/>
                      <a:pt x="11894" y="2477"/>
                      <a:pt x="11923" y="2471"/>
                    </a:cubicBezTo>
                    <a:cubicBezTo>
                      <a:pt x="11936" y="2476"/>
                      <a:pt x="11950" y="2479"/>
                      <a:pt x="11966" y="2479"/>
                    </a:cubicBezTo>
                    <a:cubicBezTo>
                      <a:pt x="11999" y="2479"/>
                      <a:pt x="12039" y="2467"/>
                      <a:pt x="12087" y="2438"/>
                    </a:cubicBezTo>
                    <a:cubicBezTo>
                      <a:pt x="12097" y="2450"/>
                      <a:pt x="12106" y="2455"/>
                      <a:pt x="12115" y="2455"/>
                    </a:cubicBezTo>
                    <a:cubicBezTo>
                      <a:pt x="12151" y="2455"/>
                      <a:pt x="12180" y="2379"/>
                      <a:pt x="12206" y="2379"/>
                    </a:cubicBezTo>
                    <a:cubicBezTo>
                      <a:pt x="12209" y="2379"/>
                      <a:pt x="12212" y="2380"/>
                      <a:pt x="12215" y="2382"/>
                    </a:cubicBezTo>
                    <a:cubicBezTo>
                      <a:pt x="12226" y="2397"/>
                      <a:pt x="12235" y="2402"/>
                      <a:pt x="12243" y="2402"/>
                    </a:cubicBezTo>
                    <a:cubicBezTo>
                      <a:pt x="12264" y="2402"/>
                      <a:pt x="12281" y="2370"/>
                      <a:pt x="12294" y="2366"/>
                    </a:cubicBezTo>
                    <a:cubicBezTo>
                      <a:pt x="12300" y="2360"/>
                      <a:pt x="12306" y="2358"/>
                      <a:pt x="12311" y="2358"/>
                    </a:cubicBezTo>
                    <a:cubicBezTo>
                      <a:pt x="12327" y="2358"/>
                      <a:pt x="12338" y="2376"/>
                      <a:pt x="12345" y="2376"/>
                    </a:cubicBezTo>
                    <a:cubicBezTo>
                      <a:pt x="12351" y="2376"/>
                      <a:pt x="12355" y="2366"/>
                      <a:pt x="12358" y="2334"/>
                    </a:cubicBezTo>
                    <a:cubicBezTo>
                      <a:pt x="12364" y="2312"/>
                      <a:pt x="12368" y="2306"/>
                      <a:pt x="12376" y="2306"/>
                    </a:cubicBezTo>
                    <a:cubicBezTo>
                      <a:pt x="12386" y="2306"/>
                      <a:pt x="12403" y="2314"/>
                      <a:pt x="12436" y="2314"/>
                    </a:cubicBezTo>
                    <a:cubicBezTo>
                      <a:pt x="12455" y="2314"/>
                      <a:pt x="12479" y="2311"/>
                      <a:pt x="12512" y="2302"/>
                    </a:cubicBezTo>
                    <a:cubicBezTo>
                      <a:pt x="12528" y="2286"/>
                      <a:pt x="12541" y="2267"/>
                      <a:pt x="12551" y="2246"/>
                    </a:cubicBezTo>
                    <a:cubicBezTo>
                      <a:pt x="12552" y="2247"/>
                      <a:pt x="12555" y="2247"/>
                      <a:pt x="12557" y="2247"/>
                    </a:cubicBezTo>
                    <a:cubicBezTo>
                      <a:pt x="12557" y="2251"/>
                      <a:pt x="12559" y="2253"/>
                      <a:pt x="12560" y="2258"/>
                    </a:cubicBezTo>
                    <a:cubicBezTo>
                      <a:pt x="12564" y="2247"/>
                      <a:pt x="12569" y="2235"/>
                      <a:pt x="12573" y="2223"/>
                    </a:cubicBezTo>
                    <a:cubicBezTo>
                      <a:pt x="12574" y="2223"/>
                      <a:pt x="12575" y="2223"/>
                      <a:pt x="12576" y="2223"/>
                    </a:cubicBezTo>
                    <a:cubicBezTo>
                      <a:pt x="12577" y="2223"/>
                      <a:pt x="12578" y="2224"/>
                      <a:pt x="12579" y="2226"/>
                    </a:cubicBezTo>
                    <a:cubicBezTo>
                      <a:pt x="12583" y="2221"/>
                      <a:pt x="12585" y="2214"/>
                      <a:pt x="12587" y="2209"/>
                    </a:cubicBezTo>
                    <a:cubicBezTo>
                      <a:pt x="12589" y="2209"/>
                      <a:pt x="12591" y="2209"/>
                      <a:pt x="12594" y="2211"/>
                    </a:cubicBezTo>
                    <a:cubicBezTo>
                      <a:pt x="12596" y="2213"/>
                      <a:pt x="12596" y="2218"/>
                      <a:pt x="12596" y="2222"/>
                    </a:cubicBezTo>
                    <a:cubicBezTo>
                      <a:pt x="12597" y="2218"/>
                      <a:pt x="12597" y="2214"/>
                      <a:pt x="12596" y="2212"/>
                    </a:cubicBezTo>
                    <a:lnTo>
                      <a:pt x="12596" y="2212"/>
                    </a:lnTo>
                    <a:cubicBezTo>
                      <a:pt x="12604" y="2217"/>
                      <a:pt x="12614" y="2224"/>
                      <a:pt x="12625" y="2224"/>
                    </a:cubicBezTo>
                    <a:cubicBezTo>
                      <a:pt x="12628" y="2224"/>
                      <a:pt x="12632" y="2223"/>
                      <a:pt x="12636" y="2221"/>
                    </a:cubicBezTo>
                    <a:cubicBezTo>
                      <a:pt x="12659" y="2260"/>
                      <a:pt x="12685" y="2267"/>
                      <a:pt x="12716" y="2267"/>
                    </a:cubicBezTo>
                    <a:cubicBezTo>
                      <a:pt x="12737" y="2267"/>
                      <a:pt x="12759" y="2264"/>
                      <a:pt x="12784" y="2264"/>
                    </a:cubicBezTo>
                    <a:cubicBezTo>
                      <a:pt x="12796" y="2258"/>
                      <a:pt x="12808" y="2256"/>
                      <a:pt x="12819" y="2256"/>
                    </a:cubicBezTo>
                    <a:cubicBezTo>
                      <a:pt x="12855" y="2256"/>
                      <a:pt x="12888" y="2277"/>
                      <a:pt x="12918" y="2277"/>
                    </a:cubicBezTo>
                    <a:cubicBezTo>
                      <a:pt x="12930" y="2277"/>
                      <a:pt x="12941" y="2274"/>
                      <a:pt x="12952" y="2265"/>
                    </a:cubicBezTo>
                    <a:cubicBezTo>
                      <a:pt x="12972" y="2262"/>
                      <a:pt x="12991" y="2259"/>
                      <a:pt x="13009" y="2259"/>
                    </a:cubicBezTo>
                    <a:cubicBezTo>
                      <a:pt x="13034" y="2259"/>
                      <a:pt x="13057" y="2264"/>
                      <a:pt x="13078" y="2274"/>
                    </a:cubicBezTo>
                    <a:cubicBezTo>
                      <a:pt x="13095" y="2256"/>
                      <a:pt x="13110" y="2237"/>
                      <a:pt x="13125" y="2237"/>
                    </a:cubicBezTo>
                    <a:cubicBezTo>
                      <a:pt x="13141" y="2237"/>
                      <a:pt x="13155" y="2258"/>
                      <a:pt x="13170" y="2320"/>
                    </a:cubicBezTo>
                    <a:cubicBezTo>
                      <a:pt x="13174" y="2324"/>
                      <a:pt x="13178" y="2325"/>
                      <a:pt x="13182" y="2325"/>
                    </a:cubicBezTo>
                    <a:cubicBezTo>
                      <a:pt x="13201" y="2325"/>
                      <a:pt x="13216" y="2288"/>
                      <a:pt x="13229" y="2288"/>
                    </a:cubicBezTo>
                    <a:cubicBezTo>
                      <a:pt x="13255" y="2272"/>
                      <a:pt x="13270" y="2266"/>
                      <a:pt x="13279" y="2266"/>
                    </a:cubicBezTo>
                    <a:cubicBezTo>
                      <a:pt x="13292" y="2266"/>
                      <a:pt x="13293" y="2278"/>
                      <a:pt x="13293" y="2292"/>
                    </a:cubicBezTo>
                    <a:cubicBezTo>
                      <a:pt x="13293" y="2292"/>
                      <a:pt x="13293" y="2292"/>
                      <a:pt x="13293" y="2292"/>
                    </a:cubicBezTo>
                    <a:cubicBezTo>
                      <a:pt x="13292" y="2292"/>
                      <a:pt x="13280" y="2320"/>
                      <a:pt x="13267" y="2340"/>
                    </a:cubicBezTo>
                    <a:cubicBezTo>
                      <a:pt x="13281" y="2340"/>
                      <a:pt x="13297" y="2343"/>
                      <a:pt x="13311" y="2348"/>
                    </a:cubicBezTo>
                    <a:cubicBezTo>
                      <a:pt x="13327" y="2368"/>
                      <a:pt x="13346" y="2375"/>
                      <a:pt x="13369" y="2375"/>
                    </a:cubicBezTo>
                    <a:cubicBezTo>
                      <a:pt x="13408" y="2375"/>
                      <a:pt x="13457" y="2356"/>
                      <a:pt x="13520" y="2356"/>
                    </a:cubicBezTo>
                    <a:cubicBezTo>
                      <a:pt x="13535" y="2356"/>
                      <a:pt x="13551" y="2357"/>
                      <a:pt x="13568" y="2359"/>
                    </a:cubicBezTo>
                    <a:cubicBezTo>
                      <a:pt x="13609" y="2355"/>
                      <a:pt x="13646" y="2340"/>
                      <a:pt x="13680" y="2340"/>
                    </a:cubicBezTo>
                    <a:cubicBezTo>
                      <a:pt x="13703" y="2340"/>
                      <a:pt x="13724" y="2347"/>
                      <a:pt x="13745" y="2370"/>
                    </a:cubicBezTo>
                    <a:cubicBezTo>
                      <a:pt x="13767" y="2330"/>
                      <a:pt x="13787" y="2314"/>
                      <a:pt x="13806" y="2314"/>
                    </a:cubicBezTo>
                    <a:cubicBezTo>
                      <a:pt x="13827" y="2314"/>
                      <a:pt x="13846" y="2333"/>
                      <a:pt x="13863" y="2361"/>
                    </a:cubicBezTo>
                    <a:cubicBezTo>
                      <a:pt x="13908" y="2359"/>
                      <a:pt x="13940" y="2352"/>
                      <a:pt x="13969" y="2352"/>
                    </a:cubicBezTo>
                    <a:cubicBezTo>
                      <a:pt x="13982" y="2352"/>
                      <a:pt x="13994" y="2353"/>
                      <a:pt x="14007" y="2357"/>
                    </a:cubicBezTo>
                    <a:cubicBezTo>
                      <a:pt x="14022" y="2318"/>
                      <a:pt x="14039" y="2304"/>
                      <a:pt x="14058" y="2304"/>
                    </a:cubicBezTo>
                    <a:cubicBezTo>
                      <a:pt x="14083" y="2304"/>
                      <a:pt x="14114" y="2331"/>
                      <a:pt x="14153" y="2361"/>
                    </a:cubicBezTo>
                    <a:cubicBezTo>
                      <a:pt x="14156" y="2358"/>
                      <a:pt x="14158" y="2356"/>
                      <a:pt x="14161" y="2356"/>
                    </a:cubicBezTo>
                    <a:cubicBezTo>
                      <a:pt x="14177" y="2356"/>
                      <a:pt x="14196" y="2401"/>
                      <a:pt x="14214" y="2401"/>
                    </a:cubicBezTo>
                    <a:cubicBezTo>
                      <a:pt x="14217" y="2401"/>
                      <a:pt x="14220" y="2400"/>
                      <a:pt x="14223" y="2398"/>
                    </a:cubicBezTo>
                    <a:cubicBezTo>
                      <a:pt x="14233" y="2417"/>
                      <a:pt x="14242" y="2424"/>
                      <a:pt x="14252" y="2424"/>
                    </a:cubicBezTo>
                    <a:cubicBezTo>
                      <a:pt x="14270" y="2424"/>
                      <a:pt x="14289" y="2397"/>
                      <a:pt x="14310" y="2371"/>
                    </a:cubicBezTo>
                    <a:cubicBezTo>
                      <a:pt x="14326" y="2370"/>
                      <a:pt x="14341" y="2370"/>
                      <a:pt x="14353" y="2370"/>
                    </a:cubicBezTo>
                    <a:cubicBezTo>
                      <a:pt x="14353" y="2370"/>
                      <a:pt x="14353" y="2371"/>
                      <a:pt x="14353" y="2372"/>
                    </a:cubicBezTo>
                    <a:lnTo>
                      <a:pt x="14353" y="2372"/>
                    </a:lnTo>
                    <a:cubicBezTo>
                      <a:pt x="14355" y="2372"/>
                      <a:pt x="14357" y="2372"/>
                      <a:pt x="14358" y="2372"/>
                    </a:cubicBezTo>
                    <a:cubicBezTo>
                      <a:pt x="14472" y="2372"/>
                      <a:pt x="14420" y="2401"/>
                      <a:pt x="14380" y="2401"/>
                    </a:cubicBezTo>
                    <a:cubicBezTo>
                      <a:pt x="14376" y="2401"/>
                      <a:pt x="14373" y="2401"/>
                      <a:pt x="14369" y="2400"/>
                    </a:cubicBezTo>
                    <a:cubicBezTo>
                      <a:pt x="14366" y="2391"/>
                      <a:pt x="14360" y="2381"/>
                      <a:pt x="14353" y="2374"/>
                    </a:cubicBezTo>
                    <a:lnTo>
                      <a:pt x="14353" y="2374"/>
                    </a:lnTo>
                    <a:cubicBezTo>
                      <a:pt x="14356" y="2382"/>
                      <a:pt x="14364" y="2397"/>
                      <a:pt x="14382" y="2419"/>
                    </a:cubicBezTo>
                    <a:cubicBezTo>
                      <a:pt x="14390" y="2447"/>
                      <a:pt x="14399" y="2456"/>
                      <a:pt x="14409" y="2456"/>
                    </a:cubicBezTo>
                    <a:cubicBezTo>
                      <a:pt x="14429" y="2456"/>
                      <a:pt x="14453" y="2423"/>
                      <a:pt x="14486" y="2413"/>
                    </a:cubicBezTo>
                    <a:cubicBezTo>
                      <a:pt x="14491" y="2408"/>
                      <a:pt x="14496" y="2406"/>
                      <a:pt x="14501" y="2406"/>
                    </a:cubicBezTo>
                    <a:cubicBezTo>
                      <a:pt x="14515" y="2406"/>
                      <a:pt x="14530" y="2420"/>
                      <a:pt x="14546" y="2420"/>
                    </a:cubicBezTo>
                    <a:cubicBezTo>
                      <a:pt x="14556" y="2420"/>
                      <a:pt x="14567" y="2413"/>
                      <a:pt x="14578" y="2393"/>
                    </a:cubicBezTo>
                    <a:cubicBezTo>
                      <a:pt x="14584" y="2394"/>
                      <a:pt x="14591" y="2395"/>
                      <a:pt x="14597" y="2395"/>
                    </a:cubicBezTo>
                    <a:cubicBezTo>
                      <a:pt x="14616" y="2395"/>
                      <a:pt x="14636" y="2390"/>
                      <a:pt x="14658" y="2390"/>
                    </a:cubicBezTo>
                    <a:cubicBezTo>
                      <a:pt x="14671" y="2390"/>
                      <a:pt x="14685" y="2392"/>
                      <a:pt x="14700" y="2398"/>
                    </a:cubicBezTo>
                    <a:cubicBezTo>
                      <a:pt x="14763" y="2404"/>
                      <a:pt x="14819" y="2415"/>
                      <a:pt x="14872" y="2422"/>
                    </a:cubicBezTo>
                    <a:cubicBezTo>
                      <a:pt x="14890" y="2425"/>
                      <a:pt x="14907" y="2426"/>
                      <a:pt x="14925" y="2426"/>
                    </a:cubicBezTo>
                    <a:cubicBezTo>
                      <a:pt x="14955" y="2426"/>
                      <a:pt x="14985" y="2422"/>
                      <a:pt x="15013" y="2414"/>
                    </a:cubicBezTo>
                    <a:cubicBezTo>
                      <a:pt x="15035" y="2397"/>
                      <a:pt x="15056" y="2391"/>
                      <a:pt x="15076" y="2391"/>
                    </a:cubicBezTo>
                    <a:cubicBezTo>
                      <a:pt x="15122" y="2391"/>
                      <a:pt x="15164" y="2423"/>
                      <a:pt x="15200" y="2423"/>
                    </a:cubicBezTo>
                    <a:cubicBezTo>
                      <a:pt x="15209" y="2423"/>
                      <a:pt x="15218" y="2421"/>
                      <a:pt x="15227" y="2415"/>
                    </a:cubicBezTo>
                    <a:cubicBezTo>
                      <a:pt x="15279" y="2396"/>
                      <a:pt x="15229" y="2293"/>
                      <a:pt x="15251" y="2293"/>
                    </a:cubicBezTo>
                    <a:cubicBezTo>
                      <a:pt x="15253" y="2293"/>
                      <a:pt x="15255" y="2293"/>
                      <a:pt x="15257" y="2295"/>
                    </a:cubicBezTo>
                    <a:cubicBezTo>
                      <a:pt x="15294" y="2328"/>
                      <a:pt x="15321" y="2310"/>
                      <a:pt x="15344" y="2331"/>
                    </a:cubicBezTo>
                    <a:cubicBezTo>
                      <a:pt x="15369" y="2329"/>
                      <a:pt x="15387" y="2315"/>
                      <a:pt x="15406" y="2315"/>
                    </a:cubicBezTo>
                    <a:cubicBezTo>
                      <a:pt x="15421" y="2315"/>
                      <a:pt x="15436" y="2323"/>
                      <a:pt x="15455" y="2353"/>
                    </a:cubicBezTo>
                    <a:cubicBezTo>
                      <a:pt x="15466" y="2330"/>
                      <a:pt x="15479" y="2323"/>
                      <a:pt x="15494" y="2323"/>
                    </a:cubicBezTo>
                    <a:cubicBezTo>
                      <a:pt x="15514" y="2323"/>
                      <a:pt x="15536" y="2337"/>
                      <a:pt x="15558" y="2344"/>
                    </a:cubicBezTo>
                    <a:cubicBezTo>
                      <a:pt x="15559" y="2344"/>
                      <a:pt x="15559" y="2344"/>
                      <a:pt x="15560" y="2344"/>
                    </a:cubicBezTo>
                    <a:cubicBezTo>
                      <a:pt x="15595" y="2344"/>
                      <a:pt x="15597" y="2209"/>
                      <a:pt x="15627" y="2209"/>
                    </a:cubicBezTo>
                    <a:cubicBezTo>
                      <a:pt x="15629" y="2209"/>
                      <a:pt x="15631" y="2210"/>
                      <a:pt x="15633" y="2211"/>
                    </a:cubicBezTo>
                    <a:cubicBezTo>
                      <a:pt x="15636" y="2211"/>
                      <a:pt x="15639" y="2211"/>
                      <a:pt x="15641" y="2211"/>
                    </a:cubicBezTo>
                    <a:cubicBezTo>
                      <a:pt x="15687" y="2211"/>
                      <a:pt x="15725" y="2193"/>
                      <a:pt x="15746" y="2193"/>
                    </a:cubicBezTo>
                    <a:cubicBezTo>
                      <a:pt x="15758" y="2193"/>
                      <a:pt x="15765" y="2198"/>
                      <a:pt x="15765" y="2214"/>
                    </a:cubicBezTo>
                    <a:lnTo>
                      <a:pt x="15765" y="2214"/>
                    </a:lnTo>
                    <a:cubicBezTo>
                      <a:pt x="15765" y="2209"/>
                      <a:pt x="15765" y="2206"/>
                      <a:pt x="15766" y="2206"/>
                    </a:cubicBezTo>
                    <a:cubicBezTo>
                      <a:pt x="15771" y="2206"/>
                      <a:pt x="15786" y="2252"/>
                      <a:pt x="15807" y="2252"/>
                    </a:cubicBezTo>
                    <a:cubicBezTo>
                      <a:pt x="15811" y="2252"/>
                      <a:pt x="15816" y="2250"/>
                      <a:pt x="15821" y="2244"/>
                    </a:cubicBezTo>
                    <a:cubicBezTo>
                      <a:pt x="15854" y="2250"/>
                      <a:pt x="15897" y="2250"/>
                      <a:pt x="15942" y="2283"/>
                    </a:cubicBezTo>
                    <a:cubicBezTo>
                      <a:pt x="15978" y="2303"/>
                      <a:pt x="16015" y="2361"/>
                      <a:pt x="16045" y="2361"/>
                    </a:cubicBezTo>
                    <a:cubicBezTo>
                      <a:pt x="16052" y="2361"/>
                      <a:pt x="16059" y="2357"/>
                      <a:pt x="16065" y="2349"/>
                    </a:cubicBezTo>
                    <a:cubicBezTo>
                      <a:pt x="16068" y="2348"/>
                      <a:pt x="16070" y="2348"/>
                      <a:pt x="16073" y="2348"/>
                    </a:cubicBezTo>
                    <a:cubicBezTo>
                      <a:pt x="16096" y="2348"/>
                      <a:pt x="16113" y="2387"/>
                      <a:pt x="16119" y="2387"/>
                    </a:cubicBezTo>
                    <a:cubicBezTo>
                      <a:pt x="16121" y="2387"/>
                      <a:pt x="16121" y="2385"/>
                      <a:pt x="16121" y="2379"/>
                    </a:cubicBezTo>
                    <a:cubicBezTo>
                      <a:pt x="16119" y="2319"/>
                      <a:pt x="16081" y="2316"/>
                      <a:pt x="16050" y="2312"/>
                    </a:cubicBezTo>
                    <a:cubicBezTo>
                      <a:pt x="16044" y="2281"/>
                      <a:pt x="16039" y="2271"/>
                      <a:pt x="16035" y="2271"/>
                    </a:cubicBezTo>
                    <a:cubicBezTo>
                      <a:pt x="16028" y="2271"/>
                      <a:pt x="16023" y="2292"/>
                      <a:pt x="16019" y="2292"/>
                    </a:cubicBezTo>
                    <a:cubicBezTo>
                      <a:pt x="16018" y="2292"/>
                      <a:pt x="16017" y="2290"/>
                      <a:pt x="16016" y="2284"/>
                    </a:cubicBezTo>
                    <a:cubicBezTo>
                      <a:pt x="16016" y="2285"/>
                      <a:pt x="16016" y="2286"/>
                      <a:pt x="16016" y="2286"/>
                    </a:cubicBezTo>
                    <a:cubicBezTo>
                      <a:pt x="16015" y="2286"/>
                      <a:pt x="16010" y="2241"/>
                      <a:pt x="16030" y="2232"/>
                    </a:cubicBezTo>
                    <a:cubicBezTo>
                      <a:pt x="16031" y="2232"/>
                      <a:pt x="16032" y="2232"/>
                      <a:pt x="16034" y="2232"/>
                    </a:cubicBezTo>
                    <a:cubicBezTo>
                      <a:pt x="16043" y="2232"/>
                      <a:pt x="16056" y="2240"/>
                      <a:pt x="16073" y="2240"/>
                    </a:cubicBezTo>
                    <a:cubicBezTo>
                      <a:pt x="16089" y="2240"/>
                      <a:pt x="16107" y="2233"/>
                      <a:pt x="16129" y="2208"/>
                    </a:cubicBezTo>
                    <a:cubicBezTo>
                      <a:pt x="16135" y="2211"/>
                      <a:pt x="16141" y="2212"/>
                      <a:pt x="16148" y="2212"/>
                    </a:cubicBezTo>
                    <a:cubicBezTo>
                      <a:pt x="16170" y="2212"/>
                      <a:pt x="16194" y="2199"/>
                      <a:pt x="16222" y="2197"/>
                    </a:cubicBezTo>
                    <a:cubicBezTo>
                      <a:pt x="16235" y="2212"/>
                      <a:pt x="16248" y="2216"/>
                      <a:pt x="16262" y="2216"/>
                    </a:cubicBezTo>
                    <a:cubicBezTo>
                      <a:pt x="16277" y="2216"/>
                      <a:pt x="16294" y="2211"/>
                      <a:pt x="16311" y="2211"/>
                    </a:cubicBezTo>
                    <a:cubicBezTo>
                      <a:pt x="16324" y="2211"/>
                      <a:pt x="16337" y="2214"/>
                      <a:pt x="16350" y="2223"/>
                    </a:cubicBezTo>
                    <a:cubicBezTo>
                      <a:pt x="16401" y="2297"/>
                      <a:pt x="16443" y="2287"/>
                      <a:pt x="16480" y="2291"/>
                    </a:cubicBezTo>
                    <a:cubicBezTo>
                      <a:pt x="16485" y="2291"/>
                      <a:pt x="16490" y="2292"/>
                      <a:pt x="16495" y="2292"/>
                    </a:cubicBezTo>
                    <a:cubicBezTo>
                      <a:pt x="16524" y="2292"/>
                      <a:pt x="16553" y="2279"/>
                      <a:pt x="16574" y="2258"/>
                    </a:cubicBezTo>
                    <a:cubicBezTo>
                      <a:pt x="16627" y="2267"/>
                      <a:pt x="16662" y="2256"/>
                      <a:pt x="16686" y="2297"/>
                    </a:cubicBezTo>
                    <a:cubicBezTo>
                      <a:pt x="16705" y="2331"/>
                      <a:pt x="16717" y="2342"/>
                      <a:pt x="16726" y="2342"/>
                    </a:cubicBezTo>
                    <a:cubicBezTo>
                      <a:pt x="16741" y="2342"/>
                      <a:pt x="16746" y="2309"/>
                      <a:pt x="16760" y="2307"/>
                    </a:cubicBezTo>
                    <a:cubicBezTo>
                      <a:pt x="16767" y="2332"/>
                      <a:pt x="16774" y="2340"/>
                      <a:pt x="16784" y="2340"/>
                    </a:cubicBezTo>
                    <a:cubicBezTo>
                      <a:pt x="16792" y="2340"/>
                      <a:pt x="16802" y="2333"/>
                      <a:pt x="16815" y="2324"/>
                    </a:cubicBezTo>
                    <a:cubicBezTo>
                      <a:pt x="16844" y="2403"/>
                      <a:pt x="16884" y="2419"/>
                      <a:pt x="16942" y="2437"/>
                    </a:cubicBezTo>
                    <a:cubicBezTo>
                      <a:pt x="16998" y="2416"/>
                      <a:pt x="17078" y="2150"/>
                      <a:pt x="17125" y="2150"/>
                    </a:cubicBezTo>
                    <a:cubicBezTo>
                      <a:pt x="17126" y="2150"/>
                      <a:pt x="17127" y="2151"/>
                      <a:pt x="17128" y="2151"/>
                    </a:cubicBezTo>
                    <a:cubicBezTo>
                      <a:pt x="17134" y="2152"/>
                      <a:pt x="17140" y="2153"/>
                      <a:pt x="17145" y="2153"/>
                    </a:cubicBezTo>
                    <a:cubicBezTo>
                      <a:pt x="17180" y="2153"/>
                      <a:pt x="17210" y="2125"/>
                      <a:pt x="17238" y="2125"/>
                    </a:cubicBezTo>
                    <a:cubicBezTo>
                      <a:pt x="17243" y="2125"/>
                      <a:pt x="17248" y="2126"/>
                      <a:pt x="17253" y="2128"/>
                    </a:cubicBezTo>
                    <a:cubicBezTo>
                      <a:pt x="17326" y="2134"/>
                      <a:pt x="17384" y="2165"/>
                      <a:pt x="17433" y="2239"/>
                    </a:cubicBezTo>
                    <a:cubicBezTo>
                      <a:pt x="17448" y="2231"/>
                      <a:pt x="17462" y="2229"/>
                      <a:pt x="17475" y="2229"/>
                    </a:cubicBezTo>
                    <a:cubicBezTo>
                      <a:pt x="17492" y="2229"/>
                      <a:pt x="17508" y="2232"/>
                      <a:pt x="17523" y="2232"/>
                    </a:cubicBezTo>
                    <a:cubicBezTo>
                      <a:pt x="17535" y="2232"/>
                      <a:pt x="17547" y="2230"/>
                      <a:pt x="17558" y="2222"/>
                    </a:cubicBezTo>
                    <a:cubicBezTo>
                      <a:pt x="17581" y="2180"/>
                      <a:pt x="17585" y="2171"/>
                      <a:pt x="17579" y="2171"/>
                    </a:cubicBezTo>
                    <a:cubicBezTo>
                      <a:pt x="17575" y="2171"/>
                      <a:pt x="17565" y="2176"/>
                      <a:pt x="17555" y="2176"/>
                    </a:cubicBezTo>
                    <a:cubicBezTo>
                      <a:pt x="17545" y="2176"/>
                      <a:pt x="17535" y="2172"/>
                      <a:pt x="17526" y="2158"/>
                    </a:cubicBezTo>
                    <a:cubicBezTo>
                      <a:pt x="17522" y="2172"/>
                      <a:pt x="17519" y="2177"/>
                      <a:pt x="17517" y="2177"/>
                    </a:cubicBezTo>
                    <a:cubicBezTo>
                      <a:pt x="17510" y="2177"/>
                      <a:pt x="17510" y="2148"/>
                      <a:pt x="17522" y="2144"/>
                    </a:cubicBezTo>
                    <a:cubicBezTo>
                      <a:pt x="17525" y="2143"/>
                      <a:pt x="17528" y="2142"/>
                      <a:pt x="17531" y="2142"/>
                    </a:cubicBezTo>
                    <a:cubicBezTo>
                      <a:pt x="17553" y="2142"/>
                      <a:pt x="17598" y="2173"/>
                      <a:pt x="17674" y="2197"/>
                    </a:cubicBezTo>
                    <a:cubicBezTo>
                      <a:pt x="17676" y="2197"/>
                      <a:pt x="17678" y="2197"/>
                      <a:pt x="17680" y="2197"/>
                    </a:cubicBezTo>
                    <a:cubicBezTo>
                      <a:pt x="17748" y="2197"/>
                      <a:pt x="17782" y="2116"/>
                      <a:pt x="17799" y="2116"/>
                    </a:cubicBezTo>
                    <a:cubicBezTo>
                      <a:pt x="17803" y="2116"/>
                      <a:pt x="17806" y="2119"/>
                      <a:pt x="17809" y="2129"/>
                    </a:cubicBezTo>
                    <a:cubicBezTo>
                      <a:pt x="17816" y="2138"/>
                      <a:pt x="17818" y="2149"/>
                      <a:pt x="17814" y="2160"/>
                    </a:cubicBezTo>
                    <a:cubicBezTo>
                      <a:pt x="17816" y="2165"/>
                      <a:pt x="17819" y="2170"/>
                      <a:pt x="17821" y="2176"/>
                    </a:cubicBezTo>
                    <a:cubicBezTo>
                      <a:pt x="17838" y="2215"/>
                      <a:pt x="17862" y="2237"/>
                      <a:pt x="17898" y="2237"/>
                    </a:cubicBezTo>
                    <a:cubicBezTo>
                      <a:pt x="17930" y="2237"/>
                      <a:pt x="17971" y="2220"/>
                      <a:pt x="18025" y="2181"/>
                    </a:cubicBezTo>
                    <a:cubicBezTo>
                      <a:pt x="18051" y="2196"/>
                      <a:pt x="18074" y="2200"/>
                      <a:pt x="18095" y="2200"/>
                    </a:cubicBezTo>
                    <a:cubicBezTo>
                      <a:pt x="18122" y="2200"/>
                      <a:pt x="18144" y="2193"/>
                      <a:pt x="18164" y="2188"/>
                    </a:cubicBezTo>
                    <a:cubicBezTo>
                      <a:pt x="18176" y="2214"/>
                      <a:pt x="18186" y="2225"/>
                      <a:pt x="18195" y="2225"/>
                    </a:cubicBezTo>
                    <a:cubicBezTo>
                      <a:pt x="18215" y="2225"/>
                      <a:pt x="18229" y="2181"/>
                      <a:pt x="18240" y="2153"/>
                    </a:cubicBezTo>
                    <a:cubicBezTo>
                      <a:pt x="18268" y="2155"/>
                      <a:pt x="18279" y="2190"/>
                      <a:pt x="18284" y="2190"/>
                    </a:cubicBezTo>
                    <a:cubicBezTo>
                      <a:pt x="18286" y="2190"/>
                      <a:pt x="18286" y="2187"/>
                      <a:pt x="18287" y="2180"/>
                    </a:cubicBezTo>
                    <a:cubicBezTo>
                      <a:pt x="18288" y="2182"/>
                      <a:pt x="18289" y="2183"/>
                      <a:pt x="18290" y="2183"/>
                    </a:cubicBezTo>
                    <a:cubicBezTo>
                      <a:pt x="18294" y="2183"/>
                      <a:pt x="18300" y="2171"/>
                      <a:pt x="18320" y="2166"/>
                    </a:cubicBezTo>
                    <a:cubicBezTo>
                      <a:pt x="18323" y="2173"/>
                      <a:pt x="18327" y="2175"/>
                      <a:pt x="18331" y="2175"/>
                    </a:cubicBezTo>
                    <a:cubicBezTo>
                      <a:pt x="18343" y="2175"/>
                      <a:pt x="18358" y="2146"/>
                      <a:pt x="18377" y="2116"/>
                    </a:cubicBezTo>
                    <a:cubicBezTo>
                      <a:pt x="18382" y="2105"/>
                      <a:pt x="18387" y="2101"/>
                      <a:pt x="18392" y="2101"/>
                    </a:cubicBezTo>
                    <a:cubicBezTo>
                      <a:pt x="18412" y="2101"/>
                      <a:pt x="18439" y="2161"/>
                      <a:pt x="18468" y="2161"/>
                    </a:cubicBezTo>
                    <a:cubicBezTo>
                      <a:pt x="18476" y="2161"/>
                      <a:pt x="18484" y="2156"/>
                      <a:pt x="18492" y="2146"/>
                    </a:cubicBezTo>
                    <a:cubicBezTo>
                      <a:pt x="18515" y="2121"/>
                      <a:pt x="18537" y="2114"/>
                      <a:pt x="18559" y="2114"/>
                    </a:cubicBezTo>
                    <a:cubicBezTo>
                      <a:pt x="18584" y="2114"/>
                      <a:pt x="18609" y="2124"/>
                      <a:pt x="18631" y="2124"/>
                    </a:cubicBezTo>
                    <a:cubicBezTo>
                      <a:pt x="18642" y="2124"/>
                      <a:pt x="18651" y="2122"/>
                      <a:pt x="18661" y="2116"/>
                    </a:cubicBezTo>
                    <a:cubicBezTo>
                      <a:pt x="18677" y="2065"/>
                      <a:pt x="18694" y="2048"/>
                      <a:pt x="18710" y="2048"/>
                    </a:cubicBezTo>
                    <a:cubicBezTo>
                      <a:pt x="18738" y="2048"/>
                      <a:pt x="18766" y="2101"/>
                      <a:pt x="18790" y="2105"/>
                    </a:cubicBezTo>
                    <a:cubicBezTo>
                      <a:pt x="18795" y="2109"/>
                      <a:pt x="18800" y="2110"/>
                      <a:pt x="18806" y="2110"/>
                    </a:cubicBezTo>
                    <a:cubicBezTo>
                      <a:pt x="18875" y="2110"/>
                      <a:pt x="18983" y="1859"/>
                      <a:pt x="19035" y="1859"/>
                    </a:cubicBezTo>
                    <a:cubicBezTo>
                      <a:pt x="19042" y="1859"/>
                      <a:pt x="19047" y="1863"/>
                      <a:pt x="19052" y="1871"/>
                    </a:cubicBezTo>
                    <a:cubicBezTo>
                      <a:pt x="19061" y="1867"/>
                      <a:pt x="19071" y="1865"/>
                      <a:pt x="19081" y="1865"/>
                    </a:cubicBezTo>
                    <a:cubicBezTo>
                      <a:pt x="19085" y="1865"/>
                      <a:pt x="19088" y="1865"/>
                      <a:pt x="19091" y="1866"/>
                    </a:cubicBezTo>
                    <a:cubicBezTo>
                      <a:pt x="19113" y="1873"/>
                      <a:pt x="19134" y="1877"/>
                      <a:pt x="19157" y="1878"/>
                    </a:cubicBezTo>
                    <a:cubicBezTo>
                      <a:pt x="19165" y="1892"/>
                      <a:pt x="19171" y="1897"/>
                      <a:pt x="19176" y="1897"/>
                    </a:cubicBezTo>
                    <a:cubicBezTo>
                      <a:pt x="19182" y="1897"/>
                      <a:pt x="19185" y="1888"/>
                      <a:pt x="19185" y="1881"/>
                    </a:cubicBezTo>
                    <a:cubicBezTo>
                      <a:pt x="19215" y="1881"/>
                      <a:pt x="19248" y="1878"/>
                      <a:pt x="19286" y="1875"/>
                    </a:cubicBezTo>
                    <a:cubicBezTo>
                      <a:pt x="19357" y="1844"/>
                      <a:pt x="19414" y="1819"/>
                      <a:pt x="19463" y="1819"/>
                    </a:cubicBezTo>
                    <a:cubicBezTo>
                      <a:pt x="19481" y="1819"/>
                      <a:pt x="19497" y="1823"/>
                      <a:pt x="19512" y="1830"/>
                    </a:cubicBezTo>
                    <a:cubicBezTo>
                      <a:pt x="19527" y="1862"/>
                      <a:pt x="19541" y="1873"/>
                      <a:pt x="19553" y="1873"/>
                    </a:cubicBezTo>
                    <a:cubicBezTo>
                      <a:pt x="19577" y="1873"/>
                      <a:pt x="19596" y="1830"/>
                      <a:pt x="19613" y="1830"/>
                    </a:cubicBezTo>
                    <a:cubicBezTo>
                      <a:pt x="19621" y="1830"/>
                      <a:pt x="19629" y="1840"/>
                      <a:pt x="19637" y="1871"/>
                    </a:cubicBezTo>
                    <a:cubicBezTo>
                      <a:pt x="19683" y="1913"/>
                      <a:pt x="19701" y="1927"/>
                      <a:pt x="19717" y="1927"/>
                    </a:cubicBezTo>
                    <a:cubicBezTo>
                      <a:pt x="19721" y="1927"/>
                      <a:pt x="19725" y="1926"/>
                      <a:pt x="19730" y="1924"/>
                    </a:cubicBezTo>
                    <a:cubicBezTo>
                      <a:pt x="19734" y="1911"/>
                      <a:pt x="19738" y="1907"/>
                      <a:pt x="19743" y="1907"/>
                    </a:cubicBezTo>
                    <a:cubicBezTo>
                      <a:pt x="19751" y="1907"/>
                      <a:pt x="19761" y="1918"/>
                      <a:pt x="19773" y="1918"/>
                    </a:cubicBezTo>
                    <a:cubicBezTo>
                      <a:pt x="19774" y="1918"/>
                      <a:pt x="19775" y="1918"/>
                      <a:pt x="19776" y="1918"/>
                    </a:cubicBezTo>
                    <a:cubicBezTo>
                      <a:pt x="19782" y="1927"/>
                      <a:pt x="19789" y="1931"/>
                      <a:pt x="19797" y="1931"/>
                    </a:cubicBezTo>
                    <a:cubicBezTo>
                      <a:pt x="19816" y="1931"/>
                      <a:pt x="19840" y="1910"/>
                      <a:pt x="19872" y="1904"/>
                    </a:cubicBezTo>
                    <a:cubicBezTo>
                      <a:pt x="19882" y="1929"/>
                      <a:pt x="19890" y="1938"/>
                      <a:pt x="19898" y="1938"/>
                    </a:cubicBezTo>
                    <a:cubicBezTo>
                      <a:pt x="19922" y="1938"/>
                      <a:pt x="19941" y="1855"/>
                      <a:pt x="19960" y="1831"/>
                    </a:cubicBezTo>
                    <a:cubicBezTo>
                      <a:pt x="19970" y="1804"/>
                      <a:pt x="19979" y="1792"/>
                      <a:pt x="19987" y="1792"/>
                    </a:cubicBezTo>
                    <a:cubicBezTo>
                      <a:pt x="19990" y="1792"/>
                      <a:pt x="19993" y="1794"/>
                      <a:pt x="19996" y="1796"/>
                    </a:cubicBezTo>
                    <a:cubicBezTo>
                      <a:pt x="19998" y="1788"/>
                      <a:pt x="20000" y="1784"/>
                      <a:pt x="20003" y="1784"/>
                    </a:cubicBezTo>
                    <a:cubicBezTo>
                      <a:pt x="20011" y="1784"/>
                      <a:pt x="20021" y="1831"/>
                      <a:pt x="20029" y="1867"/>
                    </a:cubicBezTo>
                    <a:cubicBezTo>
                      <a:pt x="20031" y="1861"/>
                      <a:pt x="20033" y="1860"/>
                      <a:pt x="20036" y="1860"/>
                    </a:cubicBezTo>
                    <a:cubicBezTo>
                      <a:pt x="20039" y="1860"/>
                      <a:pt x="20042" y="1863"/>
                      <a:pt x="20045" y="1863"/>
                    </a:cubicBezTo>
                    <a:cubicBezTo>
                      <a:pt x="20048" y="1863"/>
                      <a:pt x="20052" y="1858"/>
                      <a:pt x="20054" y="1836"/>
                    </a:cubicBezTo>
                    <a:cubicBezTo>
                      <a:pt x="20056" y="1831"/>
                      <a:pt x="20057" y="1829"/>
                      <a:pt x="20058" y="1829"/>
                    </a:cubicBezTo>
                    <a:cubicBezTo>
                      <a:pt x="20065" y="1829"/>
                      <a:pt x="20073" y="1893"/>
                      <a:pt x="20079" y="1912"/>
                    </a:cubicBezTo>
                    <a:cubicBezTo>
                      <a:pt x="20081" y="1917"/>
                      <a:pt x="20083" y="1920"/>
                      <a:pt x="20085" y="1920"/>
                    </a:cubicBezTo>
                    <a:cubicBezTo>
                      <a:pt x="20096" y="1920"/>
                      <a:pt x="20103" y="1856"/>
                      <a:pt x="20110" y="1852"/>
                    </a:cubicBezTo>
                    <a:cubicBezTo>
                      <a:pt x="20113" y="1854"/>
                      <a:pt x="20115" y="1855"/>
                      <a:pt x="20118" y="1855"/>
                    </a:cubicBezTo>
                    <a:cubicBezTo>
                      <a:pt x="20129" y="1855"/>
                      <a:pt x="20135" y="1826"/>
                      <a:pt x="20138" y="1792"/>
                    </a:cubicBezTo>
                    <a:cubicBezTo>
                      <a:pt x="20140" y="1805"/>
                      <a:pt x="20140" y="1809"/>
                      <a:pt x="20141" y="1809"/>
                    </a:cubicBezTo>
                    <a:cubicBezTo>
                      <a:pt x="20142" y="1809"/>
                      <a:pt x="20142" y="1800"/>
                      <a:pt x="20142" y="1800"/>
                    </a:cubicBezTo>
                    <a:cubicBezTo>
                      <a:pt x="20142" y="1800"/>
                      <a:pt x="20142" y="1809"/>
                      <a:pt x="20143" y="1845"/>
                    </a:cubicBezTo>
                    <a:cubicBezTo>
                      <a:pt x="20143" y="1824"/>
                      <a:pt x="20150" y="1805"/>
                      <a:pt x="20161" y="1787"/>
                    </a:cubicBezTo>
                    <a:cubicBezTo>
                      <a:pt x="20169" y="1787"/>
                      <a:pt x="20177" y="1725"/>
                      <a:pt x="20188" y="1725"/>
                    </a:cubicBezTo>
                    <a:cubicBezTo>
                      <a:pt x="20196" y="1725"/>
                      <a:pt x="20206" y="1752"/>
                      <a:pt x="20218" y="1842"/>
                    </a:cubicBezTo>
                    <a:cubicBezTo>
                      <a:pt x="20223" y="1829"/>
                      <a:pt x="20229" y="1824"/>
                      <a:pt x="20235" y="1824"/>
                    </a:cubicBezTo>
                    <a:cubicBezTo>
                      <a:pt x="20249" y="1824"/>
                      <a:pt x="20266" y="1852"/>
                      <a:pt x="20284" y="1852"/>
                    </a:cubicBezTo>
                    <a:cubicBezTo>
                      <a:pt x="20292" y="1852"/>
                      <a:pt x="20301" y="1845"/>
                      <a:pt x="20309" y="1828"/>
                    </a:cubicBezTo>
                    <a:cubicBezTo>
                      <a:pt x="20315" y="1780"/>
                      <a:pt x="20323" y="1767"/>
                      <a:pt x="20331" y="1767"/>
                    </a:cubicBezTo>
                    <a:cubicBezTo>
                      <a:pt x="20341" y="1767"/>
                      <a:pt x="20353" y="1790"/>
                      <a:pt x="20364" y="1790"/>
                    </a:cubicBezTo>
                    <a:cubicBezTo>
                      <a:pt x="20365" y="1790"/>
                      <a:pt x="20365" y="1790"/>
                      <a:pt x="20366" y="1789"/>
                    </a:cubicBezTo>
                    <a:cubicBezTo>
                      <a:pt x="20375" y="1845"/>
                      <a:pt x="20383" y="1860"/>
                      <a:pt x="20390" y="1860"/>
                    </a:cubicBezTo>
                    <a:cubicBezTo>
                      <a:pt x="20401" y="1860"/>
                      <a:pt x="20410" y="1833"/>
                      <a:pt x="20421" y="1833"/>
                    </a:cubicBezTo>
                    <a:cubicBezTo>
                      <a:pt x="20425" y="1833"/>
                      <a:pt x="20429" y="1837"/>
                      <a:pt x="20434" y="1845"/>
                    </a:cubicBezTo>
                    <a:cubicBezTo>
                      <a:pt x="20451" y="1856"/>
                      <a:pt x="20471" y="1929"/>
                      <a:pt x="20489" y="1929"/>
                    </a:cubicBezTo>
                    <a:cubicBezTo>
                      <a:pt x="20496" y="1929"/>
                      <a:pt x="20502" y="1921"/>
                      <a:pt x="20507" y="1900"/>
                    </a:cubicBezTo>
                    <a:cubicBezTo>
                      <a:pt x="20511" y="1907"/>
                      <a:pt x="20515" y="1911"/>
                      <a:pt x="20519" y="1911"/>
                    </a:cubicBezTo>
                    <a:cubicBezTo>
                      <a:pt x="20536" y="1911"/>
                      <a:pt x="20552" y="1842"/>
                      <a:pt x="20570" y="1842"/>
                    </a:cubicBezTo>
                    <a:cubicBezTo>
                      <a:pt x="20575" y="1842"/>
                      <a:pt x="20581" y="1848"/>
                      <a:pt x="20587" y="1866"/>
                    </a:cubicBezTo>
                    <a:cubicBezTo>
                      <a:pt x="20590" y="1756"/>
                      <a:pt x="20595" y="1724"/>
                      <a:pt x="20601" y="1724"/>
                    </a:cubicBezTo>
                    <a:cubicBezTo>
                      <a:pt x="20609" y="1724"/>
                      <a:pt x="20618" y="1776"/>
                      <a:pt x="20627" y="1791"/>
                    </a:cubicBezTo>
                    <a:cubicBezTo>
                      <a:pt x="20631" y="1810"/>
                      <a:pt x="20635" y="1816"/>
                      <a:pt x="20638" y="1816"/>
                    </a:cubicBezTo>
                    <a:cubicBezTo>
                      <a:pt x="20646" y="1816"/>
                      <a:pt x="20652" y="1788"/>
                      <a:pt x="20660" y="1788"/>
                    </a:cubicBezTo>
                    <a:cubicBezTo>
                      <a:pt x="20664" y="1788"/>
                      <a:pt x="20668" y="1797"/>
                      <a:pt x="20673" y="1824"/>
                    </a:cubicBezTo>
                    <a:cubicBezTo>
                      <a:pt x="20693" y="1892"/>
                      <a:pt x="20713" y="1928"/>
                      <a:pt x="20731" y="1928"/>
                    </a:cubicBezTo>
                    <a:cubicBezTo>
                      <a:pt x="20744" y="1928"/>
                      <a:pt x="20756" y="1911"/>
                      <a:pt x="20768" y="1875"/>
                    </a:cubicBezTo>
                    <a:cubicBezTo>
                      <a:pt x="20787" y="1912"/>
                      <a:pt x="20804" y="1926"/>
                      <a:pt x="20820" y="1926"/>
                    </a:cubicBezTo>
                    <a:cubicBezTo>
                      <a:pt x="20833" y="1926"/>
                      <a:pt x="20845" y="1917"/>
                      <a:pt x="20856" y="1904"/>
                    </a:cubicBezTo>
                    <a:cubicBezTo>
                      <a:pt x="20861" y="1897"/>
                      <a:pt x="20866" y="1894"/>
                      <a:pt x="20871" y="1894"/>
                    </a:cubicBezTo>
                    <a:cubicBezTo>
                      <a:pt x="20885" y="1894"/>
                      <a:pt x="20899" y="1915"/>
                      <a:pt x="20911" y="1915"/>
                    </a:cubicBezTo>
                    <a:cubicBezTo>
                      <a:pt x="20915" y="1915"/>
                      <a:pt x="20919" y="1913"/>
                      <a:pt x="20922" y="1908"/>
                    </a:cubicBezTo>
                    <a:cubicBezTo>
                      <a:pt x="20949" y="1908"/>
                      <a:pt x="20970" y="1883"/>
                      <a:pt x="20989" y="1883"/>
                    </a:cubicBezTo>
                    <a:cubicBezTo>
                      <a:pt x="21002" y="1883"/>
                      <a:pt x="21015" y="1896"/>
                      <a:pt x="21026" y="1943"/>
                    </a:cubicBezTo>
                    <a:cubicBezTo>
                      <a:pt x="21020" y="1908"/>
                      <a:pt x="21024" y="1895"/>
                      <a:pt x="21032" y="1895"/>
                    </a:cubicBezTo>
                    <a:cubicBezTo>
                      <a:pt x="21053" y="1895"/>
                      <a:pt x="21107" y="1986"/>
                      <a:pt x="21099" y="2006"/>
                    </a:cubicBezTo>
                    <a:cubicBezTo>
                      <a:pt x="21120" y="1977"/>
                      <a:pt x="21143" y="1887"/>
                      <a:pt x="21179" y="1887"/>
                    </a:cubicBezTo>
                    <a:cubicBezTo>
                      <a:pt x="21184" y="1887"/>
                      <a:pt x="21189" y="1889"/>
                      <a:pt x="21194" y="1892"/>
                    </a:cubicBezTo>
                    <a:cubicBezTo>
                      <a:pt x="21202" y="1911"/>
                      <a:pt x="21210" y="1916"/>
                      <a:pt x="21218" y="1916"/>
                    </a:cubicBezTo>
                    <a:cubicBezTo>
                      <a:pt x="21226" y="1916"/>
                      <a:pt x="21236" y="1909"/>
                      <a:pt x="21246" y="1909"/>
                    </a:cubicBezTo>
                    <a:cubicBezTo>
                      <a:pt x="21256" y="1909"/>
                      <a:pt x="21266" y="1916"/>
                      <a:pt x="21278" y="1942"/>
                    </a:cubicBezTo>
                    <a:cubicBezTo>
                      <a:pt x="21282" y="1962"/>
                      <a:pt x="21285" y="1969"/>
                      <a:pt x="21288" y="1969"/>
                    </a:cubicBezTo>
                    <a:cubicBezTo>
                      <a:pt x="21299" y="1969"/>
                      <a:pt x="21307" y="1874"/>
                      <a:pt x="21319" y="1874"/>
                    </a:cubicBezTo>
                    <a:cubicBezTo>
                      <a:pt x="21322" y="1874"/>
                      <a:pt x="21326" y="1883"/>
                      <a:pt x="21331" y="1906"/>
                    </a:cubicBezTo>
                    <a:cubicBezTo>
                      <a:pt x="21352" y="1979"/>
                      <a:pt x="21373" y="1945"/>
                      <a:pt x="21394" y="1969"/>
                    </a:cubicBezTo>
                    <a:cubicBezTo>
                      <a:pt x="21410" y="1917"/>
                      <a:pt x="21425" y="1893"/>
                      <a:pt x="21440" y="1893"/>
                    </a:cubicBezTo>
                    <a:cubicBezTo>
                      <a:pt x="21448" y="1893"/>
                      <a:pt x="21456" y="1901"/>
                      <a:pt x="21464" y="1917"/>
                    </a:cubicBezTo>
                    <a:cubicBezTo>
                      <a:pt x="21469" y="1900"/>
                      <a:pt x="21473" y="1894"/>
                      <a:pt x="21478" y="1894"/>
                    </a:cubicBezTo>
                    <a:cubicBezTo>
                      <a:pt x="21486" y="1894"/>
                      <a:pt x="21495" y="1914"/>
                      <a:pt x="21503" y="1914"/>
                    </a:cubicBezTo>
                    <a:cubicBezTo>
                      <a:pt x="21507" y="1914"/>
                      <a:pt x="21511" y="1907"/>
                      <a:pt x="21515" y="1885"/>
                    </a:cubicBezTo>
                    <a:cubicBezTo>
                      <a:pt x="21519" y="1889"/>
                      <a:pt x="21523" y="1891"/>
                      <a:pt x="21527" y="1891"/>
                    </a:cubicBezTo>
                    <a:cubicBezTo>
                      <a:pt x="21542" y="1891"/>
                      <a:pt x="21553" y="1861"/>
                      <a:pt x="21562" y="1861"/>
                    </a:cubicBezTo>
                    <a:cubicBezTo>
                      <a:pt x="21567" y="1861"/>
                      <a:pt x="21571" y="1868"/>
                      <a:pt x="21575" y="1890"/>
                    </a:cubicBezTo>
                    <a:cubicBezTo>
                      <a:pt x="21587" y="1932"/>
                      <a:pt x="21593" y="1958"/>
                      <a:pt x="21595" y="1958"/>
                    </a:cubicBezTo>
                    <a:cubicBezTo>
                      <a:pt x="21597" y="1958"/>
                      <a:pt x="21594" y="1922"/>
                      <a:pt x="21590" y="1834"/>
                    </a:cubicBezTo>
                    <a:cubicBezTo>
                      <a:pt x="21590" y="1816"/>
                      <a:pt x="21589" y="1808"/>
                      <a:pt x="21589" y="1805"/>
                    </a:cubicBezTo>
                    <a:lnTo>
                      <a:pt x="21589" y="1805"/>
                    </a:lnTo>
                    <a:cubicBezTo>
                      <a:pt x="21590" y="1811"/>
                      <a:pt x="21593" y="1839"/>
                      <a:pt x="21600" y="1839"/>
                    </a:cubicBezTo>
                    <a:cubicBezTo>
                      <a:pt x="21604" y="1839"/>
                      <a:pt x="21608" y="1832"/>
                      <a:pt x="21614" y="1812"/>
                    </a:cubicBezTo>
                    <a:cubicBezTo>
                      <a:pt x="21617" y="1784"/>
                      <a:pt x="21621" y="1773"/>
                      <a:pt x="21626" y="1773"/>
                    </a:cubicBezTo>
                    <a:cubicBezTo>
                      <a:pt x="21639" y="1773"/>
                      <a:pt x="21659" y="1856"/>
                      <a:pt x="21682" y="1856"/>
                    </a:cubicBezTo>
                    <a:cubicBezTo>
                      <a:pt x="21683" y="1856"/>
                      <a:pt x="21684" y="1856"/>
                      <a:pt x="21686" y="1856"/>
                    </a:cubicBezTo>
                    <a:cubicBezTo>
                      <a:pt x="21716" y="1783"/>
                      <a:pt x="21640" y="1735"/>
                      <a:pt x="21696" y="1674"/>
                    </a:cubicBezTo>
                    <a:lnTo>
                      <a:pt x="21696" y="1674"/>
                    </a:lnTo>
                    <a:cubicBezTo>
                      <a:pt x="21702" y="1695"/>
                      <a:pt x="21709" y="1704"/>
                      <a:pt x="21715" y="1704"/>
                    </a:cubicBezTo>
                    <a:cubicBezTo>
                      <a:pt x="21734" y="1704"/>
                      <a:pt x="21751" y="1622"/>
                      <a:pt x="21771" y="1622"/>
                    </a:cubicBezTo>
                    <a:cubicBezTo>
                      <a:pt x="21775" y="1622"/>
                      <a:pt x="21779" y="1625"/>
                      <a:pt x="21784" y="1633"/>
                    </a:cubicBezTo>
                    <a:cubicBezTo>
                      <a:pt x="21801" y="1671"/>
                      <a:pt x="21818" y="1672"/>
                      <a:pt x="21835" y="1672"/>
                    </a:cubicBezTo>
                    <a:cubicBezTo>
                      <a:pt x="21836" y="1672"/>
                      <a:pt x="21837" y="1672"/>
                      <a:pt x="21839" y="1672"/>
                    </a:cubicBezTo>
                    <a:cubicBezTo>
                      <a:pt x="21850" y="1672"/>
                      <a:pt x="21862" y="1673"/>
                      <a:pt x="21874" y="1686"/>
                    </a:cubicBezTo>
                    <a:cubicBezTo>
                      <a:pt x="21892" y="1704"/>
                      <a:pt x="21916" y="1714"/>
                      <a:pt x="21940" y="1714"/>
                    </a:cubicBezTo>
                    <a:cubicBezTo>
                      <a:pt x="21948" y="1714"/>
                      <a:pt x="21956" y="1713"/>
                      <a:pt x="21964" y="1711"/>
                    </a:cubicBezTo>
                    <a:cubicBezTo>
                      <a:pt x="21995" y="1703"/>
                      <a:pt x="22023" y="1689"/>
                      <a:pt x="22052" y="1686"/>
                    </a:cubicBezTo>
                    <a:cubicBezTo>
                      <a:pt x="22091" y="1642"/>
                      <a:pt x="22348" y="1569"/>
                      <a:pt x="22519" y="1501"/>
                    </a:cubicBezTo>
                    <a:cubicBezTo>
                      <a:pt x="22524" y="1502"/>
                      <a:pt x="22530" y="1504"/>
                      <a:pt x="22537" y="1506"/>
                    </a:cubicBezTo>
                    <a:cubicBezTo>
                      <a:pt x="22555" y="1553"/>
                      <a:pt x="22705" y="1562"/>
                      <a:pt x="22829" y="1562"/>
                    </a:cubicBezTo>
                    <a:cubicBezTo>
                      <a:pt x="22908" y="1562"/>
                      <a:pt x="22977" y="1558"/>
                      <a:pt x="22990" y="1558"/>
                    </a:cubicBezTo>
                    <a:cubicBezTo>
                      <a:pt x="23009" y="1581"/>
                      <a:pt x="23029" y="1602"/>
                      <a:pt x="23049" y="1602"/>
                    </a:cubicBezTo>
                    <a:cubicBezTo>
                      <a:pt x="23065" y="1602"/>
                      <a:pt x="23082" y="1589"/>
                      <a:pt x="23098" y="1551"/>
                    </a:cubicBezTo>
                    <a:cubicBezTo>
                      <a:pt x="23187" y="1548"/>
                      <a:pt x="23237" y="1536"/>
                      <a:pt x="23263" y="1525"/>
                    </a:cubicBezTo>
                    <a:cubicBezTo>
                      <a:pt x="23289" y="1513"/>
                      <a:pt x="23293" y="1501"/>
                      <a:pt x="23289" y="1494"/>
                    </a:cubicBezTo>
                    <a:cubicBezTo>
                      <a:pt x="23287" y="1484"/>
                      <a:pt x="23286" y="1474"/>
                      <a:pt x="23284" y="1464"/>
                    </a:cubicBezTo>
                    <a:lnTo>
                      <a:pt x="23284" y="1464"/>
                    </a:lnTo>
                    <a:cubicBezTo>
                      <a:pt x="23287" y="1466"/>
                      <a:pt x="23291" y="1469"/>
                      <a:pt x="23296" y="1470"/>
                    </a:cubicBezTo>
                    <a:cubicBezTo>
                      <a:pt x="23298" y="1469"/>
                      <a:pt x="23299" y="1469"/>
                      <a:pt x="23301" y="1469"/>
                    </a:cubicBezTo>
                    <a:cubicBezTo>
                      <a:pt x="23314" y="1469"/>
                      <a:pt x="23333" y="1500"/>
                      <a:pt x="23357" y="1500"/>
                    </a:cubicBezTo>
                    <a:cubicBezTo>
                      <a:pt x="23366" y="1500"/>
                      <a:pt x="23377" y="1495"/>
                      <a:pt x="23388" y="1481"/>
                    </a:cubicBezTo>
                    <a:cubicBezTo>
                      <a:pt x="23433" y="1502"/>
                      <a:pt x="23682" y="1545"/>
                      <a:pt x="23763" y="1614"/>
                    </a:cubicBezTo>
                    <a:cubicBezTo>
                      <a:pt x="23800" y="1612"/>
                      <a:pt x="23832" y="1589"/>
                      <a:pt x="23860" y="1589"/>
                    </a:cubicBezTo>
                    <a:cubicBezTo>
                      <a:pt x="23873" y="1589"/>
                      <a:pt x="23885" y="1594"/>
                      <a:pt x="23897" y="1606"/>
                    </a:cubicBezTo>
                    <a:cubicBezTo>
                      <a:pt x="23933" y="1581"/>
                      <a:pt x="23999" y="1502"/>
                      <a:pt x="24026" y="1502"/>
                    </a:cubicBezTo>
                    <a:cubicBezTo>
                      <a:pt x="24026" y="1502"/>
                      <a:pt x="24026" y="1502"/>
                      <a:pt x="24027" y="1502"/>
                    </a:cubicBezTo>
                    <a:cubicBezTo>
                      <a:pt x="24045" y="1459"/>
                      <a:pt x="24060" y="1441"/>
                      <a:pt x="24073" y="1441"/>
                    </a:cubicBezTo>
                    <a:cubicBezTo>
                      <a:pt x="24093" y="1441"/>
                      <a:pt x="24107" y="1484"/>
                      <a:pt x="24117" y="1549"/>
                    </a:cubicBezTo>
                    <a:cubicBezTo>
                      <a:pt x="24132" y="1579"/>
                      <a:pt x="24136" y="1583"/>
                      <a:pt x="24138" y="1583"/>
                    </a:cubicBezTo>
                    <a:cubicBezTo>
                      <a:pt x="24139" y="1583"/>
                      <a:pt x="24140" y="1582"/>
                      <a:pt x="24141" y="1582"/>
                    </a:cubicBezTo>
                    <a:cubicBezTo>
                      <a:pt x="24143" y="1582"/>
                      <a:pt x="24146" y="1584"/>
                      <a:pt x="24154" y="1595"/>
                    </a:cubicBezTo>
                    <a:cubicBezTo>
                      <a:pt x="24156" y="1575"/>
                      <a:pt x="24159" y="1567"/>
                      <a:pt x="24163" y="1567"/>
                    </a:cubicBezTo>
                    <a:cubicBezTo>
                      <a:pt x="24173" y="1567"/>
                      <a:pt x="24189" y="1615"/>
                      <a:pt x="24209" y="1615"/>
                    </a:cubicBezTo>
                    <a:cubicBezTo>
                      <a:pt x="24216" y="1615"/>
                      <a:pt x="24223" y="1611"/>
                      <a:pt x="24230" y="1599"/>
                    </a:cubicBezTo>
                    <a:cubicBezTo>
                      <a:pt x="24240" y="1643"/>
                      <a:pt x="24249" y="1657"/>
                      <a:pt x="24259" y="1657"/>
                    </a:cubicBezTo>
                    <a:cubicBezTo>
                      <a:pt x="24274" y="1657"/>
                      <a:pt x="24291" y="1620"/>
                      <a:pt x="24311" y="1620"/>
                    </a:cubicBezTo>
                    <a:cubicBezTo>
                      <a:pt x="24311" y="1620"/>
                      <a:pt x="24312" y="1620"/>
                      <a:pt x="24313" y="1620"/>
                    </a:cubicBezTo>
                    <a:cubicBezTo>
                      <a:pt x="24346" y="1616"/>
                      <a:pt x="24387" y="1585"/>
                      <a:pt x="24434" y="1554"/>
                    </a:cubicBezTo>
                    <a:cubicBezTo>
                      <a:pt x="24444" y="1546"/>
                      <a:pt x="24454" y="1543"/>
                      <a:pt x="24463" y="1543"/>
                    </a:cubicBezTo>
                    <a:cubicBezTo>
                      <a:pt x="24485" y="1543"/>
                      <a:pt x="24506" y="1556"/>
                      <a:pt x="24525" y="1556"/>
                    </a:cubicBezTo>
                    <a:cubicBezTo>
                      <a:pt x="24540" y="1556"/>
                      <a:pt x="24554" y="1549"/>
                      <a:pt x="24567" y="1525"/>
                    </a:cubicBezTo>
                    <a:cubicBezTo>
                      <a:pt x="24596" y="1520"/>
                      <a:pt x="24623" y="1468"/>
                      <a:pt x="24649" y="1468"/>
                    </a:cubicBezTo>
                    <a:cubicBezTo>
                      <a:pt x="24660" y="1468"/>
                      <a:pt x="24671" y="1478"/>
                      <a:pt x="24682" y="1503"/>
                    </a:cubicBezTo>
                    <a:cubicBezTo>
                      <a:pt x="24709" y="1511"/>
                      <a:pt x="24735" y="1548"/>
                      <a:pt x="24759" y="1548"/>
                    </a:cubicBezTo>
                    <a:cubicBezTo>
                      <a:pt x="24767" y="1548"/>
                      <a:pt x="24774" y="1544"/>
                      <a:pt x="24781" y="1535"/>
                    </a:cubicBezTo>
                    <a:cubicBezTo>
                      <a:pt x="24790" y="1520"/>
                      <a:pt x="24799" y="1516"/>
                      <a:pt x="24807" y="1516"/>
                    </a:cubicBezTo>
                    <a:cubicBezTo>
                      <a:pt x="24817" y="1516"/>
                      <a:pt x="24826" y="1521"/>
                      <a:pt x="24836" y="1521"/>
                    </a:cubicBezTo>
                    <a:cubicBezTo>
                      <a:pt x="24846" y="1521"/>
                      <a:pt x="24856" y="1514"/>
                      <a:pt x="24865" y="1487"/>
                    </a:cubicBezTo>
                    <a:cubicBezTo>
                      <a:pt x="24867" y="1480"/>
                      <a:pt x="24871" y="1477"/>
                      <a:pt x="24877" y="1477"/>
                    </a:cubicBezTo>
                    <a:cubicBezTo>
                      <a:pt x="24921" y="1477"/>
                      <a:pt x="25063" y="1672"/>
                      <a:pt x="25121" y="1672"/>
                    </a:cubicBezTo>
                    <a:lnTo>
                      <a:pt x="25353" y="1672"/>
                    </a:lnTo>
                    <a:cubicBezTo>
                      <a:pt x="25498" y="1672"/>
                      <a:pt x="26120" y="1624"/>
                      <a:pt x="26209" y="1516"/>
                    </a:cubicBezTo>
                    <a:cubicBezTo>
                      <a:pt x="26226" y="1494"/>
                      <a:pt x="26237" y="1487"/>
                      <a:pt x="26244" y="1487"/>
                    </a:cubicBezTo>
                    <a:cubicBezTo>
                      <a:pt x="26255" y="1487"/>
                      <a:pt x="26257" y="1503"/>
                      <a:pt x="26260" y="1511"/>
                    </a:cubicBezTo>
                    <a:cubicBezTo>
                      <a:pt x="26262" y="1513"/>
                      <a:pt x="26264" y="1531"/>
                      <a:pt x="26272" y="1531"/>
                    </a:cubicBezTo>
                    <a:cubicBezTo>
                      <a:pt x="26278" y="1531"/>
                      <a:pt x="26287" y="1522"/>
                      <a:pt x="26302" y="1495"/>
                    </a:cubicBezTo>
                    <a:cubicBezTo>
                      <a:pt x="26327" y="1507"/>
                      <a:pt x="26369" y="1568"/>
                      <a:pt x="26437" y="1568"/>
                    </a:cubicBezTo>
                    <a:cubicBezTo>
                      <a:pt x="26471" y="1568"/>
                      <a:pt x="26510" y="1554"/>
                      <a:pt x="26556" y="1512"/>
                    </a:cubicBezTo>
                    <a:cubicBezTo>
                      <a:pt x="26606" y="1555"/>
                      <a:pt x="26653" y="1577"/>
                      <a:pt x="26697" y="1577"/>
                    </a:cubicBezTo>
                    <a:cubicBezTo>
                      <a:pt x="26742" y="1577"/>
                      <a:pt x="26784" y="1555"/>
                      <a:pt x="26825" y="1509"/>
                    </a:cubicBezTo>
                    <a:cubicBezTo>
                      <a:pt x="26854" y="1488"/>
                      <a:pt x="26882" y="1478"/>
                      <a:pt x="26910" y="1478"/>
                    </a:cubicBezTo>
                    <a:cubicBezTo>
                      <a:pt x="26960" y="1478"/>
                      <a:pt x="27008" y="1510"/>
                      <a:pt x="27055" y="1567"/>
                    </a:cubicBezTo>
                    <a:cubicBezTo>
                      <a:pt x="27059" y="1566"/>
                      <a:pt x="27064" y="1565"/>
                      <a:pt x="27068" y="1565"/>
                    </a:cubicBezTo>
                    <a:cubicBezTo>
                      <a:pt x="27117" y="1565"/>
                      <a:pt x="27165" y="1632"/>
                      <a:pt x="27208" y="1632"/>
                    </a:cubicBezTo>
                    <a:cubicBezTo>
                      <a:pt x="27223" y="1632"/>
                      <a:pt x="27237" y="1624"/>
                      <a:pt x="27251" y="1602"/>
                    </a:cubicBezTo>
                    <a:cubicBezTo>
                      <a:pt x="27312" y="1653"/>
                      <a:pt x="27460" y="1675"/>
                      <a:pt x="27612" y="1675"/>
                    </a:cubicBezTo>
                    <a:cubicBezTo>
                      <a:pt x="27780" y="1675"/>
                      <a:pt x="27954" y="1648"/>
                      <a:pt x="28025" y="1601"/>
                    </a:cubicBezTo>
                    <a:cubicBezTo>
                      <a:pt x="28028" y="1590"/>
                      <a:pt x="28035" y="1581"/>
                      <a:pt x="28044" y="1573"/>
                    </a:cubicBezTo>
                    <a:cubicBezTo>
                      <a:pt x="28055" y="1541"/>
                      <a:pt x="28072" y="1523"/>
                      <a:pt x="28093" y="1522"/>
                    </a:cubicBezTo>
                    <a:cubicBezTo>
                      <a:pt x="28097" y="1520"/>
                      <a:pt x="28101" y="1518"/>
                      <a:pt x="28105" y="1518"/>
                    </a:cubicBezTo>
                    <a:cubicBezTo>
                      <a:pt x="28109" y="1518"/>
                      <a:pt x="28112" y="1519"/>
                      <a:pt x="28115" y="1523"/>
                    </a:cubicBezTo>
                    <a:cubicBezTo>
                      <a:pt x="28120" y="1528"/>
                      <a:pt x="28125" y="1530"/>
                      <a:pt x="28129" y="1530"/>
                    </a:cubicBezTo>
                    <a:cubicBezTo>
                      <a:pt x="28147" y="1530"/>
                      <a:pt x="28164" y="1500"/>
                      <a:pt x="28180" y="1480"/>
                    </a:cubicBezTo>
                    <a:cubicBezTo>
                      <a:pt x="28203" y="1507"/>
                      <a:pt x="28223" y="1492"/>
                      <a:pt x="28243" y="1535"/>
                    </a:cubicBezTo>
                    <a:cubicBezTo>
                      <a:pt x="28249" y="1527"/>
                      <a:pt x="28253" y="1524"/>
                      <a:pt x="28256" y="1524"/>
                    </a:cubicBezTo>
                    <a:cubicBezTo>
                      <a:pt x="28267" y="1524"/>
                      <a:pt x="28266" y="1566"/>
                      <a:pt x="28256" y="1588"/>
                    </a:cubicBezTo>
                    <a:cubicBezTo>
                      <a:pt x="28259" y="1590"/>
                      <a:pt x="28261" y="1590"/>
                      <a:pt x="28265" y="1591"/>
                    </a:cubicBezTo>
                    <a:cubicBezTo>
                      <a:pt x="28291" y="1602"/>
                      <a:pt x="28320" y="1615"/>
                      <a:pt x="28351" y="1615"/>
                    </a:cubicBezTo>
                    <a:cubicBezTo>
                      <a:pt x="28368" y="1615"/>
                      <a:pt x="28386" y="1611"/>
                      <a:pt x="28404" y="1601"/>
                    </a:cubicBezTo>
                    <a:cubicBezTo>
                      <a:pt x="28417" y="1606"/>
                      <a:pt x="28431" y="1608"/>
                      <a:pt x="28443" y="1608"/>
                    </a:cubicBezTo>
                    <a:cubicBezTo>
                      <a:pt x="28495" y="1608"/>
                      <a:pt x="28536" y="1573"/>
                      <a:pt x="28569" y="1567"/>
                    </a:cubicBezTo>
                    <a:cubicBezTo>
                      <a:pt x="28611" y="1577"/>
                      <a:pt x="28640" y="1586"/>
                      <a:pt x="28659" y="1604"/>
                    </a:cubicBezTo>
                    <a:cubicBezTo>
                      <a:pt x="28663" y="1605"/>
                      <a:pt x="28667" y="1606"/>
                      <a:pt x="28670" y="1606"/>
                    </a:cubicBezTo>
                    <a:cubicBezTo>
                      <a:pt x="28677" y="1606"/>
                      <a:pt x="28683" y="1603"/>
                      <a:pt x="28687" y="1597"/>
                    </a:cubicBezTo>
                    <a:lnTo>
                      <a:pt x="28687" y="1597"/>
                    </a:lnTo>
                    <a:cubicBezTo>
                      <a:pt x="28685" y="1602"/>
                      <a:pt x="28682" y="1609"/>
                      <a:pt x="28681" y="1614"/>
                    </a:cubicBezTo>
                    <a:cubicBezTo>
                      <a:pt x="28681" y="1619"/>
                      <a:pt x="28680" y="1623"/>
                      <a:pt x="28679" y="1628"/>
                    </a:cubicBezTo>
                    <a:cubicBezTo>
                      <a:pt x="28698" y="1624"/>
                      <a:pt x="28717" y="1621"/>
                      <a:pt x="28737" y="1621"/>
                    </a:cubicBezTo>
                    <a:cubicBezTo>
                      <a:pt x="28741" y="1621"/>
                      <a:pt x="28745" y="1621"/>
                      <a:pt x="28749" y="1621"/>
                    </a:cubicBezTo>
                    <a:cubicBezTo>
                      <a:pt x="28908" y="1624"/>
                      <a:pt x="29140" y="1702"/>
                      <a:pt x="29305" y="1702"/>
                    </a:cubicBezTo>
                    <a:cubicBezTo>
                      <a:pt x="29373" y="1702"/>
                      <a:pt x="29430" y="1689"/>
                      <a:pt x="29466" y="1652"/>
                    </a:cubicBezTo>
                    <a:cubicBezTo>
                      <a:pt x="29485" y="1633"/>
                      <a:pt x="29503" y="1626"/>
                      <a:pt x="29521" y="1626"/>
                    </a:cubicBezTo>
                    <a:cubicBezTo>
                      <a:pt x="29549" y="1626"/>
                      <a:pt x="29577" y="1645"/>
                      <a:pt x="29605" y="1663"/>
                    </a:cubicBezTo>
                    <a:cubicBezTo>
                      <a:pt x="29628" y="1648"/>
                      <a:pt x="29651" y="1644"/>
                      <a:pt x="29674" y="1644"/>
                    </a:cubicBezTo>
                    <a:cubicBezTo>
                      <a:pt x="29717" y="1644"/>
                      <a:pt x="29758" y="1661"/>
                      <a:pt x="29796" y="1661"/>
                    </a:cubicBezTo>
                    <a:cubicBezTo>
                      <a:pt x="29809" y="1661"/>
                      <a:pt x="29822" y="1659"/>
                      <a:pt x="29835" y="1653"/>
                    </a:cubicBezTo>
                    <a:cubicBezTo>
                      <a:pt x="29849" y="1639"/>
                      <a:pt x="29864" y="1636"/>
                      <a:pt x="29878" y="1636"/>
                    </a:cubicBezTo>
                    <a:cubicBezTo>
                      <a:pt x="29889" y="1636"/>
                      <a:pt x="29901" y="1638"/>
                      <a:pt x="29911" y="1638"/>
                    </a:cubicBezTo>
                    <a:cubicBezTo>
                      <a:pt x="29924" y="1638"/>
                      <a:pt x="29936" y="1636"/>
                      <a:pt x="29947" y="1624"/>
                    </a:cubicBezTo>
                    <a:cubicBezTo>
                      <a:pt x="29955" y="1612"/>
                      <a:pt x="29963" y="1608"/>
                      <a:pt x="29971" y="1608"/>
                    </a:cubicBezTo>
                    <a:cubicBezTo>
                      <a:pt x="29993" y="1608"/>
                      <a:pt x="30015" y="1644"/>
                      <a:pt x="30035" y="1644"/>
                    </a:cubicBezTo>
                    <a:cubicBezTo>
                      <a:pt x="30038" y="1644"/>
                      <a:pt x="30042" y="1643"/>
                      <a:pt x="30045" y="1641"/>
                    </a:cubicBezTo>
                    <a:cubicBezTo>
                      <a:pt x="30083" y="1639"/>
                      <a:pt x="30117" y="1608"/>
                      <a:pt x="30148" y="1608"/>
                    </a:cubicBezTo>
                    <a:cubicBezTo>
                      <a:pt x="30165" y="1608"/>
                      <a:pt x="30180" y="1617"/>
                      <a:pt x="30195" y="1643"/>
                    </a:cubicBezTo>
                    <a:cubicBezTo>
                      <a:pt x="30208" y="1665"/>
                      <a:pt x="30220" y="1672"/>
                      <a:pt x="30232" y="1672"/>
                    </a:cubicBezTo>
                    <a:cubicBezTo>
                      <a:pt x="30258" y="1672"/>
                      <a:pt x="30280" y="1631"/>
                      <a:pt x="30301" y="1627"/>
                    </a:cubicBezTo>
                    <a:cubicBezTo>
                      <a:pt x="30354" y="1664"/>
                      <a:pt x="30773" y="1736"/>
                      <a:pt x="30905" y="1736"/>
                    </a:cubicBezTo>
                    <a:cubicBezTo>
                      <a:pt x="30924" y="1736"/>
                      <a:pt x="30937" y="1734"/>
                      <a:pt x="30942" y="1731"/>
                    </a:cubicBezTo>
                    <a:cubicBezTo>
                      <a:pt x="31009" y="1735"/>
                      <a:pt x="31020" y="1752"/>
                      <a:pt x="31029" y="1752"/>
                    </a:cubicBezTo>
                    <a:cubicBezTo>
                      <a:pt x="31031" y="1752"/>
                      <a:pt x="31033" y="1751"/>
                      <a:pt x="31035" y="1750"/>
                    </a:cubicBezTo>
                    <a:cubicBezTo>
                      <a:pt x="31040" y="1735"/>
                      <a:pt x="31060" y="1614"/>
                      <a:pt x="31082" y="1614"/>
                    </a:cubicBezTo>
                    <a:cubicBezTo>
                      <a:pt x="31086" y="1614"/>
                      <a:pt x="31090" y="1618"/>
                      <a:pt x="31094" y="1627"/>
                    </a:cubicBezTo>
                    <a:cubicBezTo>
                      <a:pt x="31108" y="1630"/>
                      <a:pt x="31128" y="1639"/>
                      <a:pt x="31155" y="1639"/>
                    </a:cubicBezTo>
                    <a:cubicBezTo>
                      <a:pt x="31174" y="1639"/>
                      <a:pt x="31196" y="1634"/>
                      <a:pt x="31223" y="1619"/>
                    </a:cubicBezTo>
                    <a:cubicBezTo>
                      <a:pt x="31289" y="1634"/>
                      <a:pt x="31326" y="1651"/>
                      <a:pt x="31347" y="1651"/>
                    </a:cubicBezTo>
                    <a:cubicBezTo>
                      <a:pt x="31351" y="1640"/>
                      <a:pt x="31354" y="1636"/>
                      <a:pt x="31357" y="1636"/>
                    </a:cubicBezTo>
                    <a:cubicBezTo>
                      <a:pt x="31369" y="1636"/>
                      <a:pt x="31374" y="1698"/>
                      <a:pt x="31377" y="1700"/>
                    </a:cubicBezTo>
                    <a:cubicBezTo>
                      <a:pt x="31378" y="1701"/>
                      <a:pt x="31379" y="1702"/>
                      <a:pt x="31379" y="1702"/>
                    </a:cubicBezTo>
                    <a:cubicBezTo>
                      <a:pt x="31384" y="1702"/>
                      <a:pt x="31392" y="1682"/>
                      <a:pt x="31445" y="1682"/>
                    </a:cubicBezTo>
                    <a:cubicBezTo>
                      <a:pt x="31457" y="1682"/>
                      <a:pt x="31471" y="1683"/>
                      <a:pt x="31488" y="1685"/>
                    </a:cubicBezTo>
                    <a:cubicBezTo>
                      <a:pt x="31522" y="1638"/>
                      <a:pt x="31555" y="1649"/>
                      <a:pt x="31586" y="1646"/>
                    </a:cubicBezTo>
                    <a:cubicBezTo>
                      <a:pt x="31593" y="1636"/>
                      <a:pt x="31600" y="1632"/>
                      <a:pt x="31608" y="1632"/>
                    </a:cubicBezTo>
                    <a:cubicBezTo>
                      <a:pt x="31623" y="1632"/>
                      <a:pt x="31639" y="1647"/>
                      <a:pt x="31654" y="1647"/>
                    </a:cubicBezTo>
                    <a:cubicBezTo>
                      <a:pt x="31661" y="1647"/>
                      <a:pt x="31668" y="1644"/>
                      <a:pt x="31675" y="1635"/>
                    </a:cubicBezTo>
                    <a:cubicBezTo>
                      <a:pt x="31691" y="1615"/>
                      <a:pt x="31706" y="1604"/>
                      <a:pt x="31723" y="1604"/>
                    </a:cubicBezTo>
                    <a:cubicBezTo>
                      <a:pt x="31736" y="1604"/>
                      <a:pt x="31750" y="1611"/>
                      <a:pt x="31764" y="1625"/>
                    </a:cubicBezTo>
                    <a:cubicBezTo>
                      <a:pt x="31774" y="1605"/>
                      <a:pt x="31792" y="1600"/>
                      <a:pt x="31815" y="1600"/>
                    </a:cubicBezTo>
                    <a:cubicBezTo>
                      <a:pt x="31838" y="1600"/>
                      <a:pt x="31866" y="1606"/>
                      <a:pt x="31890" y="1606"/>
                    </a:cubicBezTo>
                    <a:cubicBezTo>
                      <a:pt x="31914" y="1606"/>
                      <a:pt x="31935" y="1601"/>
                      <a:pt x="31946" y="1579"/>
                    </a:cubicBezTo>
                    <a:cubicBezTo>
                      <a:pt x="31969" y="1557"/>
                      <a:pt x="31993" y="1533"/>
                      <a:pt x="32019" y="1533"/>
                    </a:cubicBezTo>
                    <a:cubicBezTo>
                      <a:pt x="32032" y="1533"/>
                      <a:pt x="32046" y="1539"/>
                      <a:pt x="32061" y="1555"/>
                    </a:cubicBezTo>
                    <a:cubicBezTo>
                      <a:pt x="32068" y="1551"/>
                      <a:pt x="32076" y="1550"/>
                      <a:pt x="32084" y="1550"/>
                    </a:cubicBezTo>
                    <a:cubicBezTo>
                      <a:pt x="32113" y="1550"/>
                      <a:pt x="32145" y="1570"/>
                      <a:pt x="32178" y="1570"/>
                    </a:cubicBezTo>
                    <a:cubicBezTo>
                      <a:pt x="32187" y="1570"/>
                      <a:pt x="32196" y="1569"/>
                      <a:pt x="32204" y="1565"/>
                    </a:cubicBezTo>
                    <a:cubicBezTo>
                      <a:pt x="32359" y="1584"/>
                      <a:pt x="32375" y="1624"/>
                      <a:pt x="32383" y="1624"/>
                    </a:cubicBezTo>
                    <a:cubicBezTo>
                      <a:pt x="32383" y="1624"/>
                      <a:pt x="32383" y="1624"/>
                      <a:pt x="32384" y="1624"/>
                    </a:cubicBezTo>
                    <a:cubicBezTo>
                      <a:pt x="32388" y="1630"/>
                      <a:pt x="32389" y="1645"/>
                      <a:pt x="32434" y="1645"/>
                    </a:cubicBezTo>
                    <a:cubicBezTo>
                      <a:pt x="32453" y="1645"/>
                      <a:pt x="32482" y="1642"/>
                      <a:pt x="32522" y="1634"/>
                    </a:cubicBezTo>
                    <a:cubicBezTo>
                      <a:pt x="32531" y="1642"/>
                      <a:pt x="32536" y="1646"/>
                      <a:pt x="32544" y="1651"/>
                    </a:cubicBezTo>
                    <a:cubicBezTo>
                      <a:pt x="32600" y="1648"/>
                      <a:pt x="32676" y="1647"/>
                      <a:pt x="32786" y="1638"/>
                    </a:cubicBezTo>
                    <a:cubicBezTo>
                      <a:pt x="32824" y="1621"/>
                      <a:pt x="32859" y="1616"/>
                      <a:pt x="32892" y="1616"/>
                    </a:cubicBezTo>
                    <a:cubicBezTo>
                      <a:pt x="32945" y="1616"/>
                      <a:pt x="32992" y="1629"/>
                      <a:pt x="33032" y="1629"/>
                    </a:cubicBezTo>
                    <a:cubicBezTo>
                      <a:pt x="33052" y="1629"/>
                      <a:pt x="33071" y="1626"/>
                      <a:pt x="33089" y="1615"/>
                    </a:cubicBezTo>
                    <a:cubicBezTo>
                      <a:pt x="33112" y="1622"/>
                      <a:pt x="33132" y="1625"/>
                      <a:pt x="33151" y="1625"/>
                    </a:cubicBezTo>
                    <a:cubicBezTo>
                      <a:pt x="33192" y="1625"/>
                      <a:pt x="33223" y="1612"/>
                      <a:pt x="33248" y="1610"/>
                    </a:cubicBezTo>
                    <a:cubicBezTo>
                      <a:pt x="33288" y="1594"/>
                      <a:pt x="33308" y="1589"/>
                      <a:pt x="33325" y="1589"/>
                    </a:cubicBezTo>
                    <a:cubicBezTo>
                      <a:pt x="33337" y="1589"/>
                      <a:pt x="33346" y="1592"/>
                      <a:pt x="33360" y="1595"/>
                    </a:cubicBezTo>
                    <a:cubicBezTo>
                      <a:pt x="33364" y="1587"/>
                      <a:pt x="33412" y="1584"/>
                      <a:pt x="33482" y="1584"/>
                    </a:cubicBezTo>
                    <a:cubicBezTo>
                      <a:pt x="33610" y="1584"/>
                      <a:pt x="33811" y="1593"/>
                      <a:pt x="33952" y="1593"/>
                    </a:cubicBezTo>
                    <a:cubicBezTo>
                      <a:pt x="34026" y="1593"/>
                      <a:pt x="34084" y="1590"/>
                      <a:pt x="34104" y="1583"/>
                    </a:cubicBezTo>
                    <a:cubicBezTo>
                      <a:pt x="34133" y="1573"/>
                      <a:pt x="34163" y="1563"/>
                      <a:pt x="34194" y="1563"/>
                    </a:cubicBezTo>
                    <a:cubicBezTo>
                      <a:pt x="34206" y="1563"/>
                      <a:pt x="34219" y="1565"/>
                      <a:pt x="34231" y="1569"/>
                    </a:cubicBezTo>
                    <a:cubicBezTo>
                      <a:pt x="34240" y="1572"/>
                      <a:pt x="34263" y="1574"/>
                      <a:pt x="34295" y="1574"/>
                    </a:cubicBezTo>
                    <a:cubicBezTo>
                      <a:pt x="34400" y="1574"/>
                      <a:pt x="34601" y="1552"/>
                      <a:pt x="34685" y="1465"/>
                    </a:cubicBezTo>
                    <a:lnTo>
                      <a:pt x="35030" y="1466"/>
                    </a:lnTo>
                    <a:cubicBezTo>
                      <a:pt x="35138" y="1473"/>
                      <a:pt x="35257" y="1476"/>
                      <a:pt x="35365" y="1476"/>
                    </a:cubicBezTo>
                    <a:cubicBezTo>
                      <a:pt x="35466" y="1476"/>
                      <a:pt x="35556" y="1473"/>
                      <a:pt x="35616" y="1469"/>
                    </a:cubicBezTo>
                    <a:lnTo>
                      <a:pt x="35824" y="1469"/>
                    </a:lnTo>
                    <a:cubicBezTo>
                      <a:pt x="35843" y="1518"/>
                      <a:pt x="35857" y="1611"/>
                      <a:pt x="35867" y="1662"/>
                    </a:cubicBezTo>
                    <a:cubicBezTo>
                      <a:pt x="35867" y="1662"/>
                      <a:pt x="35866" y="1662"/>
                      <a:pt x="35864" y="1662"/>
                    </a:cubicBezTo>
                    <a:cubicBezTo>
                      <a:pt x="35831" y="1662"/>
                      <a:pt x="35770" y="1692"/>
                      <a:pt x="35811" y="1692"/>
                    </a:cubicBezTo>
                    <a:cubicBezTo>
                      <a:pt x="35822" y="1692"/>
                      <a:pt x="35841" y="1690"/>
                      <a:pt x="35871" y="1684"/>
                    </a:cubicBezTo>
                    <a:cubicBezTo>
                      <a:pt x="35871" y="1684"/>
                      <a:pt x="35873" y="1683"/>
                      <a:pt x="35873" y="1683"/>
                    </a:cubicBezTo>
                    <a:cubicBezTo>
                      <a:pt x="35875" y="1691"/>
                      <a:pt x="35877" y="1695"/>
                      <a:pt x="35879" y="1695"/>
                    </a:cubicBezTo>
                    <a:cubicBezTo>
                      <a:pt x="35880" y="1695"/>
                      <a:pt x="35882" y="1692"/>
                      <a:pt x="35883" y="1683"/>
                    </a:cubicBezTo>
                    <a:cubicBezTo>
                      <a:pt x="35884" y="1679"/>
                      <a:pt x="35883" y="1676"/>
                      <a:pt x="35883" y="1674"/>
                    </a:cubicBezTo>
                    <a:cubicBezTo>
                      <a:pt x="35914" y="1647"/>
                      <a:pt x="35937" y="1606"/>
                      <a:pt x="35953" y="1606"/>
                    </a:cubicBezTo>
                    <a:cubicBezTo>
                      <a:pt x="35954" y="1606"/>
                      <a:pt x="35955" y="1606"/>
                      <a:pt x="35955" y="1606"/>
                    </a:cubicBezTo>
                    <a:cubicBezTo>
                      <a:pt x="35949" y="1617"/>
                      <a:pt x="35943" y="1629"/>
                      <a:pt x="35937" y="1639"/>
                    </a:cubicBezTo>
                    <a:lnTo>
                      <a:pt x="35937" y="1639"/>
                    </a:lnTo>
                    <a:cubicBezTo>
                      <a:pt x="35946" y="1625"/>
                      <a:pt x="36001" y="1621"/>
                      <a:pt x="36079" y="1621"/>
                    </a:cubicBezTo>
                    <a:cubicBezTo>
                      <a:pt x="36235" y="1621"/>
                      <a:pt x="36480" y="1638"/>
                      <a:pt x="36631" y="1638"/>
                    </a:cubicBezTo>
                    <a:cubicBezTo>
                      <a:pt x="36664" y="1638"/>
                      <a:pt x="36693" y="1638"/>
                      <a:pt x="36715" y="1635"/>
                    </a:cubicBezTo>
                    <a:cubicBezTo>
                      <a:pt x="36731" y="1669"/>
                      <a:pt x="36772" y="1687"/>
                      <a:pt x="36811" y="1687"/>
                    </a:cubicBezTo>
                    <a:cubicBezTo>
                      <a:pt x="36845" y="1687"/>
                      <a:pt x="36878" y="1674"/>
                      <a:pt x="36894" y="1647"/>
                    </a:cubicBezTo>
                    <a:lnTo>
                      <a:pt x="36894" y="1647"/>
                    </a:lnTo>
                    <a:cubicBezTo>
                      <a:pt x="36920" y="1684"/>
                      <a:pt x="36904" y="1733"/>
                      <a:pt x="36865" y="1751"/>
                    </a:cubicBezTo>
                    <a:cubicBezTo>
                      <a:pt x="36878" y="1751"/>
                      <a:pt x="36890" y="1751"/>
                      <a:pt x="36902" y="1751"/>
                    </a:cubicBezTo>
                    <a:cubicBezTo>
                      <a:pt x="37186" y="1751"/>
                      <a:pt x="37160" y="1847"/>
                      <a:pt x="37445" y="1847"/>
                    </a:cubicBezTo>
                    <a:cubicBezTo>
                      <a:pt x="37457" y="1847"/>
                      <a:pt x="37469" y="1847"/>
                      <a:pt x="37482" y="1847"/>
                    </a:cubicBezTo>
                    <a:cubicBezTo>
                      <a:pt x="37497" y="1846"/>
                      <a:pt x="37513" y="1846"/>
                      <a:pt x="37530" y="1846"/>
                    </a:cubicBezTo>
                    <a:cubicBezTo>
                      <a:pt x="37668" y="1846"/>
                      <a:pt x="37867" y="1859"/>
                      <a:pt x="37973" y="1881"/>
                    </a:cubicBezTo>
                    <a:lnTo>
                      <a:pt x="37975" y="1881"/>
                    </a:lnTo>
                    <a:cubicBezTo>
                      <a:pt x="37980" y="1890"/>
                      <a:pt x="37983" y="1899"/>
                      <a:pt x="37990" y="1910"/>
                    </a:cubicBezTo>
                    <a:cubicBezTo>
                      <a:pt x="37977" y="1890"/>
                      <a:pt x="37968" y="1881"/>
                      <a:pt x="37964" y="1881"/>
                    </a:cubicBezTo>
                    <a:cubicBezTo>
                      <a:pt x="37960" y="1881"/>
                      <a:pt x="37968" y="1900"/>
                      <a:pt x="38001" y="1932"/>
                    </a:cubicBezTo>
                    <a:cubicBezTo>
                      <a:pt x="38007" y="1946"/>
                      <a:pt x="38011" y="1953"/>
                      <a:pt x="38016" y="1953"/>
                    </a:cubicBezTo>
                    <a:cubicBezTo>
                      <a:pt x="38027" y="1953"/>
                      <a:pt x="38037" y="1920"/>
                      <a:pt x="38052" y="1887"/>
                    </a:cubicBezTo>
                    <a:cubicBezTo>
                      <a:pt x="38078" y="1884"/>
                      <a:pt x="38081" y="1870"/>
                      <a:pt x="38073" y="1853"/>
                    </a:cubicBezTo>
                    <a:cubicBezTo>
                      <a:pt x="38081" y="1838"/>
                      <a:pt x="38095" y="1828"/>
                      <a:pt x="38112" y="1822"/>
                    </a:cubicBezTo>
                    <a:cubicBezTo>
                      <a:pt x="38118" y="1817"/>
                      <a:pt x="38125" y="1815"/>
                      <a:pt x="38132" y="1815"/>
                    </a:cubicBezTo>
                    <a:cubicBezTo>
                      <a:pt x="38150" y="1815"/>
                      <a:pt x="38169" y="1829"/>
                      <a:pt x="38191" y="1829"/>
                    </a:cubicBezTo>
                    <a:cubicBezTo>
                      <a:pt x="38205" y="1829"/>
                      <a:pt x="38219" y="1823"/>
                      <a:pt x="38234" y="1802"/>
                    </a:cubicBezTo>
                    <a:cubicBezTo>
                      <a:pt x="38243" y="1804"/>
                      <a:pt x="38251" y="1804"/>
                      <a:pt x="38260" y="1804"/>
                    </a:cubicBezTo>
                    <a:cubicBezTo>
                      <a:pt x="38286" y="1804"/>
                      <a:pt x="38314" y="1799"/>
                      <a:pt x="38343" y="1799"/>
                    </a:cubicBezTo>
                    <a:cubicBezTo>
                      <a:pt x="38361" y="1799"/>
                      <a:pt x="38380" y="1801"/>
                      <a:pt x="38400" y="1807"/>
                    </a:cubicBezTo>
                    <a:cubicBezTo>
                      <a:pt x="38483" y="1815"/>
                      <a:pt x="38560" y="1826"/>
                      <a:pt x="38631" y="1833"/>
                    </a:cubicBezTo>
                    <a:cubicBezTo>
                      <a:pt x="38655" y="1836"/>
                      <a:pt x="38679" y="1837"/>
                      <a:pt x="38703" y="1837"/>
                    </a:cubicBezTo>
                    <a:cubicBezTo>
                      <a:pt x="38743" y="1837"/>
                      <a:pt x="38783" y="1833"/>
                      <a:pt x="38823" y="1825"/>
                    </a:cubicBezTo>
                    <a:cubicBezTo>
                      <a:pt x="38852" y="1808"/>
                      <a:pt x="38880" y="1803"/>
                      <a:pt x="38906" y="1803"/>
                    </a:cubicBezTo>
                    <a:cubicBezTo>
                      <a:pt x="38941" y="1803"/>
                      <a:pt x="38974" y="1813"/>
                      <a:pt x="39004" y="1821"/>
                    </a:cubicBezTo>
                    <a:cubicBezTo>
                      <a:pt x="38998" y="1834"/>
                      <a:pt x="39027" y="1845"/>
                      <a:pt x="39125" y="1854"/>
                    </a:cubicBezTo>
                    <a:cubicBezTo>
                      <a:pt x="39135" y="1855"/>
                      <a:pt x="39330" y="1878"/>
                      <a:pt x="39415" y="1878"/>
                    </a:cubicBezTo>
                    <a:cubicBezTo>
                      <a:pt x="39425" y="1878"/>
                      <a:pt x="39433" y="1878"/>
                      <a:pt x="39439" y="1877"/>
                    </a:cubicBezTo>
                    <a:cubicBezTo>
                      <a:pt x="39445" y="1877"/>
                      <a:pt x="39450" y="1877"/>
                      <a:pt x="39455" y="1877"/>
                    </a:cubicBezTo>
                    <a:cubicBezTo>
                      <a:pt x="39564" y="1877"/>
                      <a:pt x="39657" y="1964"/>
                      <a:pt x="39759" y="1964"/>
                    </a:cubicBezTo>
                    <a:cubicBezTo>
                      <a:pt x="39792" y="1964"/>
                      <a:pt x="39827" y="1955"/>
                      <a:pt x="39863" y="1929"/>
                    </a:cubicBezTo>
                    <a:cubicBezTo>
                      <a:pt x="39934" y="1937"/>
                      <a:pt x="39981" y="1928"/>
                      <a:pt x="40014" y="1969"/>
                    </a:cubicBezTo>
                    <a:cubicBezTo>
                      <a:pt x="39967" y="1902"/>
                      <a:pt x="39982" y="1879"/>
                      <a:pt x="40016" y="1879"/>
                    </a:cubicBezTo>
                    <a:cubicBezTo>
                      <a:pt x="40084" y="1879"/>
                      <a:pt x="40228" y="1969"/>
                      <a:pt x="40115" y="1979"/>
                    </a:cubicBezTo>
                    <a:cubicBezTo>
                      <a:pt x="40121" y="1999"/>
                      <a:pt x="40134" y="2006"/>
                      <a:pt x="40150" y="2006"/>
                    </a:cubicBezTo>
                    <a:cubicBezTo>
                      <a:pt x="40170" y="2006"/>
                      <a:pt x="40195" y="1994"/>
                      <a:pt x="40215" y="1982"/>
                    </a:cubicBezTo>
                    <a:cubicBezTo>
                      <a:pt x="40221" y="1992"/>
                      <a:pt x="40226" y="1997"/>
                      <a:pt x="40232" y="1997"/>
                    </a:cubicBezTo>
                    <a:cubicBezTo>
                      <a:pt x="40266" y="1997"/>
                      <a:pt x="40308" y="1822"/>
                      <a:pt x="40373" y="1822"/>
                    </a:cubicBezTo>
                    <a:cubicBezTo>
                      <a:pt x="40375" y="1822"/>
                      <a:pt x="40378" y="1822"/>
                      <a:pt x="40381" y="1822"/>
                    </a:cubicBezTo>
                    <a:cubicBezTo>
                      <a:pt x="40424" y="1809"/>
                      <a:pt x="40470" y="1802"/>
                      <a:pt x="40517" y="1802"/>
                    </a:cubicBezTo>
                    <a:cubicBezTo>
                      <a:pt x="40542" y="1802"/>
                      <a:pt x="40567" y="1804"/>
                      <a:pt x="40592" y="1808"/>
                    </a:cubicBezTo>
                    <a:cubicBezTo>
                      <a:pt x="40594" y="1809"/>
                      <a:pt x="40595" y="1809"/>
                      <a:pt x="40597" y="1809"/>
                    </a:cubicBezTo>
                    <a:cubicBezTo>
                      <a:pt x="40657" y="1809"/>
                      <a:pt x="40716" y="1598"/>
                      <a:pt x="40765" y="1598"/>
                    </a:cubicBezTo>
                    <a:cubicBezTo>
                      <a:pt x="40766" y="1598"/>
                      <a:pt x="40767" y="1598"/>
                      <a:pt x="40769" y="1599"/>
                    </a:cubicBezTo>
                    <a:cubicBezTo>
                      <a:pt x="40868" y="1605"/>
                      <a:pt x="40946" y="1635"/>
                      <a:pt x="41012" y="1711"/>
                    </a:cubicBezTo>
                    <a:cubicBezTo>
                      <a:pt x="41031" y="1703"/>
                      <a:pt x="41050" y="1701"/>
                      <a:pt x="41067" y="1701"/>
                    </a:cubicBezTo>
                    <a:cubicBezTo>
                      <a:pt x="41091" y="1701"/>
                      <a:pt x="41113" y="1704"/>
                      <a:pt x="41134" y="1704"/>
                    </a:cubicBezTo>
                    <a:cubicBezTo>
                      <a:pt x="41150" y="1704"/>
                      <a:pt x="41166" y="1702"/>
                      <a:pt x="41181" y="1695"/>
                    </a:cubicBezTo>
                    <a:cubicBezTo>
                      <a:pt x="41213" y="1653"/>
                      <a:pt x="41218" y="1644"/>
                      <a:pt x="41210" y="1644"/>
                    </a:cubicBezTo>
                    <a:cubicBezTo>
                      <a:pt x="41205" y="1644"/>
                      <a:pt x="41192" y="1649"/>
                      <a:pt x="41177" y="1649"/>
                    </a:cubicBezTo>
                    <a:cubicBezTo>
                      <a:pt x="41165" y="1649"/>
                      <a:pt x="41151" y="1646"/>
                      <a:pt x="41140" y="1632"/>
                    </a:cubicBezTo>
                    <a:cubicBezTo>
                      <a:pt x="41135" y="1645"/>
                      <a:pt x="41130" y="1650"/>
                      <a:pt x="41126" y="1650"/>
                    </a:cubicBezTo>
                    <a:cubicBezTo>
                      <a:pt x="41118" y="1650"/>
                      <a:pt x="41117" y="1620"/>
                      <a:pt x="41134" y="1616"/>
                    </a:cubicBezTo>
                    <a:cubicBezTo>
                      <a:pt x="41137" y="1615"/>
                      <a:pt x="41141" y="1614"/>
                      <a:pt x="41145" y="1614"/>
                    </a:cubicBezTo>
                    <a:cubicBezTo>
                      <a:pt x="41176" y="1614"/>
                      <a:pt x="41234" y="1645"/>
                      <a:pt x="41339" y="1670"/>
                    </a:cubicBezTo>
                    <a:cubicBezTo>
                      <a:pt x="41342" y="1670"/>
                      <a:pt x="41344" y="1670"/>
                      <a:pt x="41347" y="1670"/>
                    </a:cubicBezTo>
                    <a:cubicBezTo>
                      <a:pt x="41439" y="1670"/>
                      <a:pt x="41485" y="1589"/>
                      <a:pt x="41509" y="1589"/>
                    </a:cubicBezTo>
                    <a:cubicBezTo>
                      <a:pt x="41514" y="1589"/>
                      <a:pt x="41519" y="1594"/>
                      <a:pt x="41522" y="1604"/>
                    </a:cubicBezTo>
                    <a:cubicBezTo>
                      <a:pt x="41532" y="1610"/>
                      <a:pt x="41531" y="1621"/>
                      <a:pt x="41527" y="1634"/>
                    </a:cubicBezTo>
                    <a:cubicBezTo>
                      <a:pt x="41531" y="1638"/>
                      <a:pt x="41535" y="1644"/>
                      <a:pt x="41538" y="1649"/>
                    </a:cubicBezTo>
                    <a:cubicBezTo>
                      <a:pt x="41559" y="1688"/>
                      <a:pt x="41591" y="1711"/>
                      <a:pt x="41641" y="1711"/>
                    </a:cubicBezTo>
                    <a:cubicBezTo>
                      <a:pt x="41684" y="1711"/>
                      <a:pt x="41740" y="1694"/>
                      <a:pt x="41812" y="1656"/>
                    </a:cubicBezTo>
                    <a:cubicBezTo>
                      <a:pt x="41847" y="1671"/>
                      <a:pt x="41879" y="1676"/>
                      <a:pt x="41907" y="1676"/>
                    </a:cubicBezTo>
                    <a:cubicBezTo>
                      <a:pt x="41943" y="1676"/>
                      <a:pt x="41973" y="1668"/>
                      <a:pt x="41999" y="1663"/>
                    </a:cubicBezTo>
                    <a:cubicBezTo>
                      <a:pt x="42015" y="1690"/>
                      <a:pt x="42029" y="1700"/>
                      <a:pt x="42042" y="1700"/>
                    </a:cubicBezTo>
                    <a:cubicBezTo>
                      <a:pt x="42068" y="1700"/>
                      <a:pt x="42088" y="1657"/>
                      <a:pt x="42103" y="1629"/>
                    </a:cubicBezTo>
                    <a:cubicBezTo>
                      <a:pt x="42141" y="1631"/>
                      <a:pt x="42156" y="1666"/>
                      <a:pt x="42163" y="1666"/>
                    </a:cubicBezTo>
                    <a:cubicBezTo>
                      <a:pt x="42165" y="1666"/>
                      <a:pt x="42167" y="1663"/>
                      <a:pt x="42168" y="1656"/>
                    </a:cubicBezTo>
                    <a:cubicBezTo>
                      <a:pt x="42170" y="1658"/>
                      <a:pt x="42171" y="1658"/>
                      <a:pt x="42172" y="1658"/>
                    </a:cubicBezTo>
                    <a:cubicBezTo>
                      <a:pt x="42177" y="1658"/>
                      <a:pt x="42185" y="1647"/>
                      <a:pt x="42212" y="1642"/>
                    </a:cubicBezTo>
                    <a:cubicBezTo>
                      <a:pt x="42228" y="1666"/>
                      <a:pt x="42251" y="1756"/>
                      <a:pt x="42280" y="1756"/>
                    </a:cubicBezTo>
                    <a:cubicBezTo>
                      <a:pt x="42285" y="1756"/>
                      <a:pt x="42289" y="1754"/>
                      <a:pt x="42294" y="1749"/>
                    </a:cubicBezTo>
                    <a:cubicBezTo>
                      <a:pt x="42300" y="1738"/>
                      <a:pt x="42307" y="1734"/>
                      <a:pt x="42314" y="1734"/>
                    </a:cubicBezTo>
                    <a:cubicBezTo>
                      <a:pt x="42341" y="1734"/>
                      <a:pt x="42376" y="1794"/>
                      <a:pt x="42415" y="1794"/>
                    </a:cubicBezTo>
                    <a:cubicBezTo>
                      <a:pt x="42426" y="1794"/>
                      <a:pt x="42437" y="1789"/>
                      <a:pt x="42448" y="1778"/>
                    </a:cubicBezTo>
                    <a:cubicBezTo>
                      <a:pt x="42480" y="1754"/>
                      <a:pt x="42510" y="1747"/>
                      <a:pt x="42539" y="1747"/>
                    </a:cubicBezTo>
                    <a:cubicBezTo>
                      <a:pt x="42574" y="1747"/>
                      <a:pt x="42607" y="1757"/>
                      <a:pt x="42638" y="1757"/>
                    </a:cubicBezTo>
                    <a:cubicBezTo>
                      <a:pt x="42652" y="1757"/>
                      <a:pt x="42665" y="1755"/>
                      <a:pt x="42677" y="1750"/>
                    </a:cubicBezTo>
                    <a:cubicBezTo>
                      <a:pt x="42692" y="1718"/>
                      <a:pt x="42706" y="1705"/>
                      <a:pt x="42720" y="1705"/>
                    </a:cubicBezTo>
                    <a:cubicBezTo>
                      <a:pt x="42769" y="1705"/>
                      <a:pt x="42816" y="1852"/>
                      <a:pt x="42854" y="1856"/>
                    </a:cubicBezTo>
                    <a:cubicBezTo>
                      <a:pt x="42873" y="1866"/>
                      <a:pt x="42890" y="1869"/>
                      <a:pt x="42906" y="1869"/>
                    </a:cubicBezTo>
                    <a:cubicBezTo>
                      <a:pt x="42957" y="1869"/>
                      <a:pt x="42998" y="1834"/>
                      <a:pt x="43035" y="1834"/>
                    </a:cubicBezTo>
                    <a:cubicBezTo>
                      <a:pt x="43052" y="1834"/>
                      <a:pt x="43068" y="1841"/>
                      <a:pt x="43083" y="1862"/>
                    </a:cubicBezTo>
                    <a:cubicBezTo>
                      <a:pt x="43096" y="1858"/>
                      <a:pt x="43109" y="1856"/>
                      <a:pt x="43123" y="1856"/>
                    </a:cubicBezTo>
                    <a:cubicBezTo>
                      <a:pt x="43127" y="1856"/>
                      <a:pt x="43131" y="1857"/>
                      <a:pt x="43135" y="1857"/>
                    </a:cubicBezTo>
                    <a:cubicBezTo>
                      <a:pt x="43165" y="1866"/>
                      <a:pt x="43195" y="1870"/>
                      <a:pt x="43226" y="1870"/>
                    </a:cubicBezTo>
                    <a:cubicBezTo>
                      <a:pt x="43231" y="1871"/>
                      <a:pt x="43236" y="1871"/>
                      <a:pt x="43241" y="1872"/>
                    </a:cubicBezTo>
                    <a:cubicBezTo>
                      <a:pt x="43248" y="1866"/>
                      <a:pt x="43253" y="1863"/>
                      <a:pt x="43256" y="1863"/>
                    </a:cubicBezTo>
                    <a:cubicBezTo>
                      <a:pt x="43261" y="1863"/>
                      <a:pt x="43263" y="1868"/>
                      <a:pt x="43263" y="1873"/>
                    </a:cubicBezTo>
                    <a:cubicBezTo>
                      <a:pt x="43302" y="1873"/>
                      <a:pt x="43347" y="1871"/>
                      <a:pt x="43400" y="1867"/>
                    </a:cubicBezTo>
                    <a:cubicBezTo>
                      <a:pt x="43493" y="1837"/>
                      <a:pt x="43571" y="1813"/>
                      <a:pt x="43635" y="1813"/>
                    </a:cubicBezTo>
                    <a:cubicBezTo>
                      <a:pt x="43661" y="1813"/>
                      <a:pt x="43684" y="1817"/>
                      <a:pt x="43705" y="1825"/>
                    </a:cubicBezTo>
                    <a:cubicBezTo>
                      <a:pt x="43726" y="1857"/>
                      <a:pt x="43744" y="1868"/>
                      <a:pt x="43760" y="1868"/>
                    </a:cubicBezTo>
                    <a:cubicBezTo>
                      <a:pt x="43793" y="1868"/>
                      <a:pt x="43819" y="1825"/>
                      <a:pt x="43842" y="1825"/>
                    </a:cubicBezTo>
                    <a:cubicBezTo>
                      <a:pt x="43853" y="1825"/>
                      <a:pt x="43863" y="1835"/>
                      <a:pt x="43873" y="1866"/>
                    </a:cubicBezTo>
                    <a:cubicBezTo>
                      <a:pt x="43935" y="1908"/>
                      <a:pt x="43959" y="1922"/>
                      <a:pt x="43981" y="1922"/>
                    </a:cubicBezTo>
                    <a:cubicBezTo>
                      <a:pt x="43987" y="1922"/>
                      <a:pt x="43992" y="1921"/>
                      <a:pt x="43998" y="1919"/>
                    </a:cubicBezTo>
                    <a:cubicBezTo>
                      <a:pt x="44003" y="1906"/>
                      <a:pt x="44008" y="1902"/>
                      <a:pt x="44015" y="1902"/>
                    </a:cubicBezTo>
                    <a:cubicBezTo>
                      <a:pt x="44025" y="1902"/>
                      <a:pt x="44039" y="1914"/>
                      <a:pt x="44056" y="1914"/>
                    </a:cubicBezTo>
                    <a:cubicBezTo>
                      <a:pt x="44057" y="1914"/>
                      <a:pt x="44058" y="1914"/>
                      <a:pt x="44059" y="1914"/>
                    </a:cubicBezTo>
                    <a:cubicBezTo>
                      <a:pt x="44068" y="1923"/>
                      <a:pt x="44077" y="1926"/>
                      <a:pt x="44088" y="1926"/>
                    </a:cubicBezTo>
                    <a:cubicBezTo>
                      <a:pt x="44114" y="1926"/>
                      <a:pt x="44148" y="1906"/>
                      <a:pt x="44191" y="1900"/>
                    </a:cubicBezTo>
                    <a:cubicBezTo>
                      <a:pt x="44204" y="1925"/>
                      <a:pt x="44215" y="1935"/>
                      <a:pt x="44226" y="1935"/>
                    </a:cubicBezTo>
                    <a:cubicBezTo>
                      <a:pt x="44258" y="1935"/>
                      <a:pt x="44285" y="1851"/>
                      <a:pt x="44311" y="1826"/>
                    </a:cubicBezTo>
                    <a:cubicBezTo>
                      <a:pt x="44323" y="1800"/>
                      <a:pt x="44336" y="1788"/>
                      <a:pt x="44347" y="1788"/>
                    </a:cubicBezTo>
                    <a:cubicBezTo>
                      <a:pt x="44352" y="1788"/>
                      <a:pt x="44355" y="1789"/>
                      <a:pt x="44359" y="1792"/>
                    </a:cubicBezTo>
                    <a:cubicBezTo>
                      <a:pt x="44362" y="1783"/>
                      <a:pt x="44365" y="1780"/>
                      <a:pt x="44369" y="1780"/>
                    </a:cubicBezTo>
                    <a:cubicBezTo>
                      <a:pt x="44380" y="1780"/>
                      <a:pt x="44392" y="1827"/>
                      <a:pt x="44403" y="1862"/>
                    </a:cubicBezTo>
                    <a:cubicBezTo>
                      <a:pt x="44406" y="1857"/>
                      <a:pt x="44409" y="1855"/>
                      <a:pt x="44411" y="1855"/>
                    </a:cubicBezTo>
                    <a:cubicBezTo>
                      <a:pt x="44416" y="1855"/>
                      <a:pt x="44420" y="1859"/>
                      <a:pt x="44424" y="1859"/>
                    </a:cubicBezTo>
                    <a:cubicBezTo>
                      <a:pt x="44429" y="1859"/>
                      <a:pt x="44434" y="1854"/>
                      <a:pt x="44438" y="1833"/>
                    </a:cubicBezTo>
                    <a:cubicBezTo>
                      <a:pt x="44440" y="1827"/>
                      <a:pt x="44441" y="1825"/>
                      <a:pt x="44443" y="1825"/>
                    </a:cubicBezTo>
                    <a:cubicBezTo>
                      <a:pt x="44451" y="1825"/>
                      <a:pt x="44461" y="1890"/>
                      <a:pt x="44470" y="1908"/>
                    </a:cubicBezTo>
                    <a:cubicBezTo>
                      <a:pt x="44473" y="1914"/>
                      <a:pt x="44476" y="1916"/>
                      <a:pt x="44478" y="1916"/>
                    </a:cubicBezTo>
                    <a:cubicBezTo>
                      <a:pt x="44492" y="1916"/>
                      <a:pt x="44502" y="1852"/>
                      <a:pt x="44512" y="1849"/>
                    </a:cubicBezTo>
                    <a:cubicBezTo>
                      <a:pt x="44515" y="1851"/>
                      <a:pt x="44519" y="1852"/>
                      <a:pt x="44521" y="1852"/>
                    </a:cubicBezTo>
                    <a:cubicBezTo>
                      <a:pt x="44538" y="1852"/>
                      <a:pt x="44547" y="1823"/>
                      <a:pt x="44551" y="1789"/>
                    </a:cubicBezTo>
                    <a:cubicBezTo>
                      <a:pt x="44553" y="1802"/>
                      <a:pt x="44554" y="1806"/>
                      <a:pt x="44555" y="1806"/>
                    </a:cubicBezTo>
                    <a:cubicBezTo>
                      <a:pt x="44556" y="1806"/>
                      <a:pt x="44556" y="1796"/>
                      <a:pt x="44556" y="1796"/>
                    </a:cubicBezTo>
                    <a:cubicBezTo>
                      <a:pt x="44557" y="1796"/>
                      <a:pt x="44557" y="1805"/>
                      <a:pt x="44558" y="1842"/>
                    </a:cubicBezTo>
                    <a:cubicBezTo>
                      <a:pt x="44559" y="1820"/>
                      <a:pt x="44567" y="1800"/>
                      <a:pt x="44582" y="1784"/>
                    </a:cubicBezTo>
                    <a:cubicBezTo>
                      <a:pt x="44593" y="1784"/>
                      <a:pt x="44604" y="1722"/>
                      <a:pt x="44621" y="1722"/>
                    </a:cubicBezTo>
                    <a:cubicBezTo>
                      <a:pt x="44631" y="1722"/>
                      <a:pt x="44644" y="1749"/>
                      <a:pt x="44660" y="1839"/>
                    </a:cubicBezTo>
                    <a:cubicBezTo>
                      <a:pt x="44691" y="1780"/>
                      <a:pt x="44900" y="1722"/>
                      <a:pt x="44947" y="1651"/>
                    </a:cubicBezTo>
                    <a:cubicBezTo>
                      <a:pt x="44956" y="1604"/>
                      <a:pt x="44966" y="1590"/>
                      <a:pt x="44977" y="1590"/>
                    </a:cubicBezTo>
                    <a:cubicBezTo>
                      <a:pt x="44991" y="1590"/>
                      <a:pt x="45006" y="1614"/>
                      <a:pt x="45021" y="1614"/>
                    </a:cubicBezTo>
                    <a:cubicBezTo>
                      <a:pt x="45022" y="1614"/>
                      <a:pt x="45023" y="1614"/>
                      <a:pt x="45024" y="1614"/>
                    </a:cubicBezTo>
                    <a:cubicBezTo>
                      <a:pt x="45035" y="1669"/>
                      <a:pt x="45046" y="1685"/>
                      <a:pt x="45056" y="1685"/>
                    </a:cubicBezTo>
                    <a:cubicBezTo>
                      <a:pt x="45070" y="1685"/>
                      <a:pt x="45083" y="1658"/>
                      <a:pt x="45098" y="1658"/>
                    </a:cubicBezTo>
                    <a:cubicBezTo>
                      <a:pt x="45103" y="1658"/>
                      <a:pt x="45108" y="1661"/>
                      <a:pt x="45114" y="1670"/>
                    </a:cubicBezTo>
                    <a:cubicBezTo>
                      <a:pt x="45138" y="1679"/>
                      <a:pt x="45164" y="1754"/>
                      <a:pt x="45189" y="1754"/>
                    </a:cubicBezTo>
                    <a:cubicBezTo>
                      <a:pt x="45198" y="1754"/>
                      <a:pt x="45206" y="1746"/>
                      <a:pt x="45214" y="1725"/>
                    </a:cubicBezTo>
                    <a:cubicBezTo>
                      <a:pt x="45219" y="1732"/>
                      <a:pt x="45224" y="1735"/>
                      <a:pt x="45229" y="1735"/>
                    </a:cubicBezTo>
                    <a:cubicBezTo>
                      <a:pt x="45252" y="1735"/>
                      <a:pt x="45274" y="1666"/>
                      <a:pt x="45298" y="1666"/>
                    </a:cubicBezTo>
                    <a:cubicBezTo>
                      <a:pt x="45305" y="1666"/>
                      <a:pt x="45313" y="1673"/>
                      <a:pt x="45321" y="1690"/>
                    </a:cubicBezTo>
                    <a:cubicBezTo>
                      <a:pt x="45327" y="1581"/>
                      <a:pt x="45335" y="1548"/>
                      <a:pt x="45344" y="1548"/>
                    </a:cubicBezTo>
                    <a:cubicBezTo>
                      <a:pt x="45355" y="1548"/>
                      <a:pt x="45367" y="1600"/>
                      <a:pt x="45377" y="1615"/>
                    </a:cubicBezTo>
                    <a:cubicBezTo>
                      <a:pt x="45382" y="1635"/>
                      <a:pt x="45387" y="1641"/>
                      <a:pt x="45392" y="1641"/>
                    </a:cubicBezTo>
                    <a:cubicBezTo>
                      <a:pt x="45402" y="1641"/>
                      <a:pt x="45411" y="1613"/>
                      <a:pt x="45421" y="1613"/>
                    </a:cubicBezTo>
                    <a:cubicBezTo>
                      <a:pt x="45427" y="1613"/>
                      <a:pt x="45432" y="1622"/>
                      <a:pt x="45438" y="1649"/>
                    </a:cubicBezTo>
                    <a:cubicBezTo>
                      <a:pt x="45465" y="1717"/>
                      <a:pt x="45491" y="1754"/>
                      <a:pt x="45516" y="1754"/>
                    </a:cubicBezTo>
                    <a:cubicBezTo>
                      <a:pt x="45534" y="1754"/>
                      <a:pt x="45551" y="1736"/>
                      <a:pt x="45568" y="1700"/>
                    </a:cubicBezTo>
                    <a:cubicBezTo>
                      <a:pt x="45653" y="1830"/>
                      <a:pt x="47203" y="1810"/>
                      <a:pt x="47278" y="2038"/>
                    </a:cubicBezTo>
                    <a:cubicBezTo>
                      <a:pt x="47281" y="1979"/>
                      <a:pt x="47348" y="1944"/>
                      <a:pt x="47414" y="1944"/>
                    </a:cubicBezTo>
                    <a:cubicBezTo>
                      <a:pt x="47461" y="1944"/>
                      <a:pt x="47508" y="1962"/>
                      <a:pt x="47529" y="2002"/>
                    </a:cubicBezTo>
                    <a:cubicBezTo>
                      <a:pt x="47539" y="1976"/>
                      <a:pt x="47548" y="1950"/>
                      <a:pt x="47558" y="1924"/>
                    </a:cubicBezTo>
                    <a:cubicBezTo>
                      <a:pt x="47675" y="1985"/>
                      <a:pt x="47731" y="2141"/>
                      <a:pt x="47782" y="2141"/>
                    </a:cubicBezTo>
                    <a:cubicBezTo>
                      <a:pt x="47796" y="2141"/>
                      <a:pt x="47810" y="2129"/>
                      <a:pt x="47824" y="2100"/>
                    </a:cubicBezTo>
                    <a:cubicBezTo>
                      <a:pt x="47843" y="2125"/>
                      <a:pt x="47863" y="2151"/>
                      <a:pt x="47883" y="2177"/>
                    </a:cubicBezTo>
                    <a:cubicBezTo>
                      <a:pt x="47951" y="2156"/>
                      <a:pt x="48065" y="2130"/>
                      <a:pt x="48166" y="2130"/>
                    </a:cubicBezTo>
                    <a:cubicBezTo>
                      <a:pt x="48229" y="2130"/>
                      <a:pt x="48287" y="2140"/>
                      <a:pt x="48325" y="2167"/>
                    </a:cubicBezTo>
                    <a:cubicBezTo>
                      <a:pt x="48350" y="2185"/>
                      <a:pt x="48381" y="2194"/>
                      <a:pt x="48411" y="2194"/>
                    </a:cubicBezTo>
                    <a:cubicBezTo>
                      <a:pt x="48423" y="2194"/>
                      <a:pt x="48435" y="2193"/>
                      <a:pt x="48446" y="2190"/>
                    </a:cubicBezTo>
                    <a:cubicBezTo>
                      <a:pt x="48487" y="2184"/>
                      <a:pt x="48526" y="2170"/>
                      <a:pt x="48566" y="2169"/>
                    </a:cubicBezTo>
                    <a:cubicBezTo>
                      <a:pt x="48580" y="2157"/>
                      <a:pt x="48595" y="2152"/>
                      <a:pt x="48609" y="2152"/>
                    </a:cubicBezTo>
                    <a:cubicBezTo>
                      <a:pt x="48655" y="2152"/>
                      <a:pt x="48702" y="2197"/>
                      <a:pt x="48746" y="2197"/>
                    </a:cubicBezTo>
                    <a:cubicBezTo>
                      <a:pt x="48763" y="2197"/>
                      <a:pt x="48780" y="2190"/>
                      <a:pt x="48796" y="2171"/>
                    </a:cubicBezTo>
                    <a:cubicBezTo>
                      <a:pt x="48814" y="2142"/>
                      <a:pt x="48831" y="2133"/>
                      <a:pt x="48849" y="2133"/>
                    </a:cubicBezTo>
                    <a:cubicBezTo>
                      <a:pt x="48877" y="2133"/>
                      <a:pt x="48905" y="2156"/>
                      <a:pt x="48931" y="2161"/>
                    </a:cubicBezTo>
                    <a:cubicBezTo>
                      <a:pt x="48955" y="2195"/>
                      <a:pt x="48978" y="2213"/>
                      <a:pt x="49000" y="2213"/>
                    </a:cubicBezTo>
                    <a:cubicBezTo>
                      <a:pt x="49019" y="2213"/>
                      <a:pt x="49038" y="2199"/>
                      <a:pt x="49056" y="2171"/>
                    </a:cubicBezTo>
                    <a:cubicBezTo>
                      <a:pt x="49089" y="2196"/>
                      <a:pt x="49121" y="2213"/>
                      <a:pt x="49151" y="2213"/>
                    </a:cubicBezTo>
                    <a:cubicBezTo>
                      <a:pt x="49175" y="2213"/>
                      <a:pt x="49198" y="2202"/>
                      <a:pt x="49219" y="2176"/>
                    </a:cubicBezTo>
                    <a:cubicBezTo>
                      <a:pt x="49239" y="2175"/>
                      <a:pt x="49257" y="2112"/>
                      <a:pt x="49275" y="2112"/>
                    </a:cubicBezTo>
                    <a:cubicBezTo>
                      <a:pt x="49278" y="2112"/>
                      <a:pt x="49281" y="2114"/>
                      <a:pt x="49285" y="2119"/>
                    </a:cubicBezTo>
                    <a:cubicBezTo>
                      <a:pt x="49290" y="2114"/>
                      <a:pt x="49295" y="2112"/>
                      <a:pt x="49300" y="2112"/>
                    </a:cubicBezTo>
                    <a:cubicBezTo>
                      <a:pt x="49315" y="2112"/>
                      <a:pt x="49330" y="2133"/>
                      <a:pt x="49345" y="2167"/>
                    </a:cubicBezTo>
                    <a:cubicBezTo>
                      <a:pt x="49379" y="2125"/>
                      <a:pt x="49406" y="2104"/>
                      <a:pt x="49425" y="2104"/>
                    </a:cubicBezTo>
                    <a:cubicBezTo>
                      <a:pt x="49443" y="2104"/>
                      <a:pt x="49454" y="2125"/>
                      <a:pt x="49455" y="2165"/>
                    </a:cubicBezTo>
                    <a:cubicBezTo>
                      <a:pt x="49470" y="2151"/>
                      <a:pt x="49485" y="2147"/>
                      <a:pt x="49501" y="2147"/>
                    </a:cubicBezTo>
                    <a:cubicBezTo>
                      <a:pt x="49539" y="2147"/>
                      <a:pt x="49578" y="2179"/>
                      <a:pt x="49614" y="2179"/>
                    </a:cubicBezTo>
                    <a:cubicBezTo>
                      <a:pt x="49628" y="2179"/>
                      <a:pt x="49642" y="2174"/>
                      <a:pt x="49655" y="2161"/>
                    </a:cubicBezTo>
                    <a:cubicBezTo>
                      <a:pt x="49664" y="2168"/>
                      <a:pt x="49673" y="2171"/>
                      <a:pt x="49682" y="2171"/>
                    </a:cubicBezTo>
                    <a:cubicBezTo>
                      <a:pt x="49735" y="2171"/>
                      <a:pt x="49781" y="2062"/>
                      <a:pt x="49827" y="2021"/>
                    </a:cubicBezTo>
                    <a:cubicBezTo>
                      <a:pt x="49876" y="2043"/>
                      <a:pt x="49929" y="2057"/>
                      <a:pt x="49982" y="2060"/>
                    </a:cubicBezTo>
                    <a:cubicBezTo>
                      <a:pt x="50005" y="2078"/>
                      <a:pt x="50026" y="2082"/>
                      <a:pt x="50047" y="2082"/>
                    </a:cubicBezTo>
                    <a:cubicBezTo>
                      <a:pt x="50060" y="2082"/>
                      <a:pt x="50072" y="2080"/>
                      <a:pt x="50085" y="2080"/>
                    </a:cubicBezTo>
                    <a:cubicBezTo>
                      <a:pt x="50095" y="2080"/>
                      <a:pt x="50105" y="2081"/>
                      <a:pt x="50116" y="2085"/>
                    </a:cubicBezTo>
                    <a:cubicBezTo>
                      <a:pt x="50126" y="2088"/>
                      <a:pt x="50136" y="2089"/>
                      <a:pt x="50146" y="2089"/>
                    </a:cubicBezTo>
                    <a:cubicBezTo>
                      <a:pt x="50211" y="2089"/>
                      <a:pt x="50281" y="2035"/>
                      <a:pt x="50330" y="2035"/>
                    </a:cubicBezTo>
                    <a:cubicBezTo>
                      <a:pt x="50339" y="2035"/>
                      <a:pt x="50346" y="2037"/>
                      <a:pt x="50354" y="2040"/>
                    </a:cubicBezTo>
                    <a:cubicBezTo>
                      <a:pt x="50378" y="2099"/>
                      <a:pt x="50429" y="2115"/>
                      <a:pt x="50485" y="2115"/>
                    </a:cubicBezTo>
                    <a:cubicBezTo>
                      <a:pt x="50549" y="2115"/>
                      <a:pt x="50621" y="2094"/>
                      <a:pt x="50667" y="2094"/>
                    </a:cubicBezTo>
                    <a:cubicBezTo>
                      <a:pt x="50679" y="2094"/>
                      <a:pt x="50689" y="2095"/>
                      <a:pt x="50697" y="2099"/>
                    </a:cubicBezTo>
                    <a:cubicBezTo>
                      <a:pt x="50731" y="2113"/>
                      <a:pt x="50763" y="2118"/>
                      <a:pt x="50794" y="2118"/>
                    </a:cubicBezTo>
                    <a:cubicBezTo>
                      <a:pt x="50895" y="2118"/>
                      <a:pt x="50976" y="2061"/>
                      <a:pt x="51009" y="2061"/>
                    </a:cubicBezTo>
                    <a:cubicBezTo>
                      <a:pt x="51016" y="2061"/>
                      <a:pt x="51021" y="2063"/>
                      <a:pt x="51024" y="2069"/>
                    </a:cubicBezTo>
                    <a:cubicBezTo>
                      <a:pt x="51057" y="2085"/>
                      <a:pt x="51091" y="2109"/>
                      <a:pt x="51125" y="2109"/>
                    </a:cubicBezTo>
                    <a:cubicBezTo>
                      <a:pt x="51130" y="2109"/>
                      <a:pt x="51135" y="2109"/>
                      <a:pt x="51140" y="2107"/>
                    </a:cubicBezTo>
                    <a:cubicBezTo>
                      <a:pt x="51158" y="2151"/>
                      <a:pt x="51174" y="2163"/>
                      <a:pt x="51190" y="2163"/>
                    </a:cubicBezTo>
                    <a:cubicBezTo>
                      <a:pt x="51210" y="2163"/>
                      <a:pt x="51228" y="2142"/>
                      <a:pt x="51247" y="2142"/>
                    </a:cubicBezTo>
                    <a:cubicBezTo>
                      <a:pt x="51248" y="2142"/>
                      <a:pt x="51249" y="2142"/>
                      <a:pt x="51249" y="2142"/>
                    </a:cubicBezTo>
                    <a:cubicBezTo>
                      <a:pt x="51282" y="2136"/>
                      <a:pt x="51328" y="2125"/>
                      <a:pt x="51372" y="2125"/>
                    </a:cubicBezTo>
                    <a:cubicBezTo>
                      <a:pt x="51409" y="2125"/>
                      <a:pt x="51444" y="2132"/>
                      <a:pt x="51469" y="2156"/>
                    </a:cubicBezTo>
                    <a:cubicBezTo>
                      <a:pt x="51514" y="2118"/>
                      <a:pt x="51694" y="2098"/>
                      <a:pt x="51733" y="2098"/>
                    </a:cubicBezTo>
                    <a:cubicBezTo>
                      <a:pt x="51737" y="2098"/>
                      <a:pt x="51740" y="2098"/>
                      <a:pt x="51740" y="2099"/>
                    </a:cubicBezTo>
                    <a:cubicBezTo>
                      <a:pt x="51745" y="2106"/>
                      <a:pt x="51788" y="2109"/>
                      <a:pt x="51831" y="2109"/>
                    </a:cubicBezTo>
                    <a:cubicBezTo>
                      <a:pt x="51874" y="2109"/>
                      <a:pt x="51915" y="2106"/>
                      <a:pt x="51916" y="2097"/>
                    </a:cubicBezTo>
                    <a:cubicBezTo>
                      <a:pt x="51980" y="2107"/>
                      <a:pt x="52013" y="2114"/>
                      <a:pt x="52031" y="2118"/>
                    </a:cubicBezTo>
                    <a:lnTo>
                      <a:pt x="52031" y="2118"/>
                    </a:lnTo>
                    <a:cubicBezTo>
                      <a:pt x="52016" y="2113"/>
                      <a:pt x="52000" y="2101"/>
                      <a:pt x="52022" y="2085"/>
                    </a:cubicBezTo>
                    <a:cubicBezTo>
                      <a:pt x="52022" y="2085"/>
                      <a:pt x="52014" y="1842"/>
                      <a:pt x="52013" y="1738"/>
                    </a:cubicBezTo>
                    <a:cubicBezTo>
                      <a:pt x="52008" y="1553"/>
                      <a:pt x="52003" y="1366"/>
                      <a:pt x="51999" y="1180"/>
                    </a:cubicBezTo>
                    <a:lnTo>
                      <a:pt x="51999" y="1180"/>
                    </a:lnTo>
                    <a:cubicBezTo>
                      <a:pt x="52001" y="1353"/>
                      <a:pt x="52003" y="1474"/>
                      <a:pt x="52003" y="1474"/>
                    </a:cubicBezTo>
                    <a:lnTo>
                      <a:pt x="51986" y="1474"/>
                    </a:lnTo>
                    <a:lnTo>
                      <a:pt x="51989" y="861"/>
                    </a:lnTo>
                    <a:lnTo>
                      <a:pt x="51990" y="506"/>
                    </a:lnTo>
                    <a:cubicBezTo>
                      <a:pt x="51990" y="473"/>
                      <a:pt x="51990" y="438"/>
                      <a:pt x="51990" y="430"/>
                    </a:cubicBezTo>
                    <a:cubicBezTo>
                      <a:pt x="51990" y="408"/>
                      <a:pt x="51990" y="400"/>
                      <a:pt x="51989" y="367"/>
                    </a:cubicBezTo>
                    <a:cubicBezTo>
                      <a:pt x="51981" y="363"/>
                      <a:pt x="51972" y="361"/>
                      <a:pt x="51963" y="361"/>
                    </a:cubicBezTo>
                    <a:cubicBezTo>
                      <a:pt x="51903" y="361"/>
                      <a:pt x="51808" y="430"/>
                      <a:pt x="51737" y="430"/>
                    </a:cubicBezTo>
                    <a:cubicBezTo>
                      <a:pt x="51710" y="430"/>
                      <a:pt x="51687" y="420"/>
                      <a:pt x="51670" y="394"/>
                    </a:cubicBezTo>
                    <a:cubicBezTo>
                      <a:pt x="51621" y="396"/>
                      <a:pt x="51573" y="434"/>
                      <a:pt x="51526" y="434"/>
                    </a:cubicBezTo>
                    <a:cubicBezTo>
                      <a:pt x="51511" y="434"/>
                      <a:pt x="51496" y="430"/>
                      <a:pt x="51481" y="420"/>
                    </a:cubicBezTo>
                    <a:cubicBezTo>
                      <a:pt x="51420" y="437"/>
                      <a:pt x="51360" y="419"/>
                      <a:pt x="51301" y="464"/>
                    </a:cubicBezTo>
                    <a:cubicBezTo>
                      <a:pt x="51294" y="467"/>
                      <a:pt x="51287" y="468"/>
                      <a:pt x="51280" y="468"/>
                    </a:cubicBezTo>
                    <a:cubicBezTo>
                      <a:pt x="51249" y="468"/>
                      <a:pt x="51219" y="446"/>
                      <a:pt x="51189" y="446"/>
                    </a:cubicBezTo>
                    <a:cubicBezTo>
                      <a:pt x="51167" y="446"/>
                      <a:pt x="51146" y="457"/>
                      <a:pt x="51125" y="498"/>
                    </a:cubicBezTo>
                    <a:cubicBezTo>
                      <a:pt x="51099" y="526"/>
                      <a:pt x="51074" y="532"/>
                      <a:pt x="51048" y="532"/>
                    </a:cubicBezTo>
                    <a:cubicBezTo>
                      <a:pt x="51026" y="532"/>
                      <a:pt x="51002" y="527"/>
                      <a:pt x="50979" y="527"/>
                    </a:cubicBezTo>
                    <a:cubicBezTo>
                      <a:pt x="50969" y="527"/>
                      <a:pt x="50959" y="528"/>
                      <a:pt x="50949" y="531"/>
                    </a:cubicBezTo>
                    <a:cubicBezTo>
                      <a:pt x="50927" y="514"/>
                      <a:pt x="50906" y="493"/>
                      <a:pt x="50884" y="493"/>
                    </a:cubicBezTo>
                    <a:cubicBezTo>
                      <a:pt x="50876" y="493"/>
                      <a:pt x="50867" y="496"/>
                      <a:pt x="50859" y="504"/>
                    </a:cubicBezTo>
                    <a:cubicBezTo>
                      <a:pt x="50850" y="537"/>
                      <a:pt x="50841" y="547"/>
                      <a:pt x="50832" y="547"/>
                    </a:cubicBezTo>
                    <a:cubicBezTo>
                      <a:pt x="50818" y="547"/>
                      <a:pt x="50804" y="524"/>
                      <a:pt x="50790" y="524"/>
                    </a:cubicBezTo>
                    <a:cubicBezTo>
                      <a:pt x="50783" y="524"/>
                      <a:pt x="50775" y="529"/>
                      <a:pt x="50768" y="546"/>
                    </a:cubicBezTo>
                    <a:cubicBezTo>
                      <a:pt x="50755" y="539"/>
                      <a:pt x="50744" y="536"/>
                      <a:pt x="50733" y="536"/>
                    </a:cubicBezTo>
                    <a:cubicBezTo>
                      <a:pt x="50694" y="536"/>
                      <a:pt x="50668" y="574"/>
                      <a:pt x="50626" y="576"/>
                    </a:cubicBezTo>
                    <a:cubicBezTo>
                      <a:pt x="50600" y="595"/>
                      <a:pt x="50575" y="606"/>
                      <a:pt x="50550" y="606"/>
                    </a:cubicBezTo>
                    <a:cubicBezTo>
                      <a:pt x="50524" y="606"/>
                      <a:pt x="50500" y="594"/>
                      <a:pt x="50476" y="567"/>
                    </a:cubicBezTo>
                    <a:cubicBezTo>
                      <a:pt x="50456" y="545"/>
                      <a:pt x="50438" y="536"/>
                      <a:pt x="50419" y="536"/>
                    </a:cubicBezTo>
                    <a:cubicBezTo>
                      <a:pt x="50393" y="536"/>
                      <a:pt x="50367" y="555"/>
                      <a:pt x="50343" y="582"/>
                    </a:cubicBezTo>
                    <a:cubicBezTo>
                      <a:pt x="50325" y="530"/>
                      <a:pt x="50307" y="515"/>
                      <a:pt x="50290" y="515"/>
                    </a:cubicBezTo>
                    <a:cubicBezTo>
                      <a:pt x="50267" y="515"/>
                      <a:pt x="50245" y="540"/>
                      <a:pt x="50224" y="541"/>
                    </a:cubicBezTo>
                    <a:cubicBezTo>
                      <a:pt x="50213" y="568"/>
                      <a:pt x="50203" y="577"/>
                      <a:pt x="50192" y="577"/>
                    </a:cubicBezTo>
                    <a:cubicBezTo>
                      <a:pt x="50173" y="577"/>
                      <a:pt x="50153" y="545"/>
                      <a:pt x="50134" y="545"/>
                    </a:cubicBezTo>
                    <a:cubicBezTo>
                      <a:pt x="50127" y="545"/>
                      <a:pt x="50120" y="549"/>
                      <a:pt x="50113" y="560"/>
                    </a:cubicBezTo>
                    <a:cubicBezTo>
                      <a:pt x="50103" y="557"/>
                      <a:pt x="50093" y="556"/>
                      <a:pt x="50084" y="556"/>
                    </a:cubicBezTo>
                    <a:cubicBezTo>
                      <a:pt x="50063" y="556"/>
                      <a:pt x="50042" y="561"/>
                      <a:pt x="50021" y="561"/>
                    </a:cubicBezTo>
                    <a:cubicBezTo>
                      <a:pt x="50016" y="561"/>
                      <a:pt x="50012" y="561"/>
                      <a:pt x="50007" y="560"/>
                    </a:cubicBezTo>
                    <a:cubicBezTo>
                      <a:pt x="49995" y="535"/>
                      <a:pt x="49984" y="517"/>
                      <a:pt x="49973" y="517"/>
                    </a:cubicBezTo>
                    <a:cubicBezTo>
                      <a:pt x="49960" y="517"/>
                      <a:pt x="49947" y="544"/>
                      <a:pt x="49936" y="616"/>
                    </a:cubicBezTo>
                    <a:cubicBezTo>
                      <a:pt x="49920" y="632"/>
                      <a:pt x="49897" y="692"/>
                      <a:pt x="49878" y="692"/>
                    </a:cubicBezTo>
                    <a:cubicBezTo>
                      <a:pt x="49871" y="692"/>
                      <a:pt x="49865" y="685"/>
                      <a:pt x="49860" y="666"/>
                    </a:cubicBezTo>
                    <a:cubicBezTo>
                      <a:pt x="49845" y="623"/>
                      <a:pt x="49831" y="611"/>
                      <a:pt x="49818" y="611"/>
                    </a:cubicBezTo>
                    <a:cubicBezTo>
                      <a:pt x="49800" y="611"/>
                      <a:pt x="49783" y="635"/>
                      <a:pt x="49767" y="635"/>
                    </a:cubicBezTo>
                    <a:cubicBezTo>
                      <a:pt x="49765" y="635"/>
                      <a:pt x="49764" y="635"/>
                      <a:pt x="49762" y="634"/>
                    </a:cubicBezTo>
                    <a:cubicBezTo>
                      <a:pt x="49758" y="644"/>
                      <a:pt x="49754" y="647"/>
                      <a:pt x="49750" y="647"/>
                    </a:cubicBezTo>
                    <a:cubicBezTo>
                      <a:pt x="49742" y="647"/>
                      <a:pt x="49734" y="633"/>
                      <a:pt x="49726" y="633"/>
                    </a:cubicBezTo>
                    <a:cubicBezTo>
                      <a:pt x="49723" y="633"/>
                      <a:pt x="49721" y="634"/>
                      <a:pt x="49719" y="638"/>
                    </a:cubicBezTo>
                    <a:cubicBezTo>
                      <a:pt x="49703" y="598"/>
                      <a:pt x="49689" y="612"/>
                      <a:pt x="49673" y="569"/>
                    </a:cubicBezTo>
                    <a:cubicBezTo>
                      <a:pt x="49662" y="486"/>
                      <a:pt x="49651" y="461"/>
                      <a:pt x="49640" y="461"/>
                    </a:cubicBezTo>
                    <a:cubicBezTo>
                      <a:pt x="49634" y="461"/>
                      <a:pt x="49629" y="466"/>
                      <a:pt x="49623" y="474"/>
                    </a:cubicBezTo>
                    <a:cubicBezTo>
                      <a:pt x="49620" y="467"/>
                      <a:pt x="49617" y="465"/>
                      <a:pt x="49614" y="465"/>
                    </a:cubicBezTo>
                    <a:cubicBezTo>
                      <a:pt x="49600" y="465"/>
                      <a:pt x="49585" y="524"/>
                      <a:pt x="49570" y="570"/>
                    </a:cubicBezTo>
                    <a:cubicBezTo>
                      <a:pt x="49567" y="571"/>
                      <a:pt x="49563" y="571"/>
                      <a:pt x="49560" y="571"/>
                    </a:cubicBezTo>
                    <a:cubicBezTo>
                      <a:pt x="49520" y="571"/>
                      <a:pt x="49468" y="546"/>
                      <a:pt x="49408" y="546"/>
                    </a:cubicBezTo>
                    <a:cubicBezTo>
                      <a:pt x="49391" y="546"/>
                      <a:pt x="49372" y="548"/>
                      <a:pt x="49353" y="554"/>
                    </a:cubicBezTo>
                    <a:cubicBezTo>
                      <a:pt x="49346" y="580"/>
                      <a:pt x="49339" y="588"/>
                      <a:pt x="49331" y="588"/>
                    </a:cubicBezTo>
                    <a:cubicBezTo>
                      <a:pt x="49319" y="588"/>
                      <a:pt x="49307" y="568"/>
                      <a:pt x="49295" y="568"/>
                    </a:cubicBezTo>
                    <a:cubicBezTo>
                      <a:pt x="49292" y="568"/>
                      <a:pt x="49289" y="570"/>
                      <a:pt x="49286" y="573"/>
                    </a:cubicBezTo>
                    <a:cubicBezTo>
                      <a:pt x="49268" y="542"/>
                      <a:pt x="49249" y="510"/>
                      <a:pt x="49231" y="510"/>
                    </a:cubicBezTo>
                    <a:cubicBezTo>
                      <a:pt x="49225" y="510"/>
                      <a:pt x="49219" y="513"/>
                      <a:pt x="49213" y="521"/>
                    </a:cubicBezTo>
                    <a:cubicBezTo>
                      <a:pt x="49191" y="572"/>
                      <a:pt x="49166" y="555"/>
                      <a:pt x="49141" y="563"/>
                    </a:cubicBezTo>
                    <a:cubicBezTo>
                      <a:pt x="49140" y="563"/>
                      <a:pt x="49138" y="564"/>
                      <a:pt x="49137" y="564"/>
                    </a:cubicBezTo>
                    <a:cubicBezTo>
                      <a:pt x="49117" y="564"/>
                      <a:pt x="49096" y="512"/>
                      <a:pt x="49077" y="512"/>
                    </a:cubicBezTo>
                    <a:cubicBezTo>
                      <a:pt x="49073" y="512"/>
                      <a:pt x="49069" y="514"/>
                      <a:pt x="49066" y="518"/>
                    </a:cubicBezTo>
                    <a:cubicBezTo>
                      <a:pt x="49042" y="591"/>
                      <a:pt x="49016" y="539"/>
                      <a:pt x="48992" y="611"/>
                    </a:cubicBezTo>
                    <a:cubicBezTo>
                      <a:pt x="48987" y="622"/>
                      <a:pt x="48982" y="627"/>
                      <a:pt x="48977" y="627"/>
                    </a:cubicBezTo>
                    <a:cubicBezTo>
                      <a:pt x="48958" y="627"/>
                      <a:pt x="48938" y="557"/>
                      <a:pt x="48918" y="523"/>
                    </a:cubicBezTo>
                    <a:cubicBezTo>
                      <a:pt x="48886" y="553"/>
                      <a:pt x="48856" y="584"/>
                      <a:pt x="48826" y="584"/>
                    </a:cubicBezTo>
                    <a:cubicBezTo>
                      <a:pt x="48810" y="584"/>
                      <a:pt x="48795" y="576"/>
                      <a:pt x="48780" y="554"/>
                    </a:cubicBezTo>
                    <a:cubicBezTo>
                      <a:pt x="48746" y="544"/>
                      <a:pt x="48720" y="537"/>
                      <a:pt x="48699" y="537"/>
                    </a:cubicBezTo>
                    <a:cubicBezTo>
                      <a:pt x="48665" y="537"/>
                      <a:pt x="48644" y="555"/>
                      <a:pt x="48624" y="609"/>
                    </a:cubicBezTo>
                    <a:cubicBezTo>
                      <a:pt x="48613" y="635"/>
                      <a:pt x="48602" y="644"/>
                      <a:pt x="48589" y="644"/>
                    </a:cubicBezTo>
                    <a:cubicBezTo>
                      <a:pt x="48564" y="644"/>
                      <a:pt x="48533" y="614"/>
                      <a:pt x="48481" y="614"/>
                    </a:cubicBezTo>
                    <a:cubicBezTo>
                      <a:pt x="48481" y="614"/>
                      <a:pt x="48480" y="614"/>
                      <a:pt x="48479" y="614"/>
                    </a:cubicBezTo>
                    <a:cubicBezTo>
                      <a:pt x="48459" y="588"/>
                      <a:pt x="48436" y="588"/>
                      <a:pt x="48409" y="558"/>
                    </a:cubicBezTo>
                    <a:cubicBezTo>
                      <a:pt x="48397" y="601"/>
                      <a:pt x="48383" y="609"/>
                      <a:pt x="48368" y="609"/>
                    </a:cubicBezTo>
                    <a:cubicBezTo>
                      <a:pt x="48360" y="609"/>
                      <a:pt x="48351" y="606"/>
                      <a:pt x="48343" y="606"/>
                    </a:cubicBezTo>
                    <a:cubicBezTo>
                      <a:pt x="48334" y="606"/>
                      <a:pt x="48325" y="609"/>
                      <a:pt x="48316" y="618"/>
                    </a:cubicBezTo>
                    <a:cubicBezTo>
                      <a:pt x="48307" y="621"/>
                      <a:pt x="48297" y="622"/>
                      <a:pt x="48287" y="622"/>
                    </a:cubicBezTo>
                    <a:cubicBezTo>
                      <a:pt x="48277" y="622"/>
                      <a:pt x="48267" y="621"/>
                      <a:pt x="48257" y="621"/>
                    </a:cubicBezTo>
                    <a:cubicBezTo>
                      <a:pt x="48237" y="621"/>
                      <a:pt x="48217" y="624"/>
                      <a:pt x="48196" y="640"/>
                    </a:cubicBezTo>
                    <a:cubicBezTo>
                      <a:pt x="48176" y="654"/>
                      <a:pt x="48155" y="660"/>
                      <a:pt x="48133" y="660"/>
                    </a:cubicBezTo>
                    <a:cubicBezTo>
                      <a:pt x="48105" y="660"/>
                      <a:pt x="48075" y="650"/>
                      <a:pt x="48043" y="635"/>
                    </a:cubicBezTo>
                    <a:cubicBezTo>
                      <a:pt x="48017" y="677"/>
                      <a:pt x="47993" y="689"/>
                      <a:pt x="47969" y="689"/>
                    </a:cubicBezTo>
                    <a:cubicBezTo>
                      <a:pt x="47940" y="689"/>
                      <a:pt x="47913" y="672"/>
                      <a:pt x="47886" y="667"/>
                    </a:cubicBezTo>
                    <a:cubicBezTo>
                      <a:pt x="47875" y="676"/>
                      <a:pt x="47864" y="680"/>
                      <a:pt x="47854" y="680"/>
                    </a:cubicBezTo>
                    <a:cubicBezTo>
                      <a:pt x="47824" y="680"/>
                      <a:pt x="47795" y="654"/>
                      <a:pt x="47769" y="654"/>
                    </a:cubicBezTo>
                    <a:cubicBezTo>
                      <a:pt x="47765" y="654"/>
                      <a:pt x="47761" y="654"/>
                      <a:pt x="47757" y="656"/>
                    </a:cubicBezTo>
                    <a:cubicBezTo>
                      <a:pt x="47733" y="638"/>
                      <a:pt x="47712" y="633"/>
                      <a:pt x="47691" y="633"/>
                    </a:cubicBezTo>
                    <a:cubicBezTo>
                      <a:pt x="47653" y="633"/>
                      <a:pt x="47620" y="651"/>
                      <a:pt x="47589" y="651"/>
                    </a:cubicBezTo>
                    <a:cubicBezTo>
                      <a:pt x="47578" y="651"/>
                      <a:pt x="47567" y="649"/>
                      <a:pt x="47557" y="643"/>
                    </a:cubicBezTo>
                    <a:cubicBezTo>
                      <a:pt x="47529" y="619"/>
                      <a:pt x="47502" y="604"/>
                      <a:pt x="47478" y="573"/>
                    </a:cubicBezTo>
                    <a:cubicBezTo>
                      <a:pt x="47455" y="605"/>
                      <a:pt x="47432" y="583"/>
                      <a:pt x="47411" y="623"/>
                    </a:cubicBezTo>
                    <a:cubicBezTo>
                      <a:pt x="47396" y="645"/>
                      <a:pt x="47381" y="653"/>
                      <a:pt x="47367" y="653"/>
                    </a:cubicBezTo>
                    <a:cubicBezTo>
                      <a:pt x="47339" y="653"/>
                      <a:pt x="47310" y="622"/>
                      <a:pt x="47281" y="609"/>
                    </a:cubicBezTo>
                    <a:cubicBezTo>
                      <a:pt x="47263" y="615"/>
                      <a:pt x="47244" y="618"/>
                      <a:pt x="47224" y="618"/>
                    </a:cubicBezTo>
                    <a:cubicBezTo>
                      <a:pt x="47197" y="618"/>
                      <a:pt x="47167" y="612"/>
                      <a:pt x="47134" y="601"/>
                    </a:cubicBezTo>
                    <a:cubicBezTo>
                      <a:pt x="47125" y="575"/>
                      <a:pt x="47115" y="566"/>
                      <a:pt x="47105" y="566"/>
                    </a:cubicBezTo>
                    <a:cubicBezTo>
                      <a:pt x="47086" y="566"/>
                      <a:pt x="47066" y="600"/>
                      <a:pt x="47044" y="601"/>
                    </a:cubicBezTo>
                    <a:cubicBezTo>
                      <a:pt x="47025" y="577"/>
                      <a:pt x="47006" y="555"/>
                      <a:pt x="46985" y="555"/>
                    </a:cubicBezTo>
                    <a:cubicBezTo>
                      <a:pt x="46969" y="555"/>
                      <a:pt x="46953" y="569"/>
                      <a:pt x="46936" y="605"/>
                    </a:cubicBezTo>
                    <a:cubicBezTo>
                      <a:pt x="46847" y="609"/>
                      <a:pt x="46797" y="619"/>
                      <a:pt x="46771" y="630"/>
                    </a:cubicBezTo>
                    <a:cubicBezTo>
                      <a:pt x="46743" y="642"/>
                      <a:pt x="46740" y="654"/>
                      <a:pt x="46745" y="661"/>
                    </a:cubicBezTo>
                    <a:cubicBezTo>
                      <a:pt x="46745" y="671"/>
                      <a:pt x="46746" y="681"/>
                      <a:pt x="46749" y="691"/>
                    </a:cubicBezTo>
                    <a:cubicBezTo>
                      <a:pt x="46745" y="689"/>
                      <a:pt x="46741" y="686"/>
                      <a:pt x="46736" y="685"/>
                    </a:cubicBezTo>
                    <a:cubicBezTo>
                      <a:pt x="46735" y="686"/>
                      <a:pt x="46733" y="686"/>
                      <a:pt x="46732" y="686"/>
                    </a:cubicBezTo>
                    <a:cubicBezTo>
                      <a:pt x="46719" y="686"/>
                      <a:pt x="46700" y="655"/>
                      <a:pt x="46676" y="655"/>
                    </a:cubicBezTo>
                    <a:cubicBezTo>
                      <a:pt x="46666" y="655"/>
                      <a:pt x="46656" y="659"/>
                      <a:pt x="46645" y="672"/>
                    </a:cubicBezTo>
                    <a:cubicBezTo>
                      <a:pt x="46638" y="669"/>
                      <a:pt x="46630" y="668"/>
                      <a:pt x="46622" y="668"/>
                    </a:cubicBezTo>
                    <a:cubicBezTo>
                      <a:pt x="46600" y="668"/>
                      <a:pt x="46575" y="678"/>
                      <a:pt x="46546" y="678"/>
                    </a:cubicBezTo>
                    <a:cubicBezTo>
                      <a:pt x="46521" y="678"/>
                      <a:pt x="46493" y="670"/>
                      <a:pt x="46461" y="643"/>
                    </a:cubicBezTo>
                    <a:cubicBezTo>
                      <a:pt x="46425" y="644"/>
                      <a:pt x="46393" y="666"/>
                      <a:pt x="46364" y="666"/>
                    </a:cubicBezTo>
                    <a:cubicBezTo>
                      <a:pt x="46351" y="666"/>
                      <a:pt x="46339" y="662"/>
                      <a:pt x="46328" y="649"/>
                    </a:cubicBezTo>
                    <a:cubicBezTo>
                      <a:pt x="46322" y="653"/>
                      <a:pt x="46317" y="654"/>
                      <a:pt x="46312" y="654"/>
                    </a:cubicBezTo>
                    <a:cubicBezTo>
                      <a:pt x="46282" y="654"/>
                      <a:pt x="46256" y="602"/>
                      <a:pt x="46235" y="600"/>
                    </a:cubicBezTo>
                    <a:cubicBezTo>
                      <a:pt x="46216" y="642"/>
                      <a:pt x="46201" y="660"/>
                      <a:pt x="46188" y="660"/>
                    </a:cubicBezTo>
                    <a:cubicBezTo>
                      <a:pt x="46168" y="660"/>
                      <a:pt x="46154" y="616"/>
                      <a:pt x="46144" y="551"/>
                    </a:cubicBezTo>
                    <a:cubicBezTo>
                      <a:pt x="46130" y="522"/>
                      <a:pt x="46127" y="517"/>
                      <a:pt x="46125" y="517"/>
                    </a:cubicBezTo>
                    <a:cubicBezTo>
                      <a:pt x="46124" y="517"/>
                      <a:pt x="46123" y="518"/>
                      <a:pt x="46122" y="518"/>
                    </a:cubicBezTo>
                    <a:cubicBezTo>
                      <a:pt x="46120" y="518"/>
                      <a:pt x="46116" y="516"/>
                      <a:pt x="46109" y="506"/>
                    </a:cubicBezTo>
                    <a:cubicBezTo>
                      <a:pt x="46106" y="525"/>
                      <a:pt x="46103" y="532"/>
                      <a:pt x="46099" y="532"/>
                    </a:cubicBezTo>
                    <a:cubicBezTo>
                      <a:pt x="46089" y="532"/>
                      <a:pt x="46073" y="484"/>
                      <a:pt x="46052" y="484"/>
                    </a:cubicBezTo>
                    <a:cubicBezTo>
                      <a:pt x="46046" y="484"/>
                      <a:pt x="46039" y="489"/>
                      <a:pt x="46031" y="500"/>
                    </a:cubicBezTo>
                    <a:cubicBezTo>
                      <a:pt x="46023" y="456"/>
                      <a:pt x="46014" y="442"/>
                      <a:pt x="46004" y="442"/>
                    </a:cubicBezTo>
                    <a:cubicBezTo>
                      <a:pt x="45989" y="442"/>
                      <a:pt x="45972" y="478"/>
                      <a:pt x="45952" y="478"/>
                    </a:cubicBezTo>
                    <a:cubicBezTo>
                      <a:pt x="45951" y="478"/>
                      <a:pt x="45950" y="478"/>
                      <a:pt x="45949" y="478"/>
                    </a:cubicBezTo>
                    <a:cubicBezTo>
                      <a:pt x="45915" y="480"/>
                      <a:pt x="45876" y="512"/>
                      <a:pt x="45828" y="541"/>
                    </a:cubicBezTo>
                    <a:cubicBezTo>
                      <a:pt x="45818" y="549"/>
                      <a:pt x="45808" y="552"/>
                      <a:pt x="45799" y="552"/>
                    </a:cubicBezTo>
                    <a:cubicBezTo>
                      <a:pt x="45777" y="552"/>
                      <a:pt x="45756" y="538"/>
                      <a:pt x="45736" y="538"/>
                    </a:cubicBezTo>
                    <a:cubicBezTo>
                      <a:pt x="45722" y="538"/>
                      <a:pt x="45708" y="545"/>
                      <a:pt x="45694" y="569"/>
                    </a:cubicBezTo>
                    <a:cubicBezTo>
                      <a:pt x="45664" y="574"/>
                      <a:pt x="45637" y="626"/>
                      <a:pt x="45611" y="626"/>
                    </a:cubicBezTo>
                    <a:cubicBezTo>
                      <a:pt x="45600" y="626"/>
                      <a:pt x="45589" y="616"/>
                      <a:pt x="45578" y="591"/>
                    </a:cubicBezTo>
                    <a:cubicBezTo>
                      <a:pt x="45552" y="582"/>
                      <a:pt x="45526" y="544"/>
                      <a:pt x="45502" y="544"/>
                    </a:cubicBezTo>
                    <a:cubicBezTo>
                      <a:pt x="45494" y="544"/>
                      <a:pt x="45487" y="548"/>
                      <a:pt x="45480" y="556"/>
                    </a:cubicBezTo>
                    <a:cubicBezTo>
                      <a:pt x="45472" y="571"/>
                      <a:pt x="45463" y="575"/>
                      <a:pt x="45454" y="575"/>
                    </a:cubicBezTo>
                    <a:cubicBezTo>
                      <a:pt x="45445" y="575"/>
                      <a:pt x="45435" y="570"/>
                      <a:pt x="45426" y="570"/>
                    </a:cubicBezTo>
                    <a:cubicBezTo>
                      <a:pt x="45415" y="570"/>
                      <a:pt x="45405" y="577"/>
                      <a:pt x="45395" y="606"/>
                    </a:cubicBezTo>
                    <a:cubicBezTo>
                      <a:pt x="45385" y="597"/>
                      <a:pt x="45375" y="594"/>
                      <a:pt x="45365" y="594"/>
                    </a:cubicBezTo>
                    <a:cubicBezTo>
                      <a:pt x="45330" y="594"/>
                      <a:pt x="45299" y="641"/>
                      <a:pt x="45269" y="641"/>
                    </a:cubicBezTo>
                    <a:cubicBezTo>
                      <a:pt x="45264" y="641"/>
                      <a:pt x="45260" y="640"/>
                      <a:pt x="45256" y="638"/>
                    </a:cubicBezTo>
                    <a:cubicBezTo>
                      <a:pt x="45229" y="633"/>
                      <a:pt x="45203" y="623"/>
                      <a:pt x="45177" y="623"/>
                    </a:cubicBezTo>
                    <a:cubicBezTo>
                      <a:pt x="45164" y="623"/>
                      <a:pt x="45151" y="626"/>
                      <a:pt x="45138" y="633"/>
                    </a:cubicBezTo>
                    <a:cubicBezTo>
                      <a:pt x="45136" y="633"/>
                      <a:pt x="45134" y="633"/>
                      <a:pt x="45132" y="633"/>
                    </a:cubicBezTo>
                    <a:cubicBezTo>
                      <a:pt x="45082" y="633"/>
                      <a:pt x="45032" y="675"/>
                      <a:pt x="44972" y="675"/>
                    </a:cubicBezTo>
                    <a:cubicBezTo>
                      <a:pt x="44944" y="675"/>
                      <a:pt x="44913" y="666"/>
                      <a:pt x="44880" y="637"/>
                    </a:cubicBezTo>
                    <a:cubicBezTo>
                      <a:pt x="44798" y="651"/>
                      <a:pt x="44773" y="658"/>
                      <a:pt x="44772" y="658"/>
                    </a:cubicBezTo>
                    <a:cubicBezTo>
                      <a:pt x="44771" y="658"/>
                      <a:pt x="44789" y="652"/>
                      <a:pt x="44802" y="640"/>
                    </a:cubicBezTo>
                    <a:cubicBezTo>
                      <a:pt x="44803" y="642"/>
                      <a:pt x="44805" y="642"/>
                      <a:pt x="44806" y="642"/>
                    </a:cubicBezTo>
                    <a:cubicBezTo>
                      <a:pt x="44813" y="642"/>
                      <a:pt x="44816" y="620"/>
                      <a:pt x="44808" y="620"/>
                    </a:cubicBezTo>
                    <a:cubicBezTo>
                      <a:pt x="44805" y="620"/>
                      <a:pt x="44799" y="623"/>
                      <a:pt x="44792" y="633"/>
                    </a:cubicBezTo>
                    <a:cubicBezTo>
                      <a:pt x="44789" y="636"/>
                      <a:pt x="44786" y="637"/>
                      <a:pt x="44783" y="637"/>
                    </a:cubicBezTo>
                    <a:cubicBezTo>
                      <a:pt x="44761" y="637"/>
                      <a:pt x="44723" y="579"/>
                      <a:pt x="44665" y="579"/>
                    </a:cubicBezTo>
                    <a:cubicBezTo>
                      <a:pt x="44637" y="579"/>
                      <a:pt x="44603" y="593"/>
                      <a:pt x="44564" y="635"/>
                    </a:cubicBezTo>
                    <a:cubicBezTo>
                      <a:pt x="44554" y="636"/>
                      <a:pt x="44545" y="636"/>
                      <a:pt x="44536" y="636"/>
                    </a:cubicBezTo>
                    <a:cubicBezTo>
                      <a:pt x="44499" y="636"/>
                      <a:pt x="44469" y="634"/>
                      <a:pt x="44445" y="634"/>
                    </a:cubicBezTo>
                    <a:cubicBezTo>
                      <a:pt x="44414" y="634"/>
                      <a:pt x="44391" y="637"/>
                      <a:pt x="44375" y="648"/>
                    </a:cubicBezTo>
                    <a:cubicBezTo>
                      <a:pt x="44365" y="655"/>
                      <a:pt x="44357" y="658"/>
                      <a:pt x="44351" y="658"/>
                    </a:cubicBezTo>
                    <a:cubicBezTo>
                      <a:pt x="44337" y="658"/>
                      <a:pt x="44333" y="642"/>
                      <a:pt x="44333" y="623"/>
                    </a:cubicBezTo>
                    <a:cubicBezTo>
                      <a:pt x="44333" y="619"/>
                      <a:pt x="44334" y="619"/>
                      <a:pt x="44334" y="615"/>
                    </a:cubicBezTo>
                    <a:lnTo>
                      <a:pt x="44334" y="615"/>
                    </a:lnTo>
                    <a:cubicBezTo>
                      <a:pt x="44330" y="618"/>
                      <a:pt x="44325" y="620"/>
                      <a:pt x="44320" y="620"/>
                    </a:cubicBezTo>
                    <a:cubicBezTo>
                      <a:pt x="44317" y="620"/>
                      <a:pt x="44315" y="620"/>
                      <a:pt x="44312" y="619"/>
                    </a:cubicBezTo>
                    <a:cubicBezTo>
                      <a:pt x="44306" y="644"/>
                      <a:pt x="44298" y="652"/>
                      <a:pt x="44288" y="652"/>
                    </a:cubicBezTo>
                    <a:cubicBezTo>
                      <a:pt x="44271" y="652"/>
                      <a:pt x="44248" y="626"/>
                      <a:pt x="44219" y="619"/>
                    </a:cubicBezTo>
                    <a:cubicBezTo>
                      <a:pt x="44198" y="629"/>
                      <a:pt x="44173" y="634"/>
                      <a:pt x="44143" y="634"/>
                    </a:cubicBezTo>
                    <a:cubicBezTo>
                      <a:pt x="44113" y="634"/>
                      <a:pt x="44078" y="629"/>
                      <a:pt x="44037" y="620"/>
                    </a:cubicBezTo>
                    <a:cubicBezTo>
                      <a:pt x="44006" y="597"/>
                      <a:pt x="43977" y="589"/>
                      <a:pt x="43951" y="589"/>
                    </a:cubicBezTo>
                    <a:cubicBezTo>
                      <a:pt x="43912" y="589"/>
                      <a:pt x="43879" y="608"/>
                      <a:pt x="43852" y="623"/>
                    </a:cubicBezTo>
                    <a:cubicBezTo>
                      <a:pt x="43845" y="618"/>
                      <a:pt x="43838" y="616"/>
                      <a:pt x="43832" y="616"/>
                    </a:cubicBezTo>
                    <a:cubicBezTo>
                      <a:pt x="43807" y="616"/>
                      <a:pt x="43788" y="647"/>
                      <a:pt x="43772" y="647"/>
                    </a:cubicBezTo>
                    <a:cubicBezTo>
                      <a:pt x="43765" y="647"/>
                      <a:pt x="43759" y="642"/>
                      <a:pt x="43754" y="626"/>
                    </a:cubicBezTo>
                    <a:cubicBezTo>
                      <a:pt x="43737" y="646"/>
                      <a:pt x="43725" y="653"/>
                      <a:pt x="43718" y="653"/>
                    </a:cubicBezTo>
                    <a:cubicBezTo>
                      <a:pt x="43706" y="653"/>
                      <a:pt x="43703" y="637"/>
                      <a:pt x="43702" y="630"/>
                    </a:cubicBezTo>
                    <a:cubicBezTo>
                      <a:pt x="43699" y="628"/>
                      <a:pt x="43697" y="610"/>
                      <a:pt x="43689" y="610"/>
                    </a:cubicBezTo>
                    <a:cubicBezTo>
                      <a:pt x="43683" y="610"/>
                      <a:pt x="43674" y="618"/>
                      <a:pt x="43660" y="644"/>
                    </a:cubicBezTo>
                    <a:cubicBezTo>
                      <a:pt x="43635" y="632"/>
                      <a:pt x="43592" y="570"/>
                      <a:pt x="43523" y="570"/>
                    </a:cubicBezTo>
                    <a:cubicBezTo>
                      <a:pt x="43490" y="570"/>
                      <a:pt x="43451" y="584"/>
                      <a:pt x="43405" y="625"/>
                    </a:cubicBezTo>
                    <a:cubicBezTo>
                      <a:pt x="43357" y="581"/>
                      <a:pt x="43310" y="558"/>
                      <a:pt x="43264" y="558"/>
                    </a:cubicBezTo>
                    <a:cubicBezTo>
                      <a:pt x="43263" y="558"/>
                      <a:pt x="43261" y="558"/>
                      <a:pt x="43260" y="558"/>
                    </a:cubicBezTo>
                    <a:cubicBezTo>
                      <a:pt x="43217" y="558"/>
                      <a:pt x="43176" y="581"/>
                      <a:pt x="43137" y="624"/>
                    </a:cubicBezTo>
                    <a:cubicBezTo>
                      <a:pt x="43108" y="645"/>
                      <a:pt x="43079" y="655"/>
                      <a:pt x="43052" y="655"/>
                    </a:cubicBezTo>
                    <a:cubicBezTo>
                      <a:pt x="43001" y="655"/>
                      <a:pt x="42953" y="621"/>
                      <a:pt x="42906" y="564"/>
                    </a:cubicBezTo>
                    <a:cubicBezTo>
                      <a:pt x="42902" y="565"/>
                      <a:pt x="42898" y="566"/>
                      <a:pt x="42894" y="566"/>
                    </a:cubicBezTo>
                    <a:cubicBezTo>
                      <a:pt x="42845" y="566"/>
                      <a:pt x="42798" y="497"/>
                      <a:pt x="42755" y="497"/>
                    </a:cubicBezTo>
                    <a:cubicBezTo>
                      <a:pt x="42740" y="497"/>
                      <a:pt x="42726" y="505"/>
                      <a:pt x="42712" y="526"/>
                    </a:cubicBezTo>
                    <a:cubicBezTo>
                      <a:pt x="42652" y="475"/>
                      <a:pt x="42598" y="506"/>
                      <a:pt x="42547" y="471"/>
                    </a:cubicBezTo>
                    <a:cubicBezTo>
                      <a:pt x="42514" y="443"/>
                      <a:pt x="42472" y="428"/>
                      <a:pt x="42429" y="428"/>
                    </a:cubicBezTo>
                    <a:cubicBezTo>
                      <a:pt x="42423" y="428"/>
                      <a:pt x="42416" y="429"/>
                      <a:pt x="42410" y="429"/>
                    </a:cubicBezTo>
                    <a:cubicBezTo>
                      <a:pt x="42397" y="410"/>
                      <a:pt x="42384" y="403"/>
                      <a:pt x="42371" y="403"/>
                    </a:cubicBezTo>
                    <a:cubicBezTo>
                      <a:pt x="42344" y="403"/>
                      <a:pt x="42320" y="433"/>
                      <a:pt x="42296" y="438"/>
                    </a:cubicBezTo>
                    <a:cubicBezTo>
                      <a:pt x="42244" y="473"/>
                      <a:pt x="41968" y="647"/>
                      <a:pt x="41908" y="647"/>
                    </a:cubicBezTo>
                    <a:cubicBezTo>
                      <a:pt x="41907" y="647"/>
                      <a:pt x="41906" y="647"/>
                      <a:pt x="41905" y="647"/>
                    </a:cubicBezTo>
                    <a:cubicBezTo>
                      <a:pt x="41853" y="643"/>
                      <a:pt x="42037" y="598"/>
                      <a:pt x="41988" y="544"/>
                    </a:cubicBezTo>
                    <a:cubicBezTo>
                      <a:pt x="41963" y="512"/>
                      <a:pt x="41706" y="330"/>
                      <a:pt x="41675" y="330"/>
                    </a:cubicBezTo>
                    <a:cubicBezTo>
                      <a:pt x="41674" y="330"/>
                      <a:pt x="41674" y="330"/>
                      <a:pt x="41673" y="330"/>
                    </a:cubicBezTo>
                    <a:cubicBezTo>
                      <a:pt x="41663" y="344"/>
                      <a:pt x="41653" y="359"/>
                      <a:pt x="41644" y="375"/>
                    </a:cubicBezTo>
                    <a:lnTo>
                      <a:pt x="41622" y="394"/>
                    </a:lnTo>
                    <a:cubicBezTo>
                      <a:pt x="41614" y="392"/>
                      <a:pt x="41605" y="390"/>
                      <a:pt x="41597" y="385"/>
                    </a:cubicBezTo>
                    <a:cubicBezTo>
                      <a:pt x="41615" y="368"/>
                      <a:pt x="41633" y="350"/>
                      <a:pt x="41654" y="329"/>
                    </a:cubicBezTo>
                    <a:lnTo>
                      <a:pt x="41654" y="329"/>
                    </a:lnTo>
                    <a:cubicBezTo>
                      <a:pt x="41642" y="341"/>
                      <a:pt x="41627" y="345"/>
                      <a:pt x="41612" y="345"/>
                    </a:cubicBezTo>
                    <a:cubicBezTo>
                      <a:pt x="41586" y="345"/>
                      <a:pt x="41559" y="334"/>
                      <a:pt x="41534" y="334"/>
                    </a:cubicBezTo>
                    <a:cubicBezTo>
                      <a:pt x="41523" y="334"/>
                      <a:pt x="41513" y="336"/>
                      <a:pt x="41504" y="341"/>
                    </a:cubicBezTo>
                    <a:cubicBezTo>
                      <a:pt x="41495" y="322"/>
                      <a:pt x="41487" y="315"/>
                      <a:pt x="41480" y="315"/>
                    </a:cubicBezTo>
                    <a:cubicBezTo>
                      <a:pt x="41474" y="315"/>
                      <a:pt x="41469" y="320"/>
                      <a:pt x="41466" y="327"/>
                    </a:cubicBezTo>
                    <a:cubicBezTo>
                      <a:pt x="41463" y="326"/>
                      <a:pt x="41461" y="326"/>
                      <a:pt x="41458" y="325"/>
                    </a:cubicBezTo>
                    <a:cubicBezTo>
                      <a:pt x="41432" y="313"/>
                      <a:pt x="41402" y="299"/>
                      <a:pt x="41371" y="299"/>
                    </a:cubicBezTo>
                    <a:cubicBezTo>
                      <a:pt x="41354" y="299"/>
                      <a:pt x="41336" y="303"/>
                      <a:pt x="41318" y="313"/>
                    </a:cubicBezTo>
                    <a:cubicBezTo>
                      <a:pt x="41304" y="308"/>
                      <a:pt x="41290" y="306"/>
                      <a:pt x="41277" y="306"/>
                    </a:cubicBezTo>
                    <a:cubicBezTo>
                      <a:pt x="41227" y="306"/>
                      <a:pt x="41185" y="339"/>
                      <a:pt x="41153" y="345"/>
                    </a:cubicBezTo>
                    <a:cubicBezTo>
                      <a:pt x="41111" y="334"/>
                      <a:pt x="41082" y="324"/>
                      <a:pt x="41063" y="307"/>
                    </a:cubicBezTo>
                    <a:cubicBezTo>
                      <a:pt x="41059" y="305"/>
                      <a:pt x="41055" y="304"/>
                      <a:pt x="41051" y="304"/>
                    </a:cubicBezTo>
                    <a:cubicBezTo>
                      <a:pt x="41045" y="304"/>
                      <a:pt x="41039" y="307"/>
                      <a:pt x="41035" y="312"/>
                    </a:cubicBezTo>
                    <a:cubicBezTo>
                      <a:pt x="41037" y="307"/>
                      <a:pt x="41040" y="302"/>
                      <a:pt x="41041" y="296"/>
                    </a:cubicBezTo>
                    <a:cubicBezTo>
                      <a:pt x="41042" y="292"/>
                      <a:pt x="41042" y="287"/>
                      <a:pt x="41044" y="283"/>
                    </a:cubicBezTo>
                    <a:lnTo>
                      <a:pt x="41044" y="283"/>
                    </a:lnTo>
                    <a:cubicBezTo>
                      <a:pt x="41025" y="286"/>
                      <a:pt x="41005" y="288"/>
                      <a:pt x="40985" y="288"/>
                    </a:cubicBezTo>
                    <a:cubicBezTo>
                      <a:pt x="40981" y="288"/>
                      <a:pt x="40977" y="288"/>
                      <a:pt x="40972" y="288"/>
                    </a:cubicBezTo>
                    <a:cubicBezTo>
                      <a:pt x="40967" y="287"/>
                      <a:pt x="40962" y="287"/>
                      <a:pt x="40957" y="287"/>
                    </a:cubicBezTo>
                    <a:cubicBezTo>
                      <a:pt x="40933" y="287"/>
                      <a:pt x="40907" y="295"/>
                      <a:pt x="40878" y="295"/>
                    </a:cubicBezTo>
                    <a:cubicBezTo>
                      <a:pt x="40847" y="295"/>
                      <a:pt x="40812" y="286"/>
                      <a:pt x="40774" y="249"/>
                    </a:cubicBezTo>
                    <a:cubicBezTo>
                      <a:pt x="40767" y="251"/>
                      <a:pt x="40760" y="251"/>
                      <a:pt x="40753" y="251"/>
                    </a:cubicBezTo>
                    <a:cubicBezTo>
                      <a:pt x="40730" y="251"/>
                      <a:pt x="40705" y="243"/>
                      <a:pt x="40679" y="243"/>
                    </a:cubicBezTo>
                    <a:cubicBezTo>
                      <a:pt x="40666" y="243"/>
                      <a:pt x="40652" y="245"/>
                      <a:pt x="40638" y="252"/>
                    </a:cubicBezTo>
                    <a:cubicBezTo>
                      <a:pt x="40636" y="252"/>
                      <a:pt x="40634" y="252"/>
                      <a:pt x="40632" y="252"/>
                    </a:cubicBezTo>
                    <a:cubicBezTo>
                      <a:pt x="40592" y="252"/>
                      <a:pt x="40550" y="298"/>
                      <a:pt x="40505" y="298"/>
                    </a:cubicBezTo>
                    <a:cubicBezTo>
                      <a:pt x="40495" y="298"/>
                      <a:pt x="40485" y="296"/>
                      <a:pt x="40475" y="291"/>
                    </a:cubicBezTo>
                    <a:cubicBezTo>
                      <a:pt x="40448" y="302"/>
                      <a:pt x="40422" y="306"/>
                      <a:pt x="40397" y="306"/>
                    </a:cubicBezTo>
                    <a:cubicBezTo>
                      <a:pt x="40345" y="306"/>
                      <a:pt x="40295" y="290"/>
                      <a:pt x="40247" y="290"/>
                    </a:cubicBezTo>
                    <a:cubicBezTo>
                      <a:pt x="40239" y="290"/>
                      <a:pt x="40231" y="291"/>
                      <a:pt x="40223" y="292"/>
                    </a:cubicBezTo>
                    <a:cubicBezTo>
                      <a:pt x="40200" y="278"/>
                      <a:pt x="40177" y="273"/>
                      <a:pt x="40154" y="273"/>
                    </a:cubicBezTo>
                    <a:cubicBezTo>
                      <a:pt x="40115" y="273"/>
                      <a:pt x="40077" y="287"/>
                      <a:pt x="40039" y="287"/>
                    </a:cubicBezTo>
                    <a:cubicBezTo>
                      <a:pt x="40037" y="287"/>
                      <a:pt x="40035" y="287"/>
                      <a:pt x="40033" y="287"/>
                    </a:cubicBezTo>
                    <a:cubicBezTo>
                      <a:pt x="40016" y="276"/>
                      <a:pt x="39998" y="272"/>
                      <a:pt x="39981" y="272"/>
                    </a:cubicBezTo>
                    <a:cubicBezTo>
                      <a:pt x="39941" y="272"/>
                      <a:pt x="39901" y="294"/>
                      <a:pt x="39863" y="297"/>
                    </a:cubicBezTo>
                    <a:cubicBezTo>
                      <a:pt x="39826" y="309"/>
                      <a:pt x="39791" y="353"/>
                      <a:pt x="39757" y="353"/>
                    </a:cubicBezTo>
                    <a:cubicBezTo>
                      <a:pt x="39741" y="353"/>
                      <a:pt x="39726" y="344"/>
                      <a:pt x="39710" y="317"/>
                    </a:cubicBezTo>
                    <a:cubicBezTo>
                      <a:pt x="39705" y="322"/>
                      <a:pt x="39703" y="324"/>
                      <a:pt x="39702" y="324"/>
                    </a:cubicBezTo>
                    <a:cubicBezTo>
                      <a:pt x="39699" y="324"/>
                      <a:pt x="39845" y="163"/>
                      <a:pt x="39807" y="135"/>
                    </a:cubicBezTo>
                    <a:lnTo>
                      <a:pt x="39807" y="135"/>
                    </a:lnTo>
                    <a:cubicBezTo>
                      <a:pt x="39784" y="149"/>
                      <a:pt x="39761" y="154"/>
                      <a:pt x="39739" y="154"/>
                    </a:cubicBezTo>
                    <a:cubicBezTo>
                      <a:pt x="39695" y="154"/>
                      <a:pt x="39654" y="135"/>
                      <a:pt x="39615" y="135"/>
                    </a:cubicBezTo>
                    <a:cubicBezTo>
                      <a:pt x="39602" y="135"/>
                      <a:pt x="39589" y="137"/>
                      <a:pt x="39576" y="143"/>
                    </a:cubicBezTo>
                    <a:cubicBezTo>
                      <a:pt x="39562" y="156"/>
                      <a:pt x="39548" y="159"/>
                      <a:pt x="39535" y="159"/>
                    </a:cubicBezTo>
                    <a:cubicBezTo>
                      <a:pt x="39522" y="159"/>
                      <a:pt x="39509" y="156"/>
                      <a:pt x="39497" y="156"/>
                    </a:cubicBezTo>
                    <a:cubicBezTo>
                      <a:pt x="39485" y="156"/>
                      <a:pt x="39474" y="159"/>
                      <a:pt x="39463" y="170"/>
                    </a:cubicBezTo>
                    <a:cubicBezTo>
                      <a:pt x="39455" y="182"/>
                      <a:pt x="39448" y="186"/>
                      <a:pt x="39440" y="186"/>
                    </a:cubicBezTo>
                    <a:cubicBezTo>
                      <a:pt x="39418" y="186"/>
                      <a:pt x="39396" y="148"/>
                      <a:pt x="39376" y="148"/>
                    </a:cubicBezTo>
                    <a:cubicBezTo>
                      <a:pt x="39373" y="148"/>
                      <a:pt x="39370" y="149"/>
                      <a:pt x="39367" y="152"/>
                    </a:cubicBezTo>
                    <a:cubicBezTo>
                      <a:pt x="39328" y="153"/>
                      <a:pt x="39293" y="183"/>
                      <a:pt x="39262" y="183"/>
                    </a:cubicBezTo>
                    <a:cubicBezTo>
                      <a:pt x="39246" y="183"/>
                      <a:pt x="39230" y="175"/>
                      <a:pt x="39215" y="148"/>
                    </a:cubicBezTo>
                    <a:cubicBezTo>
                      <a:pt x="39202" y="126"/>
                      <a:pt x="39190" y="118"/>
                      <a:pt x="39179" y="118"/>
                    </a:cubicBezTo>
                    <a:cubicBezTo>
                      <a:pt x="39153" y="118"/>
                      <a:pt x="39130" y="159"/>
                      <a:pt x="39110" y="163"/>
                    </a:cubicBezTo>
                    <a:cubicBezTo>
                      <a:pt x="39078" y="141"/>
                      <a:pt x="39052" y="132"/>
                      <a:pt x="39029" y="132"/>
                    </a:cubicBezTo>
                    <a:cubicBezTo>
                      <a:pt x="39008" y="132"/>
                      <a:pt x="38989" y="139"/>
                      <a:pt x="38971" y="152"/>
                    </a:cubicBezTo>
                    <a:cubicBezTo>
                      <a:pt x="38904" y="146"/>
                      <a:pt x="38894" y="129"/>
                      <a:pt x="38884" y="129"/>
                    </a:cubicBezTo>
                    <a:cubicBezTo>
                      <a:pt x="38882" y="129"/>
                      <a:pt x="38880" y="130"/>
                      <a:pt x="38878" y="131"/>
                    </a:cubicBezTo>
                    <a:cubicBezTo>
                      <a:pt x="38876" y="136"/>
                      <a:pt x="38874" y="139"/>
                      <a:pt x="38872" y="139"/>
                    </a:cubicBezTo>
                    <a:cubicBezTo>
                      <a:pt x="38865" y="139"/>
                      <a:pt x="38855" y="121"/>
                      <a:pt x="38836" y="79"/>
                    </a:cubicBezTo>
                    <a:cubicBezTo>
                      <a:pt x="38822" y="76"/>
                      <a:pt x="38802" y="67"/>
                      <a:pt x="38774" y="67"/>
                    </a:cubicBezTo>
                    <a:cubicBezTo>
                      <a:pt x="38756" y="67"/>
                      <a:pt x="38733" y="71"/>
                      <a:pt x="38706" y="86"/>
                    </a:cubicBezTo>
                    <a:cubicBezTo>
                      <a:pt x="38640" y="68"/>
                      <a:pt x="38604" y="54"/>
                      <a:pt x="38584" y="53"/>
                    </a:cubicBezTo>
                    <a:cubicBezTo>
                      <a:pt x="38580" y="63"/>
                      <a:pt x="38576" y="67"/>
                      <a:pt x="38573" y="67"/>
                    </a:cubicBezTo>
                    <a:cubicBezTo>
                      <a:pt x="38561" y="67"/>
                      <a:pt x="38557" y="4"/>
                      <a:pt x="38553" y="3"/>
                    </a:cubicBezTo>
                    <a:cubicBezTo>
                      <a:pt x="38553" y="2"/>
                      <a:pt x="38552" y="1"/>
                      <a:pt x="38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3816975" y="5455175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cubicBezTo>
                      <a:pt x="2" y="2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439" name="Google Shape;1439;p27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440" name="Google Shape;1440;p27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490" name="Google Shape;1490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lt1"/>
        </a:solidFill>
        <a:effectLst/>
      </p:bgPr>
    </p:bg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p28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28"/>
          <p:cNvSpPr/>
          <p:nvPr/>
        </p:nvSpPr>
        <p:spPr>
          <a:xfrm>
            <a:off x="1584000" y="539500"/>
            <a:ext cx="5976019" cy="4069086"/>
          </a:xfrm>
          <a:custGeom>
            <a:avLst/>
            <a:gdLst/>
            <a:ahLst/>
            <a:cxnLst/>
            <a:rect l="l" t="t" r="r" b="b"/>
            <a:pathLst>
              <a:path w="30893" h="24940" extrusionOk="0">
                <a:moveTo>
                  <a:pt x="152" y="1"/>
                </a:moveTo>
                <a:lnTo>
                  <a:pt x="0" y="24939"/>
                </a:lnTo>
                <a:lnTo>
                  <a:pt x="30885" y="23182"/>
                </a:lnTo>
                <a:lnTo>
                  <a:pt x="30892" y="13"/>
                </a:lnTo>
                <a:lnTo>
                  <a:pt x="1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94" name="Google Shape;1494;p28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495" name="Google Shape;1495;p28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3" name="Google Shape;1543;p28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45" name="Google Shape;1545;p28"/>
          <p:cNvSpPr txBox="1">
            <a:spLocks noGrp="1"/>
          </p:cNvSpPr>
          <p:nvPr>
            <p:ph type="title"/>
          </p:nvPr>
        </p:nvSpPr>
        <p:spPr>
          <a:xfrm>
            <a:off x="1870950" y="607600"/>
            <a:ext cx="54021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46" name="Google Shape;1546;p28"/>
          <p:cNvSpPr txBox="1">
            <a:spLocks noGrp="1"/>
          </p:cNvSpPr>
          <p:nvPr>
            <p:ph type="subTitle" idx="1"/>
          </p:nvPr>
        </p:nvSpPr>
        <p:spPr>
          <a:xfrm>
            <a:off x="1870950" y="1996475"/>
            <a:ext cx="54021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1"/>
        </a:solidFill>
        <a:effectLst/>
      </p:bgPr>
    </p:bg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p29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0" name="Google Shape;1550;p29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551" name="Google Shape;1551;p29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6" name="Google Shape;1576;p29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7" name="Google Shape;1577;p29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8" name="Google Shape;1578;p29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1" name="Google Shape;1581;p29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2" name="Google Shape;1582;p29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1" name="Google Shape;1591;p29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2" name="Google Shape;1592;p29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601" name="Google Shape;1601;p29"/>
          <p:cNvGrpSpPr/>
          <p:nvPr/>
        </p:nvGrpSpPr>
        <p:grpSpPr>
          <a:xfrm>
            <a:off x="713191" y="539481"/>
            <a:ext cx="7717709" cy="4068968"/>
            <a:chOff x="2236450" y="1114375"/>
            <a:chExt cx="4671171" cy="3215051"/>
          </a:xfrm>
        </p:grpSpPr>
        <p:sp>
          <p:nvSpPr>
            <p:cNvPr id="1602" name="Google Shape;1602;p29"/>
            <p:cNvSpPr/>
            <p:nvPr/>
          </p:nvSpPr>
          <p:spPr>
            <a:xfrm>
              <a:off x="2236450" y="1114375"/>
              <a:ext cx="4670946" cy="3129818"/>
            </a:xfrm>
            <a:custGeom>
              <a:avLst/>
              <a:gdLst/>
              <a:ahLst/>
              <a:cxnLst/>
              <a:rect l="l" t="t" r="r" b="b"/>
              <a:pathLst>
                <a:path w="33327" h="27746" extrusionOk="0">
                  <a:moveTo>
                    <a:pt x="28705" y="3485"/>
                  </a:moveTo>
                  <a:cubicBezTo>
                    <a:pt x="28704" y="3487"/>
                    <a:pt x="28702" y="3488"/>
                    <a:pt x="28700" y="3490"/>
                  </a:cubicBezTo>
                  <a:cubicBezTo>
                    <a:pt x="28702" y="3488"/>
                    <a:pt x="28704" y="3487"/>
                    <a:pt x="28705" y="3485"/>
                  </a:cubicBezTo>
                  <a:close/>
                  <a:moveTo>
                    <a:pt x="30529" y="3742"/>
                  </a:moveTo>
                  <a:lnTo>
                    <a:pt x="30529" y="3742"/>
                  </a:lnTo>
                  <a:cubicBezTo>
                    <a:pt x="30529" y="3742"/>
                    <a:pt x="30529" y="3742"/>
                    <a:pt x="30529" y="3742"/>
                  </a:cubicBezTo>
                  <a:lnTo>
                    <a:pt x="30529" y="3742"/>
                  </a:lnTo>
                  <a:cubicBezTo>
                    <a:pt x="30529" y="3742"/>
                    <a:pt x="30529" y="3742"/>
                    <a:pt x="30529" y="3742"/>
                  </a:cubicBezTo>
                  <a:close/>
                  <a:moveTo>
                    <a:pt x="11469" y="26351"/>
                  </a:moveTo>
                  <a:cubicBezTo>
                    <a:pt x="11470" y="26351"/>
                    <a:pt x="11465" y="26355"/>
                    <a:pt x="11456" y="26361"/>
                  </a:cubicBezTo>
                  <a:cubicBezTo>
                    <a:pt x="11465" y="26353"/>
                    <a:pt x="11469" y="26351"/>
                    <a:pt x="11469" y="26351"/>
                  </a:cubicBezTo>
                  <a:close/>
                  <a:moveTo>
                    <a:pt x="8636" y="26584"/>
                  </a:moveTo>
                  <a:cubicBezTo>
                    <a:pt x="8641" y="26584"/>
                    <a:pt x="8645" y="26592"/>
                    <a:pt x="8648" y="26614"/>
                  </a:cubicBezTo>
                  <a:cubicBezTo>
                    <a:pt x="8636" y="26612"/>
                    <a:pt x="8626" y="26609"/>
                    <a:pt x="8617" y="26607"/>
                  </a:cubicBezTo>
                  <a:cubicBezTo>
                    <a:pt x="8611" y="26617"/>
                    <a:pt x="8605" y="26628"/>
                    <a:pt x="8599" y="26628"/>
                  </a:cubicBezTo>
                  <a:cubicBezTo>
                    <a:pt x="8597" y="26628"/>
                    <a:pt x="8595" y="26626"/>
                    <a:pt x="8593" y="26623"/>
                  </a:cubicBezTo>
                  <a:cubicBezTo>
                    <a:pt x="8589" y="26629"/>
                    <a:pt x="8586" y="26632"/>
                    <a:pt x="8583" y="26632"/>
                  </a:cubicBezTo>
                  <a:cubicBezTo>
                    <a:pt x="8573" y="26632"/>
                    <a:pt x="8567" y="26609"/>
                    <a:pt x="8569" y="26609"/>
                  </a:cubicBezTo>
                  <a:lnTo>
                    <a:pt x="8569" y="26609"/>
                  </a:lnTo>
                  <a:cubicBezTo>
                    <a:pt x="8569" y="26609"/>
                    <a:pt x="8571" y="26612"/>
                    <a:pt x="8574" y="26621"/>
                  </a:cubicBezTo>
                  <a:cubicBezTo>
                    <a:pt x="8578" y="26607"/>
                    <a:pt x="8585" y="26602"/>
                    <a:pt x="8594" y="26602"/>
                  </a:cubicBezTo>
                  <a:cubicBezTo>
                    <a:pt x="8601" y="26602"/>
                    <a:pt x="8608" y="26604"/>
                    <a:pt x="8617" y="26607"/>
                  </a:cubicBezTo>
                  <a:cubicBezTo>
                    <a:pt x="8624" y="26595"/>
                    <a:pt x="8630" y="26584"/>
                    <a:pt x="8636" y="26584"/>
                  </a:cubicBezTo>
                  <a:close/>
                  <a:moveTo>
                    <a:pt x="8654" y="26643"/>
                  </a:moveTo>
                  <a:lnTo>
                    <a:pt x="8654" y="26643"/>
                  </a:lnTo>
                  <a:cubicBezTo>
                    <a:pt x="8655" y="26644"/>
                    <a:pt x="8655" y="26644"/>
                    <a:pt x="8655" y="26645"/>
                  </a:cubicBezTo>
                  <a:cubicBezTo>
                    <a:pt x="8655" y="26644"/>
                    <a:pt x="8655" y="26644"/>
                    <a:pt x="8654" y="26643"/>
                  </a:cubicBezTo>
                  <a:close/>
                  <a:moveTo>
                    <a:pt x="15523" y="26659"/>
                  </a:moveTo>
                  <a:cubicBezTo>
                    <a:pt x="15519" y="26659"/>
                    <a:pt x="15515" y="26660"/>
                    <a:pt x="15511" y="26660"/>
                  </a:cubicBezTo>
                  <a:cubicBezTo>
                    <a:pt x="15502" y="26678"/>
                    <a:pt x="15496" y="26688"/>
                    <a:pt x="15492" y="26690"/>
                  </a:cubicBezTo>
                  <a:lnTo>
                    <a:pt x="15492" y="26690"/>
                  </a:lnTo>
                  <a:cubicBezTo>
                    <a:pt x="15622" y="26688"/>
                    <a:pt x="15567" y="26659"/>
                    <a:pt x="15523" y="26659"/>
                  </a:cubicBezTo>
                  <a:close/>
                  <a:moveTo>
                    <a:pt x="15492" y="26690"/>
                  </a:moveTo>
                  <a:cubicBezTo>
                    <a:pt x="15492" y="26690"/>
                    <a:pt x="15491" y="26690"/>
                    <a:pt x="15491" y="26690"/>
                  </a:cubicBezTo>
                  <a:lnTo>
                    <a:pt x="15491" y="26690"/>
                  </a:lnTo>
                  <a:cubicBezTo>
                    <a:pt x="15491" y="26690"/>
                    <a:pt x="15491" y="26690"/>
                    <a:pt x="15491" y="26690"/>
                  </a:cubicBezTo>
                  <a:cubicBezTo>
                    <a:pt x="15492" y="26690"/>
                    <a:pt x="15492" y="26690"/>
                    <a:pt x="15492" y="26690"/>
                  </a:cubicBezTo>
                  <a:close/>
                  <a:moveTo>
                    <a:pt x="6070" y="26928"/>
                  </a:moveTo>
                  <a:lnTo>
                    <a:pt x="6070" y="26928"/>
                  </a:lnTo>
                  <a:cubicBezTo>
                    <a:pt x="6072" y="26928"/>
                    <a:pt x="6074" y="26933"/>
                    <a:pt x="6075" y="26947"/>
                  </a:cubicBezTo>
                  <a:cubicBezTo>
                    <a:pt x="6066" y="26940"/>
                    <a:pt x="6067" y="26928"/>
                    <a:pt x="6070" y="26928"/>
                  </a:cubicBezTo>
                  <a:close/>
                  <a:moveTo>
                    <a:pt x="23157" y="27097"/>
                  </a:moveTo>
                  <a:cubicBezTo>
                    <a:pt x="23156" y="27101"/>
                    <a:pt x="23156" y="27103"/>
                    <a:pt x="23156" y="27103"/>
                  </a:cubicBezTo>
                  <a:cubicBezTo>
                    <a:pt x="23156" y="27103"/>
                    <a:pt x="23156" y="27101"/>
                    <a:pt x="23157" y="27097"/>
                  </a:cubicBezTo>
                  <a:close/>
                  <a:moveTo>
                    <a:pt x="25325" y="27631"/>
                  </a:moveTo>
                  <a:cubicBezTo>
                    <a:pt x="25324" y="27635"/>
                    <a:pt x="25323" y="27636"/>
                    <a:pt x="25323" y="27636"/>
                  </a:cubicBezTo>
                  <a:cubicBezTo>
                    <a:pt x="25323" y="27636"/>
                    <a:pt x="25324" y="27634"/>
                    <a:pt x="25325" y="27631"/>
                  </a:cubicBezTo>
                  <a:lnTo>
                    <a:pt x="25325" y="27631"/>
                  </a:lnTo>
                  <a:cubicBezTo>
                    <a:pt x="25325" y="27631"/>
                    <a:pt x="25325" y="27631"/>
                    <a:pt x="25325" y="27631"/>
                  </a:cubicBezTo>
                  <a:close/>
                  <a:moveTo>
                    <a:pt x="0" y="0"/>
                  </a:moveTo>
                  <a:lnTo>
                    <a:pt x="83" y="26836"/>
                  </a:lnTo>
                  <a:cubicBezTo>
                    <a:pt x="83" y="26798"/>
                    <a:pt x="84" y="26758"/>
                    <a:pt x="83" y="26758"/>
                  </a:cubicBezTo>
                  <a:lnTo>
                    <a:pt x="83" y="26758"/>
                  </a:lnTo>
                  <a:cubicBezTo>
                    <a:pt x="83" y="26758"/>
                    <a:pt x="83" y="26758"/>
                    <a:pt x="83" y="26759"/>
                  </a:cubicBezTo>
                  <a:cubicBezTo>
                    <a:pt x="83" y="26737"/>
                    <a:pt x="83" y="26730"/>
                    <a:pt x="84" y="26696"/>
                  </a:cubicBezTo>
                  <a:cubicBezTo>
                    <a:pt x="90" y="26692"/>
                    <a:pt x="96" y="26690"/>
                    <a:pt x="104" y="26690"/>
                  </a:cubicBezTo>
                  <a:cubicBezTo>
                    <a:pt x="150" y="26690"/>
                    <a:pt x="225" y="26760"/>
                    <a:pt x="281" y="26760"/>
                  </a:cubicBezTo>
                  <a:cubicBezTo>
                    <a:pt x="302" y="26760"/>
                    <a:pt x="320" y="26751"/>
                    <a:pt x="333" y="26724"/>
                  </a:cubicBezTo>
                  <a:cubicBezTo>
                    <a:pt x="371" y="26727"/>
                    <a:pt x="408" y="26764"/>
                    <a:pt x="446" y="26764"/>
                  </a:cubicBezTo>
                  <a:cubicBezTo>
                    <a:pt x="458" y="26764"/>
                    <a:pt x="469" y="26760"/>
                    <a:pt x="481" y="26751"/>
                  </a:cubicBezTo>
                  <a:cubicBezTo>
                    <a:pt x="529" y="26767"/>
                    <a:pt x="577" y="26749"/>
                    <a:pt x="623" y="26794"/>
                  </a:cubicBezTo>
                  <a:cubicBezTo>
                    <a:pt x="628" y="26797"/>
                    <a:pt x="634" y="26798"/>
                    <a:pt x="639" y="26798"/>
                  </a:cubicBezTo>
                  <a:cubicBezTo>
                    <a:pt x="663" y="26798"/>
                    <a:pt x="686" y="26776"/>
                    <a:pt x="710" y="26776"/>
                  </a:cubicBezTo>
                  <a:cubicBezTo>
                    <a:pt x="726" y="26776"/>
                    <a:pt x="743" y="26787"/>
                    <a:pt x="760" y="26827"/>
                  </a:cubicBezTo>
                  <a:cubicBezTo>
                    <a:pt x="780" y="26855"/>
                    <a:pt x="800" y="26862"/>
                    <a:pt x="821" y="26862"/>
                  </a:cubicBezTo>
                  <a:cubicBezTo>
                    <a:pt x="838" y="26862"/>
                    <a:pt x="855" y="26857"/>
                    <a:pt x="873" y="26857"/>
                  </a:cubicBezTo>
                  <a:cubicBezTo>
                    <a:pt x="881" y="26857"/>
                    <a:pt x="889" y="26858"/>
                    <a:pt x="898" y="26861"/>
                  </a:cubicBezTo>
                  <a:cubicBezTo>
                    <a:pt x="914" y="26844"/>
                    <a:pt x="931" y="26823"/>
                    <a:pt x="948" y="26823"/>
                  </a:cubicBezTo>
                  <a:cubicBezTo>
                    <a:pt x="954" y="26823"/>
                    <a:pt x="961" y="26826"/>
                    <a:pt x="967" y="26835"/>
                  </a:cubicBezTo>
                  <a:cubicBezTo>
                    <a:pt x="974" y="26867"/>
                    <a:pt x="982" y="26877"/>
                    <a:pt x="989" y="26877"/>
                  </a:cubicBezTo>
                  <a:cubicBezTo>
                    <a:pt x="1000" y="26877"/>
                    <a:pt x="1011" y="26854"/>
                    <a:pt x="1022" y="26854"/>
                  </a:cubicBezTo>
                  <a:cubicBezTo>
                    <a:pt x="1028" y="26854"/>
                    <a:pt x="1033" y="26859"/>
                    <a:pt x="1039" y="26877"/>
                  </a:cubicBezTo>
                  <a:cubicBezTo>
                    <a:pt x="1049" y="26869"/>
                    <a:pt x="1058" y="26867"/>
                    <a:pt x="1067" y="26867"/>
                  </a:cubicBezTo>
                  <a:cubicBezTo>
                    <a:pt x="1097" y="26867"/>
                    <a:pt x="1118" y="26904"/>
                    <a:pt x="1149" y="26906"/>
                  </a:cubicBezTo>
                  <a:cubicBezTo>
                    <a:pt x="1170" y="26925"/>
                    <a:pt x="1190" y="26937"/>
                    <a:pt x="1209" y="26937"/>
                  </a:cubicBezTo>
                  <a:cubicBezTo>
                    <a:pt x="1229" y="26937"/>
                    <a:pt x="1248" y="26925"/>
                    <a:pt x="1268" y="26897"/>
                  </a:cubicBezTo>
                  <a:cubicBezTo>
                    <a:pt x="1283" y="26875"/>
                    <a:pt x="1297" y="26866"/>
                    <a:pt x="1312" y="26866"/>
                  </a:cubicBezTo>
                  <a:cubicBezTo>
                    <a:pt x="1332" y="26866"/>
                    <a:pt x="1352" y="26885"/>
                    <a:pt x="1371" y="26912"/>
                  </a:cubicBezTo>
                  <a:cubicBezTo>
                    <a:pt x="1386" y="26860"/>
                    <a:pt x="1400" y="26845"/>
                    <a:pt x="1413" y="26845"/>
                  </a:cubicBezTo>
                  <a:cubicBezTo>
                    <a:pt x="1431" y="26845"/>
                    <a:pt x="1448" y="26871"/>
                    <a:pt x="1465" y="26871"/>
                  </a:cubicBezTo>
                  <a:cubicBezTo>
                    <a:pt x="1473" y="26898"/>
                    <a:pt x="1481" y="26907"/>
                    <a:pt x="1489" y="26907"/>
                  </a:cubicBezTo>
                  <a:cubicBezTo>
                    <a:pt x="1504" y="26907"/>
                    <a:pt x="1520" y="26876"/>
                    <a:pt x="1535" y="26876"/>
                  </a:cubicBezTo>
                  <a:cubicBezTo>
                    <a:pt x="1541" y="26876"/>
                    <a:pt x="1546" y="26880"/>
                    <a:pt x="1552" y="26891"/>
                  </a:cubicBezTo>
                  <a:cubicBezTo>
                    <a:pt x="1559" y="26887"/>
                    <a:pt x="1567" y="26886"/>
                    <a:pt x="1574" y="26886"/>
                  </a:cubicBezTo>
                  <a:cubicBezTo>
                    <a:pt x="1591" y="26886"/>
                    <a:pt x="1608" y="26891"/>
                    <a:pt x="1624" y="26891"/>
                  </a:cubicBezTo>
                  <a:cubicBezTo>
                    <a:pt x="1628" y="26891"/>
                    <a:pt x="1631" y="26891"/>
                    <a:pt x="1634" y="26891"/>
                  </a:cubicBezTo>
                  <a:cubicBezTo>
                    <a:pt x="1644" y="26865"/>
                    <a:pt x="1653" y="26847"/>
                    <a:pt x="1661" y="26847"/>
                  </a:cubicBezTo>
                  <a:cubicBezTo>
                    <a:pt x="1672" y="26847"/>
                    <a:pt x="1681" y="26874"/>
                    <a:pt x="1690" y="26947"/>
                  </a:cubicBezTo>
                  <a:cubicBezTo>
                    <a:pt x="1702" y="26963"/>
                    <a:pt x="1720" y="27022"/>
                    <a:pt x="1735" y="27022"/>
                  </a:cubicBezTo>
                  <a:cubicBezTo>
                    <a:pt x="1740" y="27022"/>
                    <a:pt x="1745" y="27015"/>
                    <a:pt x="1749" y="26996"/>
                  </a:cubicBezTo>
                  <a:cubicBezTo>
                    <a:pt x="1761" y="26954"/>
                    <a:pt x="1772" y="26941"/>
                    <a:pt x="1782" y="26941"/>
                  </a:cubicBezTo>
                  <a:cubicBezTo>
                    <a:pt x="1796" y="26941"/>
                    <a:pt x="1809" y="26965"/>
                    <a:pt x="1822" y="26965"/>
                  </a:cubicBezTo>
                  <a:cubicBezTo>
                    <a:pt x="1824" y="26965"/>
                    <a:pt x="1825" y="26965"/>
                    <a:pt x="1826" y="26964"/>
                  </a:cubicBezTo>
                  <a:cubicBezTo>
                    <a:pt x="1829" y="26974"/>
                    <a:pt x="1832" y="26978"/>
                    <a:pt x="1835" y="26978"/>
                  </a:cubicBezTo>
                  <a:cubicBezTo>
                    <a:pt x="1841" y="26978"/>
                    <a:pt x="1848" y="26964"/>
                    <a:pt x="1854" y="26964"/>
                  </a:cubicBezTo>
                  <a:cubicBezTo>
                    <a:pt x="1857" y="26964"/>
                    <a:pt x="1859" y="26966"/>
                    <a:pt x="1861" y="26969"/>
                  </a:cubicBezTo>
                  <a:cubicBezTo>
                    <a:pt x="1872" y="26929"/>
                    <a:pt x="1884" y="26944"/>
                    <a:pt x="1896" y="26899"/>
                  </a:cubicBezTo>
                  <a:cubicBezTo>
                    <a:pt x="1905" y="26816"/>
                    <a:pt x="1914" y="26791"/>
                    <a:pt x="1922" y="26791"/>
                  </a:cubicBezTo>
                  <a:cubicBezTo>
                    <a:pt x="1926" y="26791"/>
                    <a:pt x="1930" y="26796"/>
                    <a:pt x="1934" y="26804"/>
                  </a:cubicBezTo>
                  <a:cubicBezTo>
                    <a:pt x="1937" y="26798"/>
                    <a:pt x="1939" y="26795"/>
                    <a:pt x="1941" y="26795"/>
                  </a:cubicBezTo>
                  <a:cubicBezTo>
                    <a:pt x="1952" y="26795"/>
                    <a:pt x="1964" y="26855"/>
                    <a:pt x="1976" y="26901"/>
                  </a:cubicBezTo>
                  <a:cubicBezTo>
                    <a:pt x="1979" y="26901"/>
                    <a:pt x="1982" y="26901"/>
                    <a:pt x="1984" y="26901"/>
                  </a:cubicBezTo>
                  <a:cubicBezTo>
                    <a:pt x="2015" y="26901"/>
                    <a:pt x="2056" y="26876"/>
                    <a:pt x="2103" y="26876"/>
                  </a:cubicBezTo>
                  <a:cubicBezTo>
                    <a:pt x="2117" y="26876"/>
                    <a:pt x="2131" y="26878"/>
                    <a:pt x="2146" y="26884"/>
                  </a:cubicBezTo>
                  <a:cubicBezTo>
                    <a:pt x="2151" y="26910"/>
                    <a:pt x="2157" y="26918"/>
                    <a:pt x="2163" y="26918"/>
                  </a:cubicBezTo>
                  <a:cubicBezTo>
                    <a:pt x="2172" y="26918"/>
                    <a:pt x="2181" y="26899"/>
                    <a:pt x="2190" y="26899"/>
                  </a:cubicBezTo>
                  <a:cubicBezTo>
                    <a:pt x="2193" y="26899"/>
                    <a:pt x="2195" y="26900"/>
                    <a:pt x="2198" y="26903"/>
                  </a:cubicBezTo>
                  <a:cubicBezTo>
                    <a:pt x="2212" y="26872"/>
                    <a:pt x="2227" y="26840"/>
                    <a:pt x="2241" y="26840"/>
                  </a:cubicBezTo>
                  <a:cubicBezTo>
                    <a:pt x="2246" y="26840"/>
                    <a:pt x="2251" y="26843"/>
                    <a:pt x="2255" y="26851"/>
                  </a:cubicBezTo>
                  <a:cubicBezTo>
                    <a:pt x="2273" y="26902"/>
                    <a:pt x="2292" y="26885"/>
                    <a:pt x="2311" y="26893"/>
                  </a:cubicBezTo>
                  <a:cubicBezTo>
                    <a:pt x="2312" y="26894"/>
                    <a:pt x="2314" y="26894"/>
                    <a:pt x="2315" y="26894"/>
                  </a:cubicBezTo>
                  <a:cubicBezTo>
                    <a:pt x="2331" y="26894"/>
                    <a:pt x="2347" y="26843"/>
                    <a:pt x="2362" y="26843"/>
                  </a:cubicBezTo>
                  <a:cubicBezTo>
                    <a:pt x="2365" y="26843"/>
                    <a:pt x="2368" y="26844"/>
                    <a:pt x="2371" y="26849"/>
                  </a:cubicBezTo>
                  <a:cubicBezTo>
                    <a:pt x="2389" y="26921"/>
                    <a:pt x="2409" y="26868"/>
                    <a:pt x="2428" y="26941"/>
                  </a:cubicBezTo>
                  <a:cubicBezTo>
                    <a:pt x="2432" y="26952"/>
                    <a:pt x="2436" y="26957"/>
                    <a:pt x="2440" y="26957"/>
                  </a:cubicBezTo>
                  <a:cubicBezTo>
                    <a:pt x="2455" y="26957"/>
                    <a:pt x="2472" y="26887"/>
                    <a:pt x="2487" y="26854"/>
                  </a:cubicBezTo>
                  <a:cubicBezTo>
                    <a:pt x="2511" y="26883"/>
                    <a:pt x="2535" y="26914"/>
                    <a:pt x="2558" y="26914"/>
                  </a:cubicBezTo>
                  <a:cubicBezTo>
                    <a:pt x="2570" y="26914"/>
                    <a:pt x="2583" y="26906"/>
                    <a:pt x="2595" y="26884"/>
                  </a:cubicBezTo>
                  <a:cubicBezTo>
                    <a:pt x="2621" y="26874"/>
                    <a:pt x="2642" y="26867"/>
                    <a:pt x="2658" y="26867"/>
                  </a:cubicBezTo>
                  <a:cubicBezTo>
                    <a:pt x="2685" y="26867"/>
                    <a:pt x="2701" y="26886"/>
                    <a:pt x="2717" y="26939"/>
                  </a:cubicBezTo>
                  <a:cubicBezTo>
                    <a:pt x="2725" y="26966"/>
                    <a:pt x="2734" y="26974"/>
                    <a:pt x="2744" y="26974"/>
                  </a:cubicBezTo>
                  <a:cubicBezTo>
                    <a:pt x="2763" y="26974"/>
                    <a:pt x="2788" y="26944"/>
                    <a:pt x="2827" y="26944"/>
                  </a:cubicBezTo>
                  <a:cubicBezTo>
                    <a:pt x="2828" y="26944"/>
                    <a:pt x="2828" y="26944"/>
                    <a:pt x="2829" y="26944"/>
                  </a:cubicBezTo>
                  <a:cubicBezTo>
                    <a:pt x="2846" y="26919"/>
                    <a:pt x="2863" y="26919"/>
                    <a:pt x="2885" y="26888"/>
                  </a:cubicBezTo>
                  <a:cubicBezTo>
                    <a:pt x="2895" y="26932"/>
                    <a:pt x="2905" y="26939"/>
                    <a:pt x="2917" y="26939"/>
                  </a:cubicBezTo>
                  <a:cubicBezTo>
                    <a:pt x="2923" y="26939"/>
                    <a:pt x="2930" y="26937"/>
                    <a:pt x="2937" y="26937"/>
                  </a:cubicBezTo>
                  <a:cubicBezTo>
                    <a:pt x="2944" y="26937"/>
                    <a:pt x="2950" y="26939"/>
                    <a:pt x="2957" y="26948"/>
                  </a:cubicBezTo>
                  <a:cubicBezTo>
                    <a:pt x="2964" y="26951"/>
                    <a:pt x="2972" y="26952"/>
                    <a:pt x="2979" y="26952"/>
                  </a:cubicBezTo>
                  <a:cubicBezTo>
                    <a:pt x="2987" y="26952"/>
                    <a:pt x="2995" y="26951"/>
                    <a:pt x="3004" y="26951"/>
                  </a:cubicBezTo>
                  <a:cubicBezTo>
                    <a:pt x="3019" y="26951"/>
                    <a:pt x="3035" y="26954"/>
                    <a:pt x="3052" y="26969"/>
                  </a:cubicBezTo>
                  <a:cubicBezTo>
                    <a:pt x="3067" y="26984"/>
                    <a:pt x="3083" y="26990"/>
                    <a:pt x="3101" y="26990"/>
                  </a:cubicBezTo>
                  <a:cubicBezTo>
                    <a:pt x="3123" y="26990"/>
                    <a:pt x="3146" y="26980"/>
                    <a:pt x="3171" y="26966"/>
                  </a:cubicBezTo>
                  <a:cubicBezTo>
                    <a:pt x="3192" y="27007"/>
                    <a:pt x="3211" y="27020"/>
                    <a:pt x="3230" y="27020"/>
                  </a:cubicBezTo>
                  <a:cubicBezTo>
                    <a:pt x="3252" y="27020"/>
                    <a:pt x="3273" y="27002"/>
                    <a:pt x="3293" y="26997"/>
                  </a:cubicBezTo>
                  <a:cubicBezTo>
                    <a:pt x="3302" y="27007"/>
                    <a:pt x="3311" y="27010"/>
                    <a:pt x="3320" y="27010"/>
                  </a:cubicBezTo>
                  <a:cubicBezTo>
                    <a:pt x="3343" y="27010"/>
                    <a:pt x="3366" y="26984"/>
                    <a:pt x="3386" y="26984"/>
                  </a:cubicBezTo>
                  <a:cubicBezTo>
                    <a:pt x="3389" y="26984"/>
                    <a:pt x="3392" y="26985"/>
                    <a:pt x="3395" y="26986"/>
                  </a:cubicBezTo>
                  <a:cubicBezTo>
                    <a:pt x="3414" y="26969"/>
                    <a:pt x="3431" y="26963"/>
                    <a:pt x="3447" y="26963"/>
                  </a:cubicBezTo>
                  <a:cubicBezTo>
                    <a:pt x="3476" y="26963"/>
                    <a:pt x="3502" y="26982"/>
                    <a:pt x="3527" y="26982"/>
                  </a:cubicBezTo>
                  <a:cubicBezTo>
                    <a:pt x="3535" y="26982"/>
                    <a:pt x="3544" y="26979"/>
                    <a:pt x="3552" y="26973"/>
                  </a:cubicBezTo>
                  <a:cubicBezTo>
                    <a:pt x="3575" y="26953"/>
                    <a:pt x="3595" y="26929"/>
                    <a:pt x="3613" y="26903"/>
                  </a:cubicBezTo>
                  <a:cubicBezTo>
                    <a:pt x="3632" y="26936"/>
                    <a:pt x="3650" y="26915"/>
                    <a:pt x="3666" y="26953"/>
                  </a:cubicBezTo>
                  <a:cubicBezTo>
                    <a:pt x="3678" y="26975"/>
                    <a:pt x="3689" y="26983"/>
                    <a:pt x="3701" y="26983"/>
                  </a:cubicBezTo>
                  <a:cubicBezTo>
                    <a:pt x="3723" y="26983"/>
                    <a:pt x="3744" y="26953"/>
                    <a:pt x="3768" y="26939"/>
                  </a:cubicBezTo>
                  <a:cubicBezTo>
                    <a:pt x="3782" y="26946"/>
                    <a:pt x="3796" y="26949"/>
                    <a:pt x="3812" y="26949"/>
                  </a:cubicBezTo>
                  <a:cubicBezTo>
                    <a:pt x="3833" y="26949"/>
                    <a:pt x="3857" y="26943"/>
                    <a:pt x="3883" y="26933"/>
                  </a:cubicBezTo>
                  <a:cubicBezTo>
                    <a:pt x="3890" y="26906"/>
                    <a:pt x="3897" y="26897"/>
                    <a:pt x="3905" y="26897"/>
                  </a:cubicBezTo>
                  <a:cubicBezTo>
                    <a:pt x="3920" y="26897"/>
                    <a:pt x="3936" y="26932"/>
                    <a:pt x="3952" y="26933"/>
                  </a:cubicBezTo>
                  <a:cubicBezTo>
                    <a:pt x="3968" y="26909"/>
                    <a:pt x="3983" y="26887"/>
                    <a:pt x="3999" y="26887"/>
                  </a:cubicBezTo>
                  <a:cubicBezTo>
                    <a:pt x="4012" y="26887"/>
                    <a:pt x="4024" y="26900"/>
                    <a:pt x="4038" y="26936"/>
                  </a:cubicBezTo>
                  <a:cubicBezTo>
                    <a:pt x="4108" y="26939"/>
                    <a:pt x="4146" y="26950"/>
                    <a:pt x="4168" y="26962"/>
                  </a:cubicBezTo>
                  <a:cubicBezTo>
                    <a:pt x="4188" y="26972"/>
                    <a:pt x="4190" y="26985"/>
                    <a:pt x="4187" y="26991"/>
                  </a:cubicBezTo>
                  <a:cubicBezTo>
                    <a:pt x="4187" y="27001"/>
                    <a:pt x="4185" y="27011"/>
                    <a:pt x="4184" y="27022"/>
                  </a:cubicBezTo>
                  <a:cubicBezTo>
                    <a:pt x="4187" y="27019"/>
                    <a:pt x="4190" y="27018"/>
                    <a:pt x="4193" y="27015"/>
                  </a:cubicBezTo>
                  <a:cubicBezTo>
                    <a:pt x="4194" y="27016"/>
                    <a:pt x="4195" y="27017"/>
                    <a:pt x="4197" y="27017"/>
                  </a:cubicBezTo>
                  <a:cubicBezTo>
                    <a:pt x="4208" y="27017"/>
                    <a:pt x="4222" y="26985"/>
                    <a:pt x="4241" y="26985"/>
                  </a:cubicBezTo>
                  <a:cubicBezTo>
                    <a:pt x="4249" y="26985"/>
                    <a:pt x="4257" y="26990"/>
                    <a:pt x="4265" y="27003"/>
                  </a:cubicBezTo>
                  <a:cubicBezTo>
                    <a:pt x="4271" y="26999"/>
                    <a:pt x="4277" y="26998"/>
                    <a:pt x="4283" y="26998"/>
                  </a:cubicBezTo>
                  <a:cubicBezTo>
                    <a:pt x="4300" y="26998"/>
                    <a:pt x="4320" y="27008"/>
                    <a:pt x="4342" y="27008"/>
                  </a:cubicBezTo>
                  <a:cubicBezTo>
                    <a:pt x="4362" y="27008"/>
                    <a:pt x="4384" y="27001"/>
                    <a:pt x="4409" y="26973"/>
                  </a:cubicBezTo>
                  <a:cubicBezTo>
                    <a:pt x="4437" y="26975"/>
                    <a:pt x="4462" y="26997"/>
                    <a:pt x="4485" y="26997"/>
                  </a:cubicBezTo>
                  <a:cubicBezTo>
                    <a:pt x="4495" y="26997"/>
                    <a:pt x="4505" y="26992"/>
                    <a:pt x="4514" y="26980"/>
                  </a:cubicBezTo>
                  <a:cubicBezTo>
                    <a:pt x="4518" y="26983"/>
                    <a:pt x="4522" y="26985"/>
                    <a:pt x="4526" y="26985"/>
                  </a:cubicBezTo>
                  <a:cubicBezTo>
                    <a:pt x="4550" y="26985"/>
                    <a:pt x="4570" y="26932"/>
                    <a:pt x="4586" y="26930"/>
                  </a:cubicBezTo>
                  <a:cubicBezTo>
                    <a:pt x="4601" y="26973"/>
                    <a:pt x="4613" y="26991"/>
                    <a:pt x="4623" y="26991"/>
                  </a:cubicBezTo>
                  <a:cubicBezTo>
                    <a:pt x="4639" y="26991"/>
                    <a:pt x="4650" y="26947"/>
                    <a:pt x="4657" y="26882"/>
                  </a:cubicBezTo>
                  <a:cubicBezTo>
                    <a:pt x="4668" y="26852"/>
                    <a:pt x="4671" y="26847"/>
                    <a:pt x="4672" y="26847"/>
                  </a:cubicBezTo>
                  <a:cubicBezTo>
                    <a:pt x="4673" y="26847"/>
                    <a:pt x="4674" y="26848"/>
                    <a:pt x="4675" y="26848"/>
                  </a:cubicBezTo>
                  <a:cubicBezTo>
                    <a:pt x="4677" y="26848"/>
                    <a:pt x="4679" y="26846"/>
                    <a:pt x="4685" y="26836"/>
                  </a:cubicBezTo>
                  <a:cubicBezTo>
                    <a:pt x="4687" y="26856"/>
                    <a:pt x="4689" y="26863"/>
                    <a:pt x="4692" y="26863"/>
                  </a:cubicBezTo>
                  <a:cubicBezTo>
                    <a:pt x="4700" y="26863"/>
                    <a:pt x="4712" y="26815"/>
                    <a:pt x="4729" y="26815"/>
                  </a:cubicBezTo>
                  <a:cubicBezTo>
                    <a:pt x="4734" y="26815"/>
                    <a:pt x="4739" y="26819"/>
                    <a:pt x="4745" y="26831"/>
                  </a:cubicBezTo>
                  <a:cubicBezTo>
                    <a:pt x="4752" y="26786"/>
                    <a:pt x="4759" y="26772"/>
                    <a:pt x="4766" y="26772"/>
                  </a:cubicBezTo>
                  <a:cubicBezTo>
                    <a:pt x="4778" y="26772"/>
                    <a:pt x="4792" y="26808"/>
                    <a:pt x="4808" y="26808"/>
                  </a:cubicBezTo>
                  <a:cubicBezTo>
                    <a:pt x="4808" y="26808"/>
                    <a:pt x="4809" y="26808"/>
                    <a:pt x="4810" y="26808"/>
                  </a:cubicBezTo>
                  <a:cubicBezTo>
                    <a:pt x="4836" y="26812"/>
                    <a:pt x="4867" y="26842"/>
                    <a:pt x="4906" y="26871"/>
                  </a:cubicBezTo>
                  <a:cubicBezTo>
                    <a:pt x="4913" y="26879"/>
                    <a:pt x="4921" y="26882"/>
                    <a:pt x="4929" y="26882"/>
                  </a:cubicBezTo>
                  <a:cubicBezTo>
                    <a:pt x="4945" y="26882"/>
                    <a:pt x="4961" y="26869"/>
                    <a:pt x="4977" y="26869"/>
                  </a:cubicBezTo>
                  <a:cubicBezTo>
                    <a:pt x="4988" y="26869"/>
                    <a:pt x="4999" y="26876"/>
                    <a:pt x="5010" y="26899"/>
                  </a:cubicBezTo>
                  <a:cubicBezTo>
                    <a:pt x="5032" y="26905"/>
                    <a:pt x="5054" y="26956"/>
                    <a:pt x="5075" y="26956"/>
                  </a:cubicBezTo>
                  <a:cubicBezTo>
                    <a:pt x="5083" y="26956"/>
                    <a:pt x="5092" y="26947"/>
                    <a:pt x="5100" y="26921"/>
                  </a:cubicBezTo>
                  <a:cubicBezTo>
                    <a:pt x="5122" y="26912"/>
                    <a:pt x="5142" y="26874"/>
                    <a:pt x="5161" y="26874"/>
                  </a:cubicBezTo>
                  <a:cubicBezTo>
                    <a:pt x="5166" y="26874"/>
                    <a:pt x="5172" y="26878"/>
                    <a:pt x="5178" y="26887"/>
                  </a:cubicBezTo>
                  <a:cubicBezTo>
                    <a:pt x="5185" y="26902"/>
                    <a:pt x="5191" y="26906"/>
                    <a:pt x="5198" y="26906"/>
                  </a:cubicBezTo>
                  <a:cubicBezTo>
                    <a:pt x="5205" y="26906"/>
                    <a:pt x="5213" y="26901"/>
                    <a:pt x="5220" y="26901"/>
                  </a:cubicBezTo>
                  <a:cubicBezTo>
                    <a:pt x="5228" y="26901"/>
                    <a:pt x="5236" y="26908"/>
                    <a:pt x="5244" y="26938"/>
                  </a:cubicBezTo>
                  <a:cubicBezTo>
                    <a:pt x="5252" y="26928"/>
                    <a:pt x="5260" y="26925"/>
                    <a:pt x="5268" y="26925"/>
                  </a:cubicBezTo>
                  <a:cubicBezTo>
                    <a:pt x="5296" y="26925"/>
                    <a:pt x="5321" y="26972"/>
                    <a:pt x="5344" y="26972"/>
                  </a:cubicBezTo>
                  <a:cubicBezTo>
                    <a:pt x="5347" y="26972"/>
                    <a:pt x="5350" y="26971"/>
                    <a:pt x="5353" y="26969"/>
                  </a:cubicBezTo>
                  <a:cubicBezTo>
                    <a:pt x="5374" y="26964"/>
                    <a:pt x="5394" y="26955"/>
                    <a:pt x="5414" y="26955"/>
                  </a:cubicBezTo>
                  <a:cubicBezTo>
                    <a:pt x="5424" y="26955"/>
                    <a:pt x="5435" y="26957"/>
                    <a:pt x="5445" y="26964"/>
                  </a:cubicBezTo>
                  <a:cubicBezTo>
                    <a:pt x="5446" y="26964"/>
                    <a:pt x="5448" y="26964"/>
                    <a:pt x="5449" y="26964"/>
                  </a:cubicBezTo>
                  <a:cubicBezTo>
                    <a:pt x="5489" y="26964"/>
                    <a:pt x="5528" y="27007"/>
                    <a:pt x="5575" y="27007"/>
                  </a:cubicBezTo>
                  <a:cubicBezTo>
                    <a:pt x="5597" y="27007"/>
                    <a:pt x="5621" y="26997"/>
                    <a:pt x="5647" y="26968"/>
                  </a:cubicBezTo>
                  <a:cubicBezTo>
                    <a:pt x="5712" y="26982"/>
                    <a:pt x="5731" y="26989"/>
                    <a:pt x="5732" y="26989"/>
                  </a:cubicBezTo>
                  <a:cubicBezTo>
                    <a:pt x="5733" y="26989"/>
                    <a:pt x="5718" y="26983"/>
                    <a:pt x="5708" y="26972"/>
                  </a:cubicBezTo>
                  <a:cubicBezTo>
                    <a:pt x="5707" y="26973"/>
                    <a:pt x="5707" y="26974"/>
                    <a:pt x="5706" y="26974"/>
                  </a:cubicBezTo>
                  <a:cubicBezTo>
                    <a:pt x="5700" y="26974"/>
                    <a:pt x="5697" y="26951"/>
                    <a:pt x="5704" y="26951"/>
                  </a:cubicBezTo>
                  <a:cubicBezTo>
                    <a:pt x="5706" y="26951"/>
                    <a:pt x="5710" y="26955"/>
                    <a:pt x="5716" y="26964"/>
                  </a:cubicBezTo>
                  <a:cubicBezTo>
                    <a:pt x="5718" y="26967"/>
                    <a:pt x="5720" y="26969"/>
                    <a:pt x="5723" y="26969"/>
                  </a:cubicBezTo>
                  <a:cubicBezTo>
                    <a:pt x="5741" y="26969"/>
                    <a:pt x="5770" y="26910"/>
                    <a:pt x="5816" y="26910"/>
                  </a:cubicBezTo>
                  <a:cubicBezTo>
                    <a:pt x="5838" y="26910"/>
                    <a:pt x="5864" y="26924"/>
                    <a:pt x="5894" y="26966"/>
                  </a:cubicBezTo>
                  <a:cubicBezTo>
                    <a:pt x="5905" y="26966"/>
                    <a:pt x="5915" y="26966"/>
                    <a:pt x="5924" y="26966"/>
                  </a:cubicBezTo>
                  <a:cubicBezTo>
                    <a:pt x="5949" y="26966"/>
                    <a:pt x="5970" y="26965"/>
                    <a:pt x="5988" y="26965"/>
                  </a:cubicBezTo>
                  <a:cubicBezTo>
                    <a:pt x="6012" y="26965"/>
                    <a:pt x="6030" y="26968"/>
                    <a:pt x="6043" y="26980"/>
                  </a:cubicBezTo>
                  <a:cubicBezTo>
                    <a:pt x="6051" y="26987"/>
                    <a:pt x="6057" y="26990"/>
                    <a:pt x="6061" y="26990"/>
                  </a:cubicBezTo>
                  <a:cubicBezTo>
                    <a:pt x="6072" y="26990"/>
                    <a:pt x="6076" y="26974"/>
                    <a:pt x="6076" y="26954"/>
                  </a:cubicBezTo>
                  <a:cubicBezTo>
                    <a:pt x="6076" y="26952"/>
                    <a:pt x="6075" y="26949"/>
                    <a:pt x="6075" y="26947"/>
                  </a:cubicBezTo>
                  <a:lnTo>
                    <a:pt x="6075" y="26947"/>
                  </a:lnTo>
                  <a:cubicBezTo>
                    <a:pt x="6078" y="26949"/>
                    <a:pt x="6083" y="26951"/>
                    <a:pt x="6087" y="26951"/>
                  </a:cubicBezTo>
                  <a:cubicBezTo>
                    <a:pt x="6089" y="26951"/>
                    <a:pt x="6090" y="26951"/>
                    <a:pt x="6091" y="26950"/>
                  </a:cubicBezTo>
                  <a:cubicBezTo>
                    <a:pt x="6096" y="26975"/>
                    <a:pt x="6103" y="26984"/>
                    <a:pt x="6111" y="26984"/>
                  </a:cubicBezTo>
                  <a:cubicBezTo>
                    <a:pt x="6124" y="26984"/>
                    <a:pt x="6142" y="26958"/>
                    <a:pt x="6164" y="26950"/>
                  </a:cubicBezTo>
                  <a:cubicBezTo>
                    <a:pt x="6181" y="26961"/>
                    <a:pt x="6201" y="26966"/>
                    <a:pt x="6224" y="26966"/>
                  </a:cubicBezTo>
                  <a:cubicBezTo>
                    <a:pt x="6248" y="26966"/>
                    <a:pt x="6276" y="26961"/>
                    <a:pt x="6308" y="26952"/>
                  </a:cubicBezTo>
                  <a:cubicBezTo>
                    <a:pt x="6332" y="26929"/>
                    <a:pt x="6355" y="26921"/>
                    <a:pt x="6374" y="26921"/>
                  </a:cubicBezTo>
                  <a:cubicBezTo>
                    <a:pt x="6405" y="26921"/>
                    <a:pt x="6430" y="26940"/>
                    <a:pt x="6451" y="26954"/>
                  </a:cubicBezTo>
                  <a:cubicBezTo>
                    <a:pt x="6457" y="26949"/>
                    <a:pt x="6462" y="26948"/>
                    <a:pt x="6467" y="26948"/>
                  </a:cubicBezTo>
                  <a:cubicBezTo>
                    <a:pt x="6487" y="26948"/>
                    <a:pt x="6502" y="26978"/>
                    <a:pt x="6514" y="26978"/>
                  </a:cubicBezTo>
                  <a:cubicBezTo>
                    <a:pt x="6520" y="26978"/>
                    <a:pt x="6525" y="26973"/>
                    <a:pt x="6529" y="26957"/>
                  </a:cubicBezTo>
                  <a:cubicBezTo>
                    <a:pt x="6543" y="26977"/>
                    <a:pt x="6552" y="26984"/>
                    <a:pt x="6557" y="26984"/>
                  </a:cubicBezTo>
                  <a:cubicBezTo>
                    <a:pt x="6566" y="26984"/>
                    <a:pt x="6568" y="26969"/>
                    <a:pt x="6570" y="26962"/>
                  </a:cubicBezTo>
                  <a:cubicBezTo>
                    <a:pt x="6571" y="26960"/>
                    <a:pt x="6573" y="26942"/>
                    <a:pt x="6580" y="26942"/>
                  </a:cubicBezTo>
                  <a:cubicBezTo>
                    <a:pt x="6584" y="26942"/>
                    <a:pt x="6592" y="26950"/>
                    <a:pt x="6603" y="26976"/>
                  </a:cubicBezTo>
                  <a:cubicBezTo>
                    <a:pt x="6623" y="26964"/>
                    <a:pt x="6655" y="26902"/>
                    <a:pt x="6709" y="26902"/>
                  </a:cubicBezTo>
                  <a:cubicBezTo>
                    <a:pt x="6735" y="26902"/>
                    <a:pt x="6765" y="26916"/>
                    <a:pt x="6801" y="26957"/>
                  </a:cubicBezTo>
                  <a:cubicBezTo>
                    <a:pt x="6841" y="26912"/>
                    <a:pt x="6876" y="26889"/>
                    <a:pt x="6912" y="26889"/>
                  </a:cubicBezTo>
                  <a:cubicBezTo>
                    <a:pt x="6913" y="26889"/>
                    <a:pt x="6914" y="26889"/>
                    <a:pt x="6915" y="26889"/>
                  </a:cubicBezTo>
                  <a:cubicBezTo>
                    <a:pt x="6948" y="26889"/>
                    <a:pt x="6982" y="26911"/>
                    <a:pt x="7013" y="26955"/>
                  </a:cubicBezTo>
                  <a:cubicBezTo>
                    <a:pt x="7035" y="26976"/>
                    <a:pt x="7057" y="26986"/>
                    <a:pt x="7078" y="26986"/>
                  </a:cubicBezTo>
                  <a:cubicBezTo>
                    <a:pt x="7118" y="26986"/>
                    <a:pt x="7156" y="26953"/>
                    <a:pt x="7192" y="26896"/>
                  </a:cubicBezTo>
                  <a:cubicBezTo>
                    <a:pt x="7195" y="26897"/>
                    <a:pt x="7198" y="26897"/>
                    <a:pt x="7201" y="26897"/>
                  </a:cubicBezTo>
                  <a:cubicBezTo>
                    <a:pt x="7239" y="26897"/>
                    <a:pt x="7276" y="26828"/>
                    <a:pt x="7311" y="26828"/>
                  </a:cubicBezTo>
                  <a:cubicBezTo>
                    <a:pt x="7322" y="26828"/>
                    <a:pt x="7334" y="26836"/>
                    <a:pt x="7345" y="26857"/>
                  </a:cubicBezTo>
                  <a:cubicBezTo>
                    <a:pt x="7392" y="26807"/>
                    <a:pt x="7434" y="26836"/>
                    <a:pt x="7473" y="26803"/>
                  </a:cubicBezTo>
                  <a:cubicBezTo>
                    <a:pt x="7497" y="26775"/>
                    <a:pt x="7530" y="26760"/>
                    <a:pt x="7565" y="26760"/>
                  </a:cubicBezTo>
                  <a:cubicBezTo>
                    <a:pt x="7570" y="26760"/>
                    <a:pt x="7575" y="26760"/>
                    <a:pt x="7580" y="26761"/>
                  </a:cubicBezTo>
                  <a:cubicBezTo>
                    <a:pt x="7591" y="26741"/>
                    <a:pt x="7601" y="26734"/>
                    <a:pt x="7611" y="26734"/>
                  </a:cubicBezTo>
                  <a:cubicBezTo>
                    <a:pt x="7632" y="26734"/>
                    <a:pt x="7652" y="26763"/>
                    <a:pt x="7670" y="26768"/>
                  </a:cubicBezTo>
                  <a:cubicBezTo>
                    <a:pt x="7710" y="26805"/>
                    <a:pt x="7926" y="26977"/>
                    <a:pt x="7973" y="26977"/>
                  </a:cubicBezTo>
                  <a:cubicBezTo>
                    <a:pt x="7974" y="26977"/>
                    <a:pt x="7975" y="26977"/>
                    <a:pt x="7976" y="26977"/>
                  </a:cubicBezTo>
                  <a:cubicBezTo>
                    <a:pt x="8016" y="26975"/>
                    <a:pt x="7871" y="26930"/>
                    <a:pt x="7911" y="26875"/>
                  </a:cubicBezTo>
                  <a:cubicBezTo>
                    <a:pt x="7931" y="26844"/>
                    <a:pt x="8129" y="26661"/>
                    <a:pt x="8155" y="26661"/>
                  </a:cubicBezTo>
                  <a:cubicBezTo>
                    <a:pt x="8156" y="26661"/>
                    <a:pt x="8156" y="26661"/>
                    <a:pt x="8156" y="26662"/>
                  </a:cubicBezTo>
                  <a:cubicBezTo>
                    <a:pt x="8165" y="26676"/>
                    <a:pt x="8173" y="26690"/>
                    <a:pt x="8179" y="26705"/>
                  </a:cubicBezTo>
                  <a:lnTo>
                    <a:pt x="8196" y="26725"/>
                  </a:lnTo>
                  <a:cubicBezTo>
                    <a:pt x="8204" y="26724"/>
                    <a:pt x="8210" y="26720"/>
                    <a:pt x="8215" y="26715"/>
                  </a:cubicBezTo>
                  <a:cubicBezTo>
                    <a:pt x="8203" y="26700"/>
                    <a:pt x="8189" y="26682"/>
                    <a:pt x="8173" y="26663"/>
                  </a:cubicBezTo>
                  <a:lnTo>
                    <a:pt x="8173" y="26663"/>
                  </a:lnTo>
                  <a:cubicBezTo>
                    <a:pt x="8182" y="26673"/>
                    <a:pt x="8193" y="26676"/>
                    <a:pt x="8204" y="26676"/>
                  </a:cubicBezTo>
                  <a:cubicBezTo>
                    <a:pt x="8224" y="26676"/>
                    <a:pt x="8246" y="26666"/>
                    <a:pt x="8265" y="26666"/>
                  </a:cubicBezTo>
                  <a:cubicBezTo>
                    <a:pt x="8274" y="26666"/>
                    <a:pt x="8282" y="26668"/>
                    <a:pt x="8289" y="26673"/>
                  </a:cubicBezTo>
                  <a:cubicBezTo>
                    <a:pt x="8296" y="26654"/>
                    <a:pt x="8302" y="26647"/>
                    <a:pt x="8307" y="26647"/>
                  </a:cubicBezTo>
                  <a:cubicBezTo>
                    <a:pt x="8312" y="26647"/>
                    <a:pt x="8315" y="26652"/>
                    <a:pt x="8318" y="26659"/>
                  </a:cubicBezTo>
                  <a:cubicBezTo>
                    <a:pt x="8321" y="26658"/>
                    <a:pt x="8322" y="26658"/>
                    <a:pt x="8324" y="26655"/>
                  </a:cubicBezTo>
                  <a:cubicBezTo>
                    <a:pt x="8346" y="26645"/>
                    <a:pt x="8368" y="26631"/>
                    <a:pt x="8394" y="26631"/>
                  </a:cubicBezTo>
                  <a:cubicBezTo>
                    <a:pt x="8407" y="26631"/>
                    <a:pt x="8420" y="26634"/>
                    <a:pt x="8434" y="26644"/>
                  </a:cubicBezTo>
                  <a:cubicBezTo>
                    <a:pt x="8445" y="26639"/>
                    <a:pt x="8455" y="26637"/>
                    <a:pt x="8465" y="26637"/>
                  </a:cubicBezTo>
                  <a:cubicBezTo>
                    <a:pt x="8505" y="26637"/>
                    <a:pt x="8537" y="26670"/>
                    <a:pt x="8564" y="26676"/>
                  </a:cubicBezTo>
                  <a:cubicBezTo>
                    <a:pt x="8597" y="26665"/>
                    <a:pt x="8618" y="26656"/>
                    <a:pt x="8634" y="26639"/>
                  </a:cubicBezTo>
                  <a:cubicBezTo>
                    <a:pt x="8636" y="26636"/>
                    <a:pt x="8639" y="26635"/>
                    <a:pt x="8642" y="26635"/>
                  </a:cubicBezTo>
                  <a:cubicBezTo>
                    <a:pt x="8647" y="26635"/>
                    <a:pt x="8652" y="26638"/>
                    <a:pt x="8654" y="26643"/>
                  </a:cubicBezTo>
                  <a:lnTo>
                    <a:pt x="8654" y="26643"/>
                  </a:lnTo>
                  <a:cubicBezTo>
                    <a:pt x="8652" y="26637"/>
                    <a:pt x="8651" y="26633"/>
                    <a:pt x="8650" y="26627"/>
                  </a:cubicBezTo>
                  <a:cubicBezTo>
                    <a:pt x="8650" y="26621"/>
                    <a:pt x="8649" y="26618"/>
                    <a:pt x="8648" y="26614"/>
                  </a:cubicBezTo>
                  <a:lnTo>
                    <a:pt x="8648" y="26614"/>
                  </a:lnTo>
                  <a:cubicBezTo>
                    <a:pt x="8663" y="26618"/>
                    <a:pt x="8679" y="26620"/>
                    <a:pt x="8694" y="26620"/>
                  </a:cubicBezTo>
                  <a:cubicBezTo>
                    <a:pt x="8697" y="26620"/>
                    <a:pt x="8700" y="26620"/>
                    <a:pt x="8704" y="26620"/>
                  </a:cubicBezTo>
                  <a:cubicBezTo>
                    <a:pt x="8708" y="26619"/>
                    <a:pt x="8712" y="26618"/>
                    <a:pt x="8716" y="26618"/>
                  </a:cubicBezTo>
                  <a:cubicBezTo>
                    <a:pt x="8735" y="26618"/>
                    <a:pt x="8755" y="26626"/>
                    <a:pt x="8778" y="26626"/>
                  </a:cubicBezTo>
                  <a:cubicBezTo>
                    <a:pt x="8802" y="26626"/>
                    <a:pt x="8829" y="26617"/>
                    <a:pt x="8860" y="26580"/>
                  </a:cubicBezTo>
                  <a:cubicBezTo>
                    <a:pt x="8865" y="26582"/>
                    <a:pt x="8871" y="26583"/>
                    <a:pt x="8876" y="26583"/>
                  </a:cubicBezTo>
                  <a:cubicBezTo>
                    <a:pt x="8894" y="26583"/>
                    <a:pt x="8914" y="26574"/>
                    <a:pt x="8934" y="26574"/>
                  </a:cubicBezTo>
                  <a:cubicBezTo>
                    <a:pt x="8944" y="26574"/>
                    <a:pt x="8955" y="26577"/>
                    <a:pt x="8966" y="26584"/>
                  </a:cubicBezTo>
                  <a:cubicBezTo>
                    <a:pt x="8967" y="26584"/>
                    <a:pt x="8969" y="26584"/>
                    <a:pt x="8971" y="26584"/>
                  </a:cubicBezTo>
                  <a:cubicBezTo>
                    <a:pt x="9002" y="26584"/>
                    <a:pt x="9035" y="26629"/>
                    <a:pt x="9070" y="26629"/>
                  </a:cubicBezTo>
                  <a:cubicBezTo>
                    <a:pt x="9077" y="26629"/>
                    <a:pt x="9085" y="26627"/>
                    <a:pt x="9093" y="26622"/>
                  </a:cubicBezTo>
                  <a:cubicBezTo>
                    <a:pt x="9113" y="26634"/>
                    <a:pt x="9134" y="26638"/>
                    <a:pt x="9154" y="26638"/>
                  </a:cubicBezTo>
                  <a:cubicBezTo>
                    <a:pt x="9195" y="26638"/>
                    <a:pt x="9234" y="26622"/>
                    <a:pt x="9272" y="26622"/>
                  </a:cubicBezTo>
                  <a:cubicBezTo>
                    <a:pt x="9278" y="26622"/>
                    <a:pt x="9284" y="26622"/>
                    <a:pt x="9290" y="26623"/>
                  </a:cubicBezTo>
                  <a:cubicBezTo>
                    <a:pt x="9309" y="26609"/>
                    <a:pt x="9327" y="26605"/>
                    <a:pt x="9344" y="26605"/>
                  </a:cubicBezTo>
                  <a:cubicBezTo>
                    <a:pt x="9375" y="26605"/>
                    <a:pt x="9405" y="26618"/>
                    <a:pt x="9433" y="26618"/>
                  </a:cubicBezTo>
                  <a:cubicBezTo>
                    <a:pt x="9435" y="26618"/>
                    <a:pt x="9436" y="26618"/>
                    <a:pt x="9438" y="26618"/>
                  </a:cubicBezTo>
                  <a:cubicBezTo>
                    <a:pt x="9452" y="26607"/>
                    <a:pt x="9466" y="26603"/>
                    <a:pt x="9479" y="26603"/>
                  </a:cubicBezTo>
                  <a:cubicBezTo>
                    <a:pt x="9511" y="26603"/>
                    <a:pt x="9542" y="26626"/>
                    <a:pt x="9571" y="26628"/>
                  </a:cubicBezTo>
                  <a:cubicBezTo>
                    <a:pt x="9601" y="26641"/>
                    <a:pt x="9628" y="26685"/>
                    <a:pt x="9655" y="26685"/>
                  </a:cubicBezTo>
                  <a:cubicBezTo>
                    <a:pt x="9667" y="26685"/>
                    <a:pt x="9680" y="26676"/>
                    <a:pt x="9692" y="26649"/>
                  </a:cubicBezTo>
                  <a:cubicBezTo>
                    <a:pt x="9696" y="26654"/>
                    <a:pt x="9698" y="26656"/>
                    <a:pt x="9698" y="26656"/>
                  </a:cubicBezTo>
                  <a:cubicBezTo>
                    <a:pt x="9700" y="26656"/>
                    <a:pt x="9585" y="26494"/>
                    <a:pt x="9616" y="26467"/>
                  </a:cubicBezTo>
                  <a:lnTo>
                    <a:pt x="9616" y="26467"/>
                  </a:lnTo>
                  <a:cubicBezTo>
                    <a:pt x="9634" y="26481"/>
                    <a:pt x="9652" y="26486"/>
                    <a:pt x="9669" y="26486"/>
                  </a:cubicBezTo>
                  <a:cubicBezTo>
                    <a:pt x="9703" y="26486"/>
                    <a:pt x="9736" y="26466"/>
                    <a:pt x="9766" y="26466"/>
                  </a:cubicBezTo>
                  <a:cubicBezTo>
                    <a:pt x="9777" y="26466"/>
                    <a:pt x="9787" y="26469"/>
                    <a:pt x="9797" y="26474"/>
                  </a:cubicBezTo>
                  <a:cubicBezTo>
                    <a:pt x="9808" y="26487"/>
                    <a:pt x="9818" y="26490"/>
                    <a:pt x="9829" y="26490"/>
                  </a:cubicBezTo>
                  <a:cubicBezTo>
                    <a:pt x="9839" y="26490"/>
                    <a:pt x="9848" y="26488"/>
                    <a:pt x="9858" y="26488"/>
                  </a:cubicBezTo>
                  <a:cubicBezTo>
                    <a:pt x="9867" y="26488"/>
                    <a:pt x="9877" y="26490"/>
                    <a:pt x="9886" y="26501"/>
                  </a:cubicBezTo>
                  <a:cubicBezTo>
                    <a:pt x="9891" y="26513"/>
                    <a:pt x="9897" y="26517"/>
                    <a:pt x="9903" y="26517"/>
                  </a:cubicBezTo>
                  <a:cubicBezTo>
                    <a:pt x="9920" y="26517"/>
                    <a:pt x="9937" y="26480"/>
                    <a:pt x="9953" y="26480"/>
                  </a:cubicBezTo>
                  <a:cubicBezTo>
                    <a:pt x="9956" y="26480"/>
                    <a:pt x="9958" y="26481"/>
                    <a:pt x="9961" y="26483"/>
                  </a:cubicBezTo>
                  <a:cubicBezTo>
                    <a:pt x="9991" y="26484"/>
                    <a:pt x="10018" y="26515"/>
                    <a:pt x="10042" y="26515"/>
                  </a:cubicBezTo>
                  <a:cubicBezTo>
                    <a:pt x="10055" y="26515"/>
                    <a:pt x="10067" y="26506"/>
                    <a:pt x="10079" y="26480"/>
                  </a:cubicBezTo>
                  <a:cubicBezTo>
                    <a:pt x="10089" y="26458"/>
                    <a:pt x="10099" y="26450"/>
                    <a:pt x="10107" y="26450"/>
                  </a:cubicBezTo>
                  <a:cubicBezTo>
                    <a:pt x="10128" y="26450"/>
                    <a:pt x="10146" y="26491"/>
                    <a:pt x="10162" y="26496"/>
                  </a:cubicBezTo>
                  <a:cubicBezTo>
                    <a:pt x="10187" y="26473"/>
                    <a:pt x="10207" y="26463"/>
                    <a:pt x="10225" y="26463"/>
                  </a:cubicBezTo>
                  <a:cubicBezTo>
                    <a:pt x="10241" y="26463"/>
                    <a:pt x="10256" y="26471"/>
                    <a:pt x="10270" y="26483"/>
                  </a:cubicBezTo>
                  <a:cubicBezTo>
                    <a:pt x="10322" y="26478"/>
                    <a:pt x="10331" y="26461"/>
                    <a:pt x="10338" y="26461"/>
                  </a:cubicBezTo>
                  <a:cubicBezTo>
                    <a:pt x="10339" y="26461"/>
                    <a:pt x="10341" y="26462"/>
                    <a:pt x="10342" y="26463"/>
                  </a:cubicBezTo>
                  <a:cubicBezTo>
                    <a:pt x="10344" y="26468"/>
                    <a:pt x="10345" y="26471"/>
                    <a:pt x="10347" y="26471"/>
                  </a:cubicBezTo>
                  <a:cubicBezTo>
                    <a:pt x="10353" y="26471"/>
                    <a:pt x="10361" y="26453"/>
                    <a:pt x="10375" y="26411"/>
                  </a:cubicBezTo>
                  <a:cubicBezTo>
                    <a:pt x="10387" y="26408"/>
                    <a:pt x="10403" y="26398"/>
                    <a:pt x="10424" y="26398"/>
                  </a:cubicBezTo>
                  <a:cubicBezTo>
                    <a:pt x="10439" y="26398"/>
                    <a:pt x="10457" y="26403"/>
                    <a:pt x="10477" y="26417"/>
                  </a:cubicBezTo>
                  <a:cubicBezTo>
                    <a:pt x="10528" y="26399"/>
                    <a:pt x="10556" y="26385"/>
                    <a:pt x="10573" y="26384"/>
                  </a:cubicBezTo>
                  <a:cubicBezTo>
                    <a:pt x="10576" y="26395"/>
                    <a:pt x="10579" y="26399"/>
                    <a:pt x="10581" y="26399"/>
                  </a:cubicBezTo>
                  <a:cubicBezTo>
                    <a:pt x="10590" y="26399"/>
                    <a:pt x="10594" y="26337"/>
                    <a:pt x="10596" y="26335"/>
                  </a:cubicBezTo>
                  <a:cubicBezTo>
                    <a:pt x="10596" y="26333"/>
                    <a:pt x="10597" y="26332"/>
                    <a:pt x="10597" y="26332"/>
                  </a:cubicBezTo>
                  <a:cubicBezTo>
                    <a:pt x="10601" y="26332"/>
                    <a:pt x="10608" y="26351"/>
                    <a:pt x="10647" y="26351"/>
                  </a:cubicBezTo>
                  <a:cubicBezTo>
                    <a:pt x="10657" y="26351"/>
                    <a:pt x="10669" y="26350"/>
                    <a:pt x="10683" y="26347"/>
                  </a:cubicBezTo>
                  <a:cubicBezTo>
                    <a:pt x="10710" y="26394"/>
                    <a:pt x="10736" y="26383"/>
                    <a:pt x="10760" y="26387"/>
                  </a:cubicBezTo>
                  <a:cubicBezTo>
                    <a:pt x="10765" y="26396"/>
                    <a:pt x="10771" y="26399"/>
                    <a:pt x="10776" y="26399"/>
                  </a:cubicBezTo>
                  <a:cubicBezTo>
                    <a:pt x="10789" y="26399"/>
                    <a:pt x="10801" y="26383"/>
                    <a:pt x="10814" y="26383"/>
                  </a:cubicBezTo>
                  <a:cubicBezTo>
                    <a:pt x="10819" y="26383"/>
                    <a:pt x="10825" y="26386"/>
                    <a:pt x="10830" y="26394"/>
                  </a:cubicBezTo>
                  <a:cubicBezTo>
                    <a:pt x="10842" y="26415"/>
                    <a:pt x="10854" y="26425"/>
                    <a:pt x="10867" y="26425"/>
                  </a:cubicBezTo>
                  <a:cubicBezTo>
                    <a:pt x="10877" y="26425"/>
                    <a:pt x="10888" y="26418"/>
                    <a:pt x="10898" y="26403"/>
                  </a:cubicBezTo>
                  <a:cubicBezTo>
                    <a:pt x="10907" y="26424"/>
                    <a:pt x="10915" y="26429"/>
                    <a:pt x="10923" y="26429"/>
                  </a:cubicBezTo>
                  <a:cubicBezTo>
                    <a:pt x="10931" y="26429"/>
                    <a:pt x="10939" y="26424"/>
                    <a:pt x="10947" y="26424"/>
                  </a:cubicBezTo>
                  <a:cubicBezTo>
                    <a:pt x="10956" y="26424"/>
                    <a:pt x="10966" y="26430"/>
                    <a:pt x="10975" y="26452"/>
                  </a:cubicBezTo>
                  <a:cubicBezTo>
                    <a:pt x="10993" y="26472"/>
                    <a:pt x="11012" y="26496"/>
                    <a:pt x="11032" y="26496"/>
                  </a:cubicBezTo>
                  <a:cubicBezTo>
                    <a:pt x="11043" y="26496"/>
                    <a:pt x="11054" y="26490"/>
                    <a:pt x="11065" y="26473"/>
                  </a:cubicBezTo>
                  <a:cubicBezTo>
                    <a:pt x="11071" y="26477"/>
                    <a:pt x="11077" y="26479"/>
                    <a:pt x="11084" y="26479"/>
                  </a:cubicBezTo>
                  <a:cubicBezTo>
                    <a:pt x="11107" y="26479"/>
                    <a:pt x="11132" y="26458"/>
                    <a:pt x="11158" y="26458"/>
                  </a:cubicBezTo>
                  <a:cubicBezTo>
                    <a:pt x="11165" y="26458"/>
                    <a:pt x="11171" y="26459"/>
                    <a:pt x="11177" y="26462"/>
                  </a:cubicBezTo>
                  <a:cubicBezTo>
                    <a:pt x="11297" y="26442"/>
                    <a:pt x="11311" y="26402"/>
                    <a:pt x="11317" y="26402"/>
                  </a:cubicBezTo>
                  <a:cubicBezTo>
                    <a:pt x="11317" y="26402"/>
                    <a:pt x="11317" y="26402"/>
                    <a:pt x="11317" y="26402"/>
                  </a:cubicBezTo>
                  <a:cubicBezTo>
                    <a:pt x="11321" y="26395"/>
                    <a:pt x="11322" y="26379"/>
                    <a:pt x="11358" y="26379"/>
                  </a:cubicBezTo>
                  <a:cubicBezTo>
                    <a:pt x="11365" y="26379"/>
                    <a:pt x="11373" y="26380"/>
                    <a:pt x="11382" y="26381"/>
                  </a:cubicBezTo>
                  <a:lnTo>
                    <a:pt x="11382" y="26381"/>
                  </a:lnTo>
                  <a:cubicBezTo>
                    <a:pt x="11380" y="26380"/>
                    <a:pt x="11377" y="26378"/>
                    <a:pt x="11374" y="26376"/>
                  </a:cubicBezTo>
                  <a:cubicBezTo>
                    <a:pt x="11373" y="26377"/>
                    <a:pt x="11373" y="26377"/>
                    <a:pt x="11372" y="26377"/>
                  </a:cubicBezTo>
                  <a:cubicBezTo>
                    <a:pt x="11354" y="26377"/>
                    <a:pt x="11343" y="26356"/>
                    <a:pt x="11351" y="26356"/>
                  </a:cubicBezTo>
                  <a:cubicBezTo>
                    <a:pt x="11354" y="26356"/>
                    <a:pt x="11360" y="26359"/>
                    <a:pt x="11368" y="26366"/>
                  </a:cubicBezTo>
                  <a:cubicBezTo>
                    <a:pt x="11386" y="26372"/>
                    <a:pt x="11405" y="26374"/>
                    <a:pt x="11423" y="26374"/>
                  </a:cubicBezTo>
                  <a:cubicBezTo>
                    <a:pt x="11427" y="26374"/>
                    <a:pt x="11430" y="26374"/>
                    <a:pt x="11434" y="26374"/>
                  </a:cubicBezTo>
                  <a:lnTo>
                    <a:pt x="11434" y="26374"/>
                  </a:lnTo>
                  <a:cubicBezTo>
                    <a:pt x="11424" y="26379"/>
                    <a:pt x="11412" y="26384"/>
                    <a:pt x="11400" y="26384"/>
                  </a:cubicBezTo>
                  <a:lnTo>
                    <a:pt x="11400" y="26384"/>
                  </a:lnTo>
                  <a:cubicBezTo>
                    <a:pt x="11394" y="26383"/>
                    <a:pt x="11388" y="26382"/>
                    <a:pt x="11382" y="26381"/>
                  </a:cubicBezTo>
                  <a:lnTo>
                    <a:pt x="11382" y="26381"/>
                  </a:lnTo>
                  <a:cubicBezTo>
                    <a:pt x="11387" y="26383"/>
                    <a:pt x="11393" y="26384"/>
                    <a:pt x="11398" y="26384"/>
                  </a:cubicBezTo>
                  <a:cubicBezTo>
                    <a:pt x="11399" y="26384"/>
                    <a:pt x="11400" y="26384"/>
                    <a:pt x="11400" y="26384"/>
                  </a:cubicBezTo>
                  <a:lnTo>
                    <a:pt x="11400" y="26384"/>
                  </a:lnTo>
                  <a:cubicBezTo>
                    <a:pt x="11408" y="26385"/>
                    <a:pt x="11416" y="26387"/>
                    <a:pt x="11425" y="26389"/>
                  </a:cubicBezTo>
                  <a:cubicBezTo>
                    <a:pt x="11433" y="26383"/>
                    <a:pt x="11437" y="26379"/>
                    <a:pt x="11442" y="26374"/>
                  </a:cubicBezTo>
                  <a:lnTo>
                    <a:pt x="11434" y="26374"/>
                  </a:lnTo>
                  <a:cubicBezTo>
                    <a:pt x="11442" y="26370"/>
                    <a:pt x="11449" y="26366"/>
                    <a:pt x="11456" y="26361"/>
                  </a:cubicBezTo>
                  <a:lnTo>
                    <a:pt x="11456" y="26361"/>
                  </a:lnTo>
                  <a:cubicBezTo>
                    <a:pt x="11453" y="26365"/>
                    <a:pt x="11447" y="26370"/>
                    <a:pt x="11442" y="26374"/>
                  </a:cubicBezTo>
                  <a:cubicBezTo>
                    <a:pt x="11486" y="26374"/>
                    <a:pt x="11546" y="26375"/>
                    <a:pt x="11631" y="26383"/>
                  </a:cubicBezTo>
                  <a:cubicBezTo>
                    <a:pt x="11660" y="26399"/>
                    <a:pt x="11688" y="26404"/>
                    <a:pt x="11713" y="26404"/>
                  </a:cubicBezTo>
                  <a:cubicBezTo>
                    <a:pt x="11756" y="26404"/>
                    <a:pt x="11793" y="26389"/>
                    <a:pt x="11826" y="26389"/>
                  </a:cubicBezTo>
                  <a:cubicBezTo>
                    <a:pt x="11841" y="26389"/>
                    <a:pt x="11856" y="26393"/>
                    <a:pt x="11869" y="26403"/>
                  </a:cubicBezTo>
                  <a:cubicBezTo>
                    <a:pt x="11888" y="26395"/>
                    <a:pt x="11905" y="26392"/>
                    <a:pt x="11921" y="26392"/>
                  </a:cubicBezTo>
                  <a:cubicBezTo>
                    <a:pt x="11952" y="26392"/>
                    <a:pt x="11975" y="26404"/>
                    <a:pt x="11994" y="26406"/>
                  </a:cubicBezTo>
                  <a:cubicBezTo>
                    <a:pt x="12024" y="26420"/>
                    <a:pt x="12040" y="26425"/>
                    <a:pt x="12052" y="26425"/>
                  </a:cubicBezTo>
                  <a:cubicBezTo>
                    <a:pt x="12063" y="26425"/>
                    <a:pt x="12070" y="26422"/>
                    <a:pt x="12080" y="26418"/>
                  </a:cubicBezTo>
                  <a:cubicBezTo>
                    <a:pt x="12085" y="26430"/>
                    <a:pt x="12090" y="26434"/>
                    <a:pt x="12097" y="26434"/>
                  </a:cubicBezTo>
                  <a:cubicBezTo>
                    <a:pt x="12116" y="26434"/>
                    <a:pt x="12147" y="26396"/>
                    <a:pt x="12202" y="26396"/>
                  </a:cubicBezTo>
                  <a:cubicBezTo>
                    <a:pt x="12216" y="26396"/>
                    <a:pt x="12232" y="26398"/>
                    <a:pt x="12250" y="26404"/>
                  </a:cubicBezTo>
                  <a:cubicBezTo>
                    <a:pt x="12269" y="26413"/>
                    <a:pt x="12287" y="26415"/>
                    <a:pt x="12302" y="26415"/>
                  </a:cubicBezTo>
                  <a:cubicBezTo>
                    <a:pt x="12346" y="26415"/>
                    <a:pt x="12378" y="26393"/>
                    <a:pt x="12400" y="26393"/>
                  </a:cubicBezTo>
                  <a:cubicBezTo>
                    <a:pt x="12404" y="26393"/>
                    <a:pt x="12408" y="26394"/>
                    <a:pt x="12411" y="26396"/>
                  </a:cubicBezTo>
                  <a:lnTo>
                    <a:pt x="12437" y="26396"/>
                  </a:lnTo>
                  <a:cubicBezTo>
                    <a:pt x="12446" y="26382"/>
                    <a:pt x="12454" y="26374"/>
                    <a:pt x="12458" y="26374"/>
                  </a:cubicBezTo>
                  <a:cubicBezTo>
                    <a:pt x="12461" y="26374"/>
                    <a:pt x="12463" y="26380"/>
                    <a:pt x="12461" y="26394"/>
                  </a:cubicBezTo>
                  <a:cubicBezTo>
                    <a:pt x="12456" y="26396"/>
                    <a:pt x="12452" y="26396"/>
                    <a:pt x="12447" y="26396"/>
                  </a:cubicBezTo>
                  <a:cubicBezTo>
                    <a:pt x="12444" y="26396"/>
                    <a:pt x="12440" y="26396"/>
                    <a:pt x="12437" y="26396"/>
                  </a:cubicBezTo>
                  <a:cubicBezTo>
                    <a:pt x="12378" y="26486"/>
                    <a:pt x="12240" y="26818"/>
                    <a:pt x="12298" y="26818"/>
                  </a:cubicBezTo>
                  <a:cubicBezTo>
                    <a:pt x="12300" y="26818"/>
                    <a:pt x="12303" y="26817"/>
                    <a:pt x="12307" y="26815"/>
                  </a:cubicBezTo>
                  <a:cubicBezTo>
                    <a:pt x="12356" y="26851"/>
                    <a:pt x="12372" y="26872"/>
                    <a:pt x="12374" y="26872"/>
                  </a:cubicBezTo>
                  <a:cubicBezTo>
                    <a:pt x="12375" y="26872"/>
                    <a:pt x="12359" y="26846"/>
                    <a:pt x="12349" y="26785"/>
                  </a:cubicBezTo>
                  <a:cubicBezTo>
                    <a:pt x="12338" y="26760"/>
                    <a:pt x="12333" y="26752"/>
                    <a:pt x="12356" y="26752"/>
                  </a:cubicBezTo>
                  <a:cubicBezTo>
                    <a:pt x="12378" y="26752"/>
                    <a:pt x="12424" y="26759"/>
                    <a:pt x="12514" y="26766"/>
                  </a:cubicBezTo>
                  <a:cubicBezTo>
                    <a:pt x="12566" y="26763"/>
                    <a:pt x="12608" y="26735"/>
                    <a:pt x="12639" y="26735"/>
                  </a:cubicBezTo>
                  <a:cubicBezTo>
                    <a:pt x="12644" y="26735"/>
                    <a:pt x="12649" y="26736"/>
                    <a:pt x="12654" y="26738"/>
                  </a:cubicBezTo>
                  <a:cubicBezTo>
                    <a:pt x="12663" y="26724"/>
                    <a:pt x="12670" y="26720"/>
                    <a:pt x="12677" y="26720"/>
                  </a:cubicBezTo>
                  <a:cubicBezTo>
                    <a:pt x="12690" y="26720"/>
                    <a:pt x="12700" y="26733"/>
                    <a:pt x="12709" y="26733"/>
                  </a:cubicBezTo>
                  <a:cubicBezTo>
                    <a:pt x="12716" y="26733"/>
                    <a:pt x="12722" y="26725"/>
                    <a:pt x="12728" y="26697"/>
                  </a:cubicBezTo>
                  <a:cubicBezTo>
                    <a:pt x="12761" y="26647"/>
                    <a:pt x="12778" y="26629"/>
                    <a:pt x="12815" y="26629"/>
                  </a:cubicBezTo>
                  <a:cubicBezTo>
                    <a:pt x="12818" y="26629"/>
                    <a:pt x="12821" y="26630"/>
                    <a:pt x="12824" y="26630"/>
                  </a:cubicBezTo>
                  <a:cubicBezTo>
                    <a:pt x="12831" y="26618"/>
                    <a:pt x="12838" y="26614"/>
                    <a:pt x="12847" y="26614"/>
                  </a:cubicBezTo>
                  <a:cubicBezTo>
                    <a:pt x="12866" y="26614"/>
                    <a:pt x="12889" y="26634"/>
                    <a:pt x="12918" y="26639"/>
                  </a:cubicBezTo>
                  <a:cubicBezTo>
                    <a:pt x="12933" y="26633"/>
                    <a:pt x="12949" y="26630"/>
                    <a:pt x="12967" y="26630"/>
                  </a:cubicBezTo>
                  <a:cubicBezTo>
                    <a:pt x="13002" y="26630"/>
                    <a:pt x="13043" y="26641"/>
                    <a:pt x="13093" y="26668"/>
                  </a:cubicBezTo>
                  <a:cubicBezTo>
                    <a:pt x="13104" y="26656"/>
                    <a:pt x="13114" y="26651"/>
                    <a:pt x="13124" y="26651"/>
                  </a:cubicBezTo>
                  <a:cubicBezTo>
                    <a:pt x="13162" y="26651"/>
                    <a:pt x="13193" y="26725"/>
                    <a:pt x="13220" y="26725"/>
                  </a:cubicBezTo>
                  <a:cubicBezTo>
                    <a:pt x="13224" y="26725"/>
                    <a:pt x="13227" y="26724"/>
                    <a:pt x="13231" y="26721"/>
                  </a:cubicBezTo>
                  <a:cubicBezTo>
                    <a:pt x="13242" y="26706"/>
                    <a:pt x="13252" y="26700"/>
                    <a:pt x="13261" y="26700"/>
                  </a:cubicBezTo>
                  <a:cubicBezTo>
                    <a:pt x="13283" y="26700"/>
                    <a:pt x="13300" y="26732"/>
                    <a:pt x="13315" y="26737"/>
                  </a:cubicBezTo>
                  <a:cubicBezTo>
                    <a:pt x="13321" y="26742"/>
                    <a:pt x="13327" y="26744"/>
                    <a:pt x="13333" y="26744"/>
                  </a:cubicBezTo>
                  <a:cubicBezTo>
                    <a:pt x="13349" y="26744"/>
                    <a:pt x="13360" y="26726"/>
                    <a:pt x="13368" y="26726"/>
                  </a:cubicBezTo>
                  <a:cubicBezTo>
                    <a:pt x="13374" y="26726"/>
                    <a:pt x="13378" y="26735"/>
                    <a:pt x="13381" y="26767"/>
                  </a:cubicBezTo>
                  <a:cubicBezTo>
                    <a:pt x="13388" y="26789"/>
                    <a:pt x="13392" y="26795"/>
                    <a:pt x="13402" y="26795"/>
                  </a:cubicBezTo>
                  <a:cubicBezTo>
                    <a:pt x="13413" y="26795"/>
                    <a:pt x="13431" y="26785"/>
                    <a:pt x="13470" y="26785"/>
                  </a:cubicBezTo>
                  <a:cubicBezTo>
                    <a:pt x="13489" y="26785"/>
                    <a:pt x="13514" y="26788"/>
                    <a:pt x="13546" y="26795"/>
                  </a:cubicBezTo>
                  <a:cubicBezTo>
                    <a:pt x="13563" y="26810"/>
                    <a:pt x="13577" y="26829"/>
                    <a:pt x="13588" y="26850"/>
                  </a:cubicBezTo>
                  <a:cubicBezTo>
                    <a:pt x="13589" y="26849"/>
                    <a:pt x="13592" y="26849"/>
                    <a:pt x="13595" y="26849"/>
                  </a:cubicBezTo>
                  <a:cubicBezTo>
                    <a:pt x="13595" y="26845"/>
                    <a:pt x="13596" y="26843"/>
                    <a:pt x="13597" y="26838"/>
                  </a:cubicBezTo>
                  <a:cubicBezTo>
                    <a:pt x="13601" y="26849"/>
                    <a:pt x="13606" y="26860"/>
                    <a:pt x="13612" y="26871"/>
                  </a:cubicBezTo>
                  <a:cubicBezTo>
                    <a:pt x="13614" y="26871"/>
                    <a:pt x="13615" y="26872"/>
                    <a:pt x="13616" y="26872"/>
                  </a:cubicBezTo>
                  <a:cubicBezTo>
                    <a:pt x="13617" y="26872"/>
                    <a:pt x="13618" y="26871"/>
                    <a:pt x="13619" y="26870"/>
                  </a:cubicBezTo>
                  <a:cubicBezTo>
                    <a:pt x="13623" y="26874"/>
                    <a:pt x="13625" y="26880"/>
                    <a:pt x="13626" y="26887"/>
                  </a:cubicBezTo>
                  <a:cubicBezTo>
                    <a:pt x="13628" y="26886"/>
                    <a:pt x="13629" y="26886"/>
                    <a:pt x="13630" y="26886"/>
                  </a:cubicBezTo>
                  <a:cubicBezTo>
                    <a:pt x="13631" y="26886"/>
                    <a:pt x="13633" y="26886"/>
                    <a:pt x="13634" y="26885"/>
                  </a:cubicBezTo>
                  <a:cubicBezTo>
                    <a:pt x="13635" y="26882"/>
                    <a:pt x="13637" y="26878"/>
                    <a:pt x="13637" y="26874"/>
                  </a:cubicBezTo>
                  <a:lnTo>
                    <a:pt x="13637" y="26884"/>
                  </a:lnTo>
                  <a:cubicBezTo>
                    <a:pt x="13646" y="26879"/>
                    <a:pt x="13656" y="26871"/>
                    <a:pt x="13667" y="26871"/>
                  </a:cubicBezTo>
                  <a:cubicBezTo>
                    <a:pt x="13671" y="26871"/>
                    <a:pt x="13676" y="26872"/>
                    <a:pt x="13680" y="26874"/>
                  </a:cubicBezTo>
                  <a:cubicBezTo>
                    <a:pt x="13703" y="26833"/>
                    <a:pt x="13731" y="26826"/>
                    <a:pt x="13765" y="26826"/>
                  </a:cubicBezTo>
                  <a:cubicBezTo>
                    <a:pt x="13784" y="26826"/>
                    <a:pt x="13806" y="26828"/>
                    <a:pt x="13829" y="26828"/>
                  </a:cubicBezTo>
                  <a:cubicBezTo>
                    <a:pt x="13831" y="26828"/>
                    <a:pt x="13833" y="26828"/>
                    <a:pt x="13835" y="26828"/>
                  </a:cubicBezTo>
                  <a:cubicBezTo>
                    <a:pt x="13847" y="26833"/>
                    <a:pt x="13858" y="26835"/>
                    <a:pt x="13869" y="26835"/>
                  </a:cubicBezTo>
                  <a:cubicBezTo>
                    <a:pt x="13908" y="26835"/>
                    <a:pt x="13944" y="26812"/>
                    <a:pt x="13977" y="26812"/>
                  </a:cubicBezTo>
                  <a:cubicBezTo>
                    <a:pt x="13989" y="26812"/>
                    <a:pt x="14001" y="26815"/>
                    <a:pt x="14012" y="26823"/>
                  </a:cubicBezTo>
                  <a:cubicBezTo>
                    <a:pt x="14030" y="26826"/>
                    <a:pt x="14048" y="26827"/>
                    <a:pt x="14065" y="26827"/>
                  </a:cubicBezTo>
                  <a:cubicBezTo>
                    <a:pt x="14094" y="26827"/>
                    <a:pt x="14121" y="26823"/>
                    <a:pt x="14144" y="26810"/>
                  </a:cubicBezTo>
                  <a:cubicBezTo>
                    <a:pt x="14163" y="26828"/>
                    <a:pt x="14180" y="26847"/>
                    <a:pt x="14195" y="26847"/>
                  </a:cubicBezTo>
                  <a:cubicBezTo>
                    <a:pt x="14211" y="26847"/>
                    <a:pt x="14226" y="26827"/>
                    <a:pt x="14240" y="26763"/>
                  </a:cubicBezTo>
                  <a:cubicBezTo>
                    <a:pt x="14244" y="26759"/>
                    <a:pt x="14249" y="26758"/>
                    <a:pt x="14253" y="26758"/>
                  </a:cubicBezTo>
                  <a:cubicBezTo>
                    <a:pt x="14274" y="26758"/>
                    <a:pt x="14291" y="26794"/>
                    <a:pt x="14303" y="26794"/>
                  </a:cubicBezTo>
                  <a:cubicBezTo>
                    <a:pt x="14331" y="26809"/>
                    <a:pt x="14347" y="26815"/>
                    <a:pt x="14356" y="26815"/>
                  </a:cubicBezTo>
                  <a:cubicBezTo>
                    <a:pt x="14371" y="26815"/>
                    <a:pt x="14371" y="26802"/>
                    <a:pt x="14371" y="26789"/>
                  </a:cubicBezTo>
                  <a:lnTo>
                    <a:pt x="14371" y="26789"/>
                  </a:lnTo>
                  <a:cubicBezTo>
                    <a:pt x="14371" y="26789"/>
                    <a:pt x="14371" y="26789"/>
                    <a:pt x="14371" y="26789"/>
                  </a:cubicBezTo>
                  <a:cubicBezTo>
                    <a:pt x="14370" y="26789"/>
                    <a:pt x="14356" y="26761"/>
                    <a:pt x="14343" y="26740"/>
                  </a:cubicBezTo>
                  <a:cubicBezTo>
                    <a:pt x="14325" y="26742"/>
                    <a:pt x="14316" y="26743"/>
                    <a:pt x="14315" y="26758"/>
                  </a:cubicBezTo>
                  <a:cubicBezTo>
                    <a:pt x="14313" y="26731"/>
                    <a:pt x="14317" y="26721"/>
                    <a:pt x="14323" y="26721"/>
                  </a:cubicBezTo>
                  <a:cubicBezTo>
                    <a:pt x="14328" y="26721"/>
                    <a:pt x="14335" y="26729"/>
                    <a:pt x="14343" y="26740"/>
                  </a:cubicBezTo>
                  <a:cubicBezTo>
                    <a:pt x="14358" y="26739"/>
                    <a:pt x="14373" y="26737"/>
                    <a:pt x="14389" y="26733"/>
                  </a:cubicBezTo>
                  <a:cubicBezTo>
                    <a:pt x="14406" y="26711"/>
                    <a:pt x="14428" y="26704"/>
                    <a:pt x="14453" y="26704"/>
                  </a:cubicBezTo>
                  <a:cubicBezTo>
                    <a:pt x="14493" y="26704"/>
                    <a:pt x="14542" y="26720"/>
                    <a:pt x="14604" y="26720"/>
                  </a:cubicBezTo>
                  <a:cubicBezTo>
                    <a:pt x="14622" y="26720"/>
                    <a:pt x="14641" y="26718"/>
                    <a:pt x="14661" y="26715"/>
                  </a:cubicBezTo>
                  <a:cubicBezTo>
                    <a:pt x="14704" y="26719"/>
                    <a:pt x="14743" y="26733"/>
                    <a:pt x="14777" y="26733"/>
                  </a:cubicBezTo>
                  <a:cubicBezTo>
                    <a:pt x="14802" y="26733"/>
                    <a:pt x="14825" y="26726"/>
                    <a:pt x="14847" y="26702"/>
                  </a:cubicBezTo>
                  <a:cubicBezTo>
                    <a:pt x="14870" y="26740"/>
                    <a:pt x="14892" y="26756"/>
                    <a:pt x="14912" y="26756"/>
                  </a:cubicBezTo>
                  <a:cubicBezTo>
                    <a:pt x="14934" y="26756"/>
                    <a:pt x="14955" y="26737"/>
                    <a:pt x="14973" y="26709"/>
                  </a:cubicBezTo>
                  <a:cubicBezTo>
                    <a:pt x="15018" y="26709"/>
                    <a:pt x="15051" y="26714"/>
                    <a:pt x="15081" y="26714"/>
                  </a:cubicBezTo>
                  <a:cubicBezTo>
                    <a:pt x="15096" y="26714"/>
                    <a:pt x="15110" y="26713"/>
                    <a:pt x="15124" y="26709"/>
                  </a:cubicBezTo>
                  <a:cubicBezTo>
                    <a:pt x="15141" y="26747"/>
                    <a:pt x="15158" y="26761"/>
                    <a:pt x="15178" y="26761"/>
                  </a:cubicBezTo>
                  <a:cubicBezTo>
                    <a:pt x="15206" y="26761"/>
                    <a:pt x="15238" y="26733"/>
                    <a:pt x="15280" y="26702"/>
                  </a:cubicBezTo>
                  <a:cubicBezTo>
                    <a:pt x="15283" y="26705"/>
                    <a:pt x="15286" y="26706"/>
                    <a:pt x="15288" y="26706"/>
                  </a:cubicBezTo>
                  <a:cubicBezTo>
                    <a:pt x="15305" y="26706"/>
                    <a:pt x="15324" y="26660"/>
                    <a:pt x="15344" y="26660"/>
                  </a:cubicBezTo>
                  <a:cubicBezTo>
                    <a:pt x="15347" y="26660"/>
                    <a:pt x="15350" y="26661"/>
                    <a:pt x="15353" y="26663"/>
                  </a:cubicBezTo>
                  <a:cubicBezTo>
                    <a:pt x="15362" y="26644"/>
                    <a:pt x="15372" y="26636"/>
                    <a:pt x="15382" y="26636"/>
                  </a:cubicBezTo>
                  <a:cubicBezTo>
                    <a:pt x="15402" y="26636"/>
                    <a:pt x="15422" y="26662"/>
                    <a:pt x="15445" y="26690"/>
                  </a:cubicBezTo>
                  <a:cubicBezTo>
                    <a:pt x="15456" y="26690"/>
                    <a:pt x="15467" y="26690"/>
                    <a:pt x="15477" y="26690"/>
                  </a:cubicBezTo>
                  <a:cubicBezTo>
                    <a:pt x="15482" y="26690"/>
                    <a:pt x="15486" y="26690"/>
                    <a:pt x="15491" y="26690"/>
                  </a:cubicBezTo>
                  <a:lnTo>
                    <a:pt x="15491" y="26690"/>
                  </a:lnTo>
                  <a:cubicBezTo>
                    <a:pt x="15489" y="26687"/>
                    <a:pt x="15496" y="26669"/>
                    <a:pt x="15520" y="26639"/>
                  </a:cubicBezTo>
                  <a:cubicBezTo>
                    <a:pt x="15528" y="26610"/>
                    <a:pt x="15537" y="26601"/>
                    <a:pt x="15549" y="26601"/>
                  </a:cubicBezTo>
                  <a:cubicBezTo>
                    <a:pt x="15569" y="26601"/>
                    <a:pt x="15596" y="26633"/>
                    <a:pt x="15632" y="26642"/>
                  </a:cubicBezTo>
                  <a:cubicBezTo>
                    <a:pt x="15636" y="26647"/>
                    <a:pt x="15641" y="26649"/>
                    <a:pt x="15646" y="26649"/>
                  </a:cubicBezTo>
                  <a:cubicBezTo>
                    <a:pt x="15661" y="26649"/>
                    <a:pt x="15677" y="26634"/>
                    <a:pt x="15694" y="26634"/>
                  </a:cubicBezTo>
                  <a:cubicBezTo>
                    <a:pt x="15705" y="26634"/>
                    <a:pt x="15716" y="26641"/>
                    <a:pt x="15728" y="26662"/>
                  </a:cubicBezTo>
                  <a:cubicBezTo>
                    <a:pt x="15736" y="26659"/>
                    <a:pt x="15744" y="26659"/>
                    <a:pt x="15752" y="26659"/>
                  </a:cubicBezTo>
                  <a:cubicBezTo>
                    <a:pt x="15770" y="26659"/>
                    <a:pt x="15789" y="26662"/>
                    <a:pt x="15810" y="26662"/>
                  </a:cubicBezTo>
                  <a:cubicBezTo>
                    <a:pt x="15825" y="26662"/>
                    <a:pt x="15840" y="26660"/>
                    <a:pt x="15857" y="26654"/>
                  </a:cubicBezTo>
                  <a:cubicBezTo>
                    <a:pt x="15923" y="26646"/>
                    <a:pt x="15983" y="26634"/>
                    <a:pt x="16038" y="26626"/>
                  </a:cubicBezTo>
                  <a:cubicBezTo>
                    <a:pt x="16059" y="26622"/>
                    <a:pt x="16080" y="26620"/>
                    <a:pt x="16101" y="26620"/>
                  </a:cubicBezTo>
                  <a:cubicBezTo>
                    <a:pt x="16130" y="26620"/>
                    <a:pt x="16159" y="26624"/>
                    <a:pt x="16188" y="26631"/>
                  </a:cubicBezTo>
                  <a:cubicBezTo>
                    <a:pt x="16210" y="26646"/>
                    <a:pt x="16231" y="26652"/>
                    <a:pt x="16252" y="26652"/>
                  </a:cubicBezTo>
                  <a:cubicBezTo>
                    <a:pt x="16302" y="26652"/>
                    <a:pt x="16346" y="26617"/>
                    <a:pt x="16385" y="26617"/>
                  </a:cubicBezTo>
                  <a:cubicBezTo>
                    <a:pt x="16395" y="26617"/>
                    <a:pt x="16404" y="26620"/>
                    <a:pt x="16413" y="26625"/>
                  </a:cubicBezTo>
                  <a:cubicBezTo>
                    <a:pt x="16469" y="26643"/>
                    <a:pt x="16419" y="26746"/>
                    <a:pt x="16442" y="26746"/>
                  </a:cubicBezTo>
                  <a:cubicBezTo>
                    <a:pt x="16443" y="26746"/>
                    <a:pt x="16446" y="26746"/>
                    <a:pt x="16449" y="26744"/>
                  </a:cubicBezTo>
                  <a:cubicBezTo>
                    <a:pt x="16487" y="26710"/>
                    <a:pt x="16515" y="26729"/>
                    <a:pt x="16539" y="26705"/>
                  </a:cubicBezTo>
                  <a:cubicBezTo>
                    <a:pt x="16565" y="26708"/>
                    <a:pt x="16586" y="26722"/>
                    <a:pt x="16605" y="26722"/>
                  </a:cubicBezTo>
                  <a:cubicBezTo>
                    <a:pt x="16621" y="26722"/>
                    <a:pt x="16637" y="26713"/>
                    <a:pt x="16656" y="26682"/>
                  </a:cubicBezTo>
                  <a:cubicBezTo>
                    <a:pt x="16668" y="26704"/>
                    <a:pt x="16682" y="26711"/>
                    <a:pt x="16697" y="26711"/>
                  </a:cubicBezTo>
                  <a:cubicBezTo>
                    <a:pt x="16718" y="26711"/>
                    <a:pt x="16741" y="26696"/>
                    <a:pt x="16765" y="26688"/>
                  </a:cubicBezTo>
                  <a:cubicBezTo>
                    <a:pt x="16766" y="26688"/>
                    <a:pt x="16767" y="26688"/>
                    <a:pt x="16768" y="26688"/>
                  </a:cubicBezTo>
                  <a:cubicBezTo>
                    <a:pt x="16804" y="26688"/>
                    <a:pt x="16809" y="26822"/>
                    <a:pt x="16842" y="26822"/>
                  </a:cubicBezTo>
                  <a:cubicBezTo>
                    <a:pt x="16844" y="26822"/>
                    <a:pt x="16846" y="26822"/>
                    <a:pt x="16848" y="26821"/>
                  </a:cubicBezTo>
                  <a:cubicBezTo>
                    <a:pt x="16852" y="26820"/>
                    <a:pt x="16856" y="26820"/>
                    <a:pt x="16860" y="26820"/>
                  </a:cubicBezTo>
                  <a:cubicBezTo>
                    <a:pt x="16905" y="26820"/>
                    <a:pt x="16944" y="26836"/>
                    <a:pt x="16966" y="26836"/>
                  </a:cubicBezTo>
                  <a:cubicBezTo>
                    <a:pt x="16979" y="26836"/>
                    <a:pt x="16987" y="26831"/>
                    <a:pt x="16987" y="26814"/>
                  </a:cubicBezTo>
                  <a:cubicBezTo>
                    <a:pt x="16987" y="26820"/>
                    <a:pt x="16987" y="26822"/>
                    <a:pt x="16988" y="26822"/>
                  </a:cubicBezTo>
                  <a:cubicBezTo>
                    <a:pt x="16993" y="26822"/>
                    <a:pt x="17009" y="26776"/>
                    <a:pt x="17030" y="26776"/>
                  </a:cubicBezTo>
                  <a:cubicBezTo>
                    <a:pt x="17035" y="26776"/>
                    <a:pt x="17040" y="26778"/>
                    <a:pt x="17045" y="26784"/>
                  </a:cubicBezTo>
                  <a:cubicBezTo>
                    <a:pt x="17080" y="26777"/>
                    <a:pt x="17127" y="26776"/>
                    <a:pt x="17173" y="26742"/>
                  </a:cubicBezTo>
                  <a:cubicBezTo>
                    <a:pt x="17211" y="26721"/>
                    <a:pt x="17249" y="26662"/>
                    <a:pt x="17280" y="26662"/>
                  </a:cubicBezTo>
                  <a:cubicBezTo>
                    <a:pt x="17288" y="26662"/>
                    <a:pt x="17295" y="26665"/>
                    <a:pt x="17301" y="26673"/>
                  </a:cubicBezTo>
                  <a:cubicBezTo>
                    <a:pt x="17303" y="26674"/>
                    <a:pt x="17306" y="26674"/>
                    <a:pt x="17308" y="26674"/>
                  </a:cubicBezTo>
                  <a:cubicBezTo>
                    <a:pt x="17333" y="26674"/>
                    <a:pt x="17351" y="26634"/>
                    <a:pt x="17357" y="26634"/>
                  </a:cubicBezTo>
                  <a:cubicBezTo>
                    <a:pt x="17359" y="26634"/>
                    <a:pt x="17360" y="26636"/>
                    <a:pt x="17360" y="26642"/>
                  </a:cubicBezTo>
                  <a:cubicBezTo>
                    <a:pt x="17358" y="26702"/>
                    <a:pt x="17318" y="26706"/>
                    <a:pt x="17284" y="26711"/>
                  </a:cubicBezTo>
                  <a:cubicBezTo>
                    <a:pt x="17279" y="26742"/>
                    <a:pt x="17274" y="26751"/>
                    <a:pt x="17270" y="26751"/>
                  </a:cubicBezTo>
                  <a:cubicBezTo>
                    <a:pt x="17263" y="26751"/>
                    <a:pt x="17257" y="26731"/>
                    <a:pt x="17253" y="26731"/>
                  </a:cubicBezTo>
                  <a:cubicBezTo>
                    <a:pt x="17252" y="26731"/>
                    <a:pt x="17251" y="26734"/>
                    <a:pt x="17250" y="26739"/>
                  </a:cubicBezTo>
                  <a:cubicBezTo>
                    <a:pt x="17250" y="26738"/>
                    <a:pt x="17250" y="26738"/>
                    <a:pt x="17250" y="26738"/>
                  </a:cubicBezTo>
                  <a:lnTo>
                    <a:pt x="17250" y="26738"/>
                  </a:lnTo>
                  <a:cubicBezTo>
                    <a:pt x="17249" y="26738"/>
                    <a:pt x="17246" y="26782"/>
                    <a:pt x="17265" y="26791"/>
                  </a:cubicBezTo>
                  <a:cubicBezTo>
                    <a:pt x="17266" y="26791"/>
                    <a:pt x="17267" y="26792"/>
                    <a:pt x="17268" y="26792"/>
                  </a:cubicBezTo>
                  <a:cubicBezTo>
                    <a:pt x="17279" y="26792"/>
                    <a:pt x="17293" y="26782"/>
                    <a:pt x="17313" y="26782"/>
                  </a:cubicBezTo>
                  <a:cubicBezTo>
                    <a:pt x="17329" y="26782"/>
                    <a:pt x="17349" y="26789"/>
                    <a:pt x="17372" y="26813"/>
                  </a:cubicBezTo>
                  <a:cubicBezTo>
                    <a:pt x="17379" y="26810"/>
                    <a:pt x="17386" y="26808"/>
                    <a:pt x="17393" y="26808"/>
                  </a:cubicBezTo>
                  <a:cubicBezTo>
                    <a:pt x="17415" y="26808"/>
                    <a:pt x="17440" y="26821"/>
                    <a:pt x="17470" y="26822"/>
                  </a:cubicBezTo>
                  <a:cubicBezTo>
                    <a:pt x="17484" y="26805"/>
                    <a:pt x="17498" y="26801"/>
                    <a:pt x="17513" y="26801"/>
                  </a:cubicBezTo>
                  <a:cubicBezTo>
                    <a:pt x="17528" y="26801"/>
                    <a:pt x="17544" y="26806"/>
                    <a:pt x="17562" y="26806"/>
                  </a:cubicBezTo>
                  <a:cubicBezTo>
                    <a:pt x="17576" y="26806"/>
                    <a:pt x="17590" y="26803"/>
                    <a:pt x="17605" y="26793"/>
                  </a:cubicBezTo>
                  <a:cubicBezTo>
                    <a:pt x="17657" y="26719"/>
                    <a:pt x="17702" y="26728"/>
                    <a:pt x="17741" y="26723"/>
                  </a:cubicBezTo>
                  <a:cubicBezTo>
                    <a:pt x="17747" y="26722"/>
                    <a:pt x="17752" y="26721"/>
                    <a:pt x="17758" y="26721"/>
                  </a:cubicBezTo>
                  <a:cubicBezTo>
                    <a:pt x="17788" y="26721"/>
                    <a:pt x="17818" y="26733"/>
                    <a:pt x="17841" y="26754"/>
                  </a:cubicBezTo>
                  <a:cubicBezTo>
                    <a:pt x="17896" y="26745"/>
                    <a:pt x="17933" y="26754"/>
                    <a:pt x="17959" y="26712"/>
                  </a:cubicBezTo>
                  <a:cubicBezTo>
                    <a:pt x="17978" y="26677"/>
                    <a:pt x="17990" y="26666"/>
                    <a:pt x="17999" y="26666"/>
                  </a:cubicBezTo>
                  <a:cubicBezTo>
                    <a:pt x="18015" y="26666"/>
                    <a:pt x="18022" y="26699"/>
                    <a:pt x="18036" y="26701"/>
                  </a:cubicBezTo>
                  <a:cubicBezTo>
                    <a:pt x="18043" y="26677"/>
                    <a:pt x="18051" y="26667"/>
                    <a:pt x="18060" y="26667"/>
                  </a:cubicBezTo>
                  <a:cubicBezTo>
                    <a:pt x="18069" y="26667"/>
                    <a:pt x="18079" y="26675"/>
                    <a:pt x="18092" y="26686"/>
                  </a:cubicBezTo>
                  <a:cubicBezTo>
                    <a:pt x="18123" y="26606"/>
                    <a:pt x="18164" y="26589"/>
                    <a:pt x="18226" y="26569"/>
                  </a:cubicBezTo>
                  <a:cubicBezTo>
                    <a:pt x="18286" y="26589"/>
                    <a:pt x="18376" y="26852"/>
                    <a:pt x="18426" y="26852"/>
                  </a:cubicBezTo>
                  <a:cubicBezTo>
                    <a:pt x="18427" y="26852"/>
                    <a:pt x="18429" y="26851"/>
                    <a:pt x="18430" y="26851"/>
                  </a:cubicBezTo>
                  <a:cubicBezTo>
                    <a:pt x="18436" y="26849"/>
                    <a:pt x="18443" y="26848"/>
                    <a:pt x="18450" y="26848"/>
                  </a:cubicBezTo>
                  <a:cubicBezTo>
                    <a:pt x="18485" y="26848"/>
                    <a:pt x="18517" y="26874"/>
                    <a:pt x="18547" y="26874"/>
                  </a:cubicBezTo>
                  <a:cubicBezTo>
                    <a:pt x="18552" y="26874"/>
                    <a:pt x="18557" y="26873"/>
                    <a:pt x="18562" y="26871"/>
                  </a:cubicBezTo>
                  <a:cubicBezTo>
                    <a:pt x="18640" y="26864"/>
                    <a:pt x="18699" y="26832"/>
                    <a:pt x="18750" y="26756"/>
                  </a:cubicBezTo>
                  <a:cubicBezTo>
                    <a:pt x="18765" y="26763"/>
                    <a:pt x="18779" y="26765"/>
                    <a:pt x="18792" y="26765"/>
                  </a:cubicBezTo>
                  <a:cubicBezTo>
                    <a:pt x="18811" y="26765"/>
                    <a:pt x="18829" y="26761"/>
                    <a:pt x="18847" y="26761"/>
                  </a:cubicBezTo>
                  <a:cubicBezTo>
                    <a:pt x="18859" y="26761"/>
                    <a:pt x="18871" y="26763"/>
                    <a:pt x="18883" y="26770"/>
                  </a:cubicBezTo>
                  <a:cubicBezTo>
                    <a:pt x="18908" y="26811"/>
                    <a:pt x="18912" y="26820"/>
                    <a:pt x="18906" y="26820"/>
                  </a:cubicBezTo>
                  <a:cubicBezTo>
                    <a:pt x="18902" y="26820"/>
                    <a:pt x="18892" y="26816"/>
                    <a:pt x="18881" y="26816"/>
                  </a:cubicBezTo>
                  <a:cubicBezTo>
                    <a:pt x="18871" y="26816"/>
                    <a:pt x="18860" y="26820"/>
                    <a:pt x="18851" y="26835"/>
                  </a:cubicBezTo>
                  <a:cubicBezTo>
                    <a:pt x="18847" y="26821"/>
                    <a:pt x="18843" y="26817"/>
                    <a:pt x="18841" y="26817"/>
                  </a:cubicBezTo>
                  <a:lnTo>
                    <a:pt x="18841" y="26817"/>
                  </a:lnTo>
                  <a:cubicBezTo>
                    <a:pt x="18834" y="26817"/>
                    <a:pt x="18833" y="26846"/>
                    <a:pt x="18847" y="26850"/>
                  </a:cubicBezTo>
                  <a:cubicBezTo>
                    <a:pt x="18849" y="26851"/>
                    <a:pt x="18852" y="26852"/>
                    <a:pt x="18855" y="26852"/>
                  </a:cubicBezTo>
                  <a:cubicBezTo>
                    <a:pt x="18878" y="26852"/>
                    <a:pt x="18924" y="26819"/>
                    <a:pt x="19006" y="26793"/>
                  </a:cubicBezTo>
                  <a:cubicBezTo>
                    <a:pt x="19008" y="26792"/>
                    <a:pt x="19011" y="26792"/>
                    <a:pt x="19013" y="26792"/>
                  </a:cubicBezTo>
                  <a:cubicBezTo>
                    <a:pt x="19084" y="26792"/>
                    <a:pt x="19122" y="26872"/>
                    <a:pt x="19141" y="26872"/>
                  </a:cubicBezTo>
                  <a:cubicBezTo>
                    <a:pt x="19145" y="26872"/>
                    <a:pt x="19149" y="26868"/>
                    <a:pt x="19151" y="26857"/>
                  </a:cubicBezTo>
                  <a:cubicBezTo>
                    <a:pt x="19157" y="26849"/>
                    <a:pt x="19159" y="26837"/>
                    <a:pt x="19155" y="26827"/>
                  </a:cubicBezTo>
                  <a:lnTo>
                    <a:pt x="19155" y="26827"/>
                  </a:lnTo>
                  <a:cubicBezTo>
                    <a:pt x="19149" y="26838"/>
                    <a:pt x="19146" y="26842"/>
                    <a:pt x="19143" y="26842"/>
                  </a:cubicBezTo>
                  <a:cubicBezTo>
                    <a:pt x="19138" y="26842"/>
                    <a:pt x="19141" y="26818"/>
                    <a:pt x="19146" y="26807"/>
                  </a:cubicBezTo>
                  <a:cubicBezTo>
                    <a:pt x="19150" y="26813"/>
                    <a:pt x="19154" y="26819"/>
                    <a:pt x="19155" y="26827"/>
                  </a:cubicBezTo>
                  <a:cubicBezTo>
                    <a:pt x="19157" y="26822"/>
                    <a:pt x="19159" y="26821"/>
                    <a:pt x="19163" y="26812"/>
                  </a:cubicBezTo>
                  <a:cubicBezTo>
                    <a:pt x="19179" y="26772"/>
                    <a:pt x="19205" y="26748"/>
                    <a:pt x="19244" y="26748"/>
                  </a:cubicBezTo>
                  <a:cubicBezTo>
                    <a:pt x="19278" y="26748"/>
                    <a:pt x="19321" y="26765"/>
                    <a:pt x="19378" y="26801"/>
                  </a:cubicBezTo>
                  <a:cubicBezTo>
                    <a:pt x="19406" y="26786"/>
                    <a:pt x="19432" y="26781"/>
                    <a:pt x="19455" y="26781"/>
                  </a:cubicBezTo>
                  <a:cubicBezTo>
                    <a:pt x="19481" y="26781"/>
                    <a:pt x="19504" y="26787"/>
                    <a:pt x="19524" y="26791"/>
                  </a:cubicBezTo>
                  <a:cubicBezTo>
                    <a:pt x="19536" y="26765"/>
                    <a:pt x="19547" y="26755"/>
                    <a:pt x="19557" y="26755"/>
                  </a:cubicBezTo>
                  <a:cubicBezTo>
                    <a:pt x="19578" y="26755"/>
                    <a:pt x="19593" y="26798"/>
                    <a:pt x="19605" y="26824"/>
                  </a:cubicBezTo>
                  <a:cubicBezTo>
                    <a:pt x="19634" y="26822"/>
                    <a:pt x="19646" y="26788"/>
                    <a:pt x="19652" y="26788"/>
                  </a:cubicBezTo>
                  <a:cubicBezTo>
                    <a:pt x="19654" y="26788"/>
                    <a:pt x="19655" y="26791"/>
                    <a:pt x="19656" y="26798"/>
                  </a:cubicBezTo>
                  <a:cubicBezTo>
                    <a:pt x="19657" y="26795"/>
                    <a:pt x="19658" y="26794"/>
                    <a:pt x="19660" y="26794"/>
                  </a:cubicBezTo>
                  <a:cubicBezTo>
                    <a:pt x="19664" y="26794"/>
                    <a:pt x="19670" y="26805"/>
                    <a:pt x="19691" y="26810"/>
                  </a:cubicBezTo>
                  <a:cubicBezTo>
                    <a:pt x="19694" y="26804"/>
                    <a:pt x="19698" y="26801"/>
                    <a:pt x="19702" y="26801"/>
                  </a:cubicBezTo>
                  <a:cubicBezTo>
                    <a:pt x="19714" y="26801"/>
                    <a:pt x="19731" y="26830"/>
                    <a:pt x="19753" y="26859"/>
                  </a:cubicBezTo>
                  <a:cubicBezTo>
                    <a:pt x="19758" y="26870"/>
                    <a:pt x="19763" y="26874"/>
                    <a:pt x="19769" y="26874"/>
                  </a:cubicBezTo>
                  <a:cubicBezTo>
                    <a:pt x="19790" y="26874"/>
                    <a:pt x="19816" y="26812"/>
                    <a:pt x="19847" y="26812"/>
                  </a:cubicBezTo>
                  <a:cubicBezTo>
                    <a:pt x="19855" y="26812"/>
                    <a:pt x="19864" y="26817"/>
                    <a:pt x="19873" y="26827"/>
                  </a:cubicBezTo>
                  <a:cubicBezTo>
                    <a:pt x="19896" y="26850"/>
                    <a:pt x="19919" y="26857"/>
                    <a:pt x="19941" y="26857"/>
                  </a:cubicBezTo>
                  <a:cubicBezTo>
                    <a:pt x="19970" y="26857"/>
                    <a:pt x="19997" y="26845"/>
                    <a:pt x="20022" y="26845"/>
                  </a:cubicBezTo>
                  <a:cubicBezTo>
                    <a:pt x="20033" y="26845"/>
                    <a:pt x="20042" y="26847"/>
                    <a:pt x="20052" y="26852"/>
                  </a:cubicBezTo>
                  <a:cubicBezTo>
                    <a:pt x="20070" y="26903"/>
                    <a:pt x="20088" y="26919"/>
                    <a:pt x="20104" y="26919"/>
                  </a:cubicBezTo>
                  <a:cubicBezTo>
                    <a:pt x="20135" y="26919"/>
                    <a:pt x="20163" y="26865"/>
                    <a:pt x="20188" y="26861"/>
                  </a:cubicBezTo>
                  <a:cubicBezTo>
                    <a:pt x="20194" y="26857"/>
                    <a:pt x="20200" y="26856"/>
                    <a:pt x="20206" y="26856"/>
                  </a:cubicBezTo>
                  <a:cubicBezTo>
                    <a:pt x="20279" y="26856"/>
                    <a:pt x="20398" y="27101"/>
                    <a:pt x="20453" y="27101"/>
                  </a:cubicBezTo>
                  <a:cubicBezTo>
                    <a:pt x="20460" y="27101"/>
                    <a:pt x="20466" y="27098"/>
                    <a:pt x="20471" y="27089"/>
                  </a:cubicBezTo>
                  <a:cubicBezTo>
                    <a:pt x="20481" y="27093"/>
                    <a:pt x="20492" y="27095"/>
                    <a:pt x="20502" y="27095"/>
                  </a:cubicBezTo>
                  <a:cubicBezTo>
                    <a:pt x="20505" y="27095"/>
                    <a:pt x="20508" y="27094"/>
                    <a:pt x="20511" y="27094"/>
                  </a:cubicBezTo>
                  <a:cubicBezTo>
                    <a:pt x="20534" y="27085"/>
                    <a:pt x="20558" y="27081"/>
                    <a:pt x="20582" y="27080"/>
                  </a:cubicBezTo>
                  <a:cubicBezTo>
                    <a:pt x="20590" y="27066"/>
                    <a:pt x="20597" y="27061"/>
                    <a:pt x="20602" y="27061"/>
                  </a:cubicBezTo>
                  <a:cubicBezTo>
                    <a:pt x="20608" y="27061"/>
                    <a:pt x="20612" y="27070"/>
                    <a:pt x="20612" y="27078"/>
                  </a:cubicBezTo>
                  <a:cubicBezTo>
                    <a:pt x="20642" y="27078"/>
                    <a:pt x="20678" y="27078"/>
                    <a:pt x="20719" y="27081"/>
                  </a:cubicBezTo>
                  <a:cubicBezTo>
                    <a:pt x="20791" y="27110"/>
                    <a:pt x="20851" y="27132"/>
                    <a:pt x="20901" y="27132"/>
                  </a:cubicBezTo>
                  <a:cubicBezTo>
                    <a:pt x="20922" y="27132"/>
                    <a:pt x="20942" y="27128"/>
                    <a:pt x="20959" y="27120"/>
                  </a:cubicBezTo>
                  <a:cubicBezTo>
                    <a:pt x="20975" y="27087"/>
                    <a:pt x="20989" y="27076"/>
                    <a:pt x="21001" y="27076"/>
                  </a:cubicBezTo>
                  <a:cubicBezTo>
                    <a:pt x="21027" y="27076"/>
                    <a:pt x="21047" y="27118"/>
                    <a:pt x="21065" y="27118"/>
                  </a:cubicBezTo>
                  <a:cubicBezTo>
                    <a:pt x="21074" y="27118"/>
                    <a:pt x="21082" y="27108"/>
                    <a:pt x="21090" y="27078"/>
                  </a:cubicBezTo>
                  <a:cubicBezTo>
                    <a:pt x="21138" y="27034"/>
                    <a:pt x="21157" y="27019"/>
                    <a:pt x="21174" y="27019"/>
                  </a:cubicBezTo>
                  <a:cubicBezTo>
                    <a:pt x="21178" y="27019"/>
                    <a:pt x="21182" y="27020"/>
                    <a:pt x="21187" y="27022"/>
                  </a:cubicBezTo>
                  <a:cubicBezTo>
                    <a:pt x="21191" y="27035"/>
                    <a:pt x="21195" y="27040"/>
                    <a:pt x="21200" y="27040"/>
                  </a:cubicBezTo>
                  <a:cubicBezTo>
                    <a:pt x="21209" y="27040"/>
                    <a:pt x="21219" y="27027"/>
                    <a:pt x="21233" y="27027"/>
                  </a:cubicBezTo>
                  <a:cubicBezTo>
                    <a:pt x="21233" y="27027"/>
                    <a:pt x="21234" y="27027"/>
                    <a:pt x="21234" y="27027"/>
                  </a:cubicBezTo>
                  <a:cubicBezTo>
                    <a:pt x="21241" y="27017"/>
                    <a:pt x="21249" y="27014"/>
                    <a:pt x="21257" y="27014"/>
                  </a:cubicBezTo>
                  <a:cubicBezTo>
                    <a:pt x="21278" y="27014"/>
                    <a:pt x="21304" y="27034"/>
                    <a:pt x="21337" y="27039"/>
                  </a:cubicBezTo>
                  <a:cubicBezTo>
                    <a:pt x="21347" y="27014"/>
                    <a:pt x="21356" y="27004"/>
                    <a:pt x="21364" y="27004"/>
                  </a:cubicBezTo>
                  <a:cubicBezTo>
                    <a:pt x="21389" y="27004"/>
                    <a:pt x="21412" y="27086"/>
                    <a:pt x="21432" y="27111"/>
                  </a:cubicBezTo>
                  <a:cubicBezTo>
                    <a:pt x="21442" y="27137"/>
                    <a:pt x="21452" y="27148"/>
                    <a:pt x="21461" y="27148"/>
                  </a:cubicBezTo>
                  <a:cubicBezTo>
                    <a:pt x="21464" y="27148"/>
                    <a:pt x="21467" y="27147"/>
                    <a:pt x="21471" y="27145"/>
                  </a:cubicBezTo>
                  <a:cubicBezTo>
                    <a:pt x="21473" y="27153"/>
                    <a:pt x="21476" y="27157"/>
                    <a:pt x="21478" y="27157"/>
                  </a:cubicBezTo>
                  <a:cubicBezTo>
                    <a:pt x="21487" y="27157"/>
                    <a:pt x="21496" y="27110"/>
                    <a:pt x="21504" y="27074"/>
                  </a:cubicBezTo>
                  <a:cubicBezTo>
                    <a:pt x="21506" y="27079"/>
                    <a:pt x="21509" y="27081"/>
                    <a:pt x="21511" y="27081"/>
                  </a:cubicBezTo>
                  <a:cubicBezTo>
                    <a:pt x="21515" y="27081"/>
                    <a:pt x="21518" y="27078"/>
                    <a:pt x="21521" y="27078"/>
                  </a:cubicBezTo>
                  <a:cubicBezTo>
                    <a:pt x="21525" y="27078"/>
                    <a:pt x="21529" y="27083"/>
                    <a:pt x="21532" y="27103"/>
                  </a:cubicBezTo>
                  <a:cubicBezTo>
                    <a:pt x="21533" y="27109"/>
                    <a:pt x="21534" y="27111"/>
                    <a:pt x="21535" y="27111"/>
                  </a:cubicBezTo>
                  <a:cubicBezTo>
                    <a:pt x="21542" y="27111"/>
                    <a:pt x="21549" y="27046"/>
                    <a:pt x="21556" y="27028"/>
                  </a:cubicBezTo>
                  <a:cubicBezTo>
                    <a:pt x="21558" y="27022"/>
                    <a:pt x="21560" y="27020"/>
                    <a:pt x="21563" y="27020"/>
                  </a:cubicBezTo>
                  <a:cubicBezTo>
                    <a:pt x="21573" y="27020"/>
                    <a:pt x="21582" y="27082"/>
                    <a:pt x="21589" y="27086"/>
                  </a:cubicBezTo>
                  <a:cubicBezTo>
                    <a:pt x="21592" y="27084"/>
                    <a:pt x="21595" y="27083"/>
                    <a:pt x="21597" y="27083"/>
                  </a:cubicBezTo>
                  <a:cubicBezTo>
                    <a:pt x="21611" y="27083"/>
                    <a:pt x="21618" y="27112"/>
                    <a:pt x="21621" y="27145"/>
                  </a:cubicBezTo>
                  <a:cubicBezTo>
                    <a:pt x="21622" y="27132"/>
                    <a:pt x="21623" y="27128"/>
                    <a:pt x="21624" y="27128"/>
                  </a:cubicBezTo>
                  <a:cubicBezTo>
                    <a:pt x="21625" y="27128"/>
                    <a:pt x="21625" y="27138"/>
                    <a:pt x="21626" y="27138"/>
                  </a:cubicBezTo>
                  <a:cubicBezTo>
                    <a:pt x="21626" y="27138"/>
                    <a:pt x="21626" y="27129"/>
                    <a:pt x="21626" y="27093"/>
                  </a:cubicBezTo>
                  <a:cubicBezTo>
                    <a:pt x="21627" y="27113"/>
                    <a:pt x="21633" y="27134"/>
                    <a:pt x="21646" y="27150"/>
                  </a:cubicBezTo>
                  <a:cubicBezTo>
                    <a:pt x="21646" y="27150"/>
                    <a:pt x="21646" y="27150"/>
                    <a:pt x="21646" y="27150"/>
                  </a:cubicBezTo>
                  <a:cubicBezTo>
                    <a:pt x="21654" y="27150"/>
                    <a:pt x="21664" y="27211"/>
                    <a:pt x="21677" y="27211"/>
                  </a:cubicBezTo>
                  <a:cubicBezTo>
                    <a:pt x="21685" y="27211"/>
                    <a:pt x="21695" y="27184"/>
                    <a:pt x="21706" y="27094"/>
                  </a:cubicBezTo>
                  <a:cubicBezTo>
                    <a:pt x="21711" y="27107"/>
                    <a:pt x="21717" y="27111"/>
                    <a:pt x="21723" y="27111"/>
                  </a:cubicBezTo>
                  <a:cubicBezTo>
                    <a:pt x="21739" y="27111"/>
                    <a:pt x="21756" y="27083"/>
                    <a:pt x="21775" y="27083"/>
                  </a:cubicBezTo>
                  <a:cubicBezTo>
                    <a:pt x="21783" y="27083"/>
                    <a:pt x="21792" y="27089"/>
                    <a:pt x="21801" y="27107"/>
                  </a:cubicBezTo>
                  <a:cubicBezTo>
                    <a:pt x="21809" y="27153"/>
                    <a:pt x="21817" y="27166"/>
                    <a:pt x="21825" y="27166"/>
                  </a:cubicBezTo>
                  <a:cubicBezTo>
                    <a:pt x="21836" y="27166"/>
                    <a:pt x="21847" y="27142"/>
                    <a:pt x="21859" y="27142"/>
                  </a:cubicBezTo>
                  <a:cubicBezTo>
                    <a:pt x="21860" y="27142"/>
                    <a:pt x="21861" y="27142"/>
                    <a:pt x="21861" y="27142"/>
                  </a:cubicBezTo>
                  <a:cubicBezTo>
                    <a:pt x="21870" y="27087"/>
                    <a:pt x="21878" y="27072"/>
                    <a:pt x="21886" y="27072"/>
                  </a:cubicBezTo>
                  <a:cubicBezTo>
                    <a:pt x="21897" y="27072"/>
                    <a:pt x="21907" y="27098"/>
                    <a:pt x="21919" y="27098"/>
                  </a:cubicBezTo>
                  <a:cubicBezTo>
                    <a:pt x="21923" y="27098"/>
                    <a:pt x="21927" y="27094"/>
                    <a:pt x="21931" y="27085"/>
                  </a:cubicBezTo>
                  <a:cubicBezTo>
                    <a:pt x="21950" y="27076"/>
                    <a:pt x="21970" y="27001"/>
                    <a:pt x="21990" y="27001"/>
                  </a:cubicBezTo>
                  <a:cubicBezTo>
                    <a:pt x="21996" y="27001"/>
                    <a:pt x="22003" y="27009"/>
                    <a:pt x="22009" y="27029"/>
                  </a:cubicBezTo>
                  <a:cubicBezTo>
                    <a:pt x="22013" y="27022"/>
                    <a:pt x="22017" y="27019"/>
                    <a:pt x="22020" y="27019"/>
                  </a:cubicBezTo>
                  <a:cubicBezTo>
                    <a:pt x="22039" y="27019"/>
                    <a:pt x="22056" y="27087"/>
                    <a:pt x="22076" y="27087"/>
                  </a:cubicBezTo>
                  <a:cubicBezTo>
                    <a:pt x="22082" y="27087"/>
                    <a:pt x="22088" y="27080"/>
                    <a:pt x="22094" y="27062"/>
                  </a:cubicBezTo>
                  <a:cubicBezTo>
                    <a:pt x="22100" y="27172"/>
                    <a:pt x="22106" y="27205"/>
                    <a:pt x="22113" y="27205"/>
                  </a:cubicBezTo>
                  <a:cubicBezTo>
                    <a:pt x="22121" y="27205"/>
                    <a:pt x="22130" y="27152"/>
                    <a:pt x="22139" y="27137"/>
                  </a:cubicBezTo>
                  <a:cubicBezTo>
                    <a:pt x="22142" y="27118"/>
                    <a:pt x="22146" y="27111"/>
                    <a:pt x="22149" y="27111"/>
                  </a:cubicBezTo>
                  <a:cubicBezTo>
                    <a:pt x="22157" y="27111"/>
                    <a:pt x="22165" y="27139"/>
                    <a:pt x="22172" y="27139"/>
                  </a:cubicBezTo>
                  <a:cubicBezTo>
                    <a:pt x="22177" y="27139"/>
                    <a:pt x="22181" y="27131"/>
                    <a:pt x="22186" y="27103"/>
                  </a:cubicBezTo>
                  <a:cubicBezTo>
                    <a:pt x="22206" y="27034"/>
                    <a:pt x="22226" y="26997"/>
                    <a:pt x="22246" y="26997"/>
                  </a:cubicBezTo>
                  <a:cubicBezTo>
                    <a:pt x="22260" y="26997"/>
                    <a:pt x="22273" y="27014"/>
                    <a:pt x="22286" y="27050"/>
                  </a:cubicBezTo>
                  <a:cubicBezTo>
                    <a:pt x="22306" y="27011"/>
                    <a:pt x="22324" y="26997"/>
                    <a:pt x="22341" y="26997"/>
                  </a:cubicBezTo>
                  <a:cubicBezTo>
                    <a:pt x="22354" y="26997"/>
                    <a:pt x="22366" y="27006"/>
                    <a:pt x="22378" y="27018"/>
                  </a:cubicBezTo>
                  <a:cubicBezTo>
                    <a:pt x="22383" y="27025"/>
                    <a:pt x="22389" y="27027"/>
                    <a:pt x="22394" y="27027"/>
                  </a:cubicBezTo>
                  <a:cubicBezTo>
                    <a:pt x="22410" y="27027"/>
                    <a:pt x="22424" y="27006"/>
                    <a:pt x="22437" y="27006"/>
                  </a:cubicBezTo>
                  <a:cubicBezTo>
                    <a:pt x="22440" y="27006"/>
                    <a:pt x="22444" y="27008"/>
                    <a:pt x="22448" y="27013"/>
                  </a:cubicBezTo>
                  <a:cubicBezTo>
                    <a:pt x="22476" y="27013"/>
                    <a:pt x="22499" y="27037"/>
                    <a:pt x="22518" y="27037"/>
                  </a:cubicBezTo>
                  <a:cubicBezTo>
                    <a:pt x="22533" y="27037"/>
                    <a:pt x="22546" y="27023"/>
                    <a:pt x="22557" y="26975"/>
                  </a:cubicBezTo>
                  <a:lnTo>
                    <a:pt x="22557" y="26975"/>
                  </a:lnTo>
                  <a:cubicBezTo>
                    <a:pt x="22551" y="27010"/>
                    <a:pt x="22556" y="27023"/>
                    <a:pt x="22564" y="27023"/>
                  </a:cubicBezTo>
                  <a:cubicBezTo>
                    <a:pt x="22587" y="27023"/>
                    <a:pt x="22644" y="26927"/>
                    <a:pt x="22633" y="26910"/>
                  </a:cubicBezTo>
                  <a:lnTo>
                    <a:pt x="22633" y="26910"/>
                  </a:lnTo>
                  <a:cubicBezTo>
                    <a:pt x="22655" y="26938"/>
                    <a:pt x="22681" y="27027"/>
                    <a:pt x="22720" y="27027"/>
                  </a:cubicBezTo>
                  <a:cubicBezTo>
                    <a:pt x="22726" y="27027"/>
                    <a:pt x="22732" y="27026"/>
                    <a:pt x="22738" y="27022"/>
                  </a:cubicBezTo>
                  <a:cubicBezTo>
                    <a:pt x="22745" y="27003"/>
                    <a:pt x="22753" y="26998"/>
                    <a:pt x="22761" y="26998"/>
                  </a:cubicBezTo>
                  <a:cubicBezTo>
                    <a:pt x="22770" y="26998"/>
                    <a:pt x="22780" y="27005"/>
                    <a:pt x="22791" y="27005"/>
                  </a:cubicBezTo>
                  <a:cubicBezTo>
                    <a:pt x="22802" y="27005"/>
                    <a:pt x="22813" y="26998"/>
                    <a:pt x="22826" y="26972"/>
                  </a:cubicBezTo>
                  <a:cubicBezTo>
                    <a:pt x="22829" y="26952"/>
                    <a:pt x="22832" y="26944"/>
                    <a:pt x="22835" y="26944"/>
                  </a:cubicBezTo>
                  <a:cubicBezTo>
                    <a:pt x="22846" y="26944"/>
                    <a:pt x="22857" y="27038"/>
                    <a:pt x="22870" y="27038"/>
                  </a:cubicBezTo>
                  <a:cubicBezTo>
                    <a:pt x="22873" y="27038"/>
                    <a:pt x="22877" y="27029"/>
                    <a:pt x="22882" y="27005"/>
                  </a:cubicBezTo>
                  <a:cubicBezTo>
                    <a:pt x="22902" y="26934"/>
                    <a:pt x="22924" y="26967"/>
                    <a:pt x="22948" y="26943"/>
                  </a:cubicBezTo>
                  <a:cubicBezTo>
                    <a:pt x="22965" y="26993"/>
                    <a:pt x="22981" y="27017"/>
                    <a:pt x="22996" y="27017"/>
                  </a:cubicBezTo>
                  <a:cubicBezTo>
                    <a:pt x="23005" y="27017"/>
                    <a:pt x="23014" y="27008"/>
                    <a:pt x="23022" y="26992"/>
                  </a:cubicBezTo>
                  <a:cubicBezTo>
                    <a:pt x="23027" y="27009"/>
                    <a:pt x="23032" y="27015"/>
                    <a:pt x="23037" y="27015"/>
                  </a:cubicBezTo>
                  <a:cubicBezTo>
                    <a:pt x="23046" y="27015"/>
                    <a:pt x="23055" y="26994"/>
                    <a:pt x="23063" y="26994"/>
                  </a:cubicBezTo>
                  <a:cubicBezTo>
                    <a:pt x="23068" y="26994"/>
                    <a:pt x="23072" y="27001"/>
                    <a:pt x="23076" y="27023"/>
                  </a:cubicBezTo>
                  <a:cubicBezTo>
                    <a:pt x="23081" y="27018"/>
                    <a:pt x="23085" y="27017"/>
                    <a:pt x="23089" y="27017"/>
                  </a:cubicBezTo>
                  <a:cubicBezTo>
                    <a:pt x="23105" y="27017"/>
                    <a:pt x="23117" y="27047"/>
                    <a:pt x="23127" y="27047"/>
                  </a:cubicBezTo>
                  <a:cubicBezTo>
                    <a:pt x="23132" y="27047"/>
                    <a:pt x="23136" y="27039"/>
                    <a:pt x="23140" y="27018"/>
                  </a:cubicBezTo>
                  <a:cubicBezTo>
                    <a:pt x="23152" y="26975"/>
                    <a:pt x="23157" y="26948"/>
                    <a:pt x="23159" y="26948"/>
                  </a:cubicBezTo>
                  <a:lnTo>
                    <a:pt x="23159" y="26948"/>
                  </a:lnTo>
                  <a:cubicBezTo>
                    <a:pt x="23162" y="26948"/>
                    <a:pt x="23160" y="26984"/>
                    <a:pt x="23158" y="27072"/>
                  </a:cubicBezTo>
                  <a:cubicBezTo>
                    <a:pt x="23157" y="27085"/>
                    <a:pt x="23157" y="27093"/>
                    <a:pt x="23157" y="27097"/>
                  </a:cubicBezTo>
                  <a:lnTo>
                    <a:pt x="23157" y="27097"/>
                  </a:lnTo>
                  <a:cubicBezTo>
                    <a:pt x="23158" y="27087"/>
                    <a:pt x="23161" y="27067"/>
                    <a:pt x="23168" y="27067"/>
                  </a:cubicBezTo>
                  <a:cubicBezTo>
                    <a:pt x="23172" y="27067"/>
                    <a:pt x="23178" y="27074"/>
                    <a:pt x="23185" y="27093"/>
                  </a:cubicBezTo>
                  <a:cubicBezTo>
                    <a:pt x="23188" y="27121"/>
                    <a:pt x="23192" y="27132"/>
                    <a:pt x="23197" y="27132"/>
                  </a:cubicBezTo>
                  <a:cubicBezTo>
                    <a:pt x="23211" y="27132"/>
                    <a:pt x="23229" y="27048"/>
                    <a:pt x="23253" y="27048"/>
                  </a:cubicBezTo>
                  <a:cubicBezTo>
                    <a:pt x="23255" y="27048"/>
                    <a:pt x="23256" y="27048"/>
                    <a:pt x="23257" y="27048"/>
                  </a:cubicBezTo>
                  <a:cubicBezTo>
                    <a:pt x="23291" y="27121"/>
                    <a:pt x="23211" y="27170"/>
                    <a:pt x="23274" y="27230"/>
                  </a:cubicBezTo>
                  <a:cubicBezTo>
                    <a:pt x="23280" y="27208"/>
                    <a:pt x="23287" y="27199"/>
                    <a:pt x="23293" y="27199"/>
                  </a:cubicBezTo>
                  <a:cubicBezTo>
                    <a:pt x="23314" y="27199"/>
                    <a:pt x="23333" y="27280"/>
                    <a:pt x="23354" y="27280"/>
                  </a:cubicBezTo>
                  <a:cubicBezTo>
                    <a:pt x="23358" y="27280"/>
                    <a:pt x="23362" y="27277"/>
                    <a:pt x="23366" y="27268"/>
                  </a:cubicBezTo>
                  <a:cubicBezTo>
                    <a:pt x="23398" y="27202"/>
                    <a:pt x="23430" y="27248"/>
                    <a:pt x="23462" y="27214"/>
                  </a:cubicBezTo>
                  <a:cubicBezTo>
                    <a:pt x="23481" y="27195"/>
                    <a:pt x="23506" y="27185"/>
                    <a:pt x="23532" y="27185"/>
                  </a:cubicBezTo>
                  <a:cubicBezTo>
                    <a:pt x="23541" y="27185"/>
                    <a:pt x="23549" y="27186"/>
                    <a:pt x="23557" y="27188"/>
                  </a:cubicBezTo>
                  <a:cubicBezTo>
                    <a:pt x="23589" y="27195"/>
                    <a:pt x="23620" y="27209"/>
                    <a:pt x="23650" y="27210"/>
                  </a:cubicBezTo>
                  <a:cubicBezTo>
                    <a:pt x="23711" y="27272"/>
                    <a:pt x="24247" y="27384"/>
                    <a:pt x="24304" y="27467"/>
                  </a:cubicBezTo>
                  <a:cubicBezTo>
                    <a:pt x="24318" y="27495"/>
                    <a:pt x="24332" y="27504"/>
                    <a:pt x="24345" y="27504"/>
                  </a:cubicBezTo>
                  <a:cubicBezTo>
                    <a:pt x="24367" y="27504"/>
                    <a:pt x="24389" y="27481"/>
                    <a:pt x="24410" y="27476"/>
                  </a:cubicBezTo>
                  <a:cubicBezTo>
                    <a:pt x="24415" y="27465"/>
                    <a:pt x="24437" y="27460"/>
                    <a:pt x="24470" y="27460"/>
                  </a:cubicBezTo>
                  <a:cubicBezTo>
                    <a:pt x="24634" y="27460"/>
                    <a:pt x="25074" y="27581"/>
                    <a:pt x="25099" y="27631"/>
                  </a:cubicBezTo>
                  <a:cubicBezTo>
                    <a:pt x="25126" y="27605"/>
                    <a:pt x="25151" y="27588"/>
                    <a:pt x="25175" y="27588"/>
                  </a:cubicBezTo>
                  <a:cubicBezTo>
                    <a:pt x="25193" y="27588"/>
                    <a:pt x="25210" y="27599"/>
                    <a:pt x="25227" y="27623"/>
                  </a:cubicBezTo>
                  <a:cubicBezTo>
                    <a:pt x="25227" y="27623"/>
                    <a:pt x="25227" y="27623"/>
                    <a:pt x="25227" y="27623"/>
                  </a:cubicBezTo>
                  <a:cubicBezTo>
                    <a:pt x="25247" y="27623"/>
                    <a:pt x="25355" y="27422"/>
                    <a:pt x="25373" y="27391"/>
                  </a:cubicBezTo>
                  <a:lnTo>
                    <a:pt x="25373" y="27391"/>
                  </a:lnTo>
                  <a:cubicBezTo>
                    <a:pt x="25386" y="27407"/>
                    <a:pt x="25334" y="27597"/>
                    <a:pt x="25325" y="27631"/>
                  </a:cubicBezTo>
                  <a:lnTo>
                    <a:pt x="25325" y="27631"/>
                  </a:lnTo>
                  <a:cubicBezTo>
                    <a:pt x="25352" y="27672"/>
                    <a:pt x="25374" y="27693"/>
                    <a:pt x="25389" y="27693"/>
                  </a:cubicBezTo>
                  <a:cubicBezTo>
                    <a:pt x="25403" y="27693"/>
                    <a:pt x="25411" y="27673"/>
                    <a:pt x="25411" y="27632"/>
                  </a:cubicBezTo>
                  <a:cubicBezTo>
                    <a:pt x="25423" y="27645"/>
                    <a:pt x="25435" y="27650"/>
                    <a:pt x="25446" y="27650"/>
                  </a:cubicBezTo>
                  <a:cubicBezTo>
                    <a:pt x="25477" y="27650"/>
                    <a:pt x="25507" y="27617"/>
                    <a:pt x="25536" y="27617"/>
                  </a:cubicBezTo>
                  <a:cubicBezTo>
                    <a:pt x="25547" y="27617"/>
                    <a:pt x="25557" y="27621"/>
                    <a:pt x="25568" y="27634"/>
                  </a:cubicBezTo>
                  <a:cubicBezTo>
                    <a:pt x="25604" y="27598"/>
                    <a:pt x="25638" y="27559"/>
                    <a:pt x="25670" y="27559"/>
                  </a:cubicBezTo>
                  <a:cubicBezTo>
                    <a:pt x="25682" y="27559"/>
                    <a:pt x="25694" y="27564"/>
                    <a:pt x="25705" y="27578"/>
                  </a:cubicBezTo>
                  <a:cubicBezTo>
                    <a:pt x="25742" y="27555"/>
                    <a:pt x="25783" y="27539"/>
                    <a:pt x="25826" y="27534"/>
                  </a:cubicBezTo>
                  <a:cubicBezTo>
                    <a:pt x="25845" y="27516"/>
                    <a:pt x="25862" y="27514"/>
                    <a:pt x="25879" y="27514"/>
                  </a:cubicBezTo>
                  <a:cubicBezTo>
                    <a:pt x="25887" y="27514"/>
                    <a:pt x="25895" y="27514"/>
                    <a:pt x="25903" y="27514"/>
                  </a:cubicBezTo>
                  <a:cubicBezTo>
                    <a:pt x="25912" y="27514"/>
                    <a:pt x="25921" y="27513"/>
                    <a:pt x="25930" y="27509"/>
                  </a:cubicBezTo>
                  <a:cubicBezTo>
                    <a:pt x="25946" y="27502"/>
                    <a:pt x="25961" y="27500"/>
                    <a:pt x="25976" y="27500"/>
                  </a:cubicBezTo>
                  <a:cubicBezTo>
                    <a:pt x="26005" y="27500"/>
                    <a:pt x="26031" y="27509"/>
                    <a:pt x="26056" y="27509"/>
                  </a:cubicBezTo>
                  <a:cubicBezTo>
                    <a:pt x="26069" y="27509"/>
                    <a:pt x="26081" y="27506"/>
                    <a:pt x="26093" y="27499"/>
                  </a:cubicBezTo>
                  <a:cubicBezTo>
                    <a:pt x="26102" y="27471"/>
                    <a:pt x="26110" y="27460"/>
                    <a:pt x="26118" y="27460"/>
                  </a:cubicBezTo>
                  <a:cubicBezTo>
                    <a:pt x="26144" y="27460"/>
                    <a:pt x="26163" y="27585"/>
                    <a:pt x="26181" y="27585"/>
                  </a:cubicBezTo>
                  <a:cubicBezTo>
                    <a:pt x="26186" y="27585"/>
                    <a:pt x="26190" y="27577"/>
                    <a:pt x="26195" y="27560"/>
                  </a:cubicBezTo>
                  <a:cubicBezTo>
                    <a:pt x="26203" y="27563"/>
                    <a:pt x="26211" y="27565"/>
                    <a:pt x="26218" y="27565"/>
                  </a:cubicBezTo>
                  <a:cubicBezTo>
                    <a:pt x="26253" y="27565"/>
                    <a:pt x="26270" y="27527"/>
                    <a:pt x="26272" y="27527"/>
                  </a:cubicBezTo>
                  <a:cubicBezTo>
                    <a:pt x="26272" y="27527"/>
                    <a:pt x="26273" y="27527"/>
                    <a:pt x="26273" y="27528"/>
                  </a:cubicBezTo>
                  <a:cubicBezTo>
                    <a:pt x="26273" y="27538"/>
                    <a:pt x="26273" y="27542"/>
                    <a:pt x="26274" y="27542"/>
                  </a:cubicBezTo>
                  <a:cubicBezTo>
                    <a:pt x="26279" y="27542"/>
                    <a:pt x="26291" y="27493"/>
                    <a:pt x="26309" y="27486"/>
                  </a:cubicBezTo>
                  <a:cubicBezTo>
                    <a:pt x="26330" y="27492"/>
                    <a:pt x="26356" y="27578"/>
                    <a:pt x="26391" y="27578"/>
                  </a:cubicBezTo>
                  <a:cubicBezTo>
                    <a:pt x="26396" y="27578"/>
                    <a:pt x="26401" y="27576"/>
                    <a:pt x="26406" y="27573"/>
                  </a:cubicBezTo>
                  <a:cubicBezTo>
                    <a:pt x="26411" y="27583"/>
                    <a:pt x="26416" y="27586"/>
                    <a:pt x="26421" y="27586"/>
                  </a:cubicBezTo>
                  <a:cubicBezTo>
                    <a:pt x="26434" y="27586"/>
                    <a:pt x="26447" y="27564"/>
                    <a:pt x="26461" y="27564"/>
                  </a:cubicBezTo>
                  <a:cubicBezTo>
                    <a:pt x="26465" y="27564"/>
                    <a:pt x="26469" y="27566"/>
                    <a:pt x="26474" y="27571"/>
                  </a:cubicBezTo>
                  <a:cubicBezTo>
                    <a:pt x="26486" y="27567"/>
                    <a:pt x="26499" y="27559"/>
                    <a:pt x="26513" y="27559"/>
                  </a:cubicBezTo>
                  <a:cubicBezTo>
                    <a:pt x="26525" y="27559"/>
                    <a:pt x="26537" y="27566"/>
                    <a:pt x="26550" y="27588"/>
                  </a:cubicBezTo>
                  <a:cubicBezTo>
                    <a:pt x="26568" y="27622"/>
                    <a:pt x="26586" y="27670"/>
                    <a:pt x="26605" y="27670"/>
                  </a:cubicBezTo>
                  <a:cubicBezTo>
                    <a:pt x="26615" y="27670"/>
                    <a:pt x="26625" y="27657"/>
                    <a:pt x="26635" y="27625"/>
                  </a:cubicBezTo>
                  <a:cubicBezTo>
                    <a:pt x="26661" y="27608"/>
                    <a:pt x="26687" y="27584"/>
                    <a:pt x="26714" y="27584"/>
                  </a:cubicBezTo>
                  <a:cubicBezTo>
                    <a:pt x="26718" y="27584"/>
                    <a:pt x="26722" y="27584"/>
                    <a:pt x="26726" y="27585"/>
                  </a:cubicBezTo>
                  <a:cubicBezTo>
                    <a:pt x="26739" y="27541"/>
                    <a:pt x="26752" y="27529"/>
                    <a:pt x="26764" y="27529"/>
                  </a:cubicBezTo>
                  <a:cubicBezTo>
                    <a:pt x="26778" y="27529"/>
                    <a:pt x="26792" y="27549"/>
                    <a:pt x="26805" y="27549"/>
                  </a:cubicBezTo>
                  <a:cubicBezTo>
                    <a:pt x="26805" y="27549"/>
                    <a:pt x="26806" y="27549"/>
                    <a:pt x="26807" y="27548"/>
                  </a:cubicBezTo>
                  <a:cubicBezTo>
                    <a:pt x="26831" y="27552"/>
                    <a:pt x="26852" y="27589"/>
                    <a:pt x="26868" y="27594"/>
                  </a:cubicBezTo>
                  <a:cubicBezTo>
                    <a:pt x="26880" y="27532"/>
                    <a:pt x="26890" y="27484"/>
                    <a:pt x="26899" y="27484"/>
                  </a:cubicBezTo>
                  <a:cubicBezTo>
                    <a:pt x="26904" y="27484"/>
                    <a:pt x="26909" y="27503"/>
                    <a:pt x="26913" y="27548"/>
                  </a:cubicBezTo>
                  <a:cubicBezTo>
                    <a:pt x="26918" y="27567"/>
                    <a:pt x="26922" y="27570"/>
                    <a:pt x="26927" y="27570"/>
                  </a:cubicBezTo>
                  <a:cubicBezTo>
                    <a:pt x="26929" y="27570"/>
                    <a:pt x="26932" y="27569"/>
                    <a:pt x="26934" y="27569"/>
                  </a:cubicBezTo>
                  <a:cubicBezTo>
                    <a:pt x="26937" y="27569"/>
                    <a:pt x="26940" y="27571"/>
                    <a:pt x="26942" y="27578"/>
                  </a:cubicBezTo>
                  <a:cubicBezTo>
                    <a:pt x="26952" y="27617"/>
                    <a:pt x="26959" y="27631"/>
                    <a:pt x="26964" y="27631"/>
                  </a:cubicBezTo>
                  <a:cubicBezTo>
                    <a:pt x="26972" y="27631"/>
                    <a:pt x="26974" y="27595"/>
                    <a:pt x="26974" y="27578"/>
                  </a:cubicBezTo>
                  <a:cubicBezTo>
                    <a:pt x="26977" y="27631"/>
                    <a:pt x="27565" y="27715"/>
                    <a:pt x="27565" y="27715"/>
                  </a:cubicBezTo>
                  <a:lnTo>
                    <a:pt x="23476" y="27729"/>
                  </a:lnTo>
                  <a:cubicBezTo>
                    <a:pt x="23462" y="27734"/>
                    <a:pt x="23449" y="27739"/>
                    <a:pt x="23436" y="27746"/>
                  </a:cubicBezTo>
                  <a:lnTo>
                    <a:pt x="33142" y="27692"/>
                  </a:lnTo>
                  <a:lnTo>
                    <a:pt x="33245" y="15087"/>
                  </a:lnTo>
                  <a:lnTo>
                    <a:pt x="33327" y="5023"/>
                  </a:lnTo>
                  <a:cubicBezTo>
                    <a:pt x="33313" y="5016"/>
                    <a:pt x="33302" y="5002"/>
                    <a:pt x="33300" y="4985"/>
                  </a:cubicBezTo>
                  <a:cubicBezTo>
                    <a:pt x="33285" y="4952"/>
                    <a:pt x="33271" y="4916"/>
                    <a:pt x="33245" y="4916"/>
                  </a:cubicBezTo>
                  <a:cubicBezTo>
                    <a:pt x="33237" y="4916"/>
                    <a:pt x="33229" y="4919"/>
                    <a:pt x="33218" y="4927"/>
                  </a:cubicBezTo>
                  <a:cubicBezTo>
                    <a:pt x="33205" y="4909"/>
                    <a:pt x="33187" y="4909"/>
                    <a:pt x="33167" y="4909"/>
                  </a:cubicBezTo>
                  <a:cubicBezTo>
                    <a:pt x="33148" y="4909"/>
                    <a:pt x="33128" y="4909"/>
                    <a:pt x="33110" y="4892"/>
                  </a:cubicBezTo>
                  <a:cubicBezTo>
                    <a:pt x="33074" y="4884"/>
                    <a:pt x="33047" y="4881"/>
                    <a:pt x="33026" y="4881"/>
                  </a:cubicBezTo>
                  <a:cubicBezTo>
                    <a:pt x="32980" y="4881"/>
                    <a:pt x="32967" y="4895"/>
                    <a:pt x="32964" y="4895"/>
                  </a:cubicBezTo>
                  <a:cubicBezTo>
                    <a:pt x="32963" y="4895"/>
                    <a:pt x="32963" y="4895"/>
                    <a:pt x="32963" y="4895"/>
                  </a:cubicBezTo>
                  <a:cubicBezTo>
                    <a:pt x="32959" y="4898"/>
                    <a:pt x="32956" y="4906"/>
                    <a:pt x="32943" y="4906"/>
                  </a:cubicBezTo>
                  <a:cubicBezTo>
                    <a:pt x="32929" y="4906"/>
                    <a:pt x="32905" y="4897"/>
                    <a:pt x="32857" y="4863"/>
                  </a:cubicBezTo>
                  <a:lnTo>
                    <a:pt x="32837" y="4872"/>
                  </a:lnTo>
                  <a:cubicBezTo>
                    <a:pt x="32796" y="4854"/>
                    <a:pt x="32739" y="4829"/>
                    <a:pt x="32659" y="4788"/>
                  </a:cubicBezTo>
                  <a:cubicBezTo>
                    <a:pt x="32573" y="4693"/>
                    <a:pt x="32481" y="4740"/>
                    <a:pt x="32436" y="4675"/>
                  </a:cubicBezTo>
                  <a:cubicBezTo>
                    <a:pt x="32435" y="4675"/>
                    <a:pt x="32434" y="4675"/>
                    <a:pt x="32433" y="4675"/>
                  </a:cubicBezTo>
                  <a:cubicBezTo>
                    <a:pt x="32374" y="4675"/>
                    <a:pt x="32343" y="4635"/>
                    <a:pt x="32318" y="4623"/>
                  </a:cubicBezTo>
                  <a:cubicBezTo>
                    <a:pt x="32272" y="4575"/>
                    <a:pt x="32262" y="4578"/>
                    <a:pt x="32239" y="4574"/>
                  </a:cubicBezTo>
                  <a:cubicBezTo>
                    <a:pt x="32232" y="4541"/>
                    <a:pt x="31736" y="4390"/>
                    <a:pt x="31683" y="4341"/>
                  </a:cubicBezTo>
                  <a:cubicBezTo>
                    <a:pt x="31657" y="4316"/>
                    <a:pt x="31627" y="4289"/>
                    <a:pt x="31593" y="4289"/>
                  </a:cubicBezTo>
                  <a:cubicBezTo>
                    <a:pt x="31593" y="4289"/>
                    <a:pt x="31592" y="4289"/>
                    <a:pt x="31591" y="4289"/>
                  </a:cubicBezTo>
                  <a:cubicBezTo>
                    <a:pt x="31557" y="4289"/>
                    <a:pt x="31283" y="4175"/>
                    <a:pt x="31262" y="4007"/>
                  </a:cubicBezTo>
                  <a:lnTo>
                    <a:pt x="31244" y="4000"/>
                  </a:lnTo>
                  <a:cubicBezTo>
                    <a:pt x="31241" y="4001"/>
                    <a:pt x="31238" y="4001"/>
                    <a:pt x="31235" y="4001"/>
                  </a:cubicBezTo>
                  <a:cubicBezTo>
                    <a:pt x="31085" y="4001"/>
                    <a:pt x="30500" y="3764"/>
                    <a:pt x="30529" y="3742"/>
                  </a:cubicBezTo>
                  <a:lnTo>
                    <a:pt x="30529" y="3742"/>
                  </a:lnTo>
                  <a:cubicBezTo>
                    <a:pt x="30519" y="3749"/>
                    <a:pt x="30511" y="3752"/>
                    <a:pt x="30505" y="3752"/>
                  </a:cubicBezTo>
                  <a:cubicBezTo>
                    <a:pt x="30477" y="3752"/>
                    <a:pt x="30467" y="3706"/>
                    <a:pt x="30452" y="3694"/>
                  </a:cubicBezTo>
                  <a:cubicBezTo>
                    <a:pt x="30450" y="3691"/>
                    <a:pt x="30448" y="3690"/>
                    <a:pt x="30445" y="3690"/>
                  </a:cubicBezTo>
                  <a:cubicBezTo>
                    <a:pt x="30419" y="3690"/>
                    <a:pt x="30370" y="3827"/>
                    <a:pt x="30344" y="3888"/>
                  </a:cubicBezTo>
                  <a:cubicBezTo>
                    <a:pt x="30367" y="3896"/>
                    <a:pt x="30403" y="3937"/>
                    <a:pt x="30389" y="3937"/>
                  </a:cubicBezTo>
                  <a:cubicBezTo>
                    <a:pt x="30383" y="3937"/>
                    <a:pt x="30367" y="3929"/>
                    <a:pt x="30338" y="3909"/>
                  </a:cubicBezTo>
                  <a:cubicBezTo>
                    <a:pt x="30338" y="3909"/>
                    <a:pt x="30338" y="3907"/>
                    <a:pt x="30337" y="3906"/>
                  </a:cubicBezTo>
                  <a:cubicBezTo>
                    <a:pt x="30333" y="3913"/>
                    <a:pt x="30331" y="3917"/>
                    <a:pt x="30329" y="3917"/>
                  </a:cubicBezTo>
                  <a:cubicBezTo>
                    <a:pt x="30328" y="3917"/>
                    <a:pt x="30328" y="3913"/>
                    <a:pt x="30329" y="3904"/>
                  </a:cubicBezTo>
                  <a:cubicBezTo>
                    <a:pt x="30329" y="3899"/>
                    <a:pt x="30330" y="3897"/>
                    <a:pt x="30331" y="3895"/>
                  </a:cubicBezTo>
                  <a:cubicBezTo>
                    <a:pt x="30312" y="3859"/>
                    <a:pt x="30305" y="3811"/>
                    <a:pt x="30292" y="3810"/>
                  </a:cubicBezTo>
                  <a:lnTo>
                    <a:pt x="30292" y="3810"/>
                  </a:lnTo>
                  <a:cubicBezTo>
                    <a:pt x="30294" y="3821"/>
                    <a:pt x="30296" y="3834"/>
                    <a:pt x="30298" y="3845"/>
                  </a:cubicBezTo>
                  <a:lnTo>
                    <a:pt x="30298" y="3845"/>
                  </a:lnTo>
                  <a:cubicBezTo>
                    <a:pt x="30284" y="3793"/>
                    <a:pt x="29841" y="3677"/>
                    <a:pt x="29717" y="3610"/>
                  </a:cubicBezTo>
                  <a:cubicBezTo>
                    <a:pt x="29704" y="3628"/>
                    <a:pt x="29685" y="3636"/>
                    <a:pt x="29665" y="3636"/>
                  </a:cubicBezTo>
                  <a:cubicBezTo>
                    <a:pt x="29628" y="3636"/>
                    <a:pt x="29588" y="3609"/>
                    <a:pt x="29579" y="3566"/>
                  </a:cubicBezTo>
                  <a:cubicBezTo>
                    <a:pt x="29553" y="3598"/>
                    <a:pt x="29553" y="3644"/>
                    <a:pt x="29579" y="3675"/>
                  </a:cubicBezTo>
                  <a:cubicBezTo>
                    <a:pt x="29487" y="3634"/>
                    <a:pt x="29431" y="3626"/>
                    <a:pt x="29385" y="3626"/>
                  </a:cubicBezTo>
                  <a:cubicBezTo>
                    <a:pt x="29352" y="3626"/>
                    <a:pt x="29324" y="3630"/>
                    <a:pt x="29292" y="3630"/>
                  </a:cubicBezTo>
                  <a:cubicBezTo>
                    <a:pt x="29245" y="3630"/>
                    <a:pt x="29189" y="3622"/>
                    <a:pt x="29096" y="3580"/>
                  </a:cubicBezTo>
                  <a:cubicBezTo>
                    <a:pt x="28995" y="3537"/>
                    <a:pt x="28815" y="3480"/>
                    <a:pt x="28721" y="3467"/>
                  </a:cubicBezTo>
                  <a:lnTo>
                    <a:pt x="28719" y="3467"/>
                  </a:lnTo>
                  <a:cubicBezTo>
                    <a:pt x="28714" y="3473"/>
                    <a:pt x="28710" y="3479"/>
                    <a:pt x="28705" y="3485"/>
                  </a:cubicBezTo>
                  <a:lnTo>
                    <a:pt x="28705" y="3485"/>
                  </a:lnTo>
                  <a:cubicBezTo>
                    <a:pt x="28716" y="3474"/>
                    <a:pt x="28723" y="3470"/>
                    <a:pt x="28726" y="3470"/>
                  </a:cubicBezTo>
                  <a:lnTo>
                    <a:pt x="28726" y="3470"/>
                  </a:lnTo>
                  <a:cubicBezTo>
                    <a:pt x="28731" y="3470"/>
                    <a:pt x="28722" y="3486"/>
                    <a:pt x="28688" y="3508"/>
                  </a:cubicBezTo>
                  <a:cubicBezTo>
                    <a:pt x="28681" y="3519"/>
                    <a:pt x="28677" y="3523"/>
                    <a:pt x="28673" y="3523"/>
                  </a:cubicBezTo>
                  <a:cubicBezTo>
                    <a:pt x="28664" y="3523"/>
                    <a:pt x="28663" y="3488"/>
                    <a:pt x="28660" y="3451"/>
                  </a:cubicBezTo>
                  <a:cubicBezTo>
                    <a:pt x="28644" y="3443"/>
                    <a:pt x="28640" y="3423"/>
                    <a:pt x="28652" y="3411"/>
                  </a:cubicBezTo>
                  <a:cubicBezTo>
                    <a:pt x="28649" y="3395"/>
                    <a:pt x="28642" y="3381"/>
                    <a:pt x="28629" y="3371"/>
                  </a:cubicBezTo>
                  <a:cubicBezTo>
                    <a:pt x="28623" y="3358"/>
                    <a:pt x="28613" y="3355"/>
                    <a:pt x="28602" y="3355"/>
                  </a:cubicBezTo>
                  <a:cubicBezTo>
                    <a:pt x="28597" y="3355"/>
                    <a:pt x="28591" y="3356"/>
                    <a:pt x="28586" y="3356"/>
                  </a:cubicBezTo>
                  <a:cubicBezTo>
                    <a:pt x="28569" y="3356"/>
                    <a:pt x="28552" y="3351"/>
                    <a:pt x="28541" y="3315"/>
                  </a:cubicBezTo>
                  <a:cubicBezTo>
                    <a:pt x="28504" y="3308"/>
                    <a:pt x="28469" y="3270"/>
                    <a:pt x="28417" y="3270"/>
                  </a:cubicBezTo>
                  <a:cubicBezTo>
                    <a:pt x="28353" y="3251"/>
                    <a:pt x="28293" y="3239"/>
                    <a:pt x="28238" y="3224"/>
                  </a:cubicBezTo>
                  <a:cubicBezTo>
                    <a:pt x="28188" y="3213"/>
                    <a:pt x="28139" y="3190"/>
                    <a:pt x="28096" y="3159"/>
                  </a:cubicBezTo>
                  <a:cubicBezTo>
                    <a:pt x="28055" y="3103"/>
                    <a:pt x="28006" y="3103"/>
                    <a:pt x="27961" y="3102"/>
                  </a:cubicBezTo>
                  <a:lnTo>
                    <a:pt x="27961" y="3102"/>
                  </a:lnTo>
                  <a:cubicBezTo>
                    <a:pt x="27962" y="3109"/>
                    <a:pt x="27957" y="3113"/>
                    <a:pt x="27943" y="3113"/>
                  </a:cubicBezTo>
                  <a:cubicBezTo>
                    <a:pt x="27928" y="3113"/>
                    <a:pt x="27903" y="3108"/>
                    <a:pt x="27864" y="3097"/>
                  </a:cubicBezTo>
                  <a:cubicBezTo>
                    <a:pt x="27854" y="3094"/>
                    <a:pt x="27668" y="3050"/>
                    <a:pt x="27623" y="3026"/>
                  </a:cubicBezTo>
                  <a:cubicBezTo>
                    <a:pt x="27599" y="3013"/>
                    <a:pt x="27575" y="3009"/>
                    <a:pt x="27550" y="3009"/>
                  </a:cubicBezTo>
                  <a:cubicBezTo>
                    <a:pt x="27506" y="3009"/>
                    <a:pt x="27461" y="3022"/>
                    <a:pt x="27419" y="3022"/>
                  </a:cubicBezTo>
                  <a:cubicBezTo>
                    <a:pt x="27373" y="3022"/>
                    <a:pt x="27330" y="3007"/>
                    <a:pt x="27294" y="2948"/>
                  </a:cubicBezTo>
                  <a:cubicBezTo>
                    <a:pt x="27259" y="2939"/>
                    <a:pt x="27233" y="2926"/>
                    <a:pt x="27209" y="2926"/>
                  </a:cubicBezTo>
                  <a:cubicBezTo>
                    <a:pt x="27196" y="2926"/>
                    <a:pt x="27184" y="2930"/>
                    <a:pt x="27172" y="2940"/>
                  </a:cubicBezTo>
                  <a:cubicBezTo>
                    <a:pt x="27240" y="2873"/>
                    <a:pt x="27205" y="2849"/>
                    <a:pt x="27158" y="2849"/>
                  </a:cubicBezTo>
                  <a:cubicBezTo>
                    <a:pt x="27102" y="2849"/>
                    <a:pt x="27028" y="2884"/>
                    <a:pt x="27096" y="2920"/>
                  </a:cubicBezTo>
                  <a:cubicBezTo>
                    <a:pt x="27089" y="2933"/>
                    <a:pt x="27081" y="2938"/>
                    <a:pt x="27072" y="2938"/>
                  </a:cubicBezTo>
                  <a:cubicBezTo>
                    <a:pt x="27054" y="2938"/>
                    <a:pt x="27034" y="2914"/>
                    <a:pt x="27019" y="2892"/>
                  </a:cubicBezTo>
                  <a:cubicBezTo>
                    <a:pt x="27014" y="2899"/>
                    <a:pt x="27010" y="2903"/>
                    <a:pt x="27006" y="2903"/>
                  </a:cubicBezTo>
                  <a:cubicBezTo>
                    <a:pt x="26976" y="2903"/>
                    <a:pt x="26987" y="2697"/>
                    <a:pt x="26930" y="2691"/>
                  </a:cubicBezTo>
                  <a:cubicBezTo>
                    <a:pt x="26877" y="2648"/>
                    <a:pt x="26825" y="2621"/>
                    <a:pt x="26775" y="2613"/>
                  </a:cubicBezTo>
                  <a:cubicBezTo>
                    <a:pt x="26724" y="2608"/>
                    <a:pt x="26731" y="2362"/>
                    <a:pt x="26690" y="2359"/>
                  </a:cubicBezTo>
                  <a:cubicBezTo>
                    <a:pt x="26663" y="2351"/>
                    <a:pt x="26637" y="2346"/>
                    <a:pt x="26612" y="2346"/>
                  </a:cubicBezTo>
                  <a:cubicBezTo>
                    <a:pt x="26567" y="2346"/>
                    <a:pt x="26525" y="2361"/>
                    <a:pt x="26483" y="2395"/>
                  </a:cubicBezTo>
                  <a:cubicBezTo>
                    <a:pt x="26441" y="2351"/>
                    <a:pt x="26393" y="2368"/>
                    <a:pt x="26359" y="2328"/>
                  </a:cubicBezTo>
                  <a:cubicBezTo>
                    <a:pt x="26345" y="2283"/>
                    <a:pt x="26343" y="2270"/>
                    <a:pt x="26347" y="2270"/>
                  </a:cubicBezTo>
                  <a:lnTo>
                    <a:pt x="26347" y="2270"/>
                  </a:lnTo>
                  <a:cubicBezTo>
                    <a:pt x="26352" y="2270"/>
                    <a:pt x="26367" y="2287"/>
                    <a:pt x="26385" y="2287"/>
                  </a:cubicBezTo>
                  <a:cubicBezTo>
                    <a:pt x="26391" y="2287"/>
                    <a:pt x="26398" y="2285"/>
                    <a:pt x="26405" y="2279"/>
                  </a:cubicBezTo>
                  <a:cubicBezTo>
                    <a:pt x="26406" y="2295"/>
                    <a:pt x="26408" y="2300"/>
                    <a:pt x="26411" y="2300"/>
                  </a:cubicBezTo>
                  <a:cubicBezTo>
                    <a:pt x="26417" y="2300"/>
                    <a:pt x="26423" y="2275"/>
                    <a:pt x="26411" y="2266"/>
                  </a:cubicBezTo>
                  <a:cubicBezTo>
                    <a:pt x="26406" y="2260"/>
                    <a:pt x="26395" y="2258"/>
                    <a:pt x="26379" y="2258"/>
                  </a:cubicBezTo>
                  <a:cubicBezTo>
                    <a:pt x="26361" y="2258"/>
                    <a:pt x="26337" y="2260"/>
                    <a:pt x="26306" y="2260"/>
                  </a:cubicBezTo>
                  <a:cubicBezTo>
                    <a:pt x="26288" y="2260"/>
                    <a:pt x="26269" y="2259"/>
                    <a:pt x="26247" y="2257"/>
                  </a:cubicBezTo>
                  <a:cubicBezTo>
                    <a:pt x="26170" y="2231"/>
                    <a:pt x="26154" y="2128"/>
                    <a:pt x="26135" y="2128"/>
                  </a:cubicBezTo>
                  <a:cubicBezTo>
                    <a:pt x="26132" y="2128"/>
                    <a:pt x="26129" y="2131"/>
                    <a:pt x="26125" y="2138"/>
                  </a:cubicBezTo>
                  <a:cubicBezTo>
                    <a:pt x="26116" y="2140"/>
                    <a:pt x="26114" y="2154"/>
                    <a:pt x="26114" y="2166"/>
                  </a:cubicBezTo>
                  <a:cubicBezTo>
                    <a:pt x="26110" y="2169"/>
                    <a:pt x="26106" y="2173"/>
                    <a:pt x="26102" y="2177"/>
                  </a:cubicBezTo>
                  <a:cubicBezTo>
                    <a:pt x="26085" y="2199"/>
                    <a:pt x="26066" y="2211"/>
                    <a:pt x="26042" y="2211"/>
                  </a:cubicBezTo>
                  <a:cubicBezTo>
                    <a:pt x="26004" y="2211"/>
                    <a:pt x="25957" y="2178"/>
                    <a:pt x="25896" y="2101"/>
                  </a:cubicBezTo>
                  <a:cubicBezTo>
                    <a:pt x="25889" y="2102"/>
                    <a:pt x="25882" y="2102"/>
                    <a:pt x="25875" y="2102"/>
                  </a:cubicBezTo>
                  <a:cubicBezTo>
                    <a:pt x="25820" y="2102"/>
                    <a:pt x="25783" y="2072"/>
                    <a:pt x="25753" y="2052"/>
                  </a:cubicBezTo>
                  <a:cubicBezTo>
                    <a:pt x="25739" y="2069"/>
                    <a:pt x="25728" y="2076"/>
                    <a:pt x="25720" y="2076"/>
                  </a:cubicBezTo>
                  <a:cubicBezTo>
                    <a:pt x="25695" y="2076"/>
                    <a:pt x="25690" y="2022"/>
                    <a:pt x="25683" y="1989"/>
                  </a:cubicBezTo>
                  <a:cubicBezTo>
                    <a:pt x="25679" y="1987"/>
                    <a:pt x="25675" y="1987"/>
                    <a:pt x="25672" y="1987"/>
                  </a:cubicBezTo>
                  <a:cubicBezTo>
                    <a:pt x="25651" y="1987"/>
                    <a:pt x="25637" y="2005"/>
                    <a:pt x="25631" y="2005"/>
                  </a:cubicBezTo>
                  <a:cubicBezTo>
                    <a:pt x="25629" y="2005"/>
                    <a:pt x="25628" y="2002"/>
                    <a:pt x="25629" y="1994"/>
                  </a:cubicBezTo>
                  <a:lnTo>
                    <a:pt x="25629" y="1994"/>
                  </a:lnTo>
                  <a:cubicBezTo>
                    <a:pt x="25628" y="1995"/>
                    <a:pt x="25627" y="1996"/>
                    <a:pt x="25626" y="1996"/>
                  </a:cubicBezTo>
                  <a:cubicBezTo>
                    <a:pt x="25622" y="1996"/>
                    <a:pt x="25620" y="1982"/>
                    <a:pt x="25599" y="1967"/>
                  </a:cubicBezTo>
                  <a:cubicBezTo>
                    <a:pt x="25583" y="1985"/>
                    <a:pt x="25549" y="2058"/>
                    <a:pt x="25527" y="2058"/>
                  </a:cubicBezTo>
                  <a:cubicBezTo>
                    <a:pt x="25522" y="2058"/>
                    <a:pt x="25518" y="2054"/>
                    <a:pt x="25514" y="2046"/>
                  </a:cubicBezTo>
                  <a:cubicBezTo>
                    <a:pt x="25511" y="2030"/>
                    <a:pt x="25505" y="2024"/>
                    <a:pt x="25497" y="2024"/>
                  </a:cubicBezTo>
                  <a:cubicBezTo>
                    <a:pt x="25479" y="2024"/>
                    <a:pt x="25449" y="2054"/>
                    <a:pt x="25424" y="2054"/>
                  </a:cubicBezTo>
                  <a:cubicBezTo>
                    <a:pt x="25412" y="2054"/>
                    <a:pt x="25401" y="2048"/>
                    <a:pt x="25392" y="2028"/>
                  </a:cubicBezTo>
                  <a:cubicBezTo>
                    <a:pt x="25342" y="1938"/>
                    <a:pt x="25270" y="1979"/>
                    <a:pt x="25227" y="1933"/>
                  </a:cubicBezTo>
                  <a:cubicBezTo>
                    <a:pt x="25222" y="1891"/>
                    <a:pt x="25212" y="1876"/>
                    <a:pt x="25198" y="1876"/>
                  </a:cubicBezTo>
                  <a:cubicBezTo>
                    <a:pt x="25162" y="1876"/>
                    <a:pt x="25103" y="1980"/>
                    <a:pt x="25074" y="1980"/>
                  </a:cubicBezTo>
                  <a:cubicBezTo>
                    <a:pt x="25073" y="1980"/>
                    <a:pt x="25072" y="1980"/>
                    <a:pt x="25071" y="1980"/>
                  </a:cubicBezTo>
                  <a:cubicBezTo>
                    <a:pt x="25065" y="1981"/>
                    <a:pt x="25059" y="1982"/>
                    <a:pt x="25054" y="1982"/>
                  </a:cubicBezTo>
                  <a:cubicBezTo>
                    <a:pt x="24994" y="1982"/>
                    <a:pt x="24968" y="1903"/>
                    <a:pt x="24928" y="1903"/>
                  </a:cubicBezTo>
                  <a:cubicBezTo>
                    <a:pt x="24919" y="1903"/>
                    <a:pt x="24910" y="1907"/>
                    <a:pt x="24898" y="1917"/>
                  </a:cubicBezTo>
                  <a:cubicBezTo>
                    <a:pt x="24888" y="1909"/>
                    <a:pt x="24874" y="1901"/>
                    <a:pt x="24860" y="1898"/>
                  </a:cubicBezTo>
                  <a:cubicBezTo>
                    <a:pt x="24837" y="1896"/>
                    <a:pt x="24813" y="1891"/>
                    <a:pt x="24790" y="1883"/>
                  </a:cubicBezTo>
                  <a:cubicBezTo>
                    <a:pt x="24786" y="1882"/>
                    <a:pt x="24781" y="1881"/>
                    <a:pt x="24778" y="1879"/>
                  </a:cubicBezTo>
                  <a:cubicBezTo>
                    <a:pt x="24774" y="1870"/>
                    <a:pt x="24770" y="1866"/>
                    <a:pt x="24768" y="1866"/>
                  </a:cubicBezTo>
                  <a:cubicBezTo>
                    <a:pt x="24765" y="1866"/>
                    <a:pt x="24763" y="1870"/>
                    <a:pt x="24762" y="1874"/>
                  </a:cubicBezTo>
                  <a:cubicBezTo>
                    <a:pt x="24732" y="1863"/>
                    <a:pt x="24699" y="1848"/>
                    <a:pt x="24660" y="1828"/>
                  </a:cubicBezTo>
                  <a:cubicBezTo>
                    <a:pt x="24574" y="1751"/>
                    <a:pt x="24508" y="1695"/>
                    <a:pt x="24446" y="1695"/>
                  </a:cubicBezTo>
                  <a:cubicBezTo>
                    <a:pt x="24444" y="1695"/>
                    <a:pt x="24442" y="1695"/>
                    <a:pt x="24440" y="1695"/>
                  </a:cubicBezTo>
                  <a:cubicBezTo>
                    <a:pt x="24423" y="1714"/>
                    <a:pt x="24410" y="1722"/>
                    <a:pt x="24399" y="1722"/>
                  </a:cubicBezTo>
                  <a:cubicBezTo>
                    <a:pt x="24366" y="1722"/>
                    <a:pt x="24356" y="1654"/>
                    <a:pt x="24334" y="1654"/>
                  </a:cubicBezTo>
                  <a:cubicBezTo>
                    <a:pt x="24327" y="1654"/>
                    <a:pt x="24318" y="1662"/>
                    <a:pt x="24305" y="1685"/>
                  </a:cubicBezTo>
                  <a:cubicBezTo>
                    <a:pt x="24264" y="1701"/>
                    <a:pt x="24242" y="1709"/>
                    <a:pt x="24227" y="1709"/>
                  </a:cubicBezTo>
                  <a:cubicBezTo>
                    <a:pt x="24216" y="1709"/>
                    <a:pt x="24209" y="1705"/>
                    <a:pt x="24201" y="1699"/>
                  </a:cubicBezTo>
                  <a:cubicBezTo>
                    <a:pt x="24200" y="1679"/>
                    <a:pt x="24195" y="1676"/>
                    <a:pt x="24187" y="1676"/>
                  </a:cubicBezTo>
                  <a:cubicBezTo>
                    <a:pt x="24182" y="1676"/>
                    <a:pt x="24176" y="1677"/>
                    <a:pt x="24169" y="1677"/>
                  </a:cubicBezTo>
                  <a:cubicBezTo>
                    <a:pt x="24165" y="1677"/>
                    <a:pt x="24161" y="1677"/>
                    <a:pt x="24157" y="1674"/>
                  </a:cubicBezTo>
                  <a:cubicBezTo>
                    <a:pt x="24151" y="1678"/>
                    <a:pt x="24147" y="1680"/>
                    <a:pt x="24142" y="1680"/>
                  </a:cubicBezTo>
                  <a:cubicBezTo>
                    <a:pt x="24119" y="1680"/>
                    <a:pt x="24097" y="1643"/>
                    <a:pt x="24061" y="1622"/>
                  </a:cubicBezTo>
                  <a:cubicBezTo>
                    <a:pt x="24049" y="1639"/>
                    <a:pt x="24039" y="1646"/>
                    <a:pt x="24032" y="1646"/>
                  </a:cubicBezTo>
                  <a:cubicBezTo>
                    <a:pt x="24003" y="1646"/>
                    <a:pt x="24001" y="1550"/>
                    <a:pt x="23986" y="1517"/>
                  </a:cubicBezTo>
                  <a:cubicBezTo>
                    <a:pt x="23983" y="1481"/>
                    <a:pt x="23974" y="1468"/>
                    <a:pt x="23963" y="1468"/>
                  </a:cubicBezTo>
                  <a:cubicBezTo>
                    <a:pt x="23961" y="1468"/>
                    <a:pt x="23960" y="1468"/>
                    <a:pt x="23958" y="1468"/>
                  </a:cubicBezTo>
                  <a:cubicBezTo>
                    <a:pt x="23957" y="1458"/>
                    <a:pt x="23956" y="1454"/>
                    <a:pt x="23953" y="1454"/>
                  </a:cubicBezTo>
                  <a:cubicBezTo>
                    <a:pt x="23944" y="1454"/>
                    <a:pt x="23925" y="1494"/>
                    <a:pt x="23911" y="1523"/>
                  </a:cubicBezTo>
                  <a:cubicBezTo>
                    <a:pt x="23909" y="1514"/>
                    <a:pt x="23906" y="1513"/>
                    <a:pt x="23902" y="1513"/>
                  </a:cubicBezTo>
                  <a:cubicBezTo>
                    <a:pt x="23901" y="1513"/>
                    <a:pt x="23899" y="1513"/>
                    <a:pt x="23898" y="1513"/>
                  </a:cubicBezTo>
                  <a:cubicBezTo>
                    <a:pt x="23893" y="1513"/>
                    <a:pt x="23889" y="1510"/>
                    <a:pt x="23891" y="1484"/>
                  </a:cubicBezTo>
                  <a:cubicBezTo>
                    <a:pt x="23891" y="1477"/>
                    <a:pt x="23890" y="1475"/>
                    <a:pt x="23888" y="1475"/>
                  </a:cubicBezTo>
                  <a:cubicBezTo>
                    <a:pt x="23881" y="1475"/>
                    <a:pt x="23860" y="1532"/>
                    <a:pt x="23850" y="1547"/>
                  </a:cubicBezTo>
                  <a:cubicBezTo>
                    <a:pt x="23847" y="1551"/>
                    <a:pt x="23845" y="1553"/>
                    <a:pt x="23843" y="1553"/>
                  </a:cubicBezTo>
                  <a:cubicBezTo>
                    <a:pt x="23831" y="1553"/>
                    <a:pt x="23839" y="1485"/>
                    <a:pt x="23832" y="1479"/>
                  </a:cubicBezTo>
                  <a:lnTo>
                    <a:pt x="23832" y="1479"/>
                  </a:lnTo>
                  <a:cubicBezTo>
                    <a:pt x="23831" y="1479"/>
                    <a:pt x="23830" y="1479"/>
                    <a:pt x="23828" y="1479"/>
                  </a:cubicBezTo>
                  <a:cubicBezTo>
                    <a:pt x="23812" y="1479"/>
                    <a:pt x="23811" y="1445"/>
                    <a:pt x="23816" y="1409"/>
                  </a:cubicBezTo>
                  <a:lnTo>
                    <a:pt x="23816" y="1409"/>
                  </a:lnTo>
                  <a:cubicBezTo>
                    <a:pt x="23812" y="1420"/>
                    <a:pt x="23810" y="1424"/>
                    <a:pt x="23809" y="1424"/>
                  </a:cubicBezTo>
                  <a:cubicBezTo>
                    <a:pt x="23808" y="1424"/>
                    <a:pt x="23810" y="1414"/>
                    <a:pt x="23810" y="1414"/>
                  </a:cubicBezTo>
                  <a:lnTo>
                    <a:pt x="23810" y="1414"/>
                  </a:lnTo>
                  <a:cubicBezTo>
                    <a:pt x="23810" y="1414"/>
                    <a:pt x="23808" y="1423"/>
                    <a:pt x="23799" y="1457"/>
                  </a:cubicBezTo>
                  <a:cubicBezTo>
                    <a:pt x="23803" y="1435"/>
                    <a:pt x="23802" y="1414"/>
                    <a:pt x="23794" y="1395"/>
                  </a:cubicBezTo>
                  <a:cubicBezTo>
                    <a:pt x="23785" y="1391"/>
                    <a:pt x="23791" y="1323"/>
                    <a:pt x="23777" y="1323"/>
                  </a:cubicBezTo>
                  <a:cubicBezTo>
                    <a:pt x="23769" y="1323"/>
                    <a:pt x="23753" y="1347"/>
                    <a:pt x="23724" y="1424"/>
                  </a:cubicBezTo>
                  <a:cubicBezTo>
                    <a:pt x="23713" y="1358"/>
                    <a:pt x="23569" y="1239"/>
                    <a:pt x="23550" y="1158"/>
                  </a:cubicBezTo>
                  <a:cubicBezTo>
                    <a:pt x="23554" y="1103"/>
                    <a:pt x="23547" y="1090"/>
                    <a:pt x="23537" y="1090"/>
                  </a:cubicBezTo>
                  <a:cubicBezTo>
                    <a:pt x="23528" y="1090"/>
                    <a:pt x="23515" y="1101"/>
                    <a:pt x="23506" y="1101"/>
                  </a:cubicBezTo>
                  <a:cubicBezTo>
                    <a:pt x="23504" y="1101"/>
                    <a:pt x="23502" y="1101"/>
                    <a:pt x="23500" y="1099"/>
                  </a:cubicBezTo>
                  <a:cubicBezTo>
                    <a:pt x="23482" y="1143"/>
                    <a:pt x="23470" y="1157"/>
                    <a:pt x="23463" y="1157"/>
                  </a:cubicBezTo>
                  <a:cubicBezTo>
                    <a:pt x="23450" y="1157"/>
                    <a:pt x="23446" y="1118"/>
                    <a:pt x="23433" y="1118"/>
                  </a:cubicBezTo>
                  <a:cubicBezTo>
                    <a:pt x="23430" y="1118"/>
                    <a:pt x="23426" y="1120"/>
                    <a:pt x="23421" y="1126"/>
                  </a:cubicBezTo>
                  <a:cubicBezTo>
                    <a:pt x="23402" y="1128"/>
                    <a:pt x="23369" y="1184"/>
                    <a:pt x="23349" y="1184"/>
                  </a:cubicBezTo>
                  <a:cubicBezTo>
                    <a:pt x="23341" y="1184"/>
                    <a:pt x="23335" y="1174"/>
                    <a:pt x="23333" y="1148"/>
                  </a:cubicBezTo>
                  <a:cubicBezTo>
                    <a:pt x="23329" y="1152"/>
                    <a:pt x="23326" y="1154"/>
                    <a:pt x="23323" y="1154"/>
                  </a:cubicBezTo>
                  <a:cubicBezTo>
                    <a:pt x="23302" y="1154"/>
                    <a:pt x="23303" y="1066"/>
                    <a:pt x="23280" y="1066"/>
                  </a:cubicBezTo>
                  <a:cubicBezTo>
                    <a:pt x="23275" y="1066"/>
                    <a:pt x="23268" y="1071"/>
                    <a:pt x="23260" y="1083"/>
                  </a:cubicBezTo>
                  <a:cubicBezTo>
                    <a:pt x="23281" y="972"/>
                    <a:pt x="23282" y="940"/>
                    <a:pt x="23274" y="940"/>
                  </a:cubicBezTo>
                  <a:lnTo>
                    <a:pt x="23274" y="940"/>
                  </a:lnTo>
                  <a:cubicBezTo>
                    <a:pt x="23266" y="940"/>
                    <a:pt x="23246" y="984"/>
                    <a:pt x="23235" y="995"/>
                  </a:cubicBezTo>
                  <a:cubicBezTo>
                    <a:pt x="23228" y="1010"/>
                    <a:pt x="23223" y="1015"/>
                    <a:pt x="23220" y="1015"/>
                  </a:cubicBezTo>
                  <a:cubicBezTo>
                    <a:pt x="23211" y="1015"/>
                    <a:pt x="23211" y="979"/>
                    <a:pt x="23202" y="979"/>
                  </a:cubicBezTo>
                  <a:cubicBezTo>
                    <a:pt x="23198" y="979"/>
                    <a:pt x="23192" y="986"/>
                    <a:pt x="23182" y="1008"/>
                  </a:cubicBezTo>
                  <a:cubicBezTo>
                    <a:pt x="23151" y="1059"/>
                    <a:pt x="23126" y="1086"/>
                    <a:pt x="23107" y="1086"/>
                  </a:cubicBezTo>
                  <a:cubicBezTo>
                    <a:pt x="23091" y="1086"/>
                    <a:pt x="23080" y="1065"/>
                    <a:pt x="23074" y="1019"/>
                  </a:cubicBezTo>
                  <a:cubicBezTo>
                    <a:pt x="23065" y="1028"/>
                    <a:pt x="23047" y="1032"/>
                    <a:pt x="23021" y="1032"/>
                  </a:cubicBezTo>
                  <a:cubicBezTo>
                    <a:pt x="22820" y="1032"/>
                    <a:pt x="22153" y="782"/>
                    <a:pt x="21856" y="782"/>
                  </a:cubicBezTo>
                  <a:cubicBezTo>
                    <a:pt x="21786" y="782"/>
                    <a:pt x="21737" y="796"/>
                    <a:pt x="21719" y="830"/>
                  </a:cubicBezTo>
                  <a:cubicBezTo>
                    <a:pt x="21733" y="757"/>
                    <a:pt x="21660" y="692"/>
                    <a:pt x="21598" y="692"/>
                  </a:cubicBezTo>
                  <a:cubicBezTo>
                    <a:pt x="21576" y="692"/>
                    <a:pt x="21555" y="700"/>
                    <a:pt x="21539" y="720"/>
                  </a:cubicBezTo>
                  <a:cubicBezTo>
                    <a:pt x="21537" y="692"/>
                    <a:pt x="21536" y="665"/>
                    <a:pt x="21534" y="637"/>
                  </a:cubicBezTo>
                  <a:cubicBezTo>
                    <a:pt x="21439" y="659"/>
                    <a:pt x="21366" y="779"/>
                    <a:pt x="21325" y="779"/>
                  </a:cubicBezTo>
                  <a:cubicBezTo>
                    <a:pt x="21311" y="779"/>
                    <a:pt x="21302" y="764"/>
                    <a:pt x="21296" y="725"/>
                  </a:cubicBezTo>
                  <a:lnTo>
                    <a:pt x="21235" y="781"/>
                  </a:lnTo>
                  <a:cubicBezTo>
                    <a:pt x="21169" y="724"/>
                    <a:pt x="21040" y="632"/>
                    <a:pt x="20948" y="632"/>
                  </a:cubicBezTo>
                  <a:cubicBezTo>
                    <a:pt x="20933" y="632"/>
                    <a:pt x="20919" y="635"/>
                    <a:pt x="20907" y="640"/>
                  </a:cubicBezTo>
                  <a:cubicBezTo>
                    <a:pt x="20894" y="645"/>
                    <a:pt x="20883" y="647"/>
                    <a:pt x="20872" y="647"/>
                  </a:cubicBezTo>
                  <a:cubicBezTo>
                    <a:pt x="20849" y="647"/>
                    <a:pt x="20830" y="638"/>
                    <a:pt x="20812" y="626"/>
                  </a:cubicBezTo>
                  <a:cubicBezTo>
                    <a:pt x="20784" y="607"/>
                    <a:pt x="20756" y="581"/>
                    <a:pt x="20728" y="569"/>
                  </a:cubicBezTo>
                  <a:cubicBezTo>
                    <a:pt x="20714" y="543"/>
                    <a:pt x="20696" y="536"/>
                    <a:pt x="20676" y="536"/>
                  </a:cubicBezTo>
                  <a:cubicBezTo>
                    <a:pt x="20654" y="536"/>
                    <a:pt x="20629" y="545"/>
                    <a:pt x="20607" y="545"/>
                  </a:cubicBezTo>
                  <a:cubicBezTo>
                    <a:pt x="20585" y="545"/>
                    <a:pt x="20566" y="537"/>
                    <a:pt x="20553" y="501"/>
                  </a:cubicBezTo>
                  <a:cubicBezTo>
                    <a:pt x="20544" y="457"/>
                    <a:pt x="20526" y="447"/>
                    <a:pt x="20506" y="447"/>
                  </a:cubicBezTo>
                  <a:cubicBezTo>
                    <a:pt x="20492" y="447"/>
                    <a:pt x="20476" y="452"/>
                    <a:pt x="20462" y="452"/>
                  </a:cubicBezTo>
                  <a:cubicBezTo>
                    <a:pt x="20460" y="452"/>
                    <a:pt x="20458" y="452"/>
                    <a:pt x="20455" y="452"/>
                  </a:cubicBezTo>
                  <a:cubicBezTo>
                    <a:pt x="20435" y="473"/>
                    <a:pt x="20417" y="484"/>
                    <a:pt x="20403" y="484"/>
                  </a:cubicBezTo>
                  <a:cubicBezTo>
                    <a:pt x="20383" y="484"/>
                    <a:pt x="20369" y="464"/>
                    <a:pt x="20360" y="424"/>
                  </a:cubicBezTo>
                  <a:cubicBezTo>
                    <a:pt x="20338" y="434"/>
                    <a:pt x="20318" y="440"/>
                    <a:pt x="20301" y="440"/>
                  </a:cubicBezTo>
                  <a:cubicBezTo>
                    <a:pt x="20273" y="440"/>
                    <a:pt x="20250" y="424"/>
                    <a:pt x="20236" y="382"/>
                  </a:cubicBezTo>
                  <a:cubicBezTo>
                    <a:pt x="20231" y="377"/>
                    <a:pt x="20227" y="370"/>
                    <a:pt x="20226" y="3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603" name="Google Shape;1603;p29"/>
            <p:cNvGrpSpPr/>
            <p:nvPr/>
          </p:nvGrpSpPr>
          <p:grpSpPr>
            <a:xfrm>
              <a:off x="2236665" y="4079568"/>
              <a:ext cx="3858047" cy="249858"/>
              <a:chOff x="2836275" y="931700"/>
              <a:chExt cx="688175" cy="55375"/>
            </a:xfrm>
          </p:grpSpPr>
          <p:sp>
            <p:nvSpPr>
              <p:cNvPr id="1604" name="Google Shape;1604;p29"/>
              <p:cNvSpPr/>
              <p:nvPr/>
            </p:nvSpPr>
            <p:spPr>
              <a:xfrm>
                <a:off x="2837275" y="95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5" name="Google Shape;1605;p29"/>
              <p:cNvSpPr/>
              <p:nvPr/>
            </p:nvSpPr>
            <p:spPr>
              <a:xfrm>
                <a:off x="3509650" y="962550"/>
                <a:ext cx="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3"/>
                      <a:pt x="1" y="9"/>
                    </a:cubicBezTo>
                    <a:cubicBezTo>
                      <a:pt x="2" y="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6" name="Google Shape;1606;p29"/>
              <p:cNvSpPr/>
              <p:nvPr/>
            </p:nvSpPr>
            <p:spPr>
              <a:xfrm>
                <a:off x="3313825" y="943500"/>
                <a:ext cx="4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37" extrusionOk="0">
                    <a:moveTo>
                      <a:pt x="8" y="0"/>
                    </a:moveTo>
                    <a:cubicBezTo>
                      <a:pt x="3" y="13"/>
                      <a:pt x="1" y="36"/>
                      <a:pt x="6" y="36"/>
                    </a:cubicBezTo>
                    <a:cubicBezTo>
                      <a:pt x="8" y="36"/>
                      <a:pt x="12" y="32"/>
                      <a:pt x="18" y="20"/>
                    </a:cubicBezTo>
                    <a:cubicBezTo>
                      <a:pt x="16" y="13"/>
                      <a:pt x="13" y="6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7" name="Google Shape;1607;p29"/>
              <p:cNvSpPr/>
              <p:nvPr/>
            </p:nvSpPr>
            <p:spPr>
              <a:xfrm>
                <a:off x="3050800" y="93800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9" y="0"/>
                    </a:moveTo>
                    <a:cubicBezTo>
                      <a:pt x="13" y="0"/>
                      <a:pt x="7" y="11"/>
                      <a:pt x="1" y="23"/>
                    </a:cubicBezTo>
                    <a:cubicBezTo>
                      <a:pt x="10" y="25"/>
                      <a:pt x="19" y="28"/>
                      <a:pt x="31" y="31"/>
                    </a:cubicBezTo>
                    <a:cubicBezTo>
                      <a:pt x="28" y="8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3049575" y="938450"/>
                <a:ext cx="1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27" y="0"/>
                    </a:moveTo>
                    <a:cubicBezTo>
                      <a:pt x="17" y="0"/>
                      <a:pt x="10" y="5"/>
                      <a:pt x="7" y="19"/>
                    </a:cubicBezTo>
                    <a:cubicBezTo>
                      <a:pt x="4" y="10"/>
                      <a:pt x="2" y="7"/>
                      <a:pt x="2" y="7"/>
                    </a:cubicBezTo>
                    <a:lnTo>
                      <a:pt x="2" y="7"/>
                    </a:lnTo>
                    <a:cubicBezTo>
                      <a:pt x="0" y="7"/>
                      <a:pt x="6" y="31"/>
                      <a:pt x="16" y="31"/>
                    </a:cubicBezTo>
                    <a:cubicBezTo>
                      <a:pt x="19" y="31"/>
                      <a:pt x="22" y="29"/>
                      <a:pt x="26" y="23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7" y="26"/>
                      <a:pt x="43" y="16"/>
                      <a:pt x="50" y="5"/>
                    </a:cubicBezTo>
                    <a:cubicBezTo>
                      <a:pt x="41" y="2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2986975" y="946625"/>
                <a:ext cx="2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9" extrusionOk="0">
                    <a:moveTo>
                      <a:pt x="4" y="0"/>
                    </a:moveTo>
                    <a:cubicBezTo>
                      <a:pt x="2" y="0"/>
                      <a:pt x="1" y="12"/>
                      <a:pt x="9" y="19"/>
                    </a:cubicBezTo>
                    <a:cubicBezTo>
                      <a:pt x="8" y="5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3146300" y="932700"/>
                <a:ext cx="7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5" extrusionOk="0">
                    <a:moveTo>
                      <a:pt x="22" y="1"/>
                    </a:moveTo>
                    <a:cubicBezTo>
                      <a:pt x="17" y="1"/>
                      <a:pt x="10" y="9"/>
                      <a:pt x="1" y="24"/>
                    </a:cubicBezTo>
                    <a:cubicBezTo>
                      <a:pt x="4" y="24"/>
                      <a:pt x="8" y="24"/>
                      <a:pt x="11" y="24"/>
                    </a:cubicBezTo>
                    <a:cubicBezTo>
                      <a:pt x="16" y="24"/>
                      <a:pt x="21" y="24"/>
                      <a:pt x="26" y="22"/>
                    </a:cubicBezTo>
                    <a:cubicBezTo>
                      <a:pt x="27" y="8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1" name="Google Shape;1611;p29"/>
              <p:cNvSpPr/>
              <p:nvPr/>
            </p:nvSpPr>
            <p:spPr>
              <a:xfrm>
                <a:off x="3193200" y="941400"/>
                <a:ext cx="7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0" h="39" extrusionOk="0">
                    <a:moveTo>
                      <a:pt x="9" y="1"/>
                    </a:moveTo>
                    <a:cubicBezTo>
                      <a:pt x="4" y="1"/>
                      <a:pt x="0" y="10"/>
                      <a:pt x="1" y="38"/>
                    </a:cubicBezTo>
                    <a:cubicBezTo>
                      <a:pt x="3" y="22"/>
                      <a:pt x="12" y="22"/>
                      <a:pt x="29" y="19"/>
                    </a:cubicBezTo>
                    <a:cubicBezTo>
                      <a:pt x="22" y="9"/>
                      <a:pt x="15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3121275" y="932400"/>
                <a:ext cx="5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3" extrusionOk="0">
                    <a:moveTo>
                      <a:pt x="21" y="0"/>
                    </a:moveTo>
                    <a:cubicBezTo>
                      <a:pt x="14" y="5"/>
                      <a:pt x="7" y="9"/>
                      <a:pt x="0" y="13"/>
                    </a:cubicBezTo>
                    <a:lnTo>
                      <a:pt x="8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3" name="Google Shape;1613;p29"/>
              <p:cNvSpPr/>
              <p:nvPr/>
            </p:nvSpPr>
            <p:spPr>
              <a:xfrm>
                <a:off x="3121775" y="932125"/>
                <a:ext cx="4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14" y="0"/>
                    </a:moveTo>
                    <a:cubicBezTo>
                      <a:pt x="14" y="0"/>
                      <a:pt x="9" y="3"/>
                      <a:pt x="1" y="11"/>
                    </a:cubicBezTo>
                    <a:cubicBezTo>
                      <a:pt x="10" y="5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4" name="Google Shape;1614;p29"/>
              <p:cNvSpPr/>
              <p:nvPr/>
            </p:nvSpPr>
            <p:spPr>
              <a:xfrm>
                <a:off x="3401150" y="946075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0"/>
                    </a:moveTo>
                    <a:cubicBezTo>
                      <a:pt x="1" y="1"/>
                      <a:pt x="2" y="3"/>
                      <a:pt x="2" y="3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5" name="Google Shape;1615;p29"/>
              <p:cNvSpPr/>
              <p:nvPr/>
            </p:nvSpPr>
            <p:spPr>
              <a:xfrm>
                <a:off x="2836500" y="931700"/>
                <a:ext cx="687950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7518" h="2215" extrusionOk="0">
                    <a:moveTo>
                      <a:pt x="15478" y="326"/>
                    </a:moveTo>
                    <a:cubicBezTo>
                      <a:pt x="15521" y="326"/>
                      <a:pt x="15577" y="355"/>
                      <a:pt x="15449" y="356"/>
                    </a:cubicBezTo>
                    <a:cubicBezTo>
                      <a:pt x="15456" y="347"/>
                      <a:pt x="15463" y="338"/>
                      <a:pt x="15467" y="327"/>
                    </a:cubicBezTo>
                    <a:cubicBezTo>
                      <a:pt x="15470" y="327"/>
                      <a:pt x="15474" y="326"/>
                      <a:pt x="15478" y="326"/>
                    </a:cubicBezTo>
                    <a:close/>
                    <a:moveTo>
                      <a:pt x="8148" y="355"/>
                    </a:moveTo>
                    <a:lnTo>
                      <a:pt x="8171" y="384"/>
                    </a:lnTo>
                    <a:cubicBezTo>
                      <a:pt x="8164" y="389"/>
                      <a:pt x="8158" y="392"/>
                      <a:pt x="8150" y="393"/>
                    </a:cubicBezTo>
                    <a:lnTo>
                      <a:pt x="8148" y="389"/>
                    </a:lnTo>
                    <a:lnTo>
                      <a:pt x="8148" y="355"/>
                    </a:lnTo>
                    <a:close/>
                    <a:moveTo>
                      <a:pt x="16941" y="481"/>
                    </a:moveTo>
                    <a:cubicBezTo>
                      <a:pt x="16941" y="482"/>
                      <a:pt x="16941" y="483"/>
                      <a:pt x="16941" y="483"/>
                    </a:cubicBezTo>
                    <a:lnTo>
                      <a:pt x="16941" y="483"/>
                    </a:lnTo>
                    <a:cubicBezTo>
                      <a:pt x="16941" y="482"/>
                      <a:pt x="16941" y="482"/>
                      <a:pt x="16941" y="481"/>
                    </a:cubicBezTo>
                    <a:close/>
                    <a:moveTo>
                      <a:pt x="12564" y="1561"/>
                    </a:moveTo>
                    <a:cubicBezTo>
                      <a:pt x="12565" y="1561"/>
                      <a:pt x="12568" y="1572"/>
                      <a:pt x="12571" y="1584"/>
                    </a:cubicBezTo>
                    <a:cubicBezTo>
                      <a:pt x="12570" y="1584"/>
                      <a:pt x="12570" y="1584"/>
                      <a:pt x="12569" y="1584"/>
                    </a:cubicBezTo>
                    <a:cubicBezTo>
                      <a:pt x="12565" y="1584"/>
                      <a:pt x="12563" y="1589"/>
                      <a:pt x="12562" y="1606"/>
                    </a:cubicBezTo>
                    <a:cubicBezTo>
                      <a:pt x="12562" y="1572"/>
                      <a:pt x="12562" y="1561"/>
                      <a:pt x="12564" y="1561"/>
                    </a:cubicBezTo>
                    <a:close/>
                    <a:moveTo>
                      <a:pt x="12598" y="1641"/>
                    </a:moveTo>
                    <a:lnTo>
                      <a:pt x="12598" y="1641"/>
                    </a:lnTo>
                    <a:cubicBezTo>
                      <a:pt x="12598" y="1641"/>
                      <a:pt x="12599" y="1641"/>
                      <a:pt x="12599" y="1641"/>
                    </a:cubicBezTo>
                    <a:cubicBezTo>
                      <a:pt x="12599" y="1641"/>
                      <a:pt x="12598" y="1641"/>
                      <a:pt x="12598" y="1641"/>
                    </a:cubicBezTo>
                    <a:close/>
                    <a:moveTo>
                      <a:pt x="7042" y="1784"/>
                    </a:moveTo>
                    <a:cubicBezTo>
                      <a:pt x="7045" y="1784"/>
                      <a:pt x="7038" y="1810"/>
                      <a:pt x="7026" y="1814"/>
                    </a:cubicBezTo>
                    <a:cubicBezTo>
                      <a:pt x="7035" y="1792"/>
                      <a:pt x="7040" y="1784"/>
                      <a:pt x="7042" y="1784"/>
                    </a:cubicBezTo>
                    <a:close/>
                    <a:moveTo>
                      <a:pt x="10553" y="1"/>
                    </a:moveTo>
                    <a:cubicBezTo>
                      <a:pt x="10553" y="1"/>
                      <a:pt x="10552" y="1"/>
                      <a:pt x="10551" y="3"/>
                    </a:cubicBezTo>
                    <a:cubicBezTo>
                      <a:pt x="10548" y="4"/>
                      <a:pt x="10545" y="67"/>
                      <a:pt x="10536" y="67"/>
                    </a:cubicBezTo>
                    <a:cubicBezTo>
                      <a:pt x="10533" y="67"/>
                      <a:pt x="10531" y="63"/>
                      <a:pt x="10527" y="52"/>
                    </a:cubicBezTo>
                    <a:cubicBezTo>
                      <a:pt x="10512" y="53"/>
                      <a:pt x="10483" y="67"/>
                      <a:pt x="10432" y="85"/>
                    </a:cubicBezTo>
                    <a:cubicBezTo>
                      <a:pt x="10411" y="71"/>
                      <a:pt x="10394" y="66"/>
                      <a:pt x="10379" y="66"/>
                    </a:cubicBezTo>
                    <a:cubicBezTo>
                      <a:pt x="10357" y="66"/>
                      <a:pt x="10341" y="76"/>
                      <a:pt x="10330" y="79"/>
                    </a:cubicBezTo>
                    <a:cubicBezTo>
                      <a:pt x="10316" y="121"/>
                      <a:pt x="10308" y="139"/>
                      <a:pt x="10302" y="139"/>
                    </a:cubicBezTo>
                    <a:cubicBezTo>
                      <a:pt x="10300" y="139"/>
                      <a:pt x="10298" y="136"/>
                      <a:pt x="10297" y="131"/>
                    </a:cubicBezTo>
                    <a:cubicBezTo>
                      <a:pt x="10295" y="130"/>
                      <a:pt x="10294" y="129"/>
                      <a:pt x="10292" y="129"/>
                    </a:cubicBezTo>
                    <a:cubicBezTo>
                      <a:pt x="10285" y="129"/>
                      <a:pt x="10276" y="145"/>
                      <a:pt x="10224" y="151"/>
                    </a:cubicBezTo>
                    <a:cubicBezTo>
                      <a:pt x="10210" y="139"/>
                      <a:pt x="10196" y="131"/>
                      <a:pt x="10179" y="131"/>
                    </a:cubicBezTo>
                    <a:cubicBezTo>
                      <a:pt x="10161" y="131"/>
                      <a:pt x="10141" y="141"/>
                      <a:pt x="10116" y="163"/>
                    </a:cubicBezTo>
                    <a:cubicBezTo>
                      <a:pt x="10100" y="159"/>
                      <a:pt x="10083" y="118"/>
                      <a:pt x="10062" y="118"/>
                    </a:cubicBezTo>
                    <a:cubicBezTo>
                      <a:pt x="10054" y="118"/>
                      <a:pt x="10044" y="126"/>
                      <a:pt x="10034" y="148"/>
                    </a:cubicBezTo>
                    <a:cubicBezTo>
                      <a:pt x="10022" y="174"/>
                      <a:pt x="10010" y="183"/>
                      <a:pt x="9997" y="183"/>
                    </a:cubicBezTo>
                    <a:cubicBezTo>
                      <a:pt x="9973" y="183"/>
                      <a:pt x="9946" y="152"/>
                      <a:pt x="9915" y="151"/>
                    </a:cubicBezTo>
                    <a:cubicBezTo>
                      <a:pt x="9913" y="149"/>
                      <a:pt x="9910" y="148"/>
                      <a:pt x="9908" y="148"/>
                    </a:cubicBezTo>
                    <a:cubicBezTo>
                      <a:pt x="9892" y="148"/>
                      <a:pt x="9875" y="185"/>
                      <a:pt x="9858" y="185"/>
                    </a:cubicBezTo>
                    <a:cubicBezTo>
                      <a:pt x="9852" y="185"/>
                      <a:pt x="9846" y="181"/>
                      <a:pt x="9840" y="169"/>
                    </a:cubicBezTo>
                    <a:cubicBezTo>
                      <a:pt x="9832" y="159"/>
                      <a:pt x="9822" y="156"/>
                      <a:pt x="9813" y="156"/>
                    </a:cubicBezTo>
                    <a:cubicBezTo>
                      <a:pt x="9804" y="156"/>
                      <a:pt x="9794" y="159"/>
                      <a:pt x="9784" y="159"/>
                    </a:cubicBezTo>
                    <a:cubicBezTo>
                      <a:pt x="9773" y="159"/>
                      <a:pt x="9762" y="155"/>
                      <a:pt x="9751" y="143"/>
                    </a:cubicBezTo>
                    <a:cubicBezTo>
                      <a:pt x="9741" y="137"/>
                      <a:pt x="9732" y="134"/>
                      <a:pt x="9721" y="134"/>
                    </a:cubicBezTo>
                    <a:cubicBezTo>
                      <a:pt x="9691" y="134"/>
                      <a:pt x="9659" y="153"/>
                      <a:pt x="9625" y="153"/>
                    </a:cubicBezTo>
                    <a:cubicBezTo>
                      <a:pt x="9607" y="153"/>
                      <a:pt x="9589" y="148"/>
                      <a:pt x="9570" y="134"/>
                    </a:cubicBezTo>
                    <a:lnTo>
                      <a:pt x="9570" y="134"/>
                    </a:lnTo>
                    <a:cubicBezTo>
                      <a:pt x="9541" y="161"/>
                      <a:pt x="9654" y="323"/>
                      <a:pt x="9653" y="323"/>
                    </a:cubicBezTo>
                    <a:cubicBezTo>
                      <a:pt x="9653" y="323"/>
                      <a:pt x="9651" y="321"/>
                      <a:pt x="9647" y="316"/>
                    </a:cubicBezTo>
                    <a:cubicBezTo>
                      <a:pt x="9635" y="343"/>
                      <a:pt x="9622" y="352"/>
                      <a:pt x="9610" y="352"/>
                    </a:cubicBezTo>
                    <a:cubicBezTo>
                      <a:pt x="9583" y="352"/>
                      <a:pt x="9556" y="308"/>
                      <a:pt x="9527" y="295"/>
                    </a:cubicBezTo>
                    <a:cubicBezTo>
                      <a:pt x="9498" y="293"/>
                      <a:pt x="9467" y="271"/>
                      <a:pt x="9435" y="271"/>
                    </a:cubicBezTo>
                    <a:cubicBezTo>
                      <a:pt x="9421" y="271"/>
                      <a:pt x="9408" y="275"/>
                      <a:pt x="9394" y="286"/>
                    </a:cubicBezTo>
                    <a:cubicBezTo>
                      <a:pt x="9393" y="286"/>
                      <a:pt x="9392" y="286"/>
                      <a:pt x="9391" y="286"/>
                    </a:cubicBezTo>
                    <a:cubicBezTo>
                      <a:pt x="9362" y="286"/>
                      <a:pt x="9332" y="272"/>
                      <a:pt x="9301" y="272"/>
                    </a:cubicBezTo>
                    <a:cubicBezTo>
                      <a:pt x="9283" y="272"/>
                      <a:pt x="9265" y="277"/>
                      <a:pt x="9246" y="291"/>
                    </a:cubicBezTo>
                    <a:cubicBezTo>
                      <a:pt x="9240" y="290"/>
                      <a:pt x="9233" y="290"/>
                      <a:pt x="9227" y="290"/>
                    </a:cubicBezTo>
                    <a:cubicBezTo>
                      <a:pt x="9189" y="290"/>
                      <a:pt x="9151" y="305"/>
                      <a:pt x="9111" y="305"/>
                    </a:cubicBezTo>
                    <a:cubicBezTo>
                      <a:pt x="9091" y="305"/>
                      <a:pt x="9070" y="301"/>
                      <a:pt x="9049" y="289"/>
                    </a:cubicBezTo>
                    <a:cubicBezTo>
                      <a:pt x="9040" y="294"/>
                      <a:pt x="9032" y="297"/>
                      <a:pt x="9024" y="297"/>
                    </a:cubicBezTo>
                    <a:cubicBezTo>
                      <a:pt x="8989" y="297"/>
                      <a:pt x="8956" y="252"/>
                      <a:pt x="8926" y="252"/>
                    </a:cubicBezTo>
                    <a:cubicBezTo>
                      <a:pt x="8925" y="252"/>
                      <a:pt x="8923" y="252"/>
                      <a:pt x="8922" y="252"/>
                    </a:cubicBezTo>
                    <a:cubicBezTo>
                      <a:pt x="8910" y="245"/>
                      <a:pt x="8899" y="242"/>
                      <a:pt x="8889" y="242"/>
                    </a:cubicBezTo>
                    <a:cubicBezTo>
                      <a:pt x="8868" y="242"/>
                      <a:pt x="8849" y="251"/>
                      <a:pt x="8831" y="251"/>
                    </a:cubicBezTo>
                    <a:cubicBezTo>
                      <a:pt x="8825" y="251"/>
                      <a:pt x="8820" y="250"/>
                      <a:pt x="8815" y="248"/>
                    </a:cubicBezTo>
                    <a:cubicBezTo>
                      <a:pt x="8784" y="285"/>
                      <a:pt x="8757" y="294"/>
                      <a:pt x="8733" y="294"/>
                    </a:cubicBezTo>
                    <a:cubicBezTo>
                      <a:pt x="8710" y="294"/>
                      <a:pt x="8690" y="286"/>
                      <a:pt x="8672" y="286"/>
                    </a:cubicBezTo>
                    <a:cubicBezTo>
                      <a:pt x="8668" y="286"/>
                      <a:pt x="8663" y="287"/>
                      <a:pt x="8659" y="288"/>
                    </a:cubicBezTo>
                    <a:cubicBezTo>
                      <a:pt x="8640" y="288"/>
                      <a:pt x="8621" y="286"/>
                      <a:pt x="8603" y="283"/>
                    </a:cubicBezTo>
                    <a:lnTo>
                      <a:pt x="8603" y="283"/>
                    </a:lnTo>
                    <a:cubicBezTo>
                      <a:pt x="8603" y="286"/>
                      <a:pt x="8605" y="289"/>
                      <a:pt x="8606" y="295"/>
                    </a:cubicBezTo>
                    <a:cubicBezTo>
                      <a:pt x="8606" y="300"/>
                      <a:pt x="8609" y="307"/>
                      <a:pt x="8610" y="312"/>
                    </a:cubicBezTo>
                    <a:cubicBezTo>
                      <a:pt x="8608" y="307"/>
                      <a:pt x="8603" y="303"/>
                      <a:pt x="8597" y="303"/>
                    </a:cubicBezTo>
                    <a:cubicBezTo>
                      <a:pt x="8594" y="303"/>
                      <a:pt x="8592" y="304"/>
                      <a:pt x="8589" y="305"/>
                    </a:cubicBezTo>
                    <a:cubicBezTo>
                      <a:pt x="8573" y="323"/>
                      <a:pt x="8551" y="333"/>
                      <a:pt x="8518" y="344"/>
                    </a:cubicBezTo>
                    <a:cubicBezTo>
                      <a:pt x="8492" y="338"/>
                      <a:pt x="8460" y="304"/>
                      <a:pt x="8420" y="304"/>
                    </a:cubicBezTo>
                    <a:cubicBezTo>
                      <a:pt x="8410" y="304"/>
                      <a:pt x="8400" y="306"/>
                      <a:pt x="8388" y="312"/>
                    </a:cubicBezTo>
                    <a:cubicBezTo>
                      <a:pt x="8375" y="302"/>
                      <a:pt x="8361" y="299"/>
                      <a:pt x="8348" y="299"/>
                    </a:cubicBezTo>
                    <a:cubicBezTo>
                      <a:pt x="8323" y="299"/>
                      <a:pt x="8300" y="312"/>
                      <a:pt x="8279" y="323"/>
                    </a:cubicBezTo>
                    <a:cubicBezTo>
                      <a:pt x="8278" y="326"/>
                      <a:pt x="8275" y="326"/>
                      <a:pt x="8273" y="327"/>
                    </a:cubicBezTo>
                    <a:cubicBezTo>
                      <a:pt x="8270" y="320"/>
                      <a:pt x="8266" y="315"/>
                      <a:pt x="8262" y="315"/>
                    </a:cubicBezTo>
                    <a:cubicBezTo>
                      <a:pt x="8259" y="315"/>
                      <a:pt x="8254" y="318"/>
                      <a:pt x="8250" y="327"/>
                    </a:cubicBezTo>
                    <a:lnTo>
                      <a:pt x="8170" y="327"/>
                    </a:lnTo>
                    <a:lnTo>
                      <a:pt x="8170" y="344"/>
                    </a:lnTo>
                    <a:cubicBezTo>
                      <a:pt x="8166" y="344"/>
                      <a:pt x="8162" y="345"/>
                      <a:pt x="8159" y="345"/>
                    </a:cubicBezTo>
                    <a:cubicBezTo>
                      <a:pt x="8146" y="345"/>
                      <a:pt x="8134" y="339"/>
                      <a:pt x="8125" y="328"/>
                    </a:cubicBezTo>
                    <a:lnTo>
                      <a:pt x="8125" y="328"/>
                    </a:lnTo>
                    <a:lnTo>
                      <a:pt x="8138" y="345"/>
                    </a:lnTo>
                    <a:lnTo>
                      <a:pt x="8119" y="345"/>
                    </a:lnTo>
                    <a:cubicBezTo>
                      <a:pt x="8116" y="340"/>
                      <a:pt x="8114" y="335"/>
                      <a:pt x="8110" y="330"/>
                    </a:cubicBezTo>
                    <a:cubicBezTo>
                      <a:pt x="8109" y="329"/>
                      <a:pt x="8109" y="329"/>
                      <a:pt x="8109" y="329"/>
                    </a:cubicBezTo>
                    <a:cubicBezTo>
                      <a:pt x="8085" y="329"/>
                      <a:pt x="7884" y="512"/>
                      <a:pt x="7864" y="543"/>
                    </a:cubicBezTo>
                    <a:cubicBezTo>
                      <a:pt x="7825" y="598"/>
                      <a:pt x="7970" y="643"/>
                      <a:pt x="7929" y="646"/>
                    </a:cubicBezTo>
                    <a:cubicBezTo>
                      <a:pt x="7928" y="647"/>
                      <a:pt x="7927" y="647"/>
                      <a:pt x="7926" y="647"/>
                    </a:cubicBezTo>
                    <a:cubicBezTo>
                      <a:pt x="7879" y="647"/>
                      <a:pt x="7664" y="473"/>
                      <a:pt x="7624" y="438"/>
                    </a:cubicBezTo>
                    <a:cubicBezTo>
                      <a:pt x="7605" y="433"/>
                      <a:pt x="7585" y="403"/>
                      <a:pt x="7564" y="403"/>
                    </a:cubicBezTo>
                    <a:cubicBezTo>
                      <a:pt x="7554" y="403"/>
                      <a:pt x="7544" y="410"/>
                      <a:pt x="7533" y="429"/>
                    </a:cubicBezTo>
                    <a:cubicBezTo>
                      <a:pt x="7528" y="428"/>
                      <a:pt x="7524" y="428"/>
                      <a:pt x="7519" y="428"/>
                    </a:cubicBezTo>
                    <a:cubicBezTo>
                      <a:pt x="7483" y="428"/>
                      <a:pt x="7450" y="444"/>
                      <a:pt x="7426" y="471"/>
                    </a:cubicBezTo>
                    <a:cubicBezTo>
                      <a:pt x="7387" y="505"/>
                      <a:pt x="7345" y="475"/>
                      <a:pt x="7298" y="526"/>
                    </a:cubicBezTo>
                    <a:cubicBezTo>
                      <a:pt x="7287" y="504"/>
                      <a:pt x="7276" y="496"/>
                      <a:pt x="7264" y="496"/>
                    </a:cubicBezTo>
                    <a:cubicBezTo>
                      <a:pt x="7230" y="496"/>
                      <a:pt x="7193" y="565"/>
                      <a:pt x="7155" y="565"/>
                    </a:cubicBezTo>
                    <a:cubicBezTo>
                      <a:pt x="7152" y="565"/>
                      <a:pt x="7149" y="565"/>
                      <a:pt x="7145" y="564"/>
                    </a:cubicBezTo>
                    <a:cubicBezTo>
                      <a:pt x="7109" y="621"/>
                      <a:pt x="7071" y="654"/>
                      <a:pt x="7032" y="654"/>
                    </a:cubicBezTo>
                    <a:cubicBezTo>
                      <a:pt x="7010" y="654"/>
                      <a:pt x="6988" y="645"/>
                      <a:pt x="6966" y="624"/>
                    </a:cubicBezTo>
                    <a:cubicBezTo>
                      <a:pt x="6934" y="579"/>
                      <a:pt x="6900" y="557"/>
                      <a:pt x="6865" y="557"/>
                    </a:cubicBezTo>
                    <a:cubicBezTo>
                      <a:pt x="6830" y="557"/>
                      <a:pt x="6794" y="580"/>
                      <a:pt x="6755" y="625"/>
                    </a:cubicBezTo>
                    <a:cubicBezTo>
                      <a:pt x="6719" y="584"/>
                      <a:pt x="6688" y="570"/>
                      <a:pt x="6663" y="570"/>
                    </a:cubicBezTo>
                    <a:cubicBezTo>
                      <a:pt x="6609" y="570"/>
                      <a:pt x="6576" y="632"/>
                      <a:pt x="6556" y="644"/>
                    </a:cubicBezTo>
                    <a:cubicBezTo>
                      <a:pt x="6545" y="618"/>
                      <a:pt x="6538" y="610"/>
                      <a:pt x="6533" y="610"/>
                    </a:cubicBezTo>
                    <a:cubicBezTo>
                      <a:pt x="6526" y="610"/>
                      <a:pt x="6525" y="628"/>
                      <a:pt x="6523" y="630"/>
                    </a:cubicBezTo>
                    <a:cubicBezTo>
                      <a:pt x="6522" y="637"/>
                      <a:pt x="6520" y="653"/>
                      <a:pt x="6510" y="653"/>
                    </a:cubicBezTo>
                    <a:cubicBezTo>
                      <a:pt x="6505" y="653"/>
                      <a:pt x="6496" y="646"/>
                      <a:pt x="6482" y="626"/>
                    </a:cubicBezTo>
                    <a:cubicBezTo>
                      <a:pt x="6478" y="641"/>
                      <a:pt x="6473" y="647"/>
                      <a:pt x="6468" y="647"/>
                    </a:cubicBezTo>
                    <a:cubicBezTo>
                      <a:pt x="6455" y="647"/>
                      <a:pt x="6440" y="616"/>
                      <a:pt x="6420" y="616"/>
                    </a:cubicBezTo>
                    <a:cubicBezTo>
                      <a:pt x="6415" y="616"/>
                      <a:pt x="6410" y="618"/>
                      <a:pt x="6405" y="622"/>
                    </a:cubicBezTo>
                    <a:cubicBezTo>
                      <a:pt x="6383" y="608"/>
                      <a:pt x="6358" y="589"/>
                      <a:pt x="6328" y="589"/>
                    </a:cubicBezTo>
                    <a:cubicBezTo>
                      <a:pt x="6308" y="589"/>
                      <a:pt x="6286" y="597"/>
                      <a:pt x="6261" y="621"/>
                    </a:cubicBezTo>
                    <a:cubicBezTo>
                      <a:pt x="6229" y="629"/>
                      <a:pt x="6202" y="634"/>
                      <a:pt x="6177" y="634"/>
                    </a:cubicBezTo>
                    <a:cubicBezTo>
                      <a:pt x="6154" y="634"/>
                      <a:pt x="6134" y="630"/>
                      <a:pt x="6117" y="620"/>
                    </a:cubicBezTo>
                    <a:cubicBezTo>
                      <a:pt x="6095" y="626"/>
                      <a:pt x="6078" y="652"/>
                      <a:pt x="6064" y="652"/>
                    </a:cubicBezTo>
                    <a:cubicBezTo>
                      <a:pt x="6057" y="652"/>
                      <a:pt x="6050" y="644"/>
                      <a:pt x="6045" y="620"/>
                    </a:cubicBezTo>
                    <a:cubicBezTo>
                      <a:pt x="6043" y="620"/>
                      <a:pt x="6042" y="620"/>
                      <a:pt x="6041" y="620"/>
                    </a:cubicBezTo>
                    <a:cubicBezTo>
                      <a:pt x="6036" y="620"/>
                      <a:pt x="6032" y="619"/>
                      <a:pt x="6028" y="616"/>
                    </a:cubicBezTo>
                    <a:lnTo>
                      <a:pt x="6028" y="616"/>
                    </a:lnTo>
                    <a:cubicBezTo>
                      <a:pt x="6028" y="618"/>
                      <a:pt x="6029" y="621"/>
                      <a:pt x="6029" y="624"/>
                    </a:cubicBezTo>
                    <a:cubicBezTo>
                      <a:pt x="6029" y="642"/>
                      <a:pt x="6026" y="657"/>
                      <a:pt x="6015" y="657"/>
                    </a:cubicBezTo>
                    <a:cubicBezTo>
                      <a:pt x="6011" y="657"/>
                      <a:pt x="6004" y="654"/>
                      <a:pt x="5996" y="648"/>
                    </a:cubicBezTo>
                    <a:cubicBezTo>
                      <a:pt x="5983" y="636"/>
                      <a:pt x="5965" y="634"/>
                      <a:pt x="5941" y="634"/>
                    </a:cubicBezTo>
                    <a:cubicBezTo>
                      <a:pt x="5922" y="634"/>
                      <a:pt x="5898" y="635"/>
                      <a:pt x="5870" y="635"/>
                    </a:cubicBezTo>
                    <a:cubicBezTo>
                      <a:pt x="5863" y="635"/>
                      <a:pt x="5855" y="635"/>
                      <a:pt x="5847" y="635"/>
                    </a:cubicBezTo>
                    <a:cubicBezTo>
                      <a:pt x="5817" y="593"/>
                      <a:pt x="5791" y="579"/>
                      <a:pt x="5769" y="579"/>
                    </a:cubicBezTo>
                    <a:cubicBezTo>
                      <a:pt x="5724" y="579"/>
                      <a:pt x="5694" y="637"/>
                      <a:pt x="5678" y="637"/>
                    </a:cubicBezTo>
                    <a:cubicBezTo>
                      <a:pt x="5675" y="637"/>
                      <a:pt x="5673" y="636"/>
                      <a:pt x="5671" y="632"/>
                    </a:cubicBezTo>
                    <a:cubicBezTo>
                      <a:pt x="5665" y="623"/>
                      <a:pt x="5660" y="620"/>
                      <a:pt x="5658" y="620"/>
                    </a:cubicBezTo>
                    <a:cubicBezTo>
                      <a:pt x="5650" y="620"/>
                      <a:pt x="5653" y="642"/>
                      <a:pt x="5659" y="642"/>
                    </a:cubicBezTo>
                    <a:cubicBezTo>
                      <a:pt x="5660" y="642"/>
                      <a:pt x="5661" y="641"/>
                      <a:pt x="5662" y="640"/>
                    </a:cubicBezTo>
                    <a:cubicBezTo>
                      <a:pt x="5671" y="652"/>
                      <a:pt x="5686" y="657"/>
                      <a:pt x="5685" y="657"/>
                    </a:cubicBezTo>
                    <a:cubicBezTo>
                      <a:pt x="5685" y="657"/>
                      <a:pt x="5665" y="650"/>
                      <a:pt x="5601" y="636"/>
                    </a:cubicBezTo>
                    <a:cubicBezTo>
                      <a:pt x="5574" y="666"/>
                      <a:pt x="5550" y="676"/>
                      <a:pt x="5527" y="676"/>
                    </a:cubicBezTo>
                    <a:cubicBezTo>
                      <a:pt x="5481" y="676"/>
                      <a:pt x="5441" y="632"/>
                      <a:pt x="5402" y="632"/>
                    </a:cubicBezTo>
                    <a:cubicBezTo>
                      <a:pt x="5401" y="632"/>
                      <a:pt x="5399" y="632"/>
                      <a:pt x="5398" y="632"/>
                    </a:cubicBezTo>
                    <a:cubicBezTo>
                      <a:pt x="5388" y="625"/>
                      <a:pt x="5378" y="623"/>
                      <a:pt x="5368" y="623"/>
                    </a:cubicBezTo>
                    <a:cubicBezTo>
                      <a:pt x="5349" y="623"/>
                      <a:pt x="5329" y="632"/>
                      <a:pt x="5307" y="638"/>
                    </a:cubicBezTo>
                    <a:cubicBezTo>
                      <a:pt x="5304" y="639"/>
                      <a:pt x="5300" y="640"/>
                      <a:pt x="5297" y="640"/>
                    </a:cubicBezTo>
                    <a:cubicBezTo>
                      <a:pt x="5273" y="640"/>
                      <a:pt x="5249" y="593"/>
                      <a:pt x="5221" y="593"/>
                    </a:cubicBezTo>
                    <a:cubicBezTo>
                      <a:pt x="5213" y="593"/>
                      <a:pt x="5205" y="597"/>
                      <a:pt x="5197" y="606"/>
                    </a:cubicBezTo>
                    <a:cubicBezTo>
                      <a:pt x="5190" y="576"/>
                      <a:pt x="5182" y="569"/>
                      <a:pt x="5173" y="569"/>
                    </a:cubicBezTo>
                    <a:cubicBezTo>
                      <a:pt x="5166" y="569"/>
                      <a:pt x="5159" y="575"/>
                      <a:pt x="5151" y="575"/>
                    </a:cubicBezTo>
                    <a:cubicBezTo>
                      <a:pt x="5145" y="575"/>
                      <a:pt x="5138" y="571"/>
                      <a:pt x="5131" y="556"/>
                    </a:cubicBezTo>
                    <a:cubicBezTo>
                      <a:pt x="5126" y="547"/>
                      <a:pt x="5120" y="543"/>
                      <a:pt x="5114" y="543"/>
                    </a:cubicBezTo>
                    <a:cubicBezTo>
                      <a:pt x="5095" y="543"/>
                      <a:pt x="5075" y="580"/>
                      <a:pt x="5053" y="589"/>
                    </a:cubicBezTo>
                    <a:cubicBezTo>
                      <a:pt x="5045" y="615"/>
                      <a:pt x="5037" y="624"/>
                      <a:pt x="5028" y="624"/>
                    </a:cubicBezTo>
                    <a:cubicBezTo>
                      <a:pt x="5008" y="624"/>
                      <a:pt x="4987" y="573"/>
                      <a:pt x="4964" y="569"/>
                    </a:cubicBezTo>
                    <a:cubicBezTo>
                      <a:pt x="4954" y="545"/>
                      <a:pt x="4943" y="538"/>
                      <a:pt x="4931" y="538"/>
                    </a:cubicBezTo>
                    <a:cubicBezTo>
                      <a:pt x="4915" y="538"/>
                      <a:pt x="4899" y="551"/>
                      <a:pt x="4882" y="551"/>
                    </a:cubicBezTo>
                    <a:cubicBezTo>
                      <a:pt x="4874" y="551"/>
                      <a:pt x="4866" y="549"/>
                      <a:pt x="4859" y="541"/>
                    </a:cubicBezTo>
                    <a:cubicBezTo>
                      <a:pt x="4821" y="512"/>
                      <a:pt x="4790" y="480"/>
                      <a:pt x="4763" y="477"/>
                    </a:cubicBezTo>
                    <a:cubicBezTo>
                      <a:pt x="4763" y="477"/>
                      <a:pt x="4762" y="477"/>
                      <a:pt x="4761" y="477"/>
                    </a:cubicBezTo>
                    <a:cubicBezTo>
                      <a:pt x="4746" y="477"/>
                      <a:pt x="4732" y="440"/>
                      <a:pt x="4720" y="440"/>
                    </a:cubicBezTo>
                    <a:cubicBezTo>
                      <a:pt x="4713" y="440"/>
                      <a:pt x="4706" y="454"/>
                      <a:pt x="4698" y="499"/>
                    </a:cubicBezTo>
                    <a:cubicBezTo>
                      <a:pt x="4693" y="487"/>
                      <a:pt x="4687" y="483"/>
                      <a:pt x="4682" y="483"/>
                    </a:cubicBezTo>
                    <a:cubicBezTo>
                      <a:pt x="4666" y="483"/>
                      <a:pt x="4654" y="531"/>
                      <a:pt x="4646" y="531"/>
                    </a:cubicBezTo>
                    <a:cubicBezTo>
                      <a:pt x="4643" y="531"/>
                      <a:pt x="4641" y="524"/>
                      <a:pt x="4639" y="504"/>
                    </a:cubicBezTo>
                    <a:cubicBezTo>
                      <a:pt x="4633" y="515"/>
                      <a:pt x="4630" y="517"/>
                      <a:pt x="4628" y="517"/>
                    </a:cubicBezTo>
                    <a:cubicBezTo>
                      <a:pt x="4627" y="517"/>
                      <a:pt x="4627" y="516"/>
                      <a:pt x="4626" y="516"/>
                    </a:cubicBezTo>
                    <a:cubicBezTo>
                      <a:pt x="4624" y="516"/>
                      <a:pt x="4621" y="521"/>
                      <a:pt x="4611" y="551"/>
                    </a:cubicBezTo>
                    <a:cubicBezTo>
                      <a:pt x="4603" y="616"/>
                      <a:pt x="4592" y="659"/>
                      <a:pt x="4576" y="659"/>
                    </a:cubicBezTo>
                    <a:cubicBezTo>
                      <a:pt x="4566" y="659"/>
                      <a:pt x="4554" y="641"/>
                      <a:pt x="4539" y="598"/>
                    </a:cubicBezTo>
                    <a:cubicBezTo>
                      <a:pt x="4523" y="601"/>
                      <a:pt x="4503" y="654"/>
                      <a:pt x="4479" y="654"/>
                    </a:cubicBezTo>
                    <a:cubicBezTo>
                      <a:pt x="4475" y="654"/>
                      <a:pt x="4471" y="652"/>
                      <a:pt x="4467" y="649"/>
                    </a:cubicBezTo>
                    <a:cubicBezTo>
                      <a:pt x="4458" y="661"/>
                      <a:pt x="4449" y="665"/>
                      <a:pt x="4439" y="665"/>
                    </a:cubicBezTo>
                    <a:cubicBezTo>
                      <a:pt x="4416" y="665"/>
                      <a:pt x="4391" y="643"/>
                      <a:pt x="4363" y="643"/>
                    </a:cubicBezTo>
                    <a:cubicBezTo>
                      <a:pt x="4338" y="669"/>
                      <a:pt x="4316" y="677"/>
                      <a:pt x="4297" y="677"/>
                    </a:cubicBezTo>
                    <a:cubicBezTo>
                      <a:pt x="4274" y="677"/>
                      <a:pt x="4253" y="667"/>
                      <a:pt x="4236" y="667"/>
                    </a:cubicBezTo>
                    <a:cubicBezTo>
                      <a:pt x="4230" y="667"/>
                      <a:pt x="4224" y="668"/>
                      <a:pt x="4219" y="671"/>
                    </a:cubicBezTo>
                    <a:cubicBezTo>
                      <a:pt x="4210" y="658"/>
                      <a:pt x="4202" y="653"/>
                      <a:pt x="4195" y="653"/>
                    </a:cubicBezTo>
                    <a:cubicBezTo>
                      <a:pt x="4175" y="653"/>
                      <a:pt x="4161" y="686"/>
                      <a:pt x="4150" y="686"/>
                    </a:cubicBezTo>
                    <a:cubicBezTo>
                      <a:pt x="4149" y="686"/>
                      <a:pt x="4147" y="685"/>
                      <a:pt x="4146" y="685"/>
                    </a:cubicBezTo>
                    <a:cubicBezTo>
                      <a:pt x="4144" y="686"/>
                      <a:pt x="4140" y="687"/>
                      <a:pt x="4137" y="690"/>
                    </a:cubicBezTo>
                    <a:cubicBezTo>
                      <a:pt x="4139" y="679"/>
                      <a:pt x="4140" y="669"/>
                      <a:pt x="4141" y="659"/>
                    </a:cubicBezTo>
                    <a:cubicBezTo>
                      <a:pt x="4144" y="653"/>
                      <a:pt x="4141" y="641"/>
                      <a:pt x="4121" y="630"/>
                    </a:cubicBezTo>
                    <a:cubicBezTo>
                      <a:pt x="4100" y="618"/>
                      <a:pt x="4061" y="608"/>
                      <a:pt x="3991" y="604"/>
                    </a:cubicBezTo>
                    <a:cubicBezTo>
                      <a:pt x="3978" y="568"/>
                      <a:pt x="3965" y="555"/>
                      <a:pt x="3952" y="555"/>
                    </a:cubicBezTo>
                    <a:cubicBezTo>
                      <a:pt x="3936" y="555"/>
                      <a:pt x="3921" y="577"/>
                      <a:pt x="3906" y="601"/>
                    </a:cubicBezTo>
                    <a:cubicBezTo>
                      <a:pt x="3889" y="600"/>
                      <a:pt x="3873" y="565"/>
                      <a:pt x="3858" y="565"/>
                    </a:cubicBezTo>
                    <a:cubicBezTo>
                      <a:pt x="3851" y="565"/>
                      <a:pt x="3843" y="574"/>
                      <a:pt x="3836" y="601"/>
                    </a:cubicBezTo>
                    <a:cubicBezTo>
                      <a:pt x="3809" y="611"/>
                      <a:pt x="3786" y="618"/>
                      <a:pt x="3764" y="618"/>
                    </a:cubicBezTo>
                    <a:cubicBezTo>
                      <a:pt x="3749" y="618"/>
                      <a:pt x="3735" y="615"/>
                      <a:pt x="3721" y="608"/>
                    </a:cubicBezTo>
                    <a:cubicBezTo>
                      <a:pt x="3699" y="622"/>
                      <a:pt x="3676" y="652"/>
                      <a:pt x="3654" y="652"/>
                    </a:cubicBezTo>
                    <a:cubicBezTo>
                      <a:pt x="3643" y="652"/>
                      <a:pt x="3631" y="644"/>
                      <a:pt x="3620" y="622"/>
                    </a:cubicBezTo>
                    <a:cubicBezTo>
                      <a:pt x="3603" y="583"/>
                      <a:pt x="3585" y="604"/>
                      <a:pt x="3566" y="571"/>
                    </a:cubicBezTo>
                    <a:cubicBezTo>
                      <a:pt x="3548" y="598"/>
                      <a:pt x="3528" y="621"/>
                      <a:pt x="3505" y="643"/>
                    </a:cubicBezTo>
                    <a:cubicBezTo>
                      <a:pt x="3497" y="649"/>
                      <a:pt x="3489" y="651"/>
                      <a:pt x="3481" y="651"/>
                    </a:cubicBezTo>
                    <a:cubicBezTo>
                      <a:pt x="3456" y="651"/>
                      <a:pt x="3430" y="631"/>
                      <a:pt x="3400" y="631"/>
                    </a:cubicBezTo>
                    <a:cubicBezTo>
                      <a:pt x="3384" y="631"/>
                      <a:pt x="3368" y="637"/>
                      <a:pt x="3350" y="654"/>
                    </a:cubicBezTo>
                    <a:cubicBezTo>
                      <a:pt x="3347" y="653"/>
                      <a:pt x="3344" y="652"/>
                      <a:pt x="3341" y="652"/>
                    </a:cubicBezTo>
                    <a:cubicBezTo>
                      <a:pt x="3319" y="652"/>
                      <a:pt x="3296" y="679"/>
                      <a:pt x="3272" y="679"/>
                    </a:cubicBezTo>
                    <a:cubicBezTo>
                      <a:pt x="3264" y="679"/>
                      <a:pt x="3255" y="675"/>
                      <a:pt x="3247" y="667"/>
                    </a:cubicBezTo>
                    <a:cubicBezTo>
                      <a:pt x="3227" y="671"/>
                      <a:pt x="3205" y="688"/>
                      <a:pt x="3183" y="688"/>
                    </a:cubicBezTo>
                    <a:cubicBezTo>
                      <a:pt x="3164" y="688"/>
                      <a:pt x="3145" y="676"/>
                      <a:pt x="3125" y="635"/>
                    </a:cubicBezTo>
                    <a:cubicBezTo>
                      <a:pt x="3100" y="650"/>
                      <a:pt x="3077" y="659"/>
                      <a:pt x="3056" y="659"/>
                    </a:cubicBezTo>
                    <a:cubicBezTo>
                      <a:pt x="3038" y="659"/>
                      <a:pt x="3021" y="653"/>
                      <a:pt x="3005" y="639"/>
                    </a:cubicBezTo>
                    <a:cubicBezTo>
                      <a:pt x="2987" y="624"/>
                      <a:pt x="2970" y="621"/>
                      <a:pt x="2955" y="621"/>
                    </a:cubicBezTo>
                    <a:cubicBezTo>
                      <a:pt x="2948" y="621"/>
                      <a:pt x="2942" y="622"/>
                      <a:pt x="2936" y="622"/>
                    </a:cubicBezTo>
                    <a:cubicBezTo>
                      <a:pt x="2927" y="622"/>
                      <a:pt x="2919" y="621"/>
                      <a:pt x="2911" y="617"/>
                    </a:cubicBezTo>
                    <a:cubicBezTo>
                      <a:pt x="2904" y="608"/>
                      <a:pt x="2897" y="606"/>
                      <a:pt x="2890" y="606"/>
                    </a:cubicBezTo>
                    <a:cubicBezTo>
                      <a:pt x="2883" y="606"/>
                      <a:pt x="2876" y="608"/>
                      <a:pt x="2870" y="608"/>
                    </a:cubicBezTo>
                    <a:cubicBezTo>
                      <a:pt x="2858" y="608"/>
                      <a:pt x="2848" y="600"/>
                      <a:pt x="2838" y="557"/>
                    </a:cubicBezTo>
                    <a:cubicBezTo>
                      <a:pt x="2817" y="588"/>
                      <a:pt x="2799" y="588"/>
                      <a:pt x="2782" y="613"/>
                    </a:cubicBezTo>
                    <a:cubicBezTo>
                      <a:pt x="2781" y="613"/>
                      <a:pt x="2780" y="613"/>
                      <a:pt x="2779" y="613"/>
                    </a:cubicBezTo>
                    <a:cubicBezTo>
                      <a:pt x="2740" y="613"/>
                      <a:pt x="2716" y="643"/>
                      <a:pt x="2697" y="643"/>
                    </a:cubicBezTo>
                    <a:cubicBezTo>
                      <a:pt x="2687" y="643"/>
                      <a:pt x="2679" y="634"/>
                      <a:pt x="2670" y="608"/>
                    </a:cubicBezTo>
                    <a:cubicBezTo>
                      <a:pt x="2655" y="554"/>
                      <a:pt x="2638" y="536"/>
                      <a:pt x="2611" y="536"/>
                    </a:cubicBezTo>
                    <a:cubicBezTo>
                      <a:pt x="2595" y="536"/>
                      <a:pt x="2574" y="543"/>
                      <a:pt x="2548" y="552"/>
                    </a:cubicBezTo>
                    <a:cubicBezTo>
                      <a:pt x="2536" y="574"/>
                      <a:pt x="2524" y="583"/>
                      <a:pt x="2511" y="583"/>
                    </a:cubicBezTo>
                    <a:cubicBezTo>
                      <a:pt x="2488" y="583"/>
                      <a:pt x="2464" y="551"/>
                      <a:pt x="2440" y="523"/>
                    </a:cubicBezTo>
                    <a:cubicBezTo>
                      <a:pt x="2425" y="556"/>
                      <a:pt x="2409" y="625"/>
                      <a:pt x="2393" y="625"/>
                    </a:cubicBezTo>
                    <a:cubicBezTo>
                      <a:pt x="2389" y="625"/>
                      <a:pt x="2385" y="620"/>
                      <a:pt x="2381" y="610"/>
                    </a:cubicBezTo>
                    <a:cubicBezTo>
                      <a:pt x="2362" y="537"/>
                      <a:pt x="2342" y="589"/>
                      <a:pt x="2324" y="517"/>
                    </a:cubicBezTo>
                    <a:cubicBezTo>
                      <a:pt x="2322" y="513"/>
                      <a:pt x="2319" y="511"/>
                      <a:pt x="2316" y="511"/>
                    </a:cubicBezTo>
                    <a:cubicBezTo>
                      <a:pt x="2300" y="511"/>
                      <a:pt x="2284" y="563"/>
                      <a:pt x="2269" y="563"/>
                    </a:cubicBezTo>
                    <a:cubicBezTo>
                      <a:pt x="2268" y="563"/>
                      <a:pt x="2267" y="563"/>
                      <a:pt x="2266" y="562"/>
                    </a:cubicBezTo>
                    <a:cubicBezTo>
                      <a:pt x="2247" y="552"/>
                      <a:pt x="2226" y="570"/>
                      <a:pt x="2208" y="520"/>
                    </a:cubicBezTo>
                    <a:cubicBezTo>
                      <a:pt x="2204" y="513"/>
                      <a:pt x="2199" y="509"/>
                      <a:pt x="2194" y="509"/>
                    </a:cubicBezTo>
                    <a:cubicBezTo>
                      <a:pt x="2180" y="509"/>
                      <a:pt x="2166" y="541"/>
                      <a:pt x="2152" y="571"/>
                    </a:cubicBezTo>
                    <a:cubicBezTo>
                      <a:pt x="2150" y="568"/>
                      <a:pt x="2148" y="567"/>
                      <a:pt x="2145" y="567"/>
                    </a:cubicBezTo>
                    <a:cubicBezTo>
                      <a:pt x="2136" y="567"/>
                      <a:pt x="2126" y="587"/>
                      <a:pt x="2116" y="587"/>
                    </a:cubicBezTo>
                    <a:cubicBezTo>
                      <a:pt x="2110" y="587"/>
                      <a:pt x="2105" y="579"/>
                      <a:pt x="2099" y="554"/>
                    </a:cubicBezTo>
                    <a:cubicBezTo>
                      <a:pt x="2084" y="547"/>
                      <a:pt x="2069" y="545"/>
                      <a:pt x="2054" y="545"/>
                    </a:cubicBezTo>
                    <a:cubicBezTo>
                      <a:pt x="2009" y="545"/>
                      <a:pt x="1968" y="569"/>
                      <a:pt x="1938" y="569"/>
                    </a:cubicBezTo>
                    <a:cubicBezTo>
                      <a:pt x="1935" y="569"/>
                      <a:pt x="1932" y="569"/>
                      <a:pt x="1930" y="569"/>
                    </a:cubicBezTo>
                    <a:cubicBezTo>
                      <a:pt x="1917" y="523"/>
                      <a:pt x="1905" y="463"/>
                      <a:pt x="1895" y="463"/>
                    </a:cubicBezTo>
                    <a:cubicBezTo>
                      <a:pt x="1892" y="463"/>
                      <a:pt x="1890" y="466"/>
                      <a:pt x="1888" y="472"/>
                    </a:cubicBezTo>
                    <a:cubicBezTo>
                      <a:pt x="1884" y="465"/>
                      <a:pt x="1880" y="460"/>
                      <a:pt x="1876" y="460"/>
                    </a:cubicBezTo>
                    <a:cubicBezTo>
                      <a:pt x="1867" y="460"/>
                      <a:pt x="1858" y="485"/>
                      <a:pt x="1850" y="568"/>
                    </a:cubicBezTo>
                    <a:cubicBezTo>
                      <a:pt x="1837" y="612"/>
                      <a:pt x="1825" y="597"/>
                      <a:pt x="1814" y="638"/>
                    </a:cubicBezTo>
                    <a:cubicBezTo>
                      <a:pt x="1812" y="634"/>
                      <a:pt x="1810" y="633"/>
                      <a:pt x="1808" y="633"/>
                    </a:cubicBezTo>
                    <a:cubicBezTo>
                      <a:pt x="1802" y="633"/>
                      <a:pt x="1796" y="647"/>
                      <a:pt x="1789" y="647"/>
                    </a:cubicBezTo>
                    <a:cubicBezTo>
                      <a:pt x="1786" y="647"/>
                      <a:pt x="1783" y="643"/>
                      <a:pt x="1780" y="632"/>
                    </a:cubicBezTo>
                    <a:cubicBezTo>
                      <a:pt x="1778" y="633"/>
                      <a:pt x="1777" y="633"/>
                      <a:pt x="1775" y="633"/>
                    </a:cubicBezTo>
                    <a:cubicBezTo>
                      <a:pt x="1762" y="633"/>
                      <a:pt x="1749" y="609"/>
                      <a:pt x="1735" y="609"/>
                    </a:cubicBezTo>
                    <a:cubicBezTo>
                      <a:pt x="1724" y="609"/>
                      <a:pt x="1714" y="622"/>
                      <a:pt x="1702" y="664"/>
                    </a:cubicBezTo>
                    <a:cubicBezTo>
                      <a:pt x="1698" y="683"/>
                      <a:pt x="1693" y="690"/>
                      <a:pt x="1688" y="690"/>
                    </a:cubicBezTo>
                    <a:cubicBezTo>
                      <a:pt x="1674" y="690"/>
                      <a:pt x="1656" y="632"/>
                      <a:pt x="1644" y="616"/>
                    </a:cubicBezTo>
                    <a:cubicBezTo>
                      <a:pt x="1634" y="543"/>
                      <a:pt x="1625" y="516"/>
                      <a:pt x="1615" y="516"/>
                    </a:cubicBezTo>
                    <a:cubicBezTo>
                      <a:pt x="1606" y="516"/>
                      <a:pt x="1597" y="534"/>
                      <a:pt x="1588" y="559"/>
                    </a:cubicBezTo>
                    <a:cubicBezTo>
                      <a:pt x="1583" y="559"/>
                      <a:pt x="1579" y="560"/>
                      <a:pt x="1575" y="560"/>
                    </a:cubicBezTo>
                    <a:cubicBezTo>
                      <a:pt x="1559" y="560"/>
                      <a:pt x="1543" y="555"/>
                      <a:pt x="1527" y="555"/>
                    </a:cubicBezTo>
                    <a:cubicBezTo>
                      <a:pt x="1519" y="555"/>
                      <a:pt x="1512" y="556"/>
                      <a:pt x="1505" y="559"/>
                    </a:cubicBezTo>
                    <a:cubicBezTo>
                      <a:pt x="1500" y="548"/>
                      <a:pt x="1494" y="544"/>
                      <a:pt x="1489" y="544"/>
                    </a:cubicBezTo>
                    <a:cubicBezTo>
                      <a:pt x="1473" y="544"/>
                      <a:pt x="1458" y="576"/>
                      <a:pt x="1442" y="576"/>
                    </a:cubicBezTo>
                    <a:cubicBezTo>
                      <a:pt x="1434" y="576"/>
                      <a:pt x="1426" y="567"/>
                      <a:pt x="1418" y="541"/>
                    </a:cubicBezTo>
                    <a:cubicBezTo>
                      <a:pt x="1401" y="539"/>
                      <a:pt x="1384" y="513"/>
                      <a:pt x="1366" y="513"/>
                    </a:cubicBezTo>
                    <a:cubicBezTo>
                      <a:pt x="1353" y="513"/>
                      <a:pt x="1339" y="528"/>
                      <a:pt x="1324" y="580"/>
                    </a:cubicBezTo>
                    <a:cubicBezTo>
                      <a:pt x="1305" y="554"/>
                      <a:pt x="1286" y="535"/>
                      <a:pt x="1265" y="535"/>
                    </a:cubicBezTo>
                    <a:cubicBezTo>
                      <a:pt x="1251" y="535"/>
                      <a:pt x="1236" y="544"/>
                      <a:pt x="1221" y="566"/>
                    </a:cubicBezTo>
                    <a:cubicBezTo>
                      <a:pt x="1202" y="593"/>
                      <a:pt x="1183" y="605"/>
                      <a:pt x="1163" y="605"/>
                    </a:cubicBezTo>
                    <a:cubicBezTo>
                      <a:pt x="1144" y="605"/>
                      <a:pt x="1124" y="593"/>
                      <a:pt x="1103" y="574"/>
                    </a:cubicBezTo>
                    <a:cubicBezTo>
                      <a:pt x="1070" y="573"/>
                      <a:pt x="1050" y="535"/>
                      <a:pt x="1020" y="535"/>
                    </a:cubicBezTo>
                    <a:cubicBezTo>
                      <a:pt x="1011" y="535"/>
                      <a:pt x="1002" y="538"/>
                      <a:pt x="992" y="546"/>
                    </a:cubicBezTo>
                    <a:cubicBezTo>
                      <a:pt x="986" y="528"/>
                      <a:pt x="981" y="523"/>
                      <a:pt x="975" y="523"/>
                    </a:cubicBezTo>
                    <a:cubicBezTo>
                      <a:pt x="964" y="523"/>
                      <a:pt x="953" y="545"/>
                      <a:pt x="942" y="545"/>
                    </a:cubicBezTo>
                    <a:cubicBezTo>
                      <a:pt x="935" y="545"/>
                      <a:pt x="928" y="536"/>
                      <a:pt x="921" y="503"/>
                    </a:cubicBezTo>
                    <a:cubicBezTo>
                      <a:pt x="914" y="495"/>
                      <a:pt x="908" y="491"/>
                      <a:pt x="901" y="491"/>
                    </a:cubicBezTo>
                    <a:cubicBezTo>
                      <a:pt x="884" y="491"/>
                      <a:pt x="867" y="512"/>
                      <a:pt x="851" y="529"/>
                    </a:cubicBezTo>
                    <a:cubicBezTo>
                      <a:pt x="843" y="527"/>
                      <a:pt x="836" y="526"/>
                      <a:pt x="828" y="526"/>
                    </a:cubicBezTo>
                    <a:cubicBezTo>
                      <a:pt x="810" y="526"/>
                      <a:pt x="792" y="531"/>
                      <a:pt x="774" y="531"/>
                    </a:cubicBezTo>
                    <a:cubicBezTo>
                      <a:pt x="753" y="531"/>
                      <a:pt x="733" y="525"/>
                      <a:pt x="713" y="496"/>
                    </a:cubicBezTo>
                    <a:cubicBezTo>
                      <a:pt x="697" y="456"/>
                      <a:pt x="680" y="445"/>
                      <a:pt x="663" y="445"/>
                    </a:cubicBezTo>
                    <a:cubicBezTo>
                      <a:pt x="639" y="445"/>
                      <a:pt x="616" y="467"/>
                      <a:pt x="592" y="467"/>
                    </a:cubicBezTo>
                    <a:cubicBezTo>
                      <a:pt x="587" y="467"/>
                      <a:pt x="581" y="465"/>
                      <a:pt x="575" y="462"/>
                    </a:cubicBezTo>
                    <a:cubicBezTo>
                      <a:pt x="529" y="417"/>
                      <a:pt x="482" y="436"/>
                      <a:pt x="433" y="419"/>
                    </a:cubicBezTo>
                    <a:cubicBezTo>
                      <a:pt x="422" y="429"/>
                      <a:pt x="410" y="433"/>
                      <a:pt x="399" y="433"/>
                    </a:cubicBezTo>
                    <a:cubicBezTo>
                      <a:pt x="362" y="433"/>
                      <a:pt x="324" y="395"/>
                      <a:pt x="286" y="392"/>
                    </a:cubicBezTo>
                    <a:cubicBezTo>
                      <a:pt x="273" y="419"/>
                      <a:pt x="255" y="429"/>
                      <a:pt x="234" y="429"/>
                    </a:cubicBezTo>
                    <a:cubicBezTo>
                      <a:pt x="178" y="429"/>
                      <a:pt x="103" y="360"/>
                      <a:pt x="57" y="360"/>
                    </a:cubicBezTo>
                    <a:cubicBezTo>
                      <a:pt x="50" y="360"/>
                      <a:pt x="43" y="361"/>
                      <a:pt x="38" y="365"/>
                    </a:cubicBezTo>
                    <a:lnTo>
                      <a:pt x="38" y="429"/>
                    </a:lnTo>
                    <a:cubicBezTo>
                      <a:pt x="38" y="428"/>
                      <a:pt x="38" y="427"/>
                      <a:pt x="38" y="427"/>
                    </a:cubicBezTo>
                    <a:cubicBezTo>
                      <a:pt x="38" y="427"/>
                      <a:pt x="38" y="467"/>
                      <a:pt x="36" y="504"/>
                    </a:cubicBezTo>
                    <a:lnTo>
                      <a:pt x="36" y="514"/>
                    </a:lnTo>
                    <a:lnTo>
                      <a:pt x="36" y="596"/>
                    </a:lnTo>
                    <a:cubicBezTo>
                      <a:pt x="36" y="662"/>
                      <a:pt x="36" y="659"/>
                      <a:pt x="35" y="706"/>
                    </a:cubicBezTo>
                    <a:cubicBezTo>
                      <a:pt x="35" y="735"/>
                      <a:pt x="34" y="805"/>
                      <a:pt x="34" y="833"/>
                    </a:cubicBezTo>
                    <a:cubicBezTo>
                      <a:pt x="34" y="834"/>
                      <a:pt x="34" y="834"/>
                      <a:pt x="34" y="834"/>
                    </a:cubicBezTo>
                    <a:cubicBezTo>
                      <a:pt x="34" y="834"/>
                      <a:pt x="34" y="834"/>
                      <a:pt x="34" y="834"/>
                    </a:cubicBezTo>
                    <a:cubicBezTo>
                      <a:pt x="34" y="834"/>
                      <a:pt x="34" y="843"/>
                      <a:pt x="33" y="954"/>
                    </a:cubicBezTo>
                    <a:cubicBezTo>
                      <a:pt x="31" y="1048"/>
                      <a:pt x="31" y="1057"/>
                      <a:pt x="31" y="1102"/>
                    </a:cubicBezTo>
                    <a:cubicBezTo>
                      <a:pt x="31" y="1070"/>
                      <a:pt x="34" y="924"/>
                      <a:pt x="34" y="879"/>
                    </a:cubicBezTo>
                    <a:lnTo>
                      <a:pt x="34" y="879"/>
                    </a:lnTo>
                    <a:cubicBezTo>
                      <a:pt x="34" y="988"/>
                      <a:pt x="33" y="1089"/>
                      <a:pt x="31" y="1180"/>
                    </a:cubicBezTo>
                    <a:cubicBezTo>
                      <a:pt x="28" y="1365"/>
                      <a:pt x="24" y="1551"/>
                      <a:pt x="21" y="1737"/>
                    </a:cubicBezTo>
                    <a:cubicBezTo>
                      <a:pt x="19" y="1840"/>
                      <a:pt x="14" y="2083"/>
                      <a:pt x="14" y="2083"/>
                    </a:cubicBezTo>
                    <a:cubicBezTo>
                      <a:pt x="31" y="2102"/>
                      <a:pt x="14" y="2115"/>
                      <a:pt x="1" y="2120"/>
                    </a:cubicBezTo>
                    <a:cubicBezTo>
                      <a:pt x="12" y="2116"/>
                      <a:pt x="39" y="2110"/>
                      <a:pt x="95" y="2099"/>
                    </a:cubicBezTo>
                    <a:cubicBezTo>
                      <a:pt x="96" y="2107"/>
                      <a:pt x="128" y="2111"/>
                      <a:pt x="162" y="2111"/>
                    </a:cubicBezTo>
                    <a:cubicBezTo>
                      <a:pt x="196" y="2111"/>
                      <a:pt x="230" y="2107"/>
                      <a:pt x="234" y="2099"/>
                    </a:cubicBezTo>
                    <a:cubicBezTo>
                      <a:pt x="234" y="2099"/>
                      <a:pt x="235" y="2099"/>
                      <a:pt x="237" y="2099"/>
                    </a:cubicBezTo>
                    <a:cubicBezTo>
                      <a:pt x="263" y="2099"/>
                      <a:pt x="410" y="2119"/>
                      <a:pt x="445" y="2157"/>
                    </a:cubicBezTo>
                    <a:cubicBezTo>
                      <a:pt x="465" y="2134"/>
                      <a:pt x="492" y="2127"/>
                      <a:pt x="521" y="2127"/>
                    </a:cubicBezTo>
                    <a:cubicBezTo>
                      <a:pt x="556" y="2127"/>
                      <a:pt x="592" y="2138"/>
                      <a:pt x="618" y="2144"/>
                    </a:cubicBezTo>
                    <a:cubicBezTo>
                      <a:pt x="619" y="2144"/>
                      <a:pt x="619" y="2144"/>
                      <a:pt x="620" y="2144"/>
                    </a:cubicBezTo>
                    <a:cubicBezTo>
                      <a:pt x="635" y="2144"/>
                      <a:pt x="649" y="2165"/>
                      <a:pt x="665" y="2165"/>
                    </a:cubicBezTo>
                    <a:cubicBezTo>
                      <a:pt x="677" y="2165"/>
                      <a:pt x="689" y="2153"/>
                      <a:pt x="703" y="2108"/>
                    </a:cubicBezTo>
                    <a:cubicBezTo>
                      <a:pt x="707" y="2110"/>
                      <a:pt x="711" y="2110"/>
                      <a:pt x="715" y="2110"/>
                    </a:cubicBezTo>
                    <a:cubicBezTo>
                      <a:pt x="742" y="2110"/>
                      <a:pt x="768" y="2087"/>
                      <a:pt x="794" y="2071"/>
                    </a:cubicBezTo>
                    <a:cubicBezTo>
                      <a:pt x="796" y="2065"/>
                      <a:pt x="800" y="2062"/>
                      <a:pt x="806" y="2062"/>
                    </a:cubicBezTo>
                    <a:cubicBezTo>
                      <a:pt x="832" y="2062"/>
                      <a:pt x="896" y="2119"/>
                      <a:pt x="974" y="2119"/>
                    </a:cubicBezTo>
                    <a:cubicBezTo>
                      <a:pt x="998" y="2119"/>
                      <a:pt x="1023" y="2114"/>
                      <a:pt x="1049" y="2099"/>
                    </a:cubicBezTo>
                    <a:cubicBezTo>
                      <a:pt x="1056" y="2096"/>
                      <a:pt x="1064" y="2094"/>
                      <a:pt x="1073" y="2094"/>
                    </a:cubicBezTo>
                    <a:cubicBezTo>
                      <a:pt x="1109" y="2094"/>
                      <a:pt x="1165" y="2116"/>
                      <a:pt x="1216" y="2116"/>
                    </a:cubicBezTo>
                    <a:cubicBezTo>
                      <a:pt x="1259" y="2116"/>
                      <a:pt x="1299" y="2100"/>
                      <a:pt x="1318" y="2041"/>
                    </a:cubicBezTo>
                    <a:cubicBezTo>
                      <a:pt x="1323" y="2038"/>
                      <a:pt x="1329" y="2036"/>
                      <a:pt x="1336" y="2036"/>
                    </a:cubicBezTo>
                    <a:cubicBezTo>
                      <a:pt x="1376" y="2036"/>
                      <a:pt x="1431" y="2090"/>
                      <a:pt x="1481" y="2090"/>
                    </a:cubicBezTo>
                    <a:cubicBezTo>
                      <a:pt x="1489" y="2090"/>
                      <a:pt x="1497" y="2089"/>
                      <a:pt x="1505" y="2085"/>
                    </a:cubicBezTo>
                    <a:cubicBezTo>
                      <a:pt x="1512" y="2082"/>
                      <a:pt x="1520" y="2081"/>
                      <a:pt x="1528" y="2081"/>
                    </a:cubicBezTo>
                    <a:cubicBezTo>
                      <a:pt x="1539" y="2081"/>
                      <a:pt x="1549" y="2083"/>
                      <a:pt x="1560" y="2083"/>
                    </a:cubicBezTo>
                    <a:cubicBezTo>
                      <a:pt x="1576" y="2083"/>
                      <a:pt x="1592" y="2079"/>
                      <a:pt x="1609" y="2063"/>
                    </a:cubicBezTo>
                    <a:cubicBezTo>
                      <a:pt x="1652" y="2057"/>
                      <a:pt x="1694" y="2043"/>
                      <a:pt x="1731" y="2022"/>
                    </a:cubicBezTo>
                    <a:cubicBezTo>
                      <a:pt x="1767" y="2063"/>
                      <a:pt x="1804" y="2173"/>
                      <a:pt x="1845" y="2173"/>
                    </a:cubicBezTo>
                    <a:cubicBezTo>
                      <a:pt x="1852" y="2173"/>
                      <a:pt x="1859" y="2170"/>
                      <a:pt x="1866" y="2163"/>
                    </a:cubicBezTo>
                    <a:cubicBezTo>
                      <a:pt x="1876" y="2176"/>
                      <a:pt x="1887" y="2180"/>
                      <a:pt x="1897" y="2180"/>
                    </a:cubicBezTo>
                    <a:cubicBezTo>
                      <a:pt x="1925" y="2180"/>
                      <a:pt x="1955" y="2148"/>
                      <a:pt x="1986" y="2148"/>
                    </a:cubicBezTo>
                    <a:cubicBezTo>
                      <a:pt x="1998" y="2148"/>
                      <a:pt x="2009" y="2153"/>
                      <a:pt x="2021" y="2167"/>
                    </a:cubicBezTo>
                    <a:cubicBezTo>
                      <a:pt x="2022" y="2126"/>
                      <a:pt x="2030" y="2106"/>
                      <a:pt x="2045" y="2106"/>
                    </a:cubicBezTo>
                    <a:cubicBezTo>
                      <a:pt x="2059" y="2106"/>
                      <a:pt x="2081" y="2127"/>
                      <a:pt x="2108" y="2168"/>
                    </a:cubicBezTo>
                    <a:cubicBezTo>
                      <a:pt x="2119" y="2134"/>
                      <a:pt x="2131" y="2113"/>
                      <a:pt x="2143" y="2113"/>
                    </a:cubicBezTo>
                    <a:cubicBezTo>
                      <a:pt x="2147" y="2113"/>
                      <a:pt x="2151" y="2116"/>
                      <a:pt x="2155" y="2121"/>
                    </a:cubicBezTo>
                    <a:cubicBezTo>
                      <a:pt x="2158" y="2116"/>
                      <a:pt x="2160" y="2114"/>
                      <a:pt x="2163" y="2114"/>
                    </a:cubicBezTo>
                    <a:cubicBezTo>
                      <a:pt x="2177" y="2114"/>
                      <a:pt x="2191" y="2177"/>
                      <a:pt x="2207" y="2178"/>
                    </a:cubicBezTo>
                    <a:cubicBezTo>
                      <a:pt x="2224" y="2204"/>
                      <a:pt x="2241" y="2215"/>
                      <a:pt x="2260" y="2215"/>
                    </a:cubicBezTo>
                    <a:cubicBezTo>
                      <a:pt x="2283" y="2215"/>
                      <a:pt x="2308" y="2198"/>
                      <a:pt x="2334" y="2172"/>
                    </a:cubicBezTo>
                    <a:cubicBezTo>
                      <a:pt x="2348" y="2201"/>
                      <a:pt x="2363" y="2215"/>
                      <a:pt x="2378" y="2215"/>
                    </a:cubicBezTo>
                    <a:cubicBezTo>
                      <a:pt x="2395" y="2215"/>
                      <a:pt x="2414" y="2197"/>
                      <a:pt x="2432" y="2163"/>
                    </a:cubicBezTo>
                    <a:cubicBezTo>
                      <a:pt x="2453" y="2158"/>
                      <a:pt x="2474" y="2135"/>
                      <a:pt x="2496" y="2135"/>
                    </a:cubicBezTo>
                    <a:cubicBezTo>
                      <a:pt x="2509" y="2135"/>
                      <a:pt x="2523" y="2144"/>
                      <a:pt x="2537" y="2173"/>
                    </a:cubicBezTo>
                    <a:cubicBezTo>
                      <a:pt x="2550" y="2193"/>
                      <a:pt x="2563" y="2200"/>
                      <a:pt x="2577" y="2200"/>
                    </a:cubicBezTo>
                    <a:cubicBezTo>
                      <a:pt x="2612" y="2200"/>
                      <a:pt x="2648" y="2155"/>
                      <a:pt x="2684" y="2155"/>
                    </a:cubicBezTo>
                    <a:cubicBezTo>
                      <a:pt x="2695" y="2155"/>
                      <a:pt x="2706" y="2159"/>
                      <a:pt x="2717" y="2171"/>
                    </a:cubicBezTo>
                    <a:cubicBezTo>
                      <a:pt x="2748" y="2172"/>
                      <a:pt x="2780" y="2186"/>
                      <a:pt x="2810" y="2192"/>
                    </a:cubicBezTo>
                    <a:cubicBezTo>
                      <a:pt x="2820" y="2195"/>
                      <a:pt x="2829" y="2196"/>
                      <a:pt x="2839" y="2196"/>
                    </a:cubicBezTo>
                    <a:cubicBezTo>
                      <a:pt x="2863" y="2196"/>
                      <a:pt x="2887" y="2187"/>
                      <a:pt x="2906" y="2169"/>
                    </a:cubicBezTo>
                    <a:cubicBezTo>
                      <a:pt x="2936" y="2142"/>
                      <a:pt x="2981" y="2133"/>
                      <a:pt x="3030" y="2133"/>
                    </a:cubicBezTo>
                    <a:cubicBezTo>
                      <a:pt x="3109" y="2133"/>
                      <a:pt x="3198" y="2158"/>
                      <a:pt x="3252" y="2180"/>
                    </a:cubicBezTo>
                    <a:cubicBezTo>
                      <a:pt x="3268" y="2153"/>
                      <a:pt x="3284" y="2127"/>
                      <a:pt x="3299" y="2102"/>
                    </a:cubicBezTo>
                    <a:cubicBezTo>
                      <a:pt x="3310" y="2131"/>
                      <a:pt x="3320" y="2143"/>
                      <a:pt x="3331" y="2143"/>
                    </a:cubicBezTo>
                    <a:cubicBezTo>
                      <a:pt x="3370" y="2143"/>
                      <a:pt x="3414" y="1987"/>
                      <a:pt x="3505" y="1926"/>
                    </a:cubicBezTo>
                    <a:cubicBezTo>
                      <a:pt x="3513" y="1952"/>
                      <a:pt x="3522" y="1979"/>
                      <a:pt x="3529" y="2004"/>
                    </a:cubicBezTo>
                    <a:cubicBezTo>
                      <a:pt x="3545" y="1964"/>
                      <a:pt x="3582" y="1946"/>
                      <a:pt x="3619" y="1946"/>
                    </a:cubicBezTo>
                    <a:cubicBezTo>
                      <a:pt x="3670" y="1946"/>
                      <a:pt x="3722" y="1981"/>
                      <a:pt x="3725" y="2040"/>
                    </a:cubicBezTo>
                    <a:cubicBezTo>
                      <a:pt x="3782" y="1811"/>
                      <a:pt x="4996" y="1831"/>
                      <a:pt x="5064" y="1702"/>
                    </a:cubicBezTo>
                    <a:cubicBezTo>
                      <a:pt x="5077" y="1739"/>
                      <a:pt x="5090" y="1756"/>
                      <a:pt x="5103" y="1756"/>
                    </a:cubicBezTo>
                    <a:cubicBezTo>
                      <a:pt x="5123" y="1756"/>
                      <a:pt x="5144" y="1719"/>
                      <a:pt x="5164" y="1650"/>
                    </a:cubicBezTo>
                    <a:cubicBezTo>
                      <a:pt x="5169" y="1623"/>
                      <a:pt x="5174" y="1615"/>
                      <a:pt x="5178" y="1615"/>
                    </a:cubicBezTo>
                    <a:cubicBezTo>
                      <a:pt x="5186" y="1615"/>
                      <a:pt x="5193" y="1643"/>
                      <a:pt x="5200" y="1643"/>
                    </a:cubicBezTo>
                    <a:cubicBezTo>
                      <a:pt x="5204" y="1643"/>
                      <a:pt x="5207" y="1636"/>
                      <a:pt x="5211" y="1617"/>
                    </a:cubicBezTo>
                    <a:cubicBezTo>
                      <a:pt x="5221" y="1602"/>
                      <a:pt x="5230" y="1550"/>
                      <a:pt x="5239" y="1550"/>
                    </a:cubicBezTo>
                    <a:cubicBezTo>
                      <a:pt x="5245" y="1550"/>
                      <a:pt x="5251" y="1583"/>
                      <a:pt x="5256" y="1692"/>
                    </a:cubicBezTo>
                    <a:cubicBezTo>
                      <a:pt x="5262" y="1675"/>
                      <a:pt x="5268" y="1668"/>
                      <a:pt x="5274" y="1668"/>
                    </a:cubicBezTo>
                    <a:cubicBezTo>
                      <a:pt x="5294" y="1668"/>
                      <a:pt x="5310" y="1737"/>
                      <a:pt x="5328" y="1737"/>
                    </a:cubicBezTo>
                    <a:cubicBezTo>
                      <a:pt x="5332" y="1737"/>
                      <a:pt x="5336" y="1734"/>
                      <a:pt x="5340" y="1727"/>
                    </a:cubicBezTo>
                    <a:cubicBezTo>
                      <a:pt x="5346" y="1747"/>
                      <a:pt x="5352" y="1755"/>
                      <a:pt x="5359" y="1755"/>
                    </a:cubicBezTo>
                    <a:cubicBezTo>
                      <a:pt x="5379" y="1755"/>
                      <a:pt x="5400" y="1682"/>
                      <a:pt x="5419" y="1672"/>
                    </a:cubicBezTo>
                    <a:cubicBezTo>
                      <a:pt x="5423" y="1663"/>
                      <a:pt x="5427" y="1659"/>
                      <a:pt x="5431" y="1659"/>
                    </a:cubicBezTo>
                    <a:cubicBezTo>
                      <a:pt x="5442" y="1659"/>
                      <a:pt x="5453" y="1686"/>
                      <a:pt x="5464" y="1686"/>
                    </a:cubicBezTo>
                    <a:cubicBezTo>
                      <a:pt x="5472" y="1686"/>
                      <a:pt x="5480" y="1671"/>
                      <a:pt x="5489" y="1616"/>
                    </a:cubicBezTo>
                    <a:cubicBezTo>
                      <a:pt x="5489" y="1616"/>
                      <a:pt x="5490" y="1616"/>
                      <a:pt x="5491" y="1616"/>
                    </a:cubicBezTo>
                    <a:cubicBezTo>
                      <a:pt x="5503" y="1616"/>
                      <a:pt x="5515" y="1592"/>
                      <a:pt x="5526" y="1592"/>
                    </a:cubicBezTo>
                    <a:cubicBezTo>
                      <a:pt x="5534" y="1592"/>
                      <a:pt x="5542" y="1606"/>
                      <a:pt x="5550" y="1653"/>
                    </a:cubicBezTo>
                    <a:cubicBezTo>
                      <a:pt x="5585" y="1724"/>
                      <a:pt x="5749" y="1781"/>
                      <a:pt x="5774" y="1841"/>
                    </a:cubicBezTo>
                    <a:cubicBezTo>
                      <a:pt x="5786" y="1751"/>
                      <a:pt x="5796" y="1725"/>
                      <a:pt x="5805" y="1725"/>
                    </a:cubicBezTo>
                    <a:cubicBezTo>
                      <a:pt x="5817" y="1725"/>
                      <a:pt x="5827" y="1785"/>
                      <a:pt x="5835" y="1785"/>
                    </a:cubicBezTo>
                    <a:cubicBezTo>
                      <a:pt x="5835" y="1785"/>
                      <a:pt x="5835" y="1785"/>
                      <a:pt x="5835" y="1785"/>
                    </a:cubicBezTo>
                    <a:cubicBezTo>
                      <a:pt x="5846" y="1803"/>
                      <a:pt x="5853" y="1822"/>
                      <a:pt x="5854" y="1844"/>
                    </a:cubicBezTo>
                    <a:cubicBezTo>
                      <a:pt x="5854" y="1807"/>
                      <a:pt x="5854" y="1798"/>
                      <a:pt x="5855" y="1798"/>
                    </a:cubicBezTo>
                    <a:cubicBezTo>
                      <a:pt x="5855" y="1798"/>
                      <a:pt x="5855" y="1808"/>
                      <a:pt x="5856" y="1808"/>
                    </a:cubicBezTo>
                    <a:cubicBezTo>
                      <a:pt x="5857" y="1808"/>
                      <a:pt x="5858" y="1804"/>
                      <a:pt x="5859" y="1790"/>
                    </a:cubicBezTo>
                    <a:cubicBezTo>
                      <a:pt x="5862" y="1825"/>
                      <a:pt x="5869" y="1853"/>
                      <a:pt x="5882" y="1853"/>
                    </a:cubicBezTo>
                    <a:cubicBezTo>
                      <a:pt x="5884" y="1853"/>
                      <a:pt x="5887" y="1852"/>
                      <a:pt x="5889" y="1850"/>
                    </a:cubicBezTo>
                    <a:cubicBezTo>
                      <a:pt x="5897" y="1854"/>
                      <a:pt x="5905" y="1918"/>
                      <a:pt x="5916" y="1918"/>
                    </a:cubicBezTo>
                    <a:cubicBezTo>
                      <a:pt x="5918" y="1918"/>
                      <a:pt x="5920" y="1916"/>
                      <a:pt x="5923" y="1910"/>
                    </a:cubicBezTo>
                    <a:cubicBezTo>
                      <a:pt x="5929" y="1891"/>
                      <a:pt x="5936" y="1826"/>
                      <a:pt x="5944" y="1826"/>
                    </a:cubicBezTo>
                    <a:cubicBezTo>
                      <a:pt x="5945" y="1826"/>
                      <a:pt x="5947" y="1828"/>
                      <a:pt x="5948" y="1834"/>
                    </a:cubicBezTo>
                    <a:cubicBezTo>
                      <a:pt x="5951" y="1855"/>
                      <a:pt x="5954" y="1860"/>
                      <a:pt x="5958" y="1860"/>
                    </a:cubicBezTo>
                    <a:cubicBezTo>
                      <a:pt x="5961" y="1860"/>
                      <a:pt x="5964" y="1857"/>
                      <a:pt x="5967" y="1857"/>
                    </a:cubicBezTo>
                    <a:cubicBezTo>
                      <a:pt x="5970" y="1857"/>
                      <a:pt x="5972" y="1858"/>
                      <a:pt x="5975" y="1864"/>
                    </a:cubicBezTo>
                    <a:cubicBezTo>
                      <a:pt x="5984" y="1828"/>
                      <a:pt x="5993" y="1782"/>
                      <a:pt x="6002" y="1782"/>
                    </a:cubicBezTo>
                    <a:cubicBezTo>
                      <a:pt x="6004" y="1782"/>
                      <a:pt x="6007" y="1785"/>
                      <a:pt x="6009" y="1794"/>
                    </a:cubicBezTo>
                    <a:cubicBezTo>
                      <a:pt x="6012" y="1792"/>
                      <a:pt x="6016" y="1790"/>
                      <a:pt x="6019" y="1790"/>
                    </a:cubicBezTo>
                    <a:cubicBezTo>
                      <a:pt x="6028" y="1790"/>
                      <a:pt x="6038" y="1802"/>
                      <a:pt x="6047" y="1828"/>
                    </a:cubicBezTo>
                    <a:cubicBezTo>
                      <a:pt x="6067" y="1853"/>
                      <a:pt x="6088" y="1936"/>
                      <a:pt x="6114" y="1936"/>
                    </a:cubicBezTo>
                    <a:cubicBezTo>
                      <a:pt x="6122" y="1936"/>
                      <a:pt x="6132" y="1926"/>
                      <a:pt x="6141" y="1901"/>
                    </a:cubicBezTo>
                    <a:cubicBezTo>
                      <a:pt x="6175" y="1907"/>
                      <a:pt x="6200" y="1928"/>
                      <a:pt x="6221" y="1928"/>
                    </a:cubicBezTo>
                    <a:cubicBezTo>
                      <a:pt x="6230" y="1928"/>
                      <a:pt x="6237" y="1924"/>
                      <a:pt x="6244" y="1915"/>
                    </a:cubicBezTo>
                    <a:cubicBezTo>
                      <a:pt x="6245" y="1915"/>
                      <a:pt x="6246" y="1915"/>
                      <a:pt x="6247" y="1915"/>
                    </a:cubicBezTo>
                    <a:cubicBezTo>
                      <a:pt x="6260" y="1915"/>
                      <a:pt x="6271" y="1903"/>
                      <a:pt x="6279" y="1903"/>
                    </a:cubicBezTo>
                    <a:cubicBezTo>
                      <a:pt x="6284" y="1903"/>
                      <a:pt x="6288" y="1908"/>
                      <a:pt x="6292" y="1921"/>
                    </a:cubicBezTo>
                    <a:cubicBezTo>
                      <a:pt x="6296" y="1923"/>
                      <a:pt x="6300" y="1924"/>
                      <a:pt x="6304" y="1924"/>
                    </a:cubicBezTo>
                    <a:cubicBezTo>
                      <a:pt x="6322" y="1924"/>
                      <a:pt x="6340" y="1909"/>
                      <a:pt x="6388" y="1867"/>
                    </a:cubicBezTo>
                    <a:cubicBezTo>
                      <a:pt x="6396" y="1836"/>
                      <a:pt x="6404" y="1826"/>
                      <a:pt x="6413" y="1826"/>
                    </a:cubicBezTo>
                    <a:cubicBezTo>
                      <a:pt x="6431" y="1826"/>
                      <a:pt x="6452" y="1869"/>
                      <a:pt x="6478" y="1869"/>
                    </a:cubicBezTo>
                    <a:cubicBezTo>
                      <a:pt x="6491" y="1869"/>
                      <a:pt x="6505" y="1858"/>
                      <a:pt x="6521" y="1826"/>
                    </a:cubicBezTo>
                    <a:cubicBezTo>
                      <a:pt x="6537" y="1818"/>
                      <a:pt x="6555" y="1815"/>
                      <a:pt x="6575" y="1815"/>
                    </a:cubicBezTo>
                    <a:cubicBezTo>
                      <a:pt x="6625" y="1815"/>
                      <a:pt x="6686" y="1838"/>
                      <a:pt x="6760" y="1869"/>
                    </a:cubicBezTo>
                    <a:cubicBezTo>
                      <a:pt x="6802" y="1873"/>
                      <a:pt x="6836" y="1874"/>
                      <a:pt x="6867" y="1874"/>
                    </a:cubicBezTo>
                    <a:cubicBezTo>
                      <a:pt x="6867" y="1869"/>
                      <a:pt x="6868" y="1865"/>
                      <a:pt x="6872" y="1865"/>
                    </a:cubicBezTo>
                    <a:cubicBezTo>
                      <a:pt x="6875" y="1865"/>
                      <a:pt x="6878" y="1867"/>
                      <a:pt x="6883" y="1873"/>
                    </a:cubicBezTo>
                    <a:cubicBezTo>
                      <a:pt x="6887" y="1873"/>
                      <a:pt x="6891" y="1873"/>
                      <a:pt x="6896" y="1872"/>
                    </a:cubicBezTo>
                    <a:cubicBezTo>
                      <a:pt x="6920" y="1872"/>
                      <a:pt x="6943" y="1867"/>
                      <a:pt x="6966" y="1859"/>
                    </a:cubicBezTo>
                    <a:cubicBezTo>
                      <a:pt x="6969" y="1859"/>
                      <a:pt x="6972" y="1859"/>
                      <a:pt x="6976" y="1859"/>
                    </a:cubicBezTo>
                    <a:cubicBezTo>
                      <a:pt x="6986" y="1859"/>
                      <a:pt x="6997" y="1860"/>
                      <a:pt x="7007" y="1864"/>
                    </a:cubicBezTo>
                    <a:cubicBezTo>
                      <a:pt x="7019" y="1843"/>
                      <a:pt x="7032" y="1836"/>
                      <a:pt x="7045" y="1836"/>
                    </a:cubicBezTo>
                    <a:cubicBezTo>
                      <a:pt x="7074" y="1836"/>
                      <a:pt x="7106" y="1871"/>
                      <a:pt x="7146" y="1871"/>
                    </a:cubicBezTo>
                    <a:cubicBezTo>
                      <a:pt x="7158" y="1871"/>
                      <a:pt x="7172" y="1867"/>
                      <a:pt x="7186" y="1858"/>
                    </a:cubicBezTo>
                    <a:cubicBezTo>
                      <a:pt x="7216" y="1853"/>
                      <a:pt x="7252" y="1707"/>
                      <a:pt x="7290" y="1707"/>
                    </a:cubicBezTo>
                    <a:cubicBezTo>
                      <a:pt x="7301" y="1707"/>
                      <a:pt x="7312" y="1720"/>
                      <a:pt x="7323" y="1752"/>
                    </a:cubicBezTo>
                    <a:cubicBezTo>
                      <a:pt x="7333" y="1757"/>
                      <a:pt x="7344" y="1759"/>
                      <a:pt x="7354" y="1759"/>
                    </a:cubicBezTo>
                    <a:cubicBezTo>
                      <a:pt x="7379" y="1759"/>
                      <a:pt x="7406" y="1749"/>
                      <a:pt x="7434" y="1749"/>
                    </a:cubicBezTo>
                    <a:cubicBezTo>
                      <a:pt x="7456" y="1749"/>
                      <a:pt x="7480" y="1756"/>
                      <a:pt x="7504" y="1780"/>
                    </a:cubicBezTo>
                    <a:cubicBezTo>
                      <a:pt x="7513" y="1791"/>
                      <a:pt x="7521" y="1795"/>
                      <a:pt x="7529" y="1795"/>
                    </a:cubicBezTo>
                    <a:cubicBezTo>
                      <a:pt x="7560" y="1795"/>
                      <a:pt x="7586" y="1735"/>
                      <a:pt x="7608" y="1735"/>
                    </a:cubicBezTo>
                    <a:cubicBezTo>
                      <a:pt x="7613" y="1735"/>
                      <a:pt x="7619" y="1740"/>
                      <a:pt x="7624" y="1751"/>
                    </a:cubicBezTo>
                    <a:cubicBezTo>
                      <a:pt x="7628" y="1756"/>
                      <a:pt x="7631" y="1758"/>
                      <a:pt x="7635" y="1758"/>
                    </a:cubicBezTo>
                    <a:cubicBezTo>
                      <a:pt x="7658" y="1758"/>
                      <a:pt x="7676" y="1667"/>
                      <a:pt x="7687" y="1644"/>
                    </a:cubicBezTo>
                    <a:cubicBezTo>
                      <a:pt x="7709" y="1649"/>
                      <a:pt x="7715" y="1660"/>
                      <a:pt x="7718" y="1660"/>
                    </a:cubicBezTo>
                    <a:cubicBezTo>
                      <a:pt x="7720" y="1660"/>
                      <a:pt x="7721" y="1659"/>
                      <a:pt x="7722" y="1657"/>
                    </a:cubicBezTo>
                    <a:cubicBezTo>
                      <a:pt x="7723" y="1664"/>
                      <a:pt x="7724" y="1667"/>
                      <a:pt x="7726" y="1667"/>
                    </a:cubicBezTo>
                    <a:cubicBezTo>
                      <a:pt x="7732" y="1667"/>
                      <a:pt x="7744" y="1633"/>
                      <a:pt x="7773" y="1631"/>
                    </a:cubicBezTo>
                    <a:cubicBezTo>
                      <a:pt x="7785" y="1659"/>
                      <a:pt x="7800" y="1702"/>
                      <a:pt x="7821" y="1702"/>
                    </a:cubicBezTo>
                    <a:cubicBezTo>
                      <a:pt x="7831" y="1702"/>
                      <a:pt x="7842" y="1692"/>
                      <a:pt x="7854" y="1666"/>
                    </a:cubicBezTo>
                    <a:cubicBezTo>
                      <a:pt x="7875" y="1670"/>
                      <a:pt x="7898" y="1677"/>
                      <a:pt x="7926" y="1677"/>
                    </a:cubicBezTo>
                    <a:cubicBezTo>
                      <a:pt x="7948" y="1677"/>
                      <a:pt x="7973" y="1673"/>
                      <a:pt x="8000" y="1658"/>
                    </a:cubicBezTo>
                    <a:cubicBezTo>
                      <a:pt x="8057" y="1696"/>
                      <a:pt x="8101" y="1713"/>
                      <a:pt x="8135" y="1713"/>
                    </a:cubicBezTo>
                    <a:cubicBezTo>
                      <a:pt x="8174" y="1713"/>
                      <a:pt x="8199" y="1690"/>
                      <a:pt x="8215" y="1652"/>
                    </a:cubicBezTo>
                    <a:cubicBezTo>
                      <a:pt x="8218" y="1647"/>
                      <a:pt x="8220" y="1640"/>
                      <a:pt x="8223" y="1635"/>
                    </a:cubicBezTo>
                    <a:cubicBezTo>
                      <a:pt x="8219" y="1625"/>
                      <a:pt x="8220" y="1613"/>
                      <a:pt x="8228" y="1605"/>
                    </a:cubicBezTo>
                    <a:cubicBezTo>
                      <a:pt x="8231" y="1595"/>
                      <a:pt x="8234" y="1591"/>
                      <a:pt x="8238" y="1591"/>
                    </a:cubicBezTo>
                    <a:cubicBezTo>
                      <a:pt x="8256" y="1591"/>
                      <a:pt x="8293" y="1672"/>
                      <a:pt x="8365" y="1672"/>
                    </a:cubicBezTo>
                    <a:cubicBezTo>
                      <a:pt x="8367" y="1672"/>
                      <a:pt x="8369" y="1672"/>
                      <a:pt x="8371" y="1672"/>
                    </a:cubicBezTo>
                    <a:cubicBezTo>
                      <a:pt x="8452" y="1648"/>
                      <a:pt x="8498" y="1616"/>
                      <a:pt x="8521" y="1616"/>
                    </a:cubicBezTo>
                    <a:cubicBezTo>
                      <a:pt x="8524" y="1616"/>
                      <a:pt x="8527" y="1617"/>
                      <a:pt x="8530" y="1619"/>
                    </a:cubicBezTo>
                    <a:cubicBezTo>
                      <a:pt x="8543" y="1622"/>
                      <a:pt x="8543" y="1651"/>
                      <a:pt x="8537" y="1651"/>
                    </a:cubicBezTo>
                    <a:cubicBezTo>
                      <a:pt x="8534" y="1651"/>
                      <a:pt x="8530" y="1646"/>
                      <a:pt x="8526" y="1633"/>
                    </a:cubicBezTo>
                    <a:cubicBezTo>
                      <a:pt x="8517" y="1647"/>
                      <a:pt x="8506" y="1651"/>
                      <a:pt x="8496" y="1651"/>
                    </a:cubicBezTo>
                    <a:cubicBezTo>
                      <a:pt x="8485" y="1651"/>
                      <a:pt x="8475" y="1646"/>
                      <a:pt x="8471" y="1646"/>
                    </a:cubicBezTo>
                    <a:cubicBezTo>
                      <a:pt x="8465" y="1646"/>
                      <a:pt x="8469" y="1655"/>
                      <a:pt x="8494" y="1696"/>
                    </a:cubicBezTo>
                    <a:cubicBezTo>
                      <a:pt x="8507" y="1704"/>
                      <a:pt x="8519" y="1706"/>
                      <a:pt x="8532" y="1706"/>
                    </a:cubicBezTo>
                    <a:cubicBezTo>
                      <a:pt x="8548" y="1706"/>
                      <a:pt x="8565" y="1703"/>
                      <a:pt x="8583" y="1703"/>
                    </a:cubicBezTo>
                    <a:cubicBezTo>
                      <a:pt x="8597" y="1703"/>
                      <a:pt x="8611" y="1705"/>
                      <a:pt x="8626" y="1713"/>
                    </a:cubicBezTo>
                    <a:cubicBezTo>
                      <a:pt x="8679" y="1638"/>
                      <a:pt x="8738" y="1607"/>
                      <a:pt x="8817" y="1599"/>
                    </a:cubicBezTo>
                    <a:cubicBezTo>
                      <a:pt x="8818" y="1599"/>
                      <a:pt x="8819" y="1599"/>
                      <a:pt x="8820" y="1599"/>
                    </a:cubicBezTo>
                    <a:cubicBezTo>
                      <a:pt x="8858" y="1599"/>
                      <a:pt x="8905" y="1810"/>
                      <a:pt x="8952" y="1810"/>
                    </a:cubicBezTo>
                    <a:cubicBezTo>
                      <a:pt x="8953" y="1810"/>
                      <a:pt x="8954" y="1810"/>
                      <a:pt x="8956" y="1809"/>
                    </a:cubicBezTo>
                    <a:cubicBezTo>
                      <a:pt x="8974" y="1806"/>
                      <a:pt x="8993" y="1804"/>
                      <a:pt x="9011" y="1804"/>
                    </a:cubicBezTo>
                    <a:cubicBezTo>
                      <a:pt x="9049" y="1804"/>
                      <a:pt x="9087" y="1811"/>
                      <a:pt x="9121" y="1825"/>
                    </a:cubicBezTo>
                    <a:cubicBezTo>
                      <a:pt x="9124" y="1824"/>
                      <a:pt x="9126" y="1824"/>
                      <a:pt x="9128" y="1824"/>
                    </a:cubicBezTo>
                    <a:cubicBezTo>
                      <a:pt x="9178" y="1824"/>
                      <a:pt x="9210" y="1999"/>
                      <a:pt x="9237" y="1999"/>
                    </a:cubicBezTo>
                    <a:cubicBezTo>
                      <a:pt x="9242" y="1999"/>
                      <a:pt x="9246" y="1994"/>
                      <a:pt x="9250" y="1984"/>
                    </a:cubicBezTo>
                    <a:cubicBezTo>
                      <a:pt x="9266" y="1996"/>
                      <a:pt x="9285" y="2008"/>
                      <a:pt x="9301" y="2008"/>
                    </a:cubicBezTo>
                    <a:cubicBezTo>
                      <a:pt x="9314" y="2008"/>
                      <a:pt x="9324" y="2001"/>
                      <a:pt x="9330" y="1981"/>
                    </a:cubicBezTo>
                    <a:cubicBezTo>
                      <a:pt x="9241" y="1970"/>
                      <a:pt x="9353" y="1881"/>
                      <a:pt x="9406" y="1881"/>
                    </a:cubicBezTo>
                    <a:cubicBezTo>
                      <a:pt x="9433" y="1881"/>
                      <a:pt x="9445" y="1904"/>
                      <a:pt x="9408" y="1971"/>
                    </a:cubicBezTo>
                    <a:cubicBezTo>
                      <a:pt x="9433" y="1930"/>
                      <a:pt x="9470" y="1939"/>
                      <a:pt x="9526" y="1932"/>
                    </a:cubicBezTo>
                    <a:cubicBezTo>
                      <a:pt x="9554" y="1957"/>
                      <a:pt x="9581" y="1966"/>
                      <a:pt x="9607" y="1966"/>
                    </a:cubicBezTo>
                    <a:cubicBezTo>
                      <a:pt x="9686" y="1966"/>
                      <a:pt x="9760" y="1879"/>
                      <a:pt x="9844" y="1879"/>
                    </a:cubicBezTo>
                    <a:cubicBezTo>
                      <a:pt x="9849" y="1879"/>
                      <a:pt x="9853" y="1879"/>
                      <a:pt x="9858" y="1879"/>
                    </a:cubicBezTo>
                    <a:cubicBezTo>
                      <a:pt x="9863" y="1880"/>
                      <a:pt x="9869" y="1880"/>
                      <a:pt x="9877" y="1880"/>
                    </a:cubicBezTo>
                    <a:cubicBezTo>
                      <a:pt x="9943" y="1880"/>
                      <a:pt x="10096" y="1858"/>
                      <a:pt x="10105" y="1856"/>
                    </a:cubicBezTo>
                    <a:cubicBezTo>
                      <a:pt x="10181" y="1848"/>
                      <a:pt x="10203" y="1836"/>
                      <a:pt x="10199" y="1823"/>
                    </a:cubicBezTo>
                    <a:cubicBezTo>
                      <a:pt x="10223" y="1814"/>
                      <a:pt x="10248" y="1804"/>
                      <a:pt x="10274" y="1804"/>
                    </a:cubicBezTo>
                    <a:cubicBezTo>
                      <a:pt x="10295" y="1804"/>
                      <a:pt x="10317" y="1810"/>
                      <a:pt x="10340" y="1827"/>
                    </a:cubicBezTo>
                    <a:cubicBezTo>
                      <a:pt x="10370" y="1835"/>
                      <a:pt x="10400" y="1839"/>
                      <a:pt x="10431" y="1839"/>
                    </a:cubicBezTo>
                    <a:cubicBezTo>
                      <a:pt x="10451" y="1839"/>
                      <a:pt x="10471" y="1837"/>
                      <a:pt x="10490" y="1834"/>
                    </a:cubicBezTo>
                    <a:cubicBezTo>
                      <a:pt x="10545" y="1827"/>
                      <a:pt x="10606" y="1816"/>
                      <a:pt x="10671" y="1809"/>
                    </a:cubicBezTo>
                    <a:cubicBezTo>
                      <a:pt x="10687" y="1803"/>
                      <a:pt x="10701" y="1802"/>
                      <a:pt x="10716" y="1802"/>
                    </a:cubicBezTo>
                    <a:cubicBezTo>
                      <a:pt x="10739" y="1802"/>
                      <a:pt x="10760" y="1806"/>
                      <a:pt x="10780" y="1806"/>
                    </a:cubicBezTo>
                    <a:cubicBezTo>
                      <a:pt x="10787" y="1806"/>
                      <a:pt x="10794" y="1806"/>
                      <a:pt x="10801" y="1804"/>
                    </a:cubicBezTo>
                    <a:cubicBezTo>
                      <a:pt x="10812" y="1825"/>
                      <a:pt x="10824" y="1831"/>
                      <a:pt x="10835" y="1831"/>
                    </a:cubicBezTo>
                    <a:cubicBezTo>
                      <a:pt x="10851" y="1831"/>
                      <a:pt x="10867" y="1817"/>
                      <a:pt x="10882" y="1817"/>
                    </a:cubicBezTo>
                    <a:cubicBezTo>
                      <a:pt x="10887" y="1817"/>
                      <a:pt x="10892" y="1818"/>
                      <a:pt x="10896" y="1823"/>
                    </a:cubicBezTo>
                    <a:cubicBezTo>
                      <a:pt x="10910" y="1830"/>
                      <a:pt x="10920" y="1841"/>
                      <a:pt x="10927" y="1854"/>
                    </a:cubicBezTo>
                    <a:cubicBezTo>
                      <a:pt x="10920" y="1870"/>
                      <a:pt x="10923" y="1886"/>
                      <a:pt x="10942" y="1890"/>
                    </a:cubicBezTo>
                    <a:cubicBezTo>
                      <a:pt x="10955" y="1922"/>
                      <a:pt x="10962" y="1955"/>
                      <a:pt x="10971" y="1955"/>
                    </a:cubicBezTo>
                    <a:cubicBezTo>
                      <a:pt x="10974" y="1955"/>
                      <a:pt x="10978" y="1949"/>
                      <a:pt x="10983" y="1934"/>
                    </a:cubicBezTo>
                    <a:cubicBezTo>
                      <a:pt x="11008" y="1901"/>
                      <a:pt x="11015" y="1882"/>
                      <a:pt x="11011" y="1882"/>
                    </a:cubicBezTo>
                    <a:lnTo>
                      <a:pt x="11011" y="1882"/>
                    </a:lnTo>
                    <a:cubicBezTo>
                      <a:pt x="11009" y="1882"/>
                      <a:pt x="11001" y="1892"/>
                      <a:pt x="10992" y="1912"/>
                    </a:cubicBezTo>
                    <a:cubicBezTo>
                      <a:pt x="10997" y="1901"/>
                      <a:pt x="10999" y="1892"/>
                      <a:pt x="11004" y="1883"/>
                    </a:cubicBezTo>
                    <a:lnTo>
                      <a:pt x="11006" y="1883"/>
                    </a:lnTo>
                    <a:cubicBezTo>
                      <a:pt x="11089" y="1861"/>
                      <a:pt x="11246" y="1847"/>
                      <a:pt x="11355" y="1847"/>
                    </a:cubicBezTo>
                    <a:cubicBezTo>
                      <a:pt x="11367" y="1847"/>
                      <a:pt x="11379" y="1847"/>
                      <a:pt x="11390" y="1848"/>
                    </a:cubicBezTo>
                    <a:cubicBezTo>
                      <a:pt x="11400" y="1848"/>
                      <a:pt x="11409" y="1848"/>
                      <a:pt x="11419" y="1848"/>
                    </a:cubicBezTo>
                    <a:cubicBezTo>
                      <a:pt x="11641" y="1848"/>
                      <a:pt x="11621" y="1752"/>
                      <a:pt x="11844" y="1752"/>
                    </a:cubicBezTo>
                    <a:cubicBezTo>
                      <a:pt x="11853" y="1752"/>
                      <a:pt x="11862" y="1752"/>
                      <a:pt x="11872" y="1752"/>
                    </a:cubicBezTo>
                    <a:cubicBezTo>
                      <a:pt x="11840" y="1734"/>
                      <a:pt x="11829" y="1683"/>
                      <a:pt x="11849" y="1649"/>
                    </a:cubicBezTo>
                    <a:lnTo>
                      <a:pt x="11849" y="1649"/>
                    </a:lnTo>
                    <a:cubicBezTo>
                      <a:pt x="11862" y="1676"/>
                      <a:pt x="11888" y="1688"/>
                      <a:pt x="11914" y="1688"/>
                    </a:cubicBezTo>
                    <a:cubicBezTo>
                      <a:pt x="11945" y="1688"/>
                      <a:pt x="11977" y="1671"/>
                      <a:pt x="11989" y="1638"/>
                    </a:cubicBezTo>
                    <a:cubicBezTo>
                      <a:pt x="12006" y="1639"/>
                      <a:pt x="12027" y="1640"/>
                      <a:pt x="12051" y="1640"/>
                    </a:cubicBezTo>
                    <a:cubicBezTo>
                      <a:pt x="12168" y="1640"/>
                      <a:pt x="12361" y="1623"/>
                      <a:pt x="12484" y="1623"/>
                    </a:cubicBezTo>
                    <a:cubicBezTo>
                      <a:pt x="12547" y="1623"/>
                      <a:pt x="12591" y="1627"/>
                      <a:pt x="12598" y="1641"/>
                    </a:cubicBezTo>
                    <a:lnTo>
                      <a:pt x="12598" y="1641"/>
                    </a:lnTo>
                    <a:cubicBezTo>
                      <a:pt x="12593" y="1631"/>
                      <a:pt x="12590" y="1618"/>
                      <a:pt x="12585" y="1608"/>
                    </a:cubicBezTo>
                    <a:cubicBezTo>
                      <a:pt x="12585" y="1608"/>
                      <a:pt x="12586" y="1608"/>
                      <a:pt x="12586" y="1608"/>
                    </a:cubicBezTo>
                    <a:cubicBezTo>
                      <a:pt x="12599" y="1608"/>
                      <a:pt x="12616" y="1649"/>
                      <a:pt x="12641" y="1676"/>
                    </a:cubicBezTo>
                    <a:cubicBezTo>
                      <a:pt x="12641" y="1678"/>
                      <a:pt x="12641" y="1681"/>
                      <a:pt x="12641" y="1683"/>
                    </a:cubicBezTo>
                    <a:cubicBezTo>
                      <a:pt x="12642" y="1693"/>
                      <a:pt x="12643" y="1697"/>
                      <a:pt x="12644" y="1697"/>
                    </a:cubicBezTo>
                    <a:cubicBezTo>
                      <a:pt x="12646" y="1697"/>
                      <a:pt x="12648" y="1692"/>
                      <a:pt x="12650" y="1683"/>
                    </a:cubicBezTo>
                    <a:cubicBezTo>
                      <a:pt x="12650" y="1683"/>
                      <a:pt x="12650" y="1686"/>
                      <a:pt x="12651" y="1686"/>
                    </a:cubicBezTo>
                    <a:cubicBezTo>
                      <a:pt x="12674" y="1692"/>
                      <a:pt x="12689" y="1694"/>
                      <a:pt x="12698" y="1694"/>
                    </a:cubicBezTo>
                    <a:cubicBezTo>
                      <a:pt x="12731" y="1694"/>
                      <a:pt x="12682" y="1663"/>
                      <a:pt x="12656" y="1663"/>
                    </a:cubicBezTo>
                    <a:cubicBezTo>
                      <a:pt x="12655" y="1663"/>
                      <a:pt x="12654" y="1663"/>
                      <a:pt x="12653" y="1663"/>
                    </a:cubicBezTo>
                    <a:cubicBezTo>
                      <a:pt x="12661" y="1613"/>
                      <a:pt x="12673" y="1521"/>
                      <a:pt x="12688" y="1471"/>
                    </a:cubicBezTo>
                    <a:lnTo>
                      <a:pt x="12758" y="1471"/>
                    </a:lnTo>
                    <a:cubicBezTo>
                      <a:pt x="12761" y="1472"/>
                      <a:pt x="12764" y="1472"/>
                      <a:pt x="12767" y="1472"/>
                    </a:cubicBezTo>
                    <a:cubicBezTo>
                      <a:pt x="12770" y="1472"/>
                      <a:pt x="12773" y="1472"/>
                      <a:pt x="12776" y="1471"/>
                    </a:cubicBezTo>
                    <a:lnTo>
                      <a:pt x="12851" y="1471"/>
                    </a:lnTo>
                    <a:cubicBezTo>
                      <a:pt x="12895" y="1475"/>
                      <a:pt x="12963" y="1477"/>
                      <a:pt x="13039" y="1477"/>
                    </a:cubicBezTo>
                    <a:cubicBezTo>
                      <a:pt x="13125" y="1477"/>
                      <a:pt x="13221" y="1474"/>
                      <a:pt x="13309" y="1468"/>
                    </a:cubicBezTo>
                    <a:lnTo>
                      <a:pt x="13577" y="1468"/>
                    </a:lnTo>
                    <a:lnTo>
                      <a:pt x="13577" y="1466"/>
                    </a:lnTo>
                    <a:cubicBezTo>
                      <a:pt x="13645" y="1554"/>
                      <a:pt x="13801" y="1576"/>
                      <a:pt x="13884" y="1576"/>
                    </a:cubicBezTo>
                    <a:cubicBezTo>
                      <a:pt x="13909" y="1576"/>
                      <a:pt x="13927" y="1574"/>
                      <a:pt x="13933" y="1571"/>
                    </a:cubicBezTo>
                    <a:cubicBezTo>
                      <a:pt x="13943" y="1567"/>
                      <a:pt x="13953" y="1566"/>
                      <a:pt x="13963" y="1566"/>
                    </a:cubicBezTo>
                    <a:cubicBezTo>
                      <a:pt x="13987" y="1566"/>
                      <a:pt x="14011" y="1576"/>
                      <a:pt x="14034" y="1585"/>
                    </a:cubicBezTo>
                    <a:cubicBezTo>
                      <a:pt x="14049" y="1592"/>
                      <a:pt x="14091" y="1594"/>
                      <a:pt x="14146" y="1594"/>
                    </a:cubicBezTo>
                    <a:cubicBezTo>
                      <a:pt x="14256" y="1594"/>
                      <a:pt x="14419" y="1585"/>
                      <a:pt x="14521" y="1585"/>
                    </a:cubicBezTo>
                    <a:cubicBezTo>
                      <a:pt x="14576" y="1585"/>
                      <a:pt x="14613" y="1588"/>
                      <a:pt x="14617" y="1596"/>
                    </a:cubicBezTo>
                    <a:cubicBezTo>
                      <a:pt x="14627" y="1593"/>
                      <a:pt x="14634" y="1591"/>
                      <a:pt x="14643" y="1591"/>
                    </a:cubicBezTo>
                    <a:cubicBezTo>
                      <a:pt x="14656" y="1591"/>
                      <a:pt x="14672" y="1596"/>
                      <a:pt x="14703" y="1612"/>
                    </a:cubicBezTo>
                    <a:cubicBezTo>
                      <a:pt x="14723" y="1614"/>
                      <a:pt x="14748" y="1627"/>
                      <a:pt x="14780" y="1627"/>
                    </a:cubicBezTo>
                    <a:cubicBezTo>
                      <a:pt x="14794" y="1627"/>
                      <a:pt x="14810" y="1625"/>
                      <a:pt x="14828" y="1617"/>
                    </a:cubicBezTo>
                    <a:cubicBezTo>
                      <a:pt x="14842" y="1628"/>
                      <a:pt x="14856" y="1631"/>
                      <a:pt x="14873" y="1631"/>
                    </a:cubicBezTo>
                    <a:cubicBezTo>
                      <a:pt x="14904" y="1631"/>
                      <a:pt x="14941" y="1618"/>
                      <a:pt x="14983" y="1618"/>
                    </a:cubicBezTo>
                    <a:cubicBezTo>
                      <a:pt x="15008" y="1618"/>
                      <a:pt x="15036" y="1623"/>
                      <a:pt x="15066" y="1640"/>
                    </a:cubicBezTo>
                    <a:cubicBezTo>
                      <a:pt x="15151" y="1649"/>
                      <a:pt x="15211" y="1650"/>
                      <a:pt x="15254" y="1652"/>
                    </a:cubicBezTo>
                    <a:lnTo>
                      <a:pt x="15272" y="1636"/>
                    </a:lnTo>
                    <a:cubicBezTo>
                      <a:pt x="15304" y="1645"/>
                      <a:pt x="15326" y="1648"/>
                      <a:pt x="15341" y="1648"/>
                    </a:cubicBezTo>
                    <a:cubicBezTo>
                      <a:pt x="15376" y="1648"/>
                      <a:pt x="15377" y="1632"/>
                      <a:pt x="15380" y="1626"/>
                    </a:cubicBezTo>
                    <a:cubicBezTo>
                      <a:pt x="15380" y="1626"/>
                      <a:pt x="15380" y="1626"/>
                      <a:pt x="15380" y="1626"/>
                    </a:cubicBezTo>
                    <a:cubicBezTo>
                      <a:pt x="15386" y="1626"/>
                      <a:pt x="15399" y="1586"/>
                      <a:pt x="15521" y="1568"/>
                    </a:cubicBezTo>
                    <a:cubicBezTo>
                      <a:pt x="15528" y="1571"/>
                      <a:pt x="15535" y="1572"/>
                      <a:pt x="15541" y="1572"/>
                    </a:cubicBezTo>
                    <a:cubicBezTo>
                      <a:pt x="15567" y="1572"/>
                      <a:pt x="15591" y="1552"/>
                      <a:pt x="15614" y="1552"/>
                    </a:cubicBezTo>
                    <a:cubicBezTo>
                      <a:pt x="15620" y="1552"/>
                      <a:pt x="15626" y="1554"/>
                      <a:pt x="15632" y="1557"/>
                    </a:cubicBezTo>
                    <a:cubicBezTo>
                      <a:pt x="15644" y="1542"/>
                      <a:pt x="15655" y="1535"/>
                      <a:pt x="15665" y="1535"/>
                    </a:cubicBezTo>
                    <a:cubicBezTo>
                      <a:pt x="15686" y="1535"/>
                      <a:pt x="15705" y="1560"/>
                      <a:pt x="15722" y="1582"/>
                    </a:cubicBezTo>
                    <a:cubicBezTo>
                      <a:pt x="15731" y="1603"/>
                      <a:pt x="15747" y="1608"/>
                      <a:pt x="15765" y="1608"/>
                    </a:cubicBezTo>
                    <a:cubicBezTo>
                      <a:pt x="15785" y="1608"/>
                      <a:pt x="15806" y="1602"/>
                      <a:pt x="15825" y="1602"/>
                    </a:cubicBezTo>
                    <a:cubicBezTo>
                      <a:pt x="15843" y="1602"/>
                      <a:pt x="15857" y="1607"/>
                      <a:pt x="15865" y="1627"/>
                    </a:cubicBezTo>
                    <a:cubicBezTo>
                      <a:pt x="15876" y="1613"/>
                      <a:pt x="15887" y="1606"/>
                      <a:pt x="15898" y="1606"/>
                    </a:cubicBezTo>
                    <a:cubicBezTo>
                      <a:pt x="15911" y="1606"/>
                      <a:pt x="15923" y="1617"/>
                      <a:pt x="15935" y="1638"/>
                    </a:cubicBezTo>
                    <a:cubicBezTo>
                      <a:pt x="15940" y="1646"/>
                      <a:pt x="15945" y="1649"/>
                      <a:pt x="15950" y="1649"/>
                    </a:cubicBezTo>
                    <a:cubicBezTo>
                      <a:pt x="15962" y="1649"/>
                      <a:pt x="15975" y="1634"/>
                      <a:pt x="15987" y="1634"/>
                    </a:cubicBezTo>
                    <a:cubicBezTo>
                      <a:pt x="15993" y="1634"/>
                      <a:pt x="15999" y="1637"/>
                      <a:pt x="16005" y="1648"/>
                    </a:cubicBezTo>
                    <a:cubicBezTo>
                      <a:pt x="16029" y="1652"/>
                      <a:pt x="16054" y="1640"/>
                      <a:pt x="16081" y="1687"/>
                    </a:cubicBezTo>
                    <a:cubicBezTo>
                      <a:pt x="16095" y="1685"/>
                      <a:pt x="16106" y="1684"/>
                      <a:pt x="16115" y="1684"/>
                    </a:cubicBezTo>
                    <a:cubicBezTo>
                      <a:pt x="16156" y="1684"/>
                      <a:pt x="16162" y="1703"/>
                      <a:pt x="16166" y="1703"/>
                    </a:cubicBezTo>
                    <a:cubicBezTo>
                      <a:pt x="16167" y="1703"/>
                      <a:pt x="16167" y="1703"/>
                      <a:pt x="16168" y="1701"/>
                    </a:cubicBezTo>
                    <a:cubicBezTo>
                      <a:pt x="16170" y="1700"/>
                      <a:pt x="16174" y="1638"/>
                      <a:pt x="16184" y="1638"/>
                    </a:cubicBezTo>
                    <a:cubicBezTo>
                      <a:pt x="16186" y="1638"/>
                      <a:pt x="16189" y="1642"/>
                      <a:pt x="16192" y="1652"/>
                    </a:cubicBezTo>
                    <a:cubicBezTo>
                      <a:pt x="16207" y="1652"/>
                      <a:pt x="16236" y="1636"/>
                      <a:pt x="16289" y="1620"/>
                    </a:cubicBezTo>
                    <a:cubicBezTo>
                      <a:pt x="16310" y="1636"/>
                      <a:pt x="16328" y="1641"/>
                      <a:pt x="16343" y="1641"/>
                    </a:cubicBezTo>
                    <a:cubicBezTo>
                      <a:pt x="16364" y="1641"/>
                      <a:pt x="16379" y="1632"/>
                      <a:pt x="16390" y="1629"/>
                    </a:cubicBezTo>
                    <a:cubicBezTo>
                      <a:pt x="16393" y="1620"/>
                      <a:pt x="16397" y="1616"/>
                      <a:pt x="16400" y="1616"/>
                    </a:cubicBezTo>
                    <a:cubicBezTo>
                      <a:pt x="16417" y="1616"/>
                      <a:pt x="16432" y="1736"/>
                      <a:pt x="16436" y="1752"/>
                    </a:cubicBezTo>
                    <a:cubicBezTo>
                      <a:pt x="16438" y="1754"/>
                      <a:pt x="16439" y="1754"/>
                      <a:pt x="16441" y="1754"/>
                    </a:cubicBezTo>
                    <a:cubicBezTo>
                      <a:pt x="16448" y="1754"/>
                      <a:pt x="16456" y="1737"/>
                      <a:pt x="16509" y="1732"/>
                    </a:cubicBezTo>
                    <a:cubicBezTo>
                      <a:pt x="16513" y="1735"/>
                      <a:pt x="16523" y="1737"/>
                      <a:pt x="16538" y="1737"/>
                    </a:cubicBezTo>
                    <a:cubicBezTo>
                      <a:pt x="16642" y="1737"/>
                      <a:pt x="16969" y="1665"/>
                      <a:pt x="17010" y="1629"/>
                    </a:cubicBezTo>
                    <a:cubicBezTo>
                      <a:pt x="17026" y="1633"/>
                      <a:pt x="17043" y="1675"/>
                      <a:pt x="17063" y="1675"/>
                    </a:cubicBezTo>
                    <a:cubicBezTo>
                      <a:pt x="17072" y="1675"/>
                      <a:pt x="17082" y="1667"/>
                      <a:pt x="17093" y="1645"/>
                    </a:cubicBezTo>
                    <a:cubicBezTo>
                      <a:pt x="17105" y="1619"/>
                      <a:pt x="17117" y="1610"/>
                      <a:pt x="17130" y="1610"/>
                    </a:cubicBezTo>
                    <a:cubicBezTo>
                      <a:pt x="17154" y="1610"/>
                      <a:pt x="17180" y="1641"/>
                      <a:pt x="17211" y="1641"/>
                    </a:cubicBezTo>
                    <a:cubicBezTo>
                      <a:pt x="17214" y="1644"/>
                      <a:pt x="17216" y="1645"/>
                      <a:pt x="17219" y="1645"/>
                    </a:cubicBezTo>
                    <a:cubicBezTo>
                      <a:pt x="17235" y="1645"/>
                      <a:pt x="17252" y="1610"/>
                      <a:pt x="17268" y="1610"/>
                    </a:cubicBezTo>
                    <a:cubicBezTo>
                      <a:pt x="17274" y="1610"/>
                      <a:pt x="17280" y="1614"/>
                      <a:pt x="17286" y="1626"/>
                    </a:cubicBezTo>
                    <a:cubicBezTo>
                      <a:pt x="17296" y="1637"/>
                      <a:pt x="17305" y="1640"/>
                      <a:pt x="17315" y="1640"/>
                    </a:cubicBezTo>
                    <a:cubicBezTo>
                      <a:pt x="17324" y="1640"/>
                      <a:pt x="17333" y="1638"/>
                      <a:pt x="17342" y="1638"/>
                    </a:cubicBezTo>
                    <a:cubicBezTo>
                      <a:pt x="17353" y="1638"/>
                      <a:pt x="17364" y="1641"/>
                      <a:pt x="17375" y="1654"/>
                    </a:cubicBezTo>
                    <a:cubicBezTo>
                      <a:pt x="17385" y="1660"/>
                      <a:pt x="17395" y="1662"/>
                      <a:pt x="17406" y="1662"/>
                    </a:cubicBezTo>
                    <a:cubicBezTo>
                      <a:pt x="17435" y="1662"/>
                      <a:pt x="17466" y="1645"/>
                      <a:pt x="17500" y="1645"/>
                    </a:cubicBezTo>
                    <a:cubicBezTo>
                      <a:pt x="17518" y="1645"/>
                      <a:pt x="17537" y="1650"/>
                      <a:pt x="17556" y="1666"/>
                    </a:cubicBezTo>
                    <a:cubicBezTo>
                      <a:pt x="17577" y="1647"/>
                      <a:pt x="17599" y="1628"/>
                      <a:pt x="17621" y="1628"/>
                    </a:cubicBezTo>
                    <a:cubicBezTo>
                      <a:pt x="17635" y="1628"/>
                      <a:pt x="17649" y="1636"/>
                      <a:pt x="17663" y="1654"/>
                    </a:cubicBezTo>
                    <a:cubicBezTo>
                      <a:pt x="17691" y="1691"/>
                      <a:pt x="17736" y="1704"/>
                      <a:pt x="17789" y="1704"/>
                    </a:cubicBezTo>
                    <a:cubicBezTo>
                      <a:pt x="17919" y="1704"/>
                      <a:pt x="18100" y="1626"/>
                      <a:pt x="18225" y="1622"/>
                    </a:cubicBezTo>
                    <a:cubicBezTo>
                      <a:pt x="18243" y="1622"/>
                      <a:pt x="18262" y="1624"/>
                      <a:pt x="18280" y="1629"/>
                    </a:cubicBezTo>
                    <a:cubicBezTo>
                      <a:pt x="18280" y="1624"/>
                      <a:pt x="18279" y="1621"/>
                      <a:pt x="18277" y="1616"/>
                    </a:cubicBezTo>
                    <a:cubicBezTo>
                      <a:pt x="18276" y="1610"/>
                      <a:pt x="18275" y="1604"/>
                      <a:pt x="18273" y="1599"/>
                    </a:cubicBezTo>
                    <a:lnTo>
                      <a:pt x="18273" y="1599"/>
                    </a:lnTo>
                    <a:cubicBezTo>
                      <a:pt x="18275" y="1604"/>
                      <a:pt x="18280" y="1607"/>
                      <a:pt x="18285" y="1607"/>
                    </a:cubicBezTo>
                    <a:cubicBezTo>
                      <a:pt x="18288" y="1607"/>
                      <a:pt x="18291" y="1606"/>
                      <a:pt x="18294" y="1605"/>
                    </a:cubicBezTo>
                    <a:cubicBezTo>
                      <a:pt x="18310" y="1588"/>
                      <a:pt x="18332" y="1578"/>
                      <a:pt x="18365" y="1568"/>
                    </a:cubicBezTo>
                    <a:cubicBezTo>
                      <a:pt x="18392" y="1574"/>
                      <a:pt x="18423" y="1609"/>
                      <a:pt x="18464" y="1609"/>
                    </a:cubicBezTo>
                    <a:cubicBezTo>
                      <a:pt x="18474" y="1609"/>
                      <a:pt x="18484" y="1607"/>
                      <a:pt x="18495" y="1602"/>
                    </a:cubicBezTo>
                    <a:cubicBezTo>
                      <a:pt x="18509" y="1612"/>
                      <a:pt x="18523" y="1616"/>
                      <a:pt x="18536" y="1616"/>
                    </a:cubicBezTo>
                    <a:cubicBezTo>
                      <a:pt x="18561" y="1616"/>
                      <a:pt x="18584" y="1603"/>
                      <a:pt x="18604" y="1593"/>
                    </a:cubicBezTo>
                    <a:cubicBezTo>
                      <a:pt x="18606" y="1592"/>
                      <a:pt x="18608" y="1591"/>
                      <a:pt x="18611" y="1589"/>
                    </a:cubicBezTo>
                    <a:cubicBezTo>
                      <a:pt x="18603" y="1568"/>
                      <a:pt x="18602" y="1525"/>
                      <a:pt x="18610" y="1525"/>
                    </a:cubicBezTo>
                    <a:lnTo>
                      <a:pt x="18610" y="1525"/>
                    </a:lnTo>
                    <a:cubicBezTo>
                      <a:pt x="18612" y="1525"/>
                      <a:pt x="18616" y="1529"/>
                      <a:pt x="18620" y="1537"/>
                    </a:cubicBezTo>
                    <a:cubicBezTo>
                      <a:pt x="18636" y="1493"/>
                      <a:pt x="18651" y="1508"/>
                      <a:pt x="18669" y="1482"/>
                    </a:cubicBezTo>
                    <a:cubicBezTo>
                      <a:pt x="18682" y="1502"/>
                      <a:pt x="18695" y="1532"/>
                      <a:pt x="18709" y="1532"/>
                    </a:cubicBezTo>
                    <a:cubicBezTo>
                      <a:pt x="18713" y="1532"/>
                      <a:pt x="18716" y="1530"/>
                      <a:pt x="18720" y="1526"/>
                    </a:cubicBezTo>
                    <a:cubicBezTo>
                      <a:pt x="18723" y="1521"/>
                      <a:pt x="18726" y="1519"/>
                      <a:pt x="18729" y="1519"/>
                    </a:cubicBezTo>
                    <a:cubicBezTo>
                      <a:pt x="18732" y="1519"/>
                      <a:pt x="18735" y="1521"/>
                      <a:pt x="18738" y="1524"/>
                    </a:cubicBezTo>
                    <a:cubicBezTo>
                      <a:pt x="18754" y="1524"/>
                      <a:pt x="18767" y="1543"/>
                      <a:pt x="18776" y="1574"/>
                    </a:cubicBezTo>
                    <a:cubicBezTo>
                      <a:pt x="18784" y="1582"/>
                      <a:pt x="18789" y="1592"/>
                      <a:pt x="18791" y="1603"/>
                    </a:cubicBezTo>
                    <a:cubicBezTo>
                      <a:pt x="18847" y="1649"/>
                      <a:pt x="18983" y="1676"/>
                      <a:pt x="19114" y="1676"/>
                    </a:cubicBezTo>
                    <a:cubicBezTo>
                      <a:pt x="19234" y="1676"/>
                      <a:pt x="19349" y="1654"/>
                      <a:pt x="19397" y="1603"/>
                    </a:cubicBezTo>
                    <a:cubicBezTo>
                      <a:pt x="19408" y="1625"/>
                      <a:pt x="19420" y="1633"/>
                      <a:pt x="19431" y="1633"/>
                    </a:cubicBezTo>
                    <a:cubicBezTo>
                      <a:pt x="19465" y="1633"/>
                      <a:pt x="19502" y="1566"/>
                      <a:pt x="19540" y="1566"/>
                    </a:cubicBezTo>
                    <a:cubicBezTo>
                      <a:pt x="19543" y="1566"/>
                      <a:pt x="19546" y="1567"/>
                      <a:pt x="19550" y="1568"/>
                    </a:cubicBezTo>
                    <a:cubicBezTo>
                      <a:pt x="19587" y="1512"/>
                      <a:pt x="19625" y="1479"/>
                      <a:pt x="19664" y="1479"/>
                    </a:cubicBezTo>
                    <a:cubicBezTo>
                      <a:pt x="19686" y="1479"/>
                      <a:pt x="19708" y="1489"/>
                      <a:pt x="19730" y="1510"/>
                    </a:cubicBezTo>
                    <a:cubicBezTo>
                      <a:pt x="19762" y="1556"/>
                      <a:pt x="19795" y="1579"/>
                      <a:pt x="19831" y="1579"/>
                    </a:cubicBezTo>
                    <a:cubicBezTo>
                      <a:pt x="19867" y="1579"/>
                      <a:pt x="19902" y="1556"/>
                      <a:pt x="19940" y="1513"/>
                    </a:cubicBezTo>
                    <a:cubicBezTo>
                      <a:pt x="19977" y="1555"/>
                      <a:pt x="20008" y="1569"/>
                      <a:pt x="20034" y="1569"/>
                    </a:cubicBezTo>
                    <a:cubicBezTo>
                      <a:pt x="20088" y="1569"/>
                      <a:pt x="20120" y="1509"/>
                      <a:pt x="20140" y="1498"/>
                    </a:cubicBezTo>
                    <a:cubicBezTo>
                      <a:pt x="20151" y="1524"/>
                      <a:pt x="20158" y="1532"/>
                      <a:pt x="20163" y="1532"/>
                    </a:cubicBezTo>
                    <a:cubicBezTo>
                      <a:pt x="20170" y="1532"/>
                      <a:pt x="20171" y="1514"/>
                      <a:pt x="20172" y="1512"/>
                    </a:cubicBezTo>
                    <a:cubicBezTo>
                      <a:pt x="20173" y="1505"/>
                      <a:pt x="20176" y="1489"/>
                      <a:pt x="20185" y="1489"/>
                    </a:cubicBezTo>
                    <a:cubicBezTo>
                      <a:pt x="20191" y="1489"/>
                      <a:pt x="20200" y="1496"/>
                      <a:pt x="20213" y="1517"/>
                    </a:cubicBezTo>
                    <a:cubicBezTo>
                      <a:pt x="20281" y="1626"/>
                      <a:pt x="20770" y="1673"/>
                      <a:pt x="20882" y="1673"/>
                    </a:cubicBezTo>
                    <a:lnTo>
                      <a:pt x="21064" y="1673"/>
                    </a:lnTo>
                    <a:cubicBezTo>
                      <a:pt x="21108" y="1673"/>
                      <a:pt x="21221" y="1478"/>
                      <a:pt x="21256" y="1478"/>
                    </a:cubicBezTo>
                    <a:cubicBezTo>
                      <a:pt x="21260" y="1478"/>
                      <a:pt x="21263" y="1481"/>
                      <a:pt x="21265" y="1487"/>
                    </a:cubicBezTo>
                    <a:cubicBezTo>
                      <a:pt x="21272" y="1515"/>
                      <a:pt x="21279" y="1522"/>
                      <a:pt x="21287" y="1522"/>
                    </a:cubicBezTo>
                    <a:cubicBezTo>
                      <a:pt x="21294" y="1522"/>
                      <a:pt x="21302" y="1517"/>
                      <a:pt x="21309" y="1517"/>
                    </a:cubicBezTo>
                    <a:cubicBezTo>
                      <a:pt x="21316" y="1517"/>
                      <a:pt x="21323" y="1521"/>
                      <a:pt x="21330" y="1536"/>
                    </a:cubicBezTo>
                    <a:cubicBezTo>
                      <a:pt x="21335" y="1545"/>
                      <a:pt x="21341" y="1549"/>
                      <a:pt x="21347" y="1549"/>
                    </a:cubicBezTo>
                    <a:cubicBezTo>
                      <a:pt x="21366" y="1549"/>
                      <a:pt x="21386" y="1513"/>
                      <a:pt x="21407" y="1504"/>
                    </a:cubicBezTo>
                    <a:cubicBezTo>
                      <a:pt x="21416" y="1478"/>
                      <a:pt x="21425" y="1469"/>
                      <a:pt x="21433" y="1469"/>
                    </a:cubicBezTo>
                    <a:cubicBezTo>
                      <a:pt x="21454" y="1469"/>
                      <a:pt x="21474" y="1522"/>
                      <a:pt x="21496" y="1527"/>
                    </a:cubicBezTo>
                    <a:cubicBezTo>
                      <a:pt x="21507" y="1551"/>
                      <a:pt x="21518" y="1557"/>
                      <a:pt x="21529" y="1557"/>
                    </a:cubicBezTo>
                    <a:cubicBezTo>
                      <a:pt x="21545" y="1557"/>
                      <a:pt x="21561" y="1545"/>
                      <a:pt x="21577" y="1545"/>
                    </a:cubicBezTo>
                    <a:cubicBezTo>
                      <a:pt x="21585" y="1545"/>
                      <a:pt x="21593" y="1548"/>
                      <a:pt x="21601" y="1556"/>
                    </a:cubicBezTo>
                    <a:cubicBezTo>
                      <a:pt x="21639" y="1585"/>
                      <a:pt x="21669" y="1617"/>
                      <a:pt x="21696" y="1621"/>
                    </a:cubicBezTo>
                    <a:cubicBezTo>
                      <a:pt x="21697" y="1621"/>
                      <a:pt x="21698" y="1621"/>
                      <a:pt x="21698" y="1621"/>
                    </a:cubicBezTo>
                    <a:cubicBezTo>
                      <a:pt x="21714" y="1621"/>
                      <a:pt x="21727" y="1658"/>
                      <a:pt x="21739" y="1658"/>
                    </a:cubicBezTo>
                    <a:cubicBezTo>
                      <a:pt x="21746" y="1658"/>
                      <a:pt x="21753" y="1644"/>
                      <a:pt x="21760" y="1599"/>
                    </a:cubicBezTo>
                    <a:cubicBezTo>
                      <a:pt x="21766" y="1612"/>
                      <a:pt x="21772" y="1616"/>
                      <a:pt x="21777" y="1616"/>
                    </a:cubicBezTo>
                    <a:cubicBezTo>
                      <a:pt x="21794" y="1616"/>
                      <a:pt x="21806" y="1569"/>
                      <a:pt x="21814" y="1569"/>
                    </a:cubicBezTo>
                    <a:cubicBezTo>
                      <a:pt x="21817" y="1569"/>
                      <a:pt x="21819" y="1576"/>
                      <a:pt x="21821" y="1596"/>
                    </a:cubicBezTo>
                    <a:cubicBezTo>
                      <a:pt x="21827" y="1585"/>
                      <a:pt x="21829" y="1583"/>
                      <a:pt x="21831" y="1583"/>
                    </a:cubicBezTo>
                    <a:cubicBezTo>
                      <a:pt x="21832" y="1583"/>
                      <a:pt x="21833" y="1584"/>
                      <a:pt x="21833" y="1584"/>
                    </a:cubicBezTo>
                    <a:cubicBezTo>
                      <a:pt x="21835" y="1584"/>
                      <a:pt x="21838" y="1579"/>
                      <a:pt x="21849" y="1550"/>
                    </a:cubicBezTo>
                    <a:cubicBezTo>
                      <a:pt x="21857" y="1485"/>
                      <a:pt x="21869" y="1442"/>
                      <a:pt x="21884" y="1442"/>
                    </a:cubicBezTo>
                    <a:cubicBezTo>
                      <a:pt x="21894" y="1442"/>
                      <a:pt x="21906" y="1460"/>
                      <a:pt x="21920" y="1503"/>
                    </a:cubicBezTo>
                    <a:cubicBezTo>
                      <a:pt x="21920" y="1503"/>
                      <a:pt x="21921" y="1503"/>
                      <a:pt x="21921" y="1503"/>
                    </a:cubicBezTo>
                    <a:cubicBezTo>
                      <a:pt x="21941" y="1503"/>
                      <a:pt x="21993" y="1582"/>
                      <a:pt x="22022" y="1607"/>
                    </a:cubicBezTo>
                    <a:cubicBezTo>
                      <a:pt x="22031" y="1595"/>
                      <a:pt x="22040" y="1591"/>
                      <a:pt x="22050" y="1591"/>
                    </a:cubicBezTo>
                    <a:cubicBezTo>
                      <a:pt x="22073" y="1591"/>
                      <a:pt x="22098" y="1613"/>
                      <a:pt x="22126" y="1615"/>
                    </a:cubicBezTo>
                    <a:cubicBezTo>
                      <a:pt x="22190" y="1546"/>
                      <a:pt x="22385" y="1503"/>
                      <a:pt x="22420" y="1482"/>
                    </a:cubicBezTo>
                    <a:cubicBezTo>
                      <a:pt x="22429" y="1496"/>
                      <a:pt x="22437" y="1501"/>
                      <a:pt x="22444" y="1501"/>
                    </a:cubicBezTo>
                    <a:cubicBezTo>
                      <a:pt x="22463" y="1501"/>
                      <a:pt x="22478" y="1470"/>
                      <a:pt x="22488" y="1470"/>
                    </a:cubicBezTo>
                    <a:cubicBezTo>
                      <a:pt x="22489" y="1470"/>
                      <a:pt x="22490" y="1470"/>
                      <a:pt x="22491" y="1471"/>
                    </a:cubicBezTo>
                    <a:cubicBezTo>
                      <a:pt x="22495" y="1470"/>
                      <a:pt x="22499" y="1467"/>
                      <a:pt x="22502" y="1465"/>
                    </a:cubicBezTo>
                    <a:lnTo>
                      <a:pt x="22502" y="1465"/>
                    </a:lnTo>
                    <a:cubicBezTo>
                      <a:pt x="22500" y="1473"/>
                      <a:pt x="22499" y="1484"/>
                      <a:pt x="22498" y="1496"/>
                    </a:cubicBezTo>
                    <a:cubicBezTo>
                      <a:pt x="22494" y="1503"/>
                      <a:pt x="22497" y="1514"/>
                      <a:pt x="22518" y="1526"/>
                    </a:cubicBezTo>
                    <a:cubicBezTo>
                      <a:pt x="22539" y="1537"/>
                      <a:pt x="22578" y="1549"/>
                      <a:pt x="22647" y="1554"/>
                    </a:cubicBezTo>
                    <a:cubicBezTo>
                      <a:pt x="22660" y="1590"/>
                      <a:pt x="22673" y="1604"/>
                      <a:pt x="22685" y="1604"/>
                    </a:cubicBezTo>
                    <a:cubicBezTo>
                      <a:pt x="22701" y="1604"/>
                      <a:pt x="22716" y="1582"/>
                      <a:pt x="22731" y="1559"/>
                    </a:cubicBezTo>
                    <a:cubicBezTo>
                      <a:pt x="22741" y="1559"/>
                      <a:pt x="22795" y="1563"/>
                      <a:pt x="22857" y="1563"/>
                    </a:cubicBezTo>
                    <a:cubicBezTo>
                      <a:pt x="22954" y="1563"/>
                      <a:pt x="23072" y="1554"/>
                      <a:pt x="23087" y="1507"/>
                    </a:cubicBezTo>
                    <a:cubicBezTo>
                      <a:pt x="23112" y="1496"/>
                      <a:pt x="23134" y="1490"/>
                      <a:pt x="23155" y="1490"/>
                    </a:cubicBezTo>
                    <a:cubicBezTo>
                      <a:pt x="23171" y="1490"/>
                      <a:pt x="23187" y="1494"/>
                      <a:pt x="23201" y="1501"/>
                    </a:cubicBezTo>
                    <a:cubicBezTo>
                      <a:pt x="23215" y="1493"/>
                      <a:pt x="23297" y="1452"/>
                      <a:pt x="23388" y="1411"/>
                    </a:cubicBezTo>
                    <a:cubicBezTo>
                      <a:pt x="23401" y="1405"/>
                      <a:pt x="23415" y="1400"/>
                      <a:pt x="23428" y="1395"/>
                    </a:cubicBezTo>
                    <a:lnTo>
                      <a:pt x="27517" y="1381"/>
                    </a:lnTo>
                    <a:cubicBezTo>
                      <a:pt x="27517" y="1381"/>
                      <a:pt x="26931" y="1297"/>
                      <a:pt x="26927" y="1243"/>
                    </a:cubicBezTo>
                    <a:cubicBezTo>
                      <a:pt x="26927" y="1261"/>
                      <a:pt x="26925" y="1297"/>
                      <a:pt x="26917" y="1297"/>
                    </a:cubicBezTo>
                    <a:cubicBezTo>
                      <a:pt x="26912" y="1297"/>
                      <a:pt x="26905" y="1283"/>
                      <a:pt x="26895" y="1243"/>
                    </a:cubicBezTo>
                    <a:cubicBezTo>
                      <a:pt x="26893" y="1236"/>
                      <a:pt x="26891" y="1235"/>
                      <a:pt x="26888" y="1235"/>
                    </a:cubicBezTo>
                    <a:cubicBezTo>
                      <a:pt x="26886" y="1235"/>
                      <a:pt x="26884" y="1236"/>
                      <a:pt x="26881" y="1236"/>
                    </a:cubicBezTo>
                    <a:cubicBezTo>
                      <a:pt x="26877" y="1236"/>
                      <a:pt x="26872" y="1232"/>
                      <a:pt x="26866" y="1214"/>
                    </a:cubicBezTo>
                    <a:cubicBezTo>
                      <a:pt x="26862" y="1168"/>
                      <a:pt x="26857" y="1150"/>
                      <a:pt x="26852" y="1150"/>
                    </a:cubicBezTo>
                    <a:cubicBezTo>
                      <a:pt x="26843" y="1150"/>
                      <a:pt x="26833" y="1198"/>
                      <a:pt x="26821" y="1260"/>
                    </a:cubicBezTo>
                    <a:cubicBezTo>
                      <a:pt x="26805" y="1255"/>
                      <a:pt x="26784" y="1218"/>
                      <a:pt x="26760" y="1214"/>
                    </a:cubicBezTo>
                    <a:cubicBezTo>
                      <a:pt x="26759" y="1214"/>
                      <a:pt x="26759" y="1214"/>
                      <a:pt x="26758" y="1214"/>
                    </a:cubicBezTo>
                    <a:cubicBezTo>
                      <a:pt x="26745" y="1214"/>
                      <a:pt x="26732" y="1195"/>
                      <a:pt x="26717" y="1195"/>
                    </a:cubicBezTo>
                    <a:cubicBezTo>
                      <a:pt x="26705" y="1195"/>
                      <a:pt x="26692" y="1207"/>
                      <a:pt x="26679" y="1251"/>
                    </a:cubicBezTo>
                    <a:cubicBezTo>
                      <a:pt x="26675" y="1250"/>
                      <a:pt x="26672" y="1250"/>
                      <a:pt x="26669" y="1250"/>
                    </a:cubicBezTo>
                    <a:cubicBezTo>
                      <a:pt x="26642" y="1250"/>
                      <a:pt x="26615" y="1274"/>
                      <a:pt x="26589" y="1290"/>
                    </a:cubicBezTo>
                    <a:cubicBezTo>
                      <a:pt x="26578" y="1323"/>
                      <a:pt x="26568" y="1335"/>
                      <a:pt x="26558" y="1335"/>
                    </a:cubicBezTo>
                    <a:cubicBezTo>
                      <a:pt x="26539" y="1335"/>
                      <a:pt x="26521" y="1288"/>
                      <a:pt x="26503" y="1253"/>
                    </a:cubicBezTo>
                    <a:cubicBezTo>
                      <a:pt x="26491" y="1231"/>
                      <a:pt x="26478" y="1225"/>
                      <a:pt x="26466" y="1225"/>
                    </a:cubicBezTo>
                    <a:cubicBezTo>
                      <a:pt x="26453" y="1225"/>
                      <a:pt x="26440" y="1233"/>
                      <a:pt x="26427" y="1237"/>
                    </a:cubicBezTo>
                    <a:cubicBezTo>
                      <a:pt x="26423" y="1231"/>
                      <a:pt x="26418" y="1229"/>
                      <a:pt x="26414" y="1229"/>
                    </a:cubicBezTo>
                    <a:cubicBezTo>
                      <a:pt x="26400" y="1229"/>
                      <a:pt x="26387" y="1252"/>
                      <a:pt x="26374" y="1252"/>
                    </a:cubicBezTo>
                    <a:cubicBezTo>
                      <a:pt x="26369" y="1252"/>
                      <a:pt x="26364" y="1248"/>
                      <a:pt x="26359" y="1238"/>
                    </a:cubicBezTo>
                    <a:cubicBezTo>
                      <a:pt x="26354" y="1242"/>
                      <a:pt x="26349" y="1244"/>
                      <a:pt x="26344" y="1244"/>
                    </a:cubicBezTo>
                    <a:cubicBezTo>
                      <a:pt x="26310" y="1244"/>
                      <a:pt x="26283" y="1157"/>
                      <a:pt x="26263" y="1152"/>
                    </a:cubicBezTo>
                    <a:cubicBezTo>
                      <a:pt x="26244" y="1158"/>
                      <a:pt x="26232" y="1208"/>
                      <a:pt x="26228" y="1208"/>
                    </a:cubicBezTo>
                    <a:cubicBezTo>
                      <a:pt x="26227" y="1208"/>
                      <a:pt x="26226" y="1204"/>
                      <a:pt x="26226" y="1194"/>
                    </a:cubicBezTo>
                    <a:cubicBezTo>
                      <a:pt x="26226" y="1193"/>
                      <a:pt x="26226" y="1193"/>
                      <a:pt x="26226" y="1193"/>
                    </a:cubicBezTo>
                    <a:cubicBezTo>
                      <a:pt x="26223" y="1193"/>
                      <a:pt x="26207" y="1230"/>
                      <a:pt x="26171" y="1230"/>
                    </a:cubicBezTo>
                    <a:cubicBezTo>
                      <a:pt x="26164" y="1230"/>
                      <a:pt x="26157" y="1229"/>
                      <a:pt x="26148" y="1225"/>
                    </a:cubicBezTo>
                    <a:cubicBezTo>
                      <a:pt x="26144" y="1243"/>
                      <a:pt x="26139" y="1250"/>
                      <a:pt x="26135" y="1250"/>
                    </a:cubicBezTo>
                    <a:cubicBezTo>
                      <a:pt x="26116" y="1250"/>
                      <a:pt x="26097" y="1126"/>
                      <a:pt x="26071" y="1126"/>
                    </a:cubicBezTo>
                    <a:cubicBezTo>
                      <a:pt x="26064" y="1126"/>
                      <a:pt x="26056" y="1136"/>
                      <a:pt x="26046" y="1164"/>
                    </a:cubicBezTo>
                    <a:cubicBezTo>
                      <a:pt x="26035" y="1172"/>
                      <a:pt x="26022" y="1174"/>
                      <a:pt x="26009" y="1174"/>
                    </a:cubicBezTo>
                    <a:cubicBezTo>
                      <a:pt x="25985" y="1174"/>
                      <a:pt x="25959" y="1166"/>
                      <a:pt x="25929" y="1166"/>
                    </a:cubicBezTo>
                    <a:cubicBezTo>
                      <a:pt x="25915" y="1166"/>
                      <a:pt x="25900" y="1168"/>
                      <a:pt x="25884" y="1174"/>
                    </a:cubicBezTo>
                    <a:cubicBezTo>
                      <a:pt x="25875" y="1179"/>
                      <a:pt x="25866" y="1180"/>
                      <a:pt x="25856" y="1180"/>
                    </a:cubicBezTo>
                    <a:cubicBezTo>
                      <a:pt x="25848" y="1180"/>
                      <a:pt x="25840" y="1179"/>
                      <a:pt x="25832" y="1179"/>
                    </a:cubicBezTo>
                    <a:cubicBezTo>
                      <a:pt x="25816" y="1179"/>
                      <a:pt x="25798" y="1182"/>
                      <a:pt x="25779" y="1200"/>
                    </a:cubicBezTo>
                    <a:cubicBezTo>
                      <a:pt x="25737" y="1205"/>
                      <a:pt x="25695" y="1220"/>
                      <a:pt x="25658" y="1243"/>
                    </a:cubicBezTo>
                    <a:cubicBezTo>
                      <a:pt x="25647" y="1230"/>
                      <a:pt x="25635" y="1224"/>
                      <a:pt x="25623" y="1224"/>
                    </a:cubicBezTo>
                    <a:cubicBezTo>
                      <a:pt x="25591" y="1224"/>
                      <a:pt x="25557" y="1263"/>
                      <a:pt x="25521" y="1299"/>
                    </a:cubicBezTo>
                    <a:cubicBezTo>
                      <a:pt x="25511" y="1287"/>
                      <a:pt x="25500" y="1282"/>
                      <a:pt x="25490" y="1282"/>
                    </a:cubicBezTo>
                    <a:cubicBezTo>
                      <a:pt x="25461" y="1282"/>
                      <a:pt x="25431" y="1315"/>
                      <a:pt x="25400" y="1315"/>
                    </a:cubicBezTo>
                    <a:cubicBezTo>
                      <a:pt x="25388" y="1315"/>
                      <a:pt x="25376" y="1311"/>
                      <a:pt x="25364" y="1298"/>
                    </a:cubicBezTo>
                    <a:cubicBezTo>
                      <a:pt x="25364" y="1338"/>
                      <a:pt x="25357" y="1358"/>
                      <a:pt x="25342" y="1358"/>
                    </a:cubicBezTo>
                    <a:cubicBezTo>
                      <a:pt x="25327" y="1358"/>
                      <a:pt x="25305" y="1338"/>
                      <a:pt x="25278" y="1298"/>
                    </a:cubicBezTo>
                    <a:cubicBezTo>
                      <a:pt x="25277" y="1301"/>
                      <a:pt x="25276" y="1303"/>
                      <a:pt x="25276" y="1303"/>
                    </a:cubicBezTo>
                    <a:cubicBezTo>
                      <a:pt x="25276" y="1303"/>
                      <a:pt x="25340" y="1074"/>
                      <a:pt x="25326" y="1057"/>
                    </a:cubicBezTo>
                    <a:lnTo>
                      <a:pt x="25326" y="1057"/>
                    </a:lnTo>
                    <a:cubicBezTo>
                      <a:pt x="25309" y="1089"/>
                      <a:pt x="25200" y="1290"/>
                      <a:pt x="25180" y="1290"/>
                    </a:cubicBezTo>
                    <a:cubicBezTo>
                      <a:pt x="25180" y="1290"/>
                      <a:pt x="25180" y="1290"/>
                      <a:pt x="25180" y="1290"/>
                    </a:cubicBezTo>
                    <a:cubicBezTo>
                      <a:pt x="25164" y="1265"/>
                      <a:pt x="25146" y="1254"/>
                      <a:pt x="25128" y="1254"/>
                    </a:cubicBezTo>
                    <a:cubicBezTo>
                      <a:pt x="25104" y="1254"/>
                      <a:pt x="25079" y="1272"/>
                      <a:pt x="25053" y="1298"/>
                    </a:cubicBezTo>
                    <a:cubicBezTo>
                      <a:pt x="25027" y="1248"/>
                      <a:pt x="24586" y="1126"/>
                      <a:pt x="24422" y="1126"/>
                    </a:cubicBezTo>
                    <a:cubicBezTo>
                      <a:pt x="24390" y="1126"/>
                      <a:pt x="24369" y="1131"/>
                      <a:pt x="24363" y="1141"/>
                    </a:cubicBezTo>
                    <a:cubicBezTo>
                      <a:pt x="24342" y="1147"/>
                      <a:pt x="24320" y="1170"/>
                      <a:pt x="24298" y="1170"/>
                    </a:cubicBezTo>
                    <a:cubicBezTo>
                      <a:pt x="24285" y="1170"/>
                      <a:pt x="24271" y="1161"/>
                      <a:pt x="24258" y="1134"/>
                    </a:cubicBezTo>
                    <a:cubicBezTo>
                      <a:pt x="24200" y="1050"/>
                      <a:pt x="23665" y="938"/>
                      <a:pt x="23605" y="875"/>
                    </a:cubicBezTo>
                    <a:cubicBezTo>
                      <a:pt x="23573" y="874"/>
                      <a:pt x="23542" y="860"/>
                      <a:pt x="23512" y="855"/>
                    </a:cubicBezTo>
                    <a:cubicBezTo>
                      <a:pt x="23503" y="852"/>
                      <a:pt x="23494" y="851"/>
                      <a:pt x="23485" y="851"/>
                    </a:cubicBezTo>
                    <a:cubicBezTo>
                      <a:pt x="23459" y="851"/>
                      <a:pt x="23434" y="862"/>
                      <a:pt x="23416" y="881"/>
                    </a:cubicBezTo>
                    <a:cubicBezTo>
                      <a:pt x="23385" y="915"/>
                      <a:pt x="23353" y="868"/>
                      <a:pt x="23321" y="935"/>
                    </a:cubicBezTo>
                    <a:cubicBezTo>
                      <a:pt x="23317" y="943"/>
                      <a:pt x="23313" y="947"/>
                      <a:pt x="23308" y="947"/>
                    </a:cubicBezTo>
                    <a:cubicBezTo>
                      <a:pt x="23288" y="947"/>
                      <a:pt x="23267" y="866"/>
                      <a:pt x="23247" y="866"/>
                    </a:cubicBezTo>
                    <a:cubicBezTo>
                      <a:pt x="23240" y="866"/>
                      <a:pt x="23234" y="874"/>
                      <a:pt x="23227" y="896"/>
                    </a:cubicBezTo>
                    <a:cubicBezTo>
                      <a:pt x="23166" y="837"/>
                      <a:pt x="23246" y="788"/>
                      <a:pt x="23212" y="715"/>
                    </a:cubicBezTo>
                    <a:cubicBezTo>
                      <a:pt x="23210" y="715"/>
                      <a:pt x="23209" y="714"/>
                      <a:pt x="23207" y="714"/>
                    </a:cubicBezTo>
                    <a:cubicBezTo>
                      <a:pt x="23183" y="714"/>
                      <a:pt x="23164" y="798"/>
                      <a:pt x="23150" y="798"/>
                    </a:cubicBezTo>
                    <a:cubicBezTo>
                      <a:pt x="23145" y="798"/>
                      <a:pt x="23141" y="788"/>
                      <a:pt x="23138" y="760"/>
                    </a:cubicBezTo>
                    <a:cubicBezTo>
                      <a:pt x="23131" y="740"/>
                      <a:pt x="23126" y="734"/>
                      <a:pt x="23122" y="734"/>
                    </a:cubicBezTo>
                    <a:cubicBezTo>
                      <a:pt x="23114" y="734"/>
                      <a:pt x="23111" y="758"/>
                      <a:pt x="23110" y="766"/>
                    </a:cubicBezTo>
                    <a:cubicBezTo>
                      <a:pt x="23110" y="762"/>
                      <a:pt x="23110" y="755"/>
                      <a:pt x="23111" y="738"/>
                    </a:cubicBezTo>
                    <a:cubicBezTo>
                      <a:pt x="23114" y="650"/>
                      <a:pt x="23116" y="614"/>
                      <a:pt x="23114" y="614"/>
                    </a:cubicBezTo>
                    <a:lnTo>
                      <a:pt x="23114" y="614"/>
                    </a:lnTo>
                    <a:cubicBezTo>
                      <a:pt x="23111" y="614"/>
                      <a:pt x="23106" y="641"/>
                      <a:pt x="23093" y="683"/>
                    </a:cubicBezTo>
                    <a:cubicBezTo>
                      <a:pt x="23090" y="705"/>
                      <a:pt x="23085" y="713"/>
                      <a:pt x="23081" y="713"/>
                    </a:cubicBezTo>
                    <a:cubicBezTo>
                      <a:pt x="23071" y="713"/>
                      <a:pt x="23058" y="683"/>
                      <a:pt x="23042" y="683"/>
                    </a:cubicBezTo>
                    <a:cubicBezTo>
                      <a:pt x="23038" y="683"/>
                      <a:pt x="23034" y="684"/>
                      <a:pt x="23030" y="688"/>
                    </a:cubicBezTo>
                    <a:cubicBezTo>
                      <a:pt x="23026" y="667"/>
                      <a:pt x="23022" y="661"/>
                      <a:pt x="23017" y="661"/>
                    </a:cubicBezTo>
                    <a:cubicBezTo>
                      <a:pt x="23009" y="661"/>
                      <a:pt x="23000" y="682"/>
                      <a:pt x="22990" y="682"/>
                    </a:cubicBezTo>
                    <a:cubicBezTo>
                      <a:pt x="22985" y="682"/>
                      <a:pt x="22980" y="676"/>
                      <a:pt x="22975" y="659"/>
                    </a:cubicBezTo>
                    <a:cubicBezTo>
                      <a:pt x="22967" y="675"/>
                      <a:pt x="22959" y="684"/>
                      <a:pt x="22950" y="684"/>
                    </a:cubicBezTo>
                    <a:cubicBezTo>
                      <a:pt x="22935" y="684"/>
                      <a:pt x="22919" y="659"/>
                      <a:pt x="22901" y="608"/>
                    </a:cubicBezTo>
                    <a:cubicBezTo>
                      <a:pt x="22877" y="632"/>
                      <a:pt x="22857" y="599"/>
                      <a:pt x="22835" y="672"/>
                    </a:cubicBezTo>
                    <a:cubicBezTo>
                      <a:pt x="22831" y="696"/>
                      <a:pt x="22827" y="705"/>
                      <a:pt x="22823" y="705"/>
                    </a:cubicBezTo>
                    <a:cubicBezTo>
                      <a:pt x="22811" y="705"/>
                      <a:pt x="22800" y="612"/>
                      <a:pt x="22789" y="612"/>
                    </a:cubicBezTo>
                    <a:cubicBezTo>
                      <a:pt x="22786" y="612"/>
                      <a:pt x="22782" y="619"/>
                      <a:pt x="22779" y="639"/>
                    </a:cubicBezTo>
                    <a:cubicBezTo>
                      <a:pt x="22767" y="665"/>
                      <a:pt x="22756" y="672"/>
                      <a:pt x="22745" y="672"/>
                    </a:cubicBezTo>
                    <a:cubicBezTo>
                      <a:pt x="22734" y="672"/>
                      <a:pt x="22724" y="665"/>
                      <a:pt x="22714" y="665"/>
                    </a:cubicBezTo>
                    <a:cubicBezTo>
                      <a:pt x="22706" y="665"/>
                      <a:pt x="22698" y="670"/>
                      <a:pt x="22691" y="688"/>
                    </a:cubicBezTo>
                    <a:cubicBezTo>
                      <a:pt x="22685" y="693"/>
                      <a:pt x="22679" y="694"/>
                      <a:pt x="22674" y="694"/>
                    </a:cubicBezTo>
                    <a:cubicBezTo>
                      <a:pt x="22635" y="694"/>
                      <a:pt x="22610" y="607"/>
                      <a:pt x="22588" y="578"/>
                    </a:cubicBezTo>
                    <a:lnTo>
                      <a:pt x="22588" y="578"/>
                    </a:lnTo>
                    <a:cubicBezTo>
                      <a:pt x="22596" y="597"/>
                      <a:pt x="22541" y="690"/>
                      <a:pt x="22518" y="690"/>
                    </a:cubicBezTo>
                    <a:cubicBezTo>
                      <a:pt x="22510" y="690"/>
                      <a:pt x="22506" y="677"/>
                      <a:pt x="22512" y="641"/>
                    </a:cubicBezTo>
                    <a:lnTo>
                      <a:pt x="22512" y="641"/>
                    </a:lnTo>
                    <a:cubicBezTo>
                      <a:pt x="22500" y="689"/>
                      <a:pt x="22487" y="702"/>
                      <a:pt x="22472" y="702"/>
                    </a:cubicBezTo>
                    <a:cubicBezTo>
                      <a:pt x="22453" y="702"/>
                      <a:pt x="22430" y="678"/>
                      <a:pt x="22400" y="678"/>
                    </a:cubicBezTo>
                    <a:cubicBezTo>
                      <a:pt x="22396" y="673"/>
                      <a:pt x="22393" y="672"/>
                      <a:pt x="22389" y="672"/>
                    </a:cubicBezTo>
                    <a:cubicBezTo>
                      <a:pt x="22376" y="672"/>
                      <a:pt x="22362" y="693"/>
                      <a:pt x="22347" y="693"/>
                    </a:cubicBezTo>
                    <a:cubicBezTo>
                      <a:pt x="22342" y="693"/>
                      <a:pt x="22337" y="690"/>
                      <a:pt x="22331" y="683"/>
                    </a:cubicBezTo>
                    <a:cubicBezTo>
                      <a:pt x="22319" y="672"/>
                      <a:pt x="22307" y="663"/>
                      <a:pt x="22294" y="663"/>
                    </a:cubicBezTo>
                    <a:cubicBezTo>
                      <a:pt x="22277" y="663"/>
                      <a:pt x="22259" y="677"/>
                      <a:pt x="22240" y="715"/>
                    </a:cubicBezTo>
                    <a:cubicBezTo>
                      <a:pt x="22226" y="680"/>
                      <a:pt x="22213" y="663"/>
                      <a:pt x="22200" y="663"/>
                    </a:cubicBezTo>
                    <a:cubicBezTo>
                      <a:pt x="22180" y="663"/>
                      <a:pt x="22160" y="700"/>
                      <a:pt x="22139" y="769"/>
                    </a:cubicBezTo>
                    <a:cubicBezTo>
                      <a:pt x="22134" y="796"/>
                      <a:pt x="22130" y="805"/>
                      <a:pt x="22126" y="805"/>
                    </a:cubicBezTo>
                    <a:cubicBezTo>
                      <a:pt x="22118" y="805"/>
                      <a:pt x="22110" y="777"/>
                      <a:pt x="22103" y="777"/>
                    </a:cubicBezTo>
                    <a:cubicBezTo>
                      <a:pt x="22099" y="777"/>
                      <a:pt x="22096" y="784"/>
                      <a:pt x="22092" y="803"/>
                    </a:cubicBezTo>
                    <a:cubicBezTo>
                      <a:pt x="22083" y="819"/>
                      <a:pt x="22074" y="871"/>
                      <a:pt x="22066" y="871"/>
                    </a:cubicBezTo>
                    <a:cubicBezTo>
                      <a:pt x="22059" y="871"/>
                      <a:pt x="22053" y="838"/>
                      <a:pt x="22047" y="729"/>
                    </a:cubicBezTo>
                    <a:cubicBezTo>
                      <a:pt x="22041" y="747"/>
                      <a:pt x="22035" y="753"/>
                      <a:pt x="22029" y="753"/>
                    </a:cubicBezTo>
                    <a:cubicBezTo>
                      <a:pt x="22010" y="753"/>
                      <a:pt x="21992" y="686"/>
                      <a:pt x="21974" y="686"/>
                    </a:cubicBezTo>
                    <a:cubicBezTo>
                      <a:pt x="21970" y="686"/>
                      <a:pt x="21966" y="689"/>
                      <a:pt x="21962" y="696"/>
                    </a:cubicBezTo>
                    <a:cubicBezTo>
                      <a:pt x="21956" y="675"/>
                      <a:pt x="21950" y="667"/>
                      <a:pt x="21943" y="667"/>
                    </a:cubicBezTo>
                    <a:cubicBezTo>
                      <a:pt x="21924" y="667"/>
                      <a:pt x="21904" y="741"/>
                      <a:pt x="21885" y="752"/>
                    </a:cubicBezTo>
                    <a:cubicBezTo>
                      <a:pt x="21880" y="761"/>
                      <a:pt x="21876" y="765"/>
                      <a:pt x="21872" y="765"/>
                    </a:cubicBezTo>
                    <a:cubicBezTo>
                      <a:pt x="21861" y="765"/>
                      <a:pt x="21850" y="738"/>
                      <a:pt x="21840" y="738"/>
                    </a:cubicBezTo>
                    <a:cubicBezTo>
                      <a:pt x="21832" y="738"/>
                      <a:pt x="21823" y="754"/>
                      <a:pt x="21815" y="809"/>
                    </a:cubicBezTo>
                    <a:cubicBezTo>
                      <a:pt x="21814" y="809"/>
                      <a:pt x="21813" y="809"/>
                      <a:pt x="21813" y="809"/>
                    </a:cubicBezTo>
                    <a:cubicBezTo>
                      <a:pt x="21801" y="809"/>
                      <a:pt x="21789" y="833"/>
                      <a:pt x="21778" y="833"/>
                    </a:cubicBezTo>
                    <a:cubicBezTo>
                      <a:pt x="21770" y="833"/>
                      <a:pt x="21762" y="820"/>
                      <a:pt x="21755" y="774"/>
                    </a:cubicBezTo>
                    <a:cubicBezTo>
                      <a:pt x="21745" y="756"/>
                      <a:pt x="21736" y="750"/>
                      <a:pt x="21727" y="750"/>
                    </a:cubicBezTo>
                    <a:cubicBezTo>
                      <a:pt x="21708" y="750"/>
                      <a:pt x="21691" y="777"/>
                      <a:pt x="21676" y="777"/>
                    </a:cubicBezTo>
                    <a:cubicBezTo>
                      <a:pt x="21670" y="777"/>
                      <a:pt x="21665" y="773"/>
                      <a:pt x="21659" y="760"/>
                    </a:cubicBezTo>
                    <a:cubicBezTo>
                      <a:pt x="21648" y="850"/>
                      <a:pt x="21638" y="877"/>
                      <a:pt x="21630" y="877"/>
                    </a:cubicBezTo>
                    <a:cubicBezTo>
                      <a:pt x="21617" y="877"/>
                      <a:pt x="21607" y="816"/>
                      <a:pt x="21600" y="816"/>
                    </a:cubicBezTo>
                    <a:cubicBezTo>
                      <a:pt x="21587" y="799"/>
                      <a:pt x="21580" y="780"/>
                      <a:pt x="21579" y="760"/>
                    </a:cubicBezTo>
                    <a:cubicBezTo>
                      <a:pt x="21579" y="795"/>
                      <a:pt x="21579" y="804"/>
                      <a:pt x="21579" y="804"/>
                    </a:cubicBezTo>
                    <a:cubicBezTo>
                      <a:pt x="21579" y="804"/>
                      <a:pt x="21578" y="795"/>
                      <a:pt x="21577" y="795"/>
                    </a:cubicBezTo>
                    <a:cubicBezTo>
                      <a:pt x="21576" y="795"/>
                      <a:pt x="21575" y="799"/>
                      <a:pt x="21574" y="812"/>
                    </a:cubicBezTo>
                    <a:cubicBezTo>
                      <a:pt x="21571" y="778"/>
                      <a:pt x="21564" y="749"/>
                      <a:pt x="21550" y="749"/>
                    </a:cubicBezTo>
                    <a:cubicBezTo>
                      <a:pt x="21548" y="749"/>
                      <a:pt x="21545" y="750"/>
                      <a:pt x="21542" y="752"/>
                    </a:cubicBezTo>
                    <a:cubicBezTo>
                      <a:pt x="21535" y="749"/>
                      <a:pt x="21526" y="685"/>
                      <a:pt x="21516" y="685"/>
                    </a:cubicBezTo>
                    <a:cubicBezTo>
                      <a:pt x="21514" y="685"/>
                      <a:pt x="21511" y="688"/>
                      <a:pt x="21509" y="693"/>
                    </a:cubicBezTo>
                    <a:cubicBezTo>
                      <a:pt x="21503" y="712"/>
                      <a:pt x="21495" y="777"/>
                      <a:pt x="21489" y="777"/>
                    </a:cubicBezTo>
                    <a:cubicBezTo>
                      <a:pt x="21487" y="777"/>
                      <a:pt x="21486" y="775"/>
                      <a:pt x="21485" y="770"/>
                    </a:cubicBezTo>
                    <a:cubicBezTo>
                      <a:pt x="21482" y="748"/>
                      <a:pt x="21478" y="744"/>
                      <a:pt x="21474" y="744"/>
                    </a:cubicBezTo>
                    <a:cubicBezTo>
                      <a:pt x="21471" y="744"/>
                      <a:pt x="21468" y="747"/>
                      <a:pt x="21465" y="747"/>
                    </a:cubicBezTo>
                    <a:cubicBezTo>
                      <a:pt x="21462" y="747"/>
                      <a:pt x="21460" y="745"/>
                      <a:pt x="21457" y="739"/>
                    </a:cubicBezTo>
                    <a:cubicBezTo>
                      <a:pt x="21449" y="775"/>
                      <a:pt x="21440" y="823"/>
                      <a:pt x="21431" y="823"/>
                    </a:cubicBezTo>
                    <a:cubicBezTo>
                      <a:pt x="21429" y="823"/>
                      <a:pt x="21426" y="819"/>
                      <a:pt x="21424" y="811"/>
                    </a:cubicBezTo>
                    <a:cubicBezTo>
                      <a:pt x="21421" y="813"/>
                      <a:pt x="21417" y="815"/>
                      <a:pt x="21414" y="815"/>
                    </a:cubicBezTo>
                    <a:cubicBezTo>
                      <a:pt x="21405" y="815"/>
                      <a:pt x="21395" y="803"/>
                      <a:pt x="21386" y="776"/>
                    </a:cubicBezTo>
                    <a:cubicBezTo>
                      <a:pt x="21365" y="753"/>
                      <a:pt x="21343" y="670"/>
                      <a:pt x="21317" y="670"/>
                    </a:cubicBezTo>
                    <a:cubicBezTo>
                      <a:pt x="21309" y="670"/>
                      <a:pt x="21300" y="680"/>
                      <a:pt x="21290" y="705"/>
                    </a:cubicBezTo>
                    <a:cubicBezTo>
                      <a:pt x="21257" y="700"/>
                      <a:pt x="21232" y="680"/>
                      <a:pt x="21211" y="680"/>
                    </a:cubicBezTo>
                    <a:cubicBezTo>
                      <a:pt x="21202" y="680"/>
                      <a:pt x="21195" y="684"/>
                      <a:pt x="21187" y="693"/>
                    </a:cubicBezTo>
                    <a:cubicBezTo>
                      <a:pt x="21186" y="693"/>
                      <a:pt x="21186" y="693"/>
                      <a:pt x="21185" y="693"/>
                    </a:cubicBezTo>
                    <a:cubicBezTo>
                      <a:pt x="21171" y="693"/>
                      <a:pt x="21161" y="706"/>
                      <a:pt x="21153" y="706"/>
                    </a:cubicBezTo>
                    <a:cubicBezTo>
                      <a:pt x="21148" y="706"/>
                      <a:pt x="21144" y="701"/>
                      <a:pt x="21140" y="688"/>
                    </a:cubicBezTo>
                    <a:cubicBezTo>
                      <a:pt x="21136" y="687"/>
                      <a:pt x="21131" y="686"/>
                      <a:pt x="21127" y="686"/>
                    </a:cubicBezTo>
                    <a:cubicBezTo>
                      <a:pt x="21110" y="686"/>
                      <a:pt x="21091" y="700"/>
                      <a:pt x="21043" y="743"/>
                    </a:cubicBezTo>
                    <a:cubicBezTo>
                      <a:pt x="21036" y="774"/>
                      <a:pt x="21027" y="784"/>
                      <a:pt x="21018" y="784"/>
                    </a:cubicBezTo>
                    <a:cubicBezTo>
                      <a:pt x="21000" y="784"/>
                      <a:pt x="20980" y="743"/>
                      <a:pt x="20955" y="743"/>
                    </a:cubicBezTo>
                    <a:cubicBezTo>
                      <a:pt x="20942" y="743"/>
                      <a:pt x="20928" y="754"/>
                      <a:pt x="20912" y="786"/>
                    </a:cubicBezTo>
                    <a:cubicBezTo>
                      <a:pt x="20895" y="795"/>
                      <a:pt x="20876" y="798"/>
                      <a:pt x="20856" y="798"/>
                    </a:cubicBezTo>
                    <a:cubicBezTo>
                      <a:pt x="20805" y="798"/>
                      <a:pt x="20744" y="776"/>
                      <a:pt x="20672" y="747"/>
                    </a:cubicBezTo>
                    <a:cubicBezTo>
                      <a:pt x="20631" y="744"/>
                      <a:pt x="20596" y="743"/>
                      <a:pt x="20565" y="743"/>
                    </a:cubicBezTo>
                    <a:cubicBezTo>
                      <a:pt x="20565" y="736"/>
                      <a:pt x="20561" y="727"/>
                      <a:pt x="20554" y="727"/>
                    </a:cubicBezTo>
                    <a:cubicBezTo>
                      <a:pt x="20550" y="727"/>
                      <a:pt x="20544" y="731"/>
                      <a:pt x="20537" y="743"/>
                    </a:cubicBezTo>
                    <a:lnTo>
                      <a:pt x="20536" y="743"/>
                    </a:lnTo>
                    <a:lnTo>
                      <a:pt x="20536" y="746"/>
                    </a:lnTo>
                    <a:cubicBezTo>
                      <a:pt x="20512" y="747"/>
                      <a:pt x="20487" y="752"/>
                      <a:pt x="20465" y="760"/>
                    </a:cubicBezTo>
                    <a:cubicBezTo>
                      <a:pt x="20460" y="760"/>
                      <a:pt x="20456" y="761"/>
                      <a:pt x="20451" y="761"/>
                    </a:cubicBezTo>
                    <a:cubicBezTo>
                      <a:pt x="20443" y="761"/>
                      <a:pt x="20433" y="759"/>
                      <a:pt x="20424" y="756"/>
                    </a:cubicBezTo>
                    <a:cubicBezTo>
                      <a:pt x="20419" y="764"/>
                      <a:pt x="20413" y="768"/>
                      <a:pt x="20406" y="768"/>
                    </a:cubicBezTo>
                    <a:cubicBezTo>
                      <a:pt x="20351" y="768"/>
                      <a:pt x="20233" y="522"/>
                      <a:pt x="20159" y="522"/>
                    </a:cubicBezTo>
                    <a:cubicBezTo>
                      <a:pt x="20153" y="522"/>
                      <a:pt x="20147" y="524"/>
                      <a:pt x="20141" y="528"/>
                    </a:cubicBezTo>
                    <a:cubicBezTo>
                      <a:pt x="20116" y="532"/>
                      <a:pt x="20088" y="586"/>
                      <a:pt x="20058" y="586"/>
                    </a:cubicBezTo>
                    <a:cubicBezTo>
                      <a:pt x="20041" y="586"/>
                      <a:pt x="20023" y="569"/>
                      <a:pt x="20005" y="518"/>
                    </a:cubicBezTo>
                    <a:cubicBezTo>
                      <a:pt x="19996" y="513"/>
                      <a:pt x="19986" y="511"/>
                      <a:pt x="19976" y="511"/>
                    </a:cubicBezTo>
                    <a:cubicBezTo>
                      <a:pt x="19951" y="511"/>
                      <a:pt x="19924" y="523"/>
                      <a:pt x="19895" y="523"/>
                    </a:cubicBezTo>
                    <a:cubicBezTo>
                      <a:pt x="19873" y="523"/>
                      <a:pt x="19850" y="516"/>
                      <a:pt x="19826" y="492"/>
                    </a:cubicBezTo>
                    <a:cubicBezTo>
                      <a:pt x="19817" y="482"/>
                      <a:pt x="19809" y="478"/>
                      <a:pt x="19801" y="478"/>
                    </a:cubicBezTo>
                    <a:cubicBezTo>
                      <a:pt x="19770" y="478"/>
                      <a:pt x="19743" y="539"/>
                      <a:pt x="19722" y="539"/>
                    </a:cubicBezTo>
                    <a:cubicBezTo>
                      <a:pt x="19716" y="539"/>
                      <a:pt x="19711" y="535"/>
                      <a:pt x="19706" y="524"/>
                    </a:cubicBezTo>
                    <a:cubicBezTo>
                      <a:pt x="19684" y="495"/>
                      <a:pt x="19668" y="467"/>
                      <a:pt x="19655" y="467"/>
                    </a:cubicBezTo>
                    <a:cubicBezTo>
                      <a:pt x="19651" y="467"/>
                      <a:pt x="19647" y="470"/>
                      <a:pt x="19644" y="477"/>
                    </a:cubicBezTo>
                    <a:cubicBezTo>
                      <a:pt x="19623" y="472"/>
                      <a:pt x="19617" y="461"/>
                      <a:pt x="19613" y="461"/>
                    </a:cubicBezTo>
                    <a:cubicBezTo>
                      <a:pt x="19611" y="461"/>
                      <a:pt x="19611" y="461"/>
                      <a:pt x="19610" y="463"/>
                    </a:cubicBezTo>
                    <a:cubicBezTo>
                      <a:pt x="19608" y="456"/>
                      <a:pt x="19607" y="454"/>
                      <a:pt x="19606" y="454"/>
                    </a:cubicBezTo>
                    <a:cubicBezTo>
                      <a:pt x="19600" y="454"/>
                      <a:pt x="19589" y="489"/>
                      <a:pt x="19559" y="491"/>
                    </a:cubicBezTo>
                    <a:cubicBezTo>
                      <a:pt x="19547" y="464"/>
                      <a:pt x="19531" y="421"/>
                      <a:pt x="19511" y="421"/>
                    </a:cubicBezTo>
                    <a:cubicBezTo>
                      <a:pt x="19501" y="421"/>
                      <a:pt x="19490" y="431"/>
                      <a:pt x="19477" y="458"/>
                    </a:cubicBezTo>
                    <a:cubicBezTo>
                      <a:pt x="19457" y="454"/>
                      <a:pt x="19434" y="447"/>
                      <a:pt x="19407" y="447"/>
                    </a:cubicBezTo>
                    <a:cubicBezTo>
                      <a:pt x="19385" y="447"/>
                      <a:pt x="19359" y="452"/>
                      <a:pt x="19331" y="468"/>
                    </a:cubicBezTo>
                    <a:cubicBezTo>
                      <a:pt x="19274" y="431"/>
                      <a:pt x="19231" y="415"/>
                      <a:pt x="19197" y="415"/>
                    </a:cubicBezTo>
                    <a:cubicBezTo>
                      <a:pt x="19158" y="415"/>
                      <a:pt x="19132" y="438"/>
                      <a:pt x="19116" y="477"/>
                    </a:cubicBezTo>
                    <a:cubicBezTo>
                      <a:pt x="19112" y="486"/>
                      <a:pt x="19111" y="487"/>
                      <a:pt x="19108" y="494"/>
                    </a:cubicBezTo>
                    <a:cubicBezTo>
                      <a:pt x="19111" y="505"/>
                      <a:pt x="19112" y="518"/>
                      <a:pt x="19104" y="524"/>
                    </a:cubicBezTo>
                    <a:cubicBezTo>
                      <a:pt x="19102" y="534"/>
                      <a:pt x="19099" y="538"/>
                      <a:pt x="19094" y="538"/>
                    </a:cubicBezTo>
                    <a:cubicBezTo>
                      <a:pt x="19076" y="538"/>
                      <a:pt x="19038" y="459"/>
                      <a:pt x="18967" y="459"/>
                    </a:cubicBezTo>
                    <a:cubicBezTo>
                      <a:pt x="18965" y="459"/>
                      <a:pt x="18962" y="459"/>
                      <a:pt x="18959" y="459"/>
                    </a:cubicBezTo>
                    <a:cubicBezTo>
                      <a:pt x="18878" y="485"/>
                      <a:pt x="18832" y="517"/>
                      <a:pt x="18809" y="517"/>
                    </a:cubicBezTo>
                    <a:cubicBezTo>
                      <a:pt x="18805" y="517"/>
                      <a:pt x="18803" y="517"/>
                      <a:pt x="18800" y="515"/>
                    </a:cubicBezTo>
                    <a:cubicBezTo>
                      <a:pt x="18787" y="512"/>
                      <a:pt x="18787" y="482"/>
                      <a:pt x="18794" y="482"/>
                    </a:cubicBezTo>
                    <a:lnTo>
                      <a:pt x="18794" y="482"/>
                    </a:lnTo>
                    <a:cubicBezTo>
                      <a:pt x="18797" y="482"/>
                      <a:pt x="18801" y="487"/>
                      <a:pt x="18805" y="500"/>
                    </a:cubicBezTo>
                    <a:cubicBezTo>
                      <a:pt x="18814" y="486"/>
                      <a:pt x="18825" y="482"/>
                      <a:pt x="18835" y="482"/>
                    </a:cubicBezTo>
                    <a:cubicBezTo>
                      <a:pt x="18846" y="482"/>
                      <a:pt x="18856" y="486"/>
                      <a:pt x="18860" y="486"/>
                    </a:cubicBezTo>
                    <a:cubicBezTo>
                      <a:pt x="18866" y="486"/>
                      <a:pt x="18862" y="478"/>
                      <a:pt x="18837" y="436"/>
                    </a:cubicBezTo>
                    <a:cubicBezTo>
                      <a:pt x="18825" y="429"/>
                      <a:pt x="18813" y="427"/>
                      <a:pt x="18801" y="427"/>
                    </a:cubicBezTo>
                    <a:cubicBezTo>
                      <a:pt x="18783" y="427"/>
                      <a:pt x="18765" y="432"/>
                      <a:pt x="18746" y="432"/>
                    </a:cubicBezTo>
                    <a:cubicBezTo>
                      <a:pt x="18732" y="432"/>
                      <a:pt x="18718" y="430"/>
                      <a:pt x="18704" y="422"/>
                    </a:cubicBezTo>
                    <a:cubicBezTo>
                      <a:pt x="18653" y="498"/>
                      <a:pt x="18593" y="529"/>
                      <a:pt x="18515" y="538"/>
                    </a:cubicBezTo>
                    <a:cubicBezTo>
                      <a:pt x="18510" y="540"/>
                      <a:pt x="18505" y="541"/>
                      <a:pt x="18500" y="541"/>
                    </a:cubicBezTo>
                    <a:cubicBezTo>
                      <a:pt x="18470" y="541"/>
                      <a:pt x="18438" y="515"/>
                      <a:pt x="18403" y="515"/>
                    </a:cubicBezTo>
                    <a:cubicBezTo>
                      <a:pt x="18396" y="515"/>
                      <a:pt x="18390" y="516"/>
                      <a:pt x="18383" y="518"/>
                    </a:cubicBezTo>
                    <a:cubicBezTo>
                      <a:pt x="18382" y="518"/>
                      <a:pt x="18381" y="518"/>
                      <a:pt x="18380" y="518"/>
                    </a:cubicBezTo>
                    <a:cubicBezTo>
                      <a:pt x="18329" y="518"/>
                      <a:pt x="18240" y="255"/>
                      <a:pt x="18179" y="235"/>
                    </a:cubicBezTo>
                    <a:cubicBezTo>
                      <a:pt x="18117" y="255"/>
                      <a:pt x="18076" y="271"/>
                      <a:pt x="18047" y="351"/>
                    </a:cubicBezTo>
                    <a:cubicBezTo>
                      <a:pt x="18033" y="342"/>
                      <a:pt x="18023" y="335"/>
                      <a:pt x="18014" y="335"/>
                    </a:cubicBezTo>
                    <a:cubicBezTo>
                      <a:pt x="18004" y="335"/>
                      <a:pt x="17997" y="344"/>
                      <a:pt x="17991" y="368"/>
                    </a:cubicBezTo>
                    <a:cubicBezTo>
                      <a:pt x="17976" y="367"/>
                      <a:pt x="17969" y="334"/>
                      <a:pt x="17953" y="334"/>
                    </a:cubicBezTo>
                    <a:cubicBezTo>
                      <a:pt x="17943" y="334"/>
                      <a:pt x="17931" y="345"/>
                      <a:pt x="17912" y="380"/>
                    </a:cubicBezTo>
                    <a:cubicBezTo>
                      <a:pt x="17887" y="421"/>
                      <a:pt x="17850" y="412"/>
                      <a:pt x="17794" y="421"/>
                    </a:cubicBezTo>
                    <a:cubicBezTo>
                      <a:pt x="17771" y="400"/>
                      <a:pt x="17741" y="388"/>
                      <a:pt x="17711" y="388"/>
                    </a:cubicBezTo>
                    <a:cubicBezTo>
                      <a:pt x="17706" y="388"/>
                      <a:pt x="17700" y="389"/>
                      <a:pt x="17695" y="389"/>
                    </a:cubicBezTo>
                    <a:cubicBezTo>
                      <a:pt x="17655" y="394"/>
                      <a:pt x="17611" y="386"/>
                      <a:pt x="17558" y="459"/>
                    </a:cubicBezTo>
                    <a:cubicBezTo>
                      <a:pt x="17543" y="470"/>
                      <a:pt x="17528" y="473"/>
                      <a:pt x="17514" y="473"/>
                    </a:cubicBezTo>
                    <a:cubicBezTo>
                      <a:pt x="17497" y="473"/>
                      <a:pt x="17481" y="469"/>
                      <a:pt x="17466" y="469"/>
                    </a:cubicBezTo>
                    <a:cubicBezTo>
                      <a:pt x="17451" y="469"/>
                      <a:pt x="17437" y="473"/>
                      <a:pt x="17424" y="489"/>
                    </a:cubicBezTo>
                    <a:cubicBezTo>
                      <a:pt x="17394" y="489"/>
                      <a:pt x="17368" y="476"/>
                      <a:pt x="17345" y="476"/>
                    </a:cubicBezTo>
                    <a:cubicBezTo>
                      <a:pt x="17338" y="476"/>
                      <a:pt x="17332" y="477"/>
                      <a:pt x="17326" y="480"/>
                    </a:cubicBezTo>
                    <a:cubicBezTo>
                      <a:pt x="17302" y="456"/>
                      <a:pt x="17283" y="449"/>
                      <a:pt x="17267" y="449"/>
                    </a:cubicBezTo>
                    <a:cubicBezTo>
                      <a:pt x="17248" y="449"/>
                      <a:pt x="17234" y="459"/>
                      <a:pt x="17224" y="459"/>
                    </a:cubicBezTo>
                    <a:cubicBezTo>
                      <a:pt x="17222" y="459"/>
                      <a:pt x="17221" y="458"/>
                      <a:pt x="17220" y="458"/>
                    </a:cubicBezTo>
                    <a:cubicBezTo>
                      <a:pt x="17199" y="449"/>
                      <a:pt x="17202" y="404"/>
                      <a:pt x="17203" y="404"/>
                    </a:cubicBezTo>
                    <a:lnTo>
                      <a:pt x="17203" y="404"/>
                    </a:lnTo>
                    <a:cubicBezTo>
                      <a:pt x="17203" y="404"/>
                      <a:pt x="17203" y="405"/>
                      <a:pt x="17203" y="406"/>
                    </a:cubicBezTo>
                    <a:cubicBezTo>
                      <a:pt x="17204" y="400"/>
                      <a:pt x="17205" y="398"/>
                      <a:pt x="17207" y="398"/>
                    </a:cubicBezTo>
                    <a:cubicBezTo>
                      <a:pt x="17210" y="398"/>
                      <a:pt x="17216" y="419"/>
                      <a:pt x="17223" y="419"/>
                    </a:cubicBezTo>
                    <a:cubicBezTo>
                      <a:pt x="17228" y="419"/>
                      <a:pt x="17233" y="409"/>
                      <a:pt x="17239" y="378"/>
                    </a:cubicBezTo>
                    <a:cubicBezTo>
                      <a:pt x="17271" y="373"/>
                      <a:pt x="17313" y="370"/>
                      <a:pt x="17313" y="310"/>
                    </a:cubicBezTo>
                    <a:cubicBezTo>
                      <a:pt x="17313" y="304"/>
                      <a:pt x="17312" y="301"/>
                      <a:pt x="17310" y="301"/>
                    </a:cubicBezTo>
                    <a:cubicBezTo>
                      <a:pt x="17304" y="301"/>
                      <a:pt x="17286" y="341"/>
                      <a:pt x="17262" y="341"/>
                    </a:cubicBezTo>
                    <a:cubicBezTo>
                      <a:pt x="17259" y="341"/>
                      <a:pt x="17257" y="341"/>
                      <a:pt x="17254" y="340"/>
                    </a:cubicBezTo>
                    <a:cubicBezTo>
                      <a:pt x="17248" y="332"/>
                      <a:pt x="17241" y="329"/>
                      <a:pt x="17234" y="329"/>
                    </a:cubicBezTo>
                    <a:cubicBezTo>
                      <a:pt x="17202" y="329"/>
                      <a:pt x="17164" y="388"/>
                      <a:pt x="17126" y="408"/>
                    </a:cubicBezTo>
                    <a:cubicBezTo>
                      <a:pt x="17080" y="443"/>
                      <a:pt x="17033" y="444"/>
                      <a:pt x="16999" y="450"/>
                    </a:cubicBezTo>
                    <a:cubicBezTo>
                      <a:pt x="16993" y="445"/>
                      <a:pt x="16988" y="442"/>
                      <a:pt x="16983" y="442"/>
                    </a:cubicBezTo>
                    <a:cubicBezTo>
                      <a:pt x="16962" y="442"/>
                      <a:pt x="16947" y="489"/>
                      <a:pt x="16943" y="489"/>
                    </a:cubicBezTo>
                    <a:cubicBezTo>
                      <a:pt x="16942" y="489"/>
                      <a:pt x="16941" y="487"/>
                      <a:pt x="16941" y="483"/>
                    </a:cubicBezTo>
                    <a:lnTo>
                      <a:pt x="16941" y="483"/>
                    </a:lnTo>
                    <a:cubicBezTo>
                      <a:pt x="16941" y="498"/>
                      <a:pt x="16933" y="502"/>
                      <a:pt x="16921" y="502"/>
                    </a:cubicBezTo>
                    <a:cubicBezTo>
                      <a:pt x="16898" y="502"/>
                      <a:pt x="16859" y="487"/>
                      <a:pt x="16814" y="487"/>
                    </a:cubicBezTo>
                    <a:cubicBezTo>
                      <a:pt x="16810" y="487"/>
                      <a:pt x="16806" y="487"/>
                      <a:pt x="16801" y="487"/>
                    </a:cubicBezTo>
                    <a:cubicBezTo>
                      <a:pt x="16799" y="488"/>
                      <a:pt x="16797" y="489"/>
                      <a:pt x="16795" y="489"/>
                    </a:cubicBezTo>
                    <a:cubicBezTo>
                      <a:pt x="16763" y="489"/>
                      <a:pt x="16757" y="355"/>
                      <a:pt x="16722" y="355"/>
                    </a:cubicBezTo>
                    <a:cubicBezTo>
                      <a:pt x="16721" y="355"/>
                      <a:pt x="16721" y="355"/>
                      <a:pt x="16720" y="355"/>
                    </a:cubicBezTo>
                    <a:cubicBezTo>
                      <a:pt x="16696" y="363"/>
                      <a:pt x="16672" y="379"/>
                      <a:pt x="16651" y="379"/>
                    </a:cubicBezTo>
                    <a:cubicBezTo>
                      <a:pt x="16636" y="379"/>
                      <a:pt x="16622" y="371"/>
                      <a:pt x="16609" y="349"/>
                    </a:cubicBezTo>
                    <a:cubicBezTo>
                      <a:pt x="16590" y="380"/>
                      <a:pt x="16574" y="389"/>
                      <a:pt x="16558" y="389"/>
                    </a:cubicBezTo>
                    <a:cubicBezTo>
                      <a:pt x="16539" y="389"/>
                      <a:pt x="16519" y="376"/>
                      <a:pt x="16493" y="373"/>
                    </a:cubicBezTo>
                    <a:cubicBezTo>
                      <a:pt x="16469" y="396"/>
                      <a:pt x="16440" y="377"/>
                      <a:pt x="16402" y="411"/>
                    </a:cubicBezTo>
                    <a:cubicBezTo>
                      <a:pt x="16399" y="412"/>
                      <a:pt x="16397" y="413"/>
                      <a:pt x="16395" y="413"/>
                    </a:cubicBezTo>
                    <a:cubicBezTo>
                      <a:pt x="16372" y="413"/>
                      <a:pt x="16423" y="310"/>
                      <a:pt x="16367" y="293"/>
                    </a:cubicBezTo>
                    <a:cubicBezTo>
                      <a:pt x="16358" y="287"/>
                      <a:pt x="16349" y="285"/>
                      <a:pt x="16339" y="285"/>
                    </a:cubicBezTo>
                    <a:cubicBezTo>
                      <a:pt x="16300" y="285"/>
                      <a:pt x="16256" y="319"/>
                      <a:pt x="16206" y="319"/>
                    </a:cubicBezTo>
                    <a:cubicBezTo>
                      <a:pt x="16186" y="319"/>
                      <a:pt x="16164" y="314"/>
                      <a:pt x="16142" y="298"/>
                    </a:cubicBezTo>
                    <a:cubicBezTo>
                      <a:pt x="16113" y="291"/>
                      <a:pt x="16083" y="287"/>
                      <a:pt x="16053" y="287"/>
                    </a:cubicBezTo>
                    <a:cubicBezTo>
                      <a:pt x="16032" y="287"/>
                      <a:pt x="16012" y="289"/>
                      <a:pt x="15991" y="293"/>
                    </a:cubicBezTo>
                    <a:cubicBezTo>
                      <a:pt x="15936" y="300"/>
                      <a:pt x="15876" y="313"/>
                      <a:pt x="15811" y="321"/>
                    </a:cubicBezTo>
                    <a:cubicBezTo>
                      <a:pt x="15795" y="327"/>
                      <a:pt x="15779" y="329"/>
                      <a:pt x="15764" y="329"/>
                    </a:cubicBezTo>
                    <a:cubicBezTo>
                      <a:pt x="15743" y="329"/>
                      <a:pt x="15723" y="326"/>
                      <a:pt x="15705" y="326"/>
                    </a:cubicBezTo>
                    <a:cubicBezTo>
                      <a:pt x="15697" y="326"/>
                      <a:pt x="15689" y="326"/>
                      <a:pt x="15682" y="328"/>
                    </a:cubicBezTo>
                    <a:cubicBezTo>
                      <a:pt x="15670" y="308"/>
                      <a:pt x="15658" y="302"/>
                      <a:pt x="15647" y="302"/>
                    </a:cubicBezTo>
                    <a:cubicBezTo>
                      <a:pt x="15630" y="302"/>
                      <a:pt x="15614" y="316"/>
                      <a:pt x="15600" y="316"/>
                    </a:cubicBezTo>
                    <a:cubicBezTo>
                      <a:pt x="15595" y="316"/>
                      <a:pt x="15590" y="314"/>
                      <a:pt x="15585" y="309"/>
                    </a:cubicBezTo>
                    <a:cubicBezTo>
                      <a:pt x="15550" y="301"/>
                      <a:pt x="15523" y="268"/>
                      <a:pt x="15502" y="268"/>
                    </a:cubicBezTo>
                    <a:cubicBezTo>
                      <a:pt x="15491" y="268"/>
                      <a:pt x="15482" y="278"/>
                      <a:pt x="15474" y="305"/>
                    </a:cubicBezTo>
                    <a:cubicBezTo>
                      <a:pt x="15451" y="335"/>
                      <a:pt x="15444" y="352"/>
                      <a:pt x="15445" y="356"/>
                    </a:cubicBezTo>
                    <a:lnTo>
                      <a:pt x="15398" y="356"/>
                    </a:lnTo>
                    <a:cubicBezTo>
                      <a:pt x="15376" y="329"/>
                      <a:pt x="15356" y="304"/>
                      <a:pt x="15337" y="304"/>
                    </a:cubicBezTo>
                    <a:cubicBezTo>
                      <a:pt x="15326" y="304"/>
                      <a:pt x="15316" y="311"/>
                      <a:pt x="15306" y="331"/>
                    </a:cubicBezTo>
                    <a:cubicBezTo>
                      <a:pt x="15303" y="329"/>
                      <a:pt x="15300" y="328"/>
                      <a:pt x="15297" y="328"/>
                    </a:cubicBezTo>
                    <a:cubicBezTo>
                      <a:pt x="15278" y="328"/>
                      <a:pt x="15259" y="373"/>
                      <a:pt x="15242" y="373"/>
                    </a:cubicBezTo>
                    <a:cubicBezTo>
                      <a:pt x="15239" y="373"/>
                      <a:pt x="15237" y="372"/>
                      <a:pt x="15234" y="369"/>
                    </a:cubicBezTo>
                    <a:cubicBezTo>
                      <a:pt x="15192" y="400"/>
                      <a:pt x="15160" y="428"/>
                      <a:pt x="15133" y="428"/>
                    </a:cubicBezTo>
                    <a:cubicBezTo>
                      <a:pt x="15113" y="428"/>
                      <a:pt x="15095" y="414"/>
                      <a:pt x="15077" y="375"/>
                    </a:cubicBezTo>
                    <a:cubicBezTo>
                      <a:pt x="15063" y="380"/>
                      <a:pt x="15049" y="382"/>
                      <a:pt x="15035" y="382"/>
                    </a:cubicBezTo>
                    <a:cubicBezTo>
                      <a:pt x="15005" y="382"/>
                      <a:pt x="14972" y="375"/>
                      <a:pt x="14926" y="375"/>
                    </a:cubicBezTo>
                    <a:cubicBezTo>
                      <a:pt x="14908" y="403"/>
                      <a:pt x="14888" y="422"/>
                      <a:pt x="14866" y="422"/>
                    </a:cubicBezTo>
                    <a:cubicBezTo>
                      <a:pt x="14846" y="422"/>
                      <a:pt x="14824" y="407"/>
                      <a:pt x="14800" y="369"/>
                    </a:cubicBezTo>
                    <a:cubicBezTo>
                      <a:pt x="14778" y="393"/>
                      <a:pt x="14755" y="401"/>
                      <a:pt x="14730" y="401"/>
                    </a:cubicBezTo>
                    <a:cubicBezTo>
                      <a:pt x="14696" y="401"/>
                      <a:pt x="14658" y="387"/>
                      <a:pt x="14614" y="383"/>
                    </a:cubicBezTo>
                    <a:cubicBezTo>
                      <a:pt x="14594" y="386"/>
                      <a:pt x="14575" y="388"/>
                      <a:pt x="14557" y="388"/>
                    </a:cubicBezTo>
                    <a:cubicBezTo>
                      <a:pt x="14495" y="388"/>
                      <a:pt x="14445" y="372"/>
                      <a:pt x="14406" y="372"/>
                    </a:cubicBezTo>
                    <a:cubicBezTo>
                      <a:pt x="14381" y="372"/>
                      <a:pt x="14360" y="378"/>
                      <a:pt x="14343" y="400"/>
                    </a:cubicBezTo>
                    <a:cubicBezTo>
                      <a:pt x="14328" y="405"/>
                      <a:pt x="14313" y="407"/>
                      <a:pt x="14297" y="408"/>
                    </a:cubicBezTo>
                    <a:cubicBezTo>
                      <a:pt x="14311" y="428"/>
                      <a:pt x="14323" y="456"/>
                      <a:pt x="14324" y="456"/>
                    </a:cubicBezTo>
                    <a:cubicBezTo>
                      <a:pt x="14324" y="456"/>
                      <a:pt x="14324" y="456"/>
                      <a:pt x="14324" y="456"/>
                    </a:cubicBezTo>
                    <a:lnTo>
                      <a:pt x="14324" y="456"/>
                    </a:lnTo>
                    <a:cubicBezTo>
                      <a:pt x="14324" y="470"/>
                      <a:pt x="14324" y="482"/>
                      <a:pt x="14310" y="482"/>
                    </a:cubicBezTo>
                    <a:cubicBezTo>
                      <a:pt x="14301" y="482"/>
                      <a:pt x="14285" y="476"/>
                      <a:pt x="14258" y="461"/>
                    </a:cubicBezTo>
                    <a:cubicBezTo>
                      <a:pt x="14258" y="461"/>
                      <a:pt x="14257" y="461"/>
                      <a:pt x="14257" y="461"/>
                    </a:cubicBezTo>
                    <a:cubicBezTo>
                      <a:pt x="14244" y="461"/>
                      <a:pt x="14228" y="426"/>
                      <a:pt x="14208" y="426"/>
                    </a:cubicBezTo>
                    <a:cubicBezTo>
                      <a:pt x="14204" y="426"/>
                      <a:pt x="14199" y="427"/>
                      <a:pt x="14194" y="431"/>
                    </a:cubicBezTo>
                    <a:cubicBezTo>
                      <a:pt x="14181" y="494"/>
                      <a:pt x="14165" y="515"/>
                      <a:pt x="14149" y="515"/>
                    </a:cubicBezTo>
                    <a:cubicBezTo>
                      <a:pt x="14133" y="515"/>
                      <a:pt x="14117" y="496"/>
                      <a:pt x="14099" y="478"/>
                    </a:cubicBezTo>
                    <a:cubicBezTo>
                      <a:pt x="14075" y="490"/>
                      <a:pt x="14048" y="495"/>
                      <a:pt x="14019" y="495"/>
                    </a:cubicBezTo>
                    <a:cubicBezTo>
                      <a:pt x="14002" y="495"/>
                      <a:pt x="13984" y="493"/>
                      <a:pt x="13965" y="490"/>
                    </a:cubicBezTo>
                    <a:cubicBezTo>
                      <a:pt x="13954" y="482"/>
                      <a:pt x="13943" y="479"/>
                      <a:pt x="13931" y="479"/>
                    </a:cubicBezTo>
                    <a:cubicBezTo>
                      <a:pt x="13898" y="479"/>
                      <a:pt x="13862" y="502"/>
                      <a:pt x="13823" y="502"/>
                    </a:cubicBezTo>
                    <a:cubicBezTo>
                      <a:pt x="13812" y="502"/>
                      <a:pt x="13800" y="500"/>
                      <a:pt x="13788" y="495"/>
                    </a:cubicBezTo>
                    <a:cubicBezTo>
                      <a:pt x="13786" y="495"/>
                      <a:pt x="13784" y="495"/>
                      <a:pt x="13782" y="495"/>
                    </a:cubicBezTo>
                    <a:cubicBezTo>
                      <a:pt x="13760" y="495"/>
                      <a:pt x="13740" y="493"/>
                      <a:pt x="13721" y="493"/>
                    </a:cubicBezTo>
                    <a:cubicBezTo>
                      <a:pt x="13686" y="493"/>
                      <a:pt x="13657" y="500"/>
                      <a:pt x="13633" y="542"/>
                    </a:cubicBezTo>
                    <a:cubicBezTo>
                      <a:pt x="13629" y="539"/>
                      <a:pt x="13625" y="538"/>
                      <a:pt x="13620" y="538"/>
                    </a:cubicBezTo>
                    <a:cubicBezTo>
                      <a:pt x="13610" y="538"/>
                      <a:pt x="13599" y="545"/>
                      <a:pt x="13591" y="551"/>
                    </a:cubicBezTo>
                    <a:lnTo>
                      <a:pt x="13591" y="541"/>
                    </a:lnTo>
                    <a:cubicBezTo>
                      <a:pt x="13591" y="545"/>
                      <a:pt x="13590" y="548"/>
                      <a:pt x="13589" y="551"/>
                    </a:cubicBezTo>
                    <a:lnTo>
                      <a:pt x="13584" y="551"/>
                    </a:lnTo>
                    <a:lnTo>
                      <a:pt x="13584" y="554"/>
                    </a:lnTo>
                    <a:lnTo>
                      <a:pt x="13581" y="554"/>
                    </a:lnTo>
                    <a:cubicBezTo>
                      <a:pt x="13580" y="547"/>
                      <a:pt x="13577" y="542"/>
                      <a:pt x="13573" y="537"/>
                    </a:cubicBezTo>
                    <a:cubicBezTo>
                      <a:pt x="13572" y="538"/>
                      <a:pt x="13571" y="540"/>
                      <a:pt x="13570" y="540"/>
                    </a:cubicBezTo>
                    <a:lnTo>
                      <a:pt x="13567" y="540"/>
                    </a:lnTo>
                    <a:cubicBezTo>
                      <a:pt x="13567" y="537"/>
                      <a:pt x="13566" y="536"/>
                      <a:pt x="13564" y="534"/>
                    </a:cubicBezTo>
                    <a:lnTo>
                      <a:pt x="13564" y="517"/>
                    </a:lnTo>
                    <a:lnTo>
                      <a:pt x="13557" y="517"/>
                    </a:lnTo>
                    <a:cubicBezTo>
                      <a:pt x="13554" y="513"/>
                      <a:pt x="13553" y="509"/>
                      <a:pt x="13552" y="505"/>
                    </a:cubicBezTo>
                    <a:cubicBezTo>
                      <a:pt x="13550" y="510"/>
                      <a:pt x="13549" y="513"/>
                      <a:pt x="13549" y="517"/>
                    </a:cubicBezTo>
                    <a:cubicBezTo>
                      <a:pt x="13548" y="516"/>
                      <a:pt x="13547" y="516"/>
                      <a:pt x="13546" y="516"/>
                    </a:cubicBezTo>
                    <a:cubicBezTo>
                      <a:pt x="13545" y="516"/>
                      <a:pt x="13544" y="516"/>
                      <a:pt x="13543" y="518"/>
                    </a:cubicBezTo>
                    <a:cubicBezTo>
                      <a:pt x="13531" y="496"/>
                      <a:pt x="13517" y="478"/>
                      <a:pt x="13501" y="462"/>
                    </a:cubicBezTo>
                    <a:cubicBezTo>
                      <a:pt x="13469" y="455"/>
                      <a:pt x="13445" y="452"/>
                      <a:pt x="13425" y="452"/>
                    </a:cubicBezTo>
                    <a:cubicBezTo>
                      <a:pt x="13386" y="452"/>
                      <a:pt x="13368" y="462"/>
                      <a:pt x="13356" y="462"/>
                    </a:cubicBezTo>
                    <a:cubicBezTo>
                      <a:pt x="13347" y="462"/>
                      <a:pt x="13342" y="456"/>
                      <a:pt x="13335" y="434"/>
                    </a:cubicBezTo>
                    <a:cubicBezTo>
                      <a:pt x="13332" y="402"/>
                      <a:pt x="13328" y="393"/>
                      <a:pt x="13323" y="393"/>
                    </a:cubicBezTo>
                    <a:cubicBezTo>
                      <a:pt x="13315" y="393"/>
                      <a:pt x="13303" y="412"/>
                      <a:pt x="13287" y="412"/>
                    </a:cubicBezTo>
                    <a:cubicBezTo>
                      <a:pt x="13282" y="412"/>
                      <a:pt x="13276" y="410"/>
                      <a:pt x="13269" y="405"/>
                    </a:cubicBezTo>
                    <a:cubicBezTo>
                      <a:pt x="13255" y="399"/>
                      <a:pt x="13237" y="368"/>
                      <a:pt x="13215" y="368"/>
                    </a:cubicBezTo>
                    <a:cubicBezTo>
                      <a:pt x="13205" y="368"/>
                      <a:pt x="13196" y="373"/>
                      <a:pt x="13185" y="388"/>
                    </a:cubicBezTo>
                    <a:cubicBezTo>
                      <a:pt x="13182" y="391"/>
                      <a:pt x="13179" y="392"/>
                      <a:pt x="13175" y="392"/>
                    </a:cubicBezTo>
                    <a:cubicBezTo>
                      <a:pt x="13148" y="392"/>
                      <a:pt x="13117" y="319"/>
                      <a:pt x="13079" y="319"/>
                    </a:cubicBezTo>
                    <a:cubicBezTo>
                      <a:pt x="13069" y="319"/>
                      <a:pt x="13059" y="324"/>
                      <a:pt x="13048" y="336"/>
                    </a:cubicBezTo>
                    <a:cubicBezTo>
                      <a:pt x="12998" y="308"/>
                      <a:pt x="12957" y="297"/>
                      <a:pt x="12923" y="297"/>
                    </a:cubicBezTo>
                    <a:cubicBezTo>
                      <a:pt x="12905" y="297"/>
                      <a:pt x="12888" y="300"/>
                      <a:pt x="12874" y="305"/>
                    </a:cubicBezTo>
                    <a:cubicBezTo>
                      <a:pt x="12844" y="301"/>
                      <a:pt x="12821" y="281"/>
                      <a:pt x="12803" y="281"/>
                    </a:cubicBezTo>
                    <a:cubicBezTo>
                      <a:pt x="12794" y="281"/>
                      <a:pt x="12786" y="285"/>
                      <a:pt x="12779" y="298"/>
                    </a:cubicBezTo>
                    <a:cubicBezTo>
                      <a:pt x="12775" y="297"/>
                      <a:pt x="12772" y="297"/>
                      <a:pt x="12768" y="297"/>
                    </a:cubicBezTo>
                    <a:cubicBezTo>
                      <a:pt x="12732" y="297"/>
                      <a:pt x="12716" y="315"/>
                      <a:pt x="12684" y="365"/>
                    </a:cubicBezTo>
                    <a:cubicBezTo>
                      <a:pt x="12678" y="393"/>
                      <a:pt x="12671" y="401"/>
                      <a:pt x="12664" y="401"/>
                    </a:cubicBezTo>
                    <a:cubicBezTo>
                      <a:pt x="12655" y="401"/>
                      <a:pt x="12644" y="387"/>
                      <a:pt x="12632" y="387"/>
                    </a:cubicBezTo>
                    <a:cubicBezTo>
                      <a:pt x="12625" y="387"/>
                      <a:pt x="12617" y="392"/>
                      <a:pt x="12609" y="406"/>
                    </a:cubicBezTo>
                    <a:cubicBezTo>
                      <a:pt x="12604" y="404"/>
                      <a:pt x="12599" y="403"/>
                      <a:pt x="12594" y="403"/>
                    </a:cubicBezTo>
                    <a:cubicBezTo>
                      <a:pt x="12562" y="403"/>
                      <a:pt x="12522" y="431"/>
                      <a:pt x="12469" y="434"/>
                    </a:cubicBezTo>
                    <a:cubicBezTo>
                      <a:pt x="12378" y="427"/>
                      <a:pt x="12332" y="420"/>
                      <a:pt x="12311" y="420"/>
                    </a:cubicBezTo>
                    <a:cubicBezTo>
                      <a:pt x="12289" y="420"/>
                      <a:pt x="12294" y="428"/>
                      <a:pt x="12304" y="452"/>
                    </a:cubicBezTo>
                    <a:cubicBezTo>
                      <a:pt x="12314" y="513"/>
                      <a:pt x="12331" y="539"/>
                      <a:pt x="12329" y="539"/>
                    </a:cubicBezTo>
                    <a:cubicBezTo>
                      <a:pt x="12327" y="539"/>
                      <a:pt x="12311" y="518"/>
                      <a:pt x="12263" y="482"/>
                    </a:cubicBezTo>
                    <a:cubicBezTo>
                      <a:pt x="12259" y="484"/>
                      <a:pt x="12256" y="484"/>
                      <a:pt x="12253" y="484"/>
                    </a:cubicBezTo>
                    <a:cubicBezTo>
                      <a:pt x="12194" y="484"/>
                      <a:pt x="12333" y="152"/>
                      <a:pt x="12391" y="64"/>
                    </a:cubicBezTo>
                    <a:lnTo>
                      <a:pt x="12367" y="64"/>
                    </a:lnTo>
                    <a:cubicBezTo>
                      <a:pt x="12363" y="62"/>
                      <a:pt x="12359" y="61"/>
                      <a:pt x="12355" y="61"/>
                    </a:cubicBezTo>
                    <a:cubicBezTo>
                      <a:pt x="12332" y="61"/>
                      <a:pt x="12300" y="83"/>
                      <a:pt x="12257" y="83"/>
                    </a:cubicBezTo>
                    <a:cubicBezTo>
                      <a:pt x="12241" y="83"/>
                      <a:pt x="12224" y="80"/>
                      <a:pt x="12206" y="73"/>
                    </a:cubicBezTo>
                    <a:cubicBezTo>
                      <a:pt x="12187" y="66"/>
                      <a:pt x="12171" y="63"/>
                      <a:pt x="12157" y="63"/>
                    </a:cubicBezTo>
                    <a:cubicBezTo>
                      <a:pt x="12102" y="63"/>
                      <a:pt x="12072" y="101"/>
                      <a:pt x="12052" y="101"/>
                    </a:cubicBezTo>
                    <a:cubicBezTo>
                      <a:pt x="12045" y="101"/>
                      <a:pt x="12040" y="97"/>
                      <a:pt x="12035" y="85"/>
                    </a:cubicBezTo>
                    <a:cubicBezTo>
                      <a:pt x="12025" y="89"/>
                      <a:pt x="12017" y="93"/>
                      <a:pt x="12007" y="93"/>
                    </a:cubicBezTo>
                    <a:cubicBezTo>
                      <a:pt x="11995" y="93"/>
                      <a:pt x="11978" y="88"/>
                      <a:pt x="11949" y="73"/>
                    </a:cubicBezTo>
                    <a:cubicBezTo>
                      <a:pt x="11929" y="72"/>
                      <a:pt x="11906" y="59"/>
                      <a:pt x="11874" y="59"/>
                    </a:cubicBezTo>
                    <a:cubicBezTo>
                      <a:pt x="11859" y="59"/>
                      <a:pt x="11843" y="62"/>
                      <a:pt x="11824" y="70"/>
                    </a:cubicBezTo>
                    <a:cubicBezTo>
                      <a:pt x="11811" y="60"/>
                      <a:pt x="11797" y="57"/>
                      <a:pt x="11781" y="57"/>
                    </a:cubicBezTo>
                    <a:cubicBezTo>
                      <a:pt x="11749" y="57"/>
                      <a:pt x="11711" y="72"/>
                      <a:pt x="11668" y="72"/>
                    </a:cubicBezTo>
                    <a:cubicBezTo>
                      <a:pt x="11643" y="72"/>
                      <a:pt x="11616" y="67"/>
                      <a:pt x="11587" y="51"/>
                    </a:cubicBezTo>
                    <a:cubicBezTo>
                      <a:pt x="11501" y="43"/>
                      <a:pt x="11441" y="43"/>
                      <a:pt x="11398" y="42"/>
                    </a:cubicBezTo>
                    <a:cubicBezTo>
                      <a:pt x="11392" y="47"/>
                      <a:pt x="11387" y="51"/>
                      <a:pt x="11380" y="57"/>
                    </a:cubicBezTo>
                    <a:cubicBezTo>
                      <a:pt x="11370" y="55"/>
                      <a:pt x="11359" y="53"/>
                      <a:pt x="11352" y="51"/>
                    </a:cubicBezTo>
                    <a:cubicBezTo>
                      <a:pt x="11364" y="51"/>
                      <a:pt x="11378" y="47"/>
                      <a:pt x="11390" y="41"/>
                    </a:cubicBezTo>
                    <a:lnTo>
                      <a:pt x="11390" y="41"/>
                    </a:lnTo>
                    <a:cubicBezTo>
                      <a:pt x="11386" y="41"/>
                      <a:pt x="11382" y="41"/>
                      <a:pt x="11378" y="41"/>
                    </a:cubicBezTo>
                    <a:cubicBezTo>
                      <a:pt x="11359" y="41"/>
                      <a:pt x="11340" y="39"/>
                      <a:pt x="11323" y="34"/>
                    </a:cubicBezTo>
                    <a:cubicBezTo>
                      <a:pt x="11314" y="27"/>
                      <a:pt x="11309" y="24"/>
                      <a:pt x="11306" y="24"/>
                    </a:cubicBezTo>
                    <a:cubicBezTo>
                      <a:pt x="11299" y="24"/>
                      <a:pt x="11309" y="43"/>
                      <a:pt x="11327" y="43"/>
                    </a:cubicBezTo>
                    <a:cubicBezTo>
                      <a:pt x="11327" y="43"/>
                      <a:pt x="11328" y="43"/>
                      <a:pt x="11329" y="43"/>
                    </a:cubicBezTo>
                    <a:cubicBezTo>
                      <a:pt x="11333" y="46"/>
                      <a:pt x="11338" y="48"/>
                      <a:pt x="11342" y="50"/>
                    </a:cubicBezTo>
                    <a:cubicBezTo>
                      <a:pt x="11331" y="48"/>
                      <a:pt x="11321" y="47"/>
                      <a:pt x="11314" y="47"/>
                    </a:cubicBezTo>
                    <a:cubicBezTo>
                      <a:pt x="11277" y="47"/>
                      <a:pt x="11276" y="62"/>
                      <a:pt x="11272" y="69"/>
                    </a:cubicBezTo>
                    <a:cubicBezTo>
                      <a:pt x="11272" y="69"/>
                      <a:pt x="11271" y="69"/>
                      <a:pt x="11271" y="69"/>
                    </a:cubicBezTo>
                    <a:cubicBezTo>
                      <a:pt x="11266" y="69"/>
                      <a:pt x="11254" y="109"/>
                      <a:pt x="11132" y="130"/>
                    </a:cubicBezTo>
                    <a:cubicBezTo>
                      <a:pt x="11125" y="127"/>
                      <a:pt x="11119" y="126"/>
                      <a:pt x="11113" y="126"/>
                    </a:cubicBezTo>
                    <a:cubicBezTo>
                      <a:pt x="11087" y="126"/>
                      <a:pt x="11062" y="147"/>
                      <a:pt x="11039" y="147"/>
                    </a:cubicBezTo>
                    <a:cubicBezTo>
                      <a:pt x="11033" y="147"/>
                      <a:pt x="11027" y="145"/>
                      <a:pt x="11021" y="141"/>
                    </a:cubicBezTo>
                    <a:cubicBezTo>
                      <a:pt x="11009" y="158"/>
                      <a:pt x="10998" y="164"/>
                      <a:pt x="10987" y="164"/>
                    </a:cubicBezTo>
                    <a:cubicBezTo>
                      <a:pt x="10967" y="164"/>
                      <a:pt x="10948" y="141"/>
                      <a:pt x="10931" y="120"/>
                    </a:cubicBezTo>
                    <a:cubicBezTo>
                      <a:pt x="10921" y="98"/>
                      <a:pt x="10912" y="92"/>
                      <a:pt x="10903" y="92"/>
                    </a:cubicBezTo>
                    <a:cubicBezTo>
                      <a:pt x="10895" y="92"/>
                      <a:pt x="10886" y="97"/>
                      <a:pt x="10879" y="97"/>
                    </a:cubicBezTo>
                    <a:cubicBezTo>
                      <a:pt x="10870" y="97"/>
                      <a:pt x="10862" y="92"/>
                      <a:pt x="10854" y="71"/>
                    </a:cubicBezTo>
                    <a:cubicBezTo>
                      <a:pt x="10843" y="86"/>
                      <a:pt x="10832" y="93"/>
                      <a:pt x="10822" y="93"/>
                    </a:cubicBezTo>
                    <a:cubicBezTo>
                      <a:pt x="10809" y="93"/>
                      <a:pt x="10796" y="83"/>
                      <a:pt x="10784" y="62"/>
                    </a:cubicBezTo>
                    <a:cubicBezTo>
                      <a:pt x="10779" y="54"/>
                      <a:pt x="10774" y="51"/>
                      <a:pt x="10769" y="51"/>
                    </a:cubicBezTo>
                    <a:cubicBezTo>
                      <a:pt x="10757" y="51"/>
                      <a:pt x="10744" y="67"/>
                      <a:pt x="10732" y="67"/>
                    </a:cubicBezTo>
                    <a:cubicBezTo>
                      <a:pt x="10726" y="67"/>
                      <a:pt x="10720" y="63"/>
                      <a:pt x="10714" y="53"/>
                    </a:cubicBezTo>
                    <a:cubicBezTo>
                      <a:pt x="10690" y="50"/>
                      <a:pt x="10665" y="62"/>
                      <a:pt x="10638" y="15"/>
                    </a:cubicBezTo>
                    <a:cubicBezTo>
                      <a:pt x="10624" y="18"/>
                      <a:pt x="10612" y="19"/>
                      <a:pt x="10602" y="19"/>
                    </a:cubicBezTo>
                    <a:cubicBezTo>
                      <a:pt x="10563" y="19"/>
                      <a:pt x="10557" y="1"/>
                      <a:pt x="10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6" name="Google Shape;1616;p29"/>
              <p:cNvSpPr/>
              <p:nvPr/>
            </p:nvSpPr>
            <p:spPr>
              <a:xfrm>
                <a:off x="2836275" y="984675"/>
                <a:ext cx="2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9" y="1"/>
                    </a:moveTo>
                    <a:cubicBezTo>
                      <a:pt x="2" y="3"/>
                      <a:pt x="0" y="4"/>
                      <a:pt x="1" y="4"/>
                    </a:cubicBezTo>
                    <a:cubicBezTo>
                      <a:pt x="2" y="4"/>
                      <a:pt x="5" y="3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17" name="Google Shape;1617;p29"/>
            <p:cNvGrpSpPr/>
            <p:nvPr/>
          </p:nvGrpSpPr>
          <p:grpSpPr>
            <a:xfrm>
              <a:off x="5070329" y="1157705"/>
              <a:ext cx="1837292" cy="529269"/>
              <a:chOff x="3341050" y="281600"/>
              <a:chExt cx="327725" cy="117300"/>
            </a:xfrm>
          </p:grpSpPr>
          <p:sp>
            <p:nvSpPr>
              <p:cNvPr id="1618" name="Google Shape;1618;p29"/>
              <p:cNvSpPr/>
              <p:nvPr/>
            </p:nvSpPr>
            <p:spPr>
              <a:xfrm>
                <a:off x="3596525" y="329450"/>
                <a:ext cx="7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2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9" y="1"/>
                      <a:pt x="11" y="6"/>
                      <a:pt x="1" y="14"/>
                    </a:cubicBezTo>
                    <a:cubicBezTo>
                      <a:pt x="7" y="19"/>
                      <a:pt x="16" y="22"/>
                      <a:pt x="24" y="22"/>
                    </a:cubicBezTo>
                    <a:cubicBezTo>
                      <a:pt x="30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9" name="Google Shape;1619;p29"/>
              <p:cNvSpPr/>
              <p:nvPr/>
            </p:nvSpPr>
            <p:spPr>
              <a:xfrm>
                <a:off x="3572675" y="319575"/>
                <a:ext cx="6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7" extrusionOk="0">
                    <a:moveTo>
                      <a:pt x="23" y="1"/>
                    </a:moveTo>
                    <a:cubicBezTo>
                      <a:pt x="16" y="2"/>
                      <a:pt x="8" y="3"/>
                      <a:pt x="1" y="4"/>
                    </a:cubicBezTo>
                    <a:lnTo>
                      <a:pt x="8" y="7"/>
                    </a:lnTo>
                    <a:cubicBezTo>
                      <a:pt x="13" y="6"/>
                      <a:pt x="20" y="3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0" name="Google Shape;1620;p29"/>
              <p:cNvSpPr/>
              <p:nvPr/>
            </p:nvSpPr>
            <p:spPr>
              <a:xfrm>
                <a:off x="3495725" y="296250"/>
                <a:ext cx="8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1" extrusionOk="0">
                    <a:moveTo>
                      <a:pt x="22" y="1"/>
                    </a:moveTo>
                    <a:cubicBezTo>
                      <a:pt x="17" y="1"/>
                      <a:pt x="10" y="6"/>
                      <a:pt x="1" y="20"/>
                    </a:cubicBezTo>
                    <a:cubicBezTo>
                      <a:pt x="12" y="20"/>
                      <a:pt x="22" y="20"/>
                      <a:pt x="32" y="17"/>
                    </a:cubicBezTo>
                    <a:cubicBezTo>
                      <a:pt x="31" y="8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1" name="Google Shape;1621;p29"/>
              <p:cNvSpPr/>
              <p:nvPr/>
            </p:nvSpPr>
            <p:spPr>
              <a:xfrm>
                <a:off x="3441100" y="281600"/>
                <a:ext cx="2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9" h="20" extrusionOk="0">
                    <a:moveTo>
                      <a:pt x="6" y="0"/>
                    </a:moveTo>
                    <a:lnTo>
                      <a:pt x="6" y="0"/>
                    </a:lnTo>
                    <a:cubicBezTo>
                      <a:pt x="3" y="0"/>
                      <a:pt x="0" y="10"/>
                      <a:pt x="6" y="19"/>
                    </a:cubicBezTo>
                    <a:cubicBezTo>
                      <a:pt x="9" y="5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2" name="Google Shape;1622;p29"/>
              <p:cNvSpPr/>
              <p:nvPr/>
            </p:nvSpPr>
            <p:spPr>
              <a:xfrm>
                <a:off x="3622425" y="352700"/>
                <a:ext cx="1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6" y="0"/>
                    </a:moveTo>
                    <a:lnTo>
                      <a:pt x="6" y="0"/>
                    </a:lnTo>
                    <a:cubicBezTo>
                      <a:pt x="6" y="4"/>
                      <a:pt x="3" y="6"/>
                      <a:pt x="1" y="10"/>
                    </a:cubicBezTo>
                    <a:lnTo>
                      <a:pt x="3" y="10"/>
                    </a:ln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3" name="Google Shape;1623;p29"/>
              <p:cNvSpPr/>
              <p:nvPr/>
            </p:nvSpPr>
            <p:spPr>
              <a:xfrm>
                <a:off x="3503975" y="297925"/>
                <a:ext cx="7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5" extrusionOk="0">
                    <a:moveTo>
                      <a:pt x="21" y="1"/>
                    </a:moveTo>
                    <a:cubicBezTo>
                      <a:pt x="16" y="1"/>
                      <a:pt x="8" y="8"/>
                      <a:pt x="0" y="15"/>
                    </a:cubicBezTo>
                    <a:cubicBezTo>
                      <a:pt x="8" y="20"/>
                      <a:pt x="18" y="27"/>
                      <a:pt x="28" y="34"/>
                    </a:cubicBezTo>
                    <a:cubicBezTo>
                      <a:pt x="30" y="9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4" name="Google Shape;1624;p29"/>
              <p:cNvSpPr/>
              <p:nvPr/>
            </p:nvSpPr>
            <p:spPr>
              <a:xfrm>
                <a:off x="3502775" y="29787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2" y="1"/>
                    </a:moveTo>
                    <a:cubicBezTo>
                      <a:pt x="1" y="1"/>
                      <a:pt x="1" y="29"/>
                      <a:pt x="13" y="29"/>
                    </a:cubicBezTo>
                    <a:cubicBezTo>
                      <a:pt x="15" y="29"/>
                      <a:pt x="18" y="28"/>
                      <a:pt x="21" y="25"/>
                    </a:cubicBezTo>
                    <a:cubicBezTo>
                      <a:pt x="23" y="29"/>
                      <a:pt x="26" y="31"/>
                      <a:pt x="28" y="31"/>
                    </a:cubicBezTo>
                    <a:cubicBezTo>
                      <a:pt x="34" y="31"/>
                      <a:pt x="41" y="24"/>
                      <a:pt x="48" y="17"/>
                    </a:cubicBezTo>
                    <a:cubicBezTo>
                      <a:pt x="37" y="8"/>
                      <a:pt x="28" y="2"/>
                      <a:pt x="20" y="2"/>
                    </a:cubicBezTo>
                    <a:cubicBezTo>
                      <a:pt x="14" y="2"/>
                      <a:pt x="8" y="6"/>
                      <a:pt x="4" y="14"/>
                    </a:cubicBezTo>
                    <a:cubicBezTo>
                      <a:pt x="3" y="4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5" name="Google Shape;1625;p29"/>
              <p:cNvSpPr/>
              <p:nvPr/>
            </p:nvSpPr>
            <p:spPr>
              <a:xfrm>
                <a:off x="3493000" y="295300"/>
                <a:ext cx="27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12" y="28"/>
                      <a:pt x="22" y="49"/>
                      <a:pt x="31" y="71"/>
                    </a:cubicBezTo>
                    <a:cubicBezTo>
                      <a:pt x="44" y="64"/>
                      <a:pt x="55" y="58"/>
                      <a:pt x="65" y="48"/>
                    </a:cubicBezTo>
                    <a:cubicBezTo>
                      <a:pt x="79" y="54"/>
                      <a:pt x="94" y="57"/>
                      <a:pt x="110" y="58"/>
                    </a:cubicBezTo>
                    <a:cubicBezTo>
                      <a:pt x="83" y="20"/>
                      <a:pt x="22" y="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6" name="Google Shape;1626;p29"/>
              <p:cNvSpPr/>
              <p:nvPr/>
            </p:nvSpPr>
            <p:spPr>
              <a:xfrm>
                <a:off x="3492925" y="296450"/>
                <a:ext cx="3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9"/>
                      <a:pt x="5" y="17"/>
                      <a:pt x="8" y="25"/>
                    </a:cubicBezTo>
                    <a:cubicBezTo>
                      <a:pt x="10" y="25"/>
                      <a:pt x="11" y="26"/>
                      <a:pt x="12" y="26"/>
                    </a:cubicBezTo>
                    <a:cubicBezTo>
                      <a:pt x="8" y="18"/>
                      <a:pt x="5" y="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7" name="Google Shape;1627;p29"/>
              <p:cNvSpPr/>
              <p:nvPr/>
            </p:nvSpPr>
            <p:spPr>
              <a:xfrm>
                <a:off x="3639425" y="355600"/>
                <a:ext cx="8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3" extrusionOk="0">
                    <a:moveTo>
                      <a:pt x="15" y="0"/>
                    </a:moveTo>
                    <a:cubicBezTo>
                      <a:pt x="10" y="0"/>
                      <a:pt x="5" y="9"/>
                      <a:pt x="0" y="33"/>
                    </a:cubicBezTo>
                    <a:cubicBezTo>
                      <a:pt x="3" y="25"/>
                      <a:pt x="7" y="22"/>
                      <a:pt x="12" y="22"/>
                    </a:cubicBezTo>
                    <a:cubicBezTo>
                      <a:pt x="17" y="22"/>
                      <a:pt x="23" y="24"/>
                      <a:pt x="32" y="27"/>
                    </a:cubicBezTo>
                    <a:cubicBezTo>
                      <a:pt x="26" y="12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8" name="Google Shape;1628;p29"/>
              <p:cNvSpPr/>
              <p:nvPr/>
            </p:nvSpPr>
            <p:spPr>
              <a:xfrm>
                <a:off x="3495725" y="29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9" name="Google Shape;1629;p29"/>
              <p:cNvSpPr/>
              <p:nvPr/>
            </p:nvSpPr>
            <p:spPr>
              <a:xfrm>
                <a:off x="3621700" y="351450"/>
                <a:ext cx="3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9" extrusionOk="0">
                    <a:moveTo>
                      <a:pt x="5" y="1"/>
                    </a:moveTo>
                    <a:cubicBezTo>
                      <a:pt x="3" y="3"/>
                      <a:pt x="2" y="7"/>
                      <a:pt x="0" y="9"/>
                    </a:cubicBezTo>
                    <a:cubicBezTo>
                      <a:pt x="3" y="12"/>
                      <a:pt x="5" y="16"/>
                      <a:pt x="7" y="20"/>
                    </a:cubicBezTo>
                    <a:cubicBezTo>
                      <a:pt x="7" y="26"/>
                      <a:pt x="8" y="32"/>
                      <a:pt x="9" y="39"/>
                    </a:cubicBezTo>
                    <a:lnTo>
                      <a:pt x="12" y="39"/>
                    </a:lnTo>
                    <a:cubicBezTo>
                      <a:pt x="9" y="26"/>
                      <a:pt x="7" y="1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0" name="Google Shape;1630;p29"/>
              <p:cNvSpPr/>
              <p:nvPr/>
            </p:nvSpPr>
            <p:spPr>
              <a:xfrm>
                <a:off x="3667900" y="3653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25" y="1"/>
                    </a:moveTo>
                    <a:cubicBezTo>
                      <a:pt x="7" y="16"/>
                      <a:pt x="1" y="26"/>
                      <a:pt x="4" y="26"/>
                    </a:cubicBezTo>
                    <a:cubicBezTo>
                      <a:pt x="7" y="26"/>
                      <a:pt x="14" y="21"/>
                      <a:pt x="25" y="10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3341050" y="282450"/>
                <a:ext cx="327725" cy="1164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4658" extrusionOk="0">
                    <a:moveTo>
                      <a:pt x="0" y="1"/>
                    </a:moveTo>
                    <a:cubicBezTo>
                      <a:pt x="1" y="7"/>
                      <a:pt x="4" y="13"/>
                      <a:pt x="9" y="19"/>
                    </a:cubicBezTo>
                    <a:cubicBezTo>
                      <a:pt x="23" y="61"/>
                      <a:pt x="46" y="77"/>
                      <a:pt x="74" y="77"/>
                    </a:cubicBezTo>
                    <a:cubicBezTo>
                      <a:pt x="92" y="77"/>
                      <a:pt x="111" y="71"/>
                      <a:pt x="132" y="61"/>
                    </a:cubicBezTo>
                    <a:cubicBezTo>
                      <a:pt x="141" y="101"/>
                      <a:pt x="156" y="120"/>
                      <a:pt x="176" y="120"/>
                    </a:cubicBezTo>
                    <a:cubicBezTo>
                      <a:pt x="190" y="120"/>
                      <a:pt x="208" y="110"/>
                      <a:pt x="228" y="88"/>
                    </a:cubicBezTo>
                    <a:cubicBezTo>
                      <a:pt x="230" y="89"/>
                      <a:pt x="233" y="89"/>
                      <a:pt x="235" y="89"/>
                    </a:cubicBezTo>
                    <a:cubicBezTo>
                      <a:pt x="249" y="89"/>
                      <a:pt x="264" y="84"/>
                      <a:pt x="279" y="84"/>
                    </a:cubicBezTo>
                    <a:cubicBezTo>
                      <a:pt x="299" y="84"/>
                      <a:pt x="317" y="94"/>
                      <a:pt x="327" y="139"/>
                    </a:cubicBezTo>
                    <a:cubicBezTo>
                      <a:pt x="339" y="174"/>
                      <a:pt x="358" y="183"/>
                      <a:pt x="379" y="183"/>
                    </a:cubicBezTo>
                    <a:cubicBezTo>
                      <a:pt x="401" y="183"/>
                      <a:pt x="426" y="173"/>
                      <a:pt x="450" y="173"/>
                    </a:cubicBezTo>
                    <a:cubicBezTo>
                      <a:pt x="469" y="173"/>
                      <a:pt x="487" y="180"/>
                      <a:pt x="500" y="206"/>
                    </a:cubicBezTo>
                    <a:cubicBezTo>
                      <a:pt x="529" y="220"/>
                      <a:pt x="556" y="245"/>
                      <a:pt x="584" y="263"/>
                    </a:cubicBezTo>
                    <a:cubicBezTo>
                      <a:pt x="603" y="275"/>
                      <a:pt x="623" y="284"/>
                      <a:pt x="645" y="284"/>
                    </a:cubicBezTo>
                    <a:cubicBezTo>
                      <a:pt x="656" y="284"/>
                      <a:pt x="667" y="282"/>
                      <a:pt x="680" y="277"/>
                    </a:cubicBezTo>
                    <a:cubicBezTo>
                      <a:pt x="692" y="272"/>
                      <a:pt x="706" y="269"/>
                      <a:pt x="720" y="269"/>
                    </a:cubicBezTo>
                    <a:cubicBezTo>
                      <a:pt x="812" y="269"/>
                      <a:pt x="943" y="361"/>
                      <a:pt x="1008" y="418"/>
                    </a:cubicBezTo>
                    <a:lnTo>
                      <a:pt x="1070" y="362"/>
                    </a:lnTo>
                    <a:cubicBezTo>
                      <a:pt x="1075" y="401"/>
                      <a:pt x="1085" y="416"/>
                      <a:pt x="1099" y="416"/>
                    </a:cubicBezTo>
                    <a:cubicBezTo>
                      <a:pt x="1138" y="416"/>
                      <a:pt x="1212" y="296"/>
                      <a:pt x="1307" y="274"/>
                    </a:cubicBezTo>
                    <a:cubicBezTo>
                      <a:pt x="1309" y="302"/>
                      <a:pt x="1311" y="329"/>
                      <a:pt x="1312" y="357"/>
                    </a:cubicBezTo>
                    <a:cubicBezTo>
                      <a:pt x="1328" y="337"/>
                      <a:pt x="1349" y="328"/>
                      <a:pt x="1372" y="328"/>
                    </a:cubicBezTo>
                    <a:cubicBezTo>
                      <a:pt x="1434" y="328"/>
                      <a:pt x="1506" y="394"/>
                      <a:pt x="1493" y="466"/>
                    </a:cubicBezTo>
                    <a:cubicBezTo>
                      <a:pt x="1511" y="433"/>
                      <a:pt x="1560" y="419"/>
                      <a:pt x="1629" y="419"/>
                    </a:cubicBezTo>
                    <a:cubicBezTo>
                      <a:pt x="1926" y="419"/>
                      <a:pt x="2594" y="669"/>
                      <a:pt x="2795" y="669"/>
                    </a:cubicBezTo>
                    <a:cubicBezTo>
                      <a:pt x="2821" y="669"/>
                      <a:pt x="2839" y="665"/>
                      <a:pt x="2848" y="656"/>
                    </a:cubicBezTo>
                    <a:cubicBezTo>
                      <a:pt x="2853" y="702"/>
                      <a:pt x="2864" y="724"/>
                      <a:pt x="2881" y="724"/>
                    </a:cubicBezTo>
                    <a:cubicBezTo>
                      <a:pt x="2899" y="724"/>
                      <a:pt x="2924" y="696"/>
                      <a:pt x="2955" y="645"/>
                    </a:cubicBezTo>
                    <a:cubicBezTo>
                      <a:pt x="2964" y="623"/>
                      <a:pt x="2970" y="616"/>
                      <a:pt x="2974" y="616"/>
                    </a:cubicBezTo>
                    <a:cubicBezTo>
                      <a:pt x="2984" y="616"/>
                      <a:pt x="2984" y="652"/>
                      <a:pt x="2993" y="652"/>
                    </a:cubicBezTo>
                    <a:cubicBezTo>
                      <a:pt x="2996" y="652"/>
                      <a:pt x="3001" y="647"/>
                      <a:pt x="3008" y="632"/>
                    </a:cubicBezTo>
                    <a:cubicBezTo>
                      <a:pt x="3020" y="621"/>
                      <a:pt x="3039" y="577"/>
                      <a:pt x="3048" y="577"/>
                    </a:cubicBezTo>
                    <a:lnTo>
                      <a:pt x="3048" y="577"/>
                    </a:lnTo>
                    <a:cubicBezTo>
                      <a:pt x="3055" y="577"/>
                      <a:pt x="3054" y="609"/>
                      <a:pt x="3033" y="720"/>
                    </a:cubicBezTo>
                    <a:cubicBezTo>
                      <a:pt x="3042" y="708"/>
                      <a:pt x="3048" y="703"/>
                      <a:pt x="3053" y="703"/>
                    </a:cubicBezTo>
                    <a:cubicBezTo>
                      <a:pt x="3075" y="703"/>
                      <a:pt x="3075" y="792"/>
                      <a:pt x="3096" y="792"/>
                    </a:cubicBezTo>
                    <a:cubicBezTo>
                      <a:pt x="3099" y="792"/>
                      <a:pt x="3102" y="790"/>
                      <a:pt x="3106" y="786"/>
                    </a:cubicBezTo>
                    <a:cubicBezTo>
                      <a:pt x="3108" y="812"/>
                      <a:pt x="3114" y="821"/>
                      <a:pt x="3122" y="821"/>
                    </a:cubicBezTo>
                    <a:cubicBezTo>
                      <a:pt x="3142" y="821"/>
                      <a:pt x="3175" y="765"/>
                      <a:pt x="3194" y="763"/>
                    </a:cubicBezTo>
                    <a:cubicBezTo>
                      <a:pt x="3198" y="757"/>
                      <a:pt x="3202" y="755"/>
                      <a:pt x="3205" y="755"/>
                    </a:cubicBezTo>
                    <a:cubicBezTo>
                      <a:pt x="3219" y="755"/>
                      <a:pt x="3222" y="794"/>
                      <a:pt x="3235" y="794"/>
                    </a:cubicBezTo>
                    <a:cubicBezTo>
                      <a:pt x="3243" y="794"/>
                      <a:pt x="3254" y="780"/>
                      <a:pt x="3273" y="736"/>
                    </a:cubicBezTo>
                    <a:cubicBezTo>
                      <a:pt x="3275" y="737"/>
                      <a:pt x="3277" y="738"/>
                      <a:pt x="3279" y="738"/>
                    </a:cubicBezTo>
                    <a:cubicBezTo>
                      <a:pt x="3289" y="738"/>
                      <a:pt x="3301" y="727"/>
                      <a:pt x="3310" y="727"/>
                    </a:cubicBezTo>
                    <a:cubicBezTo>
                      <a:pt x="3320" y="727"/>
                      <a:pt x="3327" y="740"/>
                      <a:pt x="3322" y="795"/>
                    </a:cubicBezTo>
                    <a:cubicBezTo>
                      <a:pt x="3341" y="876"/>
                      <a:pt x="3486" y="994"/>
                      <a:pt x="3497" y="1061"/>
                    </a:cubicBezTo>
                    <a:cubicBezTo>
                      <a:pt x="3527" y="985"/>
                      <a:pt x="3542" y="961"/>
                      <a:pt x="3551" y="961"/>
                    </a:cubicBezTo>
                    <a:cubicBezTo>
                      <a:pt x="3565" y="961"/>
                      <a:pt x="3559" y="1028"/>
                      <a:pt x="3567" y="1031"/>
                    </a:cubicBezTo>
                    <a:cubicBezTo>
                      <a:pt x="3574" y="1050"/>
                      <a:pt x="3577" y="1072"/>
                      <a:pt x="3572" y="1094"/>
                    </a:cubicBezTo>
                    <a:cubicBezTo>
                      <a:pt x="3580" y="1060"/>
                      <a:pt x="3582" y="1051"/>
                      <a:pt x="3583" y="1051"/>
                    </a:cubicBezTo>
                    <a:lnTo>
                      <a:pt x="3583" y="1051"/>
                    </a:lnTo>
                    <a:cubicBezTo>
                      <a:pt x="3583" y="1051"/>
                      <a:pt x="3581" y="1060"/>
                      <a:pt x="3583" y="1060"/>
                    </a:cubicBezTo>
                    <a:cubicBezTo>
                      <a:pt x="3583" y="1060"/>
                      <a:pt x="3585" y="1057"/>
                      <a:pt x="3589" y="1045"/>
                    </a:cubicBezTo>
                    <a:lnTo>
                      <a:pt x="3589" y="1045"/>
                    </a:lnTo>
                    <a:cubicBezTo>
                      <a:pt x="3584" y="1083"/>
                      <a:pt x="3584" y="1116"/>
                      <a:pt x="3601" y="1116"/>
                    </a:cubicBezTo>
                    <a:cubicBezTo>
                      <a:pt x="3602" y="1116"/>
                      <a:pt x="3603" y="1116"/>
                      <a:pt x="3605" y="1115"/>
                    </a:cubicBezTo>
                    <a:lnTo>
                      <a:pt x="3605" y="1115"/>
                    </a:lnTo>
                    <a:cubicBezTo>
                      <a:pt x="3611" y="1122"/>
                      <a:pt x="3605" y="1189"/>
                      <a:pt x="3617" y="1189"/>
                    </a:cubicBezTo>
                    <a:cubicBezTo>
                      <a:pt x="3619" y="1189"/>
                      <a:pt x="3621" y="1188"/>
                      <a:pt x="3624" y="1184"/>
                    </a:cubicBezTo>
                    <a:cubicBezTo>
                      <a:pt x="3633" y="1169"/>
                      <a:pt x="3655" y="1112"/>
                      <a:pt x="3662" y="1112"/>
                    </a:cubicBezTo>
                    <a:cubicBezTo>
                      <a:pt x="3664" y="1112"/>
                      <a:pt x="3665" y="1114"/>
                      <a:pt x="3665" y="1120"/>
                    </a:cubicBezTo>
                    <a:cubicBezTo>
                      <a:pt x="3663" y="1147"/>
                      <a:pt x="3667" y="1150"/>
                      <a:pt x="3672" y="1150"/>
                    </a:cubicBezTo>
                    <a:cubicBezTo>
                      <a:pt x="3673" y="1150"/>
                      <a:pt x="3675" y="1150"/>
                      <a:pt x="3676" y="1150"/>
                    </a:cubicBezTo>
                    <a:cubicBezTo>
                      <a:pt x="3679" y="1150"/>
                      <a:pt x="3682" y="1151"/>
                      <a:pt x="3684" y="1160"/>
                    </a:cubicBezTo>
                    <a:cubicBezTo>
                      <a:pt x="3699" y="1130"/>
                      <a:pt x="3717" y="1091"/>
                      <a:pt x="3726" y="1091"/>
                    </a:cubicBezTo>
                    <a:cubicBezTo>
                      <a:pt x="3729" y="1091"/>
                      <a:pt x="3730" y="1095"/>
                      <a:pt x="3731" y="1105"/>
                    </a:cubicBezTo>
                    <a:cubicBezTo>
                      <a:pt x="3732" y="1105"/>
                      <a:pt x="3734" y="1104"/>
                      <a:pt x="3735" y="1104"/>
                    </a:cubicBezTo>
                    <a:cubicBezTo>
                      <a:pt x="3747" y="1104"/>
                      <a:pt x="3755" y="1118"/>
                      <a:pt x="3760" y="1153"/>
                    </a:cubicBezTo>
                    <a:cubicBezTo>
                      <a:pt x="3775" y="1187"/>
                      <a:pt x="3776" y="1282"/>
                      <a:pt x="3804" y="1282"/>
                    </a:cubicBezTo>
                    <a:cubicBezTo>
                      <a:pt x="3812" y="1282"/>
                      <a:pt x="3821" y="1276"/>
                      <a:pt x="3834" y="1259"/>
                    </a:cubicBezTo>
                    <a:cubicBezTo>
                      <a:pt x="3869" y="1281"/>
                      <a:pt x="3891" y="1317"/>
                      <a:pt x="3914" y="1317"/>
                    </a:cubicBezTo>
                    <a:cubicBezTo>
                      <a:pt x="3919" y="1317"/>
                      <a:pt x="3924" y="1315"/>
                      <a:pt x="3929" y="1311"/>
                    </a:cubicBezTo>
                    <a:cubicBezTo>
                      <a:pt x="3934" y="1314"/>
                      <a:pt x="3938" y="1314"/>
                      <a:pt x="3943" y="1314"/>
                    </a:cubicBezTo>
                    <a:cubicBezTo>
                      <a:pt x="3949" y="1314"/>
                      <a:pt x="3955" y="1313"/>
                      <a:pt x="3960" y="1313"/>
                    </a:cubicBezTo>
                    <a:cubicBezTo>
                      <a:pt x="3968" y="1313"/>
                      <a:pt x="3973" y="1317"/>
                      <a:pt x="3974" y="1335"/>
                    </a:cubicBezTo>
                    <a:cubicBezTo>
                      <a:pt x="3982" y="1342"/>
                      <a:pt x="3989" y="1346"/>
                      <a:pt x="4000" y="1346"/>
                    </a:cubicBezTo>
                    <a:cubicBezTo>
                      <a:pt x="4015" y="1346"/>
                      <a:pt x="4038" y="1338"/>
                      <a:pt x="4079" y="1321"/>
                    </a:cubicBezTo>
                    <a:cubicBezTo>
                      <a:pt x="4091" y="1300"/>
                      <a:pt x="4100" y="1291"/>
                      <a:pt x="4108" y="1291"/>
                    </a:cubicBezTo>
                    <a:cubicBezTo>
                      <a:pt x="4129" y="1291"/>
                      <a:pt x="4139" y="1359"/>
                      <a:pt x="4172" y="1359"/>
                    </a:cubicBezTo>
                    <a:cubicBezTo>
                      <a:pt x="4183" y="1359"/>
                      <a:pt x="4196" y="1352"/>
                      <a:pt x="4213" y="1333"/>
                    </a:cubicBezTo>
                    <a:cubicBezTo>
                      <a:pt x="4215" y="1333"/>
                      <a:pt x="4217" y="1333"/>
                      <a:pt x="4219" y="1333"/>
                    </a:cubicBezTo>
                    <a:cubicBezTo>
                      <a:pt x="4281" y="1333"/>
                      <a:pt x="4348" y="1389"/>
                      <a:pt x="4434" y="1465"/>
                    </a:cubicBezTo>
                    <a:cubicBezTo>
                      <a:pt x="4473" y="1484"/>
                      <a:pt x="4506" y="1500"/>
                      <a:pt x="4535" y="1511"/>
                    </a:cubicBezTo>
                    <a:cubicBezTo>
                      <a:pt x="4535" y="1507"/>
                      <a:pt x="4537" y="1504"/>
                      <a:pt x="4540" y="1504"/>
                    </a:cubicBezTo>
                    <a:cubicBezTo>
                      <a:pt x="4543" y="1504"/>
                      <a:pt x="4547" y="1507"/>
                      <a:pt x="4551" y="1516"/>
                    </a:cubicBezTo>
                    <a:cubicBezTo>
                      <a:pt x="4555" y="1519"/>
                      <a:pt x="4559" y="1520"/>
                      <a:pt x="4563" y="1520"/>
                    </a:cubicBezTo>
                    <a:cubicBezTo>
                      <a:pt x="4586" y="1529"/>
                      <a:pt x="4610" y="1534"/>
                      <a:pt x="4634" y="1535"/>
                    </a:cubicBezTo>
                    <a:cubicBezTo>
                      <a:pt x="4648" y="1539"/>
                      <a:pt x="4661" y="1545"/>
                      <a:pt x="4672" y="1556"/>
                    </a:cubicBezTo>
                    <a:cubicBezTo>
                      <a:pt x="4683" y="1545"/>
                      <a:pt x="4693" y="1540"/>
                      <a:pt x="4703" y="1540"/>
                    </a:cubicBezTo>
                    <a:cubicBezTo>
                      <a:pt x="4742" y="1540"/>
                      <a:pt x="4768" y="1620"/>
                      <a:pt x="4828" y="1620"/>
                    </a:cubicBezTo>
                    <a:cubicBezTo>
                      <a:pt x="4833" y="1620"/>
                      <a:pt x="4839" y="1619"/>
                      <a:pt x="4845" y="1618"/>
                    </a:cubicBezTo>
                    <a:cubicBezTo>
                      <a:pt x="4846" y="1618"/>
                      <a:pt x="4847" y="1618"/>
                      <a:pt x="4848" y="1618"/>
                    </a:cubicBezTo>
                    <a:cubicBezTo>
                      <a:pt x="4877" y="1618"/>
                      <a:pt x="4935" y="1513"/>
                      <a:pt x="4971" y="1513"/>
                    </a:cubicBezTo>
                    <a:cubicBezTo>
                      <a:pt x="4985" y="1513"/>
                      <a:pt x="4995" y="1528"/>
                      <a:pt x="4999" y="1570"/>
                    </a:cubicBezTo>
                    <a:cubicBezTo>
                      <a:pt x="5043" y="1617"/>
                      <a:pt x="5116" y="1576"/>
                      <a:pt x="5166" y="1665"/>
                    </a:cubicBezTo>
                    <a:cubicBezTo>
                      <a:pt x="5175" y="1685"/>
                      <a:pt x="5186" y="1692"/>
                      <a:pt x="5197" y="1692"/>
                    </a:cubicBezTo>
                    <a:cubicBezTo>
                      <a:pt x="5223" y="1692"/>
                      <a:pt x="5252" y="1662"/>
                      <a:pt x="5270" y="1662"/>
                    </a:cubicBezTo>
                    <a:cubicBezTo>
                      <a:pt x="5278" y="1662"/>
                      <a:pt x="5284" y="1667"/>
                      <a:pt x="5287" y="1683"/>
                    </a:cubicBezTo>
                    <a:cubicBezTo>
                      <a:pt x="5290" y="1692"/>
                      <a:pt x="5295" y="1695"/>
                      <a:pt x="5300" y="1695"/>
                    </a:cubicBezTo>
                    <a:cubicBezTo>
                      <a:pt x="5322" y="1695"/>
                      <a:pt x="5357" y="1623"/>
                      <a:pt x="5372" y="1605"/>
                    </a:cubicBezTo>
                    <a:cubicBezTo>
                      <a:pt x="5393" y="1619"/>
                      <a:pt x="5395" y="1633"/>
                      <a:pt x="5400" y="1633"/>
                    </a:cubicBezTo>
                    <a:cubicBezTo>
                      <a:pt x="5401" y="1633"/>
                      <a:pt x="5401" y="1633"/>
                      <a:pt x="5403" y="1632"/>
                    </a:cubicBezTo>
                    <a:lnTo>
                      <a:pt x="5403" y="1632"/>
                    </a:lnTo>
                    <a:cubicBezTo>
                      <a:pt x="5402" y="1640"/>
                      <a:pt x="5403" y="1643"/>
                      <a:pt x="5405" y="1643"/>
                    </a:cubicBezTo>
                    <a:cubicBezTo>
                      <a:pt x="5410" y="1643"/>
                      <a:pt x="5425" y="1624"/>
                      <a:pt x="5446" y="1624"/>
                    </a:cubicBezTo>
                    <a:cubicBezTo>
                      <a:pt x="5450" y="1624"/>
                      <a:pt x="5453" y="1624"/>
                      <a:pt x="5457" y="1626"/>
                    </a:cubicBezTo>
                    <a:cubicBezTo>
                      <a:pt x="5463" y="1659"/>
                      <a:pt x="5468" y="1713"/>
                      <a:pt x="5493" y="1713"/>
                    </a:cubicBezTo>
                    <a:cubicBezTo>
                      <a:pt x="5501" y="1713"/>
                      <a:pt x="5513" y="1706"/>
                      <a:pt x="5527" y="1689"/>
                    </a:cubicBezTo>
                    <a:cubicBezTo>
                      <a:pt x="5557" y="1709"/>
                      <a:pt x="5594" y="1740"/>
                      <a:pt x="5650" y="1740"/>
                    </a:cubicBezTo>
                    <a:cubicBezTo>
                      <a:pt x="5656" y="1740"/>
                      <a:pt x="5662" y="1739"/>
                      <a:pt x="5669" y="1739"/>
                    </a:cubicBezTo>
                    <a:cubicBezTo>
                      <a:pt x="5730" y="1816"/>
                      <a:pt x="5778" y="1849"/>
                      <a:pt x="5816" y="1849"/>
                    </a:cubicBezTo>
                    <a:cubicBezTo>
                      <a:pt x="5839" y="1849"/>
                      <a:pt x="5859" y="1837"/>
                      <a:pt x="5876" y="1815"/>
                    </a:cubicBezTo>
                    <a:cubicBezTo>
                      <a:pt x="5878" y="1810"/>
                      <a:pt x="5882" y="1806"/>
                      <a:pt x="5886" y="1802"/>
                    </a:cubicBezTo>
                    <a:cubicBezTo>
                      <a:pt x="5886" y="1791"/>
                      <a:pt x="5889" y="1778"/>
                      <a:pt x="5898" y="1774"/>
                    </a:cubicBezTo>
                    <a:cubicBezTo>
                      <a:pt x="5901" y="1768"/>
                      <a:pt x="5905" y="1765"/>
                      <a:pt x="5908" y="1765"/>
                    </a:cubicBezTo>
                    <a:cubicBezTo>
                      <a:pt x="5928" y="1765"/>
                      <a:pt x="5944" y="1868"/>
                      <a:pt x="6020" y="1894"/>
                    </a:cubicBezTo>
                    <a:cubicBezTo>
                      <a:pt x="6042" y="1896"/>
                      <a:pt x="6061" y="1897"/>
                      <a:pt x="6079" y="1897"/>
                    </a:cubicBezTo>
                    <a:cubicBezTo>
                      <a:pt x="6108" y="1897"/>
                      <a:pt x="6131" y="1895"/>
                      <a:pt x="6149" y="1895"/>
                    </a:cubicBezTo>
                    <a:cubicBezTo>
                      <a:pt x="6167" y="1895"/>
                      <a:pt x="6179" y="1897"/>
                      <a:pt x="6185" y="1904"/>
                    </a:cubicBezTo>
                    <a:cubicBezTo>
                      <a:pt x="6196" y="1912"/>
                      <a:pt x="6191" y="1938"/>
                      <a:pt x="6185" y="1938"/>
                    </a:cubicBezTo>
                    <a:cubicBezTo>
                      <a:pt x="6182" y="1938"/>
                      <a:pt x="6179" y="1932"/>
                      <a:pt x="6177" y="1916"/>
                    </a:cubicBezTo>
                    <a:cubicBezTo>
                      <a:pt x="6170" y="1922"/>
                      <a:pt x="6163" y="1925"/>
                      <a:pt x="6157" y="1925"/>
                    </a:cubicBezTo>
                    <a:cubicBezTo>
                      <a:pt x="6139" y="1925"/>
                      <a:pt x="6125" y="1908"/>
                      <a:pt x="6121" y="1908"/>
                    </a:cubicBezTo>
                    <a:lnTo>
                      <a:pt x="6121" y="1908"/>
                    </a:lnTo>
                    <a:cubicBezTo>
                      <a:pt x="6117" y="1908"/>
                      <a:pt x="6119" y="1920"/>
                      <a:pt x="6133" y="1965"/>
                    </a:cubicBezTo>
                    <a:cubicBezTo>
                      <a:pt x="6166" y="2005"/>
                      <a:pt x="6213" y="1988"/>
                      <a:pt x="6256" y="2031"/>
                    </a:cubicBezTo>
                    <a:cubicBezTo>
                      <a:pt x="6299" y="1998"/>
                      <a:pt x="6340" y="1984"/>
                      <a:pt x="6384" y="1984"/>
                    </a:cubicBezTo>
                    <a:cubicBezTo>
                      <a:pt x="6409" y="1984"/>
                      <a:pt x="6435" y="1988"/>
                      <a:pt x="6463" y="1997"/>
                    </a:cubicBezTo>
                    <a:cubicBezTo>
                      <a:pt x="6503" y="1998"/>
                      <a:pt x="6498" y="2245"/>
                      <a:pt x="6548" y="2252"/>
                    </a:cubicBezTo>
                    <a:cubicBezTo>
                      <a:pt x="6599" y="2259"/>
                      <a:pt x="6650" y="2285"/>
                      <a:pt x="6704" y="2329"/>
                    </a:cubicBezTo>
                    <a:cubicBezTo>
                      <a:pt x="6761" y="2335"/>
                      <a:pt x="6749" y="2541"/>
                      <a:pt x="6779" y="2541"/>
                    </a:cubicBezTo>
                    <a:cubicBezTo>
                      <a:pt x="6782" y="2541"/>
                      <a:pt x="6787" y="2537"/>
                      <a:pt x="6792" y="2530"/>
                    </a:cubicBezTo>
                    <a:cubicBezTo>
                      <a:pt x="6807" y="2552"/>
                      <a:pt x="6827" y="2576"/>
                      <a:pt x="6845" y="2576"/>
                    </a:cubicBezTo>
                    <a:cubicBezTo>
                      <a:pt x="6854" y="2576"/>
                      <a:pt x="6862" y="2571"/>
                      <a:pt x="6868" y="2558"/>
                    </a:cubicBezTo>
                    <a:cubicBezTo>
                      <a:pt x="6800" y="2522"/>
                      <a:pt x="6875" y="2486"/>
                      <a:pt x="6932" y="2486"/>
                    </a:cubicBezTo>
                    <a:cubicBezTo>
                      <a:pt x="6979" y="2486"/>
                      <a:pt x="7013" y="2510"/>
                      <a:pt x="6946" y="2577"/>
                    </a:cubicBezTo>
                    <a:cubicBezTo>
                      <a:pt x="6957" y="2568"/>
                      <a:pt x="6969" y="2564"/>
                      <a:pt x="6981" y="2564"/>
                    </a:cubicBezTo>
                    <a:cubicBezTo>
                      <a:pt x="7005" y="2564"/>
                      <a:pt x="7031" y="2577"/>
                      <a:pt x="7068" y="2586"/>
                    </a:cubicBezTo>
                    <a:cubicBezTo>
                      <a:pt x="7104" y="2645"/>
                      <a:pt x="7147" y="2659"/>
                      <a:pt x="7192" y="2659"/>
                    </a:cubicBezTo>
                    <a:cubicBezTo>
                      <a:pt x="7235" y="2659"/>
                      <a:pt x="7280" y="2646"/>
                      <a:pt x="7324" y="2646"/>
                    </a:cubicBezTo>
                    <a:cubicBezTo>
                      <a:pt x="7348" y="2646"/>
                      <a:pt x="7372" y="2650"/>
                      <a:pt x="7395" y="2663"/>
                    </a:cubicBezTo>
                    <a:cubicBezTo>
                      <a:pt x="7441" y="2687"/>
                      <a:pt x="7628" y="2733"/>
                      <a:pt x="7637" y="2735"/>
                    </a:cubicBezTo>
                    <a:cubicBezTo>
                      <a:pt x="7675" y="2746"/>
                      <a:pt x="7700" y="2750"/>
                      <a:pt x="7715" y="2750"/>
                    </a:cubicBezTo>
                    <a:cubicBezTo>
                      <a:pt x="7730" y="2750"/>
                      <a:pt x="7736" y="2746"/>
                      <a:pt x="7735" y="2740"/>
                    </a:cubicBezTo>
                    <a:lnTo>
                      <a:pt x="7735" y="2740"/>
                    </a:lnTo>
                    <a:cubicBezTo>
                      <a:pt x="7779" y="2741"/>
                      <a:pt x="7828" y="2741"/>
                      <a:pt x="7870" y="2797"/>
                    </a:cubicBezTo>
                    <a:cubicBezTo>
                      <a:pt x="7912" y="2828"/>
                      <a:pt x="7960" y="2850"/>
                      <a:pt x="8011" y="2861"/>
                    </a:cubicBezTo>
                    <a:cubicBezTo>
                      <a:pt x="8066" y="2878"/>
                      <a:pt x="8126" y="2888"/>
                      <a:pt x="8190" y="2907"/>
                    </a:cubicBezTo>
                    <a:cubicBezTo>
                      <a:pt x="8241" y="2907"/>
                      <a:pt x="8277" y="2945"/>
                      <a:pt x="8315" y="2951"/>
                    </a:cubicBezTo>
                    <a:cubicBezTo>
                      <a:pt x="8325" y="2988"/>
                      <a:pt x="8342" y="2993"/>
                      <a:pt x="8359" y="2993"/>
                    </a:cubicBezTo>
                    <a:cubicBezTo>
                      <a:pt x="8365" y="2993"/>
                      <a:pt x="8370" y="2992"/>
                      <a:pt x="8375" y="2992"/>
                    </a:cubicBezTo>
                    <a:cubicBezTo>
                      <a:pt x="8386" y="2992"/>
                      <a:pt x="8396" y="2994"/>
                      <a:pt x="8403" y="3007"/>
                    </a:cubicBezTo>
                    <a:cubicBezTo>
                      <a:pt x="8414" y="3018"/>
                      <a:pt x="8422" y="3032"/>
                      <a:pt x="8425" y="3048"/>
                    </a:cubicBezTo>
                    <a:cubicBezTo>
                      <a:pt x="8413" y="3060"/>
                      <a:pt x="8417" y="3080"/>
                      <a:pt x="8432" y="3088"/>
                    </a:cubicBezTo>
                    <a:cubicBezTo>
                      <a:pt x="8437" y="3125"/>
                      <a:pt x="8437" y="3160"/>
                      <a:pt x="8446" y="3160"/>
                    </a:cubicBezTo>
                    <a:cubicBezTo>
                      <a:pt x="8449" y="3160"/>
                      <a:pt x="8454" y="3156"/>
                      <a:pt x="8460" y="3145"/>
                    </a:cubicBezTo>
                    <a:cubicBezTo>
                      <a:pt x="8494" y="3123"/>
                      <a:pt x="8505" y="3106"/>
                      <a:pt x="8499" y="3106"/>
                    </a:cubicBezTo>
                    <a:lnTo>
                      <a:pt x="8499" y="3106"/>
                    </a:lnTo>
                    <a:cubicBezTo>
                      <a:pt x="8497" y="3106"/>
                      <a:pt x="8489" y="3111"/>
                      <a:pt x="8479" y="3122"/>
                    </a:cubicBezTo>
                    <a:lnTo>
                      <a:pt x="8479" y="3122"/>
                    </a:lnTo>
                    <a:cubicBezTo>
                      <a:pt x="8484" y="3116"/>
                      <a:pt x="8488" y="3110"/>
                      <a:pt x="8492" y="3104"/>
                    </a:cubicBezTo>
                    <a:lnTo>
                      <a:pt x="8494" y="3104"/>
                    </a:lnTo>
                    <a:cubicBezTo>
                      <a:pt x="8589" y="3117"/>
                      <a:pt x="8768" y="3174"/>
                      <a:pt x="8870" y="3219"/>
                    </a:cubicBezTo>
                    <a:cubicBezTo>
                      <a:pt x="8961" y="3259"/>
                      <a:pt x="9017" y="3267"/>
                      <a:pt x="9063" y="3267"/>
                    </a:cubicBezTo>
                    <a:cubicBezTo>
                      <a:pt x="9097" y="3267"/>
                      <a:pt x="9125" y="3263"/>
                      <a:pt x="9158" y="3263"/>
                    </a:cubicBezTo>
                    <a:cubicBezTo>
                      <a:pt x="9205" y="3263"/>
                      <a:pt x="9260" y="3271"/>
                      <a:pt x="9352" y="3311"/>
                    </a:cubicBezTo>
                    <a:cubicBezTo>
                      <a:pt x="9325" y="3281"/>
                      <a:pt x="9325" y="3235"/>
                      <a:pt x="9352" y="3205"/>
                    </a:cubicBezTo>
                    <a:cubicBezTo>
                      <a:pt x="9360" y="3246"/>
                      <a:pt x="9400" y="3273"/>
                      <a:pt x="9437" y="3273"/>
                    </a:cubicBezTo>
                    <a:cubicBezTo>
                      <a:pt x="9457" y="3273"/>
                      <a:pt x="9477" y="3265"/>
                      <a:pt x="9489" y="3247"/>
                    </a:cubicBezTo>
                    <a:cubicBezTo>
                      <a:pt x="9614" y="3314"/>
                      <a:pt x="10062" y="3431"/>
                      <a:pt x="10071" y="3483"/>
                    </a:cubicBezTo>
                    <a:cubicBezTo>
                      <a:pt x="10070" y="3472"/>
                      <a:pt x="10067" y="3459"/>
                      <a:pt x="10065" y="3446"/>
                    </a:cubicBezTo>
                    <a:lnTo>
                      <a:pt x="10065" y="3446"/>
                    </a:lnTo>
                    <a:cubicBezTo>
                      <a:pt x="10077" y="3448"/>
                      <a:pt x="10085" y="3496"/>
                      <a:pt x="10104" y="3533"/>
                    </a:cubicBezTo>
                    <a:cubicBezTo>
                      <a:pt x="10104" y="3535"/>
                      <a:pt x="10102" y="3535"/>
                      <a:pt x="10102" y="3540"/>
                    </a:cubicBezTo>
                    <a:cubicBezTo>
                      <a:pt x="10100" y="3550"/>
                      <a:pt x="10101" y="3554"/>
                      <a:pt x="10102" y="3554"/>
                    </a:cubicBezTo>
                    <a:cubicBezTo>
                      <a:pt x="10103" y="3554"/>
                      <a:pt x="10106" y="3550"/>
                      <a:pt x="10109" y="3543"/>
                    </a:cubicBezTo>
                    <a:cubicBezTo>
                      <a:pt x="10109" y="3544"/>
                      <a:pt x="10109" y="3546"/>
                      <a:pt x="10110" y="3546"/>
                    </a:cubicBezTo>
                    <a:cubicBezTo>
                      <a:pt x="10140" y="3566"/>
                      <a:pt x="10155" y="3573"/>
                      <a:pt x="10161" y="3573"/>
                    </a:cubicBezTo>
                    <a:cubicBezTo>
                      <a:pt x="10176" y="3573"/>
                      <a:pt x="10139" y="3532"/>
                      <a:pt x="10117" y="3525"/>
                    </a:cubicBezTo>
                    <a:cubicBezTo>
                      <a:pt x="10143" y="3464"/>
                      <a:pt x="10192" y="3327"/>
                      <a:pt x="10218" y="3327"/>
                    </a:cubicBezTo>
                    <a:cubicBezTo>
                      <a:pt x="10220" y="3327"/>
                      <a:pt x="10223" y="3329"/>
                      <a:pt x="10225" y="3332"/>
                    </a:cubicBezTo>
                    <a:cubicBezTo>
                      <a:pt x="10239" y="3343"/>
                      <a:pt x="10249" y="3389"/>
                      <a:pt x="10277" y="3389"/>
                    </a:cubicBezTo>
                    <a:cubicBezTo>
                      <a:pt x="10284" y="3389"/>
                      <a:pt x="10292" y="3386"/>
                      <a:pt x="10301" y="3379"/>
                    </a:cubicBezTo>
                    <a:lnTo>
                      <a:pt x="10301" y="3379"/>
                    </a:lnTo>
                    <a:cubicBezTo>
                      <a:pt x="10271" y="3401"/>
                      <a:pt x="10857" y="3637"/>
                      <a:pt x="11008" y="3637"/>
                    </a:cubicBezTo>
                    <a:cubicBezTo>
                      <a:pt x="11011" y="3637"/>
                      <a:pt x="11014" y="3637"/>
                      <a:pt x="11016" y="3637"/>
                    </a:cubicBezTo>
                    <a:lnTo>
                      <a:pt x="11034" y="3645"/>
                    </a:lnTo>
                    <a:cubicBezTo>
                      <a:pt x="11056" y="3811"/>
                      <a:pt x="11326" y="3926"/>
                      <a:pt x="11363" y="3926"/>
                    </a:cubicBezTo>
                    <a:cubicBezTo>
                      <a:pt x="11363" y="3926"/>
                      <a:pt x="11364" y="3926"/>
                      <a:pt x="11364" y="3926"/>
                    </a:cubicBezTo>
                    <a:cubicBezTo>
                      <a:pt x="11397" y="3926"/>
                      <a:pt x="11429" y="3953"/>
                      <a:pt x="11455" y="3978"/>
                    </a:cubicBezTo>
                    <a:cubicBezTo>
                      <a:pt x="11509" y="4028"/>
                      <a:pt x="12005" y="4178"/>
                      <a:pt x="12011" y="4211"/>
                    </a:cubicBezTo>
                    <a:cubicBezTo>
                      <a:pt x="12036" y="4215"/>
                      <a:pt x="12046" y="4212"/>
                      <a:pt x="12090" y="4261"/>
                    </a:cubicBezTo>
                    <a:cubicBezTo>
                      <a:pt x="12117" y="4272"/>
                      <a:pt x="12147" y="4312"/>
                      <a:pt x="12206" y="4312"/>
                    </a:cubicBezTo>
                    <a:cubicBezTo>
                      <a:pt x="12207" y="4312"/>
                      <a:pt x="12208" y="4312"/>
                      <a:pt x="12209" y="4312"/>
                    </a:cubicBezTo>
                    <a:cubicBezTo>
                      <a:pt x="12253" y="4376"/>
                      <a:pt x="12346" y="4331"/>
                      <a:pt x="12431" y="4425"/>
                    </a:cubicBezTo>
                    <a:cubicBezTo>
                      <a:pt x="12510" y="4467"/>
                      <a:pt x="12569" y="4491"/>
                      <a:pt x="12609" y="4509"/>
                    </a:cubicBezTo>
                    <a:cubicBezTo>
                      <a:pt x="12616" y="4506"/>
                      <a:pt x="12621" y="4504"/>
                      <a:pt x="12630" y="4501"/>
                    </a:cubicBezTo>
                    <a:cubicBezTo>
                      <a:pt x="12678" y="4534"/>
                      <a:pt x="12702" y="4543"/>
                      <a:pt x="12716" y="4543"/>
                    </a:cubicBezTo>
                    <a:cubicBezTo>
                      <a:pt x="12728" y="4543"/>
                      <a:pt x="12732" y="4536"/>
                      <a:pt x="12735" y="4533"/>
                    </a:cubicBezTo>
                    <a:cubicBezTo>
                      <a:pt x="12736" y="4533"/>
                      <a:pt x="12736" y="4533"/>
                      <a:pt x="12736" y="4533"/>
                    </a:cubicBezTo>
                    <a:cubicBezTo>
                      <a:pt x="12740" y="4533"/>
                      <a:pt x="12753" y="4519"/>
                      <a:pt x="12798" y="4519"/>
                    </a:cubicBezTo>
                    <a:cubicBezTo>
                      <a:pt x="12819" y="4519"/>
                      <a:pt x="12846" y="4522"/>
                      <a:pt x="12883" y="4530"/>
                    </a:cubicBezTo>
                    <a:cubicBezTo>
                      <a:pt x="12899" y="4546"/>
                      <a:pt x="12917" y="4547"/>
                      <a:pt x="12935" y="4547"/>
                    </a:cubicBezTo>
                    <a:cubicBezTo>
                      <a:pt x="12939" y="4547"/>
                      <a:pt x="12942" y="4547"/>
                      <a:pt x="12946" y="4547"/>
                    </a:cubicBezTo>
                    <a:cubicBezTo>
                      <a:pt x="12963" y="4547"/>
                      <a:pt x="12979" y="4549"/>
                      <a:pt x="12991" y="4563"/>
                    </a:cubicBezTo>
                    <a:cubicBezTo>
                      <a:pt x="13001" y="4556"/>
                      <a:pt x="13009" y="4553"/>
                      <a:pt x="13017" y="4553"/>
                    </a:cubicBezTo>
                    <a:cubicBezTo>
                      <a:pt x="13043" y="4553"/>
                      <a:pt x="13058" y="4589"/>
                      <a:pt x="13073" y="4621"/>
                    </a:cubicBezTo>
                    <a:cubicBezTo>
                      <a:pt x="13075" y="4637"/>
                      <a:pt x="13085" y="4651"/>
                      <a:pt x="13099" y="4658"/>
                    </a:cubicBezTo>
                    <a:lnTo>
                      <a:pt x="13108" y="3588"/>
                    </a:lnTo>
                    <a:lnTo>
                      <a:pt x="13098" y="3585"/>
                    </a:lnTo>
                    <a:lnTo>
                      <a:pt x="13099" y="3352"/>
                    </a:lnTo>
                    <a:cubicBezTo>
                      <a:pt x="13081" y="3346"/>
                      <a:pt x="13060" y="3337"/>
                      <a:pt x="13032" y="3325"/>
                    </a:cubicBezTo>
                    <a:cubicBezTo>
                      <a:pt x="13014" y="3286"/>
                      <a:pt x="12999" y="3250"/>
                      <a:pt x="12977" y="3250"/>
                    </a:cubicBezTo>
                    <a:cubicBezTo>
                      <a:pt x="12969" y="3250"/>
                      <a:pt x="12960" y="3254"/>
                      <a:pt x="12949" y="3266"/>
                    </a:cubicBezTo>
                    <a:cubicBezTo>
                      <a:pt x="12945" y="3260"/>
                      <a:pt x="12941" y="3258"/>
                      <a:pt x="12936" y="3258"/>
                    </a:cubicBezTo>
                    <a:cubicBezTo>
                      <a:pt x="12919" y="3258"/>
                      <a:pt x="12897" y="3282"/>
                      <a:pt x="12882" y="3282"/>
                    </a:cubicBezTo>
                    <a:cubicBezTo>
                      <a:pt x="12878" y="3282"/>
                      <a:pt x="12874" y="3280"/>
                      <a:pt x="12871" y="3275"/>
                    </a:cubicBezTo>
                    <a:cubicBezTo>
                      <a:pt x="12836" y="3285"/>
                      <a:pt x="12806" y="3296"/>
                      <a:pt x="12783" y="3296"/>
                    </a:cubicBezTo>
                    <a:cubicBezTo>
                      <a:pt x="12753" y="3296"/>
                      <a:pt x="12732" y="3279"/>
                      <a:pt x="12721" y="3221"/>
                    </a:cubicBezTo>
                    <a:cubicBezTo>
                      <a:pt x="12677" y="3217"/>
                      <a:pt x="12641" y="3189"/>
                      <a:pt x="12575" y="3163"/>
                    </a:cubicBezTo>
                    <a:cubicBezTo>
                      <a:pt x="12557" y="3178"/>
                      <a:pt x="12540" y="3188"/>
                      <a:pt x="12523" y="3188"/>
                    </a:cubicBezTo>
                    <a:cubicBezTo>
                      <a:pt x="12498" y="3188"/>
                      <a:pt x="12475" y="3166"/>
                      <a:pt x="12457" y="3108"/>
                    </a:cubicBezTo>
                    <a:cubicBezTo>
                      <a:pt x="12443" y="3116"/>
                      <a:pt x="12430" y="3119"/>
                      <a:pt x="12418" y="3119"/>
                    </a:cubicBezTo>
                    <a:cubicBezTo>
                      <a:pt x="12373" y="3119"/>
                      <a:pt x="12331" y="3077"/>
                      <a:pt x="12276" y="3051"/>
                    </a:cubicBezTo>
                    <a:cubicBezTo>
                      <a:pt x="12165" y="3025"/>
                      <a:pt x="12102" y="2953"/>
                      <a:pt x="12046" y="2953"/>
                    </a:cubicBezTo>
                    <a:cubicBezTo>
                      <a:pt x="12035" y="2953"/>
                      <a:pt x="12024" y="2956"/>
                      <a:pt x="12013" y="2963"/>
                    </a:cubicBezTo>
                    <a:cubicBezTo>
                      <a:pt x="11996" y="2962"/>
                      <a:pt x="11981" y="2958"/>
                      <a:pt x="11967" y="2953"/>
                    </a:cubicBezTo>
                    <a:lnTo>
                      <a:pt x="11967" y="2953"/>
                    </a:lnTo>
                    <a:cubicBezTo>
                      <a:pt x="11975" y="2977"/>
                      <a:pt x="11981" y="3008"/>
                      <a:pt x="11982" y="3009"/>
                    </a:cubicBezTo>
                    <a:lnTo>
                      <a:pt x="11982" y="3009"/>
                    </a:lnTo>
                    <a:cubicBezTo>
                      <a:pt x="11980" y="3020"/>
                      <a:pt x="11977" y="3030"/>
                      <a:pt x="11968" y="3030"/>
                    </a:cubicBezTo>
                    <a:cubicBezTo>
                      <a:pt x="11960" y="3030"/>
                      <a:pt x="11945" y="3020"/>
                      <a:pt x="11917" y="2988"/>
                    </a:cubicBezTo>
                    <a:cubicBezTo>
                      <a:pt x="11903" y="2984"/>
                      <a:pt x="11894" y="2934"/>
                      <a:pt x="11869" y="2934"/>
                    </a:cubicBezTo>
                    <a:cubicBezTo>
                      <a:pt x="11867" y="2934"/>
                      <a:pt x="11865" y="2934"/>
                      <a:pt x="11862" y="2935"/>
                    </a:cubicBezTo>
                    <a:cubicBezTo>
                      <a:pt x="11839" y="2982"/>
                      <a:pt x="11822" y="2999"/>
                      <a:pt x="11808" y="2999"/>
                    </a:cubicBezTo>
                    <a:cubicBezTo>
                      <a:pt x="11790" y="2999"/>
                      <a:pt x="11776" y="2972"/>
                      <a:pt x="11761" y="2944"/>
                    </a:cubicBezTo>
                    <a:cubicBezTo>
                      <a:pt x="11757" y="2944"/>
                      <a:pt x="11753" y="2944"/>
                      <a:pt x="11749" y="2944"/>
                    </a:cubicBezTo>
                    <a:cubicBezTo>
                      <a:pt x="11712" y="2944"/>
                      <a:pt x="11673" y="2929"/>
                      <a:pt x="11631" y="2904"/>
                    </a:cubicBezTo>
                    <a:cubicBezTo>
                      <a:pt x="11590" y="2851"/>
                      <a:pt x="11518" y="2894"/>
                      <a:pt x="11460" y="2841"/>
                    </a:cubicBezTo>
                    <a:cubicBezTo>
                      <a:pt x="11418" y="2825"/>
                      <a:pt x="11385" y="2802"/>
                      <a:pt x="11353" y="2802"/>
                    </a:cubicBezTo>
                    <a:cubicBezTo>
                      <a:pt x="11336" y="2802"/>
                      <a:pt x="11320" y="2809"/>
                      <a:pt x="11303" y="2825"/>
                    </a:cubicBezTo>
                    <a:cubicBezTo>
                      <a:pt x="11295" y="2818"/>
                      <a:pt x="11287" y="2816"/>
                      <a:pt x="11279" y="2816"/>
                    </a:cubicBezTo>
                    <a:cubicBezTo>
                      <a:pt x="11272" y="2816"/>
                      <a:pt x="11265" y="2818"/>
                      <a:pt x="11259" y="2819"/>
                    </a:cubicBezTo>
                    <a:cubicBezTo>
                      <a:pt x="11253" y="2843"/>
                      <a:pt x="11251" y="2851"/>
                      <a:pt x="11250" y="2851"/>
                    </a:cubicBezTo>
                    <a:cubicBezTo>
                      <a:pt x="11248" y="2851"/>
                      <a:pt x="11249" y="2840"/>
                      <a:pt x="11249" y="2827"/>
                    </a:cubicBezTo>
                    <a:lnTo>
                      <a:pt x="11249" y="2827"/>
                    </a:lnTo>
                    <a:cubicBezTo>
                      <a:pt x="11250" y="2827"/>
                      <a:pt x="11250" y="2827"/>
                      <a:pt x="11251" y="2827"/>
                    </a:cubicBezTo>
                    <a:cubicBezTo>
                      <a:pt x="11252" y="2827"/>
                      <a:pt x="11254" y="2824"/>
                      <a:pt x="11257" y="2819"/>
                    </a:cubicBezTo>
                    <a:cubicBezTo>
                      <a:pt x="11253" y="2819"/>
                      <a:pt x="11252" y="2818"/>
                      <a:pt x="11249" y="2818"/>
                    </a:cubicBezTo>
                    <a:cubicBezTo>
                      <a:pt x="11249" y="2811"/>
                      <a:pt x="11248" y="2805"/>
                      <a:pt x="11244" y="2799"/>
                    </a:cubicBezTo>
                    <a:cubicBezTo>
                      <a:pt x="11243" y="2800"/>
                      <a:pt x="11243" y="2800"/>
                      <a:pt x="11242" y="2800"/>
                    </a:cubicBezTo>
                    <a:cubicBezTo>
                      <a:pt x="11241" y="2800"/>
                      <a:pt x="11239" y="2799"/>
                      <a:pt x="11238" y="2799"/>
                    </a:cubicBezTo>
                    <a:lnTo>
                      <a:pt x="11238" y="2799"/>
                    </a:lnTo>
                    <a:cubicBezTo>
                      <a:pt x="11239" y="2805"/>
                      <a:pt x="11240" y="2810"/>
                      <a:pt x="11242" y="2816"/>
                    </a:cubicBezTo>
                    <a:cubicBezTo>
                      <a:pt x="11238" y="2811"/>
                      <a:pt x="11236" y="2805"/>
                      <a:pt x="11235" y="2799"/>
                    </a:cubicBezTo>
                    <a:cubicBezTo>
                      <a:pt x="11229" y="2792"/>
                      <a:pt x="11225" y="2785"/>
                      <a:pt x="11222" y="2776"/>
                    </a:cubicBezTo>
                    <a:cubicBezTo>
                      <a:pt x="11224" y="2774"/>
                      <a:pt x="11225" y="2772"/>
                      <a:pt x="11226" y="2769"/>
                    </a:cubicBezTo>
                    <a:cubicBezTo>
                      <a:pt x="11225" y="2769"/>
                      <a:pt x="11224" y="2768"/>
                      <a:pt x="11223" y="2768"/>
                    </a:cubicBezTo>
                    <a:cubicBezTo>
                      <a:pt x="11222" y="2768"/>
                      <a:pt x="11221" y="2769"/>
                      <a:pt x="11220" y="2769"/>
                    </a:cubicBezTo>
                    <a:cubicBezTo>
                      <a:pt x="11214" y="2745"/>
                      <a:pt x="11205" y="2721"/>
                      <a:pt x="11192" y="2699"/>
                    </a:cubicBezTo>
                    <a:cubicBezTo>
                      <a:pt x="11061" y="2613"/>
                      <a:pt x="11046" y="2678"/>
                      <a:pt x="11041" y="2610"/>
                    </a:cubicBezTo>
                    <a:cubicBezTo>
                      <a:pt x="11045" y="2574"/>
                      <a:pt x="11041" y="2565"/>
                      <a:pt x="11034" y="2565"/>
                    </a:cubicBezTo>
                    <a:cubicBezTo>
                      <a:pt x="11027" y="2565"/>
                      <a:pt x="11018" y="2571"/>
                      <a:pt x="11008" y="2571"/>
                    </a:cubicBezTo>
                    <a:cubicBezTo>
                      <a:pt x="11000" y="2571"/>
                      <a:pt x="10991" y="2567"/>
                      <a:pt x="10983" y="2556"/>
                    </a:cubicBezTo>
                    <a:cubicBezTo>
                      <a:pt x="10969" y="2544"/>
                      <a:pt x="10958" y="2499"/>
                      <a:pt x="10930" y="2499"/>
                    </a:cubicBezTo>
                    <a:cubicBezTo>
                      <a:pt x="10923" y="2499"/>
                      <a:pt x="10915" y="2502"/>
                      <a:pt x="10906" y="2509"/>
                    </a:cubicBezTo>
                    <a:cubicBezTo>
                      <a:pt x="10904" y="2509"/>
                      <a:pt x="10902" y="2509"/>
                      <a:pt x="10901" y="2509"/>
                    </a:cubicBezTo>
                    <a:cubicBezTo>
                      <a:pt x="10868" y="2509"/>
                      <a:pt x="10856" y="2399"/>
                      <a:pt x="10809" y="2399"/>
                    </a:cubicBezTo>
                    <a:cubicBezTo>
                      <a:pt x="10802" y="2399"/>
                      <a:pt x="10795" y="2401"/>
                      <a:pt x="10787" y="2406"/>
                    </a:cubicBezTo>
                    <a:cubicBezTo>
                      <a:pt x="10724" y="2338"/>
                      <a:pt x="10672" y="2311"/>
                      <a:pt x="10627" y="2310"/>
                    </a:cubicBezTo>
                    <a:cubicBezTo>
                      <a:pt x="10596" y="2292"/>
                      <a:pt x="10577" y="2257"/>
                      <a:pt x="10556" y="2257"/>
                    </a:cubicBezTo>
                    <a:cubicBezTo>
                      <a:pt x="10550" y="2257"/>
                      <a:pt x="10544" y="2260"/>
                      <a:pt x="10538" y="2266"/>
                    </a:cubicBezTo>
                    <a:cubicBezTo>
                      <a:pt x="10525" y="2259"/>
                      <a:pt x="10514" y="2256"/>
                      <a:pt x="10503" y="2256"/>
                    </a:cubicBezTo>
                    <a:cubicBezTo>
                      <a:pt x="10482" y="2256"/>
                      <a:pt x="10463" y="2269"/>
                      <a:pt x="10432" y="2295"/>
                    </a:cubicBezTo>
                    <a:cubicBezTo>
                      <a:pt x="10422" y="2315"/>
                      <a:pt x="10415" y="2322"/>
                      <a:pt x="10409" y="2322"/>
                    </a:cubicBezTo>
                    <a:cubicBezTo>
                      <a:pt x="10397" y="2322"/>
                      <a:pt x="10390" y="2295"/>
                      <a:pt x="10372" y="2295"/>
                    </a:cubicBezTo>
                    <a:cubicBezTo>
                      <a:pt x="10367" y="2295"/>
                      <a:pt x="10360" y="2298"/>
                      <a:pt x="10352" y="2305"/>
                    </a:cubicBezTo>
                    <a:cubicBezTo>
                      <a:pt x="10323" y="2280"/>
                      <a:pt x="10273" y="2297"/>
                      <a:pt x="10212" y="2278"/>
                    </a:cubicBezTo>
                    <a:cubicBezTo>
                      <a:pt x="10105" y="2226"/>
                      <a:pt x="10065" y="2201"/>
                      <a:pt x="10052" y="2201"/>
                    </a:cubicBezTo>
                    <a:cubicBezTo>
                      <a:pt x="10044" y="2201"/>
                      <a:pt x="10046" y="2212"/>
                      <a:pt x="10049" y="2232"/>
                    </a:cubicBezTo>
                    <a:cubicBezTo>
                      <a:pt x="10046" y="2294"/>
                      <a:pt x="10056" y="2326"/>
                      <a:pt x="10054" y="2326"/>
                    </a:cubicBezTo>
                    <a:cubicBezTo>
                      <a:pt x="10053" y="2326"/>
                      <a:pt x="10042" y="2299"/>
                      <a:pt x="10004" y="2245"/>
                    </a:cubicBezTo>
                    <a:cubicBezTo>
                      <a:pt x="9918" y="2245"/>
                      <a:pt x="10140" y="1960"/>
                      <a:pt x="10220" y="1894"/>
                    </a:cubicBezTo>
                    <a:cubicBezTo>
                      <a:pt x="10213" y="1891"/>
                      <a:pt x="10207" y="1888"/>
                      <a:pt x="10196" y="1884"/>
                    </a:cubicBezTo>
                    <a:cubicBezTo>
                      <a:pt x="10170" y="1857"/>
                      <a:pt x="10110" y="1894"/>
                      <a:pt x="10039" y="1830"/>
                    </a:cubicBezTo>
                    <a:cubicBezTo>
                      <a:pt x="10005" y="1802"/>
                      <a:pt x="9975" y="1795"/>
                      <a:pt x="9951" y="1795"/>
                    </a:cubicBezTo>
                    <a:cubicBezTo>
                      <a:pt x="9927" y="1795"/>
                      <a:pt x="9908" y="1801"/>
                      <a:pt x="9895" y="1801"/>
                    </a:cubicBezTo>
                    <a:cubicBezTo>
                      <a:pt x="9884" y="1801"/>
                      <a:pt x="9876" y="1796"/>
                      <a:pt x="9874" y="1778"/>
                    </a:cubicBezTo>
                    <a:cubicBezTo>
                      <a:pt x="9850" y="1777"/>
                      <a:pt x="9839" y="1779"/>
                      <a:pt x="9795" y="1732"/>
                    </a:cubicBezTo>
                    <a:cubicBezTo>
                      <a:pt x="9769" y="1721"/>
                      <a:pt x="9739" y="1683"/>
                      <a:pt x="9681" y="1683"/>
                    </a:cubicBezTo>
                    <a:cubicBezTo>
                      <a:pt x="9679" y="1683"/>
                      <a:pt x="9677" y="1683"/>
                      <a:pt x="9675" y="1683"/>
                    </a:cubicBezTo>
                    <a:cubicBezTo>
                      <a:pt x="9631" y="1619"/>
                      <a:pt x="9538" y="1666"/>
                      <a:pt x="9453" y="1573"/>
                    </a:cubicBezTo>
                    <a:cubicBezTo>
                      <a:pt x="9374" y="1533"/>
                      <a:pt x="9315" y="1510"/>
                      <a:pt x="9274" y="1492"/>
                    </a:cubicBezTo>
                    <a:lnTo>
                      <a:pt x="9254" y="1501"/>
                    </a:lnTo>
                    <a:cubicBezTo>
                      <a:pt x="9244" y="1494"/>
                      <a:pt x="9236" y="1488"/>
                      <a:pt x="9227" y="1484"/>
                    </a:cubicBezTo>
                    <a:lnTo>
                      <a:pt x="9227" y="1484"/>
                    </a:lnTo>
                    <a:cubicBezTo>
                      <a:pt x="9237" y="1487"/>
                      <a:pt x="9246" y="1489"/>
                      <a:pt x="9256" y="1489"/>
                    </a:cubicBezTo>
                    <a:cubicBezTo>
                      <a:pt x="9260" y="1489"/>
                      <a:pt x="9263" y="1489"/>
                      <a:pt x="9267" y="1488"/>
                    </a:cubicBezTo>
                    <a:cubicBezTo>
                      <a:pt x="9244" y="1480"/>
                      <a:pt x="9224" y="1470"/>
                      <a:pt x="9204" y="1456"/>
                    </a:cubicBezTo>
                    <a:cubicBezTo>
                      <a:pt x="9197" y="1444"/>
                      <a:pt x="9192" y="1440"/>
                      <a:pt x="9190" y="1440"/>
                    </a:cubicBezTo>
                    <a:lnTo>
                      <a:pt x="9190" y="1440"/>
                    </a:lnTo>
                    <a:cubicBezTo>
                      <a:pt x="9184" y="1440"/>
                      <a:pt x="9190" y="1463"/>
                      <a:pt x="9208" y="1468"/>
                    </a:cubicBezTo>
                    <a:cubicBezTo>
                      <a:pt x="9211" y="1473"/>
                      <a:pt x="9215" y="1477"/>
                      <a:pt x="9218" y="1479"/>
                    </a:cubicBezTo>
                    <a:cubicBezTo>
                      <a:pt x="9193" y="1465"/>
                      <a:pt x="9177" y="1460"/>
                      <a:pt x="9168" y="1460"/>
                    </a:cubicBezTo>
                    <a:cubicBezTo>
                      <a:pt x="9155" y="1460"/>
                      <a:pt x="9151" y="1468"/>
                      <a:pt x="9148" y="1472"/>
                    </a:cubicBezTo>
                    <a:cubicBezTo>
                      <a:pt x="9148" y="1471"/>
                      <a:pt x="9148" y="1471"/>
                      <a:pt x="9148" y="1471"/>
                    </a:cubicBezTo>
                    <a:cubicBezTo>
                      <a:pt x="9143" y="1471"/>
                      <a:pt x="9130" y="1486"/>
                      <a:pt x="9083" y="1486"/>
                    </a:cubicBezTo>
                    <a:cubicBezTo>
                      <a:pt x="9063" y="1486"/>
                      <a:pt x="9036" y="1483"/>
                      <a:pt x="9001" y="1475"/>
                    </a:cubicBezTo>
                    <a:cubicBezTo>
                      <a:pt x="8986" y="1462"/>
                      <a:pt x="8970" y="1460"/>
                      <a:pt x="8953" y="1460"/>
                    </a:cubicBezTo>
                    <a:cubicBezTo>
                      <a:pt x="8947" y="1460"/>
                      <a:pt x="8940" y="1460"/>
                      <a:pt x="8934" y="1460"/>
                    </a:cubicBezTo>
                    <a:cubicBezTo>
                      <a:pt x="8918" y="1460"/>
                      <a:pt x="8903" y="1458"/>
                      <a:pt x="8891" y="1444"/>
                    </a:cubicBezTo>
                    <a:cubicBezTo>
                      <a:pt x="8882" y="1451"/>
                      <a:pt x="8873" y="1455"/>
                      <a:pt x="8865" y="1455"/>
                    </a:cubicBezTo>
                    <a:cubicBezTo>
                      <a:pt x="8840" y="1455"/>
                      <a:pt x="8825" y="1420"/>
                      <a:pt x="8810" y="1389"/>
                    </a:cubicBezTo>
                    <a:cubicBezTo>
                      <a:pt x="8799" y="1318"/>
                      <a:pt x="8757" y="1381"/>
                      <a:pt x="8748" y="1314"/>
                    </a:cubicBezTo>
                    <a:cubicBezTo>
                      <a:pt x="8738" y="1321"/>
                      <a:pt x="8729" y="1324"/>
                      <a:pt x="8721" y="1324"/>
                    </a:cubicBezTo>
                    <a:cubicBezTo>
                      <a:pt x="8705" y="1324"/>
                      <a:pt x="8692" y="1309"/>
                      <a:pt x="8683" y="1278"/>
                    </a:cubicBezTo>
                    <a:cubicBezTo>
                      <a:pt x="8679" y="1264"/>
                      <a:pt x="8672" y="1260"/>
                      <a:pt x="8664" y="1260"/>
                    </a:cubicBezTo>
                    <a:cubicBezTo>
                      <a:pt x="8656" y="1260"/>
                      <a:pt x="8647" y="1264"/>
                      <a:pt x="8639" y="1264"/>
                    </a:cubicBezTo>
                    <a:cubicBezTo>
                      <a:pt x="8630" y="1264"/>
                      <a:pt x="8623" y="1260"/>
                      <a:pt x="8618" y="1244"/>
                    </a:cubicBezTo>
                    <a:cubicBezTo>
                      <a:pt x="8596" y="1231"/>
                      <a:pt x="8570" y="1232"/>
                      <a:pt x="8553" y="1176"/>
                    </a:cubicBezTo>
                    <a:cubicBezTo>
                      <a:pt x="8479" y="1162"/>
                      <a:pt x="8480" y="1130"/>
                      <a:pt x="8475" y="1130"/>
                    </a:cubicBezTo>
                    <a:cubicBezTo>
                      <a:pt x="8474" y="1130"/>
                      <a:pt x="8474" y="1130"/>
                      <a:pt x="8473" y="1131"/>
                    </a:cubicBezTo>
                    <a:cubicBezTo>
                      <a:pt x="8471" y="1131"/>
                      <a:pt x="8454" y="1187"/>
                      <a:pt x="8445" y="1187"/>
                    </a:cubicBezTo>
                    <a:cubicBezTo>
                      <a:pt x="8443" y="1187"/>
                      <a:pt x="8441" y="1182"/>
                      <a:pt x="8440" y="1170"/>
                    </a:cubicBezTo>
                    <a:cubicBezTo>
                      <a:pt x="8423" y="1165"/>
                      <a:pt x="8394" y="1169"/>
                      <a:pt x="8341" y="1165"/>
                    </a:cubicBezTo>
                    <a:cubicBezTo>
                      <a:pt x="8300" y="1110"/>
                      <a:pt x="8264" y="1122"/>
                      <a:pt x="8245" y="1119"/>
                    </a:cubicBezTo>
                    <a:cubicBezTo>
                      <a:pt x="8224" y="1153"/>
                      <a:pt x="8212" y="1167"/>
                      <a:pt x="8206" y="1167"/>
                    </a:cubicBezTo>
                    <a:cubicBezTo>
                      <a:pt x="8204" y="1167"/>
                      <a:pt x="8202" y="1164"/>
                      <a:pt x="8202" y="1157"/>
                    </a:cubicBezTo>
                    <a:cubicBezTo>
                      <a:pt x="8200" y="1154"/>
                      <a:pt x="8198" y="1153"/>
                      <a:pt x="8196" y="1153"/>
                    </a:cubicBezTo>
                    <a:cubicBezTo>
                      <a:pt x="8191" y="1153"/>
                      <a:pt x="8184" y="1156"/>
                      <a:pt x="8170" y="1156"/>
                    </a:cubicBezTo>
                    <a:cubicBezTo>
                      <a:pt x="8160" y="1156"/>
                      <a:pt x="8147" y="1155"/>
                      <a:pt x="8128" y="1150"/>
                    </a:cubicBezTo>
                    <a:cubicBezTo>
                      <a:pt x="8112" y="1124"/>
                      <a:pt x="8094" y="1108"/>
                      <a:pt x="8067" y="1108"/>
                    </a:cubicBezTo>
                    <a:cubicBezTo>
                      <a:pt x="8054" y="1108"/>
                      <a:pt x="8039" y="1112"/>
                      <a:pt x="8021" y="1119"/>
                    </a:cubicBezTo>
                    <a:cubicBezTo>
                      <a:pt x="8006" y="1107"/>
                      <a:pt x="7998" y="1054"/>
                      <a:pt x="7974" y="1054"/>
                    </a:cubicBezTo>
                    <a:cubicBezTo>
                      <a:pt x="7967" y="1054"/>
                      <a:pt x="7958" y="1059"/>
                      <a:pt x="7946" y="1072"/>
                    </a:cubicBezTo>
                    <a:cubicBezTo>
                      <a:pt x="7933" y="1088"/>
                      <a:pt x="7922" y="1094"/>
                      <a:pt x="7912" y="1094"/>
                    </a:cubicBezTo>
                    <a:cubicBezTo>
                      <a:pt x="7884" y="1094"/>
                      <a:pt x="7864" y="1045"/>
                      <a:pt x="7832" y="1031"/>
                    </a:cubicBezTo>
                    <a:cubicBezTo>
                      <a:pt x="7829" y="1026"/>
                      <a:pt x="7825" y="1024"/>
                      <a:pt x="7821" y="1024"/>
                    </a:cubicBezTo>
                    <a:cubicBezTo>
                      <a:pt x="7808" y="1024"/>
                      <a:pt x="7790" y="1043"/>
                      <a:pt x="7775" y="1043"/>
                    </a:cubicBezTo>
                    <a:cubicBezTo>
                      <a:pt x="7767" y="1043"/>
                      <a:pt x="7760" y="1037"/>
                      <a:pt x="7755" y="1019"/>
                    </a:cubicBezTo>
                    <a:cubicBezTo>
                      <a:pt x="7737" y="977"/>
                      <a:pt x="7699" y="1007"/>
                      <a:pt x="7676" y="960"/>
                    </a:cubicBezTo>
                    <a:cubicBezTo>
                      <a:pt x="7633" y="909"/>
                      <a:pt x="7558" y="960"/>
                      <a:pt x="7506" y="882"/>
                    </a:cubicBezTo>
                    <a:lnTo>
                      <a:pt x="7506" y="882"/>
                    </a:lnTo>
                    <a:cubicBezTo>
                      <a:pt x="7471" y="897"/>
                      <a:pt x="7544" y="1095"/>
                      <a:pt x="7542" y="1095"/>
                    </a:cubicBezTo>
                    <a:cubicBezTo>
                      <a:pt x="7542" y="1095"/>
                      <a:pt x="7540" y="1092"/>
                      <a:pt x="7538" y="1086"/>
                    </a:cubicBezTo>
                    <a:cubicBezTo>
                      <a:pt x="7524" y="1102"/>
                      <a:pt x="7513" y="1108"/>
                      <a:pt x="7503" y="1108"/>
                    </a:cubicBezTo>
                    <a:cubicBezTo>
                      <a:pt x="7472" y="1108"/>
                      <a:pt x="7455" y="1046"/>
                      <a:pt x="7427" y="1020"/>
                    </a:cubicBezTo>
                    <a:cubicBezTo>
                      <a:pt x="7392" y="1004"/>
                      <a:pt x="7363" y="957"/>
                      <a:pt x="7320" y="957"/>
                    </a:cubicBezTo>
                    <a:cubicBezTo>
                      <a:pt x="7315" y="957"/>
                      <a:pt x="7309" y="958"/>
                      <a:pt x="7302" y="960"/>
                    </a:cubicBezTo>
                    <a:cubicBezTo>
                      <a:pt x="7263" y="947"/>
                      <a:pt x="7229" y="904"/>
                      <a:pt x="7182" y="904"/>
                    </a:cubicBezTo>
                    <a:cubicBezTo>
                      <a:pt x="7175" y="904"/>
                      <a:pt x="7167" y="905"/>
                      <a:pt x="7158" y="908"/>
                    </a:cubicBezTo>
                    <a:cubicBezTo>
                      <a:pt x="7101" y="875"/>
                      <a:pt x="7027" y="895"/>
                      <a:pt x="6970" y="832"/>
                    </a:cubicBezTo>
                    <a:cubicBezTo>
                      <a:pt x="6967" y="832"/>
                      <a:pt x="6964" y="833"/>
                      <a:pt x="6961" y="833"/>
                    </a:cubicBezTo>
                    <a:cubicBezTo>
                      <a:pt x="6916" y="833"/>
                      <a:pt x="6893" y="755"/>
                      <a:pt x="6857" y="746"/>
                    </a:cubicBezTo>
                    <a:cubicBezTo>
                      <a:pt x="6825" y="707"/>
                      <a:pt x="6783" y="727"/>
                      <a:pt x="6755" y="702"/>
                    </a:cubicBezTo>
                    <a:cubicBezTo>
                      <a:pt x="6734" y="716"/>
                      <a:pt x="6715" y="721"/>
                      <a:pt x="6699" y="721"/>
                    </a:cubicBezTo>
                    <a:cubicBezTo>
                      <a:pt x="6655" y="721"/>
                      <a:pt x="6627" y="684"/>
                      <a:pt x="6597" y="680"/>
                    </a:cubicBezTo>
                    <a:cubicBezTo>
                      <a:pt x="6580" y="674"/>
                      <a:pt x="6562" y="665"/>
                      <a:pt x="6545" y="653"/>
                    </a:cubicBezTo>
                    <a:lnTo>
                      <a:pt x="6545" y="666"/>
                    </a:lnTo>
                    <a:cubicBezTo>
                      <a:pt x="6545" y="673"/>
                      <a:pt x="6546" y="679"/>
                      <a:pt x="6546" y="685"/>
                    </a:cubicBezTo>
                    <a:cubicBezTo>
                      <a:pt x="6545" y="677"/>
                      <a:pt x="6538" y="671"/>
                      <a:pt x="6530" y="671"/>
                    </a:cubicBezTo>
                    <a:cubicBezTo>
                      <a:pt x="6529" y="671"/>
                      <a:pt x="6528" y="671"/>
                      <a:pt x="6527" y="671"/>
                    </a:cubicBezTo>
                    <a:cubicBezTo>
                      <a:pt x="6515" y="679"/>
                      <a:pt x="6500" y="682"/>
                      <a:pt x="6481" y="682"/>
                    </a:cubicBezTo>
                    <a:cubicBezTo>
                      <a:pt x="6472" y="682"/>
                      <a:pt x="6462" y="681"/>
                      <a:pt x="6451" y="680"/>
                    </a:cubicBezTo>
                    <a:cubicBezTo>
                      <a:pt x="6423" y="662"/>
                      <a:pt x="6394" y="600"/>
                      <a:pt x="6339" y="600"/>
                    </a:cubicBezTo>
                    <a:cubicBezTo>
                      <a:pt x="6337" y="600"/>
                      <a:pt x="6336" y="600"/>
                      <a:pt x="6334" y="600"/>
                    </a:cubicBezTo>
                    <a:cubicBezTo>
                      <a:pt x="6313" y="572"/>
                      <a:pt x="6289" y="566"/>
                      <a:pt x="6266" y="566"/>
                    </a:cubicBezTo>
                    <a:cubicBezTo>
                      <a:pt x="6253" y="566"/>
                      <a:pt x="6240" y="568"/>
                      <a:pt x="6227" y="569"/>
                    </a:cubicBezTo>
                    <a:lnTo>
                      <a:pt x="6221" y="569"/>
                    </a:lnTo>
                    <a:cubicBezTo>
                      <a:pt x="6224" y="592"/>
                      <a:pt x="6216" y="632"/>
                      <a:pt x="6208" y="632"/>
                    </a:cubicBezTo>
                    <a:cubicBezTo>
                      <a:pt x="6206" y="632"/>
                      <a:pt x="6203" y="627"/>
                      <a:pt x="6200" y="617"/>
                    </a:cubicBezTo>
                    <a:cubicBezTo>
                      <a:pt x="6175" y="652"/>
                      <a:pt x="6163" y="632"/>
                      <a:pt x="6142" y="651"/>
                    </a:cubicBezTo>
                    <a:cubicBezTo>
                      <a:pt x="6133" y="625"/>
                      <a:pt x="6127" y="592"/>
                      <a:pt x="6111" y="590"/>
                    </a:cubicBezTo>
                    <a:cubicBezTo>
                      <a:pt x="6111" y="587"/>
                      <a:pt x="6110" y="586"/>
                      <a:pt x="6110" y="583"/>
                    </a:cubicBezTo>
                    <a:cubicBezTo>
                      <a:pt x="6106" y="586"/>
                      <a:pt x="6102" y="586"/>
                      <a:pt x="6098" y="586"/>
                    </a:cubicBezTo>
                    <a:cubicBezTo>
                      <a:pt x="6094" y="586"/>
                      <a:pt x="6091" y="586"/>
                      <a:pt x="6088" y="585"/>
                    </a:cubicBezTo>
                    <a:lnTo>
                      <a:pt x="6088" y="585"/>
                    </a:lnTo>
                    <a:cubicBezTo>
                      <a:pt x="6090" y="587"/>
                      <a:pt x="6090" y="589"/>
                      <a:pt x="6091" y="591"/>
                    </a:cubicBezTo>
                    <a:cubicBezTo>
                      <a:pt x="6088" y="590"/>
                      <a:pt x="6086" y="587"/>
                      <a:pt x="6085" y="585"/>
                    </a:cubicBezTo>
                    <a:cubicBezTo>
                      <a:pt x="6069" y="578"/>
                      <a:pt x="6060" y="555"/>
                      <a:pt x="6059" y="522"/>
                    </a:cubicBezTo>
                    <a:lnTo>
                      <a:pt x="6059" y="522"/>
                    </a:lnTo>
                    <a:cubicBezTo>
                      <a:pt x="6066" y="538"/>
                      <a:pt x="6071" y="548"/>
                      <a:pt x="6077" y="561"/>
                    </a:cubicBezTo>
                    <a:cubicBezTo>
                      <a:pt x="6073" y="543"/>
                      <a:pt x="6069" y="526"/>
                      <a:pt x="6064" y="510"/>
                    </a:cubicBezTo>
                    <a:cubicBezTo>
                      <a:pt x="6063" y="509"/>
                      <a:pt x="6061" y="508"/>
                      <a:pt x="6058" y="508"/>
                    </a:cubicBezTo>
                    <a:cubicBezTo>
                      <a:pt x="6018" y="508"/>
                      <a:pt x="5807" y="598"/>
                      <a:pt x="5782" y="620"/>
                    </a:cubicBezTo>
                    <a:cubicBezTo>
                      <a:pt x="5735" y="656"/>
                      <a:pt x="5847" y="745"/>
                      <a:pt x="5827" y="745"/>
                    </a:cubicBezTo>
                    <a:cubicBezTo>
                      <a:pt x="5826" y="745"/>
                      <a:pt x="5824" y="745"/>
                      <a:pt x="5821" y="744"/>
                    </a:cubicBezTo>
                    <a:cubicBezTo>
                      <a:pt x="5782" y="736"/>
                      <a:pt x="5606" y="477"/>
                      <a:pt x="5574" y="427"/>
                    </a:cubicBezTo>
                    <a:cubicBezTo>
                      <a:pt x="5556" y="413"/>
                      <a:pt x="5543" y="370"/>
                      <a:pt x="5518" y="370"/>
                    </a:cubicBezTo>
                    <a:cubicBezTo>
                      <a:pt x="5510" y="370"/>
                      <a:pt x="5501" y="374"/>
                      <a:pt x="5490" y="385"/>
                    </a:cubicBezTo>
                    <a:cubicBezTo>
                      <a:pt x="5473" y="375"/>
                      <a:pt x="5454" y="370"/>
                      <a:pt x="5434" y="370"/>
                    </a:cubicBezTo>
                    <a:cubicBezTo>
                      <a:pt x="5415" y="370"/>
                      <a:pt x="5397" y="374"/>
                      <a:pt x="5380" y="384"/>
                    </a:cubicBezTo>
                    <a:cubicBezTo>
                      <a:pt x="5372" y="386"/>
                      <a:pt x="5365" y="388"/>
                      <a:pt x="5358" y="388"/>
                    </a:cubicBezTo>
                    <a:cubicBezTo>
                      <a:pt x="5333" y="388"/>
                      <a:pt x="5311" y="375"/>
                      <a:pt x="5285" y="375"/>
                    </a:cubicBezTo>
                    <a:cubicBezTo>
                      <a:pt x="5273" y="375"/>
                      <a:pt x="5260" y="378"/>
                      <a:pt x="5245" y="386"/>
                    </a:cubicBezTo>
                    <a:cubicBezTo>
                      <a:pt x="5237" y="354"/>
                      <a:pt x="5224" y="344"/>
                      <a:pt x="5207" y="344"/>
                    </a:cubicBezTo>
                    <a:cubicBezTo>
                      <a:pt x="5180" y="344"/>
                      <a:pt x="5144" y="372"/>
                      <a:pt x="5114" y="372"/>
                    </a:cubicBezTo>
                    <a:cubicBezTo>
                      <a:pt x="5106" y="372"/>
                      <a:pt x="5098" y="370"/>
                      <a:pt x="5091" y="365"/>
                    </a:cubicBezTo>
                    <a:cubicBezTo>
                      <a:pt x="5055" y="396"/>
                      <a:pt x="5021" y="413"/>
                      <a:pt x="4990" y="413"/>
                    </a:cubicBezTo>
                    <a:cubicBezTo>
                      <a:pt x="4958" y="413"/>
                      <a:pt x="4930" y="395"/>
                      <a:pt x="4905" y="353"/>
                    </a:cubicBezTo>
                    <a:cubicBezTo>
                      <a:pt x="4885" y="298"/>
                      <a:pt x="4857" y="264"/>
                      <a:pt x="4824" y="251"/>
                    </a:cubicBezTo>
                    <a:cubicBezTo>
                      <a:pt x="4813" y="247"/>
                      <a:pt x="4802" y="245"/>
                      <a:pt x="4791" y="245"/>
                    </a:cubicBezTo>
                    <a:cubicBezTo>
                      <a:pt x="4765" y="245"/>
                      <a:pt x="4736" y="255"/>
                      <a:pt x="4704" y="274"/>
                    </a:cubicBezTo>
                    <a:cubicBezTo>
                      <a:pt x="4668" y="201"/>
                      <a:pt x="4632" y="181"/>
                      <a:pt x="4600" y="181"/>
                    </a:cubicBezTo>
                    <a:cubicBezTo>
                      <a:pt x="4560" y="181"/>
                      <a:pt x="4526" y="213"/>
                      <a:pt x="4508" y="216"/>
                    </a:cubicBezTo>
                    <a:cubicBezTo>
                      <a:pt x="4503" y="183"/>
                      <a:pt x="4498" y="174"/>
                      <a:pt x="4493" y="174"/>
                    </a:cubicBezTo>
                    <a:cubicBezTo>
                      <a:pt x="4487" y="174"/>
                      <a:pt x="4482" y="188"/>
                      <a:pt x="4480" y="190"/>
                    </a:cubicBezTo>
                    <a:cubicBezTo>
                      <a:pt x="4477" y="196"/>
                      <a:pt x="4473" y="207"/>
                      <a:pt x="4466" y="207"/>
                    </a:cubicBezTo>
                    <a:cubicBezTo>
                      <a:pt x="4460" y="207"/>
                      <a:pt x="4453" y="199"/>
                      <a:pt x="4443" y="170"/>
                    </a:cubicBezTo>
                    <a:cubicBezTo>
                      <a:pt x="4437" y="181"/>
                      <a:pt x="4432" y="186"/>
                      <a:pt x="4427" y="186"/>
                    </a:cubicBezTo>
                    <a:cubicBezTo>
                      <a:pt x="4412" y="186"/>
                      <a:pt x="4404" y="135"/>
                      <a:pt x="4378" y="135"/>
                    </a:cubicBezTo>
                    <a:cubicBezTo>
                      <a:pt x="4375" y="135"/>
                      <a:pt x="4372" y="136"/>
                      <a:pt x="4369" y="137"/>
                    </a:cubicBezTo>
                    <a:cubicBezTo>
                      <a:pt x="4366" y="133"/>
                      <a:pt x="4362" y="128"/>
                      <a:pt x="4358" y="123"/>
                    </a:cubicBezTo>
                    <a:lnTo>
                      <a:pt x="2059" y="67"/>
                    </a:lnTo>
                    <a:lnTo>
                      <a:pt x="1972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632" name="Google Shape;1632;p29"/>
          <p:cNvGrpSpPr/>
          <p:nvPr/>
        </p:nvGrpSpPr>
        <p:grpSpPr>
          <a:xfrm>
            <a:off x="437758" y="389996"/>
            <a:ext cx="771981" cy="746611"/>
            <a:chOff x="6132775" y="521068"/>
            <a:chExt cx="771518" cy="746163"/>
          </a:xfrm>
        </p:grpSpPr>
        <p:sp>
          <p:nvSpPr>
            <p:cNvPr id="1633" name="Google Shape;1633;p29"/>
            <p:cNvSpPr/>
            <p:nvPr/>
          </p:nvSpPr>
          <p:spPr>
            <a:xfrm>
              <a:off x="6132775" y="521068"/>
              <a:ext cx="771518" cy="746163"/>
            </a:xfrm>
            <a:custGeom>
              <a:avLst/>
              <a:gdLst/>
              <a:ahLst/>
              <a:cxnLst/>
              <a:rect l="l" t="t" r="r" b="b"/>
              <a:pathLst>
                <a:path w="59245" h="57298" extrusionOk="0">
                  <a:moveTo>
                    <a:pt x="1790" y="0"/>
                  </a:moveTo>
                  <a:cubicBezTo>
                    <a:pt x="1790" y="1016"/>
                    <a:pt x="988" y="1841"/>
                    <a:pt x="0" y="1841"/>
                  </a:cubicBezTo>
                  <a:lnTo>
                    <a:pt x="0" y="3886"/>
                  </a:lnTo>
                  <a:cubicBezTo>
                    <a:pt x="20" y="3885"/>
                    <a:pt x="40" y="3885"/>
                    <a:pt x="62" y="3885"/>
                  </a:cubicBezTo>
                  <a:cubicBezTo>
                    <a:pt x="259" y="3885"/>
                    <a:pt x="558" y="3904"/>
                    <a:pt x="948" y="3939"/>
                  </a:cubicBezTo>
                  <a:lnTo>
                    <a:pt x="0" y="3939"/>
                  </a:lnTo>
                  <a:cubicBezTo>
                    <a:pt x="988" y="3939"/>
                    <a:pt x="1790" y="4762"/>
                    <a:pt x="1790" y="5777"/>
                  </a:cubicBezTo>
                  <a:cubicBezTo>
                    <a:pt x="1790" y="6795"/>
                    <a:pt x="988" y="7618"/>
                    <a:pt x="0" y="7618"/>
                  </a:cubicBezTo>
                  <a:lnTo>
                    <a:pt x="0" y="9663"/>
                  </a:lnTo>
                  <a:cubicBezTo>
                    <a:pt x="988" y="9663"/>
                    <a:pt x="1790" y="10486"/>
                    <a:pt x="1790" y="11503"/>
                  </a:cubicBezTo>
                  <a:cubicBezTo>
                    <a:pt x="1790" y="12519"/>
                    <a:pt x="988" y="13342"/>
                    <a:pt x="0" y="13342"/>
                  </a:cubicBezTo>
                  <a:lnTo>
                    <a:pt x="0" y="15386"/>
                  </a:lnTo>
                  <a:cubicBezTo>
                    <a:pt x="988" y="15386"/>
                    <a:pt x="1790" y="16212"/>
                    <a:pt x="1790" y="17227"/>
                  </a:cubicBezTo>
                  <a:cubicBezTo>
                    <a:pt x="1790" y="18242"/>
                    <a:pt x="988" y="19068"/>
                    <a:pt x="0" y="19068"/>
                  </a:cubicBezTo>
                  <a:lnTo>
                    <a:pt x="0" y="21110"/>
                  </a:lnTo>
                  <a:cubicBezTo>
                    <a:pt x="988" y="21110"/>
                    <a:pt x="1790" y="21935"/>
                    <a:pt x="1790" y="22951"/>
                  </a:cubicBezTo>
                  <a:cubicBezTo>
                    <a:pt x="1790" y="23966"/>
                    <a:pt x="988" y="24791"/>
                    <a:pt x="0" y="24791"/>
                  </a:cubicBezTo>
                  <a:lnTo>
                    <a:pt x="0" y="26836"/>
                  </a:lnTo>
                  <a:cubicBezTo>
                    <a:pt x="988" y="26836"/>
                    <a:pt x="1790" y="27659"/>
                    <a:pt x="1790" y="28674"/>
                  </a:cubicBezTo>
                  <a:cubicBezTo>
                    <a:pt x="1790" y="29692"/>
                    <a:pt x="988" y="30515"/>
                    <a:pt x="0" y="30515"/>
                  </a:cubicBezTo>
                  <a:lnTo>
                    <a:pt x="0" y="32560"/>
                  </a:lnTo>
                  <a:cubicBezTo>
                    <a:pt x="988" y="32560"/>
                    <a:pt x="1790" y="33383"/>
                    <a:pt x="1790" y="34400"/>
                  </a:cubicBezTo>
                  <a:cubicBezTo>
                    <a:pt x="1790" y="35416"/>
                    <a:pt x="988" y="36239"/>
                    <a:pt x="0" y="36239"/>
                  </a:cubicBezTo>
                  <a:lnTo>
                    <a:pt x="0" y="38283"/>
                  </a:lnTo>
                  <a:cubicBezTo>
                    <a:pt x="988" y="38283"/>
                    <a:pt x="1790" y="39109"/>
                    <a:pt x="1790" y="40124"/>
                  </a:cubicBezTo>
                  <a:cubicBezTo>
                    <a:pt x="1790" y="41140"/>
                    <a:pt x="988" y="41965"/>
                    <a:pt x="0" y="41965"/>
                  </a:cubicBezTo>
                  <a:lnTo>
                    <a:pt x="0" y="44007"/>
                  </a:lnTo>
                  <a:cubicBezTo>
                    <a:pt x="988" y="44007"/>
                    <a:pt x="1790" y="44832"/>
                    <a:pt x="1790" y="45848"/>
                  </a:cubicBezTo>
                  <a:cubicBezTo>
                    <a:pt x="1790" y="46863"/>
                    <a:pt x="988" y="47689"/>
                    <a:pt x="0" y="47689"/>
                  </a:cubicBezTo>
                  <a:lnTo>
                    <a:pt x="0" y="49733"/>
                  </a:lnTo>
                  <a:cubicBezTo>
                    <a:pt x="988" y="49733"/>
                    <a:pt x="1790" y="50556"/>
                    <a:pt x="1790" y="51572"/>
                  </a:cubicBezTo>
                  <a:cubicBezTo>
                    <a:pt x="1790" y="52587"/>
                    <a:pt x="988" y="53412"/>
                    <a:pt x="0" y="53412"/>
                  </a:cubicBezTo>
                  <a:lnTo>
                    <a:pt x="0" y="55457"/>
                  </a:lnTo>
                  <a:cubicBezTo>
                    <a:pt x="988" y="55457"/>
                    <a:pt x="1790" y="56280"/>
                    <a:pt x="1790" y="57298"/>
                  </a:cubicBezTo>
                  <a:lnTo>
                    <a:pt x="4136" y="57298"/>
                  </a:lnTo>
                  <a:cubicBezTo>
                    <a:pt x="4136" y="56280"/>
                    <a:pt x="4938" y="55457"/>
                    <a:pt x="5926" y="55457"/>
                  </a:cubicBezTo>
                  <a:cubicBezTo>
                    <a:pt x="6913" y="55457"/>
                    <a:pt x="7715" y="56280"/>
                    <a:pt x="7715" y="57298"/>
                  </a:cubicBezTo>
                  <a:lnTo>
                    <a:pt x="10061" y="57298"/>
                  </a:lnTo>
                  <a:cubicBezTo>
                    <a:pt x="10061" y="56280"/>
                    <a:pt x="10861" y="55457"/>
                    <a:pt x="11851" y="55457"/>
                  </a:cubicBezTo>
                  <a:cubicBezTo>
                    <a:pt x="12839" y="55457"/>
                    <a:pt x="13638" y="56280"/>
                    <a:pt x="13638" y="57298"/>
                  </a:cubicBezTo>
                  <a:lnTo>
                    <a:pt x="15984" y="57298"/>
                  </a:lnTo>
                  <a:cubicBezTo>
                    <a:pt x="15984" y="56280"/>
                    <a:pt x="16787" y="55457"/>
                    <a:pt x="17774" y="55457"/>
                  </a:cubicBezTo>
                  <a:cubicBezTo>
                    <a:pt x="18762" y="55457"/>
                    <a:pt x="19564" y="56280"/>
                    <a:pt x="19564" y="57298"/>
                  </a:cubicBezTo>
                  <a:lnTo>
                    <a:pt x="21910" y="57298"/>
                  </a:lnTo>
                  <a:cubicBezTo>
                    <a:pt x="21910" y="56280"/>
                    <a:pt x="22710" y="55457"/>
                    <a:pt x="23700" y="55457"/>
                  </a:cubicBezTo>
                  <a:cubicBezTo>
                    <a:pt x="24687" y="55457"/>
                    <a:pt x="25487" y="56280"/>
                    <a:pt x="25487" y="57298"/>
                  </a:cubicBezTo>
                  <a:lnTo>
                    <a:pt x="27833" y="57298"/>
                  </a:lnTo>
                  <a:cubicBezTo>
                    <a:pt x="27833" y="56280"/>
                    <a:pt x="28635" y="55457"/>
                    <a:pt x="29623" y="55457"/>
                  </a:cubicBezTo>
                  <a:cubicBezTo>
                    <a:pt x="30610" y="55457"/>
                    <a:pt x="31412" y="56280"/>
                    <a:pt x="31412" y="57298"/>
                  </a:cubicBezTo>
                  <a:lnTo>
                    <a:pt x="33758" y="57298"/>
                  </a:lnTo>
                  <a:cubicBezTo>
                    <a:pt x="33758" y="56280"/>
                    <a:pt x="34558" y="55457"/>
                    <a:pt x="35548" y="55457"/>
                  </a:cubicBezTo>
                  <a:cubicBezTo>
                    <a:pt x="36536" y="55457"/>
                    <a:pt x="37335" y="56280"/>
                    <a:pt x="37335" y="57298"/>
                  </a:cubicBezTo>
                  <a:lnTo>
                    <a:pt x="39681" y="57298"/>
                  </a:lnTo>
                  <a:cubicBezTo>
                    <a:pt x="39681" y="56280"/>
                    <a:pt x="40484" y="55457"/>
                    <a:pt x="41471" y="55457"/>
                  </a:cubicBezTo>
                  <a:cubicBezTo>
                    <a:pt x="42459" y="55457"/>
                    <a:pt x="43261" y="56280"/>
                    <a:pt x="43261" y="57298"/>
                  </a:cubicBezTo>
                  <a:lnTo>
                    <a:pt x="45607" y="57298"/>
                  </a:lnTo>
                  <a:cubicBezTo>
                    <a:pt x="45607" y="56280"/>
                    <a:pt x="46407" y="55457"/>
                    <a:pt x="47397" y="55457"/>
                  </a:cubicBezTo>
                  <a:cubicBezTo>
                    <a:pt x="48384" y="55457"/>
                    <a:pt x="49186" y="56280"/>
                    <a:pt x="49186" y="57298"/>
                  </a:cubicBezTo>
                  <a:lnTo>
                    <a:pt x="51530" y="57298"/>
                  </a:lnTo>
                  <a:cubicBezTo>
                    <a:pt x="51530" y="56280"/>
                    <a:pt x="52332" y="55457"/>
                    <a:pt x="53320" y="55457"/>
                  </a:cubicBezTo>
                  <a:cubicBezTo>
                    <a:pt x="54307" y="55457"/>
                    <a:pt x="55109" y="56280"/>
                    <a:pt x="55109" y="57298"/>
                  </a:cubicBezTo>
                  <a:lnTo>
                    <a:pt x="57455" y="57298"/>
                  </a:lnTo>
                  <a:cubicBezTo>
                    <a:pt x="57455" y="56280"/>
                    <a:pt x="58257" y="55457"/>
                    <a:pt x="59245" y="55457"/>
                  </a:cubicBezTo>
                  <a:lnTo>
                    <a:pt x="59245" y="53412"/>
                  </a:lnTo>
                  <a:cubicBezTo>
                    <a:pt x="58257" y="53412"/>
                    <a:pt x="57455" y="52589"/>
                    <a:pt x="57455" y="51572"/>
                  </a:cubicBezTo>
                  <a:cubicBezTo>
                    <a:pt x="57455" y="50556"/>
                    <a:pt x="58257" y="49733"/>
                    <a:pt x="59245" y="49733"/>
                  </a:cubicBezTo>
                  <a:lnTo>
                    <a:pt x="59245" y="47689"/>
                  </a:lnTo>
                  <a:cubicBezTo>
                    <a:pt x="58257" y="47689"/>
                    <a:pt x="57455" y="46863"/>
                    <a:pt x="57455" y="45848"/>
                  </a:cubicBezTo>
                  <a:cubicBezTo>
                    <a:pt x="57455" y="44832"/>
                    <a:pt x="58257" y="44007"/>
                    <a:pt x="59245" y="44007"/>
                  </a:cubicBezTo>
                  <a:lnTo>
                    <a:pt x="59245" y="41965"/>
                  </a:lnTo>
                  <a:cubicBezTo>
                    <a:pt x="58257" y="41965"/>
                    <a:pt x="57455" y="41140"/>
                    <a:pt x="57455" y="40124"/>
                  </a:cubicBezTo>
                  <a:cubicBezTo>
                    <a:pt x="57455" y="39109"/>
                    <a:pt x="58257" y="38283"/>
                    <a:pt x="59245" y="38283"/>
                  </a:cubicBezTo>
                  <a:lnTo>
                    <a:pt x="59245" y="36239"/>
                  </a:lnTo>
                  <a:cubicBezTo>
                    <a:pt x="58257" y="36239"/>
                    <a:pt x="57455" y="35416"/>
                    <a:pt x="57455" y="34400"/>
                  </a:cubicBezTo>
                  <a:cubicBezTo>
                    <a:pt x="57455" y="33383"/>
                    <a:pt x="58257" y="32560"/>
                    <a:pt x="59245" y="32560"/>
                  </a:cubicBezTo>
                  <a:lnTo>
                    <a:pt x="59245" y="30515"/>
                  </a:lnTo>
                  <a:cubicBezTo>
                    <a:pt x="58257" y="30515"/>
                    <a:pt x="57455" y="29692"/>
                    <a:pt x="57455" y="28674"/>
                  </a:cubicBezTo>
                  <a:cubicBezTo>
                    <a:pt x="57455" y="27659"/>
                    <a:pt x="58257" y="26836"/>
                    <a:pt x="59245" y="26836"/>
                  </a:cubicBezTo>
                  <a:lnTo>
                    <a:pt x="59245" y="24791"/>
                  </a:lnTo>
                  <a:cubicBezTo>
                    <a:pt x="58257" y="24791"/>
                    <a:pt x="57455" y="23966"/>
                    <a:pt x="57455" y="22951"/>
                  </a:cubicBezTo>
                  <a:cubicBezTo>
                    <a:pt x="57455" y="21935"/>
                    <a:pt x="58257" y="21110"/>
                    <a:pt x="59245" y="21110"/>
                  </a:cubicBezTo>
                  <a:lnTo>
                    <a:pt x="59245" y="19068"/>
                  </a:lnTo>
                  <a:cubicBezTo>
                    <a:pt x="58257" y="19068"/>
                    <a:pt x="57455" y="18242"/>
                    <a:pt x="57455" y="17227"/>
                  </a:cubicBezTo>
                  <a:cubicBezTo>
                    <a:pt x="57455" y="16209"/>
                    <a:pt x="58257" y="15386"/>
                    <a:pt x="59245" y="15386"/>
                  </a:cubicBezTo>
                  <a:lnTo>
                    <a:pt x="59245" y="13342"/>
                  </a:lnTo>
                  <a:cubicBezTo>
                    <a:pt x="58257" y="13342"/>
                    <a:pt x="57455" y="12519"/>
                    <a:pt x="57455" y="11503"/>
                  </a:cubicBezTo>
                  <a:cubicBezTo>
                    <a:pt x="57455" y="10486"/>
                    <a:pt x="58257" y="9663"/>
                    <a:pt x="59245" y="9663"/>
                  </a:cubicBezTo>
                  <a:lnTo>
                    <a:pt x="59245" y="7618"/>
                  </a:lnTo>
                  <a:cubicBezTo>
                    <a:pt x="58257" y="7618"/>
                    <a:pt x="57455" y="6795"/>
                    <a:pt x="57455" y="5777"/>
                  </a:cubicBezTo>
                  <a:cubicBezTo>
                    <a:pt x="57451" y="5001"/>
                    <a:pt x="57938" y="4305"/>
                    <a:pt x="58668" y="4043"/>
                  </a:cubicBezTo>
                  <a:lnTo>
                    <a:pt x="58934" y="3969"/>
                  </a:lnTo>
                  <a:cubicBezTo>
                    <a:pt x="59036" y="3948"/>
                    <a:pt x="59138" y="3939"/>
                    <a:pt x="59243" y="3937"/>
                  </a:cubicBezTo>
                  <a:lnTo>
                    <a:pt x="59050" y="3937"/>
                  </a:lnTo>
                  <a:lnTo>
                    <a:pt x="59243" y="3883"/>
                  </a:lnTo>
                  <a:lnTo>
                    <a:pt x="59243" y="1841"/>
                  </a:lnTo>
                  <a:cubicBezTo>
                    <a:pt x="58255" y="1841"/>
                    <a:pt x="57455" y="1016"/>
                    <a:pt x="57455" y="0"/>
                  </a:cubicBezTo>
                  <a:lnTo>
                    <a:pt x="55107" y="0"/>
                  </a:lnTo>
                  <a:cubicBezTo>
                    <a:pt x="55107" y="1016"/>
                    <a:pt x="54307" y="1841"/>
                    <a:pt x="53320" y="1841"/>
                  </a:cubicBezTo>
                  <a:cubicBezTo>
                    <a:pt x="52330" y="1841"/>
                    <a:pt x="51530" y="1016"/>
                    <a:pt x="51530" y="0"/>
                  </a:cubicBezTo>
                  <a:lnTo>
                    <a:pt x="49184" y="0"/>
                  </a:lnTo>
                  <a:cubicBezTo>
                    <a:pt x="49184" y="1016"/>
                    <a:pt x="48382" y="1841"/>
                    <a:pt x="47394" y="1841"/>
                  </a:cubicBezTo>
                  <a:cubicBezTo>
                    <a:pt x="46407" y="1841"/>
                    <a:pt x="45607" y="1016"/>
                    <a:pt x="45607" y="0"/>
                  </a:cubicBezTo>
                  <a:lnTo>
                    <a:pt x="43258" y="0"/>
                  </a:lnTo>
                  <a:cubicBezTo>
                    <a:pt x="43258" y="1016"/>
                    <a:pt x="42459" y="1841"/>
                    <a:pt x="41471" y="1841"/>
                  </a:cubicBezTo>
                  <a:cubicBezTo>
                    <a:pt x="40481" y="1841"/>
                    <a:pt x="39681" y="1016"/>
                    <a:pt x="39681" y="0"/>
                  </a:cubicBezTo>
                  <a:lnTo>
                    <a:pt x="37335" y="0"/>
                  </a:lnTo>
                  <a:cubicBezTo>
                    <a:pt x="37335" y="1016"/>
                    <a:pt x="36533" y="1841"/>
                    <a:pt x="35546" y="1841"/>
                  </a:cubicBezTo>
                  <a:cubicBezTo>
                    <a:pt x="34558" y="1841"/>
                    <a:pt x="33756" y="1016"/>
                    <a:pt x="33756" y="0"/>
                  </a:cubicBezTo>
                  <a:lnTo>
                    <a:pt x="31410" y="0"/>
                  </a:lnTo>
                  <a:cubicBezTo>
                    <a:pt x="31410" y="1016"/>
                    <a:pt x="30610" y="1841"/>
                    <a:pt x="29620" y="1841"/>
                  </a:cubicBezTo>
                  <a:cubicBezTo>
                    <a:pt x="28633" y="1841"/>
                    <a:pt x="27833" y="1016"/>
                    <a:pt x="27833" y="0"/>
                  </a:cubicBezTo>
                  <a:lnTo>
                    <a:pt x="25487" y="0"/>
                  </a:lnTo>
                  <a:cubicBezTo>
                    <a:pt x="25487" y="1016"/>
                    <a:pt x="24685" y="1841"/>
                    <a:pt x="23697" y="1841"/>
                  </a:cubicBezTo>
                  <a:cubicBezTo>
                    <a:pt x="22710" y="1841"/>
                    <a:pt x="21908" y="1016"/>
                    <a:pt x="21908" y="0"/>
                  </a:cubicBezTo>
                  <a:lnTo>
                    <a:pt x="19561" y="0"/>
                  </a:lnTo>
                  <a:cubicBezTo>
                    <a:pt x="19561" y="1016"/>
                    <a:pt x="18762" y="1841"/>
                    <a:pt x="17772" y="1841"/>
                  </a:cubicBezTo>
                  <a:cubicBezTo>
                    <a:pt x="16784" y="1841"/>
                    <a:pt x="15984" y="1016"/>
                    <a:pt x="15984" y="0"/>
                  </a:cubicBezTo>
                  <a:lnTo>
                    <a:pt x="13638" y="0"/>
                  </a:lnTo>
                  <a:cubicBezTo>
                    <a:pt x="13638" y="1016"/>
                    <a:pt x="12839" y="1841"/>
                    <a:pt x="11851" y="1841"/>
                  </a:cubicBezTo>
                  <a:cubicBezTo>
                    <a:pt x="10861" y="1841"/>
                    <a:pt x="10061" y="1016"/>
                    <a:pt x="10061" y="0"/>
                  </a:cubicBezTo>
                  <a:lnTo>
                    <a:pt x="7715" y="0"/>
                  </a:lnTo>
                  <a:cubicBezTo>
                    <a:pt x="7715" y="1016"/>
                    <a:pt x="6913" y="1841"/>
                    <a:pt x="5926" y="1841"/>
                  </a:cubicBezTo>
                  <a:cubicBezTo>
                    <a:pt x="4936" y="1841"/>
                    <a:pt x="4136" y="1016"/>
                    <a:pt x="41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6226602" y="602218"/>
              <a:ext cx="583864" cy="583877"/>
            </a:xfrm>
            <a:custGeom>
              <a:avLst/>
              <a:gdLst/>
              <a:ahLst/>
              <a:cxnLst/>
              <a:rect l="l" t="t" r="r" b="b"/>
              <a:pathLst>
                <a:path w="44835" h="44836" extrusionOk="0">
                  <a:moveTo>
                    <a:pt x="0" y="1"/>
                  </a:moveTo>
                  <a:lnTo>
                    <a:pt x="0" y="44835"/>
                  </a:lnTo>
                  <a:lnTo>
                    <a:pt x="44835" y="44835"/>
                  </a:lnTo>
                  <a:lnTo>
                    <a:pt x="448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35" name="Google Shape;1635;p29"/>
          <p:cNvGrpSpPr/>
          <p:nvPr/>
        </p:nvGrpSpPr>
        <p:grpSpPr>
          <a:xfrm>
            <a:off x="674356" y="648563"/>
            <a:ext cx="1546041" cy="657126"/>
            <a:chOff x="229750" y="4338675"/>
            <a:chExt cx="1890950" cy="803725"/>
          </a:xfrm>
        </p:grpSpPr>
        <p:sp>
          <p:nvSpPr>
            <p:cNvPr id="1636" name="Google Shape;1636;p29"/>
            <p:cNvSpPr/>
            <p:nvPr/>
          </p:nvSpPr>
          <p:spPr>
            <a:xfrm>
              <a:off x="682950" y="4860600"/>
              <a:ext cx="7600" cy="650"/>
            </a:xfrm>
            <a:custGeom>
              <a:avLst/>
              <a:gdLst/>
              <a:ahLst/>
              <a:cxnLst/>
              <a:rect l="l" t="t" r="r" b="b"/>
              <a:pathLst>
                <a:path w="304" h="26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9"/>
                    <a:pt x="152" y="17"/>
                    <a:pt x="303" y="26"/>
                  </a:cubicBezTo>
                  <a:cubicBezTo>
                    <a:pt x="200" y="20"/>
                    <a:pt x="101" y="7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694250" y="4578575"/>
              <a:ext cx="10450" cy="1000"/>
            </a:xfrm>
            <a:custGeom>
              <a:avLst/>
              <a:gdLst/>
              <a:ahLst/>
              <a:cxnLst/>
              <a:rect l="l" t="t" r="r" b="b"/>
              <a:pathLst>
                <a:path w="418" h="40" extrusionOk="0">
                  <a:moveTo>
                    <a:pt x="137" y="0"/>
                  </a:moveTo>
                  <a:cubicBezTo>
                    <a:pt x="57" y="0"/>
                    <a:pt x="28" y="7"/>
                    <a:pt x="1" y="24"/>
                  </a:cubicBezTo>
                  <a:cubicBezTo>
                    <a:pt x="7" y="29"/>
                    <a:pt x="11" y="33"/>
                    <a:pt x="17" y="37"/>
                  </a:cubicBezTo>
                  <a:cubicBezTo>
                    <a:pt x="79" y="39"/>
                    <a:pt x="130" y="40"/>
                    <a:pt x="173" y="40"/>
                  </a:cubicBezTo>
                  <a:cubicBezTo>
                    <a:pt x="360" y="40"/>
                    <a:pt x="395" y="24"/>
                    <a:pt x="417" y="12"/>
                  </a:cubicBezTo>
                  <a:lnTo>
                    <a:pt x="383" y="10"/>
                  </a:lnTo>
                  <a:lnTo>
                    <a:pt x="341" y="16"/>
                  </a:lnTo>
                  <a:lnTo>
                    <a:pt x="348" y="7"/>
                  </a:lnTo>
                  <a:cubicBezTo>
                    <a:pt x="252" y="3"/>
                    <a:pt x="185" y="0"/>
                    <a:pt x="1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699350" y="4860025"/>
              <a:ext cx="9175" cy="575"/>
            </a:xfrm>
            <a:custGeom>
              <a:avLst/>
              <a:gdLst/>
              <a:ahLst/>
              <a:cxnLst/>
              <a:rect l="l" t="t" r="r" b="b"/>
              <a:pathLst>
                <a:path w="367" h="23" extrusionOk="0">
                  <a:moveTo>
                    <a:pt x="49" y="1"/>
                  </a:moveTo>
                  <a:cubicBezTo>
                    <a:pt x="32" y="1"/>
                    <a:pt x="15" y="3"/>
                    <a:pt x="1" y="5"/>
                  </a:cubicBezTo>
                  <a:cubicBezTo>
                    <a:pt x="11" y="7"/>
                    <a:pt x="20" y="9"/>
                    <a:pt x="28" y="9"/>
                  </a:cubicBezTo>
                  <a:cubicBezTo>
                    <a:pt x="183" y="15"/>
                    <a:pt x="332" y="22"/>
                    <a:pt x="351" y="22"/>
                  </a:cubicBezTo>
                  <a:cubicBezTo>
                    <a:pt x="366" y="22"/>
                    <a:pt x="290" y="17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704675" y="4578575"/>
              <a:ext cx="2900" cy="525"/>
            </a:xfrm>
            <a:custGeom>
              <a:avLst/>
              <a:gdLst/>
              <a:ahLst/>
              <a:cxnLst/>
              <a:rect l="l" t="t" r="r" b="b"/>
              <a:pathLst>
                <a:path w="116" h="21" extrusionOk="0">
                  <a:moveTo>
                    <a:pt x="59" y="1"/>
                  </a:moveTo>
                  <a:cubicBezTo>
                    <a:pt x="25" y="1"/>
                    <a:pt x="14" y="6"/>
                    <a:pt x="0" y="12"/>
                  </a:cubicBezTo>
                  <a:cubicBezTo>
                    <a:pt x="36" y="14"/>
                    <a:pt x="74" y="16"/>
                    <a:pt x="116" y="20"/>
                  </a:cubicBezTo>
                  <a:cubicBezTo>
                    <a:pt x="114" y="14"/>
                    <a:pt x="114" y="10"/>
                    <a:pt x="112" y="3"/>
                  </a:cubicBezTo>
                  <a:cubicBezTo>
                    <a:pt x="89" y="2"/>
                    <a:pt x="72" y="1"/>
                    <a:pt x="5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675350" y="5141050"/>
              <a:ext cx="19725" cy="1125"/>
            </a:xfrm>
            <a:custGeom>
              <a:avLst/>
              <a:gdLst/>
              <a:ahLst/>
              <a:cxnLst/>
              <a:rect l="l" t="t" r="r" b="b"/>
              <a:pathLst>
                <a:path w="789" h="45" extrusionOk="0">
                  <a:moveTo>
                    <a:pt x="206" y="0"/>
                  </a:moveTo>
                  <a:cubicBezTo>
                    <a:pt x="56" y="37"/>
                    <a:pt x="1" y="43"/>
                    <a:pt x="103" y="43"/>
                  </a:cubicBezTo>
                  <a:cubicBezTo>
                    <a:pt x="160" y="43"/>
                    <a:pt x="268" y="41"/>
                    <a:pt x="437" y="41"/>
                  </a:cubicBezTo>
                  <a:cubicBezTo>
                    <a:pt x="534" y="41"/>
                    <a:pt x="650" y="42"/>
                    <a:pt x="788" y="44"/>
                  </a:cubicBezTo>
                  <a:cubicBezTo>
                    <a:pt x="593" y="34"/>
                    <a:pt x="399" y="15"/>
                    <a:pt x="20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695000" y="5141625"/>
              <a:ext cx="1200" cy="775"/>
            </a:xfrm>
            <a:custGeom>
              <a:avLst/>
              <a:gdLst/>
              <a:ahLst/>
              <a:cxnLst/>
              <a:rect l="l" t="t" r="r" b="b"/>
              <a:pathLst>
                <a:path w="48" h="31" extrusionOk="0">
                  <a:moveTo>
                    <a:pt x="21" y="0"/>
                  </a:moveTo>
                  <a:cubicBezTo>
                    <a:pt x="0" y="20"/>
                    <a:pt x="13" y="30"/>
                    <a:pt x="25" y="30"/>
                  </a:cubicBezTo>
                  <a:cubicBezTo>
                    <a:pt x="37" y="30"/>
                    <a:pt x="47" y="20"/>
                    <a:pt x="2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389325" y="4615125"/>
              <a:ext cx="142025" cy="70175"/>
            </a:xfrm>
            <a:custGeom>
              <a:avLst/>
              <a:gdLst/>
              <a:ahLst/>
              <a:cxnLst/>
              <a:rect l="l" t="t" r="r" b="b"/>
              <a:pathLst>
                <a:path w="5681" h="2807" extrusionOk="0">
                  <a:moveTo>
                    <a:pt x="4734" y="1637"/>
                  </a:moveTo>
                  <a:lnTo>
                    <a:pt x="4734" y="1637"/>
                  </a:lnTo>
                  <a:cubicBezTo>
                    <a:pt x="4728" y="1704"/>
                    <a:pt x="4732" y="1771"/>
                    <a:pt x="4747" y="1837"/>
                  </a:cubicBezTo>
                  <a:lnTo>
                    <a:pt x="4747" y="1839"/>
                  </a:lnTo>
                  <a:cubicBezTo>
                    <a:pt x="4854" y="2001"/>
                    <a:pt x="5075" y="2177"/>
                    <a:pt x="4785" y="2186"/>
                  </a:cubicBezTo>
                  <a:lnTo>
                    <a:pt x="4850" y="2158"/>
                  </a:lnTo>
                  <a:cubicBezTo>
                    <a:pt x="4804" y="2055"/>
                    <a:pt x="4768" y="1948"/>
                    <a:pt x="4745" y="1839"/>
                  </a:cubicBezTo>
                  <a:cubicBezTo>
                    <a:pt x="4694" y="1761"/>
                    <a:pt x="4669" y="1687"/>
                    <a:pt x="4734" y="1637"/>
                  </a:cubicBezTo>
                  <a:close/>
                  <a:moveTo>
                    <a:pt x="1060" y="87"/>
                  </a:moveTo>
                  <a:cubicBezTo>
                    <a:pt x="755" y="104"/>
                    <a:pt x="40" y="1"/>
                    <a:pt x="377" y="665"/>
                  </a:cubicBezTo>
                  <a:lnTo>
                    <a:pt x="42" y="444"/>
                  </a:lnTo>
                  <a:lnTo>
                    <a:pt x="42" y="444"/>
                  </a:lnTo>
                  <a:cubicBezTo>
                    <a:pt x="0" y="499"/>
                    <a:pt x="74" y="695"/>
                    <a:pt x="223" y="886"/>
                  </a:cubicBezTo>
                  <a:cubicBezTo>
                    <a:pt x="587" y="1063"/>
                    <a:pt x="959" y="1239"/>
                    <a:pt x="1340" y="1412"/>
                  </a:cubicBezTo>
                  <a:cubicBezTo>
                    <a:pt x="1340" y="1372"/>
                    <a:pt x="1334" y="1334"/>
                    <a:pt x="1323" y="1296"/>
                  </a:cubicBezTo>
                  <a:lnTo>
                    <a:pt x="1323" y="1296"/>
                  </a:lnTo>
                  <a:cubicBezTo>
                    <a:pt x="1346" y="1351"/>
                    <a:pt x="1378" y="1401"/>
                    <a:pt x="1416" y="1446"/>
                  </a:cubicBezTo>
                  <a:cubicBezTo>
                    <a:pt x="1445" y="1458"/>
                    <a:pt x="1474" y="1473"/>
                    <a:pt x="1504" y="1485"/>
                  </a:cubicBezTo>
                  <a:cubicBezTo>
                    <a:pt x="1604" y="1471"/>
                    <a:pt x="1694" y="1293"/>
                    <a:pt x="1830" y="1293"/>
                  </a:cubicBezTo>
                  <a:cubicBezTo>
                    <a:pt x="1875" y="1293"/>
                    <a:pt x="1924" y="1312"/>
                    <a:pt x="1981" y="1364"/>
                  </a:cubicBezTo>
                  <a:cubicBezTo>
                    <a:pt x="1979" y="1509"/>
                    <a:pt x="2034" y="1647"/>
                    <a:pt x="2131" y="1755"/>
                  </a:cubicBezTo>
                  <a:cubicBezTo>
                    <a:pt x="3029" y="2135"/>
                    <a:pt x="3975" y="2489"/>
                    <a:pt x="4970" y="2806"/>
                  </a:cubicBezTo>
                  <a:cubicBezTo>
                    <a:pt x="5058" y="2791"/>
                    <a:pt x="5138" y="2751"/>
                    <a:pt x="5201" y="2686"/>
                  </a:cubicBezTo>
                  <a:cubicBezTo>
                    <a:pt x="5680" y="2646"/>
                    <a:pt x="5020" y="2060"/>
                    <a:pt x="4978" y="1679"/>
                  </a:cubicBezTo>
                  <a:cubicBezTo>
                    <a:pt x="4246" y="1416"/>
                    <a:pt x="3535" y="1132"/>
                    <a:pt x="2848" y="827"/>
                  </a:cubicBezTo>
                  <a:lnTo>
                    <a:pt x="2844" y="827"/>
                  </a:lnTo>
                  <a:lnTo>
                    <a:pt x="2844" y="821"/>
                  </a:lnTo>
                  <a:cubicBezTo>
                    <a:pt x="2444" y="646"/>
                    <a:pt x="2055" y="466"/>
                    <a:pt x="1672" y="280"/>
                  </a:cubicBezTo>
                  <a:cubicBezTo>
                    <a:pt x="1609" y="337"/>
                    <a:pt x="1550" y="394"/>
                    <a:pt x="1498" y="449"/>
                  </a:cubicBezTo>
                  <a:cubicBezTo>
                    <a:pt x="1484" y="243"/>
                    <a:pt x="1437" y="189"/>
                    <a:pt x="1379" y="189"/>
                  </a:cubicBezTo>
                  <a:cubicBezTo>
                    <a:pt x="1312" y="189"/>
                    <a:pt x="1229" y="261"/>
                    <a:pt x="1164" y="261"/>
                  </a:cubicBezTo>
                  <a:cubicBezTo>
                    <a:pt x="1116" y="261"/>
                    <a:pt x="1077" y="222"/>
                    <a:pt x="1060" y="8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261500" y="4959800"/>
              <a:ext cx="572325" cy="181850"/>
            </a:xfrm>
            <a:custGeom>
              <a:avLst/>
              <a:gdLst/>
              <a:ahLst/>
              <a:cxnLst/>
              <a:rect l="l" t="t" r="r" b="b"/>
              <a:pathLst>
                <a:path w="22893" h="7274" extrusionOk="0">
                  <a:moveTo>
                    <a:pt x="6179" y="3252"/>
                  </a:moveTo>
                  <a:lnTo>
                    <a:pt x="6179" y="3252"/>
                  </a:lnTo>
                  <a:cubicBezTo>
                    <a:pt x="6192" y="3408"/>
                    <a:pt x="6148" y="3481"/>
                    <a:pt x="6081" y="3517"/>
                  </a:cubicBezTo>
                  <a:lnTo>
                    <a:pt x="6179" y="3252"/>
                  </a:lnTo>
                  <a:close/>
                  <a:moveTo>
                    <a:pt x="21992" y="5624"/>
                  </a:moveTo>
                  <a:lnTo>
                    <a:pt x="22341" y="5709"/>
                  </a:lnTo>
                  <a:lnTo>
                    <a:pt x="22272" y="6251"/>
                  </a:lnTo>
                  <a:cubicBezTo>
                    <a:pt x="22122" y="6007"/>
                    <a:pt x="22139" y="5870"/>
                    <a:pt x="21992" y="5624"/>
                  </a:cubicBezTo>
                  <a:close/>
                  <a:moveTo>
                    <a:pt x="323" y="1"/>
                  </a:moveTo>
                  <a:cubicBezTo>
                    <a:pt x="184" y="365"/>
                    <a:pt x="1" y="306"/>
                    <a:pt x="47" y="1029"/>
                  </a:cubicBezTo>
                  <a:cubicBezTo>
                    <a:pt x="117" y="1043"/>
                    <a:pt x="175" y="1049"/>
                    <a:pt x="224" y="1049"/>
                  </a:cubicBezTo>
                  <a:cubicBezTo>
                    <a:pt x="443" y="1049"/>
                    <a:pt x="485" y="936"/>
                    <a:pt x="658" y="936"/>
                  </a:cubicBezTo>
                  <a:cubicBezTo>
                    <a:pt x="707" y="936"/>
                    <a:pt x="767" y="945"/>
                    <a:pt x="844" y="968"/>
                  </a:cubicBezTo>
                  <a:lnTo>
                    <a:pt x="670" y="1368"/>
                  </a:lnTo>
                  <a:cubicBezTo>
                    <a:pt x="693" y="1394"/>
                    <a:pt x="718" y="1405"/>
                    <a:pt x="743" y="1405"/>
                  </a:cubicBezTo>
                  <a:cubicBezTo>
                    <a:pt x="838" y="1405"/>
                    <a:pt x="940" y="1252"/>
                    <a:pt x="1031" y="1252"/>
                  </a:cubicBezTo>
                  <a:cubicBezTo>
                    <a:pt x="1074" y="1252"/>
                    <a:pt x="1115" y="1287"/>
                    <a:pt x="1151" y="1393"/>
                  </a:cubicBezTo>
                  <a:cubicBezTo>
                    <a:pt x="1263" y="1530"/>
                    <a:pt x="1225" y="1633"/>
                    <a:pt x="1179" y="1723"/>
                  </a:cubicBezTo>
                  <a:cubicBezTo>
                    <a:pt x="1347" y="1810"/>
                    <a:pt x="1450" y="1900"/>
                    <a:pt x="1425" y="2003"/>
                  </a:cubicBezTo>
                  <a:cubicBezTo>
                    <a:pt x="2449" y="2535"/>
                    <a:pt x="3599" y="3126"/>
                    <a:pt x="4846" y="3715"/>
                  </a:cubicBezTo>
                  <a:cubicBezTo>
                    <a:pt x="4880" y="3368"/>
                    <a:pt x="4213" y="3109"/>
                    <a:pt x="4575" y="3000"/>
                  </a:cubicBezTo>
                  <a:lnTo>
                    <a:pt x="4575" y="3000"/>
                  </a:lnTo>
                  <a:cubicBezTo>
                    <a:pt x="4966" y="3256"/>
                    <a:pt x="5382" y="3313"/>
                    <a:pt x="5689" y="3738"/>
                  </a:cubicBezTo>
                  <a:cubicBezTo>
                    <a:pt x="5595" y="3465"/>
                    <a:pt x="5910" y="3612"/>
                    <a:pt x="6081" y="3517"/>
                  </a:cubicBezTo>
                  <a:lnTo>
                    <a:pt x="6081" y="3517"/>
                  </a:lnTo>
                  <a:lnTo>
                    <a:pt x="5896" y="4022"/>
                  </a:lnTo>
                  <a:lnTo>
                    <a:pt x="6165" y="4272"/>
                  </a:lnTo>
                  <a:cubicBezTo>
                    <a:pt x="6140" y="4278"/>
                    <a:pt x="6112" y="4281"/>
                    <a:pt x="6087" y="4283"/>
                  </a:cubicBezTo>
                  <a:cubicBezTo>
                    <a:pt x="9241" y="5685"/>
                    <a:pt x="12917" y="6956"/>
                    <a:pt x="16760" y="7250"/>
                  </a:cubicBezTo>
                  <a:cubicBezTo>
                    <a:pt x="16833" y="7231"/>
                    <a:pt x="16928" y="7208"/>
                    <a:pt x="17039" y="7172"/>
                  </a:cubicBezTo>
                  <a:lnTo>
                    <a:pt x="17039" y="7172"/>
                  </a:lnTo>
                  <a:cubicBezTo>
                    <a:pt x="16959" y="7229"/>
                    <a:pt x="16921" y="7246"/>
                    <a:pt x="16923" y="7246"/>
                  </a:cubicBezTo>
                  <a:cubicBezTo>
                    <a:pt x="16925" y="7246"/>
                    <a:pt x="17019" y="7205"/>
                    <a:pt x="17191" y="7204"/>
                  </a:cubicBezTo>
                  <a:cubicBezTo>
                    <a:pt x="17292" y="7233"/>
                    <a:pt x="17338" y="7256"/>
                    <a:pt x="17361" y="7273"/>
                  </a:cubicBezTo>
                  <a:cubicBezTo>
                    <a:pt x="17384" y="7252"/>
                    <a:pt x="17447" y="7218"/>
                    <a:pt x="17603" y="7174"/>
                  </a:cubicBezTo>
                  <a:cubicBezTo>
                    <a:pt x="18263" y="7147"/>
                    <a:pt x="18894" y="7092"/>
                    <a:pt x="19502" y="7014"/>
                  </a:cubicBezTo>
                  <a:lnTo>
                    <a:pt x="19542" y="6726"/>
                  </a:lnTo>
                  <a:lnTo>
                    <a:pt x="19660" y="6991"/>
                  </a:lnTo>
                  <a:cubicBezTo>
                    <a:pt x="20747" y="6844"/>
                    <a:pt x="21820" y="6604"/>
                    <a:pt x="22867" y="6278"/>
                  </a:cubicBezTo>
                  <a:lnTo>
                    <a:pt x="22650" y="6133"/>
                  </a:lnTo>
                  <a:cubicBezTo>
                    <a:pt x="22596" y="5679"/>
                    <a:pt x="22892" y="5395"/>
                    <a:pt x="22823" y="4987"/>
                  </a:cubicBezTo>
                  <a:lnTo>
                    <a:pt x="22823" y="4987"/>
                  </a:lnTo>
                  <a:cubicBezTo>
                    <a:pt x="21088" y="5643"/>
                    <a:pt x="19418" y="6081"/>
                    <a:pt x="17538" y="6098"/>
                  </a:cubicBezTo>
                  <a:cubicBezTo>
                    <a:pt x="14568" y="6001"/>
                    <a:pt x="11839" y="5311"/>
                    <a:pt x="9290" y="4400"/>
                  </a:cubicBezTo>
                  <a:cubicBezTo>
                    <a:pt x="9270" y="4482"/>
                    <a:pt x="9252" y="4547"/>
                    <a:pt x="9212" y="4547"/>
                  </a:cubicBezTo>
                  <a:cubicBezTo>
                    <a:pt x="9188" y="4547"/>
                    <a:pt x="9155" y="4522"/>
                    <a:pt x="9109" y="4459"/>
                  </a:cubicBezTo>
                  <a:cubicBezTo>
                    <a:pt x="9107" y="4417"/>
                    <a:pt x="9107" y="4377"/>
                    <a:pt x="9107" y="4335"/>
                  </a:cubicBezTo>
                  <a:cubicBezTo>
                    <a:pt x="6339" y="3332"/>
                    <a:pt x="3782" y="2077"/>
                    <a:pt x="1361" y="1040"/>
                  </a:cubicBezTo>
                  <a:cubicBezTo>
                    <a:pt x="1652" y="666"/>
                    <a:pt x="1052" y="417"/>
                    <a:pt x="949" y="108"/>
                  </a:cubicBezTo>
                  <a:cubicBezTo>
                    <a:pt x="743" y="56"/>
                    <a:pt x="533" y="20"/>
                    <a:pt x="32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29"/>
            <p:cNvSpPr/>
            <p:nvPr/>
          </p:nvSpPr>
          <p:spPr>
            <a:xfrm>
              <a:off x="521750" y="4802550"/>
              <a:ext cx="297175" cy="58275"/>
            </a:xfrm>
            <a:custGeom>
              <a:avLst/>
              <a:gdLst/>
              <a:ahLst/>
              <a:cxnLst/>
              <a:rect l="l" t="t" r="r" b="b"/>
              <a:pathLst>
                <a:path w="11887" h="2331" extrusionOk="0">
                  <a:moveTo>
                    <a:pt x="499" y="512"/>
                  </a:moveTo>
                  <a:lnTo>
                    <a:pt x="499" y="512"/>
                  </a:lnTo>
                  <a:cubicBezTo>
                    <a:pt x="518" y="541"/>
                    <a:pt x="529" y="575"/>
                    <a:pt x="526" y="611"/>
                  </a:cubicBezTo>
                  <a:lnTo>
                    <a:pt x="499" y="512"/>
                  </a:lnTo>
                  <a:close/>
                  <a:moveTo>
                    <a:pt x="10047" y="1025"/>
                  </a:moveTo>
                  <a:lnTo>
                    <a:pt x="10047" y="1025"/>
                  </a:lnTo>
                  <a:cubicBezTo>
                    <a:pt x="10195" y="1268"/>
                    <a:pt x="10171" y="1471"/>
                    <a:pt x="9980" y="1564"/>
                  </a:cubicBezTo>
                  <a:lnTo>
                    <a:pt x="9980" y="1564"/>
                  </a:lnTo>
                  <a:cubicBezTo>
                    <a:pt x="10119" y="1365"/>
                    <a:pt x="9800" y="1079"/>
                    <a:pt x="10047" y="1025"/>
                  </a:cubicBezTo>
                  <a:close/>
                  <a:moveTo>
                    <a:pt x="8228" y="1513"/>
                  </a:moveTo>
                  <a:lnTo>
                    <a:pt x="8228" y="1513"/>
                  </a:lnTo>
                  <a:cubicBezTo>
                    <a:pt x="8284" y="1555"/>
                    <a:pt x="8327" y="1610"/>
                    <a:pt x="8354" y="1673"/>
                  </a:cubicBezTo>
                  <a:cubicBezTo>
                    <a:pt x="8312" y="1624"/>
                    <a:pt x="8270" y="1572"/>
                    <a:pt x="8228" y="1513"/>
                  </a:cubicBezTo>
                  <a:close/>
                  <a:moveTo>
                    <a:pt x="619" y="1"/>
                  </a:moveTo>
                  <a:cubicBezTo>
                    <a:pt x="569" y="116"/>
                    <a:pt x="616" y="341"/>
                    <a:pt x="563" y="341"/>
                  </a:cubicBezTo>
                  <a:cubicBezTo>
                    <a:pt x="538" y="341"/>
                    <a:pt x="492" y="292"/>
                    <a:pt x="402" y="159"/>
                  </a:cubicBezTo>
                  <a:lnTo>
                    <a:pt x="402" y="159"/>
                  </a:lnTo>
                  <a:lnTo>
                    <a:pt x="499" y="512"/>
                  </a:lnTo>
                  <a:cubicBezTo>
                    <a:pt x="441" y="411"/>
                    <a:pt x="292" y="320"/>
                    <a:pt x="171" y="320"/>
                  </a:cubicBezTo>
                  <a:cubicBezTo>
                    <a:pt x="86" y="320"/>
                    <a:pt x="15" y="365"/>
                    <a:pt x="1" y="483"/>
                  </a:cubicBezTo>
                  <a:cubicBezTo>
                    <a:pt x="126" y="565"/>
                    <a:pt x="307" y="1022"/>
                    <a:pt x="443" y="1022"/>
                  </a:cubicBezTo>
                  <a:cubicBezTo>
                    <a:pt x="486" y="1022"/>
                    <a:pt x="525" y="975"/>
                    <a:pt x="556" y="853"/>
                  </a:cubicBezTo>
                  <a:lnTo>
                    <a:pt x="556" y="853"/>
                  </a:lnTo>
                  <a:cubicBezTo>
                    <a:pt x="579" y="1042"/>
                    <a:pt x="398" y="1050"/>
                    <a:pt x="257" y="1076"/>
                  </a:cubicBezTo>
                  <a:cubicBezTo>
                    <a:pt x="2142" y="1696"/>
                    <a:pt x="4190" y="2157"/>
                    <a:pt x="6451" y="2325"/>
                  </a:cubicBezTo>
                  <a:cubicBezTo>
                    <a:pt x="6396" y="2316"/>
                    <a:pt x="6371" y="2308"/>
                    <a:pt x="6369" y="2300"/>
                  </a:cubicBezTo>
                  <a:lnTo>
                    <a:pt x="6369" y="2300"/>
                  </a:lnTo>
                  <a:cubicBezTo>
                    <a:pt x="6597" y="2321"/>
                    <a:pt x="6831" y="2330"/>
                    <a:pt x="6983" y="2330"/>
                  </a:cubicBezTo>
                  <a:cubicBezTo>
                    <a:pt x="7117" y="2330"/>
                    <a:pt x="7187" y="2323"/>
                    <a:pt x="7134" y="2310"/>
                  </a:cubicBezTo>
                  <a:cubicBezTo>
                    <a:pt x="7113" y="2310"/>
                    <a:pt x="7090" y="2310"/>
                    <a:pt x="7067" y="2308"/>
                  </a:cubicBezTo>
                  <a:cubicBezTo>
                    <a:pt x="7082" y="2308"/>
                    <a:pt x="7094" y="2306"/>
                    <a:pt x="7107" y="2306"/>
                  </a:cubicBezTo>
                  <a:cubicBezTo>
                    <a:pt x="7062" y="2300"/>
                    <a:pt x="6979" y="2290"/>
                    <a:pt x="6856" y="2281"/>
                  </a:cubicBezTo>
                  <a:lnTo>
                    <a:pt x="6856" y="2281"/>
                  </a:lnTo>
                  <a:cubicBezTo>
                    <a:pt x="6978" y="2289"/>
                    <a:pt x="7075" y="2295"/>
                    <a:pt x="7155" y="2302"/>
                  </a:cubicBezTo>
                  <a:cubicBezTo>
                    <a:pt x="7584" y="2272"/>
                    <a:pt x="8022" y="2224"/>
                    <a:pt x="8467" y="2154"/>
                  </a:cubicBezTo>
                  <a:cubicBezTo>
                    <a:pt x="8440" y="1971"/>
                    <a:pt x="8413" y="1799"/>
                    <a:pt x="8354" y="1673"/>
                  </a:cubicBezTo>
                  <a:lnTo>
                    <a:pt x="8354" y="1673"/>
                  </a:lnTo>
                  <a:cubicBezTo>
                    <a:pt x="8462" y="1801"/>
                    <a:pt x="8569" y="1890"/>
                    <a:pt x="8663" y="1890"/>
                  </a:cubicBezTo>
                  <a:cubicBezTo>
                    <a:pt x="8711" y="1890"/>
                    <a:pt x="8756" y="1867"/>
                    <a:pt x="8795" y="1814"/>
                  </a:cubicBezTo>
                  <a:lnTo>
                    <a:pt x="8747" y="1709"/>
                  </a:lnTo>
                  <a:lnTo>
                    <a:pt x="8747" y="1709"/>
                  </a:lnTo>
                  <a:cubicBezTo>
                    <a:pt x="8964" y="1822"/>
                    <a:pt x="9128" y="1923"/>
                    <a:pt x="9285" y="2005"/>
                  </a:cubicBezTo>
                  <a:cubicBezTo>
                    <a:pt x="10133" y="1833"/>
                    <a:pt x="11004" y="1597"/>
                    <a:pt x="11887" y="1320"/>
                  </a:cubicBezTo>
                  <a:lnTo>
                    <a:pt x="11578" y="933"/>
                  </a:lnTo>
                  <a:lnTo>
                    <a:pt x="11836" y="808"/>
                  </a:lnTo>
                  <a:cubicBezTo>
                    <a:pt x="11796" y="634"/>
                    <a:pt x="11622" y="592"/>
                    <a:pt x="11565" y="558"/>
                  </a:cubicBezTo>
                  <a:cubicBezTo>
                    <a:pt x="11306" y="678"/>
                    <a:pt x="11300" y="1189"/>
                    <a:pt x="11449" y="1437"/>
                  </a:cubicBezTo>
                  <a:lnTo>
                    <a:pt x="10917" y="863"/>
                  </a:lnTo>
                  <a:cubicBezTo>
                    <a:pt x="10826" y="1018"/>
                    <a:pt x="10767" y="1093"/>
                    <a:pt x="10679" y="1093"/>
                  </a:cubicBezTo>
                  <a:cubicBezTo>
                    <a:pt x="10615" y="1093"/>
                    <a:pt x="10536" y="1053"/>
                    <a:pt x="10419" y="975"/>
                  </a:cubicBezTo>
                  <a:lnTo>
                    <a:pt x="10457" y="705"/>
                  </a:lnTo>
                  <a:lnTo>
                    <a:pt x="10457" y="705"/>
                  </a:lnTo>
                  <a:cubicBezTo>
                    <a:pt x="10439" y="713"/>
                    <a:pt x="10419" y="717"/>
                    <a:pt x="10397" y="717"/>
                  </a:cubicBezTo>
                  <a:cubicBezTo>
                    <a:pt x="10362" y="717"/>
                    <a:pt x="10322" y="708"/>
                    <a:pt x="10280" y="695"/>
                  </a:cubicBezTo>
                  <a:cubicBezTo>
                    <a:pt x="9157" y="973"/>
                    <a:pt x="8034" y="1158"/>
                    <a:pt x="6951" y="1200"/>
                  </a:cubicBezTo>
                  <a:cubicBezTo>
                    <a:pt x="4901" y="1107"/>
                    <a:pt x="2707" y="647"/>
                    <a:pt x="61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29"/>
            <p:cNvSpPr/>
            <p:nvPr/>
          </p:nvSpPr>
          <p:spPr>
            <a:xfrm>
              <a:off x="381000" y="4749250"/>
              <a:ext cx="150975" cy="60075"/>
            </a:xfrm>
            <a:custGeom>
              <a:avLst/>
              <a:gdLst/>
              <a:ahLst/>
              <a:cxnLst/>
              <a:rect l="l" t="t" r="r" b="b"/>
              <a:pathLst>
                <a:path w="6039" h="2403" extrusionOk="0">
                  <a:moveTo>
                    <a:pt x="888" y="1"/>
                  </a:moveTo>
                  <a:cubicBezTo>
                    <a:pt x="851" y="196"/>
                    <a:pt x="857" y="434"/>
                    <a:pt x="743" y="554"/>
                  </a:cubicBezTo>
                  <a:lnTo>
                    <a:pt x="300" y="259"/>
                  </a:lnTo>
                  <a:lnTo>
                    <a:pt x="300" y="259"/>
                  </a:lnTo>
                  <a:cubicBezTo>
                    <a:pt x="419" y="686"/>
                    <a:pt x="186" y="648"/>
                    <a:pt x="1" y="684"/>
                  </a:cubicBezTo>
                  <a:cubicBezTo>
                    <a:pt x="293" y="829"/>
                    <a:pt x="590" y="976"/>
                    <a:pt x="888" y="1121"/>
                  </a:cubicBezTo>
                  <a:lnTo>
                    <a:pt x="813" y="966"/>
                  </a:lnTo>
                  <a:cubicBezTo>
                    <a:pt x="820" y="964"/>
                    <a:pt x="827" y="963"/>
                    <a:pt x="835" y="963"/>
                  </a:cubicBezTo>
                  <a:cubicBezTo>
                    <a:pt x="973" y="963"/>
                    <a:pt x="1195" y="1200"/>
                    <a:pt x="1368" y="1355"/>
                  </a:cubicBezTo>
                  <a:cubicBezTo>
                    <a:pt x="1442" y="1388"/>
                    <a:pt x="1517" y="1424"/>
                    <a:pt x="1591" y="1460"/>
                  </a:cubicBezTo>
                  <a:cubicBezTo>
                    <a:pt x="1608" y="1424"/>
                    <a:pt x="1614" y="1386"/>
                    <a:pt x="1610" y="1349"/>
                  </a:cubicBezTo>
                  <a:lnTo>
                    <a:pt x="1610" y="1349"/>
                  </a:lnTo>
                  <a:cubicBezTo>
                    <a:pt x="1618" y="1386"/>
                    <a:pt x="1614" y="1426"/>
                    <a:pt x="1601" y="1464"/>
                  </a:cubicBezTo>
                  <a:cubicBezTo>
                    <a:pt x="2041" y="1670"/>
                    <a:pt x="2487" y="1874"/>
                    <a:pt x="2941" y="2072"/>
                  </a:cubicBezTo>
                  <a:lnTo>
                    <a:pt x="3179" y="1870"/>
                  </a:lnTo>
                  <a:lnTo>
                    <a:pt x="3259" y="2051"/>
                  </a:lnTo>
                  <a:cubicBezTo>
                    <a:pt x="3370" y="2038"/>
                    <a:pt x="3488" y="2033"/>
                    <a:pt x="3607" y="2033"/>
                  </a:cubicBezTo>
                  <a:cubicBezTo>
                    <a:pt x="3963" y="2033"/>
                    <a:pt x="4335" y="2077"/>
                    <a:pt x="4622" y="2077"/>
                  </a:cubicBezTo>
                  <a:cubicBezTo>
                    <a:pt x="4805" y="2077"/>
                    <a:pt x="4953" y="2059"/>
                    <a:pt x="5040" y="2000"/>
                  </a:cubicBezTo>
                  <a:lnTo>
                    <a:pt x="5532" y="2402"/>
                  </a:lnTo>
                  <a:cubicBezTo>
                    <a:pt x="5389" y="2125"/>
                    <a:pt x="5522" y="2103"/>
                    <a:pt x="5699" y="2103"/>
                  </a:cubicBezTo>
                  <a:cubicBezTo>
                    <a:pt x="5733" y="2103"/>
                    <a:pt x="5769" y="2104"/>
                    <a:pt x="5805" y="2104"/>
                  </a:cubicBezTo>
                  <a:cubicBezTo>
                    <a:pt x="5890" y="2104"/>
                    <a:pt x="5975" y="2099"/>
                    <a:pt x="6039" y="2068"/>
                  </a:cubicBezTo>
                  <a:cubicBezTo>
                    <a:pt x="4272" y="1508"/>
                    <a:pt x="2552" y="816"/>
                    <a:pt x="88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246850" y="4679350"/>
              <a:ext cx="153850" cy="84550"/>
            </a:xfrm>
            <a:custGeom>
              <a:avLst/>
              <a:gdLst/>
              <a:ahLst/>
              <a:cxnLst/>
              <a:rect l="l" t="t" r="r" b="b"/>
              <a:pathLst>
                <a:path w="6154" h="3382" extrusionOk="0">
                  <a:moveTo>
                    <a:pt x="1052" y="807"/>
                  </a:moveTo>
                  <a:lnTo>
                    <a:pt x="1441" y="1066"/>
                  </a:lnTo>
                  <a:lnTo>
                    <a:pt x="1432" y="1135"/>
                  </a:lnTo>
                  <a:lnTo>
                    <a:pt x="1043" y="874"/>
                  </a:lnTo>
                  <a:lnTo>
                    <a:pt x="1052" y="807"/>
                  </a:lnTo>
                  <a:close/>
                  <a:moveTo>
                    <a:pt x="406" y="1"/>
                  </a:moveTo>
                  <a:cubicBezTo>
                    <a:pt x="136" y="1"/>
                    <a:pt x="0" y="61"/>
                    <a:pt x="229" y="161"/>
                  </a:cubicBezTo>
                  <a:cubicBezTo>
                    <a:pt x="288" y="137"/>
                    <a:pt x="351" y="126"/>
                    <a:pt x="412" y="126"/>
                  </a:cubicBezTo>
                  <a:cubicBezTo>
                    <a:pt x="570" y="126"/>
                    <a:pt x="708" y="199"/>
                    <a:pt x="696" y="277"/>
                  </a:cubicBezTo>
                  <a:cubicBezTo>
                    <a:pt x="705" y="283"/>
                    <a:pt x="711" y="292"/>
                    <a:pt x="713" y="302"/>
                  </a:cubicBezTo>
                  <a:cubicBezTo>
                    <a:pt x="730" y="307"/>
                    <a:pt x="742" y="311"/>
                    <a:pt x="761" y="315"/>
                  </a:cubicBezTo>
                  <a:lnTo>
                    <a:pt x="713" y="325"/>
                  </a:lnTo>
                  <a:cubicBezTo>
                    <a:pt x="703" y="402"/>
                    <a:pt x="572" y="525"/>
                    <a:pt x="448" y="525"/>
                  </a:cubicBezTo>
                  <a:cubicBezTo>
                    <a:pt x="390" y="525"/>
                    <a:pt x="334" y="498"/>
                    <a:pt x="292" y="429"/>
                  </a:cubicBezTo>
                  <a:cubicBezTo>
                    <a:pt x="290" y="429"/>
                    <a:pt x="288" y="431"/>
                    <a:pt x="286" y="431"/>
                  </a:cubicBezTo>
                  <a:lnTo>
                    <a:pt x="524" y="1123"/>
                  </a:lnTo>
                  <a:lnTo>
                    <a:pt x="970" y="1419"/>
                  </a:lnTo>
                  <a:lnTo>
                    <a:pt x="970" y="1488"/>
                  </a:lnTo>
                  <a:cubicBezTo>
                    <a:pt x="1420" y="1623"/>
                    <a:pt x="1947" y="1764"/>
                    <a:pt x="2318" y="1930"/>
                  </a:cubicBezTo>
                  <a:lnTo>
                    <a:pt x="2259" y="1760"/>
                  </a:lnTo>
                  <a:lnTo>
                    <a:pt x="2650" y="2018"/>
                  </a:lnTo>
                  <a:lnTo>
                    <a:pt x="2562" y="2060"/>
                  </a:lnTo>
                  <a:cubicBezTo>
                    <a:pt x="2574" y="2069"/>
                    <a:pt x="2589" y="2075"/>
                    <a:pt x="2599" y="2084"/>
                  </a:cubicBezTo>
                  <a:cubicBezTo>
                    <a:pt x="2940" y="2252"/>
                    <a:pt x="3285" y="2426"/>
                    <a:pt x="3634" y="2603"/>
                  </a:cubicBezTo>
                  <a:cubicBezTo>
                    <a:pt x="3518" y="2126"/>
                    <a:pt x="3249" y="2407"/>
                    <a:pt x="2999" y="2103"/>
                  </a:cubicBezTo>
                  <a:cubicBezTo>
                    <a:pt x="3041" y="2046"/>
                    <a:pt x="3088" y="2022"/>
                    <a:pt x="3138" y="2022"/>
                  </a:cubicBezTo>
                  <a:cubicBezTo>
                    <a:pt x="3349" y="2022"/>
                    <a:pt x="3610" y="2446"/>
                    <a:pt x="3783" y="2620"/>
                  </a:cubicBezTo>
                  <a:cubicBezTo>
                    <a:pt x="3834" y="2643"/>
                    <a:pt x="3871" y="2652"/>
                    <a:pt x="3899" y="2652"/>
                  </a:cubicBezTo>
                  <a:cubicBezTo>
                    <a:pt x="4047" y="2652"/>
                    <a:pt x="3924" y="2383"/>
                    <a:pt x="3974" y="2383"/>
                  </a:cubicBezTo>
                  <a:cubicBezTo>
                    <a:pt x="3979" y="2383"/>
                    <a:pt x="3986" y="2385"/>
                    <a:pt x="3994" y="2391"/>
                  </a:cubicBezTo>
                  <a:lnTo>
                    <a:pt x="4269" y="2927"/>
                  </a:lnTo>
                  <a:cubicBezTo>
                    <a:pt x="4437" y="3013"/>
                    <a:pt x="4610" y="3099"/>
                    <a:pt x="4780" y="3186"/>
                  </a:cubicBezTo>
                  <a:cubicBezTo>
                    <a:pt x="4787" y="3173"/>
                    <a:pt x="4795" y="3158"/>
                    <a:pt x="4803" y="3148"/>
                  </a:cubicBezTo>
                  <a:cubicBezTo>
                    <a:pt x="4868" y="3220"/>
                    <a:pt x="4926" y="3246"/>
                    <a:pt x="4979" y="3246"/>
                  </a:cubicBezTo>
                  <a:cubicBezTo>
                    <a:pt x="5101" y="3246"/>
                    <a:pt x="5192" y="3110"/>
                    <a:pt x="5263" y="3110"/>
                  </a:cubicBezTo>
                  <a:cubicBezTo>
                    <a:pt x="5311" y="3110"/>
                    <a:pt x="5349" y="3172"/>
                    <a:pt x="5380" y="3381"/>
                  </a:cubicBezTo>
                  <a:cubicBezTo>
                    <a:pt x="5462" y="3215"/>
                    <a:pt x="5403" y="2736"/>
                    <a:pt x="5163" y="2723"/>
                  </a:cubicBezTo>
                  <a:cubicBezTo>
                    <a:pt x="5218" y="2667"/>
                    <a:pt x="5268" y="2644"/>
                    <a:pt x="5316" y="2644"/>
                  </a:cubicBezTo>
                  <a:cubicBezTo>
                    <a:pt x="5526" y="2644"/>
                    <a:pt x="5688" y="3086"/>
                    <a:pt x="5955" y="3086"/>
                  </a:cubicBezTo>
                  <a:cubicBezTo>
                    <a:pt x="6015" y="3086"/>
                    <a:pt x="6081" y="3064"/>
                    <a:pt x="6153" y="3009"/>
                  </a:cubicBezTo>
                  <a:cubicBezTo>
                    <a:pt x="6105" y="2706"/>
                    <a:pt x="5916" y="2708"/>
                    <a:pt x="5771" y="2550"/>
                  </a:cubicBezTo>
                  <a:cubicBezTo>
                    <a:pt x="4915" y="2109"/>
                    <a:pt x="4162" y="1669"/>
                    <a:pt x="3548" y="1259"/>
                  </a:cubicBezTo>
                  <a:lnTo>
                    <a:pt x="3464" y="1375"/>
                  </a:lnTo>
                  <a:lnTo>
                    <a:pt x="3394" y="1154"/>
                  </a:lnTo>
                  <a:cubicBezTo>
                    <a:pt x="3367" y="1135"/>
                    <a:pt x="3335" y="1114"/>
                    <a:pt x="3306" y="1095"/>
                  </a:cubicBezTo>
                  <a:cubicBezTo>
                    <a:pt x="2248" y="712"/>
                    <a:pt x="946" y="296"/>
                    <a:pt x="1169" y="117"/>
                  </a:cubicBezTo>
                  <a:cubicBezTo>
                    <a:pt x="905" y="37"/>
                    <a:pt x="615" y="1"/>
                    <a:pt x="40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619375" y="4980150"/>
              <a:ext cx="30700" cy="18075"/>
            </a:xfrm>
            <a:custGeom>
              <a:avLst/>
              <a:gdLst/>
              <a:ahLst/>
              <a:cxnLst/>
              <a:rect l="l" t="t" r="r" b="b"/>
              <a:pathLst>
                <a:path w="1228" h="723" extrusionOk="0">
                  <a:moveTo>
                    <a:pt x="651" y="0"/>
                  </a:moveTo>
                  <a:cubicBezTo>
                    <a:pt x="498" y="0"/>
                    <a:pt x="353" y="64"/>
                    <a:pt x="201" y="64"/>
                  </a:cubicBezTo>
                  <a:cubicBezTo>
                    <a:pt x="136" y="64"/>
                    <a:pt x="70" y="53"/>
                    <a:pt x="1" y="20"/>
                  </a:cubicBezTo>
                  <a:lnTo>
                    <a:pt x="1" y="20"/>
                  </a:lnTo>
                  <a:cubicBezTo>
                    <a:pt x="54" y="457"/>
                    <a:pt x="407" y="543"/>
                    <a:pt x="546" y="663"/>
                  </a:cubicBezTo>
                  <a:cubicBezTo>
                    <a:pt x="752" y="686"/>
                    <a:pt x="956" y="705"/>
                    <a:pt x="1160" y="722"/>
                  </a:cubicBezTo>
                  <a:cubicBezTo>
                    <a:pt x="1168" y="607"/>
                    <a:pt x="1227" y="533"/>
                    <a:pt x="1172" y="354"/>
                  </a:cubicBezTo>
                  <a:cubicBezTo>
                    <a:pt x="978" y="70"/>
                    <a:pt x="810" y="0"/>
                    <a:pt x="6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247325" y="4691950"/>
              <a:ext cx="3950" cy="4100"/>
            </a:xfrm>
            <a:custGeom>
              <a:avLst/>
              <a:gdLst/>
              <a:ahLst/>
              <a:cxnLst/>
              <a:rect l="l" t="t" r="r" b="b"/>
              <a:pathLst>
                <a:path w="158" h="164" extrusionOk="0">
                  <a:moveTo>
                    <a:pt x="82" y="0"/>
                  </a:moveTo>
                  <a:cubicBezTo>
                    <a:pt x="53" y="13"/>
                    <a:pt x="25" y="30"/>
                    <a:pt x="0" y="47"/>
                  </a:cubicBezTo>
                  <a:lnTo>
                    <a:pt x="23" y="152"/>
                  </a:lnTo>
                  <a:cubicBezTo>
                    <a:pt x="49" y="160"/>
                    <a:pt x="70" y="163"/>
                    <a:pt x="86" y="163"/>
                  </a:cubicBezTo>
                  <a:cubicBezTo>
                    <a:pt x="157" y="163"/>
                    <a:pt x="134" y="90"/>
                    <a:pt x="8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512925" y="4817225"/>
              <a:ext cx="13425" cy="11375"/>
            </a:xfrm>
            <a:custGeom>
              <a:avLst/>
              <a:gdLst/>
              <a:ahLst/>
              <a:cxnLst/>
              <a:rect l="l" t="t" r="r" b="b"/>
              <a:pathLst>
                <a:path w="537" h="455" extrusionOk="0">
                  <a:moveTo>
                    <a:pt x="256" y="1"/>
                  </a:moveTo>
                  <a:cubicBezTo>
                    <a:pt x="155" y="1"/>
                    <a:pt x="93" y="173"/>
                    <a:pt x="0" y="274"/>
                  </a:cubicBezTo>
                  <a:cubicBezTo>
                    <a:pt x="173" y="335"/>
                    <a:pt x="343" y="396"/>
                    <a:pt x="518" y="455"/>
                  </a:cubicBezTo>
                  <a:lnTo>
                    <a:pt x="537" y="310"/>
                  </a:lnTo>
                  <a:cubicBezTo>
                    <a:pt x="411" y="79"/>
                    <a:pt x="324" y="1"/>
                    <a:pt x="25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500525" y="4815875"/>
              <a:ext cx="7050" cy="6175"/>
            </a:xfrm>
            <a:custGeom>
              <a:avLst/>
              <a:gdLst/>
              <a:ahLst/>
              <a:cxnLst/>
              <a:rect l="l" t="t" r="r" b="b"/>
              <a:pathLst>
                <a:path w="282" h="247" extrusionOk="0">
                  <a:moveTo>
                    <a:pt x="112" y="1"/>
                  </a:moveTo>
                  <a:cubicBezTo>
                    <a:pt x="46" y="1"/>
                    <a:pt x="10" y="61"/>
                    <a:pt x="0" y="151"/>
                  </a:cubicBezTo>
                  <a:cubicBezTo>
                    <a:pt x="86" y="183"/>
                    <a:pt x="173" y="215"/>
                    <a:pt x="261" y="246"/>
                  </a:cubicBezTo>
                  <a:lnTo>
                    <a:pt x="282" y="86"/>
                  </a:lnTo>
                  <a:cubicBezTo>
                    <a:pt x="211" y="26"/>
                    <a:pt x="155" y="1"/>
                    <a:pt x="11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297300" y="4838375"/>
              <a:ext cx="32275" cy="39075"/>
            </a:xfrm>
            <a:custGeom>
              <a:avLst/>
              <a:gdLst/>
              <a:ahLst/>
              <a:cxnLst/>
              <a:rect l="l" t="t" r="r" b="b"/>
              <a:pathLst>
                <a:path w="1291" h="1563" extrusionOk="0">
                  <a:moveTo>
                    <a:pt x="861" y="981"/>
                  </a:moveTo>
                  <a:cubicBezTo>
                    <a:pt x="863" y="981"/>
                    <a:pt x="874" y="984"/>
                    <a:pt x="897" y="991"/>
                  </a:cubicBezTo>
                  <a:lnTo>
                    <a:pt x="897" y="988"/>
                  </a:lnTo>
                  <a:cubicBezTo>
                    <a:pt x="909" y="1001"/>
                    <a:pt x="922" y="1012"/>
                    <a:pt x="935" y="1020"/>
                  </a:cubicBezTo>
                  <a:cubicBezTo>
                    <a:pt x="892" y="994"/>
                    <a:pt x="857" y="981"/>
                    <a:pt x="861" y="981"/>
                  </a:cubicBezTo>
                  <a:close/>
                  <a:moveTo>
                    <a:pt x="1" y="0"/>
                  </a:moveTo>
                  <a:cubicBezTo>
                    <a:pt x="117" y="147"/>
                    <a:pt x="209" y="318"/>
                    <a:pt x="230" y="545"/>
                  </a:cubicBezTo>
                  <a:cubicBezTo>
                    <a:pt x="54" y="568"/>
                    <a:pt x="102" y="934"/>
                    <a:pt x="24" y="1230"/>
                  </a:cubicBezTo>
                  <a:cubicBezTo>
                    <a:pt x="64" y="1260"/>
                    <a:pt x="100" y="1296"/>
                    <a:pt x="131" y="1335"/>
                  </a:cubicBezTo>
                  <a:cubicBezTo>
                    <a:pt x="281" y="1409"/>
                    <a:pt x="436" y="1487"/>
                    <a:pt x="590" y="1563"/>
                  </a:cubicBezTo>
                  <a:cubicBezTo>
                    <a:pt x="607" y="1561"/>
                    <a:pt x="623" y="1556"/>
                    <a:pt x="640" y="1554"/>
                  </a:cubicBezTo>
                  <a:cubicBezTo>
                    <a:pt x="599" y="1366"/>
                    <a:pt x="701" y="1318"/>
                    <a:pt x="812" y="1318"/>
                  </a:cubicBezTo>
                  <a:cubicBezTo>
                    <a:pt x="905" y="1318"/>
                    <a:pt x="1003" y="1352"/>
                    <a:pt x="1029" y="1367"/>
                  </a:cubicBezTo>
                  <a:cubicBezTo>
                    <a:pt x="1143" y="1218"/>
                    <a:pt x="1059" y="1110"/>
                    <a:pt x="977" y="1047"/>
                  </a:cubicBezTo>
                  <a:lnTo>
                    <a:pt x="977" y="1047"/>
                  </a:lnTo>
                  <a:cubicBezTo>
                    <a:pt x="992" y="1055"/>
                    <a:pt x="1005" y="1058"/>
                    <a:pt x="1018" y="1058"/>
                  </a:cubicBezTo>
                  <a:cubicBezTo>
                    <a:pt x="1145" y="1058"/>
                    <a:pt x="1177" y="734"/>
                    <a:pt x="1290" y="572"/>
                  </a:cubicBezTo>
                  <a:cubicBezTo>
                    <a:pt x="1120" y="456"/>
                    <a:pt x="954" y="343"/>
                    <a:pt x="798" y="231"/>
                  </a:cubicBezTo>
                  <a:cubicBezTo>
                    <a:pt x="453" y="162"/>
                    <a:pt x="197" y="84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616125" y="4989100"/>
              <a:ext cx="15950" cy="7550"/>
            </a:xfrm>
            <a:custGeom>
              <a:avLst/>
              <a:gdLst/>
              <a:ahLst/>
              <a:cxnLst/>
              <a:rect l="l" t="t" r="r" b="b"/>
              <a:pathLst>
                <a:path w="638" h="302" extrusionOk="0">
                  <a:moveTo>
                    <a:pt x="87" y="0"/>
                  </a:moveTo>
                  <a:cubicBezTo>
                    <a:pt x="53" y="70"/>
                    <a:pt x="24" y="141"/>
                    <a:pt x="1" y="215"/>
                  </a:cubicBezTo>
                  <a:cubicBezTo>
                    <a:pt x="215" y="251"/>
                    <a:pt x="428" y="276"/>
                    <a:pt x="638" y="301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403250" y="4918800"/>
              <a:ext cx="8500" cy="6750"/>
            </a:xfrm>
            <a:custGeom>
              <a:avLst/>
              <a:gdLst/>
              <a:ahLst/>
              <a:cxnLst/>
              <a:rect l="l" t="t" r="r" b="b"/>
              <a:pathLst>
                <a:path w="340" h="270" extrusionOk="0">
                  <a:moveTo>
                    <a:pt x="244" y="1"/>
                  </a:moveTo>
                  <a:lnTo>
                    <a:pt x="1" y="116"/>
                  </a:lnTo>
                  <a:cubicBezTo>
                    <a:pt x="112" y="169"/>
                    <a:pt x="226" y="219"/>
                    <a:pt x="339" y="270"/>
                  </a:cubicBezTo>
                  <a:cubicBezTo>
                    <a:pt x="305" y="179"/>
                    <a:pt x="263" y="83"/>
                    <a:pt x="24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364925" y="4889150"/>
              <a:ext cx="56025" cy="32425"/>
            </a:xfrm>
            <a:custGeom>
              <a:avLst/>
              <a:gdLst/>
              <a:ahLst/>
              <a:cxnLst/>
              <a:rect l="l" t="t" r="r" b="b"/>
              <a:pathLst>
                <a:path w="2241" h="1297" extrusionOk="0">
                  <a:moveTo>
                    <a:pt x="1071" y="1"/>
                  </a:moveTo>
                  <a:cubicBezTo>
                    <a:pt x="932" y="108"/>
                    <a:pt x="806" y="198"/>
                    <a:pt x="959" y="497"/>
                  </a:cubicBezTo>
                  <a:cubicBezTo>
                    <a:pt x="828" y="249"/>
                    <a:pt x="732" y="167"/>
                    <a:pt x="658" y="167"/>
                  </a:cubicBezTo>
                  <a:cubicBezTo>
                    <a:pt x="507" y="167"/>
                    <a:pt x="440" y="499"/>
                    <a:pt x="328" y="499"/>
                  </a:cubicBezTo>
                  <a:cubicBezTo>
                    <a:pt x="289" y="499"/>
                    <a:pt x="246" y="460"/>
                    <a:pt x="192" y="356"/>
                  </a:cubicBezTo>
                  <a:cubicBezTo>
                    <a:pt x="184" y="356"/>
                    <a:pt x="176" y="355"/>
                    <a:pt x="168" y="355"/>
                  </a:cubicBezTo>
                  <a:cubicBezTo>
                    <a:pt x="2" y="355"/>
                    <a:pt x="0" y="463"/>
                    <a:pt x="38" y="592"/>
                  </a:cubicBezTo>
                  <a:cubicBezTo>
                    <a:pt x="522" y="825"/>
                    <a:pt x="1016" y="1060"/>
                    <a:pt x="1521" y="1296"/>
                  </a:cubicBezTo>
                  <a:lnTo>
                    <a:pt x="1571" y="901"/>
                  </a:lnTo>
                  <a:cubicBezTo>
                    <a:pt x="1780" y="764"/>
                    <a:pt x="2005" y="655"/>
                    <a:pt x="2240" y="577"/>
                  </a:cubicBezTo>
                  <a:cubicBezTo>
                    <a:pt x="1836" y="388"/>
                    <a:pt x="1445" y="196"/>
                    <a:pt x="107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456150" y="4800500"/>
              <a:ext cx="8475" cy="4875"/>
            </a:xfrm>
            <a:custGeom>
              <a:avLst/>
              <a:gdLst/>
              <a:ahLst/>
              <a:cxnLst/>
              <a:rect l="l" t="t" r="r" b="b"/>
              <a:pathLst>
                <a:path w="339" h="195" extrusionOk="0">
                  <a:moveTo>
                    <a:pt x="253" y="1"/>
                  </a:moveTo>
                  <a:cubicBezTo>
                    <a:pt x="166" y="11"/>
                    <a:pt x="82" y="28"/>
                    <a:pt x="0" y="51"/>
                  </a:cubicBezTo>
                  <a:cubicBezTo>
                    <a:pt x="112" y="100"/>
                    <a:pt x="225" y="146"/>
                    <a:pt x="339" y="194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684375" y="4845350"/>
              <a:ext cx="363625" cy="155700"/>
            </a:xfrm>
            <a:custGeom>
              <a:avLst/>
              <a:gdLst/>
              <a:ahLst/>
              <a:cxnLst/>
              <a:rect l="l" t="t" r="r" b="b"/>
              <a:pathLst>
                <a:path w="14545" h="6228" extrusionOk="0">
                  <a:moveTo>
                    <a:pt x="12860" y="1286"/>
                  </a:moveTo>
                  <a:lnTo>
                    <a:pt x="13148" y="1403"/>
                  </a:lnTo>
                  <a:lnTo>
                    <a:pt x="13176" y="1641"/>
                  </a:lnTo>
                  <a:lnTo>
                    <a:pt x="13176" y="1641"/>
                  </a:lnTo>
                  <a:lnTo>
                    <a:pt x="12860" y="1286"/>
                  </a:lnTo>
                  <a:close/>
                  <a:moveTo>
                    <a:pt x="14435" y="1"/>
                  </a:moveTo>
                  <a:cubicBezTo>
                    <a:pt x="14164" y="114"/>
                    <a:pt x="13895" y="228"/>
                    <a:pt x="13634" y="341"/>
                  </a:cubicBezTo>
                  <a:cubicBezTo>
                    <a:pt x="13563" y="548"/>
                    <a:pt x="13314" y="842"/>
                    <a:pt x="12513" y="1210"/>
                  </a:cubicBezTo>
                  <a:lnTo>
                    <a:pt x="12650" y="1513"/>
                  </a:lnTo>
                  <a:cubicBezTo>
                    <a:pt x="12562" y="1378"/>
                    <a:pt x="12446" y="1309"/>
                    <a:pt x="12339" y="1288"/>
                  </a:cubicBezTo>
                  <a:cubicBezTo>
                    <a:pt x="12261" y="1321"/>
                    <a:pt x="12181" y="1355"/>
                    <a:pt x="12095" y="1389"/>
                  </a:cubicBezTo>
                  <a:cubicBezTo>
                    <a:pt x="12088" y="1393"/>
                    <a:pt x="12080" y="1397"/>
                    <a:pt x="12074" y="1399"/>
                  </a:cubicBezTo>
                  <a:cubicBezTo>
                    <a:pt x="12034" y="1475"/>
                    <a:pt x="12023" y="1580"/>
                    <a:pt x="12076" y="1723"/>
                  </a:cubicBezTo>
                  <a:lnTo>
                    <a:pt x="12307" y="1801"/>
                  </a:lnTo>
                  <a:lnTo>
                    <a:pt x="12198" y="2169"/>
                  </a:lnTo>
                  <a:lnTo>
                    <a:pt x="12225" y="1967"/>
                  </a:lnTo>
                  <a:cubicBezTo>
                    <a:pt x="12040" y="1700"/>
                    <a:pt x="11851" y="1607"/>
                    <a:pt x="11672" y="1599"/>
                  </a:cubicBezTo>
                  <a:cubicBezTo>
                    <a:pt x="8461" y="3216"/>
                    <a:pt x="4398" y="4987"/>
                    <a:pt x="591" y="5115"/>
                  </a:cubicBezTo>
                  <a:cubicBezTo>
                    <a:pt x="465" y="5113"/>
                    <a:pt x="339" y="5107"/>
                    <a:pt x="211" y="5103"/>
                  </a:cubicBezTo>
                  <a:cubicBezTo>
                    <a:pt x="188" y="5112"/>
                    <a:pt x="163" y="5116"/>
                    <a:pt x="138" y="5116"/>
                  </a:cubicBezTo>
                  <a:cubicBezTo>
                    <a:pt x="111" y="5116"/>
                    <a:pt x="83" y="5111"/>
                    <a:pt x="59" y="5098"/>
                  </a:cubicBezTo>
                  <a:lnTo>
                    <a:pt x="0" y="5096"/>
                  </a:lnTo>
                  <a:lnTo>
                    <a:pt x="0" y="5096"/>
                  </a:lnTo>
                  <a:cubicBezTo>
                    <a:pt x="42" y="5675"/>
                    <a:pt x="227" y="5656"/>
                    <a:pt x="638" y="5710"/>
                  </a:cubicBezTo>
                  <a:cubicBezTo>
                    <a:pt x="612" y="5908"/>
                    <a:pt x="705" y="6047"/>
                    <a:pt x="465" y="6228"/>
                  </a:cubicBezTo>
                  <a:cubicBezTo>
                    <a:pt x="522" y="6228"/>
                    <a:pt x="543" y="6228"/>
                    <a:pt x="497" y="6224"/>
                  </a:cubicBezTo>
                  <a:lnTo>
                    <a:pt x="497" y="6224"/>
                  </a:lnTo>
                  <a:cubicBezTo>
                    <a:pt x="551" y="6226"/>
                    <a:pt x="615" y="6227"/>
                    <a:pt x="679" y="6227"/>
                  </a:cubicBezTo>
                  <a:cubicBezTo>
                    <a:pt x="958" y="6227"/>
                    <a:pt x="1248" y="6207"/>
                    <a:pt x="865" y="6190"/>
                  </a:cubicBezTo>
                  <a:cubicBezTo>
                    <a:pt x="1552" y="6160"/>
                    <a:pt x="2238" y="6095"/>
                    <a:pt x="2917" y="5996"/>
                  </a:cubicBezTo>
                  <a:cubicBezTo>
                    <a:pt x="2928" y="5942"/>
                    <a:pt x="2930" y="5885"/>
                    <a:pt x="2923" y="5828"/>
                  </a:cubicBezTo>
                  <a:lnTo>
                    <a:pt x="2923" y="5828"/>
                  </a:lnTo>
                  <a:lnTo>
                    <a:pt x="2968" y="5990"/>
                  </a:lnTo>
                  <a:cubicBezTo>
                    <a:pt x="3878" y="5853"/>
                    <a:pt x="4780" y="5654"/>
                    <a:pt x="5664" y="5391"/>
                  </a:cubicBezTo>
                  <a:cubicBezTo>
                    <a:pt x="5731" y="5299"/>
                    <a:pt x="5802" y="5225"/>
                    <a:pt x="5909" y="5225"/>
                  </a:cubicBezTo>
                  <a:cubicBezTo>
                    <a:pt x="5954" y="5225"/>
                    <a:pt x="6004" y="5238"/>
                    <a:pt x="6063" y="5267"/>
                  </a:cubicBezTo>
                  <a:cubicBezTo>
                    <a:pt x="6827" y="5019"/>
                    <a:pt x="7577" y="4726"/>
                    <a:pt x="8307" y="4390"/>
                  </a:cubicBezTo>
                  <a:cubicBezTo>
                    <a:pt x="8326" y="4331"/>
                    <a:pt x="8341" y="4272"/>
                    <a:pt x="8349" y="4211"/>
                  </a:cubicBezTo>
                  <a:cubicBezTo>
                    <a:pt x="8288" y="4177"/>
                    <a:pt x="8234" y="4135"/>
                    <a:pt x="8185" y="4085"/>
                  </a:cubicBezTo>
                  <a:lnTo>
                    <a:pt x="8185" y="4085"/>
                  </a:lnTo>
                  <a:lnTo>
                    <a:pt x="8351" y="4196"/>
                  </a:lnTo>
                  <a:cubicBezTo>
                    <a:pt x="8351" y="4200"/>
                    <a:pt x="8349" y="4205"/>
                    <a:pt x="8349" y="4211"/>
                  </a:cubicBezTo>
                  <a:cubicBezTo>
                    <a:pt x="8408" y="4240"/>
                    <a:pt x="8469" y="4268"/>
                    <a:pt x="8534" y="4287"/>
                  </a:cubicBezTo>
                  <a:cubicBezTo>
                    <a:pt x="8591" y="4259"/>
                    <a:pt x="8646" y="4232"/>
                    <a:pt x="8703" y="4205"/>
                  </a:cubicBezTo>
                  <a:cubicBezTo>
                    <a:pt x="8650" y="4156"/>
                    <a:pt x="8591" y="4123"/>
                    <a:pt x="8677" y="4041"/>
                  </a:cubicBezTo>
                  <a:lnTo>
                    <a:pt x="8677" y="4041"/>
                  </a:lnTo>
                  <a:cubicBezTo>
                    <a:pt x="8744" y="4085"/>
                    <a:pt x="8799" y="4102"/>
                    <a:pt x="8846" y="4102"/>
                  </a:cubicBezTo>
                  <a:cubicBezTo>
                    <a:pt x="8995" y="4102"/>
                    <a:pt x="9070" y="3931"/>
                    <a:pt x="9232" y="3931"/>
                  </a:cubicBezTo>
                  <a:cubicBezTo>
                    <a:pt x="9237" y="3931"/>
                    <a:pt x="9242" y="3931"/>
                    <a:pt x="9247" y="3931"/>
                  </a:cubicBezTo>
                  <a:cubicBezTo>
                    <a:pt x="10124" y="3473"/>
                    <a:pt x="10978" y="2968"/>
                    <a:pt x="11802" y="2419"/>
                  </a:cubicBezTo>
                  <a:cubicBezTo>
                    <a:pt x="13007" y="2194"/>
                    <a:pt x="13420" y="1879"/>
                    <a:pt x="14278" y="1597"/>
                  </a:cubicBezTo>
                  <a:cubicBezTo>
                    <a:pt x="14064" y="1394"/>
                    <a:pt x="13842" y="677"/>
                    <a:pt x="13514" y="677"/>
                  </a:cubicBezTo>
                  <a:cubicBezTo>
                    <a:pt x="13478" y="677"/>
                    <a:pt x="13441" y="685"/>
                    <a:pt x="13403" y="704"/>
                  </a:cubicBezTo>
                  <a:lnTo>
                    <a:pt x="13403" y="704"/>
                  </a:lnTo>
                  <a:lnTo>
                    <a:pt x="13950" y="386"/>
                  </a:lnTo>
                  <a:lnTo>
                    <a:pt x="13950" y="386"/>
                  </a:lnTo>
                  <a:cubicBezTo>
                    <a:pt x="13824" y="640"/>
                    <a:pt x="14066" y="794"/>
                    <a:pt x="14249" y="794"/>
                  </a:cubicBezTo>
                  <a:cubicBezTo>
                    <a:pt x="14304" y="794"/>
                    <a:pt x="14355" y="779"/>
                    <a:pt x="14387" y="749"/>
                  </a:cubicBezTo>
                  <a:lnTo>
                    <a:pt x="14133" y="360"/>
                  </a:lnTo>
                  <a:lnTo>
                    <a:pt x="14133" y="360"/>
                  </a:lnTo>
                  <a:cubicBezTo>
                    <a:pt x="14203" y="445"/>
                    <a:pt x="14266" y="479"/>
                    <a:pt x="14320" y="479"/>
                  </a:cubicBezTo>
                  <a:cubicBezTo>
                    <a:pt x="14469" y="479"/>
                    <a:pt x="14545" y="223"/>
                    <a:pt x="14475" y="70"/>
                  </a:cubicBezTo>
                  <a:cubicBezTo>
                    <a:pt x="14461" y="45"/>
                    <a:pt x="14448" y="24"/>
                    <a:pt x="144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1319950" y="4900225"/>
              <a:ext cx="359575" cy="98300"/>
            </a:xfrm>
            <a:custGeom>
              <a:avLst/>
              <a:gdLst/>
              <a:ahLst/>
              <a:cxnLst/>
              <a:rect l="l" t="t" r="r" b="b"/>
              <a:pathLst>
                <a:path w="14383" h="3932" extrusionOk="0">
                  <a:moveTo>
                    <a:pt x="3791" y="54"/>
                  </a:moveTo>
                  <a:cubicBezTo>
                    <a:pt x="3842" y="54"/>
                    <a:pt x="3896" y="89"/>
                    <a:pt x="3954" y="98"/>
                  </a:cubicBezTo>
                  <a:cubicBezTo>
                    <a:pt x="3957" y="83"/>
                    <a:pt x="3960" y="73"/>
                    <a:pt x="3963" y="73"/>
                  </a:cubicBezTo>
                  <a:cubicBezTo>
                    <a:pt x="3966" y="73"/>
                    <a:pt x="3969" y="81"/>
                    <a:pt x="3973" y="100"/>
                  </a:cubicBezTo>
                  <a:cubicBezTo>
                    <a:pt x="3967" y="100"/>
                    <a:pt x="3960" y="100"/>
                    <a:pt x="3954" y="98"/>
                  </a:cubicBezTo>
                  <a:cubicBezTo>
                    <a:pt x="3940" y="162"/>
                    <a:pt x="3918" y="332"/>
                    <a:pt x="3831" y="332"/>
                  </a:cubicBezTo>
                  <a:cubicBezTo>
                    <a:pt x="3790" y="332"/>
                    <a:pt x="3735" y="294"/>
                    <a:pt x="3660" y="191"/>
                  </a:cubicBezTo>
                  <a:cubicBezTo>
                    <a:pt x="3701" y="84"/>
                    <a:pt x="3745" y="54"/>
                    <a:pt x="3791" y="54"/>
                  </a:cubicBezTo>
                  <a:close/>
                  <a:moveTo>
                    <a:pt x="707" y="517"/>
                  </a:moveTo>
                  <a:lnTo>
                    <a:pt x="707" y="517"/>
                  </a:lnTo>
                  <a:cubicBezTo>
                    <a:pt x="873" y="626"/>
                    <a:pt x="1142" y="878"/>
                    <a:pt x="1006" y="1009"/>
                  </a:cubicBezTo>
                  <a:cubicBezTo>
                    <a:pt x="905" y="866"/>
                    <a:pt x="549" y="779"/>
                    <a:pt x="707" y="517"/>
                  </a:cubicBezTo>
                  <a:close/>
                  <a:moveTo>
                    <a:pt x="12175" y="3179"/>
                  </a:moveTo>
                  <a:lnTo>
                    <a:pt x="12175" y="3179"/>
                  </a:lnTo>
                  <a:cubicBezTo>
                    <a:pt x="12194" y="3189"/>
                    <a:pt x="12202" y="3229"/>
                    <a:pt x="12208" y="3278"/>
                  </a:cubicBezTo>
                  <a:cubicBezTo>
                    <a:pt x="12200" y="3244"/>
                    <a:pt x="12190" y="3210"/>
                    <a:pt x="12175" y="3179"/>
                  </a:cubicBezTo>
                  <a:close/>
                  <a:moveTo>
                    <a:pt x="2993" y="1"/>
                  </a:moveTo>
                  <a:cubicBezTo>
                    <a:pt x="2491" y="1"/>
                    <a:pt x="1975" y="22"/>
                    <a:pt x="1443" y="66"/>
                  </a:cubicBezTo>
                  <a:cubicBezTo>
                    <a:pt x="1155" y="92"/>
                    <a:pt x="867" y="123"/>
                    <a:pt x="581" y="159"/>
                  </a:cubicBezTo>
                  <a:cubicBezTo>
                    <a:pt x="480" y="299"/>
                    <a:pt x="370" y="409"/>
                    <a:pt x="218" y="409"/>
                  </a:cubicBezTo>
                  <a:cubicBezTo>
                    <a:pt x="153" y="409"/>
                    <a:pt x="82" y="389"/>
                    <a:pt x="1" y="344"/>
                  </a:cubicBezTo>
                  <a:lnTo>
                    <a:pt x="1" y="344"/>
                  </a:lnTo>
                  <a:cubicBezTo>
                    <a:pt x="207" y="628"/>
                    <a:pt x="343" y="498"/>
                    <a:pt x="539" y="849"/>
                  </a:cubicBezTo>
                  <a:lnTo>
                    <a:pt x="486" y="1259"/>
                  </a:lnTo>
                  <a:cubicBezTo>
                    <a:pt x="1318" y="1196"/>
                    <a:pt x="2100" y="1164"/>
                    <a:pt x="2844" y="1164"/>
                  </a:cubicBezTo>
                  <a:cubicBezTo>
                    <a:pt x="3194" y="1164"/>
                    <a:pt x="3536" y="1171"/>
                    <a:pt x="3870" y="1185"/>
                  </a:cubicBezTo>
                  <a:cubicBezTo>
                    <a:pt x="3967" y="1070"/>
                    <a:pt x="4145" y="1084"/>
                    <a:pt x="4152" y="1032"/>
                  </a:cubicBezTo>
                  <a:lnTo>
                    <a:pt x="4152" y="1032"/>
                  </a:lnTo>
                  <a:lnTo>
                    <a:pt x="4131" y="1198"/>
                  </a:lnTo>
                  <a:cubicBezTo>
                    <a:pt x="4272" y="1206"/>
                    <a:pt x="4413" y="1215"/>
                    <a:pt x="4551" y="1225"/>
                  </a:cubicBezTo>
                  <a:cubicBezTo>
                    <a:pt x="4421" y="1074"/>
                    <a:pt x="4284" y="967"/>
                    <a:pt x="4320" y="702"/>
                  </a:cubicBezTo>
                  <a:lnTo>
                    <a:pt x="4320" y="702"/>
                  </a:lnTo>
                  <a:lnTo>
                    <a:pt x="4987" y="1143"/>
                  </a:lnTo>
                  <a:cubicBezTo>
                    <a:pt x="4976" y="1183"/>
                    <a:pt x="4959" y="1221"/>
                    <a:pt x="4934" y="1255"/>
                  </a:cubicBezTo>
                  <a:cubicBezTo>
                    <a:pt x="7153" y="1463"/>
                    <a:pt x="9100" y="2024"/>
                    <a:pt x="11201" y="2969"/>
                  </a:cubicBezTo>
                  <a:cubicBezTo>
                    <a:pt x="11283" y="2981"/>
                    <a:pt x="11359" y="3017"/>
                    <a:pt x="11424" y="3072"/>
                  </a:cubicBezTo>
                  <a:cubicBezTo>
                    <a:pt x="11527" y="3118"/>
                    <a:pt x="11628" y="3162"/>
                    <a:pt x="11733" y="3213"/>
                  </a:cubicBezTo>
                  <a:cubicBezTo>
                    <a:pt x="11897" y="3267"/>
                    <a:pt x="12055" y="3324"/>
                    <a:pt x="12215" y="3381"/>
                  </a:cubicBezTo>
                  <a:cubicBezTo>
                    <a:pt x="12215" y="3377"/>
                    <a:pt x="12217" y="3375"/>
                    <a:pt x="12217" y="3370"/>
                  </a:cubicBezTo>
                  <a:cubicBezTo>
                    <a:pt x="12217" y="3375"/>
                    <a:pt x="12217" y="3379"/>
                    <a:pt x="12219" y="3381"/>
                  </a:cubicBezTo>
                  <a:cubicBezTo>
                    <a:pt x="12318" y="3417"/>
                    <a:pt x="12421" y="3452"/>
                    <a:pt x="12520" y="3486"/>
                  </a:cubicBezTo>
                  <a:cubicBezTo>
                    <a:pt x="12558" y="3479"/>
                    <a:pt x="12599" y="3476"/>
                    <a:pt x="12643" y="3476"/>
                  </a:cubicBezTo>
                  <a:cubicBezTo>
                    <a:pt x="12812" y="3476"/>
                    <a:pt x="13012" y="3520"/>
                    <a:pt x="13184" y="3520"/>
                  </a:cubicBezTo>
                  <a:cubicBezTo>
                    <a:pt x="13219" y="3484"/>
                    <a:pt x="13262" y="3462"/>
                    <a:pt x="13317" y="3462"/>
                  </a:cubicBezTo>
                  <a:cubicBezTo>
                    <a:pt x="13344" y="3462"/>
                    <a:pt x="13374" y="3467"/>
                    <a:pt x="13407" y="3480"/>
                  </a:cubicBezTo>
                  <a:cubicBezTo>
                    <a:pt x="13341" y="3507"/>
                    <a:pt x="13271" y="3520"/>
                    <a:pt x="13200" y="3520"/>
                  </a:cubicBezTo>
                  <a:cubicBezTo>
                    <a:pt x="13195" y="3520"/>
                    <a:pt x="13190" y="3520"/>
                    <a:pt x="13184" y="3520"/>
                  </a:cubicBezTo>
                  <a:cubicBezTo>
                    <a:pt x="13140" y="3572"/>
                    <a:pt x="13109" y="3633"/>
                    <a:pt x="13092" y="3698"/>
                  </a:cubicBezTo>
                  <a:cubicBezTo>
                    <a:pt x="13296" y="3776"/>
                    <a:pt x="13498" y="3854"/>
                    <a:pt x="13695" y="3932"/>
                  </a:cubicBezTo>
                  <a:cubicBezTo>
                    <a:pt x="13702" y="3923"/>
                    <a:pt x="13708" y="3917"/>
                    <a:pt x="13714" y="3907"/>
                  </a:cubicBezTo>
                  <a:cubicBezTo>
                    <a:pt x="13714" y="3907"/>
                    <a:pt x="13668" y="3801"/>
                    <a:pt x="13611" y="3764"/>
                  </a:cubicBezTo>
                  <a:lnTo>
                    <a:pt x="13889" y="3749"/>
                  </a:lnTo>
                  <a:cubicBezTo>
                    <a:pt x="13897" y="3740"/>
                    <a:pt x="13904" y="3734"/>
                    <a:pt x="13912" y="3728"/>
                  </a:cubicBezTo>
                  <a:cubicBezTo>
                    <a:pt x="13826" y="3473"/>
                    <a:pt x="13702" y="3526"/>
                    <a:pt x="13605" y="3387"/>
                  </a:cubicBezTo>
                  <a:lnTo>
                    <a:pt x="13605" y="3387"/>
                  </a:lnTo>
                  <a:cubicBezTo>
                    <a:pt x="13665" y="3410"/>
                    <a:pt x="13718" y="3420"/>
                    <a:pt x="13765" y="3420"/>
                  </a:cubicBezTo>
                  <a:cubicBezTo>
                    <a:pt x="14072" y="3420"/>
                    <a:pt x="14135" y="2991"/>
                    <a:pt x="14383" y="2859"/>
                  </a:cubicBezTo>
                  <a:cubicBezTo>
                    <a:pt x="13729" y="2586"/>
                    <a:pt x="13094" y="2323"/>
                    <a:pt x="12619" y="2085"/>
                  </a:cubicBezTo>
                  <a:cubicBezTo>
                    <a:pt x="12560" y="2069"/>
                    <a:pt x="12505" y="2050"/>
                    <a:pt x="12448" y="2031"/>
                  </a:cubicBezTo>
                  <a:lnTo>
                    <a:pt x="12438" y="2100"/>
                  </a:lnTo>
                  <a:lnTo>
                    <a:pt x="12135" y="2119"/>
                  </a:lnTo>
                  <a:lnTo>
                    <a:pt x="12135" y="2119"/>
                  </a:lnTo>
                  <a:lnTo>
                    <a:pt x="12370" y="2005"/>
                  </a:lnTo>
                  <a:cubicBezTo>
                    <a:pt x="9365" y="1031"/>
                    <a:pt x="6525" y="1"/>
                    <a:pt x="29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954825" y="4620225"/>
              <a:ext cx="1154775" cy="241025"/>
            </a:xfrm>
            <a:custGeom>
              <a:avLst/>
              <a:gdLst/>
              <a:ahLst/>
              <a:cxnLst/>
              <a:rect l="l" t="t" r="r" b="b"/>
              <a:pathLst>
                <a:path w="46191" h="9641" extrusionOk="0">
                  <a:moveTo>
                    <a:pt x="17804" y="177"/>
                  </a:moveTo>
                  <a:lnTo>
                    <a:pt x="18166" y="194"/>
                  </a:lnTo>
                  <a:cubicBezTo>
                    <a:pt x="18149" y="331"/>
                    <a:pt x="18075" y="430"/>
                    <a:pt x="18057" y="564"/>
                  </a:cubicBezTo>
                  <a:lnTo>
                    <a:pt x="18057" y="562"/>
                  </a:lnTo>
                  <a:lnTo>
                    <a:pt x="17804" y="177"/>
                  </a:lnTo>
                  <a:close/>
                  <a:moveTo>
                    <a:pt x="15934" y="524"/>
                  </a:moveTo>
                  <a:cubicBezTo>
                    <a:pt x="15959" y="545"/>
                    <a:pt x="15977" y="569"/>
                    <a:pt x="15991" y="596"/>
                  </a:cubicBezTo>
                  <a:lnTo>
                    <a:pt x="15935" y="560"/>
                  </a:lnTo>
                  <a:cubicBezTo>
                    <a:pt x="15933" y="548"/>
                    <a:pt x="15933" y="536"/>
                    <a:pt x="15934" y="524"/>
                  </a:cubicBezTo>
                  <a:close/>
                  <a:moveTo>
                    <a:pt x="16770" y="670"/>
                  </a:moveTo>
                  <a:lnTo>
                    <a:pt x="16919" y="916"/>
                  </a:lnTo>
                  <a:lnTo>
                    <a:pt x="16568" y="829"/>
                  </a:lnTo>
                  <a:lnTo>
                    <a:pt x="16770" y="670"/>
                  </a:lnTo>
                  <a:close/>
                  <a:moveTo>
                    <a:pt x="28117" y="2882"/>
                  </a:moveTo>
                  <a:lnTo>
                    <a:pt x="28414" y="2932"/>
                  </a:lnTo>
                  <a:lnTo>
                    <a:pt x="28136" y="3191"/>
                  </a:lnTo>
                  <a:lnTo>
                    <a:pt x="28117" y="2882"/>
                  </a:lnTo>
                  <a:close/>
                  <a:moveTo>
                    <a:pt x="17501" y="1"/>
                  </a:moveTo>
                  <a:cubicBezTo>
                    <a:pt x="17388" y="79"/>
                    <a:pt x="17333" y="224"/>
                    <a:pt x="17455" y="531"/>
                  </a:cubicBezTo>
                  <a:cubicBezTo>
                    <a:pt x="17319" y="359"/>
                    <a:pt x="17160" y="296"/>
                    <a:pt x="16996" y="296"/>
                  </a:cubicBezTo>
                  <a:cubicBezTo>
                    <a:pt x="16724" y="296"/>
                    <a:pt x="16441" y="471"/>
                    <a:pt x="16233" y="611"/>
                  </a:cubicBezTo>
                  <a:lnTo>
                    <a:pt x="16280" y="268"/>
                  </a:lnTo>
                  <a:cubicBezTo>
                    <a:pt x="16243" y="210"/>
                    <a:pt x="16203" y="186"/>
                    <a:pt x="16163" y="186"/>
                  </a:cubicBezTo>
                  <a:cubicBezTo>
                    <a:pt x="16046" y="186"/>
                    <a:pt x="15932" y="384"/>
                    <a:pt x="15933" y="520"/>
                  </a:cubicBezTo>
                  <a:lnTo>
                    <a:pt x="15933" y="520"/>
                  </a:lnTo>
                  <a:cubicBezTo>
                    <a:pt x="15885" y="477"/>
                    <a:pt x="15831" y="463"/>
                    <a:pt x="15774" y="463"/>
                  </a:cubicBezTo>
                  <a:cubicBezTo>
                    <a:pt x="15672" y="463"/>
                    <a:pt x="15557" y="508"/>
                    <a:pt x="15446" y="508"/>
                  </a:cubicBezTo>
                  <a:cubicBezTo>
                    <a:pt x="15351" y="508"/>
                    <a:pt x="15258" y="475"/>
                    <a:pt x="15178" y="350"/>
                  </a:cubicBezTo>
                  <a:lnTo>
                    <a:pt x="15178" y="350"/>
                  </a:lnTo>
                  <a:cubicBezTo>
                    <a:pt x="15183" y="350"/>
                    <a:pt x="15188" y="350"/>
                    <a:pt x="15193" y="350"/>
                  </a:cubicBezTo>
                  <a:cubicBezTo>
                    <a:pt x="15389" y="350"/>
                    <a:pt x="15421" y="153"/>
                    <a:pt x="15476" y="26"/>
                  </a:cubicBezTo>
                  <a:lnTo>
                    <a:pt x="15476" y="26"/>
                  </a:lnTo>
                  <a:cubicBezTo>
                    <a:pt x="15304" y="32"/>
                    <a:pt x="15135" y="39"/>
                    <a:pt x="14955" y="49"/>
                  </a:cubicBezTo>
                  <a:cubicBezTo>
                    <a:pt x="13272" y="180"/>
                    <a:pt x="11253" y="657"/>
                    <a:pt x="9359" y="1273"/>
                  </a:cubicBezTo>
                  <a:lnTo>
                    <a:pt x="9552" y="1633"/>
                  </a:lnTo>
                  <a:cubicBezTo>
                    <a:pt x="9483" y="1588"/>
                    <a:pt x="9394" y="1529"/>
                    <a:pt x="9344" y="1529"/>
                  </a:cubicBezTo>
                  <a:cubicBezTo>
                    <a:pt x="9312" y="1529"/>
                    <a:pt x="9295" y="1553"/>
                    <a:pt x="9310" y="1620"/>
                  </a:cubicBezTo>
                  <a:lnTo>
                    <a:pt x="9024" y="1385"/>
                  </a:lnTo>
                  <a:cubicBezTo>
                    <a:pt x="7035" y="2055"/>
                    <a:pt x="5218" y="2876"/>
                    <a:pt x="4128" y="3599"/>
                  </a:cubicBezTo>
                  <a:cubicBezTo>
                    <a:pt x="3464" y="3910"/>
                    <a:pt x="2484" y="4270"/>
                    <a:pt x="1209" y="4602"/>
                  </a:cubicBezTo>
                  <a:cubicBezTo>
                    <a:pt x="1230" y="4661"/>
                    <a:pt x="1218" y="4714"/>
                    <a:pt x="1140" y="4751"/>
                  </a:cubicBezTo>
                  <a:lnTo>
                    <a:pt x="1087" y="4634"/>
                  </a:lnTo>
                  <a:cubicBezTo>
                    <a:pt x="1001" y="4655"/>
                    <a:pt x="919" y="4676"/>
                    <a:pt x="833" y="4697"/>
                  </a:cubicBezTo>
                  <a:cubicBezTo>
                    <a:pt x="667" y="4793"/>
                    <a:pt x="494" y="4888"/>
                    <a:pt x="322" y="4985"/>
                  </a:cubicBezTo>
                  <a:cubicBezTo>
                    <a:pt x="408" y="5061"/>
                    <a:pt x="493" y="5115"/>
                    <a:pt x="572" y="5115"/>
                  </a:cubicBezTo>
                  <a:cubicBezTo>
                    <a:pt x="623" y="5115"/>
                    <a:pt x="671" y="5093"/>
                    <a:pt x="716" y="5040"/>
                  </a:cubicBezTo>
                  <a:lnTo>
                    <a:pt x="716" y="5040"/>
                  </a:lnTo>
                  <a:lnTo>
                    <a:pt x="448" y="5401"/>
                  </a:lnTo>
                  <a:lnTo>
                    <a:pt x="503" y="5437"/>
                  </a:lnTo>
                  <a:lnTo>
                    <a:pt x="0" y="6589"/>
                  </a:lnTo>
                  <a:cubicBezTo>
                    <a:pt x="192" y="6512"/>
                    <a:pt x="385" y="6434"/>
                    <a:pt x="578" y="6356"/>
                  </a:cubicBezTo>
                  <a:cubicBezTo>
                    <a:pt x="518" y="6278"/>
                    <a:pt x="463" y="6198"/>
                    <a:pt x="412" y="6116"/>
                  </a:cubicBezTo>
                  <a:lnTo>
                    <a:pt x="412" y="6116"/>
                  </a:lnTo>
                  <a:cubicBezTo>
                    <a:pt x="487" y="6193"/>
                    <a:pt x="541" y="6222"/>
                    <a:pt x="580" y="6222"/>
                  </a:cubicBezTo>
                  <a:cubicBezTo>
                    <a:pt x="713" y="6222"/>
                    <a:pt x="678" y="5873"/>
                    <a:pt x="783" y="5873"/>
                  </a:cubicBezTo>
                  <a:cubicBezTo>
                    <a:pt x="821" y="5873"/>
                    <a:pt x="878" y="5918"/>
                    <a:pt x="968" y="6043"/>
                  </a:cubicBezTo>
                  <a:lnTo>
                    <a:pt x="713" y="6299"/>
                  </a:lnTo>
                  <a:cubicBezTo>
                    <a:pt x="1136" y="6129"/>
                    <a:pt x="1556" y="5959"/>
                    <a:pt x="1977" y="5790"/>
                  </a:cubicBezTo>
                  <a:cubicBezTo>
                    <a:pt x="1975" y="5702"/>
                    <a:pt x="2063" y="5607"/>
                    <a:pt x="2208" y="5509"/>
                  </a:cubicBezTo>
                  <a:cubicBezTo>
                    <a:pt x="2215" y="5445"/>
                    <a:pt x="2217" y="5384"/>
                    <a:pt x="2213" y="5321"/>
                  </a:cubicBezTo>
                  <a:lnTo>
                    <a:pt x="2213" y="5321"/>
                  </a:lnTo>
                  <a:lnTo>
                    <a:pt x="2410" y="5389"/>
                  </a:lnTo>
                  <a:cubicBezTo>
                    <a:pt x="2852" y="5157"/>
                    <a:pt x="3546" y="4924"/>
                    <a:pt x="4107" y="4768"/>
                  </a:cubicBezTo>
                  <a:cubicBezTo>
                    <a:pt x="6292" y="3506"/>
                    <a:pt x="9569" y="2289"/>
                    <a:pt x="12826" y="1612"/>
                  </a:cubicBezTo>
                  <a:lnTo>
                    <a:pt x="12837" y="1528"/>
                  </a:lnTo>
                  <a:lnTo>
                    <a:pt x="12883" y="1601"/>
                  </a:lnTo>
                  <a:cubicBezTo>
                    <a:pt x="12988" y="1578"/>
                    <a:pt x="13093" y="1559"/>
                    <a:pt x="13199" y="1538"/>
                  </a:cubicBezTo>
                  <a:cubicBezTo>
                    <a:pt x="13175" y="1408"/>
                    <a:pt x="13249" y="1355"/>
                    <a:pt x="13352" y="1355"/>
                  </a:cubicBezTo>
                  <a:cubicBezTo>
                    <a:pt x="13439" y="1355"/>
                    <a:pt x="13548" y="1392"/>
                    <a:pt x="13636" y="1454"/>
                  </a:cubicBezTo>
                  <a:cubicBezTo>
                    <a:pt x="14412" y="1315"/>
                    <a:pt x="15180" y="1208"/>
                    <a:pt x="15926" y="1143"/>
                  </a:cubicBezTo>
                  <a:cubicBezTo>
                    <a:pt x="16359" y="1083"/>
                    <a:pt x="16831" y="1053"/>
                    <a:pt x="17338" y="1053"/>
                  </a:cubicBezTo>
                  <a:cubicBezTo>
                    <a:pt x="18555" y="1053"/>
                    <a:pt x="19980" y="1225"/>
                    <a:pt x="21579" y="1567"/>
                  </a:cubicBezTo>
                  <a:cubicBezTo>
                    <a:pt x="21592" y="1546"/>
                    <a:pt x="21604" y="1532"/>
                    <a:pt x="21623" y="1532"/>
                  </a:cubicBezTo>
                  <a:cubicBezTo>
                    <a:pt x="21638" y="1549"/>
                    <a:pt x="21651" y="1567"/>
                    <a:pt x="21661" y="1586"/>
                  </a:cubicBezTo>
                  <a:cubicBezTo>
                    <a:pt x="22408" y="1748"/>
                    <a:pt x="23192" y="1948"/>
                    <a:pt x="24014" y="2186"/>
                  </a:cubicBezTo>
                  <a:cubicBezTo>
                    <a:pt x="24040" y="2171"/>
                    <a:pt x="24069" y="2163"/>
                    <a:pt x="24098" y="2163"/>
                  </a:cubicBezTo>
                  <a:cubicBezTo>
                    <a:pt x="24114" y="2163"/>
                    <a:pt x="24131" y="2166"/>
                    <a:pt x="24147" y="2171"/>
                  </a:cubicBezTo>
                  <a:cubicBezTo>
                    <a:pt x="24143" y="2190"/>
                    <a:pt x="24147" y="2207"/>
                    <a:pt x="24143" y="2224"/>
                  </a:cubicBezTo>
                  <a:cubicBezTo>
                    <a:pt x="25011" y="2478"/>
                    <a:pt x="25913" y="2773"/>
                    <a:pt x="26851" y="3109"/>
                  </a:cubicBezTo>
                  <a:cubicBezTo>
                    <a:pt x="27419" y="3315"/>
                    <a:pt x="27970" y="3519"/>
                    <a:pt x="28506" y="3719"/>
                  </a:cubicBezTo>
                  <a:cubicBezTo>
                    <a:pt x="28594" y="3536"/>
                    <a:pt x="28697" y="3410"/>
                    <a:pt x="28855" y="3410"/>
                  </a:cubicBezTo>
                  <a:cubicBezTo>
                    <a:pt x="28998" y="3410"/>
                    <a:pt x="29187" y="3513"/>
                    <a:pt x="29451" y="3769"/>
                  </a:cubicBezTo>
                  <a:lnTo>
                    <a:pt x="29322" y="4028"/>
                  </a:lnTo>
                  <a:cubicBezTo>
                    <a:pt x="30626" y="4531"/>
                    <a:pt x="31840" y="5031"/>
                    <a:pt x="32982" y="5569"/>
                  </a:cubicBezTo>
                  <a:cubicBezTo>
                    <a:pt x="35737" y="7504"/>
                    <a:pt x="39779" y="9334"/>
                    <a:pt x="43802" y="9525"/>
                  </a:cubicBezTo>
                  <a:cubicBezTo>
                    <a:pt x="43985" y="9548"/>
                    <a:pt x="44111" y="9565"/>
                    <a:pt x="44195" y="9580"/>
                  </a:cubicBezTo>
                  <a:cubicBezTo>
                    <a:pt x="44183" y="9570"/>
                    <a:pt x="44182" y="9560"/>
                    <a:pt x="44206" y="9547"/>
                  </a:cubicBezTo>
                  <a:lnTo>
                    <a:pt x="44206" y="9547"/>
                  </a:lnTo>
                  <a:cubicBezTo>
                    <a:pt x="44248" y="9566"/>
                    <a:pt x="45497" y="9627"/>
                    <a:pt x="45404" y="9641"/>
                  </a:cubicBezTo>
                  <a:cubicBezTo>
                    <a:pt x="46001" y="9605"/>
                    <a:pt x="45656" y="9243"/>
                    <a:pt x="45640" y="8953"/>
                  </a:cubicBezTo>
                  <a:cubicBezTo>
                    <a:pt x="46191" y="8688"/>
                    <a:pt x="45505" y="8533"/>
                    <a:pt x="45867" y="8453"/>
                  </a:cubicBezTo>
                  <a:cubicBezTo>
                    <a:pt x="43606" y="8413"/>
                    <a:pt x="41589" y="7971"/>
                    <a:pt x="39577" y="7330"/>
                  </a:cubicBezTo>
                  <a:cubicBezTo>
                    <a:pt x="39515" y="7431"/>
                    <a:pt x="39437" y="7507"/>
                    <a:pt x="39315" y="7507"/>
                  </a:cubicBezTo>
                  <a:cubicBezTo>
                    <a:pt x="39267" y="7507"/>
                    <a:pt x="39213" y="7495"/>
                    <a:pt x="39150" y="7468"/>
                  </a:cubicBezTo>
                  <a:cubicBezTo>
                    <a:pt x="39173" y="7382"/>
                    <a:pt x="39213" y="7302"/>
                    <a:pt x="39263" y="7229"/>
                  </a:cubicBezTo>
                  <a:cubicBezTo>
                    <a:pt x="37028" y="6495"/>
                    <a:pt x="34788" y="5525"/>
                    <a:pt x="32218" y="4585"/>
                  </a:cubicBezTo>
                  <a:cubicBezTo>
                    <a:pt x="31779" y="4207"/>
                    <a:pt x="30975" y="3805"/>
                    <a:pt x="30067" y="3412"/>
                  </a:cubicBezTo>
                  <a:lnTo>
                    <a:pt x="30067" y="3412"/>
                  </a:lnTo>
                  <a:lnTo>
                    <a:pt x="30111" y="3601"/>
                  </a:lnTo>
                  <a:lnTo>
                    <a:pt x="29766" y="3284"/>
                  </a:lnTo>
                  <a:cubicBezTo>
                    <a:pt x="28725" y="2846"/>
                    <a:pt x="27587" y="2426"/>
                    <a:pt x="26713" y="2062"/>
                  </a:cubicBezTo>
                  <a:cubicBezTo>
                    <a:pt x="26462" y="1975"/>
                    <a:pt x="26225" y="1893"/>
                    <a:pt x="25987" y="1814"/>
                  </a:cubicBezTo>
                  <a:lnTo>
                    <a:pt x="25892" y="2295"/>
                  </a:lnTo>
                  <a:cubicBezTo>
                    <a:pt x="25781" y="2196"/>
                    <a:pt x="25702" y="2170"/>
                    <a:pt x="25634" y="2170"/>
                  </a:cubicBezTo>
                  <a:cubicBezTo>
                    <a:pt x="25557" y="2170"/>
                    <a:pt x="25494" y="2202"/>
                    <a:pt x="25412" y="2202"/>
                  </a:cubicBezTo>
                  <a:cubicBezTo>
                    <a:pt x="25351" y="2202"/>
                    <a:pt x="25281" y="2185"/>
                    <a:pt x="25188" y="2123"/>
                  </a:cubicBezTo>
                  <a:cubicBezTo>
                    <a:pt x="25447" y="2074"/>
                    <a:pt x="25350" y="1790"/>
                    <a:pt x="25291" y="1580"/>
                  </a:cubicBezTo>
                  <a:cubicBezTo>
                    <a:pt x="23981" y="1143"/>
                    <a:pt x="22843" y="798"/>
                    <a:pt x="21747" y="541"/>
                  </a:cubicBezTo>
                  <a:lnTo>
                    <a:pt x="21747" y="541"/>
                  </a:lnTo>
                  <a:cubicBezTo>
                    <a:pt x="21749" y="556"/>
                    <a:pt x="21749" y="569"/>
                    <a:pt x="21754" y="583"/>
                  </a:cubicBezTo>
                  <a:lnTo>
                    <a:pt x="21865" y="657"/>
                  </a:lnTo>
                  <a:cubicBezTo>
                    <a:pt x="21687" y="799"/>
                    <a:pt x="21637" y="1023"/>
                    <a:pt x="21472" y="1023"/>
                  </a:cubicBezTo>
                  <a:cubicBezTo>
                    <a:pt x="21449" y="1023"/>
                    <a:pt x="21423" y="1018"/>
                    <a:pt x="21394" y="1008"/>
                  </a:cubicBezTo>
                  <a:lnTo>
                    <a:pt x="21169" y="415"/>
                  </a:lnTo>
                  <a:cubicBezTo>
                    <a:pt x="21104" y="464"/>
                    <a:pt x="21050" y="484"/>
                    <a:pt x="21004" y="484"/>
                  </a:cubicBezTo>
                  <a:cubicBezTo>
                    <a:pt x="20925" y="484"/>
                    <a:pt x="20870" y="425"/>
                    <a:pt x="20822" y="344"/>
                  </a:cubicBezTo>
                  <a:cubicBezTo>
                    <a:pt x="20736" y="329"/>
                    <a:pt x="20650" y="316"/>
                    <a:pt x="20565" y="299"/>
                  </a:cubicBezTo>
                  <a:lnTo>
                    <a:pt x="20565" y="299"/>
                  </a:lnTo>
                  <a:cubicBezTo>
                    <a:pt x="20586" y="339"/>
                    <a:pt x="20605" y="381"/>
                    <a:pt x="20622" y="423"/>
                  </a:cubicBezTo>
                  <a:lnTo>
                    <a:pt x="20557" y="299"/>
                  </a:lnTo>
                  <a:cubicBezTo>
                    <a:pt x="20233" y="243"/>
                    <a:pt x="19905" y="192"/>
                    <a:pt x="19575" y="150"/>
                  </a:cubicBezTo>
                  <a:cubicBezTo>
                    <a:pt x="19467" y="285"/>
                    <a:pt x="19362" y="337"/>
                    <a:pt x="19259" y="337"/>
                  </a:cubicBezTo>
                  <a:cubicBezTo>
                    <a:pt x="19093" y="337"/>
                    <a:pt x="18930" y="204"/>
                    <a:pt x="18759" y="68"/>
                  </a:cubicBezTo>
                  <a:cubicBezTo>
                    <a:pt x="18353" y="34"/>
                    <a:pt x="17935" y="13"/>
                    <a:pt x="1750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2059800" y="4859700"/>
              <a:ext cx="4150" cy="850"/>
            </a:xfrm>
            <a:custGeom>
              <a:avLst/>
              <a:gdLst/>
              <a:ahLst/>
              <a:cxnLst/>
              <a:rect l="l" t="t" r="r" b="b"/>
              <a:pathLst>
                <a:path w="166" h="34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"/>
                    <a:pt x="112" y="33"/>
                    <a:pt x="140" y="33"/>
                  </a:cubicBezTo>
                  <a:cubicBezTo>
                    <a:pt x="165" y="33"/>
                    <a:pt x="145" y="24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1959475" y="4951075"/>
              <a:ext cx="13225" cy="6325"/>
            </a:xfrm>
            <a:custGeom>
              <a:avLst/>
              <a:gdLst/>
              <a:ahLst/>
              <a:cxnLst/>
              <a:rect l="l" t="t" r="r" b="b"/>
              <a:pathLst>
                <a:path w="529" h="253" extrusionOk="0">
                  <a:moveTo>
                    <a:pt x="22" y="1"/>
                  </a:moveTo>
                  <a:lnTo>
                    <a:pt x="0" y="157"/>
                  </a:lnTo>
                  <a:cubicBezTo>
                    <a:pt x="59" y="228"/>
                    <a:pt x="117" y="252"/>
                    <a:pt x="175" y="252"/>
                  </a:cubicBezTo>
                  <a:cubicBezTo>
                    <a:pt x="295" y="252"/>
                    <a:pt x="414" y="150"/>
                    <a:pt x="528" y="148"/>
                  </a:cubicBezTo>
                  <a:cubicBezTo>
                    <a:pt x="360" y="102"/>
                    <a:pt x="192" y="49"/>
                    <a:pt x="2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2085875" y="4861275"/>
              <a:ext cx="3075" cy="75"/>
            </a:xfrm>
            <a:custGeom>
              <a:avLst/>
              <a:gdLst/>
              <a:ahLst/>
              <a:cxnLst/>
              <a:rect l="l" t="t" r="r" b="b"/>
              <a:pathLst>
                <a:path w="12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13" y="2"/>
                    <a:pt x="19" y="2"/>
                  </a:cubicBezTo>
                  <a:lnTo>
                    <a:pt x="19" y="2"/>
                  </a:lnTo>
                  <a:cubicBezTo>
                    <a:pt x="13" y="1"/>
                    <a:pt x="7" y="1"/>
                    <a:pt x="0" y="1"/>
                  </a:cubicBezTo>
                  <a:close/>
                  <a:moveTo>
                    <a:pt x="122" y="1"/>
                  </a:moveTo>
                  <a:cubicBezTo>
                    <a:pt x="97" y="1"/>
                    <a:pt x="71" y="2"/>
                    <a:pt x="43" y="2"/>
                  </a:cubicBezTo>
                  <a:cubicBezTo>
                    <a:pt x="35" y="2"/>
                    <a:pt x="27" y="2"/>
                    <a:pt x="19" y="2"/>
                  </a:cubicBezTo>
                  <a:lnTo>
                    <a:pt x="19" y="2"/>
                  </a:lnTo>
                  <a:cubicBezTo>
                    <a:pt x="39" y="2"/>
                    <a:pt x="55" y="3"/>
                    <a:pt x="71" y="3"/>
                  </a:cubicBezTo>
                  <a:cubicBezTo>
                    <a:pt x="91" y="3"/>
                    <a:pt x="107" y="2"/>
                    <a:pt x="12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1134425" y="4761325"/>
              <a:ext cx="665100" cy="154300"/>
            </a:xfrm>
            <a:custGeom>
              <a:avLst/>
              <a:gdLst/>
              <a:ahLst/>
              <a:cxnLst/>
              <a:rect l="l" t="t" r="r" b="b"/>
              <a:pathLst>
                <a:path w="26604" h="6172" extrusionOk="0">
                  <a:moveTo>
                    <a:pt x="17005" y="1269"/>
                  </a:moveTo>
                  <a:cubicBezTo>
                    <a:pt x="17144" y="1583"/>
                    <a:pt x="17404" y="1459"/>
                    <a:pt x="17508" y="1604"/>
                  </a:cubicBezTo>
                  <a:cubicBezTo>
                    <a:pt x="17506" y="1604"/>
                    <a:pt x="17504" y="1604"/>
                    <a:pt x="17502" y="1604"/>
                  </a:cubicBezTo>
                  <a:cubicBezTo>
                    <a:pt x="17415" y="1604"/>
                    <a:pt x="17337" y="1759"/>
                    <a:pt x="17220" y="1759"/>
                  </a:cubicBezTo>
                  <a:cubicBezTo>
                    <a:pt x="17177" y="1759"/>
                    <a:pt x="17128" y="1738"/>
                    <a:pt x="17072" y="1681"/>
                  </a:cubicBezTo>
                  <a:lnTo>
                    <a:pt x="17005" y="1269"/>
                  </a:lnTo>
                  <a:close/>
                  <a:moveTo>
                    <a:pt x="21514" y="2931"/>
                  </a:moveTo>
                  <a:cubicBezTo>
                    <a:pt x="21528" y="2962"/>
                    <a:pt x="21528" y="2981"/>
                    <a:pt x="21520" y="2994"/>
                  </a:cubicBezTo>
                  <a:lnTo>
                    <a:pt x="21564" y="3480"/>
                  </a:lnTo>
                  <a:lnTo>
                    <a:pt x="21564" y="3480"/>
                  </a:lnTo>
                  <a:lnTo>
                    <a:pt x="21230" y="3259"/>
                  </a:lnTo>
                  <a:cubicBezTo>
                    <a:pt x="21169" y="3036"/>
                    <a:pt x="21261" y="3005"/>
                    <a:pt x="21358" y="3005"/>
                  </a:cubicBezTo>
                  <a:cubicBezTo>
                    <a:pt x="21395" y="3005"/>
                    <a:pt x="21434" y="3010"/>
                    <a:pt x="21465" y="3010"/>
                  </a:cubicBezTo>
                  <a:cubicBezTo>
                    <a:pt x="21491" y="3010"/>
                    <a:pt x="21511" y="3006"/>
                    <a:pt x="21520" y="2994"/>
                  </a:cubicBezTo>
                  <a:lnTo>
                    <a:pt x="21514" y="2931"/>
                  </a:lnTo>
                  <a:close/>
                  <a:moveTo>
                    <a:pt x="9917" y="0"/>
                  </a:moveTo>
                  <a:cubicBezTo>
                    <a:pt x="9232" y="0"/>
                    <a:pt x="8548" y="30"/>
                    <a:pt x="7865" y="90"/>
                  </a:cubicBezTo>
                  <a:cubicBezTo>
                    <a:pt x="5867" y="300"/>
                    <a:pt x="3449" y="895"/>
                    <a:pt x="1033" y="1671"/>
                  </a:cubicBezTo>
                  <a:cubicBezTo>
                    <a:pt x="1033" y="1780"/>
                    <a:pt x="1031" y="1894"/>
                    <a:pt x="1026" y="2028"/>
                  </a:cubicBezTo>
                  <a:lnTo>
                    <a:pt x="887" y="1719"/>
                  </a:lnTo>
                  <a:lnTo>
                    <a:pt x="656" y="1795"/>
                  </a:lnTo>
                  <a:cubicBezTo>
                    <a:pt x="692" y="1991"/>
                    <a:pt x="698" y="2188"/>
                    <a:pt x="673" y="2386"/>
                  </a:cubicBezTo>
                  <a:cubicBezTo>
                    <a:pt x="495" y="2056"/>
                    <a:pt x="393" y="1936"/>
                    <a:pt x="329" y="1936"/>
                  </a:cubicBezTo>
                  <a:cubicBezTo>
                    <a:pt x="168" y="1936"/>
                    <a:pt x="257" y="2709"/>
                    <a:pt x="0" y="2765"/>
                  </a:cubicBezTo>
                  <a:cubicBezTo>
                    <a:pt x="149" y="2785"/>
                    <a:pt x="304" y="2827"/>
                    <a:pt x="441" y="2827"/>
                  </a:cubicBezTo>
                  <a:cubicBezTo>
                    <a:pt x="506" y="2827"/>
                    <a:pt x="567" y="2817"/>
                    <a:pt x="620" y="2792"/>
                  </a:cubicBezTo>
                  <a:lnTo>
                    <a:pt x="702" y="3030"/>
                  </a:lnTo>
                  <a:cubicBezTo>
                    <a:pt x="803" y="2990"/>
                    <a:pt x="909" y="2952"/>
                    <a:pt x="1009" y="2912"/>
                  </a:cubicBezTo>
                  <a:cubicBezTo>
                    <a:pt x="902" y="2647"/>
                    <a:pt x="820" y="2340"/>
                    <a:pt x="1062" y="2199"/>
                  </a:cubicBezTo>
                  <a:cubicBezTo>
                    <a:pt x="1237" y="2354"/>
                    <a:pt x="1281" y="2590"/>
                    <a:pt x="1335" y="2790"/>
                  </a:cubicBezTo>
                  <a:cubicBezTo>
                    <a:pt x="1598" y="2693"/>
                    <a:pt x="1863" y="2598"/>
                    <a:pt x="2128" y="2506"/>
                  </a:cubicBezTo>
                  <a:cubicBezTo>
                    <a:pt x="2074" y="2455"/>
                    <a:pt x="2036" y="2388"/>
                    <a:pt x="2017" y="2314"/>
                  </a:cubicBezTo>
                  <a:lnTo>
                    <a:pt x="2452" y="2237"/>
                  </a:lnTo>
                  <a:lnTo>
                    <a:pt x="2452" y="2237"/>
                  </a:lnTo>
                  <a:cubicBezTo>
                    <a:pt x="2505" y="2411"/>
                    <a:pt x="2341" y="2384"/>
                    <a:pt x="2294" y="2451"/>
                  </a:cubicBezTo>
                  <a:cubicBezTo>
                    <a:pt x="4233" y="1799"/>
                    <a:pt x="6269" y="1307"/>
                    <a:pt x="7857" y="1189"/>
                  </a:cubicBezTo>
                  <a:cubicBezTo>
                    <a:pt x="8462" y="1134"/>
                    <a:pt x="9093" y="1105"/>
                    <a:pt x="9741" y="1105"/>
                  </a:cubicBezTo>
                  <a:cubicBezTo>
                    <a:pt x="12855" y="1105"/>
                    <a:pt x="16386" y="1759"/>
                    <a:pt x="19512" y="3173"/>
                  </a:cubicBezTo>
                  <a:cubicBezTo>
                    <a:pt x="22069" y="3772"/>
                    <a:pt x="22923" y="4661"/>
                    <a:pt x="24210" y="5469"/>
                  </a:cubicBezTo>
                  <a:cubicBezTo>
                    <a:pt x="24213" y="5464"/>
                    <a:pt x="24217" y="5461"/>
                    <a:pt x="24223" y="5461"/>
                  </a:cubicBezTo>
                  <a:cubicBezTo>
                    <a:pt x="24234" y="5461"/>
                    <a:pt x="24249" y="5470"/>
                    <a:pt x="24269" y="5494"/>
                  </a:cubicBezTo>
                  <a:cubicBezTo>
                    <a:pt x="24361" y="5261"/>
                    <a:pt x="24119" y="5248"/>
                    <a:pt x="24082" y="5076"/>
                  </a:cubicBezTo>
                  <a:lnTo>
                    <a:pt x="24082" y="5076"/>
                  </a:lnTo>
                  <a:lnTo>
                    <a:pt x="25045" y="5124"/>
                  </a:lnTo>
                  <a:cubicBezTo>
                    <a:pt x="25019" y="5326"/>
                    <a:pt x="24984" y="5597"/>
                    <a:pt x="24847" y="5728"/>
                  </a:cubicBezTo>
                  <a:lnTo>
                    <a:pt x="24881" y="5772"/>
                  </a:lnTo>
                  <a:cubicBezTo>
                    <a:pt x="25228" y="5906"/>
                    <a:pt x="25570" y="6039"/>
                    <a:pt x="25909" y="6171"/>
                  </a:cubicBezTo>
                  <a:cubicBezTo>
                    <a:pt x="25928" y="5982"/>
                    <a:pt x="26014" y="5749"/>
                    <a:pt x="25531" y="5593"/>
                  </a:cubicBezTo>
                  <a:lnTo>
                    <a:pt x="25531" y="5593"/>
                  </a:lnTo>
                  <a:cubicBezTo>
                    <a:pt x="25520" y="5662"/>
                    <a:pt x="25505" y="5797"/>
                    <a:pt x="25549" y="5900"/>
                  </a:cubicBezTo>
                  <a:cubicBezTo>
                    <a:pt x="25215" y="5681"/>
                    <a:pt x="25512" y="5730"/>
                    <a:pt x="25242" y="5477"/>
                  </a:cubicBezTo>
                  <a:lnTo>
                    <a:pt x="25493" y="5423"/>
                  </a:lnTo>
                  <a:cubicBezTo>
                    <a:pt x="25398" y="5210"/>
                    <a:pt x="25232" y="5101"/>
                    <a:pt x="25314" y="4935"/>
                  </a:cubicBezTo>
                  <a:lnTo>
                    <a:pt x="25314" y="4935"/>
                  </a:lnTo>
                  <a:cubicBezTo>
                    <a:pt x="25420" y="5064"/>
                    <a:pt x="25520" y="5111"/>
                    <a:pt x="25615" y="5111"/>
                  </a:cubicBezTo>
                  <a:cubicBezTo>
                    <a:pt x="25862" y="5111"/>
                    <a:pt x="26083" y="4803"/>
                    <a:pt x="26328" y="4803"/>
                  </a:cubicBezTo>
                  <a:cubicBezTo>
                    <a:pt x="26413" y="4803"/>
                    <a:pt x="26500" y="4840"/>
                    <a:pt x="26593" y="4939"/>
                  </a:cubicBezTo>
                  <a:lnTo>
                    <a:pt x="26536" y="4859"/>
                  </a:lnTo>
                  <a:cubicBezTo>
                    <a:pt x="26557" y="4853"/>
                    <a:pt x="26580" y="4851"/>
                    <a:pt x="26603" y="4849"/>
                  </a:cubicBezTo>
                  <a:cubicBezTo>
                    <a:pt x="26397" y="4725"/>
                    <a:pt x="26197" y="4600"/>
                    <a:pt x="26008" y="4478"/>
                  </a:cubicBezTo>
                  <a:cubicBezTo>
                    <a:pt x="23964" y="3747"/>
                    <a:pt x="22576" y="2731"/>
                    <a:pt x="19945" y="2176"/>
                  </a:cubicBezTo>
                  <a:cubicBezTo>
                    <a:pt x="17844" y="1189"/>
                    <a:pt x="14654" y="182"/>
                    <a:pt x="10927" y="24"/>
                  </a:cubicBezTo>
                  <a:lnTo>
                    <a:pt x="10925" y="39"/>
                  </a:lnTo>
                  <a:lnTo>
                    <a:pt x="10620" y="58"/>
                  </a:lnTo>
                  <a:lnTo>
                    <a:pt x="10620" y="58"/>
                  </a:lnTo>
                  <a:lnTo>
                    <a:pt x="10776" y="16"/>
                  </a:lnTo>
                  <a:cubicBezTo>
                    <a:pt x="10490" y="5"/>
                    <a:pt x="10203" y="0"/>
                    <a:pt x="991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2069575" y="472037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6" y="1"/>
                  </a:moveTo>
                  <a:lnTo>
                    <a:pt x="6" y="1"/>
                  </a:lnTo>
                  <a:cubicBezTo>
                    <a:pt x="2" y="5"/>
                    <a:pt x="0" y="7"/>
                    <a:pt x="2" y="9"/>
                  </a:cubicBezTo>
                  <a:cubicBezTo>
                    <a:pt x="6" y="7"/>
                    <a:pt x="6" y="5"/>
                    <a:pt x="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2088925" y="48612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cubicBezTo>
                    <a:pt x="25" y="1"/>
                    <a:pt x="13" y="1"/>
                    <a:pt x="0" y="1"/>
                  </a:cubicBezTo>
                  <a:cubicBezTo>
                    <a:pt x="11" y="1"/>
                    <a:pt x="21" y="1"/>
                    <a:pt x="3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2064000" y="4720600"/>
              <a:ext cx="16050" cy="1500"/>
            </a:xfrm>
            <a:custGeom>
              <a:avLst/>
              <a:gdLst/>
              <a:ahLst/>
              <a:cxnLst/>
              <a:rect l="l" t="t" r="r" b="b"/>
              <a:pathLst>
                <a:path w="642" h="60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87" y="26"/>
                    <a:pt x="0" y="28"/>
                    <a:pt x="642" y="59"/>
                  </a:cubicBezTo>
                  <a:cubicBezTo>
                    <a:pt x="349" y="38"/>
                    <a:pt x="232" y="19"/>
                    <a:pt x="22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1851275" y="4942625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28" y="0"/>
                  </a:moveTo>
                  <a:cubicBezTo>
                    <a:pt x="19" y="2"/>
                    <a:pt x="9" y="5"/>
                    <a:pt x="1" y="7"/>
                  </a:cubicBezTo>
                  <a:cubicBezTo>
                    <a:pt x="13" y="13"/>
                    <a:pt x="28" y="17"/>
                    <a:pt x="38" y="2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2089700" y="486122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3" y="1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1668;p29"/>
            <p:cNvSpPr/>
            <p:nvPr/>
          </p:nvSpPr>
          <p:spPr>
            <a:xfrm>
              <a:off x="1377525" y="4478375"/>
              <a:ext cx="741325" cy="241975"/>
            </a:xfrm>
            <a:custGeom>
              <a:avLst/>
              <a:gdLst/>
              <a:ahLst/>
              <a:cxnLst/>
              <a:rect l="l" t="t" r="r" b="b"/>
              <a:pathLst>
                <a:path w="29653" h="9679" extrusionOk="0">
                  <a:moveTo>
                    <a:pt x="2682" y="215"/>
                  </a:moveTo>
                  <a:lnTo>
                    <a:pt x="2787" y="253"/>
                  </a:lnTo>
                  <a:cubicBezTo>
                    <a:pt x="2775" y="259"/>
                    <a:pt x="2764" y="261"/>
                    <a:pt x="2754" y="261"/>
                  </a:cubicBezTo>
                  <a:cubicBezTo>
                    <a:pt x="2726" y="261"/>
                    <a:pt x="2703" y="244"/>
                    <a:pt x="2682" y="215"/>
                  </a:cubicBezTo>
                  <a:close/>
                  <a:moveTo>
                    <a:pt x="303" y="1"/>
                  </a:moveTo>
                  <a:cubicBezTo>
                    <a:pt x="277" y="1"/>
                    <a:pt x="251" y="1"/>
                    <a:pt x="225" y="1"/>
                  </a:cubicBezTo>
                  <a:cubicBezTo>
                    <a:pt x="286" y="53"/>
                    <a:pt x="350" y="95"/>
                    <a:pt x="416" y="95"/>
                  </a:cubicBezTo>
                  <a:cubicBezTo>
                    <a:pt x="447" y="95"/>
                    <a:pt x="478" y="86"/>
                    <a:pt x="509" y="64"/>
                  </a:cubicBezTo>
                  <a:lnTo>
                    <a:pt x="509" y="64"/>
                  </a:lnTo>
                  <a:cubicBezTo>
                    <a:pt x="558" y="613"/>
                    <a:pt x="0" y="245"/>
                    <a:pt x="173" y="800"/>
                  </a:cubicBezTo>
                  <a:cubicBezTo>
                    <a:pt x="208" y="849"/>
                    <a:pt x="241" y="860"/>
                    <a:pt x="274" y="860"/>
                  </a:cubicBezTo>
                  <a:cubicBezTo>
                    <a:pt x="301" y="860"/>
                    <a:pt x="327" y="853"/>
                    <a:pt x="354" y="853"/>
                  </a:cubicBezTo>
                  <a:cubicBezTo>
                    <a:pt x="387" y="853"/>
                    <a:pt x="421" y="864"/>
                    <a:pt x="457" y="914"/>
                  </a:cubicBezTo>
                  <a:cubicBezTo>
                    <a:pt x="446" y="1000"/>
                    <a:pt x="408" y="1099"/>
                    <a:pt x="408" y="1195"/>
                  </a:cubicBezTo>
                  <a:cubicBezTo>
                    <a:pt x="465" y="1195"/>
                    <a:pt x="522" y="1200"/>
                    <a:pt x="579" y="1200"/>
                  </a:cubicBezTo>
                  <a:lnTo>
                    <a:pt x="606" y="1162"/>
                  </a:lnTo>
                  <a:lnTo>
                    <a:pt x="606" y="1162"/>
                  </a:lnTo>
                  <a:cubicBezTo>
                    <a:pt x="604" y="1174"/>
                    <a:pt x="598" y="1187"/>
                    <a:pt x="591" y="1202"/>
                  </a:cubicBezTo>
                  <a:cubicBezTo>
                    <a:pt x="659" y="1202"/>
                    <a:pt x="724" y="1204"/>
                    <a:pt x="791" y="1206"/>
                  </a:cubicBezTo>
                  <a:lnTo>
                    <a:pt x="558" y="613"/>
                  </a:lnTo>
                  <a:lnTo>
                    <a:pt x="846" y="733"/>
                  </a:lnTo>
                  <a:lnTo>
                    <a:pt x="833" y="1206"/>
                  </a:lnTo>
                  <a:cubicBezTo>
                    <a:pt x="3249" y="1275"/>
                    <a:pt x="5910" y="1700"/>
                    <a:pt x="8259" y="2642"/>
                  </a:cubicBezTo>
                  <a:cubicBezTo>
                    <a:pt x="8463" y="2415"/>
                    <a:pt x="8662" y="2101"/>
                    <a:pt x="9001" y="2101"/>
                  </a:cubicBezTo>
                  <a:cubicBezTo>
                    <a:pt x="9011" y="2101"/>
                    <a:pt x="9021" y="2101"/>
                    <a:pt x="9031" y="2102"/>
                  </a:cubicBezTo>
                  <a:cubicBezTo>
                    <a:pt x="9060" y="2266"/>
                    <a:pt x="9090" y="2320"/>
                    <a:pt x="9123" y="2320"/>
                  </a:cubicBezTo>
                  <a:cubicBezTo>
                    <a:pt x="9187" y="2320"/>
                    <a:pt x="9264" y="2116"/>
                    <a:pt x="9379" y="2116"/>
                  </a:cubicBezTo>
                  <a:cubicBezTo>
                    <a:pt x="9417" y="2116"/>
                    <a:pt x="9458" y="2138"/>
                    <a:pt x="9504" y="2194"/>
                  </a:cubicBezTo>
                  <a:lnTo>
                    <a:pt x="9674" y="2745"/>
                  </a:lnTo>
                  <a:cubicBezTo>
                    <a:pt x="9537" y="2558"/>
                    <a:pt x="9421" y="2485"/>
                    <a:pt x="9321" y="2485"/>
                  </a:cubicBezTo>
                  <a:cubicBezTo>
                    <a:pt x="9195" y="2485"/>
                    <a:pt x="9093" y="2600"/>
                    <a:pt x="9005" y="2747"/>
                  </a:cubicBezTo>
                  <a:lnTo>
                    <a:pt x="9119" y="2821"/>
                  </a:lnTo>
                  <a:cubicBezTo>
                    <a:pt x="9077" y="2867"/>
                    <a:pt x="9031" y="2911"/>
                    <a:pt x="8984" y="2951"/>
                  </a:cubicBezTo>
                  <a:cubicBezTo>
                    <a:pt x="9205" y="3054"/>
                    <a:pt x="9424" y="3162"/>
                    <a:pt x="9636" y="3273"/>
                  </a:cubicBezTo>
                  <a:cubicBezTo>
                    <a:pt x="12120" y="3826"/>
                    <a:pt x="14040" y="4766"/>
                    <a:pt x="15668" y="5698"/>
                  </a:cubicBezTo>
                  <a:cubicBezTo>
                    <a:pt x="19388" y="7574"/>
                    <a:pt x="23239" y="9349"/>
                    <a:pt x="27672" y="9664"/>
                  </a:cubicBezTo>
                  <a:cubicBezTo>
                    <a:pt x="27684" y="9670"/>
                    <a:pt x="27691" y="9675"/>
                    <a:pt x="27691" y="9679"/>
                  </a:cubicBezTo>
                  <a:cubicBezTo>
                    <a:pt x="27728" y="9656"/>
                    <a:pt x="27960" y="9639"/>
                    <a:pt x="28233" y="9633"/>
                  </a:cubicBezTo>
                  <a:cubicBezTo>
                    <a:pt x="28271" y="9620"/>
                    <a:pt x="29444" y="9328"/>
                    <a:pt x="29015" y="9094"/>
                  </a:cubicBezTo>
                  <a:cubicBezTo>
                    <a:pt x="29653" y="8690"/>
                    <a:pt x="28057" y="8543"/>
                    <a:pt x="27850" y="8499"/>
                  </a:cubicBezTo>
                  <a:cubicBezTo>
                    <a:pt x="26952" y="8482"/>
                    <a:pt x="26059" y="8362"/>
                    <a:pt x="25163" y="8171"/>
                  </a:cubicBezTo>
                  <a:lnTo>
                    <a:pt x="25163" y="8171"/>
                  </a:lnTo>
                  <a:cubicBezTo>
                    <a:pt x="25220" y="8266"/>
                    <a:pt x="25284" y="8341"/>
                    <a:pt x="25364" y="8341"/>
                  </a:cubicBezTo>
                  <a:cubicBezTo>
                    <a:pt x="25384" y="8341"/>
                    <a:pt x="25404" y="8337"/>
                    <a:pt x="25426" y="8327"/>
                  </a:cubicBezTo>
                  <a:lnTo>
                    <a:pt x="25426" y="8327"/>
                  </a:lnTo>
                  <a:cubicBezTo>
                    <a:pt x="25391" y="8359"/>
                    <a:pt x="25356" y="8373"/>
                    <a:pt x="25322" y="8373"/>
                  </a:cubicBezTo>
                  <a:cubicBezTo>
                    <a:pt x="25223" y="8373"/>
                    <a:pt x="25126" y="8261"/>
                    <a:pt x="25039" y="8146"/>
                  </a:cubicBezTo>
                  <a:cubicBezTo>
                    <a:pt x="22080" y="7500"/>
                    <a:pt x="19035" y="6070"/>
                    <a:pt x="15293" y="4695"/>
                  </a:cubicBezTo>
                  <a:cubicBezTo>
                    <a:pt x="15182" y="4533"/>
                    <a:pt x="15054" y="4388"/>
                    <a:pt x="14911" y="4257"/>
                  </a:cubicBezTo>
                  <a:cubicBezTo>
                    <a:pt x="14772" y="4198"/>
                    <a:pt x="14576" y="4116"/>
                    <a:pt x="14429" y="3912"/>
                  </a:cubicBezTo>
                  <a:cubicBezTo>
                    <a:pt x="14450" y="3912"/>
                    <a:pt x="14469" y="3915"/>
                    <a:pt x="14488" y="3915"/>
                  </a:cubicBezTo>
                  <a:cubicBezTo>
                    <a:pt x="13565" y="3250"/>
                    <a:pt x="12185" y="2695"/>
                    <a:pt x="11020" y="2251"/>
                  </a:cubicBezTo>
                  <a:cubicBezTo>
                    <a:pt x="10244" y="1938"/>
                    <a:pt x="9378" y="1637"/>
                    <a:pt x="8461" y="1359"/>
                  </a:cubicBezTo>
                  <a:lnTo>
                    <a:pt x="8398" y="1389"/>
                  </a:lnTo>
                  <a:cubicBezTo>
                    <a:pt x="8396" y="1370"/>
                    <a:pt x="8391" y="1353"/>
                    <a:pt x="8387" y="1336"/>
                  </a:cubicBezTo>
                  <a:cubicBezTo>
                    <a:pt x="6570" y="792"/>
                    <a:pt x="4560" y="350"/>
                    <a:pt x="2640" y="138"/>
                  </a:cubicBezTo>
                  <a:lnTo>
                    <a:pt x="2640" y="138"/>
                  </a:lnTo>
                  <a:cubicBezTo>
                    <a:pt x="2650" y="165"/>
                    <a:pt x="2665" y="190"/>
                    <a:pt x="2682" y="215"/>
                  </a:cubicBezTo>
                  <a:lnTo>
                    <a:pt x="2558" y="171"/>
                  </a:lnTo>
                  <a:cubicBezTo>
                    <a:pt x="2558" y="157"/>
                    <a:pt x="2558" y="144"/>
                    <a:pt x="2558" y="129"/>
                  </a:cubicBezTo>
                  <a:cubicBezTo>
                    <a:pt x="2284" y="100"/>
                    <a:pt x="2015" y="74"/>
                    <a:pt x="1750" y="56"/>
                  </a:cubicBezTo>
                  <a:lnTo>
                    <a:pt x="1714" y="127"/>
                  </a:lnTo>
                  <a:cubicBezTo>
                    <a:pt x="1697" y="104"/>
                    <a:pt x="1676" y="79"/>
                    <a:pt x="1653" y="49"/>
                  </a:cubicBezTo>
                  <a:cubicBezTo>
                    <a:pt x="1193" y="17"/>
                    <a:pt x="741" y="1"/>
                    <a:pt x="30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1669;p29"/>
            <p:cNvSpPr/>
            <p:nvPr/>
          </p:nvSpPr>
          <p:spPr>
            <a:xfrm>
              <a:off x="1315575" y="4906250"/>
              <a:ext cx="4300" cy="6750"/>
            </a:xfrm>
            <a:custGeom>
              <a:avLst/>
              <a:gdLst/>
              <a:ahLst/>
              <a:cxnLst/>
              <a:rect l="l" t="t" r="r" b="b"/>
              <a:pathLst>
                <a:path w="172" h="270" extrusionOk="0">
                  <a:moveTo>
                    <a:pt x="171" y="0"/>
                  </a:moveTo>
                  <a:lnTo>
                    <a:pt x="171" y="0"/>
                  </a:lnTo>
                  <a:cubicBezTo>
                    <a:pt x="115" y="8"/>
                    <a:pt x="58" y="17"/>
                    <a:pt x="1" y="25"/>
                  </a:cubicBezTo>
                  <a:lnTo>
                    <a:pt x="94" y="269"/>
                  </a:lnTo>
                  <a:cubicBezTo>
                    <a:pt x="127" y="183"/>
                    <a:pt x="155" y="93"/>
                    <a:pt x="17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1670;p29"/>
            <p:cNvSpPr/>
            <p:nvPr/>
          </p:nvSpPr>
          <p:spPr>
            <a:xfrm>
              <a:off x="881375" y="4481275"/>
              <a:ext cx="456375" cy="184200"/>
            </a:xfrm>
            <a:custGeom>
              <a:avLst/>
              <a:gdLst/>
              <a:ahLst/>
              <a:cxnLst/>
              <a:rect l="l" t="t" r="r" b="b"/>
              <a:pathLst>
                <a:path w="18255" h="7368" extrusionOk="0">
                  <a:moveTo>
                    <a:pt x="15959" y="1082"/>
                  </a:moveTo>
                  <a:cubicBezTo>
                    <a:pt x="15959" y="1085"/>
                    <a:pt x="15960" y="1088"/>
                    <a:pt x="15960" y="1092"/>
                  </a:cubicBezTo>
                  <a:lnTo>
                    <a:pt x="15959" y="1082"/>
                  </a:lnTo>
                  <a:close/>
                  <a:moveTo>
                    <a:pt x="2377" y="5756"/>
                  </a:moveTo>
                  <a:lnTo>
                    <a:pt x="2377" y="5756"/>
                  </a:lnTo>
                  <a:cubicBezTo>
                    <a:pt x="2438" y="5775"/>
                    <a:pt x="2503" y="5794"/>
                    <a:pt x="2564" y="5811"/>
                  </a:cubicBezTo>
                  <a:cubicBezTo>
                    <a:pt x="2579" y="5810"/>
                    <a:pt x="2593" y="5808"/>
                    <a:pt x="2606" y="5808"/>
                  </a:cubicBezTo>
                  <a:cubicBezTo>
                    <a:pt x="2633" y="5808"/>
                    <a:pt x="2653" y="5815"/>
                    <a:pt x="2665" y="5841"/>
                  </a:cubicBezTo>
                  <a:cubicBezTo>
                    <a:pt x="2631" y="5830"/>
                    <a:pt x="2597" y="5822"/>
                    <a:pt x="2564" y="5811"/>
                  </a:cubicBezTo>
                  <a:cubicBezTo>
                    <a:pt x="2550" y="5812"/>
                    <a:pt x="2536" y="5813"/>
                    <a:pt x="2520" y="5813"/>
                  </a:cubicBezTo>
                  <a:cubicBezTo>
                    <a:pt x="2475" y="5813"/>
                    <a:pt x="2424" y="5804"/>
                    <a:pt x="2377" y="5756"/>
                  </a:cubicBezTo>
                  <a:close/>
                  <a:moveTo>
                    <a:pt x="1887" y="5765"/>
                  </a:moveTo>
                  <a:lnTo>
                    <a:pt x="1887" y="5765"/>
                  </a:lnTo>
                  <a:cubicBezTo>
                    <a:pt x="2017" y="6148"/>
                    <a:pt x="2389" y="6099"/>
                    <a:pt x="2297" y="6333"/>
                  </a:cubicBezTo>
                  <a:cubicBezTo>
                    <a:pt x="2129" y="6221"/>
                    <a:pt x="1962" y="6114"/>
                    <a:pt x="1887" y="5765"/>
                  </a:cubicBezTo>
                  <a:close/>
                  <a:moveTo>
                    <a:pt x="928" y="6343"/>
                  </a:moveTo>
                  <a:lnTo>
                    <a:pt x="928" y="6343"/>
                  </a:lnTo>
                  <a:cubicBezTo>
                    <a:pt x="1037" y="6404"/>
                    <a:pt x="1159" y="6497"/>
                    <a:pt x="1241" y="6520"/>
                  </a:cubicBezTo>
                  <a:cubicBezTo>
                    <a:pt x="1218" y="6530"/>
                    <a:pt x="1193" y="6535"/>
                    <a:pt x="1169" y="6535"/>
                  </a:cubicBezTo>
                  <a:cubicBezTo>
                    <a:pt x="1071" y="6535"/>
                    <a:pt x="971" y="6457"/>
                    <a:pt x="928" y="6343"/>
                  </a:cubicBezTo>
                  <a:close/>
                  <a:moveTo>
                    <a:pt x="1908" y="6518"/>
                  </a:moveTo>
                  <a:lnTo>
                    <a:pt x="2242" y="6741"/>
                  </a:lnTo>
                  <a:cubicBezTo>
                    <a:pt x="2280" y="6911"/>
                    <a:pt x="2225" y="6873"/>
                    <a:pt x="2162" y="6907"/>
                  </a:cubicBezTo>
                  <a:lnTo>
                    <a:pt x="2160" y="6907"/>
                  </a:lnTo>
                  <a:cubicBezTo>
                    <a:pt x="2040" y="6903"/>
                    <a:pt x="2002" y="6726"/>
                    <a:pt x="1908" y="6518"/>
                  </a:cubicBezTo>
                  <a:close/>
                  <a:moveTo>
                    <a:pt x="1763" y="6713"/>
                  </a:moveTo>
                  <a:lnTo>
                    <a:pt x="1763" y="6713"/>
                  </a:lnTo>
                  <a:cubicBezTo>
                    <a:pt x="1948" y="7134"/>
                    <a:pt x="1594" y="7048"/>
                    <a:pt x="1466" y="7109"/>
                  </a:cubicBezTo>
                  <a:lnTo>
                    <a:pt x="1325" y="6795"/>
                  </a:lnTo>
                  <a:lnTo>
                    <a:pt x="1763" y="6713"/>
                  </a:lnTo>
                  <a:close/>
                  <a:moveTo>
                    <a:pt x="1182" y="7121"/>
                  </a:moveTo>
                  <a:cubicBezTo>
                    <a:pt x="1192" y="7121"/>
                    <a:pt x="1199" y="7125"/>
                    <a:pt x="1205" y="7132"/>
                  </a:cubicBezTo>
                  <a:cubicBezTo>
                    <a:pt x="1195" y="7129"/>
                    <a:pt x="1183" y="7127"/>
                    <a:pt x="1171" y="7127"/>
                  </a:cubicBezTo>
                  <a:cubicBezTo>
                    <a:pt x="1167" y="7127"/>
                    <a:pt x="1163" y="7127"/>
                    <a:pt x="1159" y="7128"/>
                  </a:cubicBezTo>
                  <a:cubicBezTo>
                    <a:pt x="1168" y="7123"/>
                    <a:pt x="1176" y="7121"/>
                    <a:pt x="1182" y="7121"/>
                  </a:cubicBezTo>
                  <a:close/>
                  <a:moveTo>
                    <a:pt x="18162" y="1"/>
                  </a:moveTo>
                  <a:cubicBezTo>
                    <a:pt x="15083" y="299"/>
                    <a:pt x="11989" y="1174"/>
                    <a:pt x="9415" y="2141"/>
                  </a:cubicBezTo>
                  <a:cubicBezTo>
                    <a:pt x="9442" y="2296"/>
                    <a:pt x="9527" y="2547"/>
                    <a:pt x="9417" y="2547"/>
                  </a:cubicBezTo>
                  <a:cubicBezTo>
                    <a:pt x="9389" y="2547"/>
                    <a:pt x="9348" y="2530"/>
                    <a:pt x="9291" y="2493"/>
                  </a:cubicBezTo>
                  <a:cubicBezTo>
                    <a:pt x="9363" y="2457"/>
                    <a:pt x="9298" y="2308"/>
                    <a:pt x="9281" y="2192"/>
                  </a:cubicBezTo>
                  <a:cubicBezTo>
                    <a:pt x="8124" y="2631"/>
                    <a:pt x="7075" y="3086"/>
                    <a:pt x="6183" y="3513"/>
                  </a:cubicBezTo>
                  <a:cubicBezTo>
                    <a:pt x="5563" y="3805"/>
                    <a:pt x="5184" y="4194"/>
                    <a:pt x="4377" y="4526"/>
                  </a:cubicBezTo>
                  <a:cubicBezTo>
                    <a:pt x="4383" y="4608"/>
                    <a:pt x="4419" y="4705"/>
                    <a:pt x="4494" y="4840"/>
                  </a:cubicBezTo>
                  <a:cubicBezTo>
                    <a:pt x="4372" y="4816"/>
                    <a:pt x="4260" y="4804"/>
                    <a:pt x="4156" y="4804"/>
                  </a:cubicBezTo>
                  <a:cubicBezTo>
                    <a:pt x="3860" y="4804"/>
                    <a:pt x="3634" y="4900"/>
                    <a:pt x="3430" y="5092"/>
                  </a:cubicBezTo>
                  <a:cubicBezTo>
                    <a:pt x="3388" y="5041"/>
                    <a:pt x="3350" y="4989"/>
                    <a:pt x="3312" y="4936"/>
                  </a:cubicBezTo>
                  <a:cubicBezTo>
                    <a:pt x="3039" y="5062"/>
                    <a:pt x="2766" y="5189"/>
                    <a:pt x="2494" y="5313"/>
                  </a:cubicBezTo>
                  <a:cubicBezTo>
                    <a:pt x="2514" y="5439"/>
                    <a:pt x="2548" y="5584"/>
                    <a:pt x="2343" y="5584"/>
                  </a:cubicBezTo>
                  <a:cubicBezTo>
                    <a:pt x="2322" y="5584"/>
                    <a:pt x="2299" y="5583"/>
                    <a:pt x="2274" y="5580"/>
                  </a:cubicBezTo>
                  <a:lnTo>
                    <a:pt x="2274" y="5580"/>
                  </a:lnTo>
                  <a:cubicBezTo>
                    <a:pt x="2293" y="5647"/>
                    <a:pt x="2328" y="5708"/>
                    <a:pt x="2377" y="5756"/>
                  </a:cubicBezTo>
                  <a:cubicBezTo>
                    <a:pt x="2221" y="5714"/>
                    <a:pt x="2074" y="5653"/>
                    <a:pt x="1937" y="5573"/>
                  </a:cubicBezTo>
                  <a:lnTo>
                    <a:pt x="1584" y="5738"/>
                  </a:lnTo>
                  <a:cubicBezTo>
                    <a:pt x="1584" y="5752"/>
                    <a:pt x="1584" y="5769"/>
                    <a:pt x="1582" y="5786"/>
                  </a:cubicBezTo>
                  <a:cubicBezTo>
                    <a:pt x="1552" y="5782"/>
                    <a:pt x="1525" y="5777"/>
                    <a:pt x="1498" y="5777"/>
                  </a:cubicBezTo>
                  <a:cubicBezTo>
                    <a:pt x="1426" y="5811"/>
                    <a:pt x="1355" y="5843"/>
                    <a:pt x="1283" y="5876"/>
                  </a:cubicBezTo>
                  <a:cubicBezTo>
                    <a:pt x="1207" y="6029"/>
                    <a:pt x="1298" y="6306"/>
                    <a:pt x="1010" y="6306"/>
                  </a:cubicBezTo>
                  <a:cubicBezTo>
                    <a:pt x="980" y="6306"/>
                    <a:pt x="947" y="6303"/>
                    <a:pt x="909" y="6297"/>
                  </a:cubicBezTo>
                  <a:lnTo>
                    <a:pt x="909" y="6297"/>
                  </a:lnTo>
                  <a:cubicBezTo>
                    <a:pt x="913" y="6314"/>
                    <a:pt x="919" y="6328"/>
                    <a:pt x="928" y="6343"/>
                  </a:cubicBezTo>
                  <a:cubicBezTo>
                    <a:pt x="876" y="6316"/>
                    <a:pt x="828" y="6296"/>
                    <a:pt x="790" y="6296"/>
                  </a:cubicBezTo>
                  <a:cubicBezTo>
                    <a:pt x="736" y="6296"/>
                    <a:pt x="701" y="6337"/>
                    <a:pt x="705" y="6457"/>
                  </a:cubicBezTo>
                  <a:lnTo>
                    <a:pt x="560" y="6206"/>
                  </a:lnTo>
                  <a:cubicBezTo>
                    <a:pt x="372" y="6291"/>
                    <a:pt x="187" y="6375"/>
                    <a:pt x="0" y="6457"/>
                  </a:cubicBezTo>
                  <a:cubicBezTo>
                    <a:pt x="0" y="6484"/>
                    <a:pt x="0" y="6511"/>
                    <a:pt x="2" y="6541"/>
                  </a:cubicBezTo>
                  <a:cubicBezTo>
                    <a:pt x="21" y="6591"/>
                    <a:pt x="30" y="6644"/>
                    <a:pt x="26" y="6699"/>
                  </a:cubicBezTo>
                  <a:cubicBezTo>
                    <a:pt x="57" y="6827"/>
                    <a:pt x="122" y="6936"/>
                    <a:pt x="272" y="6982"/>
                  </a:cubicBezTo>
                  <a:cubicBezTo>
                    <a:pt x="417" y="6961"/>
                    <a:pt x="303" y="6633"/>
                    <a:pt x="405" y="6633"/>
                  </a:cubicBezTo>
                  <a:cubicBezTo>
                    <a:pt x="433" y="6633"/>
                    <a:pt x="477" y="6658"/>
                    <a:pt x="547" y="6720"/>
                  </a:cubicBezTo>
                  <a:lnTo>
                    <a:pt x="520" y="6926"/>
                  </a:lnTo>
                  <a:cubicBezTo>
                    <a:pt x="513" y="7264"/>
                    <a:pt x="548" y="7368"/>
                    <a:pt x="611" y="7368"/>
                  </a:cubicBezTo>
                  <a:cubicBezTo>
                    <a:pt x="710" y="7368"/>
                    <a:pt x="878" y="7108"/>
                    <a:pt x="1052" y="7108"/>
                  </a:cubicBezTo>
                  <a:cubicBezTo>
                    <a:pt x="1122" y="7108"/>
                    <a:pt x="1194" y="7150"/>
                    <a:pt x="1262" y="7268"/>
                  </a:cubicBezTo>
                  <a:cubicBezTo>
                    <a:pt x="1233" y="7203"/>
                    <a:pt x="1224" y="7153"/>
                    <a:pt x="1205" y="7132"/>
                  </a:cubicBezTo>
                  <a:lnTo>
                    <a:pt x="1205" y="7132"/>
                  </a:lnTo>
                  <a:cubicBezTo>
                    <a:pt x="1287" y="7155"/>
                    <a:pt x="1390" y="7245"/>
                    <a:pt x="1468" y="7332"/>
                  </a:cubicBezTo>
                  <a:cubicBezTo>
                    <a:pt x="2682" y="6837"/>
                    <a:pt x="3912" y="6293"/>
                    <a:pt x="5228" y="5733"/>
                  </a:cubicBezTo>
                  <a:cubicBezTo>
                    <a:pt x="5098" y="5327"/>
                    <a:pt x="6427" y="4970"/>
                    <a:pt x="7169" y="4692"/>
                  </a:cubicBezTo>
                  <a:cubicBezTo>
                    <a:pt x="9384" y="3481"/>
                    <a:pt x="12080" y="2215"/>
                    <a:pt x="15445" y="1538"/>
                  </a:cubicBezTo>
                  <a:cubicBezTo>
                    <a:pt x="15437" y="1533"/>
                    <a:pt x="15431" y="1529"/>
                    <a:pt x="15426" y="1529"/>
                  </a:cubicBezTo>
                  <a:cubicBezTo>
                    <a:pt x="15421" y="1529"/>
                    <a:pt x="15417" y="1533"/>
                    <a:pt x="15417" y="1542"/>
                  </a:cubicBezTo>
                  <a:cubicBezTo>
                    <a:pt x="15369" y="1435"/>
                    <a:pt x="15316" y="1401"/>
                    <a:pt x="15331" y="1267"/>
                  </a:cubicBezTo>
                  <a:lnTo>
                    <a:pt x="15331" y="1267"/>
                  </a:lnTo>
                  <a:cubicBezTo>
                    <a:pt x="15464" y="1479"/>
                    <a:pt x="15647" y="1283"/>
                    <a:pt x="15657" y="1498"/>
                  </a:cubicBezTo>
                  <a:cubicBezTo>
                    <a:pt x="15708" y="1487"/>
                    <a:pt x="15762" y="1479"/>
                    <a:pt x="15813" y="1468"/>
                  </a:cubicBezTo>
                  <a:cubicBezTo>
                    <a:pt x="15891" y="1346"/>
                    <a:pt x="15924" y="1199"/>
                    <a:pt x="15905" y="1054"/>
                  </a:cubicBezTo>
                  <a:cubicBezTo>
                    <a:pt x="15851" y="1020"/>
                    <a:pt x="15783" y="1050"/>
                    <a:pt x="15729" y="1010"/>
                  </a:cubicBezTo>
                  <a:lnTo>
                    <a:pt x="15941" y="785"/>
                  </a:lnTo>
                  <a:lnTo>
                    <a:pt x="15959" y="1082"/>
                  </a:lnTo>
                  <a:lnTo>
                    <a:pt x="15959" y="1082"/>
                  </a:lnTo>
                  <a:cubicBezTo>
                    <a:pt x="15959" y="1020"/>
                    <a:pt x="16026" y="1008"/>
                    <a:pt x="16116" y="1008"/>
                  </a:cubicBezTo>
                  <a:cubicBezTo>
                    <a:pt x="16173" y="1008"/>
                    <a:pt x="16239" y="1012"/>
                    <a:pt x="16302" y="1012"/>
                  </a:cubicBezTo>
                  <a:cubicBezTo>
                    <a:pt x="16486" y="1012"/>
                    <a:pt x="16649" y="971"/>
                    <a:pt x="16509" y="652"/>
                  </a:cubicBezTo>
                  <a:lnTo>
                    <a:pt x="16509" y="652"/>
                  </a:lnTo>
                  <a:lnTo>
                    <a:pt x="16738" y="1168"/>
                  </a:lnTo>
                  <a:cubicBezTo>
                    <a:pt x="16753" y="1062"/>
                    <a:pt x="16812" y="1031"/>
                    <a:pt x="16890" y="1031"/>
                  </a:cubicBezTo>
                  <a:cubicBezTo>
                    <a:pt x="17001" y="1031"/>
                    <a:pt x="17150" y="1094"/>
                    <a:pt x="17261" y="1094"/>
                  </a:cubicBezTo>
                  <a:cubicBezTo>
                    <a:pt x="17272" y="1094"/>
                    <a:pt x="17283" y="1093"/>
                    <a:pt x="17293" y="1092"/>
                  </a:cubicBezTo>
                  <a:cubicBezTo>
                    <a:pt x="17016" y="907"/>
                    <a:pt x="17283" y="716"/>
                    <a:pt x="17245" y="543"/>
                  </a:cubicBezTo>
                  <a:lnTo>
                    <a:pt x="17245" y="543"/>
                  </a:lnTo>
                  <a:cubicBezTo>
                    <a:pt x="17327" y="614"/>
                    <a:pt x="17406" y="641"/>
                    <a:pt x="17483" y="641"/>
                  </a:cubicBezTo>
                  <a:cubicBezTo>
                    <a:pt x="17765" y="641"/>
                    <a:pt x="18015" y="269"/>
                    <a:pt x="18254" y="253"/>
                  </a:cubicBezTo>
                  <a:cubicBezTo>
                    <a:pt x="18238" y="118"/>
                    <a:pt x="18202" y="43"/>
                    <a:pt x="181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1671;p29"/>
            <p:cNvSpPr/>
            <p:nvPr/>
          </p:nvSpPr>
          <p:spPr>
            <a:xfrm>
              <a:off x="876375" y="4642950"/>
              <a:ext cx="5650" cy="9000"/>
            </a:xfrm>
            <a:custGeom>
              <a:avLst/>
              <a:gdLst/>
              <a:ahLst/>
              <a:cxnLst/>
              <a:rect l="l" t="t" r="r" b="b"/>
              <a:pathLst>
                <a:path w="226" h="360" extrusionOk="0">
                  <a:moveTo>
                    <a:pt x="175" y="0"/>
                  </a:moveTo>
                  <a:cubicBezTo>
                    <a:pt x="118" y="28"/>
                    <a:pt x="59" y="51"/>
                    <a:pt x="0" y="78"/>
                  </a:cubicBezTo>
                  <a:lnTo>
                    <a:pt x="127" y="360"/>
                  </a:lnTo>
                  <a:cubicBezTo>
                    <a:pt x="181" y="337"/>
                    <a:pt x="219" y="288"/>
                    <a:pt x="226" y="229"/>
                  </a:cubicBezTo>
                  <a:cubicBezTo>
                    <a:pt x="213" y="179"/>
                    <a:pt x="204" y="126"/>
                    <a:pt x="202" y="72"/>
                  </a:cubicBezTo>
                  <a:cubicBezTo>
                    <a:pt x="194" y="49"/>
                    <a:pt x="186" y="25"/>
                    <a:pt x="17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1672;p29"/>
            <p:cNvSpPr/>
            <p:nvPr/>
          </p:nvSpPr>
          <p:spPr>
            <a:xfrm>
              <a:off x="1099200" y="4811400"/>
              <a:ext cx="36125" cy="41225"/>
            </a:xfrm>
            <a:custGeom>
              <a:avLst/>
              <a:gdLst/>
              <a:ahLst/>
              <a:cxnLst/>
              <a:rect l="l" t="t" r="r" b="b"/>
              <a:pathLst>
                <a:path w="1445" h="1649" extrusionOk="0">
                  <a:moveTo>
                    <a:pt x="433" y="467"/>
                  </a:moveTo>
                  <a:lnTo>
                    <a:pt x="454" y="776"/>
                  </a:lnTo>
                  <a:lnTo>
                    <a:pt x="128" y="488"/>
                  </a:lnTo>
                  <a:lnTo>
                    <a:pt x="433" y="467"/>
                  </a:lnTo>
                  <a:close/>
                  <a:moveTo>
                    <a:pt x="1445" y="0"/>
                  </a:moveTo>
                  <a:lnTo>
                    <a:pt x="1445" y="0"/>
                  </a:lnTo>
                  <a:cubicBezTo>
                    <a:pt x="959" y="166"/>
                    <a:pt x="475" y="337"/>
                    <a:pt x="0" y="513"/>
                  </a:cubicBezTo>
                  <a:cubicBezTo>
                    <a:pt x="248" y="827"/>
                    <a:pt x="349" y="1296"/>
                    <a:pt x="648" y="1649"/>
                  </a:cubicBezTo>
                  <a:cubicBezTo>
                    <a:pt x="812" y="1573"/>
                    <a:pt x="980" y="1500"/>
                    <a:pt x="1152" y="1424"/>
                  </a:cubicBezTo>
                  <a:cubicBezTo>
                    <a:pt x="1152" y="1139"/>
                    <a:pt x="1102" y="1099"/>
                    <a:pt x="1148" y="1099"/>
                  </a:cubicBezTo>
                  <a:cubicBezTo>
                    <a:pt x="1166" y="1099"/>
                    <a:pt x="1199" y="1105"/>
                    <a:pt x="1255" y="1105"/>
                  </a:cubicBezTo>
                  <a:cubicBezTo>
                    <a:pt x="1288" y="1105"/>
                    <a:pt x="1330" y="1103"/>
                    <a:pt x="1382" y="1096"/>
                  </a:cubicBezTo>
                  <a:cubicBezTo>
                    <a:pt x="1386" y="978"/>
                    <a:pt x="1365" y="860"/>
                    <a:pt x="1314" y="753"/>
                  </a:cubicBezTo>
                  <a:cubicBezTo>
                    <a:pt x="1312" y="753"/>
                    <a:pt x="1308" y="751"/>
                    <a:pt x="1306" y="751"/>
                  </a:cubicBezTo>
                  <a:lnTo>
                    <a:pt x="1314" y="751"/>
                  </a:lnTo>
                  <a:cubicBezTo>
                    <a:pt x="1234" y="585"/>
                    <a:pt x="1134" y="520"/>
                    <a:pt x="1256" y="202"/>
                  </a:cubicBezTo>
                  <a:cubicBezTo>
                    <a:pt x="1329" y="143"/>
                    <a:pt x="1392" y="76"/>
                    <a:pt x="144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1312950" y="4932350"/>
              <a:ext cx="7600" cy="925"/>
            </a:xfrm>
            <a:custGeom>
              <a:avLst/>
              <a:gdLst/>
              <a:ahLst/>
              <a:cxnLst/>
              <a:rect l="l" t="t" r="r" b="b"/>
              <a:pathLst>
                <a:path w="304" h="37" extrusionOk="0">
                  <a:moveTo>
                    <a:pt x="193" y="0"/>
                  </a:moveTo>
                  <a:cubicBezTo>
                    <a:pt x="127" y="0"/>
                    <a:pt x="62" y="13"/>
                    <a:pt x="1" y="37"/>
                  </a:cubicBezTo>
                  <a:cubicBezTo>
                    <a:pt x="100" y="29"/>
                    <a:pt x="203" y="20"/>
                    <a:pt x="304" y="12"/>
                  </a:cubicBezTo>
                  <a:cubicBezTo>
                    <a:pt x="267" y="4"/>
                    <a:pt x="230" y="0"/>
                    <a:pt x="19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1674;p29"/>
            <p:cNvSpPr/>
            <p:nvPr/>
          </p:nvSpPr>
          <p:spPr>
            <a:xfrm>
              <a:off x="1222150" y="4912275"/>
              <a:ext cx="79800" cy="38725"/>
            </a:xfrm>
            <a:custGeom>
              <a:avLst/>
              <a:gdLst/>
              <a:ahLst/>
              <a:cxnLst/>
              <a:rect l="l" t="t" r="r" b="b"/>
              <a:pathLst>
                <a:path w="3192" h="1549" extrusionOk="0">
                  <a:moveTo>
                    <a:pt x="2497" y="1"/>
                  </a:moveTo>
                  <a:lnTo>
                    <a:pt x="2497" y="1"/>
                  </a:lnTo>
                  <a:cubicBezTo>
                    <a:pt x="2194" y="60"/>
                    <a:pt x="1894" y="123"/>
                    <a:pt x="1595" y="190"/>
                  </a:cubicBezTo>
                  <a:lnTo>
                    <a:pt x="1740" y="264"/>
                  </a:lnTo>
                  <a:lnTo>
                    <a:pt x="1307" y="344"/>
                  </a:lnTo>
                  <a:lnTo>
                    <a:pt x="1301" y="257"/>
                  </a:lnTo>
                  <a:cubicBezTo>
                    <a:pt x="861" y="358"/>
                    <a:pt x="428" y="470"/>
                    <a:pt x="1" y="588"/>
                  </a:cubicBezTo>
                  <a:cubicBezTo>
                    <a:pt x="50" y="814"/>
                    <a:pt x="117" y="923"/>
                    <a:pt x="215" y="923"/>
                  </a:cubicBezTo>
                  <a:cubicBezTo>
                    <a:pt x="265" y="923"/>
                    <a:pt x="323" y="896"/>
                    <a:pt x="390" y="842"/>
                  </a:cubicBezTo>
                  <a:lnTo>
                    <a:pt x="390" y="842"/>
                  </a:lnTo>
                  <a:lnTo>
                    <a:pt x="295" y="1549"/>
                  </a:lnTo>
                  <a:cubicBezTo>
                    <a:pt x="533" y="1475"/>
                    <a:pt x="769" y="1408"/>
                    <a:pt x="1006" y="1343"/>
                  </a:cubicBezTo>
                  <a:cubicBezTo>
                    <a:pt x="1006" y="1311"/>
                    <a:pt x="1002" y="1284"/>
                    <a:pt x="1002" y="1250"/>
                  </a:cubicBezTo>
                  <a:cubicBezTo>
                    <a:pt x="1261" y="1122"/>
                    <a:pt x="1900" y="884"/>
                    <a:pt x="2028" y="377"/>
                  </a:cubicBezTo>
                  <a:cubicBezTo>
                    <a:pt x="2070" y="532"/>
                    <a:pt x="2143" y="559"/>
                    <a:pt x="2227" y="559"/>
                  </a:cubicBezTo>
                  <a:cubicBezTo>
                    <a:pt x="2272" y="559"/>
                    <a:pt x="2321" y="551"/>
                    <a:pt x="2370" y="551"/>
                  </a:cubicBezTo>
                  <a:cubicBezTo>
                    <a:pt x="2491" y="551"/>
                    <a:pt x="2612" y="602"/>
                    <a:pt x="2680" y="958"/>
                  </a:cubicBezTo>
                  <a:cubicBezTo>
                    <a:pt x="3191" y="653"/>
                    <a:pt x="2363" y="504"/>
                    <a:pt x="249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1675;p29"/>
            <p:cNvSpPr/>
            <p:nvPr/>
          </p:nvSpPr>
          <p:spPr>
            <a:xfrm>
              <a:off x="1365375" y="4478600"/>
              <a:ext cx="8500" cy="10850"/>
            </a:xfrm>
            <a:custGeom>
              <a:avLst/>
              <a:gdLst/>
              <a:ahLst/>
              <a:cxnLst/>
              <a:rect l="l" t="t" r="r" b="b"/>
              <a:pathLst>
                <a:path w="340" h="434" extrusionOk="0">
                  <a:moveTo>
                    <a:pt x="337" y="0"/>
                  </a:moveTo>
                  <a:cubicBezTo>
                    <a:pt x="261" y="2"/>
                    <a:pt x="188" y="2"/>
                    <a:pt x="114" y="7"/>
                  </a:cubicBezTo>
                  <a:cubicBezTo>
                    <a:pt x="72" y="208"/>
                    <a:pt x="1" y="379"/>
                    <a:pt x="339" y="434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1676;p29"/>
            <p:cNvSpPr/>
            <p:nvPr/>
          </p:nvSpPr>
          <p:spPr>
            <a:xfrm>
              <a:off x="229750" y="4397475"/>
              <a:ext cx="515425" cy="183675"/>
            </a:xfrm>
            <a:custGeom>
              <a:avLst/>
              <a:gdLst/>
              <a:ahLst/>
              <a:cxnLst/>
              <a:rect l="l" t="t" r="r" b="b"/>
              <a:pathLst>
                <a:path w="20617" h="7347" extrusionOk="0">
                  <a:moveTo>
                    <a:pt x="1405" y="810"/>
                  </a:moveTo>
                  <a:lnTo>
                    <a:pt x="1397" y="879"/>
                  </a:lnTo>
                  <a:lnTo>
                    <a:pt x="1100" y="829"/>
                  </a:lnTo>
                  <a:lnTo>
                    <a:pt x="1405" y="810"/>
                  </a:lnTo>
                  <a:close/>
                  <a:moveTo>
                    <a:pt x="4470" y="1958"/>
                  </a:moveTo>
                  <a:cubicBezTo>
                    <a:pt x="4644" y="1998"/>
                    <a:pt x="4970" y="2288"/>
                    <a:pt x="4831" y="2417"/>
                  </a:cubicBezTo>
                  <a:lnTo>
                    <a:pt x="4470" y="1958"/>
                  </a:lnTo>
                  <a:close/>
                  <a:moveTo>
                    <a:pt x="10893" y="5490"/>
                  </a:moveTo>
                  <a:cubicBezTo>
                    <a:pt x="10989" y="5490"/>
                    <a:pt x="11115" y="5566"/>
                    <a:pt x="11193" y="5592"/>
                  </a:cubicBezTo>
                  <a:lnTo>
                    <a:pt x="11264" y="5575"/>
                  </a:lnTo>
                  <a:lnTo>
                    <a:pt x="11264" y="5575"/>
                  </a:lnTo>
                  <a:cubicBezTo>
                    <a:pt x="11262" y="5594"/>
                    <a:pt x="11251" y="5601"/>
                    <a:pt x="11235" y="5601"/>
                  </a:cubicBezTo>
                  <a:cubicBezTo>
                    <a:pt x="11224" y="5601"/>
                    <a:pt x="11209" y="5597"/>
                    <a:pt x="11193" y="5592"/>
                  </a:cubicBezTo>
                  <a:lnTo>
                    <a:pt x="10764" y="5687"/>
                  </a:lnTo>
                  <a:cubicBezTo>
                    <a:pt x="10764" y="5536"/>
                    <a:pt x="10819" y="5490"/>
                    <a:pt x="10893" y="5490"/>
                  </a:cubicBezTo>
                  <a:close/>
                  <a:moveTo>
                    <a:pt x="1446" y="0"/>
                  </a:moveTo>
                  <a:cubicBezTo>
                    <a:pt x="1131" y="0"/>
                    <a:pt x="936" y="144"/>
                    <a:pt x="1313" y="356"/>
                  </a:cubicBezTo>
                  <a:cubicBezTo>
                    <a:pt x="362" y="678"/>
                    <a:pt x="1" y="911"/>
                    <a:pt x="699" y="1140"/>
                  </a:cubicBezTo>
                  <a:cubicBezTo>
                    <a:pt x="827" y="1353"/>
                    <a:pt x="1590" y="1559"/>
                    <a:pt x="2118" y="1758"/>
                  </a:cubicBezTo>
                  <a:lnTo>
                    <a:pt x="2076" y="1700"/>
                  </a:lnTo>
                  <a:lnTo>
                    <a:pt x="2076" y="1700"/>
                  </a:lnTo>
                  <a:cubicBezTo>
                    <a:pt x="2149" y="1701"/>
                    <a:pt x="2221" y="1710"/>
                    <a:pt x="2284" y="1710"/>
                  </a:cubicBezTo>
                  <a:cubicBezTo>
                    <a:pt x="2430" y="1710"/>
                    <a:pt x="2529" y="1663"/>
                    <a:pt x="2482" y="1376"/>
                  </a:cubicBezTo>
                  <a:lnTo>
                    <a:pt x="2482" y="1376"/>
                  </a:lnTo>
                  <a:lnTo>
                    <a:pt x="2949" y="1979"/>
                  </a:lnTo>
                  <a:cubicBezTo>
                    <a:pt x="2963" y="1764"/>
                    <a:pt x="3015" y="1684"/>
                    <a:pt x="3096" y="1684"/>
                  </a:cubicBezTo>
                  <a:cubicBezTo>
                    <a:pt x="3334" y="1684"/>
                    <a:pt x="3818" y="2386"/>
                    <a:pt x="4270" y="2386"/>
                  </a:cubicBezTo>
                  <a:cubicBezTo>
                    <a:pt x="4319" y="2386"/>
                    <a:pt x="4367" y="2378"/>
                    <a:pt x="4415" y="2360"/>
                  </a:cubicBezTo>
                  <a:lnTo>
                    <a:pt x="4415" y="2360"/>
                  </a:lnTo>
                  <a:cubicBezTo>
                    <a:pt x="4461" y="2463"/>
                    <a:pt x="3748" y="2362"/>
                    <a:pt x="3952" y="2646"/>
                  </a:cubicBezTo>
                  <a:lnTo>
                    <a:pt x="4007" y="2682"/>
                  </a:lnTo>
                  <a:cubicBezTo>
                    <a:pt x="3925" y="2706"/>
                    <a:pt x="3839" y="2718"/>
                    <a:pt x="3752" y="2718"/>
                  </a:cubicBezTo>
                  <a:cubicBezTo>
                    <a:pt x="3728" y="2718"/>
                    <a:pt x="3703" y="2717"/>
                    <a:pt x="3679" y="2715"/>
                  </a:cubicBezTo>
                  <a:lnTo>
                    <a:pt x="3679" y="2715"/>
                  </a:lnTo>
                  <a:cubicBezTo>
                    <a:pt x="4053" y="2932"/>
                    <a:pt x="4442" y="3151"/>
                    <a:pt x="4852" y="3371"/>
                  </a:cubicBezTo>
                  <a:lnTo>
                    <a:pt x="4463" y="2909"/>
                  </a:lnTo>
                  <a:lnTo>
                    <a:pt x="4804" y="3064"/>
                  </a:lnTo>
                  <a:lnTo>
                    <a:pt x="4682" y="2614"/>
                  </a:lnTo>
                  <a:lnTo>
                    <a:pt x="4850" y="2726"/>
                  </a:lnTo>
                  <a:lnTo>
                    <a:pt x="4877" y="3388"/>
                  </a:lnTo>
                  <a:cubicBezTo>
                    <a:pt x="6499" y="4261"/>
                    <a:pt x="8398" y="5138"/>
                    <a:pt x="10572" y="5842"/>
                  </a:cubicBezTo>
                  <a:lnTo>
                    <a:pt x="10568" y="5779"/>
                  </a:lnTo>
                  <a:lnTo>
                    <a:pt x="10654" y="5870"/>
                  </a:lnTo>
                  <a:cubicBezTo>
                    <a:pt x="13081" y="6650"/>
                    <a:pt x="15599" y="7115"/>
                    <a:pt x="18145" y="7249"/>
                  </a:cubicBezTo>
                  <a:cubicBezTo>
                    <a:pt x="17973" y="7251"/>
                    <a:pt x="17845" y="7277"/>
                    <a:pt x="18183" y="7321"/>
                  </a:cubicBezTo>
                  <a:lnTo>
                    <a:pt x="18198" y="7222"/>
                  </a:lnTo>
                  <a:lnTo>
                    <a:pt x="18185" y="7321"/>
                  </a:lnTo>
                  <a:cubicBezTo>
                    <a:pt x="18240" y="7329"/>
                    <a:pt x="18311" y="7336"/>
                    <a:pt x="18396" y="7346"/>
                  </a:cubicBezTo>
                  <a:lnTo>
                    <a:pt x="18364" y="7334"/>
                  </a:lnTo>
                  <a:cubicBezTo>
                    <a:pt x="18364" y="7312"/>
                    <a:pt x="18366" y="7291"/>
                    <a:pt x="18368" y="7273"/>
                  </a:cubicBezTo>
                  <a:cubicBezTo>
                    <a:pt x="18337" y="7270"/>
                    <a:pt x="18309" y="7268"/>
                    <a:pt x="18274" y="7266"/>
                  </a:cubicBezTo>
                  <a:cubicBezTo>
                    <a:pt x="18295" y="7264"/>
                    <a:pt x="18316" y="7262"/>
                    <a:pt x="18339" y="7262"/>
                  </a:cubicBezTo>
                  <a:lnTo>
                    <a:pt x="18370" y="7264"/>
                  </a:lnTo>
                  <a:lnTo>
                    <a:pt x="18370" y="7260"/>
                  </a:lnTo>
                  <a:cubicBezTo>
                    <a:pt x="18380" y="7212"/>
                    <a:pt x="18402" y="7192"/>
                    <a:pt x="18432" y="7192"/>
                  </a:cubicBezTo>
                  <a:cubicBezTo>
                    <a:pt x="18465" y="7192"/>
                    <a:pt x="18506" y="7214"/>
                    <a:pt x="18551" y="7247"/>
                  </a:cubicBezTo>
                  <a:cubicBezTo>
                    <a:pt x="18686" y="7237"/>
                    <a:pt x="18820" y="7228"/>
                    <a:pt x="18955" y="7216"/>
                  </a:cubicBezTo>
                  <a:lnTo>
                    <a:pt x="19437" y="6570"/>
                  </a:lnTo>
                  <a:lnTo>
                    <a:pt x="19380" y="6532"/>
                  </a:lnTo>
                  <a:cubicBezTo>
                    <a:pt x="19702" y="6154"/>
                    <a:pt x="20463" y="6419"/>
                    <a:pt x="20616" y="5899"/>
                  </a:cubicBezTo>
                  <a:lnTo>
                    <a:pt x="20616" y="5899"/>
                  </a:lnTo>
                  <a:cubicBezTo>
                    <a:pt x="19956" y="6023"/>
                    <a:pt x="19287" y="6107"/>
                    <a:pt x="18616" y="6147"/>
                  </a:cubicBezTo>
                  <a:cubicBezTo>
                    <a:pt x="17008" y="6107"/>
                    <a:pt x="15363" y="5845"/>
                    <a:pt x="13761" y="5441"/>
                  </a:cubicBezTo>
                  <a:lnTo>
                    <a:pt x="13761" y="5441"/>
                  </a:lnTo>
                  <a:lnTo>
                    <a:pt x="13981" y="5798"/>
                  </a:lnTo>
                  <a:cubicBezTo>
                    <a:pt x="13933" y="5739"/>
                    <a:pt x="13866" y="5728"/>
                    <a:pt x="13794" y="5728"/>
                  </a:cubicBezTo>
                  <a:cubicBezTo>
                    <a:pt x="13751" y="5728"/>
                    <a:pt x="13707" y="5732"/>
                    <a:pt x="13663" y="5732"/>
                  </a:cubicBezTo>
                  <a:cubicBezTo>
                    <a:pt x="13528" y="5732"/>
                    <a:pt x="13400" y="5697"/>
                    <a:pt x="13348" y="5411"/>
                  </a:cubicBezTo>
                  <a:lnTo>
                    <a:pt x="13348" y="5411"/>
                  </a:lnTo>
                  <a:cubicBezTo>
                    <a:pt x="13375" y="5420"/>
                    <a:pt x="13397" y="5424"/>
                    <a:pt x="13416" y="5424"/>
                  </a:cubicBezTo>
                  <a:cubicBezTo>
                    <a:pt x="13456" y="5424"/>
                    <a:pt x="13480" y="5405"/>
                    <a:pt x="13491" y="5371"/>
                  </a:cubicBezTo>
                  <a:cubicBezTo>
                    <a:pt x="9893" y="4431"/>
                    <a:pt x="6520" y="2812"/>
                    <a:pt x="4257" y="1485"/>
                  </a:cubicBezTo>
                  <a:cubicBezTo>
                    <a:pt x="4210" y="1648"/>
                    <a:pt x="4192" y="1843"/>
                    <a:pt x="4084" y="1843"/>
                  </a:cubicBezTo>
                  <a:cubicBezTo>
                    <a:pt x="4039" y="1843"/>
                    <a:pt x="3979" y="1809"/>
                    <a:pt x="3893" y="1723"/>
                  </a:cubicBezTo>
                  <a:lnTo>
                    <a:pt x="3893" y="1723"/>
                  </a:lnTo>
                  <a:cubicBezTo>
                    <a:pt x="3965" y="1738"/>
                    <a:pt x="4020" y="1745"/>
                    <a:pt x="4061" y="1745"/>
                  </a:cubicBezTo>
                  <a:cubicBezTo>
                    <a:pt x="4300" y="1745"/>
                    <a:pt x="4065" y="1506"/>
                    <a:pt x="3914" y="1283"/>
                  </a:cubicBezTo>
                  <a:cubicBezTo>
                    <a:pt x="3811" y="1222"/>
                    <a:pt x="3712" y="1161"/>
                    <a:pt x="3618" y="1102"/>
                  </a:cubicBezTo>
                  <a:cubicBezTo>
                    <a:pt x="2886" y="686"/>
                    <a:pt x="1641" y="385"/>
                    <a:pt x="2011" y="148"/>
                  </a:cubicBezTo>
                  <a:cubicBezTo>
                    <a:pt x="1837" y="45"/>
                    <a:pt x="1623" y="0"/>
                    <a:pt x="144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1184300" y="4652450"/>
              <a:ext cx="3400" cy="2200"/>
            </a:xfrm>
            <a:custGeom>
              <a:avLst/>
              <a:gdLst/>
              <a:ahLst/>
              <a:cxnLst/>
              <a:rect l="l" t="t" r="r" b="b"/>
              <a:pathLst>
                <a:path w="136" h="88" extrusionOk="0">
                  <a:moveTo>
                    <a:pt x="135" y="1"/>
                  </a:moveTo>
                  <a:lnTo>
                    <a:pt x="135" y="1"/>
                  </a:lnTo>
                  <a:cubicBezTo>
                    <a:pt x="91" y="14"/>
                    <a:pt x="45" y="30"/>
                    <a:pt x="1" y="45"/>
                  </a:cubicBezTo>
                  <a:cubicBezTo>
                    <a:pt x="38" y="69"/>
                    <a:pt x="70" y="88"/>
                    <a:pt x="93" y="88"/>
                  </a:cubicBezTo>
                  <a:cubicBezTo>
                    <a:pt x="119" y="88"/>
                    <a:pt x="134" y="65"/>
                    <a:pt x="1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1678;p29"/>
            <p:cNvSpPr/>
            <p:nvPr/>
          </p:nvSpPr>
          <p:spPr>
            <a:xfrm>
              <a:off x="1662750" y="4984100"/>
              <a:ext cx="149800" cy="65125"/>
            </a:xfrm>
            <a:custGeom>
              <a:avLst/>
              <a:gdLst/>
              <a:ahLst/>
              <a:cxnLst/>
              <a:rect l="l" t="t" r="r" b="b"/>
              <a:pathLst>
                <a:path w="5992" h="2605" extrusionOk="0">
                  <a:moveTo>
                    <a:pt x="623" y="1"/>
                  </a:moveTo>
                  <a:cubicBezTo>
                    <a:pt x="557" y="91"/>
                    <a:pt x="381" y="209"/>
                    <a:pt x="202" y="371"/>
                  </a:cubicBezTo>
                  <a:cubicBezTo>
                    <a:pt x="204" y="377"/>
                    <a:pt x="206" y="385"/>
                    <a:pt x="208" y="392"/>
                  </a:cubicBezTo>
                  <a:lnTo>
                    <a:pt x="177" y="394"/>
                  </a:lnTo>
                  <a:cubicBezTo>
                    <a:pt x="114" y="453"/>
                    <a:pt x="55" y="514"/>
                    <a:pt x="0" y="581"/>
                  </a:cubicBezTo>
                  <a:cubicBezTo>
                    <a:pt x="198" y="661"/>
                    <a:pt x="395" y="737"/>
                    <a:pt x="591" y="819"/>
                  </a:cubicBezTo>
                  <a:cubicBezTo>
                    <a:pt x="840" y="809"/>
                    <a:pt x="1155" y="754"/>
                    <a:pt x="1197" y="754"/>
                  </a:cubicBezTo>
                  <a:cubicBezTo>
                    <a:pt x="1211" y="754"/>
                    <a:pt x="1192" y="761"/>
                    <a:pt x="1125" y="779"/>
                  </a:cubicBezTo>
                  <a:cubicBezTo>
                    <a:pt x="1117" y="852"/>
                    <a:pt x="1077" y="922"/>
                    <a:pt x="1037" y="1000"/>
                  </a:cubicBezTo>
                  <a:cubicBezTo>
                    <a:pt x="2004" y="1401"/>
                    <a:pt x="2976" y="1826"/>
                    <a:pt x="4101" y="2289"/>
                  </a:cubicBezTo>
                  <a:cubicBezTo>
                    <a:pt x="4290" y="2394"/>
                    <a:pt x="4482" y="2499"/>
                    <a:pt x="4675" y="2604"/>
                  </a:cubicBezTo>
                  <a:cubicBezTo>
                    <a:pt x="4927" y="2459"/>
                    <a:pt x="5285" y="2396"/>
                    <a:pt x="5438" y="2087"/>
                  </a:cubicBezTo>
                  <a:cubicBezTo>
                    <a:pt x="5527" y="2220"/>
                    <a:pt x="5631" y="2270"/>
                    <a:pt x="5742" y="2270"/>
                  </a:cubicBezTo>
                  <a:cubicBezTo>
                    <a:pt x="5822" y="2270"/>
                    <a:pt x="5906" y="2244"/>
                    <a:pt x="5992" y="2207"/>
                  </a:cubicBezTo>
                  <a:cubicBezTo>
                    <a:pt x="5232" y="1883"/>
                    <a:pt x="4486" y="1548"/>
                    <a:pt x="3754" y="1218"/>
                  </a:cubicBezTo>
                  <a:cubicBezTo>
                    <a:pt x="3596" y="857"/>
                    <a:pt x="2829" y="444"/>
                    <a:pt x="1908" y="32"/>
                  </a:cubicBezTo>
                  <a:cubicBezTo>
                    <a:pt x="1868" y="193"/>
                    <a:pt x="1744" y="219"/>
                    <a:pt x="1614" y="219"/>
                  </a:cubicBezTo>
                  <a:cubicBezTo>
                    <a:pt x="1552" y="219"/>
                    <a:pt x="1489" y="213"/>
                    <a:pt x="1433" y="213"/>
                  </a:cubicBezTo>
                  <a:cubicBezTo>
                    <a:pt x="1292" y="213"/>
                    <a:pt x="1196" y="251"/>
                    <a:pt x="1283" y="514"/>
                  </a:cubicBezTo>
                  <a:cubicBezTo>
                    <a:pt x="1022" y="192"/>
                    <a:pt x="846" y="150"/>
                    <a:pt x="62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29"/>
            <p:cNvSpPr/>
            <p:nvPr/>
          </p:nvSpPr>
          <p:spPr>
            <a:xfrm>
              <a:off x="746775" y="4338675"/>
              <a:ext cx="997000" cy="224900"/>
            </a:xfrm>
            <a:custGeom>
              <a:avLst/>
              <a:gdLst/>
              <a:ahLst/>
              <a:cxnLst/>
              <a:rect l="l" t="t" r="r" b="b"/>
              <a:pathLst>
                <a:path w="39880" h="8996" extrusionOk="0">
                  <a:moveTo>
                    <a:pt x="30990" y="1178"/>
                  </a:moveTo>
                  <a:cubicBezTo>
                    <a:pt x="31018" y="1178"/>
                    <a:pt x="31046" y="1195"/>
                    <a:pt x="31072" y="1217"/>
                  </a:cubicBezTo>
                  <a:cubicBezTo>
                    <a:pt x="31074" y="1217"/>
                    <a:pt x="31076" y="1217"/>
                    <a:pt x="31077" y="1217"/>
                  </a:cubicBezTo>
                  <a:cubicBezTo>
                    <a:pt x="31109" y="1217"/>
                    <a:pt x="31139" y="1236"/>
                    <a:pt x="31163" y="1292"/>
                  </a:cubicBezTo>
                  <a:cubicBezTo>
                    <a:pt x="31140" y="1278"/>
                    <a:pt x="31106" y="1242"/>
                    <a:pt x="31072" y="1217"/>
                  </a:cubicBezTo>
                  <a:cubicBezTo>
                    <a:pt x="31033" y="1223"/>
                    <a:pt x="30995" y="1240"/>
                    <a:pt x="30967" y="1269"/>
                  </a:cubicBezTo>
                  <a:lnTo>
                    <a:pt x="31081" y="1456"/>
                  </a:lnTo>
                  <a:lnTo>
                    <a:pt x="31081" y="1456"/>
                  </a:lnTo>
                  <a:lnTo>
                    <a:pt x="30786" y="1410"/>
                  </a:lnTo>
                  <a:cubicBezTo>
                    <a:pt x="30843" y="1385"/>
                    <a:pt x="30906" y="1316"/>
                    <a:pt x="30967" y="1269"/>
                  </a:cubicBezTo>
                  <a:lnTo>
                    <a:pt x="30932" y="1213"/>
                  </a:lnTo>
                  <a:cubicBezTo>
                    <a:pt x="30950" y="1188"/>
                    <a:pt x="30970" y="1178"/>
                    <a:pt x="30990" y="1178"/>
                  </a:cubicBezTo>
                  <a:close/>
                  <a:moveTo>
                    <a:pt x="15258" y="2397"/>
                  </a:moveTo>
                  <a:lnTo>
                    <a:pt x="15445" y="2813"/>
                  </a:lnTo>
                  <a:lnTo>
                    <a:pt x="15380" y="2842"/>
                  </a:lnTo>
                  <a:lnTo>
                    <a:pt x="15258" y="2397"/>
                  </a:lnTo>
                  <a:close/>
                  <a:moveTo>
                    <a:pt x="15773" y="2159"/>
                  </a:moveTo>
                  <a:cubicBezTo>
                    <a:pt x="16009" y="2159"/>
                    <a:pt x="16361" y="2493"/>
                    <a:pt x="16617" y="2493"/>
                  </a:cubicBezTo>
                  <a:cubicBezTo>
                    <a:pt x="16707" y="2493"/>
                    <a:pt x="16785" y="2452"/>
                    <a:pt x="16841" y="2340"/>
                  </a:cubicBezTo>
                  <a:lnTo>
                    <a:pt x="16841" y="2340"/>
                  </a:lnTo>
                  <a:cubicBezTo>
                    <a:pt x="16947" y="2926"/>
                    <a:pt x="16526" y="2426"/>
                    <a:pt x="16511" y="3006"/>
                  </a:cubicBezTo>
                  <a:cubicBezTo>
                    <a:pt x="16425" y="2754"/>
                    <a:pt x="16341" y="2680"/>
                    <a:pt x="16254" y="2680"/>
                  </a:cubicBezTo>
                  <a:cubicBezTo>
                    <a:pt x="16131" y="2680"/>
                    <a:pt x="16002" y="2830"/>
                    <a:pt x="15851" y="2830"/>
                  </a:cubicBezTo>
                  <a:cubicBezTo>
                    <a:pt x="15785" y="2830"/>
                    <a:pt x="15716" y="2802"/>
                    <a:pt x="15641" y="2722"/>
                  </a:cubicBezTo>
                  <a:cubicBezTo>
                    <a:pt x="15657" y="2586"/>
                    <a:pt x="15683" y="2382"/>
                    <a:pt x="15647" y="2207"/>
                  </a:cubicBezTo>
                  <a:lnTo>
                    <a:pt x="15645" y="2207"/>
                  </a:lnTo>
                  <a:cubicBezTo>
                    <a:pt x="15682" y="2173"/>
                    <a:pt x="15725" y="2159"/>
                    <a:pt x="15773" y="2159"/>
                  </a:cubicBezTo>
                  <a:close/>
                  <a:moveTo>
                    <a:pt x="10797" y="4962"/>
                  </a:moveTo>
                  <a:lnTo>
                    <a:pt x="11437" y="5168"/>
                  </a:lnTo>
                  <a:cubicBezTo>
                    <a:pt x="11380" y="5196"/>
                    <a:pt x="11283" y="5191"/>
                    <a:pt x="11282" y="5304"/>
                  </a:cubicBezTo>
                  <a:lnTo>
                    <a:pt x="11282" y="5304"/>
                  </a:lnTo>
                  <a:cubicBezTo>
                    <a:pt x="11261" y="5160"/>
                    <a:pt x="11220" y="5124"/>
                    <a:pt x="11168" y="5124"/>
                  </a:cubicBezTo>
                  <a:cubicBezTo>
                    <a:pt x="11116" y="5124"/>
                    <a:pt x="11053" y="5160"/>
                    <a:pt x="10989" y="5160"/>
                  </a:cubicBezTo>
                  <a:cubicBezTo>
                    <a:pt x="10923" y="5160"/>
                    <a:pt x="10855" y="5121"/>
                    <a:pt x="10797" y="4962"/>
                  </a:cubicBezTo>
                  <a:close/>
                  <a:moveTo>
                    <a:pt x="25633" y="0"/>
                  </a:moveTo>
                  <a:cubicBezTo>
                    <a:pt x="25090" y="0"/>
                    <a:pt x="24560" y="30"/>
                    <a:pt x="24053" y="94"/>
                  </a:cubicBezTo>
                  <a:cubicBezTo>
                    <a:pt x="19884" y="361"/>
                    <a:pt x="15851" y="1858"/>
                    <a:pt x="12768" y="3290"/>
                  </a:cubicBezTo>
                  <a:cubicBezTo>
                    <a:pt x="12789" y="3337"/>
                    <a:pt x="12806" y="3383"/>
                    <a:pt x="12816" y="3431"/>
                  </a:cubicBezTo>
                  <a:cubicBezTo>
                    <a:pt x="12775" y="3486"/>
                    <a:pt x="12698" y="3538"/>
                    <a:pt x="12600" y="3538"/>
                  </a:cubicBezTo>
                  <a:cubicBezTo>
                    <a:pt x="12540" y="3538"/>
                    <a:pt x="12472" y="3517"/>
                    <a:pt x="12400" y="3465"/>
                  </a:cubicBezTo>
                  <a:cubicBezTo>
                    <a:pt x="12343" y="3490"/>
                    <a:pt x="12284" y="3520"/>
                    <a:pt x="12230" y="3547"/>
                  </a:cubicBezTo>
                  <a:cubicBezTo>
                    <a:pt x="12478" y="3688"/>
                    <a:pt x="12736" y="3860"/>
                    <a:pt x="12865" y="3980"/>
                  </a:cubicBezTo>
                  <a:cubicBezTo>
                    <a:pt x="12541" y="4136"/>
                    <a:pt x="12959" y="4634"/>
                    <a:pt x="12570" y="4817"/>
                  </a:cubicBezTo>
                  <a:lnTo>
                    <a:pt x="12440" y="4434"/>
                  </a:lnTo>
                  <a:cubicBezTo>
                    <a:pt x="12324" y="4633"/>
                    <a:pt x="12109" y="4806"/>
                    <a:pt x="11893" y="4806"/>
                  </a:cubicBezTo>
                  <a:cubicBezTo>
                    <a:pt x="11819" y="4806"/>
                    <a:pt x="11745" y="4786"/>
                    <a:pt x="11674" y="4739"/>
                  </a:cubicBezTo>
                  <a:lnTo>
                    <a:pt x="11674" y="4739"/>
                  </a:lnTo>
                  <a:lnTo>
                    <a:pt x="11758" y="5015"/>
                  </a:lnTo>
                  <a:lnTo>
                    <a:pt x="11758" y="5015"/>
                  </a:lnTo>
                  <a:lnTo>
                    <a:pt x="11182" y="4781"/>
                  </a:lnTo>
                  <a:cubicBezTo>
                    <a:pt x="11113" y="4685"/>
                    <a:pt x="11357" y="4350"/>
                    <a:pt x="11292" y="4113"/>
                  </a:cubicBezTo>
                  <a:lnTo>
                    <a:pt x="11292" y="4113"/>
                  </a:lnTo>
                  <a:cubicBezTo>
                    <a:pt x="11184" y="4157"/>
                    <a:pt x="11075" y="4199"/>
                    <a:pt x="10961" y="4241"/>
                  </a:cubicBezTo>
                  <a:cubicBezTo>
                    <a:pt x="10957" y="4243"/>
                    <a:pt x="10951" y="4245"/>
                    <a:pt x="10947" y="4247"/>
                  </a:cubicBezTo>
                  <a:cubicBezTo>
                    <a:pt x="10511" y="4407"/>
                    <a:pt x="10053" y="4552"/>
                    <a:pt x="9737" y="4720"/>
                  </a:cubicBezTo>
                  <a:cubicBezTo>
                    <a:pt x="6228" y="6239"/>
                    <a:pt x="3090" y="7656"/>
                    <a:pt x="1" y="8243"/>
                  </a:cubicBezTo>
                  <a:cubicBezTo>
                    <a:pt x="114" y="8354"/>
                    <a:pt x="261" y="8487"/>
                    <a:pt x="70" y="8615"/>
                  </a:cubicBezTo>
                  <a:cubicBezTo>
                    <a:pt x="158" y="8673"/>
                    <a:pt x="241" y="8698"/>
                    <a:pt x="319" y="8698"/>
                  </a:cubicBezTo>
                  <a:cubicBezTo>
                    <a:pt x="537" y="8698"/>
                    <a:pt x="707" y="8499"/>
                    <a:pt x="783" y="8274"/>
                  </a:cubicBezTo>
                  <a:cubicBezTo>
                    <a:pt x="808" y="8516"/>
                    <a:pt x="978" y="8630"/>
                    <a:pt x="869" y="8996"/>
                  </a:cubicBezTo>
                  <a:cubicBezTo>
                    <a:pt x="1060" y="8903"/>
                    <a:pt x="1185" y="8910"/>
                    <a:pt x="1060" y="8459"/>
                  </a:cubicBezTo>
                  <a:cubicBezTo>
                    <a:pt x="1030" y="8319"/>
                    <a:pt x="1107" y="8274"/>
                    <a:pt x="1230" y="8274"/>
                  </a:cubicBezTo>
                  <a:cubicBezTo>
                    <a:pt x="1408" y="8274"/>
                    <a:pt x="1682" y="8369"/>
                    <a:pt x="1858" y="8398"/>
                  </a:cubicBezTo>
                  <a:lnTo>
                    <a:pt x="1523" y="8619"/>
                  </a:lnTo>
                  <a:lnTo>
                    <a:pt x="1754" y="8903"/>
                  </a:lnTo>
                  <a:cubicBezTo>
                    <a:pt x="1883" y="8867"/>
                    <a:pt x="2011" y="8832"/>
                    <a:pt x="2139" y="8794"/>
                  </a:cubicBezTo>
                  <a:cubicBezTo>
                    <a:pt x="2183" y="8722"/>
                    <a:pt x="2194" y="8630"/>
                    <a:pt x="2144" y="8514"/>
                  </a:cubicBezTo>
                  <a:lnTo>
                    <a:pt x="2087" y="8476"/>
                  </a:lnTo>
                  <a:cubicBezTo>
                    <a:pt x="2339" y="8424"/>
                    <a:pt x="3060" y="8459"/>
                    <a:pt x="2865" y="8108"/>
                  </a:cubicBezTo>
                  <a:cubicBezTo>
                    <a:pt x="2903" y="8072"/>
                    <a:pt x="2936" y="8057"/>
                    <a:pt x="2965" y="8057"/>
                  </a:cubicBezTo>
                  <a:cubicBezTo>
                    <a:pt x="3088" y="8057"/>
                    <a:pt x="3144" y="8325"/>
                    <a:pt x="3220" y="8457"/>
                  </a:cubicBezTo>
                  <a:cubicBezTo>
                    <a:pt x="3353" y="8413"/>
                    <a:pt x="3487" y="8369"/>
                    <a:pt x="3622" y="8325"/>
                  </a:cubicBezTo>
                  <a:cubicBezTo>
                    <a:pt x="3514" y="8181"/>
                    <a:pt x="3398" y="8047"/>
                    <a:pt x="3290" y="8047"/>
                  </a:cubicBezTo>
                  <a:cubicBezTo>
                    <a:pt x="3287" y="8047"/>
                    <a:pt x="3283" y="8047"/>
                    <a:pt x="3280" y="8048"/>
                  </a:cubicBezTo>
                  <a:lnTo>
                    <a:pt x="3280" y="8048"/>
                  </a:lnTo>
                  <a:lnTo>
                    <a:pt x="3548" y="7974"/>
                  </a:lnTo>
                  <a:lnTo>
                    <a:pt x="3696" y="8300"/>
                  </a:lnTo>
                  <a:cubicBezTo>
                    <a:pt x="4043" y="8182"/>
                    <a:pt x="4392" y="8058"/>
                    <a:pt x="4745" y="7930"/>
                  </a:cubicBezTo>
                  <a:cubicBezTo>
                    <a:pt x="4707" y="7902"/>
                    <a:pt x="4678" y="7864"/>
                    <a:pt x="4659" y="7824"/>
                  </a:cubicBezTo>
                  <a:cubicBezTo>
                    <a:pt x="4787" y="7808"/>
                    <a:pt x="4913" y="7770"/>
                    <a:pt x="5031" y="7713"/>
                  </a:cubicBezTo>
                  <a:lnTo>
                    <a:pt x="5031" y="7713"/>
                  </a:lnTo>
                  <a:cubicBezTo>
                    <a:pt x="4983" y="7751"/>
                    <a:pt x="4941" y="7820"/>
                    <a:pt x="4901" y="7873"/>
                  </a:cubicBezTo>
                  <a:cubicBezTo>
                    <a:pt x="6177" y="7408"/>
                    <a:pt x="7502" y="6893"/>
                    <a:pt x="8926" y="6378"/>
                  </a:cubicBezTo>
                  <a:lnTo>
                    <a:pt x="8688" y="6222"/>
                  </a:lnTo>
                  <a:cubicBezTo>
                    <a:pt x="8781" y="6176"/>
                    <a:pt x="8890" y="6025"/>
                    <a:pt x="8978" y="6025"/>
                  </a:cubicBezTo>
                  <a:cubicBezTo>
                    <a:pt x="9011" y="6025"/>
                    <a:pt x="9041" y="6047"/>
                    <a:pt x="9067" y="6104"/>
                  </a:cubicBezTo>
                  <a:lnTo>
                    <a:pt x="9004" y="6134"/>
                  </a:lnTo>
                  <a:lnTo>
                    <a:pt x="9119" y="6306"/>
                  </a:lnTo>
                  <a:cubicBezTo>
                    <a:pt x="9258" y="6258"/>
                    <a:pt x="9397" y="6207"/>
                    <a:pt x="9538" y="6157"/>
                  </a:cubicBezTo>
                  <a:lnTo>
                    <a:pt x="9504" y="6024"/>
                  </a:lnTo>
                  <a:lnTo>
                    <a:pt x="9872" y="5976"/>
                  </a:lnTo>
                  <a:cubicBezTo>
                    <a:pt x="9872" y="5999"/>
                    <a:pt x="9872" y="6018"/>
                    <a:pt x="9874" y="6039"/>
                  </a:cubicBezTo>
                  <a:cubicBezTo>
                    <a:pt x="10110" y="5957"/>
                    <a:pt x="10347" y="5873"/>
                    <a:pt x="10591" y="5791"/>
                  </a:cubicBezTo>
                  <a:cubicBezTo>
                    <a:pt x="10884" y="5505"/>
                    <a:pt x="12000" y="5147"/>
                    <a:pt x="12917" y="4769"/>
                  </a:cubicBezTo>
                  <a:cubicBezTo>
                    <a:pt x="16063" y="3252"/>
                    <a:pt x="19781" y="1490"/>
                    <a:pt x="24444" y="1255"/>
                  </a:cubicBezTo>
                  <a:cubicBezTo>
                    <a:pt x="24860" y="1166"/>
                    <a:pt x="25358" y="1123"/>
                    <a:pt x="25920" y="1123"/>
                  </a:cubicBezTo>
                  <a:cubicBezTo>
                    <a:pt x="28229" y="1123"/>
                    <a:pt x="31621" y="1855"/>
                    <a:pt x="34894" y="3198"/>
                  </a:cubicBezTo>
                  <a:cubicBezTo>
                    <a:pt x="35535" y="3364"/>
                    <a:pt x="36166" y="3572"/>
                    <a:pt x="36780" y="3822"/>
                  </a:cubicBezTo>
                  <a:cubicBezTo>
                    <a:pt x="36751" y="3772"/>
                    <a:pt x="36727" y="3698"/>
                    <a:pt x="36675" y="3692"/>
                  </a:cubicBezTo>
                  <a:cubicBezTo>
                    <a:pt x="36650" y="3709"/>
                    <a:pt x="36629" y="3723"/>
                    <a:pt x="36613" y="3723"/>
                  </a:cubicBezTo>
                  <a:cubicBezTo>
                    <a:pt x="36609" y="3723"/>
                    <a:pt x="36605" y="3722"/>
                    <a:pt x="36601" y="3719"/>
                  </a:cubicBezTo>
                  <a:cubicBezTo>
                    <a:pt x="36619" y="3702"/>
                    <a:pt x="36643" y="3692"/>
                    <a:pt x="36668" y="3692"/>
                  </a:cubicBezTo>
                  <a:cubicBezTo>
                    <a:pt x="36670" y="3692"/>
                    <a:pt x="36673" y="3692"/>
                    <a:pt x="36675" y="3692"/>
                  </a:cubicBezTo>
                  <a:cubicBezTo>
                    <a:pt x="36715" y="3665"/>
                    <a:pt x="36765" y="3630"/>
                    <a:pt x="36819" y="3630"/>
                  </a:cubicBezTo>
                  <a:cubicBezTo>
                    <a:pt x="36865" y="3630"/>
                    <a:pt x="36914" y="3656"/>
                    <a:pt x="36963" y="3736"/>
                  </a:cubicBezTo>
                  <a:cubicBezTo>
                    <a:pt x="36919" y="3806"/>
                    <a:pt x="36887" y="3839"/>
                    <a:pt x="36862" y="3854"/>
                  </a:cubicBezTo>
                  <a:cubicBezTo>
                    <a:pt x="37369" y="4060"/>
                    <a:pt x="37844" y="4279"/>
                    <a:pt x="38334" y="4502"/>
                  </a:cubicBezTo>
                  <a:cubicBezTo>
                    <a:pt x="38357" y="4445"/>
                    <a:pt x="38380" y="4386"/>
                    <a:pt x="38399" y="4329"/>
                  </a:cubicBezTo>
                  <a:cubicBezTo>
                    <a:pt x="38380" y="4312"/>
                    <a:pt x="38364" y="4302"/>
                    <a:pt x="38345" y="4283"/>
                  </a:cubicBezTo>
                  <a:lnTo>
                    <a:pt x="38345" y="4283"/>
                  </a:lnTo>
                  <a:lnTo>
                    <a:pt x="38401" y="4323"/>
                  </a:lnTo>
                  <a:cubicBezTo>
                    <a:pt x="38401" y="4325"/>
                    <a:pt x="38399" y="4327"/>
                    <a:pt x="38399" y="4329"/>
                  </a:cubicBezTo>
                  <a:cubicBezTo>
                    <a:pt x="38547" y="4455"/>
                    <a:pt x="38680" y="4502"/>
                    <a:pt x="38803" y="4502"/>
                  </a:cubicBezTo>
                  <a:cubicBezTo>
                    <a:pt x="39177" y="4502"/>
                    <a:pt x="39470" y="4070"/>
                    <a:pt x="39852" y="4070"/>
                  </a:cubicBezTo>
                  <a:cubicBezTo>
                    <a:pt x="39861" y="4070"/>
                    <a:pt x="39870" y="4070"/>
                    <a:pt x="39880" y="4071"/>
                  </a:cubicBezTo>
                  <a:cubicBezTo>
                    <a:pt x="38934" y="3419"/>
                    <a:pt x="37106" y="2704"/>
                    <a:pt x="35119" y="2064"/>
                  </a:cubicBezTo>
                  <a:cubicBezTo>
                    <a:pt x="34259" y="1694"/>
                    <a:pt x="33075" y="1278"/>
                    <a:pt x="31745" y="918"/>
                  </a:cubicBezTo>
                  <a:cubicBezTo>
                    <a:pt x="31729" y="914"/>
                    <a:pt x="31714" y="914"/>
                    <a:pt x="31697" y="912"/>
                  </a:cubicBezTo>
                  <a:lnTo>
                    <a:pt x="31697" y="912"/>
                  </a:lnTo>
                  <a:lnTo>
                    <a:pt x="31836" y="1227"/>
                  </a:lnTo>
                  <a:cubicBezTo>
                    <a:pt x="31743" y="1046"/>
                    <a:pt x="31684" y="988"/>
                    <a:pt x="31641" y="988"/>
                  </a:cubicBezTo>
                  <a:cubicBezTo>
                    <a:pt x="31563" y="988"/>
                    <a:pt x="31539" y="1184"/>
                    <a:pt x="31459" y="1184"/>
                  </a:cubicBezTo>
                  <a:cubicBezTo>
                    <a:pt x="31447" y="1184"/>
                    <a:pt x="31434" y="1180"/>
                    <a:pt x="31419" y="1170"/>
                  </a:cubicBezTo>
                  <a:lnTo>
                    <a:pt x="31281" y="857"/>
                  </a:lnTo>
                  <a:lnTo>
                    <a:pt x="31348" y="813"/>
                  </a:lnTo>
                  <a:cubicBezTo>
                    <a:pt x="29547" y="350"/>
                    <a:pt x="27511" y="0"/>
                    <a:pt x="2563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246200" y="4699100"/>
              <a:ext cx="13450" cy="13750"/>
            </a:xfrm>
            <a:custGeom>
              <a:avLst/>
              <a:gdLst/>
              <a:ahLst/>
              <a:cxnLst/>
              <a:rect l="l" t="t" r="r" b="b"/>
              <a:pathLst>
                <a:path w="538" h="550" extrusionOk="0">
                  <a:moveTo>
                    <a:pt x="49" y="0"/>
                  </a:moveTo>
                  <a:lnTo>
                    <a:pt x="1" y="9"/>
                  </a:lnTo>
                  <a:cubicBezTo>
                    <a:pt x="68" y="108"/>
                    <a:pt x="184" y="202"/>
                    <a:pt x="119" y="284"/>
                  </a:cubicBezTo>
                  <a:cubicBezTo>
                    <a:pt x="127" y="375"/>
                    <a:pt x="293" y="461"/>
                    <a:pt x="537" y="549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515825" y="4657725"/>
              <a:ext cx="23100" cy="20475"/>
            </a:xfrm>
            <a:custGeom>
              <a:avLst/>
              <a:gdLst/>
              <a:ahLst/>
              <a:cxnLst/>
              <a:rect l="l" t="t" r="r" b="b"/>
              <a:pathLst>
                <a:path w="924" h="819" extrusionOk="0">
                  <a:moveTo>
                    <a:pt x="0" y="0"/>
                  </a:moveTo>
                  <a:lnTo>
                    <a:pt x="473" y="314"/>
                  </a:lnTo>
                  <a:lnTo>
                    <a:pt x="280" y="406"/>
                  </a:lnTo>
                  <a:cubicBezTo>
                    <a:pt x="552" y="452"/>
                    <a:pt x="476" y="818"/>
                    <a:pt x="699" y="818"/>
                  </a:cubicBezTo>
                  <a:cubicBezTo>
                    <a:pt x="720" y="818"/>
                    <a:pt x="744" y="815"/>
                    <a:pt x="772" y="808"/>
                  </a:cubicBezTo>
                  <a:cubicBezTo>
                    <a:pt x="845" y="587"/>
                    <a:pt x="904" y="473"/>
                    <a:pt x="923" y="309"/>
                  </a:cubicBezTo>
                  <a:cubicBezTo>
                    <a:pt x="612" y="213"/>
                    <a:pt x="303" y="11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1433975" y="4928250"/>
              <a:ext cx="6775" cy="3150"/>
            </a:xfrm>
            <a:custGeom>
              <a:avLst/>
              <a:gdLst/>
              <a:ahLst/>
              <a:cxnLst/>
              <a:rect l="l" t="t" r="r" b="b"/>
              <a:pathLst>
                <a:path w="271" h="126" extrusionOk="0">
                  <a:moveTo>
                    <a:pt x="83" y="0"/>
                  </a:moveTo>
                  <a:cubicBezTo>
                    <a:pt x="57" y="0"/>
                    <a:pt x="30" y="10"/>
                    <a:pt x="1" y="33"/>
                  </a:cubicBezTo>
                  <a:lnTo>
                    <a:pt x="35" y="106"/>
                  </a:lnTo>
                  <a:cubicBezTo>
                    <a:pt x="112" y="113"/>
                    <a:pt x="192" y="119"/>
                    <a:pt x="270" y="125"/>
                  </a:cubicBezTo>
                  <a:cubicBezTo>
                    <a:pt x="218" y="80"/>
                    <a:pt x="157" y="0"/>
                    <a:pt x="8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902250" y="4770425"/>
              <a:ext cx="49750" cy="34675"/>
            </a:xfrm>
            <a:custGeom>
              <a:avLst/>
              <a:gdLst/>
              <a:ahLst/>
              <a:cxnLst/>
              <a:rect l="l" t="t" r="r" b="b"/>
              <a:pathLst>
                <a:path w="1990" h="1387" extrusionOk="0">
                  <a:moveTo>
                    <a:pt x="920" y="1"/>
                  </a:moveTo>
                  <a:cubicBezTo>
                    <a:pt x="667" y="1"/>
                    <a:pt x="871" y="457"/>
                    <a:pt x="490" y="457"/>
                  </a:cubicBezTo>
                  <a:cubicBezTo>
                    <a:pt x="449" y="457"/>
                    <a:pt x="402" y="452"/>
                    <a:pt x="347" y="441"/>
                  </a:cubicBezTo>
                  <a:lnTo>
                    <a:pt x="347" y="441"/>
                  </a:lnTo>
                  <a:lnTo>
                    <a:pt x="543" y="792"/>
                  </a:lnTo>
                  <a:lnTo>
                    <a:pt x="543" y="792"/>
                  </a:lnTo>
                  <a:lnTo>
                    <a:pt x="265" y="607"/>
                  </a:lnTo>
                  <a:lnTo>
                    <a:pt x="265" y="607"/>
                  </a:lnTo>
                  <a:cubicBezTo>
                    <a:pt x="235" y="833"/>
                    <a:pt x="341" y="1300"/>
                    <a:pt x="153" y="1300"/>
                  </a:cubicBezTo>
                  <a:cubicBezTo>
                    <a:pt x="115" y="1300"/>
                    <a:pt x="65" y="1281"/>
                    <a:pt x="0" y="1238"/>
                  </a:cubicBezTo>
                  <a:lnTo>
                    <a:pt x="0" y="1238"/>
                  </a:lnTo>
                  <a:lnTo>
                    <a:pt x="76" y="1387"/>
                  </a:lnTo>
                  <a:cubicBezTo>
                    <a:pt x="711" y="1141"/>
                    <a:pt x="1350" y="884"/>
                    <a:pt x="1990" y="626"/>
                  </a:cubicBezTo>
                  <a:cubicBezTo>
                    <a:pt x="1889" y="577"/>
                    <a:pt x="1796" y="390"/>
                    <a:pt x="1773" y="207"/>
                  </a:cubicBezTo>
                  <a:cubicBezTo>
                    <a:pt x="1708" y="294"/>
                    <a:pt x="1635" y="318"/>
                    <a:pt x="1558" y="318"/>
                  </a:cubicBezTo>
                  <a:cubicBezTo>
                    <a:pt x="1466" y="318"/>
                    <a:pt x="1368" y="283"/>
                    <a:pt x="1273" y="283"/>
                  </a:cubicBezTo>
                  <a:cubicBezTo>
                    <a:pt x="1182" y="283"/>
                    <a:pt x="1095" y="315"/>
                    <a:pt x="1016" y="441"/>
                  </a:cubicBezTo>
                  <a:lnTo>
                    <a:pt x="1068" y="35"/>
                  </a:lnTo>
                  <a:cubicBezTo>
                    <a:pt x="1006" y="11"/>
                    <a:pt x="958" y="1"/>
                    <a:pt x="92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1069900" y="4869750"/>
              <a:ext cx="7125" cy="6750"/>
            </a:xfrm>
            <a:custGeom>
              <a:avLst/>
              <a:gdLst/>
              <a:ahLst/>
              <a:cxnLst/>
              <a:rect l="l" t="t" r="r" b="b"/>
              <a:pathLst>
                <a:path w="285" h="270" extrusionOk="0">
                  <a:moveTo>
                    <a:pt x="85" y="1"/>
                  </a:moveTo>
                  <a:cubicBezTo>
                    <a:pt x="83" y="131"/>
                    <a:pt x="49" y="215"/>
                    <a:pt x="1" y="270"/>
                  </a:cubicBezTo>
                  <a:cubicBezTo>
                    <a:pt x="93" y="213"/>
                    <a:pt x="184" y="156"/>
                    <a:pt x="285" y="99"/>
                  </a:cubicBezTo>
                  <a:cubicBezTo>
                    <a:pt x="209" y="85"/>
                    <a:pt x="142" y="51"/>
                    <a:pt x="8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913275" y="5079150"/>
              <a:ext cx="6025" cy="5025"/>
            </a:xfrm>
            <a:custGeom>
              <a:avLst/>
              <a:gdLst/>
              <a:ahLst/>
              <a:cxnLst/>
              <a:rect l="l" t="t" r="r" b="b"/>
              <a:pathLst>
                <a:path w="241" h="201" extrusionOk="0">
                  <a:moveTo>
                    <a:pt x="98" y="1"/>
                  </a:moveTo>
                  <a:cubicBezTo>
                    <a:pt x="18" y="51"/>
                    <a:pt x="1" y="123"/>
                    <a:pt x="13" y="201"/>
                  </a:cubicBezTo>
                  <a:cubicBezTo>
                    <a:pt x="91" y="163"/>
                    <a:pt x="165" y="125"/>
                    <a:pt x="241" y="87"/>
                  </a:cubicBezTo>
                  <a:cubicBezTo>
                    <a:pt x="238" y="83"/>
                    <a:pt x="236" y="81"/>
                    <a:pt x="234" y="79"/>
                  </a:cubicBezTo>
                  <a:cubicBezTo>
                    <a:pt x="192" y="49"/>
                    <a:pt x="146" y="22"/>
                    <a:pt x="9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901875" y="4929525"/>
              <a:ext cx="326575" cy="151700"/>
            </a:xfrm>
            <a:custGeom>
              <a:avLst/>
              <a:gdLst/>
              <a:ahLst/>
              <a:cxnLst/>
              <a:rect l="l" t="t" r="r" b="b"/>
              <a:pathLst>
                <a:path w="13063" h="6068" extrusionOk="0">
                  <a:moveTo>
                    <a:pt x="5041" y="3268"/>
                  </a:moveTo>
                  <a:cubicBezTo>
                    <a:pt x="5176" y="3268"/>
                    <a:pt x="5342" y="3318"/>
                    <a:pt x="5468" y="3318"/>
                  </a:cubicBezTo>
                  <a:cubicBezTo>
                    <a:pt x="5525" y="3318"/>
                    <a:pt x="5574" y="3308"/>
                    <a:pt x="5609" y="3279"/>
                  </a:cubicBezTo>
                  <a:lnTo>
                    <a:pt x="5609" y="3279"/>
                  </a:lnTo>
                  <a:cubicBezTo>
                    <a:pt x="5419" y="3512"/>
                    <a:pt x="5332" y="3771"/>
                    <a:pt x="5113" y="3771"/>
                  </a:cubicBezTo>
                  <a:cubicBezTo>
                    <a:pt x="5031" y="3771"/>
                    <a:pt x="4930" y="3735"/>
                    <a:pt x="4799" y="3647"/>
                  </a:cubicBezTo>
                  <a:lnTo>
                    <a:pt x="4799" y="3645"/>
                  </a:lnTo>
                  <a:cubicBezTo>
                    <a:pt x="4762" y="3338"/>
                    <a:pt x="4880" y="3268"/>
                    <a:pt x="5041" y="3268"/>
                  </a:cubicBezTo>
                  <a:close/>
                  <a:moveTo>
                    <a:pt x="787" y="5557"/>
                  </a:moveTo>
                  <a:lnTo>
                    <a:pt x="945" y="5736"/>
                  </a:lnTo>
                  <a:lnTo>
                    <a:pt x="854" y="5969"/>
                  </a:lnTo>
                  <a:lnTo>
                    <a:pt x="787" y="5557"/>
                  </a:lnTo>
                  <a:close/>
                  <a:moveTo>
                    <a:pt x="12440" y="1"/>
                  </a:moveTo>
                  <a:cubicBezTo>
                    <a:pt x="12255" y="53"/>
                    <a:pt x="12072" y="108"/>
                    <a:pt x="11889" y="165"/>
                  </a:cubicBezTo>
                  <a:cubicBezTo>
                    <a:pt x="11788" y="265"/>
                    <a:pt x="11651" y="309"/>
                    <a:pt x="11496" y="309"/>
                  </a:cubicBezTo>
                  <a:cubicBezTo>
                    <a:pt x="11472" y="309"/>
                    <a:pt x="11448" y="308"/>
                    <a:pt x="11424" y="306"/>
                  </a:cubicBezTo>
                  <a:cubicBezTo>
                    <a:pt x="11306" y="343"/>
                    <a:pt x="11191" y="383"/>
                    <a:pt x="11075" y="421"/>
                  </a:cubicBezTo>
                  <a:lnTo>
                    <a:pt x="11100" y="453"/>
                  </a:lnTo>
                  <a:lnTo>
                    <a:pt x="10900" y="480"/>
                  </a:lnTo>
                  <a:cubicBezTo>
                    <a:pt x="9039" y="1107"/>
                    <a:pt x="7409" y="1832"/>
                    <a:pt x="6202" y="2514"/>
                  </a:cubicBezTo>
                  <a:cubicBezTo>
                    <a:pt x="5268" y="2886"/>
                    <a:pt x="4720" y="3315"/>
                    <a:pt x="3319" y="3559"/>
                  </a:cubicBezTo>
                  <a:cubicBezTo>
                    <a:pt x="2120" y="4062"/>
                    <a:pt x="1031" y="4556"/>
                    <a:pt x="0" y="5016"/>
                  </a:cubicBezTo>
                  <a:cubicBezTo>
                    <a:pt x="0" y="5025"/>
                    <a:pt x="5" y="5031"/>
                    <a:pt x="7" y="5037"/>
                  </a:cubicBezTo>
                  <a:cubicBezTo>
                    <a:pt x="80" y="5003"/>
                    <a:pt x="146" y="4987"/>
                    <a:pt x="207" y="4987"/>
                  </a:cubicBezTo>
                  <a:cubicBezTo>
                    <a:pt x="363" y="4987"/>
                    <a:pt x="492" y="5088"/>
                    <a:pt x="644" y="5243"/>
                  </a:cubicBezTo>
                  <a:lnTo>
                    <a:pt x="461" y="5267"/>
                  </a:lnTo>
                  <a:cubicBezTo>
                    <a:pt x="453" y="5336"/>
                    <a:pt x="507" y="5374"/>
                    <a:pt x="562" y="5410"/>
                  </a:cubicBezTo>
                  <a:lnTo>
                    <a:pt x="139" y="5422"/>
                  </a:lnTo>
                  <a:cubicBezTo>
                    <a:pt x="286" y="5668"/>
                    <a:pt x="490" y="5506"/>
                    <a:pt x="427" y="5982"/>
                  </a:cubicBezTo>
                  <a:cubicBezTo>
                    <a:pt x="447" y="5974"/>
                    <a:pt x="467" y="5970"/>
                    <a:pt x="487" y="5970"/>
                  </a:cubicBezTo>
                  <a:cubicBezTo>
                    <a:pt x="510" y="5970"/>
                    <a:pt x="534" y="5976"/>
                    <a:pt x="556" y="5986"/>
                  </a:cubicBezTo>
                  <a:cubicBezTo>
                    <a:pt x="572" y="5973"/>
                    <a:pt x="593" y="5965"/>
                    <a:pt x="612" y="5956"/>
                  </a:cubicBezTo>
                  <a:cubicBezTo>
                    <a:pt x="640" y="5992"/>
                    <a:pt x="665" y="6028"/>
                    <a:pt x="692" y="6062"/>
                  </a:cubicBezTo>
                  <a:cubicBezTo>
                    <a:pt x="694" y="6064"/>
                    <a:pt x="699" y="6066"/>
                    <a:pt x="701" y="6068"/>
                  </a:cubicBezTo>
                  <a:cubicBezTo>
                    <a:pt x="1031" y="5900"/>
                    <a:pt x="1353" y="5727"/>
                    <a:pt x="1666" y="5550"/>
                  </a:cubicBezTo>
                  <a:cubicBezTo>
                    <a:pt x="1584" y="5362"/>
                    <a:pt x="1467" y="5121"/>
                    <a:pt x="1720" y="5121"/>
                  </a:cubicBezTo>
                  <a:cubicBezTo>
                    <a:pt x="1748" y="5121"/>
                    <a:pt x="1779" y="5124"/>
                    <a:pt x="1815" y="5130"/>
                  </a:cubicBezTo>
                  <a:cubicBezTo>
                    <a:pt x="1923" y="5239"/>
                    <a:pt x="1912" y="5325"/>
                    <a:pt x="1908" y="5414"/>
                  </a:cubicBezTo>
                  <a:cubicBezTo>
                    <a:pt x="2349" y="5164"/>
                    <a:pt x="2776" y="4909"/>
                    <a:pt x="3191" y="4657"/>
                  </a:cubicBezTo>
                  <a:cubicBezTo>
                    <a:pt x="3292" y="4625"/>
                    <a:pt x="3384" y="4594"/>
                    <a:pt x="3477" y="4562"/>
                  </a:cubicBezTo>
                  <a:cubicBezTo>
                    <a:pt x="3342" y="4381"/>
                    <a:pt x="3224" y="4158"/>
                    <a:pt x="3357" y="4015"/>
                  </a:cubicBezTo>
                  <a:lnTo>
                    <a:pt x="3357" y="4015"/>
                  </a:lnTo>
                  <a:cubicBezTo>
                    <a:pt x="3463" y="4085"/>
                    <a:pt x="3541" y="4113"/>
                    <a:pt x="3602" y="4113"/>
                  </a:cubicBezTo>
                  <a:cubicBezTo>
                    <a:pt x="3850" y="4113"/>
                    <a:pt x="3799" y="3642"/>
                    <a:pt x="4093" y="3642"/>
                  </a:cubicBezTo>
                  <a:cubicBezTo>
                    <a:pt x="4105" y="3642"/>
                    <a:pt x="4119" y="3643"/>
                    <a:pt x="4133" y="3645"/>
                  </a:cubicBezTo>
                  <a:cubicBezTo>
                    <a:pt x="4087" y="3986"/>
                    <a:pt x="3700" y="4169"/>
                    <a:pt x="3479" y="4463"/>
                  </a:cubicBezTo>
                  <a:lnTo>
                    <a:pt x="3536" y="4543"/>
                  </a:lnTo>
                  <a:cubicBezTo>
                    <a:pt x="4673" y="4154"/>
                    <a:pt x="5136" y="3839"/>
                    <a:pt x="6288" y="3473"/>
                  </a:cubicBezTo>
                  <a:cubicBezTo>
                    <a:pt x="8749" y="2556"/>
                    <a:pt x="10873" y="1551"/>
                    <a:pt x="13062" y="869"/>
                  </a:cubicBezTo>
                  <a:cubicBezTo>
                    <a:pt x="12988" y="747"/>
                    <a:pt x="12793" y="682"/>
                    <a:pt x="12601" y="682"/>
                  </a:cubicBezTo>
                  <a:cubicBezTo>
                    <a:pt x="12443" y="682"/>
                    <a:pt x="12287" y="726"/>
                    <a:pt x="12202" y="817"/>
                  </a:cubicBezTo>
                  <a:cubicBezTo>
                    <a:pt x="12156" y="711"/>
                    <a:pt x="11924" y="632"/>
                    <a:pt x="12063" y="503"/>
                  </a:cubicBezTo>
                  <a:lnTo>
                    <a:pt x="12063" y="503"/>
                  </a:lnTo>
                  <a:cubicBezTo>
                    <a:pt x="12133" y="528"/>
                    <a:pt x="12210" y="543"/>
                    <a:pt x="12284" y="543"/>
                  </a:cubicBezTo>
                  <a:cubicBezTo>
                    <a:pt x="12455" y="543"/>
                    <a:pt x="12614" y="462"/>
                    <a:pt x="12646" y="226"/>
                  </a:cubicBezTo>
                  <a:cubicBezTo>
                    <a:pt x="12591" y="104"/>
                    <a:pt x="12520" y="36"/>
                    <a:pt x="1244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814850" y="4805500"/>
              <a:ext cx="49300" cy="28325"/>
            </a:xfrm>
            <a:custGeom>
              <a:avLst/>
              <a:gdLst/>
              <a:ahLst/>
              <a:cxnLst/>
              <a:rect l="l" t="t" r="r" b="b"/>
              <a:pathLst>
                <a:path w="1972" h="1133" extrusionOk="0">
                  <a:moveTo>
                    <a:pt x="512" y="1"/>
                  </a:moveTo>
                  <a:cubicBezTo>
                    <a:pt x="415" y="32"/>
                    <a:pt x="321" y="66"/>
                    <a:pt x="224" y="95"/>
                  </a:cubicBezTo>
                  <a:cubicBezTo>
                    <a:pt x="232" y="102"/>
                    <a:pt x="239" y="108"/>
                    <a:pt x="247" y="116"/>
                  </a:cubicBezTo>
                  <a:cubicBezTo>
                    <a:pt x="1" y="325"/>
                    <a:pt x="228" y="730"/>
                    <a:pt x="373" y="1132"/>
                  </a:cubicBezTo>
                  <a:cubicBezTo>
                    <a:pt x="901" y="964"/>
                    <a:pt x="1435" y="781"/>
                    <a:pt x="1971" y="587"/>
                  </a:cubicBezTo>
                  <a:cubicBezTo>
                    <a:pt x="1921" y="573"/>
                    <a:pt x="1885" y="552"/>
                    <a:pt x="1896" y="472"/>
                  </a:cubicBezTo>
                  <a:lnTo>
                    <a:pt x="1961" y="440"/>
                  </a:lnTo>
                  <a:cubicBezTo>
                    <a:pt x="1750" y="150"/>
                    <a:pt x="1631" y="24"/>
                    <a:pt x="1472" y="24"/>
                  </a:cubicBezTo>
                  <a:cubicBezTo>
                    <a:pt x="1400" y="24"/>
                    <a:pt x="1320" y="50"/>
                    <a:pt x="1219" y="100"/>
                  </a:cubicBezTo>
                  <a:lnTo>
                    <a:pt x="1315" y="381"/>
                  </a:lnTo>
                  <a:cubicBezTo>
                    <a:pt x="1217" y="196"/>
                    <a:pt x="918" y="79"/>
                    <a:pt x="560" y="30"/>
                  </a:cubicBezTo>
                  <a:lnTo>
                    <a:pt x="560" y="30"/>
                  </a:lnTo>
                  <a:lnTo>
                    <a:pt x="609" y="13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839525" y="5101500"/>
              <a:ext cx="25875" cy="13000"/>
            </a:xfrm>
            <a:custGeom>
              <a:avLst/>
              <a:gdLst/>
              <a:ahLst/>
              <a:cxnLst/>
              <a:rect l="l" t="t" r="r" b="b"/>
              <a:pathLst>
                <a:path w="1035" h="520" extrusionOk="0">
                  <a:moveTo>
                    <a:pt x="551" y="0"/>
                  </a:moveTo>
                  <a:cubicBezTo>
                    <a:pt x="343" y="0"/>
                    <a:pt x="154" y="75"/>
                    <a:pt x="0" y="118"/>
                  </a:cubicBezTo>
                  <a:cubicBezTo>
                    <a:pt x="65" y="207"/>
                    <a:pt x="49" y="358"/>
                    <a:pt x="36" y="520"/>
                  </a:cubicBezTo>
                  <a:cubicBezTo>
                    <a:pt x="377" y="406"/>
                    <a:pt x="709" y="289"/>
                    <a:pt x="1035" y="162"/>
                  </a:cubicBezTo>
                  <a:cubicBezTo>
                    <a:pt x="915" y="72"/>
                    <a:pt x="772" y="17"/>
                    <a:pt x="623" y="3"/>
                  </a:cubicBezTo>
                  <a:cubicBezTo>
                    <a:pt x="623" y="5"/>
                    <a:pt x="623" y="7"/>
                    <a:pt x="623" y="11"/>
                  </a:cubicBezTo>
                  <a:lnTo>
                    <a:pt x="619" y="3"/>
                  </a:lnTo>
                  <a:cubicBezTo>
                    <a:pt x="596" y="1"/>
                    <a:pt x="573" y="0"/>
                    <a:pt x="5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834325" y="5072475"/>
              <a:ext cx="30675" cy="29100"/>
            </a:xfrm>
            <a:custGeom>
              <a:avLst/>
              <a:gdLst/>
              <a:ahLst/>
              <a:cxnLst/>
              <a:rect l="l" t="t" r="r" b="b"/>
              <a:pathLst>
                <a:path w="1227" h="1164" extrusionOk="0">
                  <a:moveTo>
                    <a:pt x="1100" y="1"/>
                  </a:moveTo>
                  <a:lnTo>
                    <a:pt x="1100" y="1"/>
                  </a:lnTo>
                  <a:cubicBezTo>
                    <a:pt x="728" y="156"/>
                    <a:pt x="364" y="306"/>
                    <a:pt x="0" y="444"/>
                  </a:cubicBezTo>
                  <a:cubicBezTo>
                    <a:pt x="44" y="469"/>
                    <a:pt x="86" y="477"/>
                    <a:pt x="131" y="477"/>
                  </a:cubicBezTo>
                  <a:cubicBezTo>
                    <a:pt x="223" y="477"/>
                    <a:pt x="330" y="442"/>
                    <a:pt x="501" y="438"/>
                  </a:cubicBezTo>
                  <a:lnTo>
                    <a:pt x="827" y="1164"/>
                  </a:lnTo>
                  <a:lnTo>
                    <a:pt x="831" y="1164"/>
                  </a:lnTo>
                  <a:cubicBezTo>
                    <a:pt x="857" y="966"/>
                    <a:pt x="947" y="745"/>
                    <a:pt x="1171" y="745"/>
                  </a:cubicBezTo>
                  <a:cubicBezTo>
                    <a:pt x="1176" y="745"/>
                    <a:pt x="1181" y="745"/>
                    <a:pt x="1186" y="745"/>
                  </a:cubicBezTo>
                  <a:cubicBezTo>
                    <a:pt x="1226" y="476"/>
                    <a:pt x="1010" y="259"/>
                    <a:pt x="906" y="118"/>
                  </a:cubicBezTo>
                  <a:lnTo>
                    <a:pt x="1100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1690;p29"/>
            <p:cNvSpPr/>
            <p:nvPr/>
          </p:nvSpPr>
          <p:spPr>
            <a:xfrm>
              <a:off x="872750" y="4816075"/>
              <a:ext cx="2500" cy="975"/>
            </a:xfrm>
            <a:custGeom>
              <a:avLst/>
              <a:gdLst/>
              <a:ahLst/>
              <a:cxnLst/>
              <a:rect l="l" t="t" r="r" b="b"/>
              <a:pathLst>
                <a:path w="100" h="39" extrusionOk="0">
                  <a:moveTo>
                    <a:pt x="99" y="0"/>
                  </a:moveTo>
                  <a:lnTo>
                    <a:pt x="99" y="0"/>
                  </a:lnTo>
                  <a:cubicBezTo>
                    <a:pt x="63" y="5"/>
                    <a:pt x="30" y="17"/>
                    <a:pt x="0" y="38"/>
                  </a:cubicBezTo>
                  <a:cubicBezTo>
                    <a:pt x="34" y="26"/>
                    <a:pt x="68" y="13"/>
                    <a:pt x="9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1047675" y="4878425"/>
              <a:ext cx="18950" cy="4925"/>
            </a:xfrm>
            <a:custGeom>
              <a:avLst/>
              <a:gdLst/>
              <a:ahLst/>
              <a:cxnLst/>
              <a:rect l="l" t="t" r="r" b="b"/>
              <a:pathLst>
                <a:path w="758" h="197" extrusionOk="0">
                  <a:moveTo>
                    <a:pt x="232" y="1"/>
                  </a:moveTo>
                  <a:cubicBezTo>
                    <a:pt x="178" y="1"/>
                    <a:pt x="126" y="5"/>
                    <a:pt x="80" y="17"/>
                  </a:cubicBezTo>
                  <a:cubicBezTo>
                    <a:pt x="59" y="78"/>
                    <a:pt x="32" y="137"/>
                    <a:pt x="0" y="196"/>
                  </a:cubicBezTo>
                  <a:cubicBezTo>
                    <a:pt x="212" y="135"/>
                    <a:pt x="450" y="74"/>
                    <a:pt x="732" y="19"/>
                  </a:cubicBezTo>
                  <a:cubicBezTo>
                    <a:pt x="740" y="13"/>
                    <a:pt x="749" y="9"/>
                    <a:pt x="757" y="3"/>
                  </a:cubicBezTo>
                  <a:lnTo>
                    <a:pt x="757" y="3"/>
                  </a:lnTo>
                  <a:cubicBezTo>
                    <a:pt x="709" y="16"/>
                    <a:pt x="656" y="21"/>
                    <a:pt x="599" y="21"/>
                  </a:cubicBezTo>
                  <a:cubicBezTo>
                    <a:pt x="481" y="21"/>
                    <a:pt x="350" y="1"/>
                    <a:pt x="23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894925" y="4804275"/>
              <a:ext cx="5550" cy="4350"/>
            </a:xfrm>
            <a:custGeom>
              <a:avLst/>
              <a:gdLst/>
              <a:ahLst/>
              <a:cxnLst/>
              <a:rect l="l" t="t" r="r" b="b"/>
              <a:pathLst>
                <a:path w="222" h="174" extrusionOk="0">
                  <a:moveTo>
                    <a:pt x="77" y="0"/>
                  </a:moveTo>
                  <a:cubicBezTo>
                    <a:pt x="63" y="0"/>
                    <a:pt x="49" y="3"/>
                    <a:pt x="34" y="10"/>
                  </a:cubicBezTo>
                  <a:cubicBezTo>
                    <a:pt x="11" y="62"/>
                    <a:pt x="1" y="117"/>
                    <a:pt x="3" y="174"/>
                  </a:cubicBezTo>
                  <a:cubicBezTo>
                    <a:pt x="77" y="146"/>
                    <a:pt x="148" y="119"/>
                    <a:pt x="222" y="90"/>
                  </a:cubicBezTo>
                  <a:cubicBezTo>
                    <a:pt x="174" y="37"/>
                    <a:pt x="127" y="0"/>
                    <a:pt x="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2056050" y="5139975"/>
              <a:ext cx="6125" cy="1100"/>
            </a:xfrm>
            <a:custGeom>
              <a:avLst/>
              <a:gdLst/>
              <a:ahLst/>
              <a:cxnLst/>
              <a:rect l="l" t="t" r="r" b="b"/>
              <a:pathLst>
                <a:path w="245" h="44" extrusionOk="0">
                  <a:moveTo>
                    <a:pt x="1" y="1"/>
                  </a:moveTo>
                  <a:cubicBezTo>
                    <a:pt x="97" y="18"/>
                    <a:pt x="165" y="33"/>
                    <a:pt x="211" y="43"/>
                  </a:cubicBezTo>
                  <a:cubicBezTo>
                    <a:pt x="205" y="30"/>
                    <a:pt x="211" y="16"/>
                    <a:pt x="24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2008200" y="5108075"/>
              <a:ext cx="91750" cy="32450"/>
            </a:xfrm>
            <a:custGeom>
              <a:avLst/>
              <a:gdLst/>
              <a:ahLst/>
              <a:cxnLst/>
              <a:rect l="l" t="t" r="r" b="b"/>
              <a:pathLst>
                <a:path w="3670" h="1298" extrusionOk="0">
                  <a:moveTo>
                    <a:pt x="1566" y="331"/>
                  </a:moveTo>
                  <a:lnTo>
                    <a:pt x="1715" y="1016"/>
                  </a:lnTo>
                  <a:lnTo>
                    <a:pt x="1715" y="1016"/>
                  </a:lnTo>
                  <a:lnTo>
                    <a:pt x="1530" y="600"/>
                  </a:lnTo>
                  <a:cubicBezTo>
                    <a:pt x="1494" y="617"/>
                    <a:pt x="1454" y="656"/>
                    <a:pt x="1399" y="656"/>
                  </a:cubicBezTo>
                  <a:cubicBezTo>
                    <a:pt x="1355" y="656"/>
                    <a:pt x="1301" y="632"/>
                    <a:pt x="1231" y="554"/>
                  </a:cubicBezTo>
                  <a:lnTo>
                    <a:pt x="1566" y="331"/>
                  </a:lnTo>
                  <a:close/>
                  <a:moveTo>
                    <a:pt x="1063" y="0"/>
                  </a:moveTo>
                  <a:cubicBezTo>
                    <a:pt x="838" y="282"/>
                    <a:pt x="725" y="826"/>
                    <a:pt x="359" y="826"/>
                  </a:cubicBezTo>
                  <a:cubicBezTo>
                    <a:pt x="260" y="826"/>
                    <a:pt x="143" y="787"/>
                    <a:pt x="1" y="692"/>
                  </a:cubicBezTo>
                  <a:lnTo>
                    <a:pt x="1" y="692"/>
                  </a:lnTo>
                  <a:lnTo>
                    <a:pt x="253" y="1081"/>
                  </a:lnTo>
                  <a:cubicBezTo>
                    <a:pt x="234" y="1077"/>
                    <a:pt x="215" y="1079"/>
                    <a:pt x="197" y="1077"/>
                  </a:cubicBezTo>
                  <a:lnTo>
                    <a:pt x="197" y="1077"/>
                  </a:lnTo>
                  <a:cubicBezTo>
                    <a:pt x="863" y="1176"/>
                    <a:pt x="1536" y="1237"/>
                    <a:pt x="2211" y="1256"/>
                  </a:cubicBezTo>
                  <a:cubicBezTo>
                    <a:pt x="2194" y="1262"/>
                    <a:pt x="2175" y="1269"/>
                    <a:pt x="2159" y="1277"/>
                  </a:cubicBezTo>
                  <a:cubicBezTo>
                    <a:pt x="2614" y="1275"/>
                    <a:pt x="2817" y="1264"/>
                    <a:pt x="2878" y="1264"/>
                  </a:cubicBezTo>
                  <a:cubicBezTo>
                    <a:pt x="2925" y="1264"/>
                    <a:pt x="2884" y="1271"/>
                    <a:pt x="2806" y="1294"/>
                  </a:cubicBezTo>
                  <a:cubicBezTo>
                    <a:pt x="2874" y="1297"/>
                    <a:pt x="2937" y="1298"/>
                    <a:pt x="2994" y="1298"/>
                  </a:cubicBezTo>
                  <a:cubicBezTo>
                    <a:pt x="3670" y="1298"/>
                    <a:pt x="3585" y="1103"/>
                    <a:pt x="3067" y="741"/>
                  </a:cubicBezTo>
                  <a:cubicBezTo>
                    <a:pt x="3041" y="516"/>
                    <a:pt x="3290" y="201"/>
                    <a:pt x="3308" y="190"/>
                  </a:cubicBezTo>
                  <a:lnTo>
                    <a:pt x="3308" y="190"/>
                  </a:lnTo>
                  <a:cubicBezTo>
                    <a:pt x="3308" y="190"/>
                    <a:pt x="3309" y="190"/>
                    <a:pt x="3309" y="190"/>
                  </a:cubicBezTo>
                  <a:cubicBezTo>
                    <a:pt x="3309" y="189"/>
                    <a:pt x="3309" y="189"/>
                    <a:pt x="3309" y="189"/>
                  </a:cubicBezTo>
                  <a:cubicBezTo>
                    <a:pt x="3309" y="189"/>
                    <a:pt x="3308" y="189"/>
                    <a:pt x="3308" y="190"/>
                  </a:cubicBezTo>
                  <a:lnTo>
                    <a:pt x="3308" y="190"/>
                  </a:lnTo>
                  <a:cubicBezTo>
                    <a:pt x="2555" y="173"/>
                    <a:pt x="1807" y="110"/>
                    <a:pt x="106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2102425" y="4998550"/>
              <a:ext cx="1650" cy="325"/>
            </a:xfrm>
            <a:custGeom>
              <a:avLst/>
              <a:gdLst/>
              <a:ahLst/>
              <a:cxnLst/>
              <a:rect l="l" t="t" r="r" b="b"/>
              <a:pathLst>
                <a:path w="66" h="13" extrusionOk="0">
                  <a:moveTo>
                    <a:pt x="66" y="1"/>
                  </a:moveTo>
                  <a:lnTo>
                    <a:pt x="1" y="9"/>
                  </a:lnTo>
                  <a:cubicBezTo>
                    <a:pt x="7" y="11"/>
                    <a:pt x="14" y="12"/>
                    <a:pt x="22" y="12"/>
                  </a:cubicBezTo>
                  <a:cubicBezTo>
                    <a:pt x="37" y="12"/>
                    <a:pt x="53" y="8"/>
                    <a:pt x="6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1783975" y="4884425"/>
              <a:ext cx="336725" cy="116650"/>
            </a:xfrm>
            <a:custGeom>
              <a:avLst/>
              <a:gdLst/>
              <a:ahLst/>
              <a:cxnLst/>
              <a:rect l="l" t="t" r="r" b="b"/>
              <a:pathLst>
                <a:path w="13469" h="4666" extrusionOk="0">
                  <a:moveTo>
                    <a:pt x="1317" y="1031"/>
                  </a:moveTo>
                  <a:cubicBezTo>
                    <a:pt x="1357" y="1060"/>
                    <a:pt x="1389" y="1098"/>
                    <a:pt x="1410" y="1144"/>
                  </a:cubicBezTo>
                  <a:cubicBezTo>
                    <a:pt x="1363" y="1121"/>
                    <a:pt x="1328" y="1081"/>
                    <a:pt x="1317" y="1031"/>
                  </a:cubicBezTo>
                  <a:close/>
                  <a:moveTo>
                    <a:pt x="1410" y="1144"/>
                  </a:moveTo>
                  <a:lnTo>
                    <a:pt x="1410" y="1144"/>
                  </a:lnTo>
                  <a:cubicBezTo>
                    <a:pt x="1536" y="1201"/>
                    <a:pt x="1719" y="1088"/>
                    <a:pt x="1643" y="1319"/>
                  </a:cubicBezTo>
                  <a:cubicBezTo>
                    <a:pt x="1605" y="1349"/>
                    <a:pt x="1575" y="1362"/>
                    <a:pt x="1552" y="1362"/>
                  </a:cubicBezTo>
                  <a:cubicBezTo>
                    <a:pt x="1480" y="1362"/>
                    <a:pt x="1460" y="1245"/>
                    <a:pt x="1410" y="1144"/>
                  </a:cubicBezTo>
                  <a:close/>
                  <a:moveTo>
                    <a:pt x="1784" y="1358"/>
                  </a:moveTo>
                  <a:lnTo>
                    <a:pt x="2015" y="1714"/>
                  </a:lnTo>
                  <a:lnTo>
                    <a:pt x="1784" y="1632"/>
                  </a:lnTo>
                  <a:cubicBezTo>
                    <a:pt x="1790" y="1570"/>
                    <a:pt x="1854" y="1482"/>
                    <a:pt x="1784" y="1358"/>
                  </a:cubicBezTo>
                  <a:close/>
                  <a:moveTo>
                    <a:pt x="10995" y="3512"/>
                  </a:moveTo>
                  <a:cubicBezTo>
                    <a:pt x="10990" y="3512"/>
                    <a:pt x="10986" y="3512"/>
                    <a:pt x="10982" y="3512"/>
                  </a:cubicBezTo>
                  <a:lnTo>
                    <a:pt x="10982" y="3512"/>
                  </a:lnTo>
                  <a:cubicBezTo>
                    <a:pt x="11016" y="3516"/>
                    <a:pt x="11050" y="3520"/>
                    <a:pt x="11084" y="3523"/>
                  </a:cubicBezTo>
                  <a:lnTo>
                    <a:pt x="11084" y="3523"/>
                  </a:lnTo>
                  <a:cubicBezTo>
                    <a:pt x="11053" y="3516"/>
                    <a:pt x="11023" y="3512"/>
                    <a:pt x="10995" y="3512"/>
                  </a:cubicBezTo>
                  <a:close/>
                  <a:moveTo>
                    <a:pt x="758" y="0"/>
                  </a:moveTo>
                  <a:lnTo>
                    <a:pt x="758" y="0"/>
                  </a:lnTo>
                  <a:cubicBezTo>
                    <a:pt x="793" y="131"/>
                    <a:pt x="747" y="385"/>
                    <a:pt x="953" y="570"/>
                  </a:cubicBezTo>
                  <a:cubicBezTo>
                    <a:pt x="855" y="489"/>
                    <a:pt x="771" y="457"/>
                    <a:pt x="699" y="457"/>
                  </a:cubicBezTo>
                  <a:cubicBezTo>
                    <a:pt x="427" y="457"/>
                    <a:pt x="300" y="901"/>
                    <a:pt x="54" y="901"/>
                  </a:cubicBezTo>
                  <a:cubicBezTo>
                    <a:pt x="37" y="901"/>
                    <a:pt x="19" y="899"/>
                    <a:pt x="1" y="894"/>
                  </a:cubicBezTo>
                  <a:lnTo>
                    <a:pt x="1" y="894"/>
                  </a:lnTo>
                  <a:cubicBezTo>
                    <a:pt x="97" y="1106"/>
                    <a:pt x="224" y="1043"/>
                    <a:pt x="337" y="1117"/>
                  </a:cubicBezTo>
                  <a:lnTo>
                    <a:pt x="337" y="1411"/>
                  </a:lnTo>
                  <a:cubicBezTo>
                    <a:pt x="1079" y="1704"/>
                    <a:pt x="1801" y="1990"/>
                    <a:pt x="2505" y="2263"/>
                  </a:cubicBezTo>
                  <a:cubicBezTo>
                    <a:pt x="2493" y="2160"/>
                    <a:pt x="2457" y="2061"/>
                    <a:pt x="2404" y="1975"/>
                  </a:cubicBezTo>
                  <a:lnTo>
                    <a:pt x="2720" y="1889"/>
                  </a:lnTo>
                  <a:lnTo>
                    <a:pt x="2787" y="2301"/>
                  </a:lnTo>
                  <a:cubicBezTo>
                    <a:pt x="3026" y="2186"/>
                    <a:pt x="3233" y="1923"/>
                    <a:pt x="3496" y="1923"/>
                  </a:cubicBezTo>
                  <a:cubicBezTo>
                    <a:pt x="3518" y="1923"/>
                    <a:pt x="3540" y="1925"/>
                    <a:pt x="3563" y="1929"/>
                  </a:cubicBezTo>
                  <a:cubicBezTo>
                    <a:pt x="3889" y="2602"/>
                    <a:pt x="3548" y="2484"/>
                    <a:pt x="3254" y="2553"/>
                  </a:cubicBezTo>
                  <a:cubicBezTo>
                    <a:pt x="6064" y="3632"/>
                    <a:pt x="8570" y="4465"/>
                    <a:pt x="10882" y="4616"/>
                  </a:cubicBezTo>
                  <a:cubicBezTo>
                    <a:pt x="10970" y="4613"/>
                    <a:pt x="11022" y="4611"/>
                    <a:pt x="11050" y="4611"/>
                  </a:cubicBezTo>
                  <a:cubicBezTo>
                    <a:pt x="11102" y="4611"/>
                    <a:pt x="11062" y="4616"/>
                    <a:pt x="10999" y="4621"/>
                  </a:cubicBezTo>
                  <a:cubicBezTo>
                    <a:pt x="11482" y="4631"/>
                    <a:pt x="11611" y="4666"/>
                    <a:pt x="11833" y="4666"/>
                  </a:cubicBezTo>
                  <a:cubicBezTo>
                    <a:pt x="12006" y="4666"/>
                    <a:pt x="12237" y="4645"/>
                    <a:pt x="12739" y="4574"/>
                  </a:cubicBezTo>
                  <a:cubicBezTo>
                    <a:pt x="12682" y="4549"/>
                    <a:pt x="12844" y="4328"/>
                    <a:pt x="13468" y="4053"/>
                  </a:cubicBezTo>
                  <a:cubicBezTo>
                    <a:pt x="12870" y="3765"/>
                    <a:pt x="12652" y="3541"/>
                    <a:pt x="12345" y="3541"/>
                  </a:cubicBezTo>
                  <a:cubicBezTo>
                    <a:pt x="12261" y="3541"/>
                    <a:pt x="12170" y="3558"/>
                    <a:pt x="12063" y="3594"/>
                  </a:cubicBezTo>
                  <a:cubicBezTo>
                    <a:pt x="11736" y="3582"/>
                    <a:pt x="11409" y="3558"/>
                    <a:pt x="11084" y="3523"/>
                  </a:cubicBezTo>
                  <a:lnTo>
                    <a:pt x="11084" y="3523"/>
                  </a:lnTo>
                  <a:cubicBezTo>
                    <a:pt x="11202" y="3553"/>
                    <a:pt x="11333" y="3637"/>
                    <a:pt x="11443" y="3763"/>
                  </a:cubicBezTo>
                  <a:cubicBezTo>
                    <a:pt x="11438" y="4011"/>
                    <a:pt x="11355" y="4073"/>
                    <a:pt x="11242" y="4073"/>
                  </a:cubicBezTo>
                  <a:cubicBezTo>
                    <a:pt x="11129" y="4073"/>
                    <a:pt x="10986" y="4011"/>
                    <a:pt x="10859" y="4011"/>
                  </a:cubicBezTo>
                  <a:cubicBezTo>
                    <a:pt x="10817" y="4011"/>
                    <a:pt x="10777" y="4018"/>
                    <a:pt x="10741" y="4036"/>
                  </a:cubicBezTo>
                  <a:cubicBezTo>
                    <a:pt x="10689" y="3675"/>
                    <a:pt x="10810" y="3519"/>
                    <a:pt x="10982" y="3512"/>
                  </a:cubicBezTo>
                  <a:lnTo>
                    <a:pt x="10982" y="3512"/>
                  </a:lnTo>
                  <a:cubicBezTo>
                    <a:pt x="10797" y="3491"/>
                    <a:pt x="10612" y="3467"/>
                    <a:pt x="10427" y="3439"/>
                  </a:cubicBezTo>
                  <a:cubicBezTo>
                    <a:pt x="10417" y="3439"/>
                    <a:pt x="10406" y="3437"/>
                    <a:pt x="10396" y="3434"/>
                  </a:cubicBezTo>
                  <a:lnTo>
                    <a:pt x="10396" y="3432"/>
                  </a:lnTo>
                  <a:cubicBezTo>
                    <a:pt x="10196" y="3403"/>
                    <a:pt x="9998" y="3374"/>
                    <a:pt x="9794" y="3336"/>
                  </a:cubicBezTo>
                  <a:cubicBezTo>
                    <a:pt x="9792" y="3359"/>
                    <a:pt x="9792" y="3382"/>
                    <a:pt x="9794" y="3405"/>
                  </a:cubicBezTo>
                  <a:cubicBezTo>
                    <a:pt x="9775" y="3386"/>
                    <a:pt x="9765" y="3359"/>
                    <a:pt x="9765" y="3329"/>
                  </a:cubicBezTo>
                  <a:cubicBezTo>
                    <a:pt x="9073" y="3205"/>
                    <a:pt x="8358" y="3037"/>
                    <a:pt x="7635" y="2837"/>
                  </a:cubicBezTo>
                  <a:lnTo>
                    <a:pt x="7635" y="2837"/>
                  </a:lnTo>
                  <a:cubicBezTo>
                    <a:pt x="7683" y="2865"/>
                    <a:pt x="7733" y="2921"/>
                    <a:pt x="7782" y="3029"/>
                  </a:cubicBezTo>
                  <a:cubicBezTo>
                    <a:pt x="7779" y="3028"/>
                    <a:pt x="7776" y="3028"/>
                    <a:pt x="7774" y="3028"/>
                  </a:cubicBezTo>
                  <a:cubicBezTo>
                    <a:pt x="7659" y="3028"/>
                    <a:pt x="7643" y="3163"/>
                    <a:pt x="7569" y="3258"/>
                  </a:cubicBezTo>
                  <a:cubicBezTo>
                    <a:pt x="7563" y="3769"/>
                    <a:pt x="7904" y="3481"/>
                    <a:pt x="7963" y="3958"/>
                  </a:cubicBezTo>
                  <a:cubicBezTo>
                    <a:pt x="7951" y="4046"/>
                    <a:pt x="7931" y="4079"/>
                    <a:pt x="7905" y="4079"/>
                  </a:cubicBezTo>
                  <a:cubicBezTo>
                    <a:pt x="7830" y="4079"/>
                    <a:pt x="7711" y="3794"/>
                    <a:pt x="7628" y="3739"/>
                  </a:cubicBezTo>
                  <a:cubicBezTo>
                    <a:pt x="7389" y="3371"/>
                    <a:pt x="6848" y="3266"/>
                    <a:pt x="7020" y="2661"/>
                  </a:cubicBezTo>
                  <a:cubicBezTo>
                    <a:pt x="6680" y="2558"/>
                    <a:pt x="6339" y="2450"/>
                    <a:pt x="6001" y="2337"/>
                  </a:cubicBezTo>
                  <a:cubicBezTo>
                    <a:pt x="5998" y="2343"/>
                    <a:pt x="5994" y="2351"/>
                    <a:pt x="5990" y="2360"/>
                  </a:cubicBezTo>
                  <a:cubicBezTo>
                    <a:pt x="5972" y="2365"/>
                    <a:pt x="5954" y="2367"/>
                    <a:pt x="5937" y="2367"/>
                  </a:cubicBezTo>
                  <a:cubicBezTo>
                    <a:pt x="5854" y="2367"/>
                    <a:pt x="5781" y="2312"/>
                    <a:pt x="5708" y="2236"/>
                  </a:cubicBezTo>
                  <a:cubicBezTo>
                    <a:pt x="5517" y="2168"/>
                    <a:pt x="5325" y="2101"/>
                    <a:pt x="5134" y="2030"/>
                  </a:cubicBezTo>
                  <a:lnTo>
                    <a:pt x="5134" y="2030"/>
                  </a:lnTo>
                  <a:lnTo>
                    <a:pt x="5214" y="2286"/>
                  </a:lnTo>
                  <a:cubicBezTo>
                    <a:pt x="4962" y="2166"/>
                    <a:pt x="4875" y="2068"/>
                    <a:pt x="4785" y="1899"/>
                  </a:cubicBezTo>
                  <a:cubicBezTo>
                    <a:pt x="4659" y="1849"/>
                    <a:pt x="4535" y="1800"/>
                    <a:pt x="4411" y="1752"/>
                  </a:cubicBezTo>
                  <a:cubicBezTo>
                    <a:pt x="4345" y="1824"/>
                    <a:pt x="4290" y="1852"/>
                    <a:pt x="4222" y="1852"/>
                  </a:cubicBezTo>
                  <a:cubicBezTo>
                    <a:pt x="4176" y="1852"/>
                    <a:pt x="4125" y="1839"/>
                    <a:pt x="4062" y="1817"/>
                  </a:cubicBezTo>
                  <a:cubicBezTo>
                    <a:pt x="4102" y="1739"/>
                    <a:pt x="4160" y="1708"/>
                    <a:pt x="4190" y="1666"/>
                  </a:cubicBezTo>
                  <a:cubicBezTo>
                    <a:pt x="4080" y="1620"/>
                    <a:pt x="3973" y="1573"/>
                    <a:pt x="3864" y="1527"/>
                  </a:cubicBezTo>
                  <a:lnTo>
                    <a:pt x="3864" y="1527"/>
                  </a:lnTo>
                  <a:cubicBezTo>
                    <a:pt x="3788" y="1586"/>
                    <a:pt x="3747" y="1675"/>
                    <a:pt x="3820" y="1827"/>
                  </a:cubicBezTo>
                  <a:lnTo>
                    <a:pt x="3820" y="1827"/>
                  </a:lnTo>
                  <a:cubicBezTo>
                    <a:pt x="3673" y="1602"/>
                    <a:pt x="3484" y="1572"/>
                    <a:pt x="3307" y="1572"/>
                  </a:cubicBezTo>
                  <a:cubicBezTo>
                    <a:pt x="3240" y="1572"/>
                    <a:pt x="3175" y="1576"/>
                    <a:pt x="3114" y="1576"/>
                  </a:cubicBezTo>
                  <a:cubicBezTo>
                    <a:pt x="2960" y="1576"/>
                    <a:pt x="2836" y="1547"/>
                    <a:pt x="2791" y="1344"/>
                  </a:cubicBezTo>
                  <a:cubicBezTo>
                    <a:pt x="2761" y="1334"/>
                    <a:pt x="2737" y="1329"/>
                    <a:pt x="2719" y="1329"/>
                  </a:cubicBezTo>
                  <a:cubicBezTo>
                    <a:pt x="2596" y="1329"/>
                    <a:pt x="2711" y="1544"/>
                    <a:pt x="2739" y="1752"/>
                  </a:cubicBezTo>
                  <a:cubicBezTo>
                    <a:pt x="2581" y="1573"/>
                    <a:pt x="2516" y="1603"/>
                    <a:pt x="2394" y="1596"/>
                  </a:cubicBezTo>
                  <a:lnTo>
                    <a:pt x="2449" y="1191"/>
                  </a:lnTo>
                  <a:cubicBezTo>
                    <a:pt x="2344" y="1085"/>
                    <a:pt x="2289" y="1047"/>
                    <a:pt x="2258" y="1047"/>
                  </a:cubicBezTo>
                  <a:cubicBezTo>
                    <a:pt x="2181" y="1047"/>
                    <a:pt x="2256" y="1280"/>
                    <a:pt x="2108" y="1280"/>
                  </a:cubicBezTo>
                  <a:cubicBezTo>
                    <a:pt x="2072" y="1280"/>
                    <a:pt x="2024" y="1266"/>
                    <a:pt x="1956" y="1233"/>
                  </a:cubicBezTo>
                  <a:cubicBezTo>
                    <a:pt x="1921" y="919"/>
                    <a:pt x="1942" y="772"/>
                    <a:pt x="1986" y="667"/>
                  </a:cubicBezTo>
                  <a:cubicBezTo>
                    <a:pt x="1555" y="450"/>
                    <a:pt x="1145" y="225"/>
                    <a:pt x="7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285950" y="4861375"/>
              <a:ext cx="10750" cy="6875"/>
            </a:xfrm>
            <a:custGeom>
              <a:avLst/>
              <a:gdLst/>
              <a:ahLst/>
              <a:cxnLst/>
              <a:rect l="l" t="t" r="r" b="b"/>
              <a:pathLst>
                <a:path w="430" h="275" extrusionOk="0">
                  <a:moveTo>
                    <a:pt x="175" y="1"/>
                  </a:moveTo>
                  <a:cubicBezTo>
                    <a:pt x="121" y="1"/>
                    <a:pt x="64" y="20"/>
                    <a:pt x="1" y="35"/>
                  </a:cubicBezTo>
                  <a:cubicBezTo>
                    <a:pt x="150" y="102"/>
                    <a:pt x="293" y="182"/>
                    <a:pt x="430" y="275"/>
                  </a:cubicBezTo>
                  <a:cubicBezTo>
                    <a:pt x="346" y="55"/>
                    <a:pt x="265" y="1"/>
                    <a:pt x="17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2061325" y="5141050"/>
              <a:ext cx="2800" cy="800"/>
            </a:xfrm>
            <a:custGeom>
              <a:avLst/>
              <a:gdLst/>
              <a:ahLst/>
              <a:cxnLst/>
              <a:rect l="l" t="t" r="r" b="b"/>
              <a:pathLst>
                <a:path w="112" h="32" extrusionOk="0">
                  <a:moveTo>
                    <a:pt x="0" y="0"/>
                  </a:moveTo>
                  <a:cubicBezTo>
                    <a:pt x="14" y="20"/>
                    <a:pt x="72" y="32"/>
                    <a:pt x="92" y="32"/>
                  </a:cubicBezTo>
                  <a:cubicBezTo>
                    <a:pt x="111" y="32"/>
                    <a:pt x="100" y="22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1284875" y="4655675"/>
              <a:ext cx="5300" cy="3025"/>
            </a:xfrm>
            <a:custGeom>
              <a:avLst/>
              <a:gdLst/>
              <a:ahLst/>
              <a:cxnLst/>
              <a:rect l="l" t="t" r="r" b="b"/>
              <a:pathLst>
                <a:path w="212" h="121" extrusionOk="0">
                  <a:moveTo>
                    <a:pt x="93" y="0"/>
                  </a:moveTo>
                  <a:cubicBezTo>
                    <a:pt x="57" y="0"/>
                    <a:pt x="26" y="33"/>
                    <a:pt x="1" y="120"/>
                  </a:cubicBezTo>
                  <a:cubicBezTo>
                    <a:pt x="70" y="105"/>
                    <a:pt x="142" y="91"/>
                    <a:pt x="211" y="78"/>
                  </a:cubicBezTo>
                  <a:cubicBezTo>
                    <a:pt x="169" y="34"/>
                    <a:pt x="129" y="0"/>
                    <a:pt x="9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1678625" y="4714300"/>
              <a:ext cx="9525" cy="6375"/>
            </a:xfrm>
            <a:custGeom>
              <a:avLst/>
              <a:gdLst/>
              <a:ahLst/>
              <a:cxnLst/>
              <a:rect l="l" t="t" r="r" b="b"/>
              <a:pathLst>
                <a:path w="381" h="255" extrusionOk="0">
                  <a:moveTo>
                    <a:pt x="381" y="0"/>
                  </a:moveTo>
                  <a:lnTo>
                    <a:pt x="381" y="0"/>
                  </a:lnTo>
                  <a:cubicBezTo>
                    <a:pt x="293" y="86"/>
                    <a:pt x="59" y="17"/>
                    <a:pt x="0" y="122"/>
                  </a:cubicBezTo>
                  <a:cubicBezTo>
                    <a:pt x="116" y="166"/>
                    <a:pt x="234" y="212"/>
                    <a:pt x="347" y="254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1741975" y="4457800"/>
              <a:ext cx="371100" cy="122025"/>
            </a:xfrm>
            <a:custGeom>
              <a:avLst/>
              <a:gdLst/>
              <a:ahLst/>
              <a:cxnLst/>
              <a:rect l="l" t="t" r="r" b="b"/>
              <a:pathLst>
                <a:path w="14844" h="4881" extrusionOk="0">
                  <a:moveTo>
                    <a:pt x="567" y="0"/>
                  </a:moveTo>
                  <a:cubicBezTo>
                    <a:pt x="335" y="0"/>
                    <a:pt x="180" y="203"/>
                    <a:pt x="0" y="372"/>
                  </a:cubicBezTo>
                  <a:cubicBezTo>
                    <a:pt x="450" y="553"/>
                    <a:pt x="940" y="731"/>
                    <a:pt x="1502" y="906"/>
                  </a:cubicBezTo>
                  <a:cubicBezTo>
                    <a:pt x="4095" y="2653"/>
                    <a:pt x="8829" y="4571"/>
                    <a:pt x="13113" y="4820"/>
                  </a:cubicBezTo>
                  <a:cubicBezTo>
                    <a:pt x="13074" y="4819"/>
                    <a:pt x="13039" y="4819"/>
                    <a:pt x="13006" y="4819"/>
                  </a:cubicBezTo>
                  <a:cubicBezTo>
                    <a:pt x="12428" y="4819"/>
                    <a:pt x="12634" y="4851"/>
                    <a:pt x="13636" y="4851"/>
                  </a:cubicBezTo>
                  <a:cubicBezTo>
                    <a:pt x="13666" y="4851"/>
                    <a:pt x="13696" y="4851"/>
                    <a:pt x="13727" y="4851"/>
                  </a:cubicBezTo>
                  <a:cubicBezTo>
                    <a:pt x="13727" y="4863"/>
                    <a:pt x="13735" y="4867"/>
                    <a:pt x="13747" y="4867"/>
                  </a:cubicBezTo>
                  <a:cubicBezTo>
                    <a:pt x="13778" y="4867"/>
                    <a:pt x="13832" y="4843"/>
                    <a:pt x="13857" y="4843"/>
                  </a:cubicBezTo>
                  <a:cubicBezTo>
                    <a:pt x="13872" y="4843"/>
                    <a:pt x="13875" y="4852"/>
                    <a:pt x="13855" y="4881"/>
                  </a:cubicBezTo>
                  <a:cubicBezTo>
                    <a:pt x="14843" y="4784"/>
                    <a:pt x="14717" y="4588"/>
                    <a:pt x="13716" y="4201"/>
                  </a:cubicBezTo>
                  <a:cubicBezTo>
                    <a:pt x="14646" y="4030"/>
                    <a:pt x="14844" y="3756"/>
                    <a:pt x="13422" y="3756"/>
                  </a:cubicBezTo>
                  <a:cubicBezTo>
                    <a:pt x="13329" y="3756"/>
                    <a:pt x="13228" y="3757"/>
                    <a:pt x="13121" y="3760"/>
                  </a:cubicBezTo>
                  <a:cubicBezTo>
                    <a:pt x="13090" y="3760"/>
                    <a:pt x="13059" y="3760"/>
                    <a:pt x="13027" y="3760"/>
                  </a:cubicBezTo>
                  <a:cubicBezTo>
                    <a:pt x="9172" y="3760"/>
                    <a:pt x="5697" y="2218"/>
                    <a:pt x="2255" y="576"/>
                  </a:cubicBezTo>
                  <a:cubicBezTo>
                    <a:pt x="2216" y="591"/>
                    <a:pt x="2174" y="599"/>
                    <a:pt x="2132" y="599"/>
                  </a:cubicBezTo>
                  <a:cubicBezTo>
                    <a:pt x="2100" y="599"/>
                    <a:pt x="2067" y="594"/>
                    <a:pt x="2036" y="584"/>
                  </a:cubicBezTo>
                  <a:lnTo>
                    <a:pt x="2036" y="584"/>
                  </a:lnTo>
                  <a:lnTo>
                    <a:pt x="2082" y="685"/>
                  </a:lnTo>
                  <a:cubicBezTo>
                    <a:pt x="1907" y="608"/>
                    <a:pt x="1733" y="532"/>
                    <a:pt x="1588" y="532"/>
                  </a:cubicBezTo>
                  <a:cubicBezTo>
                    <a:pt x="1448" y="532"/>
                    <a:pt x="1335" y="604"/>
                    <a:pt x="1277" y="820"/>
                  </a:cubicBezTo>
                  <a:lnTo>
                    <a:pt x="978" y="325"/>
                  </a:lnTo>
                  <a:lnTo>
                    <a:pt x="701" y="584"/>
                  </a:lnTo>
                  <a:cubicBezTo>
                    <a:pt x="562" y="269"/>
                    <a:pt x="1128" y="572"/>
                    <a:pt x="831" y="77"/>
                  </a:cubicBezTo>
                  <a:cubicBezTo>
                    <a:pt x="732" y="23"/>
                    <a:pt x="645" y="0"/>
                    <a:pt x="56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1692450" y="4977100"/>
              <a:ext cx="8800" cy="5750"/>
            </a:xfrm>
            <a:custGeom>
              <a:avLst/>
              <a:gdLst/>
              <a:ahLst/>
              <a:cxnLst/>
              <a:rect l="l" t="t" r="r" b="b"/>
              <a:pathLst>
                <a:path w="352" h="230" extrusionOk="0">
                  <a:moveTo>
                    <a:pt x="0" y="1"/>
                  </a:moveTo>
                  <a:cubicBezTo>
                    <a:pt x="54" y="125"/>
                    <a:pt x="131" y="229"/>
                    <a:pt x="297" y="229"/>
                  </a:cubicBezTo>
                  <a:cubicBezTo>
                    <a:pt x="314" y="229"/>
                    <a:pt x="332" y="228"/>
                    <a:pt x="352" y="226"/>
                  </a:cubicBezTo>
                  <a:cubicBezTo>
                    <a:pt x="337" y="196"/>
                    <a:pt x="326" y="167"/>
                    <a:pt x="318" y="135"/>
                  </a:cubicBezTo>
                  <a:cubicBezTo>
                    <a:pt x="213" y="91"/>
                    <a:pt x="108" y="45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2053575" y="4999825"/>
              <a:ext cx="5400" cy="275"/>
            </a:xfrm>
            <a:custGeom>
              <a:avLst/>
              <a:gdLst/>
              <a:ahLst/>
              <a:cxnLst/>
              <a:rect l="l" t="t" r="r" b="b"/>
              <a:pathLst>
                <a:path w="216" h="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" y="8"/>
                    <a:pt x="16" y="11"/>
                    <a:pt x="51" y="11"/>
                  </a:cubicBezTo>
                  <a:cubicBezTo>
                    <a:pt x="93" y="11"/>
                    <a:pt x="162" y="7"/>
                    <a:pt x="215" y="2"/>
                  </a:cubicBezTo>
                  <a:cubicBezTo>
                    <a:pt x="161" y="2"/>
                    <a:pt x="100" y="2"/>
                    <a:pt x="3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676850" y="4721075"/>
              <a:ext cx="300" cy="75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" y="0"/>
                  </a:moveTo>
                  <a:cubicBezTo>
                    <a:pt x="8" y="2"/>
                    <a:pt x="11" y="3"/>
                    <a:pt x="11" y="3"/>
                  </a:cubicBezTo>
                  <a:cubicBezTo>
                    <a:pt x="11" y="3"/>
                    <a:pt x="7" y="2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352475" y="4591150"/>
              <a:ext cx="33650" cy="34575"/>
            </a:xfrm>
            <a:custGeom>
              <a:avLst/>
              <a:gdLst/>
              <a:ahLst/>
              <a:cxnLst/>
              <a:rect l="l" t="t" r="r" b="b"/>
              <a:pathLst>
                <a:path w="1346" h="1383" extrusionOk="0">
                  <a:moveTo>
                    <a:pt x="671" y="1"/>
                  </a:moveTo>
                  <a:cubicBezTo>
                    <a:pt x="351" y="156"/>
                    <a:pt x="0" y="270"/>
                    <a:pt x="15" y="848"/>
                  </a:cubicBezTo>
                  <a:cubicBezTo>
                    <a:pt x="53" y="922"/>
                    <a:pt x="101" y="991"/>
                    <a:pt x="154" y="1057"/>
                  </a:cubicBezTo>
                  <a:cubicBezTo>
                    <a:pt x="358" y="1164"/>
                    <a:pt x="568" y="1273"/>
                    <a:pt x="780" y="1382"/>
                  </a:cubicBezTo>
                  <a:cubicBezTo>
                    <a:pt x="866" y="1048"/>
                    <a:pt x="1087" y="831"/>
                    <a:pt x="856" y="447"/>
                  </a:cubicBezTo>
                  <a:lnTo>
                    <a:pt x="856" y="447"/>
                  </a:lnTo>
                  <a:cubicBezTo>
                    <a:pt x="924" y="470"/>
                    <a:pt x="983" y="480"/>
                    <a:pt x="1035" y="480"/>
                  </a:cubicBezTo>
                  <a:cubicBezTo>
                    <a:pt x="1167" y="480"/>
                    <a:pt x="1259" y="418"/>
                    <a:pt x="1346" y="348"/>
                  </a:cubicBezTo>
                  <a:cubicBezTo>
                    <a:pt x="1119" y="232"/>
                    <a:pt x="894" y="116"/>
                    <a:pt x="67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830275" y="4658675"/>
              <a:ext cx="16250" cy="14525"/>
            </a:xfrm>
            <a:custGeom>
              <a:avLst/>
              <a:gdLst/>
              <a:ahLst/>
              <a:cxnLst/>
              <a:rect l="l" t="t" r="r" b="b"/>
              <a:pathLst>
                <a:path w="650" h="581" extrusionOk="0">
                  <a:moveTo>
                    <a:pt x="513" y="0"/>
                  </a:moveTo>
                  <a:cubicBezTo>
                    <a:pt x="343" y="65"/>
                    <a:pt x="170" y="130"/>
                    <a:pt x="0" y="194"/>
                  </a:cubicBezTo>
                  <a:cubicBezTo>
                    <a:pt x="83" y="300"/>
                    <a:pt x="176" y="316"/>
                    <a:pt x="263" y="316"/>
                  </a:cubicBezTo>
                  <a:cubicBezTo>
                    <a:pt x="302" y="316"/>
                    <a:pt x="341" y="313"/>
                    <a:pt x="376" y="313"/>
                  </a:cubicBezTo>
                  <a:cubicBezTo>
                    <a:pt x="482" y="313"/>
                    <a:pt x="566" y="343"/>
                    <a:pt x="587" y="580"/>
                  </a:cubicBezTo>
                  <a:lnTo>
                    <a:pt x="650" y="107"/>
                  </a:lnTo>
                  <a:cubicBezTo>
                    <a:pt x="591" y="67"/>
                    <a:pt x="549" y="21"/>
                    <a:pt x="51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612075" y="4664375"/>
              <a:ext cx="262475" cy="56850"/>
            </a:xfrm>
            <a:custGeom>
              <a:avLst/>
              <a:gdLst/>
              <a:ahLst/>
              <a:cxnLst/>
              <a:rect l="l" t="t" r="r" b="b"/>
              <a:pathLst>
                <a:path w="10499" h="2274" extrusionOk="0">
                  <a:moveTo>
                    <a:pt x="8684" y="815"/>
                  </a:moveTo>
                  <a:lnTo>
                    <a:pt x="8684" y="815"/>
                  </a:lnTo>
                  <a:cubicBezTo>
                    <a:pt x="8720" y="840"/>
                    <a:pt x="8755" y="868"/>
                    <a:pt x="8791" y="895"/>
                  </a:cubicBezTo>
                  <a:cubicBezTo>
                    <a:pt x="8743" y="889"/>
                    <a:pt x="8703" y="857"/>
                    <a:pt x="8684" y="815"/>
                  </a:cubicBezTo>
                  <a:close/>
                  <a:moveTo>
                    <a:pt x="9483" y="729"/>
                  </a:moveTo>
                  <a:lnTo>
                    <a:pt x="9420" y="939"/>
                  </a:lnTo>
                  <a:cubicBezTo>
                    <a:pt x="9412" y="805"/>
                    <a:pt x="9437" y="746"/>
                    <a:pt x="9483" y="729"/>
                  </a:cubicBezTo>
                  <a:close/>
                  <a:moveTo>
                    <a:pt x="9003" y="875"/>
                  </a:moveTo>
                  <a:cubicBezTo>
                    <a:pt x="9072" y="875"/>
                    <a:pt x="9117" y="913"/>
                    <a:pt x="9094" y="1091"/>
                  </a:cubicBezTo>
                  <a:cubicBezTo>
                    <a:pt x="9002" y="1051"/>
                    <a:pt x="8896" y="975"/>
                    <a:pt x="8791" y="895"/>
                  </a:cubicBezTo>
                  <a:lnTo>
                    <a:pt x="8791" y="895"/>
                  </a:lnTo>
                  <a:cubicBezTo>
                    <a:pt x="8801" y="896"/>
                    <a:pt x="8811" y="897"/>
                    <a:pt x="8821" y="897"/>
                  </a:cubicBezTo>
                  <a:cubicBezTo>
                    <a:pt x="8883" y="897"/>
                    <a:pt x="8950" y="875"/>
                    <a:pt x="9003" y="875"/>
                  </a:cubicBezTo>
                  <a:close/>
                  <a:moveTo>
                    <a:pt x="7494" y="876"/>
                  </a:moveTo>
                  <a:cubicBezTo>
                    <a:pt x="7527" y="876"/>
                    <a:pt x="7565" y="888"/>
                    <a:pt x="7605" y="914"/>
                  </a:cubicBezTo>
                  <a:cubicBezTo>
                    <a:pt x="7589" y="1031"/>
                    <a:pt x="7600" y="1269"/>
                    <a:pt x="7501" y="1269"/>
                  </a:cubicBezTo>
                  <a:cubicBezTo>
                    <a:pt x="7484" y="1269"/>
                    <a:pt x="7463" y="1262"/>
                    <a:pt x="7439" y="1246"/>
                  </a:cubicBezTo>
                  <a:cubicBezTo>
                    <a:pt x="7331" y="1007"/>
                    <a:pt x="7387" y="876"/>
                    <a:pt x="7494" y="876"/>
                  </a:cubicBezTo>
                  <a:close/>
                  <a:moveTo>
                    <a:pt x="583" y="1271"/>
                  </a:moveTo>
                  <a:lnTo>
                    <a:pt x="583" y="1271"/>
                  </a:lnTo>
                  <a:cubicBezTo>
                    <a:pt x="862" y="1385"/>
                    <a:pt x="848" y="1578"/>
                    <a:pt x="987" y="1752"/>
                  </a:cubicBezTo>
                  <a:lnTo>
                    <a:pt x="987" y="1752"/>
                  </a:lnTo>
                  <a:lnTo>
                    <a:pt x="583" y="1271"/>
                  </a:lnTo>
                  <a:close/>
                  <a:moveTo>
                    <a:pt x="3206" y="1377"/>
                  </a:moveTo>
                  <a:cubicBezTo>
                    <a:pt x="3265" y="1377"/>
                    <a:pt x="3347" y="1408"/>
                    <a:pt x="3464" y="1486"/>
                  </a:cubicBezTo>
                  <a:lnTo>
                    <a:pt x="3431" y="1757"/>
                  </a:lnTo>
                  <a:cubicBezTo>
                    <a:pt x="3406" y="1747"/>
                    <a:pt x="3381" y="1743"/>
                    <a:pt x="3357" y="1743"/>
                  </a:cubicBezTo>
                  <a:cubicBezTo>
                    <a:pt x="3150" y="1743"/>
                    <a:pt x="2957" y="2066"/>
                    <a:pt x="2792" y="2066"/>
                  </a:cubicBezTo>
                  <a:cubicBezTo>
                    <a:pt x="2750" y="2066"/>
                    <a:pt x="2710" y="2045"/>
                    <a:pt x="2671" y="1993"/>
                  </a:cubicBezTo>
                  <a:lnTo>
                    <a:pt x="2671" y="1993"/>
                  </a:lnTo>
                  <a:cubicBezTo>
                    <a:pt x="2698" y="1997"/>
                    <a:pt x="2723" y="1999"/>
                    <a:pt x="2746" y="1999"/>
                  </a:cubicBezTo>
                  <a:cubicBezTo>
                    <a:pt x="3136" y="1999"/>
                    <a:pt x="2944" y="1377"/>
                    <a:pt x="3206" y="1377"/>
                  </a:cubicBezTo>
                  <a:close/>
                  <a:moveTo>
                    <a:pt x="10038" y="1"/>
                  </a:moveTo>
                  <a:cubicBezTo>
                    <a:pt x="9818" y="1"/>
                    <a:pt x="9660" y="105"/>
                    <a:pt x="9443" y="291"/>
                  </a:cubicBezTo>
                  <a:lnTo>
                    <a:pt x="9641" y="641"/>
                  </a:lnTo>
                  <a:cubicBezTo>
                    <a:pt x="9663" y="663"/>
                    <a:pt x="9682" y="673"/>
                    <a:pt x="9698" y="673"/>
                  </a:cubicBezTo>
                  <a:cubicBezTo>
                    <a:pt x="9795" y="673"/>
                    <a:pt x="9793" y="323"/>
                    <a:pt x="9888" y="323"/>
                  </a:cubicBezTo>
                  <a:cubicBezTo>
                    <a:pt x="9928" y="323"/>
                    <a:pt x="9985" y="385"/>
                    <a:pt x="10074" y="561"/>
                  </a:cubicBezTo>
                  <a:cubicBezTo>
                    <a:pt x="10063" y="778"/>
                    <a:pt x="9995" y="841"/>
                    <a:pt x="9906" y="841"/>
                  </a:cubicBezTo>
                  <a:cubicBezTo>
                    <a:pt x="9784" y="841"/>
                    <a:pt x="9623" y="722"/>
                    <a:pt x="9521" y="722"/>
                  </a:cubicBezTo>
                  <a:cubicBezTo>
                    <a:pt x="9507" y="722"/>
                    <a:pt x="9494" y="724"/>
                    <a:pt x="9483" y="729"/>
                  </a:cubicBezTo>
                  <a:lnTo>
                    <a:pt x="9527" y="567"/>
                  </a:lnTo>
                  <a:cubicBezTo>
                    <a:pt x="9408" y="468"/>
                    <a:pt x="9307" y="431"/>
                    <a:pt x="9219" y="431"/>
                  </a:cubicBezTo>
                  <a:cubicBezTo>
                    <a:pt x="8986" y="431"/>
                    <a:pt x="8840" y="687"/>
                    <a:pt x="8657" y="725"/>
                  </a:cubicBezTo>
                  <a:cubicBezTo>
                    <a:pt x="8661" y="756"/>
                    <a:pt x="8671" y="786"/>
                    <a:pt x="8684" y="815"/>
                  </a:cubicBezTo>
                  <a:cubicBezTo>
                    <a:pt x="8566" y="724"/>
                    <a:pt x="8456" y="648"/>
                    <a:pt x="8380" y="648"/>
                  </a:cubicBezTo>
                  <a:cubicBezTo>
                    <a:pt x="8343" y="648"/>
                    <a:pt x="8314" y="666"/>
                    <a:pt x="8297" y="710"/>
                  </a:cubicBezTo>
                  <a:cubicBezTo>
                    <a:pt x="8335" y="878"/>
                    <a:pt x="8455" y="885"/>
                    <a:pt x="8560" y="1028"/>
                  </a:cubicBezTo>
                  <a:lnTo>
                    <a:pt x="8198" y="1009"/>
                  </a:lnTo>
                  <a:lnTo>
                    <a:pt x="8244" y="1114"/>
                  </a:lnTo>
                  <a:lnTo>
                    <a:pt x="8244" y="1114"/>
                  </a:lnTo>
                  <a:lnTo>
                    <a:pt x="7799" y="817"/>
                  </a:lnTo>
                  <a:lnTo>
                    <a:pt x="7883" y="1095"/>
                  </a:lnTo>
                  <a:cubicBezTo>
                    <a:pt x="7675" y="956"/>
                    <a:pt x="7647" y="483"/>
                    <a:pt x="7502" y="376"/>
                  </a:cubicBezTo>
                  <a:cubicBezTo>
                    <a:pt x="7433" y="397"/>
                    <a:pt x="7361" y="418"/>
                    <a:pt x="7292" y="439"/>
                  </a:cubicBezTo>
                  <a:cubicBezTo>
                    <a:pt x="7166" y="657"/>
                    <a:pt x="6467" y="763"/>
                    <a:pt x="6354" y="1187"/>
                  </a:cubicBezTo>
                  <a:lnTo>
                    <a:pt x="6167" y="767"/>
                  </a:lnTo>
                  <a:cubicBezTo>
                    <a:pt x="6141" y="862"/>
                    <a:pt x="6086" y="902"/>
                    <a:pt x="6012" y="902"/>
                  </a:cubicBezTo>
                  <a:cubicBezTo>
                    <a:pt x="5946" y="902"/>
                    <a:pt x="5864" y="870"/>
                    <a:pt x="5776" y="815"/>
                  </a:cubicBezTo>
                  <a:cubicBezTo>
                    <a:pt x="5502" y="870"/>
                    <a:pt x="5227" y="920"/>
                    <a:pt x="4949" y="962"/>
                  </a:cubicBezTo>
                  <a:cubicBezTo>
                    <a:pt x="4934" y="988"/>
                    <a:pt x="4924" y="1015"/>
                    <a:pt x="4920" y="1044"/>
                  </a:cubicBezTo>
                  <a:lnTo>
                    <a:pt x="4869" y="975"/>
                  </a:lnTo>
                  <a:cubicBezTo>
                    <a:pt x="4375" y="1046"/>
                    <a:pt x="3870" y="1095"/>
                    <a:pt x="3353" y="1118"/>
                  </a:cubicBezTo>
                  <a:cubicBezTo>
                    <a:pt x="2693" y="1099"/>
                    <a:pt x="2057" y="1046"/>
                    <a:pt x="1435" y="977"/>
                  </a:cubicBezTo>
                  <a:lnTo>
                    <a:pt x="1435" y="977"/>
                  </a:lnTo>
                  <a:cubicBezTo>
                    <a:pt x="1443" y="996"/>
                    <a:pt x="1454" y="1017"/>
                    <a:pt x="1464" y="1042"/>
                  </a:cubicBezTo>
                  <a:lnTo>
                    <a:pt x="1090" y="985"/>
                  </a:lnTo>
                  <a:cubicBezTo>
                    <a:pt x="1068" y="1005"/>
                    <a:pt x="1043" y="1018"/>
                    <a:pt x="1012" y="1018"/>
                  </a:cubicBezTo>
                  <a:cubicBezTo>
                    <a:pt x="974" y="1018"/>
                    <a:pt x="927" y="999"/>
                    <a:pt x="869" y="950"/>
                  </a:cubicBezTo>
                  <a:lnTo>
                    <a:pt x="869" y="950"/>
                  </a:lnTo>
                  <a:lnTo>
                    <a:pt x="1090" y="985"/>
                  </a:lnTo>
                  <a:cubicBezTo>
                    <a:pt x="1103" y="975"/>
                    <a:pt x="1113" y="962"/>
                    <a:pt x="1124" y="950"/>
                  </a:cubicBezTo>
                  <a:cubicBezTo>
                    <a:pt x="777" y="903"/>
                    <a:pt x="438" y="851"/>
                    <a:pt x="102" y="792"/>
                  </a:cubicBezTo>
                  <a:lnTo>
                    <a:pt x="102" y="792"/>
                  </a:lnTo>
                  <a:cubicBezTo>
                    <a:pt x="87" y="1011"/>
                    <a:pt x="205" y="1204"/>
                    <a:pt x="253" y="1497"/>
                  </a:cubicBezTo>
                  <a:cubicBezTo>
                    <a:pt x="268" y="1507"/>
                    <a:pt x="283" y="1512"/>
                    <a:pt x="297" y="1512"/>
                  </a:cubicBezTo>
                  <a:cubicBezTo>
                    <a:pt x="335" y="1512"/>
                    <a:pt x="361" y="1474"/>
                    <a:pt x="329" y="1400"/>
                  </a:cubicBezTo>
                  <a:lnTo>
                    <a:pt x="329" y="1400"/>
                  </a:lnTo>
                  <a:lnTo>
                    <a:pt x="468" y="1713"/>
                  </a:lnTo>
                  <a:cubicBezTo>
                    <a:pt x="308" y="1717"/>
                    <a:pt x="152" y="1745"/>
                    <a:pt x="1" y="1793"/>
                  </a:cubicBezTo>
                  <a:cubicBezTo>
                    <a:pt x="1067" y="1976"/>
                    <a:pt x="2146" y="2096"/>
                    <a:pt x="3227" y="2153"/>
                  </a:cubicBezTo>
                  <a:cubicBezTo>
                    <a:pt x="3222" y="2153"/>
                    <a:pt x="3217" y="2153"/>
                    <a:pt x="3213" y="2153"/>
                  </a:cubicBezTo>
                  <a:cubicBezTo>
                    <a:pt x="3062" y="2153"/>
                    <a:pt x="2983" y="2185"/>
                    <a:pt x="2859" y="2205"/>
                  </a:cubicBezTo>
                  <a:cubicBezTo>
                    <a:pt x="2812" y="2205"/>
                    <a:pt x="2793" y="2209"/>
                    <a:pt x="2793" y="2216"/>
                  </a:cubicBezTo>
                  <a:cubicBezTo>
                    <a:pt x="2737" y="2221"/>
                    <a:pt x="2680" y="2224"/>
                    <a:pt x="2623" y="2224"/>
                  </a:cubicBezTo>
                  <a:cubicBezTo>
                    <a:pt x="2566" y="2224"/>
                    <a:pt x="2510" y="2221"/>
                    <a:pt x="2453" y="2216"/>
                  </a:cubicBezTo>
                  <a:lnTo>
                    <a:pt x="2453" y="2216"/>
                  </a:lnTo>
                  <a:cubicBezTo>
                    <a:pt x="2264" y="2243"/>
                    <a:pt x="2425" y="2260"/>
                    <a:pt x="2592" y="2268"/>
                  </a:cubicBezTo>
                  <a:cubicBezTo>
                    <a:pt x="2676" y="2272"/>
                    <a:pt x="2762" y="2273"/>
                    <a:pt x="2802" y="2273"/>
                  </a:cubicBezTo>
                  <a:cubicBezTo>
                    <a:pt x="2859" y="2273"/>
                    <a:pt x="2828" y="2270"/>
                    <a:pt x="2583" y="2264"/>
                  </a:cubicBezTo>
                  <a:cubicBezTo>
                    <a:pt x="2558" y="2254"/>
                    <a:pt x="2558" y="2235"/>
                    <a:pt x="2859" y="2228"/>
                  </a:cubicBezTo>
                  <a:cubicBezTo>
                    <a:pt x="2892" y="2232"/>
                    <a:pt x="2926" y="2234"/>
                    <a:pt x="2960" y="2234"/>
                  </a:cubicBezTo>
                  <a:cubicBezTo>
                    <a:pt x="2998" y="2234"/>
                    <a:pt x="3035" y="2232"/>
                    <a:pt x="3073" y="2226"/>
                  </a:cubicBezTo>
                  <a:lnTo>
                    <a:pt x="3231" y="2226"/>
                  </a:lnTo>
                  <a:cubicBezTo>
                    <a:pt x="3191" y="2224"/>
                    <a:pt x="3157" y="2220"/>
                    <a:pt x="3124" y="2218"/>
                  </a:cubicBezTo>
                  <a:cubicBezTo>
                    <a:pt x="3145" y="2214"/>
                    <a:pt x="3166" y="2207"/>
                    <a:pt x="3185" y="2201"/>
                  </a:cubicBezTo>
                  <a:cubicBezTo>
                    <a:pt x="3456" y="2208"/>
                    <a:pt x="3616" y="2211"/>
                    <a:pt x="3701" y="2211"/>
                  </a:cubicBezTo>
                  <a:cubicBezTo>
                    <a:pt x="3941" y="2211"/>
                    <a:pt x="3578" y="2186"/>
                    <a:pt x="3458" y="2151"/>
                  </a:cubicBezTo>
                  <a:cubicBezTo>
                    <a:pt x="6051" y="2022"/>
                    <a:pt x="8219" y="1486"/>
                    <a:pt x="10326" y="739"/>
                  </a:cubicBezTo>
                  <a:cubicBezTo>
                    <a:pt x="10293" y="725"/>
                    <a:pt x="10263" y="702"/>
                    <a:pt x="10242" y="670"/>
                  </a:cubicBezTo>
                  <a:lnTo>
                    <a:pt x="10242" y="670"/>
                  </a:lnTo>
                  <a:cubicBezTo>
                    <a:pt x="10244" y="670"/>
                    <a:pt x="10246" y="670"/>
                    <a:pt x="10248" y="670"/>
                  </a:cubicBezTo>
                  <a:cubicBezTo>
                    <a:pt x="10363" y="670"/>
                    <a:pt x="10399" y="403"/>
                    <a:pt x="10499" y="106"/>
                  </a:cubicBezTo>
                  <a:cubicBezTo>
                    <a:pt x="10310" y="35"/>
                    <a:pt x="10164" y="1"/>
                    <a:pt x="1003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905025" y="4665250"/>
              <a:ext cx="10225" cy="4575"/>
            </a:xfrm>
            <a:custGeom>
              <a:avLst/>
              <a:gdLst/>
              <a:ahLst/>
              <a:cxnLst/>
              <a:rect l="l" t="t" r="r" b="b"/>
              <a:pathLst>
                <a:path w="409" h="183" extrusionOk="0">
                  <a:moveTo>
                    <a:pt x="276" y="1"/>
                  </a:moveTo>
                  <a:cubicBezTo>
                    <a:pt x="143" y="1"/>
                    <a:pt x="61" y="74"/>
                    <a:pt x="1" y="183"/>
                  </a:cubicBezTo>
                  <a:cubicBezTo>
                    <a:pt x="135" y="128"/>
                    <a:pt x="272" y="76"/>
                    <a:pt x="409" y="21"/>
                  </a:cubicBezTo>
                  <a:cubicBezTo>
                    <a:pt x="360" y="7"/>
                    <a:pt x="316" y="1"/>
                    <a:pt x="27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814275" y="4809350"/>
              <a:ext cx="1675" cy="600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66" y="0"/>
                  </a:moveTo>
                  <a:lnTo>
                    <a:pt x="1" y="19"/>
                  </a:lnTo>
                  <a:cubicBezTo>
                    <a:pt x="8" y="22"/>
                    <a:pt x="16" y="24"/>
                    <a:pt x="23" y="24"/>
                  </a:cubicBezTo>
                  <a:cubicBezTo>
                    <a:pt x="40" y="24"/>
                    <a:pt x="56" y="15"/>
                    <a:pt x="6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270350" y="4995475"/>
              <a:ext cx="4850" cy="1575"/>
            </a:xfrm>
            <a:custGeom>
              <a:avLst/>
              <a:gdLst/>
              <a:ahLst/>
              <a:cxnLst/>
              <a:rect l="l" t="t" r="r" b="b"/>
              <a:pathLst>
                <a:path w="194" h="63" extrusionOk="0">
                  <a:moveTo>
                    <a:pt x="118" y="1"/>
                  </a:moveTo>
                  <a:cubicBezTo>
                    <a:pt x="79" y="1"/>
                    <a:pt x="40" y="2"/>
                    <a:pt x="0" y="6"/>
                  </a:cubicBezTo>
                  <a:cubicBezTo>
                    <a:pt x="65" y="25"/>
                    <a:pt x="131" y="44"/>
                    <a:pt x="194" y="63"/>
                  </a:cubicBezTo>
                  <a:lnTo>
                    <a:pt x="185" y="2"/>
                  </a:lnTo>
                  <a:cubicBezTo>
                    <a:pt x="163" y="1"/>
                    <a:pt x="141" y="1"/>
                    <a:pt x="11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866500" y="5083525"/>
              <a:ext cx="22000" cy="20475"/>
            </a:xfrm>
            <a:custGeom>
              <a:avLst/>
              <a:gdLst/>
              <a:ahLst/>
              <a:cxnLst/>
              <a:rect l="l" t="t" r="r" b="b"/>
              <a:pathLst>
                <a:path w="880" h="819" extrusionOk="0">
                  <a:moveTo>
                    <a:pt x="0" y="0"/>
                  </a:moveTo>
                  <a:cubicBezTo>
                    <a:pt x="103" y="339"/>
                    <a:pt x="42" y="568"/>
                    <a:pt x="114" y="818"/>
                  </a:cubicBezTo>
                  <a:cubicBezTo>
                    <a:pt x="374" y="715"/>
                    <a:pt x="629" y="608"/>
                    <a:pt x="879" y="497"/>
                  </a:cubicBezTo>
                  <a:cubicBezTo>
                    <a:pt x="698" y="360"/>
                    <a:pt x="469" y="238"/>
                    <a:pt x="290" y="120"/>
                  </a:cubicBezTo>
                  <a:lnTo>
                    <a:pt x="290" y="120"/>
                  </a:lnTo>
                  <a:cubicBezTo>
                    <a:pt x="196" y="354"/>
                    <a:pt x="679" y="375"/>
                    <a:pt x="484" y="469"/>
                  </a:cubicBezTo>
                  <a:cubicBezTo>
                    <a:pt x="488" y="506"/>
                    <a:pt x="484" y="521"/>
                    <a:pt x="474" y="521"/>
                  </a:cubicBezTo>
                  <a:cubicBezTo>
                    <a:pt x="414" y="521"/>
                    <a:pt x="150" y="4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2" name="Google Shape;1712;p29"/>
          <p:cNvGrpSpPr/>
          <p:nvPr/>
        </p:nvGrpSpPr>
        <p:grpSpPr>
          <a:xfrm rot="5400000">
            <a:off x="7707356" y="3662708"/>
            <a:ext cx="1039534" cy="1030209"/>
            <a:chOff x="6544600" y="3886125"/>
            <a:chExt cx="838875" cy="831350"/>
          </a:xfrm>
        </p:grpSpPr>
        <p:sp>
          <p:nvSpPr>
            <p:cNvPr id="1713" name="Google Shape;1713;p29"/>
            <p:cNvSpPr/>
            <p:nvPr/>
          </p:nvSpPr>
          <p:spPr>
            <a:xfrm>
              <a:off x="6637200" y="4284225"/>
              <a:ext cx="57525" cy="44475"/>
            </a:xfrm>
            <a:custGeom>
              <a:avLst/>
              <a:gdLst/>
              <a:ahLst/>
              <a:cxnLst/>
              <a:rect l="l" t="t" r="r" b="b"/>
              <a:pathLst>
                <a:path w="2301" h="1779" extrusionOk="0">
                  <a:moveTo>
                    <a:pt x="2078" y="215"/>
                  </a:moveTo>
                  <a:cubicBezTo>
                    <a:pt x="2078" y="215"/>
                    <a:pt x="2078" y="215"/>
                    <a:pt x="2078" y="215"/>
                  </a:cubicBezTo>
                  <a:cubicBezTo>
                    <a:pt x="2078" y="215"/>
                    <a:pt x="2078" y="215"/>
                    <a:pt x="2078" y="215"/>
                  </a:cubicBezTo>
                  <a:cubicBezTo>
                    <a:pt x="2079" y="215"/>
                    <a:pt x="2079" y="215"/>
                    <a:pt x="2079" y="215"/>
                  </a:cubicBezTo>
                  <a:lnTo>
                    <a:pt x="2079" y="215"/>
                  </a:lnTo>
                  <a:cubicBezTo>
                    <a:pt x="2079" y="215"/>
                    <a:pt x="2079" y="215"/>
                    <a:pt x="2078" y="215"/>
                  </a:cubicBezTo>
                  <a:close/>
                  <a:moveTo>
                    <a:pt x="2079" y="215"/>
                  </a:moveTo>
                  <a:cubicBezTo>
                    <a:pt x="2080" y="215"/>
                    <a:pt x="2080" y="215"/>
                    <a:pt x="2080" y="216"/>
                  </a:cubicBezTo>
                  <a:lnTo>
                    <a:pt x="2080" y="216"/>
                  </a:lnTo>
                  <a:cubicBezTo>
                    <a:pt x="2080" y="215"/>
                    <a:pt x="2080" y="215"/>
                    <a:pt x="2079" y="215"/>
                  </a:cubicBezTo>
                  <a:close/>
                  <a:moveTo>
                    <a:pt x="1321" y="1"/>
                  </a:moveTo>
                  <a:lnTo>
                    <a:pt x="1321" y="1"/>
                  </a:lnTo>
                  <a:cubicBezTo>
                    <a:pt x="1241" y="47"/>
                    <a:pt x="1148" y="118"/>
                    <a:pt x="1020" y="278"/>
                  </a:cubicBezTo>
                  <a:lnTo>
                    <a:pt x="953" y="173"/>
                  </a:lnTo>
                  <a:lnTo>
                    <a:pt x="953" y="173"/>
                  </a:lnTo>
                  <a:cubicBezTo>
                    <a:pt x="989" y="393"/>
                    <a:pt x="1027" y="599"/>
                    <a:pt x="1060" y="612"/>
                  </a:cubicBezTo>
                  <a:lnTo>
                    <a:pt x="1060" y="612"/>
                  </a:lnTo>
                  <a:cubicBezTo>
                    <a:pt x="982" y="595"/>
                    <a:pt x="218" y="206"/>
                    <a:pt x="200" y="165"/>
                  </a:cubicBezTo>
                  <a:cubicBezTo>
                    <a:pt x="199" y="164"/>
                    <a:pt x="197" y="163"/>
                    <a:pt x="196" y="163"/>
                  </a:cubicBezTo>
                  <a:cubicBezTo>
                    <a:pt x="149" y="163"/>
                    <a:pt x="0" y="619"/>
                    <a:pt x="33" y="619"/>
                  </a:cubicBezTo>
                  <a:cubicBezTo>
                    <a:pt x="34" y="619"/>
                    <a:pt x="36" y="618"/>
                    <a:pt x="38" y="617"/>
                  </a:cubicBezTo>
                  <a:cubicBezTo>
                    <a:pt x="67" y="635"/>
                    <a:pt x="912" y="808"/>
                    <a:pt x="961" y="808"/>
                  </a:cubicBezTo>
                  <a:cubicBezTo>
                    <a:pt x="962" y="808"/>
                    <a:pt x="963" y="808"/>
                    <a:pt x="963" y="808"/>
                  </a:cubicBezTo>
                  <a:lnTo>
                    <a:pt x="963" y="808"/>
                  </a:lnTo>
                  <a:cubicBezTo>
                    <a:pt x="923" y="859"/>
                    <a:pt x="280" y="1471"/>
                    <a:pt x="320" y="1519"/>
                  </a:cubicBezTo>
                  <a:cubicBezTo>
                    <a:pt x="319" y="1518"/>
                    <a:pt x="318" y="1518"/>
                    <a:pt x="318" y="1518"/>
                  </a:cubicBezTo>
                  <a:lnTo>
                    <a:pt x="318" y="1518"/>
                  </a:lnTo>
                  <a:cubicBezTo>
                    <a:pt x="314" y="1518"/>
                    <a:pt x="685" y="1773"/>
                    <a:pt x="732" y="1778"/>
                  </a:cubicBezTo>
                  <a:cubicBezTo>
                    <a:pt x="732" y="1778"/>
                    <a:pt x="732" y="1778"/>
                    <a:pt x="733" y="1778"/>
                  </a:cubicBezTo>
                  <a:cubicBezTo>
                    <a:pt x="753" y="1778"/>
                    <a:pt x="1100" y="966"/>
                    <a:pt x="1182" y="966"/>
                  </a:cubicBezTo>
                  <a:cubicBezTo>
                    <a:pt x="1185" y="966"/>
                    <a:pt x="1187" y="967"/>
                    <a:pt x="1188" y="968"/>
                  </a:cubicBezTo>
                  <a:cubicBezTo>
                    <a:pt x="1186" y="967"/>
                    <a:pt x="1185" y="966"/>
                    <a:pt x="1183" y="966"/>
                  </a:cubicBezTo>
                  <a:cubicBezTo>
                    <a:pt x="1131" y="966"/>
                    <a:pt x="1563" y="1752"/>
                    <a:pt x="1589" y="1752"/>
                  </a:cubicBezTo>
                  <a:cubicBezTo>
                    <a:pt x="1590" y="1752"/>
                    <a:pt x="1590" y="1752"/>
                    <a:pt x="1590" y="1752"/>
                  </a:cubicBezTo>
                  <a:cubicBezTo>
                    <a:pt x="1590" y="1752"/>
                    <a:pt x="1902" y="1504"/>
                    <a:pt x="1968" y="1504"/>
                  </a:cubicBezTo>
                  <a:cubicBezTo>
                    <a:pt x="1970" y="1504"/>
                    <a:pt x="1971" y="1504"/>
                    <a:pt x="1973" y="1504"/>
                  </a:cubicBezTo>
                  <a:cubicBezTo>
                    <a:pt x="1910" y="1435"/>
                    <a:pt x="1331" y="806"/>
                    <a:pt x="1331" y="781"/>
                  </a:cubicBezTo>
                  <a:lnTo>
                    <a:pt x="1331" y="781"/>
                  </a:lnTo>
                  <a:cubicBezTo>
                    <a:pt x="1331" y="782"/>
                    <a:pt x="1334" y="782"/>
                    <a:pt x="1340" y="782"/>
                  </a:cubicBezTo>
                  <a:cubicBezTo>
                    <a:pt x="1435" y="782"/>
                    <a:pt x="2232" y="665"/>
                    <a:pt x="2301" y="661"/>
                  </a:cubicBezTo>
                  <a:cubicBezTo>
                    <a:pt x="2289" y="636"/>
                    <a:pt x="2111" y="235"/>
                    <a:pt x="2080" y="216"/>
                  </a:cubicBezTo>
                  <a:lnTo>
                    <a:pt x="2080" y="216"/>
                  </a:lnTo>
                  <a:cubicBezTo>
                    <a:pt x="2090" y="232"/>
                    <a:pt x="1334" y="560"/>
                    <a:pt x="1294" y="575"/>
                  </a:cubicBezTo>
                  <a:lnTo>
                    <a:pt x="1294" y="575"/>
                  </a:lnTo>
                  <a:cubicBezTo>
                    <a:pt x="1295" y="575"/>
                    <a:pt x="1295" y="575"/>
                    <a:pt x="1296" y="575"/>
                  </a:cubicBezTo>
                  <a:lnTo>
                    <a:pt x="1296" y="575"/>
                  </a:lnTo>
                  <a:cubicBezTo>
                    <a:pt x="1294" y="576"/>
                    <a:pt x="1293" y="576"/>
                    <a:pt x="1293" y="576"/>
                  </a:cubicBezTo>
                  <a:cubicBezTo>
                    <a:pt x="1293" y="576"/>
                    <a:pt x="1293" y="576"/>
                    <a:pt x="1294" y="575"/>
                  </a:cubicBezTo>
                  <a:lnTo>
                    <a:pt x="1294" y="575"/>
                  </a:lnTo>
                  <a:cubicBezTo>
                    <a:pt x="1292" y="577"/>
                    <a:pt x="1290" y="577"/>
                    <a:pt x="1289" y="577"/>
                  </a:cubicBezTo>
                  <a:cubicBezTo>
                    <a:pt x="1251" y="577"/>
                    <a:pt x="1283" y="268"/>
                    <a:pt x="132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7233350" y="4275075"/>
              <a:ext cx="56750" cy="54875"/>
            </a:xfrm>
            <a:custGeom>
              <a:avLst/>
              <a:gdLst/>
              <a:ahLst/>
              <a:cxnLst/>
              <a:rect l="l" t="t" r="r" b="b"/>
              <a:pathLst>
                <a:path w="2270" h="2195" extrusionOk="0">
                  <a:moveTo>
                    <a:pt x="1373" y="1"/>
                  </a:moveTo>
                  <a:cubicBezTo>
                    <a:pt x="1374" y="1"/>
                    <a:pt x="1374" y="2"/>
                    <a:pt x="1374" y="4"/>
                  </a:cubicBezTo>
                  <a:lnTo>
                    <a:pt x="1374" y="4"/>
                  </a:lnTo>
                  <a:cubicBezTo>
                    <a:pt x="1375" y="3"/>
                    <a:pt x="1375" y="2"/>
                    <a:pt x="1373" y="1"/>
                  </a:cubicBezTo>
                  <a:close/>
                  <a:moveTo>
                    <a:pt x="156" y="520"/>
                  </a:moveTo>
                  <a:cubicBezTo>
                    <a:pt x="154" y="521"/>
                    <a:pt x="154" y="521"/>
                    <a:pt x="154" y="523"/>
                  </a:cubicBezTo>
                  <a:lnTo>
                    <a:pt x="154" y="523"/>
                  </a:lnTo>
                  <a:cubicBezTo>
                    <a:pt x="155" y="522"/>
                    <a:pt x="155" y="521"/>
                    <a:pt x="156" y="520"/>
                  </a:cubicBezTo>
                  <a:close/>
                  <a:moveTo>
                    <a:pt x="2099" y="537"/>
                  </a:moveTo>
                  <a:lnTo>
                    <a:pt x="2099" y="537"/>
                  </a:lnTo>
                  <a:cubicBezTo>
                    <a:pt x="2098" y="537"/>
                    <a:pt x="2097" y="538"/>
                    <a:pt x="2096" y="539"/>
                  </a:cubicBezTo>
                  <a:lnTo>
                    <a:pt x="2096" y="539"/>
                  </a:lnTo>
                  <a:cubicBezTo>
                    <a:pt x="2097" y="538"/>
                    <a:pt x="2098" y="537"/>
                    <a:pt x="2099" y="537"/>
                  </a:cubicBezTo>
                  <a:close/>
                  <a:moveTo>
                    <a:pt x="2269" y="1018"/>
                  </a:moveTo>
                  <a:cubicBezTo>
                    <a:pt x="2269" y="1018"/>
                    <a:pt x="2269" y="1018"/>
                    <a:pt x="2269" y="1019"/>
                  </a:cubicBezTo>
                  <a:lnTo>
                    <a:pt x="2269" y="1019"/>
                  </a:lnTo>
                  <a:cubicBezTo>
                    <a:pt x="2269" y="1019"/>
                    <a:pt x="2269" y="1018"/>
                    <a:pt x="2269" y="1018"/>
                  </a:cubicBezTo>
                  <a:close/>
                  <a:moveTo>
                    <a:pt x="4" y="1059"/>
                  </a:moveTo>
                  <a:cubicBezTo>
                    <a:pt x="1" y="1059"/>
                    <a:pt x="1" y="1059"/>
                    <a:pt x="4" y="1061"/>
                  </a:cubicBezTo>
                  <a:cubicBezTo>
                    <a:pt x="4" y="1060"/>
                    <a:pt x="4" y="1060"/>
                    <a:pt x="5" y="1059"/>
                  </a:cubicBezTo>
                  <a:lnTo>
                    <a:pt x="5" y="1059"/>
                  </a:lnTo>
                  <a:cubicBezTo>
                    <a:pt x="4" y="1059"/>
                    <a:pt x="4" y="1059"/>
                    <a:pt x="4" y="1059"/>
                  </a:cubicBezTo>
                  <a:close/>
                  <a:moveTo>
                    <a:pt x="1518" y="2173"/>
                  </a:moveTo>
                  <a:cubicBezTo>
                    <a:pt x="1519" y="2173"/>
                    <a:pt x="1519" y="2173"/>
                    <a:pt x="1519" y="2173"/>
                  </a:cubicBezTo>
                  <a:lnTo>
                    <a:pt x="1519" y="2173"/>
                  </a:lnTo>
                  <a:cubicBezTo>
                    <a:pt x="1519" y="2173"/>
                    <a:pt x="1519" y="2173"/>
                    <a:pt x="1518" y="2173"/>
                  </a:cubicBezTo>
                  <a:close/>
                  <a:moveTo>
                    <a:pt x="1374" y="4"/>
                  </a:moveTo>
                  <a:lnTo>
                    <a:pt x="1374" y="4"/>
                  </a:lnTo>
                  <a:cubicBezTo>
                    <a:pt x="1353" y="27"/>
                    <a:pt x="832" y="20"/>
                    <a:pt x="877" y="62"/>
                  </a:cubicBezTo>
                  <a:lnTo>
                    <a:pt x="877" y="62"/>
                  </a:lnTo>
                  <a:cubicBezTo>
                    <a:pt x="871" y="96"/>
                    <a:pt x="943" y="851"/>
                    <a:pt x="991" y="930"/>
                  </a:cubicBezTo>
                  <a:cubicBezTo>
                    <a:pt x="899" y="883"/>
                    <a:pt x="165" y="559"/>
                    <a:pt x="154" y="523"/>
                  </a:cubicBezTo>
                  <a:lnTo>
                    <a:pt x="154" y="523"/>
                  </a:lnTo>
                  <a:cubicBezTo>
                    <a:pt x="133" y="568"/>
                    <a:pt x="15" y="1004"/>
                    <a:pt x="5" y="1059"/>
                  </a:cubicBezTo>
                  <a:lnTo>
                    <a:pt x="5" y="1059"/>
                  </a:lnTo>
                  <a:cubicBezTo>
                    <a:pt x="61" y="1060"/>
                    <a:pt x="962" y="1202"/>
                    <a:pt x="951" y="1206"/>
                  </a:cubicBezTo>
                  <a:cubicBezTo>
                    <a:pt x="924" y="1210"/>
                    <a:pt x="265" y="1854"/>
                    <a:pt x="266" y="1854"/>
                  </a:cubicBezTo>
                  <a:cubicBezTo>
                    <a:pt x="266" y="1854"/>
                    <a:pt x="266" y="1854"/>
                    <a:pt x="267" y="1853"/>
                  </a:cubicBezTo>
                  <a:cubicBezTo>
                    <a:pt x="267" y="1853"/>
                    <a:pt x="267" y="1853"/>
                    <a:pt x="267" y="1853"/>
                  </a:cubicBezTo>
                  <a:cubicBezTo>
                    <a:pt x="276" y="1853"/>
                    <a:pt x="678" y="2114"/>
                    <a:pt x="688" y="2192"/>
                  </a:cubicBezTo>
                  <a:lnTo>
                    <a:pt x="688" y="2192"/>
                  </a:lnTo>
                  <a:cubicBezTo>
                    <a:pt x="696" y="2152"/>
                    <a:pt x="1067" y="1367"/>
                    <a:pt x="1113" y="1328"/>
                  </a:cubicBezTo>
                  <a:lnTo>
                    <a:pt x="1113" y="1328"/>
                  </a:lnTo>
                  <a:cubicBezTo>
                    <a:pt x="1125" y="1372"/>
                    <a:pt x="1554" y="2173"/>
                    <a:pt x="1519" y="2173"/>
                  </a:cubicBezTo>
                  <a:cubicBezTo>
                    <a:pt x="1519" y="2173"/>
                    <a:pt x="1519" y="2173"/>
                    <a:pt x="1519" y="2173"/>
                  </a:cubicBezTo>
                  <a:lnTo>
                    <a:pt x="1519" y="2173"/>
                  </a:lnTo>
                  <a:cubicBezTo>
                    <a:pt x="1519" y="2173"/>
                    <a:pt x="1519" y="2173"/>
                    <a:pt x="1519" y="2173"/>
                  </a:cubicBezTo>
                  <a:cubicBezTo>
                    <a:pt x="1559" y="2173"/>
                    <a:pt x="1919" y="1870"/>
                    <a:pt x="1944" y="1870"/>
                  </a:cubicBezTo>
                  <a:cubicBezTo>
                    <a:pt x="1946" y="1870"/>
                    <a:pt x="1946" y="1870"/>
                    <a:pt x="1945" y="1872"/>
                  </a:cubicBezTo>
                  <a:cubicBezTo>
                    <a:pt x="1966" y="1864"/>
                    <a:pt x="1335" y="1220"/>
                    <a:pt x="1323" y="1170"/>
                  </a:cubicBezTo>
                  <a:cubicBezTo>
                    <a:pt x="1381" y="1162"/>
                    <a:pt x="2243" y="1023"/>
                    <a:pt x="2269" y="1019"/>
                  </a:cubicBezTo>
                  <a:lnTo>
                    <a:pt x="2269" y="1019"/>
                  </a:lnTo>
                  <a:cubicBezTo>
                    <a:pt x="2269" y="1019"/>
                    <a:pt x="2268" y="1019"/>
                    <a:pt x="2268" y="1019"/>
                  </a:cubicBezTo>
                  <a:cubicBezTo>
                    <a:pt x="2235" y="1019"/>
                    <a:pt x="2067" y="571"/>
                    <a:pt x="2096" y="539"/>
                  </a:cubicBezTo>
                  <a:lnTo>
                    <a:pt x="2096" y="539"/>
                  </a:lnTo>
                  <a:cubicBezTo>
                    <a:pt x="2026" y="579"/>
                    <a:pt x="1297" y="984"/>
                    <a:pt x="1249" y="984"/>
                  </a:cubicBezTo>
                  <a:cubicBezTo>
                    <a:pt x="1248" y="984"/>
                    <a:pt x="1247" y="983"/>
                    <a:pt x="1247" y="983"/>
                  </a:cubicBezTo>
                  <a:cubicBezTo>
                    <a:pt x="1222" y="954"/>
                    <a:pt x="1379" y="73"/>
                    <a:pt x="1374" y="4"/>
                  </a:cubicBezTo>
                  <a:close/>
                  <a:moveTo>
                    <a:pt x="688" y="2192"/>
                  </a:moveTo>
                  <a:cubicBezTo>
                    <a:pt x="687" y="2193"/>
                    <a:pt x="687" y="2194"/>
                    <a:pt x="688" y="2194"/>
                  </a:cubicBezTo>
                  <a:cubicBezTo>
                    <a:pt x="688" y="2194"/>
                    <a:pt x="688" y="2194"/>
                    <a:pt x="688" y="2194"/>
                  </a:cubicBezTo>
                  <a:cubicBezTo>
                    <a:pt x="688" y="2193"/>
                    <a:pt x="688" y="2193"/>
                    <a:pt x="688" y="219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7360725" y="4426450"/>
              <a:ext cx="300" cy="1700"/>
            </a:xfrm>
            <a:custGeom>
              <a:avLst/>
              <a:gdLst/>
              <a:ahLst/>
              <a:cxnLst/>
              <a:rect l="l" t="t" r="r" b="b"/>
              <a:pathLst>
                <a:path w="12" h="68" extrusionOk="0">
                  <a:moveTo>
                    <a:pt x="11" y="0"/>
                  </a:moveTo>
                  <a:cubicBezTo>
                    <a:pt x="9" y="25"/>
                    <a:pt x="5" y="46"/>
                    <a:pt x="1" y="67"/>
                  </a:cubicBezTo>
                  <a:cubicBezTo>
                    <a:pt x="7" y="65"/>
                    <a:pt x="11" y="46"/>
                    <a:pt x="1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7138750" y="46682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5"/>
                    <a:pt x="2" y="6"/>
                    <a:pt x="2" y="6"/>
                  </a:cubicBezTo>
                  <a:cubicBezTo>
                    <a:pt x="3" y="6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7090175" y="4702725"/>
              <a:ext cx="1075" cy="1450"/>
            </a:xfrm>
            <a:custGeom>
              <a:avLst/>
              <a:gdLst/>
              <a:ahLst/>
              <a:cxnLst/>
              <a:rect l="l" t="t" r="r" b="b"/>
              <a:pathLst>
                <a:path w="43" h="58" extrusionOk="0">
                  <a:moveTo>
                    <a:pt x="17" y="0"/>
                  </a:moveTo>
                  <a:cubicBezTo>
                    <a:pt x="7" y="7"/>
                    <a:pt x="1" y="19"/>
                    <a:pt x="9" y="57"/>
                  </a:cubicBezTo>
                  <a:cubicBezTo>
                    <a:pt x="43" y="17"/>
                    <a:pt x="41" y="5"/>
                    <a:pt x="1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6930300" y="4710125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1"/>
                  </a:moveTo>
                  <a:lnTo>
                    <a:pt x="0" y="3"/>
                  </a:lnTo>
                  <a:lnTo>
                    <a:pt x="7" y="3"/>
                  </a:lnTo>
                  <a:cubicBezTo>
                    <a:pt x="5" y="3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6963475" y="4705875"/>
              <a:ext cx="3700" cy="200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48" y="1"/>
                  </a:moveTo>
                  <a:cubicBezTo>
                    <a:pt x="95" y="1"/>
                    <a:pt x="47" y="3"/>
                    <a:pt x="0" y="5"/>
                  </a:cubicBezTo>
                  <a:cubicBezTo>
                    <a:pt x="0" y="6"/>
                    <a:pt x="6" y="8"/>
                    <a:pt x="22" y="8"/>
                  </a:cubicBezTo>
                  <a:cubicBezTo>
                    <a:pt x="43" y="8"/>
                    <a:pt x="82" y="5"/>
                    <a:pt x="1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6930450" y="4710175"/>
              <a:ext cx="2575" cy="200"/>
            </a:xfrm>
            <a:custGeom>
              <a:avLst/>
              <a:gdLst/>
              <a:ahLst/>
              <a:cxnLst/>
              <a:rect l="l" t="t" r="r" b="b"/>
              <a:pathLst>
                <a:path w="103" h="8" extrusionOk="0">
                  <a:moveTo>
                    <a:pt x="38" y="0"/>
                  </a:moveTo>
                  <a:cubicBezTo>
                    <a:pt x="28" y="0"/>
                    <a:pt x="16" y="1"/>
                    <a:pt x="1" y="1"/>
                  </a:cubicBezTo>
                  <a:cubicBezTo>
                    <a:pt x="5" y="6"/>
                    <a:pt x="21" y="8"/>
                    <a:pt x="36" y="8"/>
                  </a:cubicBezTo>
                  <a:cubicBezTo>
                    <a:pt x="69" y="8"/>
                    <a:pt x="103" y="0"/>
                    <a:pt x="3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6902475" y="4694425"/>
              <a:ext cx="675" cy="22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6" y="0"/>
                  </a:moveTo>
                  <a:cubicBezTo>
                    <a:pt x="7" y="4"/>
                    <a:pt x="1" y="8"/>
                    <a:pt x="5" y="8"/>
                  </a:cubicBezTo>
                  <a:cubicBezTo>
                    <a:pt x="11" y="6"/>
                    <a:pt x="20" y="2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6785725" y="4642075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39" y="1"/>
                  </a:moveTo>
                  <a:cubicBezTo>
                    <a:pt x="35" y="1"/>
                    <a:pt x="22" y="3"/>
                    <a:pt x="0" y="10"/>
                  </a:cubicBezTo>
                  <a:cubicBezTo>
                    <a:pt x="32" y="6"/>
                    <a:pt x="45" y="1"/>
                    <a:pt x="3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6618525" y="4515725"/>
              <a:ext cx="175" cy="550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7" y="0"/>
                  </a:moveTo>
                  <a:cubicBezTo>
                    <a:pt x="0" y="14"/>
                    <a:pt x="0" y="21"/>
                    <a:pt x="2" y="21"/>
                  </a:cubicBezTo>
                  <a:cubicBezTo>
                    <a:pt x="4" y="21"/>
                    <a:pt x="7" y="14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6585925" y="4348100"/>
              <a:ext cx="450" cy="2550"/>
            </a:xfrm>
            <a:custGeom>
              <a:avLst/>
              <a:gdLst/>
              <a:ahLst/>
              <a:cxnLst/>
              <a:rect l="l" t="t" r="r" b="b"/>
              <a:pathLst>
                <a:path w="18" h="102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4"/>
                    <a:pt x="11" y="66"/>
                    <a:pt x="17" y="102"/>
                  </a:cubicBezTo>
                  <a:cubicBezTo>
                    <a:pt x="11" y="49"/>
                    <a:pt x="7" y="20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6585875" y="43479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5" y="7"/>
                  </a:lnTo>
                  <a:cubicBezTo>
                    <a:pt x="5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6581075" y="4183200"/>
              <a:ext cx="1250" cy="2100"/>
            </a:xfrm>
            <a:custGeom>
              <a:avLst/>
              <a:gdLst/>
              <a:ahLst/>
              <a:cxnLst/>
              <a:rect l="l" t="t" r="r" b="b"/>
              <a:pathLst>
                <a:path w="50" h="84" extrusionOk="0">
                  <a:moveTo>
                    <a:pt x="15" y="0"/>
                  </a:moveTo>
                  <a:cubicBezTo>
                    <a:pt x="0" y="0"/>
                    <a:pt x="2" y="35"/>
                    <a:pt x="37" y="84"/>
                  </a:cubicBezTo>
                  <a:cubicBezTo>
                    <a:pt x="39" y="67"/>
                    <a:pt x="45" y="48"/>
                    <a:pt x="50" y="31"/>
                  </a:cubicBezTo>
                  <a:cubicBezTo>
                    <a:pt x="35" y="1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6890350" y="3930775"/>
              <a:ext cx="825" cy="125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0" y="0"/>
                  </a:moveTo>
                  <a:cubicBezTo>
                    <a:pt x="11" y="3"/>
                    <a:pt x="24" y="5"/>
                    <a:pt x="28" y="5"/>
                  </a:cubicBezTo>
                  <a:cubicBezTo>
                    <a:pt x="33" y="5"/>
                    <a:pt x="27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6819300" y="3923150"/>
              <a:ext cx="775" cy="75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1" y="0"/>
                  </a:moveTo>
                  <a:cubicBezTo>
                    <a:pt x="20" y="2"/>
                    <a:pt x="28" y="2"/>
                    <a:pt x="30" y="2"/>
                  </a:cubicBezTo>
                  <a:lnTo>
                    <a:pt x="30" y="2"/>
                  </a:lnTo>
                  <a:cubicBezTo>
                    <a:pt x="20" y="0"/>
                    <a:pt x="11" y="0"/>
                    <a:pt x="1" y="0"/>
                  </a:cubicBezTo>
                  <a:close/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0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6909325" y="3924100"/>
              <a:ext cx="975" cy="225"/>
            </a:xfrm>
            <a:custGeom>
              <a:avLst/>
              <a:gdLst/>
              <a:ahLst/>
              <a:cxnLst/>
              <a:rect l="l" t="t" r="r" b="b"/>
              <a:pathLst>
                <a:path w="39" h="9" extrusionOk="0">
                  <a:moveTo>
                    <a:pt x="0" y="0"/>
                  </a:moveTo>
                  <a:cubicBezTo>
                    <a:pt x="13" y="4"/>
                    <a:pt x="25" y="8"/>
                    <a:pt x="38" y="8"/>
                  </a:cubicBezTo>
                  <a:cubicBezTo>
                    <a:pt x="25" y="4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7177875" y="394857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7" y="0"/>
                  </a:moveTo>
                  <a:cubicBezTo>
                    <a:pt x="5" y="0"/>
                    <a:pt x="3" y="1"/>
                    <a:pt x="0" y="3"/>
                  </a:cubicBezTo>
                  <a:cubicBezTo>
                    <a:pt x="7" y="16"/>
                    <a:pt x="15" y="26"/>
                    <a:pt x="23" y="39"/>
                  </a:cubicBezTo>
                  <a:cubicBezTo>
                    <a:pt x="15" y="20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7342475" y="4219975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" y="1"/>
                  </a:moveTo>
                  <a:cubicBezTo>
                    <a:pt x="8" y="11"/>
                    <a:pt x="11" y="16"/>
                    <a:pt x="11" y="16"/>
                  </a:cubicBezTo>
                  <a:cubicBezTo>
                    <a:pt x="12" y="16"/>
                    <a:pt x="10" y="13"/>
                    <a:pt x="7" y="7"/>
                  </a:cubicBezTo>
                  <a:cubicBezTo>
                    <a:pt x="5" y="5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6644825" y="3970975"/>
              <a:ext cx="104050" cy="79000"/>
            </a:xfrm>
            <a:custGeom>
              <a:avLst/>
              <a:gdLst/>
              <a:ahLst/>
              <a:cxnLst/>
              <a:rect l="l" t="t" r="r" b="b"/>
              <a:pathLst>
                <a:path w="4162" h="3160" extrusionOk="0">
                  <a:moveTo>
                    <a:pt x="3935" y="0"/>
                  </a:moveTo>
                  <a:cubicBezTo>
                    <a:pt x="3912" y="0"/>
                    <a:pt x="3884" y="10"/>
                    <a:pt x="3853" y="32"/>
                  </a:cubicBezTo>
                  <a:lnTo>
                    <a:pt x="3918" y="131"/>
                  </a:lnTo>
                  <a:cubicBezTo>
                    <a:pt x="3854" y="103"/>
                    <a:pt x="3807" y="93"/>
                    <a:pt x="3772" y="93"/>
                  </a:cubicBezTo>
                  <a:cubicBezTo>
                    <a:pt x="3673" y="93"/>
                    <a:pt x="3668" y="177"/>
                    <a:pt x="3614" y="177"/>
                  </a:cubicBezTo>
                  <a:cubicBezTo>
                    <a:pt x="3579" y="177"/>
                    <a:pt x="3522" y="140"/>
                    <a:pt x="3403" y="20"/>
                  </a:cubicBezTo>
                  <a:cubicBezTo>
                    <a:pt x="3403" y="24"/>
                    <a:pt x="3401" y="28"/>
                    <a:pt x="3401" y="30"/>
                  </a:cubicBezTo>
                  <a:cubicBezTo>
                    <a:pt x="3386" y="23"/>
                    <a:pt x="3373" y="20"/>
                    <a:pt x="3362" y="20"/>
                  </a:cubicBezTo>
                  <a:cubicBezTo>
                    <a:pt x="3270" y="20"/>
                    <a:pt x="3277" y="238"/>
                    <a:pt x="3096" y="281"/>
                  </a:cubicBezTo>
                  <a:cubicBezTo>
                    <a:pt x="3096" y="287"/>
                    <a:pt x="3094" y="295"/>
                    <a:pt x="3094" y="302"/>
                  </a:cubicBezTo>
                  <a:cubicBezTo>
                    <a:pt x="3131" y="392"/>
                    <a:pt x="2982" y="586"/>
                    <a:pt x="2742" y="764"/>
                  </a:cubicBezTo>
                  <a:cubicBezTo>
                    <a:pt x="2741" y="762"/>
                    <a:pt x="2738" y="761"/>
                    <a:pt x="2732" y="761"/>
                  </a:cubicBezTo>
                  <a:cubicBezTo>
                    <a:pt x="2692" y="761"/>
                    <a:pt x="2562" y="823"/>
                    <a:pt x="2765" y="964"/>
                  </a:cubicBezTo>
                  <a:cubicBezTo>
                    <a:pt x="2467" y="1006"/>
                    <a:pt x="2435" y="1357"/>
                    <a:pt x="2029" y="1385"/>
                  </a:cubicBezTo>
                  <a:cubicBezTo>
                    <a:pt x="2029" y="1412"/>
                    <a:pt x="2038" y="1441"/>
                    <a:pt x="2050" y="1467"/>
                  </a:cubicBezTo>
                  <a:cubicBezTo>
                    <a:pt x="2046" y="1469"/>
                    <a:pt x="2044" y="1471"/>
                    <a:pt x="2042" y="1475"/>
                  </a:cubicBezTo>
                  <a:cubicBezTo>
                    <a:pt x="1945" y="1746"/>
                    <a:pt x="1865" y="1868"/>
                    <a:pt x="1539" y="1990"/>
                  </a:cubicBezTo>
                  <a:cubicBezTo>
                    <a:pt x="1615" y="2083"/>
                    <a:pt x="1682" y="2184"/>
                    <a:pt x="1741" y="2287"/>
                  </a:cubicBezTo>
                  <a:cubicBezTo>
                    <a:pt x="1816" y="2194"/>
                    <a:pt x="1847" y="2130"/>
                    <a:pt x="1912" y="2130"/>
                  </a:cubicBezTo>
                  <a:cubicBezTo>
                    <a:pt x="1958" y="2130"/>
                    <a:pt x="2022" y="2163"/>
                    <a:pt x="2130" y="2241"/>
                  </a:cubicBezTo>
                  <a:lnTo>
                    <a:pt x="1811" y="2606"/>
                  </a:lnTo>
                  <a:cubicBezTo>
                    <a:pt x="1688" y="2311"/>
                    <a:pt x="1544" y="2216"/>
                    <a:pt x="1386" y="2216"/>
                  </a:cubicBezTo>
                  <a:cubicBezTo>
                    <a:pt x="1096" y="2216"/>
                    <a:pt x="760" y="2538"/>
                    <a:pt x="425" y="2539"/>
                  </a:cubicBezTo>
                  <a:cubicBezTo>
                    <a:pt x="416" y="2552"/>
                    <a:pt x="408" y="2564"/>
                    <a:pt x="400" y="2577"/>
                  </a:cubicBezTo>
                  <a:cubicBezTo>
                    <a:pt x="294" y="2577"/>
                    <a:pt x="166" y="2581"/>
                    <a:pt x="32" y="2764"/>
                  </a:cubicBezTo>
                  <a:cubicBezTo>
                    <a:pt x="27" y="2763"/>
                    <a:pt x="23" y="2763"/>
                    <a:pt x="18" y="2763"/>
                  </a:cubicBezTo>
                  <a:cubicBezTo>
                    <a:pt x="13" y="2763"/>
                    <a:pt x="8" y="2763"/>
                    <a:pt x="4" y="2764"/>
                  </a:cubicBezTo>
                  <a:cubicBezTo>
                    <a:pt x="1" y="2951"/>
                    <a:pt x="303" y="3160"/>
                    <a:pt x="567" y="3160"/>
                  </a:cubicBezTo>
                  <a:cubicBezTo>
                    <a:pt x="645" y="3160"/>
                    <a:pt x="720" y="3141"/>
                    <a:pt x="782" y="3099"/>
                  </a:cubicBezTo>
                  <a:cubicBezTo>
                    <a:pt x="710" y="2887"/>
                    <a:pt x="739" y="2839"/>
                    <a:pt x="800" y="2839"/>
                  </a:cubicBezTo>
                  <a:cubicBezTo>
                    <a:pt x="851" y="2839"/>
                    <a:pt x="923" y="2872"/>
                    <a:pt x="978" y="2872"/>
                  </a:cubicBezTo>
                  <a:cubicBezTo>
                    <a:pt x="1042" y="2872"/>
                    <a:pt x="1082" y="2827"/>
                    <a:pt x="1035" y="2632"/>
                  </a:cubicBezTo>
                  <a:lnTo>
                    <a:pt x="1035" y="2632"/>
                  </a:lnTo>
                  <a:lnTo>
                    <a:pt x="1356" y="2968"/>
                  </a:lnTo>
                  <a:cubicBezTo>
                    <a:pt x="1544" y="2918"/>
                    <a:pt x="1668" y="2855"/>
                    <a:pt x="1836" y="2693"/>
                  </a:cubicBezTo>
                  <a:cubicBezTo>
                    <a:pt x="2126" y="2512"/>
                    <a:pt x="2246" y="2333"/>
                    <a:pt x="2368" y="2171"/>
                  </a:cubicBezTo>
                  <a:lnTo>
                    <a:pt x="2191" y="1980"/>
                  </a:lnTo>
                  <a:lnTo>
                    <a:pt x="2711" y="1845"/>
                  </a:lnTo>
                  <a:lnTo>
                    <a:pt x="2660" y="1976"/>
                  </a:lnTo>
                  <a:cubicBezTo>
                    <a:pt x="2678" y="1979"/>
                    <a:pt x="2681" y="1983"/>
                    <a:pt x="2697" y="1983"/>
                  </a:cubicBezTo>
                  <a:cubicBezTo>
                    <a:pt x="2712" y="1983"/>
                    <a:pt x="2740" y="1979"/>
                    <a:pt x="2808" y="1965"/>
                  </a:cubicBezTo>
                  <a:cubicBezTo>
                    <a:pt x="2835" y="1942"/>
                    <a:pt x="2862" y="1883"/>
                    <a:pt x="2894" y="1807"/>
                  </a:cubicBezTo>
                  <a:cubicBezTo>
                    <a:pt x="2768" y="1561"/>
                    <a:pt x="2799" y="1519"/>
                    <a:pt x="2507" y="1176"/>
                  </a:cubicBezTo>
                  <a:lnTo>
                    <a:pt x="2507" y="1176"/>
                  </a:lnTo>
                  <a:cubicBezTo>
                    <a:pt x="2736" y="1204"/>
                    <a:pt x="3033" y="1261"/>
                    <a:pt x="3293" y="1282"/>
                  </a:cubicBezTo>
                  <a:cubicBezTo>
                    <a:pt x="3316" y="1267"/>
                    <a:pt x="3340" y="1248"/>
                    <a:pt x="3358" y="1233"/>
                  </a:cubicBezTo>
                  <a:cubicBezTo>
                    <a:pt x="3541" y="1076"/>
                    <a:pt x="3727" y="943"/>
                    <a:pt x="3756" y="752"/>
                  </a:cubicBezTo>
                  <a:cubicBezTo>
                    <a:pt x="3757" y="752"/>
                    <a:pt x="3759" y="752"/>
                    <a:pt x="3761" y="752"/>
                  </a:cubicBezTo>
                  <a:cubicBezTo>
                    <a:pt x="3830" y="752"/>
                    <a:pt x="3899" y="561"/>
                    <a:pt x="3998" y="561"/>
                  </a:cubicBezTo>
                  <a:cubicBezTo>
                    <a:pt x="4020" y="561"/>
                    <a:pt x="4043" y="570"/>
                    <a:pt x="4067" y="592"/>
                  </a:cubicBezTo>
                  <a:cubicBezTo>
                    <a:pt x="4092" y="512"/>
                    <a:pt x="4124" y="432"/>
                    <a:pt x="4162" y="356"/>
                  </a:cubicBezTo>
                  <a:cubicBezTo>
                    <a:pt x="4078" y="198"/>
                    <a:pt x="4041" y="0"/>
                    <a:pt x="39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6544600" y="4061350"/>
              <a:ext cx="97650" cy="286625"/>
            </a:xfrm>
            <a:custGeom>
              <a:avLst/>
              <a:gdLst/>
              <a:ahLst/>
              <a:cxnLst/>
              <a:rect l="l" t="t" r="r" b="b"/>
              <a:pathLst>
                <a:path w="3906" h="11465" extrusionOk="0">
                  <a:moveTo>
                    <a:pt x="2465" y="1364"/>
                  </a:moveTo>
                  <a:cubicBezTo>
                    <a:pt x="2467" y="1387"/>
                    <a:pt x="2470" y="1408"/>
                    <a:pt x="2472" y="1433"/>
                  </a:cubicBezTo>
                  <a:cubicBezTo>
                    <a:pt x="2457" y="1370"/>
                    <a:pt x="2457" y="1370"/>
                    <a:pt x="2465" y="1364"/>
                  </a:cubicBezTo>
                  <a:close/>
                  <a:moveTo>
                    <a:pt x="1151" y="11285"/>
                  </a:moveTo>
                  <a:cubicBezTo>
                    <a:pt x="1161" y="11300"/>
                    <a:pt x="1173" y="11316"/>
                    <a:pt x="1187" y="11334"/>
                  </a:cubicBezTo>
                  <a:cubicBezTo>
                    <a:pt x="1175" y="11317"/>
                    <a:pt x="1163" y="11301"/>
                    <a:pt x="1151" y="11285"/>
                  </a:cubicBezTo>
                  <a:close/>
                  <a:moveTo>
                    <a:pt x="3826" y="1"/>
                  </a:moveTo>
                  <a:cubicBezTo>
                    <a:pt x="3424" y="186"/>
                    <a:pt x="3050" y="579"/>
                    <a:pt x="2575" y="846"/>
                  </a:cubicBezTo>
                  <a:cubicBezTo>
                    <a:pt x="2510" y="994"/>
                    <a:pt x="2453" y="1124"/>
                    <a:pt x="2398" y="1153"/>
                  </a:cubicBezTo>
                  <a:cubicBezTo>
                    <a:pt x="2404" y="1153"/>
                    <a:pt x="2409" y="1153"/>
                    <a:pt x="2413" y="1153"/>
                  </a:cubicBezTo>
                  <a:cubicBezTo>
                    <a:pt x="2461" y="1153"/>
                    <a:pt x="2452" y="1188"/>
                    <a:pt x="2465" y="1353"/>
                  </a:cubicBezTo>
                  <a:cubicBezTo>
                    <a:pt x="2318" y="1570"/>
                    <a:pt x="2230" y="1870"/>
                    <a:pt x="2156" y="2316"/>
                  </a:cubicBezTo>
                  <a:cubicBezTo>
                    <a:pt x="2171" y="2644"/>
                    <a:pt x="2078" y="3136"/>
                    <a:pt x="1999" y="3391"/>
                  </a:cubicBezTo>
                  <a:cubicBezTo>
                    <a:pt x="2001" y="3380"/>
                    <a:pt x="2001" y="3376"/>
                    <a:pt x="1999" y="3376"/>
                  </a:cubicBezTo>
                  <a:lnTo>
                    <a:pt x="1999" y="3376"/>
                  </a:lnTo>
                  <a:cubicBezTo>
                    <a:pt x="1992" y="3376"/>
                    <a:pt x="1959" y="3435"/>
                    <a:pt x="1946" y="3435"/>
                  </a:cubicBezTo>
                  <a:cubicBezTo>
                    <a:pt x="1939" y="3435"/>
                    <a:pt x="1938" y="3418"/>
                    <a:pt x="1950" y="3364"/>
                  </a:cubicBezTo>
                  <a:lnTo>
                    <a:pt x="1950" y="3364"/>
                  </a:lnTo>
                  <a:cubicBezTo>
                    <a:pt x="1830" y="3774"/>
                    <a:pt x="1912" y="3830"/>
                    <a:pt x="1879" y="4053"/>
                  </a:cubicBezTo>
                  <a:cubicBezTo>
                    <a:pt x="1767" y="4331"/>
                    <a:pt x="1572" y="4670"/>
                    <a:pt x="1509" y="4905"/>
                  </a:cubicBezTo>
                  <a:cubicBezTo>
                    <a:pt x="1521" y="4922"/>
                    <a:pt x="1532" y="4941"/>
                    <a:pt x="1538" y="4960"/>
                  </a:cubicBezTo>
                  <a:cubicBezTo>
                    <a:pt x="1363" y="5298"/>
                    <a:pt x="1155" y="5395"/>
                    <a:pt x="983" y="5702"/>
                  </a:cubicBezTo>
                  <a:cubicBezTo>
                    <a:pt x="966" y="5723"/>
                    <a:pt x="953" y="5744"/>
                    <a:pt x="943" y="5769"/>
                  </a:cubicBezTo>
                  <a:cubicBezTo>
                    <a:pt x="936" y="5708"/>
                    <a:pt x="928" y="5683"/>
                    <a:pt x="915" y="5683"/>
                  </a:cubicBezTo>
                  <a:cubicBezTo>
                    <a:pt x="894" y="5683"/>
                    <a:pt x="858" y="5753"/>
                    <a:pt x="785" y="5833"/>
                  </a:cubicBezTo>
                  <a:cubicBezTo>
                    <a:pt x="785" y="5847"/>
                    <a:pt x="787" y="5864"/>
                    <a:pt x="789" y="5879"/>
                  </a:cubicBezTo>
                  <a:cubicBezTo>
                    <a:pt x="547" y="6081"/>
                    <a:pt x="398" y="6402"/>
                    <a:pt x="272" y="6878"/>
                  </a:cubicBezTo>
                  <a:cubicBezTo>
                    <a:pt x="217" y="6911"/>
                    <a:pt x="127" y="7050"/>
                    <a:pt x="89" y="7334"/>
                  </a:cubicBezTo>
                  <a:cubicBezTo>
                    <a:pt x="102" y="7614"/>
                    <a:pt x="39" y="7568"/>
                    <a:pt x="68" y="7666"/>
                  </a:cubicBezTo>
                  <a:cubicBezTo>
                    <a:pt x="1" y="8306"/>
                    <a:pt x="85" y="8535"/>
                    <a:pt x="112" y="8972"/>
                  </a:cubicBezTo>
                  <a:cubicBezTo>
                    <a:pt x="184" y="9069"/>
                    <a:pt x="209" y="9416"/>
                    <a:pt x="280" y="9519"/>
                  </a:cubicBezTo>
                  <a:cubicBezTo>
                    <a:pt x="278" y="9790"/>
                    <a:pt x="316" y="9818"/>
                    <a:pt x="369" y="9912"/>
                  </a:cubicBezTo>
                  <a:cubicBezTo>
                    <a:pt x="367" y="9937"/>
                    <a:pt x="363" y="9976"/>
                    <a:pt x="357" y="10024"/>
                  </a:cubicBezTo>
                  <a:lnTo>
                    <a:pt x="357" y="10024"/>
                  </a:lnTo>
                  <a:cubicBezTo>
                    <a:pt x="356" y="10024"/>
                    <a:pt x="356" y="10024"/>
                    <a:pt x="356" y="10024"/>
                  </a:cubicBezTo>
                  <a:cubicBezTo>
                    <a:pt x="356" y="10024"/>
                    <a:pt x="356" y="10025"/>
                    <a:pt x="356" y="10028"/>
                  </a:cubicBezTo>
                  <a:cubicBezTo>
                    <a:pt x="356" y="10027"/>
                    <a:pt x="356" y="10026"/>
                    <a:pt x="357" y="10024"/>
                  </a:cubicBezTo>
                  <a:lnTo>
                    <a:pt x="357" y="10024"/>
                  </a:lnTo>
                  <a:cubicBezTo>
                    <a:pt x="372" y="10038"/>
                    <a:pt x="635" y="10798"/>
                    <a:pt x="625" y="10806"/>
                  </a:cubicBezTo>
                  <a:cubicBezTo>
                    <a:pt x="629" y="10833"/>
                    <a:pt x="636" y="10857"/>
                    <a:pt x="640" y="10882"/>
                  </a:cubicBezTo>
                  <a:cubicBezTo>
                    <a:pt x="811" y="10949"/>
                    <a:pt x="983" y="11065"/>
                    <a:pt x="1151" y="11285"/>
                  </a:cubicBezTo>
                  <a:lnTo>
                    <a:pt x="1151" y="11285"/>
                  </a:lnTo>
                  <a:cubicBezTo>
                    <a:pt x="1021" y="11091"/>
                    <a:pt x="1199" y="11093"/>
                    <a:pt x="1357" y="11077"/>
                  </a:cubicBezTo>
                  <a:cubicBezTo>
                    <a:pt x="1339" y="11034"/>
                    <a:pt x="1342" y="11004"/>
                    <a:pt x="1384" y="11004"/>
                  </a:cubicBezTo>
                  <a:cubicBezTo>
                    <a:pt x="1409" y="11004"/>
                    <a:pt x="1450" y="11015"/>
                    <a:pt x="1509" y="11042"/>
                  </a:cubicBezTo>
                  <a:cubicBezTo>
                    <a:pt x="1473" y="11065"/>
                    <a:pt x="1416" y="11073"/>
                    <a:pt x="1357" y="11077"/>
                  </a:cubicBezTo>
                  <a:cubicBezTo>
                    <a:pt x="1401" y="11185"/>
                    <a:pt x="1574" y="11378"/>
                    <a:pt x="1652" y="11464"/>
                  </a:cubicBezTo>
                  <a:cubicBezTo>
                    <a:pt x="1576" y="11025"/>
                    <a:pt x="1515" y="10836"/>
                    <a:pt x="1403" y="10653"/>
                  </a:cubicBezTo>
                  <a:lnTo>
                    <a:pt x="1403" y="10653"/>
                  </a:lnTo>
                  <a:cubicBezTo>
                    <a:pt x="1406" y="10661"/>
                    <a:pt x="1407" y="10665"/>
                    <a:pt x="1406" y="10665"/>
                  </a:cubicBezTo>
                  <a:cubicBezTo>
                    <a:pt x="1405" y="10665"/>
                    <a:pt x="1370" y="10546"/>
                    <a:pt x="1326" y="10402"/>
                  </a:cubicBezTo>
                  <a:cubicBezTo>
                    <a:pt x="1292" y="10413"/>
                    <a:pt x="1265" y="10440"/>
                    <a:pt x="1241" y="10495"/>
                  </a:cubicBezTo>
                  <a:lnTo>
                    <a:pt x="1307" y="10594"/>
                  </a:lnTo>
                  <a:lnTo>
                    <a:pt x="1048" y="10409"/>
                  </a:lnTo>
                  <a:lnTo>
                    <a:pt x="920" y="10714"/>
                  </a:lnTo>
                  <a:cubicBezTo>
                    <a:pt x="823" y="10297"/>
                    <a:pt x="989" y="10173"/>
                    <a:pt x="1246" y="10158"/>
                  </a:cubicBezTo>
                  <a:cubicBezTo>
                    <a:pt x="1189" y="9996"/>
                    <a:pt x="1134" y="9857"/>
                    <a:pt x="1105" y="9857"/>
                  </a:cubicBezTo>
                  <a:cubicBezTo>
                    <a:pt x="1102" y="9857"/>
                    <a:pt x="1099" y="9858"/>
                    <a:pt x="1096" y="9862"/>
                  </a:cubicBezTo>
                  <a:cubicBezTo>
                    <a:pt x="1094" y="9782"/>
                    <a:pt x="1071" y="9666"/>
                    <a:pt x="1075" y="9622"/>
                  </a:cubicBezTo>
                  <a:cubicBezTo>
                    <a:pt x="987" y="9265"/>
                    <a:pt x="907" y="8998"/>
                    <a:pt x="918" y="8703"/>
                  </a:cubicBezTo>
                  <a:cubicBezTo>
                    <a:pt x="894" y="8564"/>
                    <a:pt x="796" y="8131"/>
                    <a:pt x="842" y="7717"/>
                  </a:cubicBezTo>
                  <a:cubicBezTo>
                    <a:pt x="852" y="7591"/>
                    <a:pt x="901" y="7502"/>
                    <a:pt x="892" y="7294"/>
                  </a:cubicBezTo>
                  <a:cubicBezTo>
                    <a:pt x="939" y="7172"/>
                    <a:pt x="936" y="7046"/>
                    <a:pt x="1023" y="6861"/>
                  </a:cubicBezTo>
                  <a:cubicBezTo>
                    <a:pt x="1067" y="6697"/>
                    <a:pt x="1191" y="6514"/>
                    <a:pt x="1344" y="6327"/>
                  </a:cubicBezTo>
                  <a:cubicBezTo>
                    <a:pt x="1351" y="6336"/>
                    <a:pt x="1359" y="6339"/>
                    <a:pt x="1367" y="6339"/>
                  </a:cubicBezTo>
                  <a:cubicBezTo>
                    <a:pt x="1389" y="6339"/>
                    <a:pt x="1411" y="6317"/>
                    <a:pt x="1422" y="6317"/>
                  </a:cubicBezTo>
                  <a:cubicBezTo>
                    <a:pt x="1429" y="6317"/>
                    <a:pt x="1432" y="6325"/>
                    <a:pt x="1426" y="6352"/>
                  </a:cubicBezTo>
                  <a:cubicBezTo>
                    <a:pt x="1723" y="5786"/>
                    <a:pt x="1927" y="5753"/>
                    <a:pt x="2203" y="5210"/>
                  </a:cubicBezTo>
                  <a:cubicBezTo>
                    <a:pt x="2428" y="5162"/>
                    <a:pt x="2518" y="4710"/>
                    <a:pt x="2632" y="4537"/>
                  </a:cubicBezTo>
                  <a:cubicBezTo>
                    <a:pt x="2642" y="4146"/>
                    <a:pt x="2659" y="3915"/>
                    <a:pt x="2686" y="3568"/>
                  </a:cubicBezTo>
                  <a:cubicBezTo>
                    <a:pt x="2704" y="3622"/>
                    <a:pt x="2725" y="3642"/>
                    <a:pt x="2746" y="3642"/>
                  </a:cubicBezTo>
                  <a:cubicBezTo>
                    <a:pt x="2796" y="3642"/>
                    <a:pt x="2846" y="3531"/>
                    <a:pt x="2852" y="3513"/>
                  </a:cubicBezTo>
                  <a:cubicBezTo>
                    <a:pt x="2863" y="3057"/>
                    <a:pt x="2949" y="2890"/>
                    <a:pt x="2949" y="2455"/>
                  </a:cubicBezTo>
                  <a:cubicBezTo>
                    <a:pt x="3065" y="2018"/>
                    <a:pt x="3042" y="1839"/>
                    <a:pt x="3143" y="1471"/>
                  </a:cubicBezTo>
                  <a:cubicBezTo>
                    <a:pt x="3171" y="1461"/>
                    <a:pt x="3193" y="1451"/>
                    <a:pt x="3210" y="1451"/>
                  </a:cubicBezTo>
                  <a:cubicBezTo>
                    <a:pt x="3242" y="1451"/>
                    <a:pt x="3255" y="1487"/>
                    <a:pt x="3260" y="1627"/>
                  </a:cubicBezTo>
                  <a:cubicBezTo>
                    <a:pt x="3277" y="1311"/>
                    <a:pt x="3326" y="928"/>
                    <a:pt x="3546" y="682"/>
                  </a:cubicBezTo>
                  <a:cubicBezTo>
                    <a:pt x="3673" y="409"/>
                    <a:pt x="3780" y="218"/>
                    <a:pt x="3906" y="14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6629350" y="4045475"/>
              <a:ext cx="6875" cy="7750"/>
            </a:xfrm>
            <a:custGeom>
              <a:avLst/>
              <a:gdLst/>
              <a:ahLst/>
              <a:cxnLst/>
              <a:rect l="l" t="t" r="r" b="b"/>
              <a:pathLst>
                <a:path w="275" h="310" extrusionOk="0">
                  <a:moveTo>
                    <a:pt x="274" y="1"/>
                  </a:moveTo>
                  <a:lnTo>
                    <a:pt x="274" y="1"/>
                  </a:lnTo>
                  <a:cubicBezTo>
                    <a:pt x="252" y="12"/>
                    <a:pt x="228" y="19"/>
                    <a:pt x="203" y="19"/>
                  </a:cubicBezTo>
                  <a:cubicBezTo>
                    <a:pt x="188" y="19"/>
                    <a:pt x="173" y="16"/>
                    <a:pt x="158" y="11"/>
                  </a:cubicBezTo>
                  <a:cubicBezTo>
                    <a:pt x="100" y="102"/>
                    <a:pt x="49" y="182"/>
                    <a:pt x="1" y="255"/>
                  </a:cubicBezTo>
                  <a:cubicBezTo>
                    <a:pt x="62" y="293"/>
                    <a:pt x="109" y="309"/>
                    <a:pt x="145" y="309"/>
                  </a:cubicBezTo>
                  <a:cubicBezTo>
                    <a:pt x="252" y="309"/>
                    <a:pt x="258" y="160"/>
                    <a:pt x="2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6706125" y="4617600"/>
              <a:ext cx="24525" cy="24150"/>
            </a:xfrm>
            <a:custGeom>
              <a:avLst/>
              <a:gdLst/>
              <a:ahLst/>
              <a:cxnLst/>
              <a:rect l="l" t="t" r="r" b="b"/>
              <a:pathLst>
                <a:path w="981" h="966" extrusionOk="0">
                  <a:moveTo>
                    <a:pt x="276" y="1"/>
                  </a:moveTo>
                  <a:lnTo>
                    <a:pt x="0" y="604"/>
                  </a:lnTo>
                  <a:cubicBezTo>
                    <a:pt x="6" y="606"/>
                    <a:pt x="13" y="608"/>
                    <a:pt x="19" y="610"/>
                  </a:cubicBezTo>
                  <a:lnTo>
                    <a:pt x="179" y="489"/>
                  </a:lnTo>
                  <a:lnTo>
                    <a:pt x="109" y="745"/>
                  </a:lnTo>
                  <a:lnTo>
                    <a:pt x="112" y="745"/>
                  </a:lnTo>
                  <a:lnTo>
                    <a:pt x="225" y="709"/>
                  </a:lnTo>
                  <a:cubicBezTo>
                    <a:pt x="297" y="756"/>
                    <a:pt x="322" y="802"/>
                    <a:pt x="322" y="857"/>
                  </a:cubicBezTo>
                  <a:cubicBezTo>
                    <a:pt x="419" y="905"/>
                    <a:pt x="524" y="943"/>
                    <a:pt x="629" y="966"/>
                  </a:cubicBezTo>
                  <a:lnTo>
                    <a:pt x="980" y="202"/>
                  </a:lnTo>
                  <a:cubicBezTo>
                    <a:pt x="801" y="154"/>
                    <a:pt x="667" y="89"/>
                    <a:pt x="496" y="17"/>
                  </a:cubicBezTo>
                  <a:cubicBezTo>
                    <a:pt x="462" y="21"/>
                    <a:pt x="429" y="23"/>
                    <a:pt x="399" y="23"/>
                  </a:cubicBezTo>
                  <a:cubicBezTo>
                    <a:pt x="345" y="23"/>
                    <a:pt x="301" y="17"/>
                    <a:pt x="27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6661575" y="4567400"/>
              <a:ext cx="24850" cy="44550"/>
            </a:xfrm>
            <a:custGeom>
              <a:avLst/>
              <a:gdLst/>
              <a:ahLst/>
              <a:cxnLst/>
              <a:rect l="l" t="t" r="r" b="b"/>
              <a:pathLst>
                <a:path w="994" h="1782" extrusionOk="0">
                  <a:moveTo>
                    <a:pt x="436" y="0"/>
                  </a:moveTo>
                  <a:lnTo>
                    <a:pt x="1" y="951"/>
                  </a:lnTo>
                  <a:cubicBezTo>
                    <a:pt x="91" y="1094"/>
                    <a:pt x="190" y="1228"/>
                    <a:pt x="302" y="1355"/>
                  </a:cubicBezTo>
                  <a:cubicBezTo>
                    <a:pt x="161" y="1369"/>
                    <a:pt x="149" y="1406"/>
                    <a:pt x="200" y="1406"/>
                  </a:cubicBezTo>
                  <a:cubicBezTo>
                    <a:pt x="208" y="1406"/>
                    <a:pt x="217" y="1405"/>
                    <a:pt x="228" y="1403"/>
                  </a:cubicBezTo>
                  <a:cubicBezTo>
                    <a:pt x="342" y="1573"/>
                    <a:pt x="434" y="1689"/>
                    <a:pt x="537" y="1781"/>
                  </a:cubicBezTo>
                  <a:cubicBezTo>
                    <a:pt x="596" y="1767"/>
                    <a:pt x="657" y="1752"/>
                    <a:pt x="714" y="1739"/>
                  </a:cubicBezTo>
                  <a:lnTo>
                    <a:pt x="993" y="1123"/>
                  </a:lnTo>
                  <a:cubicBezTo>
                    <a:pt x="926" y="1064"/>
                    <a:pt x="855" y="1010"/>
                    <a:pt x="781" y="959"/>
                  </a:cubicBezTo>
                  <a:cubicBezTo>
                    <a:pt x="689" y="572"/>
                    <a:pt x="625" y="328"/>
                    <a:pt x="520" y="145"/>
                  </a:cubicBezTo>
                  <a:cubicBezTo>
                    <a:pt x="489" y="105"/>
                    <a:pt x="464" y="72"/>
                    <a:pt x="442" y="40"/>
                  </a:cubicBezTo>
                  <a:cubicBezTo>
                    <a:pt x="442" y="28"/>
                    <a:pt x="438" y="13"/>
                    <a:pt x="43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6750425" y="4633425"/>
              <a:ext cx="399500" cy="84050"/>
            </a:xfrm>
            <a:custGeom>
              <a:avLst/>
              <a:gdLst/>
              <a:ahLst/>
              <a:cxnLst/>
              <a:rect l="l" t="t" r="r" b="b"/>
              <a:pathLst>
                <a:path w="15980" h="3362" extrusionOk="0">
                  <a:moveTo>
                    <a:pt x="1662" y="703"/>
                  </a:moveTo>
                  <a:lnTo>
                    <a:pt x="1355" y="979"/>
                  </a:lnTo>
                  <a:lnTo>
                    <a:pt x="1214" y="993"/>
                  </a:lnTo>
                  <a:lnTo>
                    <a:pt x="1662" y="703"/>
                  </a:lnTo>
                  <a:close/>
                  <a:moveTo>
                    <a:pt x="12655" y="2917"/>
                  </a:moveTo>
                  <a:cubicBezTo>
                    <a:pt x="12627" y="2945"/>
                    <a:pt x="12600" y="2970"/>
                    <a:pt x="12568" y="2993"/>
                  </a:cubicBezTo>
                  <a:cubicBezTo>
                    <a:pt x="12596" y="2966"/>
                    <a:pt x="12625" y="2941"/>
                    <a:pt x="12655" y="2917"/>
                  </a:cubicBezTo>
                  <a:close/>
                  <a:moveTo>
                    <a:pt x="358" y="1"/>
                  </a:moveTo>
                  <a:lnTo>
                    <a:pt x="1" y="781"/>
                  </a:lnTo>
                  <a:cubicBezTo>
                    <a:pt x="43" y="806"/>
                    <a:pt x="89" y="825"/>
                    <a:pt x="138" y="840"/>
                  </a:cubicBezTo>
                  <a:cubicBezTo>
                    <a:pt x="151" y="840"/>
                    <a:pt x="164" y="841"/>
                    <a:pt x="174" y="841"/>
                  </a:cubicBezTo>
                  <a:cubicBezTo>
                    <a:pt x="292" y="841"/>
                    <a:pt x="237" y="802"/>
                    <a:pt x="337" y="800"/>
                  </a:cubicBezTo>
                  <a:cubicBezTo>
                    <a:pt x="392" y="901"/>
                    <a:pt x="678" y="871"/>
                    <a:pt x="1073" y="1010"/>
                  </a:cubicBezTo>
                  <a:cubicBezTo>
                    <a:pt x="1061" y="1010"/>
                    <a:pt x="1048" y="1010"/>
                    <a:pt x="1027" y="1012"/>
                  </a:cubicBezTo>
                  <a:cubicBezTo>
                    <a:pt x="1410" y="1124"/>
                    <a:pt x="1458" y="1233"/>
                    <a:pt x="1751" y="1414"/>
                  </a:cubicBezTo>
                  <a:cubicBezTo>
                    <a:pt x="2184" y="1710"/>
                    <a:pt x="2184" y="1904"/>
                    <a:pt x="2352" y="2013"/>
                  </a:cubicBezTo>
                  <a:cubicBezTo>
                    <a:pt x="2365" y="2026"/>
                    <a:pt x="2375" y="2032"/>
                    <a:pt x="2388" y="2043"/>
                  </a:cubicBezTo>
                  <a:cubicBezTo>
                    <a:pt x="2388" y="2076"/>
                    <a:pt x="2394" y="2112"/>
                    <a:pt x="2398" y="2150"/>
                  </a:cubicBezTo>
                  <a:cubicBezTo>
                    <a:pt x="2731" y="2324"/>
                    <a:pt x="2947" y="2516"/>
                    <a:pt x="3164" y="2688"/>
                  </a:cubicBezTo>
                  <a:cubicBezTo>
                    <a:pt x="3191" y="2676"/>
                    <a:pt x="3221" y="2665"/>
                    <a:pt x="3252" y="2659"/>
                  </a:cubicBezTo>
                  <a:cubicBezTo>
                    <a:pt x="3237" y="2619"/>
                    <a:pt x="3219" y="2581"/>
                    <a:pt x="3195" y="2545"/>
                  </a:cubicBezTo>
                  <a:cubicBezTo>
                    <a:pt x="3170" y="2562"/>
                    <a:pt x="3145" y="2581"/>
                    <a:pt x="3122" y="2600"/>
                  </a:cubicBezTo>
                  <a:cubicBezTo>
                    <a:pt x="3122" y="2539"/>
                    <a:pt x="3133" y="2509"/>
                    <a:pt x="3152" y="2509"/>
                  </a:cubicBezTo>
                  <a:cubicBezTo>
                    <a:pt x="3164" y="2509"/>
                    <a:pt x="3179" y="2521"/>
                    <a:pt x="3195" y="2545"/>
                  </a:cubicBezTo>
                  <a:cubicBezTo>
                    <a:pt x="3265" y="2500"/>
                    <a:pt x="3322" y="2481"/>
                    <a:pt x="3370" y="2481"/>
                  </a:cubicBezTo>
                  <a:cubicBezTo>
                    <a:pt x="3631" y="2481"/>
                    <a:pt x="3627" y="3047"/>
                    <a:pt x="3978" y="3047"/>
                  </a:cubicBezTo>
                  <a:cubicBezTo>
                    <a:pt x="4014" y="3047"/>
                    <a:pt x="4055" y="3040"/>
                    <a:pt x="4100" y="3027"/>
                  </a:cubicBezTo>
                  <a:cubicBezTo>
                    <a:pt x="3973" y="2833"/>
                    <a:pt x="4028" y="2784"/>
                    <a:pt x="4133" y="2784"/>
                  </a:cubicBezTo>
                  <a:cubicBezTo>
                    <a:pt x="4238" y="2784"/>
                    <a:pt x="4392" y="2832"/>
                    <a:pt x="4467" y="2832"/>
                  </a:cubicBezTo>
                  <a:cubicBezTo>
                    <a:pt x="4473" y="2832"/>
                    <a:pt x="4479" y="2832"/>
                    <a:pt x="4485" y="2831"/>
                  </a:cubicBezTo>
                  <a:lnTo>
                    <a:pt x="4485" y="2831"/>
                  </a:lnTo>
                  <a:cubicBezTo>
                    <a:pt x="4539" y="3050"/>
                    <a:pt x="4499" y="3164"/>
                    <a:pt x="4417" y="3227"/>
                  </a:cubicBezTo>
                  <a:cubicBezTo>
                    <a:pt x="4466" y="3241"/>
                    <a:pt x="4510" y="3256"/>
                    <a:pt x="4552" y="3271"/>
                  </a:cubicBezTo>
                  <a:cubicBezTo>
                    <a:pt x="4740" y="3292"/>
                    <a:pt x="5008" y="3325"/>
                    <a:pt x="5258" y="3325"/>
                  </a:cubicBezTo>
                  <a:cubicBezTo>
                    <a:pt x="5285" y="3325"/>
                    <a:pt x="5312" y="3324"/>
                    <a:pt x="5338" y="3323"/>
                  </a:cubicBezTo>
                  <a:cubicBezTo>
                    <a:pt x="5357" y="3267"/>
                    <a:pt x="5397" y="3269"/>
                    <a:pt x="5679" y="3267"/>
                  </a:cubicBezTo>
                  <a:cubicBezTo>
                    <a:pt x="5692" y="3267"/>
                    <a:pt x="5704" y="3268"/>
                    <a:pt x="5715" y="3268"/>
                  </a:cubicBezTo>
                  <a:cubicBezTo>
                    <a:pt x="5814" y="3268"/>
                    <a:pt x="5831" y="3235"/>
                    <a:pt x="6129" y="3218"/>
                  </a:cubicBezTo>
                  <a:lnTo>
                    <a:pt x="6129" y="3218"/>
                  </a:lnTo>
                  <a:cubicBezTo>
                    <a:pt x="6118" y="3227"/>
                    <a:pt x="6131" y="3230"/>
                    <a:pt x="6160" y="3230"/>
                  </a:cubicBezTo>
                  <a:cubicBezTo>
                    <a:pt x="6257" y="3230"/>
                    <a:pt x="6527" y="3188"/>
                    <a:pt x="6535" y="3166"/>
                  </a:cubicBezTo>
                  <a:cubicBezTo>
                    <a:pt x="6926" y="3132"/>
                    <a:pt x="7149" y="3098"/>
                    <a:pt x="7193" y="3069"/>
                  </a:cubicBezTo>
                  <a:lnTo>
                    <a:pt x="7157" y="3069"/>
                  </a:lnTo>
                  <a:cubicBezTo>
                    <a:pt x="7746" y="2989"/>
                    <a:pt x="7921" y="2936"/>
                    <a:pt x="8354" y="2909"/>
                  </a:cubicBezTo>
                  <a:cubicBezTo>
                    <a:pt x="8362" y="2899"/>
                    <a:pt x="8369" y="2886"/>
                    <a:pt x="8381" y="2875"/>
                  </a:cubicBezTo>
                  <a:cubicBezTo>
                    <a:pt x="8384" y="2886"/>
                    <a:pt x="8388" y="2896"/>
                    <a:pt x="8390" y="2907"/>
                  </a:cubicBezTo>
                  <a:cubicBezTo>
                    <a:pt x="8432" y="2905"/>
                    <a:pt x="8474" y="2903"/>
                    <a:pt x="8520" y="2901"/>
                  </a:cubicBezTo>
                  <a:cubicBezTo>
                    <a:pt x="8552" y="2890"/>
                    <a:pt x="8583" y="2884"/>
                    <a:pt x="8617" y="2878"/>
                  </a:cubicBezTo>
                  <a:cubicBezTo>
                    <a:pt x="8886" y="2878"/>
                    <a:pt x="8977" y="2878"/>
                    <a:pt x="9235" y="2880"/>
                  </a:cubicBezTo>
                  <a:cubicBezTo>
                    <a:pt x="9479" y="2913"/>
                    <a:pt x="9906" y="3002"/>
                    <a:pt x="10127" y="3079"/>
                  </a:cubicBezTo>
                  <a:cubicBezTo>
                    <a:pt x="10150" y="3113"/>
                    <a:pt x="10173" y="3134"/>
                    <a:pt x="10192" y="3134"/>
                  </a:cubicBezTo>
                  <a:cubicBezTo>
                    <a:pt x="10409" y="3214"/>
                    <a:pt x="10493" y="3258"/>
                    <a:pt x="10749" y="3349"/>
                  </a:cubicBezTo>
                  <a:cubicBezTo>
                    <a:pt x="11384" y="3248"/>
                    <a:pt x="12104" y="3361"/>
                    <a:pt x="12568" y="2993"/>
                  </a:cubicBezTo>
                  <a:lnTo>
                    <a:pt x="12568" y="2993"/>
                  </a:lnTo>
                  <a:cubicBezTo>
                    <a:pt x="12468" y="3094"/>
                    <a:pt x="12343" y="3241"/>
                    <a:pt x="12213" y="3315"/>
                  </a:cubicBezTo>
                  <a:cubicBezTo>
                    <a:pt x="12316" y="3281"/>
                    <a:pt x="12409" y="3227"/>
                    <a:pt x="12489" y="3153"/>
                  </a:cubicBezTo>
                  <a:cubicBezTo>
                    <a:pt x="12501" y="3153"/>
                    <a:pt x="12513" y="3153"/>
                    <a:pt x="12525" y="3153"/>
                  </a:cubicBezTo>
                  <a:cubicBezTo>
                    <a:pt x="12981" y="3153"/>
                    <a:pt x="13194" y="2961"/>
                    <a:pt x="13384" y="2783"/>
                  </a:cubicBezTo>
                  <a:cubicBezTo>
                    <a:pt x="13398" y="2784"/>
                    <a:pt x="13411" y="2785"/>
                    <a:pt x="13424" y="2785"/>
                  </a:cubicBezTo>
                  <a:cubicBezTo>
                    <a:pt x="13494" y="2785"/>
                    <a:pt x="13561" y="2770"/>
                    <a:pt x="13598" y="2770"/>
                  </a:cubicBezTo>
                  <a:cubicBezTo>
                    <a:pt x="13601" y="2770"/>
                    <a:pt x="13604" y="2770"/>
                    <a:pt x="13607" y="2770"/>
                  </a:cubicBezTo>
                  <a:cubicBezTo>
                    <a:pt x="13633" y="2756"/>
                    <a:pt x="13691" y="2781"/>
                    <a:pt x="13679" y="2701"/>
                  </a:cubicBezTo>
                  <a:cubicBezTo>
                    <a:pt x="13727" y="2606"/>
                    <a:pt x="13988" y="2409"/>
                    <a:pt x="14505" y="2232"/>
                  </a:cubicBezTo>
                  <a:lnTo>
                    <a:pt x="14505" y="2232"/>
                  </a:lnTo>
                  <a:cubicBezTo>
                    <a:pt x="14502" y="2232"/>
                    <a:pt x="14498" y="2232"/>
                    <a:pt x="14494" y="2232"/>
                  </a:cubicBezTo>
                  <a:cubicBezTo>
                    <a:pt x="14292" y="2232"/>
                    <a:pt x="14432" y="2116"/>
                    <a:pt x="14436" y="2089"/>
                  </a:cubicBezTo>
                  <a:cubicBezTo>
                    <a:pt x="14693" y="1832"/>
                    <a:pt x="15079" y="1811"/>
                    <a:pt x="15294" y="1553"/>
                  </a:cubicBezTo>
                  <a:cubicBezTo>
                    <a:pt x="15244" y="1527"/>
                    <a:pt x="15370" y="1477"/>
                    <a:pt x="15391" y="1408"/>
                  </a:cubicBezTo>
                  <a:cubicBezTo>
                    <a:pt x="15398" y="1408"/>
                    <a:pt x="15406" y="1408"/>
                    <a:pt x="15414" y="1408"/>
                  </a:cubicBezTo>
                  <a:cubicBezTo>
                    <a:pt x="15454" y="1408"/>
                    <a:pt x="15492" y="1403"/>
                    <a:pt x="15530" y="1391"/>
                  </a:cubicBezTo>
                  <a:cubicBezTo>
                    <a:pt x="15525" y="1376"/>
                    <a:pt x="15527" y="1332"/>
                    <a:pt x="15612" y="1229"/>
                  </a:cubicBezTo>
                  <a:cubicBezTo>
                    <a:pt x="15794" y="1153"/>
                    <a:pt x="15706" y="1096"/>
                    <a:pt x="15902" y="991"/>
                  </a:cubicBezTo>
                  <a:cubicBezTo>
                    <a:pt x="15902" y="1043"/>
                    <a:pt x="15924" y="1064"/>
                    <a:pt x="15945" y="1064"/>
                  </a:cubicBezTo>
                  <a:cubicBezTo>
                    <a:pt x="15962" y="1064"/>
                    <a:pt x="15977" y="1051"/>
                    <a:pt x="15980" y="1031"/>
                  </a:cubicBezTo>
                  <a:cubicBezTo>
                    <a:pt x="15902" y="953"/>
                    <a:pt x="15805" y="825"/>
                    <a:pt x="15742" y="798"/>
                  </a:cubicBezTo>
                  <a:cubicBezTo>
                    <a:pt x="15609" y="653"/>
                    <a:pt x="15426" y="568"/>
                    <a:pt x="15267" y="467"/>
                  </a:cubicBezTo>
                  <a:cubicBezTo>
                    <a:pt x="15166" y="520"/>
                    <a:pt x="15082" y="566"/>
                    <a:pt x="14987" y="711"/>
                  </a:cubicBezTo>
                  <a:cubicBezTo>
                    <a:pt x="15082" y="739"/>
                    <a:pt x="14941" y="737"/>
                    <a:pt x="14894" y="793"/>
                  </a:cubicBezTo>
                  <a:cubicBezTo>
                    <a:pt x="14902" y="787"/>
                    <a:pt x="14908" y="784"/>
                    <a:pt x="14910" y="784"/>
                  </a:cubicBezTo>
                  <a:lnTo>
                    <a:pt x="14910" y="784"/>
                  </a:lnTo>
                  <a:cubicBezTo>
                    <a:pt x="14923" y="784"/>
                    <a:pt x="14843" y="875"/>
                    <a:pt x="14625" y="966"/>
                  </a:cubicBezTo>
                  <a:cubicBezTo>
                    <a:pt x="14379" y="1044"/>
                    <a:pt x="14203" y="1265"/>
                    <a:pt x="14053" y="1374"/>
                  </a:cubicBezTo>
                  <a:cubicBezTo>
                    <a:pt x="14142" y="1461"/>
                    <a:pt x="14011" y="1524"/>
                    <a:pt x="13867" y="1524"/>
                  </a:cubicBezTo>
                  <a:cubicBezTo>
                    <a:pt x="13844" y="1524"/>
                    <a:pt x="13820" y="1523"/>
                    <a:pt x="13797" y="1519"/>
                  </a:cubicBezTo>
                  <a:cubicBezTo>
                    <a:pt x="13790" y="1700"/>
                    <a:pt x="13296" y="1843"/>
                    <a:pt x="13086" y="2116"/>
                  </a:cubicBezTo>
                  <a:cubicBezTo>
                    <a:pt x="12833" y="2247"/>
                    <a:pt x="12611" y="2371"/>
                    <a:pt x="12289" y="2444"/>
                  </a:cubicBezTo>
                  <a:cubicBezTo>
                    <a:pt x="12007" y="2581"/>
                    <a:pt x="11717" y="2556"/>
                    <a:pt x="11530" y="2594"/>
                  </a:cubicBezTo>
                  <a:cubicBezTo>
                    <a:pt x="11454" y="2573"/>
                    <a:pt x="11392" y="2565"/>
                    <a:pt x="11336" y="2565"/>
                  </a:cubicBezTo>
                  <a:cubicBezTo>
                    <a:pt x="11232" y="2565"/>
                    <a:pt x="11147" y="2592"/>
                    <a:pt x="11031" y="2617"/>
                  </a:cubicBezTo>
                  <a:cubicBezTo>
                    <a:pt x="11018" y="2519"/>
                    <a:pt x="10799" y="2458"/>
                    <a:pt x="10739" y="2458"/>
                  </a:cubicBezTo>
                  <a:cubicBezTo>
                    <a:pt x="10735" y="2458"/>
                    <a:pt x="10731" y="2458"/>
                    <a:pt x="10728" y="2459"/>
                  </a:cubicBezTo>
                  <a:cubicBezTo>
                    <a:pt x="10642" y="2428"/>
                    <a:pt x="10563" y="2409"/>
                    <a:pt x="10494" y="2409"/>
                  </a:cubicBezTo>
                  <a:cubicBezTo>
                    <a:pt x="10469" y="2409"/>
                    <a:pt x="10445" y="2411"/>
                    <a:pt x="10423" y="2417"/>
                  </a:cubicBezTo>
                  <a:cubicBezTo>
                    <a:pt x="10175" y="2301"/>
                    <a:pt x="9757" y="2192"/>
                    <a:pt x="9401" y="2135"/>
                  </a:cubicBezTo>
                  <a:cubicBezTo>
                    <a:pt x="9157" y="2105"/>
                    <a:pt x="8956" y="2079"/>
                    <a:pt x="8766" y="2079"/>
                  </a:cubicBezTo>
                  <a:cubicBezTo>
                    <a:pt x="8646" y="2079"/>
                    <a:pt x="8530" y="2089"/>
                    <a:pt x="8411" y="2116"/>
                  </a:cubicBezTo>
                  <a:cubicBezTo>
                    <a:pt x="8365" y="2114"/>
                    <a:pt x="8320" y="2113"/>
                    <a:pt x="8277" y="2113"/>
                  </a:cubicBezTo>
                  <a:cubicBezTo>
                    <a:pt x="7815" y="2113"/>
                    <a:pt x="7534" y="2237"/>
                    <a:pt x="7309" y="2263"/>
                  </a:cubicBezTo>
                  <a:cubicBezTo>
                    <a:pt x="7263" y="2286"/>
                    <a:pt x="7232" y="2292"/>
                    <a:pt x="7196" y="2292"/>
                  </a:cubicBezTo>
                  <a:cubicBezTo>
                    <a:pt x="7147" y="2292"/>
                    <a:pt x="7090" y="2280"/>
                    <a:pt x="6972" y="2280"/>
                  </a:cubicBezTo>
                  <a:cubicBezTo>
                    <a:pt x="7063" y="2314"/>
                    <a:pt x="6720" y="2388"/>
                    <a:pt x="6386" y="2427"/>
                  </a:cubicBezTo>
                  <a:cubicBezTo>
                    <a:pt x="6399" y="2421"/>
                    <a:pt x="6394" y="2418"/>
                    <a:pt x="6378" y="2418"/>
                  </a:cubicBezTo>
                  <a:cubicBezTo>
                    <a:pt x="6321" y="2418"/>
                    <a:pt x="6129" y="2449"/>
                    <a:pt x="6091" y="2449"/>
                  </a:cubicBezTo>
                  <a:cubicBezTo>
                    <a:pt x="6088" y="2449"/>
                    <a:pt x="6086" y="2449"/>
                    <a:pt x="6085" y="2448"/>
                  </a:cubicBezTo>
                  <a:cubicBezTo>
                    <a:pt x="6003" y="2489"/>
                    <a:pt x="5855" y="2509"/>
                    <a:pt x="5753" y="2509"/>
                  </a:cubicBezTo>
                  <a:cubicBezTo>
                    <a:pt x="5721" y="2509"/>
                    <a:pt x="5694" y="2507"/>
                    <a:pt x="5675" y="2503"/>
                  </a:cubicBezTo>
                  <a:cubicBezTo>
                    <a:pt x="5574" y="2511"/>
                    <a:pt x="5490" y="2515"/>
                    <a:pt x="5414" y="2515"/>
                  </a:cubicBezTo>
                  <a:cubicBezTo>
                    <a:pt x="5152" y="2515"/>
                    <a:pt x="4986" y="2473"/>
                    <a:pt x="4560" y="2436"/>
                  </a:cubicBezTo>
                  <a:cubicBezTo>
                    <a:pt x="4522" y="2400"/>
                    <a:pt x="4085" y="2320"/>
                    <a:pt x="3919" y="2162"/>
                  </a:cubicBezTo>
                  <a:cubicBezTo>
                    <a:pt x="3593" y="1996"/>
                    <a:pt x="3256" y="1818"/>
                    <a:pt x="3086" y="1630"/>
                  </a:cubicBezTo>
                  <a:cubicBezTo>
                    <a:pt x="3143" y="1541"/>
                    <a:pt x="3071" y="1505"/>
                    <a:pt x="2958" y="1505"/>
                  </a:cubicBezTo>
                  <a:cubicBezTo>
                    <a:pt x="2932" y="1505"/>
                    <a:pt x="2904" y="1507"/>
                    <a:pt x="2876" y="1511"/>
                  </a:cubicBezTo>
                  <a:cubicBezTo>
                    <a:pt x="2716" y="1300"/>
                    <a:pt x="2482" y="1067"/>
                    <a:pt x="2291" y="796"/>
                  </a:cubicBezTo>
                  <a:cubicBezTo>
                    <a:pt x="1878" y="684"/>
                    <a:pt x="1596" y="396"/>
                    <a:pt x="1307" y="396"/>
                  </a:cubicBezTo>
                  <a:cubicBezTo>
                    <a:pt x="1302" y="396"/>
                    <a:pt x="1297" y="396"/>
                    <a:pt x="1292" y="396"/>
                  </a:cubicBezTo>
                  <a:cubicBezTo>
                    <a:pt x="1330" y="381"/>
                    <a:pt x="1368" y="367"/>
                    <a:pt x="1408" y="354"/>
                  </a:cubicBezTo>
                  <a:lnTo>
                    <a:pt x="1408" y="354"/>
                  </a:lnTo>
                  <a:cubicBezTo>
                    <a:pt x="1384" y="357"/>
                    <a:pt x="1359" y="359"/>
                    <a:pt x="1334" y="359"/>
                  </a:cubicBezTo>
                  <a:cubicBezTo>
                    <a:pt x="1309" y="359"/>
                    <a:pt x="1284" y="357"/>
                    <a:pt x="1259" y="354"/>
                  </a:cubicBezTo>
                  <a:cubicBezTo>
                    <a:pt x="1151" y="215"/>
                    <a:pt x="724" y="45"/>
                    <a:pt x="35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6730250" y="3886125"/>
              <a:ext cx="653225" cy="771450"/>
            </a:xfrm>
            <a:custGeom>
              <a:avLst/>
              <a:gdLst/>
              <a:ahLst/>
              <a:cxnLst/>
              <a:rect l="l" t="t" r="r" b="b"/>
              <a:pathLst>
                <a:path w="26129" h="30858" extrusionOk="0">
                  <a:moveTo>
                    <a:pt x="14114" y="1363"/>
                  </a:moveTo>
                  <a:cubicBezTo>
                    <a:pt x="14114" y="1364"/>
                    <a:pt x="14114" y="1365"/>
                    <a:pt x="14114" y="1365"/>
                  </a:cubicBezTo>
                  <a:lnTo>
                    <a:pt x="14114" y="1365"/>
                  </a:lnTo>
                  <a:cubicBezTo>
                    <a:pt x="14114" y="1365"/>
                    <a:pt x="14114" y="1364"/>
                    <a:pt x="14114" y="1363"/>
                  </a:cubicBezTo>
                  <a:close/>
                  <a:moveTo>
                    <a:pt x="6755" y="1050"/>
                  </a:moveTo>
                  <a:lnTo>
                    <a:pt x="7043" y="1176"/>
                  </a:lnTo>
                  <a:lnTo>
                    <a:pt x="7081" y="1119"/>
                  </a:lnTo>
                  <a:lnTo>
                    <a:pt x="7081" y="1193"/>
                  </a:lnTo>
                  <a:lnTo>
                    <a:pt x="7041" y="1176"/>
                  </a:lnTo>
                  <a:lnTo>
                    <a:pt x="6890" y="1397"/>
                  </a:lnTo>
                  <a:lnTo>
                    <a:pt x="6755" y="1050"/>
                  </a:lnTo>
                  <a:close/>
                  <a:moveTo>
                    <a:pt x="2167" y="2443"/>
                  </a:moveTo>
                  <a:lnTo>
                    <a:pt x="2173" y="2451"/>
                  </a:lnTo>
                  <a:cubicBezTo>
                    <a:pt x="2171" y="2448"/>
                    <a:pt x="2169" y="2445"/>
                    <a:pt x="2167" y="2443"/>
                  </a:cubicBezTo>
                  <a:close/>
                  <a:moveTo>
                    <a:pt x="559" y="2609"/>
                  </a:moveTo>
                  <a:cubicBezTo>
                    <a:pt x="558" y="2610"/>
                    <a:pt x="557" y="2610"/>
                    <a:pt x="556" y="2610"/>
                  </a:cubicBezTo>
                  <a:cubicBezTo>
                    <a:pt x="556" y="2611"/>
                    <a:pt x="556" y="2611"/>
                    <a:pt x="557" y="2611"/>
                  </a:cubicBezTo>
                  <a:lnTo>
                    <a:pt x="557" y="2611"/>
                  </a:lnTo>
                  <a:cubicBezTo>
                    <a:pt x="558" y="2610"/>
                    <a:pt x="558" y="2610"/>
                    <a:pt x="559" y="2609"/>
                  </a:cubicBezTo>
                  <a:close/>
                  <a:moveTo>
                    <a:pt x="18789" y="29781"/>
                  </a:moveTo>
                  <a:lnTo>
                    <a:pt x="18789" y="29781"/>
                  </a:lnTo>
                  <a:cubicBezTo>
                    <a:pt x="18787" y="29836"/>
                    <a:pt x="18793" y="29891"/>
                    <a:pt x="18810" y="29943"/>
                  </a:cubicBezTo>
                  <a:cubicBezTo>
                    <a:pt x="18753" y="29897"/>
                    <a:pt x="18755" y="29842"/>
                    <a:pt x="18789" y="29781"/>
                  </a:cubicBezTo>
                  <a:close/>
                  <a:moveTo>
                    <a:pt x="9193" y="1"/>
                  </a:moveTo>
                  <a:lnTo>
                    <a:pt x="9193" y="1"/>
                  </a:lnTo>
                  <a:cubicBezTo>
                    <a:pt x="9221" y="6"/>
                    <a:pt x="9211" y="46"/>
                    <a:pt x="9187" y="46"/>
                  </a:cubicBezTo>
                  <a:cubicBezTo>
                    <a:pt x="9183" y="46"/>
                    <a:pt x="9177" y="44"/>
                    <a:pt x="9172" y="41"/>
                  </a:cubicBezTo>
                  <a:cubicBezTo>
                    <a:pt x="8734" y="49"/>
                    <a:pt x="7857" y="287"/>
                    <a:pt x="7167" y="545"/>
                  </a:cubicBezTo>
                  <a:cubicBezTo>
                    <a:pt x="7073" y="589"/>
                    <a:pt x="6883" y="775"/>
                    <a:pt x="6677" y="775"/>
                  </a:cubicBezTo>
                  <a:cubicBezTo>
                    <a:pt x="6662" y="775"/>
                    <a:pt x="6648" y="774"/>
                    <a:pt x="6633" y="772"/>
                  </a:cubicBezTo>
                  <a:cubicBezTo>
                    <a:pt x="6625" y="787"/>
                    <a:pt x="6324" y="964"/>
                    <a:pt x="6436" y="983"/>
                  </a:cubicBezTo>
                  <a:cubicBezTo>
                    <a:pt x="6311" y="993"/>
                    <a:pt x="6137" y="1084"/>
                    <a:pt x="6145" y="1086"/>
                  </a:cubicBezTo>
                  <a:cubicBezTo>
                    <a:pt x="5910" y="1189"/>
                    <a:pt x="5718" y="1239"/>
                    <a:pt x="5512" y="1357"/>
                  </a:cubicBezTo>
                  <a:cubicBezTo>
                    <a:pt x="5504" y="1357"/>
                    <a:pt x="5491" y="1359"/>
                    <a:pt x="5483" y="1359"/>
                  </a:cubicBezTo>
                  <a:cubicBezTo>
                    <a:pt x="5447" y="1420"/>
                    <a:pt x="5357" y="1477"/>
                    <a:pt x="5466" y="1645"/>
                  </a:cubicBezTo>
                  <a:lnTo>
                    <a:pt x="5142" y="1506"/>
                  </a:lnTo>
                  <a:cubicBezTo>
                    <a:pt x="5174" y="1450"/>
                    <a:pt x="5264" y="1420"/>
                    <a:pt x="5329" y="1376"/>
                  </a:cubicBezTo>
                  <a:lnTo>
                    <a:pt x="5329" y="1376"/>
                  </a:lnTo>
                  <a:cubicBezTo>
                    <a:pt x="5122" y="1413"/>
                    <a:pt x="4865" y="1488"/>
                    <a:pt x="4770" y="1488"/>
                  </a:cubicBezTo>
                  <a:cubicBezTo>
                    <a:pt x="4768" y="1488"/>
                    <a:pt x="4767" y="1487"/>
                    <a:pt x="4766" y="1487"/>
                  </a:cubicBezTo>
                  <a:cubicBezTo>
                    <a:pt x="4733" y="1487"/>
                    <a:pt x="4704" y="1486"/>
                    <a:pt x="4679" y="1486"/>
                  </a:cubicBezTo>
                  <a:cubicBezTo>
                    <a:pt x="4496" y="1486"/>
                    <a:pt x="4523" y="1506"/>
                    <a:pt x="4545" y="1534"/>
                  </a:cubicBezTo>
                  <a:cubicBezTo>
                    <a:pt x="4516" y="1535"/>
                    <a:pt x="4485" y="1536"/>
                    <a:pt x="4451" y="1536"/>
                  </a:cubicBezTo>
                  <a:cubicBezTo>
                    <a:pt x="4226" y="1536"/>
                    <a:pt x="3909" y="1507"/>
                    <a:pt x="3592" y="1485"/>
                  </a:cubicBezTo>
                  <a:cubicBezTo>
                    <a:pt x="3586" y="1487"/>
                    <a:pt x="3527" y="1494"/>
                    <a:pt x="3569" y="1521"/>
                  </a:cubicBezTo>
                  <a:lnTo>
                    <a:pt x="3510" y="1536"/>
                  </a:lnTo>
                  <a:cubicBezTo>
                    <a:pt x="3332" y="1436"/>
                    <a:pt x="3140" y="1393"/>
                    <a:pt x="2950" y="1393"/>
                  </a:cubicBezTo>
                  <a:cubicBezTo>
                    <a:pt x="2769" y="1393"/>
                    <a:pt x="2591" y="1432"/>
                    <a:pt x="2429" y="1500"/>
                  </a:cubicBezTo>
                  <a:cubicBezTo>
                    <a:pt x="2190" y="1603"/>
                    <a:pt x="1784" y="1715"/>
                    <a:pt x="1580" y="1900"/>
                  </a:cubicBezTo>
                  <a:cubicBezTo>
                    <a:pt x="1081" y="2026"/>
                    <a:pt x="930" y="2354"/>
                    <a:pt x="646" y="2556"/>
                  </a:cubicBezTo>
                  <a:cubicBezTo>
                    <a:pt x="638" y="2543"/>
                    <a:pt x="606" y="2535"/>
                    <a:pt x="564" y="2531"/>
                  </a:cubicBezTo>
                  <a:lnTo>
                    <a:pt x="564" y="2531"/>
                  </a:lnTo>
                  <a:cubicBezTo>
                    <a:pt x="585" y="2541"/>
                    <a:pt x="604" y="2556"/>
                    <a:pt x="619" y="2573"/>
                  </a:cubicBezTo>
                  <a:cubicBezTo>
                    <a:pt x="599" y="2586"/>
                    <a:pt x="580" y="2598"/>
                    <a:pt x="559" y="2609"/>
                  </a:cubicBezTo>
                  <a:lnTo>
                    <a:pt x="559" y="2609"/>
                  </a:lnTo>
                  <a:cubicBezTo>
                    <a:pt x="581" y="2603"/>
                    <a:pt x="605" y="2593"/>
                    <a:pt x="625" y="2581"/>
                  </a:cubicBezTo>
                  <a:lnTo>
                    <a:pt x="625" y="2583"/>
                  </a:lnTo>
                  <a:cubicBezTo>
                    <a:pt x="636" y="2599"/>
                    <a:pt x="633" y="2615"/>
                    <a:pt x="596" y="2615"/>
                  </a:cubicBezTo>
                  <a:cubicBezTo>
                    <a:pt x="586" y="2615"/>
                    <a:pt x="573" y="2613"/>
                    <a:pt x="557" y="2611"/>
                  </a:cubicBezTo>
                  <a:lnTo>
                    <a:pt x="557" y="2611"/>
                  </a:lnTo>
                  <a:cubicBezTo>
                    <a:pt x="556" y="2611"/>
                    <a:pt x="555" y="2612"/>
                    <a:pt x="553" y="2613"/>
                  </a:cubicBezTo>
                  <a:cubicBezTo>
                    <a:pt x="539" y="2608"/>
                    <a:pt x="522" y="2606"/>
                    <a:pt x="499" y="2602"/>
                  </a:cubicBezTo>
                  <a:cubicBezTo>
                    <a:pt x="387" y="2781"/>
                    <a:pt x="78" y="3000"/>
                    <a:pt x="0" y="3353"/>
                  </a:cubicBezTo>
                  <a:cubicBezTo>
                    <a:pt x="221" y="3320"/>
                    <a:pt x="224" y="2902"/>
                    <a:pt x="437" y="2902"/>
                  </a:cubicBezTo>
                  <a:cubicBezTo>
                    <a:pt x="499" y="2902"/>
                    <a:pt x="580" y="2938"/>
                    <a:pt x="690" y="3031"/>
                  </a:cubicBezTo>
                  <a:lnTo>
                    <a:pt x="694" y="3540"/>
                  </a:lnTo>
                  <a:cubicBezTo>
                    <a:pt x="755" y="3544"/>
                    <a:pt x="812" y="3548"/>
                    <a:pt x="867" y="3555"/>
                  </a:cubicBezTo>
                  <a:cubicBezTo>
                    <a:pt x="951" y="3450"/>
                    <a:pt x="1041" y="3372"/>
                    <a:pt x="1136" y="3258"/>
                  </a:cubicBezTo>
                  <a:cubicBezTo>
                    <a:pt x="1209" y="3222"/>
                    <a:pt x="1136" y="3153"/>
                    <a:pt x="1095" y="3153"/>
                  </a:cubicBezTo>
                  <a:cubicBezTo>
                    <a:pt x="1093" y="3153"/>
                    <a:pt x="1091" y="3153"/>
                    <a:pt x="1090" y="3153"/>
                  </a:cubicBezTo>
                  <a:cubicBezTo>
                    <a:pt x="1233" y="3094"/>
                    <a:pt x="1369" y="3021"/>
                    <a:pt x="1498" y="2932"/>
                  </a:cubicBezTo>
                  <a:cubicBezTo>
                    <a:pt x="1466" y="2920"/>
                    <a:pt x="1435" y="2911"/>
                    <a:pt x="1401" y="2907"/>
                  </a:cubicBezTo>
                  <a:cubicBezTo>
                    <a:pt x="1647" y="2737"/>
                    <a:pt x="1814" y="2320"/>
                    <a:pt x="1999" y="2320"/>
                  </a:cubicBezTo>
                  <a:cubicBezTo>
                    <a:pt x="2053" y="2320"/>
                    <a:pt x="2108" y="2355"/>
                    <a:pt x="2167" y="2443"/>
                  </a:cubicBezTo>
                  <a:lnTo>
                    <a:pt x="2167" y="2443"/>
                  </a:lnTo>
                  <a:lnTo>
                    <a:pt x="2105" y="2350"/>
                  </a:lnTo>
                  <a:cubicBezTo>
                    <a:pt x="2448" y="2281"/>
                    <a:pt x="2673" y="1747"/>
                    <a:pt x="2991" y="1747"/>
                  </a:cubicBezTo>
                  <a:cubicBezTo>
                    <a:pt x="3093" y="1747"/>
                    <a:pt x="3205" y="1802"/>
                    <a:pt x="3334" y="1946"/>
                  </a:cubicBezTo>
                  <a:cubicBezTo>
                    <a:pt x="3426" y="2028"/>
                    <a:pt x="3508" y="2123"/>
                    <a:pt x="3571" y="2230"/>
                  </a:cubicBezTo>
                  <a:lnTo>
                    <a:pt x="3582" y="2230"/>
                  </a:lnTo>
                  <a:cubicBezTo>
                    <a:pt x="3602" y="2267"/>
                    <a:pt x="3637" y="2279"/>
                    <a:pt x="3671" y="2279"/>
                  </a:cubicBezTo>
                  <a:cubicBezTo>
                    <a:pt x="3733" y="2279"/>
                    <a:pt x="3792" y="2235"/>
                    <a:pt x="3742" y="2217"/>
                  </a:cubicBezTo>
                  <a:cubicBezTo>
                    <a:pt x="3744" y="2217"/>
                    <a:pt x="3746" y="2215"/>
                    <a:pt x="3750" y="2215"/>
                  </a:cubicBezTo>
                  <a:cubicBezTo>
                    <a:pt x="3861" y="2259"/>
                    <a:pt x="3977" y="2289"/>
                    <a:pt x="4097" y="2306"/>
                  </a:cubicBezTo>
                  <a:lnTo>
                    <a:pt x="4440" y="2137"/>
                  </a:lnTo>
                  <a:lnTo>
                    <a:pt x="4442" y="2322"/>
                  </a:lnTo>
                  <a:cubicBezTo>
                    <a:pt x="4547" y="2310"/>
                    <a:pt x="4642" y="2337"/>
                    <a:pt x="4785" y="2272"/>
                  </a:cubicBezTo>
                  <a:cubicBezTo>
                    <a:pt x="5100" y="2251"/>
                    <a:pt x="5489" y="2123"/>
                    <a:pt x="5607" y="2028"/>
                  </a:cubicBezTo>
                  <a:cubicBezTo>
                    <a:pt x="5920" y="2015"/>
                    <a:pt x="6114" y="1853"/>
                    <a:pt x="6391" y="1786"/>
                  </a:cubicBezTo>
                  <a:lnTo>
                    <a:pt x="6404" y="1786"/>
                  </a:lnTo>
                  <a:cubicBezTo>
                    <a:pt x="6383" y="1780"/>
                    <a:pt x="6377" y="1769"/>
                    <a:pt x="6463" y="1755"/>
                  </a:cubicBezTo>
                  <a:lnTo>
                    <a:pt x="6463" y="1755"/>
                  </a:lnTo>
                  <a:cubicBezTo>
                    <a:pt x="6457" y="1758"/>
                    <a:pt x="6457" y="1760"/>
                    <a:pt x="6461" y="1760"/>
                  </a:cubicBezTo>
                  <a:cubicBezTo>
                    <a:pt x="6483" y="1760"/>
                    <a:pt x="6610" y="1726"/>
                    <a:pt x="6692" y="1726"/>
                  </a:cubicBezTo>
                  <a:cubicBezTo>
                    <a:pt x="6706" y="1726"/>
                    <a:pt x="6718" y="1727"/>
                    <a:pt x="6728" y="1729"/>
                  </a:cubicBezTo>
                  <a:cubicBezTo>
                    <a:pt x="6646" y="1677"/>
                    <a:pt x="6931" y="1516"/>
                    <a:pt x="7120" y="1516"/>
                  </a:cubicBezTo>
                  <a:cubicBezTo>
                    <a:pt x="7135" y="1516"/>
                    <a:pt x="7150" y="1517"/>
                    <a:pt x="7163" y="1519"/>
                  </a:cubicBezTo>
                  <a:cubicBezTo>
                    <a:pt x="7073" y="1475"/>
                    <a:pt x="7411" y="1323"/>
                    <a:pt x="7653" y="1286"/>
                  </a:cubicBezTo>
                  <a:cubicBezTo>
                    <a:pt x="8036" y="1000"/>
                    <a:pt x="8637" y="827"/>
                    <a:pt x="9247" y="768"/>
                  </a:cubicBezTo>
                  <a:cubicBezTo>
                    <a:pt x="9525" y="823"/>
                    <a:pt x="9811" y="823"/>
                    <a:pt x="10046" y="918"/>
                  </a:cubicBezTo>
                  <a:cubicBezTo>
                    <a:pt x="10555" y="926"/>
                    <a:pt x="10612" y="1016"/>
                    <a:pt x="10942" y="1271"/>
                  </a:cubicBezTo>
                  <a:cubicBezTo>
                    <a:pt x="10963" y="1300"/>
                    <a:pt x="11039" y="1313"/>
                    <a:pt x="11127" y="1315"/>
                  </a:cubicBezTo>
                  <a:cubicBezTo>
                    <a:pt x="11113" y="1353"/>
                    <a:pt x="11241" y="1466"/>
                    <a:pt x="11649" y="1595"/>
                  </a:cubicBezTo>
                  <a:cubicBezTo>
                    <a:pt x="11784" y="1637"/>
                    <a:pt x="11931" y="1744"/>
                    <a:pt x="11988" y="1784"/>
                  </a:cubicBezTo>
                  <a:cubicBezTo>
                    <a:pt x="12463" y="1934"/>
                    <a:pt x="12673" y="2074"/>
                    <a:pt x="12900" y="2074"/>
                  </a:cubicBezTo>
                  <a:cubicBezTo>
                    <a:pt x="12914" y="2074"/>
                    <a:pt x="12928" y="2073"/>
                    <a:pt x="12942" y="2072"/>
                  </a:cubicBezTo>
                  <a:cubicBezTo>
                    <a:pt x="13392" y="2165"/>
                    <a:pt x="13640" y="2110"/>
                    <a:pt x="13912" y="2242"/>
                  </a:cubicBezTo>
                  <a:cubicBezTo>
                    <a:pt x="14071" y="2241"/>
                    <a:pt x="14278" y="2204"/>
                    <a:pt x="14369" y="2204"/>
                  </a:cubicBezTo>
                  <a:cubicBezTo>
                    <a:pt x="14406" y="2204"/>
                    <a:pt x="14424" y="2210"/>
                    <a:pt x="14410" y="2228"/>
                  </a:cubicBezTo>
                  <a:cubicBezTo>
                    <a:pt x="14471" y="2212"/>
                    <a:pt x="14522" y="2205"/>
                    <a:pt x="14573" y="2205"/>
                  </a:cubicBezTo>
                  <a:cubicBezTo>
                    <a:pt x="14691" y="2205"/>
                    <a:pt x="14806" y="2243"/>
                    <a:pt x="15020" y="2303"/>
                  </a:cubicBezTo>
                  <a:cubicBezTo>
                    <a:pt x="14908" y="2303"/>
                    <a:pt x="14857" y="2317"/>
                    <a:pt x="14893" y="2317"/>
                  </a:cubicBezTo>
                  <a:cubicBezTo>
                    <a:pt x="14899" y="2317"/>
                    <a:pt x="14908" y="2317"/>
                    <a:pt x="14919" y="2316"/>
                  </a:cubicBezTo>
                  <a:cubicBezTo>
                    <a:pt x="15188" y="2327"/>
                    <a:pt x="15561" y="2352"/>
                    <a:pt x="15889" y="2379"/>
                  </a:cubicBezTo>
                  <a:cubicBezTo>
                    <a:pt x="15737" y="2379"/>
                    <a:pt x="16011" y="2402"/>
                    <a:pt x="16038" y="2440"/>
                  </a:cubicBezTo>
                  <a:cubicBezTo>
                    <a:pt x="16050" y="2436"/>
                    <a:pt x="16068" y="2434"/>
                    <a:pt x="16088" y="2434"/>
                  </a:cubicBezTo>
                  <a:cubicBezTo>
                    <a:pt x="16166" y="2434"/>
                    <a:pt x="16289" y="2462"/>
                    <a:pt x="16360" y="2480"/>
                  </a:cubicBezTo>
                  <a:cubicBezTo>
                    <a:pt x="16536" y="2480"/>
                    <a:pt x="16597" y="2573"/>
                    <a:pt x="16837" y="2686"/>
                  </a:cubicBezTo>
                  <a:cubicBezTo>
                    <a:pt x="16883" y="2718"/>
                    <a:pt x="17195" y="2840"/>
                    <a:pt x="17624" y="3168"/>
                  </a:cubicBezTo>
                  <a:cubicBezTo>
                    <a:pt x="17737" y="3370"/>
                    <a:pt x="17920" y="3492"/>
                    <a:pt x="17945" y="3746"/>
                  </a:cubicBezTo>
                  <a:cubicBezTo>
                    <a:pt x="17941" y="3820"/>
                    <a:pt x="17981" y="3889"/>
                    <a:pt x="18048" y="3923"/>
                  </a:cubicBezTo>
                  <a:cubicBezTo>
                    <a:pt x="18225" y="4162"/>
                    <a:pt x="18498" y="4493"/>
                    <a:pt x="18585" y="4909"/>
                  </a:cubicBezTo>
                  <a:cubicBezTo>
                    <a:pt x="18845" y="5124"/>
                    <a:pt x="19112" y="5279"/>
                    <a:pt x="19476" y="5483"/>
                  </a:cubicBezTo>
                  <a:cubicBezTo>
                    <a:pt x="19611" y="5799"/>
                    <a:pt x="19876" y="5864"/>
                    <a:pt x="20193" y="5990"/>
                  </a:cubicBezTo>
                  <a:cubicBezTo>
                    <a:pt x="20246" y="6034"/>
                    <a:pt x="20509" y="6217"/>
                    <a:pt x="20547" y="6350"/>
                  </a:cubicBezTo>
                  <a:cubicBezTo>
                    <a:pt x="20585" y="6335"/>
                    <a:pt x="20623" y="6328"/>
                    <a:pt x="20660" y="6328"/>
                  </a:cubicBezTo>
                  <a:cubicBezTo>
                    <a:pt x="20793" y="6328"/>
                    <a:pt x="20915" y="6410"/>
                    <a:pt x="20990" y="6482"/>
                  </a:cubicBezTo>
                  <a:cubicBezTo>
                    <a:pt x="21382" y="6730"/>
                    <a:pt x="21573" y="6936"/>
                    <a:pt x="21802" y="7113"/>
                  </a:cubicBezTo>
                  <a:cubicBezTo>
                    <a:pt x="22015" y="7363"/>
                    <a:pt x="22181" y="7527"/>
                    <a:pt x="22404" y="7820"/>
                  </a:cubicBezTo>
                  <a:cubicBezTo>
                    <a:pt x="22557" y="8040"/>
                    <a:pt x="22822" y="8183"/>
                    <a:pt x="22908" y="8505"/>
                  </a:cubicBezTo>
                  <a:cubicBezTo>
                    <a:pt x="23028" y="8730"/>
                    <a:pt x="23163" y="9079"/>
                    <a:pt x="23007" y="9372"/>
                  </a:cubicBezTo>
                  <a:cubicBezTo>
                    <a:pt x="23011" y="9466"/>
                    <a:pt x="23011" y="9496"/>
                    <a:pt x="23039" y="9519"/>
                  </a:cubicBezTo>
                  <a:cubicBezTo>
                    <a:pt x="23027" y="9604"/>
                    <a:pt x="23037" y="9848"/>
                    <a:pt x="23126" y="9848"/>
                  </a:cubicBezTo>
                  <a:cubicBezTo>
                    <a:pt x="23131" y="9848"/>
                    <a:pt x="23138" y="9847"/>
                    <a:pt x="23144" y="9845"/>
                  </a:cubicBezTo>
                  <a:lnTo>
                    <a:pt x="23144" y="9845"/>
                  </a:lnTo>
                  <a:cubicBezTo>
                    <a:pt x="23104" y="10179"/>
                    <a:pt x="23171" y="10272"/>
                    <a:pt x="23117" y="10646"/>
                  </a:cubicBezTo>
                  <a:cubicBezTo>
                    <a:pt x="23226" y="10913"/>
                    <a:pt x="23342" y="11260"/>
                    <a:pt x="23459" y="11435"/>
                  </a:cubicBezTo>
                  <a:cubicBezTo>
                    <a:pt x="23695" y="11744"/>
                    <a:pt x="23737" y="12059"/>
                    <a:pt x="23981" y="12438"/>
                  </a:cubicBezTo>
                  <a:cubicBezTo>
                    <a:pt x="23996" y="12425"/>
                    <a:pt x="24010" y="12420"/>
                    <a:pt x="24023" y="12420"/>
                  </a:cubicBezTo>
                  <a:cubicBezTo>
                    <a:pt x="24117" y="12420"/>
                    <a:pt x="24155" y="12716"/>
                    <a:pt x="24195" y="12797"/>
                  </a:cubicBezTo>
                  <a:cubicBezTo>
                    <a:pt x="24366" y="13054"/>
                    <a:pt x="24397" y="13035"/>
                    <a:pt x="24494" y="13207"/>
                  </a:cubicBezTo>
                  <a:cubicBezTo>
                    <a:pt x="24454" y="13268"/>
                    <a:pt x="24486" y="13340"/>
                    <a:pt x="24498" y="13363"/>
                  </a:cubicBezTo>
                  <a:cubicBezTo>
                    <a:pt x="24717" y="13548"/>
                    <a:pt x="24843" y="13636"/>
                    <a:pt x="24866" y="14118"/>
                  </a:cubicBezTo>
                  <a:cubicBezTo>
                    <a:pt x="24868" y="14117"/>
                    <a:pt x="24870" y="14117"/>
                    <a:pt x="24871" y="14117"/>
                  </a:cubicBezTo>
                  <a:cubicBezTo>
                    <a:pt x="24930" y="14117"/>
                    <a:pt x="25025" y="14459"/>
                    <a:pt x="25126" y="14459"/>
                  </a:cubicBezTo>
                  <a:cubicBezTo>
                    <a:pt x="25127" y="14459"/>
                    <a:pt x="25128" y="14459"/>
                    <a:pt x="25129" y="14459"/>
                  </a:cubicBezTo>
                  <a:lnTo>
                    <a:pt x="25129" y="14459"/>
                  </a:lnTo>
                  <a:cubicBezTo>
                    <a:pt x="25098" y="14469"/>
                    <a:pt x="25201" y="14820"/>
                    <a:pt x="25142" y="14955"/>
                  </a:cubicBezTo>
                  <a:cubicBezTo>
                    <a:pt x="25272" y="15466"/>
                    <a:pt x="25211" y="16095"/>
                    <a:pt x="24953" y="16509"/>
                  </a:cubicBezTo>
                  <a:cubicBezTo>
                    <a:pt x="24934" y="16543"/>
                    <a:pt x="24931" y="16612"/>
                    <a:pt x="24938" y="16698"/>
                  </a:cubicBezTo>
                  <a:cubicBezTo>
                    <a:pt x="24513" y="17432"/>
                    <a:pt x="24395" y="18255"/>
                    <a:pt x="24351" y="18551"/>
                  </a:cubicBezTo>
                  <a:cubicBezTo>
                    <a:pt x="24349" y="18717"/>
                    <a:pt x="24395" y="19163"/>
                    <a:pt x="24366" y="19218"/>
                  </a:cubicBezTo>
                  <a:cubicBezTo>
                    <a:pt x="24349" y="19276"/>
                    <a:pt x="24410" y="19559"/>
                    <a:pt x="24370" y="19559"/>
                  </a:cubicBezTo>
                  <a:cubicBezTo>
                    <a:pt x="24369" y="19559"/>
                    <a:pt x="24369" y="19559"/>
                    <a:pt x="24368" y="19558"/>
                  </a:cubicBezTo>
                  <a:lnTo>
                    <a:pt x="24368" y="19558"/>
                  </a:lnTo>
                  <a:cubicBezTo>
                    <a:pt x="24433" y="19992"/>
                    <a:pt x="24444" y="20061"/>
                    <a:pt x="24448" y="20278"/>
                  </a:cubicBezTo>
                  <a:cubicBezTo>
                    <a:pt x="24385" y="20387"/>
                    <a:pt x="24402" y="20593"/>
                    <a:pt x="24460" y="20658"/>
                  </a:cubicBezTo>
                  <a:cubicBezTo>
                    <a:pt x="24418" y="20907"/>
                    <a:pt x="24463" y="21184"/>
                    <a:pt x="24465" y="21733"/>
                  </a:cubicBezTo>
                  <a:cubicBezTo>
                    <a:pt x="24374" y="21996"/>
                    <a:pt x="24397" y="22263"/>
                    <a:pt x="24233" y="22414"/>
                  </a:cubicBezTo>
                  <a:cubicBezTo>
                    <a:pt x="24146" y="22771"/>
                    <a:pt x="24060" y="23164"/>
                    <a:pt x="23952" y="23164"/>
                  </a:cubicBezTo>
                  <a:cubicBezTo>
                    <a:pt x="23947" y="23164"/>
                    <a:pt x="23941" y="23163"/>
                    <a:pt x="23935" y="23161"/>
                  </a:cubicBezTo>
                  <a:cubicBezTo>
                    <a:pt x="23832" y="23327"/>
                    <a:pt x="23731" y="23352"/>
                    <a:pt x="23638" y="23712"/>
                  </a:cubicBezTo>
                  <a:cubicBezTo>
                    <a:pt x="23527" y="23767"/>
                    <a:pt x="23443" y="23731"/>
                    <a:pt x="23302" y="23800"/>
                  </a:cubicBezTo>
                  <a:cubicBezTo>
                    <a:pt x="23293" y="23798"/>
                    <a:pt x="23287" y="23797"/>
                    <a:pt x="23283" y="23797"/>
                  </a:cubicBezTo>
                  <a:cubicBezTo>
                    <a:pt x="23275" y="23797"/>
                    <a:pt x="23275" y="23801"/>
                    <a:pt x="23285" y="23809"/>
                  </a:cubicBezTo>
                  <a:cubicBezTo>
                    <a:pt x="23276" y="23813"/>
                    <a:pt x="23270" y="23815"/>
                    <a:pt x="23262" y="23819"/>
                  </a:cubicBezTo>
                  <a:cubicBezTo>
                    <a:pt x="23207" y="23851"/>
                    <a:pt x="23161" y="23893"/>
                    <a:pt x="23125" y="23943"/>
                  </a:cubicBezTo>
                  <a:cubicBezTo>
                    <a:pt x="23087" y="24128"/>
                    <a:pt x="22969" y="24292"/>
                    <a:pt x="22702" y="24416"/>
                  </a:cubicBezTo>
                  <a:lnTo>
                    <a:pt x="22685" y="24404"/>
                  </a:lnTo>
                  <a:cubicBezTo>
                    <a:pt x="22555" y="24534"/>
                    <a:pt x="22437" y="24650"/>
                    <a:pt x="22345" y="24747"/>
                  </a:cubicBezTo>
                  <a:cubicBezTo>
                    <a:pt x="22126" y="24982"/>
                    <a:pt x="22004" y="25277"/>
                    <a:pt x="21851" y="25497"/>
                  </a:cubicBezTo>
                  <a:cubicBezTo>
                    <a:pt x="21723" y="25625"/>
                    <a:pt x="21503" y="25952"/>
                    <a:pt x="21479" y="26220"/>
                  </a:cubicBezTo>
                  <a:lnTo>
                    <a:pt x="21479" y="26220"/>
                  </a:lnTo>
                  <a:cubicBezTo>
                    <a:pt x="21479" y="26217"/>
                    <a:pt x="21479" y="26215"/>
                    <a:pt x="21478" y="26215"/>
                  </a:cubicBezTo>
                  <a:cubicBezTo>
                    <a:pt x="21467" y="26215"/>
                    <a:pt x="21402" y="26414"/>
                    <a:pt x="21411" y="26454"/>
                  </a:cubicBezTo>
                  <a:cubicBezTo>
                    <a:pt x="21251" y="26555"/>
                    <a:pt x="21014" y="27068"/>
                    <a:pt x="20883" y="27251"/>
                  </a:cubicBezTo>
                  <a:cubicBezTo>
                    <a:pt x="20847" y="27478"/>
                    <a:pt x="20683" y="27693"/>
                    <a:pt x="20488" y="28076"/>
                  </a:cubicBezTo>
                  <a:cubicBezTo>
                    <a:pt x="20475" y="28071"/>
                    <a:pt x="20463" y="28069"/>
                    <a:pt x="20452" y="28069"/>
                  </a:cubicBezTo>
                  <a:cubicBezTo>
                    <a:pt x="20452" y="28067"/>
                    <a:pt x="20450" y="28067"/>
                    <a:pt x="20448" y="28065"/>
                  </a:cubicBezTo>
                  <a:cubicBezTo>
                    <a:pt x="20349" y="28139"/>
                    <a:pt x="20248" y="28265"/>
                    <a:pt x="20130" y="28421"/>
                  </a:cubicBezTo>
                  <a:cubicBezTo>
                    <a:pt x="20170" y="28450"/>
                    <a:pt x="20198" y="28490"/>
                    <a:pt x="20217" y="28534"/>
                  </a:cubicBezTo>
                  <a:cubicBezTo>
                    <a:pt x="19963" y="28856"/>
                    <a:pt x="19975" y="29863"/>
                    <a:pt x="19463" y="29863"/>
                  </a:cubicBezTo>
                  <a:cubicBezTo>
                    <a:pt x="19461" y="29863"/>
                    <a:pt x="19458" y="29863"/>
                    <a:pt x="19455" y="29863"/>
                  </a:cubicBezTo>
                  <a:cubicBezTo>
                    <a:pt x="19451" y="29575"/>
                    <a:pt x="19514" y="29531"/>
                    <a:pt x="19253" y="29270"/>
                  </a:cubicBezTo>
                  <a:cubicBezTo>
                    <a:pt x="19163" y="29438"/>
                    <a:pt x="18873" y="29630"/>
                    <a:pt x="18789" y="29781"/>
                  </a:cubicBezTo>
                  <a:cubicBezTo>
                    <a:pt x="18795" y="29689"/>
                    <a:pt x="18820" y="29598"/>
                    <a:pt x="18860" y="29514"/>
                  </a:cubicBezTo>
                  <a:lnTo>
                    <a:pt x="18860" y="29514"/>
                  </a:lnTo>
                  <a:cubicBezTo>
                    <a:pt x="18768" y="29562"/>
                    <a:pt x="18671" y="29598"/>
                    <a:pt x="18570" y="29619"/>
                  </a:cubicBezTo>
                  <a:cubicBezTo>
                    <a:pt x="18547" y="29613"/>
                    <a:pt x="18524" y="29610"/>
                    <a:pt x="18501" y="29610"/>
                  </a:cubicBezTo>
                  <a:cubicBezTo>
                    <a:pt x="18470" y="29610"/>
                    <a:pt x="18439" y="29616"/>
                    <a:pt x="18408" y="29626"/>
                  </a:cubicBezTo>
                  <a:cubicBezTo>
                    <a:pt x="17853" y="29632"/>
                    <a:pt x="17653" y="29684"/>
                    <a:pt x="17333" y="29783"/>
                  </a:cubicBezTo>
                  <a:cubicBezTo>
                    <a:pt x="16892" y="29996"/>
                    <a:pt x="16574" y="30094"/>
                    <a:pt x="16450" y="30250"/>
                  </a:cubicBezTo>
                  <a:cubicBezTo>
                    <a:pt x="16440" y="30259"/>
                    <a:pt x="16434" y="30262"/>
                    <a:pt x="16429" y="30262"/>
                  </a:cubicBezTo>
                  <a:cubicBezTo>
                    <a:pt x="16427" y="30262"/>
                    <a:pt x="16425" y="30261"/>
                    <a:pt x="16423" y="30261"/>
                  </a:cubicBezTo>
                  <a:lnTo>
                    <a:pt x="16423" y="30261"/>
                  </a:lnTo>
                  <a:cubicBezTo>
                    <a:pt x="16511" y="30702"/>
                    <a:pt x="16808" y="30393"/>
                    <a:pt x="16940" y="30858"/>
                  </a:cubicBezTo>
                  <a:cubicBezTo>
                    <a:pt x="17180" y="30784"/>
                    <a:pt x="17241" y="30612"/>
                    <a:pt x="17584" y="30511"/>
                  </a:cubicBezTo>
                  <a:lnTo>
                    <a:pt x="17584" y="30511"/>
                  </a:lnTo>
                  <a:cubicBezTo>
                    <a:pt x="17487" y="30533"/>
                    <a:pt x="17463" y="30546"/>
                    <a:pt x="17449" y="30546"/>
                  </a:cubicBezTo>
                  <a:cubicBezTo>
                    <a:pt x="17436" y="30546"/>
                    <a:pt x="17431" y="30535"/>
                    <a:pt x="17380" y="30511"/>
                  </a:cubicBezTo>
                  <a:cubicBezTo>
                    <a:pt x="17621" y="30456"/>
                    <a:pt x="17895" y="30477"/>
                    <a:pt x="18395" y="30357"/>
                  </a:cubicBezTo>
                  <a:cubicBezTo>
                    <a:pt x="18465" y="30351"/>
                    <a:pt x="18532" y="30330"/>
                    <a:pt x="18593" y="30296"/>
                  </a:cubicBezTo>
                  <a:cubicBezTo>
                    <a:pt x="18894" y="30269"/>
                    <a:pt x="19190" y="30200"/>
                    <a:pt x="19474" y="30090"/>
                  </a:cubicBezTo>
                  <a:cubicBezTo>
                    <a:pt x="19947" y="29951"/>
                    <a:pt x="20063" y="29743"/>
                    <a:pt x="20427" y="29398"/>
                  </a:cubicBezTo>
                  <a:cubicBezTo>
                    <a:pt x="20751" y="29030"/>
                    <a:pt x="20993" y="28696"/>
                    <a:pt x="21054" y="28500"/>
                  </a:cubicBezTo>
                  <a:cubicBezTo>
                    <a:pt x="21099" y="28497"/>
                    <a:pt x="21121" y="28495"/>
                    <a:pt x="21130" y="28495"/>
                  </a:cubicBezTo>
                  <a:cubicBezTo>
                    <a:pt x="21160" y="28495"/>
                    <a:pt x="21069" y="28510"/>
                    <a:pt x="21224" y="28521"/>
                  </a:cubicBezTo>
                  <a:cubicBezTo>
                    <a:pt x="21218" y="28499"/>
                    <a:pt x="21208" y="28492"/>
                    <a:pt x="21199" y="28492"/>
                  </a:cubicBezTo>
                  <a:cubicBezTo>
                    <a:pt x="21187" y="28492"/>
                    <a:pt x="21175" y="28504"/>
                    <a:pt x="21173" y="28504"/>
                  </a:cubicBezTo>
                  <a:cubicBezTo>
                    <a:pt x="21172" y="28504"/>
                    <a:pt x="21176" y="28498"/>
                    <a:pt x="21188" y="28475"/>
                  </a:cubicBezTo>
                  <a:cubicBezTo>
                    <a:pt x="21386" y="28189"/>
                    <a:pt x="21464" y="27823"/>
                    <a:pt x="21611" y="27527"/>
                  </a:cubicBezTo>
                  <a:cubicBezTo>
                    <a:pt x="21758" y="27247"/>
                    <a:pt x="21996" y="27062"/>
                    <a:pt x="22061" y="26643"/>
                  </a:cubicBezTo>
                  <a:cubicBezTo>
                    <a:pt x="22071" y="26650"/>
                    <a:pt x="22077" y="26653"/>
                    <a:pt x="22080" y="26653"/>
                  </a:cubicBezTo>
                  <a:cubicBezTo>
                    <a:pt x="22101" y="26653"/>
                    <a:pt x="22022" y="26542"/>
                    <a:pt x="22082" y="26406"/>
                  </a:cubicBezTo>
                  <a:cubicBezTo>
                    <a:pt x="22221" y="26236"/>
                    <a:pt x="22259" y="26099"/>
                    <a:pt x="22397" y="25752"/>
                  </a:cubicBezTo>
                  <a:cubicBezTo>
                    <a:pt x="22593" y="25531"/>
                    <a:pt x="22761" y="25310"/>
                    <a:pt x="22871" y="25119"/>
                  </a:cubicBezTo>
                  <a:lnTo>
                    <a:pt x="22871" y="25119"/>
                  </a:lnTo>
                  <a:cubicBezTo>
                    <a:pt x="22856" y="25150"/>
                    <a:pt x="22871" y="25146"/>
                    <a:pt x="22858" y="25155"/>
                  </a:cubicBezTo>
                  <a:cubicBezTo>
                    <a:pt x="23098" y="24997"/>
                    <a:pt x="23188" y="24839"/>
                    <a:pt x="23451" y="24677"/>
                  </a:cubicBezTo>
                  <a:cubicBezTo>
                    <a:pt x="23453" y="24681"/>
                    <a:pt x="23455" y="24686"/>
                    <a:pt x="23457" y="24692"/>
                  </a:cubicBezTo>
                  <a:cubicBezTo>
                    <a:pt x="23455" y="24686"/>
                    <a:pt x="23455" y="24679"/>
                    <a:pt x="23453" y="24675"/>
                  </a:cubicBezTo>
                  <a:cubicBezTo>
                    <a:pt x="23510" y="24639"/>
                    <a:pt x="23571" y="24608"/>
                    <a:pt x="23630" y="24578"/>
                  </a:cubicBezTo>
                  <a:cubicBezTo>
                    <a:pt x="23655" y="24599"/>
                    <a:pt x="23680" y="24618"/>
                    <a:pt x="23708" y="24633"/>
                  </a:cubicBezTo>
                  <a:cubicBezTo>
                    <a:pt x="23735" y="24585"/>
                    <a:pt x="23764" y="24538"/>
                    <a:pt x="23798" y="24492"/>
                  </a:cubicBezTo>
                  <a:cubicBezTo>
                    <a:pt x="23809" y="24486"/>
                    <a:pt x="23819" y="24484"/>
                    <a:pt x="23829" y="24484"/>
                  </a:cubicBezTo>
                  <a:cubicBezTo>
                    <a:pt x="23856" y="24484"/>
                    <a:pt x="23877" y="24502"/>
                    <a:pt x="23892" y="24502"/>
                  </a:cubicBezTo>
                  <a:cubicBezTo>
                    <a:pt x="23903" y="24502"/>
                    <a:pt x="23910" y="24492"/>
                    <a:pt x="23914" y="24458"/>
                  </a:cubicBezTo>
                  <a:cubicBezTo>
                    <a:pt x="23907" y="24429"/>
                    <a:pt x="23899" y="24402"/>
                    <a:pt x="23886" y="24376"/>
                  </a:cubicBezTo>
                  <a:cubicBezTo>
                    <a:pt x="23991" y="24259"/>
                    <a:pt x="24092" y="24183"/>
                    <a:pt x="24193" y="24023"/>
                  </a:cubicBezTo>
                  <a:cubicBezTo>
                    <a:pt x="24210" y="24027"/>
                    <a:pt x="24227" y="24029"/>
                    <a:pt x="24243" y="24029"/>
                  </a:cubicBezTo>
                  <a:cubicBezTo>
                    <a:pt x="24398" y="24029"/>
                    <a:pt x="24503" y="23858"/>
                    <a:pt x="24589" y="23804"/>
                  </a:cubicBezTo>
                  <a:cubicBezTo>
                    <a:pt x="24778" y="23411"/>
                    <a:pt x="24873" y="23022"/>
                    <a:pt x="25035" y="22892"/>
                  </a:cubicBezTo>
                  <a:cubicBezTo>
                    <a:pt x="25075" y="22530"/>
                    <a:pt x="25104" y="22337"/>
                    <a:pt x="25138" y="22154"/>
                  </a:cubicBezTo>
                  <a:cubicBezTo>
                    <a:pt x="25106" y="22082"/>
                    <a:pt x="25047" y="22006"/>
                    <a:pt x="24927" y="21920"/>
                  </a:cubicBezTo>
                  <a:lnTo>
                    <a:pt x="24927" y="21920"/>
                  </a:lnTo>
                  <a:cubicBezTo>
                    <a:pt x="24934" y="21920"/>
                    <a:pt x="24940" y="21921"/>
                    <a:pt x="24946" y="21921"/>
                  </a:cubicBezTo>
                  <a:cubicBezTo>
                    <a:pt x="25142" y="21921"/>
                    <a:pt x="24944" y="21742"/>
                    <a:pt x="25032" y="21742"/>
                  </a:cubicBezTo>
                  <a:cubicBezTo>
                    <a:pt x="25058" y="21742"/>
                    <a:pt x="25109" y="21758"/>
                    <a:pt x="25203" y="21798"/>
                  </a:cubicBezTo>
                  <a:cubicBezTo>
                    <a:pt x="25209" y="21762"/>
                    <a:pt x="25215" y="21725"/>
                    <a:pt x="25222" y="21683"/>
                  </a:cubicBezTo>
                  <a:lnTo>
                    <a:pt x="25222" y="21683"/>
                  </a:lnTo>
                  <a:cubicBezTo>
                    <a:pt x="25221" y="21683"/>
                    <a:pt x="25221" y="21683"/>
                    <a:pt x="25221" y="21683"/>
                  </a:cubicBezTo>
                  <a:cubicBezTo>
                    <a:pt x="25204" y="21683"/>
                    <a:pt x="25177" y="21550"/>
                    <a:pt x="25167" y="21537"/>
                  </a:cubicBezTo>
                  <a:cubicBezTo>
                    <a:pt x="25222" y="21474"/>
                    <a:pt x="25253" y="21039"/>
                    <a:pt x="25226" y="20742"/>
                  </a:cubicBezTo>
                  <a:lnTo>
                    <a:pt x="25226" y="20742"/>
                  </a:lnTo>
                  <a:lnTo>
                    <a:pt x="25203" y="20755"/>
                  </a:lnTo>
                  <a:cubicBezTo>
                    <a:pt x="24511" y="20379"/>
                    <a:pt x="24847" y="20177"/>
                    <a:pt x="25222" y="19985"/>
                  </a:cubicBezTo>
                  <a:cubicBezTo>
                    <a:pt x="25211" y="19859"/>
                    <a:pt x="25201" y="19729"/>
                    <a:pt x="25190" y="19657"/>
                  </a:cubicBezTo>
                  <a:cubicBezTo>
                    <a:pt x="25190" y="19638"/>
                    <a:pt x="25188" y="19622"/>
                    <a:pt x="25188" y="19605"/>
                  </a:cubicBezTo>
                  <a:cubicBezTo>
                    <a:pt x="25114" y="19615"/>
                    <a:pt x="25041" y="19636"/>
                    <a:pt x="24971" y="19664"/>
                  </a:cubicBezTo>
                  <a:cubicBezTo>
                    <a:pt x="24876" y="19604"/>
                    <a:pt x="24842" y="19448"/>
                    <a:pt x="25082" y="19448"/>
                  </a:cubicBezTo>
                  <a:cubicBezTo>
                    <a:pt x="25111" y="19448"/>
                    <a:pt x="25144" y="19450"/>
                    <a:pt x="25182" y="19455"/>
                  </a:cubicBezTo>
                  <a:cubicBezTo>
                    <a:pt x="25180" y="19338"/>
                    <a:pt x="25182" y="19222"/>
                    <a:pt x="25192" y="19104"/>
                  </a:cubicBezTo>
                  <a:cubicBezTo>
                    <a:pt x="25112" y="18928"/>
                    <a:pt x="25146" y="18755"/>
                    <a:pt x="25112" y="18606"/>
                  </a:cubicBezTo>
                  <a:cubicBezTo>
                    <a:pt x="25165" y="18126"/>
                    <a:pt x="25337" y="17674"/>
                    <a:pt x="25596" y="17115"/>
                  </a:cubicBezTo>
                  <a:cubicBezTo>
                    <a:pt x="25602" y="17115"/>
                    <a:pt x="25609" y="17116"/>
                    <a:pt x="25615" y="17116"/>
                  </a:cubicBezTo>
                  <a:cubicBezTo>
                    <a:pt x="25633" y="17116"/>
                    <a:pt x="25651" y="17113"/>
                    <a:pt x="25670" y="17109"/>
                  </a:cubicBezTo>
                  <a:cubicBezTo>
                    <a:pt x="25981" y="16236"/>
                    <a:pt x="26128" y="15403"/>
                    <a:pt x="25994" y="14875"/>
                  </a:cubicBezTo>
                  <a:cubicBezTo>
                    <a:pt x="25945" y="14522"/>
                    <a:pt x="25836" y="14339"/>
                    <a:pt x="25876" y="14309"/>
                  </a:cubicBezTo>
                  <a:cubicBezTo>
                    <a:pt x="25768" y="14158"/>
                    <a:pt x="25661" y="13782"/>
                    <a:pt x="25676" y="13737"/>
                  </a:cubicBezTo>
                  <a:cubicBezTo>
                    <a:pt x="25577" y="13294"/>
                    <a:pt x="25348" y="13260"/>
                    <a:pt x="25226" y="12829"/>
                  </a:cubicBezTo>
                  <a:lnTo>
                    <a:pt x="25226" y="12829"/>
                  </a:lnTo>
                  <a:cubicBezTo>
                    <a:pt x="25235" y="12897"/>
                    <a:pt x="25230" y="12920"/>
                    <a:pt x="25220" y="12920"/>
                  </a:cubicBezTo>
                  <a:cubicBezTo>
                    <a:pt x="25203" y="12920"/>
                    <a:pt x="25172" y="12861"/>
                    <a:pt x="25161" y="12837"/>
                  </a:cubicBezTo>
                  <a:cubicBezTo>
                    <a:pt x="25131" y="12770"/>
                    <a:pt x="25045" y="12543"/>
                    <a:pt x="24948" y="12381"/>
                  </a:cubicBezTo>
                  <a:cubicBezTo>
                    <a:pt x="24935" y="12368"/>
                    <a:pt x="24924" y="12363"/>
                    <a:pt x="24916" y="12363"/>
                  </a:cubicBezTo>
                  <a:cubicBezTo>
                    <a:pt x="24908" y="12363"/>
                    <a:pt x="24902" y="12368"/>
                    <a:pt x="24898" y="12377"/>
                  </a:cubicBezTo>
                  <a:cubicBezTo>
                    <a:pt x="24831" y="12217"/>
                    <a:pt x="24732" y="11935"/>
                    <a:pt x="24660" y="11876"/>
                  </a:cubicBezTo>
                  <a:cubicBezTo>
                    <a:pt x="24664" y="11845"/>
                    <a:pt x="24667" y="11813"/>
                    <a:pt x="24667" y="11784"/>
                  </a:cubicBezTo>
                  <a:cubicBezTo>
                    <a:pt x="24521" y="11630"/>
                    <a:pt x="24368" y="11346"/>
                    <a:pt x="24208" y="11275"/>
                  </a:cubicBezTo>
                  <a:cubicBezTo>
                    <a:pt x="24101" y="10955"/>
                    <a:pt x="24036" y="10524"/>
                    <a:pt x="23941" y="10183"/>
                  </a:cubicBezTo>
                  <a:cubicBezTo>
                    <a:pt x="23929" y="10201"/>
                    <a:pt x="23918" y="10208"/>
                    <a:pt x="23908" y="10208"/>
                  </a:cubicBezTo>
                  <a:cubicBezTo>
                    <a:pt x="23851" y="10208"/>
                    <a:pt x="23842" y="9936"/>
                    <a:pt x="23855" y="9752"/>
                  </a:cubicBezTo>
                  <a:cubicBezTo>
                    <a:pt x="23834" y="9738"/>
                    <a:pt x="23855" y="9599"/>
                    <a:pt x="23909" y="9458"/>
                  </a:cubicBezTo>
                  <a:cubicBezTo>
                    <a:pt x="23869" y="9300"/>
                    <a:pt x="23842" y="9250"/>
                    <a:pt x="23811" y="9212"/>
                  </a:cubicBezTo>
                  <a:cubicBezTo>
                    <a:pt x="23769" y="8850"/>
                    <a:pt x="23659" y="8394"/>
                    <a:pt x="23676" y="8171"/>
                  </a:cubicBezTo>
                  <a:lnTo>
                    <a:pt x="23676" y="8171"/>
                  </a:lnTo>
                  <a:cubicBezTo>
                    <a:pt x="23632" y="8190"/>
                    <a:pt x="23598" y="8192"/>
                    <a:pt x="23590" y="8215"/>
                  </a:cubicBezTo>
                  <a:cubicBezTo>
                    <a:pt x="23485" y="7765"/>
                    <a:pt x="23350" y="7380"/>
                    <a:pt x="23066" y="7235"/>
                  </a:cubicBezTo>
                  <a:cubicBezTo>
                    <a:pt x="22793" y="7054"/>
                    <a:pt x="22513" y="6753"/>
                    <a:pt x="22324" y="6369"/>
                  </a:cubicBezTo>
                  <a:cubicBezTo>
                    <a:pt x="22134" y="6156"/>
                    <a:pt x="21695" y="5946"/>
                    <a:pt x="21382" y="5826"/>
                  </a:cubicBezTo>
                  <a:cubicBezTo>
                    <a:pt x="21302" y="5826"/>
                    <a:pt x="21141" y="5643"/>
                    <a:pt x="21080" y="5643"/>
                  </a:cubicBezTo>
                  <a:cubicBezTo>
                    <a:pt x="21074" y="5643"/>
                    <a:pt x="21070" y="5644"/>
                    <a:pt x="21066" y="5647"/>
                  </a:cubicBezTo>
                  <a:cubicBezTo>
                    <a:pt x="20898" y="5466"/>
                    <a:pt x="20841" y="5466"/>
                    <a:pt x="20660" y="5363"/>
                  </a:cubicBezTo>
                  <a:cubicBezTo>
                    <a:pt x="20660" y="5346"/>
                    <a:pt x="20660" y="5330"/>
                    <a:pt x="20656" y="5309"/>
                  </a:cubicBezTo>
                  <a:cubicBezTo>
                    <a:pt x="20257" y="5294"/>
                    <a:pt x="20092" y="5010"/>
                    <a:pt x="19971" y="4838"/>
                  </a:cubicBezTo>
                  <a:cubicBezTo>
                    <a:pt x="19769" y="4770"/>
                    <a:pt x="19350" y="4425"/>
                    <a:pt x="19251" y="4303"/>
                  </a:cubicBezTo>
                  <a:cubicBezTo>
                    <a:pt x="19033" y="3950"/>
                    <a:pt x="18841" y="3874"/>
                    <a:pt x="18778" y="3490"/>
                  </a:cubicBezTo>
                  <a:cubicBezTo>
                    <a:pt x="18667" y="3466"/>
                    <a:pt x="18726" y="3368"/>
                    <a:pt x="18620" y="3353"/>
                  </a:cubicBezTo>
                  <a:cubicBezTo>
                    <a:pt x="18608" y="3344"/>
                    <a:pt x="18599" y="3340"/>
                    <a:pt x="18589" y="3334"/>
                  </a:cubicBezTo>
                  <a:cubicBezTo>
                    <a:pt x="18583" y="3071"/>
                    <a:pt x="18370" y="2810"/>
                    <a:pt x="17863" y="2554"/>
                  </a:cubicBezTo>
                  <a:cubicBezTo>
                    <a:pt x="17876" y="2537"/>
                    <a:pt x="17891" y="2520"/>
                    <a:pt x="17905" y="2505"/>
                  </a:cubicBezTo>
                  <a:cubicBezTo>
                    <a:pt x="17695" y="2167"/>
                    <a:pt x="17289" y="2001"/>
                    <a:pt x="16967" y="1879"/>
                  </a:cubicBezTo>
                  <a:cubicBezTo>
                    <a:pt x="16770" y="1849"/>
                    <a:pt x="16881" y="1824"/>
                    <a:pt x="16597" y="1679"/>
                  </a:cubicBezTo>
                  <a:cubicBezTo>
                    <a:pt x="16575" y="1679"/>
                    <a:pt x="16554" y="1680"/>
                    <a:pt x="16534" y="1680"/>
                  </a:cubicBezTo>
                  <a:cubicBezTo>
                    <a:pt x="16354" y="1680"/>
                    <a:pt x="16298" y="1658"/>
                    <a:pt x="16232" y="1658"/>
                  </a:cubicBezTo>
                  <a:cubicBezTo>
                    <a:pt x="16198" y="1658"/>
                    <a:pt x="16161" y="1664"/>
                    <a:pt x="16103" y="1681"/>
                  </a:cubicBezTo>
                  <a:cubicBezTo>
                    <a:pt x="16013" y="1662"/>
                    <a:pt x="16055" y="1664"/>
                    <a:pt x="16141" y="1660"/>
                  </a:cubicBezTo>
                  <a:cubicBezTo>
                    <a:pt x="15627" y="1544"/>
                    <a:pt x="15347" y="1487"/>
                    <a:pt x="15038" y="1487"/>
                  </a:cubicBezTo>
                  <a:cubicBezTo>
                    <a:pt x="15021" y="1487"/>
                    <a:pt x="15005" y="1487"/>
                    <a:pt x="14988" y="1487"/>
                  </a:cubicBezTo>
                  <a:cubicBezTo>
                    <a:pt x="14979" y="1483"/>
                    <a:pt x="14968" y="1479"/>
                    <a:pt x="14960" y="1479"/>
                  </a:cubicBezTo>
                  <a:cubicBezTo>
                    <a:pt x="14947" y="1479"/>
                    <a:pt x="14942" y="1488"/>
                    <a:pt x="14957" y="1519"/>
                  </a:cubicBezTo>
                  <a:cubicBezTo>
                    <a:pt x="14721" y="1517"/>
                    <a:pt x="14576" y="1487"/>
                    <a:pt x="14566" y="1456"/>
                  </a:cubicBezTo>
                  <a:cubicBezTo>
                    <a:pt x="14478" y="1408"/>
                    <a:pt x="14123" y="1453"/>
                    <a:pt x="14114" y="1365"/>
                  </a:cubicBezTo>
                  <a:lnTo>
                    <a:pt x="14114" y="1365"/>
                  </a:lnTo>
                  <a:cubicBezTo>
                    <a:pt x="14106" y="1378"/>
                    <a:pt x="13983" y="1425"/>
                    <a:pt x="13906" y="1425"/>
                  </a:cubicBezTo>
                  <a:cubicBezTo>
                    <a:pt x="13890" y="1425"/>
                    <a:pt x="13876" y="1423"/>
                    <a:pt x="13865" y="1418"/>
                  </a:cubicBezTo>
                  <a:cubicBezTo>
                    <a:pt x="13653" y="1418"/>
                    <a:pt x="13388" y="1336"/>
                    <a:pt x="13203" y="1286"/>
                  </a:cubicBezTo>
                  <a:cubicBezTo>
                    <a:pt x="12822" y="1286"/>
                    <a:pt x="12568" y="1248"/>
                    <a:pt x="12202" y="1084"/>
                  </a:cubicBezTo>
                  <a:cubicBezTo>
                    <a:pt x="12248" y="1000"/>
                    <a:pt x="11969" y="1029"/>
                    <a:pt x="11952" y="857"/>
                  </a:cubicBezTo>
                  <a:cubicBezTo>
                    <a:pt x="11809" y="777"/>
                    <a:pt x="11655" y="714"/>
                    <a:pt x="11498" y="672"/>
                  </a:cubicBezTo>
                  <a:cubicBezTo>
                    <a:pt x="11498" y="640"/>
                    <a:pt x="11483" y="611"/>
                    <a:pt x="11458" y="594"/>
                  </a:cubicBezTo>
                  <a:cubicBezTo>
                    <a:pt x="11136" y="379"/>
                    <a:pt x="10726" y="238"/>
                    <a:pt x="10360" y="148"/>
                  </a:cubicBezTo>
                  <a:cubicBezTo>
                    <a:pt x="10067" y="26"/>
                    <a:pt x="9704" y="17"/>
                    <a:pt x="91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7225025" y="4598150"/>
              <a:ext cx="7350" cy="10075"/>
            </a:xfrm>
            <a:custGeom>
              <a:avLst/>
              <a:gdLst/>
              <a:ahLst/>
              <a:cxnLst/>
              <a:rect l="l" t="t" r="r" b="b"/>
              <a:pathLst>
                <a:path w="294" h="403" extrusionOk="0">
                  <a:moveTo>
                    <a:pt x="293" y="1"/>
                  </a:moveTo>
                  <a:lnTo>
                    <a:pt x="293" y="1"/>
                  </a:lnTo>
                  <a:cubicBezTo>
                    <a:pt x="209" y="112"/>
                    <a:pt x="119" y="238"/>
                    <a:pt x="15" y="375"/>
                  </a:cubicBezTo>
                  <a:cubicBezTo>
                    <a:pt x="11" y="383"/>
                    <a:pt x="5" y="392"/>
                    <a:pt x="1" y="402"/>
                  </a:cubicBezTo>
                  <a:cubicBezTo>
                    <a:pt x="142" y="308"/>
                    <a:pt x="245" y="165"/>
                    <a:pt x="2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6723825" y="4623175"/>
              <a:ext cx="29425" cy="25550"/>
            </a:xfrm>
            <a:custGeom>
              <a:avLst/>
              <a:gdLst/>
              <a:ahLst/>
              <a:cxnLst/>
              <a:rect l="l" t="t" r="r" b="b"/>
              <a:pathLst>
                <a:path w="1177" h="1022" extrusionOk="0">
                  <a:moveTo>
                    <a:pt x="348" y="1"/>
                  </a:moveTo>
                  <a:lnTo>
                    <a:pt x="182" y="364"/>
                  </a:lnTo>
                  <a:lnTo>
                    <a:pt x="754" y="156"/>
                  </a:lnTo>
                  <a:lnTo>
                    <a:pt x="754" y="156"/>
                  </a:lnTo>
                  <a:cubicBezTo>
                    <a:pt x="825" y="200"/>
                    <a:pt x="783" y="280"/>
                    <a:pt x="623" y="402"/>
                  </a:cubicBezTo>
                  <a:lnTo>
                    <a:pt x="171" y="387"/>
                  </a:lnTo>
                  <a:lnTo>
                    <a:pt x="1" y="760"/>
                  </a:lnTo>
                  <a:cubicBezTo>
                    <a:pt x="44" y="765"/>
                    <a:pt x="87" y="768"/>
                    <a:pt x="131" y="768"/>
                  </a:cubicBezTo>
                  <a:cubicBezTo>
                    <a:pt x="159" y="768"/>
                    <a:pt x="187" y="766"/>
                    <a:pt x="215" y="764"/>
                  </a:cubicBezTo>
                  <a:cubicBezTo>
                    <a:pt x="306" y="699"/>
                    <a:pt x="386" y="634"/>
                    <a:pt x="472" y="566"/>
                  </a:cubicBezTo>
                  <a:cubicBezTo>
                    <a:pt x="511" y="561"/>
                    <a:pt x="544" y="559"/>
                    <a:pt x="569" y="559"/>
                  </a:cubicBezTo>
                  <a:cubicBezTo>
                    <a:pt x="810" y="559"/>
                    <a:pt x="482" y="759"/>
                    <a:pt x="325" y="909"/>
                  </a:cubicBezTo>
                  <a:cubicBezTo>
                    <a:pt x="323" y="917"/>
                    <a:pt x="318" y="922"/>
                    <a:pt x="312" y="924"/>
                  </a:cubicBezTo>
                  <a:cubicBezTo>
                    <a:pt x="306" y="930"/>
                    <a:pt x="299" y="936"/>
                    <a:pt x="293" y="943"/>
                  </a:cubicBezTo>
                  <a:cubicBezTo>
                    <a:pt x="421" y="995"/>
                    <a:pt x="558" y="1021"/>
                    <a:pt x="695" y="1021"/>
                  </a:cubicBezTo>
                  <a:cubicBezTo>
                    <a:pt x="735" y="1021"/>
                    <a:pt x="776" y="1019"/>
                    <a:pt x="817" y="1014"/>
                  </a:cubicBezTo>
                  <a:lnTo>
                    <a:pt x="1176" y="230"/>
                  </a:lnTo>
                  <a:cubicBezTo>
                    <a:pt x="1139" y="211"/>
                    <a:pt x="1096" y="194"/>
                    <a:pt x="1052" y="169"/>
                  </a:cubicBezTo>
                  <a:cubicBezTo>
                    <a:pt x="978" y="188"/>
                    <a:pt x="923" y="198"/>
                    <a:pt x="879" y="198"/>
                  </a:cubicBezTo>
                  <a:cubicBezTo>
                    <a:pt x="775" y="198"/>
                    <a:pt x="735" y="144"/>
                    <a:pt x="670" y="36"/>
                  </a:cubicBezTo>
                  <a:cubicBezTo>
                    <a:pt x="645" y="27"/>
                    <a:pt x="608" y="23"/>
                    <a:pt x="580" y="23"/>
                  </a:cubicBezTo>
                  <a:cubicBezTo>
                    <a:pt x="541" y="23"/>
                    <a:pt x="522" y="31"/>
                    <a:pt x="596" y="43"/>
                  </a:cubicBezTo>
                  <a:cubicBezTo>
                    <a:pt x="512" y="34"/>
                    <a:pt x="430" y="19"/>
                    <a:pt x="3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6561850" y="4377700"/>
              <a:ext cx="104425" cy="192250"/>
            </a:xfrm>
            <a:custGeom>
              <a:avLst/>
              <a:gdLst/>
              <a:ahLst/>
              <a:cxnLst/>
              <a:rect l="l" t="t" r="r" b="b"/>
              <a:pathLst>
                <a:path w="4177" h="7690" extrusionOk="0">
                  <a:moveTo>
                    <a:pt x="1021" y="3765"/>
                  </a:moveTo>
                  <a:cubicBezTo>
                    <a:pt x="1143" y="3765"/>
                    <a:pt x="1268" y="3785"/>
                    <a:pt x="1218" y="4009"/>
                  </a:cubicBezTo>
                  <a:cubicBezTo>
                    <a:pt x="1077" y="4001"/>
                    <a:pt x="987" y="3895"/>
                    <a:pt x="856" y="3895"/>
                  </a:cubicBezTo>
                  <a:lnTo>
                    <a:pt x="915" y="3765"/>
                  </a:lnTo>
                  <a:cubicBezTo>
                    <a:pt x="924" y="3765"/>
                    <a:pt x="934" y="3766"/>
                    <a:pt x="944" y="3766"/>
                  </a:cubicBezTo>
                  <a:cubicBezTo>
                    <a:pt x="968" y="3766"/>
                    <a:pt x="995" y="3765"/>
                    <a:pt x="1021" y="3765"/>
                  </a:cubicBezTo>
                  <a:close/>
                  <a:moveTo>
                    <a:pt x="1879" y="4557"/>
                  </a:moveTo>
                  <a:cubicBezTo>
                    <a:pt x="1999" y="4557"/>
                    <a:pt x="2125" y="4621"/>
                    <a:pt x="2254" y="4621"/>
                  </a:cubicBezTo>
                  <a:cubicBezTo>
                    <a:pt x="2273" y="4621"/>
                    <a:pt x="2292" y="4620"/>
                    <a:pt x="2312" y="4617"/>
                  </a:cubicBezTo>
                  <a:lnTo>
                    <a:pt x="2312" y="4617"/>
                  </a:lnTo>
                  <a:cubicBezTo>
                    <a:pt x="2688" y="4684"/>
                    <a:pt x="2387" y="4865"/>
                    <a:pt x="2244" y="5044"/>
                  </a:cubicBezTo>
                  <a:cubicBezTo>
                    <a:pt x="2150" y="4845"/>
                    <a:pt x="1766" y="4687"/>
                    <a:pt x="1661" y="4687"/>
                  </a:cubicBezTo>
                  <a:cubicBezTo>
                    <a:pt x="1655" y="4687"/>
                    <a:pt x="1651" y="4687"/>
                    <a:pt x="1647" y="4688"/>
                  </a:cubicBezTo>
                  <a:cubicBezTo>
                    <a:pt x="1720" y="4587"/>
                    <a:pt x="1798" y="4557"/>
                    <a:pt x="1879" y="4557"/>
                  </a:cubicBezTo>
                  <a:close/>
                  <a:moveTo>
                    <a:pt x="2244" y="5044"/>
                  </a:moveTo>
                  <a:lnTo>
                    <a:pt x="2244" y="5044"/>
                  </a:lnTo>
                  <a:cubicBezTo>
                    <a:pt x="2278" y="5113"/>
                    <a:pt x="2272" y="5187"/>
                    <a:pt x="2209" y="5262"/>
                  </a:cubicBezTo>
                  <a:cubicBezTo>
                    <a:pt x="2223" y="5275"/>
                    <a:pt x="2238" y="5288"/>
                    <a:pt x="2255" y="5298"/>
                  </a:cubicBezTo>
                  <a:lnTo>
                    <a:pt x="2495" y="5258"/>
                  </a:lnTo>
                  <a:lnTo>
                    <a:pt x="2082" y="5365"/>
                  </a:lnTo>
                  <a:cubicBezTo>
                    <a:pt x="2131" y="5338"/>
                    <a:pt x="2173" y="5302"/>
                    <a:pt x="2209" y="5260"/>
                  </a:cubicBezTo>
                  <a:cubicBezTo>
                    <a:pt x="2148" y="5195"/>
                    <a:pt x="2181" y="5119"/>
                    <a:pt x="2244" y="5044"/>
                  </a:cubicBezTo>
                  <a:close/>
                  <a:moveTo>
                    <a:pt x="869" y="1"/>
                  </a:moveTo>
                  <a:cubicBezTo>
                    <a:pt x="816" y="1"/>
                    <a:pt x="794" y="46"/>
                    <a:pt x="844" y="200"/>
                  </a:cubicBezTo>
                  <a:lnTo>
                    <a:pt x="974" y="257"/>
                  </a:lnTo>
                  <a:cubicBezTo>
                    <a:pt x="795" y="450"/>
                    <a:pt x="787" y="716"/>
                    <a:pt x="576" y="716"/>
                  </a:cubicBezTo>
                  <a:cubicBezTo>
                    <a:pt x="561" y="716"/>
                    <a:pt x="545" y="714"/>
                    <a:pt x="528" y="711"/>
                  </a:cubicBezTo>
                  <a:lnTo>
                    <a:pt x="253" y="232"/>
                  </a:lnTo>
                  <a:cubicBezTo>
                    <a:pt x="232" y="411"/>
                    <a:pt x="196" y="579"/>
                    <a:pt x="164" y="810"/>
                  </a:cubicBezTo>
                  <a:cubicBezTo>
                    <a:pt x="156" y="823"/>
                    <a:pt x="152" y="836"/>
                    <a:pt x="148" y="848"/>
                  </a:cubicBezTo>
                  <a:cubicBezTo>
                    <a:pt x="125" y="894"/>
                    <a:pt x="106" y="945"/>
                    <a:pt x="91" y="995"/>
                  </a:cubicBezTo>
                  <a:cubicBezTo>
                    <a:pt x="32" y="1206"/>
                    <a:pt x="0" y="1685"/>
                    <a:pt x="0" y="2017"/>
                  </a:cubicBezTo>
                  <a:cubicBezTo>
                    <a:pt x="17" y="2005"/>
                    <a:pt x="42" y="1990"/>
                    <a:pt x="48" y="1990"/>
                  </a:cubicBezTo>
                  <a:cubicBezTo>
                    <a:pt x="52" y="1990"/>
                    <a:pt x="46" y="1997"/>
                    <a:pt x="21" y="2017"/>
                  </a:cubicBezTo>
                  <a:cubicBezTo>
                    <a:pt x="15" y="2577"/>
                    <a:pt x="230" y="2770"/>
                    <a:pt x="305" y="3145"/>
                  </a:cubicBezTo>
                  <a:cubicBezTo>
                    <a:pt x="440" y="3380"/>
                    <a:pt x="596" y="3605"/>
                    <a:pt x="768" y="3815"/>
                  </a:cubicBezTo>
                  <a:lnTo>
                    <a:pt x="783" y="3786"/>
                  </a:lnTo>
                  <a:lnTo>
                    <a:pt x="770" y="3818"/>
                  </a:lnTo>
                  <a:cubicBezTo>
                    <a:pt x="791" y="3845"/>
                    <a:pt x="812" y="3872"/>
                    <a:pt x="833" y="3900"/>
                  </a:cubicBezTo>
                  <a:cubicBezTo>
                    <a:pt x="840" y="3897"/>
                    <a:pt x="848" y="3897"/>
                    <a:pt x="856" y="3895"/>
                  </a:cubicBezTo>
                  <a:lnTo>
                    <a:pt x="856" y="3895"/>
                  </a:lnTo>
                  <a:lnTo>
                    <a:pt x="846" y="3916"/>
                  </a:lnTo>
                  <a:cubicBezTo>
                    <a:pt x="869" y="3946"/>
                    <a:pt x="892" y="3975"/>
                    <a:pt x="915" y="4005"/>
                  </a:cubicBezTo>
                  <a:cubicBezTo>
                    <a:pt x="1147" y="4280"/>
                    <a:pt x="1407" y="4581"/>
                    <a:pt x="1613" y="4896"/>
                  </a:cubicBezTo>
                  <a:cubicBezTo>
                    <a:pt x="1693" y="4915"/>
                    <a:pt x="1902" y="5060"/>
                    <a:pt x="1893" y="5235"/>
                  </a:cubicBezTo>
                  <a:cubicBezTo>
                    <a:pt x="1992" y="5384"/>
                    <a:pt x="2112" y="5421"/>
                    <a:pt x="2216" y="5421"/>
                  </a:cubicBezTo>
                  <a:cubicBezTo>
                    <a:pt x="2225" y="5421"/>
                    <a:pt x="2234" y="5421"/>
                    <a:pt x="2242" y="5420"/>
                  </a:cubicBezTo>
                  <a:cubicBezTo>
                    <a:pt x="2261" y="5452"/>
                    <a:pt x="2272" y="5485"/>
                    <a:pt x="2276" y="5521"/>
                  </a:cubicBezTo>
                  <a:cubicBezTo>
                    <a:pt x="2284" y="5504"/>
                    <a:pt x="2295" y="5489"/>
                    <a:pt x="2307" y="5477"/>
                  </a:cubicBezTo>
                  <a:cubicBezTo>
                    <a:pt x="2486" y="5624"/>
                    <a:pt x="2598" y="5956"/>
                    <a:pt x="2837" y="6312"/>
                  </a:cubicBezTo>
                  <a:cubicBezTo>
                    <a:pt x="3126" y="6562"/>
                    <a:pt x="3159" y="6804"/>
                    <a:pt x="3418" y="6856"/>
                  </a:cubicBezTo>
                  <a:cubicBezTo>
                    <a:pt x="3407" y="7107"/>
                    <a:pt x="3544" y="7050"/>
                    <a:pt x="3580" y="7334"/>
                  </a:cubicBezTo>
                  <a:cubicBezTo>
                    <a:pt x="3613" y="7407"/>
                    <a:pt x="3609" y="7529"/>
                    <a:pt x="3649" y="7689"/>
                  </a:cubicBezTo>
                  <a:lnTo>
                    <a:pt x="4177" y="6533"/>
                  </a:lnTo>
                  <a:cubicBezTo>
                    <a:pt x="4167" y="6505"/>
                    <a:pt x="4162" y="6482"/>
                    <a:pt x="4158" y="6463"/>
                  </a:cubicBezTo>
                  <a:cubicBezTo>
                    <a:pt x="3822" y="6326"/>
                    <a:pt x="3803" y="5891"/>
                    <a:pt x="3548" y="5752"/>
                  </a:cubicBezTo>
                  <a:cubicBezTo>
                    <a:pt x="3276" y="5487"/>
                    <a:pt x="3154" y="5102"/>
                    <a:pt x="2834" y="5102"/>
                  </a:cubicBezTo>
                  <a:cubicBezTo>
                    <a:pt x="2829" y="5102"/>
                    <a:pt x="2825" y="5102"/>
                    <a:pt x="2821" y="5103"/>
                  </a:cubicBezTo>
                  <a:cubicBezTo>
                    <a:pt x="2775" y="4889"/>
                    <a:pt x="2691" y="4734"/>
                    <a:pt x="2612" y="4734"/>
                  </a:cubicBezTo>
                  <a:cubicBezTo>
                    <a:pt x="2590" y="4734"/>
                    <a:pt x="2568" y="4746"/>
                    <a:pt x="2547" y="4772"/>
                  </a:cubicBezTo>
                  <a:cubicBezTo>
                    <a:pt x="2467" y="4461"/>
                    <a:pt x="2194" y="4526"/>
                    <a:pt x="2240" y="4358"/>
                  </a:cubicBezTo>
                  <a:cubicBezTo>
                    <a:pt x="2156" y="4308"/>
                    <a:pt x="2080" y="4244"/>
                    <a:pt x="2015" y="4171"/>
                  </a:cubicBezTo>
                  <a:lnTo>
                    <a:pt x="1780" y="4390"/>
                  </a:lnTo>
                  <a:lnTo>
                    <a:pt x="1651" y="4055"/>
                  </a:lnTo>
                  <a:cubicBezTo>
                    <a:pt x="1693" y="4016"/>
                    <a:pt x="1748" y="3995"/>
                    <a:pt x="1803" y="3995"/>
                  </a:cubicBezTo>
                  <a:cubicBezTo>
                    <a:pt x="1830" y="3995"/>
                    <a:pt x="1858" y="4001"/>
                    <a:pt x="1885" y="4011"/>
                  </a:cubicBezTo>
                  <a:cubicBezTo>
                    <a:pt x="1759" y="3839"/>
                    <a:pt x="1656" y="3670"/>
                    <a:pt x="1475" y="3599"/>
                  </a:cubicBezTo>
                  <a:cubicBezTo>
                    <a:pt x="1399" y="3248"/>
                    <a:pt x="1151" y="3100"/>
                    <a:pt x="995" y="2823"/>
                  </a:cubicBezTo>
                  <a:cubicBezTo>
                    <a:pt x="1025" y="2459"/>
                    <a:pt x="949" y="2402"/>
                    <a:pt x="880" y="2120"/>
                  </a:cubicBezTo>
                  <a:cubicBezTo>
                    <a:pt x="869" y="1956"/>
                    <a:pt x="861" y="1824"/>
                    <a:pt x="854" y="1706"/>
                  </a:cubicBezTo>
                  <a:cubicBezTo>
                    <a:pt x="739" y="1668"/>
                    <a:pt x="617" y="1633"/>
                    <a:pt x="537" y="1513"/>
                  </a:cubicBezTo>
                  <a:lnTo>
                    <a:pt x="537" y="1513"/>
                  </a:lnTo>
                  <a:cubicBezTo>
                    <a:pt x="603" y="1570"/>
                    <a:pt x="650" y="1593"/>
                    <a:pt x="685" y="1593"/>
                  </a:cubicBezTo>
                  <a:cubicBezTo>
                    <a:pt x="813" y="1593"/>
                    <a:pt x="762" y="1272"/>
                    <a:pt x="840" y="1222"/>
                  </a:cubicBezTo>
                  <a:cubicBezTo>
                    <a:pt x="840" y="1193"/>
                    <a:pt x="842" y="1166"/>
                    <a:pt x="844" y="1136"/>
                  </a:cubicBezTo>
                  <a:cubicBezTo>
                    <a:pt x="852" y="1134"/>
                    <a:pt x="860" y="1132"/>
                    <a:pt x="867" y="1132"/>
                  </a:cubicBezTo>
                  <a:cubicBezTo>
                    <a:pt x="885" y="1132"/>
                    <a:pt x="900" y="1144"/>
                    <a:pt x="911" y="1185"/>
                  </a:cubicBezTo>
                  <a:cubicBezTo>
                    <a:pt x="987" y="728"/>
                    <a:pt x="1010" y="438"/>
                    <a:pt x="1052" y="60"/>
                  </a:cubicBezTo>
                  <a:cubicBezTo>
                    <a:pt x="984" y="33"/>
                    <a:pt x="915" y="1"/>
                    <a:pt x="86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6572650" y="4345875"/>
              <a:ext cx="16400" cy="29800"/>
            </a:xfrm>
            <a:custGeom>
              <a:avLst/>
              <a:gdLst/>
              <a:ahLst/>
              <a:cxnLst/>
              <a:rect l="l" t="t" r="r" b="b"/>
              <a:pathLst>
                <a:path w="656" h="1192" extrusionOk="0">
                  <a:moveTo>
                    <a:pt x="118" y="0"/>
                  </a:moveTo>
                  <a:cubicBezTo>
                    <a:pt x="47" y="0"/>
                    <a:pt x="1" y="63"/>
                    <a:pt x="4" y="287"/>
                  </a:cubicBezTo>
                  <a:cubicBezTo>
                    <a:pt x="73" y="462"/>
                    <a:pt x="204" y="592"/>
                    <a:pt x="399" y="601"/>
                  </a:cubicBezTo>
                  <a:lnTo>
                    <a:pt x="140" y="706"/>
                  </a:lnTo>
                  <a:lnTo>
                    <a:pt x="633" y="1192"/>
                  </a:lnTo>
                  <a:cubicBezTo>
                    <a:pt x="656" y="946"/>
                    <a:pt x="645" y="840"/>
                    <a:pt x="603" y="569"/>
                  </a:cubicBezTo>
                  <a:lnTo>
                    <a:pt x="603" y="569"/>
                  </a:lnTo>
                  <a:cubicBezTo>
                    <a:pt x="604" y="570"/>
                    <a:pt x="604" y="570"/>
                    <a:pt x="604" y="570"/>
                  </a:cubicBezTo>
                  <a:cubicBezTo>
                    <a:pt x="610" y="570"/>
                    <a:pt x="559" y="337"/>
                    <a:pt x="528" y="337"/>
                  </a:cubicBezTo>
                  <a:cubicBezTo>
                    <a:pt x="522" y="337"/>
                    <a:pt x="517" y="345"/>
                    <a:pt x="513" y="363"/>
                  </a:cubicBezTo>
                  <a:cubicBezTo>
                    <a:pt x="525" y="228"/>
                    <a:pt x="525" y="115"/>
                    <a:pt x="530" y="88"/>
                  </a:cubicBezTo>
                  <a:lnTo>
                    <a:pt x="521" y="79"/>
                  </a:lnTo>
                  <a:cubicBezTo>
                    <a:pt x="497" y="96"/>
                    <a:pt x="470" y="102"/>
                    <a:pt x="443" y="102"/>
                  </a:cubicBezTo>
                  <a:cubicBezTo>
                    <a:pt x="334" y="102"/>
                    <a:pt x="207" y="0"/>
                    <a:pt x="11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7359000" y="4395475"/>
              <a:ext cx="1500" cy="700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0" y="0"/>
                  </a:moveTo>
                  <a:lnTo>
                    <a:pt x="59" y="28"/>
                  </a:lnTo>
                  <a:lnTo>
                    <a:pt x="59" y="17"/>
                  </a:lnTo>
                  <a:cubicBezTo>
                    <a:pt x="40" y="11"/>
                    <a:pt x="21" y="7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6722250" y="4170200"/>
              <a:ext cx="59750" cy="209950"/>
            </a:xfrm>
            <a:custGeom>
              <a:avLst/>
              <a:gdLst/>
              <a:ahLst/>
              <a:cxnLst/>
              <a:rect l="l" t="t" r="r" b="b"/>
              <a:pathLst>
                <a:path w="2390" h="8398" extrusionOk="0">
                  <a:moveTo>
                    <a:pt x="789" y="7785"/>
                  </a:moveTo>
                  <a:cubicBezTo>
                    <a:pt x="802" y="7785"/>
                    <a:pt x="819" y="7789"/>
                    <a:pt x="838" y="7796"/>
                  </a:cubicBezTo>
                  <a:lnTo>
                    <a:pt x="770" y="7790"/>
                  </a:lnTo>
                  <a:cubicBezTo>
                    <a:pt x="775" y="7787"/>
                    <a:pt x="781" y="7785"/>
                    <a:pt x="789" y="7785"/>
                  </a:cubicBezTo>
                  <a:close/>
                  <a:moveTo>
                    <a:pt x="1742" y="0"/>
                  </a:moveTo>
                  <a:cubicBezTo>
                    <a:pt x="1736" y="9"/>
                    <a:pt x="1731" y="15"/>
                    <a:pt x="1725" y="19"/>
                  </a:cubicBezTo>
                  <a:lnTo>
                    <a:pt x="1837" y="250"/>
                  </a:lnTo>
                  <a:cubicBezTo>
                    <a:pt x="1801" y="245"/>
                    <a:pt x="1766" y="243"/>
                    <a:pt x="1732" y="243"/>
                  </a:cubicBezTo>
                  <a:cubicBezTo>
                    <a:pt x="1576" y="243"/>
                    <a:pt x="1437" y="293"/>
                    <a:pt x="1302" y="370"/>
                  </a:cubicBezTo>
                  <a:cubicBezTo>
                    <a:pt x="465" y="1893"/>
                    <a:pt x="9" y="3657"/>
                    <a:pt x="1" y="5459"/>
                  </a:cubicBezTo>
                  <a:cubicBezTo>
                    <a:pt x="41" y="6463"/>
                    <a:pt x="238" y="7455"/>
                    <a:pt x="583" y="8397"/>
                  </a:cubicBezTo>
                  <a:cubicBezTo>
                    <a:pt x="634" y="8288"/>
                    <a:pt x="617" y="8145"/>
                    <a:pt x="577" y="7924"/>
                  </a:cubicBezTo>
                  <a:lnTo>
                    <a:pt x="577" y="7924"/>
                  </a:lnTo>
                  <a:cubicBezTo>
                    <a:pt x="724" y="7935"/>
                    <a:pt x="913" y="8086"/>
                    <a:pt x="1050" y="8118"/>
                  </a:cubicBezTo>
                  <a:cubicBezTo>
                    <a:pt x="1029" y="8044"/>
                    <a:pt x="1010" y="7966"/>
                    <a:pt x="989" y="7888"/>
                  </a:cubicBezTo>
                  <a:cubicBezTo>
                    <a:pt x="945" y="7851"/>
                    <a:pt x="894" y="7819"/>
                    <a:pt x="838" y="7796"/>
                  </a:cubicBezTo>
                  <a:lnTo>
                    <a:pt x="838" y="7796"/>
                  </a:lnTo>
                  <a:lnTo>
                    <a:pt x="966" y="7804"/>
                  </a:lnTo>
                  <a:cubicBezTo>
                    <a:pt x="770" y="7033"/>
                    <a:pt x="672" y="6242"/>
                    <a:pt x="672" y="5447"/>
                  </a:cubicBezTo>
                  <a:cubicBezTo>
                    <a:pt x="743" y="3417"/>
                    <a:pt x="1366" y="1571"/>
                    <a:pt x="2390" y="51"/>
                  </a:cubicBezTo>
                  <a:lnTo>
                    <a:pt x="2390" y="51"/>
                  </a:lnTo>
                  <a:cubicBezTo>
                    <a:pt x="2301" y="95"/>
                    <a:pt x="2208" y="133"/>
                    <a:pt x="2101" y="133"/>
                  </a:cubicBezTo>
                  <a:cubicBezTo>
                    <a:pt x="1998" y="133"/>
                    <a:pt x="1881" y="98"/>
                    <a:pt x="174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6762100" y="4147475"/>
              <a:ext cx="13750" cy="25000"/>
            </a:xfrm>
            <a:custGeom>
              <a:avLst/>
              <a:gdLst/>
              <a:ahLst/>
              <a:cxnLst/>
              <a:rect l="l" t="t" r="r" b="b"/>
              <a:pathLst>
                <a:path w="550" h="1000" extrusionOk="0">
                  <a:moveTo>
                    <a:pt x="548" y="1"/>
                  </a:moveTo>
                  <a:cubicBezTo>
                    <a:pt x="352" y="251"/>
                    <a:pt x="171" y="512"/>
                    <a:pt x="1" y="783"/>
                  </a:cubicBezTo>
                  <a:cubicBezTo>
                    <a:pt x="28" y="852"/>
                    <a:pt x="43" y="926"/>
                    <a:pt x="45" y="1000"/>
                  </a:cubicBezTo>
                  <a:cubicBezTo>
                    <a:pt x="74" y="979"/>
                    <a:pt x="104" y="955"/>
                    <a:pt x="131" y="930"/>
                  </a:cubicBezTo>
                  <a:lnTo>
                    <a:pt x="108" y="884"/>
                  </a:lnTo>
                  <a:lnTo>
                    <a:pt x="108" y="884"/>
                  </a:lnTo>
                  <a:cubicBezTo>
                    <a:pt x="123" y="894"/>
                    <a:pt x="133" y="901"/>
                    <a:pt x="148" y="911"/>
                  </a:cubicBezTo>
                  <a:cubicBezTo>
                    <a:pt x="350" y="705"/>
                    <a:pt x="497" y="352"/>
                    <a:pt x="550" y="3"/>
                  </a:cubicBezTo>
                  <a:cubicBezTo>
                    <a:pt x="550" y="3"/>
                    <a:pt x="548" y="3"/>
                    <a:pt x="5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6737450" y="4380975"/>
              <a:ext cx="46825" cy="72675"/>
            </a:xfrm>
            <a:custGeom>
              <a:avLst/>
              <a:gdLst/>
              <a:ahLst/>
              <a:cxnLst/>
              <a:rect l="l" t="t" r="r" b="b"/>
              <a:pathLst>
                <a:path w="1873" h="2907" extrusionOk="0">
                  <a:moveTo>
                    <a:pt x="543" y="0"/>
                  </a:moveTo>
                  <a:cubicBezTo>
                    <a:pt x="360" y="6"/>
                    <a:pt x="160" y="6"/>
                    <a:pt x="0" y="34"/>
                  </a:cubicBezTo>
                  <a:cubicBezTo>
                    <a:pt x="390" y="1079"/>
                    <a:pt x="953" y="2050"/>
                    <a:pt x="1670" y="2906"/>
                  </a:cubicBezTo>
                  <a:lnTo>
                    <a:pt x="1872" y="2463"/>
                  </a:lnTo>
                  <a:cubicBezTo>
                    <a:pt x="1822" y="2397"/>
                    <a:pt x="1773" y="2334"/>
                    <a:pt x="1725" y="2269"/>
                  </a:cubicBezTo>
                  <a:cubicBezTo>
                    <a:pt x="1695" y="2263"/>
                    <a:pt x="1667" y="2259"/>
                    <a:pt x="1640" y="2259"/>
                  </a:cubicBezTo>
                  <a:cubicBezTo>
                    <a:pt x="1537" y="2259"/>
                    <a:pt x="1456" y="2310"/>
                    <a:pt x="1433" y="2440"/>
                  </a:cubicBezTo>
                  <a:cubicBezTo>
                    <a:pt x="1458" y="2294"/>
                    <a:pt x="1496" y="2153"/>
                    <a:pt x="1544" y="2015"/>
                  </a:cubicBezTo>
                  <a:cubicBezTo>
                    <a:pt x="1414" y="1825"/>
                    <a:pt x="1294" y="1630"/>
                    <a:pt x="1180" y="1430"/>
                  </a:cubicBezTo>
                  <a:lnTo>
                    <a:pt x="1033" y="1615"/>
                  </a:lnTo>
                  <a:lnTo>
                    <a:pt x="964" y="1298"/>
                  </a:lnTo>
                  <a:lnTo>
                    <a:pt x="1105" y="1295"/>
                  </a:lnTo>
                  <a:cubicBezTo>
                    <a:pt x="882" y="881"/>
                    <a:pt x="694" y="448"/>
                    <a:pt x="54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6865775" y="4506450"/>
              <a:ext cx="4075" cy="1875"/>
            </a:xfrm>
            <a:custGeom>
              <a:avLst/>
              <a:gdLst/>
              <a:ahLst/>
              <a:cxnLst/>
              <a:rect l="l" t="t" r="r" b="b"/>
              <a:pathLst>
                <a:path w="163" h="75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51"/>
                    <a:pt x="85" y="60"/>
                    <a:pt x="163" y="74"/>
                  </a:cubicBezTo>
                  <a:cubicBezTo>
                    <a:pt x="110" y="51"/>
                    <a:pt x="53" y="26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6775875" y="4090550"/>
              <a:ext cx="69125" cy="59925"/>
            </a:xfrm>
            <a:custGeom>
              <a:avLst/>
              <a:gdLst/>
              <a:ahLst/>
              <a:cxnLst/>
              <a:rect l="l" t="t" r="r" b="b"/>
              <a:pathLst>
                <a:path w="2765" h="2397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1605" y="576"/>
                    <a:pt x="716" y="1350"/>
                    <a:pt x="1" y="2273"/>
                  </a:cubicBezTo>
                  <a:lnTo>
                    <a:pt x="1" y="2282"/>
                  </a:lnTo>
                  <a:cubicBezTo>
                    <a:pt x="139" y="2363"/>
                    <a:pt x="259" y="2397"/>
                    <a:pt x="368" y="2397"/>
                  </a:cubicBezTo>
                  <a:cubicBezTo>
                    <a:pt x="815" y="2397"/>
                    <a:pt x="1063" y="1834"/>
                    <a:pt x="1486" y="1741"/>
                  </a:cubicBezTo>
                  <a:cubicBezTo>
                    <a:pt x="1629" y="1598"/>
                    <a:pt x="1778" y="1460"/>
                    <a:pt x="1931" y="1327"/>
                  </a:cubicBezTo>
                  <a:lnTo>
                    <a:pt x="1933" y="1308"/>
                  </a:lnTo>
                  <a:lnTo>
                    <a:pt x="1946" y="1314"/>
                  </a:lnTo>
                  <a:cubicBezTo>
                    <a:pt x="2051" y="1222"/>
                    <a:pt x="2161" y="1134"/>
                    <a:pt x="2270" y="1047"/>
                  </a:cubicBezTo>
                  <a:lnTo>
                    <a:pt x="2270" y="1047"/>
                  </a:lnTo>
                  <a:cubicBezTo>
                    <a:pt x="2245" y="1052"/>
                    <a:pt x="2215" y="1054"/>
                    <a:pt x="2186" y="1060"/>
                  </a:cubicBezTo>
                  <a:cubicBezTo>
                    <a:pt x="2318" y="970"/>
                    <a:pt x="2440" y="593"/>
                    <a:pt x="2764" y="513"/>
                  </a:cubicBezTo>
                  <a:lnTo>
                    <a:pt x="2436" y="227"/>
                  </a:lnTo>
                  <a:cubicBezTo>
                    <a:pt x="2484" y="141"/>
                    <a:pt x="2548" y="65"/>
                    <a:pt x="262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6800075" y="4465075"/>
              <a:ext cx="21525" cy="24700"/>
            </a:xfrm>
            <a:custGeom>
              <a:avLst/>
              <a:gdLst/>
              <a:ahLst/>
              <a:cxnLst/>
              <a:rect l="l" t="t" r="r" b="b"/>
              <a:pathLst>
                <a:path w="861" h="988" extrusionOk="0">
                  <a:moveTo>
                    <a:pt x="192" y="1"/>
                  </a:moveTo>
                  <a:lnTo>
                    <a:pt x="0" y="419"/>
                  </a:lnTo>
                  <a:cubicBezTo>
                    <a:pt x="215" y="619"/>
                    <a:pt x="440" y="808"/>
                    <a:pt x="673" y="987"/>
                  </a:cubicBezTo>
                  <a:lnTo>
                    <a:pt x="860" y="575"/>
                  </a:lnTo>
                  <a:cubicBezTo>
                    <a:pt x="629" y="394"/>
                    <a:pt x="404" y="203"/>
                    <a:pt x="19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6823050" y="4484075"/>
              <a:ext cx="18475" cy="13775"/>
            </a:xfrm>
            <a:custGeom>
              <a:avLst/>
              <a:gdLst/>
              <a:ahLst/>
              <a:cxnLst/>
              <a:rect l="l" t="t" r="r" b="b"/>
              <a:pathLst>
                <a:path w="739" h="551" extrusionOk="0">
                  <a:moveTo>
                    <a:pt x="189" y="0"/>
                  </a:moveTo>
                  <a:lnTo>
                    <a:pt x="0" y="412"/>
                  </a:lnTo>
                  <a:cubicBezTo>
                    <a:pt x="65" y="461"/>
                    <a:pt x="135" y="505"/>
                    <a:pt x="202" y="551"/>
                  </a:cubicBezTo>
                  <a:cubicBezTo>
                    <a:pt x="318" y="437"/>
                    <a:pt x="551" y="385"/>
                    <a:pt x="738" y="366"/>
                  </a:cubicBezTo>
                  <a:cubicBezTo>
                    <a:pt x="549" y="248"/>
                    <a:pt x="364" y="128"/>
                    <a:pt x="18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6872100" y="4509725"/>
              <a:ext cx="5375" cy="4800"/>
            </a:xfrm>
            <a:custGeom>
              <a:avLst/>
              <a:gdLst/>
              <a:ahLst/>
              <a:cxnLst/>
              <a:rect l="l" t="t" r="r" b="b"/>
              <a:pathLst>
                <a:path w="215" h="192" extrusionOk="0">
                  <a:moveTo>
                    <a:pt x="30" y="0"/>
                  </a:moveTo>
                  <a:lnTo>
                    <a:pt x="30" y="0"/>
                  </a:lnTo>
                  <a:cubicBezTo>
                    <a:pt x="59" y="34"/>
                    <a:pt x="59" y="91"/>
                    <a:pt x="0" y="192"/>
                  </a:cubicBezTo>
                  <a:cubicBezTo>
                    <a:pt x="80" y="173"/>
                    <a:pt x="154" y="133"/>
                    <a:pt x="215" y="78"/>
                  </a:cubicBezTo>
                  <a:cubicBezTo>
                    <a:pt x="152" y="53"/>
                    <a:pt x="91" y="25"/>
                    <a:pt x="3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2" name="Google Shape;1752;p29"/>
            <p:cNvSpPr/>
            <p:nvPr/>
          </p:nvSpPr>
          <p:spPr>
            <a:xfrm>
              <a:off x="6784975" y="4449475"/>
              <a:ext cx="18375" cy="24675"/>
            </a:xfrm>
            <a:custGeom>
              <a:avLst/>
              <a:gdLst/>
              <a:ahLst/>
              <a:cxnLst/>
              <a:rect l="l" t="t" r="r" b="b"/>
              <a:pathLst>
                <a:path w="735" h="987" extrusionOk="0">
                  <a:moveTo>
                    <a:pt x="198" y="0"/>
                  </a:moveTo>
                  <a:lnTo>
                    <a:pt x="1" y="433"/>
                  </a:lnTo>
                  <a:cubicBezTo>
                    <a:pt x="175" y="625"/>
                    <a:pt x="356" y="810"/>
                    <a:pt x="543" y="987"/>
                  </a:cubicBezTo>
                  <a:lnTo>
                    <a:pt x="735" y="570"/>
                  </a:lnTo>
                  <a:cubicBezTo>
                    <a:pt x="547" y="387"/>
                    <a:pt x="369" y="198"/>
                    <a:pt x="19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3" name="Google Shape;1753;p29"/>
            <p:cNvSpPr/>
            <p:nvPr/>
          </p:nvSpPr>
          <p:spPr>
            <a:xfrm>
              <a:off x="6875875" y="4067775"/>
              <a:ext cx="26575" cy="12000"/>
            </a:xfrm>
            <a:custGeom>
              <a:avLst/>
              <a:gdLst/>
              <a:ahLst/>
              <a:cxnLst/>
              <a:rect l="l" t="t" r="r" b="b"/>
              <a:pathLst>
                <a:path w="1063" h="480" extrusionOk="0">
                  <a:moveTo>
                    <a:pt x="1063" y="0"/>
                  </a:moveTo>
                  <a:lnTo>
                    <a:pt x="1063" y="0"/>
                  </a:lnTo>
                  <a:cubicBezTo>
                    <a:pt x="703" y="74"/>
                    <a:pt x="348" y="171"/>
                    <a:pt x="1" y="291"/>
                  </a:cubicBezTo>
                  <a:cubicBezTo>
                    <a:pt x="62" y="306"/>
                    <a:pt x="118" y="311"/>
                    <a:pt x="173" y="311"/>
                  </a:cubicBezTo>
                  <a:cubicBezTo>
                    <a:pt x="242" y="311"/>
                    <a:pt x="310" y="304"/>
                    <a:pt x="384" y="304"/>
                  </a:cubicBezTo>
                  <a:cubicBezTo>
                    <a:pt x="529" y="304"/>
                    <a:pt x="699" y="330"/>
                    <a:pt x="958" y="480"/>
                  </a:cubicBezTo>
                  <a:cubicBezTo>
                    <a:pt x="985" y="469"/>
                    <a:pt x="1014" y="461"/>
                    <a:pt x="1044" y="451"/>
                  </a:cubicBezTo>
                  <a:cubicBezTo>
                    <a:pt x="1006" y="303"/>
                    <a:pt x="1012" y="146"/>
                    <a:pt x="106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6829925" y="4498425"/>
              <a:ext cx="6750" cy="4700"/>
            </a:xfrm>
            <a:custGeom>
              <a:avLst/>
              <a:gdLst/>
              <a:ahLst/>
              <a:cxnLst/>
              <a:rect l="l" t="t" r="r" b="b"/>
              <a:pathLst>
                <a:path w="270" h="188" extrusionOk="0">
                  <a:moveTo>
                    <a:pt x="148" y="1"/>
                  </a:moveTo>
                  <a:cubicBezTo>
                    <a:pt x="111" y="1"/>
                    <a:pt x="63" y="9"/>
                    <a:pt x="1" y="27"/>
                  </a:cubicBezTo>
                  <a:cubicBezTo>
                    <a:pt x="83" y="82"/>
                    <a:pt x="169" y="135"/>
                    <a:pt x="255" y="187"/>
                  </a:cubicBezTo>
                  <a:cubicBezTo>
                    <a:pt x="268" y="90"/>
                    <a:pt x="270" y="1"/>
                    <a:pt x="1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29"/>
            <p:cNvSpPr/>
            <p:nvPr/>
          </p:nvSpPr>
          <p:spPr>
            <a:xfrm>
              <a:off x="6844800" y="4497050"/>
              <a:ext cx="20425" cy="17225"/>
            </a:xfrm>
            <a:custGeom>
              <a:avLst/>
              <a:gdLst/>
              <a:ahLst/>
              <a:cxnLst/>
              <a:rect l="l" t="t" r="r" b="b"/>
              <a:pathLst>
                <a:path w="817" h="689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5" y="148"/>
                    <a:pt x="51" y="324"/>
                    <a:pt x="1" y="442"/>
                  </a:cubicBezTo>
                  <a:lnTo>
                    <a:pt x="1" y="444"/>
                  </a:lnTo>
                  <a:cubicBezTo>
                    <a:pt x="154" y="530"/>
                    <a:pt x="310" y="610"/>
                    <a:pt x="468" y="688"/>
                  </a:cubicBezTo>
                  <a:cubicBezTo>
                    <a:pt x="613" y="575"/>
                    <a:pt x="739" y="465"/>
                    <a:pt x="817" y="368"/>
                  </a:cubicBezTo>
                  <a:cubicBezTo>
                    <a:pt x="577" y="253"/>
                    <a:pt x="346" y="129"/>
                    <a:pt x="12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6844750" y="450815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0"/>
                  </a:move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1757;p29"/>
            <p:cNvSpPr/>
            <p:nvPr/>
          </p:nvSpPr>
          <p:spPr>
            <a:xfrm>
              <a:off x="6876200" y="4063075"/>
              <a:ext cx="327975" cy="473900"/>
            </a:xfrm>
            <a:custGeom>
              <a:avLst/>
              <a:gdLst/>
              <a:ahLst/>
              <a:cxnLst/>
              <a:rect l="l" t="t" r="r" b="b"/>
              <a:pathLst>
                <a:path w="13119" h="18956" extrusionOk="0">
                  <a:moveTo>
                    <a:pt x="11497" y="4622"/>
                  </a:moveTo>
                  <a:lnTo>
                    <a:pt x="11439" y="5030"/>
                  </a:lnTo>
                  <a:lnTo>
                    <a:pt x="11304" y="4756"/>
                  </a:lnTo>
                  <a:lnTo>
                    <a:pt x="11497" y="4622"/>
                  </a:lnTo>
                  <a:close/>
                  <a:moveTo>
                    <a:pt x="4682" y="1"/>
                  </a:moveTo>
                  <a:cubicBezTo>
                    <a:pt x="4408" y="1"/>
                    <a:pt x="4130" y="18"/>
                    <a:pt x="3851" y="54"/>
                  </a:cubicBezTo>
                  <a:cubicBezTo>
                    <a:pt x="3533" y="22"/>
                    <a:pt x="3215" y="7"/>
                    <a:pt x="2896" y="7"/>
                  </a:cubicBezTo>
                  <a:cubicBezTo>
                    <a:pt x="2469" y="7"/>
                    <a:pt x="2042" y="35"/>
                    <a:pt x="1618" y="92"/>
                  </a:cubicBezTo>
                  <a:cubicBezTo>
                    <a:pt x="1687" y="207"/>
                    <a:pt x="1745" y="288"/>
                    <a:pt x="1829" y="288"/>
                  </a:cubicBezTo>
                  <a:cubicBezTo>
                    <a:pt x="1834" y="288"/>
                    <a:pt x="1839" y="288"/>
                    <a:pt x="1845" y="287"/>
                  </a:cubicBezTo>
                  <a:cubicBezTo>
                    <a:pt x="1872" y="317"/>
                    <a:pt x="1893" y="350"/>
                    <a:pt x="1908" y="388"/>
                  </a:cubicBezTo>
                  <a:cubicBezTo>
                    <a:pt x="2471" y="254"/>
                    <a:pt x="3043" y="174"/>
                    <a:pt x="3622" y="144"/>
                  </a:cubicBezTo>
                  <a:cubicBezTo>
                    <a:pt x="4105" y="165"/>
                    <a:pt x="4587" y="226"/>
                    <a:pt x="5060" y="329"/>
                  </a:cubicBezTo>
                  <a:cubicBezTo>
                    <a:pt x="5104" y="275"/>
                    <a:pt x="5174" y="241"/>
                    <a:pt x="5214" y="165"/>
                  </a:cubicBezTo>
                  <a:cubicBezTo>
                    <a:pt x="5247" y="142"/>
                    <a:pt x="5281" y="132"/>
                    <a:pt x="5315" y="132"/>
                  </a:cubicBezTo>
                  <a:cubicBezTo>
                    <a:pt x="5474" y="132"/>
                    <a:pt x="5628" y="356"/>
                    <a:pt x="5737" y="462"/>
                  </a:cubicBezTo>
                  <a:lnTo>
                    <a:pt x="5718" y="498"/>
                  </a:lnTo>
                  <a:cubicBezTo>
                    <a:pt x="9500" y="1623"/>
                    <a:pt x="12368" y="5246"/>
                    <a:pt x="12450" y="9286"/>
                  </a:cubicBezTo>
                  <a:cubicBezTo>
                    <a:pt x="12219" y="14649"/>
                    <a:pt x="8297" y="18289"/>
                    <a:pt x="3824" y="18863"/>
                  </a:cubicBezTo>
                  <a:cubicBezTo>
                    <a:pt x="3270" y="18808"/>
                    <a:pt x="2719" y="18724"/>
                    <a:pt x="2175" y="18607"/>
                  </a:cubicBezTo>
                  <a:lnTo>
                    <a:pt x="2175" y="18607"/>
                  </a:lnTo>
                  <a:cubicBezTo>
                    <a:pt x="2187" y="18640"/>
                    <a:pt x="2171" y="18682"/>
                    <a:pt x="2341" y="18697"/>
                  </a:cubicBezTo>
                  <a:cubicBezTo>
                    <a:pt x="2292" y="18719"/>
                    <a:pt x="2158" y="18804"/>
                    <a:pt x="2080" y="18804"/>
                  </a:cubicBezTo>
                  <a:cubicBezTo>
                    <a:pt x="2071" y="18804"/>
                    <a:pt x="2062" y="18803"/>
                    <a:pt x="2055" y="18800"/>
                  </a:cubicBezTo>
                  <a:cubicBezTo>
                    <a:pt x="2280" y="18699"/>
                    <a:pt x="1716" y="18689"/>
                    <a:pt x="1931" y="18560"/>
                  </a:cubicBezTo>
                  <a:lnTo>
                    <a:pt x="1973" y="18560"/>
                  </a:lnTo>
                  <a:cubicBezTo>
                    <a:pt x="1340" y="18415"/>
                    <a:pt x="717" y="18217"/>
                    <a:pt x="116" y="17971"/>
                  </a:cubicBezTo>
                  <a:lnTo>
                    <a:pt x="116" y="17971"/>
                  </a:lnTo>
                  <a:lnTo>
                    <a:pt x="135" y="18323"/>
                  </a:lnTo>
                  <a:cubicBezTo>
                    <a:pt x="110" y="18342"/>
                    <a:pt x="82" y="18356"/>
                    <a:pt x="53" y="18369"/>
                  </a:cubicBezTo>
                  <a:lnTo>
                    <a:pt x="0" y="18386"/>
                  </a:lnTo>
                  <a:cubicBezTo>
                    <a:pt x="1012" y="18763"/>
                    <a:pt x="2080" y="18956"/>
                    <a:pt x="3156" y="18956"/>
                  </a:cubicBezTo>
                  <a:cubicBezTo>
                    <a:pt x="3315" y="18956"/>
                    <a:pt x="3473" y="18951"/>
                    <a:pt x="3632" y="18943"/>
                  </a:cubicBezTo>
                  <a:cubicBezTo>
                    <a:pt x="3756" y="18948"/>
                    <a:pt x="3880" y="18951"/>
                    <a:pt x="4003" y="18951"/>
                  </a:cubicBezTo>
                  <a:cubicBezTo>
                    <a:pt x="8961" y="18951"/>
                    <a:pt x="13020" y="14769"/>
                    <a:pt x="13119" y="9265"/>
                  </a:cubicBezTo>
                  <a:cubicBezTo>
                    <a:pt x="12885" y="4565"/>
                    <a:pt x="9133" y="1"/>
                    <a:pt x="468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8" name="Google Shape;1758;p29"/>
          <p:cNvGrpSpPr/>
          <p:nvPr/>
        </p:nvGrpSpPr>
        <p:grpSpPr>
          <a:xfrm>
            <a:off x="7269760" y="3479270"/>
            <a:ext cx="831787" cy="831787"/>
            <a:chOff x="3660136" y="540475"/>
            <a:chExt cx="581100" cy="581100"/>
          </a:xfrm>
        </p:grpSpPr>
        <p:sp>
          <p:nvSpPr>
            <p:cNvPr id="1759" name="Google Shape;1759;p29"/>
            <p:cNvSpPr/>
            <p:nvPr/>
          </p:nvSpPr>
          <p:spPr>
            <a:xfrm rot="2700000">
              <a:off x="3745767" y="625045"/>
              <a:ext cx="409839" cy="411960"/>
            </a:xfrm>
            <a:prstGeom prst="flowChartAlternateProcess">
              <a:avLst/>
            </a:pr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1760;p29"/>
            <p:cNvSpPr/>
            <p:nvPr/>
          </p:nvSpPr>
          <p:spPr>
            <a:xfrm>
              <a:off x="3687411" y="569025"/>
              <a:ext cx="526550" cy="524000"/>
            </a:xfrm>
            <a:custGeom>
              <a:avLst/>
              <a:gdLst/>
              <a:ahLst/>
              <a:cxnLst/>
              <a:rect l="l" t="t" r="r" b="b"/>
              <a:pathLst>
                <a:path w="21062" h="20960" extrusionOk="0">
                  <a:moveTo>
                    <a:pt x="12001" y="871"/>
                  </a:moveTo>
                  <a:cubicBezTo>
                    <a:pt x="11988" y="871"/>
                    <a:pt x="11989" y="884"/>
                    <a:pt x="12018" y="916"/>
                  </a:cubicBezTo>
                  <a:cubicBezTo>
                    <a:pt x="12011" y="902"/>
                    <a:pt x="12011" y="889"/>
                    <a:pt x="12016" y="875"/>
                  </a:cubicBezTo>
                  <a:cubicBezTo>
                    <a:pt x="12010" y="873"/>
                    <a:pt x="12005" y="871"/>
                    <a:pt x="12001" y="871"/>
                  </a:cubicBezTo>
                  <a:close/>
                  <a:moveTo>
                    <a:pt x="11865" y="791"/>
                  </a:moveTo>
                  <a:cubicBezTo>
                    <a:pt x="11893" y="826"/>
                    <a:pt x="11935" y="868"/>
                    <a:pt x="11993" y="930"/>
                  </a:cubicBezTo>
                  <a:lnTo>
                    <a:pt x="11930" y="858"/>
                  </a:lnTo>
                  <a:lnTo>
                    <a:pt x="11865" y="791"/>
                  </a:lnTo>
                  <a:close/>
                  <a:moveTo>
                    <a:pt x="10088" y="932"/>
                  </a:moveTo>
                  <a:cubicBezTo>
                    <a:pt x="10075" y="932"/>
                    <a:pt x="10056" y="934"/>
                    <a:pt x="10031" y="937"/>
                  </a:cubicBezTo>
                  <a:cubicBezTo>
                    <a:pt x="10038" y="937"/>
                    <a:pt x="10044" y="937"/>
                    <a:pt x="10049" y="937"/>
                  </a:cubicBezTo>
                  <a:cubicBezTo>
                    <a:pt x="10105" y="937"/>
                    <a:pt x="10048" y="960"/>
                    <a:pt x="9999" y="984"/>
                  </a:cubicBezTo>
                  <a:cubicBezTo>
                    <a:pt x="9959" y="1002"/>
                    <a:pt x="9925" y="1020"/>
                    <a:pt x="9973" y="1020"/>
                  </a:cubicBezTo>
                  <a:cubicBezTo>
                    <a:pt x="9986" y="1020"/>
                    <a:pt x="10004" y="1019"/>
                    <a:pt x="10029" y="1016"/>
                  </a:cubicBezTo>
                  <a:cubicBezTo>
                    <a:pt x="10005" y="1010"/>
                    <a:pt x="10182" y="932"/>
                    <a:pt x="10088" y="932"/>
                  </a:cubicBezTo>
                  <a:close/>
                  <a:moveTo>
                    <a:pt x="12369" y="1114"/>
                  </a:moveTo>
                  <a:cubicBezTo>
                    <a:pt x="12426" y="1162"/>
                    <a:pt x="12476" y="1219"/>
                    <a:pt x="12519" y="1278"/>
                  </a:cubicBezTo>
                  <a:cubicBezTo>
                    <a:pt x="12469" y="1255"/>
                    <a:pt x="12419" y="1193"/>
                    <a:pt x="12369" y="1114"/>
                  </a:cubicBezTo>
                  <a:close/>
                  <a:moveTo>
                    <a:pt x="8552" y="1630"/>
                  </a:moveTo>
                  <a:cubicBezTo>
                    <a:pt x="8517" y="1637"/>
                    <a:pt x="8483" y="1667"/>
                    <a:pt x="8415" y="1730"/>
                  </a:cubicBezTo>
                  <a:lnTo>
                    <a:pt x="8557" y="1654"/>
                  </a:lnTo>
                  <a:lnTo>
                    <a:pt x="8552" y="1630"/>
                  </a:lnTo>
                  <a:close/>
                  <a:moveTo>
                    <a:pt x="10564" y="2583"/>
                  </a:moveTo>
                  <a:cubicBezTo>
                    <a:pt x="10548" y="2583"/>
                    <a:pt x="10537" y="2604"/>
                    <a:pt x="10562" y="2623"/>
                  </a:cubicBezTo>
                  <a:lnTo>
                    <a:pt x="10606" y="2611"/>
                  </a:lnTo>
                  <a:lnTo>
                    <a:pt x="10564" y="2583"/>
                  </a:lnTo>
                  <a:close/>
                  <a:moveTo>
                    <a:pt x="10513" y="2650"/>
                  </a:moveTo>
                  <a:lnTo>
                    <a:pt x="10513" y="2650"/>
                  </a:lnTo>
                  <a:lnTo>
                    <a:pt x="10513" y="2650"/>
                  </a:lnTo>
                  <a:close/>
                  <a:moveTo>
                    <a:pt x="10513" y="2650"/>
                  </a:moveTo>
                  <a:lnTo>
                    <a:pt x="10507" y="2657"/>
                  </a:lnTo>
                  <a:cubicBezTo>
                    <a:pt x="10511" y="2664"/>
                    <a:pt x="10513" y="2669"/>
                    <a:pt x="10518" y="2674"/>
                  </a:cubicBezTo>
                  <a:lnTo>
                    <a:pt x="10513" y="2650"/>
                  </a:lnTo>
                  <a:close/>
                  <a:moveTo>
                    <a:pt x="6545" y="2650"/>
                  </a:moveTo>
                  <a:cubicBezTo>
                    <a:pt x="6512" y="2698"/>
                    <a:pt x="6499" y="2723"/>
                    <a:pt x="6503" y="2735"/>
                  </a:cubicBezTo>
                  <a:lnTo>
                    <a:pt x="6503" y="2735"/>
                  </a:lnTo>
                  <a:cubicBezTo>
                    <a:pt x="6504" y="2734"/>
                    <a:pt x="6504" y="2733"/>
                    <a:pt x="6505" y="2732"/>
                  </a:cubicBezTo>
                  <a:cubicBezTo>
                    <a:pt x="6506" y="2733"/>
                    <a:pt x="6507" y="2733"/>
                    <a:pt x="6509" y="2734"/>
                  </a:cubicBezTo>
                  <a:lnTo>
                    <a:pt x="6509" y="2734"/>
                  </a:lnTo>
                  <a:cubicBezTo>
                    <a:pt x="6546" y="2681"/>
                    <a:pt x="6563" y="2650"/>
                    <a:pt x="6545" y="2650"/>
                  </a:cubicBezTo>
                  <a:close/>
                  <a:moveTo>
                    <a:pt x="7275" y="2708"/>
                  </a:moveTo>
                  <a:cubicBezTo>
                    <a:pt x="7263" y="2731"/>
                    <a:pt x="7259" y="2747"/>
                    <a:pt x="7265" y="2747"/>
                  </a:cubicBezTo>
                  <a:cubicBezTo>
                    <a:pt x="7268" y="2747"/>
                    <a:pt x="7273" y="2745"/>
                    <a:pt x="7280" y="2739"/>
                  </a:cubicBezTo>
                  <a:lnTo>
                    <a:pt x="7275" y="2708"/>
                  </a:lnTo>
                  <a:close/>
                  <a:moveTo>
                    <a:pt x="12952" y="2586"/>
                  </a:moveTo>
                  <a:cubicBezTo>
                    <a:pt x="13017" y="2655"/>
                    <a:pt x="13071" y="2732"/>
                    <a:pt x="13108" y="2762"/>
                  </a:cubicBezTo>
                  <a:lnTo>
                    <a:pt x="13108" y="2759"/>
                  </a:lnTo>
                  <a:cubicBezTo>
                    <a:pt x="13073" y="2690"/>
                    <a:pt x="13020" y="2630"/>
                    <a:pt x="12952" y="2586"/>
                  </a:cubicBezTo>
                  <a:close/>
                  <a:moveTo>
                    <a:pt x="10590" y="2661"/>
                  </a:moveTo>
                  <a:cubicBezTo>
                    <a:pt x="10588" y="2661"/>
                    <a:pt x="10585" y="2661"/>
                    <a:pt x="10583" y="2662"/>
                  </a:cubicBezTo>
                  <a:cubicBezTo>
                    <a:pt x="10592" y="2715"/>
                    <a:pt x="10632" y="2757"/>
                    <a:pt x="10683" y="2771"/>
                  </a:cubicBezTo>
                  <a:cubicBezTo>
                    <a:pt x="10685" y="2787"/>
                    <a:pt x="10669" y="2787"/>
                    <a:pt x="10662" y="2790"/>
                  </a:cubicBezTo>
                  <a:cubicBezTo>
                    <a:pt x="10677" y="2794"/>
                    <a:pt x="10695" y="2798"/>
                    <a:pt x="10712" y="2798"/>
                  </a:cubicBezTo>
                  <a:cubicBezTo>
                    <a:pt x="10738" y="2798"/>
                    <a:pt x="10761" y="2789"/>
                    <a:pt x="10766" y="2764"/>
                  </a:cubicBezTo>
                  <a:cubicBezTo>
                    <a:pt x="10721" y="2764"/>
                    <a:pt x="10717" y="2751"/>
                    <a:pt x="10680" y="2751"/>
                  </a:cubicBezTo>
                  <a:cubicBezTo>
                    <a:pt x="10673" y="2751"/>
                    <a:pt x="10665" y="2751"/>
                    <a:pt x="10655" y="2752"/>
                  </a:cubicBezTo>
                  <a:cubicBezTo>
                    <a:pt x="10629" y="2734"/>
                    <a:pt x="10627" y="2704"/>
                    <a:pt x="10641" y="2697"/>
                  </a:cubicBezTo>
                  <a:cubicBezTo>
                    <a:pt x="10626" y="2697"/>
                    <a:pt x="10615" y="2661"/>
                    <a:pt x="10590" y="2661"/>
                  </a:cubicBezTo>
                  <a:close/>
                  <a:moveTo>
                    <a:pt x="10790" y="2794"/>
                  </a:moveTo>
                  <a:cubicBezTo>
                    <a:pt x="10789" y="2794"/>
                    <a:pt x="10788" y="2794"/>
                    <a:pt x="10787" y="2794"/>
                  </a:cubicBezTo>
                  <a:lnTo>
                    <a:pt x="10817" y="2813"/>
                  </a:lnTo>
                  <a:cubicBezTo>
                    <a:pt x="10809" y="2806"/>
                    <a:pt x="10800" y="2794"/>
                    <a:pt x="10790" y="2794"/>
                  </a:cubicBezTo>
                  <a:close/>
                  <a:moveTo>
                    <a:pt x="10817" y="2813"/>
                  </a:moveTo>
                  <a:cubicBezTo>
                    <a:pt x="10821" y="2816"/>
                    <a:pt x="10825" y="2820"/>
                    <a:pt x="10829" y="2820"/>
                  </a:cubicBezTo>
                  <a:cubicBezTo>
                    <a:pt x="10829" y="2820"/>
                    <a:pt x="10830" y="2820"/>
                    <a:pt x="10831" y="2820"/>
                  </a:cubicBezTo>
                  <a:lnTo>
                    <a:pt x="10817" y="2813"/>
                  </a:lnTo>
                  <a:close/>
                  <a:moveTo>
                    <a:pt x="10836" y="2817"/>
                  </a:moveTo>
                  <a:cubicBezTo>
                    <a:pt x="10836" y="2820"/>
                    <a:pt x="10833" y="2820"/>
                    <a:pt x="10831" y="2820"/>
                  </a:cubicBezTo>
                  <a:lnTo>
                    <a:pt x="10845" y="2829"/>
                  </a:lnTo>
                  <a:lnTo>
                    <a:pt x="10836" y="2817"/>
                  </a:lnTo>
                  <a:close/>
                  <a:moveTo>
                    <a:pt x="10773" y="2865"/>
                  </a:moveTo>
                  <a:cubicBezTo>
                    <a:pt x="10774" y="2867"/>
                    <a:pt x="10775" y="2870"/>
                    <a:pt x="10778" y="2873"/>
                  </a:cubicBezTo>
                  <a:lnTo>
                    <a:pt x="10773" y="2865"/>
                  </a:lnTo>
                  <a:close/>
                  <a:moveTo>
                    <a:pt x="10068" y="2866"/>
                  </a:moveTo>
                  <a:cubicBezTo>
                    <a:pt x="10066" y="2869"/>
                    <a:pt x="10064" y="2873"/>
                    <a:pt x="10063" y="2876"/>
                  </a:cubicBezTo>
                  <a:lnTo>
                    <a:pt x="10063" y="2876"/>
                  </a:lnTo>
                  <a:cubicBezTo>
                    <a:pt x="10065" y="2873"/>
                    <a:pt x="10067" y="2869"/>
                    <a:pt x="10068" y="2866"/>
                  </a:cubicBezTo>
                  <a:close/>
                  <a:moveTo>
                    <a:pt x="11005" y="3010"/>
                  </a:moveTo>
                  <a:lnTo>
                    <a:pt x="11026" y="3026"/>
                  </a:lnTo>
                  <a:lnTo>
                    <a:pt x="11026" y="3026"/>
                  </a:lnTo>
                  <a:lnTo>
                    <a:pt x="11026" y="3026"/>
                  </a:lnTo>
                  <a:cubicBezTo>
                    <a:pt x="11022" y="3030"/>
                    <a:pt x="11019" y="3034"/>
                    <a:pt x="11019" y="3038"/>
                  </a:cubicBezTo>
                  <a:lnTo>
                    <a:pt x="11021" y="3035"/>
                  </a:lnTo>
                  <a:cubicBezTo>
                    <a:pt x="11025" y="3033"/>
                    <a:pt x="11028" y="3032"/>
                    <a:pt x="11032" y="3032"/>
                  </a:cubicBezTo>
                  <a:cubicBezTo>
                    <a:pt x="11035" y="3032"/>
                    <a:pt x="11039" y="3033"/>
                    <a:pt x="11042" y="3035"/>
                  </a:cubicBezTo>
                  <a:lnTo>
                    <a:pt x="11029" y="3024"/>
                  </a:lnTo>
                  <a:lnTo>
                    <a:pt x="11033" y="3021"/>
                  </a:lnTo>
                  <a:cubicBezTo>
                    <a:pt x="11024" y="3017"/>
                    <a:pt x="11014" y="3012"/>
                    <a:pt x="11005" y="3010"/>
                  </a:cubicBezTo>
                  <a:close/>
                  <a:moveTo>
                    <a:pt x="6971" y="3020"/>
                  </a:moveTo>
                  <a:lnTo>
                    <a:pt x="6941" y="3051"/>
                  </a:lnTo>
                  <a:cubicBezTo>
                    <a:pt x="6954" y="3040"/>
                    <a:pt x="6964" y="3029"/>
                    <a:pt x="6971" y="3020"/>
                  </a:cubicBezTo>
                  <a:close/>
                  <a:moveTo>
                    <a:pt x="11042" y="3038"/>
                  </a:moveTo>
                  <a:lnTo>
                    <a:pt x="11063" y="3056"/>
                  </a:lnTo>
                  <a:cubicBezTo>
                    <a:pt x="11056" y="3049"/>
                    <a:pt x="11049" y="3042"/>
                    <a:pt x="11042" y="3038"/>
                  </a:cubicBezTo>
                  <a:close/>
                  <a:moveTo>
                    <a:pt x="9859" y="3060"/>
                  </a:moveTo>
                  <a:cubicBezTo>
                    <a:pt x="9859" y="3060"/>
                    <a:pt x="9858" y="3060"/>
                    <a:pt x="9857" y="3061"/>
                  </a:cubicBezTo>
                  <a:cubicBezTo>
                    <a:pt x="9857" y="3063"/>
                    <a:pt x="9860" y="3065"/>
                    <a:pt x="9862" y="3065"/>
                  </a:cubicBezTo>
                  <a:cubicBezTo>
                    <a:pt x="9860" y="3062"/>
                    <a:pt x="9860" y="3060"/>
                    <a:pt x="9859" y="3060"/>
                  </a:cubicBezTo>
                  <a:close/>
                  <a:moveTo>
                    <a:pt x="14176" y="2996"/>
                  </a:moveTo>
                  <a:lnTo>
                    <a:pt x="14176" y="2996"/>
                  </a:lnTo>
                  <a:cubicBezTo>
                    <a:pt x="14205" y="3013"/>
                    <a:pt x="14238" y="3040"/>
                    <a:pt x="14271" y="3070"/>
                  </a:cubicBezTo>
                  <a:lnTo>
                    <a:pt x="14271" y="3070"/>
                  </a:lnTo>
                  <a:cubicBezTo>
                    <a:pt x="14228" y="3029"/>
                    <a:pt x="14208" y="3000"/>
                    <a:pt x="14176" y="2996"/>
                  </a:cubicBezTo>
                  <a:close/>
                  <a:moveTo>
                    <a:pt x="11130" y="3119"/>
                  </a:moveTo>
                  <a:lnTo>
                    <a:pt x="11130" y="3119"/>
                  </a:lnTo>
                  <a:cubicBezTo>
                    <a:pt x="11126" y="3119"/>
                    <a:pt x="11121" y="3121"/>
                    <a:pt x="11116" y="3126"/>
                  </a:cubicBezTo>
                  <a:lnTo>
                    <a:pt x="11130" y="3119"/>
                  </a:lnTo>
                  <a:close/>
                  <a:moveTo>
                    <a:pt x="11139" y="3114"/>
                  </a:moveTo>
                  <a:lnTo>
                    <a:pt x="11130" y="3119"/>
                  </a:lnTo>
                  <a:cubicBezTo>
                    <a:pt x="11156" y="3119"/>
                    <a:pt x="11170" y="3204"/>
                    <a:pt x="11207" y="3211"/>
                  </a:cubicBezTo>
                  <a:lnTo>
                    <a:pt x="11207" y="3209"/>
                  </a:lnTo>
                  <a:cubicBezTo>
                    <a:pt x="11188" y="3186"/>
                    <a:pt x="11174" y="3137"/>
                    <a:pt x="11139" y="3114"/>
                  </a:cubicBezTo>
                  <a:close/>
                  <a:moveTo>
                    <a:pt x="6744" y="3269"/>
                  </a:moveTo>
                  <a:lnTo>
                    <a:pt x="6679" y="3353"/>
                  </a:lnTo>
                  <a:cubicBezTo>
                    <a:pt x="6702" y="3325"/>
                    <a:pt x="6726" y="3297"/>
                    <a:pt x="6744" y="3269"/>
                  </a:cubicBezTo>
                  <a:close/>
                  <a:moveTo>
                    <a:pt x="9496" y="3455"/>
                  </a:moveTo>
                  <a:cubicBezTo>
                    <a:pt x="9495" y="3455"/>
                    <a:pt x="9494" y="3456"/>
                    <a:pt x="9494" y="3457"/>
                  </a:cubicBezTo>
                  <a:lnTo>
                    <a:pt x="9494" y="3457"/>
                  </a:lnTo>
                  <a:cubicBezTo>
                    <a:pt x="9495" y="3456"/>
                    <a:pt x="9495" y="3455"/>
                    <a:pt x="9496" y="3455"/>
                  </a:cubicBezTo>
                  <a:close/>
                  <a:moveTo>
                    <a:pt x="6658" y="3469"/>
                  </a:moveTo>
                  <a:lnTo>
                    <a:pt x="6545" y="3478"/>
                  </a:lnTo>
                  <a:lnTo>
                    <a:pt x="6624" y="3501"/>
                  </a:lnTo>
                  <a:lnTo>
                    <a:pt x="6658" y="3469"/>
                  </a:lnTo>
                  <a:close/>
                  <a:moveTo>
                    <a:pt x="11387" y="3601"/>
                  </a:moveTo>
                  <a:lnTo>
                    <a:pt x="11387" y="3601"/>
                  </a:lnTo>
                  <a:cubicBezTo>
                    <a:pt x="11391" y="3617"/>
                    <a:pt x="11393" y="3636"/>
                    <a:pt x="11383" y="3636"/>
                  </a:cubicBezTo>
                  <a:cubicBezTo>
                    <a:pt x="11378" y="3636"/>
                    <a:pt x="11371" y="3632"/>
                    <a:pt x="11360" y="3622"/>
                  </a:cubicBezTo>
                  <a:lnTo>
                    <a:pt x="11360" y="3622"/>
                  </a:lnTo>
                  <a:cubicBezTo>
                    <a:pt x="11379" y="3658"/>
                    <a:pt x="11387" y="3669"/>
                    <a:pt x="11391" y="3669"/>
                  </a:cubicBezTo>
                  <a:cubicBezTo>
                    <a:pt x="11397" y="3669"/>
                    <a:pt x="11395" y="3647"/>
                    <a:pt x="11408" y="3647"/>
                  </a:cubicBezTo>
                  <a:cubicBezTo>
                    <a:pt x="11416" y="3647"/>
                    <a:pt x="11429" y="3656"/>
                    <a:pt x="11452" y="3682"/>
                  </a:cubicBezTo>
                  <a:lnTo>
                    <a:pt x="11387" y="3601"/>
                  </a:lnTo>
                  <a:close/>
                  <a:moveTo>
                    <a:pt x="11761" y="3772"/>
                  </a:moveTo>
                  <a:lnTo>
                    <a:pt x="11761" y="3772"/>
                  </a:lnTo>
                  <a:cubicBezTo>
                    <a:pt x="11754" y="3775"/>
                    <a:pt x="11749" y="3777"/>
                    <a:pt x="11744" y="3779"/>
                  </a:cubicBezTo>
                  <a:lnTo>
                    <a:pt x="11761" y="3772"/>
                  </a:lnTo>
                  <a:close/>
                  <a:moveTo>
                    <a:pt x="11642" y="3908"/>
                  </a:moveTo>
                  <a:cubicBezTo>
                    <a:pt x="11632" y="3908"/>
                    <a:pt x="11647" y="3935"/>
                    <a:pt x="11640" y="3937"/>
                  </a:cubicBezTo>
                  <a:cubicBezTo>
                    <a:pt x="11656" y="3944"/>
                    <a:pt x="11666" y="3949"/>
                    <a:pt x="11670" y="3949"/>
                  </a:cubicBezTo>
                  <a:cubicBezTo>
                    <a:pt x="11676" y="3949"/>
                    <a:pt x="11674" y="3941"/>
                    <a:pt x="11663" y="3921"/>
                  </a:cubicBezTo>
                  <a:cubicBezTo>
                    <a:pt x="11652" y="3912"/>
                    <a:pt x="11645" y="3908"/>
                    <a:pt x="11642" y="3908"/>
                  </a:cubicBezTo>
                  <a:close/>
                  <a:moveTo>
                    <a:pt x="11935" y="3953"/>
                  </a:moveTo>
                  <a:cubicBezTo>
                    <a:pt x="11942" y="3969"/>
                    <a:pt x="11951" y="3983"/>
                    <a:pt x="11962" y="4000"/>
                  </a:cubicBezTo>
                  <a:lnTo>
                    <a:pt x="11935" y="3953"/>
                  </a:lnTo>
                  <a:close/>
                  <a:moveTo>
                    <a:pt x="11719" y="4002"/>
                  </a:moveTo>
                  <a:cubicBezTo>
                    <a:pt x="11719" y="4002"/>
                    <a:pt x="11720" y="4003"/>
                    <a:pt x="11720" y="4003"/>
                  </a:cubicBezTo>
                  <a:lnTo>
                    <a:pt x="11720" y="4003"/>
                  </a:lnTo>
                  <a:lnTo>
                    <a:pt x="11719" y="4002"/>
                  </a:lnTo>
                  <a:close/>
                  <a:moveTo>
                    <a:pt x="11733" y="3979"/>
                  </a:moveTo>
                  <a:cubicBezTo>
                    <a:pt x="11726" y="3986"/>
                    <a:pt x="11721" y="3995"/>
                    <a:pt x="11721" y="4004"/>
                  </a:cubicBezTo>
                  <a:lnTo>
                    <a:pt x="11721" y="4004"/>
                  </a:lnTo>
                  <a:cubicBezTo>
                    <a:pt x="11721" y="4004"/>
                    <a:pt x="11721" y="4004"/>
                    <a:pt x="11720" y="4003"/>
                  </a:cubicBezTo>
                  <a:lnTo>
                    <a:pt x="11720" y="4003"/>
                  </a:lnTo>
                  <a:lnTo>
                    <a:pt x="11721" y="4004"/>
                  </a:lnTo>
                  <a:cubicBezTo>
                    <a:pt x="11721" y="4004"/>
                    <a:pt x="11721" y="4004"/>
                    <a:pt x="11721" y="4004"/>
                  </a:cubicBezTo>
                  <a:lnTo>
                    <a:pt x="11721" y="4004"/>
                  </a:lnTo>
                  <a:cubicBezTo>
                    <a:pt x="11723" y="4005"/>
                    <a:pt x="11725" y="4005"/>
                    <a:pt x="11727" y="4005"/>
                  </a:cubicBezTo>
                  <a:cubicBezTo>
                    <a:pt x="11739" y="4005"/>
                    <a:pt x="11759" y="3991"/>
                    <a:pt x="11772" y="3986"/>
                  </a:cubicBezTo>
                  <a:lnTo>
                    <a:pt x="11772" y="3986"/>
                  </a:lnTo>
                  <a:cubicBezTo>
                    <a:pt x="11768" y="3987"/>
                    <a:pt x="11763" y="3988"/>
                    <a:pt x="11758" y="3988"/>
                  </a:cubicBezTo>
                  <a:cubicBezTo>
                    <a:pt x="11749" y="3988"/>
                    <a:pt x="11741" y="3985"/>
                    <a:pt x="11733" y="3979"/>
                  </a:cubicBezTo>
                  <a:close/>
                  <a:moveTo>
                    <a:pt x="9088" y="4183"/>
                  </a:moveTo>
                  <a:cubicBezTo>
                    <a:pt x="9081" y="4186"/>
                    <a:pt x="9074" y="4189"/>
                    <a:pt x="9067" y="4193"/>
                  </a:cubicBezTo>
                  <a:lnTo>
                    <a:pt x="9067" y="4193"/>
                  </a:lnTo>
                  <a:cubicBezTo>
                    <a:pt x="9073" y="4191"/>
                    <a:pt x="9079" y="4188"/>
                    <a:pt x="9088" y="4183"/>
                  </a:cubicBezTo>
                  <a:close/>
                  <a:moveTo>
                    <a:pt x="8708" y="4242"/>
                  </a:moveTo>
                  <a:cubicBezTo>
                    <a:pt x="8705" y="4242"/>
                    <a:pt x="8696" y="4250"/>
                    <a:pt x="8673" y="4275"/>
                  </a:cubicBezTo>
                  <a:cubicBezTo>
                    <a:pt x="8677" y="4275"/>
                    <a:pt x="8681" y="4275"/>
                    <a:pt x="8685" y="4275"/>
                  </a:cubicBezTo>
                  <a:cubicBezTo>
                    <a:pt x="8695" y="4275"/>
                    <a:pt x="8705" y="4276"/>
                    <a:pt x="8715" y="4278"/>
                  </a:cubicBezTo>
                  <a:cubicBezTo>
                    <a:pt x="8698" y="4272"/>
                    <a:pt x="8714" y="4242"/>
                    <a:pt x="8708" y="4242"/>
                  </a:cubicBezTo>
                  <a:close/>
                  <a:moveTo>
                    <a:pt x="12234" y="4271"/>
                  </a:moveTo>
                  <a:cubicBezTo>
                    <a:pt x="12234" y="4273"/>
                    <a:pt x="12234" y="4276"/>
                    <a:pt x="12235" y="4281"/>
                  </a:cubicBezTo>
                  <a:lnTo>
                    <a:pt x="12235" y="4281"/>
                  </a:lnTo>
                  <a:cubicBezTo>
                    <a:pt x="12236" y="4278"/>
                    <a:pt x="12235" y="4274"/>
                    <a:pt x="12234" y="4271"/>
                  </a:cubicBezTo>
                  <a:close/>
                  <a:moveTo>
                    <a:pt x="12235" y="4281"/>
                  </a:moveTo>
                  <a:lnTo>
                    <a:pt x="12235" y="4281"/>
                  </a:lnTo>
                  <a:cubicBezTo>
                    <a:pt x="12235" y="4282"/>
                    <a:pt x="12234" y="4284"/>
                    <a:pt x="12234" y="4285"/>
                  </a:cubicBezTo>
                  <a:lnTo>
                    <a:pt x="12236" y="4285"/>
                  </a:lnTo>
                  <a:cubicBezTo>
                    <a:pt x="12236" y="4284"/>
                    <a:pt x="12235" y="4282"/>
                    <a:pt x="12235" y="4281"/>
                  </a:cubicBezTo>
                  <a:close/>
                  <a:moveTo>
                    <a:pt x="15449" y="4442"/>
                  </a:moveTo>
                  <a:lnTo>
                    <a:pt x="15449" y="4442"/>
                  </a:lnTo>
                  <a:cubicBezTo>
                    <a:pt x="15602" y="4500"/>
                    <a:pt x="15658" y="4565"/>
                    <a:pt x="15727" y="4656"/>
                  </a:cubicBezTo>
                  <a:lnTo>
                    <a:pt x="15755" y="4463"/>
                  </a:lnTo>
                  <a:lnTo>
                    <a:pt x="15449" y="4442"/>
                  </a:lnTo>
                  <a:close/>
                  <a:moveTo>
                    <a:pt x="15727" y="4656"/>
                  </a:moveTo>
                  <a:lnTo>
                    <a:pt x="15727" y="4663"/>
                  </a:lnTo>
                  <a:lnTo>
                    <a:pt x="15736" y="4667"/>
                  </a:lnTo>
                  <a:lnTo>
                    <a:pt x="15736" y="4667"/>
                  </a:lnTo>
                  <a:cubicBezTo>
                    <a:pt x="15735" y="4666"/>
                    <a:pt x="15735" y="4666"/>
                    <a:pt x="15734" y="4665"/>
                  </a:cubicBezTo>
                  <a:lnTo>
                    <a:pt x="15734" y="4665"/>
                  </a:lnTo>
                  <a:cubicBezTo>
                    <a:pt x="15735" y="4665"/>
                    <a:pt x="15735" y="4666"/>
                    <a:pt x="15735" y="4666"/>
                  </a:cubicBezTo>
                  <a:lnTo>
                    <a:pt x="15735" y="4666"/>
                  </a:lnTo>
                  <a:lnTo>
                    <a:pt x="15727" y="4656"/>
                  </a:lnTo>
                  <a:close/>
                  <a:moveTo>
                    <a:pt x="12505" y="4795"/>
                  </a:moveTo>
                  <a:cubicBezTo>
                    <a:pt x="12503" y="4799"/>
                    <a:pt x="12500" y="4804"/>
                    <a:pt x="12500" y="4809"/>
                  </a:cubicBezTo>
                  <a:cubicBezTo>
                    <a:pt x="12505" y="4804"/>
                    <a:pt x="12507" y="4802"/>
                    <a:pt x="12507" y="4797"/>
                  </a:cubicBezTo>
                  <a:lnTo>
                    <a:pt x="12505" y="4795"/>
                  </a:lnTo>
                  <a:close/>
                  <a:moveTo>
                    <a:pt x="5304" y="4939"/>
                  </a:moveTo>
                  <a:lnTo>
                    <a:pt x="5304" y="4939"/>
                  </a:lnTo>
                  <a:cubicBezTo>
                    <a:pt x="5288" y="4954"/>
                    <a:pt x="5272" y="4970"/>
                    <a:pt x="5256" y="4988"/>
                  </a:cubicBezTo>
                  <a:lnTo>
                    <a:pt x="5256" y="4988"/>
                  </a:lnTo>
                  <a:cubicBezTo>
                    <a:pt x="5272" y="4973"/>
                    <a:pt x="5288" y="4957"/>
                    <a:pt x="5304" y="4939"/>
                  </a:cubicBezTo>
                  <a:close/>
                  <a:moveTo>
                    <a:pt x="12792" y="5013"/>
                  </a:moveTo>
                  <a:cubicBezTo>
                    <a:pt x="12792" y="5015"/>
                    <a:pt x="12792" y="5015"/>
                    <a:pt x="12792" y="5017"/>
                  </a:cubicBezTo>
                  <a:lnTo>
                    <a:pt x="12795" y="5022"/>
                  </a:lnTo>
                  <a:cubicBezTo>
                    <a:pt x="12795" y="5020"/>
                    <a:pt x="12792" y="5015"/>
                    <a:pt x="12792" y="5013"/>
                  </a:cubicBezTo>
                  <a:close/>
                  <a:moveTo>
                    <a:pt x="12795" y="5020"/>
                  </a:moveTo>
                  <a:lnTo>
                    <a:pt x="12795" y="5020"/>
                  </a:lnTo>
                  <a:cubicBezTo>
                    <a:pt x="12797" y="5027"/>
                    <a:pt x="12802" y="5034"/>
                    <a:pt x="12806" y="5038"/>
                  </a:cubicBezTo>
                  <a:lnTo>
                    <a:pt x="12795" y="5020"/>
                  </a:lnTo>
                  <a:close/>
                  <a:moveTo>
                    <a:pt x="16660" y="5025"/>
                  </a:moveTo>
                  <a:lnTo>
                    <a:pt x="16660" y="5025"/>
                  </a:lnTo>
                  <a:cubicBezTo>
                    <a:pt x="16663" y="5025"/>
                    <a:pt x="16670" y="5030"/>
                    <a:pt x="16687" y="5045"/>
                  </a:cubicBezTo>
                  <a:lnTo>
                    <a:pt x="16687" y="5045"/>
                  </a:lnTo>
                  <a:cubicBezTo>
                    <a:pt x="16681" y="5044"/>
                    <a:pt x="16676" y="5044"/>
                    <a:pt x="16671" y="5044"/>
                  </a:cubicBezTo>
                  <a:cubicBezTo>
                    <a:pt x="16666" y="5044"/>
                    <a:pt x="16661" y="5044"/>
                    <a:pt x="16657" y="5045"/>
                  </a:cubicBezTo>
                  <a:cubicBezTo>
                    <a:pt x="16661" y="5038"/>
                    <a:pt x="16655" y="5025"/>
                    <a:pt x="16660" y="5025"/>
                  </a:cubicBezTo>
                  <a:close/>
                  <a:moveTo>
                    <a:pt x="12806" y="5038"/>
                  </a:moveTo>
                  <a:lnTo>
                    <a:pt x="12832" y="5082"/>
                  </a:lnTo>
                  <a:cubicBezTo>
                    <a:pt x="12846" y="5078"/>
                    <a:pt x="12822" y="5059"/>
                    <a:pt x="12806" y="5038"/>
                  </a:cubicBezTo>
                  <a:close/>
                  <a:moveTo>
                    <a:pt x="5256" y="4988"/>
                  </a:moveTo>
                  <a:cubicBezTo>
                    <a:pt x="5140" y="5093"/>
                    <a:pt x="5034" y="5109"/>
                    <a:pt x="5105" y="5152"/>
                  </a:cubicBezTo>
                  <a:cubicBezTo>
                    <a:pt x="5156" y="5104"/>
                    <a:pt x="5206" y="5042"/>
                    <a:pt x="5256" y="4988"/>
                  </a:cubicBezTo>
                  <a:close/>
                  <a:moveTo>
                    <a:pt x="8057" y="5250"/>
                  </a:moveTo>
                  <a:cubicBezTo>
                    <a:pt x="8056" y="5252"/>
                    <a:pt x="8055" y="5255"/>
                    <a:pt x="8054" y="5256"/>
                  </a:cubicBezTo>
                  <a:lnTo>
                    <a:pt x="8045" y="5265"/>
                  </a:lnTo>
                  <a:lnTo>
                    <a:pt x="8045" y="5265"/>
                  </a:lnTo>
                  <a:cubicBezTo>
                    <a:pt x="8046" y="5263"/>
                    <a:pt x="8048" y="5261"/>
                    <a:pt x="8049" y="5258"/>
                  </a:cubicBezTo>
                  <a:cubicBezTo>
                    <a:pt x="8052" y="5255"/>
                    <a:pt x="8054" y="5253"/>
                    <a:pt x="8057" y="5250"/>
                  </a:cubicBezTo>
                  <a:close/>
                  <a:moveTo>
                    <a:pt x="7763" y="5265"/>
                  </a:moveTo>
                  <a:lnTo>
                    <a:pt x="7750" y="5279"/>
                  </a:lnTo>
                  <a:cubicBezTo>
                    <a:pt x="7754" y="5274"/>
                    <a:pt x="7759" y="5270"/>
                    <a:pt x="7763" y="5265"/>
                  </a:cubicBezTo>
                  <a:close/>
                  <a:moveTo>
                    <a:pt x="16352" y="5271"/>
                  </a:moveTo>
                  <a:cubicBezTo>
                    <a:pt x="16354" y="5275"/>
                    <a:pt x="16357" y="5279"/>
                    <a:pt x="16360" y="5284"/>
                  </a:cubicBezTo>
                  <a:cubicBezTo>
                    <a:pt x="16357" y="5279"/>
                    <a:pt x="16355" y="5275"/>
                    <a:pt x="16352" y="5271"/>
                  </a:cubicBezTo>
                  <a:close/>
                  <a:moveTo>
                    <a:pt x="15233" y="5268"/>
                  </a:moveTo>
                  <a:cubicBezTo>
                    <a:pt x="15241" y="5275"/>
                    <a:pt x="15254" y="5286"/>
                    <a:pt x="15264" y="5293"/>
                  </a:cubicBezTo>
                  <a:lnTo>
                    <a:pt x="15264" y="5293"/>
                  </a:lnTo>
                  <a:cubicBezTo>
                    <a:pt x="15252" y="5283"/>
                    <a:pt x="15242" y="5274"/>
                    <a:pt x="15233" y="5268"/>
                  </a:cubicBezTo>
                  <a:close/>
                  <a:moveTo>
                    <a:pt x="8049" y="5302"/>
                  </a:moveTo>
                  <a:cubicBezTo>
                    <a:pt x="8052" y="5309"/>
                    <a:pt x="8052" y="5316"/>
                    <a:pt x="8052" y="5323"/>
                  </a:cubicBezTo>
                  <a:cubicBezTo>
                    <a:pt x="8040" y="5340"/>
                    <a:pt x="8031" y="5345"/>
                    <a:pt x="8024" y="5345"/>
                  </a:cubicBezTo>
                  <a:cubicBezTo>
                    <a:pt x="8022" y="5345"/>
                    <a:pt x="8020" y="5345"/>
                    <a:pt x="8019" y="5344"/>
                  </a:cubicBezTo>
                  <a:cubicBezTo>
                    <a:pt x="8026" y="5335"/>
                    <a:pt x="8035" y="5323"/>
                    <a:pt x="8047" y="5309"/>
                  </a:cubicBezTo>
                  <a:lnTo>
                    <a:pt x="8047" y="5302"/>
                  </a:lnTo>
                  <a:close/>
                  <a:moveTo>
                    <a:pt x="16453" y="5374"/>
                  </a:moveTo>
                  <a:lnTo>
                    <a:pt x="16453" y="5374"/>
                  </a:lnTo>
                  <a:cubicBezTo>
                    <a:pt x="16455" y="5376"/>
                    <a:pt x="16457" y="5377"/>
                    <a:pt x="16460" y="5378"/>
                  </a:cubicBezTo>
                  <a:lnTo>
                    <a:pt x="16460" y="5378"/>
                  </a:lnTo>
                  <a:lnTo>
                    <a:pt x="16453" y="5374"/>
                  </a:lnTo>
                  <a:close/>
                  <a:moveTo>
                    <a:pt x="7685" y="5349"/>
                  </a:moveTo>
                  <a:cubicBezTo>
                    <a:pt x="7697" y="5353"/>
                    <a:pt x="7701" y="5370"/>
                    <a:pt x="7690" y="5379"/>
                  </a:cubicBezTo>
                  <a:lnTo>
                    <a:pt x="7690" y="5377"/>
                  </a:lnTo>
                  <a:cubicBezTo>
                    <a:pt x="7690" y="5374"/>
                    <a:pt x="7689" y="5373"/>
                    <a:pt x="7687" y="5373"/>
                  </a:cubicBezTo>
                  <a:cubicBezTo>
                    <a:pt x="7678" y="5373"/>
                    <a:pt x="7653" y="5390"/>
                    <a:pt x="7632" y="5400"/>
                  </a:cubicBezTo>
                  <a:cubicBezTo>
                    <a:pt x="7648" y="5386"/>
                    <a:pt x="7667" y="5370"/>
                    <a:pt x="7685" y="5349"/>
                  </a:cubicBezTo>
                  <a:close/>
                  <a:moveTo>
                    <a:pt x="15841" y="5481"/>
                  </a:moveTo>
                  <a:lnTo>
                    <a:pt x="15841" y="5481"/>
                  </a:lnTo>
                  <a:cubicBezTo>
                    <a:pt x="15843" y="5488"/>
                    <a:pt x="15848" y="5495"/>
                    <a:pt x="15852" y="5504"/>
                  </a:cubicBezTo>
                  <a:lnTo>
                    <a:pt x="15885" y="5532"/>
                  </a:lnTo>
                  <a:lnTo>
                    <a:pt x="15841" y="5481"/>
                  </a:lnTo>
                  <a:close/>
                  <a:moveTo>
                    <a:pt x="13279" y="5544"/>
                  </a:moveTo>
                  <a:lnTo>
                    <a:pt x="13279" y="5544"/>
                  </a:lnTo>
                  <a:cubicBezTo>
                    <a:pt x="13279" y="5544"/>
                    <a:pt x="13279" y="5544"/>
                    <a:pt x="13278" y="5544"/>
                  </a:cubicBezTo>
                  <a:lnTo>
                    <a:pt x="13278" y="5544"/>
                  </a:lnTo>
                  <a:lnTo>
                    <a:pt x="13279" y="5544"/>
                  </a:lnTo>
                  <a:close/>
                  <a:moveTo>
                    <a:pt x="13278" y="5544"/>
                  </a:moveTo>
                  <a:lnTo>
                    <a:pt x="13251" y="5562"/>
                  </a:lnTo>
                  <a:cubicBezTo>
                    <a:pt x="13260" y="5570"/>
                    <a:pt x="13265" y="5573"/>
                    <a:pt x="13267" y="5573"/>
                  </a:cubicBezTo>
                  <a:cubicBezTo>
                    <a:pt x="13274" y="5573"/>
                    <a:pt x="13266" y="5553"/>
                    <a:pt x="13278" y="5544"/>
                  </a:cubicBezTo>
                  <a:close/>
                  <a:moveTo>
                    <a:pt x="16033" y="5629"/>
                  </a:moveTo>
                  <a:lnTo>
                    <a:pt x="16029" y="5680"/>
                  </a:lnTo>
                  <a:cubicBezTo>
                    <a:pt x="16048" y="5697"/>
                    <a:pt x="16067" y="5705"/>
                    <a:pt x="16078" y="5705"/>
                  </a:cubicBezTo>
                  <a:cubicBezTo>
                    <a:pt x="16097" y="5705"/>
                    <a:pt x="16094" y="5679"/>
                    <a:pt x="16036" y="5632"/>
                  </a:cubicBezTo>
                  <a:lnTo>
                    <a:pt x="16033" y="5629"/>
                  </a:lnTo>
                  <a:close/>
                  <a:moveTo>
                    <a:pt x="13689" y="5694"/>
                  </a:moveTo>
                  <a:lnTo>
                    <a:pt x="13655" y="5701"/>
                  </a:lnTo>
                  <a:lnTo>
                    <a:pt x="13703" y="5738"/>
                  </a:lnTo>
                  <a:lnTo>
                    <a:pt x="13689" y="5694"/>
                  </a:lnTo>
                  <a:close/>
                  <a:moveTo>
                    <a:pt x="7319" y="5980"/>
                  </a:moveTo>
                  <a:cubicBezTo>
                    <a:pt x="7317" y="5981"/>
                    <a:pt x="7314" y="5983"/>
                    <a:pt x="7312" y="5984"/>
                  </a:cubicBezTo>
                  <a:cubicBezTo>
                    <a:pt x="7315" y="5983"/>
                    <a:pt x="7317" y="5981"/>
                    <a:pt x="7319" y="5980"/>
                  </a:cubicBezTo>
                  <a:close/>
                  <a:moveTo>
                    <a:pt x="17765" y="5793"/>
                  </a:moveTo>
                  <a:cubicBezTo>
                    <a:pt x="17760" y="5793"/>
                    <a:pt x="17756" y="5796"/>
                    <a:pt x="17753" y="5803"/>
                  </a:cubicBezTo>
                  <a:lnTo>
                    <a:pt x="17746" y="5875"/>
                  </a:lnTo>
                  <a:cubicBezTo>
                    <a:pt x="17814" y="5928"/>
                    <a:pt x="17872" y="5991"/>
                    <a:pt x="17923" y="6061"/>
                  </a:cubicBezTo>
                  <a:cubicBezTo>
                    <a:pt x="17858" y="5939"/>
                    <a:pt x="17795" y="5793"/>
                    <a:pt x="17765" y="5793"/>
                  </a:cubicBezTo>
                  <a:close/>
                  <a:moveTo>
                    <a:pt x="13708" y="6072"/>
                  </a:moveTo>
                  <a:lnTo>
                    <a:pt x="13766" y="6114"/>
                  </a:lnTo>
                  <a:lnTo>
                    <a:pt x="13724" y="6081"/>
                  </a:lnTo>
                  <a:lnTo>
                    <a:pt x="13708" y="6072"/>
                  </a:lnTo>
                  <a:close/>
                  <a:moveTo>
                    <a:pt x="14119" y="6204"/>
                  </a:moveTo>
                  <a:lnTo>
                    <a:pt x="14119" y="6204"/>
                  </a:lnTo>
                  <a:cubicBezTo>
                    <a:pt x="14119" y="6204"/>
                    <a:pt x="14119" y="6204"/>
                    <a:pt x="14119" y="6205"/>
                  </a:cubicBezTo>
                  <a:lnTo>
                    <a:pt x="14119" y="6205"/>
                  </a:lnTo>
                  <a:cubicBezTo>
                    <a:pt x="14119" y="6204"/>
                    <a:pt x="14119" y="6204"/>
                    <a:pt x="14118" y="6204"/>
                  </a:cubicBezTo>
                  <a:lnTo>
                    <a:pt x="14119" y="6204"/>
                  </a:lnTo>
                  <a:close/>
                  <a:moveTo>
                    <a:pt x="14165" y="6225"/>
                  </a:moveTo>
                  <a:cubicBezTo>
                    <a:pt x="14176" y="6244"/>
                    <a:pt x="14193" y="6258"/>
                    <a:pt x="14211" y="6271"/>
                  </a:cubicBezTo>
                  <a:cubicBezTo>
                    <a:pt x="14199" y="6253"/>
                    <a:pt x="14183" y="6237"/>
                    <a:pt x="14165" y="6225"/>
                  </a:cubicBezTo>
                  <a:close/>
                  <a:moveTo>
                    <a:pt x="16625" y="6308"/>
                  </a:moveTo>
                  <a:cubicBezTo>
                    <a:pt x="16624" y="6308"/>
                    <a:pt x="16624" y="6308"/>
                    <a:pt x="16623" y="6308"/>
                  </a:cubicBezTo>
                  <a:lnTo>
                    <a:pt x="16623" y="6308"/>
                  </a:lnTo>
                  <a:cubicBezTo>
                    <a:pt x="16625" y="6309"/>
                    <a:pt x="16627" y="6309"/>
                    <a:pt x="16628" y="6309"/>
                  </a:cubicBezTo>
                  <a:cubicBezTo>
                    <a:pt x="16628" y="6309"/>
                    <a:pt x="16629" y="6309"/>
                    <a:pt x="16629" y="6309"/>
                  </a:cubicBezTo>
                  <a:cubicBezTo>
                    <a:pt x="16629" y="6309"/>
                    <a:pt x="16627" y="6308"/>
                    <a:pt x="16625" y="6308"/>
                  </a:cubicBezTo>
                  <a:close/>
                  <a:moveTo>
                    <a:pt x="3874" y="6218"/>
                  </a:moveTo>
                  <a:lnTo>
                    <a:pt x="3828" y="6343"/>
                  </a:lnTo>
                  <a:cubicBezTo>
                    <a:pt x="3962" y="6209"/>
                    <a:pt x="3883" y="6248"/>
                    <a:pt x="3874" y="6218"/>
                  </a:cubicBezTo>
                  <a:close/>
                  <a:moveTo>
                    <a:pt x="16750" y="6387"/>
                  </a:moveTo>
                  <a:lnTo>
                    <a:pt x="16750" y="6387"/>
                  </a:lnTo>
                  <a:cubicBezTo>
                    <a:pt x="16752" y="6390"/>
                    <a:pt x="16754" y="6394"/>
                    <a:pt x="16756" y="6399"/>
                  </a:cubicBezTo>
                  <a:cubicBezTo>
                    <a:pt x="16770" y="6407"/>
                    <a:pt x="16782" y="6417"/>
                    <a:pt x="16793" y="6428"/>
                  </a:cubicBezTo>
                  <a:lnTo>
                    <a:pt x="16793" y="6428"/>
                  </a:lnTo>
                  <a:cubicBezTo>
                    <a:pt x="16779" y="6413"/>
                    <a:pt x="16764" y="6399"/>
                    <a:pt x="16750" y="6387"/>
                  </a:cubicBezTo>
                  <a:close/>
                  <a:moveTo>
                    <a:pt x="16793" y="6428"/>
                  </a:moveTo>
                  <a:cubicBezTo>
                    <a:pt x="16801" y="6437"/>
                    <a:pt x="16808" y="6446"/>
                    <a:pt x="16814" y="6455"/>
                  </a:cubicBezTo>
                  <a:cubicBezTo>
                    <a:pt x="16808" y="6445"/>
                    <a:pt x="16801" y="6436"/>
                    <a:pt x="16793" y="6428"/>
                  </a:cubicBezTo>
                  <a:close/>
                  <a:moveTo>
                    <a:pt x="17503" y="6424"/>
                  </a:moveTo>
                  <a:cubicBezTo>
                    <a:pt x="17528" y="6441"/>
                    <a:pt x="17554" y="6459"/>
                    <a:pt x="17584" y="6478"/>
                  </a:cubicBezTo>
                  <a:cubicBezTo>
                    <a:pt x="17559" y="6457"/>
                    <a:pt x="17533" y="6441"/>
                    <a:pt x="17503" y="6424"/>
                  </a:cubicBezTo>
                  <a:close/>
                  <a:moveTo>
                    <a:pt x="17317" y="6296"/>
                  </a:moveTo>
                  <a:cubicBezTo>
                    <a:pt x="17301" y="6296"/>
                    <a:pt x="17295" y="6312"/>
                    <a:pt x="17294" y="6353"/>
                  </a:cubicBezTo>
                  <a:lnTo>
                    <a:pt x="17294" y="6353"/>
                  </a:lnTo>
                  <a:cubicBezTo>
                    <a:pt x="17294" y="6353"/>
                    <a:pt x="17294" y="6353"/>
                    <a:pt x="17294" y="6353"/>
                  </a:cubicBezTo>
                  <a:lnTo>
                    <a:pt x="17294" y="6355"/>
                  </a:lnTo>
                  <a:cubicBezTo>
                    <a:pt x="17294" y="6354"/>
                    <a:pt x="17294" y="6353"/>
                    <a:pt x="17294" y="6353"/>
                  </a:cubicBezTo>
                  <a:lnTo>
                    <a:pt x="17294" y="6353"/>
                  </a:lnTo>
                  <a:cubicBezTo>
                    <a:pt x="17380" y="6456"/>
                    <a:pt x="17412" y="6469"/>
                    <a:pt x="17434" y="6469"/>
                  </a:cubicBezTo>
                  <a:cubicBezTo>
                    <a:pt x="17442" y="6469"/>
                    <a:pt x="17448" y="6468"/>
                    <a:pt x="17456" y="6468"/>
                  </a:cubicBezTo>
                  <a:cubicBezTo>
                    <a:pt x="17476" y="6468"/>
                    <a:pt x="17502" y="6480"/>
                    <a:pt x="17573" y="6573"/>
                  </a:cubicBezTo>
                  <a:cubicBezTo>
                    <a:pt x="17577" y="6575"/>
                    <a:pt x="17580" y="6575"/>
                    <a:pt x="17583" y="6575"/>
                  </a:cubicBezTo>
                  <a:cubicBezTo>
                    <a:pt x="17616" y="6575"/>
                    <a:pt x="17466" y="6421"/>
                    <a:pt x="17494" y="6421"/>
                  </a:cubicBezTo>
                  <a:lnTo>
                    <a:pt x="17494" y="6421"/>
                  </a:lnTo>
                  <a:cubicBezTo>
                    <a:pt x="17496" y="6421"/>
                    <a:pt x="17500" y="6422"/>
                    <a:pt x="17505" y="6424"/>
                  </a:cubicBezTo>
                  <a:cubicBezTo>
                    <a:pt x="17404" y="6355"/>
                    <a:pt x="17345" y="6296"/>
                    <a:pt x="17317" y="6296"/>
                  </a:cubicBezTo>
                  <a:close/>
                  <a:moveTo>
                    <a:pt x="16427" y="6450"/>
                  </a:moveTo>
                  <a:cubicBezTo>
                    <a:pt x="16467" y="6499"/>
                    <a:pt x="16522" y="6554"/>
                    <a:pt x="16578" y="6610"/>
                  </a:cubicBezTo>
                  <a:lnTo>
                    <a:pt x="16427" y="6450"/>
                  </a:lnTo>
                  <a:close/>
                  <a:moveTo>
                    <a:pt x="14334" y="6668"/>
                  </a:moveTo>
                  <a:cubicBezTo>
                    <a:pt x="14336" y="6676"/>
                    <a:pt x="14340" y="6682"/>
                    <a:pt x="14345" y="6684"/>
                  </a:cubicBezTo>
                  <a:lnTo>
                    <a:pt x="14345" y="6684"/>
                  </a:lnTo>
                  <a:lnTo>
                    <a:pt x="14334" y="6668"/>
                  </a:lnTo>
                  <a:close/>
                  <a:moveTo>
                    <a:pt x="14345" y="6684"/>
                  </a:moveTo>
                  <a:lnTo>
                    <a:pt x="14346" y="6684"/>
                  </a:lnTo>
                  <a:lnTo>
                    <a:pt x="14348" y="6684"/>
                  </a:lnTo>
                  <a:cubicBezTo>
                    <a:pt x="14347" y="6684"/>
                    <a:pt x="14346" y="6684"/>
                    <a:pt x="14345" y="6684"/>
                  </a:cubicBezTo>
                  <a:close/>
                  <a:moveTo>
                    <a:pt x="14771" y="6776"/>
                  </a:moveTo>
                  <a:cubicBezTo>
                    <a:pt x="14774" y="6779"/>
                    <a:pt x="14776" y="6781"/>
                    <a:pt x="14779" y="6784"/>
                  </a:cubicBezTo>
                  <a:cubicBezTo>
                    <a:pt x="14776" y="6780"/>
                    <a:pt x="14773" y="6778"/>
                    <a:pt x="14771" y="6776"/>
                  </a:cubicBezTo>
                  <a:close/>
                  <a:moveTo>
                    <a:pt x="3751" y="6805"/>
                  </a:moveTo>
                  <a:lnTo>
                    <a:pt x="3649" y="6923"/>
                  </a:lnTo>
                  <a:lnTo>
                    <a:pt x="3703" y="6872"/>
                  </a:lnTo>
                  <a:lnTo>
                    <a:pt x="3751" y="6805"/>
                  </a:lnTo>
                  <a:close/>
                  <a:moveTo>
                    <a:pt x="5981" y="6965"/>
                  </a:moveTo>
                  <a:lnTo>
                    <a:pt x="5970" y="6974"/>
                  </a:lnTo>
                  <a:lnTo>
                    <a:pt x="5976" y="6980"/>
                  </a:lnTo>
                  <a:lnTo>
                    <a:pt x="5976" y="6980"/>
                  </a:lnTo>
                  <a:lnTo>
                    <a:pt x="5977" y="6976"/>
                  </a:lnTo>
                  <a:lnTo>
                    <a:pt x="5978" y="6977"/>
                  </a:lnTo>
                  <a:lnTo>
                    <a:pt x="5981" y="6965"/>
                  </a:lnTo>
                  <a:close/>
                  <a:moveTo>
                    <a:pt x="6294" y="7027"/>
                  </a:moveTo>
                  <a:lnTo>
                    <a:pt x="6262" y="7041"/>
                  </a:lnTo>
                  <a:lnTo>
                    <a:pt x="6232" y="7039"/>
                  </a:lnTo>
                  <a:lnTo>
                    <a:pt x="6294" y="7027"/>
                  </a:lnTo>
                  <a:close/>
                  <a:moveTo>
                    <a:pt x="13898" y="7046"/>
                  </a:moveTo>
                  <a:lnTo>
                    <a:pt x="13898" y="7046"/>
                  </a:lnTo>
                  <a:cubicBezTo>
                    <a:pt x="13902" y="7051"/>
                    <a:pt x="13906" y="7056"/>
                    <a:pt x="13909" y="7059"/>
                  </a:cubicBezTo>
                  <a:lnTo>
                    <a:pt x="13909" y="7059"/>
                  </a:lnTo>
                  <a:cubicBezTo>
                    <a:pt x="13910" y="7059"/>
                    <a:pt x="13910" y="7058"/>
                    <a:pt x="13910" y="7057"/>
                  </a:cubicBezTo>
                  <a:lnTo>
                    <a:pt x="13910" y="7057"/>
                  </a:lnTo>
                  <a:cubicBezTo>
                    <a:pt x="13910" y="7058"/>
                    <a:pt x="13910" y="7058"/>
                    <a:pt x="13911" y="7058"/>
                  </a:cubicBezTo>
                  <a:lnTo>
                    <a:pt x="13911" y="7058"/>
                  </a:lnTo>
                  <a:cubicBezTo>
                    <a:pt x="13909" y="7055"/>
                    <a:pt x="13905" y="7052"/>
                    <a:pt x="13898" y="7046"/>
                  </a:cubicBezTo>
                  <a:close/>
                  <a:moveTo>
                    <a:pt x="6287" y="7057"/>
                  </a:moveTo>
                  <a:lnTo>
                    <a:pt x="6304" y="7076"/>
                  </a:lnTo>
                  <a:lnTo>
                    <a:pt x="6304" y="7076"/>
                  </a:lnTo>
                  <a:cubicBezTo>
                    <a:pt x="6297" y="7073"/>
                    <a:pt x="6289" y="7071"/>
                    <a:pt x="6282" y="7069"/>
                  </a:cubicBezTo>
                  <a:lnTo>
                    <a:pt x="6282" y="7069"/>
                  </a:lnTo>
                  <a:cubicBezTo>
                    <a:pt x="6284" y="7065"/>
                    <a:pt x="6286" y="7061"/>
                    <a:pt x="6287" y="7057"/>
                  </a:cubicBezTo>
                  <a:close/>
                  <a:moveTo>
                    <a:pt x="3977" y="7036"/>
                  </a:moveTo>
                  <a:lnTo>
                    <a:pt x="3977" y="7036"/>
                  </a:lnTo>
                  <a:cubicBezTo>
                    <a:pt x="3966" y="7049"/>
                    <a:pt x="3954" y="7065"/>
                    <a:pt x="3939" y="7085"/>
                  </a:cubicBezTo>
                  <a:cubicBezTo>
                    <a:pt x="3951" y="7069"/>
                    <a:pt x="3964" y="7052"/>
                    <a:pt x="3977" y="7036"/>
                  </a:cubicBezTo>
                  <a:close/>
                  <a:moveTo>
                    <a:pt x="6348" y="7052"/>
                  </a:moveTo>
                  <a:lnTo>
                    <a:pt x="6341" y="7092"/>
                  </a:lnTo>
                  <a:cubicBezTo>
                    <a:pt x="6332" y="7087"/>
                    <a:pt x="6323" y="7083"/>
                    <a:pt x="6314" y="7080"/>
                  </a:cubicBezTo>
                  <a:lnTo>
                    <a:pt x="6314" y="7080"/>
                  </a:lnTo>
                  <a:cubicBezTo>
                    <a:pt x="6326" y="7071"/>
                    <a:pt x="6337" y="7061"/>
                    <a:pt x="6348" y="7052"/>
                  </a:cubicBezTo>
                  <a:close/>
                  <a:moveTo>
                    <a:pt x="13341" y="7091"/>
                  </a:moveTo>
                  <a:cubicBezTo>
                    <a:pt x="13336" y="7091"/>
                    <a:pt x="13330" y="7091"/>
                    <a:pt x="13326" y="7092"/>
                  </a:cubicBezTo>
                  <a:cubicBezTo>
                    <a:pt x="13326" y="7093"/>
                    <a:pt x="13327" y="7094"/>
                    <a:pt x="13327" y="7095"/>
                  </a:cubicBezTo>
                  <a:lnTo>
                    <a:pt x="13327" y="7095"/>
                  </a:lnTo>
                  <a:cubicBezTo>
                    <a:pt x="13328" y="7095"/>
                    <a:pt x="13328" y="7095"/>
                    <a:pt x="13328" y="7094"/>
                  </a:cubicBezTo>
                  <a:cubicBezTo>
                    <a:pt x="13329" y="7095"/>
                    <a:pt x="13330" y="7096"/>
                    <a:pt x="13331" y="7096"/>
                  </a:cubicBezTo>
                  <a:lnTo>
                    <a:pt x="13331" y="7096"/>
                  </a:lnTo>
                  <a:cubicBezTo>
                    <a:pt x="13335" y="7093"/>
                    <a:pt x="13341" y="7092"/>
                    <a:pt x="13346" y="7092"/>
                  </a:cubicBezTo>
                  <a:cubicBezTo>
                    <a:pt x="13352" y="7092"/>
                    <a:pt x="13358" y="7093"/>
                    <a:pt x="13363" y="7097"/>
                  </a:cubicBezTo>
                  <a:lnTo>
                    <a:pt x="13363" y="7094"/>
                  </a:lnTo>
                  <a:cubicBezTo>
                    <a:pt x="13356" y="7092"/>
                    <a:pt x="13348" y="7091"/>
                    <a:pt x="13341" y="7091"/>
                  </a:cubicBezTo>
                  <a:close/>
                  <a:moveTo>
                    <a:pt x="14907" y="7090"/>
                  </a:moveTo>
                  <a:lnTo>
                    <a:pt x="14932" y="7094"/>
                  </a:lnTo>
                  <a:lnTo>
                    <a:pt x="14930" y="7097"/>
                  </a:lnTo>
                  <a:cubicBezTo>
                    <a:pt x="14923" y="7097"/>
                    <a:pt x="14914" y="7094"/>
                    <a:pt x="14907" y="7090"/>
                  </a:cubicBezTo>
                  <a:close/>
                  <a:moveTo>
                    <a:pt x="12804" y="7094"/>
                  </a:moveTo>
                  <a:lnTo>
                    <a:pt x="12804" y="7094"/>
                  </a:lnTo>
                  <a:cubicBezTo>
                    <a:pt x="12806" y="7097"/>
                    <a:pt x="12808" y="7098"/>
                    <a:pt x="12809" y="7100"/>
                  </a:cubicBezTo>
                  <a:lnTo>
                    <a:pt x="12809" y="7100"/>
                  </a:lnTo>
                  <a:cubicBezTo>
                    <a:pt x="12811" y="7099"/>
                    <a:pt x="12812" y="7099"/>
                    <a:pt x="12813" y="7099"/>
                  </a:cubicBezTo>
                  <a:cubicBezTo>
                    <a:pt x="12814" y="7100"/>
                    <a:pt x="12816" y="7101"/>
                    <a:pt x="12817" y="7101"/>
                  </a:cubicBezTo>
                  <a:lnTo>
                    <a:pt x="12832" y="7101"/>
                  </a:lnTo>
                  <a:lnTo>
                    <a:pt x="12804" y="7094"/>
                  </a:lnTo>
                  <a:close/>
                  <a:moveTo>
                    <a:pt x="12918" y="7062"/>
                  </a:moveTo>
                  <a:cubicBezTo>
                    <a:pt x="12914" y="7062"/>
                    <a:pt x="12909" y="7063"/>
                    <a:pt x="12904" y="7064"/>
                  </a:cubicBezTo>
                  <a:lnTo>
                    <a:pt x="12915" y="7104"/>
                  </a:lnTo>
                  <a:cubicBezTo>
                    <a:pt x="12942" y="7098"/>
                    <a:pt x="12949" y="7062"/>
                    <a:pt x="12918" y="7062"/>
                  </a:cubicBezTo>
                  <a:close/>
                  <a:moveTo>
                    <a:pt x="14703" y="7009"/>
                  </a:moveTo>
                  <a:cubicBezTo>
                    <a:pt x="14709" y="7009"/>
                    <a:pt x="14717" y="7010"/>
                    <a:pt x="14726" y="7013"/>
                  </a:cubicBezTo>
                  <a:cubicBezTo>
                    <a:pt x="14738" y="7046"/>
                    <a:pt x="14797" y="7074"/>
                    <a:pt x="14800" y="7106"/>
                  </a:cubicBezTo>
                  <a:lnTo>
                    <a:pt x="14800" y="7106"/>
                  </a:lnTo>
                  <a:cubicBezTo>
                    <a:pt x="14793" y="7103"/>
                    <a:pt x="14786" y="7101"/>
                    <a:pt x="14779" y="7099"/>
                  </a:cubicBezTo>
                  <a:lnTo>
                    <a:pt x="14779" y="7099"/>
                  </a:lnTo>
                  <a:cubicBezTo>
                    <a:pt x="14770" y="7089"/>
                    <a:pt x="14764" y="7085"/>
                    <a:pt x="14760" y="7085"/>
                  </a:cubicBezTo>
                  <a:cubicBezTo>
                    <a:pt x="14756" y="7085"/>
                    <a:pt x="14754" y="7088"/>
                    <a:pt x="14753" y="7092"/>
                  </a:cubicBezTo>
                  <a:lnTo>
                    <a:pt x="14753" y="7092"/>
                  </a:lnTo>
                  <a:cubicBezTo>
                    <a:pt x="14743" y="7090"/>
                    <a:pt x="14733" y="7089"/>
                    <a:pt x="14723" y="7089"/>
                  </a:cubicBezTo>
                  <a:cubicBezTo>
                    <a:pt x="14717" y="7089"/>
                    <a:pt x="14711" y="7089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10" y="7094"/>
                    <a:pt x="14715" y="7098"/>
                    <a:pt x="14720" y="7102"/>
                  </a:cubicBezTo>
                  <a:lnTo>
                    <a:pt x="14720" y="7102"/>
                  </a:lnTo>
                  <a:cubicBezTo>
                    <a:pt x="14716" y="7099"/>
                    <a:pt x="14711" y="7095"/>
                    <a:pt x="14705" y="7090"/>
                  </a:cubicBezTo>
                  <a:lnTo>
                    <a:pt x="14705" y="7090"/>
                  </a:lnTo>
                  <a:cubicBezTo>
                    <a:pt x="14699" y="7091"/>
                    <a:pt x="14693" y="7092"/>
                    <a:pt x="14686" y="7094"/>
                  </a:cubicBezTo>
                  <a:cubicBezTo>
                    <a:pt x="14653" y="7079"/>
                    <a:pt x="14681" y="7055"/>
                    <a:pt x="14656" y="7043"/>
                  </a:cubicBezTo>
                  <a:lnTo>
                    <a:pt x="14656" y="7043"/>
                  </a:lnTo>
                  <a:cubicBezTo>
                    <a:pt x="14674" y="7038"/>
                    <a:pt x="14675" y="7009"/>
                    <a:pt x="14703" y="7009"/>
                  </a:cubicBezTo>
                  <a:close/>
                  <a:moveTo>
                    <a:pt x="11187" y="7083"/>
                  </a:moveTo>
                  <a:cubicBezTo>
                    <a:pt x="11174" y="7083"/>
                    <a:pt x="11161" y="7086"/>
                    <a:pt x="11149" y="7092"/>
                  </a:cubicBezTo>
                  <a:cubicBezTo>
                    <a:pt x="11181" y="7094"/>
                    <a:pt x="11214" y="7107"/>
                    <a:pt x="11234" y="7107"/>
                  </a:cubicBezTo>
                  <a:cubicBezTo>
                    <a:pt x="11237" y="7107"/>
                    <a:pt x="11239" y="7107"/>
                    <a:pt x="11241" y="7106"/>
                  </a:cubicBezTo>
                  <a:lnTo>
                    <a:pt x="11241" y="7104"/>
                  </a:lnTo>
                  <a:cubicBezTo>
                    <a:pt x="11226" y="7090"/>
                    <a:pt x="11206" y="7083"/>
                    <a:pt x="11187" y="7083"/>
                  </a:cubicBezTo>
                  <a:close/>
                  <a:moveTo>
                    <a:pt x="14885" y="7115"/>
                  </a:moveTo>
                  <a:lnTo>
                    <a:pt x="14885" y="7115"/>
                  </a:lnTo>
                  <a:cubicBezTo>
                    <a:pt x="14882" y="7116"/>
                    <a:pt x="14878" y="7117"/>
                    <a:pt x="14875" y="7118"/>
                  </a:cubicBezTo>
                  <a:lnTo>
                    <a:pt x="14875" y="7118"/>
                  </a:lnTo>
                  <a:cubicBezTo>
                    <a:pt x="14878" y="7117"/>
                    <a:pt x="14882" y="7116"/>
                    <a:pt x="14885" y="7115"/>
                  </a:cubicBezTo>
                  <a:close/>
                  <a:moveTo>
                    <a:pt x="13265" y="7118"/>
                  </a:moveTo>
                  <a:lnTo>
                    <a:pt x="13265" y="7118"/>
                  </a:lnTo>
                  <a:cubicBezTo>
                    <a:pt x="13265" y="7118"/>
                    <a:pt x="13264" y="7119"/>
                    <a:pt x="13264" y="7120"/>
                  </a:cubicBezTo>
                  <a:lnTo>
                    <a:pt x="13264" y="7120"/>
                  </a:lnTo>
                  <a:cubicBezTo>
                    <a:pt x="13265" y="7120"/>
                    <a:pt x="13265" y="7119"/>
                    <a:pt x="13265" y="7118"/>
                  </a:cubicBezTo>
                  <a:close/>
                  <a:moveTo>
                    <a:pt x="9762" y="7050"/>
                  </a:moveTo>
                  <a:cubicBezTo>
                    <a:pt x="9825" y="7083"/>
                    <a:pt x="9660" y="7090"/>
                    <a:pt x="9755" y="7125"/>
                  </a:cubicBezTo>
                  <a:cubicBezTo>
                    <a:pt x="9746" y="7113"/>
                    <a:pt x="9839" y="7071"/>
                    <a:pt x="9762" y="7050"/>
                  </a:cubicBezTo>
                  <a:close/>
                  <a:moveTo>
                    <a:pt x="14731" y="7136"/>
                  </a:moveTo>
                  <a:cubicBezTo>
                    <a:pt x="14732" y="7136"/>
                    <a:pt x="14734" y="7136"/>
                    <a:pt x="14737" y="7138"/>
                  </a:cubicBezTo>
                  <a:cubicBezTo>
                    <a:pt x="14737" y="7138"/>
                    <a:pt x="14740" y="7141"/>
                    <a:pt x="14740" y="7141"/>
                  </a:cubicBezTo>
                  <a:lnTo>
                    <a:pt x="14740" y="7142"/>
                  </a:lnTo>
                  <a:lnTo>
                    <a:pt x="14740" y="7142"/>
                  </a:lnTo>
                  <a:cubicBezTo>
                    <a:pt x="14739" y="7142"/>
                    <a:pt x="14738" y="7141"/>
                    <a:pt x="14737" y="7141"/>
                  </a:cubicBezTo>
                  <a:lnTo>
                    <a:pt x="14737" y="7141"/>
                  </a:lnTo>
                  <a:cubicBezTo>
                    <a:pt x="14738" y="7141"/>
                    <a:pt x="14738" y="7142"/>
                    <a:pt x="14738" y="7142"/>
                  </a:cubicBezTo>
                  <a:lnTo>
                    <a:pt x="14738" y="7142"/>
                  </a:lnTo>
                  <a:cubicBezTo>
                    <a:pt x="14733" y="7139"/>
                    <a:pt x="14729" y="7136"/>
                    <a:pt x="14731" y="7136"/>
                  </a:cubicBezTo>
                  <a:close/>
                  <a:moveTo>
                    <a:pt x="5866" y="7093"/>
                  </a:moveTo>
                  <a:lnTo>
                    <a:pt x="5615" y="7236"/>
                  </a:lnTo>
                  <a:lnTo>
                    <a:pt x="5746" y="7273"/>
                  </a:lnTo>
                  <a:lnTo>
                    <a:pt x="5746" y="7272"/>
                  </a:lnTo>
                  <a:lnTo>
                    <a:pt x="5866" y="7093"/>
                  </a:lnTo>
                  <a:close/>
                  <a:moveTo>
                    <a:pt x="7066" y="7310"/>
                  </a:moveTo>
                  <a:cubicBezTo>
                    <a:pt x="7066" y="7311"/>
                    <a:pt x="7066" y="7312"/>
                    <a:pt x="7067" y="7313"/>
                  </a:cubicBezTo>
                  <a:lnTo>
                    <a:pt x="7067" y="7313"/>
                  </a:lnTo>
                  <a:lnTo>
                    <a:pt x="7066" y="7310"/>
                  </a:lnTo>
                  <a:close/>
                  <a:moveTo>
                    <a:pt x="15013" y="7312"/>
                  </a:moveTo>
                  <a:lnTo>
                    <a:pt x="14985" y="7319"/>
                  </a:lnTo>
                  <a:cubicBezTo>
                    <a:pt x="14983" y="7318"/>
                    <a:pt x="14982" y="7316"/>
                    <a:pt x="14980" y="7314"/>
                  </a:cubicBezTo>
                  <a:lnTo>
                    <a:pt x="14980" y="7314"/>
                  </a:lnTo>
                  <a:cubicBezTo>
                    <a:pt x="14978" y="7320"/>
                    <a:pt x="14963" y="7324"/>
                    <a:pt x="14951" y="7329"/>
                  </a:cubicBezTo>
                  <a:cubicBezTo>
                    <a:pt x="14953" y="7328"/>
                    <a:pt x="14956" y="7328"/>
                    <a:pt x="14959" y="7328"/>
                  </a:cubicBezTo>
                  <a:cubicBezTo>
                    <a:pt x="14970" y="7328"/>
                    <a:pt x="14980" y="7329"/>
                    <a:pt x="14990" y="7329"/>
                  </a:cubicBezTo>
                  <a:cubicBezTo>
                    <a:pt x="15005" y="7329"/>
                    <a:pt x="15016" y="7327"/>
                    <a:pt x="15013" y="7312"/>
                  </a:cubicBezTo>
                  <a:close/>
                  <a:moveTo>
                    <a:pt x="7067" y="7313"/>
                  </a:moveTo>
                  <a:lnTo>
                    <a:pt x="7078" y="7338"/>
                  </a:lnTo>
                  <a:cubicBezTo>
                    <a:pt x="7095" y="7322"/>
                    <a:pt x="7072" y="7320"/>
                    <a:pt x="7067" y="7313"/>
                  </a:cubicBezTo>
                  <a:close/>
                  <a:moveTo>
                    <a:pt x="14951" y="7333"/>
                  </a:moveTo>
                  <a:cubicBezTo>
                    <a:pt x="14946" y="7333"/>
                    <a:pt x="14941" y="7333"/>
                    <a:pt x="14937" y="7336"/>
                  </a:cubicBezTo>
                  <a:cubicBezTo>
                    <a:pt x="14927" y="7337"/>
                    <a:pt x="14924" y="7338"/>
                    <a:pt x="14924" y="7338"/>
                  </a:cubicBezTo>
                  <a:cubicBezTo>
                    <a:pt x="14926" y="7338"/>
                    <a:pt x="14938" y="7336"/>
                    <a:pt x="14951" y="7333"/>
                  </a:cubicBezTo>
                  <a:close/>
                  <a:moveTo>
                    <a:pt x="6005" y="7340"/>
                  </a:moveTo>
                  <a:lnTo>
                    <a:pt x="5984" y="7345"/>
                  </a:lnTo>
                  <a:cubicBezTo>
                    <a:pt x="5991" y="7345"/>
                    <a:pt x="6000" y="7345"/>
                    <a:pt x="6005" y="7340"/>
                  </a:cubicBezTo>
                  <a:close/>
                  <a:moveTo>
                    <a:pt x="6300" y="7347"/>
                  </a:moveTo>
                  <a:cubicBezTo>
                    <a:pt x="6292" y="7348"/>
                    <a:pt x="6282" y="7351"/>
                    <a:pt x="6269" y="7356"/>
                  </a:cubicBezTo>
                  <a:cubicBezTo>
                    <a:pt x="6279" y="7353"/>
                    <a:pt x="6290" y="7350"/>
                    <a:pt x="6300" y="7347"/>
                  </a:cubicBezTo>
                  <a:close/>
                  <a:moveTo>
                    <a:pt x="2765" y="7360"/>
                  </a:moveTo>
                  <a:lnTo>
                    <a:pt x="2757" y="7370"/>
                  </a:lnTo>
                  <a:cubicBezTo>
                    <a:pt x="2760" y="7367"/>
                    <a:pt x="2762" y="7363"/>
                    <a:pt x="2765" y="7360"/>
                  </a:cubicBezTo>
                  <a:close/>
                  <a:moveTo>
                    <a:pt x="12586" y="7368"/>
                  </a:moveTo>
                  <a:cubicBezTo>
                    <a:pt x="12579" y="7369"/>
                    <a:pt x="12574" y="7371"/>
                    <a:pt x="12570" y="7373"/>
                  </a:cubicBezTo>
                  <a:cubicBezTo>
                    <a:pt x="12574" y="7372"/>
                    <a:pt x="12581" y="7370"/>
                    <a:pt x="12586" y="7368"/>
                  </a:cubicBezTo>
                  <a:close/>
                  <a:moveTo>
                    <a:pt x="12936" y="7349"/>
                  </a:moveTo>
                  <a:cubicBezTo>
                    <a:pt x="12931" y="7352"/>
                    <a:pt x="12929" y="7356"/>
                    <a:pt x="12927" y="7359"/>
                  </a:cubicBezTo>
                  <a:lnTo>
                    <a:pt x="12987" y="7375"/>
                  </a:lnTo>
                  <a:cubicBezTo>
                    <a:pt x="12971" y="7363"/>
                    <a:pt x="12955" y="7354"/>
                    <a:pt x="12936" y="7349"/>
                  </a:cubicBezTo>
                  <a:close/>
                  <a:moveTo>
                    <a:pt x="13249" y="7368"/>
                  </a:moveTo>
                  <a:lnTo>
                    <a:pt x="13249" y="7368"/>
                  </a:lnTo>
                  <a:cubicBezTo>
                    <a:pt x="13279" y="7373"/>
                    <a:pt x="13309" y="7375"/>
                    <a:pt x="13339" y="7375"/>
                  </a:cubicBezTo>
                  <a:lnTo>
                    <a:pt x="13339" y="7373"/>
                  </a:lnTo>
                  <a:lnTo>
                    <a:pt x="13249" y="7368"/>
                  </a:lnTo>
                  <a:close/>
                  <a:moveTo>
                    <a:pt x="17783" y="7354"/>
                  </a:moveTo>
                  <a:lnTo>
                    <a:pt x="17783" y="7354"/>
                  </a:lnTo>
                  <a:cubicBezTo>
                    <a:pt x="17786" y="7366"/>
                    <a:pt x="17790" y="7380"/>
                    <a:pt x="17797" y="7389"/>
                  </a:cubicBezTo>
                  <a:cubicBezTo>
                    <a:pt x="17800" y="7387"/>
                    <a:pt x="17797" y="7377"/>
                    <a:pt x="17783" y="7354"/>
                  </a:cubicBezTo>
                  <a:close/>
                  <a:moveTo>
                    <a:pt x="10411" y="2577"/>
                  </a:moveTo>
                  <a:cubicBezTo>
                    <a:pt x="10391" y="2577"/>
                    <a:pt x="10366" y="2584"/>
                    <a:pt x="10333" y="2602"/>
                  </a:cubicBezTo>
                  <a:lnTo>
                    <a:pt x="10296" y="2692"/>
                  </a:lnTo>
                  <a:lnTo>
                    <a:pt x="10256" y="2692"/>
                  </a:lnTo>
                  <a:lnTo>
                    <a:pt x="10307" y="2637"/>
                  </a:lnTo>
                  <a:lnTo>
                    <a:pt x="10307" y="2637"/>
                  </a:lnTo>
                  <a:cubicBezTo>
                    <a:pt x="10258" y="2648"/>
                    <a:pt x="10256" y="2685"/>
                    <a:pt x="10245" y="2718"/>
                  </a:cubicBezTo>
                  <a:cubicBezTo>
                    <a:pt x="10239" y="2715"/>
                    <a:pt x="10233" y="2714"/>
                    <a:pt x="10226" y="2714"/>
                  </a:cubicBezTo>
                  <a:cubicBezTo>
                    <a:pt x="10216" y="2714"/>
                    <a:pt x="10206" y="2717"/>
                    <a:pt x="10196" y="2722"/>
                  </a:cubicBezTo>
                  <a:lnTo>
                    <a:pt x="10175" y="2824"/>
                  </a:lnTo>
                  <a:cubicBezTo>
                    <a:pt x="10156" y="2817"/>
                    <a:pt x="10163" y="2786"/>
                    <a:pt x="10145" y="2786"/>
                  </a:cubicBezTo>
                  <a:cubicBezTo>
                    <a:pt x="10139" y="2786"/>
                    <a:pt x="10131" y="2789"/>
                    <a:pt x="10119" y="2796"/>
                  </a:cubicBezTo>
                  <a:cubicBezTo>
                    <a:pt x="10110" y="2845"/>
                    <a:pt x="10184" y="2806"/>
                    <a:pt x="10147" y="2866"/>
                  </a:cubicBezTo>
                  <a:cubicBezTo>
                    <a:pt x="10136" y="2868"/>
                    <a:pt x="10126" y="2869"/>
                    <a:pt x="10119" y="2869"/>
                  </a:cubicBezTo>
                  <a:cubicBezTo>
                    <a:pt x="10115" y="2869"/>
                    <a:pt x="10112" y="2868"/>
                    <a:pt x="10109" y="2868"/>
                  </a:cubicBezTo>
                  <a:cubicBezTo>
                    <a:pt x="10092" y="2868"/>
                    <a:pt x="10085" y="2871"/>
                    <a:pt x="10073" y="2905"/>
                  </a:cubicBezTo>
                  <a:cubicBezTo>
                    <a:pt x="10060" y="2900"/>
                    <a:pt x="10057" y="2890"/>
                    <a:pt x="10063" y="2876"/>
                  </a:cubicBezTo>
                  <a:lnTo>
                    <a:pt x="10063" y="2876"/>
                  </a:lnTo>
                  <a:cubicBezTo>
                    <a:pt x="10039" y="2917"/>
                    <a:pt x="9990" y="2959"/>
                    <a:pt x="9994" y="2994"/>
                  </a:cubicBezTo>
                  <a:cubicBezTo>
                    <a:pt x="9948" y="3001"/>
                    <a:pt x="9909" y="3075"/>
                    <a:pt x="9876" y="3075"/>
                  </a:cubicBezTo>
                  <a:cubicBezTo>
                    <a:pt x="9870" y="3075"/>
                    <a:pt x="9864" y="3072"/>
                    <a:pt x="9857" y="3065"/>
                  </a:cubicBezTo>
                  <a:cubicBezTo>
                    <a:pt x="9850" y="3109"/>
                    <a:pt x="9832" y="3149"/>
                    <a:pt x="9804" y="3184"/>
                  </a:cubicBezTo>
                  <a:cubicBezTo>
                    <a:pt x="9806" y="3164"/>
                    <a:pt x="9802" y="3156"/>
                    <a:pt x="9795" y="3156"/>
                  </a:cubicBezTo>
                  <a:cubicBezTo>
                    <a:pt x="9772" y="3156"/>
                    <a:pt x="9713" y="3238"/>
                    <a:pt x="9677" y="3238"/>
                  </a:cubicBezTo>
                  <a:cubicBezTo>
                    <a:pt x="9670" y="3238"/>
                    <a:pt x="9663" y="3234"/>
                    <a:pt x="9658" y="3225"/>
                  </a:cubicBezTo>
                  <a:lnTo>
                    <a:pt x="9658" y="3225"/>
                  </a:lnTo>
                  <a:cubicBezTo>
                    <a:pt x="9660" y="3306"/>
                    <a:pt x="9533" y="3388"/>
                    <a:pt x="9487" y="3480"/>
                  </a:cubicBezTo>
                  <a:cubicBezTo>
                    <a:pt x="9489" y="3474"/>
                    <a:pt x="9489" y="3462"/>
                    <a:pt x="9494" y="3457"/>
                  </a:cubicBezTo>
                  <a:lnTo>
                    <a:pt x="9494" y="3457"/>
                  </a:lnTo>
                  <a:cubicBezTo>
                    <a:pt x="9453" y="3492"/>
                    <a:pt x="9430" y="3490"/>
                    <a:pt x="9396" y="3508"/>
                  </a:cubicBezTo>
                  <a:cubicBezTo>
                    <a:pt x="9426" y="3548"/>
                    <a:pt x="9373" y="3617"/>
                    <a:pt x="9361" y="3670"/>
                  </a:cubicBezTo>
                  <a:cubicBezTo>
                    <a:pt x="9355" y="3672"/>
                    <a:pt x="9349" y="3672"/>
                    <a:pt x="9344" y="3672"/>
                  </a:cubicBezTo>
                  <a:cubicBezTo>
                    <a:pt x="9294" y="3672"/>
                    <a:pt x="9348" y="3599"/>
                    <a:pt x="9303" y="3585"/>
                  </a:cubicBezTo>
                  <a:lnTo>
                    <a:pt x="9303" y="3585"/>
                  </a:lnTo>
                  <a:cubicBezTo>
                    <a:pt x="9336" y="3610"/>
                    <a:pt x="9248" y="3696"/>
                    <a:pt x="9289" y="3703"/>
                  </a:cubicBezTo>
                  <a:cubicBezTo>
                    <a:pt x="9249" y="3714"/>
                    <a:pt x="9245" y="3721"/>
                    <a:pt x="9229" y="3721"/>
                  </a:cubicBezTo>
                  <a:cubicBezTo>
                    <a:pt x="9223" y="3721"/>
                    <a:pt x="9214" y="3720"/>
                    <a:pt x="9199" y="3717"/>
                  </a:cubicBezTo>
                  <a:lnTo>
                    <a:pt x="9199" y="3717"/>
                  </a:lnTo>
                  <a:cubicBezTo>
                    <a:pt x="9238" y="3765"/>
                    <a:pt x="9174" y="3756"/>
                    <a:pt x="9169" y="3814"/>
                  </a:cubicBezTo>
                  <a:cubicBezTo>
                    <a:pt x="9149" y="3823"/>
                    <a:pt x="9136" y="3825"/>
                    <a:pt x="9127" y="3825"/>
                  </a:cubicBezTo>
                  <a:cubicBezTo>
                    <a:pt x="9117" y="3825"/>
                    <a:pt x="9111" y="3822"/>
                    <a:pt x="9105" y="3822"/>
                  </a:cubicBezTo>
                  <a:cubicBezTo>
                    <a:pt x="9097" y="3822"/>
                    <a:pt x="9090" y="3829"/>
                    <a:pt x="9069" y="3861"/>
                  </a:cubicBezTo>
                  <a:cubicBezTo>
                    <a:pt x="9065" y="3862"/>
                    <a:pt x="9062" y="3862"/>
                    <a:pt x="9060" y="3862"/>
                  </a:cubicBezTo>
                  <a:cubicBezTo>
                    <a:pt x="9034" y="3862"/>
                    <a:pt x="9065" y="3807"/>
                    <a:pt x="9067" y="3803"/>
                  </a:cubicBezTo>
                  <a:lnTo>
                    <a:pt x="9067" y="3803"/>
                  </a:lnTo>
                  <a:cubicBezTo>
                    <a:pt x="9007" y="3863"/>
                    <a:pt x="9072" y="3863"/>
                    <a:pt x="9076" y="3895"/>
                  </a:cubicBezTo>
                  <a:cubicBezTo>
                    <a:pt x="9054" y="3925"/>
                    <a:pt x="9041" y="3934"/>
                    <a:pt x="9031" y="3934"/>
                  </a:cubicBezTo>
                  <a:cubicBezTo>
                    <a:pt x="9014" y="3934"/>
                    <a:pt x="9006" y="3911"/>
                    <a:pt x="8984" y="3911"/>
                  </a:cubicBezTo>
                  <a:cubicBezTo>
                    <a:pt x="8983" y="3911"/>
                    <a:pt x="8981" y="3911"/>
                    <a:pt x="8979" y="3912"/>
                  </a:cubicBezTo>
                  <a:cubicBezTo>
                    <a:pt x="8944" y="3965"/>
                    <a:pt x="8939" y="4030"/>
                    <a:pt x="8905" y="4062"/>
                  </a:cubicBezTo>
                  <a:cubicBezTo>
                    <a:pt x="8898" y="4058"/>
                    <a:pt x="8891" y="4062"/>
                    <a:pt x="8891" y="4048"/>
                  </a:cubicBezTo>
                  <a:cubicBezTo>
                    <a:pt x="8870" y="4122"/>
                    <a:pt x="8752" y="4190"/>
                    <a:pt x="8731" y="4278"/>
                  </a:cubicBezTo>
                  <a:lnTo>
                    <a:pt x="8715" y="4278"/>
                  </a:lnTo>
                  <a:cubicBezTo>
                    <a:pt x="8735" y="4282"/>
                    <a:pt x="8754" y="4296"/>
                    <a:pt x="8768" y="4315"/>
                  </a:cubicBezTo>
                  <a:cubicBezTo>
                    <a:pt x="8745" y="4338"/>
                    <a:pt x="8741" y="4374"/>
                    <a:pt x="8716" y="4374"/>
                  </a:cubicBezTo>
                  <a:cubicBezTo>
                    <a:pt x="8714" y="4374"/>
                    <a:pt x="8711" y="4374"/>
                    <a:pt x="8708" y="4373"/>
                  </a:cubicBezTo>
                  <a:cubicBezTo>
                    <a:pt x="8724" y="4357"/>
                    <a:pt x="8719" y="4345"/>
                    <a:pt x="8719" y="4331"/>
                  </a:cubicBezTo>
                  <a:lnTo>
                    <a:pt x="8719" y="4331"/>
                  </a:lnTo>
                  <a:lnTo>
                    <a:pt x="8701" y="4368"/>
                  </a:lnTo>
                  <a:cubicBezTo>
                    <a:pt x="8643" y="4364"/>
                    <a:pt x="8726" y="4320"/>
                    <a:pt x="8705" y="4296"/>
                  </a:cubicBezTo>
                  <a:lnTo>
                    <a:pt x="8705" y="4296"/>
                  </a:lnTo>
                  <a:cubicBezTo>
                    <a:pt x="8659" y="4361"/>
                    <a:pt x="8622" y="4452"/>
                    <a:pt x="8571" y="4484"/>
                  </a:cubicBezTo>
                  <a:cubicBezTo>
                    <a:pt x="8537" y="4466"/>
                    <a:pt x="8627" y="4400"/>
                    <a:pt x="8599" y="4400"/>
                  </a:cubicBezTo>
                  <a:cubicBezTo>
                    <a:pt x="8594" y="4400"/>
                    <a:pt x="8587" y="4401"/>
                    <a:pt x="8575" y="4405"/>
                  </a:cubicBezTo>
                  <a:lnTo>
                    <a:pt x="8652" y="4352"/>
                  </a:lnTo>
                  <a:lnTo>
                    <a:pt x="8652" y="4352"/>
                  </a:lnTo>
                  <a:cubicBezTo>
                    <a:pt x="8649" y="4352"/>
                    <a:pt x="8647" y="4352"/>
                    <a:pt x="8644" y="4352"/>
                  </a:cubicBezTo>
                  <a:cubicBezTo>
                    <a:pt x="8562" y="4352"/>
                    <a:pt x="8693" y="4315"/>
                    <a:pt x="8599" y="4310"/>
                  </a:cubicBezTo>
                  <a:lnTo>
                    <a:pt x="8599" y="4310"/>
                  </a:lnTo>
                  <a:cubicBezTo>
                    <a:pt x="8504" y="4389"/>
                    <a:pt x="8517" y="4422"/>
                    <a:pt x="8425" y="4498"/>
                  </a:cubicBezTo>
                  <a:cubicBezTo>
                    <a:pt x="8422" y="4535"/>
                    <a:pt x="8457" y="4517"/>
                    <a:pt x="8455" y="4554"/>
                  </a:cubicBezTo>
                  <a:cubicBezTo>
                    <a:pt x="8364" y="4704"/>
                    <a:pt x="8283" y="4572"/>
                    <a:pt x="8235" y="4702"/>
                  </a:cubicBezTo>
                  <a:cubicBezTo>
                    <a:pt x="8230" y="4746"/>
                    <a:pt x="8260" y="4792"/>
                    <a:pt x="8177" y="4836"/>
                  </a:cubicBezTo>
                  <a:lnTo>
                    <a:pt x="8165" y="4781"/>
                  </a:lnTo>
                  <a:cubicBezTo>
                    <a:pt x="8079" y="4860"/>
                    <a:pt x="8165" y="4876"/>
                    <a:pt x="8056" y="4941"/>
                  </a:cubicBezTo>
                  <a:cubicBezTo>
                    <a:pt x="8058" y="4913"/>
                    <a:pt x="8103" y="4871"/>
                    <a:pt x="8096" y="4871"/>
                  </a:cubicBezTo>
                  <a:lnTo>
                    <a:pt x="8096" y="4871"/>
                  </a:lnTo>
                  <a:cubicBezTo>
                    <a:pt x="8095" y="4871"/>
                    <a:pt x="8094" y="4871"/>
                    <a:pt x="8093" y="4871"/>
                  </a:cubicBezTo>
                  <a:cubicBezTo>
                    <a:pt x="8010" y="4901"/>
                    <a:pt x="8075" y="4932"/>
                    <a:pt x="8031" y="4973"/>
                  </a:cubicBezTo>
                  <a:lnTo>
                    <a:pt x="7991" y="4952"/>
                  </a:lnTo>
                  <a:cubicBezTo>
                    <a:pt x="7908" y="5047"/>
                    <a:pt x="7834" y="5166"/>
                    <a:pt x="7741" y="5268"/>
                  </a:cubicBezTo>
                  <a:cubicBezTo>
                    <a:pt x="7739" y="5257"/>
                    <a:pt x="7743" y="5238"/>
                    <a:pt x="7728" y="5238"/>
                  </a:cubicBezTo>
                  <a:cubicBezTo>
                    <a:pt x="7725" y="5238"/>
                    <a:pt x="7720" y="5239"/>
                    <a:pt x="7713" y="5242"/>
                  </a:cubicBezTo>
                  <a:cubicBezTo>
                    <a:pt x="7604" y="5379"/>
                    <a:pt x="7446" y="5502"/>
                    <a:pt x="7312" y="5602"/>
                  </a:cubicBezTo>
                  <a:lnTo>
                    <a:pt x="7291" y="5673"/>
                  </a:lnTo>
                  <a:cubicBezTo>
                    <a:pt x="7288" y="5677"/>
                    <a:pt x="7282" y="5679"/>
                    <a:pt x="7278" y="5679"/>
                  </a:cubicBezTo>
                  <a:cubicBezTo>
                    <a:pt x="7270" y="5679"/>
                    <a:pt x="7264" y="5674"/>
                    <a:pt x="7268" y="5664"/>
                  </a:cubicBezTo>
                  <a:lnTo>
                    <a:pt x="7268" y="5664"/>
                  </a:lnTo>
                  <a:cubicBezTo>
                    <a:pt x="7212" y="5701"/>
                    <a:pt x="7282" y="5683"/>
                    <a:pt x="7270" y="5715"/>
                  </a:cubicBezTo>
                  <a:cubicBezTo>
                    <a:pt x="7259" y="5728"/>
                    <a:pt x="7248" y="5734"/>
                    <a:pt x="7240" y="5734"/>
                  </a:cubicBezTo>
                  <a:cubicBezTo>
                    <a:pt x="7229" y="5734"/>
                    <a:pt x="7223" y="5725"/>
                    <a:pt x="7229" y="5710"/>
                  </a:cubicBezTo>
                  <a:lnTo>
                    <a:pt x="7229" y="5710"/>
                  </a:lnTo>
                  <a:cubicBezTo>
                    <a:pt x="7168" y="5815"/>
                    <a:pt x="7045" y="5991"/>
                    <a:pt x="6932" y="6049"/>
                  </a:cubicBezTo>
                  <a:lnTo>
                    <a:pt x="6939" y="6026"/>
                  </a:lnTo>
                  <a:lnTo>
                    <a:pt x="6939" y="6026"/>
                  </a:lnTo>
                  <a:cubicBezTo>
                    <a:pt x="6862" y="6081"/>
                    <a:pt x="6918" y="6153"/>
                    <a:pt x="6832" y="6193"/>
                  </a:cubicBezTo>
                  <a:lnTo>
                    <a:pt x="6839" y="6176"/>
                  </a:lnTo>
                  <a:lnTo>
                    <a:pt x="6839" y="6176"/>
                  </a:lnTo>
                  <a:cubicBezTo>
                    <a:pt x="6684" y="6311"/>
                    <a:pt x="6547" y="6494"/>
                    <a:pt x="6396" y="6566"/>
                  </a:cubicBezTo>
                  <a:cubicBezTo>
                    <a:pt x="6415" y="6626"/>
                    <a:pt x="6239" y="6693"/>
                    <a:pt x="6280" y="6756"/>
                  </a:cubicBezTo>
                  <a:cubicBezTo>
                    <a:pt x="6171" y="6812"/>
                    <a:pt x="6188" y="6779"/>
                    <a:pt x="6053" y="6879"/>
                  </a:cubicBezTo>
                  <a:cubicBezTo>
                    <a:pt x="6018" y="6909"/>
                    <a:pt x="6039" y="6958"/>
                    <a:pt x="6007" y="7002"/>
                  </a:cubicBezTo>
                  <a:lnTo>
                    <a:pt x="5978" y="6977"/>
                  </a:lnTo>
                  <a:lnTo>
                    <a:pt x="5977" y="6981"/>
                  </a:lnTo>
                  <a:lnTo>
                    <a:pt x="5976" y="6980"/>
                  </a:lnTo>
                  <a:lnTo>
                    <a:pt x="5976" y="6980"/>
                  </a:lnTo>
                  <a:lnTo>
                    <a:pt x="5954" y="7057"/>
                  </a:lnTo>
                  <a:lnTo>
                    <a:pt x="5893" y="7053"/>
                  </a:lnTo>
                  <a:lnTo>
                    <a:pt x="5870" y="7087"/>
                  </a:lnTo>
                  <a:lnTo>
                    <a:pt x="5866" y="7093"/>
                  </a:lnTo>
                  <a:lnTo>
                    <a:pt x="5872" y="7090"/>
                  </a:lnTo>
                  <a:cubicBezTo>
                    <a:pt x="5882" y="7086"/>
                    <a:pt x="5893" y="7082"/>
                    <a:pt x="5901" y="7082"/>
                  </a:cubicBezTo>
                  <a:cubicBezTo>
                    <a:pt x="5907" y="7082"/>
                    <a:pt x="5911" y="7084"/>
                    <a:pt x="5914" y="7087"/>
                  </a:cubicBezTo>
                  <a:cubicBezTo>
                    <a:pt x="5907" y="7097"/>
                    <a:pt x="5900" y="7104"/>
                    <a:pt x="5893" y="7111"/>
                  </a:cubicBezTo>
                  <a:lnTo>
                    <a:pt x="5746" y="7272"/>
                  </a:lnTo>
                  <a:lnTo>
                    <a:pt x="5746" y="7273"/>
                  </a:lnTo>
                  <a:lnTo>
                    <a:pt x="5746" y="7273"/>
                  </a:lnTo>
                  <a:lnTo>
                    <a:pt x="5703" y="7319"/>
                  </a:lnTo>
                  <a:lnTo>
                    <a:pt x="5703" y="7319"/>
                  </a:lnTo>
                  <a:lnTo>
                    <a:pt x="5715" y="7319"/>
                  </a:lnTo>
                  <a:lnTo>
                    <a:pt x="5715" y="7319"/>
                  </a:lnTo>
                  <a:lnTo>
                    <a:pt x="5657" y="7405"/>
                  </a:lnTo>
                  <a:lnTo>
                    <a:pt x="5657" y="7405"/>
                  </a:lnTo>
                  <a:lnTo>
                    <a:pt x="5977" y="7342"/>
                  </a:lnTo>
                  <a:lnTo>
                    <a:pt x="5986" y="7340"/>
                  </a:lnTo>
                  <a:lnTo>
                    <a:pt x="5977" y="7338"/>
                  </a:lnTo>
                  <a:lnTo>
                    <a:pt x="5884" y="7312"/>
                  </a:lnTo>
                  <a:lnTo>
                    <a:pt x="5884" y="7312"/>
                  </a:lnTo>
                  <a:lnTo>
                    <a:pt x="5977" y="7308"/>
                  </a:lnTo>
                  <a:cubicBezTo>
                    <a:pt x="5979" y="7308"/>
                    <a:pt x="5981" y="7308"/>
                    <a:pt x="5983" y="7308"/>
                  </a:cubicBezTo>
                  <a:cubicBezTo>
                    <a:pt x="6056" y="7308"/>
                    <a:pt x="6139" y="7343"/>
                    <a:pt x="6141" y="7359"/>
                  </a:cubicBezTo>
                  <a:lnTo>
                    <a:pt x="6331" y="7326"/>
                  </a:lnTo>
                  <a:lnTo>
                    <a:pt x="6331" y="7326"/>
                  </a:lnTo>
                  <a:cubicBezTo>
                    <a:pt x="6329" y="7336"/>
                    <a:pt x="6316" y="7342"/>
                    <a:pt x="6300" y="7347"/>
                  </a:cubicBezTo>
                  <a:lnTo>
                    <a:pt x="6300" y="7347"/>
                  </a:lnTo>
                  <a:cubicBezTo>
                    <a:pt x="6305" y="7346"/>
                    <a:pt x="6308" y="7345"/>
                    <a:pt x="6311" y="7345"/>
                  </a:cubicBezTo>
                  <a:cubicBezTo>
                    <a:pt x="6336" y="7345"/>
                    <a:pt x="6321" y="7371"/>
                    <a:pt x="6343" y="7371"/>
                  </a:cubicBezTo>
                  <a:cubicBezTo>
                    <a:pt x="6351" y="7371"/>
                    <a:pt x="6362" y="7368"/>
                    <a:pt x="6380" y="7361"/>
                  </a:cubicBezTo>
                  <a:cubicBezTo>
                    <a:pt x="6368" y="7354"/>
                    <a:pt x="6387" y="7338"/>
                    <a:pt x="6389" y="7331"/>
                  </a:cubicBezTo>
                  <a:cubicBezTo>
                    <a:pt x="6418" y="7345"/>
                    <a:pt x="6468" y="7351"/>
                    <a:pt x="6521" y="7351"/>
                  </a:cubicBezTo>
                  <a:cubicBezTo>
                    <a:pt x="6554" y="7351"/>
                    <a:pt x="6588" y="7348"/>
                    <a:pt x="6619" y="7345"/>
                  </a:cubicBezTo>
                  <a:lnTo>
                    <a:pt x="6619" y="7345"/>
                  </a:lnTo>
                  <a:lnTo>
                    <a:pt x="6603" y="7373"/>
                  </a:lnTo>
                  <a:cubicBezTo>
                    <a:pt x="6618" y="7373"/>
                    <a:pt x="6634" y="7373"/>
                    <a:pt x="6650" y="7373"/>
                  </a:cubicBezTo>
                  <a:cubicBezTo>
                    <a:pt x="6779" y="7373"/>
                    <a:pt x="6917" y="7359"/>
                    <a:pt x="7055" y="7359"/>
                  </a:cubicBezTo>
                  <a:cubicBezTo>
                    <a:pt x="7001" y="7347"/>
                    <a:pt x="7013" y="7301"/>
                    <a:pt x="7059" y="7296"/>
                  </a:cubicBezTo>
                  <a:lnTo>
                    <a:pt x="7066" y="7310"/>
                  </a:lnTo>
                  <a:lnTo>
                    <a:pt x="7066" y="7310"/>
                  </a:lnTo>
                  <a:cubicBezTo>
                    <a:pt x="7065" y="7306"/>
                    <a:pt x="7071" y="7301"/>
                    <a:pt x="7089" y="7291"/>
                  </a:cubicBezTo>
                  <a:lnTo>
                    <a:pt x="7089" y="7291"/>
                  </a:lnTo>
                  <a:cubicBezTo>
                    <a:pt x="7150" y="7296"/>
                    <a:pt x="7129" y="7338"/>
                    <a:pt x="7096" y="7349"/>
                  </a:cubicBezTo>
                  <a:lnTo>
                    <a:pt x="7166" y="7336"/>
                  </a:lnTo>
                  <a:lnTo>
                    <a:pt x="7166" y="7336"/>
                  </a:lnTo>
                  <a:cubicBezTo>
                    <a:pt x="7171" y="7349"/>
                    <a:pt x="7154" y="7354"/>
                    <a:pt x="7150" y="7370"/>
                  </a:cubicBezTo>
                  <a:cubicBezTo>
                    <a:pt x="7155" y="7366"/>
                    <a:pt x="7162" y="7364"/>
                    <a:pt x="7170" y="7364"/>
                  </a:cubicBezTo>
                  <a:cubicBezTo>
                    <a:pt x="7197" y="7364"/>
                    <a:pt x="7239" y="7383"/>
                    <a:pt x="7274" y="7383"/>
                  </a:cubicBezTo>
                  <a:cubicBezTo>
                    <a:pt x="7290" y="7383"/>
                    <a:pt x="7305" y="7379"/>
                    <a:pt x="7317" y="7368"/>
                  </a:cubicBezTo>
                  <a:lnTo>
                    <a:pt x="7319" y="7380"/>
                  </a:lnTo>
                  <a:cubicBezTo>
                    <a:pt x="7477" y="7380"/>
                    <a:pt x="7548" y="7366"/>
                    <a:pt x="7676" y="7363"/>
                  </a:cubicBezTo>
                  <a:cubicBezTo>
                    <a:pt x="7678" y="7329"/>
                    <a:pt x="7729" y="7338"/>
                    <a:pt x="7766" y="7308"/>
                  </a:cubicBezTo>
                  <a:cubicBezTo>
                    <a:pt x="7858" y="7319"/>
                    <a:pt x="7957" y="7345"/>
                    <a:pt x="8066" y="7345"/>
                  </a:cubicBezTo>
                  <a:cubicBezTo>
                    <a:pt x="8070" y="7345"/>
                    <a:pt x="8075" y="7345"/>
                    <a:pt x="8079" y="7345"/>
                  </a:cubicBezTo>
                  <a:cubicBezTo>
                    <a:pt x="8158" y="7326"/>
                    <a:pt x="8100" y="7315"/>
                    <a:pt x="8137" y="7294"/>
                  </a:cubicBezTo>
                  <a:lnTo>
                    <a:pt x="8137" y="7294"/>
                  </a:lnTo>
                  <a:cubicBezTo>
                    <a:pt x="8142" y="7326"/>
                    <a:pt x="8256" y="7322"/>
                    <a:pt x="8198" y="7345"/>
                  </a:cubicBezTo>
                  <a:cubicBezTo>
                    <a:pt x="8313" y="7342"/>
                    <a:pt x="8429" y="7333"/>
                    <a:pt x="8543" y="7312"/>
                  </a:cubicBezTo>
                  <a:cubicBezTo>
                    <a:pt x="8524" y="7301"/>
                    <a:pt x="8504" y="7294"/>
                    <a:pt x="8515" y="7285"/>
                  </a:cubicBezTo>
                  <a:cubicBezTo>
                    <a:pt x="8520" y="7284"/>
                    <a:pt x="8524" y="7283"/>
                    <a:pt x="8529" y="7283"/>
                  </a:cubicBezTo>
                  <a:cubicBezTo>
                    <a:pt x="8556" y="7283"/>
                    <a:pt x="8584" y="7299"/>
                    <a:pt x="8580" y="7312"/>
                  </a:cubicBezTo>
                  <a:lnTo>
                    <a:pt x="8573" y="7317"/>
                  </a:lnTo>
                  <a:cubicBezTo>
                    <a:pt x="8603" y="7310"/>
                    <a:pt x="8634" y="7307"/>
                    <a:pt x="8666" y="7307"/>
                  </a:cubicBezTo>
                  <a:cubicBezTo>
                    <a:pt x="8801" y="7307"/>
                    <a:pt x="8949" y="7361"/>
                    <a:pt x="9071" y="7361"/>
                  </a:cubicBezTo>
                  <a:cubicBezTo>
                    <a:pt x="9107" y="7361"/>
                    <a:pt x="9142" y="7356"/>
                    <a:pt x="9172" y="7343"/>
                  </a:cubicBezTo>
                  <a:lnTo>
                    <a:pt x="9172" y="7343"/>
                  </a:lnTo>
                  <a:lnTo>
                    <a:pt x="9324" y="7310"/>
                  </a:lnTo>
                  <a:lnTo>
                    <a:pt x="9324" y="7310"/>
                  </a:lnTo>
                  <a:cubicBezTo>
                    <a:pt x="9396" y="7317"/>
                    <a:pt x="9280" y="7336"/>
                    <a:pt x="9334" y="7354"/>
                  </a:cubicBezTo>
                  <a:cubicBezTo>
                    <a:pt x="9392" y="7336"/>
                    <a:pt x="9443" y="7331"/>
                    <a:pt x="9490" y="7331"/>
                  </a:cubicBezTo>
                  <a:cubicBezTo>
                    <a:pt x="9545" y="7331"/>
                    <a:pt x="9595" y="7338"/>
                    <a:pt x="9647" y="7338"/>
                  </a:cubicBezTo>
                  <a:cubicBezTo>
                    <a:pt x="9679" y="7338"/>
                    <a:pt x="9713" y="7335"/>
                    <a:pt x="9748" y="7326"/>
                  </a:cubicBezTo>
                  <a:cubicBezTo>
                    <a:pt x="9787" y="7360"/>
                    <a:pt x="9849" y="7369"/>
                    <a:pt x="9918" y="7369"/>
                  </a:cubicBezTo>
                  <a:cubicBezTo>
                    <a:pt x="9991" y="7369"/>
                    <a:pt x="10073" y="7359"/>
                    <a:pt x="10148" y="7359"/>
                  </a:cubicBezTo>
                  <a:cubicBezTo>
                    <a:pt x="10200" y="7359"/>
                    <a:pt x="10248" y="7364"/>
                    <a:pt x="10286" y="7380"/>
                  </a:cubicBezTo>
                  <a:lnTo>
                    <a:pt x="10277" y="7359"/>
                  </a:lnTo>
                  <a:cubicBezTo>
                    <a:pt x="10286" y="7353"/>
                    <a:pt x="10293" y="7351"/>
                    <a:pt x="10300" y="7351"/>
                  </a:cubicBezTo>
                  <a:cubicBezTo>
                    <a:pt x="10319" y="7351"/>
                    <a:pt x="10328" y="7371"/>
                    <a:pt x="10351" y="7375"/>
                  </a:cubicBezTo>
                  <a:cubicBezTo>
                    <a:pt x="10347" y="7359"/>
                    <a:pt x="10309" y="7356"/>
                    <a:pt x="10333" y="7342"/>
                  </a:cubicBezTo>
                  <a:cubicBezTo>
                    <a:pt x="10389" y="7338"/>
                    <a:pt x="10447" y="7336"/>
                    <a:pt x="10505" y="7336"/>
                  </a:cubicBezTo>
                  <a:cubicBezTo>
                    <a:pt x="10778" y="7336"/>
                    <a:pt x="11061" y="7379"/>
                    <a:pt x="11334" y="7396"/>
                  </a:cubicBezTo>
                  <a:cubicBezTo>
                    <a:pt x="11338" y="7396"/>
                    <a:pt x="11341" y="7396"/>
                    <a:pt x="11344" y="7396"/>
                  </a:cubicBezTo>
                  <a:cubicBezTo>
                    <a:pt x="11434" y="7396"/>
                    <a:pt x="11420" y="7320"/>
                    <a:pt x="11492" y="7320"/>
                  </a:cubicBezTo>
                  <a:cubicBezTo>
                    <a:pt x="11508" y="7320"/>
                    <a:pt x="11529" y="7324"/>
                    <a:pt x="11557" y="7333"/>
                  </a:cubicBezTo>
                  <a:lnTo>
                    <a:pt x="11515" y="7375"/>
                  </a:lnTo>
                  <a:cubicBezTo>
                    <a:pt x="11611" y="7356"/>
                    <a:pt x="11709" y="7352"/>
                    <a:pt x="11807" y="7352"/>
                  </a:cubicBezTo>
                  <a:cubicBezTo>
                    <a:pt x="11869" y="7352"/>
                    <a:pt x="11931" y="7354"/>
                    <a:pt x="11993" y="7354"/>
                  </a:cubicBezTo>
                  <a:cubicBezTo>
                    <a:pt x="12082" y="7354"/>
                    <a:pt x="12171" y="7350"/>
                    <a:pt x="12257" y="7336"/>
                  </a:cubicBezTo>
                  <a:lnTo>
                    <a:pt x="12257" y="7336"/>
                  </a:lnTo>
                  <a:cubicBezTo>
                    <a:pt x="12241" y="7345"/>
                    <a:pt x="12241" y="7356"/>
                    <a:pt x="12217" y="7356"/>
                  </a:cubicBezTo>
                  <a:cubicBezTo>
                    <a:pt x="12233" y="7366"/>
                    <a:pt x="12257" y="7370"/>
                    <a:pt x="12283" y="7370"/>
                  </a:cubicBezTo>
                  <a:cubicBezTo>
                    <a:pt x="12340" y="7370"/>
                    <a:pt x="12405" y="7351"/>
                    <a:pt x="12405" y="7333"/>
                  </a:cubicBezTo>
                  <a:cubicBezTo>
                    <a:pt x="12445" y="7336"/>
                    <a:pt x="12414" y="7356"/>
                    <a:pt x="12438" y="7368"/>
                  </a:cubicBezTo>
                  <a:cubicBezTo>
                    <a:pt x="12445" y="7371"/>
                    <a:pt x="12453" y="7372"/>
                    <a:pt x="12462" y="7372"/>
                  </a:cubicBezTo>
                  <a:cubicBezTo>
                    <a:pt x="12498" y="7372"/>
                    <a:pt x="12539" y="7352"/>
                    <a:pt x="12568" y="7352"/>
                  </a:cubicBezTo>
                  <a:cubicBezTo>
                    <a:pt x="12578" y="7352"/>
                    <a:pt x="12587" y="7354"/>
                    <a:pt x="12593" y="7361"/>
                  </a:cubicBezTo>
                  <a:cubicBezTo>
                    <a:pt x="12595" y="7363"/>
                    <a:pt x="12592" y="7366"/>
                    <a:pt x="12586" y="7368"/>
                  </a:cubicBezTo>
                  <a:lnTo>
                    <a:pt x="12586" y="7368"/>
                  </a:lnTo>
                  <a:cubicBezTo>
                    <a:pt x="12630" y="7360"/>
                    <a:pt x="12719" y="7371"/>
                    <a:pt x="12693" y="7340"/>
                  </a:cubicBezTo>
                  <a:lnTo>
                    <a:pt x="12693" y="7340"/>
                  </a:lnTo>
                  <a:cubicBezTo>
                    <a:pt x="12714" y="7345"/>
                    <a:pt x="12736" y="7346"/>
                    <a:pt x="12756" y="7346"/>
                  </a:cubicBezTo>
                  <a:cubicBezTo>
                    <a:pt x="12799" y="7346"/>
                    <a:pt x="12839" y="7340"/>
                    <a:pt x="12877" y="7340"/>
                  </a:cubicBezTo>
                  <a:cubicBezTo>
                    <a:pt x="12898" y="7340"/>
                    <a:pt x="12917" y="7342"/>
                    <a:pt x="12936" y="7347"/>
                  </a:cubicBezTo>
                  <a:cubicBezTo>
                    <a:pt x="12950" y="7335"/>
                    <a:pt x="12969" y="7332"/>
                    <a:pt x="12990" y="7332"/>
                  </a:cubicBezTo>
                  <a:cubicBezTo>
                    <a:pt x="13013" y="7332"/>
                    <a:pt x="13037" y="7336"/>
                    <a:pt x="13058" y="7336"/>
                  </a:cubicBezTo>
                  <a:cubicBezTo>
                    <a:pt x="13081" y="7336"/>
                    <a:pt x="13100" y="7331"/>
                    <a:pt x="13105" y="7310"/>
                  </a:cubicBezTo>
                  <a:lnTo>
                    <a:pt x="13105" y="7310"/>
                  </a:lnTo>
                  <a:cubicBezTo>
                    <a:pt x="13102" y="7339"/>
                    <a:pt x="13146" y="7351"/>
                    <a:pt x="13197" y="7351"/>
                  </a:cubicBezTo>
                  <a:cubicBezTo>
                    <a:pt x="13242" y="7351"/>
                    <a:pt x="13294" y="7342"/>
                    <a:pt x="13321" y="7329"/>
                  </a:cubicBezTo>
                  <a:lnTo>
                    <a:pt x="13321" y="7329"/>
                  </a:lnTo>
                  <a:cubicBezTo>
                    <a:pt x="13302" y="7347"/>
                    <a:pt x="13370" y="7347"/>
                    <a:pt x="13349" y="7370"/>
                  </a:cubicBezTo>
                  <a:cubicBezTo>
                    <a:pt x="13414" y="7370"/>
                    <a:pt x="13472" y="7359"/>
                    <a:pt x="13460" y="7331"/>
                  </a:cubicBezTo>
                  <a:lnTo>
                    <a:pt x="13460" y="7331"/>
                  </a:lnTo>
                  <a:cubicBezTo>
                    <a:pt x="13488" y="7347"/>
                    <a:pt x="13517" y="7352"/>
                    <a:pt x="13544" y="7352"/>
                  </a:cubicBezTo>
                  <a:cubicBezTo>
                    <a:pt x="13601" y="7352"/>
                    <a:pt x="13654" y="7330"/>
                    <a:pt x="13699" y="7330"/>
                  </a:cubicBezTo>
                  <a:cubicBezTo>
                    <a:pt x="13726" y="7330"/>
                    <a:pt x="13751" y="7338"/>
                    <a:pt x="13771" y="7363"/>
                  </a:cubicBezTo>
                  <a:cubicBezTo>
                    <a:pt x="13963" y="7331"/>
                    <a:pt x="14142" y="7312"/>
                    <a:pt x="14315" y="7298"/>
                  </a:cubicBezTo>
                  <a:lnTo>
                    <a:pt x="14315" y="7298"/>
                  </a:lnTo>
                  <a:cubicBezTo>
                    <a:pt x="14308" y="7354"/>
                    <a:pt x="14123" y="7305"/>
                    <a:pt x="14130" y="7363"/>
                  </a:cubicBezTo>
                  <a:cubicBezTo>
                    <a:pt x="14275" y="7343"/>
                    <a:pt x="14367" y="7303"/>
                    <a:pt x="14498" y="7303"/>
                  </a:cubicBezTo>
                  <a:cubicBezTo>
                    <a:pt x="14516" y="7303"/>
                    <a:pt x="14534" y="7304"/>
                    <a:pt x="14554" y="7305"/>
                  </a:cubicBezTo>
                  <a:cubicBezTo>
                    <a:pt x="14596" y="7312"/>
                    <a:pt x="14531" y="7329"/>
                    <a:pt x="14515" y="7338"/>
                  </a:cubicBezTo>
                  <a:cubicBezTo>
                    <a:pt x="14574" y="7330"/>
                    <a:pt x="14631" y="7328"/>
                    <a:pt x="14686" y="7328"/>
                  </a:cubicBezTo>
                  <a:cubicBezTo>
                    <a:pt x="14720" y="7328"/>
                    <a:pt x="14754" y="7329"/>
                    <a:pt x="14787" y="7329"/>
                  </a:cubicBezTo>
                  <a:cubicBezTo>
                    <a:pt x="14853" y="7329"/>
                    <a:pt x="14917" y="7326"/>
                    <a:pt x="14979" y="7313"/>
                  </a:cubicBezTo>
                  <a:lnTo>
                    <a:pt x="14979" y="7313"/>
                  </a:lnTo>
                  <a:cubicBezTo>
                    <a:pt x="14980" y="7313"/>
                    <a:pt x="14980" y="7314"/>
                    <a:pt x="14980" y="7314"/>
                  </a:cubicBezTo>
                  <a:lnTo>
                    <a:pt x="14980" y="7314"/>
                  </a:lnTo>
                  <a:cubicBezTo>
                    <a:pt x="14981" y="7314"/>
                    <a:pt x="14981" y="7313"/>
                    <a:pt x="14981" y="7312"/>
                  </a:cubicBezTo>
                  <a:lnTo>
                    <a:pt x="14981" y="7312"/>
                  </a:lnTo>
                  <a:cubicBezTo>
                    <a:pt x="14980" y="7312"/>
                    <a:pt x="14980" y="7313"/>
                    <a:pt x="14979" y="7313"/>
                  </a:cubicBezTo>
                  <a:lnTo>
                    <a:pt x="14979" y="7313"/>
                  </a:lnTo>
                  <a:cubicBezTo>
                    <a:pt x="14967" y="7294"/>
                    <a:pt x="14999" y="7276"/>
                    <a:pt x="15034" y="7259"/>
                  </a:cubicBezTo>
                  <a:lnTo>
                    <a:pt x="15187" y="7185"/>
                  </a:lnTo>
                  <a:lnTo>
                    <a:pt x="15080" y="7148"/>
                  </a:lnTo>
                  <a:cubicBezTo>
                    <a:pt x="15055" y="7138"/>
                    <a:pt x="15030" y="7127"/>
                    <a:pt x="15015" y="7125"/>
                  </a:cubicBezTo>
                  <a:lnTo>
                    <a:pt x="15015" y="7125"/>
                  </a:lnTo>
                  <a:lnTo>
                    <a:pt x="15017" y="7120"/>
                  </a:lnTo>
                  <a:lnTo>
                    <a:pt x="15017" y="7120"/>
                  </a:lnTo>
                  <a:cubicBezTo>
                    <a:pt x="15029" y="7115"/>
                    <a:pt x="15030" y="7106"/>
                    <a:pt x="15027" y="7095"/>
                  </a:cubicBezTo>
                  <a:lnTo>
                    <a:pt x="15027" y="7095"/>
                  </a:lnTo>
                  <a:lnTo>
                    <a:pt x="15034" y="7078"/>
                  </a:lnTo>
                  <a:cubicBezTo>
                    <a:pt x="15028" y="7077"/>
                    <a:pt x="15023" y="7077"/>
                    <a:pt x="15018" y="7076"/>
                  </a:cubicBezTo>
                  <a:lnTo>
                    <a:pt x="15018" y="7076"/>
                  </a:lnTo>
                  <a:cubicBezTo>
                    <a:pt x="14997" y="7043"/>
                    <a:pt x="14961" y="7004"/>
                    <a:pt x="15034" y="6997"/>
                  </a:cubicBezTo>
                  <a:cubicBezTo>
                    <a:pt x="15024" y="6991"/>
                    <a:pt x="15011" y="6986"/>
                    <a:pt x="15000" y="6986"/>
                  </a:cubicBezTo>
                  <a:cubicBezTo>
                    <a:pt x="14993" y="6986"/>
                    <a:pt x="14987" y="6988"/>
                    <a:pt x="14983" y="6995"/>
                  </a:cubicBezTo>
                  <a:cubicBezTo>
                    <a:pt x="14969" y="6975"/>
                    <a:pt x="14967" y="6964"/>
                    <a:pt x="14989" y="6964"/>
                  </a:cubicBezTo>
                  <a:cubicBezTo>
                    <a:pt x="14992" y="6964"/>
                    <a:pt x="14997" y="6964"/>
                    <a:pt x="15002" y="6965"/>
                  </a:cubicBezTo>
                  <a:cubicBezTo>
                    <a:pt x="14918" y="6902"/>
                    <a:pt x="14925" y="6946"/>
                    <a:pt x="14860" y="6881"/>
                  </a:cubicBezTo>
                  <a:cubicBezTo>
                    <a:pt x="14863" y="6878"/>
                    <a:pt x="14867" y="6877"/>
                    <a:pt x="14872" y="6877"/>
                  </a:cubicBezTo>
                  <a:cubicBezTo>
                    <a:pt x="14879" y="6877"/>
                    <a:pt x="14888" y="6879"/>
                    <a:pt x="14896" y="6879"/>
                  </a:cubicBezTo>
                  <a:cubicBezTo>
                    <a:pt x="14898" y="6879"/>
                    <a:pt x="14900" y="6879"/>
                    <a:pt x="14902" y="6879"/>
                  </a:cubicBezTo>
                  <a:cubicBezTo>
                    <a:pt x="14844" y="6865"/>
                    <a:pt x="14791" y="6830"/>
                    <a:pt x="14754" y="6781"/>
                  </a:cubicBezTo>
                  <a:cubicBezTo>
                    <a:pt x="14758" y="6780"/>
                    <a:pt x="14760" y="6774"/>
                    <a:pt x="14765" y="6774"/>
                  </a:cubicBezTo>
                  <a:cubicBezTo>
                    <a:pt x="14767" y="6774"/>
                    <a:pt x="14769" y="6775"/>
                    <a:pt x="14771" y="6776"/>
                  </a:cubicBezTo>
                  <a:lnTo>
                    <a:pt x="14771" y="6776"/>
                  </a:lnTo>
                  <a:cubicBezTo>
                    <a:pt x="14673" y="6687"/>
                    <a:pt x="14566" y="6660"/>
                    <a:pt x="14480" y="6543"/>
                  </a:cubicBezTo>
                  <a:cubicBezTo>
                    <a:pt x="14550" y="6536"/>
                    <a:pt x="14457" y="6494"/>
                    <a:pt x="14485" y="6455"/>
                  </a:cubicBezTo>
                  <a:lnTo>
                    <a:pt x="14417" y="6408"/>
                  </a:lnTo>
                  <a:lnTo>
                    <a:pt x="14424" y="6448"/>
                  </a:lnTo>
                  <a:cubicBezTo>
                    <a:pt x="14376" y="6397"/>
                    <a:pt x="14308" y="6376"/>
                    <a:pt x="14276" y="6322"/>
                  </a:cubicBezTo>
                  <a:lnTo>
                    <a:pt x="14276" y="6322"/>
                  </a:lnTo>
                  <a:lnTo>
                    <a:pt x="14327" y="6346"/>
                  </a:lnTo>
                  <a:lnTo>
                    <a:pt x="14227" y="6260"/>
                  </a:lnTo>
                  <a:lnTo>
                    <a:pt x="14267" y="6325"/>
                  </a:lnTo>
                  <a:cubicBezTo>
                    <a:pt x="14254" y="6318"/>
                    <a:pt x="14244" y="6316"/>
                    <a:pt x="14237" y="6316"/>
                  </a:cubicBezTo>
                  <a:cubicBezTo>
                    <a:pt x="14221" y="6316"/>
                    <a:pt x="14218" y="6329"/>
                    <a:pt x="14210" y="6329"/>
                  </a:cubicBezTo>
                  <a:cubicBezTo>
                    <a:pt x="14203" y="6329"/>
                    <a:pt x="14194" y="6321"/>
                    <a:pt x="14174" y="6295"/>
                  </a:cubicBezTo>
                  <a:lnTo>
                    <a:pt x="14174" y="6295"/>
                  </a:lnTo>
                  <a:cubicBezTo>
                    <a:pt x="14175" y="6296"/>
                    <a:pt x="14176" y="6296"/>
                    <a:pt x="14176" y="6296"/>
                  </a:cubicBezTo>
                  <a:cubicBezTo>
                    <a:pt x="14179" y="6296"/>
                    <a:pt x="14129" y="6246"/>
                    <a:pt x="14119" y="6205"/>
                  </a:cubicBezTo>
                  <a:lnTo>
                    <a:pt x="14119" y="6205"/>
                  </a:lnTo>
                  <a:cubicBezTo>
                    <a:pt x="14135" y="6209"/>
                    <a:pt x="14149" y="6216"/>
                    <a:pt x="14165" y="6225"/>
                  </a:cubicBezTo>
                  <a:cubicBezTo>
                    <a:pt x="14153" y="6210"/>
                    <a:pt x="14142" y="6197"/>
                    <a:pt x="14132" y="6197"/>
                  </a:cubicBezTo>
                  <a:cubicBezTo>
                    <a:pt x="14128" y="6197"/>
                    <a:pt x="14124" y="6198"/>
                    <a:pt x="14121" y="6202"/>
                  </a:cubicBezTo>
                  <a:lnTo>
                    <a:pt x="14119" y="6204"/>
                  </a:lnTo>
                  <a:lnTo>
                    <a:pt x="14119" y="6204"/>
                  </a:lnTo>
                  <a:cubicBezTo>
                    <a:pt x="14119" y="6202"/>
                    <a:pt x="14119" y="6201"/>
                    <a:pt x="14118" y="6200"/>
                  </a:cubicBezTo>
                  <a:cubicBezTo>
                    <a:pt x="14077" y="6188"/>
                    <a:pt x="14042" y="6163"/>
                    <a:pt x="14019" y="6125"/>
                  </a:cubicBezTo>
                  <a:cubicBezTo>
                    <a:pt x="14019" y="6107"/>
                    <a:pt x="14063" y="6098"/>
                    <a:pt x="14063" y="6084"/>
                  </a:cubicBezTo>
                  <a:lnTo>
                    <a:pt x="14063" y="6084"/>
                  </a:lnTo>
                  <a:cubicBezTo>
                    <a:pt x="14062" y="6084"/>
                    <a:pt x="14061" y="6084"/>
                    <a:pt x="14060" y="6084"/>
                  </a:cubicBezTo>
                  <a:cubicBezTo>
                    <a:pt x="14009" y="6084"/>
                    <a:pt x="13939" y="5975"/>
                    <a:pt x="13880" y="5975"/>
                  </a:cubicBezTo>
                  <a:cubicBezTo>
                    <a:pt x="13893" y="5975"/>
                    <a:pt x="13907" y="5968"/>
                    <a:pt x="13914" y="5954"/>
                  </a:cubicBezTo>
                  <a:lnTo>
                    <a:pt x="13914" y="5954"/>
                  </a:lnTo>
                  <a:lnTo>
                    <a:pt x="13873" y="5956"/>
                  </a:lnTo>
                  <a:cubicBezTo>
                    <a:pt x="13856" y="5926"/>
                    <a:pt x="13856" y="5919"/>
                    <a:pt x="13873" y="5908"/>
                  </a:cubicBezTo>
                  <a:cubicBezTo>
                    <a:pt x="13858" y="5891"/>
                    <a:pt x="13849" y="5886"/>
                    <a:pt x="13843" y="5886"/>
                  </a:cubicBezTo>
                  <a:cubicBezTo>
                    <a:pt x="13831" y="5886"/>
                    <a:pt x="13832" y="5911"/>
                    <a:pt x="13823" y="5911"/>
                  </a:cubicBezTo>
                  <a:cubicBezTo>
                    <a:pt x="13817" y="5911"/>
                    <a:pt x="13808" y="5902"/>
                    <a:pt x="13789" y="5873"/>
                  </a:cubicBezTo>
                  <a:lnTo>
                    <a:pt x="13789" y="5873"/>
                  </a:lnTo>
                  <a:cubicBezTo>
                    <a:pt x="13792" y="5874"/>
                    <a:pt x="13794" y="5875"/>
                    <a:pt x="13796" y="5875"/>
                  </a:cubicBezTo>
                  <a:cubicBezTo>
                    <a:pt x="13797" y="5875"/>
                    <a:pt x="13798" y="5874"/>
                    <a:pt x="13799" y="5874"/>
                  </a:cubicBezTo>
                  <a:cubicBezTo>
                    <a:pt x="13802" y="5874"/>
                    <a:pt x="13807" y="5875"/>
                    <a:pt x="13815" y="5880"/>
                  </a:cubicBezTo>
                  <a:cubicBezTo>
                    <a:pt x="13743" y="5789"/>
                    <a:pt x="13641" y="5736"/>
                    <a:pt x="13576" y="5648"/>
                  </a:cubicBezTo>
                  <a:cubicBezTo>
                    <a:pt x="13578" y="5636"/>
                    <a:pt x="13583" y="5632"/>
                    <a:pt x="13589" y="5632"/>
                  </a:cubicBezTo>
                  <a:cubicBezTo>
                    <a:pt x="13606" y="5632"/>
                    <a:pt x="13633" y="5667"/>
                    <a:pt x="13647" y="5667"/>
                  </a:cubicBezTo>
                  <a:cubicBezTo>
                    <a:pt x="13651" y="5667"/>
                    <a:pt x="13654" y="5663"/>
                    <a:pt x="13655" y="5653"/>
                  </a:cubicBezTo>
                  <a:cubicBezTo>
                    <a:pt x="13539" y="5551"/>
                    <a:pt x="13388" y="5465"/>
                    <a:pt x="13291" y="5351"/>
                  </a:cubicBezTo>
                  <a:lnTo>
                    <a:pt x="13291" y="5351"/>
                  </a:lnTo>
                  <a:lnTo>
                    <a:pt x="13307" y="5374"/>
                  </a:lnTo>
                  <a:cubicBezTo>
                    <a:pt x="13300" y="5378"/>
                    <a:pt x="13294" y="5379"/>
                    <a:pt x="13289" y="5379"/>
                  </a:cubicBezTo>
                  <a:cubicBezTo>
                    <a:pt x="13246" y="5379"/>
                    <a:pt x="13243" y="5273"/>
                    <a:pt x="13179" y="5244"/>
                  </a:cubicBezTo>
                  <a:lnTo>
                    <a:pt x="13179" y="5244"/>
                  </a:lnTo>
                  <a:cubicBezTo>
                    <a:pt x="13181" y="5245"/>
                    <a:pt x="13183" y="5245"/>
                    <a:pt x="13186" y="5245"/>
                  </a:cubicBezTo>
                  <a:cubicBezTo>
                    <a:pt x="13200" y="5245"/>
                    <a:pt x="13215" y="5235"/>
                    <a:pt x="13211" y="5235"/>
                  </a:cubicBezTo>
                  <a:lnTo>
                    <a:pt x="13211" y="5235"/>
                  </a:lnTo>
                  <a:cubicBezTo>
                    <a:pt x="13211" y="5235"/>
                    <a:pt x="13210" y="5235"/>
                    <a:pt x="13210" y="5235"/>
                  </a:cubicBezTo>
                  <a:cubicBezTo>
                    <a:pt x="13145" y="5154"/>
                    <a:pt x="13050" y="5098"/>
                    <a:pt x="12927" y="5003"/>
                  </a:cubicBezTo>
                  <a:lnTo>
                    <a:pt x="12952" y="5003"/>
                  </a:lnTo>
                  <a:cubicBezTo>
                    <a:pt x="12920" y="4950"/>
                    <a:pt x="12846" y="4885"/>
                    <a:pt x="12804" y="4834"/>
                  </a:cubicBezTo>
                  <a:cubicBezTo>
                    <a:pt x="12788" y="4833"/>
                    <a:pt x="12771" y="4821"/>
                    <a:pt x="12762" y="4821"/>
                  </a:cubicBezTo>
                  <a:cubicBezTo>
                    <a:pt x="12756" y="4821"/>
                    <a:pt x="12753" y="4825"/>
                    <a:pt x="12753" y="4836"/>
                  </a:cubicBezTo>
                  <a:cubicBezTo>
                    <a:pt x="12679" y="4626"/>
                    <a:pt x="12445" y="4600"/>
                    <a:pt x="12377" y="4417"/>
                  </a:cubicBezTo>
                  <a:lnTo>
                    <a:pt x="12377" y="4417"/>
                  </a:lnTo>
                  <a:cubicBezTo>
                    <a:pt x="12387" y="4428"/>
                    <a:pt x="12405" y="4436"/>
                    <a:pt x="12411" y="4436"/>
                  </a:cubicBezTo>
                  <a:cubicBezTo>
                    <a:pt x="12414" y="4436"/>
                    <a:pt x="12414" y="4434"/>
                    <a:pt x="12410" y="4431"/>
                  </a:cubicBezTo>
                  <a:lnTo>
                    <a:pt x="12292" y="4333"/>
                  </a:lnTo>
                  <a:lnTo>
                    <a:pt x="12292" y="4333"/>
                  </a:lnTo>
                  <a:cubicBezTo>
                    <a:pt x="12280" y="4364"/>
                    <a:pt x="12294" y="4361"/>
                    <a:pt x="12301" y="4398"/>
                  </a:cubicBezTo>
                  <a:cubicBezTo>
                    <a:pt x="12266" y="4394"/>
                    <a:pt x="12234" y="4375"/>
                    <a:pt x="12208" y="4350"/>
                  </a:cubicBezTo>
                  <a:lnTo>
                    <a:pt x="12208" y="4350"/>
                  </a:lnTo>
                  <a:cubicBezTo>
                    <a:pt x="12220" y="4356"/>
                    <a:pt x="12229" y="4359"/>
                    <a:pt x="12235" y="4359"/>
                  </a:cubicBezTo>
                  <a:cubicBezTo>
                    <a:pt x="12260" y="4359"/>
                    <a:pt x="12239" y="4311"/>
                    <a:pt x="12231" y="4285"/>
                  </a:cubicBezTo>
                  <a:cubicBezTo>
                    <a:pt x="12229" y="4294"/>
                    <a:pt x="12215" y="4294"/>
                    <a:pt x="12210" y="4301"/>
                  </a:cubicBezTo>
                  <a:cubicBezTo>
                    <a:pt x="12205" y="4272"/>
                    <a:pt x="12197" y="4264"/>
                    <a:pt x="12189" y="4264"/>
                  </a:cubicBezTo>
                  <a:cubicBezTo>
                    <a:pt x="12179" y="4264"/>
                    <a:pt x="12167" y="4274"/>
                    <a:pt x="12153" y="4274"/>
                  </a:cubicBezTo>
                  <a:cubicBezTo>
                    <a:pt x="12140" y="4274"/>
                    <a:pt x="12125" y="4265"/>
                    <a:pt x="12108" y="4231"/>
                  </a:cubicBezTo>
                  <a:lnTo>
                    <a:pt x="12122" y="4224"/>
                  </a:lnTo>
                  <a:cubicBezTo>
                    <a:pt x="12088" y="4201"/>
                    <a:pt x="12048" y="4190"/>
                    <a:pt x="12020" y="4155"/>
                  </a:cubicBezTo>
                  <a:cubicBezTo>
                    <a:pt x="12023" y="4146"/>
                    <a:pt x="12027" y="4143"/>
                    <a:pt x="12032" y="4143"/>
                  </a:cubicBezTo>
                  <a:cubicBezTo>
                    <a:pt x="12043" y="4143"/>
                    <a:pt x="12059" y="4161"/>
                    <a:pt x="12073" y="4161"/>
                  </a:cubicBezTo>
                  <a:cubicBezTo>
                    <a:pt x="12076" y="4161"/>
                    <a:pt x="12080" y="4160"/>
                    <a:pt x="12083" y="4157"/>
                  </a:cubicBezTo>
                  <a:cubicBezTo>
                    <a:pt x="12039" y="4116"/>
                    <a:pt x="11953" y="4116"/>
                    <a:pt x="11937" y="4053"/>
                  </a:cubicBezTo>
                  <a:lnTo>
                    <a:pt x="11937" y="4053"/>
                  </a:lnTo>
                  <a:cubicBezTo>
                    <a:pt x="11962" y="4065"/>
                    <a:pt x="11988" y="4092"/>
                    <a:pt x="12013" y="4104"/>
                  </a:cubicBezTo>
                  <a:cubicBezTo>
                    <a:pt x="11999" y="4034"/>
                    <a:pt x="11986" y="4034"/>
                    <a:pt x="11960" y="4000"/>
                  </a:cubicBezTo>
                  <a:lnTo>
                    <a:pt x="11960" y="4000"/>
                  </a:lnTo>
                  <a:lnTo>
                    <a:pt x="11962" y="4002"/>
                  </a:lnTo>
                  <a:lnTo>
                    <a:pt x="11902" y="3916"/>
                  </a:lnTo>
                  <a:lnTo>
                    <a:pt x="11911" y="3942"/>
                  </a:lnTo>
                  <a:cubicBezTo>
                    <a:pt x="11908" y="3942"/>
                    <a:pt x="11904" y="3942"/>
                    <a:pt x="11901" y="3942"/>
                  </a:cubicBezTo>
                  <a:cubicBezTo>
                    <a:pt x="11796" y="3942"/>
                    <a:pt x="11787" y="3843"/>
                    <a:pt x="11681" y="3811"/>
                  </a:cubicBezTo>
                  <a:lnTo>
                    <a:pt x="11681" y="3811"/>
                  </a:lnTo>
                  <a:cubicBezTo>
                    <a:pt x="11706" y="3818"/>
                    <a:pt x="11721" y="3821"/>
                    <a:pt x="11729" y="3821"/>
                  </a:cubicBezTo>
                  <a:cubicBezTo>
                    <a:pt x="11754" y="3821"/>
                    <a:pt x="11718" y="3793"/>
                    <a:pt x="11742" y="3777"/>
                  </a:cubicBezTo>
                  <a:cubicBezTo>
                    <a:pt x="11733" y="3752"/>
                    <a:pt x="11712" y="3714"/>
                    <a:pt x="11728" y="3714"/>
                  </a:cubicBezTo>
                  <a:cubicBezTo>
                    <a:pt x="11670" y="3703"/>
                    <a:pt x="11687" y="3640"/>
                    <a:pt x="11605" y="3622"/>
                  </a:cubicBezTo>
                  <a:cubicBezTo>
                    <a:pt x="11612" y="3612"/>
                    <a:pt x="11571" y="3585"/>
                    <a:pt x="11601" y="3571"/>
                  </a:cubicBezTo>
                  <a:cubicBezTo>
                    <a:pt x="11589" y="3562"/>
                    <a:pt x="11582" y="3559"/>
                    <a:pt x="11578" y="3559"/>
                  </a:cubicBezTo>
                  <a:lnTo>
                    <a:pt x="11578" y="3559"/>
                  </a:lnTo>
                  <a:cubicBezTo>
                    <a:pt x="11566" y="3559"/>
                    <a:pt x="11592" y="3598"/>
                    <a:pt x="11580" y="3603"/>
                  </a:cubicBezTo>
                  <a:cubicBezTo>
                    <a:pt x="11483" y="3564"/>
                    <a:pt x="11455" y="3404"/>
                    <a:pt x="11313" y="3344"/>
                  </a:cubicBezTo>
                  <a:cubicBezTo>
                    <a:pt x="11211" y="3274"/>
                    <a:pt x="11165" y="3288"/>
                    <a:pt x="11072" y="3223"/>
                  </a:cubicBezTo>
                  <a:cubicBezTo>
                    <a:pt x="11067" y="3207"/>
                    <a:pt x="11074" y="3202"/>
                    <a:pt x="11084" y="3202"/>
                  </a:cubicBezTo>
                  <a:cubicBezTo>
                    <a:pt x="11101" y="3202"/>
                    <a:pt x="11126" y="3214"/>
                    <a:pt x="11126" y="3214"/>
                  </a:cubicBezTo>
                  <a:cubicBezTo>
                    <a:pt x="11098" y="3163"/>
                    <a:pt x="11058" y="3123"/>
                    <a:pt x="11010" y="3096"/>
                  </a:cubicBezTo>
                  <a:cubicBezTo>
                    <a:pt x="11026" y="3096"/>
                    <a:pt x="11024" y="3082"/>
                    <a:pt x="11021" y="3058"/>
                  </a:cubicBezTo>
                  <a:cubicBezTo>
                    <a:pt x="10984" y="3028"/>
                    <a:pt x="10968" y="3068"/>
                    <a:pt x="10935" y="3012"/>
                  </a:cubicBezTo>
                  <a:cubicBezTo>
                    <a:pt x="10950" y="3009"/>
                    <a:pt x="10964" y="3007"/>
                    <a:pt x="10978" y="3007"/>
                  </a:cubicBezTo>
                  <a:cubicBezTo>
                    <a:pt x="10987" y="3007"/>
                    <a:pt x="10996" y="3008"/>
                    <a:pt x="11005" y="3010"/>
                  </a:cubicBezTo>
                  <a:cubicBezTo>
                    <a:pt x="10956" y="2977"/>
                    <a:pt x="10903" y="2956"/>
                    <a:pt x="10854" y="2924"/>
                  </a:cubicBezTo>
                  <a:cubicBezTo>
                    <a:pt x="10856" y="2915"/>
                    <a:pt x="10861" y="2912"/>
                    <a:pt x="10869" y="2912"/>
                  </a:cubicBezTo>
                  <a:cubicBezTo>
                    <a:pt x="10885" y="2912"/>
                    <a:pt x="10910" y="2925"/>
                    <a:pt x="10926" y="2929"/>
                  </a:cubicBezTo>
                  <a:cubicBezTo>
                    <a:pt x="10877" y="2894"/>
                    <a:pt x="10808" y="2835"/>
                    <a:pt x="10767" y="2835"/>
                  </a:cubicBezTo>
                  <a:cubicBezTo>
                    <a:pt x="10763" y="2835"/>
                    <a:pt x="10760" y="2835"/>
                    <a:pt x="10757" y="2836"/>
                  </a:cubicBezTo>
                  <a:lnTo>
                    <a:pt x="10773" y="2865"/>
                  </a:lnTo>
                  <a:lnTo>
                    <a:pt x="10773" y="2865"/>
                  </a:lnTo>
                  <a:cubicBezTo>
                    <a:pt x="10772" y="2856"/>
                    <a:pt x="10784" y="2849"/>
                    <a:pt x="10796" y="2849"/>
                  </a:cubicBezTo>
                  <a:cubicBezTo>
                    <a:pt x="10800" y="2849"/>
                    <a:pt x="10804" y="2850"/>
                    <a:pt x="10808" y="2852"/>
                  </a:cubicBezTo>
                  <a:cubicBezTo>
                    <a:pt x="10864" y="2871"/>
                    <a:pt x="10854" y="2915"/>
                    <a:pt x="10847" y="2926"/>
                  </a:cubicBezTo>
                  <a:lnTo>
                    <a:pt x="10813" y="2903"/>
                  </a:lnTo>
                  <a:lnTo>
                    <a:pt x="10813" y="2903"/>
                  </a:lnTo>
                  <a:cubicBezTo>
                    <a:pt x="10792" y="2984"/>
                    <a:pt x="10935" y="3010"/>
                    <a:pt x="10991" y="3070"/>
                  </a:cubicBezTo>
                  <a:lnTo>
                    <a:pt x="10931" y="3084"/>
                  </a:lnTo>
                  <a:lnTo>
                    <a:pt x="11019" y="3112"/>
                  </a:lnTo>
                  <a:cubicBezTo>
                    <a:pt x="11021" y="3129"/>
                    <a:pt x="11015" y="3150"/>
                    <a:pt x="10998" y="3150"/>
                  </a:cubicBezTo>
                  <a:cubicBezTo>
                    <a:pt x="10992" y="3150"/>
                    <a:pt x="10985" y="3148"/>
                    <a:pt x="10977" y="3142"/>
                  </a:cubicBezTo>
                  <a:lnTo>
                    <a:pt x="10977" y="3142"/>
                  </a:lnTo>
                  <a:cubicBezTo>
                    <a:pt x="11000" y="3202"/>
                    <a:pt x="11026" y="3165"/>
                    <a:pt x="11042" y="3221"/>
                  </a:cubicBezTo>
                  <a:cubicBezTo>
                    <a:pt x="11042" y="3225"/>
                    <a:pt x="11040" y="3227"/>
                    <a:pt x="11038" y="3227"/>
                  </a:cubicBezTo>
                  <a:cubicBezTo>
                    <a:pt x="11036" y="3227"/>
                    <a:pt x="11034" y="3226"/>
                    <a:pt x="11033" y="3225"/>
                  </a:cubicBezTo>
                  <a:lnTo>
                    <a:pt x="11033" y="3225"/>
                  </a:lnTo>
                  <a:lnTo>
                    <a:pt x="11084" y="3255"/>
                  </a:lnTo>
                  <a:cubicBezTo>
                    <a:pt x="11073" y="3255"/>
                    <a:pt x="11068" y="3270"/>
                    <a:pt x="11060" y="3270"/>
                  </a:cubicBezTo>
                  <a:cubicBezTo>
                    <a:pt x="11056" y="3270"/>
                    <a:pt x="11051" y="3267"/>
                    <a:pt x="11044" y="3258"/>
                  </a:cubicBezTo>
                  <a:lnTo>
                    <a:pt x="11044" y="3258"/>
                  </a:lnTo>
                  <a:cubicBezTo>
                    <a:pt x="11095" y="3351"/>
                    <a:pt x="11188" y="3348"/>
                    <a:pt x="11188" y="3402"/>
                  </a:cubicBezTo>
                  <a:lnTo>
                    <a:pt x="11181" y="3399"/>
                  </a:lnTo>
                  <a:lnTo>
                    <a:pt x="11181" y="3399"/>
                  </a:lnTo>
                  <a:cubicBezTo>
                    <a:pt x="11217" y="3427"/>
                    <a:pt x="11234" y="3435"/>
                    <a:pt x="11243" y="3435"/>
                  </a:cubicBezTo>
                  <a:cubicBezTo>
                    <a:pt x="11259" y="3435"/>
                    <a:pt x="11256" y="3414"/>
                    <a:pt x="11282" y="3414"/>
                  </a:cubicBezTo>
                  <a:cubicBezTo>
                    <a:pt x="11292" y="3414"/>
                    <a:pt x="11305" y="3417"/>
                    <a:pt x="11325" y="3425"/>
                  </a:cubicBezTo>
                  <a:lnTo>
                    <a:pt x="11309" y="3541"/>
                  </a:lnTo>
                  <a:lnTo>
                    <a:pt x="11346" y="3524"/>
                  </a:lnTo>
                  <a:cubicBezTo>
                    <a:pt x="11355" y="3536"/>
                    <a:pt x="11374" y="3557"/>
                    <a:pt x="11360" y="3564"/>
                  </a:cubicBezTo>
                  <a:cubicBezTo>
                    <a:pt x="11372" y="3568"/>
                    <a:pt x="11379" y="3570"/>
                    <a:pt x="11383" y="3570"/>
                  </a:cubicBezTo>
                  <a:cubicBezTo>
                    <a:pt x="11396" y="3570"/>
                    <a:pt x="11377" y="3552"/>
                    <a:pt x="11398" y="3552"/>
                  </a:cubicBezTo>
                  <a:cubicBezTo>
                    <a:pt x="11399" y="3552"/>
                    <a:pt x="11401" y="3552"/>
                    <a:pt x="11404" y="3552"/>
                  </a:cubicBezTo>
                  <a:cubicBezTo>
                    <a:pt x="11429" y="3626"/>
                    <a:pt x="11552" y="3677"/>
                    <a:pt x="11520" y="3733"/>
                  </a:cubicBezTo>
                  <a:cubicBezTo>
                    <a:pt x="11549" y="3730"/>
                    <a:pt x="11517" y="3694"/>
                    <a:pt x="11528" y="3694"/>
                  </a:cubicBezTo>
                  <a:lnTo>
                    <a:pt x="11528" y="3694"/>
                  </a:lnTo>
                  <a:cubicBezTo>
                    <a:pt x="11532" y="3694"/>
                    <a:pt x="11540" y="3698"/>
                    <a:pt x="11557" y="3708"/>
                  </a:cubicBezTo>
                  <a:cubicBezTo>
                    <a:pt x="11524" y="3770"/>
                    <a:pt x="11626" y="3761"/>
                    <a:pt x="11649" y="3828"/>
                  </a:cubicBezTo>
                  <a:cubicBezTo>
                    <a:pt x="11646" y="3829"/>
                    <a:pt x="11643" y="3829"/>
                    <a:pt x="11641" y="3829"/>
                  </a:cubicBezTo>
                  <a:cubicBezTo>
                    <a:pt x="11622" y="3829"/>
                    <a:pt x="11606" y="3815"/>
                    <a:pt x="11600" y="3815"/>
                  </a:cubicBezTo>
                  <a:lnTo>
                    <a:pt x="11600" y="3815"/>
                  </a:lnTo>
                  <a:cubicBezTo>
                    <a:pt x="11595" y="3815"/>
                    <a:pt x="11596" y="3823"/>
                    <a:pt x="11605" y="3849"/>
                  </a:cubicBezTo>
                  <a:cubicBezTo>
                    <a:pt x="11609" y="3848"/>
                    <a:pt x="11612" y="3848"/>
                    <a:pt x="11615" y="3848"/>
                  </a:cubicBezTo>
                  <a:cubicBezTo>
                    <a:pt x="11674" y="3848"/>
                    <a:pt x="11687" y="3948"/>
                    <a:pt x="11731" y="3979"/>
                  </a:cubicBezTo>
                  <a:cubicBezTo>
                    <a:pt x="11735" y="3975"/>
                    <a:pt x="11740" y="3973"/>
                    <a:pt x="11745" y="3973"/>
                  </a:cubicBezTo>
                  <a:cubicBezTo>
                    <a:pt x="11781" y="3973"/>
                    <a:pt x="11837" y="4055"/>
                    <a:pt x="11902" y="4102"/>
                  </a:cubicBezTo>
                  <a:cubicBezTo>
                    <a:pt x="11888" y="4109"/>
                    <a:pt x="12006" y="4241"/>
                    <a:pt x="12055" y="4313"/>
                  </a:cubicBezTo>
                  <a:lnTo>
                    <a:pt x="12048" y="4317"/>
                  </a:lnTo>
                  <a:cubicBezTo>
                    <a:pt x="12054" y="4315"/>
                    <a:pt x="12059" y="4313"/>
                    <a:pt x="12065" y="4313"/>
                  </a:cubicBezTo>
                  <a:cubicBezTo>
                    <a:pt x="12106" y="4313"/>
                    <a:pt x="12152" y="4371"/>
                    <a:pt x="12199" y="4403"/>
                  </a:cubicBezTo>
                  <a:cubicBezTo>
                    <a:pt x="12188" y="4413"/>
                    <a:pt x="12179" y="4417"/>
                    <a:pt x="12167" y="4417"/>
                  </a:cubicBezTo>
                  <a:cubicBezTo>
                    <a:pt x="12157" y="4417"/>
                    <a:pt x="12145" y="4413"/>
                    <a:pt x="12129" y="4405"/>
                  </a:cubicBezTo>
                  <a:lnTo>
                    <a:pt x="12129" y="4405"/>
                  </a:lnTo>
                  <a:lnTo>
                    <a:pt x="12171" y="4447"/>
                  </a:lnTo>
                  <a:cubicBezTo>
                    <a:pt x="12164" y="4449"/>
                    <a:pt x="12157" y="4449"/>
                    <a:pt x="12150" y="4452"/>
                  </a:cubicBezTo>
                  <a:lnTo>
                    <a:pt x="12183" y="4459"/>
                  </a:lnTo>
                  <a:lnTo>
                    <a:pt x="12183" y="4459"/>
                  </a:lnTo>
                  <a:lnTo>
                    <a:pt x="12171" y="4447"/>
                  </a:lnTo>
                  <a:lnTo>
                    <a:pt x="12171" y="4447"/>
                  </a:lnTo>
                  <a:cubicBezTo>
                    <a:pt x="12197" y="4449"/>
                    <a:pt x="12222" y="4459"/>
                    <a:pt x="12241" y="4477"/>
                  </a:cubicBezTo>
                  <a:lnTo>
                    <a:pt x="12206" y="4491"/>
                  </a:lnTo>
                  <a:cubicBezTo>
                    <a:pt x="12264" y="4547"/>
                    <a:pt x="12347" y="4577"/>
                    <a:pt x="12403" y="4665"/>
                  </a:cubicBezTo>
                  <a:cubicBezTo>
                    <a:pt x="12424" y="4652"/>
                    <a:pt x="12417" y="4588"/>
                    <a:pt x="12454" y="4588"/>
                  </a:cubicBezTo>
                  <a:cubicBezTo>
                    <a:pt x="12465" y="4588"/>
                    <a:pt x="12480" y="4593"/>
                    <a:pt x="12500" y="4607"/>
                  </a:cubicBezTo>
                  <a:cubicBezTo>
                    <a:pt x="12493" y="4620"/>
                    <a:pt x="12480" y="4637"/>
                    <a:pt x="12463" y="4637"/>
                  </a:cubicBezTo>
                  <a:cubicBezTo>
                    <a:pt x="12459" y="4637"/>
                    <a:pt x="12454" y="4635"/>
                    <a:pt x="12449" y="4632"/>
                  </a:cubicBezTo>
                  <a:lnTo>
                    <a:pt x="12449" y="4632"/>
                  </a:lnTo>
                  <a:cubicBezTo>
                    <a:pt x="12456" y="4637"/>
                    <a:pt x="12482" y="4644"/>
                    <a:pt x="12491" y="4663"/>
                  </a:cubicBezTo>
                  <a:lnTo>
                    <a:pt x="12440" y="4653"/>
                  </a:lnTo>
                  <a:lnTo>
                    <a:pt x="12440" y="4653"/>
                  </a:lnTo>
                  <a:cubicBezTo>
                    <a:pt x="12448" y="4670"/>
                    <a:pt x="12455" y="4673"/>
                    <a:pt x="12461" y="4673"/>
                  </a:cubicBezTo>
                  <a:cubicBezTo>
                    <a:pt x="12467" y="4673"/>
                    <a:pt x="12472" y="4671"/>
                    <a:pt x="12478" y="4671"/>
                  </a:cubicBezTo>
                  <a:cubicBezTo>
                    <a:pt x="12484" y="4671"/>
                    <a:pt x="12490" y="4673"/>
                    <a:pt x="12498" y="4681"/>
                  </a:cubicBezTo>
                  <a:cubicBezTo>
                    <a:pt x="12479" y="4700"/>
                    <a:pt x="12505" y="4714"/>
                    <a:pt x="12486" y="4725"/>
                  </a:cubicBezTo>
                  <a:cubicBezTo>
                    <a:pt x="12477" y="4721"/>
                    <a:pt x="12470" y="4695"/>
                    <a:pt x="12454" y="4690"/>
                  </a:cubicBezTo>
                  <a:lnTo>
                    <a:pt x="12454" y="4690"/>
                  </a:lnTo>
                  <a:cubicBezTo>
                    <a:pt x="12479" y="4723"/>
                    <a:pt x="12505" y="4769"/>
                    <a:pt x="12505" y="4795"/>
                  </a:cubicBezTo>
                  <a:cubicBezTo>
                    <a:pt x="12509" y="4788"/>
                    <a:pt x="12516" y="4781"/>
                    <a:pt x="12527" y="4781"/>
                  </a:cubicBezTo>
                  <a:cubicBezTo>
                    <a:pt x="12534" y="4781"/>
                    <a:pt x="12542" y="4784"/>
                    <a:pt x="12551" y="4792"/>
                  </a:cubicBezTo>
                  <a:cubicBezTo>
                    <a:pt x="12609" y="4846"/>
                    <a:pt x="12549" y="4832"/>
                    <a:pt x="12574" y="4874"/>
                  </a:cubicBezTo>
                  <a:cubicBezTo>
                    <a:pt x="12595" y="4875"/>
                    <a:pt x="12613" y="4906"/>
                    <a:pt x="12634" y="4906"/>
                  </a:cubicBezTo>
                  <a:cubicBezTo>
                    <a:pt x="12640" y="4906"/>
                    <a:pt x="12645" y="4904"/>
                    <a:pt x="12651" y="4899"/>
                  </a:cubicBezTo>
                  <a:cubicBezTo>
                    <a:pt x="12667" y="4915"/>
                    <a:pt x="12656" y="4932"/>
                    <a:pt x="12656" y="4943"/>
                  </a:cubicBezTo>
                  <a:cubicBezTo>
                    <a:pt x="12689" y="4958"/>
                    <a:pt x="12757" y="5035"/>
                    <a:pt x="12782" y="5035"/>
                  </a:cubicBezTo>
                  <a:cubicBezTo>
                    <a:pt x="12788" y="5035"/>
                    <a:pt x="12791" y="5030"/>
                    <a:pt x="12790" y="5017"/>
                  </a:cubicBezTo>
                  <a:lnTo>
                    <a:pt x="12785" y="5008"/>
                  </a:lnTo>
                  <a:lnTo>
                    <a:pt x="12790" y="5010"/>
                  </a:lnTo>
                  <a:cubicBezTo>
                    <a:pt x="12913" y="5080"/>
                    <a:pt x="12975" y="5226"/>
                    <a:pt x="13080" y="5309"/>
                  </a:cubicBezTo>
                  <a:lnTo>
                    <a:pt x="13071" y="5316"/>
                  </a:lnTo>
                  <a:cubicBezTo>
                    <a:pt x="13138" y="5365"/>
                    <a:pt x="13205" y="5437"/>
                    <a:pt x="13263" y="5460"/>
                  </a:cubicBezTo>
                  <a:cubicBezTo>
                    <a:pt x="13279" y="5476"/>
                    <a:pt x="13286" y="5513"/>
                    <a:pt x="13268" y="5518"/>
                  </a:cubicBezTo>
                  <a:cubicBezTo>
                    <a:pt x="13319" y="5555"/>
                    <a:pt x="13332" y="5551"/>
                    <a:pt x="13381" y="5627"/>
                  </a:cubicBezTo>
                  <a:cubicBezTo>
                    <a:pt x="13367" y="5621"/>
                    <a:pt x="13360" y="5619"/>
                    <a:pt x="13356" y="5619"/>
                  </a:cubicBezTo>
                  <a:cubicBezTo>
                    <a:pt x="13350" y="5619"/>
                    <a:pt x="13353" y="5624"/>
                    <a:pt x="13353" y="5624"/>
                  </a:cubicBezTo>
                  <a:cubicBezTo>
                    <a:pt x="13353" y="5624"/>
                    <a:pt x="13349" y="5618"/>
                    <a:pt x="13326" y="5592"/>
                  </a:cubicBezTo>
                  <a:lnTo>
                    <a:pt x="13326" y="5592"/>
                  </a:lnTo>
                  <a:cubicBezTo>
                    <a:pt x="13374" y="5657"/>
                    <a:pt x="13372" y="5683"/>
                    <a:pt x="13455" y="5720"/>
                  </a:cubicBezTo>
                  <a:cubicBezTo>
                    <a:pt x="13414" y="5722"/>
                    <a:pt x="13469" y="5792"/>
                    <a:pt x="13504" y="5810"/>
                  </a:cubicBezTo>
                  <a:lnTo>
                    <a:pt x="13481" y="5757"/>
                  </a:lnTo>
                  <a:lnTo>
                    <a:pt x="13481" y="5757"/>
                  </a:lnTo>
                  <a:cubicBezTo>
                    <a:pt x="13511" y="5780"/>
                    <a:pt x="13539" y="5808"/>
                    <a:pt x="13562" y="5840"/>
                  </a:cubicBezTo>
                  <a:lnTo>
                    <a:pt x="13518" y="5854"/>
                  </a:lnTo>
                  <a:cubicBezTo>
                    <a:pt x="13597" y="6005"/>
                    <a:pt x="13787" y="6003"/>
                    <a:pt x="13815" y="6149"/>
                  </a:cubicBezTo>
                  <a:cubicBezTo>
                    <a:pt x="13818" y="6149"/>
                    <a:pt x="13820" y="6150"/>
                    <a:pt x="13822" y="6150"/>
                  </a:cubicBezTo>
                  <a:cubicBezTo>
                    <a:pt x="13853" y="6150"/>
                    <a:pt x="13771" y="6074"/>
                    <a:pt x="13815" y="6074"/>
                  </a:cubicBezTo>
                  <a:cubicBezTo>
                    <a:pt x="13816" y="6074"/>
                    <a:pt x="13816" y="6074"/>
                    <a:pt x="13817" y="6074"/>
                  </a:cubicBezTo>
                  <a:cubicBezTo>
                    <a:pt x="13866" y="6132"/>
                    <a:pt x="13880" y="6230"/>
                    <a:pt x="13896" y="6246"/>
                  </a:cubicBezTo>
                  <a:cubicBezTo>
                    <a:pt x="13951" y="6336"/>
                    <a:pt x="14007" y="6271"/>
                    <a:pt x="14070" y="6360"/>
                  </a:cubicBezTo>
                  <a:cubicBezTo>
                    <a:pt x="14071" y="6346"/>
                    <a:pt x="14079" y="6326"/>
                    <a:pt x="14103" y="6326"/>
                  </a:cubicBezTo>
                  <a:cubicBezTo>
                    <a:pt x="14116" y="6326"/>
                    <a:pt x="14134" y="6332"/>
                    <a:pt x="14158" y="6348"/>
                  </a:cubicBezTo>
                  <a:cubicBezTo>
                    <a:pt x="14198" y="6395"/>
                    <a:pt x="14186" y="6438"/>
                    <a:pt x="14158" y="6438"/>
                  </a:cubicBezTo>
                  <a:cubicBezTo>
                    <a:pt x="14152" y="6438"/>
                    <a:pt x="14144" y="6436"/>
                    <a:pt x="14137" y="6431"/>
                  </a:cubicBezTo>
                  <a:cubicBezTo>
                    <a:pt x="14123" y="6420"/>
                    <a:pt x="14121" y="6411"/>
                    <a:pt x="14125" y="6408"/>
                  </a:cubicBezTo>
                  <a:lnTo>
                    <a:pt x="14125" y="6408"/>
                  </a:lnTo>
                  <a:cubicBezTo>
                    <a:pt x="14134" y="6415"/>
                    <a:pt x="14142" y="6421"/>
                    <a:pt x="14146" y="6421"/>
                  </a:cubicBezTo>
                  <a:cubicBezTo>
                    <a:pt x="14147" y="6421"/>
                    <a:pt x="14148" y="6421"/>
                    <a:pt x="14148" y="6420"/>
                  </a:cubicBezTo>
                  <a:lnTo>
                    <a:pt x="14146" y="6418"/>
                  </a:lnTo>
                  <a:cubicBezTo>
                    <a:pt x="14137" y="6410"/>
                    <a:pt x="14131" y="6407"/>
                    <a:pt x="14128" y="6407"/>
                  </a:cubicBezTo>
                  <a:cubicBezTo>
                    <a:pt x="14127" y="6407"/>
                    <a:pt x="14126" y="6408"/>
                    <a:pt x="14125" y="6408"/>
                  </a:cubicBezTo>
                  <a:cubicBezTo>
                    <a:pt x="14113" y="6400"/>
                    <a:pt x="14098" y="6390"/>
                    <a:pt x="14090" y="6390"/>
                  </a:cubicBezTo>
                  <a:cubicBezTo>
                    <a:pt x="14085" y="6390"/>
                    <a:pt x="14082" y="6395"/>
                    <a:pt x="14086" y="6408"/>
                  </a:cubicBezTo>
                  <a:lnTo>
                    <a:pt x="14104" y="6406"/>
                  </a:lnTo>
                  <a:cubicBezTo>
                    <a:pt x="14118" y="6441"/>
                    <a:pt x="14193" y="6515"/>
                    <a:pt x="14158" y="6515"/>
                  </a:cubicBezTo>
                  <a:cubicBezTo>
                    <a:pt x="14172" y="6524"/>
                    <a:pt x="14181" y="6527"/>
                    <a:pt x="14186" y="6527"/>
                  </a:cubicBezTo>
                  <a:cubicBezTo>
                    <a:pt x="14198" y="6527"/>
                    <a:pt x="14188" y="6507"/>
                    <a:pt x="14173" y="6483"/>
                  </a:cubicBezTo>
                  <a:lnTo>
                    <a:pt x="14173" y="6483"/>
                  </a:lnTo>
                  <a:cubicBezTo>
                    <a:pt x="14223" y="6562"/>
                    <a:pt x="14275" y="6588"/>
                    <a:pt x="14334" y="6666"/>
                  </a:cubicBezTo>
                  <a:cubicBezTo>
                    <a:pt x="14330" y="6652"/>
                    <a:pt x="14331" y="6635"/>
                    <a:pt x="14336" y="6635"/>
                  </a:cubicBezTo>
                  <a:cubicBezTo>
                    <a:pt x="14338" y="6635"/>
                    <a:pt x="14339" y="6636"/>
                    <a:pt x="14341" y="6638"/>
                  </a:cubicBezTo>
                  <a:cubicBezTo>
                    <a:pt x="14386" y="6696"/>
                    <a:pt x="14402" y="6702"/>
                    <a:pt x="14417" y="6702"/>
                  </a:cubicBezTo>
                  <a:cubicBezTo>
                    <a:pt x="14421" y="6702"/>
                    <a:pt x="14424" y="6702"/>
                    <a:pt x="14429" y="6702"/>
                  </a:cubicBezTo>
                  <a:cubicBezTo>
                    <a:pt x="14440" y="6702"/>
                    <a:pt x="14453" y="6705"/>
                    <a:pt x="14480" y="6728"/>
                  </a:cubicBezTo>
                  <a:cubicBezTo>
                    <a:pt x="14503" y="6784"/>
                    <a:pt x="14429" y="6751"/>
                    <a:pt x="14512" y="6809"/>
                  </a:cubicBezTo>
                  <a:cubicBezTo>
                    <a:pt x="14529" y="6839"/>
                    <a:pt x="14521" y="6847"/>
                    <a:pt x="14506" y="6847"/>
                  </a:cubicBezTo>
                  <a:cubicBezTo>
                    <a:pt x="14494" y="6847"/>
                    <a:pt x="14478" y="6841"/>
                    <a:pt x="14466" y="6837"/>
                  </a:cubicBezTo>
                  <a:lnTo>
                    <a:pt x="14466" y="6837"/>
                  </a:lnTo>
                  <a:cubicBezTo>
                    <a:pt x="14552" y="6881"/>
                    <a:pt x="14573" y="6972"/>
                    <a:pt x="14605" y="7011"/>
                  </a:cubicBezTo>
                  <a:lnTo>
                    <a:pt x="14563" y="6985"/>
                  </a:lnTo>
                  <a:lnTo>
                    <a:pt x="14563" y="6985"/>
                  </a:lnTo>
                  <a:cubicBezTo>
                    <a:pt x="14584" y="6999"/>
                    <a:pt x="14603" y="7016"/>
                    <a:pt x="14621" y="7034"/>
                  </a:cubicBezTo>
                  <a:lnTo>
                    <a:pt x="14621" y="6995"/>
                  </a:lnTo>
                  <a:cubicBezTo>
                    <a:pt x="14637" y="7017"/>
                    <a:pt x="14655" y="7033"/>
                    <a:pt x="14648" y="7042"/>
                  </a:cubicBezTo>
                  <a:lnTo>
                    <a:pt x="14648" y="7042"/>
                  </a:lnTo>
                  <a:cubicBezTo>
                    <a:pt x="14631" y="7048"/>
                    <a:pt x="14616" y="7050"/>
                    <a:pt x="14604" y="7050"/>
                  </a:cubicBezTo>
                  <a:cubicBezTo>
                    <a:pt x="14566" y="7050"/>
                    <a:pt x="14545" y="7030"/>
                    <a:pt x="14504" y="7030"/>
                  </a:cubicBezTo>
                  <a:cubicBezTo>
                    <a:pt x="14491" y="7030"/>
                    <a:pt x="14477" y="7032"/>
                    <a:pt x="14459" y="7036"/>
                  </a:cubicBezTo>
                  <a:cubicBezTo>
                    <a:pt x="14487" y="7064"/>
                    <a:pt x="14492" y="7057"/>
                    <a:pt x="14424" y="7087"/>
                  </a:cubicBezTo>
                  <a:lnTo>
                    <a:pt x="14580" y="7067"/>
                  </a:lnTo>
                  <a:lnTo>
                    <a:pt x="14480" y="7108"/>
                  </a:lnTo>
                  <a:cubicBezTo>
                    <a:pt x="14482" y="7108"/>
                    <a:pt x="14485" y="7109"/>
                    <a:pt x="14487" y="7109"/>
                  </a:cubicBezTo>
                  <a:cubicBezTo>
                    <a:pt x="14527" y="7109"/>
                    <a:pt x="14569" y="7094"/>
                    <a:pt x="14598" y="7094"/>
                  </a:cubicBezTo>
                  <a:cubicBezTo>
                    <a:pt x="14601" y="7094"/>
                    <a:pt x="14604" y="7094"/>
                    <a:pt x="14607" y="7094"/>
                  </a:cubicBezTo>
                  <a:cubicBezTo>
                    <a:pt x="14561" y="7120"/>
                    <a:pt x="14566" y="7113"/>
                    <a:pt x="14587" y="7138"/>
                  </a:cubicBezTo>
                  <a:cubicBezTo>
                    <a:pt x="14570" y="7127"/>
                    <a:pt x="14554" y="7122"/>
                    <a:pt x="14538" y="7122"/>
                  </a:cubicBezTo>
                  <a:cubicBezTo>
                    <a:pt x="14502" y="7122"/>
                    <a:pt x="14465" y="7142"/>
                    <a:pt x="14426" y="7142"/>
                  </a:cubicBezTo>
                  <a:cubicBezTo>
                    <a:pt x="14414" y="7142"/>
                    <a:pt x="14401" y="7139"/>
                    <a:pt x="14387" y="7134"/>
                  </a:cubicBezTo>
                  <a:lnTo>
                    <a:pt x="14387" y="7060"/>
                  </a:lnTo>
                  <a:cubicBezTo>
                    <a:pt x="14366" y="7053"/>
                    <a:pt x="14345" y="7051"/>
                    <a:pt x="14325" y="7051"/>
                  </a:cubicBezTo>
                  <a:cubicBezTo>
                    <a:pt x="14253" y="7051"/>
                    <a:pt x="14186" y="7081"/>
                    <a:pt x="14095" y="7081"/>
                  </a:cubicBezTo>
                  <a:cubicBezTo>
                    <a:pt x="14079" y="7081"/>
                    <a:pt x="14062" y="7080"/>
                    <a:pt x="14044" y="7078"/>
                  </a:cubicBezTo>
                  <a:lnTo>
                    <a:pt x="14044" y="7078"/>
                  </a:lnTo>
                  <a:lnTo>
                    <a:pt x="14093" y="7092"/>
                  </a:lnTo>
                  <a:cubicBezTo>
                    <a:pt x="14085" y="7104"/>
                    <a:pt x="14069" y="7107"/>
                    <a:pt x="14050" y="7107"/>
                  </a:cubicBezTo>
                  <a:cubicBezTo>
                    <a:pt x="14032" y="7107"/>
                    <a:pt x="14011" y="7104"/>
                    <a:pt x="13991" y="7104"/>
                  </a:cubicBezTo>
                  <a:cubicBezTo>
                    <a:pt x="13979" y="7104"/>
                    <a:pt x="13967" y="7105"/>
                    <a:pt x="13956" y="7108"/>
                  </a:cubicBezTo>
                  <a:cubicBezTo>
                    <a:pt x="13958" y="7083"/>
                    <a:pt x="13931" y="7074"/>
                    <a:pt x="13911" y="7058"/>
                  </a:cubicBezTo>
                  <a:lnTo>
                    <a:pt x="13911" y="7058"/>
                  </a:lnTo>
                  <a:cubicBezTo>
                    <a:pt x="13912" y="7059"/>
                    <a:pt x="13912" y="7061"/>
                    <a:pt x="13912" y="7062"/>
                  </a:cubicBezTo>
                  <a:cubicBezTo>
                    <a:pt x="13911" y="7061"/>
                    <a:pt x="13910" y="7060"/>
                    <a:pt x="13909" y="7059"/>
                  </a:cubicBezTo>
                  <a:lnTo>
                    <a:pt x="13909" y="7059"/>
                  </a:lnTo>
                  <a:cubicBezTo>
                    <a:pt x="13904" y="7075"/>
                    <a:pt x="13805" y="7059"/>
                    <a:pt x="13791" y="7106"/>
                  </a:cubicBezTo>
                  <a:lnTo>
                    <a:pt x="13727" y="7074"/>
                  </a:lnTo>
                  <a:cubicBezTo>
                    <a:pt x="13718" y="7073"/>
                    <a:pt x="13709" y="7072"/>
                    <a:pt x="13701" y="7072"/>
                  </a:cubicBezTo>
                  <a:cubicBezTo>
                    <a:pt x="13612" y="7072"/>
                    <a:pt x="13588" y="7137"/>
                    <a:pt x="13494" y="7137"/>
                  </a:cubicBezTo>
                  <a:cubicBezTo>
                    <a:pt x="13490" y="7137"/>
                    <a:pt x="13485" y="7136"/>
                    <a:pt x="13481" y="7136"/>
                  </a:cubicBezTo>
                  <a:cubicBezTo>
                    <a:pt x="13516" y="7108"/>
                    <a:pt x="13465" y="7092"/>
                    <a:pt x="13539" y="7071"/>
                  </a:cubicBezTo>
                  <a:cubicBezTo>
                    <a:pt x="13526" y="7071"/>
                    <a:pt x="13514" y="7071"/>
                    <a:pt x="13504" y="7071"/>
                  </a:cubicBezTo>
                  <a:cubicBezTo>
                    <a:pt x="13482" y="7071"/>
                    <a:pt x="13467" y="7073"/>
                    <a:pt x="13467" y="7085"/>
                  </a:cubicBezTo>
                  <a:cubicBezTo>
                    <a:pt x="13463" y="7083"/>
                    <a:pt x="13459" y="7082"/>
                    <a:pt x="13453" y="7082"/>
                  </a:cubicBezTo>
                  <a:cubicBezTo>
                    <a:pt x="13428" y="7082"/>
                    <a:pt x="13385" y="7101"/>
                    <a:pt x="13353" y="7101"/>
                  </a:cubicBezTo>
                  <a:cubicBezTo>
                    <a:pt x="13345" y="7101"/>
                    <a:pt x="13337" y="7100"/>
                    <a:pt x="13331" y="7096"/>
                  </a:cubicBezTo>
                  <a:lnTo>
                    <a:pt x="13331" y="7096"/>
                  </a:lnTo>
                  <a:cubicBezTo>
                    <a:pt x="13331" y="7096"/>
                    <a:pt x="13330" y="7097"/>
                    <a:pt x="13330" y="7097"/>
                  </a:cubicBezTo>
                  <a:cubicBezTo>
                    <a:pt x="13329" y="7097"/>
                    <a:pt x="13328" y="7096"/>
                    <a:pt x="13327" y="7095"/>
                  </a:cubicBezTo>
                  <a:lnTo>
                    <a:pt x="13327" y="7095"/>
                  </a:lnTo>
                  <a:cubicBezTo>
                    <a:pt x="13314" y="7104"/>
                    <a:pt x="13307" y="7129"/>
                    <a:pt x="13270" y="7129"/>
                  </a:cubicBezTo>
                  <a:cubicBezTo>
                    <a:pt x="13268" y="7129"/>
                    <a:pt x="13267" y="7129"/>
                    <a:pt x="13265" y="7129"/>
                  </a:cubicBezTo>
                  <a:cubicBezTo>
                    <a:pt x="13262" y="7126"/>
                    <a:pt x="13263" y="7123"/>
                    <a:pt x="13264" y="7120"/>
                  </a:cubicBezTo>
                  <a:lnTo>
                    <a:pt x="13264" y="7120"/>
                  </a:lnTo>
                  <a:cubicBezTo>
                    <a:pt x="13254" y="7130"/>
                    <a:pt x="13201" y="7136"/>
                    <a:pt x="13235" y="7162"/>
                  </a:cubicBezTo>
                  <a:cubicBezTo>
                    <a:pt x="13191" y="7131"/>
                    <a:pt x="13133" y="7125"/>
                    <a:pt x="13072" y="7125"/>
                  </a:cubicBezTo>
                  <a:cubicBezTo>
                    <a:pt x="13031" y="7125"/>
                    <a:pt x="12989" y="7128"/>
                    <a:pt x="12950" y="7128"/>
                  </a:cubicBezTo>
                  <a:cubicBezTo>
                    <a:pt x="12898" y="7128"/>
                    <a:pt x="12851" y="7123"/>
                    <a:pt x="12817" y="7101"/>
                  </a:cubicBezTo>
                  <a:lnTo>
                    <a:pt x="12816" y="7101"/>
                  </a:lnTo>
                  <a:cubicBezTo>
                    <a:pt x="12813" y="7101"/>
                    <a:pt x="12811" y="7101"/>
                    <a:pt x="12809" y="7100"/>
                  </a:cubicBezTo>
                  <a:lnTo>
                    <a:pt x="12809" y="7100"/>
                  </a:lnTo>
                  <a:cubicBezTo>
                    <a:pt x="12729" y="7109"/>
                    <a:pt x="12631" y="7115"/>
                    <a:pt x="12558" y="7118"/>
                  </a:cubicBezTo>
                  <a:cubicBezTo>
                    <a:pt x="12562" y="7112"/>
                    <a:pt x="12560" y="7108"/>
                    <a:pt x="12566" y="7108"/>
                  </a:cubicBezTo>
                  <a:cubicBezTo>
                    <a:pt x="12568" y="7108"/>
                    <a:pt x="12570" y="7108"/>
                    <a:pt x="12572" y="7108"/>
                  </a:cubicBezTo>
                  <a:cubicBezTo>
                    <a:pt x="12561" y="7106"/>
                    <a:pt x="12551" y="7105"/>
                    <a:pt x="12543" y="7105"/>
                  </a:cubicBezTo>
                  <a:cubicBezTo>
                    <a:pt x="12486" y="7105"/>
                    <a:pt x="12491" y="7158"/>
                    <a:pt x="12429" y="7158"/>
                  </a:cubicBezTo>
                  <a:cubicBezTo>
                    <a:pt x="12419" y="7158"/>
                    <a:pt x="12406" y="7156"/>
                    <a:pt x="12391" y="7152"/>
                  </a:cubicBezTo>
                  <a:cubicBezTo>
                    <a:pt x="12331" y="7113"/>
                    <a:pt x="12454" y="7132"/>
                    <a:pt x="12417" y="7118"/>
                  </a:cubicBezTo>
                  <a:cubicBezTo>
                    <a:pt x="12411" y="7089"/>
                    <a:pt x="12393" y="7081"/>
                    <a:pt x="12368" y="7081"/>
                  </a:cubicBezTo>
                  <a:cubicBezTo>
                    <a:pt x="12337" y="7081"/>
                    <a:pt x="12295" y="7094"/>
                    <a:pt x="12254" y="7094"/>
                  </a:cubicBezTo>
                  <a:cubicBezTo>
                    <a:pt x="12234" y="7094"/>
                    <a:pt x="12214" y="7091"/>
                    <a:pt x="12197" y="7081"/>
                  </a:cubicBezTo>
                  <a:lnTo>
                    <a:pt x="12215" y="7076"/>
                  </a:lnTo>
                  <a:cubicBezTo>
                    <a:pt x="12204" y="7070"/>
                    <a:pt x="12191" y="7068"/>
                    <a:pt x="12178" y="7068"/>
                  </a:cubicBezTo>
                  <a:cubicBezTo>
                    <a:pt x="12125" y="7068"/>
                    <a:pt x="12057" y="7102"/>
                    <a:pt x="11983" y="7102"/>
                  </a:cubicBezTo>
                  <a:cubicBezTo>
                    <a:pt x="11979" y="7102"/>
                    <a:pt x="11975" y="7102"/>
                    <a:pt x="11972" y="7101"/>
                  </a:cubicBezTo>
                  <a:cubicBezTo>
                    <a:pt x="11972" y="7101"/>
                    <a:pt x="11976" y="7094"/>
                    <a:pt x="11972" y="7087"/>
                  </a:cubicBezTo>
                  <a:cubicBezTo>
                    <a:pt x="11904" y="7129"/>
                    <a:pt x="11777" y="7143"/>
                    <a:pt x="11682" y="7155"/>
                  </a:cubicBezTo>
                  <a:cubicBezTo>
                    <a:pt x="11712" y="7122"/>
                    <a:pt x="11726" y="7138"/>
                    <a:pt x="11707" y="7106"/>
                  </a:cubicBezTo>
                  <a:lnTo>
                    <a:pt x="11707" y="7106"/>
                  </a:lnTo>
                  <a:cubicBezTo>
                    <a:pt x="11663" y="7111"/>
                    <a:pt x="11719" y="7157"/>
                    <a:pt x="11636" y="7166"/>
                  </a:cubicBezTo>
                  <a:cubicBezTo>
                    <a:pt x="11608" y="7150"/>
                    <a:pt x="11547" y="7134"/>
                    <a:pt x="11538" y="7099"/>
                  </a:cubicBezTo>
                  <a:lnTo>
                    <a:pt x="11619" y="7097"/>
                  </a:lnTo>
                  <a:cubicBezTo>
                    <a:pt x="11606" y="7082"/>
                    <a:pt x="11589" y="7078"/>
                    <a:pt x="11573" y="7078"/>
                  </a:cubicBezTo>
                  <a:cubicBezTo>
                    <a:pt x="11542" y="7078"/>
                    <a:pt x="11509" y="7093"/>
                    <a:pt x="11483" y="7093"/>
                  </a:cubicBezTo>
                  <a:cubicBezTo>
                    <a:pt x="11479" y="7093"/>
                    <a:pt x="11476" y="7093"/>
                    <a:pt x="11473" y="7092"/>
                  </a:cubicBezTo>
                  <a:lnTo>
                    <a:pt x="11478" y="7071"/>
                  </a:lnTo>
                  <a:lnTo>
                    <a:pt x="11478" y="7071"/>
                  </a:lnTo>
                  <a:cubicBezTo>
                    <a:pt x="11360" y="7078"/>
                    <a:pt x="11355" y="7125"/>
                    <a:pt x="11232" y="7125"/>
                  </a:cubicBezTo>
                  <a:cubicBezTo>
                    <a:pt x="11229" y="7125"/>
                    <a:pt x="11226" y="7125"/>
                    <a:pt x="11223" y="7125"/>
                  </a:cubicBezTo>
                  <a:lnTo>
                    <a:pt x="11223" y="7125"/>
                  </a:lnTo>
                  <a:lnTo>
                    <a:pt x="11237" y="7138"/>
                  </a:lnTo>
                  <a:cubicBezTo>
                    <a:pt x="11218" y="7151"/>
                    <a:pt x="11205" y="7155"/>
                    <a:pt x="11195" y="7155"/>
                  </a:cubicBezTo>
                  <a:cubicBezTo>
                    <a:pt x="11174" y="7155"/>
                    <a:pt x="11164" y="7137"/>
                    <a:pt x="11141" y="7137"/>
                  </a:cubicBezTo>
                  <a:cubicBezTo>
                    <a:pt x="11133" y="7137"/>
                    <a:pt x="11122" y="7140"/>
                    <a:pt x="11107" y="7148"/>
                  </a:cubicBezTo>
                  <a:lnTo>
                    <a:pt x="11084" y="7099"/>
                  </a:lnTo>
                  <a:cubicBezTo>
                    <a:pt x="11003" y="7122"/>
                    <a:pt x="10919" y="7143"/>
                    <a:pt x="10833" y="7157"/>
                  </a:cubicBezTo>
                  <a:cubicBezTo>
                    <a:pt x="10882" y="7120"/>
                    <a:pt x="10982" y="7101"/>
                    <a:pt x="11042" y="7078"/>
                  </a:cubicBezTo>
                  <a:cubicBezTo>
                    <a:pt x="10996" y="7078"/>
                    <a:pt x="10882" y="7083"/>
                    <a:pt x="10859" y="7108"/>
                  </a:cubicBezTo>
                  <a:cubicBezTo>
                    <a:pt x="10873" y="7105"/>
                    <a:pt x="10891" y="7097"/>
                    <a:pt x="10906" y="7097"/>
                  </a:cubicBezTo>
                  <a:cubicBezTo>
                    <a:pt x="10911" y="7097"/>
                    <a:pt x="10915" y="7098"/>
                    <a:pt x="10919" y="7099"/>
                  </a:cubicBezTo>
                  <a:cubicBezTo>
                    <a:pt x="10858" y="7137"/>
                    <a:pt x="10787" y="7158"/>
                    <a:pt x="10716" y="7158"/>
                  </a:cubicBezTo>
                  <a:cubicBezTo>
                    <a:pt x="10709" y="7158"/>
                    <a:pt x="10702" y="7157"/>
                    <a:pt x="10694" y="7157"/>
                  </a:cubicBezTo>
                  <a:cubicBezTo>
                    <a:pt x="10711" y="7060"/>
                    <a:pt x="10451" y="7132"/>
                    <a:pt x="10381" y="7057"/>
                  </a:cubicBezTo>
                  <a:cubicBezTo>
                    <a:pt x="10337" y="7067"/>
                    <a:pt x="10293" y="7071"/>
                    <a:pt x="10248" y="7071"/>
                  </a:cubicBezTo>
                  <a:cubicBezTo>
                    <a:pt x="10134" y="7071"/>
                    <a:pt x="10017" y="7048"/>
                    <a:pt x="9885" y="7048"/>
                  </a:cubicBezTo>
                  <a:cubicBezTo>
                    <a:pt x="9877" y="7048"/>
                    <a:pt x="9868" y="7048"/>
                    <a:pt x="9860" y="7048"/>
                  </a:cubicBezTo>
                  <a:cubicBezTo>
                    <a:pt x="9929" y="7122"/>
                    <a:pt x="9804" y="7050"/>
                    <a:pt x="9816" y="7127"/>
                  </a:cubicBezTo>
                  <a:cubicBezTo>
                    <a:pt x="9796" y="7130"/>
                    <a:pt x="9782" y="7131"/>
                    <a:pt x="9772" y="7131"/>
                  </a:cubicBezTo>
                  <a:cubicBezTo>
                    <a:pt x="9759" y="7131"/>
                    <a:pt x="9753" y="7129"/>
                    <a:pt x="9751" y="7127"/>
                  </a:cubicBezTo>
                  <a:lnTo>
                    <a:pt x="9614" y="7081"/>
                  </a:lnTo>
                  <a:cubicBezTo>
                    <a:pt x="9582" y="7060"/>
                    <a:pt x="9658" y="7064"/>
                    <a:pt x="9653" y="7048"/>
                  </a:cubicBezTo>
                  <a:cubicBezTo>
                    <a:pt x="9556" y="7041"/>
                    <a:pt x="9612" y="7016"/>
                    <a:pt x="9547" y="6995"/>
                  </a:cubicBezTo>
                  <a:lnTo>
                    <a:pt x="9547" y="6995"/>
                  </a:lnTo>
                  <a:cubicBezTo>
                    <a:pt x="9557" y="7015"/>
                    <a:pt x="9533" y="7027"/>
                    <a:pt x="9497" y="7027"/>
                  </a:cubicBezTo>
                  <a:cubicBezTo>
                    <a:pt x="9485" y="7027"/>
                    <a:pt x="9471" y="7026"/>
                    <a:pt x="9456" y="7023"/>
                  </a:cubicBezTo>
                  <a:lnTo>
                    <a:pt x="9456" y="7023"/>
                  </a:lnTo>
                  <a:lnTo>
                    <a:pt x="9535" y="7060"/>
                  </a:lnTo>
                  <a:cubicBezTo>
                    <a:pt x="9513" y="7066"/>
                    <a:pt x="9495" y="7069"/>
                    <a:pt x="9479" y="7069"/>
                  </a:cubicBezTo>
                  <a:cubicBezTo>
                    <a:pt x="9416" y="7069"/>
                    <a:pt x="9399" y="7025"/>
                    <a:pt x="9335" y="7025"/>
                  </a:cubicBezTo>
                  <a:cubicBezTo>
                    <a:pt x="9319" y="7025"/>
                    <a:pt x="9301" y="7028"/>
                    <a:pt x="9278" y="7034"/>
                  </a:cubicBezTo>
                  <a:lnTo>
                    <a:pt x="9322" y="7011"/>
                  </a:lnTo>
                  <a:lnTo>
                    <a:pt x="9322" y="7011"/>
                  </a:lnTo>
                  <a:cubicBezTo>
                    <a:pt x="9252" y="7025"/>
                    <a:pt x="9060" y="7011"/>
                    <a:pt x="8990" y="7071"/>
                  </a:cubicBezTo>
                  <a:cubicBezTo>
                    <a:pt x="8979" y="7062"/>
                    <a:pt x="8963" y="7041"/>
                    <a:pt x="8993" y="7036"/>
                  </a:cubicBezTo>
                  <a:cubicBezTo>
                    <a:pt x="8985" y="7036"/>
                    <a:pt x="8977" y="7036"/>
                    <a:pt x="8970" y="7036"/>
                  </a:cubicBezTo>
                  <a:cubicBezTo>
                    <a:pt x="8840" y="7036"/>
                    <a:pt x="8690" y="7077"/>
                    <a:pt x="8571" y="7077"/>
                  </a:cubicBezTo>
                  <a:cubicBezTo>
                    <a:pt x="8539" y="7077"/>
                    <a:pt x="8509" y="7074"/>
                    <a:pt x="8483" y="7067"/>
                  </a:cubicBezTo>
                  <a:lnTo>
                    <a:pt x="8497" y="7046"/>
                  </a:lnTo>
                  <a:lnTo>
                    <a:pt x="8497" y="7046"/>
                  </a:lnTo>
                  <a:cubicBezTo>
                    <a:pt x="8472" y="7051"/>
                    <a:pt x="8452" y="7070"/>
                    <a:pt x="8426" y="7070"/>
                  </a:cubicBezTo>
                  <a:cubicBezTo>
                    <a:pt x="8419" y="7070"/>
                    <a:pt x="8411" y="7069"/>
                    <a:pt x="8402" y="7064"/>
                  </a:cubicBezTo>
                  <a:cubicBezTo>
                    <a:pt x="8404" y="7055"/>
                    <a:pt x="8415" y="7043"/>
                    <a:pt x="8399" y="7043"/>
                  </a:cubicBezTo>
                  <a:cubicBezTo>
                    <a:pt x="8386" y="7049"/>
                    <a:pt x="8338" y="7067"/>
                    <a:pt x="8299" y="7067"/>
                  </a:cubicBezTo>
                  <a:cubicBezTo>
                    <a:pt x="8290" y="7067"/>
                    <a:pt x="8282" y="7066"/>
                    <a:pt x="8274" y="7064"/>
                  </a:cubicBezTo>
                  <a:lnTo>
                    <a:pt x="8309" y="7043"/>
                  </a:lnTo>
                  <a:cubicBezTo>
                    <a:pt x="8287" y="7040"/>
                    <a:pt x="8266" y="7039"/>
                    <a:pt x="8247" y="7039"/>
                  </a:cubicBezTo>
                  <a:cubicBezTo>
                    <a:pt x="8120" y="7039"/>
                    <a:pt x="8038" y="7096"/>
                    <a:pt x="7917" y="7108"/>
                  </a:cubicBezTo>
                  <a:cubicBezTo>
                    <a:pt x="7917" y="7053"/>
                    <a:pt x="7787" y="7034"/>
                    <a:pt x="7722" y="7027"/>
                  </a:cubicBezTo>
                  <a:lnTo>
                    <a:pt x="7725" y="7018"/>
                  </a:lnTo>
                  <a:cubicBezTo>
                    <a:pt x="7713" y="7018"/>
                    <a:pt x="7702" y="7017"/>
                    <a:pt x="7690" y="7017"/>
                  </a:cubicBezTo>
                  <a:cubicBezTo>
                    <a:pt x="7516" y="7017"/>
                    <a:pt x="7387" y="7066"/>
                    <a:pt x="7219" y="7085"/>
                  </a:cubicBezTo>
                  <a:cubicBezTo>
                    <a:pt x="7108" y="7027"/>
                    <a:pt x="6844" y="7062"/>
                    <a:pt x="6665" y="7027"/>
                  </a:cubicBezTo>
                  <a:lnTo>
                    <a:pt x="6665" y="7027"/>
                  </a:lnTo>
                  <a:cubicBezTo>
                    <a:pt x="6693" y="7039"/>
                    <a:pt x="6661" y="7071"/>
                    <a:pt x="6630" y="7076"/>
                  </a:cubicBezTo>
                  <a:cubicBezTo>
                    <a:pt x="6626" y="7075"/>
                    <a:pt x="6621" y="7074"/>
                    <a:pt x="6616" y="7074"/>
                  </a:cubicBezTo>
                  <a:cubicBezTo>
                    <a:pt x="6590" y="7074"/>
                    <a:pt x="6558" y="7087"/>
                    <a:pt x="6539" y="7087"/>
                  </a:cubicBezTo>
                  <a:cubicBezTo>
                    <a:pt x="6526" y="7087"/>
                    <a:pt x="6519" y="7082"/>
                    <a:pt x="6521" y="7064"/>
                  </a:cubicBezTo>
                  <a:lnTo>
                    <a:pt x="6535" y="7064"/>
                  </a:lnTo>
                  <a:cubicBezTo>
                    <a:pt x="6515" y="7031"/>
                    <a:pt x="6468" y="7026"/>
                    <a:pt x="6420" y="7026"/>
                  </a:cubicBezTo>
                  <a:cubicBezTo>
                    <a:pt x="6405" y="7026"/>
                    <a:pt x="6391" y="7026"/>
                    <a:pt x="6377" y="7027"/>
                  </a:cubicBezTo>
                  <a:lnTo>
                    <a:pt x="6377" y="7027"/>
                  </a:lnTo>
                  <a:cubicBezTo>
                    <a:pt x="6435" y="6975"/>
                    <a:pt x="6489" y="6920"/>
                    <a:pt x="6540" y="6860"/>
                  </a:cubicBezTo>
                  <a:lnTo>
                    <a:pt x="6540" y="6860"/>
                  </a:lnTo>
                  <a:lnTo>
                    <a:pt x="6538" y="6900"/>
                  </a:lnTo>
                  <a:cubicBezTo>
                    <a:pt x="6596" y="6844"/>
                    <a:pt x="6538" y="6754"/>
                    <a:pt x="6589" y="6698"/>
                  </a:cubicBezTo>
                  <a:lnTo>
                    <a:pt x="6589" y="6698"/>
                  </a:lnTo>
                  <a:lnTo>
                    <a:pt x="6642" y="6719"/>
                  </a:lnTo>
                  <a:cubicBezTo>
                    <a:pt x="6744" y="6617"/>
                    <a:pt x="6879" y="6550"/>
                    <a:pt x="6943" y="6415"/>
                  </a:cubicBezTo>
                  <a:lnTo>
                    <a:pt x="6943" y="6415"/>
                  </a:lnTo>
                  <a:cubicBezTo>
                    <a:pt x="6953" y="6427"/>
                    <a:pt x="6950" y="6443"/>
                    <a:pt x="6939" y="6455"/>
                  </a:cubicBezTo>
                  <a:cubicBezTo>
                    <a:pt x="6986" y="6408"/>
                    <a:pt x="7138" y="6303"/>
                    <a:pt x="7087" y="6264"/>
                  </a:cubicBezTo>
                  <a:lnTo>
                    <a:pt x="7087" y="6264"/>
                  </a:lnTo>
                  <a:cubicBezTo>
                    <a:pt x="7089" y="6265"/>
                    <a:pt x="7091" y="6265"/>
                    <a:pt x="7092" y="6265"/>
                  </a:cubicBezTo>
                  <a:cubicBezTo>
                    <a:pt x="7130" y="6265"/>
                    <a:pt x="7191" y="6153"/>
                    <a:pt x="7226" y="6091"/>
                  </a:cubicBezTo>
                  <a:lnTo>
                    <a:pt x="7242" y="6123"/>
                  </a:lnTo>
                  <a:cubicBezTo>
                    <a:pt x="7256" y="6047"/>
                    <a:pt x="7249" y="6035"/>
                    <a:pt x="7305" y="5963"/>
                  </a:cubicBezTo>
                  <a:cubicBezTo>
                    <a:pt x="7309" y="5961"/>
                    <a:pt x="7313" y="5960"/>
                    <a:pt x="7316" y="5960"/>
                  </a:cubicBezTo>
                  <a:cubicBezTo>
                    <a:pt x="7326" y="5960"/>
                    <a:pt x="7331" y="5970"/>
                    <a:pt x="7319" y="5980"/>
                  </a:cubicBezTo>
                  <a:lnTo>
                    <a:pt x="7319" y="5980"/>
                  </a:lnTo>
                  <a:cubicBezTo>
                    <a:pt x="7371" y="5943"/>
                    <a:pt x="7331" y="5920"/>
                    <a:pt x="7402" y="5873"/>
                  </a:cubicBezTo>
                  <a:lnTo>
                    <a:pt x="7402" y="5873"/>
                  </a:lnTo>
                  <a:lnTo>
                    <a:pt x="7395" y="5910"/>
                  </a:lnTo>
                  <a:cubicBezTo>
                    <a:pt x="7449" y="5861"/>
                    <a:pt x="7437" y="5857"/>
                    <a:pt x="7446" y="5808"/>
                  </a:cubicBezTo>
                  <a:cubicBezTo>
                    <a:pt x="7467" y="5772"/>
                    <a:pt x="7532" y="5728"/>
                    <a:pt x="7567" y="5728"/>
                  </a:cubicBezTo>
                  <a:cubicBezTo>
                    <a:pt x="7573" y="5728"/>
                    <a:pt x="7577" y="5729"/>
                    <a:pt x="7581" y="5731"/>
                  </a:cubicBezTo>
                  <a:cubicBezTo>
                    <a:pt x="7576" y="5694"/>
                    <a:pt x="7593" y="5659"/>
                    <a:pt x="7623" y="5639"/>
                  </a:cubicBezTo>
                  <a:cubicBezTo>
                    <a:pt x="7634" y="5643"/>
                    <a:pt x="7630" y="5659"/>
                    <a:pt x="7625" y="5666"/>
                  </a:cubicBezTo>
                  <a:cubicBezTo>
                    <a:pt x="7729" y="5597"/>
                    <a:pt x="7727" y="5509"/>
                    <a:pt x="7810" y="5472"/>
                  </a:cubicBezTo>
                  <a:cubicBezTo>
                    <a:pt x="7816" y="5477"/>
                    <a:pt x="7822" y="5480"/>
                    <a:pt x="7829" y="5480"/>
                  </a:cubicBezTo>
                  <a:cubicBezTo>
                    <a:pt x="7831" y="5480"/>
                    <a:pt x="7834" y="5479"/>
                    <a:pt x="7836" y="5479"/>
                  </a:cubicBezTo>
                  <a:lnTo>
                    <a:pt x="7836" y="5479"/>
                  </a:lnTo>
                  <a:cubicBezTo>
                    <a:pt x="7797" y="5518"/>
                    <a:pt x="7755" y="5557"/>
                    <a:pt x="7711" y="5595"/>
                  </a:cubicBezTo>
                  <a:cubicBezTo>
                    <a:pt x="7715" y="5599"/>
                    <a:pt x="7722" y="5600"/>
                    <a:pt x="7728" y="5600"/>
                  </a:cubicBezTo>
                  <a:cubicBezTo>
                    <a:pt x="7739" y="5600"/>
                    <a:pt x="7751" y="5597"/>
                    <a:pt x="7762" y="5597"/>
                  </a:cubicBezTo>
                  <a:cubicBezTo>
                    <a:pt x="7777" y="5597"/>
                    <a:pt x="7788" y="5604"/>
                    <a:pt x="7783" y="5641"/>
                  </a:cubicBezTo>
                  <a:cubicBezTo>
                    <a:pt x="7810" y="5578"/>
                    <a:pt x="7848" y="5465"/>
                    <a:pt x="7915" y="5421"/>
                  </a:cubicBezTo>
                  <a:cubicBezTo>
                    <a:pt x="7917" y="5420"/>
                    <a:pt x="7919" y="5419"/>
                    <a:pt x="7922" y="5419"/>
                  </a:cubicBezTo>
                  <a:cubicBezTo>
                    <a:pt x="7924" y="5419"/>
                    <a:pt x="7926" y="5420"/>
                    <a:pt x="7929" y="5421"/>
                  </a:cubicBezTo>
                  <a:lnTo>
                    <a:pt x="7926" y="5428"/>
                  </a:lnTo>
                  <a:cubicBezTo>
                    <a:pt x="7940" y="5418"/>
                    <a:pt x="7950" y="5404"/>
                    <a:pt x="7956" y="5391"/>
                  </a:cubicBezTo>
                  <a:cubicBezTo>
                    <a:pt x="7975" y="5379"/>
                    <a:pt x="7994" y="5365"/>
                    <a:pt x="8007" y="5351"/>
                  </a:cubicBezTo>
                  <a:cubicBezTo>
                    <a:pt x="8010" y="5352"/>
                    <a:pt x="8012" y="5353"/>
                    <a:pt x="8014" y="5353"/>
                  </a:cubicBezTo>
                  <a:cubicBezTo>
                    <a:pt x="8041" y="5353"/>
                    <a:pt x="8084" y="5296"/>
                    <a:pt x="8112" y="5270"/>
                  </a:cubicBezTo>
                  <a:cubicBezTo>
                    <a:pt x="8089" y="5251"/>
                    <a:pt x="8112" y="5225"/>
                    <a:pt x="8090" y="5225"/>
                  </a:cubicBezTo>
                  <a:cubicBezTo>
                    <a:pt x="8085" y="5225"/>
                    <a:pt x="8079" y="5226"/>
                    <a:pt x="8070" y="5228"/>
                  </a:cubicBezTo>
                  <a:cubicBezTo>
                    <a:pt x="8076" y="5228"/>
                    <a:pt x="8070" y="5235"/>
                    <a:pt x="8057" y="5250"/>
                  </a:cubicBezTo>
                  <a:lnTo>
                    <a:pt x="8057" y="5250"/>
                  </a:lnTo>
                  <a:cubicBezTo>
                    <a:pt x="8057" y="5249"/>
                    <a:pt x="8058" y="5248"/>
                    <a:pt x="8058" y="5247"/>
                  </a:cubicBezTo>
                  <a:lnTo>
                    <a:pt x="8058" y="5247"/>
                  </a:lnTo>
                  <a:cubicBezTo>
                    <a:pt x="8054" y="5249"/>
                    <a:pt x="8047" y="5251"/>
                    <a:pt x="8042" y="5254"/>
                  </a:cubicBezTo>
                  <a:lnTo>
                    <a:pt x="8042" y="5268"/>
                  </a:lnTo>
                  <a:lnTo>
                    <a:pt x="8045" y="5265"/>
                  </a:lnTo>
                  <a:lnTo>
                    <a:pt x="8045" y="5265"/>
                  </a:lnTo>
                  <a:cubicBezTo>
                    <a:pt x="8043" y="5268"/>
                    <a:pt x="8041" y="5270"/>
                    <a:pt x="8040" y="5272"/>
                  </a:cubicBezTo>
                  <a:lnTo>
                    <a:pt x="8040" y="5268"/>
                  </a:lnTo>
                  <a:lnTo>
                    <a:pt x="7973" y="5340"/>
                  </a:lnTo>
                  <a:cubicBezTo>
                    <a:pt x="7977" y="5300"/>
                    <a:pt x="8003" y="5268"/>
                    <a:pt x="8040" y="5251"/>
                  </a:cubicBezTo>
                  <a:cubicBezTo>
                    <a:pt x="8038" y="5226"/>
                    <a:pt x="8038" y="5200"/>
                    <a:pt x="8038" y="5173"/>
                  </a:cubicBezTo>
                  <a:cubicBezTo>
                    <a:pt x="8105" y="5171"/>
                    <a:pt x="8185" y="5125"/>
                    <a:pt x="8224" y="5125"/>
                  </a:cubicBezTo>
                  <a:cubicBezTo>
                    <a:pt x="8228" y="5125"/>
                    <a:pt x="8232" y="5125"/>
                    <a:pt x="8235" y="5126"/>
                  </a:cubicBezTo>
                  <a:cubicBezTo>
                    <a:pt x="8307" y="5027"/>
                    <a:pt x="8425" y="4915"/>
                    <a:pt x="8432" y="4816"/>
                  </a:cubicBezTo>
                  <a:cubicBezTo>
                    <a:pt x="8441" y="4800"/>
                    <a:pt x="8452" y="4796"/>
                    <a:pt x="8463" y="4796"/>
                  </a:cubicBezTo>
                  <a:cubicBezTo>
                    <a:pt x="8472" y="4796"/>
                    <a:pt x="8482" y="4799"/>
                    <a:pt x="8490" y="4799"/>
                  </a:cubicBezTo>
                  <a:cubicBezTo>
                    <a:pt x="8480" y="4818"/>
                    <a:pt x="8462" y="4834"/>
                    <a:pt x="8462" y="4848"/>
                  </a:cubicBezTo>
                  <a:cubicBezTo>
                    <a:pt x="8499" y="4788"/>
                    <a:pt x="8601" y="4700"/>
                    <a:pt x="8578" y="4656"/>
                  </a:cubicBezTo>
                  <a:cubicBezTo>
                    <a:pt x="8592" y="4647"/>
                    <a:pt x="8601" y="4644"/>
                    <a:pt x="8606" y="4644"/>
                  </a:cubicBezTo>
                  <a:cubicBezTo>
                    <a:pt x="8621" y="4644"/>
                    <a:pt x="8611" y="4667"/>
                    <a:pt x="8617" y="4667"/>
                  </a:cubicBezTo>
                  <a:cubicBezTo>
                    <a:pt x="8621" y="4667"/>
                    <a:pt x="8630" y="4658"/>
                    <a:pt x="8654" y="4630"/>
                  </a:cubicBezTo>
                  <a:lnTo>
                    <a:pt x="8654" y="4651"/>
                  </a:lnTo>
                  <a:cubicBezTo>
                    <a:pt x="8866" y="4541"/>
                    <a:pt x="8839" y="4312"/>
                    <a:pt x="9067" y="4193"/>
                  </a:cubicBezTo>
                  <a:lnTo>
                    <a:pt x="9067" y="4193"/>
                  </a:lnTo>
                  <a:cubicBezTo>
                    <a:pt x="9065" y="4194"/>
                    <a:pt x="9063" y="4194"/>
                    <a:pt x="9062" y="4194"/>
                  </a:cubicBezTo>
                  <a:cubicBezTo>
                    <a:pt x="9059" y="4194"/>
                    <a:pt x="9057" y="4193"/>
                    <a:pt x="9055" y="4192"/>
                  </a:cubicBezTo>
                  <a:cubicBezTo>
                    <a:pt x="9292" y="4014"/>
                    <a:pt x="9456" y="3735"/>
                    <a:pt x="9707" y="3575"/>
                  </a:cubicBezTo>
                  <a:cubicBezTo>
                    <a:pt x="9776" y="3524"/>
                    <a:pt x="9760" y="3499"/>
                    <a:pt x="9781" y="3446"/>
                  </a:cubicBezTo>
                  <a:lnTo>
                    <a:pt x="9820" y="3459"/>
                  </a:lnTo>
                  <a:lnTo>
                    <a:pt x="9848" y="3369"/>
                  </a:lnTo>
                  <a:cubicBezTo>
                    <a:pt x="9913" y="3260"/>
                    <a:pt x="10064" y="3283"/>
                    <a:pt x="10131" y="3130"/>
                  </a:cubicBezTo>
                  <a:lnTo>
                    <a:pt x="10099" y="3128"/>
                  </a:lnTo>
                  <a:cubicBezTo>
                    <a:pt x="10137" y="3095"/>
                    <a:pt x="10196" y="3014"/>
                    <a:pt x="10219" y="3014"/>
                  </a:cubicBezTo>
                  <a:cubicBezTo>
                    <a:pt x="10222" y="3014"/>
                    <a:pt x="10224" y="3016"/>
                    <a:pt x="10226" y="3019"/>
                  </a:cubicBezTo>
                  <a:cubicBezTo>
                    <a:pt x="10228" y="3012"/>
                    <a:pt x="10221" y="2987"/>
                    <a:pt x="10247" y="2982"/>
                  </a:cubicBezTo>
                  <a:lnTo>
                    <a:pt x="10261" y="2994"/>
                  </a:lnTo>
                  <a:lnTo>
                    <a:pt x="10333" y="2873"/>
                  </a:lnTo>
                  <a:cubicBezTo>
                    <a:pt x="10351" y="2859"/>
                    <a:pt x="10364" y="2854"/>
                    <a:pt x="10373" y="2854"/>
                  </a:cubicBezTo>
                  <a:cubicBezTo>
                    <a:pt x="10394" y="2854"/>
                    <a:pt x="10400" y="2877"/>
                    <a:pt x="10421" y="2877"/>
                  </a:cubicBezTo>
                  <a:cubicBezTo>
                    <a:pt x="10435" y="2877"/>
                    <a:pt x="10455" y="2867"/>
                    <a:pt x="10490" y="2834"/>
                  </a:cubicBezTo>
                  <a:cubicBezTo>
                    <a:pt x="10524" y="2789"/>
                    <a:pt x="10562" y="2683"/>
                    <a:pt x="10541" y="2683"/>
                  </a:cubicBezTo>
                  <a:lnTo>
                    <a:pt x="10541" y="2683"/>
                  </a:lnTo>
                  <a:cubicBezTo>
                    <a:pt x="10540" y="2683"/>
                    <a:pt x="10540" y="2683"/>
                    <a:pt x="10539" y="2683"/>
                  </a:cubicBezTo>
                  <a:cubicBezTo>
                    <a:pt x="10527" y="2695"/>
                    <a:pt x="10503" y="2708"/>
                    <a:pt x="10487" y="2708"/>
                  </a:cubicBezTo>
                  <a:cubicBezTo>
                    <a:pt x="10482" y="2708"/>
                    <a:pt x="10477" y="2706"/>
                    <a:pt x="10474" y="2704"/>
                  </a:cubicBezTo>
                  <a:lnTo>
                    <a:pt x="10502" y="2660"/>
                  </a:lnTo>
                  <a:cubicBezTo>
                    <a:pt x="10477" y="2625"/>
                    <a:pt x="10463" y="2577"/>
                    <a:pt x="10411" y="2577"/>
                  </a:cubicBezTo>
                  <a:close/>
                  <a:moveTo>
                    <a:pt x="3466" y="7528"/>
                  </a:moveTo>
                  <a:lnTo>
                    <a:pt x="3434" y="7567"/>
                  </a:lnTo>
                  <a:cubicBezTo>
                    <a:pt x="3448" y="7556"/>
                    <a:pt x="3457" y="7544"/>
                    <a:pt x="3466" y="7530"/>
                  </a:cubicBezTo>
                  <a:lnTo>
                    <a:pt x="3466" y="7528"/>
                  </a:lnTo>
                  <a:close/>
                  <a:moveTo>
                    <a:pt x="3151" y="7859"/>
                  </a:moveTo>
                  <a:lnTo>
                    <a:pt x="3130" y="7890"/>
                  </a:lnTo>
                  <a:lnTo>
                    <a:pt x="3155" y="7864"/>
                  </a:lnTo>
                  <a:lnTo>
                    <a:pt x="3151" y="7859"/>
                  </a:lnTo>
                  <a:close/>
                  <a:moveTo>
                    <a:pt x="20069" y="8520"/>
                  </a:moveTo>
                  <a:lnTo>
                    <a:pt x="19937" y="8564"/>
                  </a:lnTo>
                  <a:lnTo>
                    <a:pt x="19981" y="8613"/>
                  </a:lnTo>
                  <a:lnTo>
                    <a:pt x="20069" y="8520"/>
                  </a:lnTo>
                  <a:close/>
                  <a:moveTo>
                    <a:pt x="19979" y="8884"/>
                  </a:moveTo>
                  <a:cubicBezTo>
                    <a:pt x="19965" y="8893"/>
                    <a:pt x="19972" y="8924"/>
                    <a:pt x="20021" y="8998"/>
                  </a:cubicBezTo>
                  <a:cubicBezTo>
                    <a:pt x="20002" y="8963"/>
                    <a:pt x="19986" y="8924"/>
                    <a:pt x="19979" y="8884"/>
                  </a:cubicBezTo>
                  <a:close/>
                  <a:moveTo>
                    <a:pt x="19508" y="9151"/>
                  </a:moveTo>
                  <a:cubicBezTo>
                    <a:pt x="19522" y="9172"/>
                    <a:pt x="19536" y="9188"/>
                    <a:pt x="19548" y="9202"/>
                  </a:cubicBezTo>
                  <a:lnTo>
                    <a:pt x="19508" y="9151"/>
                  </a:lnTo>
                  <a:close/>
                  <a:moveTo>
                    <a:pt x="19361" y="9354"/>
                  </a:moveTo>
                  <a:lnTo>
                    <a:pt x="19361" y="9354"/>
                  </a:lnTo>
                  <a:cubicBezTo>
                    <a:pt x="19360" y="9354"/>
                    <a:pt x="19380" y="9375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8" y="9395"/>
                    <a:pt x="19397" y="9394"/>
                  </a:cubicBezTo>
                  <a:lnTo>
                    <a:pt x="19397" y="9394"/>
                  </a:lnTo>
                  <a:cubicBezTo>
                    <a:pt x="19432" y="9438"/>
                    <a:pt x="19468" y="9504"/>
                    <a:pt x="19486" y="9504"/>
                  </a:cubicBezTo>
                  <a:cubicBezTo>
                    <a:pt x="19488" y="9504"/>
                    <a:pt x="19490" y="9503"/>
                    <a:pt x="19492" y="9501"/>
                  </a:cubicBezTo>
                  <a:cubicBezTo>
                    <a:pt x="19480" y="9482"/>
                    <a:pt x="19467" y="9466"/>
                    <a:pt x="19450" y="9452"/>
                  </a:cubicBezTo>
                  <a:cubicBezTo>
                    <a:pt x="19449" y="9447"/>
                    <a:pt x="19448" y="9443"/>
                    <a:pt x="19448" y="9440"/>
                  </a:cubicBezTo>
                  <a:lnTo>
                    <a:pt x="19448" y="9440"/>
                  </a:lnTo>
                  <a:cubicBezTo>
                    <a:pt x="19448" y="9440"/>
                    <a:pt x="19449" y="9441"/>
                    <a:pt x="19450" y="9441"/>
                  </a:cubicBezTo>
                  <a:cubicBezTo>
                    <a:pt x="19450" y="9441"/>
                    <a:pt x="19450" y="9441"/>
                    <a:pt x="19450" y="9440"/>
                  </a:cubicBezTo>
                  <a:lnTo>
                    <a:pt x="19448" y="9437"/>
                  </a:lnTo>
                  <a:lnTo>
                    <a:pt x="19448" y="9437"/>
                  </a:lnTo>
                  <a:cubicBezTo>
                    <a:pt x="19448" y="9438"/>
                    <a:pt x="19448" y="9439"/>
                    <a:pt x="19448" y="9440"/>
                  </a:cubicBezTo>
                  <a:lnTo>
                    <a:pt x="19448" y="9440"/>
                  </a:lnTo>
                  <a:cubicBezTo>
                    <a:pt x="19440" y="9437"/>
                    <a:pt x="19419" y="9416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9" y="9396"/>
                    <a:pt x="19399" y="9396"/>
                  </a:cubicBezTo>
                  <a:cubicBezTo>
                    <a:pt x="19399" y="9396"/>
                    <a:pt x="19399" y="9396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9" y="9396"/>
                    <a:pt x="19399" y="9396"/>
                  </a:cubicBezTo>
                  <a:lnTo>
                    <a:pt x="19399" y="9396"/>
                  </a:lnTo>
                  <a:cubicBezTo>
                    <a:pt x="19395" y="9389"/>
                    <a:pt x="19388" y="9383"/>
                    <a:pt x="19383" y="9376"/>
                  </a:cubicBezTo>
                  <a:cubicBezTo>
                    <a:pt x="19368" y="9360"/>
                    <a:pt x="19361" y="9354"/>
                    <a:pt x="19361" y="9354"/>
                  </a:cubicBezTo>
                  <a:close/>
                  <a:moveTo>
                    <a:pt x="814" y="9540"/>
                  </a:moveTo>
                  <a:cubicBezTo>
                    <a:pt x="813" y="9543"/>
                    <a:pt x="812" y="9547"/>
                    <a:pt x="811" y="9550"/>
                  </a:cubicBezTo>
                  <a:lnTo>
                    <a:pt x="811" y="9550"/>
                  </a:lnTo>
                  <a:cubicBezTo>
                    <a:pt x="812" y="9546"/>
                    <a:pt x="813" y="9543"/>
                    <a:pt x="814" y="9540"/>
                  </a:cubicBezTo>
                  <a:close/>
                  <a:moveTo>
                    <a:pt x="20007" y="10020"/>
                  </a:moveTo>
                  <a:cubicBezTo>
                    <a:pt x="20007" y="10022"/>
                    <a:pt x="20007" y="10025"/>
                    <a:pt x="20007" y="10027"/>
                  </a:cubicBezTo>
                  <a:cubicBezTo>
                    <a:pt x="20010" y="10044"/>
                    <a:pt x="20012" y="10050"/>
                    <a:pt x="20012" y="10050"/>
                  </a:cubicBezTo>
                  <a:cubicBezTo>
                    <a:pt x="20012" y="10050"/>
                    <a:pt x="20009" y="10035"/>
                    <a:pt x="20007" y="10020"/>
                  </a:cubicBezTo>
                  <a:close/>
                  <a:moveTo>
                    <a:pt x="20686" y="10053"/>
                  </a:moveTo>
                  <a:cubicBezTo>
                    <a:pt x="20682" y="10068"/>
                    <a:pt x="20681" y="10075"/>
                    <a:pt x="20682" y="10075"/>
                  </a:cubicBezTo>
                  <a:cubicBezTo>
                    <a:pt x="20682" y="10075"/>
                    <a:pt x="20684" y="10069"/>
                    <a:pt x="20686" y="10062"/>
                  </a:cubicBezTo>
                  <a:lnTo>
                    <a:pt x="20686" y="10059"/>
                  </a:lnTo>
                  <a:lnTo>
                    <a:pt x="20686" y="10053"/>
                  </a:lnTo>
                  <a:close/>
                  <a:moveTo>
                    <a:pt x="20001" y="10117"/>
                  </a:moveTo>
                  <a:cubicBezTo>
                    <a:pt x="20004" y="10140"/>
                    <a:pt x="20008" y="10161"/>
                    <a:pt x="20014" y="10180"/>
                  </a:cubicBezTo>
                  <a:cubicBezTo>
                    <a:pt x="20009" y="10153"/>
                    <a:pt x="20004" y="10132"/>
                    <a:pt x="20001" y="10117"/>
                  </a:cubicBezTo>
                  <a:close/>
                  <a:moveTo>
                    <a:pt x="19742" y="10586"/>
                  </a:moveTo>
                  <a:lnTo>
                    <a:pt x="19742" y="10586"/>
                  </a:lnTo>
                  <a:cubicBezTo>
                    <a:pt x="19742" y="10586"/>
                    <a:pt x="19742" y="10587"/>
                    <a:pt x="19742" y="10587"/>
                  </a:cubicBezTo>
                  <a:lnTo>
                    <a:pt x="19742" y="10587"/>
                  </a:lnTo>
                  <a:cubicBezTo>
                    <a:pt x="19742" y="10587"/>
                    <a:pt x="19742" y="10586"/>
                    <a:pt x="19742" y="10586"/>
                  </a:cubicBezTo>
                  <a:close/>
                  <a:moveTo>
                    <a:pt x="2991" y="9482"/>
                  </a:moveTo>
                  <a:lnTo>
                    <a:pt x="2787" y="10113"/>
                  </a:lnTo>
                  <a:lnTo>
                    <a:pt x="2124" y="10113"/>
                  </a:lnTo>
                  <a:lnTo>
                    <a:pt x="2659" y="10500"/>
                  </a:lnTo>
                  <a:lnTo>
                    <a:pt x="2455" y="11130"/>
                  </a:lnTo>
                  <a:lnTo>
                    <a:pt x="2991" y="10741"/>
                  </a:lnTo>
                  <a:lnTo>
                    <a:pt x="3526" y="11130"/>
                  </a:lnTo>
                  <a:lnTo>
                    <a:pt x="3322" y="10500"/>
                  </a:lnTo>
                  <a:lnTo>
                    <a:pt x="3858" y="10113"/>
                  </a:lnTo>
                  <a:lnTo>
                    <a:pt x="3197" y="10113"/>
                  </a:lnTo>
                  <a:lnTo>
                    <a:pt x="2991" y="9482"/>
                  </a:lnTo>
                  <a:close/>
                  <a:moveTo>
                    <a:pt x="17658" y="9482"/>
                  </a:moveTo>
                  <a:lnTo>
                    <a:pt x="17454" y="10113"/>
                  </a:lnTo>
                  <a:lnTo>
                    <a:pt x="16794" y="10113"/>
                  </a:lnTo>
                  <a:lnTo>
                    <a:pt x="17329" y="10500"/>
                  </a:lnTo>
                  <a:lnTo>
                    <a:pt x="17125" y="11130"/>
                  </a:lnTo>
                  <a:lnTo>
                    <a:pt x="17661" y="10741"/>
                  </a:lnTo>
                  <a:lnTo>
                    <a:pt x="18194" y="11130"/>
                  </a:lnTo>
                  <a:lnTo>
                    <a:pt x="17990" y="10500"/>
                  </a:lnTo>
                  <a:lnTo>
                    <a:pt x="18525" y="10113"/>
                  </a:lnTo>
                  <a:lnTo>
                    <a:pt x="17865" y="10113"/>
                  </a:lnTo>
                  <a:lnTo>
                    <a:pt x="17658" y="9482"/>
                  </a:lnTo>
                  <a:close/>
                  <a:moveTo>
                    <a:pt x="18194" y="11130"/>
                  </a:moveTo>
                  <a:lnTo>
                    <a:pt x="18194" y="11130"/>
                  </a:lnTo>
                  <a:lnTo>
                    <a:pt x="18194" y="11130"/>
                  </a:lnTo>
                  <a:close/>
                  <a:moveTo>
                    <a:pt x="1208" y="11133"/>
                  </a:moveTo>
                  <a:lnTo>
                    <a:pt x="1208" y="11133"/>
                  </a:lnTo>
                  <a:cubicBezTo>
                    <a:pt x="1210" y="11138"/>
                    <a:pt x="1212" y="11143"/>
                    <a:pt x="1213" y="11148"/>
                  </a:cubicBezTo>
                  <a:lnTo>
                    <a:pt x="1213" y="11148"/>
                  </a:lnTo>
                  <a:cubicBezTo>
                    <a:pt x="1212" y="11143"/>
                    <a:pt x="1210" y="11138"/>
                    <a:pt x="1208" y="11133"/>
                  </a:cubicBezTo>
                  <a:close/>
                  <a:moveTo>
                    <a:pt x="1336" y="11390"/>
                  </a:moveTo>
                  <a:cubicBezTo>
                    <a:pt x="1335" y="11390"/>
                    <a:pt x="1336" y="11390"/>
                    <a:pt x="1336" y="11391"/>
                  </a:cubicBezTo>
                  <a:lnTo>
                    <a:pt x="1336" y="11391"/>
                  </a:lnTo>
                  <a:cubicBezTo>
                    <a:pt x="1336" y="11391"/>
                    <a:pt x="1336" y="11390"/>
                    <a:pt x="1336" y="11390"/>
                  </a:cubicBezTo>
                  <a:close/>
                  <a:moveTo>
                    <a:pt x="890" y="11496"/>
                  </a:moveTo>
                  <a:cubicBezTo>
                    <a:pt x="890" y="11497"/>
                    <a:pt x="890" y="11497"/>
                    <a:pt x="891" y="11497"/>
                  </a:cubicBezTo>
                  <a:cubicBezTo>
                    <a:pt x="890" y="11497"/>
                    <a:pt x="890" y="11497"/>
                    <a:pt x="890" y="11496"/>
                  </a:cubicBezTo>
                  <a:close/>
                  <a:moveTo>
                    <a:pt x="20955" y="11105"/>
                  </a:moveTo>
                  <a:lnTo>
                    <a:pt x="20955" y="11105"/>
                  </a:lnTo>
                  <a:cubicBezTo>
                    <a:pt x="20943" y="11128"/>
                    <a:pt x="20934" y="11151"/>
                    <a:pt x="20925" y="11177"/>
                  </a:cubicBezTo>
                  <a:cubicBezTo>
                    <a:pt x="20901" y="11290"/>
                    <a:pt x="20869" y="11402"/>
                    <a:pt x="20825" y="11508"/>
                  </a:cubicBezTo>
                  <a:cubicBezTo>
                    <a:pt x="20890" y="11395"/>
                    <a:pt x="20964" y="11256"/>
                    <a:pt x="20955" y="11105"/>
                  </a:cubicBezTo>
                  <a:close/>
                  <a:moveTo>
                    <a:pt x="731" y="11506"/>
                  </a:moveTo>
                  <a:lnTo>
                    <a:pt x="731" y="11508"/>
                  </a:lnTo>
                  <a:cubicBezTo>
                    <a:pt x="731" y="11508"/>
                    <a:pt x="731" y="11508"/>
                    <a:pt x="731" y="11508"/>
                  </a:cubicBezTo>
                  <a:lnTo>
                    <a:pt x="731" y="11508"/>
                  </a:lnTo>
                  <a:cubicBezTo>
                    <a:pt x="731" y="11508"/>
                    <a:pt x="731" y="11507"/>
                    <a:pt x="731" y="11506"/>
                  </a:cubicBezTo>
                  <a:close/>
                  <a:moveTo>
                    <a:pt x="731" y="11508"/>
                  </a:moveTo>
                  <a:lnTo>
                    <a:pt x="731" y="11508"/>
                  </a:lnTo>
                  <a:cubicBezTo>
                    <a:pt x="731" y="11515"/>
                    <a:pt x="733" y="11521"/>
                    <a:pt x="733" y="11527"/>
                  </a:cubicBezTo>
                  <a:cubicBezTo>
                    <a:pt x="760" y="11555"/>
                    <a:pt x="772" y="11566"/>
                    <a:pt x="774" y="11566"/>
                  </a:cubicBezTo>
                  <a:cubicBezTo>
                    <a:pt x="776" y="11566"/>
                    <a:pt x="757" y="11542"/>
                    <a:pt x="731" y="11508"/>
                  </a:cubicBezTo>
                  <a:close/>
                  <a:moveTo>
                    <a:pt x="19608" y="11532"/>
                  </a:moveTo>
                  <a:lnTo>
                    <a:pt x="19575" y="11571"/>
                  </a:lnTo>
                  <a:cubicBezTo>
                    <a:pt x="19587" y="11559"/>
                    <a:pt x="19599" y="11545"/>
                    <a:pt x="19608" y="11532"/>
                  </a:cubicBezTo>
                  <a:close/>
                  <a:moveTo>
                    <a:pt x="20825" y="11508"/>
                  </a:moveTo>
                  <a:lnTo>
                    <a:pt x="20825" y="11508"/>
                  </a:lnTo>
                  <a:cubicBezTo>
                    <a:pt x="20723" y="11661"/>
                    <a:pt x="20623" y="11763"/>
                    <a:pt x="20635" y="11824"/>
                  </a:cubicBezTo>
                  <a:cubicBezTo>
                    <a:pt x="20677" y="11770"/>
                    <a:pt x="20716" y="11715"/>
                    <a:pt x="20746" y="11657"/>
                  </a:cubicBezTo>
                  <a:cubicBezTo>
                    <a:pt x="20776" y="11606"/>
                    <a:pt x="20802" y="11555"/>
                    <a:pt x="20825" y="11508"/>
                  </a:cubicBezTo>
                  <a:close/>
                  <a:moveTo>
                    <a:pt x="20057" y="11828"/>
                  </a:moveTo>
                  <a:cubicBezTo>
                    <a:pt x="20051" y="11828"/>
                    <a:pt x="20028" y="11855"/>
                    <a:pt x="19974" y="11928"/>
                  </a:cubicBezTo>
                  <a:cubicBezTo>
                    <a:pt x="19976" y="11953"/>
                    <a:pt x="19898" y="12060"/>
                    <a:pt x="19915" y="12060"/>
                  </a:cubicBezTo>
                  <a:cubicBezTo>
                    <a:pt x="19922" y="12060"/>
                    <a:pt x="19943" y="12043"/>
                    <a:pt x="19988" y="12000"/>
                  </a:cubicBezTo>
                  <a:lnTo>
                    <a:pt x="19988" y="11997"/>
                  </a:lnTo>
                  <a:cubicBezTo>
                    <a:pt x="19995" y="11979"/>
                    <a:pt x="20004" y="11958"/>
                    <a:pt x="20016" y="11940"/>
                  </a:cubicBezTo>
                  <a:lnTo>
                    <a:pt x="20051" y="11858"/>
                  </a:lnTo>
                  <a:cubicBezTo>
                    <a:pt x="20057" y="11841"/>
                    <a:pt x="20061" y="11828"/>
                    <a:pt x="20057" y="11828"/>
                  </a:cubicBezTo>
                  <a:close/>
                  <a:moveTo>
                    <a:pt x="1236" y="12059"/>
                  </a:moveTo>
                  <a:cubicBezTo>
                    <a:pt x="1236" y="12059"/>
                    <a:pt x="1237" y="12060"/>
                    <a:pt x="1237" y="12061"/>
                  </a:cubicBezTo>
                  <a:lnTo>
                    <a:pt x="1237" y="12061"/>
                  </a:lnTo>
                  <a:lnTo>
                    <a:pt x="1236" y="12060"/>
                  </a:lnTo>
                  <a:lnTo>
                    <a:pt x="1236" y="12060"/>
                  </a:lnTo>
                  <a:cubicBezTo>
                    <a:pt x="1237" y="12061"/>
                    <a:pt x="1237" y="12061"/>
                    <a:pt x="1237" y="12061"/>
                  </a:cubicBezTo>
                  <a:cubicBezTo>
                    <a:pt x="1237" y="12061"/>
                    <a:pt x="1237" y="12061"/>
                    <a:pt x="1237" y="12061"/>
                  </a:cubicBezTo>
                  <a:lnTo>
                    <a:pt x="1237" y="12061"/>
                  </a:lnTo>
                  <a:lnTo>
                    <a:pt x="1238" y="12061"/>
                  </a:lnTo>
                  <a:lnTo>
                    <a:pt x="1238" y="12061"/>
                  </a:lnTo>
                  <a:cubicBezTo>
                    <a:pt x="1237" y="12060"/>
                    <a:pt x="1236" y="12059"/>
                    <a:pt x="1236" y="12059"/>
                  </a:cubicBezTo>
                  <a:close/>
                  <a:moveTo>
                    <a:pt x="20289" y="11869"/>
                  </a:moveTo>
                  <a:cubicBezTo>
                    <a:pt x="20272" y="11869"/>
                    <a:pt x="20232" y="11913"/>
                    <a:pt x="20192" y="11979"/>
                  </a:cubicBezTo>
                  <a:cubicBezTo>
                    <a:pt x="20171" y="12036"/>
                    <a:pt x="20121" y="12104"/>
                    <a:pt x="20144" y="12104"/>
                  </a:cubicBezTo>
                  <a:cubicBezTo>
                    <a:pt x="20146" y="12104"/>
                    <a:pt x="20149" y="12103"/>
                    <a:pt x="20153" y="12102"/>
                  </a:cubicBezTo>
                  <a:lnTo>
                    <a:pt x="20178" y="12067"/>
                  </a:lnTo>
                  <a:lnTo>
                    <a:pt x="20227" y="11991"/>
                  </a:lnTo>
                  <a:lnTo>
                    <a:pt x="20296" y="11879"/>
                  </a:lnTo>
                  <a:cubicBezTo>
                    <a:pt x="20296" y="11872"/>
                    <a:pt x="20293" y="11869"/>
                    <a:pt x="20289" y="11869"/>
                  </a:cubicBezTo>
                  <a:close/>
                  <a:moveTo>
                    <a:pt x="19004" y="12097"/>
                  </a:moveTo>
                  <a:cubicBezTo>
                    <a:pt x="19004" y="12097"/>
                    <a:pt x="19003" y="12097"/>
                    <a:pt x="19003" y="12097"/>
                  </a:cubicBezTo>
                  <a:cubicBezTo>
                    <a:pt x="18977" y="12123"/>
                    <a:pt x="18970" y="12137"/>
                    <a:pt x="18973" y="12141"/>
                  </a:cubicBezTo>
                  <a:cubicBezTo>
                    <a:pt x="18993" y="12117"/>
                    <a:pt x="19010" y="12097"/>
                    <a:pt x="19004" y="12097"/>
                  </a:cubicBezTo>
                  <a:close/>
                  <a:moveTo>
                    <a:pt x="18794" y="12095"/>
                  </a:moveTo>
                  <a:lnTo>
                    <a:pt x="18794" y="12095"/>
                  </a:lnTo>
                  <a:cubicBezTo>
                    <a:pt x="18750" y="12130"/>
                    <a:pt x="18713" y="12169"/>
                    <a:pt x="18678" y="12211"/>
                  </a:cubicBezTo>
                  <a:cubicBezTo>
                    <a:pt x="18720" y="12176"/>
                    <a:pt x="18757" y="12137"/>
                    <a:pt x="18794" y="12095"/>
                  </a:cubicBezTo>
                  <a:close/>
                  <a:moveTo>
                    <a:pt x="2097" y="12219"/>
                  </a:moveTo>
                  <a:cubicBezTo>
                    <a:pt x="2097" y="12219"/>
                    <a:pt x="2097" y="12220"/>
                    <a:pt x="2098" y="12220"/>
                  </a:cubicBezTo>
                  <a:lnTo>
                    <a:pt x="2098" y="12220"/>
                  </a:lnTo>
                  <a:cubicBezTo>
                    <a:pt x="2098" y="12220"/>
                    <a:pt x="2098" y="12220"/>
                    <a:pt x="2098" y="12220"/>
                  </a:cubicBezTo>
                  <a:cubicBezTo>
                    <a:pt x="2098" y="12220"/>
                    <a:pt x="2097" y="12219"/>
                    <a:pt x="2097" y="12219"/>
                  </a:cubicBezTo>
                  <a:close/>
                  <a:moveTo>
                    <a:pt x="2374" y="12218"/>
                  </a:moveTo>
                  <a:lnTo>
                    <a:pt x="2499" y="12345"/>
                  </a:lnTo>
                  <a:cubicBezTo>
                    <a:pt x="2500" y="12353"/>
                    <a:pt x="2497" y="12357"/>
                    <a:pt x="2491" y="12357"/>
                  </a:cubicBezTo>
                  <a:cubicBezTo>
                    <a:pt x="2483" y="12357"/>
                    <a:pt x="2469" y="12349"/>
                    <a:pt x="2453" y="12331"/>
                  </a:cubicBezTo>
                  <a:lnTo>
                    <a:pt x="2453" y="12331"/>
                  </a:lnTo>
                  <a:cubicBezTo>
                    <a:pt x="2454" y="12332"/>
                    <a:pt x="2456" y="12333"/>
                    <a:pt x="2456" y="12333"/>
                  </a:cubicBezTo>
                  <a:cubicBezTo>
                    <a:pt x="2465" y="12333"/>
                    <a:pt x="2409" y="12265"/>
                    <a:pt x="2374" y="12218"/>
                  </a:cubicBezTo>
                  <a:close/>
                  <a:moveTo>
                    <a:pt x="19548" y="12436"/>
                  </a:moveTo>
                  <a:lnTo>
                    <a:pt x="19483" y="12545"/>
                  </a:lnTo>
                  <a:cubicBezTo>
                    <a:pt x="19541" y="12503"/>
                    <a:pt x="19555" y="12510"/>
                    <a:pt x="19599" y="12496"/>
                  </a:cubicBezTo>
                  <a:lnTo>
                    <a:pt x="19548" y="12436"/>
                  </a:lnTo>
                  <a:close/>
                  <a:moveTo>
                    <a:pt x="1018" y="12514"/>
                  </a:moveTo>
                  <a:lnTo>
                    <a:pt x="1018" y="12514"/>
                  </a:lnTo>
                  <a:cubicBezTo>
                    <a:pt x="1087" y="12570"/>
                    <a:pt x="1100" y="12585"/>
                    <a:pt x="1090" y="12585"/>
                  </a:cubicBezTo>
                  <a:cubicBezTo>
                    <a:pt x="1084" y="12585"/>
                    <a:pt x="1068" y="12579"/>
                    <a:pt x="1053" y="12572"/>
                  </a:cubicBezTo>
                  <a:lnTo>
                    <a:pt x="1018" y="12514"/>
                  </a:lnTo>
                  <a:close/>
                  <a:moveTo>
                    <a:pt x="2752" y="12929"/>
                  </a:moveTo>
                  <a:lnTo>
                    <a:pt x="2836" y="13006"/>
                  </a:lnTo>
                  <a:lnTo>
                    <a:pt x="2845" y="13008"/>
                  </a:lnTo>
                  <a:cubicBezTo>
                    <a:pt x="2833" y="13008"/>
                    <a:pt x="2822" y="13006"/>
                    <a:pt x="2812" y="13004"/>
                  </a:cubicBezTo>
                  <a:cubicBezTo>
                    <a:pt x="2764" y="12960"/>
                    <a:pt x="2752" y="12941"/>
                    <a:pt x="2752" y="12929"/>
                  </a:cubicBezTo>
                  <a:close/>
                  <a:moveTo>
                    <a:pt x="2926" y="13036"/>
                  </a:moveTo>
                  <a:lnTo>
                    <a:pt x="2928" y="13036"/>
                  </a:lnTo>
                  <a:lnTo>
                    <a:pt x="2930" y="13039"/>
                  </a:lnTo>
                  <a:lnTo>
                    <a:pt x="2930" y="13039"/>
                  </a:lnTo>
                  <a:cubicBezTo>
                    <a:pt x="2930" y="13039"/>
                    <a:pt x="2929" y="13039"/>
                    <a:pt x="2928" y="13038"/>
                  </a:cubicBezTo>
                  <a:cubicBezTo>
                    <a:pt x="2928" y="13037"/>
                    <a:pt x="2927" y="13036"/>
                    <a:pt x="2926" y="13036"/>
                  </a:cubicBezTo>
                  <a:close/>
                  <a:moveTo>
                    <a:pt x="2993" y="13108"/>
                  </a:moveTo>
                  <a:lnTo>
                    <a:pt x="2993" y="13108"/>
                  </a:lnTo>
                  <a:cubicBezTo>
                    <a:pt x="2994" y="13109"/>
                    <a:pt x="2994" y="13109"/>
                    <a:pt x="2995" y="13110"/>
                  </a:cubicBezTo>
                  <a:lnTo>
                    <a:pt x="2995" y="13110"/>
                  </a:lnTo>
                  <a:cubicBezTo>
                    <a:pt x="2994" y="13110"/>
                    <a:pt x="2994" y="13109"/>
                    <a:pt x="2993" y="13108"/>
                  </a:cubicBezTo>
                  <a:close/>
                  <a:moveTo>
                    <a:pt x="18196" y="12980"/>
                  </a:moveTo>
                  <a:lnTo>
                    <a:pt x="18110" y="13078"/>
                  </a:lnTo>
                  <a:lnTo>
                    <a:pt x="18080" y="13113"/>
                  </a:lnTo>
                  <a:lnTo>
                    <a:pt x="18196" y="12980"/>
                  </a:lnTo>
                  <a:close/>
                  <a:moveTo>
                    <a:pt x="19474" y="13145"/>
                  </a:moveTo>
                  <a:cubicBezTo>
                    <a:pt x="19475" y="13145"/>
                    <a:pt x="19439" y="13173"/>
                    <a:pt x="19390" y="13212"/>
                  </a:cubicBezTo>
                  <a:cubicBezTo>
                    <a:pt x="19392" y="13210"/>
                    <a:pt x="19392" y="13208"/>
                    <a:pt x="19392" y="13205"/>
                  </a:cubicBezTo>
                  <a:cubicBezTo>
                    <a:pt x="19449" y="13162"/>
                    <a:pt x="19473" y="13145"/>
                    <a:pt x="19474" y="13145"/>
                  </a:cubicBezTo>
                  <a:close/>
                  <a:moveTo>
                    <a:pt x="7674" y="13393"/>
                  </a:moveTo>
                  <a:lnTo>
                    <a:pt x="7671" y="13395"/>
                  </a:lnTo>
                  <a:cubicBezTo>
                    <a:pt x="7678" y="13395"/>
                    <a:pt x="7685" y="13395"/>
                    <a:pt x="7692" y="13394"/>
                  </a:cubicBezTo>
                  <a:lnTo>
                    <a:pt x="7692" y="13394"/>
                  </a:lnTo>
                  <a:lnTo>
                    <a:pt x="7762" y="13400"/>
                  </a:lnTo>
                  <a:cubicBezTo>
                    <a:pt x="7740" y="13397"/>
                    <a:pt x="7718" y="13394"/>
                    <a:pt x="7696" y="13394"/>
                  </a:cubicBezTo>
                  <a:cubicBezTo>
                    <a:pt x="7694" y="13394"/>
                    <a:pt x="7693" y="13394"/>
                    <a:pt x="7692" y="13394"/>
                  </a:cubicBezTo>
                  <a:lnTo>
                    <a:pt x="7692" y="13394"/>
                  </a:lnTo>
                  <a:lnTo>
                    <a:pt x="7674" y="13393"/>
                  </a:lnTo>
                  <a:close/>
                  <a:moveTo>
                    <a:pt x="8441" y="13400"/>
                  </a:moveTo>
                  <a:cubicBezTo>
                    <a:pt x="8437" y="13401"/>
                    <a:pt x="8431" y="13403"/>
                    <a:pt x="8426" y="13404"/>
                  </a:cubicBezTo>
                  <a:lnTo>
                    <a:pt x="8426" y="13404"/>
                  </a:lnTo>
                  <a:cubicBezTo>
                    <a:pt x="8432" y="13403"/>
                    <a:pt x="8437" y="13402"/>
                    <a:pt x="8441" y="13400"/>
                  </a:cubicBezTo>
                  <a:close/>
                  <a:moveTo>
                    <a:pt x="8026" y="13393"/>
                  </a:moveTo>
                  <a:cubicBezTo>
                    <a:pt x="8040" y="13405"/>
                    <a:pt x="8056" y="13414"/>
                    <a:pt x="8075" y="13419"/>
                  </a:cubicBezTo>
                  <a:cubicBezTo>
                    <a:pt x="8079" y="13416"/>
                    <a:pt x="8082" y="13412"/>
                    <a:pt x="8086" y="13409"/>
                  </a:cubicBezTo>
                  <a:lnTo>
                    <a:pt x="8026" y="13393"/>
                  </a:lnTo>
                  <a:close/>
                  <a:moveTo>
                    <a:pt x="15021" y="13422"/>
                  </a:moveTo>
                  <a:cubicBezTo>
                    <a:pt x="15016" y="13422"/>
                    <a:pt x="15010" y="13424"/>
                    <a:pt x="15006" y="13428"/>
                  </a:cubicBezTo>
                  <a:lnTo>
                    <a:pt x="15027" y="13423"/>
                  </a:lnTo>
                  <a:cubicBezTo>
                    <a:pt x="15025" y="13423"/>
                    <a:pt x="15023" y="13422"/>
                    <a:pt x="15021" y="13422"/>
                  </a:cubicBezTo>
                  <a:close/>
                  <a:moveTo>
                    <a:pt x="6085" y="13431"/>
                  </a:moveTo>
                  <a:cubicBezTo>
                    <a:pt x="6082" y="13431"/>
                    <a:pt x="6071" y="13433"/>
                    <a:pt x="6060" y="13437"/>
                  </a:cubicBezTo>
                  <a:lnTo>
                    <a:pt x="6072" y="13437"/>
                  </a:lnTo>
                  <a:cubicBezTo>
                    <a:pt x="6085" y="13433"/>
                    <a:pt x="6088" y="13431"/>
                    <a:pt x="6085" y="13431"/>
                  </a:cubicBezTo>
                  <a:close/>
                  <a:moveTo>
                    <a:pt x="13933" y="13435"/>
                  </a:moveTo>
                  <a:cubicBezTo>
                    <a:pt x="13916" y="13451"/>
                    <a:pt x="13939" y="13453"/>
                    <a:pt x="13944" y="13460"/>
                  </a:cubicBezTo>
                  <a:lnTo>
                    <a:pt x="13944" y="13460"/>
                  </a:lnTo>
                  <a:lnTo>
                    <a:pt x="13933" y="13435"/>
                  </a:lnTo>
                  <a:close/>
                  <a:moveTo>
                    <a:pt x="6030" y="13460"/>
                  </a:moveTo>
                  <a:cubicBezTo>
                    <a:pt x="6030" y="13460"/>
                    <a:pt x="6030" y="13460"/>
                    <a:pt x="6030" y="13460"/>
                  </a:cubicBezTo>
                  <a:cubicBezTo>
                    <a:pt x="6030" y="13460"/>
                    <a:pt x="6030" y="13460"/>
                    <a:pt x="6030" y="13460"/>
                  </a:cubicBezTo>
                  <a:lnTo>
                    <a:pt x="6030" y="13460"/>
                  </a:lnTo>
                  <a:cubicBezTo>
                    <a:pt x="6030" y="13460"/>
                    <a:pt x="6030" y="13460"/>
                    <a:pt x="6030" y="13460"/>
                  </a:cubicBezTo>
                  <a:close/>
                  <a:moveTo>
                    <a:pt x="13944" y="13460"/>
                  </a:moveTo>
                  <a:lnTo>
                    <a:pt x="13945" y="13462"/>
                  </a:lnTo>
                  <a:lnTo>
                    <a:pt x="13945" y="13462"/>
                  </a:lnTo>
                  <a:cubicBezTo>
                    <a:pt x="13945" y="13461"/>
                    <a:pt x="13945" y="13461"/>
                    <a:pt x="13944" y="13460"/>
                  </a:cubicBezTo>
                  <a:close/>
                  <a:moveTo>
                    <a:pt x="6023" y="13444"/>
                  </a:moveTo>
                  <a:cubicBezTo>
                    <a:pt x="6007" y="13444"/>
                    <a:pt x="5995" y="13446"/>
                    <a:pt x="5998" y="13463"/>
                  </a:cubicBezTo>
                  <a:lnTo>
                    <a:pt x="6025" y="13456"/>
                  </a:lnTo>
                  <a:lnTo>
                    <a:pt x="6025" y="13456"/>
                  </a:lnTo>
                  <a:cubicBezTo>
                    <a:pt x="6027" y="13457"/>
                    <a:pt x="6029" y="13458"/>
                    <a:pt x="6030" y="13460"/>
                  </a:cubicBezTo>
                  <a:lnTo>
                    <a:pt x="6030" y="13460"/>
                  </a:lnTo>
                  <a:cubicBezTo>
                    <a:pt x="6031" y="13453"/>
                    <a:pt x="6047" y="13449"/>
                    <a:pt x="6060" y="13444"/>
                  </a:cubicBezTo>
                  <a:lnTo>
                    <a:pt x="6060" y="13444"/>
                  </a:lnTo>
                  <a:cubicBezTo>
                    <a:pt x="6057" y="13444"/>
                    <a:pt x="6054" y="13444"/>
                    <a:pt x="6051" y="13444"/>
                  </a:cubicBezTo>
                  <a:cubicBezTo>
                    <a:pt x="6042" y="13444"/>
                    <a:pt x="6032" y="13444"/>
                    <a:pt x="6023" y="13444"/>
                  </a:cubicBezTo>
                  <a:close/>
                  <a:moveTo>
                    <a:pt x="17498" y="13368"/>
                  </a:moveTo>
                  <a:lnTo>
                    <a:pt x="17410" y="13426"/>
                  </a:lnTo>
                  <a:lnTo>
                    <a:pt x="17396" y="13479"/>
                  </a:lnTo>
                  <a:lnTo>
                    <a:pt x="17498" y="13368"/>
                  </a:lnTo>
                  <a:close/>
                  <a:moveTo>
                    <a:pt x="6271" y="13627"/>
                  </a:moveTo>
                  <a:cubicBezTo>
                    <a:pt x="6277" y="13630"/>
                    <a:pt x="6282" y="13633"/>
                    <a:pt x="6281" y="13633"/>
                  </a:cubicBezTo>
                  <a:cubicBezTo>
                    <a:pt x="6280" y="13633"/>
                    <a:pt x="6277" y="13632"/>
                    <a:pt x="6271" y="13630"/>
                  </a:cubicBezTo>
                  <a:lnTo>
                    <a:pt x="6271" y="13627"/>
                  </a:lnTo>
                  <a:close/>
                  <a:moveTo>
                    <a:pt x="7745" y="13650"/>
                  </a:moveTo>
                  <a:cubicBezTo>
                    <a:pt x="7744" y="13651"/>
                    <a:pt x="7743" y="13652"/>
                    <a:pt x="7743" y="13653"/>
                  </a:cubicBezTo>
                  <a:cubicBezTo>
                    <a:pt x="7743" y="13653"/>
                    <a:pt x="7744" y="13652"/>
                    <a:pt x="7745" y="13650"/>
                  </a:cubicBezTo>
                  <a:close/>
                  <a:moveTo>
                    <a:pt x="6132" y="13653"/>
                  </a:moveTo>
                  <a:cubicBezTo>
                    <a:pt x="6130" y="13654"/>
                    <a:pt x="6127" y="13654"/>
                    <a:pt x="6125" y="13655"/>
                  </a:cubicBezTo>
                  <a:lnTo>
                    <a:pt x="6125" y="13655"/>
                  </a:lnTo>
                  <a:cubicBezTo>
                    <a:pt x="6127" y="13654"/>
                    <a:pt x="6129" y="13653"/>
                    <a:pt x="6132" y="13653"/>
                  </a:cubicBezTo>
                  <a:close/>
                  <a:moveTo>
                    <a:pt x="8191" y="13665"/>
                  </a:moveTo>
                  <a:lnTo>
                    <a:pt x="8179" y="13667"/>
                  </a:lnTo>
                  <a:lnTo>
                    <a:pt x="8207" y="13671"/>
                  </a:lnTo>
                  <a:cubicBezTo>
                    <a:pt x="8206" y="13670"/>
                    <a:pt x="8205" y="13669"/>
                    <a:pt x="8203" y="13668"/>
                  </a:cubicBezTo>
                  <a:lnTo>
                    <a:pt x="8203" y="13668"/>
                  </a:lnTo>
                  <a:cubicBezTo>
                    <a:pt x="8201" y="13669"/>
                    <a:pt x="8199" y="13669"/>
                    <a:pt x="8198" y="13669"/>
                  </a:cubicBezTo>
                  <a:cubicBezTo>
                    <a:pt x="8195" y="13668"/>
                    <a:pt x="8193" y="13666"/>
                    <a:pt x="8191" y="13665"/>
                  </a:cubicBezTo>
                  <a:close/>
                  <a:moveTo>
                    <a:pt x="7685" y="13672"/>
                  </a:moveTo>
                  <a:lnTo>
                    <a:pt x="7685" y="13672"/>
                  </a:lnTo>
                  <a:cubicBezTo>
                    <a:pt x="7684" y="13673"/>
                    <a:pt x="7684" y="13674"/>
                    <a:pt x="7683" y="13674"/>
                  </a:cubicBezTo>
                  <a:lnTo>
                    <a:pt x="7683" y="13674"/>
                  </a:lnTo>
                  <a:cubicBezTo>
                    <a:pt x="7684" y="13674"/>
                    <a:pt x="7686" y="13674"/>
                    <a:pt x="7688" y="13674"/>
                  </a:cubicBezTo>
                  <a:cubicBezTo>
                    <a:pt x="7687" y="13673"/>
                    <a:pt x="7686" y="13672"/>
                    <a:pt x="7685" y="13672"/>
                  </a:cubicBezTo>
                  <a:close/>
                  <a:moveTo>
                    <a:pt x="15266" y="13499"/>
                  </a:moveTo>
                  <a:lnTo>
                    <a:pt x="15147" y="13676"/>
                  </a:lnTo>
                  <a:lnTo>
                    <a:pt x="15396" y="13537"/>
                  </a:lnTo>
                  <a:lnTo>
                    <a:pt x="15266" y="13499"/>
                  </a:lnTo>
                  <a:close/>
                  <a:moveTo>
                    <a:pt x="6081" y="13671"/>
                  </a:moveTo>
                  <a:cubicBezTo>
                    <a:pt x="6090" y="13671"/>
                    <a:pt x="6097" y="13674"/>
                    <a:pt x="6107" y="13676"/>
                  </a:cubicBezTo>
                  <a:lnTo>
                    <a:pt x="6081" y="13671"/>
                  </a:lnTo>
                  <a:close/>
                  <a:moveTo>
                    <a:pt x="7648" y="13671"/>
                  </a:moveTo>
                  <a:lnTo>
                    <a:pt x="7648" y="13674"/>
                  </a:lnTo>
                  <a:cubicBezTo>
                    <a:pt x="7652" y="13675"/>
                    <a:pt x="7656" y="13676"/>
                    <a:pt x="7660" y="13676"/>
                  </a:cubicBezTo>
                  <a:cubicBezTo>
                    <a:pt x="7663" y="13676"/>
                    <a:pt x="7666" y="13676"/>
                    <a:pt x="7668" y="13675"/>
                  </a:cubicBezTo>
                  <a:lnTo>
                    <a:pt x="7668" y="13675"/>
                  </a:lnTo>
                  <a:cubicBezTo>
                    <a:pt x="7669" y="13675"/>
                    <a:pt x="7670" y="13675"/>
                    <a:pt x="7671" y="13675"/>
                  </a:cubicBezTo>
                  <a:cubicBezTo>
                    <a:pt x="7674" y="13675"/>
                    <a:pt x="7676" y="13675"/>
                    <a:pt x="7679" y="13675"/>
                  </a:cubicBezTo>
                  <a:lnTo>
                    <a:pt x="7679" y="13675"/>
                  </a:lnTo>
                  <a:cubicBezTo>
                    <a:pt x="7679" y="13675"/>
                    <a:pt x="7680" y="13675"/>
                    <a:pt x="7681" y="13676"/>
                  </a:cubicBezTo>
                  <a:cubicBezTo>
                    <a:pt x="7681" y="13675"/>
                    <a:pt x="7682" y="13675"/>
                    <a:pt x="7683" y="13674"/>
                  </a:cubicBezTo>
                  <a:lnTo>
                    <a:pt x="7683" y="13674"/>
                  </a:lnTo>
                  <a:cubicBezTo>
                    <a:pt x="7681" y="13674"/>
                    <a:pt x="7680" y="13675"/>
                    <a:pt x="7679" y="13675"/>
                  </a:cubicBezTo>
                  <a:lnTo>
                    <a:pt x="7679" y="13675"/>
                  </a:lnTo>
                  <a:cubicBezTo>
                    <a:pt x="7677" y="13674"/>
                    <a:pt x="7676" y="13673"/>
                    <a:pt x="7674" y="13673"/>
                  </a:cubicBezTo>
                  <a:lnTo>
                    <a:pt x="7674" y="13673"/>
                  </a:lnTo>
                  <a:cubicBezTo>
                    <a:pt x="7672" y="13674"/>
                    <a:pt x="7670" y="13674"/>
                    <a:pt x="7668" y="13675"/>
                  </a:cubicBezTo>
                  <a:lnTo>
                    <a:pt x="7668" y="13675"/>
                  </a:lnTo>
                  <a:cubicBezTo>
                    <a:pt x="7662" y="13675"/>
                    <a:pt x="7655" y="13674"/>
                    <a:pt x="7648" y="13671"/>
                  </a:cubicBezTo>
                  <a:close/>
                  <a:moveTo>
                    <a:pt x="9778" y="13663"/>
                  </a:moveTo>
                  <a:cubicBezTo>
                    <a:pt x="9775" y="13663"/>
                    <a:pt x="9772" y="13664"/>
                    <a:pt x="9769" y="13664"/>
                  </a:cubicBezTo>
                  <a:lnTo>
                    <a:pt x="9767" y="13664"/>
                  </a:lnTo>
                  <a:cubicBezTo>
                    <a:pt x="9782" y="13678"/>
                    <a:pt x="9803" y="13685"/>
                    <a:pt x="9823" y="13685"/>
                  </a:cubicBezTo>
                  <a:cubicBezTo>
                    <a:pt x="9837" y="13685"/>
                    <a:pt x="9850" y="13682"/>
                    <a:pt x="9862" y="13676"/>
                  </a:cubicBezTo>
                  <a:cubicBezTo>
                    <a:pt x="9830" y="13674"/>
                    <a:pt x="9798" y="13663"/>
                    <a:pt x="9778" y="13663"/>
                  </a:cubicBezTo>
                  <a:close/>
                  <a:moveTo>
                    <a:pt x="8096" y="13664"/>
                  </a:moveTo>
                  <a:cubicBezTo>
                    <a:pt x="8071" y="13670"/>
                    <a:pt x="8063" y="13706"/>
                    <a:pt x="8093" y="13706"/>
                  </a:cubicBezTo>
                  <a:cubicBezTo>
                    <a:pt x="8097" y="13706"/>
                    <a:pt x="8102" y="13705"/>
                    <a:pt x="8107" y="13704"/>
                  </a:cubicBezTo>
                  <a:lnTo>
                    <a:pt x="8096" y="13664"/>
                  </a:lnTo>
                  <a:close/>
                  <a:moveTo>
                    <a:pt x="14707" y="13690"/>
                  </a:moveTo>
                  <a:cubicBezTo>
                    <a:pt x="14715" y="13693"/>
                    <a:pt x="14723" y="13696"/>
                    <a:pt x="14731" y="13698"/>
                  </a:cubicBezTo>
                  <a:lnTo>
                    <a:pt x="14731" y="13698"/>
                  </a:lnTo>
                  <a:cubicBezTo>
                    <a:pt x="14729" y="13702"/>
                    <a:pt x="14727" y="13706"/>
                    <a:pt x="14726" y="13711"/>
                  </a:cubicBezTo>
                  <a:lnTo>
                    <a:pt x="14707" y="13690"/>
                  </a:lnTo>
                  <a:close/>
                  <a:moveTo>
                    <a:pt x="14672" y="13674"/>
                  </a:moveTo>
                  <a:cubicBezTo>
                    <a:pt x="14680" y="13678"/>
                    <a:pt x="14688" y="13682"/>
                    <a:pt x="14697" y="13686"/>
                  </a:cubicBezTo>
                  <a:lnTo>
                    <a:pt x="14697" y="13686"/>
                  </a:lnTo>
                  <a:cubicBezTo>
                    <a:pt x="14686" y="13695"/>
                    <a:pt x="14676" y="13704"/>
                    <a:pt x="14666" y="13713"/>
                  </a:cubicBezTo>
                  <a:lnTo>
                    <a:pt x="14666" y="13713"/>
                  </a:lnTo>
                  <a:lnTo>
                    <a:pt x="14672" y="13674"/>
                  </a:lnTo>
                  <a:close/>
                  <a:moveTo>
                    <a:pt x="14749" y="13727"/>
                  </a:moveTo>
                  <a:lnTo>
                    <a:pt x="14779" y="13729"/>
                  </a:lnTo>
                  <a:lnTo>
                    <a:pt x="14716" y="13741"/>
                  </a:lnTo>
                  <a:lnTo>
                    <a:pt x="14749" y="13727"/>
                  </a:lnTo>
                  <a:close/>
                  <a:moveTo>
                    <a:pt x="6210" y="13664"/>
                  </a:moveTo>
                  <a:cubicBezTo>
                    <a:pt x="6216" y="13666"/>
                    <a:pt x="6223" y="13669"/>
                    <a:pt x="6230" y="13671"/>
                  </a:cubicBezTo>
                  <a:lnTo>
                    <a:pt x="6230" y="13671"/>
                  </a:lnTo>
                  <a:cubicBezTo>
                    <a:pt x="6240" y="13681"/>
                    <a:pt x="6246" y="13685"/>
                    <a:pt x="6250" y="13685"/>
                  </a:cubicBezTo>
                  <a:cubicBezTo>
                    <a:pt x="6254" y="13685"/>
                    <a:pt x="6256" y="13682"/>
                    <a:pt x="6257" y="13678"/>
                  </a:cubicBezTo>
                  <a:lnTo>
                    <a:pt x="6257" y="13678"/>
                  </a:lnTo>
                  <a:cubicBezTo>
                    <a:pt x="6267" y="13680"/>
                    <a:pt x="6277" y="13681"/>
                    <a:pt x="6288" y="13681"/>
                  </a:cubicBezTo>
                  <a:cubicBezTo>
                    <a:pt x="6293" y="13681"/>
                    <a:pt x="6299" y="13681"/>
                    <a:pt x="6305" y="13680"/>
                  </a:cubicBezTo>
                  <a:lnTo>
                    <a:pt x="6305" y="13680"/>
                  </a:lnTo>
                  <a:cubicBezTo>
                    <a:pt x="6305" y="13680"/>
                    <a:pt x="6306" y="13680"/>
                    <a:pt x="6306" y="13681"/>
                  </a:cubicBezTo>
                  <a:cubicBezTo>
                    <a:pt x="6306" y="13680"/>
                    <a:pt x="6305" y="13680"/>
                    <a:pt x="6305" y="13680"/>
                  </a:cubicBezTo>
                  <a:lnTo>
                    <a:pt x="6305" y="13680"/>
                  </a:lnTo>
                  <a:cubicBezTo>
                    <a:pt x="6305" y="13680"/>
                    <a:pt x="6305" y="13680"/>
                    <a:pt x="6305" y="13680"/>
                  </a:cubicBezTo>
                  <a:lnTo>
                    <a:pt x="6305" y="13680"/>
                  </a:lnTo>
                  <a:cubicBezTo>
                    <a:pt x="6299" y="13676"/>
                    <a:pt x="6293" y="13671"/>
                    <a:pt x="6287" y="13666"/>
                  </a:cubicBezTo>
                  <a:lnTo>
                    <a:pt x="6287" y="13666"/>
                  </a:lnTo>
                  <a:cubicBezTo>
                    <a:pt x="6292" y="13669"/>
                    <a:pt x="6298" y="13673"/>
                    <a:pt x="6305" y="13680"/>
                  </a:cubicBezTo>
                  <a:lnTo>
                    <a:pt x="6305" y="13680"/>
                  </a:lnTo>
                  <a:cubicBezTo>
                    <a:pt x="6311" y="13679"/>
                    <a:pt x="6316" y="13678"/>
                    <a:pt x="6322" y="13676"/>
                  </a:cubicBezTo>
                  <a:cubicBezTo>
                    <a:pt x="6356" y="13692"/>
                    <a:pt x="6325" y="13717"/>
                    <a:pt x="6356" y="13726"/>
                  </a:cubicBezTo>
                  <a:lnTo>
                    <a:pt x="6356" y="13726"/>
                  </a:lnTo>
                  <a:cubicBezTo>
                    <a:pt x="6335" y="13729"/>
                    <a:pt x="6336" y="13762"/>
                    <a:pt x="6307" y="13762"/>
                  </a:cubicBezTo>
                  <a:cubicBezTo>
                    <a:pt x="6301" y="13762"/>
                    <a:pt x="6294" y="13760"/>
                    <a:pt x="6285" y="13757"/>
                  </a:cubicBezTo>
                  <a:cubicBezTo>
                    <a:pt x="6273" y="13725"/>
                    <a:pt x="6211" y="13696"/>
                    <a:pt x="6210" y="13664"/>
                  </a:cubicBezTo>
                  <a:close/>
                  <a:moveTo>
                    <a:pt x="6444" y="13783"/>
                  </a:moveTo>
                  <a:cubicBezTo>
                    <a:pt x="6445" y="13783"/>
                    <a:pt x="6446" y="13784"/>
                    <a:pt x="6447" y="13785"/>
                  </a:cubicBezTo>
                  <a:lnTo>
                    <a:pt x="6444" y="13783"/>
                  </a:lnTo>
                  <a:close/>
                  <a:moveTo>
                    <a:pt x="15036" y="13789"/>
                  </a:moveTo>
                  <a:lnTo>
                    <a:pt x="15034" y="13796"/>
                  </a:lnTo>
                  <a:lnTo>
                    <a:pt x="15032" y="13794"/>
                  </a:lnTo>
                  <a:lnTo>
                    <a:pt x="15029" y="13803"/>
                  </a:lnTo>
                  <a:lnTo>
                    <a:pt x="15041" y="13794"/>
                  </a:lnTo>
                  <a:lnTo>
                    <a:pt x="15036" y="13789"/>
                  </a:lnTo>
                  <a:close/>
                  <a:moveTo>
                    <a:pt x="18964" y="13651"/>
                  </a:moveTo>
                  <a:cubicBezTo>
                    <a:pt x="18954" y="13651"/>
                    <a:pt x="18925" y="13677"/>
                    <a:pt x="18866" y="13748"/>
                  </a:cubicBezTo>
                  <a:lnTo>
                    <a:pt x="18866" y="13745"/>
                  </a:lnTo>
                  <a:lnTo>
                    <a:pt x="18866" y="13745"/>
                  </a:lnTo>
                  <a:cubicBezTo>
                    <a:pt x="18808" y="13787"/>
                    <a:pt x="18880" y="13824"/>
                    <a:pt x="18836" y="13836"/>
                  </a:cubicBezTo>
                  <a:cubicBezTo>
                    <a:pt x="18835" y="13846"/>
                    <a:pt x="18837" y="13851"/>
                    <a:pt x="18842" y="13851"/>
                  </a:cubicBezTo>
                  <a:cubicBezTo>
                    <a:pt x="18870" y="13851"/>
                    <a:pt x="18991" y="13651"/>
                    <a:pt x="18964" y="13651"/>
                  </a:cubicBezTo>
                  <a:close/>
                  <a:moveTo>
                    <a:pt x="6232" y="13989"/>
                  </a:moveTo>
                  <a:cubicBezTo>
                    <a:pt x="6233" y="13990"/>
                    <a:pt x="6234" y="13991"/>
                    <a:pt x="6236" y="13992"/>
                  </a:cubicBezTo>
                  <a:lnTo>
                    <a:pt x="6236" y="13992"/>
                  </a:lnTo>
                  <a:cubicBezTo>
                    <a:pt x="6234" y="13991"/>
                    <a:pt x="6233" y="13990"/>
                    <a:pt x="6232" y="13989"/>
                  </a:cubicBezTo>
                  <a:close/>
                  <a:moveTo>
                    <a:pt x="18762" y="13903"/>
                  </a:moveTo>
                  <a:cubicBezTo>
                    <a:pt x="18722" y="13945"/>
                    <a:pt x="18685" y="13980"/>
                    <a:pt x="18646" y="14012"/>
                  </a:cubicBezTo>
                  <a:cubicBezTo>
                    <a:pt x="18657" y="14004"/>
                    <a:pt x="18665" y="13999"/>
                    <a:pt x="18667" y="13999"/>
                  </a:cubicBezTo>
                  <a:lnTo>
                    <a:pt x="18667" y="13999"/>
                  </a:lnTo>
                  <a:cubicBezTo>
                    <a:pt x="18668" y="13999"/>
                    <a:pt x="18668" y="14001"/>
                    <a:pt x="18667" y="14003"/>
                  </a:cubicBezTo>
                  <a:cubicBezTo>
                    <a:pt x="18688" y="13982"/>
                    <a:pt x="18715" y="13954"/>
                    <a:pt x="18762" y="13905"/>
                  </a:cubicBezTo>
                  <a:lnTo>
                    <a:pt x="18762" y="13903"/>
                  </a:lnTo>
                  <a:close/>
                  <a:moveTo>
                    <a:pt x="18669" y="14003"/>
                  </a:moveTo>
                  <a:cubicBezTo>
                    <a:pt x="18644" y="14030"/>
                    <a:pt x="18637" y="14039"/>
                    <a:pt x="18638" y="14039"/>
                  </a:cubicBezTo>
                  <a:cubicBezTo>
                    <a:pt x="18639" y="14039"/>
                    <a:pt x="18665" y="14013"/>
                    <a:pt x="18669" y="14003"/>
                  </a:cubicBezTo>
                  <a:close/>
                  <a:moveTo>
                    <a:pt x="18646" y="14012"/>
                  </a:moveTo>
                  <a:cubicBezTo>
                    <a:pt x="18632" y="14022"/>
                    <a:pt x="18607" y="14043"/>
                    <a:pt x="18566" y="14075"/>
                  </a:cubicBezTo>
                  <a:lnTo>
                    <a:pt x="18566" y="14075"/>
                  </a:lnTo>
                  <a:cubicBezTo>
                    <a:pt x="18592" y="14057"/>
                    <a:pt x="18618" y="14036"/>
                    <a:pt x="18646" y="14012"/>
                  </a:cubicBezTo>
                  <a:close/>
                  <a:moveTo>
                    <a:pt x="18566" y="14075"/>
                  </a:moveTo>
                  <a:cubicBezTo>
                    <a:pt x="18560" y="14080"/>
                    <a:pt x="18553" y="14084"/>
                    <a:pt x="18546" y="14089"/>
                  </a:cubicBezTo>
                  <a:lnTo>
                    <a:pt x="18546" y="14091"/>
                  </a:lnTo>
                  <a:cubicBezTo>
                    <a:pt x="18553" y="14085"/>
                    <a:pt x="18560" y="14080"/>
                    <a:pt x="18566" y="14075"/>
                  </a:cubicBezTo>
                  <a:close/>
                  <a:moveTo>
                    <a:pt x="6665" y="14084"/>
                  </a:moveTo>
                  <a:lnTo>
                    <a:pt x="6677" y="14100"/>
                  </a:lnTo>
                  <a:cubicBezTo>
                    <a:pt x="6675" y="14093"/>
                    <a:pt x="6670" y="14086"/>
                    <a:pt x="6665" y="14084"/>
                  </a:cubicBezTo>
                  <a:close/>
                  <a:moveTo>
                    <a:pt x="18349" y="13905"/>
                  </a:moveTo>
                  <a:lnTo>
                    <a:pt x="18168" y="14061"/>
                  </a:lnTo>
                  <a:cubicBezTo>
                    <a:pt x="18180" y="14065"/>
                    <a:pt x="18161" y="14091"/>
                    <a:pt x="18140" y="14119"/>
                  </a:cubicBezTo>
                  <a:cubicBezTo>
                    <a:pt x="18245" y="14019"/>
                    <a:pt x="18365" y="13915"/>
                    <a:pt x="18349" y="13905"/>
                  </a:cubicBezTo>
                  <a:close/>
                  <a:moveTo>
                    <a:pt x="18579" y="14093"/>
                  </a:moveTo>
                  <a:lnTo>
                    <a:pt x="18516" y="14149"/>
                  </a:lnTo>
                  <a:cubicBezTo>
                    <a:pt x="18515" y="14154"/>
                    <a:pt x="18516" y="14157"/>
                    <a:pt x="18519" y="14157"/>
                  </a:cubicBezTo>
                  <a:cubicBezTo>
                    <a:pt x="18525" y="14157"/>
                    <a:pt x="18542" y="14141"/>
                    <a:pt x="18579" y="14093"/>
                  </a:cubicBezTo>
                  <a:close/>
                  <a:moveTo>
                    <a:pt x="18189" y="14140"/>
                  </a:moveTo>
                  <a:cubicBezTo>
                    <a:pt x="18191" y="14150"/>
                    <a:pt x="18190" y="14162"/>
                    <a:pt x="18187" y="14173"/>
                  </a:cubicBezTo>
                  <a:lnTo>
                    <a:pt x="18187" y="14173"/>
                  </a:lnTo>
                  <a:cubicBezTo>
                    <a:pt x="18193" y="14160"/>
                    <a:pt x="18194" y="14148"/>
                    <a:pt x="18189" y="14140"/>
                  </a:cubicBezTo>
                  <a:close/>
                  <a:moveTo>
                    <a:pt x="18178" y="14186"/>
                  </a:moveTo>
                  <a:lnTo>
                    <a:pt x="18178" y="14186"/>
                  </a:lnTo>
                  <a:cubicBezTo>
                    <a:pt x="18177" y="14187"/>
                    <a:pt x="18177" y="14187"/>
                    <a:pt x="18176" y="14188"/>
                  </a:cubicBezTo>
                  <a:lnTo>
                    <a:pt x="18176" y="14188"/>
                  </a:lnTo>
                  <a:cubicBezTo>
                    <a:pt x="18177" y="14187"/>
                    <a:pt x="18177" y="14187"/>
                    <a:pt x="18178" y="14186"/>
                  </a:cubicBezTo>
                  <a:close/>
                  <a:moveTo>
                    <a:pt x="18187" y="14173"/>
                  </a:moveTo>
                  <a:lnTo>
                    <a:pt x="18187" y="14173"/>
                  </a:lnTo>
                  <a:cubicBezTo>
                    <a:pt x="18185" y="14177"/>
                    <a:pt x="18183" y="14181"/>
                    <a:pt x="18180" y="14186"/>
                  </a:cubicBezTo>
                  <a:lnTo>
                    <a:pt x="18180" y="14188"/>
                  </a:lnTo>
                  <a:cubicBezTo>
                    <a:pt x="18183" y="14184"/>
                    <a:pt x="18185" y="14178"/>
                    <a:pt x="18187" y="14173"/>
                  </a:cubicBezTo>
                  <a:close/>
                  <a:moveTo>
                    <a:pt x="18138" y="14119"/>
                  </a:moveTo>
                  <a:cubicBezTo>
                    <a:pt x="18092" y="14163"/>
                    <a:pt x="18050" y="14209"/>
                    <a:pt x="18013" y="14262"/>
                  </a:cubicBezTo>
                  <a:cubicBezTo>
                    <a:pt x="18041" y="14232"/>
                    <a:pt x="18101" y="14170"/>
                    <a:pt x="18140" y="14121"/>
                  </a:cubicBezTo>
                  <a:lnTo>
                    <a:pt x="18138" y="14119"/>
                  </a:lnTo>
                  <a:close/>
                  <a:moveTo>
                    <a:pt x="16892" y="14243"/>
                  </a:moveTo>
                  <a:cubicBezTo>
                    <a:pt x="16887" y="14243"/>
                    <a:pt x="16868" y="14255"/>
                    <a:pt x="16858" y="14255"/>
                  </a:cubicBezTo>
                  <a:cubicBezTo>
                    <a:pt x="16855" y="14255"/>
                    <a:pt x="16852" y="14254"/>
                    <a:pt x="16852" y="14251"/>
                  </a:cubicBezTo>
                  <a:lnTo>
                    <a:pt x="16849" y="14248"/>
                  </a:lnTo>
                  <a:lnTo>
                    <a:pt x="16863" y="14281"/>
                  </a:lnTo>
                  <a:cubicBezTo>
                    <a:pt x="16891" y="14251"/>
                    <a:pt x="16896" y="14243"/>
                    <a:pt x="16892" y="14243"/>
                  </a:cubicBezTo>
                  <a:close/>
                  <a:moveTo>
                    <a:pt x="6865" y="14348"/>
                  </a:moveTo>
                  <a:lnTo>
                    <a:pt x="6865" y="14350"/>
                  </a:lnTo>
                  <a:cubicBezTo>
                    <a:pt x="6865" y="14350"/>
                    <a:pt x="6865" y="14349"/>
                    <a:pt x="6865" y="14349"/>
                  </a:cubicBezTo>
                  <a:lnTo>
                    <a:pt x="6865" y="14349"/>
                  </a:lnTo>
                  <a:cubicBezTo>
                    <a:pt x="6873" y="14356"/>
                    <a:pt x="6879" y="14359"/>
                    <a:pt x="6882" y="14359"/>
                  </a:cubicBezTo>
                  <a:cubicBezTo>
                    <a:pt x="6884" y="14359"/>
                    <a:pt x="6885" y="14358"/>
                    <a:pt x="6885" y="14357"/>
                  </a:cubicBezTo>
                  <a:cubicBezTo>
                    <a:pt x="6877" y="14352"/>
                    <a:pt x="6870" y="14349"/>
                    <a:pt x="6867" y="14349"/>
                  </a:cubicBezTo>
                  <a:cubicBezTo>
                    <a:pt x="6866" y="14349"/>
                    <a:pt x="6866" y="14349"/>
                    <a:pt x="6865" y="14349"/>
                  </a:cubicBezTo>
                  <a:lnTo>
                    <a:pt x="6865" y="14349"/>
                  </a:lnTo>
                  <a:cubicBezTo>
                    <a:pt x="6865" y="14349"/>
                    <a:pt x="6865" y="14348"/>
                    <a:pt x="6865" y="14348"/>
                  </a:cubicBezTo>
                  <a:close/>
                  <a:moveTo>
                    <a:pt x="17883" y="14302"/>
                  </a:moveTo>
                  <a:lnTo>
                    <a:pt x="17705" y="14457"/>
                  </a:lnTo>
                  <a:lnTo>
                    <a:pt x="17763" y="14418"/>
                  </a:lnTo>
                  <a:lnTo>
                    <a:pt x="17883" y="14302"/>
                  </a:lnTo>
                  <a:close/>
                  <a:moveTo>
                    <a:pt x="6800" y="14499"/>
                  </a:moveTo>
                  <a:cubicBezTo>
                    <a:pt x="6811" y="14517"/>
                    <a:pt x="6828" y="14534"/>
                    <a:pt x="6846" y="14545"/>
                  </a:cubicBezTo>
                  <a:cubicBezTo>
                    <a:pt x="6834" y="14527"/>
                    <a:pt x="6818" y="14510"/>
                    <a:pt x="6800" y="14499"/>
                  </a:cubicBezTo>
                  <a:close/>
                  <a:moveTo>
                    <a:pt x="6846" y="14545"/>
                  </a:moveTo>
                  <a:lnTo>
                    <a:pt x="6846" y="14545"/>
                  </a:lnTo>
                  <a:cubicBezTo>
                    <a:pt x="6858" y="14560"/>
                    <a:pt x="6868" y="14572"/>
                    <a:pt x="6878" y="14572"/>
                  </a:cubicBezTo>
                  <a:cubicBezTo>
                    <a:pt x="6882" y="14572"/>
                    <a:pt x="6886" y="14570"/>
                    <a:pt x="6890" y="14566"/>
                  </a:cubicBezTo>
                  <a:cubicBezTo>
                    <a:pt x="6876" y="14561"/>
                    <a:pt x="6860" y="14554"/>
                    <a:pt x="6846" y="14545"/>
                  </a:cubicBezTo>
                  <a:close/>
                  <a:moveTo>
                    <a:pt x="7245" y="14654"/>
                  </a:moveTo>
                  <a:lnTo>
                    <a:pt x="7287" y="14687"/>
                  </a:lnTo>
                  <a:lnTo>
                    <a:pt x="7303" y="14696"/>
                  </a:lnTo>
                  <a:lnTo>
                    <a:pt x="7245" y="14654"/>
                  </a:lnTo>
                  <a:close/>
                  <a:moveTo>
                    <a:pt x="17593" y="14612"/>
                  </a:moveTo>
                  <a:lnTo>
                    <a:pt x="17489" y="14698"/>
                  </a:lnTo>
                  <a:lnTo>
                    <a:pt x="17570" y="14705"/>
                  </a:lnTo>
                  <a:lnTo>
                    <a:pt x="17593" y="14612"/>
                  </a:lnTo>
                  <a:close/>
                  <a:moveTo>
                    <a:pt x="18113" y="14575"/>
                  </a:moveTo>
                  <a:cubicBezTo>
                    <a:pt x="18069" y="14622"/>
                    <a:pt x="18018" y="14663"/>
                    <a:pt x="17962" y="14696"/>
                  </a:cubicBezTo>
                  <a:cubicBezTo>
                    <a:pt x="17974" y="14704"/>
                    <a:pt x="18008" y="14693"/>
                    <a:pt x="17988" y="14721"/>
                  </a:cubicBezTo>
                  <a:lnTo>
                    <a:pt x="17988" y="14721"/>
                  </a:lnTo>
                  <a:lnTo>
                    <a:pt x="18113" y="14575"/>
                  </a:lnTo>
                  <a:close/>
                  <a:moveTo>
                    <a:pt x="17988" y="14721"/>
                  </a:moveTo>
                  <a:lnTo>
                    <a:pt x="17974" y="14738"/>
                  </a:lnTo>
                  <a:cubicBezTo>
                    <a:pt x="17980" y="14731"/>
                    <a:pt x="17985" y="14725"/>
                    <a:pt x="17988" y="14721"/>
                  </a:cubicBezTo>
                  <a:close/>
                  <a:moveTo>
                    <a:pt x="13701" y="14784"/>
                  </a:moveTo>
                  <a:cubicBezTo>
                    <a:pt x="13698" y="14785"/>
                    <a:pt x="13696" y="14787"/>
                    <a:pt x="13694" y="14788"/>
                  </a:cubicBezTo>
                  <a:lnTo>
                    <a:pt x="13694" y="14788"/>
                  </a:lnTo>
                  <a:cubicBezTo>
                    <a:pt x="13696" y="14787"/>
                    <a:pt x="13699" y="14785"/>
                    <a:pt x="13701" y="14784"/>
                  </a:cubicBezTo>
                  <a:close/>
                  <a:moveTo>
                    <a:pt x="5105" y="14916"/>
                  </a:moveTo>
                  <a:cubicBezTo>
                    <a:pt x="5105" y="14918"/>
                    <a:pt x="5105" y="14920"/>
                    <a:pt x="5106" y="14922"/>
                  </a:cubicBezTo>
                  <a:lnTo>
                    <a:pt x="5106" y="14922"/>
                  </a:lnTo>
                  <a:cubicBezTo>
                    <a:pt x="5105" y="14920"/>
                    <a:pt x="5105" y="14918"/>
                    <a:pt x="5105" y="14916"/>
                  </a:cubicBezTo>
                  <a:close/>
                  <a:moveTo>
                    <a:pt x="17678" y="14730"/>
                  </a:moveTo>
                  <a:cubicBezTo>
                    <a:pt x="17629" y="14730"/>
                    <a:pt x="17554" y="14825"/>
                    <a:pt x="17466" y="14925"/>
                  </a:cubicBezTo>
                  <a:cubicBezTo>
                    <a:pt x="17471" y="14921"/>
                    <a:pt x="17477" y="14914"/>
                    <a:pt x="17484" y="14907"/>
                  </a:cubicBezTo>
                  <a:cubicBezTo>
                    <a:pt x="17489" y="14925"/>
                    <a:pt x="17496" y="14934"/>
                    <a:pt x="17507" y="14934"/>
                  </a:cubicBezTo>
                  <a:cubicBezTo>
                    <a:pt x="17545" y="14934"/>
                    <a:pt x="17619" y="14834"/>
                    <a:pt x="17693" y="14733"/>
                  </a:cubicBezTo>
                  <a:cubicBezTo>
                    <a:pt x="17688" y="14731"/>
                    <a:pt x="17683" y="14730"/>
                    <a:pt x="17678" y="14730"/>
                  </a:cubicBezTo>
                  <a:close/>
                  <a:moveTo>
                    <a:pt x="5082" y="14847"/>
                  </a:moveTo>
                  <a:lnTo>
                    <a:pt x="5082" y="14847"/>
                  </a:lnTo>
                  <a:cubicBezTo>
                    <a:pt x="5093" y="14867"/>
                    <a:pt x="5100" y="14891"/>
                    <a:pt x="5105" y="14914"/>
                  </a:cubicBezTo>
                  <a:cubicBezTo>
                    <a:pt x="5105" y="14910"/>
                    <a:pt x="5107" y="14909"/>
                    <a:pt x="5111" y="14909"/>
                  </a:cubicBezTo>
                  <a:cubicBezTo>
                    <a:pt x="5125" y="14909"/>
                    <a:pt x="5161" y="14935"/>
                    <a:pt x="5166" y="14935"/>
                  </a:cubicBezTo>
                  <a:cubicBezTo>
                    <a:pt x="5170" y="14935"/>
                    <a:pt x="5152" y="14916"/>
                    <a:pt x="5082" y="14847"/>
                  </a:cubicBezTo>
                  <a:close/>
                  <a:moveTo>
                    <a:pt x="17443" y="14951"/>
                  </a:moveTo>
                  <a:cubicBezTo>
                    <a:pt x="17410" y="14986"/>
                    <a:pt x="17380" y="15020"/>
                    <a:pt x="17345" y="15051"/>
                  </a:cubicBezTo>
                  <a:cubicBezTo>
                    <a:pt x="17347" y="15056"/>
                    <a:pt x="17350" y="15059"/>
                    <a:pt x="17353" y="15059"/>
                  </a:cubicBezTo>
                  <a:cubicBezTo>
                    <a:pt x="17368" y="15059"/>
                    <a:pt x="17401" y="15005"/>
                    <a:pt x="17443" y="14953"/>
                  </a:cubicBezTo>
                  <a:lnTo>
                    <a:pt x="17443" y="14951"/>
                  </a:lnTo>
                  <a:close/>
                  <a:moveTo>
                    <a:pt x="7307" y="15032"/>
                  </a:moveTo>
                  <a:lnTo>
                    <a:pt x="7321" y="15074"/>
                  </a:lnTo>
                  <a:lnTo>
                    <a:pt x="7356" y="15067"/>
                  </a:lnTo>
                  <a:lnTo>
                    <a:pt x="7307" y="15032"/>
                  </a:lnTo>
                  <a:close/>
                  <a:moveTo>
                    <a:pt x="16979" y="15143"/>
                  </a:moveTo>
                  <a:lnTo>
                    <a:pt x="16979" y="15146"/>
                  </a:lnTo>
                  <a:cubicBezTo>
                    <a:pt x="16979" y="15145"/>
                    <a:pt x="16980" y="15145"/>
                    <a:pt x="16980" y="15145"/>
                  </a:cubicBezTo>
                  <a:lnTo>
                    <a:pt x="16980" y="15145"/>
                  </a:lnTo>
                  <a:cubicBezTo>
                    <a:pt x="16980" y="15144"/>
                    <a:pt x="16979" y="15144"/>
                    <a:pt x="16979" y="15143"/>
                  </a:cubicBezTo>
                  <a:close/>
                  <a:moveTo>
                    <a:pt x="7743" y="15197"/>
                  </a:moveTo>
                  <a:cubicBezTo>
                    <a:pt x="7737" y="15197"/>
                    <a:pt x="7746" y="15218"/>
                    <a:pt x="7734" y="15224"/>
                  </a:cubicBezTo>
                  <a:lnTo>
                    <a:pt x="7734" y="15227"/>
                  </a:lnTo>
                  <a:lnTo>
                    <a:pt x="7759" y="15208"/>
                  </a:lnTo>
                  <a:cubicBezTo>
                    <a:pt x="7750" y="15200"/>
                    <a:pt x="7746" y="15197"/>
                    <a:pt x="7743" y="15197"/>
                  </a:cubicBezTo>
                  <a:close/>
                  <a:moveTo>
                    <a:pt x="3765" y="15313"/>
                  </a:moveTo>
                  <a:cubicBezTo>
                    <a:pt x="3766" y="15318"/>
                    <a:pt x="3769" y="15325"/>
                    <a:pt x="3772" y="15333"/>
                  </a:cubicBezTo>
                  <a:cubicBezTo>
                    <a:pt x="3770" y="15327"/>
                    <a:pt x="3768" y="15320"/>
                    <a:pt x="3765" y="15313"/>
                  </a:cubicBezTo>
                  <a:close/>
                  <a:moveTo>
                    <a:pt x="17431" y="15236"/>
                  </a:moveTo>
                  <a:lnTo>
                    <a:pt x="17343" y="15296"/>
                  </a:lnTo>
                  <a:lnTo>
                    <a:pt x="17366" y="15343"/>
                  </a:lnTo>
                  <a:lnTo>
                    <a:pt x="17431" y="15236"/>
                  </a:lnTo>
                  <a:close/>
                  <a:moveTo>
                    <a:pt x="13379" y="15368"/>
                  </a:moveTo>
                  <a:lnTo>
                    <a:pt x="13379" y="15368"/>
                  </a:lnTo>
                  <a:cubicBezTo>
                    <a:pt x="13365" y="15382"/>
                    <a:pt x="13346" y="15398"/>
                    <a:pt x="13328" y="15419"/>
                  </a:cubicBezTo>
                  <a:cubicBezTo>
                    <a:pt x="13314" y="15415"/>
                    <a:pt x="13312" y="15398"/>
                    <a:pt x="13323" y="15389"/>
                  </a:cubicBezTo>
                  <a:lnTo>
                    <a:pt x="13323" y="15389"/>
                  </a:lnTo>
                  <a:lnTo>
                    <a:pt x="13321" y="15391"/>
                  </a:lnTo>
                  <a:cubicBezTo>
                    <a:pt x="13321" y="15394"/>
                    <a:pt x="13322" y="15395"/>
                    <a:pt x="13325" y="15395"/>
                  </a:cubicBezTo>
                  <a:cubicBezTo>
                    <a:pt x="13334" y="15395"/>
                    <a:pt x="13359" y="15379"/>
                    <a:pt x="13379" y="15368"/>
                  </a:cubicBezTo>
                  <a:close/>
                  <a:moveTo>
                    <a:pt x="15723" y="15358"/>
                  </a:moveTo>
                  <a:cubicBezTo>
                    <a:pt x="15710" y="15358"/>
                    <a:pt x="15668" y="15404"/>
                    <a:pt x="15628" y="15440"/>
                  </a:cubicBezTo>
                  <a:lnTo>
                    <a:pt x="15727" y="15361"/>
                  </a:lnTo>
                  <a:cubicBezTo>
                    <a:pt x="15727" y="15359"/>
                    <a:pt x="15725" y="15358"/>
                    <a:pt x="15723" y="15358"/>
                  </a:cubicBezTo>
                  <a:close/>
                  <a:moveTo>
                    <a:pt x="12988" y="15423"/>
                  </a:moveTo>
                  <a:cubicBezTo>
                    <a:pt x="12990" y="15423"/>
                    <a:pt x="12992" y="15423"/>
                    <a:pt x="12994" y="15424"/>
                  </a:cubicBezTo>
                  <a:cubicBezTo>
                    <a:pt x="12985" y="15433"/>
                    <a:pt x="12975" y="15445"/>
                    <a:pt x="12964" y="15459"/>
                  </a:cubicBezTo>
                  <a:cubicBezTo>
                    <a:pt x="12964" y="15461"/>
                    <a:pt x="12964" y="15463"/>
                    <a:pt x="12964" y="15466"/>
                  </a:cubicBezTo>
                  <a:lnTo>
                    <a:pt x="12962" y="15468"/>
                  </a:lnTo>
                  <a:cubicBezTo>
                    <a:pt x="12959" y="15461"/>
                    <a:pt x="12959" y="15452"/>
                    <a:pt x="12959" y="15445"/>
                  </a:cubicBezTo>
                  <a:cubicBezTo>
                    <a:pt x="12970" y="15428"/>
                    <a:pt x="12980" y="15423"/>
                    <a:pt x="12988" y="15423"/>
                  </a:cubicBezTo>
                  <a:close/>
                  <a:moveTo>
                    <a:pt x="15588" y="15473"/>
                  </a:moveTo>
                  <a:lnTo>
                    <a:pt x="15581" y="15477"/>
                  </a:lnTo>
                  <a:lnTo>
                    <a:pt x="15583" y="15477"/>
                  </a:lnTo>
                  <a:cubicBezTo>
                    <a:pt x="15579" y="15479"/>
                    <a:pt x="15579" y="15479"/>
                    <a:pt x="15572" y="15482"/>
                  </a:cubicBezTo>
                  <a:cubicBezTo>
                    <a:pt x="15579" y="15479"/>
                    <a:pt x="15583" y="15475"/>
                    <a:pt x="15588" y="15473"/>
                  </a:cubicBezTo>
                  <a:close/>
                  <a:moveTo>
                    <a:pt x="5518" y="15599"/>
                  </a:moveTo>
                  <a:lnTo>
                    <a:pt x="5518" y="15599"/>
                  </a:lnTo>
                  <a:cubicBezTo>
                    <a:pt x="5525" y="15610"/>
                    <a:pt x="5536" y="15624"/>
                    <a:pt x="5550" y="15642"/>
                  </a:cubicBezTo>
                  <a:cubicBezTo>
                    <a:pt x="5539" y="15627"/>
                    <a:pt x="5529" y="15613"/>
                    <a:pt x="5518" y="15599"/>
                  </a:cubicBezTo>
                  <a:close/>
                  <a:moveTo>
                    <a:pt x="17155" y="14988"/>
                  </a:moveTo>
                  <a:lnTo>
                    <a:pt x="17000" y="15192"/>
                  </a:lnTo>
                  <a:cubicBezTo>
                    <a:pt x="16991" y="15186"/>
                    <a:pt x="17020" y="15134"/>
                    <a:pt x="17003" y="15134"/>
                  </a:cubicBezTo>
                  <a:cubicBezTo>
                    <a:pt x="16998" y="15134"/>
                    <a:pt x="16991" y="15137"/>
                    <a:pt x="16980" y="15145"/>
                  </a:cubicBezTo>
                  <a:lnTo>
                    <a:pt x="16980" y="15145"/>
                  </a:lnTo>
                  <a:cubicBezTo>
                    <a:pt x="16999" y="15197"/>
                    <a:pt x="16856" y="15402"/>
                    <a:pt x="16668" y="15514"/>
                  </a:cubicBezTo>
                  <a:cubicBezTo>
                    <a:pt x="16586" y="15630"/>
                    <a:pt x="16651" y="15678"/>
                    <a:pt x="16761" y="15678"/>
                  </a:cubicBezTo>
                  <a:cubicBezTo>
                    <a:pt x="16818" y="15678"/>
                    <a:pt x="16887" y="15665"/>
                    <a:pt x="16954" y="15642"/>
                  </a:cubicBezTo>
                  <a:cubicBezTo>
                    <a:pt x="16942" y="15621"/>
                    <a:pt x="16928" y="15607"/>
                    <a:pt x="17063" y="15433"/>
                  </a:cubicBezTo>
                  <a:lnTo>
                    <a:pt x="17063" y="15433"/>
                  </a:lnTo>
                  <a:cubicBezTo>
                    <a:pt x="17006" y="15460"/>
                    <a:pt x="16808" y="15620"/>
                    <a:pt x="16763" y="15620"/>
                  </a:cubicBezTo>
                  <a:cubicBezTo>
                    <a:pt x="16750" y="15620"/>
                    <a:pt x="16750" y="15605"/>
                    <a:pt x="16773" y="15568"/>
                  </a:cubicBezTo>
                  <a:cubicBezTo>
                    <a:pt x="16958" y="15345"/>
                    <a:pt x="16951" y="15412"/>
                    <a:pt x="17069" y="15333"/>
                  </a:cubicBezTo>
                  <a:lnTo>
                    <a:pt x="17069" y="15333"/>
                  </a:lnTo>
                  <a:cubicBezTo>
                    <a:pt x="17063" y="15335"/>
                    <a:pt x="17058" y="15336"/>
                    <a:pt x="17053" y="15336"/>
                  </a:cubicBezTo>
                  <a:cubicBezTo>
                    <a:pt x="16974" y="15336"/>
                    <a:pt x="17259" y="15008"/>
                    <a:pt x="17155" y="14988"/>
                  </a:cubicBezTo>
                  <a:close/>
                  <a:moveTo>
                    <a:pt x="17116" y="15498"/>
                  </a:moveTo>
                  <a:lnTo>
                    <a:pt x="17023" y="15626"/>
                  </a:lnTo>
                  <a:lnTo>
                    <a:pt x="17030" y="15700"/>
                  </a:lnTo>
                  <a:lnTo>
                    <a:pt x="17116" y="15498"/>
                  </a:lnTo>
                  <a:close/>
                  <a:moveTo>
                    <a:pt x="8179" y="15683"/>
                  </a:moveTo>
                  <a:lnTo>
                    <a:pt x="8179" y="15683"/>
                  </a:lnTo>
                  <a:cubicBezTo>
                    <a:pt x="8165" y="15693"/>
                    <a:pt x="8188" y="15711"/>
                    <a:pt x="8205" y="15730"/>
                  </a:cubicBezTo>
                  <a:cubicBezTo>
                    <a:pt x="8207" y="15732"/>
                    <a:pt x="8209" y="15734"/>
                    <a:pt x="8211" y="15737"/>
                  </a:cubicBezTo>
                  <a:lnTo>
                    <a:pt x="8211" y="15737"/>
                  </a:lnTo>
                  <a:lnTo>
                    <a:pt x="8207" y="15730"/>
                  </a:lnTo>
                  <a:lnTo>
                    <a:pt x="8179" y="15683"/>
                  </a:lnTo>
                  <a:close/>
                  <a:moveTo>
                    <a:pt x="8211" y="15737"/>
                  </a:moveTo>
                  <a:lnTo>
                    <a:pt x="8216" y="15748"/>
                  </a:lnTo>
                  <a:cubicBezTo>
                    <a:pt x="8215" y="15745"/>
                    <a:pt x="8213" y="15741"/>
                    <a:pt x="8211" y="15737"/>
                  </a:cubicBezTo>
                  <a:close/>
                  <a:moveTo>
                    <a:pt x="8216" y="15746"/>
                  </a:moveTo>
                  <a:lnTo>
                    <a:pt x="8218" y="15750"/>
                  </a:lnTo>
                  <a:lnTo>
                    <a:pt x="8218" y="15750"/>
                  </a:lnTo>
                  <a:cubicBezTo>
                    <a:pt x="8218" y="15748"/>
                    <a:pt x="8217" y="15747"/>
                    <a:pt x="8216" y="15746"/>
                  </a:cubicBezTo>
                  <a:close/>
                  <a:moveTo>
                    <a:pt x="8216" y="15751"/>
                  </a:moveTo>
                  <a:cubicBezTo>
                    <a:pt x="8218" y="15753"/>
                    <a:pt x="8216" y="15755"/>
                    <a:pt x="8218" y="15755"/>
                  </a:cubicBezTo>
                  <a:cubicBezTo>
                    <a:pt x="8218" y="15754"/>
                    <a:pt x="8218" y="15752"/>
                    <a:pt x="8218" y="15751"/>
                  </a:cubicBezTo>
                  <a:close/>
                  <a:moveTo>
                    <a:pt x="16466" y="15734"/>
                  </a:moveTo>
                  <a:cubicBezTo>
                    <a:pt x="16460" y="15734"/>
                    <a:pt x="16443" y="15745"/>
                    <a:pt x="16411" y="15772"/>
                  </a:cubicBezTo>
                  <a:lnTo>
                    <a:pt x="16411" y="15769"/>
                  </a:lnTo>
                  <a:cubicBezTo>
                    <a:pt x="16393" y="15797"/>
                    <a:pt x="16365" y="15818"/>
                    <a:pt x="16348" y="15843"/>
                  </a:cubicBezTo>
                  <a:lnTo>
                    <a:pt x="16374" y="15857"/>
                  </a:lnTo>
                  <a:cubicBezTo>
                    <a:pt x="16437" y="15793"/>
                    <a:pt x="16481" y="15734"/>
                    <a:pt x="16466" y="15734"/>
                  </a:cubicBezTo>
                  <a:close/>
                  <a:moveTo>
                    <a:pt x="8508" y="15959"/>
                  </a:moveTo>
                  <a:lnTo>
                    <a:pt x="8508" y="15959"/>
                  </a:lnTo>
                  <a:cubicBezTo>
                    <a:pt x="8506" y="15964"/>
                    <a:pt x="8504" y="15969"/>
                    <a:pt x="8504" y="15973"/>
                  </a:cubicBezTo>
                  <a:cubicBezTo>
                    <a:pt x="8506" y="15969"/>
                    <a:pt x="8508" y="15964"/>
                    <a:pt x="8508" y="15959"/>
                  </a:cubicBezTo>
                  <a:close/>
                  <a:moveTo>
                    <a:pt x="16972" y="15639"/>
                  </a:moveTo>
                  <a:lnTo>
                    <a:pt x="16954" y="15646"/>
                  </a:lnTo>
                  <a:cubicBezTo>
                    <a:pt x="16954" y="15648"/>
                    <a:pt x="16955" y="15651"/>
                    <a:pt x="16956" y="15654"/>
                  </a:cubicBezTo>
                  <a:lnTo>
                    <a:pt x="16956" y="15654"/>
                  </a:lnTo>
                  <a:lnTo>
                    <a:pt x="16641" y="15962"/>
                  </a:lnTo>
                  <a:lnTo>
                    <a:pt x="16657" y="15932"/>
                  </a:lnTo>
                  <a:lnTo>
                    <a:pt x="16599" y="15999"/>
                  </a:lnTo>
                  <a:cubicBezTo>
                    <a:pt x="16680" y="15934"/>
                    <a:pt x="16770" y="15876"/>
                    <a:pt x="16865" y="15827"/>
                  </a:cubicBezTo>
                  <a:cubicBezTo>
                    <a:pt x="16951" y="15708"/>
                    <a:pt x="16962" y="15672"/>
                    <a:pt x="16959" y="15653"/>
                  </a:cubicBezTo>
                  <a:lnTo>
                    <a:pt x="16959" y="15653"/>
                  </a:lnTo>
                  <a:lnTo>
                    <a:pt x="16972" y="15639"/>
                  </a:lnTo>
                  <a:close/>
                  <a:moveTo>
                    <a:pt x="8555" y="16135"/>
                  </a:moveTo>
                  <a:cubicBezTo>
                    <a:pt x="8558" y="16136"/>
                    <a:pt x="8560" y="16137"/>
                    <a:pt x="8562" y="16138"/>
                  </a:cubicBezTo>
                  <a:cubicBezTo>
                    <a:pt x="8559" y="16137"/>
                    <a:pt x="8557" y="16136"/>
                    <a:pt x="8555" y="16135"/>
                  </a:cubicBezTo>
                  <a:close/>
                  <a:moveTo>
                    <a:pt x="15005" y="16135"/>
                  </a:moveTo>
                  <a:cubicBezTo>
                    <a:pt x="15002" y="16135"/>
                    <a:pt x="14997" y="16136"/>
                    <a:pt x="14990" y="16138"/>
                  </a:cubicBezTo>
                  <a:cubicBezTo>
                    <a:pt x="14995" y="16138"/>
                    <a:pt x="15002" y="16138"/>
                    <a:pt x="15009" y="16136"/>
                  </a:cubicBezTo>
                  <a:cubicBezTo>
                    <a:pt x="15008" y="16135"/>
                    <a:pt x="15007" y="16135"/>
                    <a:pt x="15005" y="16135"/>
                  </a:cubicBezTo>
                  <a:close/>
                  <a:moveTo>
                    <a:pt x="16464" y="16221"/>
                  </a:moveTo>
                  <a:lnTo>
                    <a:pt x="16464" y="16221"/>
                  </a:lnTo>
                  <a:cubicBezTo>
                    <a:pt x="16420" y="16249"/>
                    <a:pt x="16374" y="16282"/>
                    <a:pt x="16325" y="16316"/>
                  </a:cubicBezTo>
                  <a:cubicBezTo>
                    <a:pt x="16374" y="16295"/>
                    <a:pt x="16462" y="16244"/>
                    <a:pt x="16464" y="16221"/>
                  </a:cubicBezTo>
                  <a:close/>
                  <a:moveTo>
                    <a:pt x="8828" y="16309"/>
                  </a:moveTo>
                  <a:lnTo>
                    <a:pt x="8837" y="16319"/>
                  </a:lnTo>
                  <a:cubicBezTo>
                    <a:pt x="8844" y="16319"/>
                    <a:pt x="8851" y="16319"/>
                    <a:pt x="8858" y="16316"/>
                  </a:cubicBezTo>
                  <a:lnTo>
                    <a:pt x="8828" y="16309"/>
                  </a:lnTo>
                  <a:close/>
                  <a:moveTo>
                    <a:pt x="16363" y="16251"/>
                  </a:moveTo>
                  <a:lnTo>
                    <a:pt x="16363" y="16251"/>
                  </a:lnTo>
                  <a:cubicBezTo>
                    <a:pt x="16370" y="16251"/>
                    <a:pt x="16332" y="16292"/>
                    <a:pt x="16316" y="16314"/>
                  </a:cubicBezTo>
                  <a:cubicBezTo>
                    <a:pt x="16316" y="16319"/>
                    <a:pt x="16316" y="16323"/>
                    <a:pt x="16316" y="16323"/>
                  </a:cubicBezTo>
                  <a:lnTo>
                    <a:pt x="16318" y="16323"/>
                  </a:lnTo>
                  <a:cubicBezTo>
                    <a:pt x="16309" y="16328"/>
                    <a:pt x="16302" y="16331"/>
                    <a:pt x="16300" y="16331"/>
                  </a:cubicBezTo>
                  <a:cubicBezTo>
                    <a:pt x="16299" y="16331"/>
                    <a:pt x="16301" y="16329"/>
                    <a:pt x="16309" y="16323"/>
                  </a:cubicBezTo>
                  <a:cubicBezTo>
                    <a:pt x="16311" y="16319"/>
                    <a:pt x="16314" y="16316"/>
                    <a:pt x="16316" y="16314"/>
                  </a:cubicBezTo>
                  <a:cubicBezTo>
                    <a:pt x="16314" y="16305"/>
                    <a:pt x="16314" y="16295"/>
                    <a:pt x="16316" y="16286"/>
                  </a:cubicBezTo>
                  <a:cubicBezTo>
                    <a:pt x="16347" y="16261"/>
                    <a:pt x="16360" y="16251"/>
                    <a:pt x="16363" y="16251"/>
                  </a:cubicBezTo>
                  <a:close/>
                  <a:moveTo>
                    <a:pt x="14673" y="16334"/>
                  </a:moveTo>
                  <a:cubicBezTo>
                    <a:pt x="14668" y="16341"/>
                    <a:pt x="14663" y="16347"/>
                    <a:pt x="14658" y="16353"/>
                  </a:cubicBezTo>
                  <a:cubicBezTo>
                    <a:pt x="14665" y="16346"/>
                    <a:pt x="14669" y="16340"/>
                    <a:pt x="14673" y="16334"/>
                  </a:cubicBezTo>
                  <a:close/>
                  <a:moveTo>
                    <a:pt x="8963" y="16453"/>
                  </a:moveTo>
                  <a:lnTo>
                    <a:pt x="8957" y="16455"/>
                  </a:lnTo>
                  <a:lnTo>
                    <a:pt x="8957" y="16455"/>
                  </a:lnTo>
                  <a:cubicBezTo>
                    <a:pt x="8959" y="16455"/>
                    <a:pt x="8961" y="16454"/>
                    <a:pt x="8963" y="16453"/>
                  </a:cubicBezTo>
                  <a:close/>
                  <a:moveTo>
                    <a:pt x="16599" y="16003"/>
                  </a:moveTo>
                  <a:lnTo>
                    <a:pt x="16599" y="16003"/>
                  </a:lnTo>
                  <a:cubicBezTo>
                    <a:pt x="16499" y="16091"/>
                    <a:pt x="16402" y="16187"/>
                    <a:pt x="16314" y="16286"/>
                  </a:cubicBezTo>
                  <a:cubicBezTo>
                    <a:pt x="16322" y="16209"/>
                    <a:pt x="16427" y="16070"/>
                    <a:pt x="16364" y="16070"/>
                  </a:cubicBezTo>
                  <a:cubicBezTo>
                    <a:pt x="16355" y="16070"/>
                    <a:pt x="16342" y="16073"/>
                    <a:pt x="16325" y="16080"/>
                  </a:cubicBezTo>
                  <a:cubicBezTo>
                    <a:pt x="16142" y="16270"/>
                    <a:pt x="16228" y="16242"/>
                    <a:pt x="16133" y="16370"/>
                  </a:cubicBezTo>
                  <a:cubicBezTo>
                    <a:pt x="16217" y="16280"/>
                    <a:pt x="16247" y="16252"/>
                    <a:pt x="16253" y="16252"/>
                  </a:cubicBezTo>
                  <a:lnTo>
                    <a:pt x="16253" y="16252"/>
                  </a:lnTo>
                  <a:cubicBezTo>
                    <a:pt x="16263" y="16252"/>
                    <a:pt x="16200" y="16338"/>
                    <a:pt x="16224" y="16338"/>
                  </a:cubicBezTo>
                  <a:cubicBezTo>
                    <a:pt x="16234" y="16338"/>
                    <a:pt x="16258" y="16324"/>
                    <a:pt x="16307" y="16284"/>
                  </a:cubicBezTo>
                  <a:lnTo>
                    <a:pt x="16307" y="16284"/>
                  </a:lnTo>
                  <a:cubicBezTo>
                    <a:pt x="16253" y="16349"/>
                    <a:pt x="16202" y="16404"/>
                    <a:pt x="16154" y="16455"/>
                  </a:cubicBezTo>
                  <a:cubicBezTo>
                    <a:pt x="16212" y="16407"/>
                    <a:pt x="16270" y="16360"/>
                    <a:pt x="16328" y="16319"/>
                  </a:cubicBezTo>
                  <a:lnTo>
                    <a:pt x="16328" y="16319"/>
                  </a:lnTo>
                  <a:lnTo>
                    <a:pt x="16318" y="16323"/>
                  </a:lnTo>
                  <a:lnTo>
                    <a:pt x="16318" y="16323"/>
                  </a:lnTo>
                  <a:lnTo>
                    <a:pt x="16599" y="16003"/>
                  </a:lnTo>
                  <a:close/>
                  <a:moveTo>
                    <a:pt x="8776" y="16486"/>
                  </a:moveTo>
                  <a:cubicBezTo>
                    <a:pt x="8776" y="16490"/>
                    <a:pt x="8778" y="16493"/>
                    <a:pt x="8779" y="16497"/>
                  </a:cubicBezTo>
                  <a:cubicBezTo>
                    <a:pt x="8779" y="16493"/>
                    <a:pt x="8778" y="16490"/>
                    <a:pt x="8776" y="16486"/>
                  </a:cubicBezTo>
                  <a:close/>
                  <a:moveTo>
                    <a:pt x="12299" y="16488"/>
                  </a:moveTo>
                  <a:lnTo>
                    <a:pt x="12299" y="16488"/>
                  </a:lnTo>
                  <a:cubicBezTo>
                    <a:pt x="12314" y="16497"/>
                    <a:pt x="12297" y="16526"/>
                    <a:pt x="12303" y="16526"/>
                  </a:cubicBezTo>
                  <a:cubicBezTo>
                    <a:pt x="12305" y="16526"/>
                    <a:pt x="12314" y="16518"/>
                    <a:pt x="12338" y="16493"/>
                  </a:cubicBezTo>
                  <a:cubicBezTo>
                    <a:pt x="12324" y="16493"/>
                    <a:pt x="12310" y="16493"/>
                    <a:pt x="12299" y="16488"/>
                  </a:cubicBezTo>
                  <a:close/>
                  <a:moveTo>
                    <a:pt x="11944" y="16575"/>
                  </a:moveTo>
                  <a:cubicBezTo>
                    <a:pt x="11938" y="16577"/>
                    <a:pt x="11932" y="16580"/>
                    <a:pt x="11923" y="16585"/>
                  </a:cubicBezTo>
                  <a:cubicBezTo>
                    <a:pt x="11930" y="16582"/>
                    <a:pt x="11937" y="16579"/>
                    <a:pt x="11944" y="16575"/>
                  </a:cubicBezTo>
                  <a:close/>
                  <a:moveTo>
                    <a:pt x="16253" y="16469"/>
                  </a:moveTo>
                  <a:cubicBezTo>
                    <a:pt x="16219" y="16518"/>
                    <a:pt x="16186" y="16571"/>
                    <a:pt x="16151" y="16629"/>
                  </a:cubicBezTo>
                  <a:cubicBezTo>
                    <a:pt x="16191" y="16578"/>
                    <a:pt x="16223" y="16525"/>
                    <a:pt x="16253" y="16469"/>
                  </a:cubicBezTo>
                  <a:close/>
                  <a:moveTo>
                    <a:pt x="5882" y="16620"/>
                  </a:moveTo>
                  <a:cubicBezTo>
                    <a:pt x="5885" y="16625"/>
                    <a:pt x="5890" y="16631"/>
                    <a:pt x="5896" y="16638"/>
                  </a:cubicBezTo>
                  <a:lnTo>
                    <a:pt x="5896" y="16638"/>
                  </a:lnTo>
                  <a:lnTo>
                    <a:pt x="5882" y="16620"/>
                  </a:lnTo>
                  <a:close/>
                  <a:moveTo>
                    <a:pt x="9284" y="16763"/>
                  </a:moveTo>
                  <a:cubicBezTo>
                    <a:pt x="9271" y="16763"/>
                    <a:pt x="9249" y="16777"/>
                    <a:pt x="9238" y="16782"/>
                  </a:cubicBezTo>
                  <a:cubicBezTo>
                    <a:pt x="9243" y="16781"/>
                    <a:pt x="9248" y="16780"/>
                    <a:pt x="9253" y="16780"/>
                  </a:cubicBezTo>
                  <a:cubicBezTo>
                    <a:pt x="9262" y="16780"/>
                    <a:pt x="9270" y="16782"/>
                    <a:pt x="9278" y="16787"/>
                  </a:cubicBezTo>
                  <a:cubicBezTo>
                    <a:pt x="9285" y="16782"/>
                    <a:pt x="9289" y="16773"/>
                    <a:pt x="9292" y="16766"/>
                  </a:cubicBezTo>
                  <a:cubicBezTo>
                    <a:pt x="9290" y="16764"/>
                    <a:pt x="9287" y="16763"/>
                    <a:pt x="9284" y="16763"/>
                  </a:cubicBezTo>
                  <a:close/>
                  <a:moveTo>
                    <a:pt x="9048" y="16768"/>
                  </a:moveTo>
                  <a:lnTo>
                    <a:pt x="9048" y="16768"/>
                  </a:lnTo>
                  <a:cubicBezTo>
                    <a:pt x="9060" y="16785"/>
                    <a:pt x="9072" y="16799"/>
                    <a:pt x="9081" y="16815"/>
                  </a:cubicBezTo>
                  <a:lnTo>
                    <a:pt x="9048" y="16768"/>
                  </a:lnTo>
                  <a:close/>
                  <a:moveTo>
                    <a:pt x="9341" y="16820"/>
                  </a:moveTo>
                  <a:cubicBezTo>
                    <a:pt x="9334" y="16820"/>
                    <a:pt x="9337" y="16828"/>
                    <a:pt x="9347" y="16850"/>
                  </a:cubicBezTo>
                  <a:lnTo>
                    <a:pt x="9350" y="16850"/>
                  </a:lnTo>
                  <a:cubicBezTo>
                    <a:pt x="9360" y="16858"/>
                    <a:pt x="9366" y="16861"/>
                    <a:pt x="9369" y="16861"/>
                  </a:cubicBezTo>
                  <a:cubicBezTo>
                    <a:pt x="9379" y="16861"/>
                    <a:pt x="9364" y="16833"/>
                    <a:pt x="9371" y="16831"/>
                  </a:cubicBezTo>
                  <a:cubicBezTo>
                    <a:pt x="9356" y="16824"/>
                    <a:pt x="9346" y="16820"/>
                    <a:pt x="9341" y="16820"/>
                  </a:cubicBezTo>
                  <a:close/>
                  <a:moveTo>
                    <a:pt x="15769" y="16606"/>
                  </a:moveTo>
                  <a:lnTo>
                    <a:pt x="15607" y="16701"/>
                  </a:lnTo>
                  <a:lnTo>
                    <a:pt x="15634" y="16715"/>
                  </a:lnTo>
                  <a:cubicBezTo>
                    <a:pt x="15481" y="16850"/>
                    <a:pt x="15537" y="16843"/>
                    <a:pt x="15537" y="16875"/>
                  </a:cubicBezTo>
                  <a:lnTo>
                    <a:pt x="15769" y="16606"/>
                  </a:lnTo>
                  <a:close/>
                  <a:moveTo>
                    <a:pt x="16151" y="16458"/>
                  </a:moveTo>
                  <a:lnTo>
                    <a:pt x="16151" y="16458"/>
                  </a:lnTo>
                  <a:cubicBezTo>
                    <a:pt x="16057" y="16540"/>
                    <a:pt x="15961" y="16628"/>
                    <a:pt x="15873" y="16715"/>
                  </a:cubicBezTo>
                  <a:lnTo>
                    <a:pt x="15873" y="16715"/>
                  </a:lnTo>
                  <a:cubicBezTo>
                    <a:pt x="15873" y="16708"/>
                    <a:pt x="15872" y="16704"/>
                    <a:pt x="15870" y="16704"/>
                  </a:cubicBezTo>
                  <a:cubicBezTo>
                    <a:pt x="15867" y="16704"/>
                    <a:pt x="15862" y="16709"/>
                    <a:pt x="15852" y="16722"/>
                  </a:cubicBezTo>
                  <a:lnTo>
                    <a:pt x="15850" y="16724"/>
                  </a:lnTo>
                  <a:cubicBezTo>
                    <a:pt x="15794" y="16766"/>
                    <a:pt x="15750" y="16822"/>
                    <a:pt x="15718" y="16884"/>
                  </a:cubicBezTo>
                  <a:cubicBezTo>
                    <a:pt x="15764" y="16829"/>
                    <a:pt x="15814" y="16774"/>
                    <a:pt x="15871" y="16719"/>
                  </a:cubicBezTo>
                  <a:lnTo>
                    <a:pt x="15871" y="16719"/>
                  </a:lnTo>
                  <a:cubicBezTo>
                    <a:pt x="15872" y="16732"/>
                    <a:pt x="15867" y="16754"/>
                    <a:pt x="15880" y="16754"/>
                  </a:cubicBezTo>
                  <a:cubicBezTo>
                    <a:pt x="15890" y="16754"/>
                    <a:pt x="15910" y="16741"/>
                    <a:pt x="15950" y="16701"/>
                  </a:cubicBezTo>
                  <a:lnTo>
                    <a:pt x="15950" y="16703"/>
                  </a:lnTo>
                  <a:cubicBezTo>
                    <a:pt x="16008" y="16615"/>
                    <a:pt x="16077" y="16534"/>
                    <a:pt x="16151" y="16458"/>
                  </a:cubicBezTo>
                  <a:close/>
                  <a:moveTo>
                    <a:pt x="16151" y="16629"/>
                  </a:moveTo>
                  <a:lnTo>
                    <a:pt x="16151" y="16629"/>
                  </a:lnTo>
                  <a:cubicBezTo>
                    <a:pt x="16068" y="16736"/>
                    <a:pt x="15968" y="16826"/>
                    <a:pt x="15855" y="16901"/>
                  </a:cubicBezTo>
                  <a:cubicBezTo>
                    <a:pt x="15844" y="16925"/>
                    <a:pt x="15850" y="16933"/>
                    <a:pt x="15862" y="16933"/>
                  </a:cubicBezTo>
                  <a:cubicBezTo>
                    <a:pt x="15882" y="16933"/>
                    <a:pt x="15919" y="16914"/>
                    <a:pt x="15935" y="16914"/>
                  </a:cubicBezTo>
                  <a:cubicBezTo>
                    <a:pt x="15944" y="16914"/>
                    <a:pt x="15947" y="16921"/>
                    <a:pt x="15934" y="16942"/>
                  </a:cubicBezTo>
                  <a:cubicBezTo>
                    <a:pt x="16017" y="16845"/>
                    <a:pt x="16091" y="16741"/>
                    <a:pt x="16151" y="16629"/>
                  </a:cubicBezTo>
                  <a:close/>
                  <a:moveTo>
                    <a:pt x="13903" y="16986"/>
                  </a:moveTo>
                  <a:lnTo>
                    <a:pt x="13903" y="16986"/>
                  </a:lnTo>
                  <a:cubicBezTo>
                    <a:pt x="13893" y="16989"/>
                    <a:pt x="13884" y="16993"/>
                    <a:pt x="13877" y="17000"/>
                  </a:cubicBezTo>
                  <a:cubicBezTo>
                    <a:pt x="13887" y="16998"/>
                    <a:pt x="13896" y="16991"/>
                    <a:pt x="13903" y="16986"/>
                  </a:cubicBezTo>
                  <a:close/>
                  <a:moveTo>
                    <a:pt x="15720" y="16880"/>
                  </a:moveTo>
                  <a:lnTo>
                    <a:pt x="15720" y="16880"/>
                  </a:lnTo>
                  <a:cubicBezTo>
                    <a:pt x="15681" y="16924"/>
                    <a:pt x="15648" y="16965"/>
                    <a:pt x="15621" y="17003"/>
                  </a:cubicBezTo>
                  <a:cubicBezTo>
                    <a:pt x="15631" y="16998"/>
                    <a:pt x="15640" y="16994"/>
                    <a:pt x="15653" y="16991"/>
                  </a:cubicBezTo>
                  <a:lnTo>
                    <a:pt x="15653" y="16991"/>
                  </a:lnTo>
                  <a:lnTo>
                    <a:pt x="15646" y="17003"/>
                  </a:lnTo>
                  <a:cubicBezTo>
                    <a:pt x="15667" y="16993"/>
                    <a:pt x="15670" y="16990"/>
                    <a:pt x="15665" y="16990"/>
                  </a:cubicBezTo>
                  <a:cubicBezTo>
                    <a:pt x="15663" y="16990"/>
                    <a:pt x="15659" y="16990"/>
                    <a:pt x="15655" y="16991"/>
                  </a:cubicBezTo>
                  <a:lnTo>
                    <a:pt x="15653" y="16991"/>
                  </a:lnTo>
                  <a:cubicBezTo>
                    <a:pt x="15679" y="16956"/>
                    <a:pt x="15699" y="16917"/>
                    <a:pt x="15720" y="16880"/>
                  </a:cubicBezTo>
                  <a:close/>
                  <a:moveTo>
                    <a:pt x="14169" y="16947"/>
                  </a:moveTo>
                  <a:lnTo>
                    <a:pt x="14144" y="16972"/>
                  </a:lnTo>
                  <a:cubicBezTo>
                    <a:pt x="14139" y="16984"/>
                    <a:pt x="14135" y="16996"/>
                    <a:pt x="14132" y="17007"/>
                  </a:cubicBezTo>
                  <a:lnTo>
                    <a:pt x="14169" y="16947"/>
                  </a:lnTo>
                  <a:close/>
                  <a:moveTo>
                    <a:pt x="15621" y="17007"/>
                  </a:moveTo>
                  <a:cubicBezTo>
                    <a:pt x="15609" y="17009"/>
                    <a:pt x="15600" y="17016"/>
                    <a:pt x="15609" y="17021"/>
                  </a:cubicBezTo>
                  <a:lnTo>
                    <a:pt x="15609" y="17021"/>
                  </a:lnTo>
                  <a:cubicBezTo>
                    <a:pt x="15613" y="17017"/>
                    <a:pt x="15617" y="17011"/>
                    <a:pt x="15621" y="17007"/>
                  </a:cubicBezTo>
                  <a:close/>
                  <a:moveTo>
                    <a:pt x="15609" y="17021"/>
                  </a:moveTo>
                  <a:lnTo>
                    <a:pt x="15609" y="17021"/>
                  </a:lnTo>
                  <a:cubicBezTo>
                    <a:pt x="15608" y="17022"/>
                    <a:pt x="15607" y="17023"/>
                    <a:pt x="15607" y="17023"/>
                  </a:cubicBezTo>
                  <a:lnTo>
                    <a:pt x="15609" y="17021"/>
                  </a:lnTo>
                  <a:cubicBezTo>
                    <a:pt x="15609" y="17021"/>
                    <a:pt x="15609" y="17021"/>
                    <a:pt x="15609" y="17021"/>
                  </a:cubicBezTo>
                  <a:close/>
                  <a:moveTo>
                    <a:pt x="6359" y="17098"/>
                  </a:moveTo>
                  <a:cubicBezTo>
                    <a:pt x="6366" y="17107"/>
                    <a:pt x="6373" y="17118"/>
                    <a:pt x="6378" y="17128"/>
                  </a:cubicBezTo>
                  <a:cubicBezTo>
                    <a:pt x="6387" y="17123"/>
                    <a:pt x="6375" y="17114"/>
                    <a:pt x="6359" y="17098"/>
                  </a:cubicBezTo>
                  <a:close/>
                  <a:moveTo>
                    <a:pt x="9558" y="17088"/>
                  </a:moveTo>
                  <a:lnTo>
                    <a:pt x="9623" y="17167"/>
                  </a:lnTo>
                  <a:cubicBezTo>
                    <a:pt x="9622" y="17151"/>
                    <a:pt x="9619" y="17133"/>
                    <a:pt x="9629" y="17133"/>
                  </a:cubicBezTo>
                  <a:cubicBezTo>
                    <a:pt x="9633" y="17133"/>
                    <a:pt x="9640" y="17137"/>
                    <a:pt x="9651" y="17146"/>
                  </a:cubicBezTo>
                  <a:cubicBezTo>
                    <a:pt x="9632" y="17110"/>
                    <a:pt x="9624" y="17099"/>
                    <a:pt x="9620" y="17099"/>
                  </a:cubicBezTo>
                  <a:cubicBezTo>
                    <a:pt x="9615" y="17099"/>
                    <a:pt x="9617" y="17122"/>
                    <a:pt x="9603" y="17122"/>
                  </a:cubicBezTo>
                  <a:cubicBezTo>
                    <a:pt x="9595" y="17122"/>
                    <a:pt x="9582" y="17114"/>
                    <a:pt x="9558" y="17088"/>
                  </a:cubicBezTo>
                  <a:close/>
                  <a:moveTo>
                    <a:pt x="13822" y="17278"/>
                  </a:moveTo>
                  <a:cubicBezTo>
                    <a:pt x="13822" y="17279"/>
                    <a:pt x="13822" y="17280"/>
                    <a:pt x="13822" y="17281"/>
                  </a:cubicBezTo>
                  <a:lnTo>
                    <a:pt x="13822" y="17278"/>
                  </a:lnTo>
                  <a:close/>
                  <a:moveTo>
                    <a:pt x="11517" y="17309"/>
                  </a:moveTo>
                  <a:lnTo>
                    <a:pt x="11517" y="17309"/>
                  </a:lnTo>
                  <a:cubicBezTo>
                    <a:pt x="11516" y="17311"/>
                    <a:pt x="11514" y="17312"/>
                    <a:pt x="11513" y="17313"/>
                  </a:cubicBezTo>
                  <a:cubicBezTo>
                    <a:pt x="11514" y="17312"/>
                    <a:pt x="11516" y="17311"/>
                    <a:pt x="11517" y="17309"/>
                  </a:cubicBezTo>
                  <a:close/>
                  <a:moveTo>
                    <a:pt x="15537" y="17200"/>
                  </a:moveTo>
                  <a:lnTo>
                    <a:pt x="15488" y="17278"/>
                  </a:lnTo>
                  <a:lnTo>
                    <a:pt x="15435" y="17394"/>
                  </a:lnTo>
                  <a:lnTo>
                    <a:pt x="15537" y="17200"/>
                  </a:lnTo>
                  <a:close/>
                  <a:moveTo>
                    <a:pt x="15384" y="17248"/>
                  </a:moveTo>
                  <a:lnTo>
                    <a:pt x="15257" y="17369"/>
                  </a:lnTo>
                  <a:lnTo>
                    <a:pt x="15257" y="17369"/>
                  </a:lnTo>
                  <a:lnTo>
                    <a:pt x="15257" y="17369"/>
                  </a:lnTo>
                  <a:lnTo>
                    <a:pt x="15199" y="17427"/>
                  </a:lnTo>
                  <a:cubicBezTo>
                    <a:pt x="15217" y="17424"/>
                    <a:pt x="15261" y="17422"/>
                    <a:pt x="15352" y="17350"/>
                  </a:cubicBezTo>
                  <a:lnTo>
                    <a:pt x="15352" y="17350"/>
                  </a:lnTo>
                  <a:lnTo>
                    <a:pt x="15259" y="17368"/>
                  </a:lnTo>
                  <a:lnTo>
                    <a:pt x="15259" y="17368"/>
                  </a:lnTo>
                  <a:cubicBezTo>
                    <a:pt x="15321" y="17307"/>
                    <a:pt x="15366" y="17267"/>
                    <a:pt x="15384" y="17248"/>
                  </a:cubicBezTo>
                  <a:close/>
                  <a:moveTo>
                    <a:pt x="15193" y="17426"/>
                  </a:moveTo>
                  <a:cubicBezTo>
                    <a:pt x="15187" y="17426"/>
                    <a:pt x="15184" y="17429"/>
                    <a:pt x="15182" y="17438"/>
                  </a:cubicBezTo>
                  <a:lnTo>
                    <a:pt x="15182" y="17441"/>
                  </a:lnTo>
                  <a:lnTo>
                    <a:pt x="15199" y="17427"/>
                  </a:lnTo>
                  <a:cubicBezTo>
                    <a:pt x="15197" y="17426"/>
                    <a:pt x="15195" y="17426"/>
                    <a:pt x="15193" y="17426"/>
                  </a:cubicBezTo>
                  <a:close/>
                  <a:moveTo>
                    <a:pt x="14997" y="17443"/>
                  </a:moveTo>
                  <a:cubicBezTo>
                    <a:pt x="14994" y="17443"/>
                    <a:pt x="14988" y="17445"/>
                    <a:pt x="14980" y="17448"/>
                  </a:cubicBezTo>
                  <a:lnTo>
                    <a:pt x="14980" y="17448"/>
                  </a:lnTo>
                  <a:cubicBezTo>
                    <a:pt x="14987" y="17448"/>
                    <a:pt x="14993" y="17448"/>
                    <a:pt x="14999" y="17448"/>
                  </a:cubicBezTo>
                  <a:cubicBezTo>
                    <a:pt x="15001" y="17445"/>
                    <a:pt x="15000" y="17443"/>
                    <a:pt x="14997" y="17443"/>
                  </a:cubicBezTo>
                  <a:close/>
                  <a:moveTo>
                    <a:pt x="15129" y="17378"/>
                  </a:moveTo>
                  <a:lnTo>
                    <a:pt x="15064" y="17466"/>
                  </a:lnTo>
                  <a:lnTo>
                    <a:pt x="15124" y="17411"/>
                  </a:lnTo>
                  <a:lnTo>
                    <a:pt x="15129" y="17378"/>
                  </a:lnTo>
                  <a:close/>
                  <a:moveTo>
                    <a:pt x="9804" y="17559"/>
                  </a:moveTo>
                  <a:cubicBezTo>
                    <a:pt x="9805" y="17559"/>
                    <a:pt x="9806" y="17559"/>
                    <a:pt x="9807" y="17559"/>
                  </a:cubicBezTo>
                  <a:lnTo>
                    <a:pt x="9807" y="17559"/>
                  </a:lnTo>
                  <a:cubicBezTo>
                    <a:pt x="9807" y="17559"/>
                    <a:pt x="9807" y="17559"/>
                    <a:pt x="9806" y="17559"/>
                  </a:cubicBezTo>
                  <a:close/>
                  <a:moveTo>
                    <a:pt x="9895" y="17642"/>
                  </a:moveTo>
                  <a:lnTo>
                    <a:pt x="9883" y="17649"/>
                  </a:lnTo>
                  <a:cubicBezTo>
                    <a:pt x="9885" y="17649"/>
                    <a:pt x="9890" y="17647"/>
                    <a:pt x="9895" y="17645"/>
                  </a:cubicBezTo>
                  <a:lnTo>
                    <a:pt x="9895" y="17642"/>
                  </a:lnTo>
                  <a:close/>
                  <a:moveTo>
                    <a:pt x="9807" y="17559"/>
                  </a:moveTo>
                  <a:lnTo>
                    <a:pt x="9807" y="17559"/>
                  </a:lnTo>
                  <a:cubicBezTo>
                    <a:pt x="9825" y="17583"/>
                    <a:pt x="9837" y="17631"/>
                    <a:pt x="9871" y="17654"/>
                  </a:cubicBezTo>
                  <a:lnTo>
                    <a:pt x="9883" y="17649"/>
                  </a:lnTo>
                  <a:cubicBezTo>
                    <a:pt x="9856" y="17649"/>
                    <a:pt x="9840" y="17568"/>
                    <a:pt x="9807" y="17559"/>
                  </a:cubicBezTo>
                  <a:close/>
                  <a:moveTo>
                    <a:pt x="15064" y="17466"/>
                  </a:moveTo>
                  <a:lnTo>
                    <a:pt x="14900" y="17612"/>
                  </a:lnTo>
                  <a:cubicBezTo>
                    <a:pt x="14911" y="17619"/>
                    <a:pt x="14955" y="17608"/>
                    <a:pt x="14923" y="17661"/>
                  </a:cubicBezTo>
                  <a:lnTo>
                    <a:pt x="15064" y="17466"/>
                  </a:lnTo>
                  <a:close/>
                  <a:moveTo>
                    <a:pt x="11151" y="17703"/>
                  </a:moveTo>
                  <a:cubicBezTo>
                    <a:pt x="11151" y="17706"/>
                    <a:pt x="11151" y="17709"/>
                    <a:pt x="11153" y="17709"/>
                  </a:cubicBezTo>
                  <a:cubicBezTo>
                    <a:pt x="11153" y="17709"/>
                    <a:pt x="11154" y="17709"/>
                    <a:pt x="11156" y="17707"/>
                  </a:cubicBezTo>
                  <a:cubicBezTo>
                    <a:pt x="11156" y="17705"/>
                    <a:pt x="11151" y="17705"/>
                    <a:pt x="11151" y="17703"/>
                  </a:cubicBezTo>
                  <a:close/>
                  <a:moveTo>
                    <a:pt x="14980" y="17448"/>
                  </a:moveTo>
                  <a:cubicBezTo>
                    <a:pt x="14903" y="17451"/>
                    <a:pt x="14827" y="17469"/>
                    <a:pt x="14758" y="17503"/>
                  </a:cubicBezTo>
                  <a:cubicBezTo>
                    <a:pt x="14737" y="17552"/>
                    <a:pt x="14705" y="17596"/>
                    <a:pt x="14663" y="17631"/>
                  </a:cubicBezTo>
                  <a:cubicBezTo>
                    <a:pt x="14644" y="17643"/>
                    <a:pt x="14634" y="17648"/>
                    <a:pt x="14629" y="17648"/>
                  </a:cubicBezTo>
                  <a:cubicBezTo>
                    <a:pt x="14616" y="17648"/>
                    <a:pt x="14641" y="17611"/>
                    <a:pt x="14632" y="17601"/>
                  </a:cubicBezTo>
                  <a:lnTo>
                    <a:pt x="14632" y="17601"/>
                  </a:lnTo>
                  <a:cubicBezTo>
                    <a:pt x="14639" y="17589"/>
                    <a:pt x="14643" y="17580"/>
                    <a:pt x="14640" y="17580"/>
                  </a:cubicBezTo>
                  <a:lnTo>
                    <a:pt x="14640" y="17580"/>
                  </a:lnTo>
                  <a:cubicBezTo>
                    <a:pt x="14638" y="17580"/>
                    <a:pt x="14629" y="17587"/>
                    <a:pt x="14612" y="17603"/>
                  </a:cubicBezTo>
                  <a:cubicBezTo>
                    <a:pt x="14617" y="17600"/>
                    <a:pt x="14620" y="17599"/>
                    <a:pt x="14622" y="17599"/>
                  </a:cubicBezTo>
                  <a:cubicBezTo>
                    <a:pt x="14625" y="17599"/>
                    <a:pt x="14627" y="17601"/>
                    <a:pt x="14630" y="17602"/>
                  </a:cubicBezTo>
                  <a:lnTo>
                    <a:pt x="14630" y="17602"/>
                  </a:lnTo>
                  <a:cubicBezTo>
                    <a:pt x="14606" y="17640"/>
                    <a:pt x="14557" y="17711"/>
                    <a:pt x="14581" y="17711"/>
                  </a:cubicBezTo>
                  <a:cubicBezTo>
                    <a:pt x="14591" y="17711"/>
                    <a:pt x="14615" y="17698"/>
                    <a:pt x="14661" y="17663"/>
                  </a:cubicBezTo>
                  <a:lnTo>
                    <a:pt x="14677" y="17635"/>
                  </a:lnTo>
                  <a:cubicBezTo>
                    <a:pt x="14781" y="17553"/>
                    <a:pt x="14928" y="17468"/>
                    <a:pt x="14980" y="17448"/>
                  </a:cubicBezTo>
                  <a:close/>
                  <a:moveTo>
                    <a:pt x="9950" y="17712"/>
                  </a:moveTo>
                  <a:cubicBezTo>
                    <a:pt x="9955" y="17719"/>
                    <a:pt x="9962" y="17726"/>
                    <a:pt x="9969" y="17730"/>
                  </a:cubicBezTo>
                  <a:lnTo>
                    <a:pt x="9950" y="17712"/>
                  </a:lnTo>
                  <a:close/>
                  <a:moveTo>
                    <a:pt x="9992" y="17730"/>
                  </a:moveTo>
                  <a:cubicBezTo>
                    <a:pt x="9988" y="17733"/>
                    <a:pt x="9984" y="17734"/>
                    <a:pt x="9980" y="17734"/>
                  </a:cubicBezTo>
                  <a:cubicBezTo>
                    <a:pt x="9976" y="17734"/>
                    <a:pt x="9972" y="17733"/>
                    <a:pt x="9969" y="17730"/>
                  </a:cubicBezTo>
                  <a:lnTo>
                    <a:pt x="9969" y="17730"/>
                  </a:lnTo>
                  <a:lnTo>
                    <a:pt x="9983" y="17742"/>
                  </a:lnTo>
                  <a:cubicBezTo>
                    <a:pt x="9987" y="17740"/>
                    <a:pt x="9992" y="17737"/>
                    <a:pt x="9990" y="17733"/>
                  </a:cubicBezTo>
                  <a:lnTo>
                    <a:pt x="9992" y="17730"/>
                  </a:lnTo>
                  <a:close/>
                  <a:moveTo>
                    <a:pt x="9983" y="17742"/>
                  </a:moveTo>
                  <a:lnTo>
                    <a:pt x="9978" y="17744"/>
                  </a:lnTo>
                  <a:cubicBezTo>
                    <a:pt x="9985" y="17751"/>
                    <a:pt x="9994" y="17754"/>
                    <a:pt x="10006" y="17756"/>
                  </a:cubicBezTo>
                  <a:lnTo>
                    <a:pt x="9983" y="17742"/>
                  </a:lnTo>
                  <a:close/>
                  <a:moveTo>
                    <a:pt x="13210" y="17668"/>
                  </a:moveTo>
                  <a:cubicBezTo>
                    <a:pt x="13184" y="17691"/>
                    <a:pt x="13152" y="17721"/>
                    <a:pt x="13103" y="17756"/>
                  </a:cubicBezTo>
                  <a:lnTo>
                    <a:pt x="13207" y="17668"/>
                  </a:lnTo>
                  <a:close/>
                  <a:moveTo>
                    <a:pt x="10946" y="17894"/>
                  </a:moveTo>
                  <a:cubicBezTo>
                    <a:pt x="10945" y="17897"/>
                    <a:pt x="10943" y="17899"/>
                    <a:pt x="10942" y="17902"/>
                  </a:cubicBezTo>
                  <a:cubicBezTo>
                    <a:pt x="10944" y="17899"/>
                    <a:pt x="10945" y="17897"/>
                    <a:pt x="10946" y="17894"/>
                  </a:cubicBezTo>
                  <a:close/>
                  <a:moveTo>
                    <a:pt x="10231" y="17897"/>
                  </a:moveTo>
                  <a:lnTo>
                    <a:pt x="10235" y="17906"/>
                  </a:lnTo>
                  <a:lnTo>
                    <a:pt x="10235" y="17906"/>
                  </a:lnTo>
                  <a:cubicBezTo>
                    <a:pt x="10235" y="17903"/>
                    <a:pt x="10234" y="17900"/>
                    <a:pt x="10231" y="17897"/>
                  </a:cubicBezTo>
                  <a:close/>
                  <a:moveTo>
                    <a:pt x="14941" y="17666"/>
                  </a:moveTo>
                  <a:lnTo>
                    <a:pt x="14941" y="17666"/>
                  </a:lnTo>
                  <a:cubicBezTo>
                    <a:pt x="14810" y="17793"/>
                    <a:pt x="14796" y="17829"/>
                    <a:pt x="14817" y="17837"/>
                  </a:cubicBezTo>
                  <a:lnTo>
                    <a:pt x="14817" y="17837"/>
                  </a:lnTo>
                  <a:lnTo>
                    <a:pt x="14735" y="17948"/>
                  </a:lnTo>
                  <a:cubicBezTo>
                    <a:pt x="14792" y="17911"/>
                    <a:pt x="14887" y="17834"/>
                    <a:pt x="14919" y="17834"/>
                  </a:cubicBezTo>
                  <a:cubicBezTo>
                    <a:pt x="14922" y="17834"/>
                    <a:pt x="14924" y="17834"/>
                    <a:pt x="14925" y="17835"/>
                  </a:cubicBezTo>
                  <a:cubicBezTo>
                    <a:pt x="14924" y="17829"/>
                    <a:pt x="14917" y="17827"/>
                    <a:pt x="14908" y="17827"/>
                  </a:cubicBezTo>
                  <a:cubicBezTo>
                    <a:pt x="14888" y="17827"/>
                    <a:pt x="14854" y="17837"/>
                    <a:pt x="14832" y="17837"/>
                  </a:cubicBezTo>
                  <a:cubicBezTo>
                    <a:pt x="14827" y="17837"/>
                    <a:pt x="14822" y="17836"/>
                    <a:pt x="14818" y="17835"/>
                  </a:cubicBezTo>
                  <a:lnTo>
                    <a:pt x="14941" y="17666"/>
                  </a:lnTo>
                  <a:close/>
                  <a:moveTo>
                    <a:pt x="10166" y="17939"/>
                  </a:moveTo>
                  <a:lnTo>
                    <a:pt x="10175" y="17951"/>
                  </a:lnTo>
                  <a:cubicBezTo>
                    <a:pt x="10175" y="17951"/>
                    <a:pt x="10177" y="17948"/>
                    <a:pt x="10180" y="17948"/>
                  </a:cubicBezTo>
                  <a:lnTo>
                    <a:pt x="10166" y="17939"/>
                  </a:lnTo>
                  <a:close/>
                  <a:moveTo>
                    <a:pt x="10180" y="17948"/>
                  </a:moveTo>
                  <a:lnTo>
                    <a:pt x="10194" y="17958"/>
                  </a:lnTo>
                  <a:cubicBezTo>
                    <a:pt x="10189" y="17953"/>
                    <a:pt x="10184" y="17948"/>
                    <a:pt x="10180" y="17948"/>
                  </a:cubicBezTo>
                  <a:close/>
                  <a:moveTo>
                    <a:pt x="10196" y="17958"/>
                  </a:moveTo>
                  <a:cubicBezTo>
                    <a:pt x="10205" y="17965"/>
                    <a:pt x="10212" y="17976"/>
                    <a:pt x="10224" y="17976"/>
                  </a:cubicBezTo>
                  <a:lnTo>
                    <a:pt x="10224" y="17974"/>
                  </a:lnTo>
                  <a:lnTo>
                    <a:pt x="10196" y="17958"/>
                  </a:lnTo>
                  <a:close/>
                  <a:moveTo>
                    <a:pt x="14626" y="17800"/>
                  </a:moveTo>
                  <a:cubicBezTo>
                    <a:pt x="14612" y="17800"/>
                    <a:pt x="14584" y="17814"/>
                    <a:pt x="14533" y="17849"/>
                  </a:cubicBezTo>
                  <a:cubicBezTo>
                    <a:pt x="14499" y="17932"/>
                    <a:pt x="14617" y="17851"/>
                    <a:pt x="14517" y="18013"/>
                  </a:cubicBezTo>
                  <a:lnTo>
                    <a:pt x="14517" y="18016"/>
                  </a:lnTo>
                  <a:cubicBezTo>
                    <a:pt x="14566" y="17935"/>
                    <a:pt x="14668" y="17800"/>
                    <a:pt x="14626" y="17800"/>
                  </a:cubicBezTo>
                  <a:close/>
                  <a:moveTo>
                    <a:pt x="13047" y="18009"/>
                  </a:moveTo>
                  <a:cubicBezTo>
                    <a:pt x="13043" y="18034"/>
                    <a:pt x="13029" y="18060"/>
                    <a:pt x="13008" y="18081"/>
                  </a:cubicBezTo>
                  <a:cubicBezTo>
                    <a:pt x="13015" y="18085"/>
                    <a:pt x="13022" y="18087"/>
                    <a:pt x="13038" y="18087"/>
                  </a:cubicBezTo>
                  <a:cubicBezTo>
                    <a:pt x="13066" y="18062"/>
                    <a:pt x="13050" y="18030"/>
                    <a:pt x="13047" y="18009"/>
                  </a:cubicBezTo>
                  <a:close/>
                  <a:moveTo>
                    <a:pt x="10297" y="17970"/>
                  </a:moveTo>
                  <a:cubicBezTo>
                    <a:pt x="10272" y="17970"/>
                    <a:pt x="10250" y="17978"/>
                    <a:pt x="10245" y="18004"/>
                  </a:cubicBezTo>
                  <a:cubicBezTo>
                    <a:pt x="10248" y="18004"/>
                    <a:pt x="10251" y="18004"/>
                    <a:pt x="10253" y="18004"/>
                  </a:cubicBezTo>
                  <a:cubicBezTo>
                    <a:pt x="10292" y="18004"/>
                    <a:pt x="10296" y="18016"/>
                    <a:pt x="10336" y="18016"/>
                  </a:cubicBezTo>
                  <a:cubicBezTo>
                    <a:pt x="10341" y="18016"/>
                    <a:pt x="10347" y="18016"/>
                    <a:pt x="10354" y="18016"/>
                  </a:cubicBezTo>
                  <a:cubicBezTo>
                    <a:pt x="10381" y="18034"/>
                    <a:pt x="10384" y="18064"/>
                    <a:pt x="10370" y="18071"/>
                  </a:cubicBezTo>
                  <a:cubicBezTo>
                    <a:pt x="10385" y="18071"/>
                    <a:pt x="10396" y="18107"/>
                    <a:pt x="10421" y="18107"/>
                  </a:cubicBezTo>
                  <a:cubicBezTo>
                    <a:pt x="10423" y="18107"/>
                    <a:pt x="10425" y="18107"/>
                    <a:pt x="10428" y="18106"/>
                  </a:cubicBezTo>
                  <a:cubicBezTo>
                    <a:pt x="10418" y="18053"/>
                    <a:pt x="10379" y="18009"/>
                    <a:pt x="10328" y="17997"/>
                  </a:cubicBezTo>
                  <a:cubicBezTo>
                    <a:pt x="10328" y="17983"/>
                    <a:pt x="10342" y="17983"/>
                    <a:pt x="10349" y="17979"/>
                  </a:cubicBezTo>
                  <a:lnTo>
                    <a:pt x="10351" y="17979"/>
                  </a:lnTo>
                  <a:cubicBezTo>
                    <a:pt x="10334" y="17974"/>
                    <a:pt x="10315" y="17970"/>
                    <a:pt x="10297" y="17970"/>
                  </a:cubicBezTo>
                  <a:close/>
                  <a:moveTo>
                    <a:pt x="10493" y="18094"/>
                  </a:moveTo>
                  <a:lnTo>
                    <a:pt x="10500" y="18120"/>
                  </a:lnTo>
                  <a:lnTo>
                    <a:pt x="10504" y="18111"/>
                  </a:lnTo>
                  <a:cubicBezTo>
                    <a:pt x="10502" y="18106"/>
                    <a:pt x="10497" y="18099"/>
                    <a:pt x="10493" y="18094"/>
                  </a:cubicBezTo>
                  <a:close/>
                  <a:moveTo>
                    <a:pt x="10449" y="18143"/>
                  </a:moveTo>
                  <a:lnTo>
                    <a:pt x="10405" y="18157"/>
                  </a:lnTo>
                  <a:lnTo>
                    <a:pt x="10446" y="18185"/>
                  </a:lnTo>
                  <a:cubicBezTo>
                    <a:pt x="10462" y="18185"/>
                    <a:pt x="10474" y="18162"/>
                    <a:pt x="10449" y="18143"/>
                  </a:cubicBezTo>
                  <a:close/>
                  <a:moveTo>
                    <a:pt x="15354" y="13368"/>
                  </a:moveTo>
                  <a:lnTo>
                    <a:pt x="15034" y="13430"/>
                  </a:lnTo>
                  <a:lnTo>
                    <a:pt x="15025" y="13430"/>
                  </a:lnTo>
                  <a:lnTo>
                    <a:pt x="15034" y="13432"/>
                  </a:lnTo>
                  <a:lnTo>
                    <a:pt x="15128" y="13459"/>
                  </a:lnTo>
                  <a:lnTo>
                    <a:pt x="15128" y="13459"/>
                  </a:lnTo>
                  <a:lnTo>
                    <a:pt x="15034" y="13463"/>
                  </a:lnTo>
                  <a:cubicBezTo>
                    <a:pt x="15030" y="13463"/>
                    <a:pt x="15025" y="13463"/>
                    <a:pt x="15021" y="13463"/>
                  </a:cubicBezTo>
                  <a:cubicBezTo>
                    <a:pt x="14950" y="13463"/>
                    <a:pt x="14872" y="13429"/>
                    <a:pt x="14869" y="13414"/>
                  </a:cubicBezTo>
                  <a:lnTo>
                    <a:pt x="14679" y="13446"/>
                  </a:lnTo>
                  <a:cubicBezTo>
                    <a:pt x="14684" y="13430"/>
                    <a:pt x="14716" y="13426"/>
                    <a:pt x="14742" y="13414"/>
                  </a:cubicBezTo>
                  <a:lnTo>
                    <a:pt x="14742" y="13414"/>
                  </a:lnTo>
                  <a:cubicBezTo>
                    <a:pt x="14721" y="13422"/>
                    <a:pt x="14707" y="13425"/>
                    <a:pt x="14699" y="13425"/>
                  </a:cubicBezTo>
                  <a:cubicBezTo>
                    <a:pt x="14675" y="13425"/>
                    <a:pt x="14690" y="13400"/>
                    <a:pt x="14667" y="13400"/>
                  </a:cubicBezTo>
                  <a:cubicBezTo>
                    <a:pt x="14660" y="13400"/>
                    <a:pt x="14648" y="13403"/>
                    <a:pt x="14631" y="13409"/>
                  </a:cubicBezTo>
                  <a:cubicBezTo>
                    <a:pt x="14642" y="13419"/>
                    <a:pt x="14624" y="13432"/>
                    <a:pt x="14621" y="13442"/>
                  </a:cubicBezTo>
                  <a:cubicBezTo>
                    <a:pt x="14593" y="13428"/>
                    <a:pt x="14543" y="13422"/>
                    <a:pt x="14490" y="13422"/>
                  </a:cubicBezTo>
                  <a:cubicBezTo>
                    <a:pt x="14457" y="13422"/>
                    <a:pt x="14422" y="13424"/>
                    <a:pt x="14392" y="13428"/>
                  </a:cubicBezTo>
                  <a:lnTo>
                    <a:pt x="14408" y="13400"/>
                  </a:lnTo>
                  <a:cubicBezTo>
                    <a:pt x="14388" y="13399"/>
                    <a:pt x="14367" y="13399"/>
                    <a:pt x="14347" y="13399"/>
                  </a:cubicBezTo>
                  <a:cubicBezTo>
                    <a:pt x="14222" y="13399"/>
                    <a:pt x="14089" y="13414"/>
                    <a:pt x="13956" y="13414"/>
                  </a:cubicBezTo>
                  <a:cubicBezTo>
                    <a:pt x="14009" y="13426"/>
                    <a:pt x="13998" y="13472"/>
                    <a:pt x="13951" y="13477"/>
                  </a:cubicBezTo>
                  <a:lnTo>
                    <a:pt x="13945" y="13462"/>
                  </a:lnTo>
                  <a:lnTo>
                    <a:pt x="13945" y="13462"/>
                  </a:lnTo>
                  <a:cubicBezTo>
                    <a:pt x="13946" y="13466"/>
                    <a:pt x="13940" y="13472"/>
                    <a:pt x="13921" y="13481"/>
                  </a:cubicBezTo>
                  <a:cubicBezTo>
                    <a:pt x="13861" y="13477"/>
                    <a:pt x="13882" y="13435"/>
                    <a:pt x="13914" y="13421"/>
                  </a:cubicBezTo>
                  <a:lnTo>
                    <a:pt x="13914" y="13421"/>
                  </a:lnTo>
                  <a:lnTo>
                    <a:pt x="13845" y="13437"/>
                  </a:lnTo>
                  <a:cubicBezTo>
                    <a:pt x="13840" y="13423"/>
                    <a:pt x="13856" y="13419"/>
                    <a:pt x="13861" y="13402"/>
                  </a:cubicBezTo>
                  <a:lnTo>
                    <a:pt x="13861" y="13402"/>
                  </a:lnTo>
                  <a:cubicBezTo>
                    <a:pt x="13856" y="13407"/>
                    <a:pt x="13849" y="13408"/>
                    <a:pt x="13841" y="13408"/>
                  </a:cubicBezTo>
                  <a:cubicBezTo>
                    <a:pt x="13813" y="13408"/>
                    <a:pt x="13772" y="13389"/>
                    <a:pt x="13736" y="13389"/>
                  </a:cubicBezTo>
                  <a:cubicBezTo>
                    <a:pt x="13720" y="13389"/>
                    <a:pt x="13706" y="13393"/>
                    <a:pt x="13694" y="13405"/>
                  </a:cubicBezTo>
                  <a:lnTo>
                    <a:pt x="13692" y="13393"/>
                  </a:lnTo>
                  <a:cubicBezTo>
                    <a:pt x="13534" y="13393"/>
                    <a:pt x="13462" y="13407"/>
                    <a:pt x="13335" y="13409"/>
                  </a:cubicBezTo>
                  <a:cubicBezTo>
                    <a:pt x="13330" y="13444"/>
                    <a:pt x="13281" y="13435"/>
                    <a:pt x="13244" y="13465"/>
                  </a:cubicBezTo>
                  <a:cubicBezTo>
                    <a:pt x="13153" y="13454"/>
                    <a:pt x="13053" y="13428"/>
                    <a:pt x="12945" y="13428"/>
                  </a:cubicBezTo>
                  <a:cubicBezTo>
                    <a:pt x="12940" y="13428"/>
                    <a:pt x="12936" y="13428"/>
                    <a:pt x="12931" y="13428"/>
                  </a:cubicBezTo>
                  <a:cubicBezTo>
                    <a:pt x="12853" y="13446"/>
                    <a:pt x="12911" y="13458"/>
                    <a:pt x="12873" y="13479"/>
                  </a:cubicBezTo>
                  <a:cubicBezTo>
                    <a:pt x="12867" y="13446"/>
                    <a:pt x="12755" y="13451"/>
                    <a:pt x="12813" y="13428"/>
                  </a:cubicBezTo>
                  <a:lnTo>
                    <a:pt x="12813" y="13428"/>
                  </a:lnTo>
                  <a:cubicBezTo>
                    <a:pt x="12697" y="13430"/>
                    <a:pt x="12581" y="13439"/>
                    <a:pt x="12468" y="13460"/>
                  </a:cubicBezTo>
                  <a:cubicBezTo>
                    <a:pt x="12486" y="13472"/>
                    <a:pt x="12507" y="13479"/>
                    <a:pt x="12496" y="13488"/>
                  </a:cubicBezTo>
                  <a:cubicBezTo>
                    <a:pt x="12491" y="13489"/>
                    <a:pt x="12487" y="13489"/>
                    <a:pt x="12483" y="13489"/>
                  </a:cubicBezTo>
                  <a:cubicBezTo>
                    <a:pt x="12455" y="13489"/>
                    <a:pt x="12424" y="13472"/>
                    <a:pt x="12428" y="13460"/>
                  </a:cubicBezTo>
                  <a:lnTo>
                    <a:pt x="12438" y="13456"/>
                  </a:lnTo>
                  <a:lnTo>
                    <a:pt x="12438" y="13456"/>
                  </a:lnTo>
                  <a:cubicBezTo>
                    <a:pt x="12408" y="13463"/>
                    <a:pt x="12377" y="13466"/>
                    <a:pt x="12345" y="13466"/>
                  </a:cubicBezTo>
                  <a:cubicBezTo>
                    <a:pt x="12210" y="13466"/>
                    <a:pt x="12061" y="13412"/>
                    <a:pt x="11940" y="13412"/>
                  </a:cubicBezTo>
                  <a:cubicBezTo>
                    <a:pt x="11903" y="13412"/>
                    <a:pt x="11868" y="13417"/>
                    <a:pt x="11837" y="13430"/>
                  </a:cubicBezTo>
                  <a:lnTo>
                    <a:pt x="11846" y="13426"/>
                  </a:lnTo>
                  <a:lnTo>
                    <a:pt x="11687" y="13463"/>
                  </a:lnTo>
                  <a:cubicBezTo>
                    <a:pt x="11612" y="13456"/>
                    <a:pt x="11731" y="13437"/>
                    <a:pt x="11677" y="13419"/>
                  </a:cubicBezTo>
                  <a:lnTo>
                    <a:pt x="11677" y="13419"/>
                  </a:lnTo>
                  <a:cubicBezTo>
                    <a:pt x="11618" y="13437"/>
                    <a:pt x="11567" y="13442"/>
                    <a:pt x="11520" y="13442"/>
                  </a:cubicBezTo>
                  <a:cubicBezTo>
                    <a:pt x="11465" y="13442"/>
                    <a:pt x="11415" y="13435"/>
                    <a:pt x="11364" y="13435"/>
                  </a:cubicBezTo>
                  <a:cubicBezTo>
                    <a:pt x="11331" y="13435"/>
                    <a:pt x="11298" y="13438"/>
                    <a:pt x="11262" y="13446"/>
                  </a:cubicBezTo>
                  <a:cubicBezTo>
                    <a:pt x="11223" y="13412"/>
                    <a:pt x="11162" y="13404"/>
                    <a:pt x="11093" y="13404"/>
                  </a:cubicBezTo>
                  <a:cubicBezTo>
                    <a:pt x="11020" y="13404"/>
                    <a:pt x="10937" y="13413"/>
                    <a:pt x="10862" y="13413"/>
                  </a:cubicBezTo>
                  <a:cubicBezTo>
                    <a:pt x="10811" y="13413"/>
                    <a:pt x="10763" y="13409"/>
                    <a:pt x="10724" y="13393"/>
                  </a:cubicBezTo>
                  <a:lnTo>
                    <a:pt x="10724" y="13393"/>
                  </a:lnTo>
                  <a:lnTo>
                    <a:pt x="10734" y="13416"/>
                  </a:lnTo>
                  <a:cubicBezTo>
                    <a:pt x="10725" y="13421"/>
                    <a:pt x="10718" y="13423"/>
                    <a:pt x="10712" y="13423"/>
                  </a:cubicBezTo>
                  <a:cubicBezTo>
                    <a:pt x="10691" y="13423"/>
                    <a:pt x="10681" y="13401"/>
                    <a:pt x="10660" y="13398"/>
                  </a:cubicBezTo>
                  <a:lnTo>
                    <a:pt x="10660" y="13398"/>
                  </a:lnTo>
                  <a:cubicBezTo>
                    <a:pt x="10664" y="13414"/>
                    <a:pt x="10701" y="13416"/>
                    <a:pt x="10678" y="13430"/>
                  </a:cubicBezTo>
                  <a:cubicBezTo>
                    <a:pt x="10621" y="13435"/>
                    <a:pt x="10564" y="13437"/>
                    <a:pt x="10506" y="13437"/>
                  </a:cubicBezTo>
                  <a:cubicBezTo>
                    <a:pt x="10233" y="13437"/>
                    <a:pt x="9950" y="13394"/>
                    <a:pt x="9674" y="13377"/>
                  </a:cubicBezTo>
                  <a:cubicBezTo>
                    <a:pt x="9671" y="13377"/>
                    <a:pt x="9668" y="13377"/>
                    <a:pt x="9665" y="13377"/>
                  </a:cubicBezTo>
                  <a:cubicBezTo>
                    <a:pt x="9576" y="13377"/>
                    <a:pt x="9591" y="13453"/>
                    <a:pt x="9517" y="13453"/>
                  </a:cubicBezTo>
                  <a:cubicBezTo>
                    <a:pt x="9501" y="13453"/>
                    <a:pt x="9480" y="13449"/>
                    <a:pt x="9452" y="13439"/>
                  </a:cubicBezTo>
                  <a:lnTo>
                    <a:pt x="9496" y="13398"/>
                  </a:lnTo>
                  <a:lnTo>
                    <a:pt x="9496" y="13398"/>
                  </a:lnTo>
                  <a:cubicBezTo>
                    <a:pt x="9399" y="13417"/>
                    <a:pt x="9301" y="13421"/>
                    <a:pt x="9202" y="13421"/>
                  </a:cubicBezTo>
                  <a:cubicBezTo>
                    <a:pt x="9141" y="13421"/>
                    <a:pt x="9079" y="13419"/>
                    <a:pt x="9017" y="13419"/>
                  </a:cubicBezTo>
                  <a:cubicBezTo>
                    <a:pt x="8928" y="13419"/>
                    <a:pt x="8840" y="13422"/>
                    <a:pt x="8754" y="13437"/>
                  </a:cubicBezTo>
                  <a:cubicBezTo>
                    <a:pt x="8768" y="13428"/>
                    <a:pt x="8770" y="13416"/>
                    <a:pt x="8793" y="13416"/>
                  </a:cubicBezTo>
                  <a:cubicBezTo>
                    <a:pt x="8778" y="13407"/>
                    <a:pt x="8753" y="13403"/>
                    <a:pt x="8727" y="13403"/>
                  </a:cubicBezTo>
                  <a:cubicBezTo>
                    <a:pt x="8670" y="13403"/>
                    <a:pt x="8603" y="13422"/>
                    <a:pt x="8603" y="13439"/>
                  </a:cubicBezTo>
                  <a:cubicBezTo>
                    <a:pt x="8566" y="13437"/>
                    <a:pt x="8596" y="13416"/>
                    <a:pt x="8573" y="13405"/>
                  </a:cubicBezTo>
                  <a:cubicBezTo>
                    <a:pt x="8566" y="13402"/>
                    <a:pt x="8557" y="13401"/>
                    <a:pt x="8549" y="13401"/>
                  </a:cubicBezTo>
                  <a:cubicBezTo>
                    <a:pt x="8512" y="13401"/>
                    <a:pt x="8470" y="13422"/>
                    <a:pt x="8441" y="13422"/>
                  </a:cubicBezTo>
                  <a:cubicBezTo>
                    <a:pt x="8431" y="13422"/>
                    <a:pt x="8424" y="13420"/>
                    <a:pt x="8418" y="13414"/>
                  </a:cubicBezTo>
                  <a:cubicBezTo>
                    <a:pt x="8415" y="13410"/>
                    <a:pt x="8420" y="13407"/>
                    <a:pt x="8426" y="13404"/>
                  </a:cubicBezTo>
                  <a:lnTo>
                    <a:pt x="8426" y="13404"/>
                  </a:lnTo>
                  <a:cubicBezTo>
                    <a:pt x="8382" y="13413"/>
                    <a:pt x="8290" y="13402"/>
                    <a:pt x="8318" y="13432"/>
                  </a:cubicBezTo>
                  <a:cubicBezTo>
                    <a:pt x="8297" y="13429"/>
                    <a:pt x="8277" y="13427"/>
                    <a:pt x="8258" y="13427"/>
                  </a:cubicBezTo>
                  <a:cubicBezTo>
                    <a:pt x="8213" y="13427"/>
                    <a:pt x="8171" y="13434"/>
                    <a:pt x="8131" y="13434"/>
                  </a:cubicBezTo>
                  <a:cubicBezTo>
                    <a:pt x="8112" y="13434"/>
                    <a:pt x="8093" y="13433"/>
                    <a:pt x="8075" y="13428"/>
                  </a:cubicBezTo>
                  <a:cubicBezTo>
                    <a:pt x="8062" y="13438"/>
                    <a:pt x="8043" y="13441"/>
                    <a:pt x="8024" y="13441"/>
                  </a:cubicBezTo>
                  <a:cubicBezTo>
                    <a:pt x="8000" y="13441"/>
                    <a:pt x="7974" y="13437"/>
                    <a:pt x="7952" y="13437"/>
                  </a:cubicBezTo>
                  <a:cubicBezTo>
                    <a:pt x="7929" y="13437"/>
                    <a:pt x="7911" y="13442"/>
                    <a:pt x="7905" y="13463"/>
                  </a:cubicBezTo>
                  <a:cubicBezTo>
                    <a:pt x="7909" y="13433"/>
                    <a:pt x="7865" y="13422"/>
                    <a:pt x="7814" y="13422"/>
                  </a:cubicBezTo>
                  <a:cubicBezTo>
                    <a:pt x="7768" y="13422"/>
                    <a:pt x="7717" y="13431"/>
                    <a:pt x="7690" y="13444"/>
                  </a:cubicBezTo>
                  <a:cubicBezTo>
                    <a:pt x="7708" y="13428"/>
                    <a:pt x="7641" y="13426"/>
                    <a:pt x="7662" y="13402"/>
                  </a:cubicBezTo>
                  <a:cubicBezTo>
                    <a:pt x="7597" y="13402"/>
                    <a:pt x="7539" y="13414"/>
                    <a:pt x="7548" y="13442"/>
                  </a:cubicBezTo>
                  <a:cubicBezTo>
                    <a:pt x="7521" y="13426"/>
                    <a:pt x="7493" y="13421"/>
                    <a:pt x="7465" y="13421"/>
                  </a:cubicBezTo>
                  <a:cubicBezTo>
                    <a:pt x="7409" y="13421"/>
                    <a:pt x="7354" y="13443"/>
                    <a:pt x="7309" y="13443"/>
                  </a:cubicBezTo>
                  <a:cubicBezTo>
                    <a:pt x="7282" y="13443"/>
                    <a:pt x="7259" y="13436"/>
                    <a:pt x="7240" y="13412"/>
                  </a:cubicBezTo>
                  <a:cubicBezTo>
                    <a:pt x="7048" y="13442"/>
                    <a:pt x="6869" y="13463"/>
                    <a:pt x="6695" y="13474"/>
                  </a:cubicBezTo>
                  <a:cubicBezTo>
                    <a:pt x="6702" y="13419"/>
                    <a:pt x="6888" y="13467"/>
                    <a:pt x="6881" y="13409"/>
                  </a:cubicBezTo>
                  <a:lnTo>
                    <a:pt x="6881" y="13409"/>
                  </a:lnTo>
                  <a:cubicBezTo>
                    <a:pt x="6734" y="13430"/>
                    <a:pt x="6643" y="13470"/>
                    <a:pt x="6513" y="13470"/>
                  </a:cubicBezTo>
                  <a:cubicBezTo>
                    <a:pt x="6495" y="13470"/>
                    <a:pt x="6476" y="13469"/>
                    <a:pt x="6457" y="13467"/>
                  </a:cubicBezTo>
                  <a:cubicBezTo>
                    <a:pt x="6415" y="13460"/>
                    <a:pt x="6480" y="13444"/>
                    <a:pt x="6494" y="13435"/>
                  </a:cubicBezTo>
                  <a:lnTo>
                    <a:pt x="6494" y="13435"/>
                  </a:lnTo>
                  <a:cubicBezTo>
                    <a:pt x="6436" y="13443"/>
                    <a:pt x="6379" y="13445"/>
                    <a:pt x="6324" y="13445"/>
                  </a:cubicBezTo>
                  <a:cubicBezTo>
                    <a:pt x="6290" y="13445"/>
                    <a:pt x="6257" y="13444"/>
                    <a:pt x="6224" y="13444"/>
                  </a:cubicBezTo>
                  <a:cubicBezTo>
                    <a:pt x="6158" y="13444"/>
                    <a:pt x="6093" y="13446"/>
                    <a:pt x="6030" y="13460"/>
                  </a:cubicBezTo>
                  <a:lnTo>
                    <a:pt x="6030" y="13460"/>
                  </a:lnTo>
                  <a:cubicBezTo>
                    <a:pt x="6045" y="13478"/>
                    <a:pt x="6013" y="13497"/>
                    <a:pt x="5977" y="13514"/>
                  </a:cubicBezTo>
                  <a:lnTo>
                    <a:pt x="5821" y="13585"/>
                  </a:lnTo>
                  <a:lnTo>
                    <a:pt x="5930" y="13625"/>
                  </a:lnTo>
                  <a:cubicBezTo>
                    <a:pt x="5954" y="13633"/>
                    <a:pt x="5978" y="13643"/>
                    <a:pt x="5993" y="13647"/>
                  </a:cubicBezTo>
                  <a:lnTo>
                    <a:pt x="5993" y="13647"/>
                  </a:lnTo>
                  <a:lnTo>
                    <a:pt x="5990" y="13654"/>
                  </a:lnTo>
                  <a:lnTo>
                    <a:pt x="5990" y="13654"/>
                  </a:lnTo>
                  <a:cubicBezTo>
                    <a:pt x="5983" y="13659"/>
                    <a:pt x="5981" y="13665"/>
                    <a:pt x="5983" y="13672"/>
                  </a:cubicBezTo>
                  <a:lnTo>
                    <a:pt x="5983" y="13672"/>
                  </a:lnTo>
                  <a:lnTo>
                    <a:pt x="5974" y="13692"/>
                  </a:lnTo>
                  <a:cubicBezTo>
                    <a:pt x="5981" y="13693"/>
                    <a:pt x="5987" y="13693"/>
                    <a:pt x="5992" y="13693"/>
                  </a:cubicBezTo>
                  <a:lnTo>
                    <a:pt x="5992" y="13693"/>
                  </a:lnTo>
                  <a:cubicBezTo>
                    <a:pt x="6012" y="13727"/>
                    <a:pt x="6051" y="13768"/>
                    <a:pt x="5977" y="13773"/>
                  </a:cubicBezTo>
                  <a:cubicBezTo>
                    <a:pt x="5987" y="13780"/>
                    <a:pt x="6000" y="13786"/>
                    <a:pt x="6011" y="13786"/>
                  </a:cubicBezTo>
                  <a:cubicBezTo>
                    <a:pt x="6018" y="13786"/>
                    <a:pt x="6024" y="13783"/>
                    <a:pt x="6028" y="13778"/>
                  </a:cubicBezTo>
                  <a:lnTo>
                    <a:pt x="6028" y="13778"/>
                  </a:lnTo>
                  <a:cubicBezTo>
                    <a:pt x="6041" y="13795"/>
                    <a:pt x="6042" y="13808"/>
                    <a:pt x="6024" y="13808"/>
                  </a:cubicBezTo>
                  <a:cubicBezTo>
                    <a:pt x="6020" y="13808"/>
                    <a:pt x="6015" y="13807"/>
                    <a:pt x="6009" y="13806"/>
                  </a:cubicBezTo>
                  <a:lnTo>
                    <a:pt x="6009" y="13806"/>
                  </a:lnTo>
                  <a:cubicBezTo>
                    <a:pt x="6093" y="13871"/>
                    <a:pt x="6086" y="13824"/>
                    <a:pt x="6151" y="13891"/>
                  </a:cubicBezTo>
                  <a:cubicBezTo>
                    <a:pt x="6148" y="13894"/>
                    <a:pt x="6144" y="13895"/>
                    <a:pt x="6140" y="13895"/>
                  </a:cubicBezTo>
                  <a:cubicBezTo>
                    <a:pt x="6134" y="13895"/>
                    <a:pt x="6126" y="13893"/>
                    <a:pt x="6118" y="13893"/>
                  </a:cubicBezTo>
                  <a:cubicBezTo>
                    <a:pt x="6115" y="13893"/>
                    <a:pt x="6112" y="13893"/>
                    <a:pt x="6109" y="13894"/>
                  </a:cubicBezTo>
                  <a:cubicBezTo>
                    <a:pt x="6167" y="13908"/>
                    <a:pt x="6220" y="13942"/>
                    <a:pt x="6257" y="13991"/>
                  </a:cubicBezTo>
                  <a:cubicBezTo>
                    <a:pt x="6251" y="13991"/>
                    <a:pt x="6249" y="13997"/>
                    <a:pt x="6244" y="13997"/>
                  </a:cubicBezTo>
                  <a:cubicBezTo>
                    <a:pt x="6242" y="13997"/>
                    <a:pt x="6239" y="13996"/>
                    <a:pt x="6236" y="13992"/>
                  </a:cubicBezTo>
                  <a:lnTo>
                    <a:pt x="6236" y="13992"/>
                  </a:lnTo>
                  <a:cubicBezTo>
                    <a:pt x="6334" y="14082"/>
                    <a:pt x="6442" y="14109"/>
                    <a:pt x="6531" y="14230"/>
                  </a:cubicBezTo>
                  <a:cubicBezTo>
                    <a:pt x="6461" y="14237"/>
                    <a:pt x="6554" y="14279"/>
                    <a:pt x="6526" y="14316"/>
                  </a:cubicBezTo>
                  <a:lnTo>
                    <a:pt x="6591" y="14364"/>
                  </a:lnTo>
                  <a:lnTo>
                    <a:pt x="6586" y="14325"/>
                  </a:lnTo>
                  <a:lnTo>
                    <a:pt x="6586" y="14325"/>
                  </a:lnTo>
                  <a:cubicBezTo>
                    <a:pt x="6635" y="14376"/>
                    <a:pt x="6702" y="14395"/>
                    <a:pt x="6735" y="14450"/>
                  </a:cubicBezTo>
                  <a:lnTo>
                    <a:pt x="6684" y="14425"/>
                  </a:lnTo>
                  <a:lnTo>
                    <a:pt x="6783" y="14513"/>
                  </a:lnTo>
                  <a:lnTo>
                    <a:pt x="6744" y="14448"/>
                  </a:lnTo>
                  <a:lnTo>
                    <a:pt x="6744" y="14448"/>
                  </a:lnTo>
                  <a:cubicBezTo>
                    <a:pt x="6757" y="14454"/>
                    <a:pt x="6766" y="14456"/>
                    <a:pt x="6773" y="14456"/>
                  </a:cubicBezTo>
                  <a:cubicBezTo>
                    <a:pt x="6790" y="14456"/>
                    <a:pt x="6793" y="14443"/>
                    <a:pt x="6801" y="14443"/>
                  </a:cubicBezTo>
                  <a:cubicBezTo>
                    <a:pt x="6808" y="14443"/>
                    <a:pt x="6817" y="14450"/>
                    <a:pt x="6837" y="14476"/>
                  </a:cubicBezTo>
                  <a:cubicBezTo>
                    <a:pt x="6836" y="14475"/>
                    <a:pt x="6835" y="14475"/>
                    <a:pt x="6835" y="14475"/>
                  </a:cubicBezTo>
                  <a:lnTo>
                    <a:pt x="6835" y="14475"/>
                  </a:lnTo>
                  <a:cubicBezTo>
                    <a:pt x="6829" y="14475"/>
                    <a:pt x="6886" y="14530"/>
                    <a:pt x="6892" y="14573"/>
                  </a:cubicBezTo>
                  <a:cubicBezTo>
                    <a:pt x="6932" y="14585"/>
                    <a:pt x="6969" y="14610"/>
                    <a:pt x="6992" y="14645"/>
                  </a:cubicBezTo>
                  <a:cubicBezTo>
                    <a:pt x="6990" y="14666"/>
                    <a:pt x="6946" y="14675"/>
                    <a:pt x="6946" y="14687"/>
                  </a:cubicBezTo>
                  <a:cubicBezTo>
                    <a:pt x="6946" y="14687"/>
                    <a:pt x="6947" y="14687"/>
                    <a:pt x="6947" y="14687"/>
                  </a:cubicBezTo>
                  <a:cubicBezTo>
                    <a:pt x="6999" y="14687"/>
                    <a:pt x="7068" y="14790"/>
                    <a:pt x="7127" y="14798"/>
                  </a:cubicBezTo>
                  <a:lnTo>
                    <a:pt x="7127" y="14798"/>
                  </a:lnTo>
                  <a:cubicBezTo>
                    <a:pt x="7127" y="14798"/>
                    <a:pt x="7126" y="14798"/>
                    <a:pt x="7126" y="14798"/>
                  </a:cubicBezTo>
                  <a:cubicBezTo>
                    <a:pt x="7112" y="14798"/>
                    <a:pt x="7101" y="14806"/>
                    <a:pt x="7096" y="14819"/>
                  </a:cubicBezTo>
                  <a:lnTo>
                    <a:pt x="7138" y="14816"/>
                  </a:lnTo>
                  <a:lnTo>
                    <a:pt x="7138" y="14816"/>
                  </a:lnTo>
                  <a:cubicBezTo>
                    <a:pt x="7154" y="14847"/>
                    <a:pt x="7154" y="14854"/>
                    <a:pt x="7136" y="14863"/>
                  </a:cubicBezTo>
                  <a:cubicBezTo>
                    <a:pt x="7151" y="14880"/>
                    <a:pt x="7160" y="14886"/>
                    <a:pt x="7166" y="14886"/>
                  </a:cubicBezTo>
                  <a:cubicBezTo>
                    <a:pt x="7178" y="14886"/>
                    <a:pt x="7177" y="14862"/>
                    <a:pt x="7186" y="14862"/>
                  </a:cubicBezTo>
                  <a:cubicBezTo>
                    <a:pt x="7192" y="14862"/>
                    <a:pt x="7201" y="14871"/>
                    <a:pt x="7219" y="14900"/>
                  </a:cubicBezTo>
                  <a:cubicBezTo>
                    <a:pt x="7212" y="14895"/>
                    <a:pt x="7212" y="14902"/>
                    <a:pt x="7194" y="14891"/>
                  </a:cubicBezTo>
                  <a:lnTo>
                    <a:pt x="7194" y="14891"/>
                  </a:lnTo>
                  <a:cubicBezTo>
                    <a:pt x="7268" y="14983"/>
                    <a:pt x="7368" y="15037"/>
                    <a:pt x="7433" y="15122"/>
                  </a:cubicBezTo>
                  <a:cubicBezTo>
                    <a:pt x="7430" y="15135"/>
                    <a:pt x="7425" y="15139"/>
                    <a:pt x="7419" y="15139"/>
                  </a:cubicBezTo>
                  <a:cubicBezTo>
                    <a:pt x="7403" y="15139"/>
                    <a:pt x="7377" y="15105"/>
                    <a:pt x="7364" y="15105"/>
                  </a:cubicBezTo>
                  <a:cubicBezTo>
                    <a:pt x="7360" y="15105"/>
                    <a:pt x="7357" y="15109"/>
                    <a:pt x="7356" y="15120"/>
                  </a:cubicBezTo>
                  <a:cubicBezTo>
                    <a:pt x="7472" y="15222"/>
                    <a:pt x="7623" y="15306"/>
                    <a:pt x="7720" y="15419"/>
                  </a:cubicBezTo>
                  <a:lnTo>
                    <a:pt x="7704" y="15396"/>
                  </a:lnTo>
                  <a:cubicBezTo>
                    <a:pt x="7710" y="15393"/>
                    <a:pt x="7716" y="15391"/>
                    <a:pt x="7722" y="15391"/>
                  </a:cubicBezTo>
                  <a:cubicBezTo>
                    <a:pt x="7765" y="15391"/>
                    <a:pt x="7767" y="15498"/>
                    <a:pt x="7831" y="15529"/>
                  </a:cubicBezTo>
                  <a:lnTo>
                    <a:pt x="7831" y="15529"/>
                  </a:lnTo>
                  <a:cubicBezTo>
                    <a:pt x="7828" y="15528"/>
                    <a:pt x="7826" y="15528"/>
                    <a:pt x="7823" y="15528"/>
                  </a:cubicBezTo>
                  <a:cubicBezTo>
                    <a:pt x="7810" y="15528"/>
                    <a:pt x="7796" y="15538"/>
                    <a:pt x="7800" y="15538"/>
                  </a:cubicBezTo>
                  <a:cubicBezTo>
                    <a:pt x="7800" y="15538"/>
                    <a:pt x="7801" y="15538"/>
                    <a:pt x="7801" y="15537"/>
                  </a:cubicBezTo>
                  <a:cubicBezTo>
                    <a:pt x="7866" y="15616"/>
                    <a:pt x="7959" y="15674"/>
                    <a:pt x="8084" y="15769"/>
                  </a:cubicBezTo>
                  <a:lnTo>
                    <a:pt x="8058" y="15767"/>
                  </a:lnTo>
                  <a:lnTo>
                    <a:pt x="8058" y="15767"/>
                  </a:lnTo>
                  <a:cubicBezTo>
                    <a:pt x="8089" y="15823"/>
                    <a:pt x="8165" y="15887"/>
                    <a:pt x="8205" y="15938"/>
                  </a:cubicBezTo>
                  <a:cubicBezTo>
                    <a:pt x="8221" y="15940"/>
                    <a:pt x="8237" y="15952"/>
                    <a:pt x="8247" y="15952"/>
                  </a:cubicBezTo>
                  <a:cubicBezTo>
                    <a:pt x="8252" y="15952"/>
                    <a:pt x="8256" y="15948"/>
                    <a:pt x="8256" y="15936"/>
                  </a:cubicBezTo>
                  <a:cubicBezTo>
                    <a:pt x="8330" y="16147"/>
                    <a:pt x="8564" y="16170"/>
                    <a:pt x="8633" y="16356"/>
                  </a:cubicBezTo>
                  <a:cubicBezTo>
                    <a:pt x="8622" y="16346"/>
                    <a:pt x="8603" y="16337"/>
                    <a:pt x="8598" y="16337"/>
                  </a:cubicBezTo>
                  <a:cubicBezTo>
                    <a:pt x="8595" y="16337"/>
                    <a:pt x="8595" y="16339"/>
                    <a:pt x="8599" y="16342"/>
                  </a:cubicBezTo>
                  <a:lnTo>
                    <a:pt x="8717" y="16437"/>
                  </a:lnTo>
                  <a:cubicBezTo>
                    <a:pt x="8728" y="16409"/>
                    <a:pt x="8715" y="16411"/>
                    <a:pt x="8710" y="16372"/>
                  </a:cubicBezTo>
                  <a:lnTo>
                    <a:pt x="8710" y="16372"/>
                  </a:lnTo>
                  <a:cubicBezTo>
                    <a:pt x="8745" y="16379"/>
                    <a:pt x="8777" y="16397"/>
                    <a:pt x="8800" y="16423"/>
                  </a:cubicBezTo>
                  <a:cubicBezTo>
                    <a:pt x="8788" y="16416"/>
                    <a:pt x="8780" y="16413"/>
                    <a:pt x="8774" y="16413"/>
                  </a:cubicBezTo>
                  <a:cubicBezTo>
                    <a:pt x="8752" y="16413"/>
                    <a:pt x="8768" y="16456"/>
                    <a:pt x="8776" y="16483"/>
                  </a:cubicBezTo>
                  <a:lnTo>
                    <a:pt x="8775" y="16483"/>
                  </a:lnTo>
                  <a:cubicBezTo>
                    <a:pt x="8775" y="16484"/>
                    <a:pt x="8776" y="16485"/>
                    <a:pt x="8776" y="16486"/>
                  </a:cubicBezTo>
                  <a:lnTo>
                    <a:pt x="8776" y="16486"/>
                  </a:lnTo>
                  <a:cubicBezTo>
                    <a:pt x="8776" y="16486"/>
                    <a:pt x="8776" y="16486"/>
                    <a:pt x="8776" y="16485"/>
                  </a:cubicBezTo>
                  <a:lnTo>
                    <a:pt x="8776" y="16485"/>
                  </a:lnTo>
                  <a:cubicBezTo>
                    <a:pt x="8777" y="16486"/>
                    <a:pt x="8777" y="16487"/>
                    <a:pt x="8777" y="16488"/>
                  </a:cubicBezTo>
                  <a:cubicBezTo>
                    <a:pt x="8782" y="16479"/>
                    <a:pt x="8796" y="16479"/>
                    <a:pt x="8800" y="16469"/>
                  </a:cubicBezTo>
                  <a:cubicBezTo>
                    <a:pt x="8806" y="16499"/>
                    <a:pt x="8813" y="16506"/>
                    <a:pt x="8822" y="16506"/>
                  </a:cubicBezTo>
                  <a:cubicBezTo>
                    <a:pt x="8831" y="16506"/>
                    <a:pt x="8843" y="16497"/>
                    <a:pt x="8856" y="16497"/>
                  </a:cubicBezTo>
                  <a:cubicBezTo>
                    <a:pt x="8869" y="16497"/>
                    <a:pt x="8885" y="16506"/>
                    <a:pt x="8902" y="16539"/>
                  </a:cubicBezTo>
                  <a:lnTo>
                    <a:pt x="8886" y="16546"/>
                  </a:lnTo>
                  <a:cubicBezTo>
                    <a:pt x="8921" y="16569"/>
                    <a:pt x="8960" y="16583"/>
                    <a:pt x="8990" y="16615"/>
                  </a:cubicBezTo>
                  <a:cubicBezTo>
                    <a:pt x="8987" y="16625"/>
                    <a:pt x="8983" y="16628"/>
                    <a:pt x="8978" y="16628"/>
                  </a:cubicBezTo>
                  <a:cubicBezTo>
                    <a:pt x="8966" y="16628"/>
                    <a:pt x="8950" y="16610"/>
                    <a:pt x="8935" y="16610"/>
                  </a:cubicBezTo>
                  <a:cubicBezTo>
                    <a:pt x="8932" y="16610"/>
                    <a:pt x="8929" y="16611"/>
                    <a:pt x="8926" y="16613"/>
                  </a:cubicBezTo>
                  <a:cubicBezTo>
                    <a:pt x="8970" y="16657"/>
                    <a:pt x="9055" y="16655"/>
                    <a:pt x="9072" y="16717"/>
                  </a:cubicBezTo>
                  <a:cubicBezTo>
                    <a:pt x="9046" y="16706"/>
                    <a:pt x="9021" y="16680"/>
                    <a:pt x="8995" y="16669"/>
                  </a:cubicBezTo>
                  <a:lnTo>
                    <a:pt x="8995" y="16669"/>
                  </a:lnTo>
                  <a:cubicBezTo>
                    <a:pt x="9009" y="16738"/>
                    <a:pt x="9023" y="16736"/>
                    <a:pt x="9048" y="16773"/>
                  </a:cubicBezTo>
                  <a:lnTo>
                    <a:pt x="9046" y="16768"/>
                  </a:lnTo>
                  <a:lnTo>
                    <a:pt x="9109" y="16856"/>
                  </a:lnTo>
                  <a:lnTo>
                    <a:pt x="9097" y="16831"/>
                  </a:lnTo>
                  <a:cubicBezTo>
                    <a:pt x="9102" y="16831"/>
                    <a:pt x="9106" y="16830"/>
                    <a:pt x="9111" y="16830"/>
                  </a:cubicBezTo>
                  <a:cubicBezTo>
                    <a:pt x="9212" y="16830"/>
                    <a:pt x="9222" y="16930"/>
                    <a:pt x="9328" y="16962"/>
                  </a:cubicBezTo>
                  <a:lnTo>
                    <a:pt x="9328" y="16962"/>
                  </a:lnTo>
                  <a:cubicBezTo>
                    <a:pt x="9301" y="16954"/>
                    <a:pt x="9286" y="16951"/>
                    <a:pt x="9278" y="16951"/>
                  </a:cubicBezTo>
                  <a:cubicBezTo>
                    <a:pt x="9255" y="16951"/>
                    <a:pt x="9290" y="16978"/>
                    <a:pt x="9266" y="16993"/>
                  </a:cubicBezTo>
                  <a:cubicBezTo>
                    <a:pt x="9278" y="17021"/>
                    <a:pt x="9296" y="17056"/>
                    <a:pt x="9280" y="17056"/>
                  </a:cubicBezTo>
                  <a:cubicBezTo>
                    <a:pt x="9338" y="17070"/>
                    <a:pt x="9322" y="17132"/>
                    <a:pt x="9403" y="17149"/>
                  </a:cubicBezTo>
                  <a:cubicBezTo>
                    <a:pt x="9396" y="17160"/>
                    <a:pt x="9438" y="17188"/>
                    <a:pt x="9408" y="17202"/>
                  </a:cubicBezTo>
                  <a:cubicBezTo>
                    <a:pt x="9420" y="17210"/>
                    <a:pt x="9427" y="17214"/>
                    <a:pt x="9430" y="17214"/>
                  </a:cubicBezTo>
                  <a:cubicBezTo>
                    <a:pt x="9442" y="17214"/>
                    <a:pt x="9416" y="17175"/>
                    <a:pt x="9429" y="17169"/>
                  </a:cubicBezTo>
                  <a:lnTo>
                    <a:pt x="9429" y="17169"/>
                  </a:lnTo>
                  <a:cubicBezTo>
                    <a:pt x="9526" y="17209"/>
                    <a:pt x="9554" y="17369"/>
                    <a:pt x="9695" y="17427"/>
                  </a:cubicBezTo>
                  <a:cubicBezTo>
                    <a:pt x="9797" y="17496"/>
                    <a:pt x="9844" y="17485"/>
                    <a:pt x="9936" y="17550"/>
                  </a:cubicBezTo>
                  <a:cubicBezTo>
                    <a:pt x="9942" y="17566"/>
                    <a:pt x="9935" y="17571"/>
                    <a:pt x="9924" y="17571"/>
                  </a:cubicBezTo>
                  <a:cubicBezTo>
                    <a:pt x="9908" y="17571"/>
                    <a:pt x="9883" y="17559"/>
                    <a:pt x="9883" y="17559"/>
                  </a:cubicBezTo>
                  <a:lnTo>
                    <a:pt x="9883" y="17559"/>
                  </a:lnTo>
                  <a:cubicBezTo>
                    <a:pt x="9911" y="17610"/>
                    <a:pt x="9950" y="17649"/>
                    <a:pt x="9999" y="17677"/>
                  </a:cubicBezTo>
                  <a:cubicBezTo>
                    <a:pt x="9983" y="17677"/>
                    <a:pt x="9985" y="17691"/>
                    <a:pt x="9987" y="17714"/>
                  </a:cubicBezTo>
                  <a:cubicBezTo>
                    <a:pt x="10024" y="17744"/>
                    <a:pt x="10043" y="17705"/>
                    <a:pt x="10073" y="17761"/>
                  </a:cubicBezTo>
                  <a:cubicBezTo>
                    <a:pt x="10061" y="17763"/>
                    <a:pt x="10050" y="17764"/>
                    <a:pt x="10039" y="17764"/>
                  </a:cubicBezTo>
                  <a:cubicBezTo>
                    <a:pt x="10027" y="17764"/>
                    <a:pt x="10016" y="17763"/>
                    <a:pt x="10006" y="17761"/>
                  </a:cubicBezTo>
                  <a:lnTo>
                    <a:pt x="10006" y="17761"/>
                  </a:lnTo>
                  <a:cubicBezTo>
                    <a:pt x="10052" y="17793"/>
                    <a:pt x="10105" y="17814"/>
                    <a:pt x="10154" y="17846"/>
                  </a:cubicBezTo>
                  <a:cubicBezTo>
                    <a:pt x="10153" y="17855"/>
                    <a:pt x="10147" y="17858"/>
                    <a:pt x="10139" y="17858"/>
                  </a:cubicBezTo>
                  <a:cubicBezTo>
                    <a:pt x="10123" y="17858"/>
                    <a:pt x="10098" y="17845"/>
                    <a:pt x="10082" y="17842"/>
                  </a:cubicBezTo>
                  <a:lnTo>
                    <a:pt x="10082" y="17842"/>
                  </a:lnTo>
                  <a:cubicBezTo>
                    <a:pt x="10131" y="17876"/>
                    <a:pt x="10200" y="17936"/>
                    <a:pt x="10242" y="17936"/>
                  </a:cubicBezTo>
                  <a:cubicBezTo>
                    <a:pt x="10245" y="17936"/>
                    <a:pt x="10248" y="17935"/>
                    <a:pt x="10252" y="17934"/>
                  </a:cubicBezTo>
                  <a:lnTo>
                    <a:pt x="10235" y="17906"/>
                  </a:lnTo>
                  <a:lnTo>
                    <a:pt x="10235" y="17906"/>
                  </a:lnTo>
                  <a:cubicBezTo>
                    <a:pt x="10237" y="17915"/>
                    <a:pt x="10226" y="17921"/>
                    <a:pt x="10214" y="17921"/>
                  </a:cubicBezTo>
                  <a:cubicBezTo>
                    <a:pt x="10209" y="17921"/>
                    <a:pt x="10205" y="17920"/>
                    <a:pt x="10201" y="17918"/>
                  </a:cubicBezTo>
                  <a:cubicBezTo>
                    <a:pt x="10145" y="17900"/>
                    <a:pt x="10154" y="17856"/>
                    <a:pt x="10161" y="17844"/>
                  </a:cubicBezTo>
                  <a:lnTo>
                    <a:pt x="10161" y="17844"/>
                  </a:lnTo>
                  <a:lnTo>
                    <a:pt x="10194" y="17867"/>
                  </a:lnTo>
                  <a:cubicBezTo>
                    <a:pt x="10217" y="17786"/>
                    <a:pt x="10073" y="17761"/>
                    <a:pt x="10017" y="17698"/>
                  </a:cubicBezTo>
                  <a:lnTo>
                    <a:pt x="10078" y="17686"/>
                  </a:lnTo>
                  <a:lnTo>
                    <a:pt x="9990" y="17659"/>
                  </a:lnTo>
                  <a:cubicBezTo>
                    <a:pt x="9986" y="17641"/>
                    <a:pt x="9993" y="17620"/>
                    <a:pt x="10010" y="17620"/>
                  </a:cubicBezTo>
                  <a:cubicBezTo>
                    <a:pt x="10016" y="17620"/>
                    <a:pt x="10023" y="17623"/>
                    <a:pt x="10031" y="17628"/>
                  </a:cubicBezTo>
                  <a:cubicBezTo>
                    <a:pt x="10008" y="17568"/>
                    <a:pt x="9983" y="17605"/>
                    <a:pt x="9966" y="17550"/>
                  </a:cubicBezTo>
                  <a:cubicBezTo>
                    <a:pt x="9966" y="17545"/>
                    <a:pt x="9968" y="17544"/>
                    <a:pt x="9971" y="17544"/>
                  </a:cubicBezTo>
                  <a:cubicBezTo>
                    <a:pt x="9972" y="17544"/>
                    <a:pt x="9974" y="17544"/>
                    <a:pt x="9976" y="17545"/>
                  </a:cubicBezTo>
                  <a:lnTo>
                    <a:pt x="9925" y="17515"/>
                  </a:lnTo>
                  <a:cubicBezTo>
                    <a:pt x="9934" y="17515"/>
                    <a:pt x="9939" y="17501"/>
                    <a:pt x="9948" y="17501"/>
                  </a:cubicBezTo>
                  <a:cubicBezTo>
                    <a:pt x="9951" y="17501"/>
                    <a:pt x="9956" y="17504"/>
                    <a:pt x="9962" y="17513"/>
                  </a:cubicBezTo>
                  <a:cubicBezTo>
                    <a:pt x="9911" y="17417"/>
                    <a:pt x="9820" y="17422"/>
                    <a:pt x="9820" y="17369"/>
                  </a:cubicBezTo>
                  <a:lnTo>
                    <a:pt x="9820" y="17369"/>
                  </a:lnTo>
                  <a:lnTo>
                    <a:pt x="9827" y="17371"/>
                  </a:lnTo>
                  <a:cubicBezTo>
                    <a:pt x="9792" y="17344"/>
                    <a:pt x="9775" y="17335"/>
                    <a:pt x="9765" y="17335"/>
                  </a:cubicBezTo>
                  <a:cubicBezTo>
                    <a:pt x="9749" y="17335"/>
                    <a:pt x="9752" y="17357"/>
                    <a:pt x="9726" y="17357"/>
                  </a:cubicBezTo>
                  <a:cubicBezTo>
                    <a:pt x="9717" y="17357"/>
                    <a:pt x="9703" y="17354"/>
                    <a:pt x="9684" y="17346"/>
                  </a:cubicBezTo>
                  <a:lnTo>
                    <a:pt x="9700" y="17227"/>
                  </a:lnTo>
                  <a:lnTo>
                    <a:pt x="9663" y="17244"/>
                  </a:lnTo>
                  <a:cubicBezTo>
                    <a:pt x="9653" y="17232"/>
                    <a:pt x="9635" y="17211"/>
                    <a:pt x="9649" y="17204"/>
                  </a:cubicBezTo>
                  <a:cubicBezTo>
                    <a:pt x="9637" y="17200"/>
                    <a:pt x="9630" y="17198"/>
                    <a:pt x="9626" y="17198"/>
                  </a:cubicBezTo>
                  <a:cubicBezTo>
                    <a:pt x="9612" y="17198"/>
                    <a:pt x="9632" y="17219"/>
                    <a:pt x="9611" y="17219"/>
                  </a:cubicBezTo>
                  <a:cubicBezTo>
                    <a:pt x="9609" y="17219"/>
                    <a:pt x="9607" y="17218"/>
                    <a:pt x="9605" y="17218"/>
                  </a:cubicBezTo>
                  <a:cubicBezTo>
                    <a:pt x="9579" y="17142"/>
                    <a:pt x="9456" y="17091"/>
                    <a:pt x="9489" y="17037"/>
                  </a:cubicBezTo>
                  <a:lnTo>
                    <a:pt x="9489" y="17037"/>
                  </a:lnTo>
                  <a:cubicBezTo>
                    <a:pt x="9459" y="17039"/>
                    <a:pt x="9493" y="17074"/>
                    <a:pt x="9481" y="17074"/>
                  </a:cubicBezTo>
                  <a:cubicBezTo>
                    <a:pt x="9477" y="17074"/>
                    <a:pt x="9469" y="17070"/>
                    <a:pt x="9452" y="17060"/>
                  </a:cubicBezTo>
                  <a:cubicBezTo>
                    <a:pt x="9484" y="16998"/>
                    <a:pt x="9385" y="17007"/>
                    <a:pt x="9359" y="16940"/>
                  </a:cubicBezTo>
                  <a:cubicBezTo>
                    <a:pt x="9362" y="16939"/>
                    <a:pt x="9365" y="16939"/>
                    <a:pt x="9368" y="16939"/>
                  </a:cubicBezTo>
                  <a:cubicBezTo>
                    <a:pt x="9388" y="16939"/>
                    <a:pt x="9405" y="16953"/>
                    <a:pt x="9410" y="16953"/>
                  </a:cubicBezTo>
                  <a:cubicBezTo>
                    <a:pt x="9414" y="16953"/>
                    <a:pt x="9413" y="16945"/>
                    <a:pt x="9403" y="16919"/>
                  </a:cubicBezTo>
                  <a:cubicBezTo>
                    <a:pt x="9399" y="16920"/>
                    <a:pt x="9395" y="16920"/>
                    <a:pt x="9392" y="16920"/>
                  </a:cubicBezTo>
                  <a:cubicBezTo>
                    <a:pt x="9334" y="16920"/>
                    <a:pt x="9322" y="16820"/>
                    <a:pt x="9278" y="16792"/>
                  </a:cubicBezTo>
                  <a:cubicBezTo>
                    <a:pt x="9274" y="16795"/>
                    <a:pt x="9269" y="16797"/>
                    <a:pt x="9264" y="16797"/>
                  </a:cubicBezTo>
                  <a:cubicBezTo>
                    <a:pt x="9227" y="16797"/>
                    <a:pt x="9171" y="16713"/>
                    <a:pt x="9106" y="16666"/>
                  </a:cubicBezTo>
                  <a:cubicBezTo>
                    <a:pt x="9120" y="16659"/>
                    <a:pt x="9002" y="16527"/>
                    <a:pt x="8956" y="16455"/>
                  </a:cubicBezTo>
                  <a:lnTo>
                    <a:pt x="8957" y="16455"/>
                  </a:lnTo>
                  <a:lnTo>
                    <a:pt x="8957" y="16455"/>
                  </a:lnTo>
                  <a:cubicBezTo>
                    <a:pt x="8953" y="16456"/>
                    <a:pt x="8950" y="16456"/>
                    <a:pt x="8947" y="16456"/>
                  </a:cubicBezTo>
                  <a:cubicBezTo>
                    <a:pt x="8906" y="16456"/>
                    <a:pt x="8857" y="16400"/>
                    <a:pt x="8810" y="16365"/>
                  </a:cubicBezTo>
                  <a:cubicBezTo>
                    <a:pt x="8821" y="16357"/>
                    <a:pt x="8830" y="16353"/>
                    <a:pt x="8841" y="16353"/>
                  </a:cubicBezTo>
                  <a:cubicBezTo>
                    <a:pt x="8852" y="16353"/>
                    <a:pt x="8864" y="16357"/>
                    <a:pt x="8881" y="16365"/>
                  </a:cubicBezTo>
                  <a:lnTo>
                    <a:pt x="8837" y="16323"/>
                  </a:lnTo>
                  <a:cubicBezTo>
                    <a:pt x="8812" y="16321"/>
                    <a:pt x="8786" y="16309"/>
                    <a:pt x="8768" y="16291"/>
                  </a:cubicBezTo>
                  <a:lnTo>
                    <a:pt x="8803" y="16279"/>
                  </a:lnTo>
                  <a:cubicBezTo>
                    <a:pt x="8745" y="16224"/>
                    <a:pt x="8661" y="16193"/>
                    <a:pt x="8606" y="16105"/>
                  </a:cubicBezTo>
                  <a:cubicBezTo>
                    <a:pt x="8584" y="16118"/>
                    <a:pt x="8592" y="16182"/>
                    <a:pt x="8554" y="16182"/>
                  </a:cubicBezTo>
                  <a:cubicBezTo>
                    <a:pt x="8543" y="16182"/>
                    <a:pt x="8528" y="16177"/>
                    <a:pt x="8508" y="16163"/>
                  </a:cubicBezTo>
                  <a:cubicBezTo>
                    <a:pt x="8516" y="16151"/>
                    <a:pt x="8528" y="16134"/>
                    <a:pt x="8546" y="16134"/>
                  </a:cubicBezTo>
                  <a:cubicBezTo>
                    <a:pt x="8549" y="16134"/>
                    <a:pt x="8552" y="16134"/>
                    <a:pt x="8555" y="16135"/>
                  </a:cubicBezTo>
                  <a:lnTo>
                    <a:pt x="8555" y="16135"/>
                  </a:lnTo>
                  <a:cubicBezTo>
                    <a:pt x="8544" y="16130"/>
                    <a:pt x="8526" y="16123"/>
                    <a:pt x="8520" y="16108"/>
                  </a:cubicBezTo>
                  <a:lnTo>
                    <a:pt x="8520" y="16108"/>
                  </a:lnTo>
                  <a:lnTo>
                    <a:pt x="8571" y="16117"/>
                  </a:lnTo>
                  <a:cubicBezTo>
                    <a:pt x="8562" y="16100"/>
                    <a:pt x="8554" y="16096"/>
                    <a:pt x="8548" y="16096"/>
                  </a:cubicBezTo>
                  <a:cubicBezTo>
                    <a:pt x="8542" y="16096"/>
                    <a:pt x="8537" y="16098"/>
                    <a:pt x="8531" y="16098"/>
                  </a:cubicBezTo>
                  <a:cubicBezTo>
                    <a:pt x="8526" y="16098"/>
                    <a:pt x="8520" y="16096"/>
                    <a:pt x="8513" y="16087"/>
                  </a:cubicBezTo>
                  <a:cubicBezTo>
                    <a:pt x="8531" y="16071"/>
                    <a:pt x="8506" y="16057"/>
                    <a:pt x="8522" y="16045"/>
                  </a:cubicBezTo>
                  <a:lnTo>
                    <a:pt x="8522" y="16045"/>
                  </a:lnTo>
                  <a:cubicBezTo>
                    <a:pt x="8531" y="16050"/>
                    <a:pt x="8538" y="16075"/>
                    <a:pt x="8555" y="16080"/>
                  </a:cubicBezTo>
                  <a:cubicBezTo>
                    <a:pt x="8529" y="16045"/>
                    <a:pt x="8504" y="15999"/>
                    <a:pt x="8506" y="15976"/>
                  </a:cubicBezTo>
                  <a:lnTo>
                    <a:pt x="8506" y="15976"/>
                  </a:lnTo>
                  <a:cubicBezTo>
                    <a:pt x="8500" y="15982"/>
                    <a:pt x="8492" y="15989"/>
                    <a:pt x="8482" y="15989"/>
                  </a:cubicBezTo>
                  <a:cubicBezTo>
                    <a:pt x="8475" y="15989"/>
                    <a:pt x="8467" y="15986"/>
                    <a:pt x="8457" y="15978"/>
                  </a:cubicBezTo>
                  <a:cubicBezTo>
                    <a:pt x="8399" y="15925"/>
                    <a:pt x="8460" y="15938"/>
                    <a:pt x="8436" y="15897"/>
                  </a:cubicBezTo>
                  <a:cubicBezTo>
                    <a:pt x="8416" y="15895"/>
                    <a:pt x="8397" y="15864"/>
                    <a:pt x="8377" y="15864"/>
                  </a:cubicBezTo>
                  <a:cubicBezTo>
                    <a:pt x="8371" y="15864"/>
                    <a:pt x="8366" y="15866"/>
                    <a:pt x="8360" y="15871"/>
                  </a:cubicBezTo>
                  <a:cubicBezTo>
                    <a:pt x="8344" y="15855"/>
                    <a:pt x="8353" y="15839"/>
                    <a:pt x="8353" y="15825"/>
                  </a:cubicBezTo>
                  <a:cubicBezTo>
                    <a:pt x="8322" y="15812"/>
                    <a:pt x="8252" y="15736"/>
                    <a:pt x="8227" y="15736"/>
                  </a:cubicBezTo>
                  <a:cubicBezTo>
                    <a:pt x="8221" y="15736"/>
                    <a:pt x="8218" y="15740"/>
                    <a:pt x="8218" y="15750"/>
                  </a:cubicBezTo>
                  <a:lnTo>
                    <a:pt x="8218" y="15750"/>
                  </a:lnTo>
                  <a:lnTo>
                    <a:pt x="8218" y="15750"/>
                  </a:lnTo>
                  <a:lnTo>
                    <a:pt x="8218" y="15750"/>
                  </a:lnTo>
                  <a:cubicBezTo>
                    <a:pt x="8218" y="15750"/>
                    <a:pt x="8218" y="15750"/>
                    <a:pt x="8218" y="15751"/>
                  </a:cubicBezTo>
                  <a:lnTo>
                    <a:pt x="8218" y="15751"/>
                  </a:lnTo>
                  <a:cubicBezTo>
                    <a:pt x="8218" y="15751"/>
                    <a:pt x="8218" y="15751"/>
                    <a:pt x="8218" y="15750"/>
                  </a:cubicBezTo>
                  <a:lnTo>
                    <a:pt x="8218" y="15750"/>
                  </a:lnTo>
                  <a:lnTo>
                    <a:pt x="8218" y="15751"/>
                  </a:lnTo>
                  <a:lnTo>
                    <a:pt x="8218" y="15751"/>
                  </a:lnTo>
                  <a:cubicBezTo>
                    <a:pt x="8218" y="15751"/>
                    <a:pt x="8218" y="15752"/>
                    <a:pt x="8218" y="15753"/>
                  </a:cubicBezTo>
                  <a:lnTo>
                    <a:pt x="8225" y="15762"/>
                  </a:lnTo>
                  <a:lnTo>
                    <a:pt x="8225" y="15762"/>
                  </a:lnTo>
                  <a:lnTo>
                    <a:pt x="8218" y="15760"/>
                  </a:lnTo>
                  <a:cubicBezTo>
                    <a:pt x="8096" y="15688"/>
                    <a:pt x="8035" y="15544"/>
                    <a:pt x="7929" y="15461"/>
                  </a:cubicBezTo>
                  <a:lnTo>
                    <a:pt x="7938" y="15452"/>
                  </a:lnTo>
                  <a:cubicBezTo>
                    <a:pt x="7871" y="15405"/>
                    <a:pt x="7803" y="15331"/>
                    <a:pt x="7746" y="15310"/>
                  </a:cubicBezTo>
                  <a:cubicBezTo>
                    <a:pt x="7729" y="15294"/>
                    <a:pt x="7722" y="15257"/>
                    <a:pt x="7741" y="15252"/>
                  </a:cubicBezTo>
                  <a:cubicBezTo>
                    <a:pt x="7692" y="15215"/>
                    <a:pt x="7676" y="15220"/>
                    <a:pt x="7627" y="15143"/>
                  </a:cubicBezTo>
                  <a:lnTo>
                    <a:pt x="7627" y="15143"/>
                  </a:lnTo>
                  <a:cubicBezTo>
                    <a:pt x="7641" y="15150"/>
                    <a:pt x="7649" y="15152"/>
                    <a:pt x="7653" y="15152"/>
                  </a:cubicBezTo>
                  <a:cubicBezTo>
                    <a:pt x="7659" y="15152"/>
                    <a:pt x="7657" y="15147"/>
                    <a:pt x="7657" y="15147"/>
                  </a:cubicBezTo>
                  <a:lnTo>
                    <a:pt x="7657" y="15147"/>
                  </a:lnTo>
                  <a:cubicBezTo>
                    <a:pt x="7658" y="15147"/>
                    <a:pt x="7662" y="15153"/>
                    <a:pt x="7685" y="15178"/>
                  </a:cubicBezTo>
                  <a:cubicBezTo>
                    <a:pt x="7637" y="15113"/>
                    <a:pt x="7637" y="15085"/>
                    <a:pt x="7553" y="15051"/>
                  </a:cubicBezTo>
                  <a:cubicBezTo>
                    <a:pt x="7595" y="15048"/>
                    <a:pt x="7539" y="14979"/>
                    <a:pt x="7504" y="14958"/>
                  </a:cubicBezTo>
                  <a:lnTo>
                    <a:pt x="7504" y="14958"/>
                  </a:lnTo>
                  <a:lnTo>
                    <a:pt x="7528" y="15013"/>
                  </a:lnTo>
                  <a:cubicBezTo>
                    <a:pt x="7497" y="14990"/>
                    <a:pt x="7472" y="14960"/>
                    <a:pt x="7446" y="14930"/>
                  </a:cubicBezTo>
                  <a:lnTo>
                    <a:pt x="7491" y="14916"/>
                  </a:lnTo>
                  <a:cubicBezTo>
                    <a:pt x="7412" y="14765"/>
                    <a:pt x="7222" y="14768"/>
                    <a:pt x="7196" y="14622"/>
                  </a:cubicBezTo>
                  <a:cubicBezTo>
                    <a:pt x="7193" y="14621"/>
                    <a:pt x="7190" y="14621"/>
                    <a:pt x="7188" y="14621"/>
                  </a:cubicBezTo>
                  <a:cubicBezTo>
                    <a:pt x="7157" y="14621"/>
                    <a:pt x="7235" y="14694"/>
                    <a:pt x="7195" y="14694"/>
                  </a:cubicBezTo>
                  <a:cubicBezTo>
                    <a:pt x="7194" y="14694"/>
                    <a:pt x="7193" y="14694"/>
                    <a:pt x="7191" y="14694"/>
                  </a:cubicBezTo>
                  <a:cubicBezTo>
                    <a:pt x="7143" y="14638"/>
                    <a:pt x="7131" y="14541"/>
                    <a:pt x="7113" y="14524"/>
                  </a:cubicBezTo>
                  <a:cubicBezTo>
                    <a:pt x="7057" y="14434"/>
                    <a:pt x="7004" y="14499"/>
                    <a:pt x="6939" y="14411"/>
                  </a:cubicBezTo>
                  <a:cubicBezTo>
                    <a:pt x="6937" y="14424"/>
                    <a:pt x="6929" y="14445"/>
                    <a:pt x="6905" y="14445"/>
                  </a:cubicBezTo>
                  <a:cubicBezTo>
                    <a:pt x="6892" y="14445"/>
                    <a:pt x="6874" y="14439"/>
                    <a:pt x="6851" y="14422"/>
                  </a:cubicBezTo>
                  <a:cubicBezTo>
                    <a:pt x="6810" y="14374"/>
                    <a:pt x="6823" y="14331"/>
                    <a:pt x="6852" y="14331"/>
                  </a:cubicBezTo>
                  <a:cubicBezTo>
                    <a:pt x="6858" y="14331"/>
                    <a:pt x="6864" y="14333"/>
                    <a:pt x="6872" y="14337"/>
                  </a:cubicBezTo>
                  <a:cubicBezTo>
                    <a:pt x="6885" y="14350"/>
                    <a:pt x="6890" y="14360"/>
                    <a:pt x="6885" y="14362"/>
                  </a:cubicBezTo>
                  <a:cubicBezTo>
                    <a:pt x="6898" y="14370"/>
                    <a:pt x="6912" y="14380"/>
                    <a:pt x="6919" y="14380"/>
                  </a:cubicBezTo>
                  <a:cubicBezTo>
                    <a:pt x="6924" y="14380"/>
                    <a:pt x="6926" y="14375"/>
                    <a:pt x="6923" y="14362"/>
                  </a:cubicBezTo>
                  <a:lnTo>
                    <a:pt x="6923" y="14362"/>
                  </a:lnTo>
                  <a:lnTo>
                    <a:pt x="6906" y="14364"/>
                  </a:lnTo>
                  <a:cubicBezTo>
                    <a:pt x="6890" y="14327"/>
                    <a:pt x="6816" y="14255"/>
                    <a:pt x="6851" y="14255"/>
                  </a:cubicBezTo>
                  <a:cubicBezTo>
                    <a:pt x="6837" y="14247"/>
                    <a:pt x="6828" y="14243"/>
                    <a:pt x="6823" y="14243"/>
                  </a:cubicBezTo>
                  <a:cubicBezTo>
                    <a:pt x="6814" y="14243"/>
                    <a:pt x="6819" y="14256"/>
                    <a:pt x="6830" y="14273"/>
                  </a:cubicBezTo>
                  <a:lnTo>
                    <a:pt x="6830" y="14273"/>
                  </a:lnTo>
                  <a:cubicBezTo>
                    <a:pt x="6780" y="14205"/>
                    <a:pt x="6731" y="14178"/>
                    <a:pt x="6677" y="14105"/>
                  </a:cubicBezTo>
                  <a:lnTo>
                    <a:pt x="6677" y="14105"/>
                  </a:lnTo>
                  <a:cubicBezTo>
                    <a:pt x="6681" y="14118"/>
                    <a:pt x="6680" y="14136"/>
                    <a:pt x="6673" y="14136"/>
                  </a:cubicBezTo>
                  <a:cubicBezTo>
                    <a:pt x="6672" y="14136"/>
                    <a:pt x="6670" y="14135"/>
                    <a:pt x="6668" y="14133"/>
                  </a:cubicBezTo>
                  <a:cubicBezTo>
                    <a:pt x="6624" y="14075"/>
                    <a:pt x="6607" y="14068"/>
                    <a:pt x="6593" y="14068"/>
                  </a:cubicBezTo>
                  <a:cubicBezTo>
                    <a:pt x="6589" y="14068"/>
                    <a:pt x="6585" y="14069"/>
                    <a:pt x="6580" y="14069"/>
                  </a:cubicBezTo>
                  <a:cubicBezTo>
                    <a:pt x="6569" y="14069"/>
                    <a:pt x="6555" y="14065"/>
                    <a:pt x="6528" y="14042"/>
                  </a:cubicBezTo>
                  <a:cubicBezTo>
                    <a:pt x="6505" y="13987"/>
                    <a:pt x="6582" y="14019"/>
                    <a:pt x="6498" y="13961"/>
                  </a:cubicBezTo>
                  <a:cubicBezTo>
                    <a:pt x="6480" y="13932"/>
                    <a:pt x="6488" y="13923"/>
                    <a:pt x="6502" y="13923"/>
                  </a:cubicBezTo>
                  <a:cubicBezTo>
                    <a:pt x="6514" y="13923"/>
                    <a:pt x="6531" y="13929"/>
                    <a:pt x="6542" y="13933"/>
                  </a:cubicBezTo>
                  <a:cubicBezTo>
                    <a:pt x="6459" y="13889"/>
                    <a:pt x="6438" y="13799"/>
                    <a:pt x="6406" y="13759"/>
                  </a:cubicBezTo>
                  <a:lnTo>
                    <a:pt x="6406" y="13759"/>
                  </a:lnTo>
                  <a:lnTo>
                    <a:pt x="6444" y="13783"/>
                  </a:lnTo>
                  <a:lnTo>
                    <a:pt x="6444" y="13783"/>
                  </a:lnTo>
                  <a:cubicBezTo>
                    <a:pt x="6422" y="13769"/>
                    <a:pt x="6405" y="13754"/>
                    <a:pt x="6389" y="13736"/>
                  </a:cubicBezTo>
                  <a:lnTo>
                    <a:pt x="6387" y="13776"/>
                  </a:lnTo>
                  <a:cubicBezTo>
                    <a:pt x="6371" y="13752"/>
                    <a:pt x="6355" y="13736"/>
                    <a:pt x="6364" y="13727"/>
                  </a:cubicBezTo>
                  <a:cubicBezTo>
                    <a:pt x="6362" y="13727"/>
                    <a:pt x="6360" y="13726"/>
                    <a:pt x="6359" y="13726"/>
                  </a:cubicBezTo>
                  <a:lnTo>
                    <a:pt x="6359" y="13726"/>
                  </a:lnTo>
                  <a:cubicBezTo>
                    <a:pt x="6376" y="13721"/>
                    <a:pt x="6390" y="13719"/>
                    <a:pt x="6403" y="13719"/>
                  </a:cubicBezTo>
                  <a:cubicBezTo>
                    <a:pt x="6443" y="13719"/>
                    <a:pt x="6463" y="13739"/>
                    <a:pt x="6507" y="13739"/>
                  </a:cubicBezTo>
                  <a:cubicBezTo>
                    <a:pt x="6519" y="13739"/>
                    <a:pt x="6533" y="13738"/>
                    <a:pt x="6549" y="13734"/>
                  </a:cubicBezTo>
                  <a:cubicBezTo>
                    <a:pt x="6521" y="13704"/>
                    <a:pt x="6517" y="13713"/>
                    <a:pt x="6584" y="13683"/>
                  </a:cubicBezTo>
                  <a:lnTo>
                    <a:pt x="6584" y="13683"/>
                  </a:lnTo>
                  <a:lnTo>
                    <a:pt x="6429" y="13704"/>
                  </a:lnTo>
                  <a:lnTo>
                    <a:pt x="6528" y="13660"/>
                  </a:lnTo>
                  <a:cubicBezTo>
                    <a:pt x="6487" y="13660"/>
                    <a:pt x="6442" y="13674"/>
                    <a:pt x="6412" y="13674"/>
                  </a:cubicBezTo>
                  <a:cubicBezTo>
                    <a:pt x="6408" y="13674"/>
                    <a:pt x="6404" y="13674"/>
                    <a:pt x="6401" y="13674"/>
                  </a:cubicBezTo>
                  <a:cubicBezTo>
                    <a:pt x="6450" y="13650"/>
                    <a:pt x="6445" y="13657"/>
                    <a:pt x="6422" y="13632"/>
                  </a:cubicBezTo>
                  <a:lnTo>
                    <a:pt x="6422" y="13632"/>
                  </a:lnTo>
                  <a:cubicBezTo>
                    <a:pt x="6439" y="13644"/>
                    <a:pt x="6456" y="13648"/>
                    <a:pt x="6473" y="13648"/>
                  </a:cubicBezTo>
                  <a:cubicBezTo>
                    <a:pt x="6509" y="13648"/>
                    <a:pt x="6546" y="13630"/>
                    <a:pt x="6585" y="13630"/>
                  </a:cubicBezTo>
                  <a:cubicBezTo>
                    <a:pt x="6598" y="13630"/>
                    <a:pt x="6610" y="13632"/>
                    <a:pt x="6624" y="13636"/>
                  </a:cubicBezTo>
                  <a:lnTo>
                    <a:pt x="6621" y="13711"/>
                  </a:lnTo>
                  <a:cubicBezTo>
                    <a:pt x="6643" y="13717"/>
                    <a:pt x="6663" y="13719"/>
                    <a:pt x="6684" y="13719"/>
                  </a:cubicBezTo>
                  <a:cubicBezTo>
                    <a:pt x="6755" y="13719"/>
                    <a:pt x="6823" y="13689"/>
                    <a:pt x="6914" y="13689"/>
                  </a:cubicBezTo>
                  <a:cubicBezTo>
                    <a:pt x="6930" y="13689"/>
                    <a:pt x="6947" y="13690"/>
                    <a:pt x="6964" y="13692"/>
                  </a:cubicBezTo>
                  <a:lnTo>
                    <a:pt x="6918" y="13678"/>
                  </a:lnTo>
                  <a:cubicBezTo>
                    <a:pt x="6927" y="13666"/>
                    <a:pt x="6943" y="13663"/>
                    <a:pt x="6963" y="13663"/>
                  </a:cubicBezTo>
                  <a:cubicBezTo>
                    <a:pt x="6981" y="13663"/>
                    <a:pt x="7002" y="13665"/>
                    <a:pt x="7022" y="13665"/>
                  </a:cubicBezTo>
                  <a:cubicBezTo>
                    <a:pt x="7033" y="13665"/>
                    <a:pt x="7044" y="13664"/>
                    <a:pt x="7055" y="13662"/>
                  </a:cubicBezTo>
                  <a:lnTo>
                    <a:pt x="7055" y="13662"/>
                  </a:lnTo>
                  <a:cubicBezTo>
                    <a:pt x="7050" y="13687"/>
                    <a:pt x="7078" y="13697"/>
                    <a:pt x="7099" y="13711"/>
                  </a:cubicBezTo>
                  <a:cubicBezTo>
                    <a:pt x="7099" y="13710"/>
                    <a:pt x="7099" y="13709"/>
                    <a:pt x="7099" y="13708"/>
                  </a:cubicBezTo>
                  <a:lnTo>
                    <a:pt x="7099" y="13708"/>
                  </a:lnTo>
                  <a:cubicBezTo>
                    <a:pt x="7100" y="13712"/>
                    <a:pt x="7105" y="13716"/>
                    <a:pt x="7113" y="13722"/>
                  </a:cubicBezTo>
                  <a:cubicBezTo>
                    <a:pt x="7110" y="13716"/>
                    <a:pt x="7106" y="13711"/>
                    <a:pt x="7100" y="13707"/>
                  </a:cubicBezTo>
                  <a:lnTo>
                    <a:pt x="7100" y="13707"/>
                  </a:lnTo>
                  <a:cubicBezTo>
                    <a:pt x="7100" y="13707"/>
                    <a:pt x="7099" y="13708"/>
                    <a:pt x="7099" y="13708"/>
                  </a:cubicBezTo>
                  <a:lnTo>
                    <a:pt x="7099" y="13708"/>
                  </a:lnTo>
                  <a:cubicBezTo>
                    <a:pt x="7099" y="13708"/>
                    <a:pt x="7099" y="13707"/>
                    <a:pt x="7099" y="13706"/>
                  </a:cubicBezTo>
                  <a:lnTo>
                    <a:pt x="7099" y="13706"/>
                  </a:lnTo>
                  <a:cubicBezTo>
                    <a:pt x="7099" y="13706"/>
                    <a:pt x="7100" y="13707"/>
                    <a:pt x="7100" y="13707"/>
                  </a:cubicBezTo>
                  <a:lnTo>
                    <a:pt x="7100" y="13707"/>
                  </a:lnTo>
                  <a:cubicBezTo>
                    <a:pt x="7113" y="13695"/>
                    <a:pt x="7206" y="13709"/>
                    <a:pt x="7217" y="13664"/>
                  </a:cubicBezTo>
                  <a:lnTo>
                    <a:pt x="7282" y="13697"/>
                  </a:lnTo>
                  <a:cubicBezTo>
                    <a:pt x="7291" y="13698"/>
                    <a:pt x="7299" y="13698"/>
                    <a:pt x="7307" y="13698"/>
                  </a:cubicBezTo>
                  <a:cubicBezTo>
                    <a:pt x="7398" y="13698"/>
                    <a:pt x="7422" y="13633"/>
                    <a:pt x="7511" y="13633"/>
                  </a:cubicBezTo>
                  <a:cubicBezTo>
                    <a:pt x="7516" y="13633"/>
                    <a:pt x="7522" y="13634"/>
                    <a:pt x="7528" y="13634"/>
                  </a:cubicBezTo>
                  <a:cubicBezTo>
                    <a:pt x="7495" y="13662"/>
                    <a:pt x="7546" y="13678"/>
                    <a:pt x="7470" y="13699"/>
                  </a:cubicBezTo>
                  <a:cubicBezTo>
                    <a:pt x="7482" y="13699"/>
                    <a:pt x="7494" y="13700"/>
                    <a:pt x="7505" y="13700"/>
                  </a:cubicBezTo>
                  <a:cubicBezTo>
                    <a:pt x="7526" y="13700"/>
                    <a:pt x="7542" y="13698"/>
                    <a:pt x="7542" y="13685"/>
                  </a:cubicBezTo>
                  <a:cubicBezTo>
                    <a:pt x="7545" y="13688"/>
                    <a:pt x="7550" y="13689"/>
                    <a:pt x="7555" y="13689"/>
                  </a:cubicBezTo>
                  <a:cubicBezTo>
                    <a:pt x="7580" y="13689"/>
                    <a:pt x="7623" y="13670"/>
                    <a:pt x="7655" y="13670"/>
                  </a:cubicBezTo>
                  <a:cubicBezTo>
                    <a:pt x="7662" y="13670"/>
                    <a:pt x="7669" y="13670"/>
                    <a:pt x="7674" y="13673"/>
                  </a:cubicBezTo>
                  <a:lnTo>
                    <a:pt x="7674" y="13673"/>
                  </a:lnTo>
                  <a:cubicBezTo>
                    <a:pt x="7677" y="13672"/>
                    <a:pt x="7679" y="13670"/>
                    <a:pt x="7681" y="13669"/>
                  </a:cubicBezTo>
                  <a:cubicBezTo>
                    <a:pt x="7682" y="13670"/>
                    <a:pt x="7684" y="13671"/>
                    <a:pt x="7685" y="13672"/>
                  </a:cubicBezTo>
                  <a:lnTo>
                    <a:pt x="7685" y="13672"/>
                  </a:lnTo>
                  <a:cubicBezTo>
                    <a:pt x="7698" y="13660"/>
                    <a:pt x="7705" y="13641"/>
                    <a:pt x="7738" y="13641"/>
                  </a:cubicBezTo>
                  <a:cubicBezTo>
                    <a:pt x="7740" y="13641"/>
                    <a:pt x="7741" y="13641"/>
                    <a:pt x="7743" y="13641"/>
                  </a:cubicBezTo>
                  <a:cubicBezTo>
                    <a:pt x="7746" y="13644"/>
                    <a:pt x="7745" y="13647"/>
                    <a:pt x="7745" y="13650"/>
                  </a:cubicBezTo>
                  <a:lnTo>
                    <a:pt x="7745" y="13650"/>
                  </a:lnTo>
                  <a:cubicBezTo>
                    <a:pt x="7754" y="13640"/>
                    <a:pt x="7807" y="13634"/>
                    <a:pt x="7773" y="13609"/>
                  </a:cubicBezTo>
                  <a:lnTo>
                    <a:pt x="7773" y="13609"/>
                  </a:lnTo>
                  <a:cubicBezTo>
                    <a:pt x="7818" y="13639"/>
                    <a:pt x="7876" y="13645"/>
                    <a:pt x="7936" y="13645"/>
                  </a:cubicBezTo>
                  <a:cubicBezTo>
                    <a:pt x="7979" y="13645"/>
                    <a:pt x="8024" y="13642"/>
                    <a:pt x="8065" y="13642"/>
                  </a:cubicBezTo>
                  <a:cubicBezTo>
                    <a:pt x="8113" y="13642"/>
                    <a:pt x="8157" y="13646"/>
                    <a:pt x="8191" y="13665"/>
                  </a:cubicBezTo>
                  <a:lnTo>
                    <a:pt x="8191" y="13665"/>
                  </a:lnTo>
                  <a:lnTo>
                    <a:pt x="8198" y="13664"/>
                  </a:lnTo>
                  <a:cubicBezTo>
                    <a:pt x="8199" y="13666"/>
                    <a:pt x="8201" y="13667"/>
                    <a:pt x="8203" y="13668"/>
                  </a:cubicBezTo>
                  <a:lnTo>
                    <a:pt x="8203" y="13668"/>
                  </a:lnTo>
                  <a:cubicBezTo>
                    <a:pt x="8281" y="13662"/>
                    <a:pt x="8378" y="13653"/>
                    <a:pt x="8450" y="13653"/>
                  </a:cubicBezTo>
                  <a:cubicBezTo>
                    <a:pt x="8446" y="13658"/>
                    <a:pt x="8449" y="13663"/>
                    <a:pt x="8442" y="13663"/>
                  </a:cubicBezTo>
                  <a:cubicBezTo>
                    <a:pt x="8441" y="13663"/>
                    <a:pt x="8439" y="13662"/>
                    <a:pt x="8436" y="13662"/>
                  </a:cubicBezTo>
                  <a:lnTo>
                    <a:pt x="8436" y="13662"/>
                  </a:lnTo>
                  <a:cubicBezTo>
                    <a:pt x="8448" y="13665"/>
                    <a:pt x="8458" y="13666"/>
                    <a:pt x="8466" y="13666"/>
                  </a:cubicBezTo>
                  <a:cubicBezTo>
                    <a:pt x="8525" y="13666"/>
                    <a:pt x="8518" y="13611"/>
                    <a:pt x="8582" y="13611"/>
                  </a:cubicBezTo>
                  <a:cubicBezTo>
                    <a:pt x="8592" y="13611"/>
                    <a:pt x="8603" y="13613"/>
                    <a:pt x="8617" y="13616"/>
                  </a:cubicBezTo>
                  <a:cubicBezTo>
                    <a:pt x="8677" y="13655"/>
                    <a:pt x="8555" y="13636"/>
                    <a:pt x="8592" y="13653"/>
                  </a:cubicBezTo>
                  <a:cubicBezTo>
                    <a:pt x="8597" y="13680"/>
                    <a:pt x="8615" y="13688"/>
                    <a:pt x="8639" y="13688"/>
                  </a:cubicBezTo>
                  <a:cubicBezTo>
                    <a:pt x="8670" y="13688"/>
                    <a:pt x="8712" y="13675"/>
                    <a:pt x="8751" y="13675"/>
                  </a:cubicBezTo>
                  <a:cubicBezTo>
                    <a:pt x="8773" y="13675"/>
                    <a:pt x="8794" y="13678"/>
                    <a:pt x="8812" y="13690"/>
                  </a:cubicBezTo>
                  <a:lnTo>
                    <a:pt x="8793" y="13694"/>
                  </a:lnTo>
                  <a:cubicBezTo>
                    <a:pt x="8804" y="13700"/>
                    <a:pt x="8816" y="13702"/>
                    <a:pt x="8829" y="13702"/>
                  </a:cubicBezTo>
                  <a:cubicBezTo>
                    <a:pt x="8881" y="13702"/>
                    <a:pt x="8948" y="13668"/>
                    <a:pt x="9021" y="13668"/>
                  </a:cubicBezTo>
                  <a:cubicBezTo>
                    <a:pt x="9026" y="13668"/>
                    <a:pt x="9031" y="13669"/>
                    <a:pt x="9037" y="13669"/>
                  </a:cubicBezTo>
                  <a:cubicBezTo>
                    <a:pt x="9037" y="13669"/>
                    <a:pt x="9032" y="13676"/>
                    <a:pt x="9037" y="13681"/>
                  </a:cubicBezTo>
                  <a:cubicBezTo>
                    <a:pt x="9104" y="13639"/>
                    <a:pt x="9232" y="13625"/>
                    <a:pt x="9324" y="13616"/>
                  </a:cubicBezTo>
                  <a:lnTo>
                    <a:pt x="9324" y="13616"/>
                  </a:lnTo>
                  <a:cubicBezTo>
                    <a:pt x="9296" y="13646"/>
                    <a:pt x="9283" y="13632"/>
                    <a:pt x="9301" y="13664"/>
                  </a:cubicBezTo>
                  <a:cubicBezTo>
                    <a:pt x="9343" y="13660"/>
                    <a:pt x="9287" y="13611"/>
                    <a:pt x="9373" y="13602"/>
                  </a:cubicBezTo>
                  <a:cubicBezTo>
                    <a:pt x="9401" y="13620"/>
                    <a:pt x="9461" y="13634"/>
                    <a:pt x="9468" y="13669"/>
                  </a:cubicBezTo>
                  <a:lnTo>
                    <a:pt x="9389" y="13671"/>
                  </a:lnTo>
                  <a:cubicBezTo>
                    <a:pt x="9403" y="13687"/>
                    <a:pt x="9420" y="13692"/>
                    <a:pt x="9437" y="13692"/>
                  </a:cubicBezTo>
                  <a:cubicBezTo>
                    <a:pt x="9467" y="13692"/>
                    <a:pt x="9498" y="13677"/>
                    <a:pt x="9525" y="13677"/>
                  </a:cubicBezTo>
                  <a:cubicBezTo>
                    <a:pt x="9529" y="13677"/>
                    <a:pt x="9532" y="13678"/>
                    <a:pt x="9535" y="13678"/>
                  </a:cubicBezTo>
                  <a:lnTo>
                    <a:pt x="9528" y="13697"/>
                  </a:lnTo>
                  <a:cubicBezTo>
                    <a:pt x="9646" y="13692"/>
                    <a:pt x="9653" y="13645"/>
                    <a:pt x="9767" y="13645"/>
                  </a:cubicBezTo>
                  <a:cubicBezTo>
                    <a:pt x="9772" y="13645"/>
                    <a:pt x="9778" y="13646"/>
                    <a:pt x="9783" y="13646"/>
                  </a:cubicBezTo>
                  <a:lnTo>
                    <a:pt x="9769" y="13630"/>
                  </a:lnTo>
                  <a:cubicBezTo>
                    <a:pt x="9788" y="13618"/>
                    <a:pt x="9800" y="13614"/>
                    <a:pt x="9811" y="13614"/>
                  </a:cubicBezTo>
                  <a:cubicBezTo>
                    <a:pt x="9833" y="13614"/>
                    <a:pt x="9842" y="13632"/>
                    <a:pt x="9867" y="13632"/>
                  </a:cubicBezTo>
                  <a:cubicBezTo>
                    <a:pt x="9876" y="13632"/>
                    <a:pt x="9887" y="13630"/>
                    <a:pt x="9901" y="13623"/>
                  </a:cubicBezTo>
                  <a:lnTo>
                    <a:pt x="9922" y="13671"/>
                  </a:lnTo>
                  <a:cubicBezTo>
                    <a:pt x="10006" y="13646"/>
                    <a:pt x="10089" y="13627"/>
                    <a:pt x="10175" y="13613"/>
                  </a:cubicBezTo>
                  <a:lnTo>
                    <a:pt x="10175" y="13613"/>
                  </a:lnTo>
                  <a:cubicBezTo>
                    <a:pt x="10126" y="13650"/>
                    <a:pt x="10027" y="13669"/>
                    <a:pt x="9964" y="13690"/>
                  </a:cubicBezTo>
                  <a:cubicBezTo>
                    <a:pt x="10013" y="13690"/>
                    <a:pt x="10124" y="13685"/>
                    <a:pt x="10150" y="13662"/>
                  </a:cubicBezTo>
                  <a:lnTo>
                    <a:pt x="10150" y="13662"/>
                  </a:lnTo>
                  <a:cubicBezTo>
                    <a:pt x="10135" y="13666"/>
                    <a:pt x="10116" y="13673"/>
                    <a:pt x="10100" y="13673"/>
                  </a:cubicBezTo>
                  <a:cubicBezTo>
                    <a:pt x="10095" y="13673"/>
                    <a:pt x="10091" y="13673"/>
                    <a:pt x="10087" y="13671"/>
                  </a:cubicBezTo>
                  <a:cubicBezTo>
                    <a:pt x="10150" y="13633"/>
                    <a:pt x="10221" y="13613"/>
                    <a:pt x="10292" y="13613"/>
                  </a:cubicBezTo>
                  <a:cubicBezTo>
                    <a:pt x="10300" y="13613"/>
                    <a:pt x="10307" y="13613"/>
                    <a:pt x="10314" y="13613"/>
                  </a:cubicBezTo>
                  <a:cubicBezTo>
                    <a:pt x="10298" y="13708"/>
                    <a:pt x="10558" y="13636"/>
                    <a:pt x="10625" y="13711"/>
                  </a:cubicBezTo>
                  <a:cubicBezTo>
                    <a:pt x="10668" y="13702"/>
                    <a:pt x="10710" y="13698"/>
                    <a:pt x="10753" y="13698"/>
                  </a:cubicBezTo>
                  <a:cubicBezTo>
                    <a:pt x="10870" y="13698"/>
                    <a:pt x="10988" y="13723"/>
                    <a:pt x="11121" y="13723"/>
                  </a:cubicBezTo>
                  <a:cubicBezTo>
                    <a:pt x="11129" y="13723"/>
                    <a:pt x="11138" y="13722"/>
                    <a:pt x="11146" y="13722"/>
                  </a:cubicBezTo>
                  <a:cubicBezTo>
                    <a:pt x="11077" y="13646"/>
                    <a:pt x="11202" y="13720"/>
                    <a:pt x="11190" y="13643"/>
                  </a:cubicBezTo>
                  <a:cubicBezTo>
                    <a:pt x="11212" y="13640"/>
                    <a:pt x="11228" y="13638"/>
                    <a:pt x="11239" y="13638"/>
                  </a:cubicBezTo>
                  <a:cubicBezTo>
                    <a:pt x="11249" y="13638"/>
                    <a:pt x="11254" y="13640"/>
                    <a:pt x="11255" y="13643"/>
                  </a:cubicBezTo>
                  <a:cubicBezTo>
                    <a:pt x="11255" y="13643"/>
                    <a:pt x="11255" y="13643"/>
                    <a:pt x="11255" y="13643"/>
                  </a:cubicBezTo>
                  <a:lnTo>
                    <a:pt x="11255" y="13643"/>
                  </a:lnTo>
                  <a:lnTo>
                    <a:pt x="11255" y="13643"/>
                  </a:lnTo>
                  <a:lnTo>
                    <a:pt x="11255" y="13643"/>
                  </a:lnTo>
                  <a:cubicBezTo>
                    <a:pt x="11265" y="13655"/>
                    <a:pt x="11170" y="13697"/>
                    <a:pt x="11248" y="13718"/>
                  </a:cubicBezTo>
                  <a:cubicBezTo>
                    <a:pt x="11186" y="13687"/>
                    <a:pt x="11350" y="13678"/>
                    <a:pt x="11255" y="13643"/>
                  </a:cubicBezTo>
                  <a:lnTo>
                    <a:pt x="11255" y="13643"/>
                  </a:lnTo>
                  <a:lnTo>
                    <a:pt x="11397" y="13685"/>
                  </a:lnTo>
                  <a:cubicBezTo>
                    <a:pt x="11429" y="13708"/>
                    <a:pt x="11355" y="13704"/>
                    <a:pt x="11360" y="13720"/>
                  </a:cubicBezTo>
                  <a:cubicBezTo>
                    <a:pt x="11457" y="13727"/>
                    <a:pt x="11399" y="13752"/>
                    <a:pt x="11464" y="13773"/>
                  </a:cubicBezTo>
                  <a:cubicBezTo>
                    <a:pt x="11455" y="13751"/>
                    <a:pt x="11479" y="13740"/>
                    <a:pt x="11516" y="13740"/>
                  </a:cubicBezTo>
                  <a:cubicBezTo>
                    <a:pt x="11528" y="13740"/>
                    <a:pt x="11541" y="13741"/>
                    <a:pt x="11554" y="13743"/>
                  </a:cubicBezTo>
                  <a:lnTo>
                    <a:pt x="11476" y="13708"/>
                  </a:lnTo>
                  <a:cubicBezTo>
                    <a:pt x="11498" y="13702"/>
                    <a:pt x="11516" y="13699"/>
                    <a:pt x="11532" y="13699"/>
                  </a:cubicBezTo>
                  <a:cubicBezTo>
                    <a:pt x="11594" y="13699"/>
                    <a:pt x="11611" y="13742"/>
                    <a:pt x="11673" y="13742"/>
                  </a:cubicBezTo>
                  <a:cubicBezTo>
                    <a:pt x="11690" y="13742"/>
                    <a:pt x="11709" y="13739"/>
                    <a:pt x="11733" y="13732"/>
                  </a:cubicBezTo>
                  <a:lnTo>
                    <a:pt x="11733" y="13732"/>
                  </a:lnTo>
                  <a:lnTo>
                    <a:pt x="11689" y="13757"/>
                  </a:lnTo>
                  <a:cubicBezTo>
                    <a:pt x="11761" y="13743"/>
                    <a:pt x="11951" y="13757"/>
                    <a:pt x="12020" y="13694"/>
                  </a:cubicBezTo>
                  <a:lnTo>
                    <a:pt x="12020" y="13694"/>
                  </a:lnTo>
                  <a:cubicBezTo>
                    <a:pt x="12034" y="13704"/>
                    <a:pt x="12050" y="13725"/>
                    <a:pt x="12018" y="13732"/>
                  </a:cubicBezTo>
                  <a:cubicBezTo>
                    <a:pt x="12026" y="13732"/>
                    <a:pt x="12033" y="13732"/>
                    <a:pt x="12041" y="13732"/>
                  </a:cubicBezTo>
                  <a:cubicBezTo>
                    <a:pt x="12171" y="13732"/>
                    <a:pt x="12320" y="13691"/>
                    <a:pt x="12440" y="13691"/>
                  </a:cubicBezTo>
                  <a:cubicBezTo>
                    <a:pt x="12472" y="13691"/>
                    <a:pt x="12501" y="13694"/>
                    <a:pt x="12528" y="13701"/>
                  </a:cubicBezTo>
                  <a:lnTo>
                    <a:pt x="12514" y="13720"/>
                  </a:lnTo>
                  <a:cubicBezTo>
                    <a:pt x="12539" y="13716"/>
                    <a:pt x="12559" y="13698"/>
                    <a:pt x="12584" y="13698"/>
                  </a:cubicBezTo>
                  <a:cubicBezTo>
                    <a:pt x="12592" y="13698"/>
                    <a:pt x="12600" y="13699"/>
                    <a:pt x="12609" y="13704"/>
                  </a:cubicBezTo>
                  <a:cubicBezTo>
                    <a:pt x="12607" y="13713"/>
                    <a:pt x="12598" y="13725"/>
                    <a:pt x="12611" y="13725"/>
                  </a:cubicBezTo>
                  <a:cubicBezTo>
                    <a:pt x="12625" y="13719"/>
                    <a:pt x="12676" y="13699"/>
                    <a:pt x="12716" y="13699"/>
                  </a:cubicBezTo>
                  <a:cubicBezTo>
                    <a:pt x="12724" y="13699"/>
                    <a:pt x="12730" y="13700"/>
                    <a:pt x="12737" y="13701"/>
                  </a:cubicBezTo>
                  <a:lnTo>
                    <a:pt x="12702" y="13722"/>
                  </a:lnTo>
                  <a:cubicBezTo>
                    <a:pt x="12725" y="13726"/>
                    <a:pt x="12747" y="13727"/>
                    <a:pt x="12768" y="13727"/>
                  </a:cubicBezTo>
                  <a:cubicBezTo>
                    <a:pt x="12893" y="13727"/>
                    <a:pt x="12976" y="13670"/>
                    <a:pt x="13094" y="13660"/>
                  </a:cubicBezTo>
                  <a:cubicBezTo>
                    <a:pt x="13094" y="13715"/>
                    <a:pt x="13224" y="13732"/>
                    <a:pt x="13288" y="13741"/>
                  </a:cubicBezTo>
                  <a:lnTo>
                    <a:pt x="13288" y="13750"/>
                  </a:lnTo>
                  <a:cubicBezTo>
                    <a:pt x="13297" y="13750"/>
                    <a:pt x="13305" y="13750"/>
                    <a:pt x="13313" y="13750"/>
                  </a:cubicBezTo>
                  <a:cubicBezTo>
                    <a:pt x="13492" y="13750"/>
                    <a:pt x="13623" y="13703"/>
                    <a:pt x="13794" y="13681"/>
                  </a:cubicBezTo>
                  <a:cubicBezTo>
                    <a:pt x="13903" y="13738"/>
                    <a:pt x="14169" y="13706"/>
                    <a:pt x="14346" y="13738"/>
                  </a:cubicBezTo>
                  <a:cubicBezTo>
                    <a:pt x="14318" y="13729"/>
                    <a:pt x="14350" y="13697"/>
                    <a:pt x="14383" y="13692"/>
                  </a:cubicBezTo>
                  <a:cubicBezTo>
                    <a:pt x="14387" y="13693"/>
                    <a:pt x="14392" y="13694"/>
                    <a:pt x="14397" y="13694"/>
                  </a:cubicBezTo>
                  <a:cubicBezTo>
                    <a:pt x="14423" y="13694"/>
                    <a:pt x="14455" y="13681"/>
                    <a:pt x="14474" y="13681"/>
                  </a:cubicBezTo>
                  <a:cubicBezTo>
                    <a:pt x="14487" y="13681"/>
                    <a:pt x="14494" y="13686"/>
                    <a:pt x="14492" y="13704"/>
                  </a:cubicBezTo>
                  <a:lnTo>
                    <a:pt x="14475" y="13704"/>
                  </a:lnTo>
                  <a:cubicBezTo>
                    <a:pt x="14497" y="13737"/>
                    <a:pt x="14544" y="13742"/>
                    <a:pt x="14592" y="13742"/>
                  </a:cubicBezTo>
                  <a:cubicBezTo>
                    <a:pt x="14606" y="13742"/>
                    <a:pt x="14621" y="13742"/>
                    <a:pt x="14634" y="13741"/>
                  </a:cubicBezTo>
                  <a:lnTo>
                    <a:pt x="14634" y="13741"/>
                  </a:lnTo>
                  <a:cubicBezTo>
                    <a:pt x="14577" y="13794"/>
                    <a:pt x="14523" y="13849"/>
                    <a:pt x="14471" y="13908"/>
                  </a:cubicBezTo>
                  <a:lnTo>
                    <a:pt x="14475" y="13868"/>
                  </a:lnTo>
                  <a:lnTo>
                    <a:pt x="14475" y="13868"/>
                  </a:lnTo>
                  <a:cubicBezTo>
                    <a:pt x="14415" y="13924"/>
                    <a:pt x="14473" y="14014"/>
                    <a:pt x="14422" y="14068"/>
                  </a:cubicBezTo>
                  <a:lnTo>
                    <a:pt x="14369" y="14047"/>
                  </a:lnTo>
                  <a:cubicBezTo>
                    <a:pt x="14269" y="14149"/>
                    <a:pt x="14135" y="14218"/>
                    <a:pt x="14070" y="14353"/>
                  </a:cubicBezTo>
                  <a:cubicBezTo>
                    <a:pt x="14060" y="14341"/>
                    <a:pt x="14063" y="14325"/>
                    <a:pt x="14072" y="14313"/>
                  </a:cubicBezTo>
                  <a:lnTo>
                    <a:pt x="14072" y="14313"/>
                  </a:lnTo>
                  <a:cubicBezTo>
                    <a:pt x="14025" y="14360"/>
                    <a:pt x="13876" y="14465"/>
                    <a:pt x="13926" y="14502"/>
                  </a:cubicBezTo>
                  <a:lnTo>
                    <a:pt x="13926" y="14502"/>
                  </a:lnTo>
                  <a:cubicBezTo>
                    <a:pt x="13924" y="14501"/>
                    <a:pt x="13922" y="14501"/>
                    <a:pt x="13921" y="14501"/>
                  </a:cubicBezTo>
                  <a:cubicBezTo>
                    <a:pt x="13883" y="14501"/>
                    <a:pt x="13820" y="14615"/>
                    <a:pt x="13785" y="14677"/>
                  </a:cubicBezTo>
                  <a:lnTo>
                    <a:pt x="13768" y="14643"/>
                  </a:lnTo>
                  <a:cubicBezTo>
                    <a:pt x="13754" y="14721"/>
                    <a:pt x="13761" y="14731"/>
                    <a:pt x="13708" y="14805"/>
                  </a:cubicBezTo>
                  <a:cubicBezTo>
                    <a:pt x="13704" y="14807"/>
                    <a:pt x="13700" y="14808"/>
                    <a:pt x="13697" y="14808"/>
                  </a:cubicBezTo>
                  <a:cubicBezTo>
                    <a:pt x="13686" y="14808"/>
                    <a:pt x="13681" y="14798"/>
                    <a:pt x="13694" y="14788"/>
                  </a:cubicBezTo>
                  <a:lnTo>
                    <a:pt x="13694" y="14788"/>
                  </a:lnTo>
                  <a:cubicBezTo>
                    <a:pt x="13640" y="14823"/>
                    <a:pt x="13682" y="14848"/>
                    <a:pt x="13611" y="14895"/>
                  </a:cubicBezTo>
                  <a:lnTo>
                    <a:pt x="13618" y="14856"/>
                  </a:lnTo>
                  <a:lnTo>
                    <a:pt x="13618" y="14856"/>
                  </a:lnTo>
                  <a:cubicBezTo>
                    <a:pt x="13562" y="14907"/>
                    <a:pt x="13576" y="14911"/>
                    <a:pt x="13564" y="14958"/>
                  </a:cubicBezTo>
                  <a:cubicBezTo>
                    <a:pt x="13546" y="14997"/>
                    <a:pt x="13479" y="15039"/>
                    <a:pt x="13443" y="15039"/>
                  </a:cubicBezTo>
                  <a:cubicBezTo>
                    <a:pt x="13438" y="15039"/>
                    <a:pt x="13433" y="15038"/>
                    <a:pt x="13430" y="15037"/>
                  </a:cubicBezTo>
                  <a:lnTo>
                    <a:pt x="13430" y="15037"/>
                  </a:lnTo>
                  <a:cubicBezTo>
                    <a:pt x="13437" y="15074"/>
                    <a:pt x="13421" y="15109"/>
                    <a:pt x="13390" y="15129"/>
                  </a:cubicBezTo>
                  <a:cubicBezTo>
                    <a:pt x="13377" y="15125"/>
                    <a:pt x="13383" y="15109"/>
                    <a:pt x="13386" y="15099"/>
                  </a:cubicBezTo>
                  <a:lnTo>
                    <a:pt x="13386" y="15099"/>
                  </a:lnTo>
                  <a:cubicBezTo>
                    <a:pt x="13281" y="15171"/>
                    <a:pt x="13286" y="15259"/>
                    <a:pt x="13200" y="15294"/>
                  </a:cubicBezTo>
                  <a:cubicBezTo>
                    <a:pt x="13195" y="15291"/>
                    <a:pt x="13189" y="15288"/>
                    <a:pt x="13183" y="15288"/>
                  </a:cubicBezTo>
                  <a:cubicBezTo>
                    <a:pt x="13181" y="15288"/>
                    <a:pt x="13179" y="15289"/>
                    <a:pt x="13177" y="15289"/>
                  </a:cubicBezTo>
                  <a:cubicBezTo>
                    <a:pt x="13214" y="15250"/>
                    <a:pt x="13256" y="15211"/>
                    <a:pt x="13300" y="15173"/>
                  </a:cubicBezTo>
                  <a:cubicBezTo>
                    <a:pt x="13295" y="15169"/>
                    <a:pt x="13289" y="15168"/>
                    <a:pt x="13282" y="15168"/>
                  </a:cubicBezTo>
                  <a:cubicBezTo>
                    <a:pt x="13272" y="15168"/>
                    <a:pt x="13260" y="15171"/>
                    <a:pt x="13249" y="15171"/>
                  </a:cubicBezTo>
                  <a:cubicBezTo>
                    <a:pt x="13234" y="15171"/>
                    <a:pt x="13224" y="15164"/>
                    <a:pt x="13230" y="15127"/>
                  </a:cubicBezTo>
                  <a:lnTo>
                    <a:pt x="13230" y="15127"/>
                  </a:lnTo>
                  <a:cubicBezTo>
                    <a:pt x="13203" y="15190"/>
                    <a:pt x="13163" y="15303"/>
                    <a:pt x="13098" y="15347"/>
                  </a:cubicBezTo>
                  <a:cubicBezTo>
                    <a:pt x="13096" y="15348"/>
                    <a:pt x="13093" y="15349"/>
                    <a:pt x="13090" y="15349"/>
                  </a:cubicBezTo>
                  <a:cubicBezTo>
                    <a:pt x="13087" y="15349"/>
                    <a:pt x="13084" y="15348"/>
                    <a:pt x="13082" y="15347"/>
                  </a:cubicBezTo>
                  <a:lnTo>
                    <a:pt x="13087" y="15340"/>
                  </a:lnTo>
                  <a:lnTo>
                    <a:pt x="13087" y="15340"/>
                  </a:lnTo>
                  <a:cubicBezTo>
                    <a:pt x="13073" y="15350"/>
                    <a:pt x="13061" y="15364"/>
                    <a:pt x="13057" y="15377"/>
                  </a:cubicBezTo>
                  <a:cubicBezTo>
                    <a:pt x="13036" y="15389"/>
                    <a:pt x="13020" y="15403"/>
                    <a:pt x="13003" y="15417"/>
                  </a:cubicBezTo>
                  <a:cubicBezTo>
                    <a:pt x="13001" y="15416"/>
                    <a:pt x="12999" y="15415"/>
                    <a:pt x="12997" y="15415"/>
                  </a:cubicBezTo>
                  <a:cubicBezTo>
                    <a:pt x="12970" y="15415"/>
                    <a:pt x="12927" y="15472"/>
                    <a:pt x="12901" y="15498"/>
                  </a:cubicBezTo>
                  <a:cubicBezTo>
                    <a:pt x="12923" y="15517"/>
                    <a:pt x="12899" y="15543"/>
                    <a:pt x="12922" y="15543"/>
                  </a:cubicBezTo>
                  <a:cubicBezTo>
                    <a:pt x="12927" y="15543"/>
                    <a:pt x="12934" y="15542"/>
                    <a:pt x="12943" y="15540"/>
                  </a:cubicBezTo>
                  <a:cubicBezTo>
                    <a:pt x="12937" y="15540"/>
                    <a:pt x="12942" y="15534"/>
                    <a:pt x="12952" y="15521"/>
                  </a:cubicBezTo>
                  <a:lnTo>
                    <a:pt x="12952" y="15521"/>
                  </a:lnTo>
                  <a:cubicBezTo>
                    <a:pt x="12952" y="15521"/>
                    <a:pt x="12952" y="15521"/>
                    <a:pt x="12952" y="15521"/>
                  </a:cubicBezTo>
                  <a:cubicBezTo>
                    <a:pt x="12955" y="15517"/>
                    <a:pt x="12957" y="15514"/>
                    <a:pt x="12959" y="15512"/>
                  </a:cubicBezTo>
                  <a:lnTo>
                    <a:pt x="12968" y="15501"/>
                  </a:lnTo>
                  <a:lnTo>
                    <a:pt x="12968" y="15501"/>
                  </a:lnTo>
                  <a:cubicBezTo>
                    <a:pt x="12967" y="15504"/>
                    <a:pt x="12965" y="15507"/>
                    <a:pt x="12962" y="15510"/>
                  </a:cubicBezTo>
                  <a:cubicBezTo>
                    <a:pt x="12958" y="15514"/>
                    <a:pt x="12955" y="15518"/>
                    <a:pt x="12952" y="15521"/>
                  </a:cubicBezTo>
                  <a:lnTo>
                    <a:pt x="12952" y="15521"/>
                  </a:lnTo>
                  <a:cubicBezTo>
                    <a:pt x="12959" y="15519"/>
                    <a:pt x="12964" y="15517"/>
                    <a:pt x="12969" y="15514"/>
                  </a:cubicBezTo>
                  <a:lnTo>
                    <a:pt x="12969" y="15500"/>
                  </a:lnTo>
                  <a:lnTo>
                    <a:pt x="12968" y="15501"/>
                  </a:lnTo>
                  <a:lnTo>
                    <a:pt x="12968" y="15501"/>
                  </a:lnTo>
                  <a:cubicBezTo>
                    <a:pt x="12969" y="15499"/>
                    <a:pt x="12970" y="15497"/>
                    <a:pt x="12971" y="15496"/>
                  </a:cubicBezTo>
                  <a:lnTo>
                    <a:pt x="12971" y="15500"/>
                  </a:lnTo>
                  <a:cubicBezTo>
                    <a:pt x="12989" y="15482"/>
                    <a:pt x="13013" y="15459"/>
                    <a:pt x="13038" y="15428"/>
                  </a:cubicBezTo>
                  <a:lnTo>
                    <a:pt x="13038" y="15428"/>
                  </a:lnTo>
                  <a:cubicBezTo>
                    <a:pt x="13033" y="15468"/>
                    <a:pt x="13008" y="15500"/>
                    <a:pt x="12973" y="15517"/>
                  </a:cubicBezTo>
                  <a:cubicBezTo>
                    <a:pt x="12973" y="15542"/>
                    <a:pt x="12975" y="15568"/>
                    <a:pt x="12973" y="15595"/>
                  </a:cubicBezTo>
                  <a:cubicBezTo>
                    <a:pt x="12908" y="15597"/>
                    <a:pt x="12826" y="15643"/>
                    <a:pt x="12787" y="15643"/>
                  </a:cubicBezTo>
                  <a:cubicBezTo>
                    <a:pt x="12783" y="15643"/>
                    <a:pt x="12779" y="15643"/>
                    <a:pt x="12776" y="15642"/>
                  </a:cubicBezTo>
                  <a:cubicBezTo>
                    <a:pt x="12707" y="15741"/>
                    <a:pt x="12586" y="15853"/>
                    <a:pt x="12579" y="15952"/>
                  </a:cubicBezTo>
                  <a:cubicBezTo>
                    <a:pt x="12569" y="15968"/>
                    <a:pt x="12558" y="15972"/>
                    <a:pt x="12548" y="15972"/>
                  </a:cubicBezTo>
                  <a:cubicBezTo>
                    <a:pt x="12538" y="15972"/>
                    <a:pt x="12529" y="15969"/>
                    <a:pt x="12521" y="15969"/>
                  </a:cubicBezTo>
                  <a:cubicBezTo>
                    <a:pt x="12530" y="15950"/>
                    <a:pt x="12549" y="15934"/>
                    <a:pt x="12549" y="15920"/>
                  </a:cubicBezTo>
                  <a:lnTo>
                    <a:pt x="12549" y="15920"/>
                  </a:lnTo>
                  <a:cubicBezTo>
                    <a:pt x="12512" y="15980"/>
                    <a:pt x="12410" y="16068"/>
                    <a:pt x="12431" y="16112"/>
                  </a:cubicBezTo>
                  <a:cubicBezTo>
                    <a:pt x="12417" y="16121"/>
                    <a:pt x="12408" y="16124"/>
                    <a:pt x="12403" y="16124"/>
                  </a:cubicBezTo>
                  <a:cubicBezTo>
                    <a:pt x="12389" y="16124"/>
                    <a:pt x="12399" y="16101"/>
                    <a:pt x="12394" y="16101"/>
                  </a:cubicBezTo>
                  <a:lnTo>
                    <a:pt x="12394" y="16101"/>
                  </a:lnTo>
                  <a:cubicBezTo>
                    <a:pt x="12390" y="16101"/>
                    <a:pt x="12381" y="16110"/>
                    <a:pt x="12356" y="16138"/>
                  </a:cubicBezTo>
                  <a:lnTo>
                    <a:pt x="12356" y="16117"/>
                  </a:lnTo>
                  <a:cubicBezTo>
                    <a:pt x="12145" y="16227"/>
                    <a:pt x="12172" y="16456"/>
                    <a:pt x="11944" y="16575"/>
                  </a:cubicBezTo>
                  <a:lnTo>
                    <a:pt x="11944" y="16575"/>
                  </a:lnTo>
                  <a:cubicBezTo>
                    <a:pt x="11946" y="16574"/>
                    <a:pt x="11948" y="16574"/>
                    <a:pt x="11949" y="16574"/>
                  </a:cubicBezTo>
                  <a:cubicBezTo>
                    <a:pt x="11952" y="16574"/>
                    <a:pt x="11954" y="16575"/>
                    <a:pt x="11955" y="16576"/>
                  </a:cubicBezTo>
                  <a:cubicBezTo>
                    <a:pt x="11719" y="16754"/>
                    <a:pt x="11554" y="17033"/>
                    <a:pt x="11302" y="17193"/>
                  </a:cubicBezTo>
                  <a:cubicBezTo>
                    <a:pt x="11234" y="17244"/>
                    <a:pt x="11248" y="17269"/>
                    <a:pt x="11230" y="17320"/>
                  </a:cubicBezTo>
                  <a:lnTo>
                    <a:pt x="11190" y="17306"/>
                  </a:lnTo>
                  <a:lnTo>
                    <a:pt x="11160" y="17399"/>
                  </a:lnTo>
                  <a:cubicBezTo>
                    <a:pt x="11098" y="17508"/>
                    <a:pt x="10947" y="17485"/>
                    <a:pt x="10880" y="17638"/>
                  </a:cubicBezTo>
                  <a:lnTo>
                    <a:pt x="10912" y="17640"/>
                  </a:lnTo>
                  <a:cubicBezTo>
                    <a:pt x="10873" y="17673"/>
                    <a:pt x="10815" y="17754"/>
                    <a:pt x="10792" y="17754"/>
                  </a:cubicBezTo>
                  <a:cubicBezTo>
                    <a:pt x="10789" y="17754"/>
                    <a:pt x="10786" y="17752"/>
                    <a:pt x="10785" y="17749"/>
                  </a:cubicBezTo>
                  <a:lnTo>
                    <a:pt x="10785" y="17749"/>
                  </a:lnTo>
                  <a:cubicBezTo>
                    <a:pt x="10782" y="17756"/>
                    <a:pt x="10789" y="17781"/>
                    <a:pt x="10764" y="17786"/>
                  </a:cubicBezTo>
                  <a:lnTo>
                    <a:pt x="10750" y="17774"/>
                  </a:lnTo>
                  <a:lnTo>
                    <a:pt x="10678" y="17895"/>
                  </a:lnTo>
                  <a:cubicBezTo>
                    <a:pt x="10660" y="17909"/>
                    <a:pt x="10647" y="17914"/>
                    <a:pt x="10637" y="17914"/>
                  </a:cubicBezTo>
                  <a:cubicBezTo>
                    <a:pt x="10617" y="17914"/>
                    <a:pt x="10611" y="17891"/>
                    <a:pt x="10590" y="17891"/>
                  </a:cubicBezTo>
                  <a:cubicBezTo>
                    <a:pt x="10576" y="17891"/>
                    <a:pt x="10556" y="17901"/>
                    <a:pt x="10520" y="17934"/>
                  </a:cubicBezTo>
                  <a:cubicBezTo>
                    <a:pt x="10487" y="17979"/>
                    <a:pt x="10449" y="18085"/>
                    <a:pt x="10470" y="18085"/>
                  </a:cubicBezTo>
                  <a:cubicBezTo>
                    <a:pt x="10470" y="18085"/>
                    <a:pt x="10471" y="18085"/>
                    <a:pt x="10472" y="18085"/>
                  </a:cubicBezTo>
                  <a:cubicBezTo>
                    <a:pt x="10484" y="18073"/>
                    <a:pt x="10507" y="18060"/>
                    <a:pt x="10524" y="18060"/>
                  </a:cubicBezTo>
                  <a:cubicBezTo>
                    <a:pt x="10529" y="18060"/>
                    <a:pt x="10533" y="18062"/>
                    <a:pt x="10537" y="18064"/>
                  </a:cubicBezTo>
                  <a:lnTo>
                    <a:pt x="10509" y="18108"/>
                  </a:lnTo>
                  <a:cubicBezTo>
                    <a:pt x="10534" y="18143"/>
                    <a:pt x="10548" y="18189"/>
                    <a:pt x="10598" y="18189"/>
                  </a:cubicBezTo>
                  <a:cubicBezTo>
                    <a:pt x="10617" y="18189"/>
                    <a:pt x="10642" y="18182"/>
                    <a:pt x="10676" y="18164"/>
                  </a:cubicBezTo>
                  <a:lnTo>
                    <a:pt x="10715" y="18076"/>
                  </a:lnTo>
                  <a:lnTo>
                    <a:pt x="10755" y="18076"/>
                  </a:lnTo>
                  <a:lnTo>
                    <a:pt x="10704" y="18132"/>
                  </a:lnTo>
                  <a:cubicBezTo>
                    <a:pt x="10752" y="18120"/>
                    <a:pt x="10755" y="18083"/>
                    <a:pt x="10764" y="18050"/>
                  </a:cubicBezTo>
                  <a:cubicBezTo>
                    <a:pt x="10771" y="18052"/>
                    <a:pt x="10778" y="18053"/>
                    <a:pt x="10785" y="18053"/>
                  </a:cubicBezTo>
                  <a:cubicBezTo>
                    <a:pt x="10795" y="18053"/>
                    <a:pt x="10805" y="18051"/>
                    <a:pt x="10815" y="18046"/>
                  </a:cubicBezTo>
                  <a:lnTo>
                    <a:pt x="10836" y="17944"/>
                  </a:lnTo>
                  <a:cubicBezTo>
                    <a:pt x="10853" y="17951"/>
                    <a:pt x="10847" y="17982"/>
                    <a:pt x="10865" y="17982"/>
                  </a:cubicBezTo>
                  <a:cubicBezTo>
                    <a:pt x="10871" y="17982"/>
                    <a:pt x="10879" y="17979"/>
                    <a:pt x="10891" y="17972"/>
                  </a:cubicBezTo>
                  <a:cubicBezTo>
                    <a:pt x="10901" y="17923"/>
                    <a:pt x="10826" y="17962"/>
                    <a:pt x="10861" y="17902"/>
                  </a:cubicBezTo>
                  <a:cubicBezTo>
                    <a:pt x="10912" y="17890"/>
                    <a:pt x="10917" y="17914"/>
                    <a:pt x="10938" y="17863"/>
                  </a:cubicBezTo>
                  <a:cubicBezTo>
                    <a:pt x="10952" y="17867"/>
                    <a:pt x="10952" y="17879"/>
                    <a:pt x="10946" y="17894"/>
                  </a:cubicBezTo>
                  <a:lnTo>
                    <a:pt x="10946" y="17894"/>
                  </a:lnTo>
                  <a:cubicBezTo>
                    <a:pt x="10968" y="17851"/>
                    <a:pt x="11021" y="17809"/>
                    <a:pt x="11017" y="17772"/>
                  </a:cubicBezTo>
                  <a:cubicBezTo>
                    <a:pt x="11061" y="17766"/>
                    <a:pt x="11100" y="17692"/>
                    <a:pt x="11134" y="17692"/>
                  </a:cubicBezTo>
                  <a:cubicBezTo>
                    <a:pt x="11140" y="17692"/>
                    <a:pt x="11147" y="17695"/>
                    <a:pt x="11153" y="17703"/>
                  </a:cubicBezTo>
                  <a:cubicBezTo>
                    <a:pt x="11160" y="17659"/>
                    <a:pt x="11179" y="17619"/>
                    <a:pt x="11207" y="17584"/>
                  </a:cubicBezTo>
                  <a:lnTo>
                    <a:pt x="11207" y="17584"/>
                  </a:lnTo>
                  <a:cubicBezTo>
                    <a:pt x="11205" y="17604"/>
                    <a:pt x="11209" y="17612"/>
                    <a:pt x="11216" y="17612"/>
                  </a:cubicBezTo>
                  <a:cubicBezTo>
                    <a:pt x="11239" y="17612"/>
                    <a:pt x="11299" y="17528"/>
                    <a:pt x="11334" y="17528"/>
                  </a:cubicBezTo>
                  <a:cubicBezTo>
                    <a:pt x="11342" y="17528"/>
                    <a:pt x="11348" y="17532"/>
                    <a:pt x="11353" y="17540"/>
                  </a:cubicBezTo>
                  <a:cubicBezTo>
                    <a:pt x="11350" y="17459"/>
                    <a:pt x="11478" y="17380"/>
                    <a:pt x="11524" y="17285"/>
                  </a:cubicBezTo>
                  <a:lnTo>
                    <a:pt x="11524" y="17285"/>
                  </a:lnTo>
                  <a:cubicBezTo>
                    <a:pt x="11522" y="17293"/>
                    <a:pt x="11522" y="17303"/>
                    <a:pt x="11517" y="17309"/>
                  </a:cubicBezTo>
                  <a:lnTo>
                    <a:pt x="11517" y="17309"/>
                  </a:lnTo>
                  <a:cubicBezTo>
                    <a:pt x="11558" y="17276"/>
                    <a:pt x="11581" y="17278"/>
                    <a:pt x="11615" y="17260"/>
                  </a:cubicBezTo>
                  <a:cubicBezTo>
                    <a:pt x="11585" y="17220"/>
                    <a:pt x="11638" y="17151"/>
                    <a:pt x="11649" y="17098"/>
                  </a:cubicBezTo>
                  <a:cubicBezTo>
                    <a:pt x="11656" y="17096"/>
                    <a:pt x="11662" y="17096"/>
                    <a:pt x="11667" y="17096"/>
                  </a:cubicBezTo>
                  <a:cubicBezTo>
                    <a:pt x="11717" y="17096"/>
                    <a:pt x="11663" y="17169"/>
                    <a:pt x="11707" y="17183"/>
                  </a:cubicBezTo>
                  <a:cubicBezTo>
                    <a:pt x="11675" y="17158"/>
                    <a:pt x="11763" y="17072"/>
                    <a:pt x="11721" y="17065"/>
                  </a:cubicBezTo>
                  <a:cubicBezTo>
                    <a:pt x="11759" y="17054"/>
                    <a:pt x="11765" y="17048"/>
                    <a:pt x="11779" y="17048"/>
                  </a:cubicBezTo>
                  <a:cubicBezTo>
                    <a:pt x="11786" y="17048"/>
                    <a:pt x="11795" y="17050"/>
                    <a:pt x="11812" y="17054"/>
                  </a:cubicBezTo>
                  <a:cubicBezTo>
                    <a:pt x="11775" y="17003"/>
                    <a:pt x="11837" y="17012"/>
                    <a:pt x="11842" y="16954"/>
                  </a:cubicBezTo>
                  <a:cubicBezTo>
                    <a:pt x="11862" y="16945"/>
                    <a:pt x="11875" y="16943"/>
                    <a:pt x="11884" y="16943"/>
                  </a:cubicBezTo>
                  <a:cubicBezTo>
                    <a:pt x="11895" y="16943"/>
                    <a:pt x="11901" y="16946"/>
                    <a:pt x="11906" y="16946"/>
                  </a:cubicBezTo>
                  <a:cubicBezTo>
                    <a:pt x="11915" y="16946"/>
                    <a:pt x="11922" y="16939"/>
                    <a:pt x="11942" y="16907"/>
                  </a:cubicBezTo>
                  <a:lnTo>
                    <a:pt x="11942" y="16910"/>
                  </a:lnTo>
                  <a:cubicBezTo>
                    <a:pt x="11946" y="16908"/>
                    <a:pt x="11949" y="16907"/>
                    <a:pt x="11952" y="16907"/>
                  </a:cubicBezTo>
                  <a:cubicBezTo>
                    <a:pt x="11974" y="16907"/>
                    <a:pt x="11946" y="16964"/>
                    <a:pt x="11944" y="16968"/>
                  </a:cubicBezTo>
                  <a:cubicBezTo>
                    <a:pt x="12004" y="16910"/>
                    <a:pt x="11939" y="16910"/>
                    <a:pt x="11932" y="16877"/>
                  </a:cubicBezTo>
                  <a:cubicBezTo>
                    <a:pt x="11955" y="16848"/>
                    <a:pt x="11969" y="16838"/>
                    <a:pt x="11980" y="16838"/>
                  </a:cubicBezTo>
                  <a:cubicBezTo>
                    <a:pt x="11996" y="16838"/>
                    <a:pt x="12004" y="16862"/>
                    <a:pt x="12026" y="16862"/>
                  </a:cubicBezTo>
                  <a:cubicBezTo>
                    <a:pt x="12028" y="16862"/>
                    <a:pt x="12030" y="16861"/>
                    <a:pt x="12032" y="16861"/>
                  </a:cubicBezTo>
                  <a:cubicBezTo>
                    <a:pt x="12067" y="16808"/>
                    <a:pt x="12071" y="16743"/>
                    <a:pt x="12104" y="16710"/>
                  </a:cubicBezTo>
                  <a:cubicBezTo>
                    <a:pt x="12113" y="16715"/>
                    <a:pt x="12120" y="16710"/>
                    <a:pt x="12120" y="16724"/>
                  </a:cubicBezTo>
                  <a:cubicBezTo>
                    <a:pt x="12141" y="16650"/>
                    <a:pt x="12259" y="16583"/>
                    <a:pt x="12280" y="16495"/>
                  </a:cubicBezTo>
                  <a:lnTo>
                    <a:pt x="12296" y="16495"/>
                  </a:lnTo>
                  <a:cubicBezTo>
                    <a:pt x="12275" y="16490"/>
                    <a:pt x="12254" y="16476"/>
                    <a:pt x="12243" y="16458"/>
                  </a:cubicBezTo>
                  <a:cubicBezTo>
                    <a:pt x="12266" y="16435"/>
                    <a:pt x="12270" y="16398"/>
                    <a:pt x="12295" y="16398"/>
                  </a:cubicBezTo>
                  <a:cubicBezTo>
                    <a:pt x="12297" y="16398"/>
                    <a:pt x="12300" y="16399"/>
                    <a:pt x="12303" y="16400"/>
                  </a:cubicBezTo>
                  <a:cubicBezTo>
                    <a:pt x="12285" y="16416"/>
                    <a:pt x="12292" y="16428"/>
                    <a:pt x="12292" y="16442"/>
                  </a:cubicBezTo>
                  <a:lnTo>
                    <a:pt x="12310" y="16404"/>
                  </a:lnTo>
                  <a:lnTo>
                    <a:pt x="12310" y="16404"/>
                  </a:lnTo>
                  <a:cubicBezTo>
                    <a:pt x="12366" y="16409"/>
                    <a:pt x="12282" y="16453"/>
                    <a:pt x="12305" y="16474"/>
                  </a:cubicBezTo>
                  <a:cubicBezTo>
                    <a:pt x="12352" y="16411"/>
                    <a:pt x="12389" y="16321"/>
                    <a:pt x="12438" y="16289"/>
                  </a:cubicBezTo>
                  <a:lnTo>
                    <a:pt x="12438" y="16289"/>
                  </a:lnTo>
                  <a:cubicBezTo>
                    <a:pt x="12472" y="16307"/>
                    <a:pt x="12383" y="16373"/>
                    <a:pt x="12410" y="16373"/>
                  </a:cubicBezTo>
                  <a:cubicBezTo>
                    <a:pt x="12415" y="16373"/>
                    <a:pt x="12422" y="16371"/>
                    <a:pt x="12433" y="16367"/>
                  </a:cubicBezTo>
                  <a:lnTo>
                    <a:pt x="12433" y="16367"/>
                  </a:lnTo>
                  <a:lnTo>
                    <a:pt x="12356" y="16421"/>
                  </a:lnTo>
                  <a:cubicBezTo>
                    <a:pt x="12359" y="16421"/>
                    <a:pt x="12362" y="16421"/>
                    <a:pt x="12365" y="16421"/>
                  </a:cubicBezTo>
                  <a:cubicBezTo>
                    <a:pt x="12446" y="16421"/>
                    <a:pt x="12318" y="16456"/>
                    <a:pt x="12412" y="16462"/>
                  </a:cubicBezTo>
                  <a:cubicBezTo>
                    <a:pt x="12505" y="16384"/>
                    <a:pt x="12491" y="16351"/>
                    <a:pt x="12586" y="16275"/>
                  </a:cubicBezTo>
                  <a:cubicBezTo>
                    <a:pt x="12588" y="16238"/>
                    <a:pt x="12554" y="16256"/>
                    <a:pt x="12556" y="16219"/>
                  </a:cubicBezTo>
                  <a:cubicBezTo>
                    <a:pt x="12646" y="16068"/>
                    <a:pt x="12727" y="16200"/>
                    <a:pt x="12776" y="16071"/>
                  </a:cubicBezTo>
                  <a:cubicBezTo>
                    <a:pt x="12781" y="16027"/>
                    <a:pt x="12751" y="15980"/>
                    <a:pt x="12834" y="15936"/>
                  </a:cubicBezTo>
                  <a:lnTo>
                    <a:pt x="12846" y="15992"/>
                  </a:lnTo>
                  <a:cubicBezTo>
                    <a:pt x="12931" y="15913"/>
                    <a:pt x="12843" y="15897"/>
                    <a:pt x="12955" y="15832"/>
                  </a:cubicBezTo>
                  <a:lnTo>
                    <a:pt x="12955" y="15832"/>
                  </a:lnTo>
                  <a:cubicBezTo>
                    <a:pt x="12952" y="15860"/>
                    <a:pt x="12908" y="15902"/>
                    <a:pt x="12915" y="15902"/>
                  </a:cubicBezTo>
                  <a:cubicBezTo>
                    <a:pt x="12916" y="15902"/>
                    <a:pt x="12916" y="15902"/>
                    <a:pt x="12918" y="15901"/>
                  </a:cubicBezTo>
                  <a:cubicBezTo>
                    <a:pt x="12999" y="15871"/>
                    <a:pt x="12936" y="15841"/>
                    <a:pt x="12980" y="15797"/>
                  </a:cubicBezTo>
                  <a:lnTo>
                    <a:pt x="12980" y="15797"/>
                  </a:lnTo>
                  <a:lnTo>
                    <a:pt x="13020" y="15820"/>
                  </a:lnTo>
                  <a:cubicBezTo>
                    <a:pt x="13103" y="15725"/>
                    <a:pt x="13177" y="15607"/>
                    <a:pt x="13268" y="15505"/>
                  </a:cubicBezTo>
                  <a:cubicBezTo>
                    <a:pt x="13271" y="15516"/>
                    <a:pt x="13268" y="15534"/>
                    <a:pt x="13282" y="15534"/>
                  </a:cubicBezTo>
                  <a:cubicBezTo>
                    <a:pt x="13286" y="15534"/>
                    <a:pt x="13291" y="15533"/>
                    <a:pt x="13298" y="15530"/>
                  </a:cubicBezTo>
                  <a:cubicBezTo>
                    <a:pt x="13404" y="15394"/>
                    <a:pt x="13562" y="15271"/>
                    <a:pt x="13699" y="15171"/>
                  </a:cubicBezTo>
                  <a:lnTo>
                    <a:pt x="13717" y="15099"/>
                  </a:lnTo>
                  <a:cubicBezTo>
                    <a:pt x="13722" y="15096"/>
                    <a:pt x="13728" y="15094"/>
                    <a:pt x="13733" y="15094"/>
                  </a:cubicBezTo>
                  <a:cubicBezTo>
                    <a:pt x="13741" y="15094"/>
                    <a:pt x="13747" y="15099"/>
                    <a:pt x="13743" y="15109"/>
                  </a:cubicBezTo>
                  <a:cubicBezTo>
                    <a:pt x="13798" y="15071"/>
                    <a:pt x="13729" y="15090"/>
                    <a:pt x="13740" y="15055"/>
                  </a:cubicBezTo>
                  <a:cubicBezTo>
                    <a:pt x="13752" y="15043"/>
                    <a:pt x="13763" y="15038"/>
                    <a:pt x="13771" y="15038"/>
                  </a:cubicBezTo>
                  <a:cubicBezTo>
                    <a:pt x="13782" y="15038"/>
                    <a:pt x="13787" y="15047"/>
                    <a:pt x="13782" y="15060"/>
                  </a:cubicBezTo>
                  <a:cubicBezTo>
                    <a:pt x="13840" y="14958"/>
                    <a:pt x="13965" y="14779"/>
                    <a:pt x="14079" y="14721"/>
                  </a:cubicBezTo>
                  <a:lnTo>
                    <a:pt x="14079" y="14721"/>
                  </a:lnTo>
                  <a:lnTo>
                    <a:pt x="14070" y="14747"/>
                  </a:lnTo>
                  <a:cubicBezTo>
                    <a:pt x="14148" y="14691"/>
                    <a:pt x="14091" y="14617"/>
                    <a:pt x="14179" y="14580"/>
                  </a:cubicBezTo>
                  <a:lnTo>
                    <a:pt x="14179" y="14580"/>
                  </a:lnTo>
                  <a:lnTo>
                    <a:pt x="14172" y="14596"/>
                  </a:lnTo>
                  <a:cubicBezTo>
                    <a:pt x="14327" y="14462"/>
                    <a:pt x="14464" y="14279"/>
                    <a:pt x="14614" y="14207"/>
                  </a:cubicBezTo>
                  <a:cubicBezTo>
                    <a:pt x="14596" y="14146"/>
                    <a:pt x="14772" y="14079"/>
                    <a:pt x="14730" y="14017"/>
                  </a:cubicBezTo>
                  <a:cubicBezTo>
                    <a:pt x="14837" y="13959"/>
                    <a:pt x="14823" y="13993"/>
                    <a:pt x="14958" y="13894"/>
                  </a:cubicBezTo>
                  <a:cubicBezTo>
                    <a:pt x="14990" y="13864"/>
                    <a:pt x="14971" y="13815"/>
                    <a:pt x="15004" y="13769"/>
                  </a:cubicBezTo>
                  <a:lnTo>
                    <a:pt x="15032" y="13794"/>
                  </a:lnTo>
                  <a:lnTo>
                    <a:pt x="15034" y="13787"/>
                  </a:lnTo>
                  <a:lnTo>
                    <a:pt x="15036" y="13789"/>
                  </a:lnTo>
                  <a:lnTo>
                    <a:pt x="15057" y="13715"/>
                  </a:lnTo>
                  <a:lnTo>
                    <a:pt x="15118" y="13720"/>
                  </a:lnTo>
                  <a:lnTo>
                    <a:pt x="15141" y="13685"/>
                  </a:lnTo>
                  <a:lnTo>
                    <a:pt x="15147" y="13676"/>
                  </a:lnTo>
                  <a:lnTo>
                    <a:pt x="15138" y="13681"/>
                  </a:lnTo>
                  <a:cubicBezTo>
                    <a:pt x="15128" y="13686"/>
                    <a:pt x="15117" y="13690"/>
                    <a:pt x="15109" y="13690"/>
                  </a:cubicBezTo>
                  <a:cubicBezTo>
                    <a:pt x="15104" y="13690"/>
                    <a:pt x="15099" y="13689"/>
                    <a:pt x="15097" y="13685"/>
                  </a:cubicBezTo>
                  <a:cubicBezTo>
                    <a:pt x="15104" y="13676"/>
                    <a:pt x="15111" y="13669"/>
                    <a:pt x="15118" y="13660"/>
                  </a:cubicBezTo>
                  <a:lnTo>
                    <a:pt x="15265" y="13499"/>
                  </a:lnTo>
                  <a:lnTo>
                    <a:pt x="15266" y="13499"/>
                  </a:lnTo>
                  <a:lnTo>
                    <a:pt x="15266" y="13498"/>
                  </a:lnTo>
                  <a:lnTo>
                    <a:pt x="15308" y="13453"/>
                  </a:lnTo>
                  <a:lnTo>
                    <a:pt x="15296" y="13454"/>
                  </a:lnTo>
                  <a:lnTo>
                    <a:pt x="15296" y="13454"/>
                  </a:lnTo>
                  <a:lnTo>
                    <a:pt x="15354" y="13368"/>
                  </a:lnTo>
                  <a:close/>
                  <a:moveTo>
                    <a:pt x="12667" y="18185"/>
                  </a:moveTo>
                  <a:cubicBezTo>
                    <a:pt x="12665" y="18192"/>
                    <a:pt x="12665" y="18199"/>
                    <a:pt x="12667" y="18206"/>
                  </a:cubicBezTo>
                  <a:lnTo>
                    <a:pt x="12667" y="18185"/>
                  </a:lnTo>
                  <a:close/>
                  <a:moveTo>
                    <a:pt x="12909" y="18208"/>
                  </a:moveTo>
                  <a:cubicBezTo>
                    <a:pt x="12905" y="18208"/>
                    <a:pt x="12887" y="18221"/>
                    <a:pt x="12853" y="18247"/>
                  </a:cubicBezTo>
                  <a:lnTo>
                    <a:pt x="12850" y="18247"/>
                  </a:lnTo>
                  <a:cubicBezTo>
                    <a:pt x="12816" y="18285"/>
                    <a:pt x="12810" y="18296"/>
                    <a:pt x="12816" y="18296"/>
                  </a:cubicBezTo>
                  <a:cubicBezTo>
                    <a:pt x="12824" y="18296"/>
                    <a:pt x="12860" y="18270"/>
                    <a:pt x="12866" y="18270"/>
                  </a:cubicBezTo>
                  <a:cubicBezTo>
                    <a:pt x="12866" y="18270"/>
                    <a:pt x="12867" y="18270"/>
                    <a:pt x="12867" y="18271"/>
                  </a:cubicBezTo>
                  <a:cubicBezTo>
                    <a:pt x="12897" y="18231"/>
                    <a:pt x="12915" y="18208"/>
                    <a:pt x="12909" y="18208"/>
                  </a:cubicBezTo>
                  <a:close/>
                  <a:moveTo>
                    <a:pt x="8542" y="18308"/>
                  </a:moveTo>
                  <a:cubicBezTo>
                    <a:pt x="8544" y="18309"/>
                    <a:pt x="8546" y="18311"/>
                    <a:pt x="8548" y="18312"/>
                  </a:cubicBezTo>
                  <a:cubicBezTo>
                    <a:pt x="8546" y="18311"/>
                    <a:pt x="8544" y="18309"/>
                    <a:pt x="8542" y="18308"/>
                  </a:cubicBezTo>
                  <a:close/>
                  <a:moveTo>
                    <a:pt x="14144" y="18458"/>
                  </a:moveTo>
                  <a:lnTo>
                    <a:pt x="14086" y="18537"/>
                  </a:lnTo>
                  <a:cubicBezTo>
                    <a:pt x="14104" y="18530"/>
                    <a:pt x="14125" y="18514"/>
                    <a:pt x="14146" y="18458"/>
                  </a:cubicBezTo>
                  <a:close/>
                  <a:moveTo>
                    <a:pt x="14144" y="18319"/>
                  </a:moveTo>
                  <a:lnTo>
                    <a:pt x="14100" y="18366"/>
                  </a:lnTo>
                  <a:lnTo>
                    <a:pt x="13905" y="18655"/>
                  </a:lnTo>
                  <a:lnTo>
                    <a:pt x="14144" y="18319"/>
                  </a:lnTo>
                  <a:close/>
                  <a:moveTo>
                    <a:pt x="14086" y="18537"/>
                  </a:moveTo>
                  <a:lnTo>
                    <a:pt x="14086" y="18537"/>
                  </a:lnTo>
                  <a:cubicBezTo>
                    <a:pt x="14056" y="18544"/>
                    <a:pt x="14033" y="18526"/>
                    <a:pt x="14026" y="18611"/>
                  </a:cubicBezTo>
                  <a:cubicBezTo>
                    <a:pt x="14024" y="18604"/>
                    <a:pt x="14022" y="18601"/>
                    <a:pt x="14020" y="18601"/>
                  </a:cubicBezTo>
                  <a:cubicBezTo>
                    <a:pt x="14012" y="18601"/>
                    <a:pt x="13997" y="18644"/>
                    <a:pt x="13958" y="18702"/>
                  </a:cubicBezTo>
                  <a:lnTo>
                    <a:pt x="14086" y="18537"/>
                  </a:lnTo>
                  <a:close/>
                  <a:moveTo>
                    <a:pt x="14153" y="18593"/>
                  </a:moveTo>
                  <a:cubicBezTo>
                    <a:pt x="14139" y="18593"/>
                    <a:pt x="14107" y="18608"/>
                    <a:pt x="14065" y="18630"/>
                  </a:cubicBezTo>
                  <a:lnTo>
                    <a:pt x="13954" y="18785"/>
                  </a:lnTo>
                  <a:cubicBezTo>
                    <a:pt x="13988" y="18774"/>
                    <a:pt x="14075" y="18697"/>
                    <a:pt x="14088" y="18697"/>
                  </a:cubicBezTo>
                  <a:lnTo>
                    <a:pt x="14088" y="18697"/>
                  </a:lnTo>
                  <a:cubicBezTo>
                    <a:pt x="14091" y="18697"/>
                    <a:pt x="14090" y="18701"/>
                    <a:pt x="14084" y="18711"/>
                  </a:cubicBezTo>
                  <a:cubicBezTo>
                    <a:pt x="14157" y="18624"/>
                    <a:pt x="14173" y="18593"/>
                    <a:pt x="14153" y="18593"/>
                  </a:cubicBezTo>
                  <a:close/>
                  <a:moveTo>
                    <a:pt x="13785" y="18769"/>
                  </a:moveTo>
                  <a:cubicBezTo>
                    <a:pt x="13661" y="18903"/>
                    <a:pt x="13621" y="18970"/>
                    <a:pt x="13643" y="18970"/>
                  </a:cubicBezTo>
                  <a:cubicBezTo>
                    <a:pt x="13665" y="18970"/>
                    <a:pt x="13745" y="18906"/>
                    <a:pt x="13866" y="18776"/>
                  </a:cubicBezTo>
                  <a:lnTo>
                    <a:pt x="13866" y="18776"/>
                  </a:lnTo>
                  <a:cubicBezTo>
                    <a:pt x="13815" y="18811"/>
                    <a:pt x="13758" y="18856"/>
                    <a:pt x="13742" y="18856"/>
                  </a:cubicBezTo>
                  <a:cubicBezTo>
                    <a:pt x="13730" y="18856"/>
                    <a:pt x="13738" y="18833"/>
                    <a:pt x="13785" y="18769"/>
                  </a:cubicBezTo>
                  <a:close/>
                  <a:moveTo>
                    <a:pt x="12285" y="18788"/>
                  </a:moveTo>
                  <a:lnTo>
                    <a:pt x="12099" y="18957"/>
                  </a:lnTo>
                  <a:cubicBezTo>
                    <a:pt x="12118" y="18947"/>
                    <a:pt x="12141" y="18935"/>
                    <a:pt x="12151" y="18935"/>
                  </a:cubicBezTo>
                  <a:cubicBezTo>
                    <a:pt x="12161" y="18935"/>
                    <a:pt x="12156" y="18948"/>
                    <a:pt x="12115" y="18992"/>
                  </a:cubicBezTo>
                  <a:cubicBezTo>
                    <a:pt x="12219" y="18912"/>
                    <a:pt x="12227" y="18901"/>
                    <a:pt x="12217" y="18901"/>
                  </a:cubicBezTo>
                  <a:cubicBezTo>
                    <a:pt x="12213" y="18901"/>
                    <a:pt x="12206" y="18902"/>
                    <a:pt x="12201" y="18902"/>
                  </a:cubicBezTo>
                  <a:cubicBezTo>
                    <a:pt x="12185" y="18902"/>
                    <a:pt x="12180" y="18889"/>
                    <a:pt x="12285" y="18788"/>
                  </a:cubicBezTo>
                  <a:close/>
                  <a:moveTo>
                    <a:pt x="13709" y="18981"/>
                  </a:moveTo>
                  <a:lnTo>
                    <a:pt x="13709" y="18981"/>
                  </a:lnTo>
                  <a:cubicBezTo>
                    <a:pt x="13709" y="18981"/>
                    <a:pt x="13687" y="19011"/>
                    <a:pt x="13585" y="19126"/>
                  </a:cubicBezTo>
                  <a:cubicBezTo>
                    <a:pt x="13593" y="19120"/>
                    <a:pt x="13602" y="19115"/>
                    <a:pt x="13611" y="19111"/>
                  </a:cubicBezTo>
                  <a:lnTo>
                    <a:pt x="13611" y="19111"/>
                  </a:lnTo>
                  <a:cubicBezTo>
                    <a:pt x="13587" y="19137"/>
                    <a:pt x="13581" y="19146"/>
                    <a:pt x="13585" y="19146"/>
                  </a:cubicBezTo>
                  <a:cubicBezTo>
                    <a:pt x="13593" y="19146"/>
                    <a:pt x="13648" y="19101"/>
                    <a:pt x="13636" y="19101"/>
                  </a:cubicBezTo>
                  <a:cubicBezTo>
                    <a:pt x="13633" y="19101"/>
                    <a:pt x="13627" y="19103"/>
                    <a:pt x="13618" y="19107"/>
                  </a:cubicBezTo>
                  <a:lnTo>
                    <a:pt x="13618" y="19107"/>
                  </a:lnTo>
                  <a:cubicBezTo>
                    <a:pt x="13636" y="19089"/>
                    <a:pt x="13664" y="19059"/>
                    <a:pt x="13713" y="19015"/>
                  </a:cubicBezTo>
                  <a:lnTo>
                    <a:pt x="13713" y="19015"/>
                  </a:lnTo>
                  <a:cubicBezTo>
                    <a:pt x="13711" y="19015"/>
                    <a:pt x="13710" y="19015"/>
                    <a:pt x="13709" y="19015"/>
                  </a:cubicBezTo>
                  <a:cubicBezTo>
                    <a:pt x="13686" y="19015"/>
                    <a:pt x="13709" y="18981"/>
                    <a:pt x="13709" y="18981"/>
                  </a:cubicBezTo>
                  <a:close/>
                  <a:moveTo>
                    <a:pt x="9230" y="19220"/>
                  </a:moveTo>
                  <a:lnTo>
                    <a:pt x="9230" y="19220"/>
                  </a:lnTo>
                  <a:cubicBezTo>
                    <a:pt x="9229" y="19220"/>
                    <a:pt x="9228" y="19221"/>
                    <a:pt x="9227" y="19221"/>
                  </a:cubicBezTo>
                  <a:lnTo>
                    <a:pt x="9226" y="19220"/>
                  </a:lnTo>
                  <a:lnTo>
                    <a:pt x="9226" y="19220"/>
                  </a:lnTo>
                  <a:cubicBezTo>
                    <a:pt x="9220" y="19222"/>
                    <a:pt x="9214" y="19224"/>
                    <a:pt x="9211" y="19228"/>
                  </a:cubicBezTo>
                  <a:lnTo>
                    <a:pt x="9248" y="19235"/>
                  </a:lnTo>
                  <a:lnTo>
                    <a:pt x="9230" y="19220"/>
                  </a:lnTo>
                  <a:close/>
                  <a:moveTo>
                    <a:pt x="13047" y="19272"/>
                  </a:moveTo>
                  <a:lnTo>
                    <a:pt x="12929" y="19353"/>
                  </a:lnTo>
                  <a:lnTo>
                    <a:pt x="12864" y="19462"/>
                  </a:lnTo>
                  <a:cubicBezTo>
                    <a:pt x="12899" y="19409"/>
                    <a:pt x="13075" y="19286"/>
                    <a:pt x="13050" y="19272"/>
                  </a:cubicBezTo>
                  <a:close/>
                  <a:moveTo>
                    <a:pt x="9403" y="19311"/>
                  </a:moveTo>
                  <a:lnTo>
                    <a:pt x="9403" y="19311"/>
                  </a:lnTo>
                  <a:cubicBezTo>
                    <a:pt x="9438" y="19358"/>
                    <a:pt x="9477" y="19400"/>
                    <a:pt x="9524" y="19432"/>
                  </a:cubicBezTo>
                  <a:cubicBezTo>
                    <a:pt x="9577" y="19467"/>
                    <a:pt x="9635" y="19497"/>
                    <a:pt x="9697" y="19515"/>
                  </a:cubicBezTo>
                  <a:cubicBezTo>
                    <a:pt x="9718" y="19534"/>
                    <a:pt x="9688" y="19534"/>
                    <a:pt x="9679" y="19536"/>
                  </a:cubicBezTo>
                  <a:cubicBezTo>
                    <a:pt x="9720" y="19547"/>
                    <a:pt x="9764" y="19554"/>
                    <a:pt x="9796" y="19554"/>
                  </a:cubicBezTo>
                  <a:cubicBezTo>
                    <a:pt x="9838" y="19554"/>
                    <a:pt x="9862" y="19542"/>
                    <a:pt x="9841" y="19509"/>
                  </a:cubicBezTo>
                  <a:cubicBezTo>
                    <a:pt x="9746" y="19509"/>
                    <a:pt x="9732" y="19488"/>
                    <a:pt x="9628" y="19481"/>
                  </a:cubicBezTo>
                  <a:cubicBezTo>
                    <a:pt x="9558" y="19446"/>
                    <a:pt x="9521" y="19397"/>
                    <a:pt x="9542" y="19393"/>
                  </a:cubicBezTo>
                  <a:cubicBezTo>
                    <a:pt x="9514" y="19386"/>
                    <a:pt x="9452" y="19316"/>
                    <a:pt x="9403" y="19311"/>
                  </a:cubicBezTo>
                  <a:close/>
                  <a:moveTo>
                    <a:pt x="9913" y="19546"/>
                  </a:moveTo>
                  <a:lnTo>
                    <a:pt x="9992" y="19564"/>
                  </a:lnTo>
                  <a:cubicBezTo>
                    <a:pt x="9966" y="19553"/>
                    <a:pt x="9941" y="19546"/>
                    <a:pt x="9915" y="19546"/>
                  </a:cubicBezTo>
                  <a:close/>
                  <a:moveTo>
                    <a:pt x="11251" y="19474"/>
                  </a:moveTo>
                  <a:cubicBezTo>
                    <a:pt x="11221" y="19485"/>
                    <a:pt x="11179" y="19497"/>
                    <a:pt x="11135" y="19513"/>
                  </a:cubicBezTo>
                  <a:cubicBezTo>
                    <a:pt x="11088" y="19522"/>
                    <a:pt x="11044" y="19536"/>
                    <a:pt x="11000" y="19555"/>
                  </a:cubicBezTo>
                  <a:lnTo>
                    <a:pt x="10996" y="19566"/>
                  </a:lnTo>
                  <a:cubicBezTo>
                    <a:pt x="11012" y="19550"/>
                    <a:pt x="11063" y="19541"/>
                    <a:pt x="11119" y="19529"/>
                  </a:cubicBezTo>
                  <a:cubicBezTo>
                    <a:pt x="11167" y="19520"/>
                    <a:pt x="11211" y="19502"/>
                    <a:pt x="11253" y="19474"/>
                  </a:cubicBezTo>
                  <a:close/>
                  <a:moveTo>
                    <a:pt x="9992" y="19564"/>
                  </a:moveTo>
                  <a:cubicBezTo>
                    <a:pt x="10003" y="19569"/>
                    <a:pt x="10016" y="19573"/>
                    <a:pt x="10029" y="19573"/>
                  </a:cubicBezTo>
                  <a:lnTo>
                    <a:pt x="10029" y="19573"/>
                  </a:lnTo>
                  <a:lnTo>
                    <a:pt x="9992" y="19564"/>
                  </a:lnTo>
                  <a:close/>
                  <a:moveTo>
                    <a:pt x="10036" y="19569"/>
                  </a:moveTo>
                  <a:cubicBezTo>
                    <a:pt x="10036" y="19571"/>
                    <a:pt x="10034" y="19571"/>
                    <a:pt x="10029" y="19573"/>
                  </a:cubicBezTo>
                  <a:lnTo>
                    <a:pt x="10029" y="19573"/>
                  </a:lnTo>
                  <a:cubicBezTo>
                    <a:pt x="10029" y="19573"/>
                    <a:pt x="10029" y="19573"/>
                    <a:pt x="10029" y="19573"/>
                  </a:cubicBezTo>
                  <a:lnTo>
                    <a:pt x="10029" y="19573"/>
                  </a:lnTo>
                  <a:lnTo>
                    <a:pt x="10029" y="19573"/>
                  </a:lnTo>
                  <a:cubicBezTo>
                    <a:pt x="10029" y="19573"/>
                    <a:pt x="10029" y="19573"/>
                    <a:pt x="10029" y="19573"/>
                  </a:cubicBezTo>
                  <a:lnTo>
                    <a:pt x="10029" y="19573"/>
                  </a:lnTo>
                  <a:cubicBezTo>
                    <a:pt x="10030" y="19573"/>
                    <a:pt x="10031" y="19573"/>
                    <a:pt x="10031" y="19573"/>
                  </a:cubicBezTo>
                  <a:lnTo>
                    <a:pt x="10029" y="19573"/>
                  </a:lnTo>
                  <a:lnTo>
                    <a:pt x="10068" y="19578"/>
                  </a:lnTo>
                  <a:lnTo>
                    <a:pt x="10068" y="19578"/>
                  </a:lnTo>
                  <a:lnTo>
                    <a:pt x="10036" y="19569"/>
                  </a:lnTo>
                  <a:close/>
                  <a:moveTo>
                    <a:pt x="10996" y="19566"/>
                  </a:moveTo>
                  <a:cubicBezTo>
                    <a:pt x="10991" y="19571"/>
                    <a:pt x="10989" y="19576"/>
                    <a:pt x="10989" y="19583"/>
                  </a:cubicBezTo>
                  <a:lnTo>
                    <a:pt x="10996" y="19566"/>
                  </a:lnTo>
                  <a:close/>
                  <a:moveTo>
                    <a:pt x="10789" y="19620"/>
                  </a:moveTo>
                  <a:cubicBezTo>
                    <a:pt x="10769" y="19620"/>
                    <a:pt x="10748" y="19624"/>
                    <a:pt x="10727" y="19629"/>
                  </a:cubicBezTo>
                  <a:lnTo>
                    <a:pt x="10729" y="19629"/>
                  </a:lnTo>
                  <a:cubicBezTo>
                    <a:pt x="10750" y="19624"/>
                    <a:pt x="10769" y="19622"/>
                    <a:pt x="10789" y="19620"/>
                  </a:cubicBezTo>
                  <a:close/>
                  <a:moveTo>
                    <a:pt x="9989" y="19632"/>
                  </a:moveTo>
                  <a:cubicBezTo>
                    <a:pt x="9993" y="19636"/>
                    <a:pt x="10001" y="19639"/>
                    <a:pt x="10013" y="19643"/>
                  </a:cubicBezTo>
                  <a:lnTo>
                    <a:pt x="9989" y="19632"/>
                  </a:lnTo>
                  <a:close/>
                  <a:moveTo>
                    <a:pt x="10687" y="19629"/>
                  </a:moveTo>
                  <a:cubicBezTo>
                    <a:pt x="10664" y="19636"/>
                    <a:pt x="10643" y="19641"/>
                    <a:pt x="10625" y="19645"/>
                  </a:cubicBezTo>
                  <a:cubicBezTo>
                    <a:pt x="10646" y="19643"/>
                    <a:pt x="10664" y="19641"/>
                    <a:pt x="10685" y="19636"/>
                  </a:cubicBezTo>
                  <a:lnTo>
                    <a:pt x="10685" y="19636"/>
                  </a:lnTo>
                  <a:cubicBezTo>
                    <a:pt x="10683" y="19643"/>
                    <a:pt x="10680" y="19648"/>
                    <a:pt x="10692" y="19650"/>
                  </a:cubicBezTo>
                  <a:cubicBezTo>
                    <a:pt x="10699" y="19638"/>
                    <a:pt x="10713" y="19631"/>
                    <a:pt x="10727" y="19629"/>
                  </a:cubicBezTo>
                  <a:lnTo>
                    <a:pt x="10727" y="19629"/>
                  </a:lnTo>
                  <a:lnTo>
                    <a:pt x="10685" y="19636"/>
                  </a:lnTo>
                  <a:cubicBezTo>
                    <a:pt x="10685" y="19634"/>
                    <a:pt x="10687" y="19631"/>
                    <a:pt x="10687" y="19629"/>
                  </a:cubicBezTo>
                  <a:close/>
                  <a:moveTo>
                    <a:pt x="11145" y="19678"/>
                  </a:moveTo>
                  <a:lnTo>
                    <a:pt x="11145" y="19678"/>
                  </a:lnTo>
                  <a:cubicBezTo>
                    <a:pt x="11142" y="19679"/>
                    <a:pt x="11140" y="19679"/>
                    <a:pt x="11137" y="19680"/>
                  </a:cubicBezTo>
                  <a:cubicBezTo>
                    <a:pt x="11140" y="19679"/>
                    <a:pt x="11142" y="19679"/>
                    <a:pt x="11145" y="19678"/>
                  </a:cubicBezTo>
                  <a:close/>
                  <a:moveTo>
                    <a:pt x="11065" y="19689"/>
                  </a:moveTo>
                  <a:lnTo>
                    <a:pt x="11058" y="19692"/>
                  </a:lnTo>
                  <a:cubicBezTo>
                    <a:pt x="11061" y="19691"/>
                    <a:pt x="11063" y="19690"/>
                    <a:pt x="11065" y="19689"/>
                  </a:cubicBezTo>
                  <a:close/>
                  <a:moveTo>
                    <a:pt x="10490" y="878"/>
                  </a:moveTo>
                  <a:cubicBezTo>
                    <a:pt x="10427" y="878"/>
                    <a:pt x="10363" y="881"/>
                    <a:pt x="10300" y="889"/>
                  </a:cubicBezTo>
                  <a:cubicBezTo>
                    <a:pt x="10393" y="919"/>
                    <a:pt x="10356" y="919"/>
                    <a:pt x="10300" y="926"/>
                  </a:cubicBezTo>
                  <a:cubicBezTo>
                    <a:pt x="10247" y="935"/>
                    <a:pt x="10173" y="947"/>
                    <a:pt x="10196" y="984"/>
                  </a:cubicBezTo>
                  <a:cubicBezTo>
                    <a:pt x="10091" y="1005"/>
                    <a:pt x="10047" y="1019"/>
                    <a:pt x="10032" y="1019"/>
                  </a:cubicBezTo>
                  <a:cubicBezTo>
                    <a:pt x="10031" y="1019"/>
                    <a:pt x="10030" y="1019"/>
                    <a:pt x="10029" y="1018"/>
                  </a:cubicBezTo>
                  <a:lnTo>
                    <a:pt x="9976" y="1025"/>
                  </a:lnTo>
                  <a:lnTo>
                    <a:pt x="9855" y="1049"/>
                  </a:lnTo>
                  <a:cubicBezTo>
                    <a:pt x="9816" y="1058"/>
                    <a:pt x="9776" y="1067"/>
                    <a:pt x="9737" y="1081"/>
                  </a:cubicBezTo>
                  <a:lnTo>
                    <a:pt x="9684" y="1097"/>
                  </a:lnTo>
                  <a:cubicBezTo>
                    <a:pt x="9675" y="1099"/>
                    <a:pt x="9670" y="1099"/>
                    <a:pt x="9666" y="1099"/>
                  </a:cubicBezTo>
                  <a:cubicBezTo>
                    <a:pt x="9628" y="1099"/>
                    <a:pt x="9777" y="1034"/>
                    <a:pt x="9762" y="1023"/>
                  </a:cubicBezTo>
                  <a:lnTo>
                    <a:pt x="9762" y="1023"/>
                  </a:lnTo>
                  <a:cubicBezTo>
                    <a:pt x="9648" y="1074"/>
                    <a:pt x="9616" y="1080"/>
                    <a:pt x="9596" y="1080"/>
                  </a:cubicBezTo>
                  <a:cubicBezTo>
                    <a:pt x="9590" y="1080"/>
                    <a:pt x="9585" y="1079"/>
                    <a:pt x="9579" y="1079"/>
                  </a:cubicBezTo>
                  <a:cubicBezTo>
                    <a:pt x="9564" y="1079"/>
                    <a:pt x="9543" y="1083"/>
                    <a:pt x="9482" y="1109"/>
                  </a:cubicBezTo>
                  <a:cubicBezTo>
                    <a:pt x="9505" y="1111"/>
                    <a:pt x="9491" y="1132"/>
                    <a:pt x="9454" y="1160"/>
                  </a:cubicBezTo>
                  <a:cubicBezTo>
                    <a:pt x="9415" y="1188"/>
                    <a:pt x="9357" y="1234"/>
                    <a:pt x="9292" y="1278"/>
                  </a:cubicBezTo>
                  <a:lnTo>
                    <a:pt x="9391" y="1225"/>
                  </a:lnTo>
                  <a:cubicBezTo>
                    <a:pt x="9422" y="1208"/>
                    <a:pt x="9456" y="1192"/>
                    <a:pt x="9491" y="1178"/>
                  </a:cubicBezTo>
                  <a:lnTo>
                    <a:pt x="9491" y="1178"/>
                  </a:lnTo>
                  <a:cubicBezTo>
                    <a:pt x="9417" y="1234"/>
                    <a:pt x="9364" y="1280"/>
                    <a:pt x="9320" y="1308"/>
                  </a:cubicBezTo>
                  <a:cubicBezTo>
                    <a:pt x="9276" y="1338"/>
                    <a:pt x="9248" y="1357"/>
                    <a:pt x="9213" y="1375"/>
                  </a:cubicBezTo>
                  <a:lnTo>
                    <a:pt x="9162" y="1406"/>
                  </a:lnTo>
                  <a:lnTo>
                    <a:pt x="9150" y="1415"/>
                  </a:lnTo>
                  <a:lnTo>
                    <a:pt x="9143" y="1417"/>
                  </a:lnTo>
                  <a:lnTo>
                    <a:pt x="9136" y="1426"/>
                  </a:lnTo>
                  <a:lnTo>
                    <a:pt x="9132" y="1429"/>
                  </a:lnTo>
                  <a:lnTo>
                    <a:pt x="9106" y="1450"/>
                  </a:lnTo>
                  <a:cubicBezTo>
                    <a:pt x="9055" y="1494"/>
                    <a:pt x="9011" y="1542"/>
                    <a:pt x="8972" y="1596"/>
                  </a:cubicBezTo>
                  <a:lnTo>
                    <a:pt x="9030" y="1501"/>
                  </a:lnTo>
                  <a:lnTo>
                    <a:pt x="9030" y="1501"/>
                  </a:lnTo>
                  <a:cubicBezTo>
                    <a:pt x="8916" y="1635"/>
                    <a:pt x="8573" y="1957"/>
                    <a:pt x="8494" y="2122"/>
                  </a:cubicBezTo>
                  <a:cubicBezTo>
                    <a:pt x="8482" y="2129"/>
                    <a:pt x="8466" y="2136"/>
                    <a:pt x="8457" y="2136"/>
                  </a:cubicBezTo>
                  <a:cubicBezTo>
                    <a:pt x="8446" y="2136"/>
                    <a:pt x="8445" y="2126"/>
                    <a:pt x="8473" y="2094"/>
                  </a:cubicBezTo>
                  <a:lnTo>
                    <a:pt x="8473" y="2094"/>
                  </a:lnTo>
                  <a:cubicBezTo>
                    <a:pt x="8172" y="2384"/>
                    <a:pt x="7861" y="2799"/>
                    <a:pt x="7604" y="3003"/>
                  </a:cubicBezTo>
                  <a:lnTo>
                    <a:pt x="7613" y="2968"/>
                  </a:lnTo>
                  <a:lnTo>
                    <a:pt x="7613" y="2968"/>
                  </a:lnTo>
                  <a:cubicBezTo>
                    <a:pt x="7562" y="3026"/>
                    <a:pt x="7542" y="3089"/>
                    <a:pt x="7460" y="3144"/>
                  </a:cubicBezTo>
                  <a:cubicBezTo>
                    <a:pt x="7459" y="3136"/>
                    <a:pt x="7464" y="3123"/>
                    <a:pt x="7458" y="3123"/>
                  </a:cubicBezTo>
                  <a:cubicBezTo>
                    <a:pt x="7455" y="3123"/>
                    <a:pt x="7450" y="3125"/>
                    <a:pt x="7442" y="3133"/>
                  </a:cubicBezTo>
                  <a:cubicBezTo>
                    <a:pt x="7419" y="3165"/>
                    <a:pt x="7319" y="3302"/>
                    <a:pt x="7238" y="3369"/>
                  </a:cubicBezTo>
                  <a:lnTo>
                    <a:pt x="7287" y="3290"/>
                  </a:lnTo>
                  <a:lnTo>
                    <a:pt x="7287" y="3290"/>
                  </a:lnTo>
                  <a:cubicBezTo>
                    <a:pt x="6981" y="3561"/>
                    <a:pt x="6879" y="3770"/>
                    <a:pt x="6647" y="4023"/>
                  </a:cubicBezTo>
                  <a:cubicBezTo>
                    <a:pt x="6643" y="4019"/>
                    <a:pt x="6638" y="4018"/>
                    <a:pt x="6632" y="4018"/>
                  </a:cubicBezTo>
                  <a:cubicBezTo>
                    <a:pt x="6567" y="4018"/>
                    <a:pt x="6358" y="4206"/>
                    <a:pt x="6248" y="4303"/>
                  </a:cubicBezTo>
                  <a:lnTo>
                    <a:pt x="6246" y="4294"/>
                  </a:lnTo>
                  <a:cubicBezTo>
                    <a:pt x="5905" y="4626"/>
                    <a:pt x="5708" y="4897"/>
                    <a:pt x="5411" y="5224"/>
                  </a:cubicBezTo>
                  <a:cubicBezTo>
                    <a:pt x="5175" y="5374"/>
                    <a:pt x="4739" y="5861"/>
                    <a:pt x="4405" y="6149"/>
                  </a:cubicBezTo>
                  <a:cubicBezTo>
                    <a:pt x="4415" y="6141"/>
                    <a:pt x="4422" y="6138"/>
                    <a:pt x="4426" y="6138"/>
                  </a:cubicBezTo>
                  <a:cubicBezTo>
                    <a:pt x="4445" y="6138"/>
                    <a:pt x="4416" y="6199"/>
                    <a:pt x="4375" y="6246"/>
                  </a:cubicBezTo>
                  <a:cubicBezTo>
                    <a:pt x="4304" y="6303"/>
                    <a:pt x="4224" y="6436"/>
                    <a:pt x="4188" y="6436"/>
                  </a:cubicBezTo>
                  <a:cubicBezTo>
                    <a:pt x="4183" y="6436"/>
                    <a:pt x="4179" y="6433"/>
                    <a:pt x="4175" y="6427"/>
                  </a:cubicBezTo>
                  <a:lnTo>
                    <a:pt x="4203" y="6401"/>
                  </a:lnTo>
                  <a:lnTo>
                    <a:pt x="4203" y="6401"/>
                  </a:lnTo>
                  <a:cubicBezTo>
                    <a:pt x="4113" y="6422"/>
                    <a:pt x="3974" y="6582"/>
                    <a:pt x="3856" y="6698"/>
                  </a:cubicBezTo>
                  <a:lnTo>
                    <a:pt x="3883" y="6763"/>
                  </a:lnTo>
                  <a:cubicBezTo>
                    <a:pt x="3508" y="6999"/>
                    <a:pt x="3107" y="7591"/>
                    <a:pt x="2877" y="7695"/>
                  </a:cubicBezTo>
                  <a:cubicBezTo>
                    <a:pt x="2817" y="7781"/>
                    <a:pt x="2724" y="7871"/>
                    <a:pt x="2664" y="7957"/>
                  </a:cubicBezTo>
                  <a:lnTo>
                    <a:pt x="2641" y="7927"/>
                  </a:lnTo>
                  <a:cubicBezTo>
                    <a:pt x="2430" y="8126"/>
                    <a:pt x="2325" y="8226"/>
                    <a:pt x="2080" y="8483"/>
                  </a:cubicBezTo>
                  <a:lnTo>
                    <a:pt x="2112" y="8414"/>
                  </a:lnTo>
                  <a:lnTo>
                    <a:pt x="2112" y="8414"/>
                  </a:lnTo>
                  <a:cubicBezTo>
                    <a:pt x="1968" y="8555"/>
                    <a:pt x="2006" y="8666"/>
                    <a:pt x="1873" y="8801"/>
                  </a:cubicBezTo>
                  <a:lnTo>
                    <a:pt x="1797" y="8801"/>
                  </a:lnTo>
                  <a:cubicBezTo>
                    <a:pt x="1674" y="8928"/>
                    <a:pt x="1540" y="9037"/>
                    <a:pt x="1407" y="9185"/>
                  </a:cubicBezTo>
                  <a:cubicBezTo>
                    <a:pt x="1282" y="9332"/>
                    <a:pt x="1192" y="9501"/>
                    <a:pt x="1141" y="9686"/>
                  </a:cubicBezTo>
                  <a:cubicBezTo>
                    <a:pt x="1134" y="9677"/>
                    <a:pt x="1122" y="9661"/>
                    <a:pt x="1148" y="9603"/>
                  </a:cubicBezTo>
                  <a:lnTo>
                    <a:pt x="1148" y="9603"/>
                  </a:lnTo>
                  <a:cubicBezTo>
                    <a:pt x="1090" y="9728"/>
                    <a:pt x="1044" y="9858"/>
                    <a:pt x="1013" y="9990"/>
                  </a:cubicBezTo>
                  <a:cubicBezTo>
                    <a:pt x="991" y="10118"/>
                    <a:pt x="988" y="10222"/>
                    <a:pt x="1016" y="10222"/>
                  </a:cubicBezTo>
                  <a:cubicBezTo>
                    <a:pt x="1017" y="10222"/>
                    <a:pt x="1018" y="10222"/>
                    <a:pt x="1019" y="10221"/>
                  </a:cubicBezTo>
                  <a:lnTo>
                    <a:pt x="1019" y="10221"/>
                  </a:lnTo>
                  <a:cubicBezTo>
                    <a:pt x="1002" y="10242"/>
                    <a:pt x="994" y="10332"/>
                    <a:pt x="1004" y="10440"/>
                  </a:cubicBezTo>
                  <a:cubicBezTo>
                    <a:pt x="1016" y="10563"/>
                    <a:pt x="1041" y="10685"/>
                    <a:pt x="1083" y="10801"/>
                  </a:cubicBezTo>
                  <a:lnTo>
                    <a:pt x="1041" y="10778"/>
                  </a:lnTo>
                  <a:lnTo>
                    <a:pt x="1041" y="10778"/>
                  </a:lnTo>
                  <a:cubicBezTo>
                    <a:pt x="1127" y="10936"/>
                    <a:pt x="1134" y="10938"/>
                    <a:pt x="1236" y="11149"/>
                  </a:cubicBezTo>
                  <a:cubicBezTo>
                    <a:pt x="1245" y="11174"/>
                    <a:pt x="1244" y="11188"/>
                    <a:pt x="1239" y="11188"/>
                  </a:cubicBezTo>
                  <a:cubicBezTo>
                    <a:pt x="1233" y="11188"/>
                    <a:pt x="1224" y="11175"/>
                    <a:pt x="1213" y="11148"/>
                  </a:cubicBezTo>
                  <a:lnTo>
                    <a:pt x="1213" y="11148"/>
                  </a:lnTo>
                  <a:cubicBezTo>
                    <a:pt x="1241" y="11225"/>
                    <a:pt x="1261" y="11255"/>
                    <a:pt x="1289" y="11283"/>
                  </a:cubicBezTo>
                  <a:cubicBezTo>
                    <a:pt x="1319" y="11314"/>
                    <a:pt x="1343" y="11351"/>
                    <a:pt x="1403" y="11448"/>
                  </a:cubicBezTo>
                  <a:cubicBezTo>
                    <a:pt x="1403" y="11448"/>
                    <a:pt x="1343" y="11399"/>
                    <a:pt x="1336" y="11391"/>
                  </a:cubicBezTo>
                  <a:lnTo>
                    <a:pt x="1336" y="11391"/>
                  </a:lnTo>
                  <a:cubicBezTo>
                    <a:pt x="1447" y="11552"/>
                    <a:pt x="1449" y="11539"/>
                    <a:pt x="1533" y="11594"/>
                  </a:cubicBezTo>
                  <a:cubicBezTo>
                    <a:pt x="1558" y="11617"/>
                    <a:pt x="1584" y="11640"/>
                    <a:pt x="1605" y="11668"/>
                  </a:cubicBezTo>
                  <a:cubicBezTo>
                    <a:pt x="1635" y="11698"/>
                    <a:pt x="1660" y="11726"/>
                    <a:pt x="1683" y="11756"/>
                  </a:cubicBezTo>
                  <a:cubicBezTo>
                    <a:pt x="1732" y="11817"/>
                    <a:pt x="1769" y="11872"/>
                    <a:pt x="1767" y="11891"/>
                  </a:cubicBezTo>
                  <a:cubicBezTo>
                    <a:pt x="1797" y="11895"/>
                    <a:pt x="1885" y="11949"/>
                    <a:pt x="1955" y="12030"/>
                  </a:cubicBezTo>
                  <a:cubicBezTo>
                    <a:pt x="1955" y="12035"/>
                    <a:pt x="1953" y="12037"/>
                    <a:pt x="1949" y="12037"/>
                  </a:cubicBezTo>
                  <a:cubicBezTo>
                    <a:pt x="1940" y="12037"/>
                    <a:pt x="1920" y="12024"/>
                    <a:pt x="1908" y="12016"/>
                  </a:cubicBezTo>
                  <a:lnTo>
                    <a:pt x="1908" y="12016"/>
                  </a:lnTo>
                  <a:cubicBezTo>
                    <a:pt x="2105" y="12248"/>
                    <a:pt x="2256" y="12306"/>
                    <a:pt x="2381" y="12480"/>
                  </a:cubicBezTo>
                  <a:cubicBezTo>
                    <a:pt x="2376" y="12494"/>
                    <a:pt x="2381" y="12507"/>
                    <a:pt x="2390" y="12519"/>
                  </a:cubicBezTo>
                  <a:cubicBezTo>
                    <a:pt x="2236" y="12363"/>
                    <a:pt x="2109" y="12233"/>
                    <a:pt x="2098" y="12220"/>
                  </a:cubicBezTo>
                  <a:lnTo>
                    <a:pt x="2098" y="12220"/>
                  </a:lnTo>
                  <a:cubicBezTo>
                    <a:pt x="2083" y="12239"/>
                    <a:pt x="2161" y="12329"/>
                    <a:pt x="2128" y="12329"/>
                  </a:cubicBezTo>
                  <a:cubicBezTo>
                    <a:pt x="2118" y="12329"/>
                    <a:pt x="2101" y="12323"/>
                    <a:pt x="2070" y="12306"/>
                  </a:cubicBezTo>
                  <a:lnTo>
                    <a:pt x="2070" y="12306"/>
                  </a:lnTo>
                  <a:cubicBezTo>
                    <a:pt x="2198" y="12401"/>
                    <a:pt x="2425" y="12552"/>
                    <a:pt x="2548" y="12698"/>
                  </a:cubicBezTo>
                  <a:cubicBezTo>
                    <a:pt x="2553" y="12705"/>
                    <a:pt x="2557" y="12714"/>
                    <a:pt x="2557" y="12723"/>
                  </a:cubicBezTo>
                  <a:lnTo>
                    <a:pt x="2541" y="12712"/>
                  </a:lnTo>
                  <a:lnTo>
                    <a:pt x="2541" y="12712"/>
                  </a:lnTo>
                  <a:cubicBezTo>
                    <a:pt x="2569" y="12742"/>
                    <a:pt x="2599" y="12769"/>
                    <a:pt x="2632" y="12793"/>
                  </a:cubicBezTo>
                  <a:cubicBezTo>
                    <a:pt x="2671" y="12839"/>
                    <a:pt x="2694" y="12869"/>
                    <a:pt x="2736" y="12911"/>
                  </a:cubicBezTo>
                  <a:cubicBezTo>
                    <a:pt x="2734" y="12948"/>
                    <a:pt x="2884" y="13080"/>
                    <a:pt x="2951" y="13150"/>
                  </a:cubicBezTo>
                  <a:cubicBezTo>
                    <a:pt x="2954" y="13145"/>
                    <a:pt x="2959" y="13143"/>
                    <a:pt x="2964" y="13143"/>
                  </a:cubicBezTo>
                  <a:cubicBezTo>
                    <a:pt x="2980" y="13143"/>
                    <a:pt x="3004" y="13160"/>
                    <a:pt x="3013" y="13160"/>
                  </a:cubicBezTo>
                  <a:cubicBezTo>
                    <a:pt x="3020" y="13160"/>
                    <a:pt x="3018" y="13149"/>
                    <a:pt x="2995" y="13110"/>
                  </a:cubicBezTo>
                  <a:lnTo>
                    <a:pt x="2995" y="13110"/>
                  </a:lnTo>
                  <a:cubicBezTo>
                    <a:pt x="2995" y="13111"/>
                    <a:pt x="2995" y="13112"/>
                    <a:pt x="2995" y="13112"/>
                  </a:cubicBezTo>
                  <a:cubicBezTo>
                    <a:pt x="2992" y="13112"/>
                    <a:pt x="2968" y="13090"/>
                    <a:pt x="2931" y="13055"/>
                  </a:cubicBezTo>
                  <a:cubicBezTo>
                    <a:pt x="2919" y="13045"/>
                    <a:pt x="2910" y="13036"/>
                    <a:pt x="2898" y="13027"/>
                  </a:cubicBezTo>
                  <a:lnTo>
                    <a:pt x="2898" y="13027"/>
                  </a:lnTo>
                  <a:lnTo>
                    <a:pt x="2905" y="13029"/>
                  </a:lnTo>
                  <a:cubicBezTo>
                    <a:pt x="2859" y="12985"/>
                    <a:pt x="2798" y="12927"/>
                    <a:pt x="2731" y="12860"/>
                  </a:cubicBezTo>
                  <a:lnTo>
                    <a:pt x="2731" y="12860"/>
                  </a:lnTo>
                  <a:cubicBezTo>
                    <a:pt x="2809" y="12903"/>
                    <a:pt x="2876" y="12963"/>
                    <a:pt x="2926" y="13036"/>
                  </a:cubicBezTo>
                  <a:lnTo>
                    <a:pt x="2926" y="13036"/>
                  </a:lnTo>
                  <a:lnTo>
                    <a:pt x="2903" y="13029"/>
                  </a:lnTo>
                  <a:lnTo>
                    <a:pt x="2903" y="13029"/>
                  </a:lnTo>
                  <a:lnTo>
                    <a:pt x="2928" y="13052"/>
                  </a:lnTo>
                  <a:cubicBezTo>
                    <a:pt x="2935" y="13059"/>
                    <a:pt x="2940" y="13062"/>
                    <a:pt x="2949" y="13069"/>
                  </a:cubicBezTo>
                  <a:lnTo>
                    <a:pt x="2930" y="13039"/>
                  </a:lnTo>
                  <a:lnTo>
                    <a:pt x="2930" y="13039"/>
                  </a:lnTo>
                  <a:cubicBezTo>
                    <a:pt x="2981" y="13058"/>
                    <a:pt x="3035" y="13080"/>
                    <a:pt x="3065" y="13094"/>
                  </a:cubicBezTo>
                  <a:cubicBezTo>
                    <a:pt x="3125" y="13224"/>
                    <a:pt x="3288" y="13423"/>
                    <a:pt x="3290" y="13470"/>
                  </a:cubicBezTo>
                  <a:cubicBezTo>
                    <a:pt x="3515" y="13664"/>
                    <a:pt x="3795" y="13954"/>
                    <a:pt x="3974" y="14042"/>
                  </a:cubicBezTo>
                  <a:cubicBezTo>
                    <a:pt x="4041" y="14095"/>
                    <a:pt x="4029" y="14126"/>
                    <a:pt x="4046" y="14153"/>
                  </a:cubicBezTo>
                  <a:cubicBezTo>
                    <a:pt x="4011" y="14123"/>
                    <a:pt x="3976" y="14095"/>
                    <a:pt x="3939" y="14070"/>
                  </a:cubicBezTo>
                  <a:lnTo>
                    <a:pt x="3939" y="14070"/>
                  </a:lnTo>
                  <a:cubicBezTo>
                    <a:pt x="4070" y="14176"/>
                    <a:pt x="4294" y="14415"/>
                    <a:pt x="4359" y="14415"/>
                  </a:cubicBezTo>
                  <a:cubicBezTo>
                    <a:pt x="4360" y="14415"/>
                    <a:pt x="4360" y="14415"/>
                    <a:pt x="4361" y="14415"/>
                  </a:cubicBezTo>
                  <a:cubicBezTo>
                    <a:pt x="4405" y="14469"/>
                    <a:pt x="4408" y="14482"/>
                    <a:pt x="4399" y="14482"/>
                  </a:cubicBezTo>
                  <a:cubicBezTo>
                    <a:pt x="4391" y="14482"/>
                    <a:pt x="4374" y="14471"/>
                    <a:pt x="4369" y="14471"/>
                  </a:cubicBezTo>
                  <a:lnTo>
                    <a:pt x="4369" y="14471"/>
                  </a:lnTo>
                  <a:cubicBezTo>
                    <a:pt x="4364" y="14471"/>
                    <a:pt x="4379" y="14488"/>
                    <a:pt x="4458" y="14564"/>
                  </a:cubicBezTo>
                  <a:lnTo>
                    <a:pt x="4419" y="14545"/>
                  </a:lnTo>
                  <a:lnTo>
                    <a:pt x="4419" y="14545"/>
                  </a:lnTo>
                  <a:cubicBezTo>
                    <a:pt x="4764" y="14991"/>
                    <a:pt x="5144" y="15116"/>
                    <a:pt x="5518" y="15599"/>
                  </a:cubicBezTo>
                  <a:lnTo>
                    <a:pt x="5518" y="15599"/>
                  </a:lnTo>
                  <a:cubicBezTo>
                    <a:pt x="5512" y="15590"/>
                    <a:pt x="5508" y="15582"/>
                    <a:pt x="5508" y="15577"/>
                  </a:cubicBezTo>
                  <a:lnTo>
                    <a:pt x="5508" y="15577"/>
                  </a:lnTo>
                  <a:cubicBezTo>
                    <a:pt x="5993" y="16122"/>
                    <a:pt x="6596" y="16611"/>
                    <a:pt x="7057" y="17165"/>
                  </a:cubicBezTo>
                  <a:cubicBezTo>
                    <a:pt x="7191" y="17318"/>
                    <a:pt x="7229" y="17313"/>
                    <a:pt x="7333" y="17385"/>
                  </a:cubicBezTo>
                  <a:lnTo>
                    <a:pt x="7338" y="17443"/>
                  </a:lnTo>
                  <a:lnTo>
                    <a:pt x="7518" y="17564"/>
                  </a:lnTo>
                  <a:cubicBezTo>
                    <a:pt x="7755" y="17756"/>
                    <a:pt x="7822" y="17999"/>
                    <a:pt x="8137" y="18227"/>
                  </a:cubicBezTo>
                  <a:lnTo>
                    <a:pt x="8119" y="18173"/>
                  </a:lnTo>
                  <a:lnTo>
                    <a:pt x="8119" y="18173"/>
                  </a:lnTo>
                  <a:cubicBezTo>
                    <a:pt x="8214" y="18275"/>
                    <a:pt x="8439" y="18472"/>
                    <a:pt x="8402" y="18475"/>
                  </a:cubicBezTo>
                  <a:cubicBezTo>
                    <a:pt x="8434" y="18486"/>
                    <a:pt x="8462" y="18507"/>
                    <a:pt x="8480" y="18537"/>
                  </a:cubicBezTo>
                  <a:lnTo>
                    <a:pt x="8469" y="18553"/>
                  </a:lnTo>
                  <a:lnTo>
                    <a:pt x="8731" y="18767"/>
                  </a:lnTo>
                  <a:cubicBezTo>
                    <a:pt x="8907" y="18964"/>
                    <a:pt x="8647" y="18795"/>
                    <a:pt x="8914" y="19068"/>
                  </a:cubicBezTo>
                  <a:cubicBezTo>
                    <a:pt x="9007" y="19151"/>
                    <a:pt x="9186" y="19274"/>
                    <a:pt x="9212" y="19274"/>
                  </a:cubicBezTo>
                  <a:cubicBezTo>
                    <a:pt x="9216" y="19274"/>
                    <a:pt x="9217" y="19271"/>
                    <a:pt x="9213" y="19265"/>
                  </a:cubicBezTo>
                  <a:cubicBezTo>
                    <a:pt x="9174" y="19223"/>
                    <a:pt x="9118" y="19154"/>
                    <a:pt x="9130" y="19135"/>
                  </a:cubicBezTo>
                  <a:lnTo>
                    <a:pt x="9130" y="19135"/>
                  </a:lnTo>
                  <a:lnTo>
                    <a:pt x="9226" y="19220"/>
                  </a:lnTo>
                  <a:lnTo>
                    <a:pt x="9226" y="19220"/>
                  </a:lnTo>
                  <a:cubicBezTo>
                    <a:pt x="9227" y="19220"/>
                    <a:pt x="9228" y="19219"/>
                    <a:pt x="9229" y="19219"/>
                  </a:cubicBezTo>
                  <a:lnTo>
                    <a:pt x="9230" y="19220"/>
                  </a:lnTo>
                  <a:lnTo>
                    <a:pt x="9230" y="19220"/>
                  </a:lnTo>
                  <a:cubicBezTo>
                    <a:pt x="9253" y="19211"/>
                    <a:pt x="9282" y="19209"/>
                    <a:pt x="9299" y="19195"/>
                  </a:cubicBezTo>
                  <a:lnTo>
                    <a:pt x="9299" y="19195"/>
                  </a:lnTo>
                  <a:cubicBezTo>
                    <a:pt x="9306" y="19206"/>
                    <a:pt x="9318" y="19220"/>
                    <a:pt x="9338" y="19235"/>
                  </a:cubicBezTo>
                  <a:lnTo>
                    <a:pt x="9405" y="19240"/>
                  </a:lnTo>
                  <a:lnTo>
                    <a:pt x="9313" y="19170"/>
                  </a:lnTo>
                  <a:cubicBezTo>
                    <a:pt x="9313" y="19170"/>
                    <a:pt x="9312" y="19170"/>
                    <a:pt x="9312" y="19170"/>
                  </a:cubicBezTo>
                  <a:lnTo>
                    <a:pt x="9312" y="19170"/>
                  </a:lnTo>
                  <a:cubicBezTo>
                    <a:pt x="9311" y="19182"/>
                    <a:pt x="9306" y="19190"/>
                    <a:pt x="9299" y="19195"/>
                  </a:cubicBezTo>
                  <a:lnTo>
                    <a:pt x="9299" y="19195"/>
                  </a:lnTo>
                  <a:cubicBezTo>
                    <a:pt x="9288" y="19178"/>
                    <a:pt x="9291" y="19168"/>
                    <a:pt x="9302" y="19168"/>
                  </a:cubicBezTo>
                  <a:cubicBezTo>
                    <a:pt x="9305" y="19168"/>
                    <a:pt x="9308" y="19168"/>
                    <a:pt x="9312" y="19170"/>
                  </a:cubicBezTo>
                  <a:lnTo>
                    <a:pt x="9312" y="19170"/>
                  </a:lnTo>
                  <a:cubicBezTo>
                    <a:pt x="9315" y="19139"/>
                    <a:pt x="9288" y="19082"/>
                    <a:pt x="9201" y="18971"/>
                  </a:cubicBezTo>
                  <a:lnTo>
                    <a:pt x="9021" y="18839"/>
                  </a:lnTo>
                  <a:lnTo>
                    <a:pt x="8990" y="18767"/>
                  </a:lnTo>
                  <a:lnTo>
                    <a:pt x="9123" y="18899"/>
                  </a:lnTo>
                  <a:cubicBezTo>
                    <a:pt x="9067" y="18804"/>
                    <a:pt x="9002" y="18774"/>
                    <a:pt x="8937" y="18732"/>
                  </a:cubicBezTo>
                  <a:cubicBezTo>
                    <a:pt x="8930" y="18699"/>
                    <a:pt x="8916" y="18669"/>
                    <a:pt x="8893" y="18646"/>
                  </a:cubicBezTo>
                  <a:lnTo>
                    <a:pt x="8701" y="18530"/>
                  </a:lnTo>
                  <a:cubicBezTo>
                    <a:pt x="8700" y="18522"/>
                    <a:pt x="8706" y="18520"/>
                    <a:pt x="8714" y="18520"/>
                  </a:cubicBezTo>
                  <a:cubicBezTo>
                    <a:pt x="8721" y="18520"/>
                    <a:pt x="8731" y="18522"/>
                    <a:pt x="8738" y="18522"/>
                  </a:cubicBezTo>
                  <a:cubicBezTo>
                    <a:pt x="8753" y="18522"/>
                    <a:pt x="8757" y="18512"/>
                    <a:pt x="8708" y="18454"/>
                  </a:cubicBezTo>
                  <a:cubicBezTo>
                    <a:pt x="8694" y="18446"/>
                    <a:pt x="8685" y="18443"/>
                    <a:pt x="8680" y="18443"/>
                  </a:cubicBezTo>
                  <a:cubicBezTo>
                    <a:pt x="8658" y="18443"/>
                    <a:pt x="8685" y="18490"/>
                    <a:pt x="8668" y="18490"/>
                  </a:cubicBezTo>
                  <a:cubicBezTo>
                    <a:pt x="8660" y="18490"/>
                    <a:pt x="8643" y="18480"/>
                    <a:pt x="8608" y="18451"/>
                  </a:cubicBezTo>
                  <a:cubicBezTo>
                    <a:pt x="8552" y="18359"/>
                    <a:pt x="8589" y="18366"/>
                    <a:pt x="8485" y="18291"/>
                  </a:cubicBezTo>
                  <a:cubicBezTo>
                    <a:pt x="8484" y="18284"/>
                    <a:pt x="8487" y="18281"/>
                    <a:pt x="8492" y="18281"/>
                  </a:cubicBezTo>
                  <a:cubicBezTo>
                    <a:pt x="8501" y="18281"/>
                    <a:pt x="8519" y="18291"/>
                    <a:pt x="8542" y="18308"/>
                  </a:cubicBezTo>
                  <a:lnTo>
                    <a:pt x="8542" y="18308"/>
                  </a:lnTo>
                  <a:cubicBezTo>
                    <a:pt x="8452" y="18239"/>
                    <a:pt x="8335" y="18108"/>
                    <a:pt x="8274" y="18090"/>
                  </a:cubicBezTo>
                  <a:cubicBezTo>
                    <a:pt x="8218" y="17990"/>
                    <a:pt x="8003" y="17832"/>
                    <a:pt x="8049" y="17800"/>
                  </a:cubicBezTo>
                  <a:lnTo>
                    <a:pt x="8049" y="17800"/>
                  </a:lnTo>
                  <a:cubicBezTo>
                    <a:pt x="8053" y="17801"/>
                    <a:pt x="8056" y="17802"/>
                    <a:pt x="8057" y="17802"/>
                  </a:cubicBezTo>
                  <a:cubicBezTo>
                    <a:pt x="8059" y="17802"/>
                    <a:pt x="8058" y="17800"/>
                    <a:pt x="8054" y="17795"/>
                  </a:cubicBezTo>
                  <a:cubicBezTo>
                    <a:pt x="8052" y="17795"/>
                    <a:pt x="8052" y="17798"/>
                    <a:pt x="8049" y="17800"/>
                  </a:cubicBezTo>
                  <a:cubicBezTo>
                    <a:pt x="7961" y="17751"/>
                    <a:pt x="7880" y="17691"/>
                    <a:pt x="7806" y="17624"/>
                  </a:cubicBezTo>
                  <a:lnTo>
                    <a:pt x="7806" y="17624"/>
                  </a:lnTo>
                  <a:cubicBezTo>
                    <a:pt x="7824" y="17633"/>
                    <a:pt x="7836" y="17636"/>
                    <a:pt x="7843" y="17636"/>
                  </a:cubicBezTo>
                  <a:cubicBezTo>
                    <a:pt x="7897" y="17636"/>
                    <a:pt x="7548" y="17349"/>
                    <a:pt x="7625" y="17336"/>
                  </a:cubicBezTo>
                  <a:cubicBezTo>
                    <a:pt x="7486" y="17281"/>
                    <a:pt x="7254" y="17003"/>
                    <a:pt x="7057" y="16852"/>
                  </a:cubicBezTo>
                  <a:lnTo>
                    <a:pt x="7057" y="16852"/>
                  </a:lnTo>
                  <a:cubicBezTo>
                    <a:pt x="7078" y="16861"/>
                    <a:pt x="7094" y="16873"/>
                    <a:pt x="7110" y="16889"/>
                  </a:cubicBezTo>
                  <a:cubicBezTo>
                    <a:pt x="7015" y="16787"/>
                    <a:pt x="7001" y="16748"/>
                    <a:pt x="6946" y="16676"/>
                  </a:cubicBezTo>
                  <a:cubicBezTo>
                    <a:pt x="6942" y="16677"/>
                    <a:pt x="6938" y="16678"/>
                    <a:pt x="6933" y="16678"/>
                  </a:cubicBezTo>
                  <a:cubicBezTo>
                    <a:pt x="6874" y="16678"/>
                    <a:pt x="6732" y="16551"/>
                    <a:pt x="6637" y="16495"/>
                  </a:cubicBezTo>
                  <a:cubicBezTo>
                    <a:pt x="6611" y="16447"/>
                    <a:pt x="6611" y="16432"/>
                    <a:pt x="6625" y="16432"/>
                  </a:cubicBezTo>
                  <a:cubicBezTo>
                    <a:pt x="6647" y="16432"/>
                    <a:pt x="6705" y="16474"/>
                    <a:pt x="6731" y="16474"/>
                  </a:cubicBezTo>
                  <a:cubicBezTo>
                    <a:pt x="6740" y="16474"/>
                    <a:pt x="6745" y="16470"/>
                    <a:pt x="6744" y="16458"/>
                  </a:cubicBezTo>
                  <a:lnTo>
                    <a:pt x="6744" y="16458"/>
                  </a:lnTo>
                  <a:cubicBezTo>
                    <a:pt x="6743" y="16460"/>
                    <a:pt x="6740" y="16461"/>
                    <a:pt x="6737" y="16461"/>
                  </a:cubicBezTo>
                  <a:cubicBezTo>
                    <a:pt x="6700" y="16461"/>
                    <a:pt x="6561" y="16329"/>
                    <a:pt x="6531" y="16329"/>
                  </a:cubicBezTo>
                  <a:cubicBezTo>
                    <a:pt x="6526" y="16329"/>
                    <a:pt x="6524" y="16333"/>
                    <a:pt x="6526" y="16342"/>
                  </a:cubicBezTo>
                  <a:cubicBezTo>
                    <a:pt x="6457" y="16231"/>
                    <a:pt x="6457" y="16254"/>
                    <a:pt x="6440" y="16177"/>
                  </a:cubicBezTo>
                  <a:cubicBezTo>
                    <a:pt x="6433" y="16180"/>
                    <a:pt x="6427" y="16182"/>
                    <a:pt x="6421" y="16182"/>
                  </a:cubicBezTo>
                  <a:cubicBezTo>
                    <a:pt x="6372" y="16182"/>
                    <a:pt x="6336" y="16095"/>
                    <a:pt x="6246" y="16052"/>
                  </a:cubicBezTo>
                  <a:cubicBezTo>
                    <a:pt x="6134" y="15897"/>
                    <a:pt x="6253" y="15976"/>
                    <a:pt x="6095" y="15846"/>
                  </a:cubicBezTo>
                  <a:cubicBezTo>
                    <a:pt x="6080" y="15823"/>
                    <a:pt x="6079" y="15815"/>
                    <a:pt x="6087" y="15815"/>
                  </a:cubicBezTo>
                  <a:cubicBezTo>
                    <a:pt x="6106" y="15815"/>
                    <a:pt x="6183" y="15876"/>
                    <a:pt x="6183" y="15876"/>
                  </a:cubicBezTo>
                  <a:cubicBezTo>
                    <a:pt x="6123" y="15815"/>
                    <a:pt x="6095" y="15798"/>
                    <a:pt x="6080" y="15798"/>
                  </a:cubicBezTo>
                  <a:cubicBezTo>
                    <a:pt x="6059" y="15798"/>
                    <a:pt x="6061" y="15828"/>
                    <a:pt x="6039" y="15828"/>
                  </a:cubicBezTo>
                  <a:cubicBezTo>
                    <a:pt x="6037" y="15828"/>
                    <a:pt x="6035" y="15828"/>
                    <a:pt x="6032" y="15827"/>
                  </a:cubicBezTo>
                  <a:cubicBezTo>
                    <a:pt x="5847" y="15660"/>
                    <a:pt x="5974" y="15721"/>
                    <a:pt x="5930" y="15644"/>
                  </a:cubicBezTo>
                  <a:cubicBezTo>
                    <a:pt x="5812" y="15542"/>
                    <a:pt x="5699" y="15489"/>
                    <a:pt x="5617" y="15405"/>
                  </a:cubicBezTo>
                  <a:cubicBezTo>
                    <a:pt x="5617" y="15397"/>
                    <a:pt x="5610" y="15384"/>
                    <a:pt x="5616" y="15384"/>
                  </a:cubicBezTo>
                  <a:cubicBezTo>
                    <a:pt x="5619" y="15384"/>
                    <a:pt x="5623" y="15386"/>
                    <a:pt x="5629" y="15389"/>
                  </a:cubicBezTo>
                  <a:cubicBezTo>
                    <a:pt x="5485" y="15299"/>
                    <a:pt x="5281" y="15044"/>
                    <a:pt x="5114" y="14942"/>
                  </a:cubicBezTo>
                  <a:cubicBezTo>
                    <a:pt x="5111" y="14936"/>
                    <a:pt x="5107" y="14929"/>
                    <a:pt x="5106" y="14922"/>
                  </a:cubicBezTo>
                  <a:lnTo>
                    <a:pt x="5106" y="14922"/>
                  </a:lnTo>
                  <a:cubicBezTo>
                    <a:pt x="5108" y="14957"/>
                    <a:pt x="5095" y="14974"/>
                    <a:pt x="5080" y="14981"/>
                  </a:cubicBezTo>
                  <a:cubicBezTo>
                    <a:pt x="5015" y="14916"/>
                    <a:pt x="4938" y="14879"/>
                    <a:pt x="4934" y="14833"/>
                  </a:cubicBezTo>
                  <a:lnTo>
                    <a:pt x="4934" y="14833"/>
                  </a:lnTo>
                  <a:cubicBezTo>
                    <a:pt x="4954" y="14856"/>
                    <a:pt x="4982" y="14874"/>
                    <a:pt x="5012" y="14881"/>
                  </a:cubicBezTo>
                  <a:lnTo>
                    <a:pt x="4934" y="14821"/>
                  </a:lnTo>
                  <a:cubicBezTo>
                    <a:pt x="4927" y="14802"/>
                    <a:pt x="4927" y="14794"/>
                    <a:pt x="4933" y="14794"/>
                  </a:cubicBezTo>
                  <a:cubicBezTo>
                    <a:pt x="4952" y="14794"/>
                    <a:pt x="5029" y="14886"/>
                    <a:pt x="5055" y="14886"/>
                  </a:cubicBezTo>
                  <a:cubicBezTo>
                    <a:pt x="5058" y="14886"/>
                    <a:pt x="5060" y="14885"/>
                    <a:pt x="5061" y="14884"/>
                  </a:cubicBezTo>
                  <a:cubicBezTo>
                    <a:pt x="4915" y="14758"/>
                    <a:pt x="4734" y="14626"/>
                    <a:pt x="4639" y="14513"/>
                  </a:cubicBezTo>
                  <a:cubicBezTo>
                    <a:pt x="4640" y="14508"/>
                    <a:pt x="4642" y="14507"/>
                    <a:pt x="4646" y="14507"/>
                  </a:cubicBezTo>
                  <a:cubicBezTo>
                    <a:pt x="4675" y="14507"/>
                    <a:pt x="4792" y="14632"/>
                    <a:pt x="4806" y="14632"/>
                  </a:cubicBezTo>
                  <a:cubicBezTo>
                    <a:pt x="4811" y="14632"/>
                    <a:pt x="4804" y="14618"/>
                    <a:pt x="4778" y="14580"/>
                  </a:cubicBezTo>
                  <a:lnTo>
                    <a:pt x="4778" y="14580"/>
                  </a:lnTo>
                  <a:lnTo>
                    <a:pt x="4927" y="14752"/>
                  </a:lnTo>
                  <a:cubicBezTo>
                    <a:pt x="4907" y="14708"/>
                    <a:pt x="4904" y="14693"/>
                    <a:pt x="4910" y="14693"/>
                  </a:cubicBezTo>
                  <a:lnTo>
                    <a:pt x="4910" y="14693"/>
                  </a:lnTo>
                  <a:cubicBezTo>
                    <a:pt x="4919" y="14693"/>
                    <a:pt x="4958" y="14744"/>
                    <a:pt x="4970" y="14744"/>
                  </a:cubicBezTo>
                  <a:cubicBezTo>
                    <a:pt x="4976" y="14744"/>
                    <a:pt x="4975" y="14731"/>
                    <a:pt x="4959" y="14689"/>
                  </a:cubicBezTo>
                  <a:cubicBezTo>
                    <a:pt x="4757" y="14471"/>
                    <a:pt x="4711" y="14469"/>
                    <a:pt x="4507" y="14251"/>
                  </a:cubicBezTo>
                  <a:cubicBezTo>
                    <a:pt x="4495" y="14245"/>
                    <a:pt x="4488" y="14243"/>
                    <a:pt x="4483" y="14243"/>
                  </a:cubicBezTo>
                  <a:cubicBezTo>
                    <a:pt x="4465" y="14243"/>
                    <a:pt x="4477" y="14268"/>
                    <a:pt x="4459" y="14268"/>
                  </a:cubicBezTo>
                  <a:cubicBezTo>
                    <a:pt x="4454" y="14268"/>
                    <a:pt x="4447" y="14266"/>
                    <a:pt x="4435" y="14260"/>
                  </a:cubicBezTo>
                  <a:cubicBezTo>
                    <a:pt x="4106" y="13991"/>
                    <a:pt x="4275" y="13949"/>
                    <a:pt x="4015" y="13771"/>
                  </a:cubicBezTo>
                  <a:cubicBezTo>
                    <a:pt x="3939" y="13734"/>
                    <a:pt x="3879" y="13750"/>
                    <a:pt x="3742" y="13572"/>
                  </a:cubicBezTo>
                  <a:lnTo>
                    <a:pt x="3742" y="13572"/>
                  </a:lnTo>
                  <a:lnTo>
                    <a:pt x="3828" y="13592"/>
                  </a:lnTo>
                  <a:cubicBezTo>
                    <a:pt x="3628" y="13384"/>
                    <a:pt x="3663" y="13525"/>
                    <a:pt x="3473" y="13289"/>
                  </a:cubicBezTo>
                  <a:lnTo>
                    <a:pt x="3473" y="13289"/>
                  </a:lnTo>
                  <a:cubicBezTo>
                    <a:pt x="3518" y="13309"/>
                    <a:pt x="3617" y="13408"/>
                    <a:pt x="3621" y="13408"/>
                  </a:cubicBezTo>
                  <a:cubicBezTo>
                    <a:pt x="3621" y="13408"/>
                    <a:pt x="3620" y="13407"/>
                    <a:pt x="3617" y="13402"/>
                  </a:cubicBezTo>
                  <a:cubicBezTo>
                    <a:pt x="3505" y="13238"/>
                    <a:pt x="3501" y="13324"/>
                    <a:pt x="3394" y="13217"/>
                  </a:cubicBezTo>
                  <a:lnTo>
                    <a:pt x="3401" y="13166"/>
                  </a:lnTo>
                  <a:cubicBezTo>
                    <a:pt x="3181" y="12953"/>
                    <a:pt x="2919" y="12735"/>
                    <a:pt x="2673" y="12501"/>
                  </a:cubicBezTo>
                  <a:lnTo>
                    <a:pt x="2673" y="12501"/>
                  </a:lnTo>
                  <a:cubicBezTo>
                    <a:pt x="2685" y="12503"/>
                    <a:pt x="2703" y="12512"/>
                    <a:pt x="2712" y="12512"/>
                  </a:cubicBezTo>
                  <a:cubicBezTo>
                    <a:pt x="2721" y="12512"/>
                    <a:pt x="2722" y="12503"/>
                    <a:pt x="2699" y="12470"/>
                  </a:cubicBezTo>
                  <a:cubicBezTo>
                    <a:pt x="2541" y="12327"/>
                    <a:pt x="2379" y="12164"/>
                    <a:pt x="2223" y="11997"/>
                  </a:cubicBezTo>
                  <a:lnTo>
                    <a:pt x="1996" y="11749"/>
                  </a:lnTo>
                  <a:cubicBezTo>
                    <a:pt x="1924" y="11671"/>
                    <a:pt x="1853" y="11592"/>
                    <a:pt x="1788" y="11515"/>
                  </a:cubicBezTo>
                  <a:lnTo>
                    <a:pt x="1653" y="11423"/>
                  </a:lnTo>
                  <a:cubicBezTo>
                    <a:pt x="1634" y="11401"/>
                    <a:pt x="1631" y="11378"/>
                    <a:pt x="1640" y="11378"/>
                  </a:cubicBezTo>
                  <a:cubicBezTo>
                    <a:pt x="1643" y="11378"/>
                    <a:pt x="1648" y="11380"/>
                    <a:pt x="1653" y="11385"/>
                  </a:cubicBezTo>
                  <a:cubicBezTo>
                    <a:pt x="1630" y="11345"/>
                    <a:pt x="1620" y="11333"/>
                    <a:pt x="1615" y="11333"/>
                  </a:cubicBezTo>
                  <a:cubicBezTo>
                    <a:pt x="1607" y="11333"/>
                    <a:pt x="1611" y="11359"/>
                    <a:pt x="1598" y="11359"/>
                  </a:cubicBezTo>
                  <a:cubicBezTo>
                    <a:pt x="1594" y="11359"/>
                    <a:pt x="1588" y="11356"/>
                    <a:pt x="1579" y="11348"/>
                  </a:cubicBezTo>
                  <a:cubicBezTo>
                    <a:pt x="1542" y="11303"/>
                    <a:pt x="1536" y="11271"/>
                    <a:pt x="1550" y="11271"/>
                  </a:cubicBezTo>
                  <a:cubicBezTo>
                    <a:pt x="1555" y="11271"/>
                    <a:pt x="1564" y="11276"/>
                    <a:pt x="1574" y="11286"/>
                  </a:cubicBezTo>
                  <a:cubicBezTo>
                    <a:pt x="1463" y="11156"/>
                    <a:pt x="1380" y="11005"/>
                    <a:pt x="1324" y="10845"/>
                  </a:cubicBezTo>
                  <a:cubicBezTo>
                    <a:pt x="1266" y="10681"/>
                    <a:pt x="1248" y="10502"/>
                    <a:pt x="1273" y="10328"/>
                  </a:cubicBezTo>
                  <a:lnTo>
                    <a:pt x="1273" y="10328"/>
                  </a:lnTo>
                  <a:lnTo>
                    <a:pt x="1282" y="10382"/>
                  </a:lnTo>
                  <a:cubicBezTo>
                    <a:pt x="1294" y="10275"/>
                    <a:pt x="1278" y="10212"/>
                    <a:pt x="1273" y="10152"/>
                  </a:cubicBezTo>
                  <a:cubicBezTo>
                    <a:pt x="1259" y="10078"/>
                    <a:pt x="1271" y="10001"/>
                    <a:pt x="1303" y="9934"/>
                  </a:cubicBezTo>
                  <a:lnTo>
                    <a:pt x="1303" y="9934"/>
                  </a:lnTo>
                  <a:lnTo>
                    <a:pt x="1301" y="9974"/>
                  </a:lnTo>
                  <a:cubicBezTo>
                    <a:pt x="1363" y="9742"/>
                    <a:pt x="1475" y="9524"/>
                    <a:pt x="1628" y="9334"/>
                  </a:cubicBezTo>
                  <a:lnTo>
                    <a:pt x="1746" y="9206"/>
                  </a:lnTo>
                  <a:lnTo>
                    <a:pt x="1873" y="9083"/>
                  </a:lnTo>
                  <a:cubicBezTo>
                    <a:pt x="1959" y="9007"/>
                    <a:pt x="2040" y="8935"/>
                    <a:pt x="2119" y="8877"/>
                  </a:cubicBezTo>
                  <a:cubicBezTo>
                    <a:pt x="2133" y="8789"/>
                    <a:pt x="2490" y="8539"/>
                    <a:pt x="2460" y="8465"/>
                  </a:cubicBezTo>
                  <a:cubicBezTo>
                    <a:pt x="2692" y="8286"/>
                    <a:pt x="2643" y="8353"/>
                    <a:pt x="2947" y="8082"/>
                  </a:cubicBezTo>
                  <a:cubicBezTo>
                    <a:pt x="3028" y="8008"/>
                    <a:pt x="3030" y="7936"/>
                    <a:pt x="3121" y="7834"/>
                  </a:cubicBezTo>
                  <a:lnTo>
                    <a:pt x="3148" y="7859"/>
                  </a:lnTo>
                  <a:lnTo>
                    <a:pt x="3250" y="7702"/>
                  </a:lnTo>
                  <a:lnTo>
                    <a:pt x="3348" y="7667"/>
                  </a:lnTo>
                  <a:lnTo>
                    <a:pt x="3431" y="7570"/>
                  </a:lnTo>
                  <a:lnTo>
                    <a:pt x="3431" y="7570"/>
                  </a:lnTo>
                  <a:cubicBezTo>
                    <a:pt x="3400" y="7599"/>
                    <a:pt x="3359" y="7623"/>
                    <a:pt x="3345" y="7623"/>
                  </a:cubicBezTo>
                  <a:cubicBezTo>
                    <a:pt x="3343" y="7623"/>
                    <a:pt x="3341" y="7623"/>
                    <a:pt x="3341" y="7621"/>
                  </a:cubicBezTo>
                  <a:cubicBezTo>
                    <a:pt x="3464" y="7473"/>
                    <a:pt x="3685" y="7309"/>
                    <a:pt x="3714" y="7309"/>
                  </a:cubicBezTo>
                  <a:cubicBezTo>
                    <a:pt x="3715" y="7309"/>
                    <a:pt x="3716" y="7310"/>
                    <a:pt x="3716" y="7310"/>
                  </a:cubicBezTo>
                  <a:lnTo>
                    <a:pt x="4025" y="6958"/>
                  </a:lnTo>
                  <a:lnTo>
                    <a:pt x="4025" y="6958"/>
                  </a:lnTo>
                  <a:cubicBezTo>
                    <a:pt x="4026" y="6970"/>
                    <a:pt x="4003" y="7001"/>
                    <a:pt x="3977" y="7036"/>
                  </a:cubicBezTo>
                  <a:lnTo>
                    <a:pt x="3977" y="7036"/>
                  </a:lnTo>
                  <a:cubicBezTo>
                    <a:pt x="4014" y="6990"/>
                    <a:pt x="4027" y="6984"/>
                    <a:pt x="4038" y="6984"/>
                  </a:cubicBezTo>
                  <a:cubicBezTo>
                    <a:pt x="4041" y="6984"/>
                    <a:pt x="4044" y="6984"/>
                    <a:pt x="4048" y="6984"/>
                  </a:cubicBezTo>
                  <a:cubicBezTo>
                    <a:pt x="4060" y="6984"/>
                    <a:pt x="4077" y="6976"/>
                    <a:pt x="4136" y="6895"/>
                  </a:cubicBezTo>
                  <a:lnTo>
                    <a:pt x="4136" y="6895"/>
                  </a:lnTo>
                  <a:cubicBezTo>
                    <a:pt x="4132" y="6898"/>
                    <a:pt x="4129" y="6899"/>
                    <a:pt x="4127" y="6899"/>
                  </a:cubicBezTo>
                  <a:cubicBezTo>
                    <a:pt x="4115" y="6899"/>
                    <a:pt x="4131" y="6866"/>
                    <a:pt x="4129" y="6858"/>
                  </a:cubicBezTo>
                  <a:cubicBezTo>
                    <a:pt x="4226" y="6793"/>
                    <a:pt x="4410" y="6612"/>
                    <a:pt x="4539" y="6469"/>
                  </a:cubicBezTo>
                  <a:lnTo>
                    <a:pt x="4539" y="6469"/>
                  </a:lnTo>
                  <a:lnTo>
                    <a:pt x="4530" y="6513"/>
                  </a:lnTo>
                  <a:cubicBezTo>
                    <a:pt x="4781" y="6274"/>
                    <a:pt x="5038" y="5989"/>
                    <a:pt x="5314" y="5715"/>
                  </a:cubicBezTo>
                  <a:lnTo>
                    <a:pt x="5314" y="5715"/>
                  </a:lnTo>
                  <a:cubicBezTo>
                    <a:pt x="5275" y="5747"/>
                    <a:pt x="5249" y="5760"/>
                    <a:pt x="5235" y="5760"/>
                  </a:cubicBezTo>
                  <a:cubicBezTo>
                    <a:pt x="5211" y="5760"/>
                    <a:pt x="5224" y="5720"/>
                    <a:pt x="5274" y="5666"/>
                  </a:cubicBezTo>
                  <a:lnTo>
                    <a:pt x="5335" y="5662"/>
                  </a:lnTo>
                  <a:cubicBezTo>
                    <a:pt x="5342" y="5647"/>
                    <a:pt x="5342" y="5642"/>
                    <a:pt x="5338" y="5642"/>
                  </a:cubicBezTo>
                  <a:lnTo>
                    <a:pt x="5338" y="5642"/>
                  </a:lnTo>
                  <a:cubicBezTo>
                    <a:pt x="5330" y="5642"/>
                    <a:pt x="5305" y="5663"/>
                    <a:pt x="5298" y="5663"/>
                  </a:cubicBezTo>
                  <a:cubicBezTo>
                    <a:pt x="5292" y="5663"/>
                    <a:pt x="5296" y="5650"/>
                    <a:pt x="5325" y="5606"/>
                  </a:cubicBezTo>
                  <a:cubicBezTo>
                    <a:pt x="5364" y="5569"/>
                    <a:pt x="5388" y="5555"/>
                    <a:pt x="5400" y="5555"/>
                  </a:cubicBezTo>
                  <a:cubicBezTo>
                    <a:pt x="5421" y="5555"/>
                    <a:pt x="5408" y="5596"/>
                    <a:pt x="5376" y="5639"/>
                  </a:cubicBezTo>
                  <a:lnTo>
                    <a:pt x="5492" y="5504"/>
                  </a:lnTo>
                  <a:lnTo>
                    <a:pt x="5492" y="5504"/>
                  </a:lnTo>
                  <a:cubicBezTo>
                    <a:pt x="5508" y="5506"/>
                    <a:pt x="5483" y="5539"/>
                    <a:pt x="5488" y="5557"/>
                  </a:cubicBezTo>
                  <a:cubicBezTo>
                    <a:pt x="5520" y="5488"/>
                    <a:pt x="5731" y="5372"/>
                    <a:pt x="5775" y="5268"/>
                  </a:cubicBezTo>
                  <a:lnTo>
                    <a:pt x="5789" y="5268"/>
                  </a:lnTo>
                  <a:cubicBezTo>
                    <a:pt x="6065" y="4994"/>
                    <a:pt x="6178" y="4860"/>
                    <a:pt x="6401" y="4635"/>
                  </a:cubicBezTo>
                  <a:cubicBezTo>
                    <a:pt x="6380" y="4605"/>
                    <a:pt x="6473" y="4524"/>
                    <a:pt x="6519" y="4438"/>
                  </a:cubicBezTo>
                  <a:cubicBezTo>
                    <a:pt x="6693" y="4280"/>
                    <a:pt x="6895" y="4118"/>
                    <a:pt x="7089" y="3918"/>
                  </a:cubicBezTo>
                  <a:cubicBezTo>
                    <a:pt x="7217" y="3765"/>
                    <a:pt x="7110" y="3856"/>
                    <a:pt x="7157" y="3779"/>
                  </a:cubicBezTo>
                  <a:lnTo>
                    <a:pt x="7157" y="3779"/>
                  </a:lnTo>
                  <a:cubicBezTo>
                    <a:pt x="7158" y="3780"/>
                    <a:pt x="7159" y="3780"/>
                    <a:pt x="7160" y="3780"/>
                  </a:cubicBezTo>
                  <a:cubicBezTo>
                    <a:pt x="7191" y="3780"/>
                    <a:pt x="7305" y="3672"/>
                    <a:pt x="7320" y="3672"/>
                  </a:cubicBezTo>
                  <a:lnTo>
                    <a:pt x="7320" y="3672"/>
                  </a:lnTo>
                  <a:cubicBezTo>
                    <a:pt x="7325" y="3672"/>
                    <a:pt x="7320" y="3683"/>
                    <a:pt x="7300" y="3710"/>
                  </a:cubicBezTo>
                  <a:cubicBezTo>
                    <a:pt x="7532" y="3469"/>
                    <a:pt x="7599" y="3402"/>
                    <a:pt x="7880" y="3084"/>
                  </a:cubicBezTo>
                  <a:lnTo>
                    <a:pt x="7880" y="3084"/>
                  </a:lnTo>
                  <a:cubicBezTo>
                    <a:pt x="7850" y="3101"/>
                    <a:pt x="7821" y="3122"/>
                    <a:pt x="7811" y="3122"/>
                  </a:cubicBezTo>
                  <a:cubicBezTo>
                    <a:pt x="7807" y="3122"/>
                    <a:pt x="7806" y="3119"/>
                    <a:pt x="7808" y="3112"/>
                  </a:cubicBezTo>
                  <a:cubicBezTo>
                    <a:pt x="7852" y="3062"/>
                    <a:pt x="7921" y="3013"/>
                    <a:pt x="7940" y="3013"/>
                  </a:cubicBezTo>
                  <a:cubicBezTo>
                    <a:pt x="7943" y="3013"/>
                    <a:pt x="7945" y="3014"/>
                    <a:pt x="7945" y="3017"/>
                  </a:cubicBezTo>
                  <a:lnTo>
                    <a:pt x="7933" y="3033"/>
                  </a:lnTo>
                  <a:cubicBezTo>
                    <a:pt x="8237" y="2662"/>
                    <a:pt x="8779" y="2321"/>
                    <a:pt x="9000" y="2004"/>
                  </a:cubicBezTo>
                  <a:lnTo>
                    <a:pt x="9000" y="2004"/>
                  </a:lnTo>
                  <a:lnTo>
                    <a:pt x="8988" y="2022"/>
                  </a:lnTo>
                  <a:lnTo>
                    <a:pt x="9238" y="1716"/>
                  </a:lnTo>
                  <a:cubicBezTo>
                    <a:pt x="9269" y="1688"/>
                    <a:pt x="9282" y="1678"/>
                    <a:pt x="9286" y="1678"/>
                  </a:cubicBezTo>
                  <a:lnTo>
                    <a:pt x="9286" y="1678"/>
                  </a:lnTo>
                  <a:cubicBezTo>
                    <a:pt x="9296" y="1678"/>
                    <a:pt x="9241" y="1749"/>
                    <a:pt x="9257" y="1749"/>
                  </a:cubicBezTo>
                  <a:cubicBezTo>
                    <a:pt x="9262" y="1749"/>
                    <a:pt x="9272" y="1743"/>
                    <a:pt x="9289" y="1730"/>
                  </a:cubicBezTo>
                  <a:cubicBezTo>
                    <a:pt x="9306" y="1709"/>
                    <a:pt x="9322" y="1688"/>
                    <a:pt x="9338" y="1670"/>
                  </a:cubicBezTo>
                  <a:cubicBezTo>
                    <a:pt x="9343" y="1661"/>
                    <a:pt x="9350" y="1654"/>
                    <a:pt x="9357" y="1647"/>
                  </a:cubicBezTo>
                  <a:lnTo>
                    <a:pt x="9380" y="1619"/>
                  </a:lnTo>
                  <a:cubicBezTo>
                    <a:pt x="9415" y="1584"/>
                    <a:pt x="9447" y="1552"/>
                    <a:pt x="9480" y="1521"/>
                  </a:cubicBezTo>
                  <a:cubicBezTo>
                    <a:pt x="9535" y="1475"/>
                    <a:pt x="9598" y="1433"/>
                    <a:pt x="9663" y="1396"/>
                  </a:cubicBezTo>
                  <a:cubicBezTo>
                    <a:pt x="9788" y="1322"/>
                    <a:pt x="9918" y="1278"/>
                    <a:pt x="10066" y="1213"/>
                  </a:cubicBezTo>
                  <a:cubicBezTo>
                    <a:pt x="10084" y="1215"/>
                    <a:pt x="10104" y="1215"/>
                    <a:pt x="10125" y="1215"/>
                  </a:cubicBezTo>
                  <a:cubicBezTo>
                    <a:pt x="10236" y="1215"/>
                    <a:pt x="10383" y="1197"/>
                    <a:pt x="10545" y="1197"/>
                  </a:cubicBezTo>
                  <a:cubicBezTo>
                    <a:pt x="10576" y="1197"/>
                    <a:pt x="10607" y="1198"/>
                    <a:pt x="10639" y="1199"/>
                  </a:cubicBezTo>
                  <a:cubicBezTo>
                    <a:pt x="10866" y="1208"/>
                    <a:pt x="11102" y="1283"/>
                    <a:pt x="11234" y="1387"/>
                  </a:cubicBezTo>
                  <a:lnTo>
                    <a:pt x="11228" y="1357"/>
                  </a:lnTo>
                  <a:lnTo>
                    <a:pt x="11228" y="1357"/>
                  </a:lnTo>
                  <a:cubicBezTo>
                    <a:pt x="11313" y="1378"/>
                    <a:pt x="11311" y="1419"/>
                    <a:pt x="11362" y="1454"/>
                  </a:cubicBezTo>
                  <a:cubicBezTo>
                    <a:pt x="11364" y="1438"/>
                    <a:pt x="11312" y="1404"/>
                    <a:pt x="11329" y="1404"/>
                  </a:cubicBezTo>
                  <a:cubicBezTo>
                    <a:pt x="11333" y="1404"/>
                    <a:pt x="11338" y="1405"/>
                    <a:pt x="11346" y="1408"/>
                  </a:cubicBezTo>
                  <a:cubicBezTo>
                    <a:pt x="11508" y="1498"/>
                    <a:pt x="11638" y="1619"/>
                    <a:pt x="11786" y="1772"/>
                  </a:cubicBezTo>
                  <a:cubicBezTo>
                    <a:pt x="11928" y="1918"/>
                    <a:pt x="12071" y="2069"/>
                    <a:pt x="12213" y="2222"/>
                  </a:cubicBezTo>
                  <a:cubicBezTo>
                    <a:pt x="12498" y="2525"/>
                    <a:pt x="12778" y="2834"/>
                    <a:pt x="13061" y="3133"/>
                  </a:cubicBezTo>
                  <a:cubicBezTo>
                    <a:pt x="13270" y="3348"/>
                    <a:pt x="13263" y="3170"/>
                    <a:pt x="13495" y="3476"/>
                  </a:cubicBezTo>
                  <a:lnTo>
                    <a:pt x="13388" y="3429"/>
                  </a:lnTo>
                  <a:lnTo>
                    <a:pt x="13388" y="3429"/>
                  </a:lnTo>
                  <a:cubicBezTo>
                    <a:pt x="13852" y="3821"/>
                    <a:pt x="14262" y="4306"/>
                    <a:pt x="14712" y="4695"/>
                  </a:cubicBezTo>
                  <a:cubicBezTo>
                    <a:pt x="14679" y="4677"/>
                    <a:pt x="14670" y="4686"/>
                    <a:pt x="14631" y="4644"/>
                  </a:cubicBezTo>
                  <a:lnTo>
                    <a:pt x="14631" y="4644"/>
                  </a:lnTo>
                  <a:cubicBezTo>
                    <a:pt x="14696" y="4749"/>
                    <a:pt x="14939" y="4958"/>
                    <a:pt x="14973" y="4958"/>
                  </a:cubicBezTo>
                  <a:cubicBezTo>
                    <a:pt x="14974" y="4958"/>
                    <a:pt x="14975" y="4958"/>
                    <a:pt x="14976" y="4957"/>
                  </a:cubicBezTo>
                  <a:lnTo>
                    <a:pt x="14976" y="4957"/>
                  </a:lnTo>
                  <a:cubicBezTo>
                    <a:pt x="15039" y="5024"/>
                    <a:pt x="14974" y="4987"/>
                    <a:pt x="15006" y="5036"/>
                  </a:cubicBezTo>
                  <a:cubicBezTo>
                    <a:pt x="15083" y="5138"/>
                    <a:pt x="15257" y="5233"/>
                    <a:pt x="15282" y="5300"/>
                  </a:cubicBezTo>
                  <a:cubicBezTo>
                    <a:pt x="15283" y="5302"/>
                    <a:pt x="15282" y="5303"/>
                    <a:pt x="15281" y="5303"/>
                  </a:cubicBezTo>
                  <a:cubicBezTo>
                    <a:pt x="15279" y="5303"/>
                    <a:pt x="15272" y="5299"/>
                    <a:pt x="15264" y="5293"/>
                  </a:cubicBezTo>
                  <a:lnTo>
                    <a:pt x="15264" y="5293"/>
                  </a:lnTo>
                  <a:cubicBezTo>
                    <a:pt x="15333" y="5355"/>
                    <a:pt x="15447" y="5478"/>
                    <a:pt x="15468" y="5478"/>
                  </a:cubicBezTo>
                  <a:cubicBezTo>
                    <a:pt x="15472" y="5478"/>
                    <a:pt x="15472" y="5472"/>
                    <a:pt x="15468" y="5460"/>
                  </a:cubicBezTo>
                  <a:lnTo>
                    <a:pt x="15468" y="5460"/>
                  </a:lnTo>
                  <a:cubicBezTo>
                    <a:pt x="15613" y="5629"/>
                    <a:pt x="15779" y="5749"/>
                    <a:pt x="15890" y="5889"/>
                  </a:cubicBezTo>
                  <a:lnTo>
                    <a:pt x="15890" y="5889"/>
                  </a:lnTo>
                  <a:cubicBezTo>
                    <a:pt x="15883" y="5885"/>
                    <a:pt x="15877" y="5882"/>
                    <a:pt x="15869" y="5880"/>
                  </a:cubicBezTo>
                  <a:lnTo>
                    <a:pt x="15869" y="5880"/>
                  </a:lnTo>
                  <a:lnTo>
                    <a:pt x="15964" y="5996"/>
                  </a:lnTo>
                  <a:cubicBezTo>
                    <a:pt x="15943" y="5959"/>
                    <a:pt x="15921" y="5925"/>
                    <a:pt x="15896" y="5893"/>
                  </a:cubicBezTo>
                  <a:lnTo>
                    <a:pt x="15896" y="5893"/>
                  </a:lnTo>
                  <a:cubicBezTo>
                    <a:pt x="15894" y="5893"/>
                    <a:pt x="15893" y="5892"/>
                    <a:pt x="15892" y="5891"/>
                  </a:cubicBezTo>
                  <a:cubicBezTo>
                    <a:pt x="15891" y="5891"/>
                    <a:pt x="15891" y="5890"/>
                    <a:pt x="15890" y="5889"/>
                  </a:cubicBezTo>
                  <a:lnTo>
                    <a:pt x="15890" y="5889"/>
                  </a:lnTo>
                  <a:cubicBezTo>
                    <a:pt x="15891" y="5890"/>
                    <a:pt x="15893" y="5891"/>
                    <a:pt x="15894" y="5891"/>
                  </a:cubicBezTo>
                  <a:cubicBezTo>
                    <a:pt x="15895" y="5892"/>
                    <a:pt x="15895" y="5893"/>
                    <a:pt x="15896" y="5893"/>
                  </a:cubicBezTo>
                  <a:lnTo>
                    <a:pt x="15896" y="5893"/>
                  </a:lnTo>
                  <a:cubicBezTo>
                    <a:pt x="16001" y="5948"/>
                    <a:pt x="16139" y="6161"/>
                    <a:pt x="16206" y="6161"/>
                  </a:cubicBezTo>
                  <a:cubicBezTo>
                    <a:pt x="16208" y="6161"/>
                    <a:pt x="16210" y="6161"/>
                    <a:pt x="16212" y="6160"/>
                  </a:cubicBezTo>
                  <a:lnTo>
                    <a:pt x="16212" y="6160"/>
                  </a:lnTo>
                  <a:cubicBezTo>
                    <a:pt x="16161" y="6190"/>
                    <a:pt x="16455" y="6469"/>
                    <a:pt x="16573" y="6550"/>
                  </a:cubicBezTo>
                  <a:cubicBezTo>
                    <a:pt x="16570" y="6548"/>
                    <a:pt x="16567" y="6547"/>
                    <a:pt x="16566" y="6547"/>
                  </a:cubicBezTo>
                  <a:lnTo>
                    <a:pt x="16566" y="6547"/>
                  </a:lnTo>
                  <a:cubicBezTo>
                    <a:pt x="16549" y="6547"/>
                    <a:pt x="16626" y="6629"/>
                    <a:pt x="16603" y="6629"/>
                  </a:cubicBezTo>
                  <a:cubicBezTo>
                    <a:pt x="16600" y="6629"/>
                    <a:pt x="16597" y="6628"/>
                    <a:pt x="16592" y="6626"/>
                  </a:cubicBezTo>
                  <a:lnTo>
                    <a:pt x="16592" y="6626"/>
                  </a:lnTo>
                  <a:cubicBezTo>
                    <a:pt x="16688" y="6722"/>
                    <a:pt x="16783" y="6804"/>
                    <a:pt x="16811" y="6804"/>
                  </a:cubicBezTo>
                  <a:cubicBezTo>
                    <a:pt x="16816" y="6804"/>
                    <a:pt x="16819" y="6802"/>
                    <a:pt x="16819" y="6795"/>
                  </a:cubicBezTo>
                  <a:cubicBezTo>
                    <a:pt x="16981" y="7053"/>
                    <a:pt x="17278" y="7178"/>
                    <a:pt x="17334" y="7356"/>
                  </a:cubicBezTo>
                  <a:cubicBezTo>
                    <a:pt x="17693" y="7672"/>
                    <a:pt x="18020" y="7971"/>
                    <a:pt x="18333" y="8263"/>
                  </a:cubicBezTo>
                  <a:cubicBezTo>
                    <a:pt x="18331" y="8264"/>
                    <a:pt x="18328" y="8265"/>
                    <a:pt x="18326" y="8265"/>
                  </a:cubicBezTo>
                  <a:cubicBezTo>
                    <a:pt x="18264" y="8265"/>
                    <a:pt x="18032" y="7981"/>
                    <a:pt x="17975" y="7981"/>
                  </a:cubicBezTo>
                  <a:cubicBezTo>
                    <a:pt x="17970" y="7981"/>
                    <a:pt x="17966" y="7983"/>
                    <a:pt x="17964" y="7987"/>
                  </a:cubicBezTo>
                  <a:cubicBezTo>
                    <a:pt x="18268" y="8258"/>
                    <a:pt x="18470" y="8390"/>
                    <a:pt x="18746" y="8685"/>
                  </a:cubicBezTo>
                  <a:cubicBezTo>
                    <a:pt x="18764" y="8706"/>
                    <a:pt x="18768" y="8714"/>
                    <a:pt x="18763" y="8714"/>
                  </a:cubicBezTo>
                  <a:cubicBezTo>
                    <a:pt x="18750" y="8714"/>
                    <a:pt x="18676" y="8657"/>
                    <a:pt x="18653" y="8643"/>
                  </a:cubicBezTo>
                  <a:lnTo>
                    <a:pt x="18653" y="8643"/>
                  </a:lnTo>
                  <a:cubicBezTo>
                    <a:pt x="18806" y="8777"/>
                    <a:pt x="18943" y="8919"/>
                    <a:pt x="19079" y="9053"/>
                  </a:cubicBezTo>
                  <a:cubicBezTo>
                    <a:pt x="19144" y="9118"/>
                    <a:pt x="19209" y="9183"/>
                    <a:pt x="19274" y="9248"/>
                  </a:cubicBezTo>
                  <a:lnTo>
                    <a:pt x="19369" y="9348"/>
                  </a:lnTo>
                  <a:lnTo>
                    <a:pt x="19448" y="9437"/>
                  </a:lnTo>
                  <a:lnTo>
                    <a:pt x="19448" y="9437"/>
                  </a:lnTo>
                  <a:cubicBezTo>
                    <a:pt x="19448" y="9431"/>
                    <a:pt x="19451" y="9428"/>
                    <a:pt x="19456" y="9428"/>
                  </a:cubicBezTo>
                  <a:cubicBezTo>
                    <a:pt x="19473" y="9428"/>
                    <a:pt x="19512" y="9457"/>
                    <a:pt x="19548" y="9501"/>
                  </a:cubicBezTo>
                  <a:cubicBezTo>
                    <a:pt x="19601" y="9554"/>
                    <a:pt x="19650" y="9627"/>
                    <a:pt x="19669" y="9643"/>
                  </a:cubicBezTo>
                  <a:lnTo>
                    <a:pt x="19669" y="9643"/>
                  </a:lnTo>
                  <a:cubicBezTo>
                    <a:pt x="19662" y="9639"/>
                    <a:pt x="19656" y="9637"/>
                    <a:pt x="19652" y="9637"/>
                  </a:cubicBezTo>
                  <a:cubicBezTo>
                    <a:pt x="19628" y="9637"/>
                    <a:pt x="19658" y="9702"/>
                    <a:pt x="19673" y="9763"/>
                  </a:cubicBezTo>
                  <a:cubicBezTo>
                    <a:pt x="19686" y="9816"/>
                    <a:pt x="19697" y="9864"/>
                    <a:pt x="19676" y="9864"/>
                  </a:cubicBezTo>
                  <a:cubicBezTo>
                    <a:pt x="19668" y="9864"/>
                    <a:pt x="19653" y="9855"/>
                    <a:pt x="19631" y="9835"/>
                  </a:cubicBezTo>
                  <a:lnTo>
                    <a:pt x="19631" y="9835"/>
                  </a:lnTo>
                  <a:cubicBezTo>
                    <a:pt x="19647" y="9869"/>
                    <a:pt x="19673" y="9911"/>
                    <a:pt x="19688" y="9911"/>
                  </a:cubicBezTo>
                  <a:cubicBezTo>
                    <a:pt x="19690" y="9911"/>
                    <a:pt x="19692" y="9910"/>
                    <a:pt x="19694" y="9909"/>
                  </a:cubicBezTo>
                  <a:lnTo>
                    <a:pt x="19694" y="9909"/>
                  </a:lnTo>
                  <a:cubicBezTo>
                    <a:pt x="19699" y="9947"/>
                    <a:pt x="19700" y="9971"/>
                    <a:pt x="19692" y="9971"/>
                  </a:cubicBezTo>
                  <a:cubicBezTo>
                    <a:pt x="19687" y="9971"/>
                    <a:pt x="19678" y="9960"/>
                    <a:pt x="19664" y="9937"/>
                  </a:cubicBezTo>
                  <a:lnTo>
                    <a:pt x="19664" y="9937"/>
                  </a:lnTo>
                  <a:cubicBezTo>
                    <a:pt x="19698" y="10050"/>
                    <a:pt x="19719" y="10085"/>
                    <a:pt x="19731" y="10120"/>
                  </a:cubicBezTo>
                  <a:cubicBezTo>
                    <a:pt x="19754" y="10175"/>
                    <a:pt x="19763" y="10233"/>
                    <a:pt x="19763" y="10294"/>
                  </a:cubicBezTo>
                  <a:cubicBezTo>
                    <a:pt x="19752" y="10294"/>
                    <a:pt x="19745" y="10250"/>
                    <a:pt x="19728" y="10229"/>
                  </a:cubicBezTo>
                  <a:lnTo>
                    <a:pt x="19728" y="10229"/>
                  </a:lnTo>
                  <a:cubicBezTo>
                    <a:pt x="19759" y="10335"/>
                    <a:pt x="19793" y="10449"/>
                    <a:pt x="19754" y="10632"/>
                  </a:cubicBezTo>
                  <a:cubicBezTo>
                    <a:pt x="19747" y="10621"/>
                    <a:pt x="19736" y="10639"/>
                    <a:pt x="19742" y="10587"/>
                  </a:cubicBezTo>
                  <a:lnTo>
                    <a:pt x="19742" y="10587"/>
                  </a:lnTo>
                  <a:cubicBezTo>
                    <a:pt x="19703" y="10893"/>
                    <a:pt x="19677" y="11143"/>
                    <a:pt x="19446" y="11418"/>
                  </a:cubicBezTo>
                  <a:cubicBezTo>
                    <a:pt x="19450" y="11391"/>
                    <a:pt x="19447" y="11381"/>
                    <a:pt x="19441" y="11381"/>
                  </a:cubicBezTo>
                  <a:cubicBezTo>
                    <a:pt x="19433" y="11381"/>
                    <a:pt x="19419" y="11396"/>
                    <a:pt x="19404" y="11413"/>
                  </a:cubicBezTo>
                  <a:cubicBezTo>
                    <a:pt x="19376" y="11445"/>
                    <a:pt x="19337" y="11481"/>
                    <a:pt x="19312" y="11481"/>
                  </a:cubicBezTo>
                  <a:cubicBezTo>
                    <a:pt x="19310" y="11481"/>
                    <a:pt x="19308" y="11481"/>
                    <a:pt x="19307" y="11481"/>
                  </a:cubicBezTo>
                  <a:lnTo>
                    <a:pt x="19249" y="11555"/>
                  </a:lnTo>
                  <a:lnTo>
                    <a:pt x="19184" y="11629"/>
                  </a:lnTo>
                  <a:lnTo>
                    <a:pt x="19256" y="11589"/>
                  </a:lnTo>
                  <a:lnTo>
                    <a:pt x="19256" y="11589"/>
                  </a:lnTo>
                  <a:cubicBezTo>
                    <a:pt x="19133" y="11710"/>
                    <a:pt x="19047" y="11842"/>
                    <a:pt x="18931" y="11937"/>
                  </a:cubicBezTo>
                  <a:lnTo>
                    <a:pt x="19010" y="11833"/>
                  </a:lnTo>
                  <a:lnTo>
                    <a:pt x="18785" y="12069"/>
                  </a:lnTo>
                  <a:lnTo>
                    <a:pt x="18929" y="11951"/>
                  </a:lnTo>
                  <a:lnTo>
                    <a:pt x="18929" y="11951"/>
                  </a:lnTo>
                  <a:cubicBezTo>
                    <a:pt x="18822" y="12093"/>
                    <a:pt x="18984" y="11979"/>
                    <a:pt x="18810" y="12134"/>
                  </a:cubicBezTo>
                  <a:cubicBezTo>
                    <a:pt x="18814" y="12130"/>
                    <a:pt x="18815" y="12129"/>
                    <a:pt x="18814" y="12129"/>
                  </a:cubicBezTo>
                  <a:lnTo>
                    <a:pt x="18814" y="12129"/>
                  </a:lnTo>
                  <a:cubicBezTo>
                    <a:pt x="18810" y="12129"/>
                    <a:pt x="18690" y="12251"/>
                    <a:pt x="18614" y="12296"/>
                  </a:cubicBezTo>
                  <a:lnTo>
                    <a:pt x="18614" y="12296"/>
                  </a:lnTo>
                  <a:cubicBezTo>
                    <a:pt x="18633" y="12266"/>
                    <a:pt x="18653" y="12238"/>
                    <a:pt x="18676" y="12211"/>
                  </a:cubicBezTo>
                  <a:lnTo>
                    <a:pt x="18676" y="12211"/>
                  </a:lnTo>
                  <a:cubicBezTo>
                    <a:pt x="18633" y="12252"/>
                    <a:pt x="18600" y="12283"/>
                    <a:pt x="18607" y="12300"/>
                  </a:cubicBezTo>
                  <a:lnTo>
                    <a:pt x="18607" y="12300"/>
                  </a:lnTo>
                  <a:cubicBezTo>
                    <a:pt x="18609" y="12299"/>
                    <a:pt x="18611" y="12297"/>
                    <a:pt x="18614" y="12296"/>
                  </a:cubicBezTo>
                  <a:lnTo>
                    <a:pt x="18614" y="12296"/>
                  </a:lnTo>
                  <a:cubicBezTo>
                    <a:pt x="18612" y="12298"/>
                    <a:pt x="18610" y="12301"/>
                    <a:pt x="18609" y="12303"/>
                  </a:cubicBezTo>
                  <a:cubicBezTo>
                    <a:pt x="18608" y="12302"/>
                    <a:pt x="18607" y="12301"/>
                    <a:pt x="18607" y="12300"/>
                  </a:cubicBezTo>
                  <a:lnTo>
                    <a:pt x="18607" y="12300"/>
                  </a:lnTo>
                  <a:cubicBezTo>
                    <a:pt x="18606" y="12300"/>
                    <a:pt x="18605" y="12301"/>
                    <a:pt x="18604" y="12301"/>
                  </a:cubicBezTo>
                  <a:cubicBezTo>
                    <a:pt x="18548" y="12387"/>
                    <a:pt x="18481" y="12463"/>
                    <a:pt x="18405" y="12528"/>
                  </a:cubicBezTo>
                  <a:cubicBezTo>
                    <a:pt x="18402" y="12530"/>
                    <a:pt x="18399" y="12530"/>
                    <a:pt x="18396" y="12530"/>
                  </a:cubicBezTo>
                  <a:cubicBezTo>
                    <a:pt x="18374" y="12530"/>
                    <a:pt x="18383" y="12481"/>
                    <a:pt x="18369" y="12481"/>
                  </a:cubicBezTo>
                  <a:cubicBezTo>
                    <a:pt x="18368" y="12481"/>
                    <a:pt x="18367" y="12481"/>
                    <a:pt x="18365" y="12482"/>
                  </a:cubicBezTo>
                  <a:cubicBezTo>
                    <a:pt x="18334" y="12565"/>
                    <a:pt x="18102" y="12762"/>
                    <a:pt x="18044" y="12869"/>
                  </a:cubicBezTo>
                  <a:lnTo>
                    <a:pt x="18044" y="12869"/>
                  </a:lnTo>
                  <a:cubicBezTo>
                    <a:pt x="18052" y="12848"/>
                    <a:pt x="18042" y="12834"/>
                    <a:pt x="18033" y="12834"/>
                  </a:cubicBezTo>
                  <a:cubicBezTo>
                    <a:pt x="18031" y="12834"/>
                    <a:pt x="18030" y="12834"/>
                    <a:pt x="18029" y="12834"/>
                  </a:cubicBezTo>
                  <a:lnTo>
                    <a:pt x="17999" y="12909"/>
                  </a:lnTo>
                  <a:cubicBezTo>
                    <a:pt x="17960" y="12939"/>
                    <a:pt x="17941" y="12952"/>
                    <a:pt x="17931" y="12952"/>
                  </a:cubicBezTo>
                  <a:cubicBezTo>
                    <a:pt x="17925" y="12952"/>
                    <a:pt x="17922" y="12947"/>
                    <a:pt x="17920" y="12939"/>
                  </a:cubicBezTo>
                  <a:cubicBezTo>
                    <a:pt x="17842" y="13013"/>
                    <a:pt x="17852" y="13019"/>
                    <a:pt x="17868" y="13019"/>
                  </a:cubicBezTo>
                  <a:cubicBezTo>
                    <a:pt x="17871" y="13019"/>
                    <a:pt x="17874" y="13019"/>
                    <a:pt x="17877" y="13019"/>
                  </a:cubicBezTo>
                  <a:cubicBezTo>
                    <a:pt x="17894" y="13019"/>
                    <a:pt x="17899" y="13025"/>
                    <a:pt x="17795" y="13113"/>
                  </a:cubicBezTo>
                  <a:cubicBezTo>
                    <a:pt x="17804" y="13094"/>
                    <a:pt x="17816" y="13078"/>
                    <a:pt x="17828" y="13062"/>
                  </a:cubicBezTo>
                  <a:lnTo>
                    <a:pt x="17828" y="13062"/>
                  </a:lnTo>
                  <a:cubicBezTo>
                    <a:pt x="17614" y="13256"/>
                    <a:pt x="17447" y="13470"/>
                    <a:pt x="17250" y="13646"/>
                  </a:cubicBezTo>
                  <a:cubicBezTo>
                    <a:pt x="17245" y="13647"/>
                    <a:pt x="17241" y="13648"/>
                    <a:pt x="17238" y="13648"/>
                  </a:cubicBezTo>
                  <a:cubicBezTo>
                    <a:pt x="17193" y="13648"/>
                    <a:pt x="17365" y="13505"/>
                    <a:pt x="17329" y="13505"/>
                  </a:cubicBezTo>
                  <a:cubicBezTo>
                    <a:pt x="17326" y="13505"/>
                    <a:pt x="17321" y="13506"/>
                    <a:pt x="17313" y="13509"/>
                  </a:cubicBezTo>
                  <a:cubicBezTo>
                    <a:pt x="17051" y="13785"/>
                    <a:pt x="16794" y="14109"/>
                    <a:pt x="16525" y="14362"/>
                  </a:cubicBezTo>
                  <a:lnTo>
                    <a:pt x="16578" y="14318"/>
                  </a:lnTo>
                  <a:lnTo>
                    <a:pt x="16578" y="14318"/>
                  </a:lnTo>
                  <a:cubicBezTo>
                    <a:pt x="16589" y="14400"/>
                    <a:pt x="16367" y="14487"/>
                    <a:pt x="16256" y="14635"/>
                  </a:cubicBezTo>
                  <a:lnTo>
                    <a:pt x="16256" y="14635"/>
                  </a:lnTo>
                  <a:cubicBezTo>
                    <a:pt x="16274" y="14609"/>
                    <a:pt x="16270" y="14586"/>
                    <a:pt x="16265" y="14586"/>
                  </a:cubicBezTo>
                  <a:lnTo>
                    <a:pt x="16265" y="14586"/>
                  </a:lnTo>
                  <a:cubicBezTo>
                    <a:pt x="16264" y="14586"/>
                    <a:pt x="16263" y="14587"/>
                    <a:pt x="16263" y="14589"/>
                  </a:cubicBezTo>
                  <a:cubicBezTo>
                    <a:pt x="16077" y="14758"/>
                    <a:pt x="15908" y="14967"/>
                    <a:pt x="15653" y="15252"/>
                  </a:cubicBezTo>
                  <a:lnTo>
                    <a:pt x="15674" y="15206"/>
                  </a:lnTo>
                  <a:lnTo>
                    <a:pt x="15674" y="15206"/>
                  </a:lnTo>
                  <a:cubicBezTo>
                    <a:pt x="15558" y="15301"/>
                    <a:pt x="15389" y="15477"/>
                    <a:pt x="15271" y="15586"/>
                  </a:cubicBezTo>
                  <a:cubicBezTo>
                    <a:pt x="15250" y="15626"/>
                    <a:pt x="15198" y="15678"/>
                    <a:pt x="15221" y="15678"/>
                  </a:cubicBezTo>
                  <a:cubicBezTo>
                    <a:pt x="15225" y="15678"/>
                    <a:pt x="15230" y="15677"/>
                    <a:pt x="15238" y="15674"/>
                  </a:cubicBezTo>
                  <a:lnTo>
                    <a:pt x="15238" y="15674"/>
                  </a:lnTo>
                  <a:cubicBezTo>
                    <a:pt x="14818" y="15957"/>
                    <a:pt x="14605" y="16381"/>
                    <a:pt x="14237" y="16636"/>
                  </a:cubicBezTo>
                  <a:cubicBezTo>
                    <a:pt x="14267" y="16604"/>
                    <a:pt x="14299" y="16557"/>
                    <a:pt x="14294" y="16557"/>
                  </a:cubicBezTo>
                  <a:lnTo>
                    <a:pt x="14294" y="16557"/>
                  </a:lnTo>
                  <a:cubicBezTo>
                    <a:pt x="14293" y="16557"/>
                    <a:pt x="14290" y="16559"/>
                    <a:pt x="14285" y="16564"/>
                  </a:cubicBezTo>
                  <a:lnTo>
                    <a:pt x="14030" y="16843"/>
                  </a:lnTo>
                  <a:cubicBezTo>
                    <a:pt x="14072" y="16840"/>
                    <a:pt x="14077" y="16819"/>
                    <a:pt x="14148" y="16780"/>
                  </a:cubicBezTo>
                  <a:lnTo>
                    <a:pt x="14148" y="16780"/>
                  </a:lnTo>
                  <a:cubicBezTo>
                    <a:pt x="14107" y="16852"/>
                    <a:pt x="14056" y="16917"/>
                    <a:pt x="13995" y="16975"/>
                  </a:cubicBezTo>
                  <a:cubicBezTo>
                    <a:pt x="14035" y="16926"/>
                    <a:pt x="14041" y="16909"/>
                    <a:pt x="14029" y="16909"/>
                  </a:cubicBezTo>
                  <a:cubicBezTo>
                    <a:pt x="14010" y="16909"/>
                    <a:pt x="13940" y="16959"/>
                    <a:pt x="13900" y="16984"/>
                  </a:cubicBezTo>
                  <a:cubicBezTo>
                    <a:pt x="13901" y="16984"/>
                    <a:pt x="13902" y="16984"/>
                    <a:pt x="13902" y="16984"/>
                  </a:cubicBezTo>
                  <a:cubicBezTo>
                    <a:pt x="13913" y="16984"/>
                    <a:pt x="13903" y="17007"/>
                    <a:pt x="13914" y="17007"/>
                  </a:cubicBezTo>
                  <a:cubicBezTo>
                    <a:pt x="13738" y="17111"/>
                    <a:pt x="13933" y="17072"/>
                    <a:pt x="13717" y="17237"/>
                  </a:cubicBezTo>
                  <a:lnTo>
                    <a:pt x="13717" y="17216"/>
                  </a:lnTo>
                  <a:cubicBezTo>
                    <a:pt x="13652" y="17292"/>
                    <a:pt x="13601" y="17373"/>
                    <a:pt x="13523" y="17445"/>
                  </a:cubicBezTo>
                  <a:cubicBezTo>
                    <a:pt x="13520" y="17446"/>
                    <a:pt x="13518" y="17446"/>
                    <a:pt x="13516" y="17446"/>
                  </a:cubicBezTo>
                  <a:cubicBezTo>
                    <a:pt x="13478" y="17446"/>
                    <a:pt x="13587" y="17358"/>
                    <a:pt x="13571" y="17334"/>
                  </a:cubicBezTo>
                  <a:lnTo>
                    <a:pt x="13571" y="17334"/>
                  </a:lnTo>
                  <a:cubicBezTo>
                    <a:pt x="13467" y="17443"/>
                    <a:pt x="13404" y="17591"/>
                    <a:pt x="13284" y="17666"/>
                  </a:cubicBezTo>
                  <a:cubicBezTo>
                    <a:pt x="13323" y="17612"/>
                    <a:pt x="13388" y="17547"/>
                    <a:pt x="13428" y="17496"/>
                  </a:cubicBezTo>
                  <a:lnTo>
                    <a:pt x="13428" y="17496"/>
                  </a:lnTo>
                  <a:cubicBezTo>
                    <a:pt x="13295" y="17573"/>
                    <a:pt x="13288" y="17591"/>
                    <a:pt x="13205" y="17666"/>
                  </a:cubicBezTo>
                  <a:lnTo>
                    <a:pt x="13214" y="17659"/>
                  </a:lnTo>
                  <a:lnTo>
                    <a:pt x="13020" y="17828"/>
                  </a:lnTo>
                  <a:lnTo>
                    <a:pt x="13073" y="17791"/>
                  </a:lnTo>
                  <a:lnTo>
                    <a:pt x="13073" y="17791"/>
                  </a:lnTo>
                  <a:cubicBezTo>
                    <a:pt x="13004" y="17978"/>
                    <a:pt x="12825" y="18067"/>
                    <a:pt x="12687" y="18272"/>
                  </a:cubicBezTo>
                  <a:lnTo>
                    <a:pt x="12687" y="18272"/>
                  </a:lnTo>
                  <a:cubicBezTo>
                    <a:pt x="12732" y="18203"/>
                    <a:pt x="12740" y="18183"/>
                    <a:pt x="12732" y="18183"/>
                  </a:cubicBezTo>
                  <a:lnTo>
                    <a:pt x="12732" y="18183"/>
                  </a:lnTo>
                  <a:cubicBezTo>
                    <a:pt x="12723" y="18183"/>
                    <a:pt x="12691" y="18212"/>
                    <a:pt x="12674" y="18212"/>
                  </a:cubicBezTo>
                  <a:cubicBezTo>
                    <a:pt x="12670" y="18212"/>
                    <a:pt x="12666" y="18210"/>
                    <a:pt x="12665" y="18206"/>
                  </a:cubicBezTo>
                  <a:cubicBezTo>
                    <a:pt x="12621" y="18236"/>
                    <a:pt x="12560" y="18285"/>
                    <a:pt x="12546" y="18285"/>
                  </a:cubicBezTo>
                  <a:cubicBezTo>
                    <a:pt x="12543" y="18285"/>
                    <a:pt x="12542" y="18283"/>
                    <a:pt x="12544" y="18278"/>
                  </a:cubicBezTo>
                  <a:lnTo>
                    <a:pt x="12544" y="18278"/>
                  </a:lnTo>
                  <a:cubicBezTo>
                    <a:pt x="12482" y="18384"/>
                    <a:pt x="12384" y="18403"/>
                    <a:pt x="12296" y="18556"/>
                  </a:cubicBezTo>
                  <a:cubicBezTo>
                    <a:pt x="12296" y="18556"/>
                    <a:pt x="12296" y="18556"/>
                    <a:pt x="12296" y="18556"/>
                  </a:cubicBezTo>
                  <a:cubicBezTo>
                    <a:pt x="12283" y="18556"/>
                    <a:pt x="12230" y="18615"/>
                    <a:pt x="12209" y="18615"/>
                  </a:cubicBezTo>
                  <a:cubicBezTo>
                    <a:pt x="12205" y="18615"/>
                    <a:pt x="12202" y="18612"/>
                    <a:pt x="12201" y="18604"/>
                  </a:cubicBezTo>
                  <a:cubicBezTo>
                    <a:pt x="12167" y="18643"/>
                    <a:pt x="12160" y="18655"/>
                    <a:pt x="12165" y="18655"/>
                  </a:cubicBezTo>
                  <a:cubicBezTo>
                    <a:pt x="12175" y="18655"/>
                    <a:pt x="12230" y="18612"/>
                    <a:pt x="12243" y="18612"/>
                  </a:cubicBezTo>
                  <a:cubicBezTo>
                    <a:pt x="12244" y="18612"/>
                    <a:pt x="12245" y="18612"/>
                    <a:pt x="12245" y="18614"/>
                  </a:cubicBezTo>
                  <a:cubicBezTo>
                    <a:pt x="12173" y="18716"/>
                    <a:pt x="12064" y="18806"/>
                    <a:pt x="11946" y="18908"/>
                  </a:cubicBezTo>
                  <a:cubicBezTo>
                    <a:pt x="11888" y="18961"/>
                    <a:pt x="11826" y="19015"/>
                    <a:pt x="11768" y="19073"/>
                  </a:cubicBezTo>
                  <a:cubicBezTo>
                    <a:pt x="11740" y="19101"/>
                    <a:pt x="11705" y="19138"/>
                    <a:pt x="11684" y="19163"/>
                  </a:cubicBezTo>
                  <a:cubicBezTo>
                    <a:pt x="11654" y="19193"/>
                    <a:pt x="11626" y="19226"/>
                    <a:pt x="11596" y="19260"/>
                  </a:cubicBezTo>
                  <a:cubicBezTo>
                    <a:pt x="11494" y="19362"/>
                    <a:pt x="11434" y="19420"/>
                    <a:pt x="11367" y="19476"/>
                  </a:cubicBezTo>
                  <a:cubicBezTo>
                    <a:pt x="11334" y="19506"/>
                    <a:pt x="11299" y="19534"/>
                    <a:pt x="11260" y="19560"/>
                  </a:cubicBezTo>
                  <a:cubicBezTo>
                    <a:pt x="11211" y="19592"/>
                    <a:pt x="11160" y="19620"/>
                    <a:pt x="11107" y="19643"/>
                  </a:cubicBezTo>
                  <a:cubicBezTo>
                    <a:pt x="11100" y="19644"/>
                    <a:pt x="11095" y="19644"/>
                    <a:pt x="11090" y="19644"/>
                  </a:cubicBezTo>
                  <a:cubicBezTo>
                    <a:pt x="11033" y="19644"/>
                    <a:pt x="11165" y="19578"/>
                    <a:pt x="11163" y="19576"/>
                  </a:cubicBezTo>
                  <a:lnTo>
                    <a:pt x="11163" y="19576"/>
                  </a:lnTo>
                  <a:cubicBezTo>
                    <a:pt x="11017" y="19611"/>
                    <a:pt x="10915" y="19645"/>
                    <a:pt x="10778" y="19682"/>
                  </a:cubicBezTo>
                  <a:cubicBezTo>
                    <a:pt x="10803" y="19668"/>
                    <a:pt x="10773" y="19662"/>
                    <a:pt x="10731" y="19655"/>
                  </a:cubicBezTo>
                  <a:cubicBezTo>
                    <a:pt x="10636" y="19673"/>
                    <a:pt x="10653" y="19700"/>
                    <a:pt x="10559" y="19700"/>
                  </a:cubicBezTo>
                  <a:cubicBezTo>
                    <a:pt x="10546" y="19700"/>
                    <a:pt x="10531" y="19700"/>
                    <a:pt x="10513" y="19699"/>
                  </a:cubicBezTo>
                  <a:cubicBezTo>
                    <a:pt x="10546" y="19675"/>
                    <a:pt x="10583" y="19657"/>
                    <a:pt x="10620" y="19643"/>
                  </a:cubicBezTo>
                  <a:lnTo>
                    <a:pt x="10620" y="19643"/>
                  </a:lnTo>
                  <a:cubicBezTo>
                    <a:pt x="10558" y="19652"/>
                    <a:pt x="10493" y="19666"/>
                    <a:pt x="10428" y="19668"/>
                  </a:cubicBezTo>
                  <a:cubicBezTo>
                    <a:pt x="10389" y="19673"/>
                    <a:pt x="10350" y="19675"/>
                    <a:pt x="10311" y="19675"/>
                  </a:cubicBezTo>
                  <a:cubicBezTo>
                    <a:pt x="10283" y="19675"/>
                    <a:pt x="10256" y="19674"/>
                    <a:pt x="10228" y="19671"/>
                  </a:cubicBezTo>
                  <a:cubicBezTo>
                    <a:pt x="10196" y="19645"/>
                    <a:pt x="10314" y="19652"/>
                    <a:pt x="10360" y="19643"/>
                  </a:cubicBezTo>
                  <a:cubicBezTo>
                    <a:pt x="10227" y="19641"/>
                    <a:pt x="10025" y="19600"/>
                    <a:pt x="9945" y="19600"/>
                  </a:cubicBezTo>
                  <a:cubicBezTo>
                    <a:pt x="9936" y="19600"/>
                    <a:pt x="9928" y="19600"/>
                    <a:pt x="9922" y="19601"/>
                  </a:cubicBezTo>
                  <a:lnTo>
                    <a:pt x="9989" y="19632"/>
                  </a:lnTo>
                  <a:lnTo>
                    <a:pt x="9989" y="19632"/>
                  </a:lnTo>
                  <a:cubicBezTo>
                    <a:pt x="9976" y="19621"/>
                    <a:pt x="9995" y="19612"/>
                    <a:pt x="10021" y="19612"/>
                  </a:cubicBezTo>
                  <a:cubicBezTo>
                    <a:pt x="10025" y="19612"/>
                    <a:pt x="10029" y="19612"/>
                    <a:pt x="10034" y="19613"/>
                  </a:cubicBezTo>
                  <a:cubicBezTo>
                    <a:pt x="10082" y="19613"/>
                    <a:pt x="10131" y="19624"/>
                    <a:pt x="10173" y="19645"/>
                  </a:cubicBezTo>
                  <a:cubicBezTo>
                    <a:pt x="10191" y="19650"/>
                    <a:pt x="10207" y="19662"/>
                    <a:pt x="10219" y="19678"/>
                  </a:cubicBezTo>
                  <a:lnTo>
                    <a:pt x="10170" y="19675"/>
                  </a:lnTo>
                  <a:lnTo>
                    <a:pt x="10122" y="19668"/>
                  </a:lnTo>
                  <a:lnTo>
                    <a:pt x="10122" y="19668"/>
                  </a:lnTo>
                  <a:cubicBezTo>
                    <a:pt x="10150" y="19694"/>
                    <a:pt x="10184" y="19713"/>
                    <a:pt x="10224" y="19715"/>
                  </a:cubicBezTo>
                  <a:cubicBezTo>
                    <a:pt x="10263" y="19724"/>
                    <a:pt x="10303" y="19727"/>
                    <a:pt x="10342" y="19727"/>
                  </a:cubicBezTo>
                  <a:cubicBezTo>
                    <a:pt x="10354" y="19727"/>
                    <a:pt x="10365" y="19727"/>
                    <a:pt x="10377" y="19726"/>
                  </a:cubicBezTo>
                  <a:cubicBezTo>
                    <a:pt x="10490" y="19724"/>
                    <a:pt x="10611" y="19699"/>
                    <a:pt x="10708" y="19689"/>
                  </a:cubicBezTo>
                  <a:lnTo>
                    <a:pt x="10708" y="19689"/>
                  </a:lnTo>
                  <a:cubicBezTo>
                    <a:pt x="10683" y="19710"/>
                    <a:pt x="10657" y="19731"/>
                    <a:pt x="10629" y="19750"/>
                  </a:cubicBezTo>
                  <a:cubicBezTo>
                    <a:pt x="10664" y="19740"/>
                    <a:pt x="10699" y="19729"/>
                    <a:pt x="10731" y="19717"/>
                  </a:cubicBezTo>
                  <a:lnTo>
                    <a:pt x="10829" y="19682"/>
                  </a:lnTo>
                  <a:lnTo>
                    <a:pt x="10829" y="19682"/>
                  </a:lnTo>
                  <a:cubicBezTo>
                    <a:pt x="10873" y="19685"/>
                    <a:pt x="10910" y="19708"/>
                    <a:pt x="10813" y="19733"/>
                  </a:cubicBezTo>
                  <a:cubicBezTo>
                    <a:pt x="10818" y="19734"/>
                    <a:pt x="10823" y="19734"/>
                    <a:pt x="10829" y="19734"/>
                  </a:cubicBezTo>
                  <a:cubicBezTo>
                    <a:pt x="10868" y="19734"/>
                    <a:pt x="10908" y="19726"/>
                    <a:pt x="10945" y="19710"/>
                  </a:cubicBezTo>
                  <a:cubicBezTo>
                    <a:pt x="10982" y="19694"/>
                    <a:pt x="11021" y="19685"/>
                    <a:pt x="11061" y="19682"/>
                  </a:cubicBezTo>
                  <a:cubicBezTo>
                    <a:pt x="11071" y="19682"/>
                    <a:pt x="11071" y="19685"/>
                    <a:pt x="11065" y="19689"/>
                  </a:cubicBezTo>
                  <a:lnTo>
                    <a:pt x="11065" y="19689"/>
                  </a:lnTo>
                  <a:lnTo>
                    <a:pt x="11123" y="19662"/>
                  </a:lnTo>
                  <a:cubicBezTo>
                    <a:pt x="11156" y="19648"/>
                    <a:pt x="11188" y="19629"/>
                    <a:pt x="11188" y="19629"/>
                  </a:cubicBezTo>
                  <a:lnTo>
                    <a:pt x="11188" y="19629"/>
                  </a:lnTo>
                  <a:cubicBezTo>
                    <a:pt x="11166" y="19649"/>
                    <a:pt x="11221" y="19656"/>
                    <a:pt x="11145" y="19678"/>
                  </a:cubicBezTo>
                  <a:lnTo>
                    <a:pt x="11145" y="19678"/>
                  </a:lnTo>
                  <a:cubicBezTo>
                    <a:pt x="11246" y="19650"/>
                    <a:pt x="11341" y="19604"/>
                    <a:pt x="11422" y="19539"/>
                  </a:cubicBezTo>
                  <a:cubicBezTo>
                    <a:pt x="11492" y="19490"/>
                    <a:pt x="11538" y="19446"/>
                    <a:pt x="11591" y="19432"/>
                  </a:cubicBezTo>
                  <a:lnTo>
                    <a:pt x="11591" y="19432"/>
                  </a:lnTo>
                  <a:lnTo>
                    <a:pt x="11575" y="19448"/>
                  </a:lnTo>
                  <a:cubicBezTo>
                    <a:pt x="11619" y="19416"/>
                    <a:pt x="11656" y="19379"/>
                    <a:pt x="11691" y="19335"/>
                  </a:cubicBezTo>
                  <a:cubicBezTo>
                    <a:pt x="11705" y="19316"/>
                    <a:pt x="11703" y="19311"/>
                    <a:pt x="11696" y="19307"/>
                  </a:cubicBezTo>
                  <a:cubicBezTo>
                    <a:pt x="11684" y="19300"/>
                    <a:pt x="11668" y="19295"/>
                    <a:pt x="11747" y="19191"/>
                  </a:cubicBezTo>
                  <a:lnTo>
                    <a:pt x="11937" y="19133"/>
                  </a:lnTo>
                  <a:lnTo>
                    <a:pt x="11935" y="19082"/>
                  </a:lnTo>
                  <a:cubicBezTo>
                    <a:pt x="11958" y="19061"/>
                    <a:pt x="11998" y="19024"/>
                    <a:pt x="12012" y="19024"/>
                  </a:cubicBezTo>
                  <a:cubicBezTo>
                    <a:pt x="12014" y="19024"/>
                    <a:pt x="12016" y="19025"/>
                    <a:pt x="12016" y="19029"/>
                  </a:cubicBezTo>
                  <a:cubicBezTo>
                    <a:pt x="12044" y="18987"/>
                    <a:pt x="12048" y="18976"/>
                    <a:pt x="12043" y="18976"/>
                  </a:cubicBezTo>
                  <a:lnTo>
                    <a:pt x="12043" y="18976"/>
                  </a:lnTo>
                  <a:cubicBezTo>
                    <a:pt x="12038" y="18976"/>
                    <a:pt x="12026" y="18985"/>
                    <a:pt x="12020" y="18985"/>
                  </a:cubicBezTo>
                  <a:cubicBezTo>
                    <a:pt x="12015" y="18985"/>
                    <a:pt x="12015" y="18980"/>
                    <a:pt x="12025" y="18959"/>
                  </a:cubicBezTo>
                  <a:cubicBezTo>
                    <a:pt x="12169" y="18865"/>
                    <a:pt x="12343" y="18625"/>
                    <a:pt x="12417" y="18625"/>
                  </a:cubicBezTo>
                  <a:cubicBezTo>
                    <a:pt x="12419" y="18625"/>
                    <a:pt x="12422" y="18625"/>
                    <a:pt x="12424" y="18625"/>
                  </a:cubicBezTo>
                  <a:cubicBezTo>
                    <a:pt x="12428" y="18614"/>
                    <a:pt x="12426" y="18609"/>
                    <a:pt x="12422" y="18609"/>
                  </a:cubicBezTo>
                  <a:cubicBezTo>
                    <a:pt x="12409" y="18609"/>
                    <a:pt x="12371" y="18642"/>
                    <a:pt x="12365" y="18642"/>
                  </a:cubicBezTo>
                  <a:cubicBezTo>
                    <a:pt x="12361" y="18642"/>
                    <a:pt x="12370" y="18628"/>
                    <a:pt x="12407" y="18581"/>
                  </a:cubicBezTo>
                  <a:cubicBezTo>
                    <a:pt x="12410" y="18581"/>
                    <a:pt x="12412" y="18582"/>
                    <a:pt x="12414" y="18582"/>
                  </a:cubicBezTo>
                  <a:cubicBezTo>
                    <a:pt x="12494" y="18582"/>
                    <a:pt x="12555" y="18419"/>
                    <a:pt x="12686" y="18331"/>
                  </a:cubicBezTo>
                  <a:lnTo>
                    <a:pt x="12686" y="18331"/>
                  </a:lnTo>
                  <a:cubicBezTo>
                    <a:pt x="12678" y="18371"/>
                    <a:pt x="12617" y="18429"/>
                    <a:pt x="12627" y="18429"/>
                  </a:cubicBezTo>
                  <a:cubicBezTo>
                    <a:pt x="12631" y="18429"/>
                    <a:pt x="12648" y="18418"/>
                    <a:pt x="12688" y="18391"/>
                  </a:cubicBezTo>
                  <a:cubicBezTo>
                    <a:pt x="12716" y="18282"/>
                    <a:pt x="12918" y="18180"/>
                    <a:pt x="13003" y="18078"/>
                  </a:cubicBezTo>
                  <a:cubicBezTo>
                    <a:pt x="12975" y="18041"/>
                    <a:pt x="13196" y="17858"/>
                    <a:pt x="13344" y="17689"/>
                  </a:cubicBezTo>
                  <a:cubicBezTo>
                    <a:pt x="13344" y="17689"/>
                    <a:pt x="13345" y="17690"/>
                    <a:pt x="13345" y="17690"/>
                  </a:cubicBezTo>
                  <a:cubicBezTo>
                    <a:pt x="13367" y="17690"/>
                    <a:pt x="13667" y="17404"/>
                    <a:pt x="13822" y="17271"/>
                  </a:cubicBezTo>
                  <a:lnTo>
                    <a:pt x="13822" y="17278"/>
                  </a:lnTo>
                  <a:lnTo>
                    <a:pt x="13822" y="17278"/>
                  </a:lnTo>
                  <a:cubicBezTo>
                    <a:pt x="13824" y="17216"/>
                    <a:pt x="13978" y="17070"/>
                    <a:pt x="14084" y="16956"/>
                  </a:cubicBezTo>
                  <a:lnTo>
                    <a:pt x="14084" y="16956"/>
                  </a:lnTo>
                  <a:cubicBezTo>
                    <a:pt x="14097" y="16979"/>
                    <a:pt x="14086" y="17007"/>
                    <a:pt x="14035" y="17077"/>
                  </a:cubicBezTo>
                  <a:lnTo>
                    <a:pt x="14139" y="16970"/>
                  </a:lnTo>
                  <a:cubicBezTo>
                    <a:pt x="14153" y="16935"/>
                    <a:pt x="14179" y="16898"/>
                    <a:pt x="14244" y="16826"/>
                  </a:cubicBezTo>
                  <a:lnTo>
                    <a:pt x="14244" y="16826"/>
                  </a:lnTo>
                  <a:lnTo>
                    <a:pt x="14241" y="16877"/>
                  </a:lnTo>
                  <a:cubicBezTo>
                    <a:pt x="14380" y="16736"/>
                    <a:pt x="14494" y="16569"/>
                    <a:pt x="14689" y="16404"/>
                  </a:cubicBezTo>
                  <a:cubicBezTo>
                    <a:pt x="14687" y="16400"/>
                    <a:pt x="14681" y="16398"/>
                    <a:pt x="14673" y="16398"/>
                  </a:cubicBezTo>
                  <a:cubicBezTo>
                    <a:pt x="14655" y="16398"/>
                    <a:pt x="14625" y="16407"/>
                    <a:pt x="14605" y="16407"/>
                  </a:cubicBezTo>
                  <a:cubicBezTo>
                    <a:pt x="14574" y="16407"/>
                    <a:pt x="14566" y="16386"/>
                    <a:pt x="14656" y="16279"/>
                  </a:cubicBezTo>
                  <a:cubicBezTo>
                    <a:pt x="14674" y="16285"/>
                    <a:pt x="14698" y="16297"/>
                    <a:pt x="14673" y="16334"/>
                  </a:cubicBezTo>
                  <a:lnTo>
                    <a:pt x="14673" y="16334"/>
                  </a:lnTo>
                  <a:cubicBezTo>
                    <a:pt x="14695" y="16307"/>
                    <a:pt x="14720" y="16281"/>
                    <a:pt x="14747" y="16258"/>
                  </a:cubicBezTo>
                  <a:lnTo>
                    <a:pt x="14747" y="16258"/>
                  </a:lnTo>
                  <a:lnTo>
                    <a:pt x="14691" y="16353"/>
                  </a:lnTo>
                  <a:cubicBezTo>
                    <a:pt x="14781" y="16282"/>
                    <a:pt x="14716" y="16295"/>
                    <a:pt x="14784" y="16231"/>
                  </a:cubicBezTo>
                  <a:cubicBezTo>
                    <a:pt x="14786" y="16233"/>
                    <a:pt x="14789" y="16235"/>
                    <a:pt x="14793" y="16235"/>
                  </a:cubicBezTo>
                  <a:cubicBezTo>
                    <a:pt x="14808" y="16235"/>
                    <a:pt x="14831" y="16213"/>
                    <a:pt x="14842" y="16213"/>
                  </a:cubicBezTo>
                  <a:cubicBezTo>
                    <a:pt x="14846" y="16213"/>
                    <a:pt x="14848" y="16215"/>
                    <a:pt x="14849" y="16219"/>
                  </a:cubicBezTo>
                  <a:cubicBezTo>
                    <a:pt x="14835" y="16238"/>
                    <a:pt x="14786" y="16268"/>
                    <a:pt x="14767" y="16300"/>
                  </a:cubicBezTo>
                  <a:cubicBezTo>
                    <a:pt x="14844" y="16231"/>
                    <a:pt x="14944" y="16152"/>
                    <a:pt x="14985" y="16136"/>
                  </a:cubicBezTo>
                  <a:cubicBezTo>
                    <a:pt x="14969" y="16131"/>
                    <a:pt x="14962" y="16112"/>
                    <a:pt x="15016" y="16054"/>
                  </a:cubicBezTo>
                  <a:cubicBezTo>
                    <a:pt x="15078" y="15991"/>
                    <a:pt x="15097" y="15980"/>
                    <a:pt x="15108" y="15980"/>
                  </a:cubicBezTo>
                  <a:cubicBezTo>
                    <a:pt x="15115" y="15980"/>
                    <a:pt x="15118" y="15983"/>
                    <a:pt x="15125" y="15983"/>
                  </a:cubicBezTo>
                  <a:cubicBezTo>
                    <a:pt x="15133" y="15983"/>
                    <a:pt x="15146" y="15979"/>
                    <a:pt x="15173" y="15957"/>
                  </a:cubicBezTo>
                  <a:cubicBezTo>
                    <a:pt x="15194" y="15911"/>
                    <a:pt x="15296" y="15834"/>
                    <a:pt x="15273" y="15806"/>
                  </a:cubicBezTo>
                  <a:cubicBezTo>
                    <a:pt x="15294" y="15783"/>
                    <a:pt x="15324" y="15767"/>
                    <a:pt x="15356" y="15762"/>
                  </a:cubicBezTo>
                  <a:cubicBezTo>
                    <a:pt x="15411" y="15687"/>
                    <a:pt x="15639" y="15468"/>
                    <a:pt x="15600" y="15468"/>
                  </a:cubicBezTo>
                  <a:cubicBezTo>
                    <a:pt x="15599" y="15468"/>
                    <a:pt x="15597" y="15468"/>
                    <a:pt x="15596" y="15468"/>
                  </a:cubicBezTo>
                  <a:lnTo>
                    <a:pt x="15596" y="15468"/>
                  </a:lnTo>
                  <a:cubicBezTo>
                    <a:pt x="15606" y="15460"/>
                    <a:pt x="15618" y="15450"/>
                    <a:pt x="15628" y="15440"/>
                  </a:cubicBezTo>
                  <a:lnTo>
                    <a:pt x="15628" y="15440"/>
                  </a:lnTo>
                  <a:lnTo>
                    <a:pt x="15595" y="15468"/>
                  </a:lnTo>
                  <a:lnTo>
                    <a:pt x="15595" y="15468"/>
                  </a:lnTo>
                  <a:cubicBezTo>
                    <a:pt x="15595" y="15468"/>
                    <a:pt x="15596" y="15468"/>
                    <a:pt x="15596" y="15468"/>
                  </a:cubicBezTo>
                  <a:lnTo>
                    <a:pt x="15596" y="15468"/>
                  </a:lnTo>
                  <a:cubicBezTo>
                    <a:pt x="15594" y="15470"/>
                    <a:pt x="15592" y="15471"/>
                    <a:pt x="15590" y="15473"/>
                  </a:cubicBezTo>
                  <a:lnTo>
                    <a:pt x="15595" y="15468"/>
                  </a:lnTo>
                  <a:lnTo>
                    <a:pt x="15595" y="15468"/>
                  </a:lnTo>
                  <a:cubicBezTo>
                    <a:pt x="15591" y="15469"/>
                    <a:pt x="15586" y="15471"/>
                    <a:pt x="15579" y="15475"/>
                  </a:cubicBezTo>
                  <a:lnTo>
                    <a:pt x="15560" y="15491"/>
                  </a:lnTo>
                  <a:cubicBezTo>
                    <a:pt x="15563" y="15489"/>
                    <a:pt x="15565" y="15484"/>
                    <a:pt x="15570" y="15479"/>
                  </a:cubicBezTo>
                  <a:cubicBezTo>
                    <a:pt x="15781" y="15217"/>
                    <a:pt x="16075" y="15004"/>
                    <a:pt x="16297" y="14758"/>
                  </a:cubicBezTo>
                  <a:lnTo>
                    <a:pt x="16307" y="14768"/>
                  </a:lnTo>
                  <a:cubicBezTo>
                    <a:pt x="16437" y="14619"/>
                    <a:pt x="16610" y="14452"/>
                    <a:pt x="16692" y="14332"/>
                  </a:cubicBezTo>
                  <a:cubicBezTo>
                    <a:pt x="16724" y="14301"/>
                    <a:pt x="16774" y="14270"/>
                    <a:pt x="16792" y="14270"/>
                  </a:cubicBezTo>
                  <a:cubicBezTo>
                    <a:pt x="16797" y="14270"/>
                    <a:pt x="16800" y="14272"/>
                    <a:pt x="16798" y="14279"/>
                  </a:cubicBezTo>
                  <a:cubicBezTo>
                    <a:pt x="16898" y="14165"/>
                    <a:pt x="16900" y="14144"/>
                    <a:pt x="17069" y="14005"/>
                  </a:cubicBezTo>
                  <a:lnTo>
                    <a:pt x="17069" y="14005"/>
                  </a:lnTo>
                  <a:cubicBezTo>
                    <a:pt x="17035" y="14050"/>
                    <a:pt x="17033" y="14058"/>
                    <a:pt x="17037" y="14058"/>
                  </a:cubicBezTo>
                  <a:cubicBezTo>
                    <a:pt x="17039" y="14058"/>
                    <a:pt x="17043" y="14056"/>
                    <a:pt x="17043" y="14056"/>
                  </a:cubicBezTo>
                  <a:lnTo>
                    <a:pt x="17043" y="14056"/>
                  </a:lnTo>
                  <a:cubicBezTo>
                    <a:pt x="17044" y="14056"/>
                    <a:pt x="17033" y="14066"/>
                    <a:pt x="16970" y="14126"/>
                  </a:cubicBezTo>
                  <a:cubicBezTo>
                    <a:pt x="17118" y="13993"/>
                    <a:pt x="17162" y="13977"/>
                    <a:pt x="17287" y="13803"/>
                  </a:cubicBezTo>
                  <a:lnTo>
                    <a:pt x="17287" y="13803"/>
                  </a:lnTo>
                  <a:cubicBezTo>
                    <a:pt x="17282" y="13817"/>
                    <a:pt x="17284" y="13823"/>
                    <a:pt x="17290" y="13823"/>
                  </a:cubicBezTo>
                  <a:cubicBezTo>
                    <a:pt x="17317" y="13823"/>
                    <a:pt x="17433" y="13713"/>
                    <a:pt x="17480" y="13655"/>
                  </a:cubicBezTo>
                  <a:lnTo>
                    <a:pt x="17480" y="13655"/>
                  </a:lnTo>
                  <a:lnTo>
                    <a:pt x="17366" y="13736"/>
                  </a:lnTo>
                  <a:cubicBezTo>
                    <a:pt x="17438" y="13660"/>
                    <a:pt x="17505" y="13597"/>
                    <a:pt x="17573" y="13532"/>
                  </a:cubicBezTo>
                  <a:lnTo>
                    <a:pt x="17573" y="13532"/>
                  </a:lnTo>
                  <a:lnTo>
                    <a:pt x="17566" y="13599"/>
                  </a:lnTo>
                  <a:cubicBezTo>
                    <a:pt x="17885" y="13349"/>
                    <a:pt x="18018" y="13024"/>
                    <a:pt x="18293" y="12869"/>
                  </a:cubicBezTo>
                  <a:cubicBezTo>
                    <a:pt x="18303" y="12852"/>
                    <a:pt x="18304" y="12845"/>
                    <a:pt x="18300" y="12845"/>
                  </a:cubicBezTo>
                  <a:cubicBezTo>
                    <a:pt x="18282" y="12845"/>
                    <a:pt x="18186" y="12939"/>
                    <a:pt x="18166" y="12939"/>
                  </a:cubicBezTo>
                  <a:cubicBezTo>
                    <a:pt x="18161" y="12939"/>
                    <a:pt x="18161" y="12933"/>
                    <a:pt x="18168" y="12918"/>
                  </a:cubicBezTo>
                  <a:cubicBezTo>
                    <a:pt x="18303" y="12790"/>
                    <a:pt x="18481" y="12698"/>
                    <a:pt x="18523" y="12656"/>
                  </a:cubicBezTo>
                  <a:cubicBezTo>
                    <a:pt x="18718" y="12494"/>
                    <a:pt x="18646" y="12447"/>
                    <a:pt x="18845" y="12271"/>
                  </a:cubicBezTo>
                  <a:lnTo>
                    <a:pt x="18845" y="12271"/>
                  </a:lnTo>
                  <a:cubicBezTo>
                    <a:pt x="18838" y="12273"/>
                    <a:pt x="18831" y="12275"/>
                    <a:pt x="18824" y="12275"/>
                  </a:cubicBezTo>
                  <a:cubicBezTo>
                    <a:pt x="18797" y="12275"/>
                    <a:pt x="18785" y="12248"/>
                    <a:pt x="18889" y="12127"/>
                  </a:cubicBezTo>
                  <a:cubicBezTo>
                    <a:pt x="18959" y="12062"/>
                    <a:pt x="19011" y="12034"/>
                    <a:pt x="19035" y="12034"/>
                  </a:cubicBezTo>
                  <a:cubicBezTo>
                    <a:pt x="19057" y="12034"/>
                    <a:pt x="19055" y="12058"/>
                    <a:pt x="19019" y="12102"/>
                  </a:cubicBezTo>
                  <a:cubicBezTo>
                    <a:pt x="18993" y="12130"/>
                    <a:pt x="18976" y="12142"/>
                    <a:pt x="18970" y="12142"/>
                  </a:cubicBezTo>
                  <a:cubicBezTo>
                    <a:pt x="18969" y="12142"/>
                    <a:pt x="18968" y="12142"/>
                    <a:pt x="18968" y="12141"/>
                  </a:cubicBezTo>
                  <a:cubicBezTo>
                    <a:pt x="18939" y="12177"/>
                    <a:pt x="18902" y="12221"/>
                    <a:pt x="18916" y="12221"/>
                  </a:cubicBezTo>
                  <a:cubicBezTo>
                    <a:pt x="18920" y="12221"/>
                    <a:pt x="18928" y="12217"/>
                    <a:pt x="18943" y="12208"/>
                  </a:cubicBezTo>
                  <a:lnTo>
                    <a:pt x="18950" y="12181"/>
                  </a:lnTo>
                  <a:cubicBezTo>
                    <a:pt x="19013" y="12133"/>
                    <a:pt x="19156" y="11992"/>
                    <a:pt x="19178" y="11992"/>
                  </a:cubicBezTo>
                  <a:cubicBezTo>
                    <a:pt x="19182" y="11992"/>
                    <a:pt x="19183" y="11996"/>
                    <a:pt x="19179" y="12004"/>
                  </a:cubicBezTo>
                  <a:cubicBezTo>
                    <a:pt x="19217" y="11958"/>
                    <a:pt x="19227" y="11940"/>
                    <a:pt x="19220" y="11940"/>
                  </a:cubicBezTo>
                  <a:lnTo>
                    <a:pt x="19220" y="11940"/>
                  </a:lnTo>
                  <a:cubicBezTo>
                    <a:pt x="19211" y="11940"/>
                    <a:pt x="19175" y="11970"/>
                    <a:pt x="19133" y="12006"/>
                  </a:cubicBezTo>
                  <a:lnTo>
                    <a:pt x="19133" y="12006"/>
                  </a:lnTo>
                  <a:cubicBezTo>
                    <a:pt x="19207" y="11942"/>
                    <a:pt x="19279" y="11875"/>
                    <a:pt x="19348" y="11805"/>
                  </a:cubicBezTo>
                  <a:cubicBezTo>
                    <a:pt x="19413" y="11742"/>
                    <a:pt x="19480" y="11666"/>
                    <a:pt x="19571" y="11573"/>
                  </a:cubicBezTo>
                  <a:lnTo>
                    <a:pt x="19571" y="11573"/>
                  </a:lnTo>
                  <a:cubicBezTo>
                    <a:pt x="19551" y="11589"/>
                    <a:pt x="19528" y="11601"/>
                    <a:pt x="19520" y="11601"/>
                  </a:cubicBezTo>
                  <a:cubicBezTo>
                    <a:pt x="19515" y="11601"/>
                    <a:pt x="19516" y="11596"/>
                    <a:pt x="19527" y="11585"/>
                  </a:cubicBezTo>
                  <a:cubicBezTo>
                    <a:pt x="19652" y="11443"/>
                    <a:pt x="19668" y="11402"/>
                    <a:pt x="19673" y="11374"/>
                  </a:cubicBezTo>
                  <a:cubicBezTo>
                    <a:pt x="19675" y="11346"/>
                    <a:pt x="19673" y="11330"/>
                    <a:pt x="19731" y="11219"/>
                  </a:cubicBezTo>
                  <a:cubicBezTo>
                    <a:pt x="19755" y="11182"/>
                    <a:pt x="19767" y="11174"/>
                    <a:pt x="19774" y="11174"/>
                  </a:cubicBezTo>
                  <a:cubicBezTo>
                    <a:pt x="19780" y="11174"/>
                    <a:pt x="19784" y="11179"/>
                    <a:pt x="19787" y="11179"/>
                  </a:cubicBezTo>
                  <a:cubicBezTo>
                    <a:pt x="19795" y="11179"/>
                    <a:pt x="19805" y="11160"/>
                    <a:pt x="19844" y="11045"/>
                  </a:cubicBezTo>
                  <a:cubicBezTo>
                    <a:pt x="19867" y="10996"/>
                    <a:pt x="19880" y="10978"/>
                    <a:pt x="19887" y="10978"/>
                  </a:cubicBezTo>
                  <a:lnTo>
                    <a:pt x="19887" y="10978"/>
                  </a:lnTo>
                  <a:cubicBezTo>
                    <a:pt x="19900" y="10978"/>
                    <a:pt x="19889" y="11048"/>
                    <a:pt x="19881" y="11091"/>
                  </a:cubicBezTo>
                  <a:cubicBezTo>
                    <a:pt x="19946" y="10859"/>
                    <a:pt x="20018" y="10662"/>
                    <a:pt x="20034" y="10521"/>
                  </a:cubicBezTo>
                  <a:lnTo>
                    <a:pt x="20034" y="10586"/>
                  </a:lnTo>
                  <a:lnTo>
                    <a:pt x="20032" y="10651"/>
                  </a:lnTo>
                  <a:cubicBezTo>
                    <a:pt x="20037" y="10574"/>
                    <a:pt x="20039" y="10512"/>
                    <a:pt x="20041" y="10447"/>
                  </a:cubicBezTo>
                  <a:lnTo>
                    <a:pt x="20041" y="10447"/>
                  </a:lnTo>
                  <a:lnTo>
                    <a:pt x="20009" y="10518"/>
                  </a:lnTo>
                  <a:cubicBezTo>
                    <a:pt x="20018" y="10444"/>
                    <a:pt x="20021" y="10382"/>
                    <a:pt x="20032" y="10382"/>
                  </a:cubicBezTo>
                  <a:cubicBezTo>
                    <a:pt x="20026" y="10362"/>
                    <a:pt x="20020" y="10356"/>
                    <a:pt x="20014" y="10356"/>
                  </a:cubicBezTo>
                  <a:cubicBezTo>
                    <a:pt x="20006" y="10356"/>
                    <a:pt x="19998" y="10365"/>
                    <a:pt x="19988" y="10365"/>
                  </a:cubicBezTo>
                  <a:cubicBezTo>
                    <a:pt x="19977" y="10365"/>
                    <a:pt x="19965" y="10352"/>
                    <a:pt x="19951" y="10291"/>
                  </a:cubicBezTo>
                  <a:cubicBezTo>
                    <a:pt x="19953" y="10263"/>
                    <a:pt x="19953" y="10233"/>
                    <a:pt x="19951" y="10203"/>
                  </a:cubicBezTo>
                  <a:lnTo>
                    <a:pt x="19935" y="10106"/>
                  </a:lnTo>
                  <a:cubicBezTo>
                    <a:pt x="19928" y="10041"/>
                    <a:pt x="19914" y="9985"/>
                    <a:pt x="19930" y="9964"/>
                  </a:cubicBezTo>
                  <a:lnTo>
                    <a:pt x="19930" y="9964"/>
                  </a:lnTo>
                  <a:cubicBezTo>
                    <a:pt x="19945" y="10072"/>
                    <a:pt x="19954" y="10098"/>
                    <a:pt x="19961" y="10098"/>
                  </a:cubicBezTo>
                  <a:cubicBezTo>
                    <a:pt x="19968" y="10098"/>
                    <a:pt x="19974" y="10076"/>
                    <a:pt x="19982" y="10076"/>
                  </a:cubicBezTo>
                  <a:cubicBezTo>
                    <a:pt x="19987" y="10076"/>
                    <a:pt x="19993" y="10086"/>
                    <a:pt x="20001" y="10117"/>
                  </a:cubicBezTo>
                  <a:lnTo>
                    <a:pt x="20001" y="10117"/>
                  </a:lnTo>
                  <a:cubicBezTo>
                    <a:pt x="19995" y="10081"/>
                    <a:pt x="19991" y="10040"/>
                    <a:pt x="19983" y="9995"/>
                  </a:cubicBezTo>
                  <a:cubicBezTo>
                    <a:pt x="19984" y="9992"/>
                    <a:pt x="19985" y="9991"/>
                    <a:pt x="19986" y="9991"/>
                  </a:cubicBezTo>
                  <a:cubicBezTo>
                    <a:pt x="19989" y="9991"/>
                    <a:pt x="19996" y="10008"/>
                    <a:pt x="20002" y="10022"/>
                  </a:cubicBezTo>
                  <a:cubicBezTo>
                    <a:pt x="19983" y="9872"/>
                    <a:pt x="19967" y="9839"/>
                    <a:pt x="19939" y="9809"/>
                  </a:cubicBezTo>
                  <a:cubicBezTo>
                    <a:pt x="19909" y="9781"/>
                    <a:pt x="19886" y="9749"/>
                    <a:pt x="19824" y="9610"/>
                  </a:cubicBezTo>
                  <a:lnTo>
                    <a:pt x="19824" y="9610"/>
                  </a:lnTo>
                  <a:cubicBezTo>
                    <a:pt x="19828" y="9613"/>
                    <a:pt x="19831" y="9614"/>
                    <a:pt x="19833" y="9614"/>
                  </a:cubicBezTo>
                  <a:cubicBezTo>
                    <a:pt x="19855" y="9614"/>
                    <a:pt x="19830" y="9521"/>
                    <a:pt x="19805" y="9482"/>
                  </a:cubicBezTo>
                  <a:lnTo>
                    <a:pt x="19805" y="9482"/>
                  </a:lnTo>
                  <a:cubicBezTo>
                    <a:pt x="19827" y="9531"/>
                    <a:pt x="19831" y="9550"/>
                    <a:pt x="19821" y="9550"/>
                  </a:cubicBezTo>
                  <a:cubicBezTo>
                    <a:pt x="19809" y="9550"/>
                    <a:pt x="19773" y="9513"/>
                    <a:pt x="19731" y="9461"/>
                  </a:cubicBezTo>
                  <a:cubicBezTo>
                    <a:pt x="19705" y="9401"/>
                    <a:pt x="19671" y="9345"/>
                    <a:pt x="19626" y="9299"/>
                  </a:cubicBezTo>
                  <a:cubicBezTo>
                    <a:pt x="19596" y="9269"/>
                    <a:pt x="19569" y="9239"/>
                    <a:pt x="19543" y="9204"/>
                  </a:cubicBezTo>
                  <a:lnTo>
                    <a:pt x="19543" y="9204"/>
                  </a:lnTo>
                  <a:lnTo>
                    <a:pt x="19608" y="9306"/>
                  </a:lnTo>
                  <a:cubicBezTo>
                    <a:pt x="19578" y="9287"/>
                    <a:pt x="19552" y="9264"/>
                    <a:pt x="19534" y="9236"/>
                  </a:cubicBezTo>
                  <a:cubicBezTo>
                    <a:pt x="19504" y="9202"/>
                    <a:pt x="19464" y="9165"/>
                    <a:pt x="19418" y="9118"/>
                  </a:cubicBezTo>
                  <a:cubicBezTo>
                    <a:pt x="19418" y="9117"/>
                    <a:pt x="19420" y="9116"/>
                    <a:pt x="19421" y="9116"/>
                  </a:cubicBezTo>
                  <a:cubicBezTo>
                    <a:pt x="19435" y="9116"/>
                    <a:pt x="19481" y="9167"/>
                    <a:pt x="19485" y="9167"/>
                  </a:cubicBezTo>
                  <a:cubicBezTo>
                    <a:pt x="19486" y="9167"/>
                    <a:pt x="19485" y="9164"/>
                    <a:pt x="19480" y="9158"/>
                  </a:cubicBezTo>
                  <a:cubicBezTo>
                    <a:pt x="19355" y="9072"/>
                    <a:pt x="19283" y="8898"/>
                    <a:pt x="19126" y="8773"/>
                  </a:cubicBezTo>
                  <a:cubicBezTo>
                    <a:pt x="19070" y="8699"/>
                    <a:pt x="19149" y="8738"/>
                    <a:pt x="19098" y="8673"/>
                  </a:cubicBezTo>
                  <a:cubicBezTo>
                    <a:pt x="18922" y="8536"/>
                    <a:pt x="18950" y="8483"/>
                    <a:pt x="18769" y="8335"/>
                  </a:cubicBezTo>
                  <a:lnTo>
                    <a:pt x="18769" y="8335"/>
                  </a:lnTo>
                  <a:cubicBezTo>
                    <a:pt x="18781" y="8366"/>
                    <a:pt x="18790" y="8384"/>
                    <a:pt x="18783" y="8384"/>
                  </a:cubicBezTo>
                  <a:cubicBezTo>
                    <a:pt x="18774" y="8384"/>
                    <a:pt x="18744" y="8361"/>
                    <a:pt x="18671" y="8309"/>
                  </a:cubicBezTo>
                  <a:lnTo>
                    <a:pt x="18671" y="8309"/>
                  </a:lnTo>
                  <a:lnTo>
                    <a:pt x="18956" y="8567"/>
                  </a:lnTo>
                  <a:lnTo>
                    <a:pt x="18752" y="8423"/>
                  </a:lnTo>
                  <a:lnTo>
                    <a:pt x="18752" y="8423"/>
                  </a:lnTo>
                  <a:cubicBezTo>
                    <a:pt x="18834" y="8506"/>
                    <a:pt x="18938" y="8583"/>
                    <a:pt x="18984" y="8636"/>
                  </a:cubicBezTo>
                  <a:cubicBezTo>
                    <a:pt x="18934" y="8602"/>
                    <a:pt x="18912" y="8586"/>
                    <a:pt x="18906" y="8586"/>
                  </a:cubicBezTo>
                  <a:lnTo>
                    <a:pt x="18906" y="8586"/>
                  </a:lnTo>
                  <a:cubicBezTo>
                    <a:pt x="18901" y="8586"/>
                    <a:pt x="18909" y="8601"/>
                    <a:pt x="18919" y="8629"/>
                  </a:cubicBezTo>
                  <a:cubicBezTo>
                    <a:pt x="18841" y="8485"/>
                    <a:pt x="18681" y="8425"/>
                    <a:pt x="18572" y="8274"/>
                  </a:cubicBezTo>
                  <a:lnTo>
                    <a:pt x="18630" y="8226"/>
                  </a:lnTo>
                  <a:cubicBezTo>
                    <a:pt x="18458" y="8008"/>
                    <a:pt x="18256" y="7908"/>
                    <a:pt x="18018" y="7642"/>
                  </a:cubicBezTo>
                  <a:lnTo>
                    <a:pt x="18018" y="7642"/>
                  </a:lnTo>
                  <a:lnTo>
                    <a:pt x="18089" y="7732"/>
                  </a:lnTo>
                  <a:cubicBezTo>
                    <a:pt x="18034" y="7718"/>
                    <a:pt x="17932" y="7579"/>
                    <a:pt x="17841" y="7505"/>
                  </a:cubicBezTo>
                  <a:cubicBezTo>
                    <a:pt x="17865" y="7496"/>
                    <a:pt x="17821" y="7438"/>
                    <a:pt x="17797" y="7393"/>
                  </a:cubicBezTo>
                  <a:cubicBezTo>
                    <a:pt x="17797" y="7394"/>
                    <a:pt x="17796" y="7394"/>
                    <a:pt x="17796" y="7394"/>
                  </a:cubicBezTo>
                  <a:cubicBezTo>
                    <a:pt x="17776" y="7394"/>
                    <a:pt x="17621" y="7219"/>
                    <a:pt x="17560" y="7219"/>
                  </a:cubicBezTo>
                  <a:cubicBezTo>
                    <a:pt x="17558" y="7219"/>
                    <a:pt x="17556" y="7219"/>
                    <a:pt x="17554" y="7220"/>
                  </a:cubicBezTo>
                  <a:lnTo>
                    <a:pt x="17466" y="7083"/>
                  </a:lnTo>
                  <a:cubicBezTo>
                    <a:pt x="17271" y="6870"/>
                    <a:pt x="17183" y="6900"/>
                    <a:pt x="16993" y="6698"/>
                  </a:cubicBezTo>
                  <a:lnTo>
                    <a:pt x="16993" y="6698"/>
                  </a:lnTo>
                  <a:cubicBezTo>
                    <a:pt x="17007" y="6705"/>
                    <a:pt x="17016" y="6708"/>
                    <a:pt x="17022" y="6708"/>
                  </a:cubicBezTo>
                  <a:cubicBezTo>
                    <a:pt x="17036" y="6708"/>
                    <a:pt x="17035" y="6694"/>
                    <a:pt x="17047" y="6694"/>
                  </a:cubicBezTo>
                  <a:cubicBezTo>
                    <a:pt x="17058" y="6694"/>
                    <a:pt x="17081" y="6706"/>
                    <a:pt x="17139" y="6754"/>
                  </a:cubicBezTo>
                  <a:cubicBezTo>
                    <a:pt x="17079" y="6694"/>
                    <a:pt x="17028" y="6636"/>
                    <a:pt x="17009" y="6636"/>
                  </a:cubicBezTo>
                  <a:cubicBezTo>
                    <a:pt x="17007" y="6636"/>
                    <a:pt x="17006" y="6637"/>
                    <a:pt x="17005" y="6638"/>
                  </a:cubicBezTo>
                  <a:cubicBezTo>
                    <a:pt x="16977" y="6589"/>
                    <a:pt x="16801" y="6480"/>
                    <a:pt x="16756" y="6404"/>
                  </a:cubicBezTo>
                  <a:cubicBezTo>
                    <a:pt x="16719" y="6383"/>
                    <a:pt x="16694" y="6392"/>
                    <a:pt x="16622" y="6316"/>
                  </a:cubicBezTo>
                  <a:cubicBezTo>
                    <a:pt x="16620" y="6310"/>
                    <a:pt x="16621" y="6308"/>
                    <a:pt x="16623" y="6308"/>
                  </a:cubicBezTo>
                  <a:lnTo>
                    <a:pt x="16623" y="6308"/>
                  </a:lnTo>
                  <a:cubicBezTo>
                    <a:pt x="16606" y="6300"/>
                    <a:pt x="16557" y="6257"/>
                    <a:pt x="16542" y="6257"/>
                  </a:cubicBezTo>
                  <a:lnTo>
                    <a:pt x="16542" y="6257"/>
                  </a:lnTo>
                  <a:cubicBezTo>
                    <a:pt x="16536" y="6257"/>
                    <a:pt x="16536" y="6265"/>
                    <a:pt x="16548" y="6288"/>
                  </a:cubicBezTo>
                  <a:cubicBezTo>
                    <a:pt x="16404" y="6033"/>
                    <a:pt x="15982" y="5729"/>
                    <a:pt x="15852" y="5506"/>
                  </a:cubicBezTo>
                  <a:cubicBezTo>
                    <a:pt x="15704" y="5370"/>
                    <a:pt x="15526" y="5203"/>
                    <a:pt x="15396" y="5073"/>
                  </a:cubicBezTo>
                  <a:lnTo>
                    <a:pt x="15396" y="5073"/>
                  </a:lnTo>
                  <a:cubicBezTo>
                    <a:pt x="15399" y="5074"/>
                    <a:pt x="15401" y="5074"/>
                    <a:pt x="15403" y="5074"/>
                  </a:cubicBezTo>
                  <a:cubicBezTo>
                    <a:pt x="15404" y="5074"/>
                    <a:pt x="15404" y="5074"/>
                    <a:pt x="15405" y="5074"/>
                  </a:cubicBezTo>
                  <a:cubicBezTo>
                    <a:pt x="15409" y="5074"/>
                    <a:pt x="15411" y="5076"/>
                    <a:pt x="15426" y="5092"/>
                  </a:cubicBezTo>
                  <a:cubicBezTo>
                    <a:pt x="15264" y="4897"/>
                    <a:pt x="15266" y="5031"/>
                    <a:pt x="15080" y="4811"/>
                  </a:cubicBezTo>
                  <a:cubicBezTo>
                    <a:pt x="15063" y="4780"/>
                    <a:pt x="15060" y="4768"/>
                    <a:pt x="15066" y="4768"/>
                  </a:cubicBezTo>
                  <a:lnTo>
                    <a:pt x="15066" y="4768"/>
                  </a:lnTo>
                  <a:cubicBezTo>
                    <a:pt x="15082" y="4768"/>
                    <a:pt x="15152" y="4844"/>
                    <a:pt x="15159" y="4844"/>
                  </a:cubicBezTo>
                  <a:cubicBezTo>
                    <a:pt x="15160" y="4844"/>
                    <a:pt x="15158" y="4839"/>
                    <a:pt x="15150" y="4827"/>
                  </a:cubicBezTo>
                  <a:cubicBezTo>
                    <a:pt x="15180" y="4741"/>
                    <a:pt x="14897" y="4588"/>
                    <a:pt x="14793" y="4419"/>
                  </a:cubicBezTo>
                  <a:lnTo>
                    <a:pt x="14793" y="4419"/>
                  </a:lnTo>
                  <a:lnTo>
                    <a:pt x="14830" y="4447"/>
                  </a:lnTo>
                  <a:cubicBezTo>
                    <a:pt x="14744" y="4324"/>
                    <a:pt x="14552" y="4213"/>
                    <a:pt x="14385" y="4039"/>
                  </a:cubicBezTo>
                  <a:lnTo>
                    <a:pt x="14385" y="4039"/>
                  </a:lnTo>
                  <a:cubicBezTo>
                    <a:pt x="14385" y="4039"/>
                    <a:pt x="14386" y="4039"/>
                    <a:pt x="14388" y="4039"/>
                  </a:cubicBezTo>
                  <a:cubicBezTo>
                    <a:pt x="14392" y="4039"/>
                    <a:pt x="14397" y="4038"/>
                    <a:pt x="14394" y="4032"/>
                  </a:cubicBezTo>
                  <a:cubicBezTo>
                    <a:pt x="14248" y="3944"/>
                    <a:pt x="14019" y="3731"/>
                    <a:pt x="13845" y="3575"/>
                  </a:cubicBezTo>
                  <a:lnTo>
                    <a:pt x="13845" y="3575"/>
                  </a:lnTo>
                  <a:cubicBezTo>
                    <a:pt x="13890" y="3592"/>
                    <a:pt x="13912" y="3612"/>
                    <a:pt x="13921" y="3612"/>
                  </a:cubicBezTo>
                  <a:cubicBezTo>
                    <a:pt x="13926" y="3612"/>
                    <a:pt x="13926" y="3604"/>
                    <a:pt x="13924" y="3582"/>
                  </a:cubicBezTo>
                  <a:cubicBezTo>
                    <a:pt x="13904" y="3565"/>
                    <a:pt x="13893" y="3560"/>
                    <a:pt x="13886" y="3560"/>
                  </a:cubicBezTo>
                  <a:cubicBezTo>
                    <a:pt x="13875" y="3560"/>
                    <a:pt x="13871" y="3571"/>
                    <a:pt x="13857" y="3571"/>
                  </a:cubicBezTo>
                  <a:cubicBezTo>
                    <a:pt x="13842" y="3571"/>
                    <a:pt x="13815" y="3558"/>
                    <a:pt x="13754" y="3501"/>
                  </a:cubicBezTo>
                  <a:cubicBezTo>
                    <a:pt x="13717" y="3441"/>
                    <a:pt x="13622" y="3323"/>
                    <a:pt x="13634" y="3286"/>
                  </a:cubicBezTo>
                  <a:lnTo>
                    <a:pt x="13634" y="3286"/>
                  </a:lnTo>
                  <a:lnTo>
                    <a:pt x="13773" y="3422"/>
                  </a:lnTo>
                  <a:cubicBezTo>
                    <a:pt x="13734" y="3320"/>
                    <a:pt x="13592" y="3244"/>
                    <a:pt x="13525" y="3165"/>
                  </a:cubicBezTo>
                  <a:lnTo>
                    <a:pt x="13548" y="3160"/>
                  </a:lnTo>
                  <a:cubicBezTo>
                    <a:pt x="13330" y="2952"/>
                    <a:pt x="13293" y="2984"/>
                    <a:pt x="13066" y="2752"/>
                  </a:cubicBezTo>
                  <a:lnTo>
                    <a:pt x="13066" y="2752"/>
                  </a:lnTo>
                  <a:lnTo>
                    <a:pt x="13080" y="2787"/>
                  </a:lnTo>
                  <a:cubicBezTo>
                    <a:pt x="12920" y="2697"/>
                    <a:pt x="12994" y="2662"/>
                    <a:pt x="12843" y="2562"/>
                  </a:cubicBezTo>
                  <a:lnTo>
                    <a:pt x="12841" y="2490"/>
                  </a:lnTo>
                  <a:cubicBezTo>
                    <a:pt x="12751" y="2416"/>
                    <a:pt x="12516" y="2235"/>
                    <a:pt x="12363" y="2094"/>
                  </a:cubicBezTo>
                  <a:lnTo>
                    <a:pt x="12363" y="2094"/>
                  </a:lnTo>
                  <a:cubicBezTo>
                    <a:pt x="12472" y="2152"/>
                    <a:pt x="12660" y="2312"/>
                    <a:pt x="12781" y="2402"/>
                  </a:cubicBezTo>
                  <a:cubicBezTo>
                    <a:pt x="12700" y="2321"/>
                    <a:pt x="12500" y="2129"/>
                    <a:pt x="12442" y="2103"/>
                  </a:cubicBezTo>
                  <a:lnTo>
                    <a:pt x="12442" y="2103"/>
                  </a:lnTo>
                  <a:cubicBezTo>
                    <a:pt x="12484" y="2131"/>
                    <a:pt x="12521" y="2166"/>
                    <a:pt x="12556" y="2203"/>
                  </a:cubicBezTo>
                  <a:cubicBezTo>
                    <a:pt x="12426" y="2131"/>
                    <a:pt x="12282" y="2011"/>
                    <a:pt x="12118" y="1848"/>
                  </a:cubicBezTo>
                  <a:cubicBezTo>
                    <a:pt x="12166" y="1827"/>
                    <a:pt x="12064" y="1718"/>
                    <a:pt x="11944" y="1591"/>
                  </a:cubicBezTo>
                  <a:cubicBezTo>
                    <a:pt x="11826" y="1463"/>
                    <a:pt x="11663" y="1317"/>
                    <a:pt x="11610" y="1241"/>
                  </a:cubicBezTo>
                  <a:cubicBezTo>
                    <a:pt x="11422" y="1125"/>
                    <a:pt x="11221" y="1030"/>
                    <a:pt x="11012" y="960"/>
                  </a:cubicBezTo>
                  <a:cubicBezTo>
                    <a:pt x="10843" y="906"/>
                    <a:pt x="10667" y="878"/>
                    <a:pt x="10490" y="878"/>
                  </a:cubicBezTo>
                  <a:close/>
                  <a:moveTo>
                    <a:pt x="13066" y="19388"/>
                  </a:moveTo>
                  <a:cubicBezTo>
                    <a:pt x="12911" y="19416"/>
                    <a:pt x="12727" y="19745"/>
                    <a:pt x="12535" y="19893"/>
                  </a:cubicBezTo>
                  <a:lnTo>
                    <a:pt x="12493" y="19907"/>
                  </a:lnTo>
                  <a:cubicBezTo>
                    <a:pt x="12489" y="19928"/>
                    <a:pt x="12482" y="19951"/>
                    <a:pt x="12477" y="19974"/>
                  </a:cubicBezTo>
                  <a:cubicBezTo>
                    <a:pt x="12468" y="20005"/>
                    <a:pt x="12461" y="20037"/>
                    <a:pt x="12461" y="20037"/>
                  </a:cubicBezTo>
                  <a:cubicBezTo>
                    <a:pt x="12672" y="19817"/>
                    <a:pt x="12899" y="19518"/>
                    <a:pt x="13066" y="19388"/>
                  </a:cubicBezTo>
                  <a:close/>
                  <a:moveTo>
                    <a:pt x="12185" y="20183"/>
                  </a:moveTo>
                  <a:lnTo>
                    <a:pt x="12185" y="20183"/>
                  </a:lnTo>
                  <a:cubicBezTo>
                    <a:pt x="12185" y="20183"/>
                    <a:pt x="12152" y="20220"/>
                    <a:pt x="12115" y="20255"/>
                  </a:cubicBezTo>
                  <a:cubicBezTo>
                    <a:pt x="12078" y="20290"/>
                    <a:pt x="12041" y="20327"/>
                    <a:pt x="12041" y="20327"/>
                  </a:cubicBezTo>
                  <a:lnTo>
                    <a:pt x="12030" y="20359"/>
                  </a:lnTo>
                  <a:cubicBezTo>
                    <a:pt x="12030" y="20359"/>
                    <a:pt x="12071" y="20318"/>
                    <a:pt x="12111" y="20274"/>
                  </a:cubicBezTo>
                  <a:cubicBezTo>
                    <a:pt x="12148" y="20227"/>
                    <a:pt x="12185" y="20183"/>
                    <a:pt x="12185" y="20183"/>
                  </a:cubicBezTo>
                  <a:close/>
                  <a:moveTo>
                    <a:pt x="9007" y="20417"/>
                  </a:moveTo>
                  <a:cubicBezTo>
                    <a:pt x="9060" y="20454"/>
                    <a:pt x="9118" y="20487"/>
                    <a:pt x="9178" y="20510"/>
                  </a:cubicBezTo>
                  <a:cubicBezTo>
                    <a:pt x="9120" y="20482"/>
                    <a:pt x="9062" y="20452"/>
                    <a:pt x="9007" y="20417"/>
                  </a:cubicBezTo>
                  <a:close/>
                  <a:moveTo>
                    <a:pt x="10562" y="1"/>
                  </a:moveTo>
                  <a:lnTo>
                    <a:pt x="10648" y="17"/>
                  </a:lnTo>
                  <a:cubicBezTo>
                    <a:pt x="10598" y="55"/>
                    <a:pt x="10544" y="64"/>
                    <a:pt x="10480" y="64"/>
                  </a:cubicBezTo>
                  <a:cubicBezTo>
                    <a:pt x="10428" y="64"/>
                    <a:pt x="10370" y="58"/>
                    <a:pt x="10302" y="58"/>
                  </a:cubicBezTo>
                  <a:cubicBezTo>
                    <a:pt x="10251" y="58"/>
                    <a:pt x="10195" y="61"/>
                    <a:pt x="10131" y="73"/>
                  </a:cubicBezTo>
                  <a:lnTo>
                    <a:pt x="10138" y="61"/>
                  </a:lnTo>
                  <a:lnTo>
                    <a:pt x="10138" y="61"/>
                  </a:lnTo>
                  <a:cubicBezTo>
                    <a:pt x="9839" y="70"/>
                    <a:pt x="9779" y="110"/>
                    <a:pt x="9721" y="131"/>
                  </a:cubicBezTo>
                  <a:cubicBezTo>
                    <a:pt x="9663" y="158"/>
                    <a:pt x="9605" y="170"/>
                    <a:pt x="9320" y="253"/>
                  </a:cubicBezTo>
                  <a:lnTo>
                    <a:pt x="9373" y="295"/>
                  </a:lnTo>
                  <a:cubicBezTo>
                    <a:pt x="9375" y="365"/>
                    <a:pt x="9255" y="399"/>
                    <a:pt x="9102" y="457"/>
                  </a:cubicBezTo>
                  <a:cubicBezTo>
                    <a:pt x="8946" y="515"/>
                    <a:pt x="8763" y="603"/>
                    <a:pt x="8647" y="740"/>
                  </a:cubicBezTo>
                  <a:lnTo>
                    <a:pt x="8763" y="685"/>
                  </a:lnTo>
                  <a:lnTo>
                    <a:pt x="8763" y="685"/>
                  </a:lnTo>
                  <a:cubicBezTo>
                    <a:pt x="8650" y="835"/>
                    <a:pt x="8281" y="907"/>
                    <a:pt x="8142" y="1018"/>
                  </a:cubicBezTo>
                  <a:cubicBezTo>
                    <a:pt x="8138" y="1020"/>
                    <a:pt x="8136" y="1021"/>
                    <a:pt x="8134" y="1021"/>
                  </a:cubicBezTo>
                  <a:cubicBezTo>
                    <a:pt x="8121" y="1021"/>
                    <a:pt x="8176" y="958"/>
                    <a:pt x="8205" y="919"/>
                  </a:cubicBezTo>
                  <a:lnTo>
                    <a:pt x="8205" y="919"/>
                  </a:lnTo>
                  <a:cubicBezTo>
                    <a:pt x="7824" y="1190"/>
                    <a:pt x="8218" y="1016"/>
                    <a:pt x="7989" y="1271"/>
                  </a:cubicBezTo>
                  <a:cubicBezTo>
                    <a:pt x="7985" y="1272"/>
                    <a:pt x="7981" y="1272"/>
                    <a:pt x="7978" y="1272"/>
                  </a:cubicBezTo>
                  <a:cubicBezTo>
                    <a:pt x="7940" y="1272"/>
                    <a:pt x="7943" y="1223"/>
                    <a:pt x="7911" y="1223"/>
                  </a:cubicBezTo>
                  <a:cubicBezTo>
                    <a:pt x="7892" y="1223"/>
                    <a:pt x="7861" y="1241"/>
                    <a:pt x="7801" y="1297"/>
                  </a:cubicBezTo>
                  <a:cubicBezTo>
                    <a:pt x="7695" y="1352"/>
                    <a:pt x="7423" y="1867"/>
                    <a:pt x="7143" y="2031"/>
                  </a:cubicBezTo>
                  <a:cubicBezTo>
                    <a:pt x="7173" y="2021"/>
                    <a:pt x="7203" y="2011"/>
                    <a:pt x="7221" y="2011"/>
                  </a:cubicBezTo>
                  <a:cubicBezTo>
                    <a:pt x="7247" y="2011"/>
                    <a:pt x="7249" y="2033"/>
                    <a:pt x="7191" y="2110"/>
                  </a:cubicBezTo>
                  <a:cubicBezTo>
                    <a:pt x="7029" y="2291"/>
                    <a:pt x="6637" y="2490"/>
                    <a:pt x="6554" y="2720"/>
                  </a:cubicBezTo>
                  <a:cubicBezTo>
                    <a:pt x="6536" y="2731"/>
                    <a:pt x="6523" y="2735"/>
                    <a:pt x="6515" y="2735"/>
                  </a:cubicBezTo>
                  <a:cubicBezTo>
                    <a:pt x="6513" y="2735"/>
                    <a:pt x="6510" y="2735"/>
                    <a:pt x="6509" y="2734"/>
                  </a:cubicBezTo>
                  <a:lnTo>
                    <a:pt x="6509" y="2734"/>
                  </a:lnTo>
                  <a:cubicBezTo>
                    <a:pt x="6507" y="2735"/>
                    <a:pt x="6506" y="2737"/>
                    <a:pt x="6505" y="2739"/>
                  </a:cubicBezTo>
                  <a:cubicBezTo>
                    <a:pt x="6504" y="2737"/>
                    <a:pt x="6503" y="2736"/>
                    <a:pt x="6503" y="2735"/>
                  </a:cubicBezTo>
                  <a:lnTo>
                    <a:pt x="6503" y="2735"/>
                  </a:lnTo>
                  <a:cubicBezTo>
                    <a:pt x="6388" y="2886"/>
                    <a:pt x="6106" y="3194"/>
                    <a:pt x="6067" y="3311"/>
                  </a:cubicBezTo>
                  <a:cubicBezTo>
                    <a:pt x="6063" y="3311"/>
                    <a:pt x="6060" y="3311"/>
                    <a:pt x="6056" y="3311"/>
                  </a:cubicBezTo>
                  <a:cubicBezTo>
                    <a:pt x="5804" y="3311"/>
                    <a:pt x="5382" y="4079"/>
                    <a:pt x="5219" y="4079"/>
                  </a:cubicBezTo>
                  <a:cubicBezTo>
                    <a:pt x="5207" y="4079"/>
                    <a:pt x="5196" y="4074"/>
                    <a:pt x="5186" y="4065"/>
                  </a:cubicBezTo>
                  <a:lnTo>
                    <a:pt x="4785" y="4479"/>
                  </a:lnTo>
                  <a:lnTo>
                    <a:pt x="4783" y="4454"/>
                  </a:lnTo>
                  <a:cubicBezTo>
                    <a:pt x="4514" y="4707"/>
                    <a:pt x="4454" y="4830"/>
                    <a:pt x="4396" y="4952"/>
                  </a:cubicBezTo>
                  <a:cubicBezTo>
                    <a:pt x="4374" y="4968"/>
                    <a:pt x="4363" y="4974"/>
                    <a:pt x="4357" y="4974"/>
                  </a:cubicBezTo>
                  <a:cubicBezTo>
                    <a:pt x="4343" y="4974"/>
                    <a:pt x="4358" y="4944"/>
                    <a:pt x="4356" y="4936"/>
                  </a:cubicBezTo>
                  <a:lnTo>
                    <a:pt x="4356" y="4936"/>
                  </a:lnTo>
                  <a:cubicBezTo>
                    <a:pt x="3948" y="5289"/>
                    <a:pt x="3916" y="5333"/>
                    <a:pt x="3665" y="5717"/>
                  </a:cubicBezTo>
                  <a:lnTo>
                    <a:pt x="3589" y="5708"/>
                  </a:lnTo>
                  <a:cubicBezTo>
                    <a:pt x="3529" y="5819"/>
                    <a:pt x="2972" y="6188"/>
                    <a:pt x="2650" y="6610"/>
                  </a:cubicBezTo>
                  <a:cubicBezTo>
                    <a:pt x="2650" y="6603"/>
                    <a:pt x="2648" y="6587"/>
                    <a:pt x="2671" y="6550"/>
                  </a:cubicBezTo>
                  <a:lnTo>
                    <a:pt x="2671" y="6550"/>
                  </a:lnTo>
                  <a:cubicBezTo>
                    <a:pt x="2305" y="7020"/>
                    <a:pt x="1547" y="7431"/>
                    <a:pt x="1554" y="7744"/>
                  </a:cubicBezTo>
                  <a:lnTo>
                    <a:pt x="1317" y="8061"/>
                  </a:lnTo>
                  <a:cubicBezTo>
                    <a:pt x="1421" y="7965"/>
                    <a:pt x="1468" y="7932"/>
                    <a:pt x="1485" y="7932"/>
                  </a:cubicBezTo>
                  <a:cubicBezTo>
                    <a:pt x="1523" y="7932"/>
                    <a:pt x="1426" y="8084"/>
                    <a:pt x="1465" y="8084"/>
                  </a:cubicBezTo>
                  <a:cubicBezTo>
                    <a:pt x="1473" y="8084"/>
                    <a:pt x="1486" y="8078"/>
                    <a:pt x="1507" y="8063"/>
                  </a:cubicBezTo>
                  <a:lnTo>
                    <a:pt x="1507" y="8063"/>
                  </a:lnTo>
                  <a:cubicBezTo>
                    <a:pt x="1416" y="8165"/>
                    <a:pt x="1256" y="8276"/>
                    <a:pt x="1217" y="8276"/>
                  </a:cubicBezTo>
                  <a:cubicBezTo>
                    <a:pt x="1200" y="8276"/>
                    <a:pt x="1208" y="8253"/>
                    <a:pt x="1259" y="8196"/>
                  </a:cubicBezTo>
                  <a:lnTo>
                    <a:pt x="1294" y="8177"/>
                  </a:lnTo>
                  <a:cubicBezTo>
                    <a:pt x="1292" y="8161"/>
                    <a:pt x="1284" y="8153"/>
                    <a:pt x="1272" y="8153"/>
                  </a:cubicBezTo>
                  <a:cubicBezTo>
                    <a:pt x="1230" y="8153"/>
                    <a:pt x="1138" y="8235"/>
                    <a:pt x="1044" y="8323"/>
                  </a:cubicBezTo>
                  <a:cubicBezTo>
                    <a:pt x="935" y="8419"/>
                    <a:pt x="821" y="8551"/>
                    <a:pt x="781" y="8551"/>
                  </a:cubicBezTo>
                  <a:cubicBezTo>
                    <a:pt x="776" y="8551"/>
                    <a:pt x="773" y="8549"/>
                    <a:pt x="770" y="8546"/>
                  </a:cubicBezTo>
                  <a:cubicBezTo>
                    <a:pt x="596" y="8747"/>
                    <a:pt x="450" y="8972"/>
                    <a:pt x="336" y="9213"/>
                  </a:cubicBezTo>
                  <a:cubicBezTo>
                    <a:pt x="276" y="9332"/>
                    <a:pt x="237" y="9459"/>
                    <a:pt x="188" y="9582"/>
                  </a:cubicBezTo>
                  <a:cubicBezTo>
                    <a:pt x="153" y="9709"/>
                    <a:pt x="114" y="9835"/>
                    <a:pt x="95" y="9964"/>
                  </a:cubicBezTo>
                  <a:cubicBezTo>
                    <a:pt x="0" y="10481"/>
                    <a:pt x="54" y="11012"/>
                    <a:pt x="251" y="11499"/>
                  </a:cubicBezTo>
                  <a:cubicBezTo>
                    <a:pt x="255" y="11474"/>
                    <a:pt x="262" y="11450"/>
                    <a:pt x="272" y="11427"/>
                  </a:cubicBezTo>
                  <a:cubicBezTo>
                    <a:pt x="282" y="11396"/>
                    <a:pt x="292" y="11364"/>
                    <a:pt x="294" y="11357"/>
                  </a:cubicBezTo>
                  <a:lnTo>
                    <a:pt x="294" y="11357"/>
                  </a:lnTo>
                  <a:cubicBezTo>
                    <a:pt x="294" y="11380"/>
                    <a:pt x="429" y="11675"/>
                    <a:pt x="429" y="11675"/>
                  </a:cubicBezTo>
                  <a:cubicBezTo>
                    <a:pt x="440" y="11720"/>
                    <a:pt x="443" y="11754"/>
                    <a:pt x="424" y="11754"/>
                  </a:cubicBezTo>
                  <a:cubicBezTo>
                    <a:pt x="424" y="11754"/>
                    <a:pt x="423" y="11754"/>
                    <a:pt x="422" y="11754"/>
                  </a:cubicBezTo>
                  <a:cubicBezTo>
                    <a:pt x="401" y="11749"/>
                    <a:pt x="364" y="11708"/>
                    <a:pt x="313" y="11592"/>
                  </a:cubicBezTo>
                  <a:lnTo>
                    <a:pt x="313" y="11592"/>
                  </a:lnTo>
                  <a:cubicBezTo>
                    <a:pt x="318" y="11634"/>
                    <a:pt x="332" y="11673"/>
                    <a:pt x="353" y="11710"/>
                  </a:cubicBezTo>
                  <a:cubicBezTo>
                    <a:pt x="378" y="11749"/>
                    <a:pt x="406" y="11789"/>
                    <a:pt x="438" y="11821"/>
                  </a:cubicBezTo>
                  <a:cubicBezTo>
                    <a:pt x="502" y="11889"/>
                    <a:pt x="561" y="11935"/>
                    <a:pt x="574" y="11935"/>
                  </a:cubicBezTo>
                  <a:cubicBezTo>
                    <a:pt x="575" y="11935"/>
                    <a:pt x="575" y="11935"/>
                    <a:pt x="575" y="11935"/>
                  </a:cubicBezTo>
                  <a:cubicBezTo>
                    <a:pt x="657" y="12064"/>
                    <a:pt x="673" y="12107"/>
                    <a:pt x="655" y="12107"/>
                  </a:cubicBezTo>
                  <a:cubicBezTo>
                    <a:pt x="643" y="12107"/>
                    <a:pt x="618" y="12089"/>
                    <a:pt x="587" y="12065"/>
                  </a:cubicBezTo>
                  <a:cubicBezTo>
                    <a:pt x="525" y="12016"/>
                    <a:pt x="460" y="11939"/>
                    <a:pt x="452" y="11939"/>
                  </a:cubicBezTo>
                  <a:lnTo>
                    <a:pt x="452" y="11939"/>
                  </a:lnTo>
                  <a:cubicBezTo>
                    <a:pt x="450" y="11939"/>
                    <a:pt x="453" y="11945"/>
                    <a:pt x="462" y="11960"/>
                  </a:cubicBezTo>
                  <a:lnTo>
                    <a:pt x="480" y="11988"/>
                  </a:lnTo>
                  <a:cubicBezTo>
                    <a:pt x="492" y="12004"/>
                    <a:pt x="510" y="12028"/>
                    <a:pt x="527" y="12048"/>
                  </a:cubicBezTo>
                  <a:lnTo>
                    <a:pt x="594" y="12137"/>
                  </a:lnTo>
                  <a:lnTo>
                    <a:pt x="573" y="12090"/>
                  </a:lnTo>
                  <a:lnTo>
                    <a:pt x="573" y="12090"/>
                  </a:lnTo>
                  <a:cubicBezTo>
                    <a:pt x="624" y="12134"/>
                    <a:pt x="677" y="12174"/>
                    <a:pt x="733" y="12211"/>
                  </a:cubicBezTo>
                  <a:cubicBezTo>
                    <a:pt x="763" y="12232"/>
                    <a:pt x="791" y="12255"/>
                    <a:pt x="816" y="12278"/>
                  </a:cubicBezTo>
                  <a:cubicBezTo>
                    <a:pt x="830" y="12292"/>
                    <a:pt x="846" y="12308"/>
                    <a:pt x="867" y="12329"/>
                  </a:cubicBezTo>
                  <a:cubicBezTo>
                    <a:pt x="888" y="12352"/>
                    <a:pt x="911" y="12375"/>
                    <a:pt x="939" y="12405"/>
                  </a:cubicBezTo>
                  <a:cubicBezTo>
                    <a:pt x="1050" y="12542"/>
                    <a:pt x="962" y="12507"/>
                    <a:pt x="1009" y="12561"/>
                  </a:cubicBezTo>
                  <a:cubicBezTo>
                    <a:pt x="1004" y="12563"/>
                    <a:pt x="1018" y="12584"/>
                    <a:pt x="1083" y="12637"/>
                  </a:cubicBezTo>
                  <a:lnTo>
                    <a:pt x="1366" y="12932"/>
                  </a:lnTo>
                  <a:lnTo>
                    <a:pt x="1301" y="12765"/>
                  </a:lnTo>
                  <a:lnTo>
                    <a:pt x="1301" y="12765"/>
                  </a:lnTo>
                  <a:cubicBezTo>
                    <a:pt x="1405" y="12835"/>
                    <a:pt x="1492" y="12935"/>
                    <a:pt x="1514" y="12935"/>
                  </a:cubicBezTo>
                  <a:cubicBezTo>
                    <a:pt x="1525" y="12935"/>
                    <a:pt x="1521" y="12913"/>
                    <a:pt x="1499" y="12856"/>
                  </a:cubicBezTo>
                  <a:lnTo>
                    <a:pt x="1499" y="12856"/>
                  </a:lnTo>
                  <a:cubicBezTo>
                    <a:pt x="1619" y="13149"/>
                    <a:pt x="2544" y="13962"/>
                    <a:pt x="2636" y="14109"/>
                  </a:cubicBezTo>
                  <a:cubicBezTo>
                    <a:pt x="2854" y="14251"/>
                    <a:pt x="3030" y="14429"/>
                    <a:pt x="3246" y="14654"/>
                  </a:cubicBezTo>
                  <a:cubicBezTo>
                    <a:pt x="3222" y="14619"/>
                    <a:pt x="3218" y="14576"/>
                    <a:pt x="3250" y="14576"/>
                  </a:cubicBezTo>
                  <a:cubicBezTo>
                    <a:pt x="3276" y="14576"/>
                    <a:pt x="3326" y="14606"/>
                    <a:pt x="3408" y="14696"/>
                  </a:cubicBezTo>
                  <a:cubicBezTo>
                    <a:pt x="3228" y="14743"/>
                    <a:pt x="3678" y="15075"/>
                    <a:pt x="3765" y="15313"/>
                  </a:cubicBezTo>
                  <a:lnTo>
                    <a:pt x="3765" y="15313"/>
                  </a:lnTo>
                  <a:cubicBezTo>
                    <a:pt x="3764" y="15304"/>
                    <a:pt x="3766" y="15299"/>
                    <a:pt x="3772" y="15299"/>
                  </a:cubicBezTo>
                  <a:cubicBezTo>
                    <a:pt x="3822" y="15299"/>
                    <a:pt x="4137" y="15635"/>
                    <a:pt x="4200" y="15635"/>
                  </a:cubicBezTo>
                  <a:cubicBezTo>
                    <a:pt x="4215" y="15635"/>
                    <a:pt x="4215" y="15614"/>
                    <a:pt x="4192" y="15563"/>
                  </a:cubicBezTo>
                  <a:lnTo>
                    <a:pt x="4192" y="15563"/>
                  </a:lnTo>
                  <a:cubicBezTo>
                    <a:pt x="4340" y="15732"/>
                    <a:pt x="4157" y="15619"/>
                    <a:pt x="4250" y="15765"/>
                  </a:cubicBezTo>
                  <a:cubicBezTo>
                    <a:pt x="4672" y="16096"/>
                    <a:pt x="5049" y="16625"/>
                    <a:pt x="5529" y="17074"/>
                  </a:cubicBezTo>
                  <a:cubicBezTo>
                    <a:pt x="5546" y="17069"/>
                    <a:pt x="5522" y="17014"/>
                    <a:pt x="5556" y="17014"/>
                  </a:cubicBezTo>
                  <a:cubicBezTo>
                    <a:pt x="5568" y="17014"/>
                    <a:pt x="5589" y="17021"/>
                    <a:pt x="5622" y="17042"/>
                  </a:cubicBezTo>
                  <a:lnTo>
                    <a:pt x="5789" y="17366"/>
                  </a:lnTo>
                  <a:cubicBezTo>
                    <a:pt x="5891" y="17450"/>
                    <a:pt x="5965" y="17360"/>
                    <a:pt x="6079" y="17582"/>
                  </a:cubicBezTo>
                  <a:cubicBezTo>
                    <a:pt x="6072" y="17558"/>
                    <a:pt x="6063" y="17523"/>
                    <a:pt x="6080" y="17523"/>
                  </a:cubicBezTo>
                  <a:cubicBezTo>
                    <a:pt x="6087" y="17523"/>
                    <a:pt x="6100" y="17530"/>
                    <a:pt x="6120" y="17547"/>
                  </a:cubicBezTo>
                  <a:cubicBezTo>
                    <a:pt x="6538" y="18041"/>
                    <a:pt x="7020" y="18491"/>
                    <a:pt x="7493" y="18952"/>
                  </a:cubicBezTo>
                  <a:cubicBezTo>
                    <a:pt x="7732" y="19182"/>
                    <a:pt x="7968" y="19413"/>
                    <a:pt x="8193" y="19657"/>
                  </a:cubicBezTo>
                  <a:cubicBezTo>
                    <a:pt x="8307" y="19777"/>
                    <a:pt x="8411" y="19898"/>
                    <a:pt x="8524" y="20030"/>
                  </a:cubicBezTo>
                  <a:cubicBezTo>
                    <a:pt x="8645" y="20165"/>
                    <a:pt x="8775" y="20294"/>
                    <a:pt x="8912" y="20413"/>
                  </a:cubicBezTo>
                  <a:cubicBezTo>
                    <a:pt x="8855" y="20351"/>
                    <a:pt x="8840" y="20328"/>
                    <a:pt x="8851" y="20328"/>
                  </a:cubicBezTo>
                  <a:cubicBezTo>
                    <a:pt x="8867" y="20328"/>
                    <a:pt x="8935" y="20373"/>
                    <a:pt x="9009" y="20417"/>
                  </a:cubicBezTo>
                  <a:cubicBezTo>
                    <a:pt x="8932" y="20357"/>
                    <a:pt x="9039" y="20371"/>
                    <a:pt x="9039" y="20336"/>
                  </a:cubicBezTo>
                  <a:cubicBezTo>
                    <a:pt x="9113" y="20401"/>
                    <a:pt x="9192" y="20459"/>
                    <a:pt x="9276" y="20515"/>
                  </a:cubicBezTo>
                  <a:cubicBezTo>
                    <a:pt x="9398" y="20598"/>
                    <a:pt x="9533" y="20668"/>
                    <a:pt x="9533" y="20668"/>
                  </a:cubicBezTo>
                  <a:cubicBezTo>
                    <a:pt x="9544" y="20664"/>
                    <a:pt x="9558" y="20662"/>
                    <a:pt x="9574" y="20662"/>
                  </a:cubicBezTo>
                  <a:cubicBezTo>
                    <a:pt x="9650" y="20662"/>
                    <a:pt x="9774" y="20699"/>
                    <a:pt x="9897" y="20726"/>
                  </a:cubicBezTo>
                  <a:cubicBezTo>
                    <a:pt x="9984" y="20746"/>
                    <a:pt x="10071" y="20759"/>
                    <a:pt x="10134" y="20759"/>
                  </a:cubicBezTo>
                  <a:cubicBezTo>
                    <a:pt x="10179" y="20759"/>
                    <a:pt x="10213" y="20753"/>
                    <a:pt x="10226" y="20737"/>
                  </a:cubicBezTo>
                  <a:lnTo>
                    <a:pt x="10133" y="20735"/>
                  </a:lnTo>
                  <a:cubicBezTo>
                    <a:pt x="10087" y="20733"/>
                    <a:pt x="10041" y="20728"/>
                    <a:pt x="10041" y="20728"/>
                  </a:cubicBezTo>
                  <a:cubicBezTo>
                    <a:pt x="10170" y="20700"/>
                    <a:pt x="10092" y="20638"/>
                    <a:pt x="9997" y="20563"/>
                  </a:cubicBezTo>
                  <a:cubicBezTo>
                    <a:pt x="9901" y="20489"/>
                    <a:pt x="9797" y="20399"/>
                    <a:pt x="9830" y="20343"/>
                  </a:cubicBezTo>
                  <a:lnTo>
                    <a:pt x="9830" y="20343"/>
                  </a:lnTo>
                  <a:cubicBezTo>
                    <a:pt x="9818" y="20345"/>
                    <a:pt x="9806" y="20346"/>
                    <a:pt x="9794" y="20346"/>
                  </a:cubicBezTo>
                  <a:cubicBezTo>
                    <a:pt x="9672" y="20346"/>
                    <a:pt x="9543" y="20261"/>
                    <a:pt x="9410" y="20160"/>
                  </a:cubicBezTo>
                  <a:cubicBezTo>
                    <a:pt x="9266" y="20049"/>
                    <a:pt x="9123" y="19926"/>
                    <a:pt x="8923" y="19856"/>
                  </a:cubicBezTo>
                  <a:cubicBezTo>
                    <a:pt x="8908" y="19832"/>
                    <a:pt x="8910" y="19825"/>
                    <a:pt x="8920" y="19825"/>
                  </a:cubicBezTo>
                  <a:cubicBezTo>
                    <a:pt x="8934" y="19825"/>
                    <a:pt x="8963" y="19839"/>
                    <a:pt x="8979" y="19839"/>
                  </a:cubicBezTo>
                  <a:cubicBezTo>
                    <a:pt x="8987" y="19839"/>
                    <a:pt x="8992" y="19834"/>
                    <a:pt x="8988" y="19821"/>
                  </a:cubicBezTo>
                  <a:cubicBezTo>
                    <a:pt x="8879" y="19798"/>
                    <a:pt x="8786" y="19726"/>
                    <a:pt x="8629" y="19536"/>
                  </a:cubicBezTo>
                  <a:lnTo>
                    <a:pt x="8629" y="19536"/>
                  </a:lnTo>
                  <a:lnTo>
                    <a:pt x="8659" y="19546"/>
                  </a:lnTo>
                  <a:cubicBezTo>
                    <a:pt x="8172" y="19077"/>
                    <a:pt x="8003" y="18836"/>
                    <a:pt x="7491" y="18275"/>
                  </a:cubicBezTo>
                  <a:lnTo>
                    <a:pt x="7488" y="18356"/>
                  </a:lnTo>
                  <a:cubicBezTo>
                    <a:pt x="7423" y="18289"/>
                    <a:pt x="7370" y="18215"/>
                    <a:pt x="7324" y="18134"/>
                  </a:cubicBezTo>
                  <a:cubicBezTo>
                    <a:pt x="7308" y="18128"/>
                    <a:pt x="7296" y="18126"/>
                    <a:pt x="7289" y="18126"/>
                  </a:cubicBezTo>
                  <a:cubicBezTo>
                    <a:pt x="7211" y="18126"/>
                    <a:pt x="7577" y="18416"/>
                    <a:pt x="7480" y="18416"/>
                  </a:cubicBezTo>
                  <a:cubicBezTo>
                    <a:pt x="7473" y="18416"/>
                    <a:pt x="7464" y="18415"/>
                    <a:pt x="7453" y="18412"/>
                  </a:cubicBezTo>
                  <a:cubicBezTo>
                    <a:pt x="7384" y="18173"/>
                    <a:pt x="6640" y="17598"/>
                    <a:pt x="6633" y="17397"/>
                  </a:cubicBezTo>
                  <a:cubicBezTo>
                    <a:pt x="6586" y="17349"/>
                    <a:pt x="6564" y="17334"/>
                    <a:pt x="6554" y="17334"/>
                  </a:cubicBezTo>
                  <a:cubicBezTo>
                    <a:pt x="6537" y="17334"/>
                    <a:pt x="6557" y="17381"/>
                    <a:pt x="6538" y="17381"/>
                  </a:cubicBezTo>
                  <a:cubicBezTo>
                    <a:pt x="6528" y="17381"/>
                    <a:pt x="6506" y="17367"/>
                    <a:pt x="6459" y="17320"/>
                  </a:cubicBezTo>
                  <a:lnTo>
                    <a:pt x="6438" y="17246"/>
                  </a:lnTo>
                  <a:lnTo>
                    <a:pt x="6359" y="17234"/>
                  </a:lnTo>
                  <a:cubicBezTo>
                    <a:pt x="6250" y="17114"/>
                    <a:pt x="6225" y="17021"/>
                    <a:pt x="6241" y="16996"/>
                  </a:cubicBezTo>
                  <a:lnTo>
                    <a:pt x="6241" y="16996"/>
                  </a:lnTo>
                  <a:cubicBezTo>
                    <a:pt x="6278" y="17030"/>
                    <a:pt x="6320" y="17065"/>
                    <a:pt x="6359" y="17098"/>
                  </a:cubicBezTo>
                  <a:cubicBezTo>
                    <a:pt x="6250" y="16929"/>
                    <a:pt x="5972" y="16719"/>
                    <a:pt x="5896" y="16638"/>
                  </a:cubicBezTo>
                  <a:lnTo>
                    <a:pt x="5896" y="16638"/>
                  </a:lnTo>
                  <a:lnTo>
                    <a:pt x="6037" y="16808"/>
                  </a:lnTo>
                  <a:cubicBezTo>
                    <a:pt x="5527" y="16346"/>
                    <a:pt x="4971" y="15721"/>
                    <a:pt x="4449" y="15306"/>
                  </a:cubicBezTo>
                  <a:lnTo>
                    <a:pt x="4449" y="15306"/>
                  </a:lnTo>
                  <a:lnTo>
                    <a:pt x="4465" y="15361"/>
                  </a:lnTo>
                  <a:cubicBezTo>
                    <a:pt x="4071" y="15041"/>
                    <a:pt x="4201" y="15055"/>
                    <a:pt x="3791" y="14677"/>
                  </a:cubicBezTo>
                  <a:lnTo>
                    <a:pt x="3791" y="14677"/>
                  </a:lnTo>
                  <a:lnTo>
                    <a:pt x="3809" y="14687"/>
                  </a:lnTo>
                  <a:cubicBezTo>
                    <a:pt x="3693" y="14615"/>
                    <a:pt x="3587" y="14524"/>
                    <a:pt x="3492" y="14425"/>
                  </a:cubicBezTo>
                  <a:lnTo>
                    <a:pt x="3492" y="14425"/>
                  </a:lnTo>
                  <a:cubicBezTo>
                    <a:pt x="3505" y="14433"/>
                    <a:pt x="3514" y="14436"/>
                    <a:pt x="3519" y="14436"/>
                  </a:cubicBezTo>
                  <a:cubicBezTo>
                    <a:pt x="3554" y="14436"/>
                    <a:pt x="3425" y="14275"/>
                    <a:pt x="3461" y="14275"/>
                  </a:cubicBezTo>
                  <a:cubicBezTo>
                    <a:pt x="3469" y="14275"/>
                    <a:pt x="3482" y="14282"/>
                    <a:pt x="3505" y="14297"/>
                  </a:cubicBezTo>
                  <a:cubicBezTo>
                    <a:pt x="3079" y="13949"/>
                    <a:pt x="3283" y="14137"/>
                    <a:pt x="2954" y="13954"/>
                  </a:cubicBezTo>
                  <a:lnTo>
                    <a:pt x="2928" y="13861"/>
                  </a:lnTo>
                  <a:cubicBezTo>
                    <a:pt x="2810" y="13803"/>
                    <a:pt x="2787" y="13813"/>
                    <a:pt x="2583" y="13625"/>
                  </a:cubicBezTo>
                  <a:lnTo>
                    <a:pt x="2583" y="13625"/>
                  </a:lnTo>
                  <a:cubicBezTo>
                    <a:pt x="2618" y="13649"/>
                    <a:pt x="2637" y="13659"/>
                    <a:pt x="2647" y="13659"/>
                  </a:cubicBezTo>
                  <a:cubicBezTo>
                    <a:pt x="2679" y="13659"/>
                    <a:pt x="2605" y="13554"/>
                    <a:pt x="2645" y="13554"/>
                  </a:cubicBezTo>
                  <a:cubicBezTo>
                    <a:pt x="2657" y="13554"/>
                    <a:pt x="2682" y="13565"/>
                    <a:pt x="2724" y="13592"/>
                  </a:cubicBezTo>
                  <a:cubicBezTo>
                    <a:pt x="2386" y="13108"/>
                    <a:pt x="2043" y="13055"/>
                    <a:pt x="1957" y="12760"/>
                  </a:cubicBezTo>
                  <a:cubicBezTo>
                    <a:pt x="1932" y="12751"/>
                    <a:pt x="1914" y="12747"/>
                    <a:pt x="1901" y="12747"/>
                  </a:cubicBezTo>
                  <a:cubicBezTo>
                    <a:pt x="1789" y="12747"/>
                    <a:pt x="2174" y="13090"/>
                    <a:pt x="2155" y="13090"/>
                  </a:cubicBezTo>
                  <a:cubicBezTo>
                    <a:pt x="2153" y="13090"/>
                    <a:pt x="2148" y="13087"/>
                    <a:pt x="2138" y="13080"/>
                  </a:cubicBezTo>
                  <a:lnTo>
                    <a:pt x="2138" y="13080"/>
                  </a:lnTo>
                  <a:cubicBezTo>
                    <a:pt x="2150" y="13105"/>
                    <a:pt x="2147" y="13115"/>
                    <a:pt x="2134" y="13115"/>
                  </a:cubicBezTo>
                  <a:cubicBezTo>
                    <a:pt x="2086" y="13115"/>
                    <a:pt x="1890" y="12963"/>
                    <a:pt x="1795" y="12853"/>
                  </a:cubicBezTo>
                  <a:cubicBezTo>
                    <a:pt x="1665" y="12721"/>
                    <a:pt x="1688" y="12516"/>
                    <a:pt x="1357" y="12188"/>
                  </a:cubicBezTo>
                  <a:lnTo>
                    <a:pt x="1357" y="12188"/>
                  </a:lnTo>
                  <a:cubicBezTo>
                    <a:pt x="1387" y="12217"/>
                    <a:pt x="1397" y="12214"/>
                    <a:pt x="1428" y="12248"/>
                  </a:cubicBezTo>
                  <a:cubicBezTo>
                    <a:pt x="1380" y="12174"/>
                    <a:pt x="1310" y="12120"/>
                    <a:pt x="1241" y="12062"/>
                  </a:cubicBezTo>
                  <a:lnTo>
                    <a:pt x="1238" y="12061"/>
                  </a:lnTo>
                  <a:lnTo>
                    <a:pt x="1238" y="12061"/>
                  </a:lnTo>
                  <a:cubicBezTo>
                    <a:pt x="1239" y="12062"/>
                    <a:pt x="1241" y="12065"/>
                    <a:pt x="1245" y="12069"/>
                  </a:cubicBezTo>
                  <a:lnTo>
                    <a:pt x="1245" y="12069"/>
                  </a:lnTo>
                  <a:lnTo>
                    <a:pt x="1243" y="12067"/>
                  </a:lnTo>
                  <a:lnTo>
                    <a:pt x="1238" y="12062"/>
                  </a:lnTo>
                  <a:lnTo>
                    <a:pt x="1224" y="12051"/>
                  </a:lnTo>
                  <a:lnTo>
                    <a:pt x="1199" y="12025"/>
                  </a:lnTo>
                  <a:cubicBezTo>
                    <a:pt x="1183" y="12009"/>
                    <a:pt x="1166" y="11993"/>
                    <a:pt x="1150" y="11974"/>
                  </a:cubicBezTo>
                  <a:cubicBezTo>
                    <a:pt x="1115" y="11937"/>
                    <a:pt x="1088" y="11895"/>
                    <a:pt x="1067" y="11849"/>
                  </a:cubicBezTo>
                  <a:cubicBezTo>
                    <a:pt x="954" y="11816"/>
                    <a:pt x="930" y="11676"/>
                    <a:pt x="849" y="11676"/>
                  </a:cubicBezTo>
                  <a:cubicBezTo>
                    <a:pt x="844" y="11676"/>
                    <a:pt x="838" y="11676"/>
                    <a:pt x="833" y="11678"/>
                  </a:cubicBezTo>
                  <a:cubicBezTo>
                    <a:pt x="826" y="11688"/>
                    <a:pt x="1013" y="11908"/>
                    <a:pt x="1071" y="11967"/>
                  </a:cubicBezTo>
                  <a:lnTo>
                    <a:pt x="1071" y="11967"/>
                  </a:lnTo>
                  <a:cubicBezTo>
                    <a:pt x="1053" y="11952"/>
                    <a:pt x="1035" y="11938"/>
                    <a:pt x="1016" y="11923"/>
                  </a:cubicBezTo>
                  <a:lnTo>
                    <a:pt x="953" y="11868"/>
                  </a:lnTo>
                  <a:cubicBezTo>
                    <a:pt x="909" y="11831"/>
                    <a:pt x="860" y="11796"/>
                    <a:pt x="814" y="11747"/>
                  </a:cubicBezTo>
                  <a:cubicBezTo>
                    <a:pt x="765" y="11694"/>
                    <a:pt x="721" y="11636"/>
                    <a:pt x="682" y="11576"/>
                  </a:cubicBezTo>
                  <a:cubicBezTo>
                    <a:pt x="640" y="11499"/>
                    <a:pt x="608" y="11418"/>
                    <a:pt x="585" y="11334"/>
                  </a:cubicBezTo>
                  <a:lnTo>
                    <a:pt x="585" y="11334"/>
                  </a:lnTo>
                  <a:cubicBezTo>
                    <a:pt x="617" y="11353"/>
                    <a:pt x="687" y="11446"/>
                    <a:pt x="733" y="11508"/>
                  </a:cubicBezTo>
                  <a:cubicBezTo>
                    <a:pt x="717" y="11395"/>
                    <a:pt x="622" y="11325"/>
                    <a:pt x="617" y="11205"/>
                  </a:cubicBezTo>
                  <a:cubicBezTo>
                    <a:pt x="642" y="11205"/>
                    <a:pt x="666" y="11232"/>
                    <a:pt x="691" y="11277"/>
                  </a:cubicBezTo>
                  <a:cubicBezTo>
                    <a:pt x="721" y="11330"/>
                    <a:pt x="751" y="11385"/>
                    <a:pt x="777" y="11443"/>
                  </a:cubicBezTo>
                  <a:cubicBezTo>
                    <a:pt x="842" y="11569"/>
                    <a:pt x="935" y="11719"/>
                    <a:pt x="1030" y="11780"/>
                  </a:cubicBezTo>
                  <a:cubicBezTo>
                    <a:pt x="1002" y="11694"/>
                    <a:pt x="787" y="11490"/>
                    <a:pt x="858" y="11490"/>
                  </a:cubicBezTo>
                  <a:cubicBezTo>
                    <a:pt x="865" y="11490"/>
                    <a:pt x="876" y="11492"/>
                    <a:pt x="890" y="11496"/>
                  </a:cubicBezTo>
                  <a:lnTo>
                    <a:pt x="890" y="11496"/>
                  </a:lnTo>
                  <a:cubicBezTo>
                    <a:pt x="841" y="11480"/>
                    <a:pt x="802" y="11445"/>
                    <a:pt x="777" y="11399"/>
                  </a:cubicBezTo>
                  <a:cubicBezTo>
                    <a:pt x="749" y="11351"/>
                    <a:pt x="726" y="11300"/>
                    <a:pt x="712" y="11246"/>
                  </a:cubicBezTo>
                  <a:cubicBezTo>
                    <a:pt x="696" y="11186"/>
                    <a:pt x="677" y="11126"/>
                    <a:pt x="656" y="11068"/>
                  </a:cubicBezTo>
                  <a:cubicBezTo>
                    <a:pt x="636" y="10998"/>
                    <a:pt x="608" y="10936"/>
                    <a:pt x="568" y="10875"/>
                  </a:cubicBezTo>
                  <a:lnTo>
                    <a:pt x="568" y="10875"/>
                  </a:lnTo>
                  <a:lnTo>
                    <a:pt x="631" y="10882"/>
                  </a:lnTo>
                  <a:cubicBezTo>
                    <a:pt x="596" y="10815"/>
                    <a:pt x="571" y="10743"/>
                    <a:pt x="559" y="10669"/>
                  </a:cubicBezTo>
                  <a:lnTo>
                    <a:pt x="559" y="10669"/>
                  </a:lnTo>
                  <a:lnTo>
                    <a:pt x="656" y="10806"/>
                  </a:lnTo>
                  <a:cubicBezTo>
                    <a:pt x="612" y="10702"/>
                    <a:pt x="601" y="10588"/>
                    <a:pt x="622" y="10479"/>
                  </a:cubicBezTo>
                  <a:cubicBezTo>
                    <a:pt x="631" y="10370"/>
                    <a:pt x="666" y="10268"/>
                    <a:pt x="652" y="10159"/>
                  </a:cubicBezTo>
                  <a:lnTo>
                    <a:pt x="652" y="10159"/>
                  </a:lnTo>
                  <a:cubicBezTo>
                    <a:pt x="641" y="10364"/>
                    <a:pt x="627" y="10404"/>
                    <a:pt x="607" y="10404"/>
                  </a:cubicBezTo>
                  <a:cubicBezTo>
                    <a:pt x="605" y="10404"/>
                    <a:pt x="603" y="10403"/>
                    <a:pt x="601" y="10403"/>
                  </a:cubicBezTo>
                  <a:cubicBezTo>
                    <a:pt x="589" y="10399"/>
                    <a:pt x="575" y="10388"/>
                    <a:pt x="563" y="10388"/>
                  </a:cubicBezTo>
                  <a:cubicBezTo>
                    <a:pt x="550" y="10388"/>
                    <a:pt x="537" y="10401"/>
                    <a:pt x="529" y="10454"/>
                  </a:cubicBezTo>
                  <a:cubicBezTo>
                    <a:pt x="515" y="10393"/>
                    <a:pt x="510" y="10331"/>
                    <a:pt x="515" y="10270"/>
                  </a:cubicBezTo>
                  <a:cubicBezTo>
                    <a:pt x="515" y="10229"/>
                    <a:pt x="520" y="10187"/>
                    <a:pt x="527" y="10145"/>
                  </a:cubicBezTo>
                  <a:cubicBezTo>
                    <a:pt x="543" y="10092"/>
                    <a:pt x="571" y="10041"/>
                    <a:pt x="603" y="9997"/>
                  </a:cubicBezTo>
                  <a:cubicBezTo>
                    <a:pt x="638" y="9948"/>
                    <a:pt x="670" y="9899"/>
                    <a:pt x="700" y="9848"/>
                  </a:cubicBezTo>
                  <a:cubicBezTo>
                    <a:pt x="719" y="9807"/>
                    <a:pt x="735" y="9765"/>
                    <a:pt x="749" y="9723"/>
                  </a:cubicBezTo>
                  <a:cubicBezTo>
                    <a:pt x="773" y="9666"/>
                    <a:pt x="795" y="9609"/>
                    <a:pt x="811" y="9550"/>
                  </a:cubicBezTo>
                  <a:lnTo>
                    <a:pt x="811" y="9550"/>
                  </a:lnTo>
                  <a:cubicBezTo>
                    <a:pt x="793" y="9614"/>
                    <a:pt x="727" y="9736"/>
                    <a:pt x="702" y="9736"/>
                  </a:cubicBezTo>
                  <a:cubicBezTo>
                    <a:pt x="694" y="9736"/>
                    <a:pt x="690" y="9724"/>
                    <a:pt x="693" y="9693"/>
                  </a:cubicBezTo>
                  <a:cubicBezTo>
                    <a:pt x="719" y="9638"/>
                    <a:pt x="751" y="9575"/>
                    <a:pt x="782" y="9519"/>
                  </a:cubicBezTo>
                  <a:cubicBezTo>
                    <a:pt x="812" y="9473"/>
                    <a:pt x="844" y="9431"/>
                    <a:pt x="884" y="9394"/>
                  </a:cubicBezTo>
                  <a:cubicBezTo>
                    <a:pt x="942" y="9269"/>
                    <a:pt x="953" y="9233"/>
                    <a:pt x="942" y="9233"/>
                  </a:cubicBezTo>
                  <a:lnTo>
                    <a:pt x="942" y="9233"/>
                  </a:lnTo>
                  <a:cubicBezTo>
                    <a:pt x="937" y="9233"/>
                    <a:pt x="928" y="9241"/>
                    <a:pt x="916" y="9250"/>
                  </a:cubicBezTo>
                  <a:cubicBezTo>
                    <a:pt x="892" y="9267"/>
                    <a:pt x="861" y="9295"/>
                    <a:pt x="847" y="9295"/>
                  </a:cubicBezTo>
                  <a:cubicBezTo>
                    <a:pt x="838" y="9295"/>
                    <a:pt x="836" y="9284"/>
                    <a:pt x="846" y="9250"/>
                  </a:cubicBezTo>
                  <a:cubicBezTo>
                    <a:pt x="902" y="9218"/>
                    <a:pt x="939" y="9162"/>
                    <a:pt x="948" y="9097"/>
                  </a:cubicBezTo>
                  <a:cubicBezTo>
                    <a:pt x="962" y="9026"/>
                    <a:pt x="988" y="8956"/>
                    <a:pt x="1023" y="8889"/>
                  </a:cubicBezTo>
                  <a:lnTo>
                    <a:pt x="1071" y="8926"/>
                  </a:lnTo>
                  <a:cubicBezTo>
                    <a:pt x="1243" y="8757"/>
                    <a:pt x="1243" y="8710"/>
                    <a:pt x="1243" y="8671"/>
                  </a:cubicBezTo>
                  <a:cubicBezTo>
                    <a:pt x="1241" y="8629"/>
                    <a:pt x="1236" y="8592"/>
                    <a:pt x="1424" y="8439"/>
                  </a:cubicBezTo>
                  <a:lnTo>
                    <a:pt x="1424" y="8439"/>
                  </a:lnTo>
                  <a:lnTo>
                    <a:pt x="1338" y="8641"/>
                  </a:lnTo>
                  <a:lnTo>
                    <a:pt x="1500" y="8448"/>
                  </a:lnTo>
                  <a:lnTo>
                    <a:pt x="1512" y="8534"/>
                  </a:lnTo>
                  <a:cubicBezTo>
                    <a:pt x="1669" y="8302"/>
                    <a:pt x="1741" y="8251"/>
                    <a:pt x="1943" y="8075"/>
                  </a:cubicBezTo>
                  <a:lnTo>
                    <a:pt x="1943" y="8075"/>
                  </a:lnTo>
                  <a:cubicBezTo>
                    <a:pt x="1939" y="8076"/>
                    <a:pt x="1935" y="8076"/>
                    <a:pt x="1932" y="8076"/>
                  </a:cubicBezTo>
                  <a:cubicBezTo>
                    <a:pt x="1872" y="8076"/>
                    <a:pt x="1901" y="7964"/>
                    <a:pt x="2057" y="7804"/>
                  </a:cubicBezTo>
                  <a:cubicBezTo>
                    <a:pt x="2087" y="7785"/>
                    <a:pt x="2104" y="7779"/>
                    <a:pt x="2113" y="7779"/>
                  </a:cubicBezTo>
                  <a:cubicBezTo>
                    <a:pt x="2127" y="7779"/>
                    <a:pt x="2123" y="7794"/>
                    <a:pt x="2130" y="7794"/>
                  </a:cubicBezTo>
                  <a:cubicBezTo>
                    <a:pt x="2139" y="7794"/>
                    <a:pt x="2165" y="7770"/>
                    <a:pt x="2265" y="7665"/>
                  </a:cubicBezTo>
                  <a:lnTo>
                    <a:pt x="2265" y="7665"/>
                  </a:lnTo>
                  <a:cubicBezTo>
                    <a:pt x="2240" y="7746"/>
                    <a:pt x="2214" y="7839"/>
                    <a:pt x="2070" y="7901"/>
                  </a:cubicBezTo>
                  <a:cubicBezTo>
                    <a:pt x="2075" y="7927"/>
                    <a:pt x="2045" y="7982"/>
                    <a:pt x="2047" y="8006"/>
                  </a:cubicBezTo>
                  <a:cubicBezTo>
                    <a:pt x="2200" y="7913"/>
                    <a:pt x="2363" y="7704"/>
                    <a:pt x="2451" y="7616"/>
                  </a:cubicBezTo>
                  <a:lnTo>
                    <a:pt x="2451" y="7616"/>
                  </a:lnTo>
                  <a:cubicBezTo>
                    <a:pt x="2418" y="7646"/>
                    <a:pt x="2383" y="7676"/>
                    <a:pt x="2346" y="7700"/>
                  </a:cubicBezTo>
                  <a:lnTo>
                    <a:pt x="2634" y="7294"/>
                  </a:lnTo>
                  <a:cubicBezTo>
                    <a:pt x="2649" y="7285"/>
                    <a:pt x="2660" y="7282"/>
                    <a:pt x="2667" y="7282"/>
                  </a:cubicBezTo>
                  <a:cubicBezTo>
                    <a:pt x="2689" y="7282"/>
                    <a:pt x="2665" y="7325"/>
                    <a:pt x="2643" y="7368"/>
                  </a:cubicBezTo>
                  <a:cubicBezTo>
                    <a:pt x="2708" y="7291"/>
                    <a:pt x="2738" y="7224"/>
                    <a:pt x="2836" y="7118"/>
                  </a:cubicBezTo>
                  <a:lnTo>
                    <a:pt x="2836" y="7118"/>
                  </a:lnTo>
                  <a:cubicBezTo>
                    <a:pt x="2845" y="7179"/>
                    <a:pt x="2885" y="7207"/>
                    <a:pt x="2765" y="7360"/>
                  </a:cubicBezTo>
                  <a:lnTo>
                    <a:pt x="2765" y="7360"/>
                  </a:lnTo>
                  <a:lnTo>
                    <a:pt x="3046" y="7004"/>
                  </a:lnTo>
                  <a:cubicBezTo>
                    <a:pt x="3077" y="6998"/>
                    <a:pt x="3197" y="6918"/>
                    <a:pt x="3225" y="6918"/>
                  </a:cubicBezTo>
                  <a:cubicBezTo>
                    <a:pt x="3231" y="6918"/>
                    <a:pt x="3233" y="6922"/>
                    <a:pt x="3227" y="6932"/>
                  </a:cubicBezTo>
                  <a:cubicBezTo>
                    <a:pt x="3431" y="6770"/>
                    <a:pt x="3606" y="6420"/>
                    <a:pt x="3874" y="6204"/>
                  </a:cubicBezTo>
                  <a:lnTo>
                    <a:pt x="3874" y="6204"/>
                  </a:lnTo>
                  <a:cubicBezTo>
                    <a:pt x="3874" y="6203"/>
                    <a:pt x="3874" y="6203"/>
                    <a:pt x="3874" y="6202"/>
                  </a:cubicBezTo>
                  <a:lnTo>
                    <a:pt x="3877" y="6199"/>
                  </a:lnTo>
                  <a:lnTo>
                    <a:pt x="3877" y="6199"/>
                  </a:lnTo>
                  <a:cubicBezTo>
                    <a:pt x="3877" y="6200"/>
                    <a:pt x="3877" y="6201"/>
                    <a:pt x="3876" y="6202"/>
                  </a:cubicBezTo>
                  <a:cubicBezTo>
                    <a:pt x="3876" y="6203"/>
                    <a:pt x="3875" y="6203"/>
                    <a:pt x="3874" y="6204"/>
                  </a:cubicBezTo>
                  <a:lnTo>
                    <a:pt x="3874" y="6204"/>
                  </a:lnTo>
                  <a:cubicBezTo>
                    <a:pt x="3874" y="6208"/>
                    <a:pt x="3874" y="6214"/>
                    <a:pt x="3874" y="6218"/>
                  </a:cubicBezTo>
                  <a:lnTo>
                    <a:pt x="3883" y="6195"/>
                  </a:lnTo>
                  <a:lnTo>
                    <a:pt x="3877" y="6199"/>
                  </a:lnTo>
                  <a:lnTo>
                    <a:pt x="3877" y="6199"/>
                  </a:lnTo>
                  <a:cubicBezTo>
                    <a:pt x="3894" y="6161"/>
                    <a:pt x="3919" y="6125"/>
                    <a:pt x="3948" y="6095"/>
                  </a:cubicBezTo>
                  <a:cubicBezTo>
                    <a:pt x="4182" y="5875"/>
                    <a:pt x="4426" y="5715"/>
                    <a:pt x="4648" y="5400"/>
                  </a:cubicBezTo>
                  <a:lnTo>
                    <a:pt x="4864" y="5309"/>
                  </a:lnTo>
                  <a:cubicBezTo>
                    <a:pt x="4921" y="5244"/>
                    <a:pt x="4921" y="5228"/>
                    <a:pt x="4900" y="5228"/>
                  </a:cubicBezTo>
                  <a:cubicBezTo>
                    <a:pt x="4879" y="5228"/>
                    <a:pt x="4834" y="5246"/>
                    <a:pt x="4808" y="5246"/>
                  </a:cubicBezTo>
                  <a:cubicBezTo>
                    <a:pt x="4774" y="5246"/>
                    <a:pt x="4773" y="5213"/>
                    <a:pt x="4906" y="5061"/>
                  </a:cubicBezTo>
                  <a:cubicBezTo>
                    <a:pt x="4996" y="4955"/>
                    <a:pt x="5038" y="4927"/>
                    <a:pt x="5062" y="4927"/>
                  </a:cubicBezTo>
                  <a:cubicBezTo>
                    <a:pt x="5090" y="4927"/>
                    <a:pt x="5093" y="4966"/>
                    <a:pt x="5121" y="4966"/>
                  </a:cubicBezTo>
                  <a:cubicBezTo>
                    <a:pt x="5130" y="4966"/>
                    <a:pt x="5141" y="4962"/>
                    <a:pt x="5156" y="4952"/>
                  </a:cubicBezTo>
                  <a:cubicBezTo>
                    <a:pt x="5246" y="4797"/>
                    <a:pt x="5399" y="4519"/>
                    <a:pt x="5678" y="4340"/>
                  </a:cubicBezTo>
                  <a:lnTo>
                    <a:pt x="5678" y="4343"/>
                  </a:lnTo>
                  <a:cubicBezTo>
                    <a:pt x="5613" y="4431"/>
                    <a:pt x="5546" y="4479"/>
                    <a:pt x="5478" y="4554"/>
                  </a:cubicBezTo>
                  <a:lnTo>
                    <a:pt x="5687" y="4415"/>
                  </a:lnTo>
                  <a:lnTo>
                    <a:pt x="5687" y="4415"/>
                  </a:lnTo>
                  <a:cubicBezTo>
                    <a:pt x="5572" y="4616"/>
                    <a:pt x="5446" y="4742"/>
                    <a:pt x="5481" y="4742"/>
                  </a:cubicBezTo>
                  <a:cubicBezTo>
                    <a:pt x="5493" y="4742"/>
                    <a:pt x="5522" y="4728"/>
                    <a:pt x="5573" y="4700"/>
                  </a:cubicBezTo>
                  <a:cubicBezTo>
                    <a:pt x="5478" y="4554"/>
                    <a:pt x="6239" y="4011"/>
                    <a:pt x="6141" y="3865"/>
                  </a:cubicBezTo>
                  <a:lnTo>
                    <a:pt x="6283" y="3777"/>
                  </a:lnTo>
                  <a:lnTo>
                    <a:pt x="6283" y="3777"/>
                  </a:lnTo>
                  <a:cubicBezTo>
                    <a:pt x="6248" y="3807"/>
                    <a:pt x="6250" y="3821"/>
                    <a:pt x="6215" y="3851"/>
                  </a:cubicBezTo>
                  <a:cubicBezTo>
                    <a:pt x="6496" y="3687"/>
                    <a:pt x="6294" y="3599"/>
                    <a:pt x="6600" y="3330"/>
                  </a:cubicBezTo>
                  <a:cubicBezTo>
                    <a:pt x="6672" y="3270"/>
                    <a:pt x="6733" y="3227"/>
                    <a:pt x="6752" y="3227"/>
                  </a:cubicBezTo>
                  <a:cubicBezTo>
                    <a:pt x="6762" y="3227"/>
                    <a:pt x="6760" y="3239"/>
                    <a:pt x="6742" y="3267"/>
                  </a:cubicBezTo>
                  <a:lnTo>
                    <a:pt x="6936" y="3014"/>
                  </a:lnTo>
                  <a:cubicBezTo>
                    <a:pt x="6961" y="2992"/>
                    <a:pt x="6977" y="2982"/>
                    <a:pt x="6984" y="2982"/>
                  </a:cubicBezTo>
                  <a:cubicBezTo>
                    <a:pt x="6994" y="2982"/>
                    <a:pt x="6990" y="2997"/>
                    <a:pt x="6971" y="3020"/>
                  </a:cubicBezTo>
                  <a:lnTo>
                    <a:pt x="6971" y="3020"/>
                  </a:lnTo>
                  <a:lnTo>
                    <a:pt x="7273" y="2701"/>
                  </a:lnTo>
                  <a:lnTo>
                    <a:pt x="7273" y="2706"/>
                  </a:lnTo>
                  <a:cubicBezTo>
                    <a:pt x="7319" y="2613"/>
                    <a:pt x="7370" y="2523"/>
                    <a:pt x="7426" y="2435"/>
                  </a:cubicBezTo>
                  <a:cubicBezTo>
                    <a:pt x="7448" y="2420"/>
                    <a:pt x="7459" y="2414"/>
                    <a:pt x="7463" y="2414"/>
                  </a:cubicBezTo>
                  <a:lnTo>
                    <a:pt x="7463" y="2414"/>
                  </a:lnTo>
                  <a:cubicBezTo>
                    <a:pt x="7477" y="2414"/>
                    <a:pt x="7406" y="2484"/>
                    <a:pt x="7428" y="2484"/>
                  </a:cubicBezTo>
                  <a:cubicBezTo>
                    <a:pt x="7428" y="2484"/>
                    <a:pt x="7429" y="2484"/>
                    <a:pt x="7430" y="2484"/>
                  </a:cubicBezTo>
                  <a:lnTo>
                    <a:pt x="7590" y="2266"/>
                  </a:lnTo>
                  <a:cubicBezTo>
                    <a:pt x="7602" y="2261"/>
                    <a:pt x="7611" y="2258"/>
                    <a:pt x="7617" y="2258"/>
                  </a:cubicBezTo>
                  <a:cubicBezTo>
                    <a:pt x="7672" y="2258"/>
                    <a:pt x="7557" y="2420"/>
                    <a:pt x="7437" y="2532"/>
                  </a:cubicBezTo>
                  <a:cubicBezTo>
                    <a:pt x="7734" y="2477"/>
                    <a:pt x="7565" y="2344"/>
                    <a:pt x="8014" y="2036"/>
                  </a:cubicBezTo>
                  <a:lnTo>
                    <a:pt x="8014" y="2036"/>
                  </a:lnTo>
                  <a:lnTo>
                    <a:pt x="7852" y="2228"/>
                  </a:lnTo>
                  <a:cubicBezTo>
                    <a:pt x="8035" y="2182"/>
                    <a:pt x="8149" y="2018"/>
                    <a:pt x="8392" y="1860"/>
                  </a:cubicBezTo>
                  <a:lnTo>
                    <a:pt x="8392" y="1860"/>
                  </a:lnTo>
                  <a:cubicBezTo>
                    <a:pt x="8344" y="1878"/>
                    <a:pt x="8113" y="2015"/>
                    <a:pt x="8039" y="2015"/>
                  </a:cubicBezTo>
                  <a:cubicBezTo>
                    <a:pt x="8015" y="2015"/>
                    <a:pt x="8007" y="2001"/>
                    <a:pt x="8028" y="1963"/>
                  </a:cubicBezTo>
                  <a:lnTo>
                    <a:pt x="8028" y="1963"/>
                  </a:lnTo>
                  <a:cubicBezTo>
                    <a:pt x="7986" y="2027"/>
                    <a:pt x="7929" y="2115"/>
                    <a:pt x="7878" y="2124"/>
                  </a:cubicBezTo>
                  <a:cubicBezTo>
                    <a:pt x="7887" y="2018"/>
                    <a:pt x="7953" y="1997"/>
                    <a:pt x="8052" y="1926"/>
                  </a:cubicBezTo>
                  <a:lnTo>
                    <a:pt x="8052" y="1926"/>
                  </a:lnTo>
                  <a:cubicBezTo>
                    <a:pt x="8041" y="1941"/>
                    <a:pt x="8033" y="1953"/>
                    <a:pt x="8028" y="1963"/>
                  </a:cubicBezTo>
                  <a:lnTo>
                    <a:pt x="8028" y="1963"/>
                  </a:lnTo>
                  <a:cubicBezTo>
                    <a:pt x="8037" y="1949"/>
                    <a:pt x="8046" y="1936"/>
                    <a:pt x="8054" y="1925"/>
                  </a:cubicBezTo>
                  <a:lnTo>
                    <a:pt x="8054" y="1925"/>
                  </a:lnTo>
                  <a:cubicBezTo>
                    <a:pt x="8053" y="1925"/>
                    <a:pt x="8052" y="1926"/>
                    <a:pt x="8052" y="1926"/>
                  </a:cubicBezTo>
                  <a:lnTo>
                    <a:pt x="8052" y="1926"/>
                  </a:lnTo>
                  <a:cubicBezTo>
                    <a:pt x="8053" y="1924"/>
                    <a:pt x="8055" y="1922"/>
                    <a:pt x="8056" y="1920"/>
                  </a:cubicBezTo>
                  <a:cubicBezTo>
                    <a:pt x="8151" y="1851"/>
                    <a:pt x="8230" y="1765"/>
                    <a:pt x="8290" y="1665"/>
                  </a:cubicBezTo>
                  <a:cubicBezTo>
                    <a:pt x="8296" y="1671"/>
                    <a:pt x="8304" y="1674"/>
                    <a:pt x="8312" y="1674"/>
                  </a:cubicBezTo>
                  <a:cubicBezTo>
                    <a:pt x="8362" y="1674"/>
                    <a:pt x="8450" y="1570"/>
                    <a:pt x="8564" y="1452"/>
                  </a:cubicBezTo>
                  <a:lnTo>
                    <a:pt x="8613" y="1517"/>
                  </a:lnTo>
                  <a:cubicBezTo>
                    <a:pt x="8740" y="1357"/>
                    <a:pt x="8701" y="1338"/>
                    <a:pt x="8761" y="1227"/>
                  </a:cubicBezTo>
                  <a:cubicBezTo>
                    <a:pt x="8793" y="1197"/>
                    <a:pt x="8828" y="1169"/>
                    <a:pt x="8868" y="1144"/>
                  </a:cubicBezTo>
                  <a:cubicBezTo>
                    <a:pt x="8893" y="1127"/>
                    <a:pt x="8923" y="1113"/>
                    <a:pt x="8953" y="1102"/>
                  </a:cubicBezTo>
                  <a:cubicBezTo>
                    <a:pt x="8971" y="1096"/>
                    <a:pt x="8986" y="1094"/>
                    <a:pt x="9000" y="1094"/>
                  </a:cubicBezTo>
                  <a:cubicBezTo>
                    <a:pt x="9026" y="1094"/>
                    <a:pt x="9047" y="1101"/>
                    <a:pt x="9069" y="1104"/>
                  </a:cubicBezTo>
                  <a:cubicBezTo>
                    <a:pt x="9151" y="1043"/>
                    <a:pt x="9152" y="1030"/>
                    <a:pt x="9128" y="1030"/>
                  </a:cubicBezTo>
                  <a:cubicBezTo>
                    <a:pt x="9109" y="1030"/>
                    <a:pt x="9073" y="1038"/>
                    <a:pt x="9049" y="1038"/>
                  </a:cubicBezTo>
                  <a:cubicBezTo>
                    <a:pt x="9013" y="1038"/>
                    <a:pt x="9003" y="1019"/>
                    <a:pt x="9118" y="919"/>
                  </a:cubicBezTo>
                  <a:cubicBezTo>
                    <a:pt x="9236" y="851"/>
                    <a:pt x="9334" y="791"/>
                    <a:pt x="9436" y="724"/>
                  </a:cubicBezTo>
                  <a:cubicBezTo>
                    <a:pt x="9554" y="647"/>
                    <a:pt x="9677" y="578"/>
                    <a:pt x="9802" y="518"/>
                  </a:cubicBezTo>
                  <a:cubicBezTo>
                    <a:pt x="9830" y="514"/>
                    <a:pt x="9850" y="512"/>
                    <a:pt x="9863" y="512"/>
                  </a:cubicBezTo>
                  <a:cubicBezTo>
                    <a:pt x="9940" y="512"/>
                    <a:pt x="9794" y="572"/>
                    <a:pt x="9857" y="576"/>
                  </a:cubicBezTo>
                  <a:lnTo>
                    <a:pt x="9929" y="520"/>
                  </a:lnTo>
                  <a:cubicBezTo>
                    <a:pt x="9966" y="497"/>
                    <a:pt x="10006" y="471"/>
                    <a:pt x="10006" y="471"/>
                  </a:cubicBezTo>
                  <a:cubicBezTo>
                    <a:pt x="10012" y="470"/>
                    <a:pt x="10016" y="470"/>
                    <a:pt x="10020" y="470"/>
                  </a:cubicBezTo>
                  <a:cubicBezTo>
                    <a:pt x="10045" y="470"/>
                    <a:pt x="10038" y="487"/>
                    <a:pt x="10034" y="497"/>
                  </a:cubicBezTo>
                  <a:cubicBezTo>
                    <a:pt x="10170" y="450"/>
                    <a:pt x="10027" y="411"/>
                    <a:pt x="10256" y="360"/>
                  </a:cubicBezTo>
                  <a:cubicBezTo>
                    <a:pt x="10268" y="340"/>
                    <a:pt x="10298" y="332"/>
                    <a:pt x="10339" y="332"/>
                  </a:cubicBezTo>
                  <a:cubicBezTo>
                    <a:pt x="10396" y="332"/>
                    <a:pt x="10474" y="347"/>
                    <a:pt x="10558" y="367"/>
                  </a:cubicBezTo>
                  <a:cubicBezTo>
                    <a:pt x="10643" y="386"/>
                    <a:pt x="10708" y="404"/>
                    <a:pt x="10789" y="420"/>
                  </a:cubicBezTo>
                  <a:cubicBezTo>
                    <a:pt x="10841" y="430"/>
                    <a:pt x="10894" y="435"/>
                    <a:pt x="10948" y="435"/>
                  </a:cubicBezTo>
                  <a:cubicBezTo>
                    <a:pt x="10972" y="435"/>
                    <a:pt x="10997" y="434"/>
                    <a:pt x="11021" y="432"/>
                  </a:cubicBezTo>
                  <a:lnTo>
                    <a:pt x="11021" y="432"/>
                  </a:lnTo>
                  <a:cubicBezTo>
                    <a:pt x="11084" y="469"/>
                    <a:pt x="10977" y="474"/>
                    <a:pt x="10991" y="508"/>
                  </a:cubicBezTo>
                  <a:cubicBezTo>
                    <a:pt x="11109" y="513"/>
                    <a:pt x="11228" y="527"/>
                    <a:pt x="11343" y="548"/>
                  </a:cubicBezTo>
                  <a:cubicBezTo>
                    <a:pt x="11418" y="562"/>
                    <a:pt x="11487" y="566"/>
                    <a:pt x="11654" y="603"/>
                  </a:cubicBezTo>
                  <a:cubicBezTo>
                    <a:pt x="11654" y="603"/>
                    <a:pt x="11710" y="643"/>
                    <a:pt x="11763" y="692"/>
                  </a:cubicBezTo>
                  <a:cubicBezTo>
                    <a:pt x="11814" y="740"/>
                    <a:pt x="11865" y="789"/>
                    <a:pt x="11865" y="789"/>
                  </a:cubicBezTo>
                  <a:cubicBezTo>
                    <a:pt x="11806" y="721"/>
                    <a:pt x="11818" y="694"/>
                    <a:pt x="11868" y="694"/>
                  </a:cubicBezTo>
                  <a:cubicBezTo>
                    <a:pt x="11938" y="694"/>
                    <a:pt x="12082" y="747"/>
                    <a:pt x="12213" y="817"/>
                  </a:cubicBezTo>
                  <a:cubicBezTo>
                    <a:pt x="12180" y="759"/>
                    <a:pt x="12146" y="701"/>
                    <a:pt x="12106" y="645"/>
                  </a:cubicBezTo>
                  <a:lnTo>
                    <a:pt x="12106" y="645"/>
                  </a:lnTo>
                  <a:cubicBezTo>
                    <a:pt x="12106" y="645"/>
                    <a:pt x="12192" y="698"/>
                    <a:pt x="12275" y="756"/>
                  </a:cubicBezTo>
                  <a:cubicBezTo>
                    <a:pt x="12359" y="814"/>
                    <a:pt x="12438" y="877"/>
                    <a:pt x="12438" y="877"/>
                  </a:cubicBezTo>
                  <a:cubicBezTo>
                    <a:pt x="12450" y="900"/>
                    <a:pt x="12443" y="908"/>
                    <a:pt x="12424" y="908"/>
                  </a:cubicBezTo>
                  <a:cubicBezTo>
                    <a:pt x="12407" y="908"/>
                    <a:pt x="12378" y="901"/>
                    <a:pt x="12345" y="891"/>
                  </a:cubicBezTo>
                  <a:lnTo>
                    <a:pt x="12345" y="891"/>
                  </a:lnTo>
                  <a:lnTo>
                    <a:pt x="12410" y="928"/>
                  </a:lnTo>
                  <a:cubicBezTo>
                    <a:pt x="12455" y="997"/>
                    <a:pt x="12446" y="1020"/>
                    <a:pt x="12411" y="1020"/>
                  </a:cubicBezTo>
                  <a:cubicBezTo>
                    <a:pt x="12385" y="1020"/>
                    <a:pt x="12344" y="1007"/>
                    <a:pt x="12301" y="991"/>
                  </a:cubicBezTo>
                  <a:lnTo>
                    <a:pt x="12236" y="863"/>
                  </a:lnTo>
                  <a:lnTo>
                    <a:pt x="12236" y="863"/>
                  </a:lnTo>
                  <a:lnTo>
                    <a:pt x="12236" y="863"/>
                  </a:lnTo>
                  <a:cubicBezTo>
                    <a:pt x="12235" y="862"/>
                    <a:pt x="12234" y="860"/>
                    <a:pt x="12233" y="858"/>
                  </a:cubicBezTo>
                  <a:lnTo>
                    <a:pt x="12233" y="858"/>
                  </a:lnTo>
                  <a:cubicBezTo>
                    <a:pt x="12233" y="858"/>
                    <a:pt x="12233" y="858"/>
                    <a:pt x="12234" y="858"/>
                  </a:cubicBezTo>
                  <a:lnTo>
                    <a:pt x="12236" y="863"/>
                  </a:lnTo>
                  <a:lnTo>
                    <a:pt x="12236" y="863"/>
                  </a:lnTo>
                  <a:lnTo>
                    <a:pt x="12345" y="896"/>
                  </a:lnTo>
                  <a:cubicBezTo>
                    <a:pt x="12305" y="872"/>
                    <a:pt x="12261" y="847"/>
                    <a:pt x="12213" y="821"/>
                  </a:cubicBezTo>
                  <a:lnTo>
                    <a:pt x="12213" y="821"/>
                  </a:lnTo>
                  <a:cubicBezTo>
                    <a:pt x="12219" y="833"/>
                    <a:pt x="12227" y="847"/>
                    <a:pt x="12233" y="858"/>
                  </a:cubicBezTo>
                  <a:lnTo>
                    <a:pt x="12233" y="858"/>
                  </a:lnTo>
                  <a:cubicBezTo>
                    <a:pt x="12182" y="845"/>
                    <a:pt x="12132" y="836"/>
                    <a:pt x="12092" y="836"/>
                  </a:cubicBezTo>
                  <a:cubicBezTo>
                    <a:pt x="12051" y="836"/>
                    <a:pt x="12022" y="845"/>
                    <a:pt x="12013" y="870"/>
                  </a:cubicBezTo>
                  <a:cubicBezTo>
                    <a:pt x="12053" y="884"/>
                    <a:pt x="12088" y="905"/>
                    <a:pt x="12120" y="930"/>
                  </a:cubicBezTo>
                  <a:cubicBezTo>
                    <a:pt x="12109" y="927"/>
                    <a:pt x="12099" y="925"/>
                    <a:pt x="12091" y="925"/>
                  </a:cubicBezTo>
                  <a:cubicBezTo>
                    <a:pt x="12082" y="925"/>
                    <a:pt x="12077" y="928"/>
                    <a:pt x="12078" y="937"/>
                  </a:cubicBezTo>
                  <a:cubicBezTo>
                    <a:pt x="12081" y="951"/>
                    <a:pt x="12122" y="960"/>
                    <a:pt x="12180" y="988"/>
                  </a:cubicBezTo>
                  <a:lnTo>
                    <a:pt x="12178" y="1109"/>
                  </a:lnTo>
                  <a:lnTo>
                    <a:pt x="12217" y="1100"/>
                  </a:lnTo>
                  <a:lnTo>
                    <a:pt x="12542" y="1501"/>
                  </a:lnTo>
                  <a:cubicBezTo>
                    <a:pt x="12864" y="1698"/>
                    <a:pt x="13184" y="1830"/>
                    <a:pt x="13622" y="2217"/>
                  </a:cubicBezTo>
                  <a:cubicBezTo>
                    <a:pt x="13593" y="2205"/>
                    <a:pt x="13571" y="2201"/>
                    <a:pt x="13555" y="2201"/>
                  </a:cubicBezTo>
                  <a:cubicBezTo>
                    <a:pt x="13490" y="2201"/>
                    <a:pt x="13513" y="2280"/>
                    <a:pt x="13465" y="2319"/>
                  </a:cubicBezTo>
                  <a:cubicBezTo>
                    <a:pt x="13411" y="2147"/>
                    <a:pt x="13122" y="2024"/>
                    <a:pt x="12920" y="1800"/>
                  </a:cubicBezTo>
                  <a:lnTo>
                    <a:pt x="12920" y="1800"/>
                  </a:lnTo>
                  <a:cubicBezTo>
                    <a:pt x="12995" y="1884"/>
                    <a:pt x="12990" y="1908"/>
                    <a:pt x="12967" y="1908"/>
                  </a:cubicBezTo>
                  <a:cubicBezTo>
                    <a:pt x="12958" y="1908"/>
                    <a:pt x="12947" y="1905"/>
                    <a:pt x="12936" y="1899"/>
                  </a:cubicBezTo>
                  <a:lnTo>
                    <a:pt x="12936" y="1899"/>
                  </a:lnTo>
                  <a:lnTo>
                    <a:pt x="13372" y="2226"/>
                  </a:lnTo>
                  <a:cubicBezTo>
                    <a:pt x="13316" y="2263"/>
                    <a:pt x="13418" y="2340"/>
                    <a:pt x="13499" y="2458"/>
                  </a:cubicBezTo>
                  <a:cubicBezTo>
                    <a:pt x="13502" y="2431"/>
                    <a:pt x="13513" y="2419"/>
                    <a:pt x="13531" y="2419"/>
                  </a:cubicBezTo>
                  <a:cubicBezTo>
                    <a:pt x="13620" y="2419"/>
                    <a:pt x="13873" y="2705"/>
                    <a:pt x="14023" y="2813"/>
                  </a:cubicBezTo>
                  <a:cubicBezTo>
                    <a:pt x="14018" y="2823"/>
                    <a:pt x="14008" y="2831"/>
                    <a:pt x="13993" y="2831"/>
                  </a:cubicBezTo>
                  <a:cubicBezTo>
                    <a:pt x="13955" y="2831"/>
                    <a:pt x="13883" y="2788"/>
                    <a:pt x="13754" y="2648"/>
                  </a:cubicBezTo>
                  <a:lnTo>
                    <a:pt x="13754" y="2648"/>
                  </a:lnTo>
                  <a:cubicBezTo>
                    <a:pt x="13896" y="2924"/>
                    <a:pt x="14127" y="2815"/>
                    <a:pt x="14276" y="3074"/>
                  </a:cubicBezTo>
                  <a:lnTo>
                    <a:pt x="14276" y="3074"/>
                  </a:lnTo>
                  <a:cubicBezTo>
                    <a:pt x="14274" y="3073"/>
                    <a:pt x="14273" y="3072"/>
                    <a:pt x="14271" y="3070"/>
                  </a:cubicBezTo>
                  <a:lnTo>
                    <a:pt x="14271" y="3070"/>
                  </a:lnTo>
                  <a:cubicBezTo>
                    <a:pt x="14273" y="3072"/>
                    <a:pt x="14274" y="3073"/>
                    <a:pt x="14276" y="3075"/>
                  </a:cubicBezTo>
                  <a:cubicBezTo>
                    <a:pt x="14276" y="3074"/>
                    <a:pt x="14276" y="3074"/>
                    <a:pt x="14276" y="3074"/>
                  </a:cubicBezTo>
                  <a:lnTo>
                    <a:pt x="14276" y="3074"/>
                  </a:lnTo>
                  <a:cubicBezTo>
                    <a:pt x="14392" y="3180"/>
                    <a:pt x="14514" y="3330"/>
                    <a:pt x="14478" y="3330"/>
                  </a:cubicBezTo>
                  <a:cubicBezTo>
                    <a:pt x="14475" y="3330"/>
                    <a:pt x="14471" y="3329"/>
                    <a:pt x="14466" y="3327"/>
                  </a:cubicBezTo>
                  <a:lnTo>
                    <a:pt x="14417" y="3281"/>
                  </a:lnTo>
                  <a:lnTo>
                    <a:pt x="14417" y="3281"/>
                  </a:lnTo>
                  <a:cubicBezTo>
                    <a:pt x="14707" y="3591"/>
                    <a:pt x="15322" y="4186"/>
                    <a:pt x="15463" y="4186"/>
                  </a:cubicBezTo>
                  <a:cubicBezTo>
                    <a:pt x="15466" y="4186"/>
                    <a:pt x="15469" y="4186"/>
                    <a:pt x="15472" y="4185"/>
                  </a:cubicBezTo>
                  <a:lnTo>
                    <a:pt x="15472" y="4185"/>
                  </a:lnTo>
                  <a:cubicBezTo>
                    <a:pt x="15465" y="4199"/>
                    <a:pt x="15350" y="4234"/>
                    <a:pt x="15311" y="4234"/>
                  </a:cubicBezTo>
                  <a:cubicBezTo>
                    <a:pt x="15310" y="4234"/>
                    <a:pt x="15309" y="4234"/>
                    <a:pt x="15308" y="4234"/>
                  </a:cubicBezTo>
                  <a:lnTo>
                    <a:pt x="15308" y="4234"/>
                  </a:lnTo>
                  <a:lnTo>
                    <a:pt x="16107" y="4526"/>
                  </a:lnTo>
                  <a:cubicBezTo>
                    <a:pt x="16023" y="4538"/>
                    <a:pt x="16020" y="4738"/>
                    <a:pt x="15896" y="4738"/>
                  </a:cubicBezTo>
                  <a:cubicBezTo>
                    <a:pt x="15856" y="4738"/>
                    <a:pt x="15805" y="4718"/>
                    <a:pt x="15735" y="4666"/>
                  </a:cubicBezTo>
                  <a:lnTo>
                    <a:pt x="15735" y="4666"/>
                  </a:lnTo>
                  <a:lnTo>
                    <a:pt x="15736" y="4667"/>
                  </a:lnTo>
                  <a:lnTo>
                    <a:pt x="15736" y="4667"/>
                  </a:lnTo>
                  <a:lnTo>
                    <a:pt x="15736" y="4667"/>
                  </a:lnTo>
                  <a:cubicBezTo>
                    <a:pt x="15826" y="4787"/>
                    <a:pt x="15934" y="4893"/>
                    <a:pt x="16054" y="4978"/>
                  </a:cubicBezTo>
                  <a:cubicBezTo>
                    <a:pt x="16021" y="4929"/>
                    <a:pt x="16022" y="4808"/>
                    <a:pt x="16068" y="4808"/>
                  </a:cubicBezTo>
                  <a:cubicBezTo>
                    <a:pt x="16076" y="4808"/>
                    <a:pt x="16086" y="4813"/>
                    <a:pt x="16098" y="4823"/>
                  </a:cubicBezTo>
                  <a:cubicBezTo>
                    <a:pt x="16212" y="5078"/>
                    <a:pt x="16192" y="4994"/>
                    <a:pt x="16352" y="5271"/>
                  </a:cubicBezTo>
                  <a:lnTo>
                    <a:pt x="16352" y="5271"/>
                  </a:lnTo>
                  <a:cubicBezTo>
                    <a:pt x="16335" y="5233"/>
                    <a:pt x="16366" y="5211"/>
                    <a:pt x="16414" y="5211"/>
                  </a:cubicBezTo>
                  <a:cubicBezTo>
                    <a:pt x="16467" y="5211"/>
                    <a:pt x="16540" y="5237"/>
                    <a:pt x="16597" y="5298"/>
                  </a:cubicBezTo>
                  <a:cubicBezTo>
                    <a:pt x="16596" y="5298"/>
                    <a:pt x="16595" y="5298"/>
                    <a:pt x="16595" y="5298"/>
                  </a:cubicBezTo>
                  <a:cubicBezTo>
                    <a:pt x="16566" y="5298"/>
                    <a:pt x="16519" y="5380"/>
                    <a:pt x="16473" y="5380"/>
                  </a:cubicBezTo>
                  <a:cubicBezTo>
                    <a:pt x="16469" y="5380"/>
                    <a:pt x="16464" y="5379"/>
                    <a:pt x="16460" y="5378"/>
                  </a:cubicBezTo>
                  <a:lnTo>
                    <a:pt x="16460" y="5378"/>
                  </a:lnTo>
                  <a:lnTo>
                    <a:pt x="16828" y="5560"/>
                  </a:lnTo>
                  <a:lnTo>
                    <a:pt x="16828" y="5560"/>
                  </a:lnTo>
                  <a:cubicBezTo>
                    <a:pt x="16820" y="5557"/>
                    <a:pt x="16813" y="5555"/>
                    <a:pt x="16807" y="5555"/>
                  </a:cubicBezTo>
                  <a:cubicBezTo>
                    <a:pt x="16754" y="5555"/>
                    <a:pt x="16756" y="5657"/>
                    <a:pt x="16787" y="5734"/>
                  </a:cubicBezTo>
                  <a:cubicBezTo>
                    <a:pt x="16786" y="5730"/>
                    <a:pt x="16786" y="5728"/>
                    <a:pt x="16789" y="5728"/>
                  </a:cubicBezTo>
                  <a:cubicBezTo>
                    <a:pt x="16814" y="5728"/>
                    <a:pt x="17046" y="5994"/>
                    <a:pt x="17125" y="6058"/>
                  </a:cubicBezTo>
                  <a:lnTo>
                    <a:pt x="17025" y="5910"/>
                  </a:lnTo>
                  <a:lnTo>
                    <a:pt x="17025" y="5910"/>
                  </a:lnTo>
                  <a:cubicBezTo>
                    <a:pt x="17341" y="6258"/>
                    <a:pt x="17491" y="6098"/>
                    <a:pt x="17816" y="6431"/>
                  </a:cubicBezTo>
                  <a:cubicBezTo>
                    <a:pt x="17808" y="6429"/>
                    <a:pt x="17798" y="6428"/>
                    <a:pt x="17787" y="6428"/>
                  </a:cubicBezTo>
                  <a:cubicBezTo>
                    <a:pt x="17717" y="6428"/>
                    <a:pt x="17612" y="6483"/>
                    <a:pt x="17746" y="6640"/>
                  </a:cubicBezTo>
                  <a:cubicBezTo>
                    <a:pt x="17874" y="6666"/>
                    <a:pt x="18331" y="6733"/>
                    <a:pt x="18660" y="6985"/>
                  </a:cubicBezTo>
                  <a:lnTo>
                    <a:pt x="18688" y="7069"/>
                  </a:lnTo>
                  <a:lnTo>
                    <a:pt x="18943" y="7259"/>
                  </a:lnTo>
                  <a:cubicBezTo>
                    <a:pt x="18729" y="7199"/>
                    <a:pt x="18178" y="6969"/>
                    <a:pt x="17899" y="6819"/>
                  </a:cubicBezTo>
                  <a:lnTo>
                    <a:pt x="17899" y="6819"/>
                  </a:lnTo>
                  <a:cubicBezTo>
                    <a:pt x="18001" y="6967"/>
                    <a:pt x="17899" y="6888"/>
                    <a:pt x="18089" y="7071"/>
                  </a:cubicBezTo>
                  <a:cubicBezTo>
                    <a:pt x="18098" y="7092"/>
                    <a:pt x="18095" y="7100"/>
                    <a:pt x="18085" y="7100"/>
                  </a:cubicBezTo>
                  <a:cubicBezTo>
                    <a:pt x="18052" y="7100"/>
                    <a:pt x="17933" y="6999"/>
                    <a:pt x="17890" y="6958"/>
                  </a:cubicBezTo>
                  <a:lnTo>
                    <a:pt x="17890" y="6958"/>
                  </a:lnTo>
                  <a:lnTo>
                    <a:pt x="18305" y="7410"/>
                  </a:lnTo>
                  <a:cubicBezTo>
                    <a:pt x="18309" y="7402"/>
                    <a:pt x="18316" y="7398"/>
                    <a:pt x="18326" y="7398"/>
                  </a:cubicBezTo>
                  <a:cubicBezTo>
                    <a:pt x="18405" y="7398"/>
                    <a:pt x="18645" y="7622"/>
                    <a:pt x="18714" y="7622"/>
                  </a:cubicBezTo>
                  <a:cubicBezTo>
                    <a:pt x="18721" y="7622"/>
                    <a:pt x="18726" y="7619"/>
                    <a:pt x="18729" y="7614"/>
                  </a:cubicBezTo>
                  <a:lnTo>
                    <a:pt x="18196" y="7206"/>
                  </a:lnTo>
                  <a:cubicBezTo>
                    <a:pt x="18203" y="7193"/>
                    <a:pt x="18218" y="7187"/>
                    <a:pt x="18241" y="7187"/>
                  </a:cubicBezTo>
                  <a:cubicBezTo>
                    <a:pt x="18362" y="7187"/>
                    <a:pt x="18685" y="7358"/>
                    <a:pt x="18933" y="7625"/>
                  </a:cubicBezTo>
                  <a:cubicBezTo>
                    <a:pt x="18965" y="7685"/>
                    <a:pt x="18902" y="7691"/>
                    <a:pt x="18843" y="7691"/>
                  </a:cubicBezTo>
                  <a:cubicBezTo>
                    <a:pt x="18829" y="7691"/>
                    <a:pt x="18816" y="7690"/>
                    <a:pt x="18804" y="7690"/>
                  </a:cubicBezTo>
                  <a:cubicBezTo>
                    <a:pt x="18779" y="7690"/>
                    <a:pt x="18759" y="7692"/>
                    <a:pt x="18755" y="7700"/>
                  </a:cubicBezTo>
                  <a:cubicBezTo>
                    <a:pt x="18817" y="7718"/>
                    <a:pt x="19086" y="7950"/>
                    <a:pt x="19100" y="7994"/>
                  </a:cubicBezTo>
                  <a:lnTo>
                    <a:pt x="18938" y="7894"/>
                  </a:lnTo>
                  <a:lnTo>
                    <a:pt x="18938" y="7894"/>
                  </a:lnTo>
                  <a:cubicBezTo>
                    <a:pt x="19086" y="8089"/>
                    <a:pt x="19295" y="8096"/>
                    <a:pt x="19443" y="8356"/>
                  </a:cubicBezTo>
                  <a:cubicBezTo>
                    <a:pt x="19505" y="8428"/>
                    <a:pt x="19571" y="8624"/>
                    <a:pt x="19617" y="8624"/>
                  </a:cubicBezTo>
                  <a:cubicBezTo>
                    <a:pt x="19619" y="8624"/>
                    <a:pt x="19622" y="8623"/>
                    <a:pt x="19624" y="8622"/>
                  </a:cubicBezTo>
                  <a:cubicBezTo>
                    <a:pt x="19580" y="8448"/>
                    <a:pt x="19747" y="8228"/>
                    <a:pt x="19873" y="8228"/>
                  </a:cubicBezTo>
                  <a:cubicBezTo>
                    <a:pt x="19880" y="8228"/>
                    <a:pt x="19887" y="8229"/>
                    <a:pt x="19893" y="8230"/>
                  </a:cubicBezTo>
                  <a:cubicBezTo>
                    <a:pt x="19905" y="8249"/>
                    <a:pt x="19979" y="8349"/>
                    <a:pt x="20062" y="8481"/>
                  </a:cubicBezTo>
                  <a:cubicBezTo>
                    <a:pt x="20099" y="8541"/>
                    <a:pt x="20136" y="8606"/>
                    <a:pt x="20169" y="8664"/>
                  </a:cubicBezTo>
                  <a:cubicBezTo>
                    <a:pt x="20192" y="8708"/>
                    <a:pt x="20211" y="8757"/>
                    <a:pt x="20227" y="8805"/>
                  </a:cubicBezTo>
                  <a:cubicBezTo>
                    <a:pt x="20238" y="8855"/>
                    <a:pt x="20220" y="8870"/>
                    <a:pt x="20190" y="8870"/>
                  </a:cubicBezTo>
                  <a:cubicBezTo>
                    <a:pt x="20165" y="8870"/>
                    <a:pt x="20132" y="8860"/>
                    <a:pt x="20102" y="8849"/>
                  </a:cubicBezTo>
                  <a:cubicBezTo>
                    <a:pt x="20070" y="8840"/>
                    <a:pt x="20038" y="8830"/>
                    <a:pt x="20014" y="8830"/>
                  </a:cubicBezTo>
                  <a:cubicBezTo>
                    <a:pt x="19986" y="8830"/>
                    <a:pt x="19970" y="8842"/>
                    <a:pt x="19979" y="8882"/>
                  </a:cubicBezTo>
                  <a:cubicBezTo>
                    <a:pt x="19981" y="8880"/>
                    <a:pt x="19985" y="8879"/>
                    <a:pt x="19988" y="8879"/>
                  </a:cubicBezTo>
                  <a:cubicBezTo>
                    <a:pt x="20015" y="8879"/>
                    <a:pt x="20071" y="8919"/>
                    <a:pt x="20097" y="8940"/>
                  </a:cubicBezTo>
                  <a:cubicBezTo>
                    <a:pt x="20134" y="9030"/>
                    <a:pt x="20021" y="8944"/>
                    <a:pt x="20141" y="9114"/>
                  </a:cubicBezTo>
                  <a:cubicBezTo>
                    <a:pt x="20143" y="9113"/>
                    <a:pt x="20145" y="9113"/>
                    <a:pt x="20147" y="9113"/>
                  </a:cubicBezTo>
                  <a:cubicBezTo>
                    <a:pt x="20190" y="9113"/>
                    <a:pt x="20242" y="9202"/>
                    <a:pt x="20266" y="9255"/>
                  </a:cubicBezTo>
                  <a:cubicBezTo>
                    <a:pt x="20276" y="9278"/>
                    <a:pt x="20282" y="9295"/>
                    <a:pt x="20284" y="9295"/>
                  </a:cubicBezTo>
                  <a:cubicBezTo>
                    <a:pt x="20285" y="9295"/>
                    <a:pt x="20285" y="9294"/>
                    <a:pt x="20285" y="9292"/>
                  </a:cubicBezTo>
                  <a:cubicBezTo>
                    <a:pt x="20280" y="9248"/>
                    <a:pt x="20269" y="9204"/>
                    <a:pt x="20252" y="9162"/>
                  </a:cubicBezTo>
                  <a:lnTo>
                    <a:pt x="20252" y="9162"/>
                  </a:lnTo>
                  <a:cubicBezTo>
                    <a:pt x="20299" y="9220"/>
                    <a:pt x="20334" y="9287"/>
                    <a:pt x="20354" y="9359"/>
                  </a:cubicBezTo>
                  <a:cubicBezTo>
                    <a:pt x="20364" y="9389"/>
                    <a:pt x="20373" y="9420"/>
                    <a:pt x="20387" y="9457"/>
                  </a:cubicBezTo>
                  <a:cubicBezTo>
                    <a:pt x="20398" y="9503"/>
                    <a:pt x="20412" y="9552"/>
                    <a:pt x="20431" y="9598"/>
                  </a:cubicBezTo>
                  <a:cubicBezTo>
                    <a:pt x="20434" y="9584"/>
                    <a:pt x="20443" y="9577"/>
                    <a:pt x="20456" y="9577"/>
                  </a:cubicBezTo>
                  <a:cubicBezTo>
                    <a:pt x="20484" y="9577"/>
                    <a:pt x="20530" y="9611"/>
                    <a:pt x="20577" y="9668"/>
                  </a:cubicBezTo>
                  <a:cubicBezTo>
                    <a:pt x="20640" y="9749"/>
                    <a:pt x="20718" y="9874"/>
                    <a:pt x="20742" y="9985"/>
                  </a:cubicBezTo>
                  <a:cubicBezTo>
                    <a:pt x="20740" y="9985"/>
                    <a:pt x="20738" y="9984"/>
                    <a:pt x="20736" y="9984"/>
                  </a:cubicBezTo>
                  <a:cubicBezTo>
                    <a:pt x="20713" y="9984"/>
                    <a:pt x="20697" y="10031"/>
                    <a:pt x="20686" y="10055"/>
                  </a:cubicBezTo>
                  <a:cubicBezTo>
                    <a:pt x="20704" y="10168"/>
                    <a:pt x="20695" y="10270"/>
                    <a:pt x="20697" y="10363"/>
                  </a:cubicBezTo>
                  <a:cubicBezTo>
                    <a:pt x="20693" y="10456"/>
                    <a:pt x="20681" y="10542"/>
                    <a:pt x="20672" y="10627"/>
                  </a:cubicBezTo>
                  <a:cubicBezTo>
                    <a:pt x="20653" y="10711"/>
                    <a:pt x="20637" y="10792"/>
                    <a:pt x="20619" y="10880"/>
                  </a:cubicBezTo>
                  <a:cubicBezTo>
                    <a:pt x="20593" y="10964"/>
                    <a:pt x="20575" y="11056"/>
                    <a:pt x="20540" y="11156"/>
                  </a:cubicBezTo>
                  <a:cubicBezTo>
                    <a:pt x="20514" y="11180"/>
                    <a:pt x="20453" y="11298"/>
                    <a:pt x="20425" y="11298"/>
                  </a:cubicBezTo>
                  <a:cubicBezTo>
                    <a:pt x="20419" y="11298"/>
                    <a:pt x="20414" y="11291"/>
                    <a:pt x="20412" y="11272"/>
                  </a:cubicBezTo>
                  <a:cubicBezTo>
                    <a:pt x="20412" y="11353"/>
                    <a:pt x="20394" y="11434"/>
                    <a:pt x="20359" y="11508"/>
                  </a:cubicBezTo>
                  <a:cubicBezTo>
                    <a:pt x="20329" y="11541"/>
                    <a:pt x="20313" y="11554"/>
                    <a:pt x="20306" y="11554"/>
                  </a:cubicBezTo>
                  <a:cubicBezTo>
                    <a:pt x="20280" y="11554"/>
                    <a:pt x="20392" y="11354"/>
                    <a:pt x="20350" y="11354"/>
                  </a:cubicBezTo>
                  <a:cubicBezTo>
                    <a:pt x="20342" y="11354"/>
                    <a:pt x="20329" y="11362"/>
                    <a:pt x="20308" y="11379"/>
                  </a:cubicBezTo>
                  <a:cubicBezTo>
                    <a:pt x="20324" y="11395"/>
                    <a:pt x="20313" y="11478"/>
                    <a:pt x="20276" y="11573"/>
                  </a:cubicBezTo>
                  <a:cubicBezTo>
                    <a:pt x="20238" y="11671"/>
                    <a:pt x="20194" y="11768"/>
                    <a:pt x="20143" y="11861"/>
                  </a:cubicBezTo>
                  <a:cubicBezTo>
                    <a:pt x="20144" y="11861"/>
                    <a:pt x="20145" y="11861"/>
                    <a:pt x="20145" y="11861"/>
                  </a:cubicBezTo>
                  <a:cubicBezTo>
                    <a:pt x="20252" y="11861"/>
                    <a:pt x="20385" y="11507"/>
                    <a:pt x="20422" y="11332"/>
                  </a:cubicBezTo>
                  <a:cubicBezTo>
                    <a:pt x="20470" y="11353"/>
                    <a:pt x="20487" y="11446"/>
                    <a:pt x="20470" y="11594"/>
                  </a:cubicBezTo>
                  <a:cubicBezTo>
                    <a:pt x="20456" y="11680"/>
                    <a:pt x="20431" y="11763"/>
                    <a:pt x="20401" y="11844"/>
                  </a:cubicBezTo>
                  <a:cubicBezTo>
                    <a:pt x="20359" y="11946"/>
                    <a:pt x="20308" y="12044"/>
                    <a:pt x="20250" y="12137"/>
                  </a:cubicBezTo>
                  <a:cubicBezTo>
                    <a:pt x="20152" y="12263"/>
                    <a:pt x="20108" y="12295"/>
                    <a:pt x="20089" y="12295"/>
                  </a:cubicBezTo>
                  <a:cubicBezTo>
                    <a:pt x="20068" y="12295"/>
                    <a:pt x="20073" y="12259"/>
                    <a:pt x="20068" y="12259"/>
                  </a:cubicBezTo>
                  <a:lnTo>
                    <a:pt x="20068" y="12259"/>
                  </a:lnTo>
                  <a:cubicBezTo>
                    <a:pt x="20066" y="12259"/>
                    <a:pt x="20064" y="12261"/>
                    <a:pt x="20060" y="12269"/>
                  </a:cubicBezTo>
                  <a:cubicBezTo>
                    <a:pt x="19575" y="12732"/>
                    <a:pt x="19789" y="12802"/>
                    <a:pt x="19344" y="13140"/>
                  </a:cubicBezTo>
                  <a:cubicBezTo>
                    <a:pt x="19299" y="13164"/>
                    <a:pt x="19270" y="13173"/>
                    <a:pt x="19249" y="13173"/>
                  </a:cubicBezTo>
                  <a:cubicBezTo>
                    <a:pt x="19176" y="13173"/>
                    <a:pt x="19227" y="13052"/>
                    <a:pt x="19172" y="13052"/>
                  </a:cubicBezTo>
                  <a:cubicBezTo>
                    <a:pt x="19360" y="12832"/>
                    <a:pt x="19518" y="12769"/>
                    <a:pt x="19654" y="12630"/>
                  </a:cubicBezTo>
                  <a:lnTo>
                    <a:pt x="19654" y="12630"/>
                  </a:lnTo>
                  <a:lnTo>
                    <a:pt x="19460" y="12779"/>
                  </a:lnTo>
                  <a:cubicBezTo>
                    <a:pt x="19508" y="12698"/>
                    <a:pt x="19633" y="12549"/>
                    <a:pt x="19722" y="12489"/>
                  </a:cubicBezTo>
                  <a:lnTo>
                    <a:pt x="19722" y="12489"/>
                  </a:lnTo>
                  <a:cubicBezTo>
                    <a:pt x="19548" y="12575"/>
                    <a:pt x="18917" y="13275"/>
                    <a:pt x="18514" y="13599"/>
                  </a:cubicBezTo>
                  <a:cubicBezTo>
                    <a:pt x="18471" y="13669"/>
                    <a:pt x="18391" y="13779"/>
                    <a:pt x="18423" y="13779"/>
                  </a:cubicBezTo>
                  <a:cubicBezTo>
                    <a:pt x="18428" y="13779"/>
                    <a:pt x="18434" y="13777"/>
                    <a:pt x="18442" y="13773"/>
                  </a:cubicBezTo>
                  <a:lnTo>
                    <a:pt x="18551" y="13653"/>
                  </a:lnTo>
                  <a:cubicBezTo>
                    <a:pt x="18564" y="13646"/>
                    <a:pt x="18574" y="13644"/>
                    <a:pt x="18580" y="13644"/>
                  </a:cubicBezTo>
                  <a:cubicBezTo>
                    <a:pt x="18633" y="13644"/>
                    <a:pt x="18480" y="13823"/>
                    <a:pt x="18505" y="13823"/>
                  </a:cubicBezTo>
                  <a:cubicBezTo>
                    <a:pt x="18511" y="13823"/>
                    <a:pt x="18525" y="13815"/>
                    <a:pt x="18551" y="13794"/>
                  </a:cubicBezTo>
                  <a:lnTo>
                    <a:pt x="18551" y="13794"/>
                  </a:lnTo>
                  <a:cubicBezTo>
                    <a:pt x="18423" y="13975"/>
                    <a:pt x="18293" y="14191"/>
                    <a:pt x="18055" y="14385"/>
                  </a:cubicBezTo>
                  <a:lnTo>
                    <a:pt x="17965" y="14372"/>
                  </a:lnTo>
                  <a:lnTo>
                    <a:pt x="17965" y="14372"/>
                  </a:lnTo>
                  <a:cubicBezTo>
                    <a:pt x="17998" y="14369"/>
                    <a:pt x="18133" y="14260"/>
                    <a:pt x="18176" y="14188"/>
                  </a:cubicBezTo>
                  <a:lnTo>
                    <a:pt x="18176" y="14188"/>
                  </a:lnTo>
                  <a:cubicBezTo>
                    <a:pt x="18108" y="14301"/>
                    <a:pt x="17772" y="14447"/>
                    <a:pt x="17744" y="14615"/>
                  </a:cubicBezTo>
                  <a:lnTo>
                    <a:pt x="17934" y="14499"/>
                  </a:lnTo>
                  <a:lnTo>
                    <a:pt x="17934" y="14499"/>
                  </a:lnTo>
                  <a:cubicBezTo>
                    <a:pt x="17807" y="14682"/>
                    <a:pt x="17672" y="14930"/>
                    <a:pt x="17464" y="15106"/>
                  </a:cubicBezTo>
                  <a:cubicBezTo>
                    <a:pt x="17605" y="15071"/>
                    <a:pt x="17501" y="15055"/>
                    <a:pt x="17700" y="14981"/>
                  </a:cubicBezTo>
                  <a:lnTo>
                    <a:pt x="17700" y="14981"/>
                  </a:lnTo>
                  <a:cubicBezTo>
                    <a:pt x="17693" y="14982"/>
                    <a:pt x="17687" y="14983"/>
                    <a:pt x="17682" y="14983"/>
                  </a:cubicBezTo>
                  <a:cubicBezTo>
                    <a:pt x="17564" y="14983"/>
                    <a:pt x="18070" y="14586"/>
                    <a:pt x="17976" y="14586"/>
                  </a:cubicBezTo>
                  <a:cubicBezTo>
                    <a:pt x="17971" y="14586"/>
                    <a:pt x="17964" y="14587"/>
                    <a:pt x="17955" y="14589"/>
                  </a:cubicBezTo>
                  <a:lnTo>
                    <a:pt x="17955" y="14589"/>
                  </a:lnTo>
                  <a:cubicBezTo>
                    <a:pt x="18143" y="14518"/>
                    <a:pt x="18209" y="14381"/>
                    <a:pt x="18442" y="14267"/>
                  </a:cubicBezTo>
                  <a:cubicBezTo>
                    <a:pt x="18419" y="14255"/>
                    <a:pt x="18344" y="14297"/>
                    <a:pt x="18514" y="14144"/>
                  </a:cubicBezTo>
                  <a:cubicBezTo>
                    <a:pt x="18518" y="14128"/>
                    <a:pt x="18525" y="14109"/>
                    <a:pt x="18535" y="14093"/>
                  </a:cubicBezTo>
                  <a:lnTo>
                    <a:pt x="18546" y="14084"/>
                  </a:lnTo>
                  <a:lnTo>
                    <a:pt x="18546" y="14084"/>
                  </a:lnTo>
                  <a:cubicBezTo>
                    <a:pt x="18542" y="14086"/>
                    <a:pt x="18539" y="14089"/>
                    <a:pt x="18535" y="14091"/>
                  </a:cubicBezTo>
                  <a:cubicBezTo>
                    <a:pt x="18537" y="14086"/>
                    <a:pt x="18538" y="14083"/>
                    <a:pt x="18537" y="14083"/>
                  </a:cubicBezTo>
                  <a:lnTo>
                    <a:pt x="18537" y="14083"/>
                  </a:lnTo>
                  <a:cubicBezTo>
                    <a:pt x="18537" y="14083"/>
                    <a:pt x="18535" y="14086"/>
                    <a:pt x="18530" y="14093"/>
                  </a:cubicBezTo>
                  <a:cubicBezTo>
                    <a:pt x="18497" y="14119"/>
                    <a:pt x="18460" y="14137"/>
                    <a:pt x="18421" y="14149"/>
                  </a:cubicBezTo>
                  <a:cubicBezTo>
                    <a:pt x="18460" y="14028"/>
                    <a:pt x="18718" y="13771"/>
                    <a:pt x="18785" y="13664"/>
                  </a:cubicBezTo>
                  <a:cubicBezTo>
                    <a:pt x="18809" y="13644"/>
                    <a:pt x="18821" y="13636"/>
                    <a:pt x="18826" y="13636"/>
                  </a:cubicBezTo>
                  <a:lnTo>
                    <a:pt x="18826" y="13636"/>
                  </a:lnTo>
                  <a:cubicBezTo>
                    <a:pt x="18839" y="13636"/>
                    <a:pt x="18796" y="13697"/>
                    <a:pt x="18820" y="13697"/>
                  </a:cubicBezTo>
                  <a:cubicBezTo>
                    <a:pt x="18823" y="13697"/>
                    <a:pt x="18829" y="13695"/>
                    <a:pt x="18836" y="13692"/>
                  </a:cubicBezTo>
                  <a:lnTo>
                    <a:pt x="18933" y="13530"/>
                  </a:lnTo>
                  <a:cubicBezTo>
                    <a:pt x="18937" y="13532"/>
                    <a:pt x="18941" y="13532"/>
                    <a:pt x="18946" y="13532"/>
                  </a:cubicBezTo>
                  <a:cubicBezTo>
                    <a:pt x="18989" y="13532"/>
                    <a:pt x="19087" y="13470"/>
                    <a:pt x="19118" y="13470"/>
                  </a:cubicBezTo>
                  <a:cubicBezTo>
                    <a:pt x="19138" y="13470"/>
                    <a:pt x="19128" y="13498"/>
                    <a:pt x="19052" y="13592"/>
                  </a:cubicBezTo>
                  <a:lnTo>
                    <a:pt x="19258" y="13388"/>
                  </a:lnTo>
                  <a:cubicBezTo>
                    <a:pt x="19399" y="13291"/>
                    <a:pt x="19573" y="13136"/>
                    <a:pt x="19657" y="13018"/>
                  </a:cubicBezTo>
                  <a:cubicBezTo>
                    <a:pt x="19738" y="12948"/>
                    <a:pt x="19813" y="12811"/>
                    <a:pt x="19817" y="12811"/>
                  </a:cubicBezTo>
                  <a:lnTo>
                    <a:pt x="19817" y="12811"/>
                  </a:lnTo>
                  <a:cubicBezTo>
                    <a:pt x="19818" y="12811"/>
                    <a:pt x="19814" y="12821"/>
                    <a:pt x="19803" y="12846"/>
                  </a:cubicBezTo>
                  <a:lnTo>
                    <a:pt x="20097" y="12503"/>
                  </a:lnTo>
                  <a:lnTo>
                    <a:pt x="20109" y="12510"/>
                  </a:lnTo>
                  <a:lnTo>
                    <a:pt x="20169" y="12452"/>
                  </a:lnTo>
                  <a:lnTo>
                    <a:pt x="20232" y="12380"/>
                  </a:lnTo>
                  <a:cubicBezTo>
                    <a:pt x="20271" y="12331"/>
                    <a:pt x="20315" y="12285"/>
                    <a:pt x="20352" y="12234"/>
                  </a:cubicBezTo>
                  <a:cubicBezTo>
                    <a:pt x="20389" y="12183"/>
                    <a:pt x="20422" y="12127"/>
                    <a:pt x="20459" y="12072"/>
                  </a:cubicBezTo>
                  <a:cubicBezTo>
                    <a:pt x="20496" y="12018"/>
                    <a:pt x="20528" y="11963"/>
                    <a:pt x="20558" y="11905"/>
                  </a:cubicBezTo>
                  <a:cubicBezTo>
                    <a:pt x="20591" y="11847"/>
                    <a:pt x="20626" y="11791"/>
                    <a:pt x="20653" y="11731"/>
                  </a:cubicBezTo>
                  <a:cubicBezTo>
                    <a:pt x="20684" y="11671"/>
                    <a:pt x="20707" y="11608"/>
                    <a:pt x="20742" y="11550"/>
                  </a:cubicBezTo>
                  <a:cubicBezTo>
                    <a:pt x="20774" y="11490"/>
                    <a:pt x="20802" y="11427"/>
                    <a:pt x="20830" y="11365"/>
                  </a:cubicBezTo>
                  <a:cubicBezTo>
                    <a:pt x="20857" y="11300"/>
                    <a:pt x="20895" y="11239"/>
                    <a:pt x="20922" y="11172"/>
                  </a:cubicBezTo>
                  <a:cubicBezTo>
                    <a:pt x="20936" y="11089"/>
                    <a:pt x="20950" y="11005"/>
                    <a:pt x="20964" y="10908"/>
                  </a:cubicBezTo>
                  <a:cubicBezTo>
                    <a:pt x="20969" y="10859"/>
                    <a:pt x="20976" y="10806"/>
                    <a:pt x="20985" y="10748"/>
                  </a:cubicBezTo>
                  <a:cubicBezTo>
                    <a:pt x="20990" y="10720"/>
                    <a:pt x="20997" y="10690"/>
                    <a:pt x="20999" y="10658"/>
                  </a:cubicBezTo>
                  <a:cubicBezTo>
                    <a:pt x="21001" y="10627"/>
                    <a:pt x="21006" y="10595"/>
                    <a:pt x="21008" y="10560"/>
                  </a:cubicBezTo>
                  <a:lnTo>
                    <a:pt x="21059" y="10507"/>
                  </a:lnTo>
                  <a:cubicBezTo>
                    <a:pt x="21061" y="10398"/>
                    <a:pt x="21061" y="10236"/>
                    <a:pt x="21061" y="10085"/>
                  </a:cubicBezTo>
                  <a:cubicBezTo>
                    <a:pt x="21048" y="9939"/>
                    <a:pt x="21038" y="9804"/>
                    <a:pt x="20997" y="9765"/>
                  </a:cubicBezTo>
                  <a:cubicBezTo>
                    <a:pt x="21015" y="9672"/>
                    <a:pt x="21013" y="9577"/>
                    <a:pt x="20987" y="9485"/>
                  </a:cubicBezTo>
                  <a:cubicBezTo>
                    <a:pt x="20955" y="9355"/>
                    <a:pt x="20908" y="9230"/>
                    <a:pt x="20848" y="9109"/>
                  </a:cubicBezTo>
                  <a:cubicBezTo>
                    <a:pt x="20790" y="8977"/>
                    <a:pt x="20704" y="8854"/>
                    <a:pt x="20630" y="8738"/>
                  </a:cubicBezTo>
                  <a:lnTo>
                    <a:pt x="20405" y="8437"/>
                  </a:lnTo>
                  <a:lnTo>
                    <a:pt x="20350" y="8469"/>
                  </a:lnTo>
                  <a:cubicBezTo>
                    <a:pt x="20310" y="8425"/>
                    <a:pt x="20273" y="8383"/>
                    <a:pt x="20232" y="8342"/>
                  </a:cubicBezTo>
                  <a:lnTo>
                    <a:pt x="20204" y="8309"/>
                  </a:lnTo>
                  <a:lnTo>
                    <a:pt x="20183" y="8291"/>
                  </a:lnTo>
                  <a:lnTo>
                    <a:pt x="20176" y="8281"/>
                  </a:lnTo>
                  <a:lnTo>
                    <a:pt x="20160" y="8267"/>
                  </a:lnTo>
                  <a:lnTo>
                    <a:pt x="20092" y="8207"/>
                  </a:lnTo>
                  <a:cubicBezTo>
                    <a:pt x="20002" y="8126"/>
                    <a:pt x="19905" y="8045"/>
                    <a:pt x="19793" y="7950"/>
                  </a:cubicBezTo>
                  <a:lnTo>
                    <a:pt x="19766" y="8003"/>
                  </a:lnTo>
                  <a:cubicBezTo>
                    <a:pt x="19557" y="7859"/>
                    <a:pt x="19341" y="7521"/>
                    <a:pt x="19059" y="7247"/>
                  </a:cubicBezTo>
                  <a:lnTo>
                    <a:pt x="19059" y="7247"/>
                  </a:lnTo>
                  <a:cubicBezTo>
                    <a:pt x="19093" y="7252"/>
                    <a:pt x="19158" y="7326"/>
                    <a:pt x="19200" y="7384"/>
                  </a:cubicBezTo>
                  <a:cubicBezTo>
                    <a:pt x="18956" y="6962"/>
                    <a:pt x="18433" y="6749"/>
                    <a:pt x="18196" y="6380"/>
                  </a:cubicBezTo>
                  <a:cubicBezTo>
                    <a:pt x="18122" y="6332"/>
                    <a:pt x="18062" y="6271"/>
                    <a:pt x="18013" y="6197"/>
                  </a:cubicBezTo>
                  <a:lnTo>
                    <a:pt x="18013" y="6197"/>
                  </a:lnTo>
                  <a:cubicBezTo>
                    <a:pt x="18020" y="6204"/>
                    <a:pt x="18027" y="6209"/>
                    <a:pt x="18034" y="6214"/>
                  </a:cubicBezTo>
                  <a:lnTo>
                    <a:pt x="18004" y="6183"/>
                  </a:lnTo>
                  <a:cubicBezTo>
                    <a:pt x="17978" y="6144"/>
                    <a:pt x="17950" y="6100"/>
                    <a:pt x="17920" y="6058"/>
                  </a:cubicBezTo>
                  <a:lnTo>
                    <a:pt x="17920" y="6058"/>
                  </a:lnTo>
                  <a:cubicBezTo>
                    <a:pt x="17939" y="6095"/>
                    <a:pt x="17962" y="6132"/>
                    <a:pt x="17987" y="6167"/>
                  </a:cubicBezTo>
                  <a:cubicBezTo>
                    <a:pt x="17927" y="6109"/>
                    <a:pt x="17834" y="6026"/>
                    <a:pt x="17739" y="5949"/>
                  </a:cubicBezTo>
                  <a:lnTo>
                    <a:pt x="17744" y="5870"/>
                  </a:lnTo>
                  <a:lnTo>
                    <a:pt x="17723" y="5852"/>
                  </a:lnTo>
                  <a:cubicBezTo>
                    <a:pt x="17697" y="5813"/>
                    <a:pt x="17677" y="5797"/>
                    <a:pt x="17665" y="5797"/>
                  </a:cubicBezTo>
                  <a:cubicBezTo>
                    <a:pt x="17645" y="5797"/>
                    <a:pt x="17641" y="5834"/>
                    <a:pt x="17649" y="5882"/>
                  </a:cubicBezTo>
                  <a:cubicBezTo>
                    <a:pt x="17605" y="5847"/>
                    <a:pt x="17559" y="5819"/>
                    <a:pt x="17510" y="5792"/>
                  </a:cubicBezTo>
                  <a:cubicBezTo>
                    <a:pt x="17510" y="5655"/>
                    <a:pt x="17260" y="5590"/>
                    <a:pt x="17239" y="5423"/>
                  </a:cubicBezTo>
                  <a:cubicBezTo>
                    <a:pt x="17153" y="5402"/>
                    <a:pt x="16833" y="5072"/>
                    <a:pt x="16688" y="5045"/>
                  </a:cubicBezTo>
                  <a:lnTo>
                    <a:pt x="16688" y="5045"/>
                  </a:lnTo>
                  <a:cubicBezTo>
                    <a:pt x="16601" y="4940"/>
                    <a:pt x="16514" y="4838"/>
                    <a:pt x="16409" y="4774"/>
                  </a:cubicBezTo>
                  <a:lnTo>
                    <a:pt x="16420" y="4679"/>
                  </a:lnTo>
                  <a:lnTo>
                    <a:pt x="16138" y="4542"/>
                  </a:lnTo>
                  <a:cubicBezTo>
                    <a:pt x="16071" y="4428"/>
                    <a:pt x="16035" y="4359"/>
                    <a:pt x="16081" y="4359"/>
                  </a:cubicBezTo>
                  <a:cubicBezTo>
                    <a:pt x="16099" y="4359"/>
                    <a:pt x="16131" y="4370"/>
                    <a:pt x="16179" y="4394"/>
                  </a:cubicBezTo>
                  <a:cubicBezTo>
                    <a:pt x="15808" y="4153"/>
                    <a:pt x="15906" y="4171"/>
                    <a:pt x="15583" y="3974"/>
                  </a:cubicBezTo>
                  <a:lnTo>
                    <a:pt x="15630" y="3951"/>
                  </a:lnTo>
                  <a:cubicBezTo>
                    <a:pt x="15537" y="3861"/>
                    <a:pt x="15340" y="3759"/>
                    <a:pt x="15315" y="3673"/>
                  </a:cubicBezTo>
                  <a:cubicBezTo>
                    <a:pt x="15173" y="3399"/>
                    <a:pt x="14295" y="2634"/>
                    <a:pt x="13822" y="2038"/>
                  </a:cubicBezTo>
                  <a:cubicBezTo>
                    <a:pt x="13822" y="2075"/>
                    <a:pt x="13815" y="2090"/>
                    <a:pt x="13805" y="2090"/>
                  </a:cubicBezTo>
                  <a:cubicBezTo>
                    <a:pt x="13758" y="2090"/>
                    <a:pt x="13622" y="1800"/>
                    <a:pt x="13536" y="1800"/>
                  </a:cubicBezTo>
                  <a:cubicBezTo>
                    <a:pt x="13530" y="1800"/>
                    <a:pt x="13524" y="1801"/>
                    <a:pt x="13518" y="1804"/>
                  </a:cubicBezTo>
                  <a:cubicBezTo>
                    <a:pt x="13514" y="1763"/>
                    <a:pt x="13478" y="1703"/>
                    <a:pt x="13507" y="1703"/>
                  </a:cubicBezTo>
                  <a:cubicBezTo>
                    <a:pt x="13516" y="1703"/>
                    <a:pt x="13532" y="1709"/>
                    <a:pt x="13560" y="1725"/>
                  </a:cubicBezTo>
                  <a:cubicBezTo>
                    <a:pt x="13263" y="1475"/>
                    <a:pt x="13189" y="1278"/>
                    <a:pt x="12934" y="1157"/>
                  </a:cubicBezTo>
                  <a:cubicBezTo>
                    <a:pt x="12932" y="1141"/>
                    <a:pt x="12939" y="1136"/>
                    <a:pt x="12949" y="1136"/>
                  </a:cubicBezTo>
                  <a:cubicBezTo>
                    <a:pt x="12967" y="1136"/>
                    <a:pt x="12994" y="1150"/>
                    <a:pt x="13007" y="1150"/>
                  </a:cubicBezTo>
                  <a:cubicBezTo>
                    <a:pt x="13014" y="1150"/>
                    <a:pt x="13018" y="1146"/>
                    <a:pt x="13015" y="1137"/>
                  </a:cubicBezTo>
                  <a:cubicBezTo>
                    <a:pt x="12987" y="1120"/>
                    <a:pt x="12906" y="1072"/>
                    <a:pt x="12892" y="1030"/>
                  </a:cubicBezTo>
                  <a:cubicBezTo>
                    <a:pt x="12889" y="1019"/>
                    <a:pt x="12891" y="1015"/>
                    <a:pt x="12897" y="1015"/>
                  </a:cubicBezTo>
                  <a:cubicBezTo>
                    <a:pt x="12915" y="1015"/>
                    <a:pt x="12965" y="1056"/>
                    <a:pt x="13006" y="1081"/>
                  </a:cubicBezTo>
                  <a:cubicBezTo>
                    <a:pt x="12834" y="914"/>
                    <a:pt x="12728" y="866"/>
                    <a:pt x="12651" y="866"/>
                  </a:cubicBezTo>
                  <a:cubicBezTo>
                    <a:pt x="12603" y="866"/>
                    <a:pt x="12565" y="885"/>
                    <a:pt x="12530" y="905"/>
                  </a:cubicBezTo>
                  <a:cubicBezTo>
                    <a:pt x="12424" y="731"/>
                    <a:pt x="12331" y="652"/>
                    <a:pt x="12171" y="615"/>
                  </a:cubicBezTo>
                  <a:cubicBezTo>
                    <a:pt x="12155" y="578"/>
                    <a:pt x="12125" y="539"/>
                    <a:pt x="12127" y="520"/>
                  </a:cubicBezTo>
                  <a:cubicBezTo>
                    <a:pt x="12128" y="516"/>
                    <a:pt x="12130" y="513"/>
                    <a:pt x="12136" y="513"/>
                  </a:cubicBezTo>
                  <a:cubicBezTo>
                    <a:pt x="12152" y="513"/>
                    <a:pt x="12192" y="533"/>
                    <a:pt x="12271" y="592"/>
                  </a:cubicBezTo>
                  <a:cubicBezTo>
                    <a:pt x="12143" y="478"/>
                    <a:pt x="12004" y="379"/>
                    <a:pt x="11856" y="295"/>
                  </a:cubicBezTo>
                  <a:cubicBezTo>
                    <a:pt x="11710" y="212"/>
                    <a:pt x="11559" y="160"/>
                    <a:pt x="11495" y="160"/>
                  </a:cubicBezTo>
                  <a:cubicBezTo>
                    <a:pt x="11478" y="160"/>
                    <a:pt x="11468" y="163"/>
                    <a:pt x="11464" y="170"/>
                  </a:cubicBezTo>
                  <a:cubicBezTo>
                    <a:pt x="11429" y="135"/>
                    <a:pt x="11272" y="100"/>
                    <a:pt x="11232" y="100"/>
                  </a:cubicBezTo>
                  <a:cubicBezTo>
                    <a:pt x="11121" y="68"/>
                    <a:pt x="11010" y="45"/>
                    <a:pt x="10898" y="26"/>
                  </a:cubicBezTo>
                  <a:cubicBezTo>
                    <a:pt x="10854" y="19"/>
                    <a:pt x="10810" y="12"/>
                    <a:pt x="10757" y="8"/>
                  </a:cubicBezTo>
                  <a:cubicBezTo>
                    <a:pt x="10701" y="5"/>
                    <a:pt x="10636" y="1"/>
                    <a:pt x="10562" y="1"/>
                  </a:cubicBezTo>
                  <a:close/>
                  <a:moveTo>
                    <a:pt x="10330" y="20804"/>
                  </a:moveTo>
                  <a:lnTo>
                    <a:pt x="10356" y="20846"/>
                  </a:lnTo>
                  <a:cubicBezTo>
                    <a:pt x="10370" y="20867"/>
                    <a:pt x="10379" y="20888"/>
                    <a:pt x="10379" y="20888"/>
                  </a:cubicBezTo>
                  <a:lnTo>
                    <a:pt x="10500" y="20818"/>
                  </a:lnTo>
                  <a:lnTo>
                    <a:pt x="10500" y="20818"/>
                  </a:lnTo>
                  <a:cubicBezTo>
                    <a:pt x="10480" y="20819"/>
                    <a:pt x="10454" y="20821"/>
                    <a:pt x="10428" y="20821"/>
                  </a:cubicBezTo>
                  <a:cubicBezTo>
                    <a:pt x="10392" y="20821"/>
                    <a:pt x="10354" y="20818"/>
                    <a:pt x="10330" y="20804"/>
                  </a:cubicBezTo>
                  <a:close/>
                  <a:moveTo>
                    <a:pt x="9943" y="20842"/>
                  </a:moveTo>
                  <a:lnTo>
                    <a:pt x="9904" y="20844"/>
                  </a:lnTo>
                  <a:cubicBezTo>
                    <a:pt x="9904" y="20844"/>
                    <a:pt x="9957" y="20860"/>
                    <a:pt x="10010" y="20876"/>
                  </a:cubicBezTo>
                  <a:cubicBezTo>
                    <a:pt x="10064" y="20893"/>
                    <a:pt x="10117" y="20904"/>
                    <a:pt x="10117" y="20904"/>
                  </a:cubicBezTo>
                  <a:cubicBezTo>
                    <a:pt x="10117" y="20904"/>
                    <a:pt x="10082" y="20890"/>
                    <a:pt x="10050" y="20874"/>
                  </a:cubicBezTo>
                  <a:lnTo>
                    <a:pt x="9983" y="20842"/>
                  </a:lnTo>
                  <a:close/>
                  <a:moveTo>
                    <a:pt x="10584" y="20900"/>
                  </a:moveTo>
                  <a:lnTo>
                    <a:pt x="10584" y="20900"/>
                  </a:lnTo>
                  <a:cubicBezTo>
                    <a:pt x="10583" y="20900"/>
                    <a:pt x="10583" y="20900"/>
                    <a:pt x="10583" y="20902"/>
                  </a:cubicBezTo>
                  <a:cubicBezTo>
                    <a:pt x="10581" y="20902"/>
                    <a:pt x="10579" y="20902"/>
                    <a:pt x="10577" y="20902"/>
                  </a:cubicBezTo>
                  <a:cubicBezTo>
                    <a:pt x="10487" y="20902"/>
                    <a:pt x="10520" y="20951"/>
                    <a:pt x="10504" y="20960"/>
                  </a:cubicBezTo>
                  <a:cubicBezTo>
                    <a:pt x="10653" y="20947"/>
                    <a:pt x="10595" y="20900"/>
                    <a:pt x="10584" y="20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lt1"/>
        </a:solidFill>
        <a:effectLst/>
      </p:bgPr>
    </p:bg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2" name="Google Shape;1762;p30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3" name="Google Shape;1763;p30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1764" name="Google Shape;1764;p30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9" name="Google Shape;1799;p30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0" name="Google Shape;1800;p30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814" name="Google Shape;1814;p30"/>
          <p:cNvGrpSpPr/>
          <p:nvPr/>
        </p:nvGrpSpPr>
        <p:grpSpPr>
          <a:xfrm>
            <a:off x="713236" y="539526"/>
            <a:ext cx="7717666" cy="4008530"/>
            <a:chOff x="626325" y="885650"/>
            <a:chExt cx="4950078" cy="3351614"/>
          </a:xfrm>
        </p:grpSpPr>
        <p:sp>
          <p:nvSpPr>
            <p:cNvPr id="1815" name="Google Shape;1815;p30"/>
            <p:cNvSpPr/>
            <p:nvPr/>
          </p:nvSpPr>
          <p:spPr>
            <a:xfrm>
              <a:off x="626325" y="885650"/>
              <a:ext cx="4950078" cy="3351610"/>
            </a:xfrm>
            <a:custGeom>
              <a:avLst/>
              <a:gdLst/>
              <a:ahLst/>
              <a:cxnLst/>
              <a:rect l="l" t="t" r="r" b="b"/>
              <a:pathLst>
                <a:path w="52343" h="34455" extrusionOk="0">
                  <a:moveTo>
                    <a:pt x="50196" y="33673"/>
                  </a:moveTo>
                  <a:cubicBezTo>
                    <a:pt x="50163" y="33686"/>
                    <a:pt x="50131" y="33690"/>
                    <a:pt x="50100" y="33690"/>
                  </a:cubicBezTo>
                  <a:cubicBezTo>
                    <a:pt x="50042" y="33690"/>
                    <a:pt x="49988" y="33676"/>
                    <a:pt x="49935" y="33673"/>
                  </a:cubicBezTo>
                  <a:close/>
                  <a:moveTo>
                    <a:pt x="24687" y="33890"/>
                  </a:moveTo>
                  <a:cubicBezTo>
                    <a:pt x="24689" y="33890"/>
                    <a:pt x="24693" y="33903"/>
                    <a:pt x="24698" y="33917"/>
                  </a:cubicBezTo>
                  <a:cubicBezTo>
                    <a:pt x="24698" y="33917"/>
                    <a:pt x="24697" y="33917"/>
                    <a:pt x="24696" y="33917"/>
                  </a:cubicBezTo>
                  <a:cubicBezTo>
                    <a:pt x="24690" y="33917"/>
                    <a:pt x="24684" y="33923"/>
                    <a:pt x="24684" y="33944"/>
                  </a:cubicBezTo>
                  <a:cubicBezTo>
                    <a:pt x="24684" y="33903"/>
                    <a:pt x="24684" y="33890"/>
                    <a:pt x="24687" y="33890"/>
                  </a:cubicBezTo>
                  <a:close/>
                  <a:moveTo>
                    <a:pt x="24761" y="33986"/>
                  </a:moveTo>
                  <a:lnTo>
                    <a:pt x="24761" y="33986"/>
                  </a:lnTo>
                  <a:cubicBezTo>
                    <a:pt x="24761" y="33986"/>
                    <a:pt x="24761" y="33986"/>
                    <a:pt x="24761" y="33986"/>
                  </a:cubicBezTo>
                  <a:close/>
                  <a:moveTo>
                    <a:pt x="14012" y="34040"/>
                  </a:moveTo>
                  <a:cubicBezTo>
                    <a:pt x="14018" y="34040"/>
                    <a:pt x="14005" y="34069"/>
                    <a:pt x="13982" y="34075"/>
                  </a:cubicBezTo>
                  <a:cubicBezTo>
                    <a:pt x="13999" y="34049"/>
                    <a:pt x="14008" y="34040"/>
                    <a:pt x="14012" y="34040"/>
                  </a:cubicBezTo>
                  <a:close/>
                  <a:moveTo>
                    <a:pt x="0" y="1"/>
                  </a:moveTo>
                  <a:lnTo>
                    <a:pt x="7" y="32363"/>
                  </a:lnTo>
                  <a:lnTo>
                    <a:pt x="7" y="32921"/>
                  </a:lnTo>
                  <a:lnTo>
                    <a:pt x="7" y="33065"/>
                  </a:lnTo>
                  <a:lnTo>
                    <a:pt x="7" y="33244"/>
                  </a:lnTo>
                  <a:lnTo>
                    <a:pt x="7" y="33685"/>
                  </a:lnTo>
                  <a:lnTo>
                    <a:pt x="7" y="33861"/>
                  </a:lnTo>
                  <a:cubicBezTo>
                    <a:pt x="7" y="33985"/>
                    <a:pt x="5" y="34275"/>
                    <a:pt x="5" y="34275"/>
                  </a:cubicBezTo>
                  <a:cubicBezTo>
                    <a:pt x="43" y="34299"/>
                    <a:pt x="84" y="34309"/>
                    <a:pt x="152" y="34309"/>
                  </a:cubicBezTo>
                  <a:cubicBezTo>
                    <a:pt x="239" y="34309"/>
                    <a:pt x="368" y="34293"/>
                    <a:pt x="587" y="34269"/>
                  </a:cubicBezTo>
                  <a:cubicBezTo>
                    <a:pt x="589" y="34279"/>
                    <a:pt x="666" y="34285"/>
                    <a:pt x="737" y="34285"/>
                  </a:cubicBezTo>
                  <a:cubicBezTo>
                    <a:pt x="795" y="34285"/>
                    <a:pt x="848" y="34281"/>
                    <a:pt x="854" y="34274"/>
                  </a:cubicBezTo>
                  <a:cubicBezTo>
                    <a:pt x="855" y="34273"/>
                    <a:pt x="858" y="34273"/>
                    <a:pt x="864" y="34273"/>
                  </a:cubicBezTo>
                  <a:cubicBezTo>
                    <a:pt x="919" y="34273"/>
                    <a:pt x="1197" y="34300"/>
                    <a:pt x="1266" y="34346"/>
                  </a:cubicBezTo>
                  <a:cubicBezTo>
                    <a:pt x="1304" y="34320"/>
                    <a:pt x="1355" y="34312"/>
                    <a:pt x="1408" y="34312"/>
                  </a:cubicBezTo>
                  <a:cubicBezTo>
                    <a:pt x="1477" y="34312"/>
                    <a:pt x="1549" y="34326"/>
                    <a:pt x="1600" y="34333"/>
                  </a:cubicBezTo>
                  <a:cubicBezTo>
                    <a:pt x="1600" y="34333"/>
                    <a:pt x="1601" y="34333"/>
                    <a:pt x="1602" y="34333"/>
                  </a:cubicBezTo>
                  <a:cubicBezTo>
                    <a:pt x="1631" y="34333"/>
                    <a:pt x="1660" y="34360"/>
                    <a:pt x="1691" y="34360"/>
                  </a:cubicBezTo>
                  <a:cubicBezTo>
                    <a:pt x="1714" y="34360"/>
                    <a:pt x="1737" y="34345"/>
                    <a:pt x="1763" y="34294"/>
                  </a:cubicBezTo>
                  <a:cubicBezTo>
                    <a:pt x="1771" y="34296"/>
                    <a:pt x="1779" y="34296"/>
                    <a:pt x="1787" y="34296"/>
                  </a:cubicBezTo>
                  <a:cubicBezTo>
                    <a:pt x="1838" y="34296"/>
                    <a:pt x="1889" y="34268"/>
                    <a:pt x="1938" y="34251"/>
                  </a:cubicBezTo>
                  <a:cubicBezTo>
                    <a:pt x="1942" y="34243"/>
                    <a:pt x="1949" y="34240"/>
                    <a:pt x="1960" y="34240"/>
                  </a:cubicBezTo>
                  <a:cubicBezTo>
                    <a:pt x="2011" y="34240"/>
                    <a:pt x="2137" y="34312"/>
                    <a:pt x="2292" y="34312"/>
                  </a:cubicBezTo>
                  <a:cubicBezTo>
                    <a:pt x="2337" y="34312"/>
                    <a:pt x="2384" y="34306"/>
                    <a:pt x="2433" y="34290"/>
                  </a:cubicBezTo>
                  <a:cubicBezTo>
                    <a:pt x="2444" y="34286"/>
                    <a:pt x="2459" y="34285"/>
                    <a:pt x="2475" y="34285"/>
                  </a:cubicBezTo>
                  <a:cubicBezTo>
                    <a:pt x="2547" y="34285"/>
                    <a:pt x="2661" y="34314"/>
                    <a:pt x="2762" y="34314"/>
                  </a:cubicBezTo>
                  <a:cubicBezTo>
                    <a:pt x="2843" y="34314"/>
                    <a:pt x="2916" y="34295"/>
                    <a:pt x="2950" y="34227"/>
                  </a:cubicBezTo>
                  <a:cubicBezTo>
                    <a:pt x="2960" y="34223"/>
                    <a:pt x="2971" y="34221"/>
                    <a:pt x="2983" y="34221"/>
                  </a:cubicBezTo>
                  <a:cubicBezTo>
                    <a:pt x="3061" y="34221"/>
                    <a:pt x="3171" y="34289"/>
                    <a:pt x="3270" y="34289"/>
                  </a:cubicBezTo>
                  <a:cubicBezTo>
                    <a:pt x="3285" y="34289"/>
                    <a:pt x="3299" y="34287"/>
                    <a:pt x="3314" y="34284"/>
                  </a:cubicBezTo>
                  <a:cubicBezTo>
                    <a:pt x="3328" y="34280"/>
                    <a:pt x="3343" y="34279"/>
                    <a:pt x="3359" y="34279"/>
                  </a:cubicBezTo>
                  <a:cubicBezTo>
                    <a:pt x="3380" y="34279"/>
                    <a:pt x="3401" y="34281"/>
                    <a:pt x="3423" y="34281"/>
                  </a:cubicBezTo>
                  <a:cubicBezTo>
                    <a:pt x="3453" y="34281"/>
                    <a:pt x="3484" y="34277"/>
                    <a:pt x="3516" y="34258"/>
                  </a:cubicBezTo>
                  <a:cubicBezTo>
                    <a:pt x="3595" y="34253"/>
                    <a:pt x="3674" y="34238"/>
                    <a:pt x="3749" y="34211"/>
                  </a:cubicBezTo>
                  <a:cubicBezTo>
                    <a:pt x="3820" y="34263"/>
                    <a:pt x="3895" y="34395"/>
                    <a:pt x="3975" y="34395"/>
                  </a:cubicBezTo>
                  <a:cubicBezTo>
                    <a:pt x="3988" y="34395"/>
                    <a:pt x="4001" y="34391"/>
                    <a:pt x="4015" y="34383"/>
                  </a:cubicBezTo>
                  <a:cubicBezTo>
                    <a:pt x="4035" y="34399"/>
                    <a:pt x="4056" y="34404"/>
                    <a:pt x="4077" y="34404"/>
                  </a:cubicBezTo>
                  <a:cubicBezTo>
                    <a:pt x="4131" y="34404"/>
                    <a:pt x="4187" y="34368"/>
                    <a:pt x="4245" y="34368"/>
                  </a:cubicBezTo>
                  <a:cubicBezTo>
                    <a:pt x="4268" y="34368"/>
                    <a:pt x="4292" y="34374"/>
                    <a:pt x="4316" y="34391"/>
                  </a:cubicBezTo>
                  <a:cubicBezTo>
                    <a:pt x="4316" y="34343"/>
                    <a:pt x="4331" y="34319"/>
                    <a:pt x="4359" y="34319"/>
                  </a:cubicBezTo>
                  <a:cubicBezTo>
                    <a:pt x="4387" y="34319"/>
                    <a:pt x="4429" y="34344"/>
                    <a:pt x="4483" y="34395"/>
                  </a:cubicBezTo>
                  <a:cubicBezTo>
                    <a:pt x="4503" y="34354"/>
                    <a:pt x="4524" y="34330"/>
                    <a:pt x="4547" y="34330"/>
                  </a:cubicBezTo>
                  <a:cubicBezTo>
                    <a:pt x="4555" y="34330"/>
                    <a:pt x="4563" y="34333"/>
                    <a:pt x="4571" y="34339"/>
                  </a:cubicBezTo>
                  <a:cubicBezTo>
                    <a:pt x="4576" y="34333"/>
                    <a:pt x="4581" y="34330"/>
                    <a:pt x="4586" y="34330"/>
                  </a:cubicBezTo>
                  <a:cubicBezTo>
                    <a:pt x="4613" y="34330"/>
                    <a:pt x="4644" y="34405"/>
                    <a:pt x="4675" y="34409"/>
                  </a:cubicBezTo>
                  <a:cubicBezTo>
                    <a:pt x="4708" y="34439"/>
                    <a:pt x="4742" y="34452"/>
                    <a:pt x="4779" y="34452"/>
                  </a:cubicBezTo>
                  <a:cubicBezTo>
                    <a:pt x="4824" y="34452"/>
                    <a:pt x="4872" y="34433"/>
                    <a:pt x="4921" y="34403"/>
                  </a:cubicBezTo>
                  <a:cubicBezTo>
                    <a:pt x="4949" y="34438"/>
                    <a:pt x="4978" y="34455"/>
                    <a:pt x="5008" y="34455"/>
                  </a:cubicBezTo>
                  <a:cubicBezTo>
                    <a:pt x="5041" y="34455"/>
                    <a:pt x="5075" y="34435"/>
                    <a:pt x="5109" y="34395"/>
                  </a:cubicBezTo>
                  <a:cubicBezTo>
                    <a:pt x="5149" y="34388"/>
                    <a:pt x="5189" y="34362"/>
                    <a:pt x="5231" y="34362"/>
                  </a:cubicBezTo>
                  <a:cubicBezTo>
                    <a:pt x="5258" y="34362"/>
                    <a:pt x="5286" y="34373"/>
                    <a:pt x="5314" y="34409"/>
                  </a:cubicBezTo>
                  <a:cubicBezTo>
                    <a:pt x="5340" y="34432"/>
                    <a:pt x="5366" y="34440"/>
                    <a:pt x="5392" y="34440"/>
                  </a:cubicBezTo>
                  <a:cubicBezTo>
                    <a:pt x="5458" y="34440"/>
                    <a:pt x="5526" y="34389"/>
                    <a:pt x="5595" y="34389"/>
                  </a:cubicBezTo>
                  <a:cubicBezTo>
                    <a:pt x="5618" y="34389"/>
                    <a:pt x="5640" y="34394"/>
                    <a:pt x="5662" y="34409"/>
                  </a:cubicBezTo>
                  <a:cubicBezTo>
                    <a:pt x="5722" y="34411"/>
                    <a:pt x="5782" y="34429"/>
                    <a:pt x="5843" y="34438"/>
                  </a:cubicBezTo>
                  <a:cubicBezTo>
                    <a:pt x="5863" y="34440"/>
                    <a:pt x="5882" y="34442"/>
                    <a:pt x="5902" y="34442"/>
                  </a:cubicBezTo>
                  <a:cubicBezTo>
                    <a:pt x="5943" y="34442"/>
                    <a:pt x="5985" y="34434"/>
                    <a:pt x="6026" y="34411"/>
                  </a:cubicBezTo>
                  <a:cubicBezTo>
                    <a:pt x="6080" y="34381"/>
                    <a:pt x="6162" y="34370"/>
                    <a:pt x="6252" y="34370"/>
                  </a:cubicBezTo>
                  <a:cubicBezTo>
                    <a:pt x="6407" y="34370"/>
                    <a:pt x="6588" y="34403"/>
                    <a:pt x="6696" y="34430"/>
                  </a:cubicBezTo>
                  <a:cubicBezTo>
                    <a:pt x="6725" y="34400"/>
                    <a:pt x="6754" y="34369"/>
                    <a:pt x="6783" y="34339"/>
                  </a:cubicBezTo>
                  <a:cubicBezTo>
                    <a:pt x="6806" y="34374"/>
                    <a:pt x="6827" y="34389"/>
                    <a:pt x="6849" y="34389"/>
                  </a:cubicBezTo>
                  <a:cubicBezTo>
                    <a:pt x="6925" y="34389"/>
                    <a:pt x="7004" y="34205"/>
                    <a:pt x="7178" y="34135"/>
                  </a:cubicBezTo>
                  <a:cubicBezTo>
                    <a:pt x="7194" y="34167"/>
                    <a:pt x="7210" y="34197"/>
                    <a:pt x="7226" y="34228"/>
                  </a:cubicBezTo>
                  <a:cubicBezTo>
                    <a:pt x="7256" y="34181"/>
                    <a:pt x="7324" y="34160"/>
                    <a:pt x="7395" y="34160"/>
                  </a:cubicBezTo>
                  <a:cubicBezTo>
                    <a:pt x="7495" y="34160"/>
                    <a:pt x="7599" y="34202"/>
                    <a:pt x="7607" y="34274"/>
                  </a:cubicBezTo>
                  <a:cubicBezTo>
                    <a:pt x="7711" y="34003"/>
                    <a:pt x="10057" y="34052"/>
                    <a:pt x="10183" y="33900"/>
                  </a:cubicBezTo>
                  <a:cubicBezTo>
                    <a:pt x="10210" y="33943"/>
                    <a:pt x="10237" y="33964"/>
                    <a:pt x="10263" y="33964"/>
                  </a:cubicBezTo>
                  <a:cubicBezTo>
                    <a:pt x="10302" y="33964"/>
                    <a:pt x="10339" y="33920"/>
                    <a:pt x="10375" y="33840"/>
                  </a:cubicBezTo>
                  <a:cubicBezTo>
                    <a:pt x="10384" y="33808"/>
                    <a:pt x="10392" y="33797"/>
                    <a:pt x="10401" y="33797"/>
                  </a:cubicBezTo>
                  <a:cubicBezTo>
                    <a:pt x="10416" y="33797"/>
                    <a:pt x="10431" y="33832"/>
                    <a:pt x="10446" y="33832"/>
                  </a:cubicBezTo>
                  <a:cubicBezTo>
                    <a:pt x="10453" y="33832"/>
                    <a:pt x="10460" y="33824"/>
                    <a:pt x="10467" y="33802"/>
                  </a:cubicBezTo>
                  <a:cubicBezTo>
                    <a:pt x="10484" y="33784"/>
                    <a:pt x="10500" y="33722"/>
                    <a:pt x="10516" y="33722"/>
                  </a:cubicBezTo>
                  <a:cubicBezTo>
                    <a:pt x="10529" y="33722"/>
                    <a:pt x="10542" y="33761"/>
                    <a:pt x="10555" y="33892"/>
                  </a:cubicBezTo>
                  <a:cubicBezTo>
                    <a:pt x="10566" y="33871"/>
                    <a:pt x="10578" y="33863"/>
                    <a:pt x="10589" y="33863"/>
                  </a:cubicBezTo>
                  <a:cubicBezTo>
                    <a:pt x="10626" y="33863"/>
                    <a:pt x="10662" y="33946"/>
                    <a:pt x="10697" y="33946"/>
                  </a:cubicBezTo>
                  <a:cubicBezTo>
                    <a:pt x="10704" y="33946"/>
                    <a:pt x="10712" y="33943"/>
                    <a:pt x="10719" y="33934"/>
                  </a:cubicBezTo>
                  <a:cubicBezTo>
                    <a:pt x="10732" y="33959"/>
                    <a:pt x="10745" y="33969"/>
                    <a:pt x="10758" y="33969"/>
                  </a:cubicBezTo>
                  <a:cubicBezTo>
                    <a:pt x="10796" y="33969"/>
                    <a:pt x="10834" y="33882"/>
                    <a:pt x="10869" y="33870"/>
                  </a:cubicBezTo>
                  <a:cubicBezTo>
                    <a:pt x="10877" y="33860"/>
                    <a:pt x="10884" y="33856"/>
                    <a:pt x="10892" y="33856"/>
                  </a:cubicBezTo>
                  <a:cubicBezTo>
                    <a:pt x="10914" y="33856"/>
                    <a:pt x="10935" y="33889"/>
                    <a:pt x="10956" y="33889"/>
                  </a:cubicBezTo>
                  <a:cubicBezTo>
                    <a:pt x="10972" y="33889"/>
                    <a:pt x="10988" y="33871"/>
                    <a:pt x="11003" y="33805"/>
                  </a:cubicBezTo>
                  <a:cubicBezTo>
                    <a:pt x="11004" y="33806"/>
                    <a:pt x="11005" y="33806"/>
                    <a:pt x="11007" y="33806"/>
                  </a:cubicBezTo>
                  <a:cubicBezTo>
                    <a:pt x="11030" y="33806"/>
                    <a:pt x="11052" y="33779"/>
                    <a:pt x="11073" y="33779"/>
                  </a:cubicBezTo>
                  <a:cubicBezTo>
                    <a:pt x="11089" y="33779"/>
                    <a:pt x="11105" y="33795"/>
                    <a:pt x="11121" y="33851"/>
                  </a:cubicBezTo>
                  <a:cubicBezTo>
                    <a:pt x="11193" y="33936"/>
                    <a:pt x="11513" y="34010"/>
                    <a:pt x="11562" y="34080"/>
                  </a:cubicBezTo>
                  <a:cubicBezTo>
                    <a:pt x="11583" y="33974"/>
                    <a:pt x="11601" y="33942"/>
                    <a:pt x="11617" y="33942"/>
                  </a:cubicBezTo>
                  <a:cubicBezTo>
                    <a:pt x="11642" y="33942"/>
                    <a:pt x="11662" y="34017"/>
                    <a:pt x="11677" y="34017"/>
                  </a:cubicBezTo>
                  <a:cubicBezTo>
                    <a:pt x="11700" y="34032"/>
                    <a:pt x="11714" y="34057"/>
                    <a:pt x="11716" y="34085"/>
                  </a:cubicBezTo>
                  <a:cubicBezTo>
                    <a:pt x="11716" y="34042"/>
                    <a:pt x="11716" y="34031"/>
                    <a:pt x="11717" y="34031"/>
                  </a:cubicBezTo>
                  <a:cubicBezTo>
                    <a:pt x="11717" y="34031"/>
                    <a:pt x="11718" y="34042"/>
                    <a:pt x="11720" y="34042"/>
                  </a:cubicBezTo>
                  <a:cubicBezTo>
                    <a:pt x="11721" y="34042"/>
                    <a:pt x="11723" y="34037"/>
                    <a:pt x="11725" y="34022"/>
                  </a:cubicBezTo>
                  <a:cubicBezTo>
                    <a:pt x="11733" y="34063"/>
                    <a:pt x="11747" y="34098"/>
                    <a:pt x="11772" y="34098"/>
                  </a:cubicBezTo>
                  <a:cubicBezTo>
                    <a:pt x="11776" y="34098"/>
                    <a:pt x="11781" y="34097"/>
                    <a:pt x="11786" y="34094"/>
                  </a:cubicBezTo>
                  <a:cubicBezTo>
                    <a:pt x="11801" y="34100"/>
                    <a:pt x="11819" y="34175"/>
                    <a:pt x="11840" y="34175"/>
                  </a:cubicBezTo>
                  <a:cubicBezTo>
                    <a:pt x="11844" y="34175"/>
                    <a:pt x="11848" y="34172"/>
                    <a:pt x="11852" y="34166"/>
                  </a:cubicBezTo>
                  <a:cubicBezTo>
                    <a:pt x="11864" y="34144"/>
                    <a:pt x="11877" y="34066"/>
                    <a:pt x="11891" y="34066"/>
                  </a:cubicBezTo>
                  <a:cubicBezTo>
                    <a:pt x="11893" y="34066"/>
                    <a:pt x="11896" y="34069"/>
                    <a:pt x="11898" y="34075"/>
                  </a:cubicBezTo>
                  <a:cubicBezTo>
                    <a:pt x="11905" y="34101"/>
                    <a:pt x="11912" y="34107"/>
                    <a:pt x="11920" y="34107"/>
                  </a:cubicBezTo>
                  <a:cubicBezTo>
                    <a:pt x="11925" y="34107"/>
                    <a:pt x="11932" y="34104"/>
                    <a:pt x="11938" y="34104"/>
                  </a:cubicBezTo>
                  <a:cubicBezTo>
                    <a:pt x="11942" y="34104"/>
                    <a:pt x="11947" y="34106"/>
                    <a:pt x="11952" y="34112"/>
                  </a:cubicBezTo>
                  <a:cubicBezTo>
                    <a:pt x="11968" y="34070"/>
                    <a:pt x="11984" y="34015"/>
                    <a:pt x="12001" y="34015"/>
                  </a:cubicBezTo>
                  <a:cubicBezTo>
                    <a:pt x="12005" y="34015"/>
                    <a:pt x="12010" y="34019"/>
                    <a:pt x="12015" y="34029"/>
                  </a:cubicBezTo>
                  <a:cubicBezTo>
                    <a:pt x="12021" y="34027"/>
                    <a:pt x="12027" y="34025"/>
                    <a:pt x="12033" y="34025"/>
                  </a:cubicBezTo>
                  <a:cubicBezTo>
                    <a:pt x="12051" y="34025"/>
                    <a:pt x="12070" y="34039"/>
                    <a:pt x="12090" y="34071"/>
                  </a:cubicBezTo>
                  <a:cubicBezTo>
                    <a:pt x="12130" y="34101"/>
                    <a:pt x="12175" y="34201"/>
                    <a:pt x="12224" y="34201"/>
                  </a:cubicBezTo>
                  <a:cubicBezTo>
                    <a:pt x="12240" y="34201"/>
                    <a:pt x="12257" y="34190"/>
                    <a:pt x="12275" y="34160"/>
                  </a:cubicBezTo>
                  <a:cubicBezTo>
                    <a:pt x="12342" y="34169"/>
                    <a:pt x="12392" y="34194"/>
                    <a:pt x="12432" y="34194"/>
                  </a:cubicBezTo>
                  <a:cubicBezTo>
                    <a:pt x="12448" y="34194"/>
                    <a:pt x="12462" y="34190"/>
                    <a:pt x="12475" y="34180"/>
                  </a:cubicBezTo>
                  <a:cubicBezTo>
                    <a:pt x="12476" y="34180"/>
                    <a:pt x="12478" y="34180"/>
                    <a:pt x="12479" y="34180"/>
                  </a:cubicBezTo>
                  <a:cubicBezTo>
                    <a:pt x="12505" y="34180"/>
                    <a:pt x="12525" y="34166"/>
                    <a:pt x="12541" y="34166"/>
                  </a:cubicBezTo>
                  <a:cubicBezTo>
                    <a:pt x="12551" y="34166"/>
                    <a:pt x="12560" y="34171"/>
                    <a:pt x="12568" y="34187"/>
                  </a:cubicBezTo>
                  <a:cubicBezTo>
                    <a:pt x="12577" y="34189"/>
                    <a:pt x="12586" y="34191"/>
                    <a:pt x="12595" y="34191"/>
                  </a:cubicBezTo>
                  <a:cubicBezTo>
                    <a:pt x="12627" y="34191"/>
                    <a:pt x="12663" y="34174"/>
                    <a:pt x="12753" y="34124"/>
                  </a:cubicBezTo>
                  <a:cubicBezTo>
                    <a:pt x="12767" y="34088"/>
                    <a:pt x="12783" y="34076"/>
                    <a:pt x="12799" y="34076"/>
                  </a:cubicBezTo>
                  <a:cubicBezTo>
                    <a:pt x="12834" y="34076"/>
                    <a:pt x="12876" y="34128"/>
                    <a:pt x="12926" y="34128"/>
                  </a:cubicBezTo>
                  <a:cubicBezTo>
                    <a:pt x="12951" y="34128"/>
                    <a:pt x="12978" y="34116"/>
                    <a:pt x="13007" y="34078"/>
                  </a:cubicBezTo>
                  <a:cubicBezTo>
                    <a:pt x="13037" y="34069"/>
                    <a:pt x="13069" y="34066"/>
                    <a:pt x="13104" y="34066"/>
                  </a:cubicBezTo>
                  <a:cubicBezTo>
                    <a:pt x="13204" y="34066"/>
                    <a:pt x="13325" y="34095"/>
                    <a:pt x="13472" y="34134"/>
                  </a:cubicBezTo>
                  <a:cubicBezTo>
                    <a:pt x="13551" y="34140"/>
                    <a:pt x="13619" y="34143"/>
                    <a:pt x="13678" y="34143"/>
                  </a:cubicBezTo>
                  <a:cubicBezTo>
                    <a:pt x="13678" y="34137"/>
                    <a:pt x="13681" y="34131"/>
                    <a:pt x="13689" y="34131"/>
                  </a:cubicBezTo>
                  <a:cubicBezTo>
                    <a:pt x="13694" y="34131"/>
                    <a:pt x="13701" y="34134"/>
                    <a:pt x="13710" y="34141"/>
                  </a:cubicBezTo>
                  <a:cubicBezTo>
                    <a:pt x="13719" y="34141"/>
                    <a:pt x="13727" y="34141"/>
                    <a:pt x="13734" y="34140"/>
                  </a:cubicBezTo>
                  <a:lnTo>
                    <a:pt x="13734" y="34140"/>
                  </a:lnTo>
                  <a:cubicBezTo>
                    <a:pt x="13734" y="34140"/>
                    <a:pt x="13734" y="34141"/>
                    <a:pt x="13733" y="34141"/>
                  </a:cubicBezTo>
                  <a:cubicBezTo>
                    <a:pt x="13780" y="34141"/>
                    <a:pt x="13826" y="34136"/>
                    <a:pt x="13870" y="34127"/>
                  </a:cubicBezTo>
                  <a:cubicBezTo>
                    <a:pt x="13876" y="34127"/>
                    <a:pt x="13883" y="34127"/>
                    <a:pt x="13888" y="34127"/>
                  </a:cubicBezTo>
                  <a:cubicBezTo>
                    <a:pt x="13909" y="34127"/>
                    <a:pt x="13930" y="34129"/>
                    <a:pt x="13949" y="34134"/>
                  </a:cubicBezTo>
                  <a:cubicBezTo>
                    <a:pt x="13972" y="34110"/>
                    <a:pt x="13995" y="34101"/>
                    <a:pt x="14020" y="34101"/>
                  </a:cubicBezTo>
                  <a:cubicBezTo>
                    <a:pt x="14077" y="34101"/>
                    <a:pt x="14141" y="34146"/>
                    <a:pt x="14219" y="34146"/>
                  </a:cubicBezTo>
                  <a:cubicBezTo>
                    <a:pt x="14243" y="34146"/>
                    <a:pt x="14269" y="34141"/>
                    <a:pt x="14295" y="34130"/>
                  </a:cubicBezTo>
                  <a:cubicBezTo>
                    <a:pt x="14353" y="34125"/>
                    <a:pt x="14418" y="33953"/>
                    <a:pt x="14491" y="33953"/>
                  </a:cubicBezTo>
                  <a:cubicBezTo>
                    <a:pt x="14512" y="33953"/>
                    <a:pt x="14535" y="33968"/>
                    <a:pt x="14558" y="34008"/>
                  </a:cubicBezTo>
                  <a:cubicBezTo>
                    <a:pt x="14578" y="34015"/>
                    <a:pt x="14599" y="34017"/>
                    <a:pt x="14620" y="34017"/>
                  </a:cubicBezTo>
                  <a:cubicBezTo>
                    <a:pt x="14666" y="34017"/>
                    <a:pt x="14714" y="34006"/>
                    <a:pt x="14766" y="34006"/>
                  </a:cubicBezTo>
                  <a:cubicBezTo>
                    <a:pt x="14811" y="34006"/>
                    <a:pt x="14858" y="34014"/>
                    <a:pt x="14907" y="34045"/>
                  </a:cubicBezTo>
                  <a:cubicBezTo>
                    <a:pt x="14925" y="34058"/>
                    <a:pt x="14942" y="34064"/>
                    <a:pt x="14959" y="34064"/>
                  </a:cubicBezTo>
                  <a:cubicBezTo>
                    <a:pt x="15018" y="34064"/>
                    <a:pt x="15067" y="33993"/>
                    <a:pt x="15108" y="33993"/>
                  </a:cubicBezTo>
                  <a:cubicBezTo>
                    <a:pt x="15119" y="33993"/>
                    <a:pt x="15129" y="33998"/>
                    <a:pt x="15139" y="34012"/>
                  </a:cubicBezTo>
                  <a:cubicBezTo>
                    <a:pt x="15147" y="34018"/>
                    <a:pt x="15154" y="34021"/>
                    <a:pt x="15162" y="34021"/>
                  </a:cubicBezTo>
                  <a:cubicBezTo>
                    <a:pt x="15206" y="34021"/>
                    <a:pt x="15237" y="33913"/>
                    <a:pt x="15260" y="33884"/>
                  </a:cubicBezTo>
                  <a:cubicBezTo>
                    <a:pt x="15301" y="33891"/>
                    <a:pt x="15313" y="33906"/>
                    <a:pt x="15321" y="33906"/>
                  </a:cubicBezTo>
                  <a:cubicBezTo>
                    <a:pt x="15323" y="33906"/>
                    <a:pt x="15325" y="33905"/>
                    <a:pt x="15327" y="33902"/>
                  </a:cubicBezTo>
                  <a:cubicBezTo>
                    <a:pt x="15329" y="33911"/>
                    <a:pt x="15332" y="33914"/>
                    <a:pt x="15335" y="33914"/>
                  </a:cubicBezTo>
                  <a:cubicBezTo>
                    <a:pt x="15346" y="33914"/>
                    <a:pt x="15368" y="33873"/>
                    <a:pt x="15424" y="33872"/>
                  </a:cubicBezTo>
                  <a:cubicBezTo>
                    <a:pt x="15448" y="33904"/>
                    <a:pt x="15479" y="33957"/>
                    <a:pt x="15519" y="33957"/>
                  </a:cubicBezTo>
                  <a:cubicBezTo>
                    <a:pt x="15538" y="33957"/>
                    <a:pt x="15559" y="33945"/>
                    <a:pt x="15582" y="33914"/>
                  </a:cubicBezTo>
                  <a:cubicBezTo>
                    <a:pt x="15623" y="33920"/>
                    <a:pt x="15671" y="33930"/>
                    <a:pt x="15727" y="33930"/>
                  </a:cubicBezTo>
                  <a:cubicBezTo>
                    <a:pt x="15769" y="33930"/>
                    <a:pt x="15815" y="33925"/>
                    <a:pt x="15866" y="33908"/>
                  </a:cubicBezTo>
                  <a:cubicBezTo>
                    <a:pt x="15979" y="33955"/>
                    <a:pt x="16065" y="33976"/>
                    <a:pt x="16131" y="33976"/>
                  </a:cubicBezTo>
                  <a:cubicBezTo>
                    <a:pt x="16204" y="33976"/>
                    <a:pt x="16251" y="33950"/>
                    <a:pt x="16280" y="33905"/>
                  </a:cubicBezTo>
                  <a:cubicBezTo>
                    <a:pt x="16285" y="33898"/>
                    <a:pt x="16291" y="33893"/>
                    <a:pt x="16296" y="33887"/>
                  </a:cubicBezTo>
                  <a:cubicBezTo>
                    <a:pt x="16289" y="33873"/>
                    <a:pt x="16288" y="33858"/>
                    <a:pt x="16303" y="33850"/>
                  </a:cubicBezTo>
                  <a:cubicBezTo>
                    <a:pt x="16308" y="33838"/>
                    <a:pt x="16314" y="33833"/>
                    <a:pt x="16322" y="33833"/>
                  </a:cubicBezTo>
                  <a:cubicBezTo>
                    <a:pt x="16358" y="33833"/>
                    <a:pt x="16433" y="33933"/>
                    <a:pt x="16575" y="33933"/>
                  </a:cubicBezTo>
                  <a:cubicBezTo>
                    <a:pt x="16577" y="33933"/>
                    <a:pt x="16580" y="33933"/>
                    <a:pt x="16583" y="33933"/>
                  </a:cubicBezTo>
                  <a:cubicBezTo>
                    <a:pt x="16737" y="33905"/>
                    <a:pt x="16825" y="33870"/>
                    <a:pt x="16871" y="33870"/>
                  </a:cubicBezTo>
                  <a:cubicBezTo>
                    <a:pt x="16878" y="33870"/>
                    <a:pt x="16885" y="33871"/>
                    <a:pt x="16890" y="33873"/>
                  </a:cubicBezTo>
                  <a:cubicBezTo>
                    <a:pt x="16917" y="33877"/>
                    <a:pt x="16917" y="33912"/>
                    <a:pt x="16904" y="33912"/>
                  </a:cubicBezTo>
                  <a:cubicBezTo>
                    <a:pt x="16899" y="33912"/>
                    <a:pt x="16891" y="33906"/>
                    <a:pt x="16882" y="33889"/>
                  </a:cubicBezTo>
                  <a:cubicBezTo>
                    <a:pt x="16866" y="33906"/>
                    <a:pt x="16846" y="33911"/>
                    <a:pt x="16827" y="33911"/>
                  </a:cubicBezTo>
                  <a:cubicBezTo>
                    <a:pt x="16805" y="33911"/>
                    <a:pt x="16785" y="33905"/>
                    <a:pt x="16777" y="33905"/>
                  </a:cubicBezTo>
                  <a:cubicBezTo>
                    <a:pt x="16765" y="33905"/>
                    <a:pt x="16773" y="33915"/>
                    <a:pt x="16824" y="33966"/>
                  </a:cubicBezTo>
                  <a:cubicBezTo>
                    <a:pt x="16849" y="33976"/>
                    <a:pt x="16875" y="33978"/>
                    <a:pt x="16901" y="33978"/>
                  </a:cubicBezTo>
                  <a:cubicBezTo>
                    <a:pt x="16930" y="33978"/>
                    <a:pt x="16959" y="33975"/>
                    <a:pt x="16991" y="33975"/>
                  </a:cubicBezTo>
                  <a:cubicBezTo>
                    <a:pt x="17019" y="33975"/>
                    <a:pt x="17048" y="33978"/>
                    <a:pt x="17079" y="33987"/>
                  </a:cubicBezTo>
                  <a:cubicBezTo>
                    <a:pt x="17177" y="33900"/>
                    <a:pt x="17293" y="33864"/>
                    <a:pt x="17443" y="33858"/>
                  </a:cubicBezTo>
                  <a:cubicBezTo>
                    <a:pt x="17445" y="33857"/>
                    <a:pt x="17448" y="33857"/>
                    <a:pt x="17450" y="33857"/>
                  </a:cubicBezTo>
                  <a:cubicBezTo>
                    <a:pt x="17522" y="33857"/>
                    <a:pt x="17620" y="34111"/>
                    <a:pt x="17710" y="34111"/>
                  </a:cubicBezTo>
                  <a:cubicBezTo>
                    <a:pt x="17713" y="34111"/>
                    <a:pt x="17715" y="34111"/>
                    <a:pt x="17718" y="34111"/>
                  </a:cubicBezTo>
                  <a:cubicBezTo>
                    <a:pt x="17748" y="34107"/>
                    <a:pt x="17780" y="34105"/>
                    <a:pt x="17812" y="34105"/>
                  </a:cubicBezTo>
                  <a:cubicBezTo>
                    <a:pt x="17882" y="34105"/>
                    <a:pt x="17958" y="34114"/>
                    <a:pt x="18040" y="34132"/>
                  </a:cubicBezTo>
                  <a:cubicBezTo>
                    <a:pt x="18044" y="34132"/>
                    <a:pt x="18048" y="34131"/>
                    <a:pt x="18052" y="34131"/>
                  </a:cubicBezTo>
                  <a:cubicBezTo>
                    <a:pt x="18149" y="34131"/>
                    <a:pt x="18220" y="34343"/>
                    <a:pt x="18271" y="34343"/>
                  </a:cubicBezTo>
                  <a:cubicBezTo>
                    <a:pt x="18279" y="34343"/>
                    <a:pt x="18287" y="34337"/>
                    <a:pt x="18295" y="34325"/>
                  </a:cubicBezTo>
                  <a:cubicBezTo>
                    <a:pt x="18327" y="34340"/>
                    <a:pt x="18365" y="34355"/>
                    <a:pt x="18396" y="34355"/>
                  </a:cubicBezTo>
                  <a:cubicBezTo>
                    <a:pt x="18419" y="34355"/>
                    <a:pt x="18438" y="34347"/>
                    <a:pt x="18447" y="34323"/>
                  </a:cubicBezTo>
                  <a:cubicBezTo>
                    <a:pt x="18276" y="34309"/>
                    <a:pt x="18488" y="34205"/>
                    <a:pt x="18591" y="34205"/>
                  </a:cubicBezTo>
                  <a:cubicBezTo>
                    <a:pt x="18644" y="34205"/>
                    <a:pt x="18668" y="34232"/>
                    <a:pt x="18599" y="34312"/>
                  </a:cubicBezTo>
                  <a:cubicBezTo>
                    <a:pt x="18647" y="34265"/>
                    <a:pt x="18718" y="34276"/>
                    <a:pt x="18826" y="34267"/>
                  </a:cubicBezTo>
                  <a:cubicBezTo>
                    <a:pt x="18883" y="34299"/>
                    <a:pt x="18937" y="34311"/>
                    <a:pt x="18989" y="34311"/>
                  </a:cubicBezTo>
                  <a:cubicBezTo>
                    <a:pt x="19139" y="34311"/>
                    <a:pt x="19275" y="34213"/>
                    <a:pt x="19434" y="34213"/>
                  </a:cubicBezTo>
                  <a:cubicBezTo>
                    <a:pt x="19444" y="34213"/>
                    <a:pt x="19455" y="34213"/>
                    <a:pt x="19465" y="34214"/>
                  </a:cubicBezTo>
                  <a:cubicBezTo>
                    <a:pt x="19476" y="34215"/>
                    <a:pt x="19490" y="34215"/>
                    <a:pt x="19506" y="34215"/>
                  </a:cubicBezTo>
                  <a:cubicBezTo>
                    <a:pt x="19637" y="34215"/>
                    <a:pt x="19925" y="34191"/>
                    <a:pt x="19942" y="34190"/>
                  </a:cubicBezTo>
                  <a:cubicBezTo>
                    <a:pt x="20090" y="34182"/>
                    <a:pt x="20133" y="34168"/>
                    <a:pt x="20123" y="34153"/>
                  </a:cubicBezTo>
                  <a:cubicBezTo>
                    <a:pt x="20168" y="34143"/>
                    <a:pt x="20215" y="34132"/>
                    <a:pt x="20266" y="34132"/>
                  </a:cubicBezTo>
                  <a:cubicBezTo>
                    <a:pt x="20308" y="34132"/>
                    <a:pt x="20352" y="34139"/>
                    <a:pt x="20398" y="34160"/>
                  </a:cubicBezTo>
                  <a:cubicBezTo>
                    <a:pt x="20453" y="34172"/>
                    <a:pt x="20511" y="34176"/>
                    <a:pt x="20573" y="34176"/>
                  </a:cubicBezTo>
                  <a:cubicBezTo>
                    <a:pt x="20610" y="34176"/>
                    <a:pt x="20648" y="34174"/>
                    <a:pt x="20688" y="34172"/>
                  </a:cubicBezTo>
                  <a:cubicBezTo>
                    <a:pt x="20795" y="34166"/>
                    <a:pt x="20911" y="34153"/>
                    <a:pt x="21037" y="34146"/>
                  </a:cubicBezTo>
                  <a:cubicBezTo>
                    <a:pt x="21065" y="34140"/>
                    <a:pt x="21092" y="34138"/>
                    <a:pt x="21118" y="34138"/>
                  </a:cubicBezTo>
                  <a:cubicBezTo>
                    <a:pt x="21165" y="34138"/>
                    <a:pt x="21210" y="34145"/>
                    <a:pt x="21251" y="34145"/>
                  </a:cubicBezTo>
                  <a:cubicBezTo>
                    <a:pt x="21263" y="34145"/>
                    <a:pt x="21275" y="34144"/>
                    <a:pt x="21287" y="34143"/>
                  </a:cubicBezTo>
                  <a:cubicBezTo>
                    <a:pt x="21311" y="34168"/>
                    <a:pt x="21334" y="34176"/>
                    <a:pt x="21356" y="34176"/>
                  </a:cubicBezTo>
                  <a:cubicBezTo>
                    <a:pt x="21388" y="34176"/>
                    <a:pt x="21417" y="34159"/>
                    <a:pt x="21444" y="34159"/>
                  </a:cubicBezTo>
                  <a:cubicBezTo>
                    <a:pt x="21454" y="34159"/>
                    <a:pt x="21464" y="34162"/>
                    <a:pt x="21474" y="34168"/>
                  </a:cubicBezTo>
                  <a:cubicBezTo>
                    <a:pt x="21497" y="34174"/>
                    <a:pt x="21519" y="34187"/>
                    <a:pt x="21534" y="34206"/>
                  </a:cubicBezTo>
                  <a:cubicBezTo>
                    <a:pt x="21523" y="34225"/>
                    <a:pt x="21528" y="34242"/>
                    <a:pt x="21566" y="34248"/>
                  </a:cubicBezTo>
                  <a:cubicBezTo>
                    <a:pt x="21590" y="34287"/>
                    <a:pt x="21607" y="34326"/>
                    <a:pt x="21623" y="34326"/>
                  </a:cubicBezTo>
                  <a:cubicBezTo>
                    <a:pt x="21630" y="34326"/>
                    <a:pt x="21637" y="34319"/>
                    <a:pt x="21645" y="34302"/>
                  </a:cubicBezTo>
                  <a:cubicBezTo>
                    <a:pt x="21694" y="34263"/>
                    <a:pt x="21707" y="34241"/>
                    <a:pt x="21699" y="34241"/>
                  </a:cubicBezTo>
                  <a:cubicBezTo>
                    <a:pt x="21694" y="34241"/>
                    <a:pt x="21680" y="34252"/>
                    <a:pt x="21661" y="34276"/>
                  </a:cubicBezTo>
                  <a:cubicBezTo>
                    <a:pt x="21671" y="34262"/>
                    <a:pt x="21677" y="34253"/>
                    <a:pt x="21685" y="34242"/>
                  </a:cubicBezTo>
                  <a:lnTo>
                    <a:pt x="21688" y="34242"/>
                  </a:lnTo>
                  <a:cubicBezTo>
                    <a:pt x="21837" y="34219"/>
                    <a:pt x="22108" y="34206"/>
                    <a:pt x="22314" y="34206"/>
                  </a:cubicBezTo>
                  <a:cubicBezTo>
                    <a:pt x="22356" y="34206"/>
                    <a:pt x="22395" y="34206"/>
                    <a:pt x="22430" y="34208"/>
                  </a:cubicBezTo>
                  <a:cubicBezTo>
                    <a:pt x="22459" y="34208"/>
                    <a:pt x="22486" y="34209"/>
                    <a:pt x="22512" y="34209"/>
                  </a:cubicBezTo>
                  <a:cubicBezTo>
                    <a:pt x="22906" y="34209"/>
                    <a:pt x="22884" y="34103"/>
                    <a:pt x="23278" y="34103"/>
                  </a:cubicBezTo>
                  <a:cubicBezTo>
                    <a:pt x="23303" y="34103"/>
                    <a:pt x="23331" y="34103"/>
                    <a:pt x="23360" y="34104"/>
                  </a:cubicBezTo>
                  <a:cubicBezTo>
                    <a:pt x="23299" y="34083"/>
                    <a:pt x="23273" y="34022"/>
                    <a:pt x="23310" y="33981"/>
                  </a:cubicBezTo>
                  <a:lnTo>
                    <a:pt x="23310" y="33981"/>
                  </a:lnTo>
                  <a:cubicBezTo>
                    <a:pt x="23336" y="34013"/>
                    <a:pt x="23388" y="34029"/>
                    <a:pt x="23441" y="34029"/>
                  </a:cubicBezTo>
                  <a:cubicBezTo>
                    <a:pt x="23500" y="34029"/>
                    <a:pt x="23560" y="34009"/>
                    <a:pt x="23583" y="33970"/>
                  </a:cubicBezTo>
                  <a:cubicBezTo>
                    <a:pt x="23626" y="33973"/>
                    <a:pt x="23688" y="33975"/>
                    <a:pt x="23759" y="33975"/>
                  </a:cubicBezTo>
                  <a:cubicBezTo>
                    <a:pt x="23973" y="33975"/>
                    <a:pt x="24281" y="33962"/>
                    <a:pt x="24499" y="33962"/>
                  </a:cubicBezTo>
                  <a:cubicBezTo>
                    <a:pt x="24642" y="33962"/>
                    <a:pt x="24747" y="33968"/>
                    <a:pt x="24761" y="33986"/>
                  </a:cubicBezTo>
                  <a:lnTo>
                    <a:pt x="24761" y="33986"/>
                  </a:lnTo>
                  <a:lnTo>
                    <a:pt x="24732" y="33947"/>
                  </a:lnTo>
                  <a:cubicBezTo>
                    <a:pt x="24732" y="33947"/>
                    <a:pt x="24733" y="33946"/>
                    <a:pt x="24734" y="33946"/>
                  </a:cubicBezTo>
                  <a:cubicBezTo>
                    <a:pt x="24758" y="33946"/>
                    <a:pt x="24794" y="33995"/>
                    <a:pt x="24842" y="34028"/>
                  </a:cubicBezTo>
                  <a:cubicBezTo>
                    <a:pt x="24842" y="34031"/>
                    <a:pt x="24840" y="34033"/>
                    <a:pt x="24842" y="34038"/>
                  </a:cubicBezTo>
                  <a:cubicBezTo>
                    <a:pt x="24845" y="34049"/>
                    <a:pt x="24847" y="34054"/>
                    <a:pt x="24849" y="34054"/>
                  </a:cubicBezTo>
                  <a:cubicBezTo>
                    <a:pt x="24852" y="34054"/>
                    <a:pt x="24855" y="34048"/>
                    <a:pt x="24859" y="34038"/>
                  </a:cubicBezTo>
                  <a:cubicBezTo>
                    <a:pt x="24860" y="34038"/>
                    <a:pt x="24861" y="34040"/>
                    <a:pt x="24861" y="34040"/>
                  </a:cubicBezTo>
                  <a:cubicBezTo>
                    <a:pt x="24908" y="34047"/>
                    <a:pt x="24938" y="34050"/>
                    <a:pt x="24955" y="34050"/>
                  </a:cubicBezTo>
                  <a:cubicBezTo>
                    <a:pt x="25014" y="34050"/>
                    <a:pt x="24916" y="34013"/>
                    <a:pt x="24867" y="34013"/>
                  </a:cubicBezTo>
                  <a:cubicBezTo>
                    <a:pt x="24866" y="34013"/>
                    <a:pt x="24866" y="34013"/>
                    <a:pt x="24865" y="34013"/>
                  </a:cubicBezTo>
                  <a:cubicBezTo>
                    <a:pt x="24884" y="33929"/>
                    <a:pt x="24913" y="33742"/>
                    <a:pt x="24963" y="33742"/>
                  </a:cubicBezTo>
                  <a:cubicBezTo>
                    <a:pt x="24966" y="33742"/>
                    <a:pt x="24970" y="33743"/>
                    <a:pt x="24973" y="33744"/>
                  </a:cubicBezTo>
                  <a:cubicBezTo>
                    <a:pt x="25001" y="33751"/>
                    <a:pt x="25036" y="33789"/>
                    <a:pt x="25079" y="33789"/>
                  </a:cubicBezTo>
                  <a:cubicBezTo>
                    <a:pt x="25096" y="33789"/>
                    <a:pt x="25115" y="33783"/>
                    <a:pt x="25135" y="33766"/>
                  </a:cubicBezTo>
                  <a:lnTo>
                    <a:pt x="25135" y="33766"/>
                  </a:lnTo>
                  <a:cubicBezTo>
                    <a:pt x="25112" y="33785"/>
                    <a:pt x="25408" y="33799"/>
                    <a:pt x="25740" y="33799"/>
                  </a:cubicBezTo>
                  <a:cubicBezTo>
                    <a:pt x="26102" y="33799"/>
                    <a:pt x="26508" y="33783"/>
                    <a:pt x="26596" y="33741"/>
                  </a:cubicBezTo>
                  <a:cubicBezTo>
                    <a:pt x="26679" y="33896"/>
                    <a:pt x="27077" y="33934"/>
                    <a:pt x="27257" y="33934"/>
                  </a:cubicBezTo>
                  <a:cubicBezTo>
                    <a:pt x="27298" y="33934"/>
                    <a:pt x="27328" y="33932"/>
                    <a:pt x="27340" y="33929"/>
                  </a:cubicBezTo>
                  <a:cubicBezTo>
                    <a:pt x="27357" y="33925"/>
                    <a:pt x="27374" y="33923"/>
                    <a:pt x="27391" y="33923"/>
                  </a:cubicBezTo>
                  <a:cubicBezTo>
                    <a:pt x="27439" y="33923"/>
                    <a:pt x="27488" y="33936"/>
                    <a:pt x="27533" y="33948"/>
                  </a:cubicBezTo>
                  <a:cubicBezTo>
                    <a:pt x="27572" y="33959"/>
                    <a:pt x="27700" y="33962"/>
                    <a:pt x="27857" y="33962"/>
                  </a:cubicBezTo>
                  <a:cubicBezTo>
                    <a:pt x="28026" y="33962"/>
                    <a:pt x="28227" y="33959"/>
                    <a:pt x="28387" y="33959"/>
                  </a:cubicBezTo>
                  <a:cubicBezTo>
                    <a:pt x="28539" y="33959"/>
                    <a:pt x="28652" y="33962"/>
                    <a:pt x="28661" y="33973"/>
                  </a:cubicBezTo>
                  <a:cubicBezTo>
                    <a:pt x="28680" y="33971"/>
                    <a:pt x="28694" y="33968"/>
                    <a:pt x="28711" y="33968"/>
                  </a:cubicBezTo>
                  <a:cubicBezTo>
                    <a:pt x="28736" y="33968"/>
                    <a:pt x="28769" y="33974"/>
                    <a:pt x="28831" y="33994"/>
                  </a:cubicBezTo>
                  <a:cubicBezTo>
                    <a:pt x="28869" y="33996"/>
                    <a:pt x="28918" y="34014"/>
                    <a:pt x="28982" y="34014"/>
                  </a:cubicBezTo>
                  <a:cubicBezTo>
                    <a:pt x="29009" y="34014"/>
                    <a:pt x="29039" y="34011"/>
                    <a:pt x="29072" y="34003"/>
                  </a:cubicBezTo>
                  <a:cubicBezTo>
                    <a:pt x="29099" y="34016"/>
                    <a:pt x="29129" y="34021"/>
                    <a:pt x="29162" y="34021"/>
                  </a:cubicBezTo>
                  <a:cubicBezTo>
                    <a:pt x="29220" y="34021"/>
                    <a:pt x="29287" y="34007"/>
                    <a:pt x="29363" y="34007"/>
                  </a:cubicBezTo>
                  <a:cubicBezTo>
                    <a:pt x="29415" y="34007"/>
                    <a:pt x="29471" y="34013"/>
                    <a:pt x="29531" y="34034"/>
                  </a:cubicBezTo>
                  <a:cubicBezTo>
                    <a:pt x="29696" y="34047"/>
                    <a:pt x="29813" y="34051"/>
                    <a:pt x="29897" y="34054"/>
                  </a:cubicBezTo>
                  <a:cubicBezTo>
                    <a:pt x="29908" y="34047"/>
                    <a:pt x="29915" y="34043"/>
                    <a:pt x="29929" y="34034"/>
                  </a:cubicBezTo>
                  <a:cubicBezTo>
                    <a:pt x="29951" y="34038"/>
                    <a:pt x="29969" y="34041"/>
                    <a:pt x="29986" y="34043"/>
                  </a:cubicBezTo>
                  <a:cubicBezTo>
                    <a:pt x="29961" y="34043"/>
                    <a:pt x="29936" y="34046"/>
                    <a:pt x="29911" y="34054"/>
                  </a:cubicBezTo>
                  <a:cubicBezTo>
                    <a:pt x="29955" y="34054"/>
                    <a:pt x="29998" y="34057"/>
                    <a:pt x="30041" y="34065"/>
                  </a:cubicBezTo>
                  <a:cubicBezTo>
                    <a:pt x="30058" y="34075"/>
                    <a:pt x="30068" y="34078"/>
                    <a:pt x="30074" y="34078"/>
                  </a:cubicBezTo>
                  <a:cubicBezTo>
                    <a:pt x="30088" y="34078"/>
                    <a:pt x="30066" y="34053"/>
                    <a:pt x="30032" y="34053"/>
                  </a:cubicBezTo>
                  <a:cubicBezTo>
                    <a:pt x="30031" y="34053"/>
                    <a:pt x="30030" y="34053"/>
                    <a:pt x="30028" y="34054"/>
                  </a:cubicBezTo>
                  <a:cubicBezTo>
                    <a:pt x="30017" y="34049"/>
                    <a:pt x="30007" y="34046"/>
                    <a:pt x="29996" y="34044"/>
                  </a:cubicBezTo>
                  <a:lnTo>
                    <a:pt x="29996" y="34044"/>
                  </a:lnTo>
                  <a:cubicBezTo>
                    <a:pt x="30026" y="34048"/>
                    <a:pt x="30050" y="34049"/>
                    <a:pt x="30068" y="34049"/>
                  </a:cubicBezTo>
                  <a:cubicBezTo>
                    <a:pt x="30129" y="34049"/>
                    <a:pt x="30131" y="34032"/>
                    <a:pt x="30138" y="34026"/>
                  </a:cubicBezTo>
                  <a:cubicBezTo>
                    <a:pt x="30138" y="34026"/>
                    <a:pt x="30138" y="34026"/>
                    <a:pt x="30139" y="34026"/>
                  </a:cubicBezTo>
                  <a:cubicBezTo>
                    <a:pt x="30149" y="34026"/>
                    <a:pt x="30174" y="33978"/>
                    <a:pt x="30408" y="33958"/>
                  </a:cubicBezTo>
                  <a:cubicBezTo>
                    <a:pt x="30421" y="33962"/>
                    <a:pt x="30435" y="33964"/>
                    <a:pt x="30448" y="33964"/>
                  </a:cubicBezTo>
                  <a:cubicBezTo>
                    <a:pt x="30496" y="33964"/>
                    <a:pt x="30541" y="33942"/>
                    <a:pt x="30584" y="33942"/>
                  </a:cubicBezTo>
                  <a:cubicBezTo>
                    <a:pt x="30597" y="33942"/>
                    <a:pt x="30610" y="33944"/>
                    <a:pt x="30623" y="33949"/>
                  </a:cubicBezTo>
                  <a:cubicBezTo>
                    <a:pt x="30644" y="33931"/>
                    <a:pt x="30664" y="33923"/>
                    <a:pt x="30685" y="33923"/>
                  </a:cubicBezTo>
                  <a:cubicBezTo>
                    <a:pt x="30725" y="33923"/>
                    <a:pt x="30762" y="33953"/>
                    <a:pt x="30797" y="33980"/>
                  </a:cubicBezTo>
                  <a:cubicBezTo>
                    <a:pt x="30815" y="34006"/>
                    <a:pt x="30848" y="34012"/>
                    <a:pt x="30885" y="34012"/>
                  </a:cubicBezTo>
                  <a:cubicBezTo>
                    <a:pt x="30920" y="34012"/>
                    <a:pt x="30959" y="34006"/>
                    <a:pt x="30993" y="34006"/>
                  </a:cubicBezTo>
                  <a:cubicBezTo>
                    <a:pt x="31029" y="34006"/>
                    <a:pt x="31059" y="34012"/>
                    <a:pt x="31074" y="34037"/>
                  </a:cubicBezTo>
                  <a:cubicBezTo>
                    <a:pt x="31095" y="34021"/>
                    <a:pt x="31115" y="34013"/>
                    <a:pt x="31135" y="34013"/>
                  </a:cubicBezTo>
                  <a:cubicBezTo>
                    <a:pt x="31160" y="34013"/>
                    <a:pt x="31184" y="34025"/>
                    <a:pt x="31209" y="34051"/>
                  </a:cubicBezTo>
                  <a:cubicBezTo>
                    <a:pt x="31220" y="34062"/>
                    <a:pt x="31230" y="34065"/>
                    <a:pt x="31241" y="34065"/>
                  </a:cubicBezTo>
                  <a:cubicBezTo>
                    <a:pt x="31264" y="34065"/>
                    <a:pt x="31287" y="34047"/>
                    <a:pt x="31311" y="34047"/>
                  </a:cubicBezTo>
                  <a:cubicBezTo>
                    <a:pt x="31322" y="34047"/>
                    <a:pt x="31334" y="34051"/>
                    <a:pt x="31345" y="34064"/>
                  </a:cubicBezTo>
                  <a:cubicBezTo>
                    <a:pt x="31391" y="34069"/>
                    <a:pt x="31441" y="34056"/>
                    <a:pt x="31493" y="34113"/>
                  </a:cubicBezTo>
                  <a:cubicBezTo>
                    <a:pt x="31516" y="34111"/>
                    <a:pt x="31535" y="34110"/>
                    <a:pt x="31552" y="34110"/>
                  </a:cubicBezTo>
                  <a:cubicBezTo>
                    <a:pt x="31638" y="34110"/>
                    <a:pt x="31651" y="34135"/>
                    <a:pt x="31659" y="34135"/>
                  </a:cubicBezTo>
                  <a:cubicBezTo>
                    <a:pt x="31661" y="34135"/>
                    <a:pt x="31662" y="34134"/>
                    <a:pt x="31663" y="34132"/>
                  </a:cubicBezTo>
                  <a:cubicBezTo>
                    <a:pt x="31666" y="34131"/>
                    <a:pt x="31672" y="34056"/>
                    <a:pt x="31690" y="34056"/>
                  </a:cubicBezTo>
                  <a:cubicBezTo>
                    <a:pt x="31695" y="34056"/>
                    <a:pt x="31700" y="34061"/>
                    <a:pt x="31707" y="34074"/>
                  </a:cubicBezTo>
                  <a:cubicBezTo>
                    <a:pt x="31739" y="34074"/>
                    <a:pt x="31792" y="34056"/>
                    <a:pt x="31892" y="34037"/>
                  </a:cubicBezTo>
                  <a:cubicBezTo>
                    <a:pt x="31935" y="34057"/>
                    <a:pt x="31971" y="34063"/>
                    <a:pt x="32001" y="34063"/>
                  </a:cubicBezTo>
                  <a:cubicBezTo>
                    <a:pt x="32039" y="34063"/>
                    <a:pt x="32068" y="34053"/>
                    <a:pt x="32090" y="34050"/>
                  </a:cubicBezTo>
                  <a:cubicBezTo>
                    <a:pt x="32095" y="34039"/>
                    <a:pt x="32101" y="34035"/>
                    <a:pt x="32107" y="34035"/>
                  </a:cubicBezTo>
                  <a:cubicBezTo>
                    <a:pt x="32140" y="34035"/>
                    <a:pt x="32174" y="34179"/>
                    <a:pt x="32183" y="34197"/>
                  </a:cubicBezTo>
                  <a:cubicBezTo>
                    <a:pt x="32186" y="34199"/>
                    <a:pt x="32189" y="34200"/>
                    <a:pt x="32192" y="34200"/>
                  </a:cubicBezTo>
                  <a:cubicBezTo>
                    <a:pt x="32207" y="34200"/>
                    <a:pt x="32224" y="34181"/>
                    <a:pt x="32323" y="34176"/>
                  </a:cubicBezTo>
                  <a:cubicBezTo>
                    <a:pt x="32331" y="34180"/>
                    <a:pt x="32354" y="34182"/>
                    <a:pt x="32389" y="34182"/>
                  </a:cubicBezTo>
                  <a:cubicBezTo>
                    <a:pt x="32598" y="34182"/>
                    <a:pt x="33212" y="34105"/>
                    <a:pt x="33288" y="34062"/>
                  </a:cubicBezTo>
                  <a:cubicBezTo>
                    <a:pt x="33320" y="34069"/>
                    <a:pt x="33356" y="34119"/>
                    <a:pt x="33396" y="34119"/>
                  </a:cubicBezTo>
                  <a:cubicBezTo>
                    <a:pt x="33413" y="34119"/>
                    <a:pt x="33431" y="34110"/>
                    <a:pt x="33450" y="34084"/>
                  </a:cubicBezTo>
                  <a:cubicBezTo>
                    <a:pt x="33472" y="34054"/>
                    <a:pt x="33494" y="34044"/>
                    <a:pt x="33519" y="34044"/>
                  </a:cubicBezTo>
                  <a:cubicBezTo>
                    <a:pt x="33566" y="34044"/>
                    <a:pt x="33618" y="34082"/>
                    <a:pt x="33678" y="34084"/>
                  </a:cubicBezTo>
                  <a:cubicBezTo>
                    <a:pt x="33683" y="34087"/>
                    <a:pt x="33688" y="34089"/>
                    <a:pt x="33694" y="34089"/>
                  </a:cubicBezTo>
                  <a:cubicBezTo>
                    <a:pt x="33723" y="34089"/>
                    <a:pt x="33755" y="34047"/>
                    <a:pt x="33788" y="34047"/>
                  </a:cubicBezTo>
                  <a:cubicBezTo>
                    <a:pt x="33800" y="34047"/>
                    <a:pt x="33812" y="34052"/>
                    <a:pt x="33824" y="34066"/>
                  </a:cubicBezTo>
                  <a:cubicBezTo>
                    <a:pt x="33842" y="34081"/>
                    <a:pt x="33861" y="34084"/>
                    <a:pt x="33881" y="34084"/>
                  </a:cubicBezTo>
                  <a:cubicBezTo>
                    <a:pt x="33896" y="34084"/>
                    <a:pt x="33912" y="34082"/>
                    <a:pt x="33928" y="34082"/>
                  </a:cubicBezTo>
                  <a:cubicBezTo>
                    <a:pt x="33950" y="34082"/>
                    <a:pt x="33973" y="34085"/>
                    <a:pt x="33996" y="34102"/>
                  </a:cubicBezTo>
                  <a:cubicBezTo>
                    <a:pt x="34016" y="34110"/>
                    <a:pt x="34038" y="34113"/>
                    <a:pt x="34059" y="34113"/>
                  </a:cubicBezTo>
                  <a:cubicBezTo>
                    <a:pt x="34115" y="34113"/>
                    <a:pt x="34174" y="34094"/>
                    <a:pt x="34237" y="34094"/>
                  </a:cubicBezTo>
                  <a:cubicBezTo>
                    <a:pt x="34272" y="34094"/>
                    <a:pt x="34308" y="34100"/>
                    <a:pt x="34346" y="34118"/>
                  </a:cubicBezTo>
                  <a:cubicBezTo>
                    <a:pt x="34385" y="34097"/>
                    <a:pt x="34427" y="34075"/>
                    <a:pt x="34469" y="34075"/>
                  </a:cubicBezTo>
                  <a:cubicBezTo>
                    <a:pt x="34497" y="34075"/>
                    <a:pt x="34525" y="34084"/>
                    <a:pt x="34553" y="34107"/>
                  </a:cubicBezTo>
                  <a:cubicBezTo>
                    <a:pt x="34611" y="34153"/>
                    <a:pt x="34702" y="34169"/>
                    <a:pt x="34810" y="34169"/>
                  </a:cubicBezTo>
                  <a:cubicBezTo>
                    <a:pt x="35059" y="34169"/>
                    <a:pt x="35400" y="34082"/>
                    <a:pt x="35638" y="34082"/>
                  </a:cubicBezTo>
                  <a:cubicBezTo>
                    <a:pt x="35674" y="34082"/>
                    <a:pt x="35710" y="34084"/>
                    <a:pt x="35745" y="34090"/>
                  </a:cubicBezTo>
                  <a:cubicBezTo>
                    <a:pt x="35744" y="34085"/>
                    <a:pt x="35743" y="34082"/>
                    <a:pt x="35740" y="34074"/>
                  </a:cubicBezTo>
                  <a:cubicBezTo>
                    <a:pt x="35739" y="34066"/>
                    <a:pt x="35735" y="34060"/>
                    <a:pt x="35731" y="34054"/>
                  </a:cubicBezTo>
                  <a:lnTo>
                    <a:pt x="35731" y="34054"/>
                  </a:lnTo>
                  <a:cubicBezTo>
                    <a:pt x="35738" y="34061"/>
                    <a:pt x="35747" y="34065"/>
                    <a:pt x="35756" y="34065"/>
                  </a:cubicBezTo>
                  <a:cubicBezTo>
                    <a:pt x="35762" y="34065"/>
                    <a:pt x="35767" y="34063"/>
                    <a:pt x="35772" y="34061"/>
                  </a:cubicBezTo>
                  <a:cubicBezTo>
                    <a:pt x="35801" y="34041"/>
                    <a:pt x="35844" y="34031"/>
                    <a:pt x="35908" y="34019"/>
                  </a:cubicBezTo>
                  <a:cubicBezTo>
                    <a:pt x="35960" y="34027"/>
                    <a:pt x="36023" y="34070"/>
                    <a:pt x="36103" y="34070"/>
                  </a:cubicBezTo>
                  <a:cubicBezTo>
                    <a:pt x="36121" y="34070"/>
                    <a:pt x="36140" y="34068"/>
                    <a:pt x="36160" y="34062"/>
                  </a:cubicBezTo>
                  <a:cubicBezTo>
                    <a:pt x="36189" y="34076"/>
                    <a:pt x="36217" y="34081"/>
                    <a:pt x="36244" y="34081"/>
                  </a:cubicBezTo>
                  <a:cubicBezTo>
                    <a:pt x="36290" y="34081"/>
                    <a:pt x="36332" y="34066"/>
                    <a:pt x="36370" y="34054"/>
                  </a:cubicBezTo>
                  <a:cubicBezTo>
                    <a:pt x="36375" y="34051"/>
                    <a:pt x="36379" y="34051"/>
                    <a:pt x="36384" y="34050"/>
                  </a:cubicBezTo>
                  <a:cubicBezTo>
                    <a:pt x="36367" y="34024"/>
                    <a:pt x="36363" y="33973"/>
                    <a:pt x="36380" y="33973"/>
                  </a:cubicBezTo>
                  <a:cubicBezTo>
                    <a:pt x="36385" y="33973"/>
                    <a:pt x="36391" y="33977"/>
                    <a:pt x="36399" y="33987"/>
                  </a:cubicBezTo>
                  <a:cubicBezTo>
                    <a:pt x="36430" y="33935"/>
                    <a:pt x="36460" y="33953"/>
                    <a:pt x="36493" y="33922"/>
                  </a:cubicBezTo>
                  <a:cubicBezTo>
                    <a:pt x="36519" y="33947"/>
                    <a:pt x="36545" y="33984"/>
                    <a:pt x="36572" y="33984"/>
                  </a:cubicBezTo>
                  <a:cubicBezTo>
                    <a:pt x="36579" y="33984"/>
                    <a:pt x="36586" y="33981"/>
                    <a:pt x="36593" y="33976"/>
                  </a:cubicBezTo>
                  <a:cubicBezTo>
                    <a:pt x="36598" y="33970"/>
                    <a:pt x="36604" y="33968"/>
                    <a:pt x="36609" y="33968"/>
                  </a:cubicBezTo>
                  <a:cubicBezTo>
                    <a:pt x="36615" y="33968"/>
                    <a:pt x="36620" y="33971"/>
                    <a:pt x="36626" y="33975"/>
                  </a:cubicBezTo>
                  <a:cubicBezTo>
                    <a:pt x="36660" y="33975"/>
                    <a:pt x="36686" y="33998"/>
                    <a:pt x="36703" y="34036"/>
                  </a:cubicBezTo>
                  <a:cubicBezTo>
                    <a:pt x="36716" y="34043"/>
                    <a:pt x="36728" y="34055"/>
                    <a:pt x="36734" y="34070"/>
                  </a:cubicBezTo>
                  <a:cubicBezTo>
                    <a:pt x="36847" y="34129"/>
                    <a:pt x="37130" y="34165"/>
                    <a:pt x="37395" y="34165"/>
                  </a:cubicBezTo>
                  <a:cubicBezTo>
                    <a:pt x="37613" y="34165"/>
                    <a:pt x="37818" y="34140"/>
                    <a:pt x="37904" y="34084"/>
                  </a:cubicBezTo>
                  <a:cubicBezTo>
                    <a:pt x="37927" y="34110"/>
                    <a:pt x="37949" y="34120"/>
                    <a:pt x="37973" y="34120"/>
                  </a:cubicBezTo>
                  <a:cubicBezTo>
                    <a:pt x="38038" y="34120"/>
                    <a:pt x="38106" y="34042"/>
                    <a:pt x="38179" y="34042"/>
                  </a:cubicBezTo>
                  <a:cubicBezTo>
                    <a:pt x="38186" y="34042"/>
                    <a:pt x="38193" y="34043"/>
                    <a:pt x="38200" y="34045"/>
                  </a:cubicBezTo>
                  <a:cubicBezTo>
                    <a:pt x="38267" y="33978"/>
                    <a:pt x="38338" y="33940"/>
                    <a:pt x="38413" y="33940"/>
                  </a:cubicBezTo>
                  <a:cubicBezTo>
                    <a:pt x="38456" y="33940"/>
                    <a:pt x="38500" y="33953"/>
                    <a:pt x="38546" y="33980"/>
                  </a:cubicBezTo>
                  <a:cubicBezTo>
                    <a:pt x="38609" y="34034"/>
                    <a:pt x="38673" y="34062"/>
                    <a:pt x="38742" y="34062"/>
                  </a:cubicBezTo>
                  <a:cubicBezTo>
                    <a:pt x="38743" y="34062"/>
                    <a:pt x="38745" y="34063"/>
                    <a:pt x="38747" y="34063"/>
                  </a:cubicBezTo>
                  <a:cubicBezTo>
                    <a:pt x="38812" y="34063"/>
                    <a:pt x="38881" y="34037"/>
                    <a:pt x="38953" y="33987"/>
                  </a:cubicBezTo>
                  <a:cubicBezTo>
                    <a:pt x="39026" y="34038"/>
                    <a:pt x="39087" y="34056"/>
                    <a:pt x="39138" y="34056"/>
                  </a:cubicBezTo>
                  <a:cubicBezTo>
                    <a:pt x="39240" y="34056"/>
                    <a:pt x="39301" y="33985"/>
                    <a:pt x="39338" y="33972"/>
                  </a:cubicBezTo>
                  <a:cubicBezTo>
                    <a:pt x="39361" y="34004"/>
                    <a:pt x="39375" y="34014"/>
                    <a:pt x="39384" y="34014"/>
                  </a:cubicBezTo>
                  <a:cubicBezTo>
                    <a:pt x="39397" y="34014"/>
                    <a:pt x="39399" y="33993"/>
                    <a:pt x="39402" y="33990"/>
                  </a:cubicBezTo>
                  <a:cubicBezTo>
                    <a:pt x="39405" y="33982"/>
                    <a:pt x="39409" y="33963"/>
                    <a:pt x="39426" y="33963"/>
                  </a:cubicBezTo>
                  <a:cubicBezTo>
                    <a:pt x="39437" y="33963"/>
                    <a:pt x="39454" y="33971"/>
                    <a:pt x="39481" y="33996"/>
                  </a:cubicBezTo>
                  <a:cubicBezTo>
                    <a:pt x="39618" y="34129"/>
                    <a:pt x="40562" y="34196"/>
                    <a:pt x="40781" y="34197"/>
                  </a:cubicBezTo>
                  <a:lnTo>
                    <a:pt x="41132" y="34201"/>
                  </a:lnTo>
                  <a:cubicBezTo>
                    <a:pt x="41133" y="34201"/>
                    <a:pt x="41133" y="34201"/>
                    <a:pt x="41133" y="34201"/>
                  </a:cubicBezTo>
                  <a:cubicBezTo>
                    <a:pt x="41220" y="34201"/>
                    <a:pt x="41427" y="33972"/>
                    <a:pt x="41495" y="33972"/>
                  </a:cubicBezTo>
                  <a:cubicBezTo>
                    <a:pt x="41503" y="33972"/>
                    <a:pt x="41509" y="33976"/>
                    <a:pt x="41513" y="33984"/>
                  </a:cubicBezTo>
                  <a:cubicBezTo>
                    <a:pt x="41528" y="34018"/>
                    <a:pt x="41544" y="34026"/>
                    <a:pt x="41560" y="34026"/>
                  </a:cubicBezTo>
                  <a:cubicBezTo>
                    <a:pt x="41573" y="34026"/>
                    <a:pt x="41586" y="34020"/>
                    <a:pt x="41600" y="34020"/>
                  </a:cubicBezTo>
                  <a:cubicBezTo>
                    <a:pt x="41613" y="34020"/>
                    <a:pt x="41626" y="34025"/>
                    <a:pt x="41640" y="34043"/>
                  </a:cubicBezTo>
                  <a:cubicBezTo>
                    <a:pt x="41651" y="34055"/>
                    <a:pt x="41663" y="34059"/>
                    <a:pt x="41674" y="34059"/>
                  </a:cubicBezTo>
                  <a:cubicBezTo>
                    <a:pt x="41710" y="34059"/>
                    <a:pt x="41749" y="34016"/>
                    <a:pt x="41789" y="34006"/>
                  </a:cubicBezTo>
                  <a:cubicBezTo>
                    <a:pt x="41805" y="33977"/>
                    <a:pt x="41821" y="33966"/>
                    <a:pt x="41838" y="33966"/>
                  </a:cubicBezTo>
                  <a:cubicBezTo>
                    <a:pt x="41878" y="33966"/>
                    <a:pt x="41920" y="34029"/>
                    <a:pt x="41965" y="34036"/>
                  </a:cubicBezTo>
                  <a:cubicBezTo>
                    <a:pt x="41986" y="34065"/>
                    <a:pt x="42007" y="34073"/>
                    <a:pt x="42030" y="34073"/>
                  </a:cubicBezTo>
                  <a:cubicBezTo>
                    <a:pt x="42059" y="34073"/>
                    <a:pt x="42089" y="34059"/>
                    <a:pt x="42121" y="34059"/>
                  </a:cubicBezTo>
                  <a:cubicBezTo>
                    <a:pt x="42136" y="34059"/>
                    <a:pt x="42152" y="34062"/>
                    <a:pt x="42168" y="34073"/>
                  </a:cubicBezTo>
                  <a:cubicBezTo>
                    <a:pt x="42241" y="34110"/>
                    <a:pt x="42302" y="34148"/>
                    <a:pt x="42353" y="34152"/>
                  </a:cubicBezTo>
                  <a:cubicBezTo>
                    <a:pt x="42354" y="34151"/>
                    <a:pt x="42355" y="34151"/>
                    <a:pt x="42356" y="34151"/>
                  </a:cubicBezTo>
                  <a:cubicBezTo>
                    <a:pt x="42387" y="34151"/>
                    <a:pt x="42414" y="34197"/>
                    <a:pt x="42438" y="34197"/>
                  </a:cubicBezTo>
                  <a:cubicBezTo>
                    <a:pt x="42452" y="34197"/>
                    <a:pt x="42465" y="34180"/>
                    <a:pt x="42477" y="34127"/>
                  </a:cubicBezTo>
                  <a:cubicBezTo>
                    <a:pt x="42489" y="34142"/>
                    <a:pt x="42500" y="34148"/>
                    <a:pt x="42510" y="34148"/>
                  </a:cubicBezTo>
                  <a:cubicBezTo>
                    <a:pt x="42542" y="34148"/>
                    <a:pt x="42563" y="34092"/>
                    <a:pt x="42578" y="34092"/>
                  </a:cubicBezTo>
                  <a:cubicBezTo>
                    <a:pt x="42584" y="34092"/>
                    <a:pt x="42589" y="34100"/>
                    <a:pt x="42593" y="34124"/>
                  </a:cubicBezTo>
                  <a:cubicBezTo>
                    <a:pt x="42604" y="34111"/>
                    <a:pt x="42609" y="34109"/>
                    <a:pt x="42612" y="34109"/>
                  </a:cubicBezTo>
                  <a:cubicBezTo>
                    <a:pt x="42615" y="34109"/>
                    <a:pt x="42616" y="34110"/>
                    <a:pt x="42617" y="34110"/>
                  </a:cubicBezTo>
                  <a:cubicBezTo>
                    <a:pt x="42621" y="34110"/>
                    <a:pt x="42626" y="34104"/>
                    <a:pt x="42647" y="34069"/>
                  </a:cubicBezTo>
                  <a:cubicBezTo>
                    <a:pt x="42660" y="33992"/>
                    <a:pt x="42680" y="33942"/>
                    <a:pt x="42710" y="33942"/>
                  </a:cubicBezTo>
                  <a:cubicBezTo>
                    <a:pt x="42729" y="33942"/>
                    <a:pt x="42753" y="33964"/>
                    <a:pt x="42783" y="34017"/>
                  </a:cubicBezTo>
                  <a:cubicBezTo>
                    <a:pt x="42783" y="34017"/>
                    <a:pt x="42784" y="34017"/>
                    <a:pt x="42785" y="34017"/>
                  </a:cubicBezTo>
                  <a:cubicBezTo>
                    <a:pt x="42825" y="34017"/>
                    <a:pt x="42928" y="34113"/>
                    <a:pt x="42983" y="34141"/>
                  </a:cubicBezTo>
                  <a:cubicBezTo>
                    <a:pt x="43000" y="34127"/>
                    <a:pt x="43017" y="34122"/>
                    <a:pt x="43036" y="34122"/>
                  </a:cubicBezTo>
                  <a:cubicBezTo>
                    <a:pt x="43080" y="34122"/>
                    <a:pt x="43130" y="34150"/>
                    <a:pt x="43186" y="34153"/>
                  </a:cubicBezTo>
                  <a:cubicBezTo>
                    <a:pt x="43306" y="34074"/>
                    <a:pt x="43681" y="34024"/>
                    <a:pt x="43749" y="34003"/>
                  </a:cubicBezTo>
                  <a:cubicBezTo>
                    <a:pt x="43766" y="34019"/>
                    <a:pt x="43782" y="34025"/>
                    <a:pt x="43796" y="34025"/>
                  </a:cubicBezTo>
                  <a:cubicBezTo>
                    <a:pt x="43833" y="34025"/>
                    <a:pt x="43860" y="33987"/>
                    <a:pt x="43881" y="33987"/>
                  </a:cubicBezTo>
                  <a:cubicBezTo>
                    <a:pt x="43883" y="33987"/>
                    <a:pt x="43885" y="33988"/>
                    <a:pt x="43887" y="33989"/>
                  </a:cubicBezTo>
                  <a:cubicBezTo>
                    <a:pt x="43894" y="33987"/>
                    <a:pt x="43900" y="33986"/>
                    <a:pt x="43906" y="33982"/>
                  </a:cubicBezTo>
                  <a:lnTo>
                    <a:pt x="43906" y="33982"/>
                  </a:lnTo>
                  <a:cubicBezTo>
                    <a:pt x="43902" y="33995"/>
                    <a:pt x="43901" y="34006"/>
                    <a:pt x="43900" y="34019"/>
                  </a:cubicBezTo>
                  <a:cubicBezTo>
                    <a:pt x="43894" y="34027"/>
                    <a:pt x="43899" y="34041"/>
                    <a:pt x="43939" y="34055"/>
                  </a:cubicBezTo>
                  <a:cubicBezTo>
                    <a:pt x="43980" y="34070"/>
                    <a:pt x="44055" y="34084"/>
                    <a:pt x="44190" y="34090"/>
                  </a:cubicBezTo>
                  <a:cubicBezTo>
                    <a:pt x="44217" y="34135"/>
                    <a:pt x="44242" y="34151"/>
                    <a:pt x="44267" y="34151"/>
                  </a:cubicBezTo>
                  <a:cubicBezTo>
                    <a:pt x="44297" y="34151"/>
                    <a:pt x="44327" y="34126"/>
                    <a:pt x="44354" y="34098"/>
                  </a:cubicBezTo>
                  <a:cubicBezTo>
                    <a:pt x="44376" y="34100"/>
                    <a:pt x="44509" y="34108"/>
                    <a:pt x="44651" y="34108"/>
                  </a:cubicBezTo>
                  <a:cubicBezTo>
                    <a:pt x="44825" y="34108"/>
                    <a:pt x="45015" y="34096"/>
                    <a:pt x="45037" y="34045"/>
                  </a:cubicBezTo>
                  <a:cubicBezTo>
                    <a:pt x="45085" y="34033"/>
                    <a:pt x="45127" y="34027"/>
                    <a:pt x="45167" y="34027"/>
                  </a:cubicBezTo>
                  <a:cubicBezTo>
                    <a:pt x="45199" y="34027"/>
                    <a:pt x="45230" y="34031"/>
                    <a:pt x="45260" y="34041"/>
                  </a:cubicBezTo>
                  <a:cubicBezTo>
                    <a:pt x="45317" y="34020"/>
                    <a:pt x="45915" y="33839"/>
                    <a:pt x="46125" y="33839"/>
                  </a:cubicBezTo>
                  <a:cubicBezTo>
                    <a:pt x="46159" y="33839"/>
                    <a:pt x="46183" y="33844"/>
                    <a:pt x="46193" y="33855"/>
                  </a:cubicBezTo>
                  <a:cubicBezTo>
                    <a:pt x="46226" y="33902"/>
                    <a:pt x="46260" y="33877"/>
                    <a:pt x="46297" y="33916"/>
                  </a:cubicBezTo>
                  <a:cubicBezTo>
                    <a:pt x="46334" y="33881"/>
                    <a:pt x="46372" y="33863"/>
                    <a:pt x="46414" y="33836"/>
                  </a:cubicBezTo>
                  <a:cubicBezTo>
                    <a:pt x="46429" y="33829"/>
                    <a:pt x="46444" y="33827"/>
                    <a:pt x="46460" y="33827"/>
                  </a:cubicBezTo>
                  <a:cubicBezTo>
                    <a:pt x="46509" y="33827"/>
                    <a:pt x="46563" y="33852"/>
                    <a:pt x="46623" y="33852"/>
                  </a:cubicBezTo>
                  <a:cubicBezTo>
                    <a:pt x="46652" y="33852"/>
                    <a:pt x="46684" y="33846"/>
                    <a:pt x="46717" y="33827"/>
                  </a:cubicBezTo>
                  <a:cubicBezTo>
                    <a:pt x="46723" y="33829"/>
                    <a:pt x="46729" y="33830"/>
                    <a:pt x="46736" y="33830"/>
                  </a:cubicBezTo>
                  <a:cubicBezTo>
                    <a:pt x="46776" y="33830"/>
                    <a:pt x="46818" y="33800"/>
                    <a:pt x="46863" y="33800"/>
                  </a:cubicBezTo>
                  <a:cubicBezTo>
                    <a:pt x="46879" y="33800"/>
                    <a:pt x="46897" y="33804"/>
                    <a:pt x="46914" y="33816"/>
                  </a:cubicBezTo>
                  <a:cubicBezTo>
                    <a:pt x="46979" y="33810"/>
                    <a:pt x="47524" y="33736"/>
                    <a:pt x="47662" y="33736"/>
                  </a:cubicBezTo>
                  <a:cubicBezTo>
                    <a:pt x="47676" y="33736"/>
                    <a:pt x="47686" y="33736"/>
                    <a:pt x="47690" y="33738"/>
                  </a:cubicBezTo>
                  <a:cubicBezTo>
                    <a:pt x="47698" y="33744"/>
                    <a:pt x="47725" y="33747"/>
                    <a:pt x="47765" y="33747"/>
                  </a:cubicBezTo>
                  <a:cubicBezTo>
                    <a:pt x="47913" y="33747"/>
                    <a:pt x="48245" y="33711"/>
                    <a:pt x="48512" y="33673"/>
                  </a:cubicBezTo>
                  <a:lnTo>
                    <a:pt x="48553" y="33673"/>
                  </a:lnTo>
                  <a:lnTo>
                    <a:pt x="48900" y="33679"/>
                  </a:lnTo>
                  <a:cubicBezTo>
                    <a:pt x="48899" y="33677"/>
                    <a:pt x="48898" y="33674"/>
                    <a:pt x="48898" y="33673"/>
                  </a:cubicBezTo>
                  <a:lnTo>
                    <a:pt x="49240" y="33673"/>
                  </a:lnTo>
                  <a:cubicBezTo>
                    <a:pt x="49232" y="33677"/>
                    <a:pt x="49226" y="33681"/>
                    <a:pt x="49218" y="33685"/>
                  </a:cubicBezTo>
                  <a:lnTo>
                    <a:pt x="49316" y="33686"/>
                  </a:lnTo>
                  <a:cubicBezTo>
                    <a:pt x="49314" y="33681"/>
                    <a:pt x="49310" y="33677"/>
                    <a:pt x="49308" y="33673"/>
                  </a:cubicBezTo>
                  <a:lnTo>
                    <a:pt x="49498" y="33673"/>
                  </a:lnTo>
                  <a:cubicBezTo>
                    <a:pt x="49495" y="33678"/>
                    <a:pt x="49492" y="33685"/>
                    <a:pt x="49489" y="33690"/>
                  </a:cubicBezTo>
                  <a:lnTo>
                    <a:pt x="49553" y="33691"/>
                  </a:lnTo>
                  <a:cubicBezTo>
                    <a:pt x="49544" y="33686"/>
                    <a:pt x="49535" y="33679"/>
                    <a:pt x="49528" y="33673"/>
                  </a:cubicBezTo>
                  <a:lnTo>
                    <a:pt x="49717" y="33673"/>
                  </a:lnTo>
                  <a:cubicBezTo>
                    <a:pt x="49713" y="33674"/>
                    <a:pt x="49711" y="33676"/>
                    <a:pt x="49707" y="33678"/>
                  </a:cubicBezTo>
                  <a:cubicBezTo>
                    <a:pt x="49699" y="33685"/>
                    <a:pt x="49692" y="33688"/>
                    <a:pt x="49683" y="33693"/>
                  </a:cubicBezTo>
                  <a:lnTo>
                    <a:pt x="50323" y="33705"/>
                  </a:lnTo>
                  <a:cubicBezTo>
                    <a:pt x="50312" y="33684"/>
                    <a:pt x="50301" y="33678"/>
                    <a:pt x="50290" y="33678"/>
                  </a:cubicBezTo>
                  <a:cubicBezTo>
                    <a:pt x="50269" y="33678"/>
                    <a:pt x="50249" y="33702"/>
                    <a:pt x="50229" y="33702"/>
                  </a:cubicBezTo>
                  <a:cubicBezTo>
                    <a:pt x="50218" y="33702"/>
                    <a:pt x="50207" y="33695"/>
                    <a:pt x="50196" y="33673"/>
                  </a:cubicBezTo>
                  <a:lnTo>
                    <a:pt x="51866" y="33673"/>
                  </a:lnTo>
                  <a:cubicBezTo>
                    <a:pt x="51866" y="33692"/>
                    <a:pt x="51866" y="33713"/>
                    <a:pt x="51865" y="33732"/>
                  </a:cubicBezTo>
                  <a:lnTo>
                    <a:pt x="51870" y="33732"/>
                  </a:lnTo>
                  <a:lnTo>
                    <a:pt x="51870" y="33674"/>
                  </a:lnTo>
                  <a:lnTo>
                    <a:pt x="51870" y="33137"/>
                  </a:lnTo>
                  <a:lnTo>
                    <a:pt x="52342" y="9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626325" y="3973263"/>
              <a:ext cx="4908894" cy="264001"/>
            </a:xfrm>
            <a:custGeom>
              <a:avLst/>
              <a:gdLst/>
              <a:ahLst/>
              <a:cxnLst/>
              <a:rect l="l" t="t" r="r" b="b"/>
              <a:pathLst>
                <a:path w="65267" h="2666" extrusionOk="0">
                  <a:moveTo>
                    <a:pt x="55311" y="399"/>
                  </a:moveTo>
                  <a:lnTo>
                    <a:pt x="55311" y="399"/>
                  </a:lnTo>
                  <a:cubicBezTo>
                    <a:pt x="55312" y="400"/>
                    <a:pt x="55314" y="401"/>
                    <a:pt x="55315" y="402"/>
                  </a:cubicBezTo>
                  <a:lnTo>
                    <a:pt x="55315" y="402"/>
                  </a:lnTo>
                  <a:cubicBezTo>
                    <a:pt x="55314" y="401"/>
                    <a:pt x="55313" y="400"/>
                    <a:pt x="55311" y="399"/>
                  </a:cubicBezTo>
                  <a:close/>
                  <a:moveTo>
                    <a:pt x="50017" y="577"/>
                  </a:moveTo>
                  <a:cubicBezTo>
                    <a:pt x="49996" y="610"/>
                    <a:pt x="49984" y="621"/>
                    <a:pt x="49979" y="621"/>
                  </a:cubicBezTo>
                  <a:cubicBezTo>
                    <a:pt x="49970" y="621"/>
                    <a:pt x="49986" y="582"/>
                    <a:pt x="50017" y="577"/>
                  </a:cubicBezTo>
                  <a:close/>
                  <a:moveTo>
                    <a:pt x="37986" y="674"/>
                  </a:moveTo>
                  <a:cubicBezTo>
                    <a:pt x="38085" y="674"/>
                    <a:pt x="38225" y="716"/>
                    <a:pt x="37974" y="716"/>
                  </a:cubicBezTo>
                  <a:cubicBezTo>
                    <a:pt x="37958" y="716"/>
                    <a:pt x="37941" y="716"/>
                    <a:pt x="37922" y="716"/>
                  </a:cubicBezTo>
                  <a:cubicBezTo>
                    <a:pt x="37938" y="706"/>
                    <a:pt x="37953" y="692"/>
                    <a:pt x="37965" y="675"/>
                  </a:cubicBezTo>
                  <a:cubicBezTo>
                    <a:pt x="37972" y="675"/>
                    <a:pt x="37979" y="674"/>
                    <a:pt x="37986" y="674"/>
                  </a:cubicBezTo>
                  <a:close/>
                  <a:moveTo>
                    <a:pt x="15099" y="2106"/>
                  </a:moveTo>
                  <a:cubicBezTo>
                    <a:pt x="15108" y="2106"/>
                    <a:pt x="15092" y="2144"/>
                    <a:pt x="15061" y="2149"/>
                  </a:cubicBezTo>
                  <a:cubicBezTo>
                    <a:pt x="15082" y="2116"/>
                    <a:pt x="15094" y="2106"/>
                    <a:pt x="15099" y="2106"/>
                  </a:cubicBezTo>
                  <a:close/>
                  <a:moveTo>
                    <a:pt x="31031" y="2147"/>
                  </a:moveTo>
                  <a:cubicBezTo>
                    <a:pt x="31034" y="2147"/>
                    <a:pt x="31038" y="2161"/>
                    <a:pt x="31044" y="2177"/>
                  </a:cubicBezTo>
                  <a:cubicBezTo>
                    <a:pt x="31044" y="2177"/>
                    <a:pt x="31043" y="2177"/>
                    <a:pt x="31043" y="2177"/>
                  </a:cubicBezTo>
                  <a:cubicBezTo>
                    <a:pt x="31036" y="2177"/>
                    <a:pt x="31031" y="2183"/>
                    <a:pt x="31029" y="2200"/>
                  </a:cubicBezTo>
                  <a:lnTo>
                    <a:pt x="31029" y="2200"/>
                  </a:lnTo>
                  <a:cubicBezTo>
                    <a:pt x="31028" y="2160"/>
                    <a:pt x="31029" y="2147"/>
                    <a:pt x="31031" y="2147"/>
                  </a:cubicBezTo>
                  <a:close/>
                  <a:moveTo>
                    <a:pt x="43" y="1"/>
                  </a:moveTo>
                  <a:cubicBezTo>
                    <a:pt x="29" y="1"/>
                    <a:pt x="15" y="3"/>
                    <a:pt x="1" y="9"/>
                  </a:cubicBezTo>
                  <a:cubicBezTo>
                    <a:pt x="1" y="57"/>
                    <a:pt x="1" y="67"/>
                    <a:pt x="2" y="99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164"/>
                    <a:pt x="3" y="221"/>
                  </a:cubicBezTo>
                  <a:cubicBezTo>
                    <a:pt x="5" y="310"/>
                    <a:pt x="5" y="329"/>
                    <a:pt x="5" y="336"/>
                  </a:cubicBezTo>
                  <a:cubicBezTo>
                    <a:pt x="5" y="375"/>
                    <a:pt x="6" y="416"/>
                    <a:pt x="6" y="454"/>
                  </a:cubicBezTo>
                  <a:lnTo>
                    <a:pt x="6" y="496"/>
                  </a:lnTo>
                  <a:cubicBezTo>
                    <a:pt x="6" y="514"/>
                    <a:pt x="6" y="543"/>
                    <a:pt x="7" y="572"/>
                  </a:cubicBezTo>
                  <a:lnTo>
                    <a:pt x="7" y="631"/>
                  </a:lnTo>
                  <a:lnTo>
                    <a:pt x="7" y="677"/>
                  </a:lnTo>
                  <a:lnTo>
                    <a:pt x="7" y="678"/>
                  </a:lnTo>
                  <a:cubicBezTo>
                    <a:pt x="7" y="682"/>
                    <a:pt x="7" y="704"/>
                    <a:pt x="10" y="850"/>
                  </a:cubicBezTo>
                  <a:cubicBezTo>
                    <a:pt x="11" y="979"/>
                    <a:pt x="11" y="996"/>
                    <a:pt x="12" y="1056"/>
                  </a:cubicBezTo>
                  <a:lnTo>
                    <a:pt x="12" y="1076"/>
                  </a:lnTo>
                  <a:cubicBezTo>
                    <a:pt x="17" y="1495"/>
                    <a:pt x="16" y="1430"/>
                    <a:pt x="21" y="1848"/>
                  </a:cubicBezTo>
                  <a:cubicBezTo>
                    <a:pt x="23" y="1996"/>
                    <a:pt x="28" y="2436"/>
                    <a:pt x="28" y="2436"/>
                  </a:cubicBezTo>
                  <a:cubicBezTo>
                    <a:pt x="77" y="2466"/>
                    <a:pt x="130" y="2478"/>
                    <a:pt x="220" y="2478"/>
                  </a:cubicBezTo>
                  <a:cubicBezTo>
                    <a:pt x="328" y="2478"/>
                    <a:pt x="489" y="2461"/>
                    <a:pt x="757" y="2435"/>
                  </a:cubicBezTo>
                  <a:cubicBezTo>
                    <a:pt x="760" y="2448"/>
                    <a:pt x="867" y="2456"/>
                    <a:pt x="960" y="2456"/>
                  </a:cubicBezTo>
                  <a:cubicBezTo>
                    <a:pt x="1026" y="2456"/>
                    <a:pt x="1085" y="2452"/>
                    <a:pt x="1093" y="2444"/>
                  </a:cubicBezTo>
                  <a:cubicBezTo>
                    <a:pt x="1093" y="2443"/>
                    <a:pt x="1097" y="2443"/>
                    <a:pt x="1103" y="2443"/>
                  </a:cubicBezTo>
                  <a:cubicBezTo>
                    <a:pt x="1169" y="2443"/>
                    <a:pt x="1522" y="2479"/>
                    <a:pt x="1611" y="2535"/>
                  </a:cubicBezTo>
                  <a:cubicBezTo>
                    <a:pt x="1655" y="2505"/>
                    <a:pt x="1716" y="2495"/>
                    <a:pt x="1781" y="2495"/>
                  </a:cubicBezTo>
                  <a:cubicBezTo>
                    <a:pt x="1869" y="2495"/>
                    <a:pt x="1964" y="2514"/>
                    <a:pt x="2029" y="2524"/>
                  </a:cubicBezTo>
                  <a:cubicBezTo>
                    <a:pt x="2030" y="2524"/>
                    <a:pt x="2031" y="2524"/>
                    <a:pt x="2033" y="2524"/>
                  </a:cubicBezTo>
                  <a:cubicBezTo>
                    <a:pt x="2069" y="2524"/>
                    <a:pt x="2106" y="2556"/>
                    <a:pt x="2144" y="2556"/>
                  </a:cubicBezTo>
                  <a:cubicBezTo>
                    <a:pt x="2173" y="2556"/>
                    <a:pt x="2202" y="2538"/>
                    <a:pt x="2233" y="2477"/>
                  </a:cubicBezTo>
                  <a:cubicBezTo>
                    <a:pt x="2244" y="2479"/>
                    <a:pt x="2255" y="2480"/>
                    <a:pt x="2266" y="2480"/>
                  </a:cubicBezTo>
                  <a:cubicBezTo>
                    <a:pt x="2330" y="2480"/>
                    <a:pt x="2392" y="2448"/>
                    <a:pt x="2453" y="2427"/>
                  </a:cubicBezTo>
                  <a:cubicBezTo>
                    <a:pt x="2457" y="2419"/>
                    <a:pt x="2466" y="2415"/>
                    <a:pt x="2479" y="2415"/>
                  </a:cubicBezTo>
                  <a:cubicBezTo>
                    <a:pt x="2543" y="2415"/>
                    <a:pt x="2706" y="2505"/>
                    <a:pt x="2903" y="2505"/>
                  </a:cubicBezTo>
                  <a:cubicBezTo>
                    <a:pt x="2958" y="2505"/>
                    <a:pt x="3016" y="2498"/>
                    <a:pt x="3075" y="2479"/>
                  </a:cubicBezTo>
                  <a:cubicBezTo>
                    <a:pt x="3088" y="2475"/>
                    <a:pt x="3105" y="2474"/>
                    <a:pt x="3124" y="2474"/>
                  </a:cubicBezTo>
                  <a:cubicBezTo>
                    <a:pt x="3215" y="2474"/>
                    <a:pt x="3364" y="2512"/>
                    <a:pt x="3493" y="2512"/>
                  </a:cubicBezTo>
                  <a:cubicBezTo>
                    <a:pt x="3593" y="2512"/>
                    <a:pt x="3682" y="2489"/>
                    <a:pt x="3723" y="2409"/>
                  </a:cubicBezTo>
                  <a:cubicBezTo>
                    <a:pt x="3735" y="2405"/>
                    <a:pt x="3749" y="2403"/>
                    <a:pt x="3764" y="2403"/>
                  </a:cubicBezTo>
                  <a:cubicBezTo>
                    <a:pt x="3863" y="2403"/>
                    <a:pt x="4004" y="2487"/>
                    <a:pt x="4129" y="2487"/>
                  </a:cubicBezTo>
                  <a:cubicBezTo>
                    <a:pt x="4147" y="2487"/>
                    <a:pt x="4164" y="2486"/>
                    <a:pt x="4181" y="2482"/>
                  </a:cubicBezTo>
                  <a:cubicBezTo>
                    <a:pt x="4198" y="2478"/>
                    <a:pt x="4215" y="2476"/>
                    <a:pt x="4233" y="2476"/>
                  </a:cubicBezTo>
                  <a:cubicBezTo>
                    <a:pt x="4261" y="2476"/>
                    <a:pt x="4290" y="2480"/>
                    <a:pt x="4319" y="2480"/>
                  </a:cubicBezTo>
                  <a:cubicBezTo>
                    <a:pt x="4356" y="2480"/>
                    <a:pt x="4394" y="2475"/>
                    <a:pt x="4433" y="2453"/>
                  </a:cubicBezTo>
                  <a:cubicBezTo>
                    <a:pt x="4532" y="2449"/>
                    <a:pt x="4630" y="2431"/>
                    <a:pt x="4725" y="2401"/>
                  </a:cubicBezTo>
                  <a:cubicBezTo>
                    <a:pt x="4755" y="2421"/>
                    <a:pt x="4786" y="2429"/>
                    <a:pt x="4817" y="2429"/>
                  </a:cubicBezTo>
                  <a:cubicBezTo>
                    <a:pt x="4894" y="2429"/>
                    <a:pt x="4974" y="2377"/>
                    <a:pt x="5059" y="2329"/>
                  </a:cubicBezTo>
                  <a:cubicBezTo>
                    <a:pt x="5085" y="2348"/>
                    <a:pt x="5112" y="2355"/>
                    <a:pt x="5139" y="2355"/>
                  </a:cubicBezTo>
                  <a:cubicBezTo>
                    <a:pt x="5206" y="2355"/>
                    <a:pt x="5275" y="2313"/>
                    <a:pt x="5346" y="2313"/>
                  </a:cubicBezTo>
                  <a:cubicBezTo>
                    <a:pt x="5376" y="2313"/>
                    <a:pt x="5406" y="2320"/>
                    <a:pt x="5437" y="2341"/>
                  </a:cubicBezTo>
                  <a:cubicBezTo>
                    <a:pt x="5436" y="2284"/>
                    <a:pt x="5454" y="2255"/>
                    <a:pt x="5489" y="2255"/>
                  </a:cubicBezTo>
                  <a:cubicBezTo>
                    <a:pt x="5525" y="2255"/>
                    <a:pt x="5579" y="2287"/>
                    <a:pt x="5648" y="2348"/>
                  </a:cubicBezTo>
                  <a:cubicBezTo>
                    <a:pt x="5672" y="2300"/>
                    <a:pt x="5698" y="2271"/>
                    <a:pt x="5727" y="2271"/>
                  </a:cubicBezTo>
                  <a:cubicBezTo>
                    <a:pt x="5737" y="2271"/>
                    <a:pt x="5747" y="2274"/>
                    <a:pt x="5757" y="2281"/>
                  </a:cubicBezTo>
                  <a:cubicBezTo>
                    <a:pt x="5763" y="2275"/>
                    <a:pt x="5769" y="2272"/>
                    <a:pt x="5775" y="2272"/>
                  </a:cubicBezTo>
                  <a:cubicBezTo>
                    <a:pt x="5810" y="2272"/>
                    <a:pt x="5848" y="2363"/>
                    <a:pt x="5888" y="2366"/>
                  </a:cubicBezTo>
                  <a:cubicBezTo>
                    <a:pt x="5931" y="2405"/>
                    <a:pt x="5975" y="2421"/>
                    <a:pt x="6022" y="2421"/>
                  </a:cubicBezTo>
                  <a:cubicBezTo>
                    <a:pt x="6077" y="2421"/>
                    <a:pt x="6135" y="2398"/>
                    <a:pt x="6196" y="2364"/>
                  </a:cubicBezTo>
                  <a:cubicBezTo>
                    <a:pt x="6233" y="2406"/>
                    <a:pt x="6270" y="2426"/>
                    <a:pt x="6308" y="2426"/>
                  </a:cubicBezTo>
                  <a:cubicBezTo>
                    <a:pt x="6349" y="2426"/>
                    <a:pt x="6390" y="2402"/>
                    <a:pt x="6433" y="2354"/>
                  </a:cubicBezTo>
                  <a:cubicBezTo>
                    <a:pt x="6483" y="2347"/>
                    <a:pt x="6533" y="2317"/>
                    <a:pt x="6585" y="2317"/>
                  </a:cubicBezTo>
                  <a:cubicBezTo>
                    <a:pt x="6619" y="2317"/>
                    <a:pt x="6654" y="2331"/>
                    <a:pt x="6690" y="2373"/>
                  </a:cubicBezTo>
                  <a:cubicBezTo>
                    <a:pt x="6724" y="2402"/>
                    <a:pt x="6757" y="2412"/>
                    <a:pt x="6791" y="2412"/>
                  </a:cubicBezTo>
                  <a:cubicBezTo>
                    <a:pt x="6873" y="2412"/>
                    <a:pt x="6956" y="2353"/>
                    <a:pt x="7041" y="2353"/>
                  </a:cubicBezTo>
                  <a:cubicBezTo>
                    <a:pt x="7069" y="2353"/>
                    <a:pt x="7098" y="2359"/>
                    <a:pt x="7128" y="2378"/>
                  </a:cubicBezTo>
                  <a:cubicBezTo>
                    <a:pt x="7203" y="2381"/>
                    <a:pt x="7279" y="2403"/>
                    <a:pt x="7355" y="2415"/>
                  </a:cubicBezTo>
                  <a:cubicBezTo>
                    <a:pt x="7381" y="2418"/>
                    <a:pt x="7406" y="2420"/>
                    <a:pt x="7432" y="2420"/>
                  </a:cubicBezTo>
                  <a:cubicBezTo>
                    <a:pt x="7483" y="2420"/>
                    <a:pt x="7534" y="2411"/>
                    <a:pt x="7584" y="2384"/>
                  </a:cubicBezTo>
                  <a:cubicBezTo>
                    <a:pt x="7649" y="2350"/>
                    <a:pt x="7746" y="2337"/>
                    <a:pt x="7855" y="2337"/>
                  </a:cubicBezTo>
                  <a:cubicBezTo>
                    <a:pt x="8053" y="2337"/>
                    <a:pt x="8287" y="2380"/>
                    <a:pt x="8425" y="2415"/>
                  </a:cubicBezTo>
                  <a:lnTo>
                    <a:pt x="8534" y="2305"/>
                  </a:lnTo>
                  <a:cubicBezTo>
                    <a:pt x="8563" y="2349"/>
                    <a:pt x="8591" y="2367"/>
                    <a:pt x="8618" y="2367"/>
                  </a:cubicBezTo>
                  <a:cubicBezTo>
                    <a:pt x="8714" y="2367"/>
                    <a:pt x="8810" y="2147"/>
                    <a:pt x="9027" y="2065"/>
                  </a:cubicBezTo>
                  <a:cubicBezTo>
                    <a:pt x="9048" y="2102"/>
                    <a:pt x="9068" y="2140"/>
                    <a:pt x="9088" y="2177"/>
                  </a:cubicBezTo>
                  <a:cubicBezTo>
                    <a:pt x="9124" y="2123"/>
                    <a:pt x="9207" y="2098"/>
                    <a:pt x="9294" y="2098"/>
                  </a:cubicBezTo>
                  <a:cubicBezTo>
                    <a:pt x="9421" y="2098"/>
                    <a:pt x="9556" y="2150"/>
                    <a:pt x="9567" y="2236"/>
                  </a:cubicBezTo>
                  <a:cubicBezTo>
                    <a:pt x="9631" y="2073"/>
                    <a:pt x="9801" y="2056"/>
                    <a:pt x="9974" y="2056"/>
                  </a:cubicBezTo>
                  <a:cubicBezTo>
                    <a:pt x="10019" y="2056"/>
                    <a:pt x="10064" y="2057"/>
                    <a:pt x="10108" y="2057"/>
                  </a:cubicBezTo>
                  <a:cubicBezTo>
                    <a:pt x="10228" y="2057"/>
                    <a:pt x="10336" y="2048"/>
                    <a:pt x="10392" y="1982"/>
                  </a:cubicBezTo>
                  <a:cubicBezTo>
                    <a:pt x="10427" y="2035"/>
                    <a:pt x="10462" y="2060"/>
                    <a:pt x="10495" y="2060"/>
                  </a:cubicBezTo>
                  <a:cubicBezTo>
                    <a:pt x="10543" y="2060"/>
                    <a:pt x="10589" y="2008"/>
                    <a:pt x="10633" y="1912"/>
                  </a:cubicBezTo>
                  <a:cubicBezTo>
                    <a:pt x="10643" y="1874"/>
                    <a:pt x="10653" y="1862"/>
                    <a:pt x="10664" y="1862"/>
                  </a:cubicBezTo>
                  <a:cubicBezTo>
                    <a:pt x="10683" y="1862"/>
                    <a:pt x="10702" y="1904"/>
                    <a:pt x="10721" y="1904"/>
                  </a:cubicBezTo>
                  <a:cubicBezTo>
                    <a:pt x="10730" y="1904"/>
                    <a:pt x="10739" y="1894"/>
                    <a:pt x="10747" y="1867"/>
                  </a:cubicBezTo>
                  <a:cubicBezTo>
                    <a:pt x="10768" y="1846"/>
                    <a:pt x="10787" y="1772"/>
                    <a:pt x="10808" y="1772"/>
                  </a:cubicBezTo>
                  <a:cubicBezTo>
                    <a:pt x="10824" y="1772"/>
                    <a:pt x="10840" y="1819"/>
                    <a:pt x="10858" y="1977"/>
                  </a:cubicBezTo>
                  <a:cubicBezTo>
                    <a:pt x="10872" y="1952"/>
                    <a:pt x="10887" y="1943"/>
                    <a:pt x="10901" y="1943"/>
                  </a:cubicBezTo>
                  <a:cubicBezTo>
                    <a:pt x="10948" y="1943"/>
                    <a:pt x="10995" y="2043"/>
                    <a:pt x="11039" y="2043"/>
                  </a:cubicBezTo>
                  <a:cubicBezTo>
                    <a:pt x="11048" y="2043"/>
                    <a:pt x="11057" y="2039"/>
                    <a:pt x="11066" y="2029"/>
                  </a:cubicBezTo>
                  <a:cubicBezTo>
                    <a:pt x="11082" y="2060"/>
                    <a:pt x="11099" y="2071"/>
                    <a:pt x="11115" y="2071"/>
                  </a:cubicBezTo>
                  <a:cubicBezTo>
                    <a:pt x="11163" y="2071"/>
                    <a:pt x="11208" y="1967"/>
                    <a:pt x="11253" y="1954"/>
                  </a:cubicBezTo>
                  <a:cubicBezTo>
                    <a:pt x="11262" y="1942"/>
                    <a:pt x="11271" y="1937"/>
                    <a:pt x="11280" y="1937"/>
                  </a:cubicBezTo>
                  <a:cubicBezTo>
                    <a:pt x="11308" y="1937"/>
                    <a:pt x="11336" y="1978"/>
                    <a:pt x="11363" y="1978"/>
                  </a:cubicBezTo>
                  <a:cubicBezTo>
                    <a:pt x="11382" y="1978"/>
                    <a:pt x="11402" y="1955"/>
                    <a:pt x="11419" y="1878"/>
                  </a:cubicBezTo>
                  <a:cubicBezTo>
                    <a:pt x="11421" y="1878"/>
                    <a:pt x="11423" y="1878"/>
                    <a:pt x="11425" y="1878"/>
                  </a:cubicBezTo>
                  <a:cubicBezTo>
                    <a:pt x="11454" y="1878"/>
                    <a:pt x="11481" y="1846"/>
                    <a:pt x="11508" y="1846"/>
                  </a:cubicBezTo>
                  <a:cubicBezTo>
                    <a:pt x="11528" y="1846"/>
                    <a:pt x="11548" y="1865"/>
                    <a:pt x="11568" y="1932"/>
                  </a:cubicBezTo>
                  <a:cubicBezTo>
                    <a:pt x="11661" y="2037"/>
                    <a:pt x="11956" y="2038"/>
                    <a:pt x="12020" y="2123"/>
                  </a:cubicBezTo>
                  <a:cubicBezTo>
                    <a:pt x="12034" y="2046"/>
                    <a:pt x="12055" y="2016"/>
                    <a:pt x="12078" y="2016"/>
                  </a:cubicBezTo>
                  <a:cubicBezTo>
                    <a:pt x="12150" y="2016"/>
                    <a:pt x="12248" y="2304"/>
                    <a:pt x="12272" y="2304"/>
                  </a:cubicBezTo>
                  <a:cubicBezTo>
                    <a:pt x="12274" y="2305"/>
                    <a:pt x="12275" y="2306"/>
                    <a:pt x="12276" y="2306"/>
                  </a:cubicBezTo>
                  <a:cubicBezTo>
                    <a:pt x="12294" y="2306"/>
                    <a:pt x="12222" y="2129"/>
                    <a:pt x="12214" y="2129"/>
                  </a:cubicBezTo>
                  <a:cubicBezTo>
                    <a:pt x="12214" y="2129"/>
                    <a:pt x="12213" y="2129"/>
                    <a:pt x="12213" y="2131"/>
                  </a:cubicBezTo>
                  <a:cubicBezTo>
                    <a:pt x="12213" y="2110"/>
                    <a:pt x="12215" y="2101"/>
                    <a:pt x="12220" y="2101"/>
                  </a:cubicBezTo>
                  <a:cubicBezTo>
                    <a:pt x="12241" y="2101"/>
                    <a:pt x="12308" y="2321"/>
                    <a:pt x="12328" y="2321"/>
                  </a:cubicBezTo>
                  <a:cubicBezTo>
                    <a:pt x="12329" y="2321"/>
                    <a:pt x="12330" y="2321"/>
                    <a:pt x="12330" y="2319"/>
                  </a:cubicBezTo>
                  <a:cubicBezTo>
                    <a:pt x="12316" y="2299"/>
                    <a:pt x="12265" y="2158"/>
                    <a:pt x="12301" y="2142"/>
                  </a:cubicBezTo>
                  <a:lnTo>
                    <a:pt x="12301" y="2142"/>
                  </a:lnTo>
                  <a:cubicBezTo>
                    <a:pt x="12320" y="2149"/>
                    <a:pt x="12344" y="2240"/>
                    <a:pt x="12371" y="2240"/>
                  </a:cubicBezTo>
                  <a:cubicBezTo>
                    <a:pt x="12376" y="2240"/>
                    <a:pt x="12381" y="2237"/>
                    <a:pt x="12386" y="2229"/>
                  </a:cubicBezTo>
                  <a:cubicBezTo>
                    <a:pt x="12399" y="2202"/>
                    <a:pt x="12414" y="2111"/>
                    <a:pt x="12431" y="2111"/>
                  </a:cubicBezTo>
                  <a:cubicBezTo>
                    <a:pt x="12434" y="2111"/>
                    <a:pt x="12438" y="2114"/>
                    <a:pt x="12441" y="2122"/>
                  </a:cubicBezTo>
                  <a:cubicBezTo>
                    <a:pt x="12450" y="2153"/>
                    <a:pt x="12459" y="2159"/>
                    <a:pt x="12469" y="2159"/>
                  </a:cubicBezTo>
                  <a:cubicBezTo>
                    <a:pt x="12476" y="2159"/>
                    <a:pt x="12483" y="2156"/>
                    <a:pt x="12491" y="2156"/>
                  </a:cubicBezTo>
                  <a:cubicBezTo>
                    <a:pt x="12497" y="2156"/>
                    <a:pt x="12503" y="2158"/>
                    <a:pt x="12510" y="2166"/>
                  </a:cubicBezTo>
                  <a:cubicBezTo>
                    <a:pt x="12529" y="2116"/>
                    <a:pt x="12548" y="2050"/>
                    <a:pt x="12570" y="2050"/>
                  </a:cubicBezTo>
                  <a:cubicBezTo>
                    <a:pt x="12577" y="2050"/>
                    <a:pt x="12583" y="2055"/>
                    <a:pt x="12590" y="2067"/>
                  </a:cubicBezTo>
                  <a:cubicBezTo>
                    <a:pt x="12597" y="2064"/>
                    <a:pt x="12604" y="2062"/>
                    <a:pt x="12611" y="2062"/>
                  </a:cubicBezTo>
                  <a:cubicBezTo>
                    <a:pt x="12634" y="2062"/>
                    <a:pt x="12658" y="2079"/>
                    <a:pt x="12684" y="2118"/>
                  </a:cubicBezTo>
                  <a:cubicBezTo>
                    <a:pt x="12735" y="2154"/>
                    <a:pt x="12792" y="2276"/>
                    <a:pt x="12854" y="2276"/>
                  </a:cubicBezTo>
                  <a:cubicBezTo>
                    <a:pt x="12875" y="2276"/>
                    <a:pt x="12896" y="2262"/>
                    <a:pt x="12917" y="2228"/>
                  </a:cubicBezTo>
                  <a:cubicBezTo>
                    <a:pt x="13001" y="2238"/>
                    <a:pt x="13066" y="2268"/>
                    <a:pt x="13116" y="2268"/>
                  </a:cubicBezTo>
                  <a:cubicBezTo>
                    <a:pt x="13135" y="2268"/>
                    <a:pt x="13152" y="2264"/>
                    <a:pt x="13168" y="2252"/>
                  </a:cubicBezTo>
                  <a:cubicBezTo>
                    <a:pt x="13170" y="2252"/>
                    <a:pt x="13173" y="2252"/>
                    <a:pt x="13176" y="2252"/>
                  </a:cubicBezTo>
                  <a:cubicBezTo>
                    <a:pt x="13207" y="2252"/>
                    <a:pt x="13231" y="2237"/>
                    <a:pt x="13251" y="2237"/>
                  </a:cubicBezTo>
                  <a:cubicBezTo>
                    <a:pt x="13263" y="2237"/>
                    <a:pt x="13274" y="2243"/>
                    <a:pt x="13285" y="2263"/>
                  </a:cubicBezTo>
                  <a:cubicBezTo>
                    <a:pt x="13296" y="2266"/>
                    <a:pt x="13307" y="2267"/>
                    <a:pt x="13318" y="2267"/>
                  </a:cubicBezTo>
                  <a:cubicBezTo>
                    <a:pt x="13360" y="2267"/>
                    <a:pt x="13404" y="2248"/>
                    <a:pt x="13517" y="2189"/>
                  </a:cubicBezTo>
                  <a:cubicBezTo>
                    <a:pt x="13534" y="2147"/>
                    <a:pt x="13553" y="2133"/>
                    <a:pt x="13574" y="2133"/>
                  </a:cubicBezTo>
                  <a:cubicBezTo>
                    <a:pt x="13619" y="2133"/>
                    <a:pt x="13672" y="2197"/>
                    <a:pt x="13735" y="2197"/>
                  </a:cubicBezTo>
                  <a:cubicBezTo>
                    <a:pt x="13766" y="2197"/>
                    <a:pt x="13799" y="2182"/>
                    <a:pt x="13834" y="2137"/>
                  </a:cubicBezTo>
                  <a:cubicBezTo>
                    <a:pt x="13870" y="2128"/>
                    <a:pt x="13910" y="2123"/>
                    <a:pt x="13952" y="2123"/>
                  </a:cubicBezTo>
                  <a:cubicBezTo>
                    <a:pt x="14078" y="2123"/>
                    <a:pt x="14232" y="2161"/>
                    <a:pt x="14420" y="2210"/>
                  </a:cubicBezTo>
                  <a:cubicBezTo>
                    <a:pt x="14519" y="2216"/>
                    <a:pt x="14605" y="2221"/>
                    <a:pt x="14680" y="2222"/>
                  </a:cubicBezTo>
                  <a:cubicBezTo>
                    <a:pt x="14680" y="2214"/>
                    <a:pt x="14683" y="2208"/>
                    <a:pt x="14692" y="2208"/>
                  </a:cubicBezTo>
                  <a:cubicBezTo>
                    <a:pt x="14698" y="2208"/>
                    <a:pt x="14708" y="2212"/>
                    <a:pt x="14721" y="2221"/>
                  </a:cubicBezTo>
                  <a:lnTo>
                    <a:pt x="14752" y="2221"/>
                  </a:lnTo>
                  <a:lnTo>
                    <a:pt x="14749" y="2224"/>
                  </a:lnTo>
                  <a:cubicBezTo>
                    <a:pt x="14815" y="2224"/>
                    <a:pt x="14881" y="2217"/>
                    <a:pt x="14945" y="2205"/>
                  </a:cubicBezTo>
                  <a:cubicBezTo>
                    <a:pt x="14970" y="2205"/>
                    <a:pt x="14996" y="2208"/>
                    <a:pt x="15021" y="2214"/>
                  </a:cubicBezTo>
                  <a:cubicBezTo>
                    <a:pt x="15048" y="2185"/>
                    <a:pt x="15077" y="2176"/>
                    <a:pt x="15107" y="2176"/>
                  </a:cubicBezTo>
                  <a:cubicBezTo>
                    <a:pt x="15179" y="2176"/>
                    <a:pt x="15263" y="2231"/>
                    <a:pt x="15362" y="2231"/>
                  </a:cubicBezTo>
                  <a:cubicBezTo>
                    <a:pt x="15392" y="2231"/>
                    <a:pt x="15423" y="2226"/>
                    <a:pt x="15455" y="2214"/>
                  </a:cubicBezTo>
                  <a:cubicBezTo>
                    <a:pt x="15516" y="2210"/>
                    <a:pt x="15580" y="2137"/>
                    <a:pt x="15653" y="2137"/>
                  </a:cubicBezTo>
                  <a:cubicBezTo>
                    <a:pt x="15694" y="2137"/>
                    <a:pt x="15739" y="2161"/>
                    <a:pt x="15786" y="2236"/>
                  </a:cubicBezTo>
                  <a:cubicBezTo>
                    <a:pt x="15813" y="2246"/>
                    <a:pt x="15841" y="2249"/>
                    <a:pt x="15870" y="2249"/>
                  </a:cubicBezTo>
                  <a:cubicBezTo>
                    <a:pt x="15924" y="2249"/>
                    <a:pt x="15982" y="2238"/>
                    <a:pt x="16043" y="2238"/>
                  </a:cubicBezTo>
                  <a:cubicBezTo>
                    <a:pt x="16100" y="2238"/>
                    <a:pt x="16161" y="2247"/>
                    <a:pt x="16225" y="2285"/>
                  </a:cubicBezTo>
                  <a:cubicBezTo>
                    <a:pt x="16248" y="2302"/>
                    <a:pt x="16270" y="2308"/>
                    <a:pt x="16291" y="2308"/>
                  </a:cubicBezTo>
                  <a:cubicBezTo>
                    <a:pt x="16364" y="2308"/>
                    <a:pt x="16424" y="2226"/>
                    <a:pt x="16475" y="2226"/>
                  </a:cubicBezTo>
                  <a:cubicBezTo>
                    <a:pt x="16489" y="2226"/>
                    <a:pt x="16502" y="2232"/>
                    <a:pt x="16515" y="2248"/>
                  </a:cubicBezTo>
                  <a:cubicBezTo>
                    <a:pt x="16570" y="2292"/>
                    <a:pt x="16611" y="2334"/>
                    <a:pt x="16642" y="2334"/>
                  </a:cubicBezTo>
                  <a:cubicBezTo>
                    <a:pt x="16651" y="2334"/>
                    <a:pt x="16660" y="2330"/>
                    <a:pt x="16668" y="2320"/>
                  </a:cubicBezTo>
                  <a:cubicBezTo>
                    <a:pt x="16719" y="2330"/>
                    <a:pt x="16735" y="2346"/>
                    <a:pt x="16745" y="2346"/>
                  </a:cubicBezTo>
                  <a:cubicBezTo>
                    <a:pt x="16748" y="2346"/>
                    <a:pt x="16750" y="2345"/>
                    <a:pt x="16753" y="2342"/>
                  </a:cubicBezTo>
                  <a:cubicBezTo>
                    <a:pt x="16756" y="2352"/>
                    <a:pt x="16759" y="2356"/>
                    <a:pt x="16763" y="2356"/>
                  </a:cubicBezTo>
                  <a:cubicBezTo>
                    <a:pt x="16777" y="2356"/>
                    <a:pt x="16804" y="2308"/>
                    <a:pt x="16874" y="2306"/>
                  </a:cubicBezTo>
                  <a:cubicBezTo>
                    <a:pt x="16905" y="2347"/>
                    <a:pt x="16946" y="2411"/>
                    <a:pt x="16996" y="2411"/>
                  </a:cubicBezTo>
                  <a:cubicBezTo>
                    <a:pt x="17020" y="2411"/>
                    <a:pt x="17046" y="2397"/>
                    <a:pt x="17074" y="2360"/>
                  </a:cubicBezTo>
                  <a:cubicBezTo>
                    <a:pt x="17126" y="2368"/>
                    <a:pt x="17188" y="2381"/>
                    <a:pt x="17261" y="2381"/>
                  </a:cubicBezTo>
                  <a:cubicBezTo>
                    <a:pt x="17312" y="2381"/>
                    <a:pt x="17368" y="2375"/>
                    <a:pt x="17430" y="2356"/>
                  </a:cubicBezTo>
                  <a:cubicBezTo>
                    <a:pt x="17574" y="2415"/>
                    <a:pt x="17684" y="2441"/>
                    <a:pt x="17767" y="2441"/>
                  </a:cubicBezTo>
                  <a:cubicBezTo>
                    <a:pt x="17857" y="2441"/>
                    <a:pt x="17915" y="2410"/>
                    <a:pt x="17950" y="2356"/>
                  </a:cubicBezTo>
                  <a:cubicBezTo>
                    <a:pt x="17957" y="2347"/>
                    <a:pt x="17963" y="2341"/>
                    <a:pt x="17968" y="2333"/>
                  </a:cubicBezTo>
                  <a:cubicBezTo>
                    <a:pt x="17961" y="2318"/>
                    <a:pt x="17961" y="2299"/>
                    <a:pt x="17978" y="2291"/>
                  </a:cubicBezTo>
                  <a:cubicBezTo>
                    <a:pt x="17984" y="2277"/>
                    <a:pt x="17992" y="2271"/>
                    <a:pt x="18002" y="2271"/>
                  </a:cubicBezTo>
                  <a:cubicBezTo>
                    <a:pt x="18048" y="2271"/>
                    <a:pt x="18144" y="2393"/>
                    <a:pt x="18323" y="2393"/>
                  </a:cubicBezTo>
                  <a:cubicBezTo>
                    <a:pt x="18326" y="2393"/>
                    <a:pt x="18329" y="2393"/>
                    <a:pt x="18332" y="2393"/>
                  </a:cubicBezTo>
                  <a:cubicBezTo>
                    <a:pt x="18525" y="2362"/>
                    <a:pt x="18635" y="2321"/>
                    <a:pt x="18692" y="2321"/>
                  </a:cubicBezTo>
                  <a:cubicBezTo>
                    <a:pt x="18702" y="2321"/>
                    <a:pt x="18710" y="2322"/>
                    <a:pt x="18716" y="2324"/>
                  </a:cubicBezTo>
                  <a:cubicBezTo>
                    <a:pt x="18751" y="2330"/>
                    <a:pt x="18751" y="2371"/>
                    <a:pt x="18735" y="2371"/>
                  </a:cubicBezTo>
                  <a:cubicBezTo>
                    <a:pt x="18728" y="2371"/>
                    <a:pt x="18719" y="2364"/>
                    <a:pt x="18707" y="2345"/>
                  </a:cubicBezTo>
                  <a:cubicBezTo>
                    <a:pt x="18688" y="2364"/>
                    <a:pt x="18663" y="2370"/>
                    <a:pt x="18639" y="2370"/>
                  </a:cubicBezTo>
                  <a:cubicBezTo>
                    <a:pt x="18611" y="2370"/>
                    <a:pt x="18585" y="2362"/>
                    <a:pt x="18574" y="2362"/>
                  </a:cubicBezTo>
                  <a:cubicBezTo>
                    <a:pt x="18560" y="2362"/>
                    <a:pt x="18570" y="2375"/>
                    <a:pt x="18634" y="2435"/>
                  </a:cubicBezTo>
                  <a:cubicBezTo>
                    <a:pt x="18668" y="2448"/>
                    <a:pt x="18702" y="2451"/>
                    <a:pt x="18736" y="2451"/>
                  </a:cubicBezTo>
                  <a:cubicBezTo>
                    <a:pt x="18769" y="2451"/>
                    <a:pt x="18803" y="2448"/>
                    <a:pt x="18839" y="2448"/>
                  </a:cubicBezTo>
                  <a:cubicBezTo>
                    <a:pt x="18876" y="2448"/>
                    <a:pt x="18915" y="2451"/>
                    <a:pt x="18957" y="2464"/>
                  </a:cubicBezTo>
                  <a:cubicBezTo>
                    <a:pt x="19078" y="2359"/>
                    <a:pt x="19223" y="2318"/>
                    <a:pt x="19411" y="2312"/>
                  </a:cubicBezTo>
                  <a:cubicBezTo>
                    <a:pt x="19414" y="2311"/>
                    <a:pt x="19416" y="2311"/>
                    <a:pt x="19418" y="2311"/>
                  </a:cubicBezTo>
                  <a:cubicBezTo>
                    <a:pt x="19511" y="2311"/>
                    <a:pt x="19638" y="2619"/>
                    <a:pt x="19751" y="2619"/>
                  </a:cubicBezTo>
                  <a:cubicBezTo>
                    <a:pt x="19755" y="2619"/>
                    <a:pt x="19758" y="2619"/>
                    <a:pt x="19761" y="2618"/>
                  </a:cubicBezTo>
                  <a:cubicBezTo>
                    <a:pt x="19796" y="2614"/>
                    <a:pt x="19832" y="2612"/>
                    <a:pt x="19870" y="2612"/>
                  </a:cubicBezTo>
                  <a:cubicBezTo>
                    <a:pt x="19961" y="2612"/>
                    <a:pt x="20059" y="2624"/>
                    <a:pt x="20166" y="2647"/>
                  </a:cubicBezTo>
                  <a:cubicBezTo>
                    <a:pt x="20316" y="2625"/>
                    <a:pt x="20416" y="2603"/>
                    <a:pt x="20484" y="2490"/>
                  </a:cubicBezTo>
                  <a:cubicBezTo>
                    <a:pt x="20518" y="2505"/>
                    <a:pt x="20544" y="2516"/>
                    <a:pt x="20566" y="2516"/>
                  </a:cubicBezTo>
                  <a:cubicBezTo>
                    <a:pt x="20589" y="2516"/>
                    <a:pt x="20606" y="2503"/>
                    <a:pt x="20620" y="2469"/>
                  </a:cubicBezTo>
                  <a:cubicBezTo>
                    <a:pt x="20656" y="2473"/>
                    <a:pt x="20674" y="2522"/>
                    <a:pt x="20714" y="2522"/>
                  </a:cubicBezTo>
                  <a:cubicBezTo>
                    <a:pt x="20737" y="2522"/>
                    <a:pt x="20766" y="2507"/>
                    <a:pt x="20809" y="2459"/>
                  </a:cubicBezTo>
                  <a:cubicBezTo>
                    <a:pt x="20871" y="2402"/>
                    <a:pt x="20960" y="2417"/>
                    <a:pt x="21096" y="2407"/>
                  </a:cubicBezTo>
                  <a:cubicBezTo>
                    <a:pt x="21169" y="2446"/>
                    <a:pt x="21238" y="2461"/>
                    <a:pt x="21304" y="2461"/>
                  </a:cubicBezTo>
                  <a:cubicBezTo>
                    <a:pt x="21491" y="2461"/>
                    <a:pt x="21657" y="2347"/>
                    <a:pt x="21855" y="2347"/>
                  </a:cubicBezTo>
                  <a:cubicBezTo>
                    <a:pt x="21868" y="2347"/>
                    <a:pt x="21882" y="2347"/>
                    <a:pt x="21896" y="2348"/>
                  </a:cubicBezTo>
                  <a:cubicBezTo>
                    <a:pt x="22017" y="2360"/>
                    <a:pt x="22475" y="2495"/>
                    <a:pt x="22498" y="2495"/>
                  </a:cubicBezTo>
                  <a:cubicBezTo>
                    <a:pt x="23137" y="2466"/>
                    <a:pt x="23741" y="2253"/>
                    <a:pt x="24388" y="2253"/>
                  </a:cubicBezTo>
                  <a:cubicBezTo>
                    <a:pt x="24563" y="2253"/>
                    <a:pt x="24742" y="2268"/>
                    <a:pt x="24926" y="2308"/>
                  </a:cubicBezTo>
                  <a:cubicBezTo>
                    <a:pt x="24951" y="2317"/>
                    <a:pt x="24977" y="2320"/>
                    <a:pt x="25003" y="2320"/>
                  </a:cubicBezTo>
                  <a:cubicBezTo>
                    <a:pt x="25093" y="2320"/>
                    <a:pt x="25193" y="2280"/>
                    <a:pt x="25306" y="2280"/>
                  </a:cubicBezTo>
                  <a:cubicBezTo>
                    <a:pt x="25359" y="2280"/>
                    <a:pt x="25416" y="2289"/>
                    <a:pt x="25475" y="2315"/>
                  </a:cubicBezTo>
                  <a:cubicBezTo>
                    <a:pt x="25550" y="2331"/>
                    <a:pt x="25631" y="2336"/>
                    <a:pt x="25716" y="2336"/>
                  </a:cubicBezTo>
                  <a:cubicBezTo>
                    <a:pt x="25757" y="2336"/>
                    <a:pt x="25799" y="2335"/>
                    <a:pt x="25842" y="2333"/>
                  </a:cubicBezTo>
                  <a:cubicBezTo>
                    <a:pt x="25975" y="2327"/>
                    <a:pt x="26120" y="2313"/>
                    <a:pt x="26279" y="2305"/>
                  </a:cubicBezTo>
                  <a:cubicBezTo>
                    <a:pt x="26312" y="2299"/>
                    <a:pt x="26343" y="2296"/>
                    <a:pt x="26373" y="2296"/>
                  </a:cubicBezTo>
                  <a:cubicBezTo>
                    <a:pt x="26437" y="2296"/>
                    <a:pt x="26496" y="2306"/>
                    <a:pt x="26551" y="2306"/>
                  </a:cubicBezTo>
                  <a:cubicBezTo>
                    <a:pt x="26566" y="2306"/>
                    <a:pt x="26580" y="2306"/>
                    <a:pt x="26594" y="2304"/>
                  </a:cubicBezTo>
                  <a:cubicBezTo>
                    <a:pt x="26625" y="2335"/>
                    <a:pt x="26655" y="2344"/>
                    <a:pt x="26682" y="2344"/>
                  </a:cubicBezTo>
                  <a:cubicBezTo>
                    <a:pt x="26722" y="2344"/>
                    <a:pt x="26757" y="2326"/>
                    <a:pt x="26791" y="2326"/>
                  </a:cubicBezTo>
                  <a:cubicBezTo>
                    <a:pt x="26804" y="2326"/>
                    <a:pt x="26817" y="2329"/>
                    <a:pt x="26829" y="2337"/>
                  </a:cubicBezTo>
                  <a:cubicBezTo>
                    <a:pt x="26916" y="2352"/>
                    <a:pt x="26984" y="2402"/>
                    <a:pt x="27035" y="2402"/>
                  </a:cubicBezTo>
                  <a:cubicBezTo>
                    <a:pt x="27061" y="2402"/>
                    <a:pt x="27082" y="2389"/>
                    <a:pt x="27099" y="2351"/>
                  </a:cubicBezTo>
                  <a:cubicBezTo>
                    <a:pt x="27161" y="2305"/>
                    <a:pt x="27176" y="2278"/>
                    <a:pt x="27167" y="2278"/>
                  </a:cubicBezTo>
                  <a:cubicBezTo>
                    <a:pt x="27160" y="2278"/>
                    <a:pt x="27142" y="2291"/>
                    <a:pt x="27119" y="2319"/>
                  </a:cubicBezTo>
                  <a:cubicBezTo>
                    <a:pt x="27126" y="2311"/>
                    <a:pt x="27080" y="2310"/>
                    <a:pt x="27038" y="2310"/>
                  </a:cubicBezTo>
                  <a:cubicBezTo>
                    <a:pt x="27032" y="2310"/>
                    <a:pt x="27025" y="2310"/>
                    <a:pt x="27020" y="2310"/>
                  </a:cubicBezTo>
                  <a:cubicBezTo>
                    <a:pt x="26957" y="2310"/>
                    <a:pt x="26926" y="2309"/>
                    <a:pt x="27151" y="2277"/>
                  </a:cubicBezTo>
                  <a:cubicBezTo>
                    <a:pt x="27320" y="2253"/>
                    <a:pt x="27616" y="2242"/>
                    <a:pt x="27863" y="2242"/>
                  </a:cubicBezTo>
                  <a:cubicBezTo>
                    <a:pt x="27944" y="2242"/>
                    <a:pt x="28020" y="2243"/>
                    <a:pt x="28084" y="2245"/>
                  </a:cubicBezTo>
                  <a:cubicBezTo>
                    <a:pt x="28726" y="2270"/>
                    <a:pt x="28720" y="2362"/>
                    <a:pt x="29362" y="2387"/>
                  </a:cubicBezTo>
                  <a:cubicBezTo>
                    <a:pt x="29283" y="2360"/>
                    <a:pt x="29252" y="2286"/>
                    <a:pt x="29297" y="2238"/>
                  </a:cubicBezTo>
                  <a:lnTo>
                    <a:pt x="29297" y="2238"/>
                  </a:lnTo>
                  <a:cubicBezTo>
                    <a:pt x="29330" y="2278"/>
                    <a:pt x="29397" y="2297"/>
                    <a:pt x="29465" y="2297"/>
                  </a:cubicBezTo>
                  <a:cubicBezTo>
                    <a:pt x="29539" y="2297"/>
                    <a:pt x="29612" y="2274"/>
                    <a:pt x="29640" y="2228"/>
                  </a:cubicBezTo>
                  <a:cubicBezTo>
                    <a:pt x="29710" y="2234"/>
                    <a:pt x="29817" y="2236"/>
                    <a:pt x="29941" y="2236"/>
                  </a:cubicBezTo>
                  <a:cubicBezTo>
                    <a:pt x="30176" y="2236"/>
                    <a:pt x="30474" y="2229"/>
                    <a:pt x="30712" y="2229"/>
                  </a:cubicBezTo>
                  <a:cubicBezTo>
                    <a:pt x="30932" y="2229"/>
                    <a:pt x="31101" y="2235"/>
                    <a:pt x="31121" y="2261"/>
                  </a:cubicBezTo>
                  <a:cubicBezTo>
                    <a:pt x="31109" y="2245"/>
                    <a:pt x="31094" y="2225"/>
                    <a:pt x="31080" y="2208"/>
                  </a:cubicBezTo>
                  <a:cubicBezTo>
                    <a:pt x="31082" y="2208"/>
                    <a:pt x="31084" y="2208"/>
                    <a:pt x="31086" y="2208"/>
                  </a:cubicBezTo>
                  <a:cubicBezTo>
                    <a:pt x="31116" y="2208"/>
                    <a:pt x="31161" y="2272"/>
                    <a:pt x="31221" y="2312"/>
                  </a:cubicBezTo>
                  <a:cubicBezTo>
                    <a:pt x="31221" y="2317"/>
                    <a:pt x="31224" y="2320"/>
                    <a:pt x="31226" y="2324"/>
                  </a:cubicBezTo>
                  <a:cubicBezTo>
                    <a:pt x="31229" y="2339"/>
                    <a:pt x="31232" y="2345"/>
                    <a:pt x="31235" y="2345"/>
                  </a:cubicBezTo>
                  <a:cubicBezTo>
                    <a:pt x="31238" y="2345"/>
                    <a:pt x="31242" y="2338"/>
                    <a:pt x="31246" y="2326"/>
                  </a:cubicBezTo>
                  <a:cubicBezTo>
                    <a:pt x="31247" y="2326"/>
                    <a:pt x="31248" y="2327"/>
                    <a:pt x="31249" y="2328"/>
                  </a:cubicBezTo>
                  <a:cubicBezTo>
                    <a:pt x="31308" y="2338"/>
                    <a:pt x="31345" y="2341"/>
                    <a:pt x="31366" y="2341"/>
                  </a:cubicBezTo>
                  <a:cubicBezTo>
                    <a:pt x="31441" y="2341"/>
                    <a:pt x="31318" y="2295"/>
                    <a:pt x="31255" y="2295"/>
                  </a:cubicBezTo>
                  <a:cubicBezTo>
                    <a:pt x="31254" y="2295"/>
                    <a:pt x="31254" y="2295"/>
                    <a:pt x="31253" y="2295"/>
                  </a:cubicBezTo>
                  <a:cubicBezTo>
                    <a:pt x="31276" y="2192"/>
                    <a:pt x="31309" y="1970"/>
                    <a:pt x="31370" y="1970"/>
                  </a:cubicBezTo>
                  <a:cubicBezTo>
                    <a:pt x="31374" y="1970"/>
                    <a:pt x="31379" y="1971"/>
                    <a:pt x="31383" y="1973"/>
                  </a:cubicBezTo>
                  <a:cubicBezTo>
                    <a:pt x="31419" y="1981"/>
                    <a:pt x="31464" y="2029"/>
                    <a:pt x="31519" y="2029"/>
                  </a:cubicBezTo>
                  <a:cubicBezTo>
                    <a:pt x="31540" y="2029"/>
                    <a:pt x="31563" y="2021"/>
                    <a:pt x="31588" y="2001"/>
                  </a:cubicBezTo>
                  <a:lnTo>
                    <a:pt x="31588" y="2001"/>
                  </a:lnTo>
                  <a:cubicBezTo>
                    <a:pt x="31557" y="2027"/>
                    <a:pt x="32020" y="2048"/>
                    <a:pt x="32491" y="2048"/>
                  </a:cubicBezTo>
                  <a:cubicBezTo>
                    <a:pt x="32905" y="2048"/>
                    <a:pt x="33326" y="2032"/>
                    <a:pt x="33425" y="1987"/>
                  </a:cubicBezTo>
                  <a:cubicBezTo>
                    <a:pt x="33536" y="2180"/>
                    <a:pt x="34057" y="2226"/>
                    <a:pt x="34275" y="2226"/>
                  </a:cubicBezTo>
                  <a:cubicBezTo>
                    <a:pt x="34319" y="2226"/>
                    <a:pt x="34351" y="2224"/>
                    <a:pt x="34364" y="2221"/>
                  </a:cubicBezTo>
                  <a:cubicBezTo>
                    <a:pt x="34385" y="2217"/>
                    <a:pt x="34406" y="2215"/>
                    <a:pt x="34427" y="2215"/>
                  </a:cubicBezTo>
                  <a:cubicBezTo>
                    <a:pt x="34488" y="2215"/>
                    <a:pt x="34550" y="2230"/>
                    <a:pt x="34608" y="2245"/>
                  </a:cubicBezTo>
                  <a:cubicBezTo>
                    <a:pt x="34685" y="2266"/>
                    <a:pt x="35031" y="2266"/>
                    <a:pt x="35363" y="2266"/>
                  </a:cubicBezTo>
                  <a:cubicBezTo>
                    <a:pt x="35694" y="2266"/>
                    <a:pt x="36011" y="2266"/>
                    <a:pt x="36027" y="2287"/>
                  </a:cubicBezTo>
                  <a:cubicBezTo>
                    <a:pt x="36051" y="2285"/>
                    <a:pt x="36069" y="2282"/>
                    <a:pt x="36090" y="2282"/>
                  </a:cubicBezTo>
                  <a:cubicBezTo>
                    <a:pt x="36122" y="2282"/>
                    <a:pt x="36162" y="2288"/>
                    <a:pt x="36242" y="2314"/>
                  </a:cubicBezTo>
                  <a:cubicBezTo>
                    <a:pt x="36290" y="2318"/>
                    <a:pt x="36353" y="2340"/>
                    <a:pt x="36436" y="2340"/>
                  </a:cubicBezTo>
                  <a:cubicBezTo>
                    <a:pt x="36469" y="2340"/>
                    <a:pt x="36505" y="2336"/>
                    <a:pt x="36545" y="2327"/>
                  </a:cubicBezTo>
                  <a:cubicBezTo>
                    <a:pt x="36582" y="2344"/>
                    <a:pt x="36621" y="2350"/>
                    <a:pt x="36664" y="2350"/>
                  </a:cubicBezTo>
                  <a:cubicBezTo>
                    <a:pt x="36735" y="2350"/>
                    <a:pt x="36814" y="2335"/>
                    <a:pt x="36904" y="2335"/>
                  </a:cubicBezTo>
                  <a:cubicBezTo>
                    <a:pt x="36971" y="2335"/>
                    <a:pt x="37044" y="2343"/>
                    <a:pt x="37124" y="2371"/>
                  </a:cubicBezTo>
                  <a:cubicBezTo>
                    <a:pt x="37331" y="2388"/>
                    <a:pt x="37480" y="2393"/>
                    <a:pt x="37587" y="2397"/>
                  </a:cubicBezTo>
                  <a:cubicBezTo>
                    <a:pt x="37598" y="2390"/>
                    <a:pt x="37611" y="2384"/>
                    <a:pt x="37626" y="2375"/>
                  </a:cubicBezTo>
                  <a:cubicBezTo>
                    <a:pt x="37652" y="2379"/>
                    <a:pt x="37675" y="2383"/>
                    <a:pt x="37695" y="2385"/>
                  </a:cubicBezTo>
                  <a:cubicBezTo>
                    <a:pt x="37665" y="2385"/>
                    <a:pt x="37633" y="2389"/>
                    <a:pt x="37604" y="2397"/>
                  </a:cubicBezTo>
                  <a:cubicBezTo>
                    <a:pt x="37682" y="2401"/>
                    <a:pt x="37735" y="2404"/>
                    <a:pt x="37768" y="2413"/>
                  </a:cubicBezTo>
                  <a:cubicBezTo>
                    <a:pt x="37789" y="2425"/>
                    <a:pt x="37803" y="2430"/>
                    <a:pt x="37810" y="2430"/>
                  </a:cubicBezTo>
                  <a:cubicBezTo>
                    <a:pt x="37828" y="2430"/>
                    <a:pt x="37801" y="2399"/>
                    <a:pt x="37756" y="2399"/>
                  </a:cubicBezTo>
                  <a:cubicBezTo>
                    <a:pt x="37755" y="2399"/>
                    <a:pt x="37754" y="2399"/>
                    <a:pt x="37752" y="2399"/>
                  </a:cubicBezTo>
                  <a:cubicBezTo>
                    <a:pt x="37742" y="2395"/>
                    <a:pt x="37733" y="2392"/>
                    <a:pt x="37723" y="2390"/>
                  </a:cubicBezTo>
                  <a:lnTo>
                    <a:pt x="37723" y="2390"/>
                  </a:lnTo>
                  <a:cubicBezTo>
                    <a:pt x="37756" y="2394"/>
                    <a:pt x="37782" y="2395"/>
                    <a:pt x="37803" y="2395"/>
                  </a:cubicBezTo>
                  <a:cubicBezTo>
                    <a:pt x="37879" y="2395"/>
                    <a:pt x="37882" y="2375"/>
                    <a:pt x="37890" y="2366"/>
                  </a:cubicBezTo>
                  <a:cubicBezTo>
                    <a:pt x="37890" y="2366"/>
                    <a:pt x="37890" y="2366"/>
                    <a:pt x="37891" y="2366"/>
                  </a:cubicBezTo>
                  <a:cubicBezTo>
                    <a:pt x="37904" y="2366"/>
                    <a:pt x="37933" y="2311"/>
                    <a:pt x="38227" y="2289"/>
                  </a:cubicBezTo>
                  <a:cubicBezTo>
                    <a:pt x="38245" y="2294"/>
                    <a:pt x="38262" y="2296"/>
                    <a:pt x="38280" y="2296"/>
                  </a:cubicBezTo>
                  <a:cubicBezTo>
                    <a:pt x="38340" y="2296"/>
                    <a:pt x="38396" y="2271"/>
                    <a:pt x="38449" y="2271"/>
                  </a:cubicBezTo>
                  <a:cubicBezTo>
                    <a:pt x="38466" y="2271"/>
                    <a:pt x="38482" y="2273"/>
                    <a:pt x="38498" y="2280"/>
                  </a:cubicBezTo>
                  <a:cubicBezTo>
                    <a:pt x="38524" y="2258"/>
                    <a:pt x="38549" y="2249"/>
                    <a:pt x="38574" y="2249"/>
                  </a:cubicBezTo>
                  <a:cubicBezTo>
                    <a:pt x="38625" y="2249"/>
                    <a:pt x="38673" y="2285"/>
                    <a:pt x="38718" y="2318"/>
                  </a:cubicBezTo>
                  <a:cubicBezTo>
                    <a:pt x="38787" y="2411"/>
                    <a:pt x="39053" y="2553"/>
                    <a:pt x="39113" y="2641"/>
                  </a:cubicBezTo>
                  <a:cubicBezTo>
                    <a:pt x="39137" y="2622"/>
                    <a:pt x="39162" y="2612"/>
                    <a:pt x="39187" y="2612"/>
                  </a:cubicBezTo>
                  <a:cubicBezTo>
                    <a:pt x="39219" y="2612"/>
                    <a:pt x="39251" y="2628"/>
                    <a:pt x="39283" y="2660"/>
                  </a:cubicBezTo>
                  <a:cubicBezTo>
                    <a:pt x="39287" y="2664"/>
                    <a:pt x="39292" y="2665"/>
                    <a:pt x="39299" y="2665"/>
                  </a:cubicBezTo>
                  <a:cubicBezTo>
                    <a:pt x="39392" y="2665"/>
                    <a:pt x="39757" y="2373"/>
                    <a:pt x="39856" y="2373"/>
                  </a:cubicBezTo>
                  <a:cubicBezTo>
                    <a:pt x="39864" y="2373"/>
                    <a:pt x="39871" y="2375"/>
                    <a:pt x="39875" y="2379"/>
                  </a:cubicBezTo>
                  <a:cubicBezTo>
                    <a:pt x="39933" y="2387"/>
                    <a:pt x="39994" y="2371"/>
                    <a:pt x="40063" y="2440"/>
                  </a:cubicBezTo>
                  <a:cubicBezTo>
                    <a:pt x="40090" y="2438"/>
                    <a:pt x="40113" y="2437"/>
                    <a:pt x="40133" y="2437"/>
                  </a:cubicBezTo>
                  <a:cubicBezTo>
                    <a:pt x="40246" y="2437"/>
                    <a:pt x="40263" y="2468"/>
                    <a:pt x="40273" y="2468"/>
                  </a:cubicBezTo>
                  <a:cubicBezTo>
                    <a:pt x="40274" y="2468"/>
                    <a:pt x="40275" y="2467"/>
                    <a:pt x="40277" y="2465"/>
                  </a:cubicBezTo>
                  <a:cubicBezTo>
                    <a:pt x="40282" y="2463"/>
                    <a:pt x="40287" y="2374"/>
                    <a:pt x="40309" y="2374"/>
                  </a:cubicBezTo>
                  <a:cubicBezTo>
                    <a:pt x="40315" y="2374"/>
                    <a:pt x="40322" y="2380"/>
                    <a:pt x="40330" y="2395"/>
                  </a:cubicBezTo>
                  <a:cubicBezTo>
                    <a:pt x="40370" y="2395"/>
                    <a:pt x="40438" y="2375"/>
                    <a:pt x="40563" y="2354"/>
                  </a:cubicBezTo>
                  <a:cubicBezTo>
                    <a:pt x="40619" y="2378"/>
                    <a:pt x="40665" y="2386"/>
                    <a:pt x="40702" y="2386"/>
                  </a:cubicBezTo>
                  <a:cubicBezTo>
                    <a:pt x="40750" y="2386"/>
                    <a:pt x="40785" y="2374"/>
                    <a:pt x="40811" y="2370"/>
                  </a:cubicBezTo>
                  <a:cubicBezTo>
                    <a:pt x="40844" y="2311"/>
                    <a:pt x="40862" y="2286"/>
                    <a:pt x="40875" y="2286"/>
                  </a:cubicBezTo>
                  <a:cubicBezTo>
                    <a:pt x="40881" y="2286"/>
                    <a:pt x="40885" y="2290"/>
                    <a:pt x="40889" y="2298"/>
                  </a:cubicBezTo>
                  <a:cubicBezTo>
                    <a:pt x="40893" y="2300"/>
                    <a:pt x="40897" y="2301"/>
                    <a:pt x="40901" y="2301"/>
                  </a:cubicBezTo>
                  <a:cubicBezTo>
                    <a:pt x="40918" y="2301"/>
                    <a:pt x="40939" y="2278"/>
                    <a:pt x="41063" y="2273"/>
                  </a:cubicBezTo>
                  <a:cubicBezTo>
                    <a:pt x="41101" y="2293"/>
                    <a:pt x="41139" y="2305"/>
                    <a:pt x="41181" y="2305"/>
                  </a:cubicBezTo>
                  <a:cubicBezTo>
                    <a:pt x="41224" y="2305"/>
                    <a:pt x="41271" y="2293"/>
                    <a:pt x="41328" y="2263"/>
                  </a:cubicBezTo>
                  <a:lnTo>
                    <a:pt x="41328" y="2263"/>
                  </a:lnTo>
                  <a:cubicBezTo>
                    <a:pt x="41369" y="2271"/>
                    <a:pt x="41189" y="2499"/>
                    <a:pt x="41122" y="2577"/>
                  </a:cubicBezTo>
                  <a:cubicBezTo>
                    <a:pt x="41284" y="2477"/>
                    <a:pt x="42609" y="2393"/>
                    <a:pt x="42767" y="2393"/>
                  </a:cubicBezTo>
                  <a:cubicBezTo>
                    <a:pt x="42771" y="2393"/>
                    <a:pt x="42773" y="2393"/>
                    <a:pt x="42776" y="2393"/>
                  </a:cubicBezTo>
                  <a:cubicBezTo>
                    <a:pt x="42783" y="2397"/>
                    <a:pt x="42790" y="2399"/>
                    <a:pt x="42797" y="2399"/>
                  </a:cubicBezTo>
                  <a:cubicBezTo>
                    <a:pt x="42834" y="2399"/>
                    <a:pt x="42872" y="2349"/>
                    <a:pt x="42914" y="2349"/>
                  </a:cubicBezTo>
                  <a:cubicBezTo>
                    <a:pt x="42929" y="2349"/>
                    <a:pt x="42944" y="2356"/>
                    <a:pt x="42960" y="2374"/>
                  </a:cubicBezTo>
                  <a:cubicBezTo>
                    <a:pt x="42984" y="2392"/>
                    <a:pt x="43009" y="2395"/>
                    <a:pt x="43034" y="2395"/>
                  </a:cubicBezTo>
                  <a:cubicBezTo>
                    <a:pt x="43052" y="2395"/>
                    <a:pt x="43071" y="2393"/>
                    <a:pt x="43090" y="2393"/>
                  </a:cubicBezTo>
                  <a:cubicBezTo>
                    <a:pt x="43118" y="2393"/>
                    <a:pt x="43147" y="2398"/>
                    <a:pt x="43177" y="2418"/>
                  </a:cubicBezTo>
                  <a:cubicBezTo>
                    <a:pt x="43203" y="2428"/>
                    <a:pt x="43230" y="2432"/>
                    <a:pt x="43257" y="2432"/>
                  </a:cubicBezTo>
                  <a:cubicBezTo>
                    <a:pt x="43325" y="2432"/>
                    <a:pt x="43397" y="2411"/>
                    <a:pt x="43474" y="2411"/>
                  </a:cubicBezTo>
                  <a:cubicBezTo>
                    <a:pt x="43520" y="2411"/>
                    <a:pt x="43567" y="2418"/>
                    <a:pt x="43617" y="2443"/>
                  </a:cubicBezTo>
                  <a:cubicBezTo>
                    <a:pt x="43667" y="2417"/>
                    <a:pt x="43718" y="2392"/>
                    <a:pt x="43772" y="2392"/>
                  </a:cubicBezTo>
                  <a:cubicBezTo>
                    <a:pt x="43806" y="2392"/>
                    <a:pt x="43842" y="2403"/>
                    <a:pt x="43879" y="2431"/>
                  </a:cubicBezTo>
                  <a:cubicBezTo>
                    <a:pt x="43933" y="2472"/>
                    <a:pt x="43995" y="2488"/>
                    <a:pt x="44064" y="2488"/>
                  </a:cubicBezTo>
                  <a:cubicBezTo>
                    <a:pt x="44303" y="2488"/>
                    <a:pt x="44619" y="2291"/>
                    <a:pt x="44952" y="2291"/>
                  </a:cubicBezTo>
                  <a:cubicBezTo>
                    <a:pt x="44953" y="2291"/>
                    <a:pt x="44955" y="2291"/>
                    <a:pt x="44957" y="2291"/>
                  </a:cubicBezTo>
                  <a:cubicBezTo>
                    <a:pt x="45001" y="2291"/>
                    <a:pt x="45046" y="2295"/>
                    <a:pt x="45090" y="2301"/>
                  </a:cubicBezTo>
                  <a:cubicBezTo>
                    <a:pt x="45089" y="2296"/>
                    <a:pt x="45088" y="2290"/>
                    <a:pt x="45086" y="2284"/>
                  </a:cubicBezTo>
                  <a:cubicBezTo>
                    <a:pt x="45084" y="2277"/>
                    <a:pt x="45080" y="2270"/>
                    <a:pt x="45078" y="2264"/>
                  </a:cubicBezTo>
                  <a:lnTo>
                    <a:pt x="45078" y="2264"/>
                  </a:lnTo>
                  <a:cubicBezTo>
                    <a:pt x="45086" y="2269"/>
                    <a:pt x="45096" y="2272"/>
                    <a:pt x="45106" y="2272"/>
                  </a:cubicBezTo>
                  <a:cubicBezTo>
                    <a:pt x="45112" y="2272"/>
                    <a:pt x="45119" y="2271"/>
                    <a:pt x="45125" y="2268"/>
                  </a:cubicBezTo>
                  <a:cubicBezTo>
                    <a:pt x="45162" y="2244"/>
                    <a:pt x="45216" y="2233"/>
                    <a:pt x="45295" y="2219"/>
                  </a:cubicBezTo>
                  <a:cubicBezTo>
                    <a:pt x="45361" y="2230"/>
                    <a:pt x="45444" y="2283"/>
                    <a:pt x="45545" y="2283"/>
                  </a:cubicBezTo>
                  <a:cubicBezTo>
                    <a:pt x="45567" y="2283"/>
                    <a:pt x="45590" y="2280"/>
                    <a:pt x="45613" y="2275"/>
                  </a:cubicBezTo>
                  <a:cubicBezTo>
                    <a:pt x="45651" y="2291"/>
                    <a:pt x="45686" y="2297"/>
                    <a:pt x="45720" y="2297"/>
                  </a:cubicBezTo>
                  <a:cubicBezTo>
                    <a:pt x="45778" y="2297"/>
                    <a:pt x="45830" y="2279"/>
                    <a:pt x="45878" y="2266"/>
                  </a:cubicBezTo>
                  <a:lnTo>
                    <a:pt x="45893" y="2261"/>
                  </a:lnTo>
                  <a:cubicBezTo>
                    <a:pt x="45873" y="2228"/>
                    <a:pt x="45867" y="2169"/>
                    <a:pt x="45888" y="2169"/>
                  </a:cubicBezTo>
                  <a:cubicBezTo>
                    <a:pt x="45894" y="2169"/>
                    <a:pt x="45902" y="2174"/>
                    <a:pt x="45913" y="2187"/>
                  </a:cubicBezTo>
                  <a:cubicBezTo>
                    <a:pt x="45950" y="2124"/>
                    <a:pt x="45990" y="2146"/>
                    <a:pt x="46029" y="2109"/>
                  </a:cubicBezTo>
                  <a:cubicBezTo>
                    <a:pt x="46063" y="2139"/>
                    <a:pt x="46097" y="2183"/>
                    <a:pt x="46131" y="2183"/>
                  </a:cubicBezTo>
                  <a:cubicBezTo>
                    <a:pt x="46140" y="2183"/>
                    <a:pt x="46148" y="2180"/>
                    <a:pt x="46157" y="2174"/>
                  </a:cubicBezTo>
                  <a:cubicBezTo>
                    <a:pt x="46162" y="2168"/>
                    <a:pt x="46171" y="2164"/>
                    <a:pt x="46179" y="2164"/>
                  </a:cubicBezTo>
                  <a:cubicBezTo>
                    <a:pt x="46185" y="2164"/>
                    <a:pt x="46192" y="2166"/>
                    <a:pt x="46197" y="2170"/>
                  </a:cubicBezTo>
                  <a:cubicBezTo>
                    <a:pt x="46240" y="2170"/>
                    <a:pt x="46274" y="2201"/>
                    <a:pt x="46296" y="2247"/>
                  </a:cubicBezTo>
                  <a:cubicBezTo>
                    <a:pt x="46328" y="2270"/>
                    <a:pt x="46341" y="2287"/>
                    <a:pt x="46340" y="2296"/>
                  </a:cubicBezTo>
                  <a:cubicBezTo>
                    <a:pt x="46496" y="2366"/>
                    <a:pt x="46861" y="2410"/>
                    <a:pt x="47195" y="2410"/>
                  </a:cubicBezTo>
                  <a:cubicBezTo>
                    <a:pt x="47461" y="2410"/>
                    <a:pt x="47707" y="2382"/>
                    <a:pt x="47812" y="2318"/>
                  </a:cubicBezTo>
                  <a:cubicBezTo>
                    <a:pt x="47841" y="2350"/>
                    <a:pt x="47870" y="2362"/>
                    <a:pt x="47899" y="2362"/>
                  </a:cubicBezTo>
                  <a:cubicBezTo>
                    <a:pt x="47980" y="2362"/>
                    <a:pt x="48064" y="2270"/>
                    <a:pt x="48155" y="2270"/>
                  </a:cubicBezTo>
                  <a:cubicBezTo>
                    <a:pt x="48164" y="2270"/>
                    <a:pt x="48173" y="2271"/>
                    <a:pt x="48182" y="2273"/>
                  </a:cubicBezTo>
                  <a:cubicBezTo>
                    <a:pt x="48265" y="2196"/>
                    <a:pt x="48353" y="2152"/>
                    <a:pt x="48447" y="2152"/>
                  </a:cubicBezTo>
                  <a:cubicBezTo>
                    <a:pt x="48502" y="2152"/>
                    <a:pt x="48559" y="2167"/>
                    <a:pt x="48617" y="2200"/>
                  </a:cubicBezTo>
                  <a:cubicBezTo>
                    <a:pt x="48697" y="2267"/>
                    <a:pt x="48780" y="2300"/>
                    <a:pt x="48865" y="2301"/>
                  </a:cubicBezTo>
                  <a:cubicBezTo>
                    <a:pt x="48869" y="2301"/>
                    <a:pt x="48872" y="2301"/>
                    <a:pt x="48875" y="2301"/>
                  </a:cubicBezTo>
                  <a:cubicBezTo>
                    <a:pt x="48958" y="2301"/>
                    <a:pt x="49043" y="2271"/>
                    <a:pt x="49130" y="2212"/>
                  </a:cubicBezTo>
                  <a:cubicBezTo>
                    <a:pt x="49225" y="2276"/>
                    <a:pt x="49303" y="2298"/>
                    <a:pt x="49367" y="2298"/>
                  </a:cubicBezTo>
                  <a:cubicBezTo>
                    <a:pt x="49494" y="2298"/>
                    <a:pt x="49569" y="2214"/>
                    <a:pt x="49615" y="2198"/>
                  </a:cubicBezTo>
                  <a:cubicBezTo>
                    <a:pt x="49644" y="2237"/>
                    <a:pt x="49662" y="2249"/>
                    <a:pt x="49674" y="2249"/>
                  </a:cubicBezTo>
                  <a:cubicBezTo>
                    <a:pt x="49690" y="2249"/>
                    <a:pt x="49692" y="2224"/>
                    <a:pt x="49695" y="2221"/>
                  </a:cubicBezTo>
                  <a:cubicBezTo>
                    <a:pt x="49699" y="2211"/>
                    <a:pt x="49704" y="2189"/>
                    <a:pt x="49725" y="2189"/>
                  </a:cubicBezTo>
                  <a:cubicBezTo>
                    <a:pt x="49739" y="2189"/>
                    <a:pt x="49760" y="2199"/>
                    <a:pt x="49794" y="2230"/>
                  </a:cubicBezTo>
                  <a:cubicBezTo>
                    <a:pt x="49856" y="2285"/>
                    <a:pt x="50027" y="2303"/>
                    <a:pt x="50237" y="2303"/>
                  </a:cubicBezTo>
                  <a:cubicBezTo>
                    <a:pt x="50622" y="2303"/>
                    <a:pt x="51137" y="2243"/>
                    <a:pt x="51330" y="2243"/>
                  </a:cubicBezTo>
                  <a:cubicBezTo>
                    <a:pt x="51335" y="2243"/>
                    <a:pt x="51339" y="2243"/>
                    <a:pt x="51344" y="2243"/>
                  </a:cubicBezTo>
                  <a:lnTo>
                    <a:pt x="51787" y="2250"/>
                  </a:lnTo>
                  <a:cubicBezTo>
                    <a:pt x="51787" y="2250"/>
                    <a:pt x="51788" y="2250"/>
                    <a:pt x="51789" y="2250"/>
                  </a:cubicBezTo>
                  <a:cubicBezTo>
                    <a:pt x="51881" y="2250"/>
                    <a:pt x="52118" y="2182"/>
                    <a:pt x="52251" y="2182"/>
                  </a:cubicBezTo>
                  <a:cubicBezTo>
                    <a:pt x="52297" y="2182"/>
                    <a:pt x="52330" y="2190"/>
                    <a:pt x="52340" y="2212"/>
                  </a:cubicBezTo>
                  <a:cubicBezTo>
                    <a:pt x="52361" y="2254"/>
                    <a:pt x="52381" y="2264"/>
                    <a:pt x="52402" y="2264"/>
                  </a:cubicBezTo>
                  <a:cubicBezTo>
                    <a:pt x="52418" y="2264"/>
                    <a:pt x="52434" y="2258"/>
                    <a:pt x="52451" y="2258"/>
                  </a:cubicBezTo>
                  <a:cubicBezTo>
                    <a:pt x="52468" y="2258"/>
                    <a:pt x="52485" y="2264"/>
                    <a:pt x="52503" y="2286"/>
                  </a:cubicBezTo>
                  <a:cubicBezTo>
                    <a:pt x="52518" y="2300"/>
                    <a:pt x="52533" y="2306"/>
                    <a:pt x="52547" y="2306"/>
                  </a:cubicBezTo>
                  <a:cubicBezTo>
                    <a:pt x="52593" y="2306"/>
                    <a:pt x="52639" y="2254"/>
                    <a:pt x="52690" y="2243"/>
                  </a:cubicBezTo>
                  <a:cubicBezTo>
                    <a:pt x="52709" y="2207"/>
                    <a:pt x="52729" y="2194"/>
                    <a:pt x="52750" y="2194"/>
                  </a:cubicBezTo>
                  <a:cubicBezTo>
                    <a:pt x="52800" y="2194"/>
                    <a:pt x="52855" y="2271"/>
                    <a:pt x="52912" y="2280"/>
                  </a:cubicBezTo>
                  <a:cubicBezTo>
                    <a:pt x="52939" y="2315"/>
                    <a:pt x="52967" y="2326"/>
                    <a:pt x="52996" y="2326"/>
                  </a:cubicBezTo>
                  <a:cubicBezTo>
                    <a:pt x="53032" y="2326"/>
                    <a:pt x="53070" y="2309"/>
                    <a:pt x="53109" y="2309"/>
                  </a:cubicBezTo>
                  <a:cubicBezTo>
                    <a:pt x="53128" y="2309"/>
                    <a:pt x="53148" y="2313"/>
                    <a:pt x="53169" y="2326"/>
                  </a:cubicBezTo>
                  <a:cubicBezTo>
                    <a:pt x="53261" y="2371"/>
                    <a:pt x="53339" y="2418"/>
                    <a:pt x="53404" y="2425"/>
                  </a:cubicBezTo>
                  <a:cubicBezTo>
                    <a:pt x="53405" y="2425"/>
                    <a:pt x="53407" y="2425"/>
                    <a:pt x="53408" y="2425"/>
                  </a:cubicBezTo>
                  <a:cubicBezTo>
                    <a:pt x="53447" y="2425"/>
                    <a:pt x="53482" y="2479"/>
                    <a:pt x="53512" y="2479"/>
                  </a:cubicBezTo>
                  <a:cubicBezTo>
                    <a:pt x="53530" y="2479"/>
                    <a:pt x="53546" y="2460"/>
                    <a:pt x="53559" y="2397"/>
                  </a:cubicBezTo>
                  <a:cubicBezTo>
                    <a:pt x="53575" y="2414"/>
                    <a:pt x="53589" y="2421"/>
                    <a:pt x="53602" y="2421"/>
                  </a:cubicBezTo>
                  <a:cubicBezTo>
                    <a:pt x="53642" y="2421"/>
                    <a:pt x="53668" y="2354"/>
                    <a:pt x="53686" y="2354"/>
                  </a:cubicBezTo>
                  <a:cubicBezTo>
                    <a:pt x="53694" y="2354"/>
                    <a:pt x="53700" y="2364"/>
                    <a:pt x="53706" y="2393"/>
                  </a:cubicBezTo>
                  <a:cubicBezTo>
                    <a:pt x="53719" y="2379"/>
                    <a:pt x="53725" y="2376"/>
                    <a:pt x="53729" y="2376"/>
                  </a:cubicBezTo>
                  <a:cubicBezTo>
                    <a:pt x="53733" y="2376"/>
                    <a:pt x="53734" y="2378"/>
                    <a:pt x="53736" y="2378"/>
                  </a:cubicBezTo>
                  <a:cubicBezTo>
                    <a:pt x="53741" y="2378"/>
                    <a:pt x="53747" y="2371"/>
                    <a:pt x="53772" y="2329"/>
                  </a:cubicBezTo>
                  <a:cubicBezTo>
                    <a:pt x="53787" y="2238"/>
                    <a:pt x="53811" y="2177"/>
                    <a:pt x="53848" y="2177"/>
                  </a:cubicBezTo>
                  <a:cubicBezTo>
                    <a:pt x="53873" y="2177"/>
                    <a:pt x="53904" y="2203"/>
                    <a:pt x="53942" y="2266"/>
                  </a:cubicBezTo>
                  <a:cubicBezTo>
                    <a:pt x="53982" y="2264"/>
                    <a:pt x="54028" y="2191"/>
                    <a:pt x="54085" y="2191"/>
                  </a:cubicBezTo>
                  <a:cubicBezTo>
                    <a:pt x="54095" y="2191"/>
                    <a:pt x="54106" y="2193"/>
                    <a:pt x="54117" y="2198"/>
                  </a:cubicBezTo>
                  <a:cubicBezTo>
                    <a:pt x="54137" y="2182"/>
                    <a:pt x="54158" y="2177"/>
                    <a:pt x="54181" y="2177"/>
                  </a:cubicBezTo>
                  <a:cubicBezTo>
                    <a:pt x="54237" y="2177"/>
                    <a:pt x="54301" y="2211"/>
                    <a:pt x="54372" y="2215"/>
                  </a:cubicBezTo>
                  <a:cubicBezTo>
                    <a:pt x="54427" y="2180"/>
                    <a:pt x="54477" y="2170"/>
                    <a:pt x="54523" y="2170"/>
                  </a:cubicBezTo>
                  <a:cubicBezTo>
                    <a:pt x="54584" y="2170"/>
                    <a:pt x="54638" y="2188"/>
                    <a:pt x="54684" y="2188"/>
                  </a:cubicBezTo>
                  <a:cubicBezTo>
                    <a:pt x="54697" y="2188"/>
                    <a:pt x="54709" y="2187"/>
                    <a:pt x="54721" y="2183"/>
                  </a:cubicBezTo>
                  <a:cubicBezTo>
                    <a:pt x="54744" y="2203"/>
                    <a:pt x="54764" y="2210"/>
                    <a:pt x="54782" y="2210"/>
                  </a:cubicBezTo>
                  <a:cubicBezTo>
                    <a:pt x="54828" y="2210"/>
                    <a:pt x="54861" y="2167"/>
                    <a:pt x="54886" y="2167"/>
                  </a:cubicBezTo>
                  <a:cubicBezTo>
                    <a:pt x="54889" y="2167"/>
                    <a:pt x="54892" y="2168"/>
                    <a:pt x="54895" y="2169"/>
                  </a:cubicBezTo>
                  <a:cubicBezTo>
                    <a:pt x="54903" y="2168"/>
                    <a:pt x="54910" y="2165"/>
                    <a:pt x="54918" y="2163"/>
                  </a:cubicBezTo>
                  <a:lnTo>
                    <a:pt x="54918" y="2163"/>
                  </a:lnTo>
                  <a:cubicBezTo>
                    <a:pt x="54916" y="2175"/>
                    <a:pt x="54913" y="2191"/>
                    <a:pt x="54912" y="2205"/>
                  </a:cubicBezTo>
                  <a:cubicBezTo>
                    <a:pt x="54904" y="2214"/>
                    <a:pt x="54910" y="2231"/>
                    <a:pt x="54963" y="2249"/>
                  </a:cubicBezTo>
                  <a:cubicBezTo>
                    <a:pt x="55015" y="2266"/>
                    <a:pt x="55110" y="2284"/>
                    <a:pt x="55279" y="2294"/>
                  </a:cubicBezTo>
                  <a:cubicBezTo>
                    <a:pt x="55314" y="2348"/>
                    <a:pt x="55347" y="2367"/>
                    <a:pt x="55378" y="2367"/>
                  </a:cubicBezTo>
                  <a:cubicBezTo>
                    <a:pt x="55416" y="2367"/>
                    <a:pt x="55452" y="2337"/>
                    <a:pt x="55487" y="2305"/>
                  </a:cubicBezTo>
                  <a:cubicBezTo>
                    <a:pt x="55488" y="2305"/>
                    <a:pt x="55490" y="2305"/>
                    <a:pt x="55492" y="2305"/>
                  </a:cubicBezTo>
                  <a:cubicBezTo>
                    <a:pt x="55592" y="2305"/>
                    <a:pt x="56656" y="2211"/>
                    <a:pt x="56706" y="2103"/>
                  </a:cubicBezTo>
                  <a:cubicBezTo>
                    <a:pt x="56709" y="2102"/>
                    <a:pt x="56713" y="2102"/>
                    <a:pt x="56717" y="2102"/>
                  </a:cubicBezTo>
                  <a:cubicBezTo>
                    <a:pt x="56840" y="2102"/>
                    <a:pt x="57289" y="2440"/>
                    <a:pt x="57370" y="2465"/>
                  </a:cubicBezTo>
                  <a:cubicBezTo>
                    <a:pt x="57385" y="2461"/>
                    <a:pt x="57418" y="2458"/>
                    <a:pt x="57462" y="2458"/>
                  </a:cubicBezTo>
                  <a:cubicBezTo>
                    <a:pt x="57671" y="2458"/>
                    <a:pt x="58136" y="2509"/>
                    <a:pt x="58207" y="2589"/>
                  </a:cubicBezTo>
                  <a:cubicBezTo>
                    <a:pt x="58250" y="2646"/>
                    <a:pt x="58292" y="2616"/>
                    <a:pt x="58340" y="2664"/>
                  </a:cubicBezTo>
                  <a:cubicBezTo>
                    <a:pt x="58385" y="2621"/>
                    <a:pt x="58434" y="2599"/>
                    <a:pt x="58486" y="2567"/>
                  </a:cubicBezTo>
                  <a:cubicBezTo>
                    <a:pt x="58503" y="2560"/>
                    <a:pt x="58522" y="2557"/>
                    <a:pt x="58540" y="2557"/>
                  </a:cubicBezTo>
                  <a:cubicBezTo>
                    <a:pt x="58603" y="2557"/>
                    <a:pt x="58673" y="2590"/>
                    <a:pt x="58750" y="2590"/>
                  </a:cubicBezTo>
                  <a:cubicBezTo>
                    <a:pt x="58787" y="2590"/>
                    <a:pt x="58826" y="2582"/>
                    <a:pt x="58866" y="2560"/>
                  </a:cubicBezTo>
                  <a:cubicBezTo>
                    <a:pt x="58875" y="2562"/>
                    <a:pt x="58883" y="2563"/>
                    <a:pt x="58892" y="2563"/>
                  </a:cubicBezTo>
                  <a:cubicBezTo>
                    <a:pt x="58941" y="2563"/>
                    <a:pt x="58992" y="2530"/>
                    <a:pt x="59048" y="2530"/>
                  </a:cubicBezTo>
                  <a:cubicBezTo>
                    <a:pt x="59069" y="2530"/>
                    <a:pt x="59092" y="2535"/>
                    <a:pt x="59114" y="2549"/>
                  </a:cubicBezTo>
                  <a:cubicBezTo>
                    <a:pt x="59196" y="2543"/>
                    <a:pt x="59871" y="2461"/>
                    <a:pt x="60052" y="2461"/>
                  </a:cubicBezTo>
                  <a:cubicBezTo>
                    <a:pt x="60071" y="2461"/>
                    <a:pt x="60085" y="2462"/>
                    <a:pt x="60092" y="2464"/>
                  </a:cubicBezTo>
                  <a:cubicBezTo>
                    <a:pt x="60096" y="2467"/>
                    <a:pt x="60104" y="2469"/>
                    <a:pt x="60116" y="2469"/>
                  </a:cubicBezTo>
                  <a:cubicBezTo>
                    <a:pt x="60296" y="2469"/>
                    <a:pt x="61303" y="2124"/>
                    <a:pt x="61491" y="2058"/>
                  </a:cubicBezTo>
                  <a:cubicBezTo>
                    <a:pt x="61511" y="2148"/>
                    <a:pt x="61527" y="2172"/>
                    <a:pt x="61550" y="2172"/>
                  </a:cubicBezTo>
                  <a:cubicBezTo>
                    <a:pt x="61574" y="2172"/>
                    <a:pt x="61604" y="2146"/>
                    <a:pt x="61650" y="2144"/>
                  </a:cubicBezTo>
                  <a:cubicBezTo>
                    <a:pt x="61654" y="2143"/>
                    <a:pt x="61658" y="2143"/>
                    <a:pt x="61662" y="2143"/>
                  </a:cubicBezTo>
                  <a:cubicBezTo>
                    <a:pt x="61707" y="2143"/>
                    <a:pt x="61753" y="2153"/>
                    <a:pt x="61800" y="2153"/>
                  </a:cubicBezTo>
                  <a:cubicBezTo>
                    <a:pt x="61816" y="2153"/>
                    <a:pt x="61832" y="2152"/>
                    <a:pt x="61848" y="2149"/>
                  </a:cubicBezTo>
                  <a:cubicBezTo>
                    <a:pt x="61861" y="2165"/>
                    <a:pt x="61875" y="2171"/>
                    <a:pt x="61888" y="2171"/>
                  </a:cubicBezTo>
                  <a:cubicBezTo>
                    <a:pt x="61924" y="2171"/>
                    <a:pt x="61960" y="2129"/>
                    <a:pt x="61997" y="2129"/>
                  </a:cubicBezTo>
                  <a:cubicBezTo>
                    <a:pt x="62017" y="2129"/>
                    <a:pt x="62037" y="2141"/>
                    <a:pt x="62059" y="2180"/>
                  </a:cubicBezTo>
                  <a:cubicBezTo>
                    <a:pt x="62101" y="2183"/>
                    <a:pt x="62145" y="2223"/>
                    <a:pt x="62189" y="2223"/>
                  </a:cubicBezTo>
                  <a:cubicBezTo>
                    <a:pt x="62221" y="2223"/>
                    <a:pt x="62254" y="2202"/>
                    <a:pt x="62285" y="2130"/>
                  </a:cubicBezTo>
                  <a:cubicBezTo>
                    <a:pt x="62335" y="2171"/>
                    <a:pt x="62386" y="2200"/>
                    <a:pt x="62438" y="2200"/>
                  </a:cubicBezTo>
                  <a:cubicBezTo>
                    <a:pt x="62471" y="2200"/>
                    <a:pt x="62505" y="2188"/>
                    <a:pt x="62540" y="2159"/>
                  </a:cubicBezTo>
                  <a:cubicBezTo>
                    <a:pt x="62582" y="2122"/>
                    <a:pt x="62627" y="2106"/>
                    <a:pt x="62673" y="2106"/>
                  </a:cubicBezTo>
                  <a:cubicBezTo>
                    <a:pt x="62722" y="2106"/>
                    <a:pt x="62773" y="2124"/>
                    <a:pt x="62826" y="2154"/>
                  </a:cubicBezTo>
                  <a:cubicBezTo>
                    <a:pt x="62893" y="2158"/>
                    <a:pt x="62963" y="2177"/>
                    <a:pt x="63036" y="2177"/>
                  </a:cubicBezTo>
                  <a:cubicBezTo>
                    <a:pt x="63075" y="2177"/>
                    <a:pt x="63114" y="2172"/>
                    <a:pt x="63154" y="2156"/>
                  </a:cubicBezTo>
                  <a:cubicBezTo>
                    <a:pt x="63169" y="2182"/>
                    <a:pt x="63183" y="2190"/>
                    <a:pt x="63197" y="2190"/>
                  </a:cubicBezTo>
                  <a:cubicBezTo>
                    <a:pt x="63223" y="2190"/>
                    <a:pt x="63249" y="2160"/>
                    <a:pt x="63275" y="2160"/>
                  </a:cubicBezTo>
                  <a:cubicBezTo>
                    <a:pt x="63293" y="2160"/>
                    <a:pt x="63311" y="2174"/>
                    <a:pt x="63330" y="2222"/>
                  </a:cubicBezTo>
                  <a:cubicBezTo>
                    <a:pt x="63347" y="2235"/>
                    <a:pt x="63364" y="2240"/>
                    <a:pt x="63381" y="2240"/>
                  </a:cubicBezTo>
                  <a:cubicBezTo>
                    <a:pt x="63421" y="2240"/>
                    <a:pt x="63461" y="2211"/>
                    <a:pt x="63500" y="2188"/>
                  </a:cubicBezTo>
                  <a:cubicBezTo>
                    <a:pt x="63524" y="2194"/>
                    <a:pt x="63547" y="2195"/>
                    <a:pt x="63570" y="2195"/>
                  </a:cubicBezTo>
                  <a:cubicBezTo>
                    <a:pt x="63605" y="2195"/>
                    <a:pt x="63640" y="2192"/>
                    <a:pt x="63675" y="2192"/>
                  </a:cubicBezTo>
                  <a:cubicBezTo>
                    <a:pt x="63729" y="2192"/>
                    <a:pt x="63783" y="2201"/>
                    <a:pt x="63838" y="2247"/>
                  </a:cubicBezTo>
                  <a:cubicBezTo>
                    <a:pt x="63881" y="2307"/>
                    <a:pt x="63924" y="2324"/>
                    <a:pt x="63967" y="2324"/>
                  </a:cubicBezTo>
                  <a:cubicBezTo>
                    <a:pt x="64022" y="2324"/>
                    <a:pt x="64076" y="2296"/>
                    <a:pt x="64130" y="2296"/>
                  </a:cubicBezTo>
                  <a:cubicBezTo>
                    <a:pt x="64145" y="2296"/>
                    <a:pt x="64161" y="2298"/>
                    <a:pt x="64176" y="2304"/>
                  </a:cubicBezTo>
                  <a:cubicBezTo>
                    <a:pt x="64462" y="2418"/>
                    <a:pt x="64942" y="2402"/>
                    <a:pt x="65264" y="2436"/>
                  </a:cubicBezTo>
                  <a:cubicBezTo>
                    <a:pt x="65266" y="2227"/>
                    <a:pt x="65264" y="2018"/>
                    <a:pt x="65260" y="1808"/>
                  </a:cubicBezTo>
                  <a:lnTo>
                    <a:pt x="65260" y="1808"/>
                  </a:lnTo>
                  <a:cubicBezTo>
                    <a:pt x="65260" y="1819"/>
                    <a:pt x="65260" y="1831"/>
                    <a:pt x="65261" y="1846"/>
                  </a:cubicBezTo>
                  <a:cubicBezTo>
                    <a:pt x="65265" y="1778"/>
                    <a:pt x="65265" y="1727"/>
                    <a:pt x="65264" y="1692"/>
                  </a:cubicBezTo>
                  <a:lnTo>
                    <a:pt x="65236" y="463"/>
                  </a:lnTo>
                  <a:lnTo>
                    <a:pt x="64820" y="497"/>
                  </a:lnTo>
                  <a:cubicBezTo>
                    <a:pt x="64776" y="554"/>
                    <a:pt x="64730" y="572"/>
                    <a:pt x="64681" y="572"/>
                  </a:cubicBezTo>
                  <a:cubicBezTo>
                    <a:pt x="64602" y="572"/>
                    <a:pt x="64517" y="523"/>
                    <a:pt x="64433" y="519"/>
                  </a:cubicBezTo>
                  <a:cubicBezTo>
                    <a:pt x="64374" y="562"/>
                    <a:pt x="64307" y="590"/>
                    <a:pt x="64236" y="600"/>
                  </a:cubicBezTo>
                  <a:cubicBezTo>
                    <a:pt x="64225" y="601"/>
                    <a:pt x="64213" y="602"/>
                    <a:pt x="64202" y="602"/>
                  </a:cubicBezTo>
                  <a:cubicBezTo>
                    <a:pt x="64147" y="602"/>
                    <a:pt x="64093" y="587"/>
                    <a:pt x="64046" y="558"/>
                  </a:cubicBezTo>
                  <a:cubicBezTo>
                    <a:pt x="63860" y="596"/>
                    <a:pt x="63797" y="577"/>
                    <a:pt x="63748" y="589"/>
                  </a:cubicBezTo>
                  <a:cubicBezTo>
                    <a:pt x="63716" y="645"/>
                    <a:pt x="63690" y="667"/>
                    <a:pt x="63670" y="667"/>
                  </a:cubicBezTo>
                  <a:cubicBezTo>
                    <a:pt x="63648" y="667"/>
                    <a:pt x="63634" y="641"/>
                    <a:pt x="63630" y="605"/>
                  </a:cubicBezTo>
                  <a:cubicBezTo>
                    <a:pt x="63629" y="631"/>
                    <a:pt x="63625" y="667"/>
                    <a:pt x="63610" y="667"/>
                  </a:cubicBezTo>
                  <a:cubicBezTo>
                    <a:pt x="63599" y="667"/>
                    <a:pt x="63581" y="647"/>
                    <a:pt x="63554" y="589"/>
                  </a:cubicBezTo>
                  <a:cubicBezTo>
                    <a:pt x="63548" y="578"/>
                    <a:pt x="63541" y="575"/>
                    <a:pt x="63534" y="575"/>
                  </a:cubicBezTo>
                  <a:cubicBezTo>
                    <a:pt x="63529" y="575"/>
                    <a:pt x="63524" y="577"/>
                    <a:pt x="63518" y="577"/>
                  </a:cubicBezTo>
                  <a:cubicBezTo>
                    <a:pt x="63507" y="577"/>
                    <a:pt x="63495" y="572"/>
                    <a:pt x="63481" y="545"/>
                  </a:cubicBezTo>
                  <a:cubicBezTo>
                    <a:pt x="63468" y="479"/>
                    <a:pt x="63456" y="452"/>
                    <a:pt x="63443" y="452"/>
                  </a:cubicBezTo>
                  <a:cubicBezTo>
                    <a:pt x="63422" y="452"/>
                    <a:pt x="63400" y="520"/>
                    <a:pt x="63376" y="608"/>
                  </a:cubicBezTo>
                  <a:cubicBezTo>
                    <a:pt x="63332" y="599"/>
                    <a:pt x="63281" y="544"/>
                    <a:pt x="63224" y="538"/>
                  </a:cubicBezTo>
                  <a:cubicBezTo>
                    <a:pt x="63223" y="538"/>
                    <a:pt x="63222" y="538"/>
                    <a:pt x="63221" y="538"/>
                  </a:cubicBezTo>
                  <a:cubicBezTo>
                    <a:pt x="63189" y="538"/>
                    <a:pt x="63152" y="506"/>
                    <a:pt x="63114" y="506"/>
                  </a:cubicBezTo>
                  <a:cubicBezTo>
                    <a:pt x="63086" y="506"/>
                    <a:pt x="63056" y="524"/>
                    <a:pt x="63026" y="585"/>
                  </a:cubicBezTo>
                  <a:cubicBezTo>
                    <a:pt x="63015" y="583"/>
                    <a:pt x="63004" y="582"/>
                    <a:pt x="62993" y="582"/>
                  </a:cubicBezTo>
                  <a:cubicBezTo>
                    <a:pt x="62929" y="582"/>
                    <a:pt x="62867" y="614"/>
                    <a:pt x="62806" y="635"/>
                  </a:cubicBezTo>
                  <a:cubicBezTo>
                    <a:pt x="62783" y="680"/>
                    <a:pt x="62760" y="698"/>
                    <a:pt x="62736" y="698"/>
                  </a:cubicBezTo>
                  <a:cubicBezTo>
                    <a:pt x="62690" y="698"/>
                    <a:pt x="62643" y="628"/>
                    <a:pt x="62598" y="576"/>
                  </a:cubicBezTo>
                  <a:cubicBezTo>
                    <a:pt x="62564" y="543"/>
                    <a:pt x="62532" y="533"/>
                    <a:pt x="62501" y="533"/>
                  </a:cubicBezTo>
                  <a:cubicBezTo>
                    <a:pt x="62469" y="533"/>
                    <a:pt x="62439" y="543"/>
                    <a:pt x="62410" y="548"/>
                  </a:cubicBezTo>
                  <a:cubicBezTo>
                    <a:pt x="62399" y="540"/>
                    <a:pt x="62388" y="537"/>
                    <a:pt x="62377" y="537"/>
                  </a:cubicBezTo>
                  <a:cubicBezTo>
                    <a:pt x="62345" y="537"/>
                    <a:pt x="62313" y="566"/>
                    <a:pt x="62284" y="566"/>
                  </a:cubicBezTo>
                  <a:cubicBezTo>
                    <a:pt x="62271" y="566"/>
                    <a:pt x="62258" y="561"/>
                    <a:pt x="62246" y="545"/>
                  </a:cubicBezTo>
                  <a:cubicBezTo>
                    <a:pt x="62234" y="550"/>
                    <a:pt x="62222" y="553"/>
                    <a:pt x="62211" y="553"/>
                  </a:cubicBezTo>
                  <a:cubicBezTo>
                    <a:pt x="62126" y="553"/>
                    <a:pt x="62053" y="425"/>
                    <a:pt x="62004" y="414"/>
                  </a:cubicBezTo>
                  <a:cubicBezTo>
                    <a:pt x="61960" y="423"/>
                    <a:pt x="61932" y="492"/>
                    <a:pt x="61921" y="492"/>
                  </a:cubicBezTo>
                  <a:cubicBezTo>
                    <a:pt x="61918" y="492"/>
                    <a:pt x="61917" y="487"/>
                    <a:pt x="61916" y="472"/>
                  </a:cubicBezTo>
                  <a:cubicBezTo>
                    <a:pt x="61916" y="471"/>
                    <a:pt x="61916" y="470"/>
                    <a:pt x="61915" y="470"/>
                  </a:cubicBezTo>
                  <a:cubicBezTo>
                    <a:pt x="61910" y="470"/>
                    <a:pt x="61872" y="522"/>
                    <a:pt x="61789" y="522"/>
                  </a:cubicBezTo>
                  <a:cubicBezTo>
                    <a:pt x="61771" y="522"/>
                    <a:pt x="61750" y="520"/>
                    <a:pt x="61728" y="514"/>
                  </a:cubicBezTo>
                  <a:cubicBezTo>
                    <a:pt x="61713" y="550"/>
                    <a:pt x="61698" y="562"/>
                    <a:pt x="61680" y="562"/>
                  </a:cubicBezTo>
                  <a:cubicBezTo>
                    <a:pt x="61642" y="562"/>
                    <a:pt x="61598" y="502"/>
                    <a:pt x="61550" y="502"/>
                  </a:cubicBezTo>
                  <a:cubicBezTo>
                    <a:pt x="61523" y="502"/>
                    <a:pt x="61495" y="521"/>
                    <a:pt x="61466" y="577"/>
                  </a:cubicBezTo>
                  <a:cubicBezTo>
                    <a:pt x="61441" y="586"/>
                    <a:pt x="61415" y="589"/>
                    <a:pt x="61388" y="589"/>
                  </a:cubicBezTo>
                  <a:cubicBezTo>
                    <a:pt x="61322" y="589"/>
                    <a:pt x="61248" y="571"/>
                    <a:pt x="61167" y="571"/>
                  </a:cubicBezTo>
                  <a:cubicBezTo>
                    <a:pt x="61136" y="571"/>
                    <a:pt x="61104" y="573"/>
                    <a:pt x="61070" y="581"/>
                  </a:cubicBezTo>
                  <a:cubicBezTo>
                    <a:pt x="61053" y="585"/>
                    <a:pt x="61035" y="587"/>
                    <a:pt x="61017" y="587"/>
                  </a:cubicBezTo>
                  <a:cubicBezTo>
                    <a:pt x="60988" y="587"/>
                    <a:pt x="60959" y="583"/>
                    <a:pt x="60930" y="583"/>
                  </a:cubicBezTo>
                  <a:cubicBezTo>
                    <a:pt x="60893" y="583"/>
                    <a:pt x="60855" y="588"/>
                    <a:pt x="60817" y="610"/>
                  </a:cubicBezTo>
                  <a:cubicBezTo>
                    <a:pt x="60716" y="614"/>
                    <a:pt x="60618" y="632"/>
                    <a:pt x="60524" y="663"/>
                  </a:cubicBezTo>
                  <a:cubicBezTo>
                    <a:pt x="60493" y="642"/>
                    <a:pt x="60462" y="633"/>
                    <a:pt x="60431" y="633"/>
                  </a:cubicBezTo>
                  <a:cubicBezTo>
                    <a:pt x="60353" y="633"/>
                    <a:pt x="60274" y="685"/>
                    <a:pt x="60190" y="734"/>
                  </a:cubicBezTo>
                  <a:cubicBezTo>
                    <a:pt x="60163" y="715"/>
                    <a:pt x="60136" y="708"/>
                    <a:pt x="60109" y="708"/>
                  </a:cubicBezTo>
                  <a:cubicBezTo>
                    <a:pt x="60042" y="708"/>
                    <a:pt x="59974" y="750"/>
                    <a:pt x="59903" y="750"/>
                  </a:cubicBezTo>
                  <a:cubicBezTo>
                    <a:pt x="59873" y="750"/>
                    <a:pt x="59842" y="742"/>
                    <a:pt x="59810" y="721"/>
                  </a:cubicBezTo>
                  <a:lnTo>
                    <a:pt x="59810" y="721"/>
                  </a:lnTo>
                  <a:cubicBezTo>
                    <a:pt x="59812" y="779"/>
                    <a:pt x="59794" y="808"/>
                    <a:pt x="59759" y="808"/>
                  </a:cubicBezTo>
                  <a:cubicBezTo>
                    <a:pt x="59723" y="808"/>
                    <a:pt x="59668" y="776"/>
                    <a:pt x="59598" y="715"/>
                  </a:cubicBezTo>
                  <a:cubicBezTo>
                    <a:pt x="59574" y="763"/>
                    <a:pt x="59548" y="793"/>
                    <a:pt x="59519" y="793"/>
                  </a:cubicBezTo>
                  <a:cubicBezTo>
                    <a:pt x="59509" y="793"/>
                    <a:pt x="59499" y="789"/>
                    <a:pt x="59489" y="782"/>
                  </a:cubicBezTo>
                  <a:cubicBezTo>
                    <a:pt x="59483" y="788"/>
                    <a:pt x="59477" y="791"/>
                    <a:pt x="59471" y="791"/>
                  </a:cubicBezTo>
                  <a:cubicBezTo>
                    <a:pt x="59436" y="791"/>
                    <a:pt x="59397" y="700"/>
                    <a:pt x="59357" y="696"/>
                  </a:cubicBezTo>
                  <a:cubicBezTo>
                    <a:pt x="59315" y="658"/>
                    <a:pt x="59270" y="642"/>
                    <a:pt x="59223" y="642"/>
                  </a:cubicBezTo>
                  <a:cubicBezTo>
                    <a:pt x="59167" y="642"/>
                    <a:pt x="59108" y="665"/>
                    <a:pt x="59047" y="699"/>
                  </a:cubicBezTo>
                  <a:cubicBezTo>
                    <a:pt x="59010" y="657"/>
                    <a:pt x="58972" y="636"/>
                    <a:pt x="58934" y="636"/>
                  </a:cubicBezTo>
                  <a:cubicBezTo>
                    <a:pt x="58893" y="636"/>
                    <a:pt x="58851" y="661"/>
                    <a:pt x="58809" y="708"/>
                  </a:cubicBezTo>
                  <a:cubicBezTo>
                    <a:pt x="58759" y="715"/>
                    <a:pt x="58709" y="746"/>
                    <a:pt x="58657" y="746"/>
                  </a:cubicBezTo>
                  <a:cubicBezTo>
                    <a:pt x="58623" y="746"/>
                    <a:pt x="58588" y="732"/>
                    <a:pt x="58552" y="691"/>
                  </a:cubicBezTo>
                  <a:cubicBezTo>
                    <a:pt x="58518" y="661"/>
                    <a:pt x="58484" y="651"/>
                    <a:pt x="58449" y="651"/>
                  </a:cubicBezTo>
                  <a:cubicBezTo>
                    <a:pt x="58367" y="651"/>
                    <a:pt x="58284" y="710"/>
                    <a:pt x="58199" y="710"/>
                  </a:cubicBezTo>
                  <a:cubicBezTo>
                    <a:pt x="58170" y="710"/>
                    <a:pt x="58141" y="704"/>
                    <a:pt x="58112" y="685"/>
                  </a:cubicBezTo>
                  <a:cubicBezTo>
                    <a:pt x="58037" y="682"/>
                    <a:pt x="57960" y="660"/>
                    <a:pt x="57883" y="649"/>
                  </a:cubicBezTo>
                  <a:cubicBezTo>
                    <a:pt x="57857" y="645"/>
                    <a:pt x="57831" y="643"/>
                    <a:pt x="57805" y="643"/>
                  </a:cubicBezTo>
                  <a:cubicBezTo>
                    <a:pt x="57754" y="643"/>
                    <a:pt x="57704" y="652"/>
                    <a:pt x="57654" y="678"/>
                  </a:cubicBezTo>
                  <a:cubicBezTo>
                    <a:pt x="57626" y="695"/>
                    <a:pt x="57598" y="697"/>
                    <a:pt x="57569" y="697"/>
                  </a:cubicBezTo>
                  <a:cubicBezTo>
                    <a:pt x="57561" y="697"/>
                    <a:pt x="57552" y="697"/>
                    <a:pt x="57544" y="697"/>
                  </a:cubicBezTo>
                  <a:cubicBezTo>
                    <a:pt x="57503" y="697"/>
                    <a:pt x="57463" y="701"/>
                    <a:pt x="57423" y="750"/>
                  </a:cubicBezTo>
                  <a:cubicBezTo>
                    <a:pt x="57414" y="761"/>
                    <a:pt x="57404" y="766"/>
                    <a:pt x="57394" y="766"/>
                  </a:cubicBezTo>
                  <a:cubicBezTo>
                    <a:pt x="57344" y="766"/>
                    <a:pt x="57291" y="646"/>
                    <a:pt x="57240" y="646"/>
                  </a:cubicBezTo>
                  <a:cubicBezTo>
                    <a:pt x="57225" y="646"/>
                    <a:pt x="57209" y="658"/>
                    <a:pt x="57194" y="688"/>
                  </a:cubicBezTo>
                  <a:cubicBezTo>
                    <a:pt x="57156" y="665"/>
                    <a:pt x="57120" y="658"/>
                    <a:pt x="57086" y="658"/>
                  </a:cubicBezTo>
                  <a:cubicBezTo>
                    <a:pt x="57025" y="658"/>
                    <a:pt x="56972" y="682"/>
                    <a:pt x="56926" y="682"/>
                  </a:cubicBezTo>
                  <a:cubicBezTo>
                    <a:pt x="56896" y="682"/>
                    <a:pt x="56869" y="673"/>
                    <a:pt x="56845" y="642"/>
                  </a:cubicBezTo>
                  <a:cubicBezTo>
                    <a:pt x="56841" y="641"/>
                    <a:pt x="56837" y="641"/>
                    <a:pt x="56833" y="641"/>
                  </a:cubicBezTo>
                  <a:cubicBezTo>
                    <a:pt x="56776" y="641"/>
                    <a:pt x="56734" y="758"/>
                    <a:pt x="56701" y="758"/>
                  </a:cubicBezTo>
                  <a:cubicBezTo>
                    <a:pt x="56689" y="758"/>
                    <a:pt x="56678" y="742"/>
                    <a:pt x="56668" y="701"/>
                  </a:cubicBezTo>
                  <a:cubicBezTo>
                    <a:pt x="56650" y="672"/>
                    <a:pt x="56637" y="663"/>
                    <a:pt x="56627" y="663"/>
                  </a:cubicBezTo>
                  <a:cubicBezTo>
                    <a:pt x="56608" y="663"/>
                    <a:pt x="56602" y="700"/>
                    <a:pt x="56601" y="710"/>
                  </a:cubicBezTo>
                  <a:cubicBezTo>
                    <a:pt x="56601" y="706"/>
                    <a:pt x="56603" y="693"/>
                    <a:pt x="56603" y="669"/>
                  </a:cubicBezTo>
                  <a:cubicBezTo>
                    <a:pt x="56603" y="542"/>
                    <a:pt x="56607" y="491"/>
                    <a:pt x="56600" y="491"/>
                  </a:cubicBezTo>
                  <a:cubicBezTo>
                    <a:pt x="56595" y="491"/>
                    <a:pt x="56583" y="528"/>
                    <a:pt x="56556" y="589"/>
                  </a:cubicBezTo>
                  <a:cubicBezTo>
                    <a:pt x="56547" y="619"/>
                    <a:pt x="56538" y="630"/>
                    <a:pt x="56526" y="630"/>
                  </a:cubicBezTo>
                  <a:cubicBezTo>
                    <a:pt x="56502" y="630"/>
                    <a:pt x="56470" y="584"/>
                    <a:pt x="56430" y="584"/>
                  </a:cubicBezTo>
                  <a:cubicBezTo>
                    <a:pt x="56421" y="584"/>
                    <a:pt x="56412" y="587"/>
                    <a:pt x="56402" y="593"/>
                  </a:cubicBezTo>
                  <a:cubicBezTo>
                    <a:pt x="56390" y="561"/>
                    <a:pt x="56379" y="551"/>
                    <a:pt x="56367" y="551"/>
                  </a:cubicBezTo>
                  <a:cubicBezTo>
                    <a:pt x="56348" y="551"/>
                    <a:pt x="56328" y="579"/>
                    <a:pt x="56305" y="579"/>
                  </a:cubicBezTo>
                  <a:cubicBezTo>
                    <a:pt x="56293" y="579"/>
                    <a:pt x="56280" y="570"/>
                    <a:pt x="56266" y="544"/>
                  </a:cubicBezTo>
                  <a:cubicBezTo>
                    <a:pt x="56247" y="566"/>
                    <a:pt x="56227" y="578"/>
                    <a:pt x="56206" y="578"/>
                  </a:cubicBezTo>
                  <a:cubicBezTo>
                    <a:pt x="56169" y="578"/>
                    <a:pt x="56129" y="543"/>
                    <a:pt x="56084" y="468"/>
                  </a:cubicBezTo>
                  <a:cubicBezTo>
                    <a:pt x="56026" y="501"/>
                    <a:pt x="55972" y="453"/>
                    <a:pt x="55925" y="553"/>
                  </a:cubicBezTo>
                  <a:cubicBezTo>
                    <a:pt x="55916" y="587"/>
                    <a:pt x="55907" y="600"/>
                    <a:pt x="55897" y="600"/>
                  </a:cubicBezTo>
                  <a:cubicBezTo>
                    <a:pt x="55867" y="600"/>
                    <a:pt x="55836" y="464"/>
                    <a:pt x="55808" y="464"/>
                  </a:cubicBezTo>
                  <a:cubicBezTo>
                    <a:pt x="55800" y="464"/>
                    <a:pt x="55793" y="474"/>
                    <a:pt x="55786" y="502"/>
                  </a:cubicBezTo>
                  <a:cubicBezTo>
                    <a:pt x="55758" y="538"/>
                    <a:pt x="55732" y="547"/>
                    <a:pt x="55707" y="547"/>
                  </a:cubicBezTo>
                  <a:cubicBezTo>
                    <a:pt x="55679" y="547"/>
                    <a:pt x="55653" y="536"/>
                    <a:pt x="55629" y="536"/>
                  </a:cubicBezTo>
                  <a:cubicBezTo>
                    <a:pt x="55610" y="536"/>
                    <a:pt x="55591" y="543"/>
                    <a:pt x="55575" y="568"/>
                  </a:cubicBezTo>
                  <a:cubicBezTo>
                    <a:pt x="55561" y="573"/>
                    <a:pt x="55548" y="576"/>
                    <a:pt x="55535" y="576"/>
                  </a:cubicBezTo>
                  <a:cubicBezTo>
                    <a:pt x="55440" y="576"/>
                    <a:pt x="55372" y="444"/>
                    <a:pt x="55315" y="402"/>
                  </a:cubicBezTo>
                  <a:lnTo>
                    <a:pt x="55315" y="402"/>
                  </a:lnTo>
                  <a:cubicBezTo>
                    <a:pt x="55341" y="428"/>
                    <a:pt x="55209" y="558"/>
                    <a:pt x="55153" y="558"/>
                  </a:cubicBezTo>
                  <a:cubicBezTo>
                    <a:pt x="55131" y="558"/>
                    <a:pt x="55120" y="539"/>
                    <a:pt x="55133" y="488"/>
                  </a:cubicBezTo>
                  <a:lnTo>
                    <a:pt x="55133" y="488"/>
                  </a:lnTo>
                  <a:cubicBezTo>
                    <a:pt x="55108" y="554"/>
                    <a:pt x="55078" y="574"/>
                    <a:pt x="55044" y="574"/>
                  </a:cubicBezTo>
                  <a:cubicBezTo>
                    <a:pt x="54996" y="574"/>
                    <a:pt x="54938" y="536"/>
                    <a:pt x="54866" y="534"/>
                  </a:cubicBezTo>
                  <a:cubicBezTo>
                    <a:pt x="54857" y="526"/>
                    <a:pt x="54847" y="523"/>
                    <a:pt x="54837" y="523"/>
                  </a:cubicBezTo>
                  <a:cubicBezTo>
                    <a:pt x="54807" y="523"/>
                    <a:pt x="54775" y="552"/>
                    <a:pt x="54739" y="552"/>
                  </a:cubicBezTo>
                  <a:cubicBezTo>
                    <a:pt x="54725" y="552"/>
                    <a:pt x="54711" y="548"/>
                    <a:pt x="54697" y="537"/>
                  </a:cubicBezTo>
                  <a:cubicBezTo>
                    <a:pt x="54667" y="518"/>
                    <a:pt x="54636" y="504"/>
                    <a:pt x="54602" y="504"/>
                  </a:cubicBezTo>
                  <a:cubicBezTo>
                    <a:pt x="54563" y="504"/>
                    <a:pt x="54520" y="523"/>
                    <a:pt x="54475" y="576"/>
                  </a:cubicBezTo>
                  <a:cubicBezTo>
                    <a:pt x="54440" y="523"/>
                    <a:pt x="54406" y="498"/>
                    <a:pt x="54373" y="498"/>
                  </a:cubicBezTo>
                  <a:cubicBezTo>
                    <a:pt x="54325" y="498"/>
                    <a:pt x="54279" y="550"/>
                    <a:pt x="54235" y="646"/>
                  </a:cubicBezTo>
                  <a:cubicBezTo>
                    <a:pt x="54225" y="685"/>
                    <a:pt x="54214" y="697"/>
                    <a:pt x="54204" y="697"/>
                  </a:cubicBezTo>
                  <a:cubicBezTo>
                    <a:pt x="54184" y="697"/>
                    <a:pt x="54164" y="655"/>
                    <a:pt x="54146" y="655"/>
                  </a:cubicBezTo>
                  <a:cubicBezTo>
                    <a:pt x="54137" y="655"/>
                    <a:pt x="54128" y="664"/>
                    <a:pt x="54120" y="692"/>
                  </a:cubicBezTo>
                  <a:cubicBezTo>
                    <a:pt x="54100" y="712"/>
                    <a:pt x="54081" y="786"/>
                    <a:pt x="54061" y="786"/>
                  </a:cubicBezTo>
                  <a:cubicBezTo>
                    <a:pt x="54045" y="786"/>
                    <a:pt x="54028" y="739"/>
                    <a:pt x="54008" y="581"/>
                  </a:cubicBezTo>
                  <a:cubicBezTo>
                    <a:pt x="53994" y="606"/>
                    <a:pt x="53980" y="615"/>
                    <a:pt x="53966" y="615"/>
                  </a:cubicBezTo>
                  <a:cubicBezTo>
                    <a:pt x="53919" y="615"/>
                    <a:pt x="53871" y="514"/>
                    <a:pt x="53827" y="514"/>
                  </a:cubicBezTo>
                  <a:cubicBezTo>
                    <a:pt x="53818" y="514"/>
                    <a:pt x="53809" y="519"/>
                    <a:pt x="53800" y="529"/>
                  </a:cubicBezTo>
                  <a:cubicBezTo>
                    <a:pt x="53782" y="498"/>
                    <a:pt x="53766" y="487"/>
                    <a:pt x="53750" y="487"/>
                  </a:cubicBezTo>
                  <a:cubicBezTo>
                    <a:pt x="53702" y="487"/>
                    <a:pt x="53657" y="591"/>
                    <a:pt x="53613" y="604"/>
                  </a:cubicBezTo>
                  <a:cubicBezTo>
                    <a:pt x="53603" y="616"/>
                    <a:pt x="53594" y="621"/>
                    <a:pt x="53584" y="621"/>
                  </a:cubicBezTo>
                  <a:cubicBezTo>
                    <a:pt x="53556" y="621"/>
                    <a:pt x="53528" y="580"/>
                    <a:pt x="53502" y="580"/>
                  </a:cubicBezTo>
                  <a:cubicBezTo>
                    <a:pt x="53482" y="580"/>
                    <a:pt x="53463" y="603"/>
                    <a:pt x="53446" y="680"/>
                  </a:cubicBezTo>
                  <a:cubicBezTo>
                    <a:pt x="53444" y="680"/>
                    <a:pt x="53442" y="680"/>
                    <a:pt x="53440" y="680"/>
                  </a:cubicBezTo>
                  <a:cubicBezTo>
                    <a:pt x="53411" y="680"/>
                    <a:pt x="53384" y="712"/>
                    <a:pt x="53357" y="712"/>
                  </a:cubicBezTo>
                  <a:cubicBezTo>
                    <a:pt x="53337" y="712"/>
                    <a:pt x="53317" y="693"/>
                    <a:pt x="53296" y="626"/>
                  </a:cubicBezTo>
                  <a:cubicBezTo>
                    <a:pt x="53272" y="599"/>
                    <a:pt x="53249" y="590"/>
                    <a:pt x="53227" y="590"/>
                  </a:cubicBezTo>
                  <a:cubicBezTo>
                    <a:pt x="53183" y="590"/>
                    <a:pt x="53143" y="626"/>
                    <a:pt x="53107" y="626"/>
                  </a:cubicBezTo>
                  <a:cubicBezTo>
                    <a:pt x="53091" y="626"/>
                    <a:pt x="53076" y="619"/>
                    <a:pt x="53062" y="600"/>
                  </a:cubicBezTo>
                  <a:cubicBezTo>
                    <a:pt x="53039" y="728"/>
                    <a:pt x="53017" y="766"/>
                    <a:pt x="52997" y="766"/>
                  </a:cubicBezTo>
                  <a:cubicBezTo>
                    <a:pt x="52965" y="766"/>
                    <a:pt x="52938" y="677"/>
                    <a:pt x="52918" y="677"/>
                  </a:cubicBezTo>
                  <a:cubicBezTo>
                    <a:pt x="52890" y="657"/>
                    <a:pt x="52872" y="627"/>
                    <a:pt x="52867" y="593"/>
                  </a:cubicBezTo>
                  <a:lnTo>
                    <a:pt x="52867" y="593"/>
                  </a:lnTo>
                  <a:cubicBezTo>
                    <a:pt x="52868" y="644"/>
                    <a:pt x="52869" y="658"/>
                    <a:pt x="52868" y="658"/>
                  </a:cubicBezTo>
                  <a:cubicBezTo>
                    <a:pt x="52868" y="658"/>
                    <a:pt x="52866" y="644"/>
                    <a:pt x="52864" y="644"/>
                  </a:cubicBezTo>
                  <a:cubicBezTo>
                    <a:pt x="52862" y="644"/>
                    <a:pt x="52860" y="650"/>
                    <a:pt x="52858" y="669"/>
                  </a:cubicBezTo>
                  <a:cubicBezTo>
                    <a:pt x="52847" y="619"/>
                    <a:pt x="52829" y="577"/>
                    <a:pt x="52797" y="577"/>
                  </a:cubicBezTo>
                  <a:cubicBezTo>
                    <a:pt x="52791" y="577"/>
                    <a:pt x="52786" y="578"/>
                    <a:pt x="52779" y="581"/>
                  </a:cubicBezTo>
                  <a:cubicBezTo>
                    <a:pt x="52761" y="575"/>
                    <a:pt x="52737" y="483"/>
                    <a:pt x="52710" y="483"/>
                  </a:cubicBezTo>
                  <a:cubicBezTo>
                    <a:pt x="52705" y="483"/>
                    <a:pt x="52699" y="487"/>
                    <a:pt x="52694" y="495"/>
                  </a:cubicBezTo>
                  <a:cubicBezTo>
                    <a:pt x="52680" y="521"/>
                    <a:pt x="52666" y="614"/>
                    <a:pt x="52649" y="614"/>
                  </a:cubicBezTo>
                  <a:cubicBezTo>
                    <a:pt x="52646" y="614"/>
                    <a:pt x="52643" y="610"/>
                    <a:pt x="52639" y="603"/>
                  </a:cubicBezTo>
                  <a:cubicBezTo>
                    <a:pt x="52629" y="571"/>
                    <a:pt x="52620" y="564"/>
                    <a:pt x="52610" y="564"/>
                  </a:cubicBezTo>
                  <a:cubicBezTo>
                    <a:pt x="52603" y="564"/>
                    <a:pt x="52596" y="568"/>
                    <a:pt x="52589" y="568"/>
                  </a:cubicBezTo>
                  <a:cubicBezTo>
                    <a:pt x="52583" y="568"/>
                    <a:pt x="52577" y="565"/>
                    <a:pt x="52571" y="557"/>
                  </a:cubicBezTo>
                  <a:cubicBezTo>
                    <a:pt x="52552" y="608"/>
                    <a:pt x="52532" y="675"/>
                    <a:pt x="52510" y="675"/>
                  </a:cubicBezTo>
                  <a:cubicBezTo>
                    <a:pt x="52504" y="675"/>
                    <a:pt x="52498" y="670"/>
                    <a:pt x="52492" y="657"/>
                  </a:cubicBezTo>
                  <a:cubicBezTo>
                    <a:pt x="52485" y="660"/>
                    <a:pt x="52478" y="662"/>
                    <a:pt x="52471" y="662"/>
                  </a:cubicBezTo>
                  <a:cubicBezTo>
                    <a:pt x="52447" y="662"/>
                    <a:pt x="52423" y="645"/>
                    <a:pt x="52396" y="605"/>
                  </a:cubicBezTo>
                  <a:cubicBezTo>
                    <a:pt x="52345" y="570"/>
                    <a:pt x="52286" y="448"/>
                    <a:pt x="52224" y="448"/>
                  </a:cubicBezTo>
                  <a:cubicBezTo>
                    <a:pt x="52204" y="448"/>
                    <a:pt x="52183" y="461"/>
                    <a:pt x="52162" y="496"/>
                  </a:cubicBezTo>
                  <a:cubicBezTo>
                    <a:pt x="52077" y="486"/>
                    <a:pt x="52012" y="455"/>
                    <a:pt x="51962" y="455"/>
                  </a:cubicBezTo>
                  <a:cubicBezTo>
                    <a:pt x="51943" y="455"/>
                    <a:pt x="51925" y="460"/>
                    <a:pt x="51910" y="472"/>
                  </a:cubicBezTo>
                  <a:cubicBezTo>
                    <a:pt x="51908" y="472"/>
                    <a:pt x="51906" y="471"/>
                    <a:pt x="51904" y="471"/>
                  </a:cubicBezTo>
                  <a:cubicBezTo>
                    <a:pt x="51872" y="471"/>
                    <a:pt x="51847" y="488"/>
                    <a:pt x="51827" y="488"/>
                  </a:cubicBezTo>
                  <a:cubicBezTo>
                    <a:pt x="51814" y="488"/>
                    <a:pt x="51803" y="482"/>
                    <a:pt x="51792" y="461"/>
                  </a:cubicBezTo>
                  <a:cubicBezTo>
                    <a:pt x="51780" y="459"/>
                    <a:pt x="51769" y="457"/>
                    <a:pt x="51757" y="457"/>
                  </a:cubicBezTo>
                  <a:cubicBezTo>
                    <a:pt x="51716" y="457"/>
                    <a:pt x="51671" y="477"/>
                    <a:pt x="51559" y="534"/>
                  </a:cubicBezTo>
                  <a:cubicBezTo>
                    <a:pt x="51542" y="577"/>
                    <a:pt x="51524" y="591"/>
                    <a:pt x="51503" y="591"/>
                  </a:cubicBezTo>
                  <a:cubicBezTo>
                    <a:pt x="51458" y="591"/>
                    <a:pt x="51404" y="527"/>
                    <a:pt x="51341" y="527"/>
                  </a:cubicBezTo>
                  <a:cubicBezTo>
                    <a:pt x="51310" y="527"/>
                    <a:pt x="51277" y="542"/>
                    <a:pt x="51242" y="586"/>
                  </a:cubicBezTo>
                  <a:cubicBezTo>
                    <a:pt x="51205" y="596"/>
                    <a:pt x="51165" y="600"/>
                    <a:pt x="51122" y="600"/>
                  </a:cubicBezTo>
                  <a:cubicBezTo>
                    <a:pt x="50996" y="600"/>
                    <a:pt x="50842" y="563"/>
                    <a:pt x="50654" y="515"/>
                  </a:cubicBezTo>
                  <a:cubicBezTo>
                    <a:pt x="50555" y="507"/>
                    <a:pt x="50469" y="502"/>
                    <a:pt x="50394" y="501"/>
                  </a:cubicBezTo>
                  <a:lnTo>
                    <a:pt x="50394" y="501"/>
                  </a:lnTo>
                  <a:cubicBezTo>
                    <a:pt x="50394" y="509"/>
                    <a:pt x="50391" y="516"/>
                    <a:pt x="50382" y="516"/>
                  </a:cubicBezTo>
                  <a:cubicBezTo>
                    <a:pt x="50375" y="516"/>
                    <a:pt x="50366" y="512"/>
                    <a:pt x="50353" y="502"/>
                  </a:cubicBezTo>
                  <a:lnTo>
                    <a:pt x="50322" y="502"/>
                  </a:lnTo>
                  <a:lnTo>
                    <a:pt x="50324" y="501"/>
                  </a:lnTo>
                  <a:cubicBezTo>
                    <a:pt x="50318" y="501"/>
                    <a:pt x="50312" y="501"/>
                    <a:pt x="50307" y="501"/>
                  </a:cubicBezTo>
                  <a:cubicBezTo>
                    <a:pt x="50247" y="501"/>
                    <a:pt x="50187" y="507"/>
                    <a:pt x="50128" y="519"/>
                  </a:cubicBezTo>
                  <a:cubicBezTo>
                    <a:pt x="50102" y="519"/>
                    <a:pt x="50077" y="515"/>
                    <a:pt x="50051" y="510"/>
                  </a:cubicBezTo>
                  <a:cubicBezTo>
                    <a:pt x="50024" y="538"/>
                    <a:pt x="49996" y="548"/>
                    <a:pt x="49965" y="548"/>
                  </a:cubicBezTo>
                  <a:cubicBezTo>
                    <a:pt x="49893" y="548"/>
                    <a:pt x="49809" y="492"/>
                    <a:pt x="49709" y="492"/>
                  </a:cubicBezTo>
                  <a:cubicBezTo>
                    <a:pt x="49680" y="492"/>
                    <a:pt x="49649" y="497"/>
                    <a:pt x="49616" y="510"/>
                  </a:cubicBezTo>
                  <a:cubicBezTo>
                    <a:pt x="49556" y="514"/>
                    <a:pt x="49491" y="587"/>
                    <a:pt x="49418" y="587"/>
                  </a:cubicBezTo>
                  <a:cubicBezTo>
                    <a:pt x="49376" y="587"/>
                    <a:pt x="49332" y="563"/>
                    <a:pt x="49284" y="487"/>
                  </a:cubicBezTo>
                  <a:cubicBezTo>
                    <a:pt x="49257" y="478"/>
                    <a:pt x="49230" y="475"/>
                    <a:pt x="49201" y="475"/>
                  </a:cubicBezTo>
                  <a:cubicBezTo>
                    <a:pt x="49146" y="475"/>
                    <a:pt x="49088" y="486"/>
                    <a:pt x="49026" y="486"/>
                  </a:cubicBezTo>
                  <a:cubicBezTo>
                    <a:pt x="48969" y="486"/>
                    <a:pt x="48908" y="476"/>
                    <a:pt x="48844" y="439"/>
                  </a:cubicBezTo>
                  <a:cubicBezTo>
                    <a:pt x="48821" y="422"/>
                    <a:pt x="48799" y="416"/>
                    <a:pt x="48779" y="416"/>
                  </a:cubicBezTo>
                  <a:cubicBezTo>
                    <a:pt x="48705" y="416"/>
                    <a:pt x="48645" y="498"/>
                    <a:pt x="48594" y="498"/>
                  </a:cubicBezTo>
                  <a:cubicBezTo>
                    <a:pt x="48580" y="498"/>
                    <a:pt x="48567" y="492"/>
                    <a:pt x="48554" y="475"/>
                  </a:cubicBezTo>
                  <a:cubicBezTo>
                    <a:pt x="48498" y="433"/>
                    <a:pt x="48457" y="390"/>
                    <a:pt x="48426" y="390"/>
                  </a:cubicBezTo>
                  <a:cubicBezTo>
                    <a:pt x="48417" y="390"/>
                    <a:pt x="48408" y="394"/>
                    <a:pt x="48401" y="403"/>
                  </a:cubicBezTo>
                  <a:cubicBezTo>
                    <a:pt x="48349" y="394"/>
                    <a:pt x="48333" y="377"/>
                    <a:pt x="48323" y="377"/>
                  </a:cubicBezTo>
                  <a:cubicBezTo>
                    <a:pt x="48320" y="377"/>
                    <a:pt x="48318" y="378"/>
                    <a:pt x="48316" y="381"/>
                  </a:cubicBezTo>
                  <a:cubicBezTo>
                    <a:pt x="48313" y="371"/>
                    <a:pt x="48309" y="367"/>
                    <a:pt x="48305" y="367"/>
                  </a:cubicBezTo>
                  <a:cubicBezTo>
                    <a:pt x="48291" y="367"/>
                    <a:pt x="48265" y="416"/>
                    <a:pt x="48194" y="417"/>
                  </a:cubicBezTo>
                  <a:cubicBezTo>
                    <a:pt x="48161" y="377"/>
                    <a:pt x="48121" y="313"/>
                    <a:pt x="48071" y="313"/>
                  </a:cubicBezTo>
                  <a:cubicBezTo>
                    <a:pt x="48047" y="313"/>
                    <a:pt x="48022" y="327"/>
                    <a:pt x="47994" y="363"/>
                  </a:cubicBezTo>
                  <a:cubicBezTo>
                    <a:pt x="47941" y="356"/>
                    <a:pt x="47879" y="343"/>
                    <a:pt x="47806" y="343"/>
                  </a:cubicBezTo>
                  <a:cubicBezTo>
                    <a:pt x="47755" y="343"/>
                    <a:pt x="47698" y="350"/>
                    <a:pt x="47636" y="369"/>
                  </a:cubicBezTo>
                  <a:cubicBezTo>
                    <a:pt x="47491" y="309"/>
                    <a:pt x="47381" y="283"/>
                    <a:pt x="47298" y="283"/>
                  </a:cubicBezTo>
                  <a:cubicBezTo>
                    <a:pt x="47208" y="283"/>
                    <a:pt x="47150" y="314"/>
                    <a:pt x="47115" y="367"/>
                  </a:cubicBezTo>
                  <a:cubicBezTo>
                    <a:pt x="47108" y="376"/>
                    <a:pt x="47102" y="384"/>
                    <a:pt x="47097" y="390"/>
                  </a:cubicBezTo>
                  <a:cubicBezTo>
                    <a:pt x="47104" y="407"/>
                    <a:pt x="47104" y="425"/>
                    <a:pt x="47087" y="433"/>
                  </a:cubicBezTo>
                  <a:cubicBezTo>
                    <a:pt x="47081" y="447"/>
                    <a:pt x="47073" y="453"/>
                    <a:pt x="47064" y="453"/>
                  </a:cubicBezTo>
                  <a:cubicBezTo>
                    <a:pt x="47017" y="453"/>
                    <a:pt x="46921" y="330"/>
                    <a:pt x="46739" y="330"/>
                  </a:cubicBezTo>
                  <a:cubicBezTo>
                    <a:pt x="46736" y="330"/>
                    <a:pt x="46734" y="330"/>
                    <a:pt x="46732" y="330"/>
                  </a:cubicBezTo>
                  <a:cubicBezTo>
                    <a:pt x="46538" y="361"/>
                    <a:pt x="46428" y="404"/>
                    <a:pt x="46371" y="404"/>
                  </a:cubicBezTo>
                  <a:cubicBezTo>
                    <a:pt x="46362" y="404"/>
                    <a:pt x="46354" y="403"/>
                    <a:pt x="46347" y="400"/>
                  </a:cubicBezTo>
                  <a:cubicBezTo>
                    <a:pt x="46313" y="394"/>
                    <a:pt x="46312" y="353"/>
                    <a:pt x="46328" y="353"/>
                  </a:cubicBezTo>
                  <a:cubicBezTo>
                    <a:pt x="46335" y="353"/>
                    <a:pt x="46345" y="360"/>
                    <a:pt x="46356" y="380"/>
                  </a:cubicBezTo>
                  <a:cubicBezTo>
                    <a:pt x="46376" y="360"/>
                    <a:pt x="46401" y="355"/>
                    <a:pt x="46425" y="355"/>
                  </a:cubicBezTo>
                  <a:cubicBezTo>
                    <a:pt x="46453" y="355"/>
                    <a:pt x="46479" y="362"/>
                    <a:pt x="46490" y="362"/>
                  </a:cubicBezTo>
                  <a:cubicBezTo>
                    <a:pt x="46504" y="362"/>
                    <a:pt x="46493" y="349"/>
                    <a:pt x="46430" y="288"/>
                  </a:cubicBezTo>
                  <a:cubicBezTo>
                    <a:pt x="46397" y="276"/>
                    <a:pt x="46364" y="273"/>
                    <a:pt x="46330" y="273"/>
                  </a:cubicBezTo>
                  <a:cubicBezTo>
                    <a:pt x="46295" y="273"/>
                    <a:pt x="46260" y="276"/>
                    <a:pt x="46223" y="276"/>
                  </a:cubicBezTo>
                  <a:cubicBezTo>
                    <a:pt x="46186" y="276"/>
                    <a:pt x="46147" y="273"/>
                    <a:pt x="46106" y="260"/>
                  </a:cubicBezTo>
                  <a:cubicBezTo>
                    <a:pt x="45985" y="365"/>
                    <a:pt x="45840" y="407"/>
                    <a:pt x="45651" y="413"/>
                  </a:cubicBezTo>
                  <a:cubicBezTo>
                    <a:pt x="45642" y="415"/>
                    <a:pt x="45632" y="416"/>
                    <a:pt x="45622" y="416"/>
                  </a:cubicBezTo>
                  <a:cubicBezTo>
                    <a:pt x="45545" y="416"/>
                    <a:pt x="45462" y="372"/>
                    <a:pt x="45371" y="372"/>
                  </a:cubicBezTo>
                  <a:cubicBezTo>
                    <a:pt x="45357" y="372"/>
                    <a:pt x="45343" y="373"/>
                    <a:pt x="45329" y="375"/>
                  </a:cubicBezTo>
                  <a:cubicBezTo>
                    <a:pt x="45295" y="379"/>
                    <a:pt x="45258" y="381"/>
                    <a:pt x="45221" y="381"/>
                  </a:cubicBezTo>
                  <a:cubicBezTo>
                    <a:pt x="45130" y="381"/>
                    <a:pt x="45031" y="369"/>
                    <a:pt x="44924" y="346"/>
                  </a:cubicBezTo>
                  <a:cubicBezTo>
                    <a:pt x="44773" y="370"/>
                    <a:pt x="44674" y="390"/>
                    <a:pt x="44605" y="503"/>
                  </a:cubicBezTo>
                  <a:cubicBezTo>
                    <a:pt x="44572" y="488"/>
                    <a:pt x="44545" y="477"/>
                    <a:pt x="44524" y="477"/>
                  </a:cubicBezTo>
                  <a:cubicBezTo>
                    <a:pt x="44501" y="477"/>
                    <a:pt x="44483" y="490"/>
                    <a:pt x="44469" y="524"/>
                  </a:cubicBezTo>
                  <a:cubicBezTo>
                    <a:pt x="44434" y="521"/>
                    <a:pt x="44415" y="472"/>
                    <a:pt x="44375" y="472"/>
                  </a:cubicBezTo>
                  <a:cubicBezTo>
                    <a:pt x="44353" y="472"/>
                    <a:pt x="44323" y="487"/>
                    <a:pt x="44280" y="535"/>
                  </a:cubicBezTo>
                  <a:cubicBezTo>
                    <a:pt x="44220" y="593"/>
                    <a:pt x="44130" y="577"/>
                    <a:pt x="43993" y="586"/>
                  </a:cubicBezTo>
                  <a:cubicBezTo>
                    <a:pt x="43928" y="552"/>
                    <a:pt x="43857" y="534"/>
                    <a:pt x="43783" y="534"/>
                  </a:cubicBezTo>
                  <a:cubicBezTo>
                    <a:pt x="43772" y="534"/>
                    <a:pt x="43760" y="534"/>
                    <a:pt x="43749" y="535"/>
                  </a:cubicBezTo>
                  <a:cubicBezTo>
                    <a:pt x="43655" y="540"/>
                    <a:pt x="43546" y="524"/>
                    <a:pt x="43422" y="627"/>
                  </a:cubicBezTo>
                  <a:cubicBezTo>
                    <a:pt x="43390" y="639"/>
                    <a:pt x="43359" y="643"/>
                    <a:pt x="43328" y="643"/>
                  </a:cubicBezTo>
                  <a:cubicBezTo>
                    <a:pt x="43279" y="643"/>
                    <a:pt x="43232" y="633"/>
                    <a:pt x="43188" y="633"/>
                  </a:cubicBezTo>
                  <a:cubicBezTo>
                    <a:pt x="43155" y="633"/>
                    <a:pt x="43124" y="639"/>
                    <a:pt x="43095" y="659"/>
                  </a:cubicBezTo>
                  <a:cubicBezTo>
                    <a:pt x="43021" y="656"/>
                    <a:pt x="42955" y="634"/>
                    <a:pt x="42898" y="634"/>
                  </a:cubicBezTo>
                  <a:cubicBezTo>
                    <a:pt x="42883" y="634"/>
                    <a:pt x="42869" y="636"/>
                    <a:pt x="42855" y="640"/>
                  </a:cubicBezTo>
                  <a:cubicBezTo>
                    <a:pt x="42794" y="601"/>
                    <a:pt x="42744" y="592"/>
                    <a:pt x="42704" y="592"/>
                  </a:cubicBezTo>
                  <a:cubicBezTo>
                    <a:pt x="42662" y="592"/>
                    <a:pt x="42630" y="602"/>
                    <a:pt x="42606" y="602"/>
                  </a:cubicBezTo>
                  <a:cubicBezTo>
                    <a:pt x="42603" y="602"/>
                    <a:pt x="42600" y="602"/>
                    <a:pt x="42596" y="601"/>
                  </a:cubicBezTo>
                  <a:cubicBezTo>
                    <a:pt x="42546" y="586"/>
                    <a:pt x="42550" y="523"/>
                    <a:pt x="42553" y="523"/>
                  </a:cubicBezTo>
                  <a:lnTo>
                    <a:pt x="42553" y="523"/>
                  </a:lnTo>
                  <a:cubicBezTo>
                    <a:pt x="42554" y="523"/>
                    <a:pt x="42554" y="523"/>
                    <a:pt x="42554" y="525"/>
                  </a:cubicBezTo>
                  <a:cubicBezTo>
                    <a:pt x="42556" y="517"/>
                    <a:pt x="42559" y="515"/>
                    <a:pt x="42562" y="515"/>
                  </a:cubicBezTo>
                  <a:cubicBezTo>
                    <a:pt x="42571" y="515"/>
                    <a:pt x="42586" y="544"/>
                    <a:pt x="42602" y="544"/>
                  </a:cubicBezTo>
                  <a:cubicBezTo>
                    <a:pt x="42614" y="544"/>
                    <a:pt x="42626" y="531"/>
                    <a:pt x="42638" y="487"/>
                  </a:cubicBezTo>
                  <a:cubicBezTo>
                    <a:pt x="42717" y="482"/>
                    <a:pt x="42817" y="481"/>
                    <a:pt x="42815" y="395"/>
                  </a:cubicBezTo>
                  <a:cubicBezTo>
                    <a:pt x="42815" y="386"/>
                    <a:pt x="42813" y="382"/>
                    <a:pt x="42809" y="382"/>
                  </a:cubicBezTo>
                  <a:cubicBezTo>
                    <a:pt x="42795" y="382"/>
                    <a:pt x="42754" y="436"/>
                    <a:pt x="42696" y="436"/>
                  </a:cubicBezTo>
                  <a:cubicBezTo>
                    <a:pt x="42689" y="436"/>
                    <a:pt x="42682" y="435"/>
                    <a:pt x="42675" y="433"/>
                  </a:cubicBezTo>
                  <a:cubicBezTo>
                    <a:pt x="42658" y="421"/>
                    <a:pt x="42640" y="416"/>
                    <a:pt x="42621" y="416"/>
                  </a:cubicBezTo>
                  <a:cubicBezTo>
                    <a:pt x="42544" y="416"/>
                    <a:pt x="42456" y="497"/>
                    <a:pt x="42366" y="523"/>
                  </a:cubicBezTo>
                  <a:cubicBezTo>
                    <a:pt x="42254" y="570"/>
                    <a:pt x="42141" y="567"/>
                    <a:pt x="42056" y="575"/>
                  </a:cubicBezTo>
                  <a:cubicBezTo>
                    <a:pt x="42042" y="566"/>
                    <a:pt x="42029" y="562"/>
                    <a:pt x="42017" y="562"/>
                  </a:cubicBezTo>
                  <a:cubicBezTo>
                    <a:pt x="41966" y="562"/>
                    <a:pt x="41932" y="626"/>
                    <a:pt x="41920" y="626"/>
                  </a:cubicBezTo>
                  <a:cubicBezTo>
                    <a:pt x="41917" y="626"/>
                    <a:pt x="41916" y="622"/>
                    <a:pt x="41916" y="614"/>
                  </a:cubicBezTo>
                  <a:lnTo>
                    <a:pt x="41916" y="614"/>
                  </a:lnTo>
                  <a:cubicBezTo>
                    <a:pt x="41916" y="637"/>
                    <a:pt x="41900" y="644"/>
                    <a:pt x="41872" y="644"/>
                  </a:cubicBezTo>
                  <a:cubicBezTo>
                    <a:pt x="41815" y="644"/>
                    <a:pt x="41710" y="614"/>
                    <a:pt x="41587" y="614"/>
                  </a:cubicBezTo>
                  <a:cubicBezTo>
                    <a:pt x="41584" y="614"/>
                    <a:pt x="41581" y="614"/>
                    <a:pt x="41577" y="614"/>
                  </a:cubicBezTo>
                  <a:cubicBezTo>
                    <a:pt x="41541" y="623"/>
                    <a:pt x="41504" y="626"/>
                    <a:pt x="41466" y="626"/>
                  </a:cubicBezTo>
                  <a:cubicBezTo>
                    <a:pt x="41418" y="626"/>
                    <a:pt x="41370" y="622"/>
                    <a:pt x="41322" y="622"/>
                  </a:cubicBezTo>
                  <a:cubicBezTo>
                    <a:pt x="41308" y="622"/>
                    <a:pt x="41294" y="622"/>
                    <a:pt x="41281" y="623"/>
                  </a:cubicBezTo>
                  <a:cubicBezTo>
                    <a:pt x="41224" y="632"/>
                    <a:pt x="41170" y="651"/>
                    <a:pt x="41119" y="651"/>
                  </a:cubicBezTo>
                  <a:cubicBezTo>
                    <a:pt x="41081" y="651"/>
                    <a:pt x="41045" y="641"/>
                    <a:pt x="41012" y="607"/>
                  </a:cubicBezTo>
                  <a:cubicBezTo>
                    <a:pt x="40969" y="648"/>
                    <a:pt x="40932" y="660"/>
                    <a:pt x="40895" y="660"/>
                  </a:cubicBezTo>
                  <a:cubicBezTo>
                    <a:pt x="40845" y="660"/>
                    <a:pt x="40795" y="638"/>
                    <a:pt x="40730" y="632"/>
                  </a:cubicBezTo>
                  <a:cubicBezTo>
                    <a:pt x="40673" y="664"/>
                    <a:pt x="40603" y="636"/>
                    <a:pt x="40511" y="682"/>
                  </a:cubicBezTo>
                  <a:cubicBezTo>
                    <a:pt x="40460" y="695"/>
                    <a:pt x="40402" y="704"/>
                    <a:pt x="40335" y="704"/>
                  </a:cubicBezTo>
                  <a:cubicBezTo>
                    <a:pt x="40282" y="704"/>
                    <a:pt x="40223" y="698"/>
                    <a:pt x="40157" y="684"/>
                  </a:cubicBezTo>
                  <a:cubicBezTo>
                    <a:pt x="40133" y="675"/>
                    <a:pt x="40108" y="672"/>
                    <a:pt x="40082" y="672"/>
                  </a:cubicBezTo>
                  <a:cubicBezTo>
                    <a:pt x="39992" y="672"/>
                    <a:pt x="39892" y="713"/>
                    <a:pt x="39778" y="713"/>
                  </a:cubicBezTo>
                  <a:cubicBezTo>
                    <a:pt x="39725" y="713"/>
                    <a:pt x="39668" y="704"/>
                    <a:pt x="39609" y="678"/>
                  </a:cubicBezTo>
                  <a:cubicBezTo>
                    <a:pt x="39534" y="662"/>
                    <a:pt x="39453" y="657"/>
                    <a:pt x="39368" y="657"/>
                  </a:cubicBezTo>
                  <a:cubicBezTo>
                    <a:pt x="39327" y="657"/>
                    <a:pt x="39285" y="658"/>
                    <a:pt x="39242" y="660"/>
                  </a:cubicBezTo>
                  <a:cubicBezTo>
                    <a:pt x="39109" y="666"/>
                    <a:pt x="38962" y="680"/>
                    <a:pt x="38803" y="688"/>
                  </a:cubicBezTo>
                  <a:cubicBezTo>
                    <a:pt x="38771" y="695"/>
                    <a:pt x="38740" y="697"/>
                    <a:pt x="38710" y="697"/>
                  </a:cubicBezTo>
                  <a:cubicBezTo>
                    <a:pt x="38646" y="697"/>
                    <a:pt x="38587" y="687"/>
                    <a:pt x="38532" y="687"/>
                  </a:cubicBezTo>
                  <a:cubicBezTo>
                    <a:pt x="38517" y="687"/>
                    <a:pt x="38503" y="687"/>
                    <a:pt x="38489" y="689"/>
                  </a:cubicBezTo>
                  <a:cubicBezTo>
                    <a:pt x="38458" y="658"/>
                    <a:pt x="38428" y="649"/>
                    <a:pt x="38401" y="649"/>
                  </a:cubicBezTo>
                  <a:cubicBezTo>
                    <a:pt x="38362" y="649"/>
                    <a:pt x="38326" y="667"/>
                    <a:pt x="38293" y="667"/>
                  </a:cubicBezTo>
                  <a:cubicBezTo>
                    <a:pt x="38279" y="667"/>
                    <a:pt x="38266" y="664"/>
                    <a:pt x="38254" y="656"/>
                  </a:cubicBezTo>
                  <a:cubicBezTo>
                    <a:pt x="38166" y="641"/>
                    <a:pt x="38098" y="591"/>
                    <a:pt x="38048" y="591"/>
                  </a:cubicBezTo>
                  <a:cubicBezTo>
                    <a:pt x="38022" y="591"/>
                    <a:pt x="38001" y="604"/>
                    <a:pt x="37984" y="642"/>
                  </a:cubicBezTo>
                  <a:cubicBezTo>
                    <a:pt x="37929" y="683"/>
                    <a:pt x="37912" y="708"/>
                    <a:pt x="37914" y="713"/>
                  </a:cubicBezTo>
                  <a:cubicBezTo>
                    <a:pt x="37881" y="713"/>
                    <a:pt x="37844" y="712"/>
                    <a:pt x="37801" y="710"/>
                  </a:cubicBezTo>
                  <a:cubicBezTo>
                    <a:pt x="37745" y="669"/>
                    <a:pt x="37694" y="630"/>
                    <a:pt x="37646" y="630"/>
                  </a:cubicBezTo>
                  <a:cubicBezTo>
                    <a:pt x="37622" y="630"/>
                    <a:pt x="37599" y="640"/>
                    <a:pt x="37577" y="666"/>
                  </a:cubicBezTo>
                  <a:cubicBezTo>
                    <a:pt x="37569" y="662"/>
                    <a:pt x="37561" y="661"/>
                    <a:pt x="37553" y="661"/>
                  </a:cubicBezTo>
                  <a:cubicBezTo>
                    <a:pt x="37505" y="661"/>
                    <a:pt x="37463" y="724"/>
                    <a:pt x="37422" y="724"/>
                  </a:cubicBezTo>
                  <a:cubicBezTo>
                    <a:pt x="37415" y="724"/>
                    <a:pt x="37408" y="722"/>
                    <a:pt x="37401" y="717"/>
                  </a:cubicBezTo>
                  <a:cubicBezTo>
                    <a:pt x="37304" y="758"/>
                    <a:pt x="37229" y="795"/>
                    <a:pt x="37163" y="795"/>
                  </a:cubicBezTo>
                  <a:cubicBezTo>
                    <a:pt x="37113" y="795"/>
                    <a:pt x="37068" y="774"/>
                    <a:pt x="37022" y="716"/>
                  </a:cubicBezTo>
                  <a:cubicBezTo>
                    <a:pt x="36995" y="720"/>
                    <a:pt x="36968" y="722"/>
                    <a:pt x="36940" y="722"/>
                  </a:cubicBezTo>
                  <a:cubicBezTo>
                    <a:pt x="36862" y="722"/>
                    <a:pt x="36775" y="710"/>
                    <a:pt x="36653" y="706"/>
                  </a:cubicBezTo>
                  <a:cubicBezTo>
                    <a:pt x="36611" y="744"/>
                    <a:pt x="36565" y="769"/>
                    <a:pt x="36513" y="769"/>
                  </a:cubicBezTo>
                  <a:cubicBezTo>
                    <a:pt x="36463" y="769"/>
                    <a:pt x="36408" y="746"/>
                    <a:pt x="36346" y="688"/>
                  </a:cubicBezTo>
                  <a:cubicBezTo>
                    <a:pt x="36299" y="718"/>
                    <a:pt x="36248" y="727"/>
                    <a:pt x="36192" y="727"/>
                  </a:cubicBezTo>
                  <a:cubicBezTo>
                    <a:pt x="36104" y="727"/>
                    <a:pt x="36005" y="703"/>
                    <a:pt x="35894" y="694"/>
                  </a:cubicBezTo>
                  <a:cubicBezTo>
                    <a:pt x="35861" y="697"/>
                    <a:pt x="35829" y="698"/>
                    <a:pt x="35798" y="698"/>
                  </a:cubicBezTo>
                  <a:cubicBezTo>
                    <a:pt x="35619" y="698"/>
                    <a:pt x="35480" y="664"/>
                    <a:pt x="35374" y="664"/>
                  </a:cubicBezTo>
                  <a:cubicBezTo>
                    <a:pt x="35318" y="664"/>
                    <a:pt x="35272" y="673"/>
                    <a:pt x="35233" y="701"/>
                  </a:cubicBezTo>
                  <a:cubicBezTo>
                    <a:pt x="35196" y="706"/>
                    <a:pt x="35159" y="708"/>
                    <a:pt x="35121" y="708"/>
                  </a:cubicBezTo>
                  <a:cubicBezTo>
                    <a:pt x="35155" y="739"/>
                    <a:pt x="35188" y="780"/>
                    <a:pt x="35191" y="780"/>
                  </a:cubicBezTo>
                  <a:cubicBezTo>
                    <a:pt x="35191" y="780"/>
                    <a:pt x="35191" y="780"/>
                    <a:pt x="35191" y="780"/>
                  </a:cubicBezTo>
                  <a:lnTo>
                    <a:pt x="35191" y="780"/>
                  </a:lnTo>
                  <a:cubicBezTo>
                    <a:pt x="35191" y="799"/>
                    <a:pt x="35192" y="817"/>
                    <a:pt x="35160" y="817"/>
                  </a:cubicBezTo>
                  <a:cubicBezTo>
                    <a:pt x="35137" y="817"/>
                    <a:pt x="35097" y="807"/>
                    <a:pt x="35028" y="782"/>
                  </a:cubicBezTo>
                  <a:cubicBezTo>
                    <a:pt x="34994" y="782"/>
                    <a:pt x="34952" y="728"/>
                    <a:pt x="34902" y="728"/>
                  </a:cubicBezTo>
                  <a:cubicBezTo>
                    <a:pt x="34892" y="728"/>
                    <a:pt x="34882" y="730"/>
                    <a:pt x="34872" y="735"/>
                  </a:cubicBezTo>
                  <a:cubicBezTo>
                    <a:pt x="34842" y="822"/>
                    <a:pt x="34807" y="851"/>
                    <a:pt x="34768" y="851"/>
                  </a:cubicBezTo>
                  <a:cubicBezTo>
                    <a:pt x="34730" y="851"/>
                    <a:pt x="34688" y="823"/>
                    <a:pt x="34641" y="795"/>
                  </a:cubicBezTo>
                  <a:cubicBezTo>
                    <a:pt x="34590" y="808"/>
                    <a:pt x="34535" y="814"/>
                    <a:pt x="34474" y="814"/>
                  </a:cubicBezTo>
                  <a:cubicBezTo>
                    <a:pt x="34425" y="814"/>
                    <a:pt x="34374" y="811"/>
                    <a:pt x="34318" y="804"/>
                  </a:cubicBezTo>
                  <a:cubicBezTo>
                    <a:pt x="34288" y="791"/>
                    <a:pt x="34257" y="786"/>
                    <a:pt x="34225" y="786"/>
                  </a:cubicBezTo>
                  <a:cubicBezTo>
                    <a:pt x="34151" y="786"/>
                    <a:pt x="34071" y="811"/>
                    <a:pt x="33984" y="811"/>
                  </a:cubicBezTo>
                  <a:cubicBezTo>
                    <a:pt x="33953" y="811"/>
                    <a:pt x="33920" y="808"/>
                    <a:pt x="33887" y="799"/>
                  </a:cubicBezTo>
                  <a:cubicBezTo>
                    <a:pt x="33817" y="798"/>
                    <a:pt x="33754" y="791"/>
                    <a:pt x="33698" y="791"/>
                  </a:cubicBezTo>
                  <a:cubicBezTo>
                    <a:pt x="33624" y="791"/>
                    <a:pt x="33563" y="803"/>
                    <a:pt x="33513" y="855"/>
                  </a:cubicBezTo>
                  <a:cubicBezTo>
                    <a:pt x="33500" y="850"/>
                    <a:pt x="33488" y="849"/>
                    <a:pt x="33477" y="849"/>
                  </a:cubicBezTo>
                  <a:cubicBezTo>
                    <a:pt x="33451" y="849"/>
                    <a:pt x="33428" y="858"/>
                    <a:pt x="33409" y="866"/>
                  </a:cubicBezTo>
                  <a:cubicBezTo>
                    <a:pt x="33409" y="903"/>
                    <a:pt x="33408" y="916"/>
                    <a:pt x="33406" y="916"/>
                  </a:cubicBezTo>
                  <a:cubicBezTo>
                    <a:pt x="33403" y="916"/>
                    <a:pt x="33399" y="902"/>
                    <a:pt x="33393" y="886"/>
                  </a:cubicBezTo>
                  <a:cubicBezTo>
                    <a:pt x="33400" y="886"/>
                    <a:pt x="33406" y="881"/>
                    <a:pt x="33407" y="866"/>
                  </a:cubicBezTo>
                  <a:lnTo>
                    <a:pt x="33407" y="866"/>
                  </a:lnTo>
                  <a:cubicBezTo>
                    <a:pt x="33401" y="869"/>
                    <a:pt x="33393" y="871"/>
                    <a:pt x="33387" y="872"/>
                  </a:cubicBezTo>
                  <a:cubicBezTo>
                    <a:pt x="33382" y="861"/>
                    <a:pt x="33374" y="851"/>
                    <a:pt x="33364" y="844"/>
                  </a:cubicBezTo>
                  <a:cubicBezTo>
                    <a:pt x="33361" y="848"/>
                    <a:pt x="33358" y="851"/>
                    <a:pt x="33353" y="852"/>
                  </a:cubicBezTo>
                  <a:cubicBezTo>
                    <a:pt x="33359" y="860"/>
                    <a:pt x="33365" y="866"/>
                    <a:pt x="33373" y="874"/>
                  </a:cubicBezTo>
                  <a:cubicBezTo>
                    <a:pt x="33359" y="872"/>
                    <a:pt x="33346" y="864"/>
                    <a:pt x="33341" y="851"/>
                  </a:cubicBezTo>
                  <a:cubicBezTo>
                    <a:pt x="33326" y="844"/>
                    <a:pt x="33313" y="836"/>
                    <a:pt x="33302" y="824"/>
                  </a:cubicBezTo>
                  <a:cubicBezTo>
                    <a:pt x="33303" y="820"/>
                    <a:pt x="33304" y="816"/>
                    <a:pt x="33307" y="813"/>
                  </a:cubicBezTo>
                  <a:cubicBezTo>
                    <a:pt x="33304" y="812"/>
                    <a:pt x="33302" y="812"/>
                    <a:pt x="33299" y="812"/>
                  </a:cubicBezTo>
                  <a:cubicBezTo>
                    <a:pt x="33296" y="812"/>
                    <a:pt x="33293" y="812"/>
                    <a:pt x="33290" y="814"/>
                  </a:cubicBezTo>
                  <a:cubicBezTo>
                    <a:pt x="33261" y="787"/>
                    <a:pt x="33227" y="752"/>
                    <a:pt x="33185" y="732"/>
                  </a:cubicBezTo>
                  <a:cubicBezTo>
                    <a:pt x="33092" y="717"/>
                    <a:pt x="33024" y="713"/>
                    <a:pt x="32973" y="713"/>
                  </a:cubicBezTo>
                  <a:cubicBezTo>
                    <a:pt x="32900" y="713"/>
                    <a:pt x="32861" y="722"/>
                    <a:pt x="32837" y="722"/>
                  </a:cubicBezTo>
                  <a:cubicBezTo>
                    <a:pt x="32813" y="722"/>
                    <a:pt x="32801" y="714"/>
                    <a:pt x="32783" y="682"/>
                  </a:cubicBezTo>
                  <a:cubicBezTo>
                    <a:pt x="32773" y="635"/>
                    <a:pt x="32762" y="621"/>
                    <a:pt x="32747" y="621"/>
                  </a:cubicBezTo>
                  <a:cubicBezTo>
                    <a:pt x="32728" y="621"/>
                    <a:pt x="32703" y="645"/>
                    <a:pt x="32665" y="645"/>
                  </a:cubicBezTo>
                  <a:cubicBezTo>
                    <a:pt x="32651" y="645"/>
                    <a:pt x="32636" y="641"/>
                    <a:pt x="32618" y="633"/>
                  </a:cubicBezTo>
                  <a:cubicBezTo>
                    <a:pt x="32582" y="625"/>
                    <a:pt x="32538" y="578"/>
                    <a:pt x="32483" y="578"/>
                  </a:cubicBezTo>
                  <a:cubicBezTo>
                    <a:pt x="32462" y="578"/>
                    <a:pt x="32438" y="585"/>
                    <a:pt x="32414" y="605"/>
                  </a:cubicBezTo>
                  <a:cubicBezTo>
                    <a:pt x="32406" y="609"/>
                    <a:pt x="32398" y="610"/>
                    <a:pt x="32391" y="610"/>
                  </a:cubicBezTo>
                  <a:cubicBezTo>
                    <a:pt x="32323" y="610"/>
                    <a:pt x="32242" y="498"/>
                    <a:pt x="32147" y="498"/>
                  </a:cubicBezTo>
                  <a:cubicBezTo>
                    <a:pt x="32125" y="498"/>
                    <a:pt x="32102" y="504"/>
                    <a:pt x="32078" y="520"/>
                  </a:cubicBezTo>
                  <a:cubicBezTo>
                    <a:pt x="31948" y="476"/>
                    <a:pt x="31842" y="457"/>
                    <a:pt x="31755" y="457"/>
                  </a:cubicBezTo>
                  <a:cubicBezTo>
                    <a:pt x="31717" y="457"/>
                    <a:pt x="31683" y="460"/>
                    <a:pt x="31651" y="467"/>
                  </a:cubicBezTo>
                  <a:cubicBezTo>
                    <a:pt x="31578" y="458"/>
                    <a:pt x="31521" y="426"/>
                    <a:pt x="31475" y="426"/>
                  </a:cubicBezTo>
                  <a:cubicBezTo>
                    <a:pt x="31455" y="426"/>
                    <a:pt x="31438" y="431"/>
                    <a:pt x="31422" y="447"/>
                  </a:cubicBezTo>
                  <a:cubicBezTo>
                    <a:pt x="31409" y="447"/>
                    <a:pt x="31397" y="446"/>
                    <a:pt x="31386" y="446"/>
                  </a:cubicBezTo>
                  <a:cubicBezTo>
                    <a:pt x="31305" y="446"/>
                    <a:pt x="31267" y="472"/>
                    <a:pt x="31193" y="538"/>
                  </a:cubicBezTo>
                  <a:cubicBezTo>
                    <a:pt x="31180" y="577"/>
                    <a:pt x="31165" y="588"/>
                    <a:pt x="31149" y="588"/>
                  </a:cubicBezTo>
                  <a:cubicBezTo>
                    <a:pt x="31126" y="588"/>
                    <a:pt x="31099" y="567"/>
                    <a:pt x="31068" y="567"/>
                  </a:cubicBezTo>
                  <a:cubicBezTo>
                    <a:pt x="31052" y="567"/>
                    <a:pt x="31034" y="573"/>
                    <a:pt x="31015" y="591"/>
                  </a:cubicBezTo>
                  <a:cubicBezTo>
                    <a:pt x="31000" y="587"/>
                    <a:pt x="30985" y="586"/>
                    <a:pt x="30968" y="586"/>
                  </a:cubicBezTo>
                  <a:cubicBezTo>
                    <a:pt x="30893" y="586"/>
                    <a:pt x="30798" y="619"/>
                    <a:pt x="30674" y="621"/>
                  </a:cubicBezTo>
                  <a:cubicBezTo>
                    <a:pt x="30441" y="604"/>
                    <a:pt x="30328" y="590"/>
                    <a:pt x="30280" y="590"/>
                  </a:cubicBezTo>
                  <a:cubicBezTo>
                    <a:pt x="30235" y="590"/>
                    <a:pt x="30248" y="603"/>
                    <a:pt x="30273" y="637"/>
                  </a:cubicBezTo>
                  <a:cubicBezTo>
                    <a:pt x="30301" y="725"/>
                    <a:pt x="30342" y="764"/>
                    <a:pt x="30337" y="764"/>
                  </a:cubicBezTo>
                  <a:cubicBezTo>
                    <a:pt x="30333" y="764"/>
                    <a:pt x="30292" y="733"/>
                    <a:pt x="30173" y="678"/>
                  </a:cubicBezTo>
                  <a:cubicBezTo>
                    <a:pt x="30146" y="684"/>
                    <a:pt x="30121" y="686"/>
                    <a:pt x="30100" y="686"/>
                  </a:cubicBezTo>
                  <a:cubicBezTo>
                    <a:pt x="29985" y="686"/>
                    <a:pt x="29941" y="618"/>
                    <a:pt x="29917" y="618"/>
                  </a:cubicBezTo>
                  <a:cubicBezTo>
                    <a:pt x="29903" y="618"/>
                    <a:pt x="29896" y="639"/>
                    <a:pt x="29885" y="702"/>
                  </a:cubicBezTo>
                  <a:cubicBezTo>
                    <a:pt x="29879" y="704"/>
                    <a:pt x="29872" y="704"/>
                    <a:pt x="29863" y="704"/>
                  </a:cubicBezTo>
                  <a:cubicBezTo>
                    <a:pt x="29843" y="704"/>
                    <a:pt x="29814" y="702"/>
                    <a:pt x="29764" y="701"/>
                  </a:cubicBezTo>
                  <a:cubicBezTo>
                    <a:pt x="29754" y="697"/>
                    <a:pt x="29742" y="695"/>
                    <a:pt x="29729" y="695"/>
                  </a:cubicBezTo>
                  <a:cubicBezTo>
                    <a:pt x="29677" y="695"/>
                    <a:pt x="29608" y="721"/>
                    <a:pt x="29514" y="721"/>
                  </a:cubicBezTo>
                  <a:cubicBezTo>
                    <a:pt x="29472" y="721"/>
                    <a:pt x="29424" y="715"/>
                    <a:pt x="29371" y="701"/>
                  </a:cubicBezTo>
                  <a:cubicBezTo>
                    <a:pt x="29322" y="689"/>
                    <a:pt x="29279" y="685"/>
                    <a:pt x="29242" y="685"/>
                  </a:cubicBezTo>
                  <a:cubicBezTo>
                    <a:pt x="29117" y="685"/>
                    <a:pt x="29048" y="733"/>
                    <a:pt x="29002" y="733"/>
                  </a:cubicBezTo>
                  <a:cubicBezTo>
                    <a:pt x="28985" y="733"/>
                    <a:pt x="28971" y="727"/>
                    <a:pt x="28959" y="710"/>
                  </a:cubicBezTo>
                  <a:cubicBezTo>
                    <a:pt x="28935" y="713"/>
                    <a:pt x="28917" y="717"/>
                    <a:pt x="28895" y="717"/>
                  </a:cubicBezTo>
                  <a:cubicBezTo>
                    <a:pt x="28864" y="717"/>
                    <a:pt x="28824" y="710"/>
                    <a:pt x="28747" y="685"/>
                  </a:cubicBezTo>
                  <a:cubicBezTo>
                    <a:pt x="28698" y="682"/>
                    <a:pt x="28636" y="660"/>
                    <a:pt x="28553" y="660"/>
                  </a:cubicBezTo>
                  <a:cubicBezTo>
                    <a:pt x="28520" y="660"/>
                    <a:pt x="28483" y="663"/>
                    <a:pt x="28444" y="673"/>
                  </a:cubicBezTo>
                  <a:cubicBezTo>
                    <a:pt x="28407" y="655"/>
                    <a:pt x="28368" y="650"/>
                    <a:pt x="28325" y="650"/>
                  </a:cubicBezTo>
                  <a:cubicBezTo>
                    <a:pt x="28255" y="650"/>
                    <a:pt x="28175" y="664"/>
                    <a:pt x="28085" y="664"/>
                  </a:cubicBezTo>
                  <a:cubicBezTo>
                    <a:pt x="28018" y="664"/>
                    <a:pt x="27945" y="656"/>
                    <a:pt x="27865" y="628"/>
                  </a:cubicBezTo>
                  <a:cubicBezTo>
                    <a:pt x="27659" y="612"/>
                    <a:pt x="27510" y="607"/>
                    <a:pt x="27403" y="603"/>
                  </a:cubicBezTo>
                  <a:lnTo>
                    <a:pt x="27363" y="624"/>
                  </a:lnTo>
                  <a:cubicBezTo>
                    <a:pt x="27338" y="621"/>
                    <a:pt x="27315" y="617"/>
                    <a:pt x="27293" y="614"/>
                  </a:cubicBezTo>
                  <a:cubicBezTo>
                    <a:pt x="27325" y="614"/>
                    <a:pt x="27356" y="610"/>
                    <a:pt x="27386" y="603"/>
                  </a:cubicBezTo>
                  <a:cubicBezTo>
                    <a:pt x="27309" y="599"/>
                    <a:pt x="27255" y="596"/>
                    <a:pt x="27222" y="586"/>
                  </a:cubicBezTo>
                  <a:cubicBezTo>
                    <a:pt x="27201" y="574"/>
                    <a:pt x="27187" y="570"/>
                    <a:pt x="27181" y="570"/>
                  </a:cubicBezTo>
                  <a:cubicBezTo>
                    <a:pt x="27162" y="570"/>
                    <a:pt x="27190" y="600"/>
                    <a:pt x="27234" y="600"/>
                  </a:cubicBezTo>
                  <a:cubicBezTo>
                    <a:pt x="27235" y="600"/>
                    <a:pt x="27236" y="600"/>
                    <a:pt x="27238" y="600"/>
                  </a:cubicBezTo>
                  <a:cubicBezTo>
                    <a:pt x="27248" y="605"/>
                    <a:pt x="27258" y="608"/>
                    <a:pt x="27268" y="610"/>
                  </a:cubicBezTo>
                  <a:cubicBezTo>
                    <a:pt x="27233" y="606"/>
                    <a:pt x="27206" y="605"/>
                    <a:pt x="27185" y="605"/>
                  </a:cubicBezTo>
                  <a:cubicBezTo>
                    <a:pt x="27112" y="605"/>
                    <a:pt x="27109" y="624"/>
                    <a:pt x="27100" y="633"/>
                  </a:cubicBezTo>
                  <a:cubicBezTo>
                    <a:pt x="27100" y="633"/>
                    <a:pt x="27100" y="633"/>
                    <a:pt x="27099" y="633"/>
                  </a:cubicBezTo>
                  <a:cubicBezTo>
                    <a:pt x="27087" y="633"/>
                    <a:pt x="27058" y="690"/>
                    <a:pt x="26763" y="711"/>
                  </a:cubicBezTo>
                  <a:cubicBezTo>
                    <a:pt x="26745" y="706"/>
                    <a:pt x="26728" y="704"/>
                    <a:pt x="26710" y="704"/>
                  </a:cubicBezTo>
                  <a:cubicBezTo>
                    <a:pt x="26650" y="704"/>
                    <a:pt x="26595" y="729"/>
                    <a:pt x="26542" y="729"/>
                  </a:cubicBezTo>
                  <a:cubicBezTo>
                    <a:pt x="26525" y="729"/>
                    <a:pt x="26509" y="726"/>
                    <a:pt x="26493" y="720"/>
                  </a:cubicBezTo>
                  <a:cubicBezTo>
                    <a:pt x="26467" y="741"/>
                    <a:pt x="26441" y="750"/>
                    <a:pt x="26417" y="750"/>
                  </a:cubicBezTo>
                  <a:cubicBezTo>
                    <a:pt x="26366" y="750"/>
                    <a:pt x="26318" y="714"/>
                    <a:pt x="26272" y="682"/>
                  </a:cubicBezTo>
                  <a:cubicBezTo>
                    <a:pt x="26248" y="649"/>
                    <a:pt x="26224" y="641"/>
                    <a:pt x="26202" y="641"/>
                  </a:cubicBezTo>
                  <a:cubicBezTo>
                    <a:pt x="26184" y="641"/>
                    <a:pt x="26166" y="646"/>
                    <a:pt x="26148" y="646"/>
                  </a:cubicBezTo>
                  <a:cubicBezTo>
                    <a:pt x="26127" y="646"/>
                    <a:pt x="26106" y="639"/>
                    <a:pt x="26085" y="608"/>
                  </a:cubicBezTo>
                  <a:cubicBezTo>
                    <a:pt x="26059" y="628"/>
                    <a:pt x="26034" y="638"/>
                    <a:pt x="26010" y="638"/>
                  </a:cubicBezTo>
                  <a:cubicBezTo>
                    <a:pt x="25978" y="638"/>
                    <a:pt x="25946" y="621"/>
                    <a:pt x="25914" y="590"/>
                  </a:cubicBezTo>
                  <a:cubicBezTo>
                    <a:pt x="25901" y="577"/>
                    <a:pt x="25888" y="573"/>
                    <a:pt x="25874" y="573"/>
                  </a:cubicBezTo>
                  <a:cubicBezTo>
                    <a:pt x="25845" y="573"/>
                    <a:pt x="25817" y="594"/>
                    <a:pt x="25787" y="594"/>
                  </a:cubicBezTo>
                  <a:cubicBezTo>
                    <a:pt x="25773" y="594"/>
                    <a:pt x="25759" y="589"/>
                    <a:pt x="25744" y="575"/>
                  </a:cubicBezTo>
                  <a:cubicBezTo>
                    <a:pt x="25685" y="567"/>
                    <a:pt x="25624" y="582"/>
                    <a:pt x="25557" y="514"/>
                  </a:cubicBezTo>
                  <a:cubicBezTo>
                    <a:pt x="25530" y="516"/>
                    <a:pt x="25506" y="517"/>
                    <a:pt x="25486" y="517"/>
                  </a:cubicBezTo>
                  <a:cubicBezTo>
                    <a:pt x="25373" y="517"/>
                    <a:pt x="25357" y="486"/>
                    <a:pt x="25347" y="486"/>
                  </a:cubicBezTo>
                  <a:cubicBezTo>
                    <a:pt x="25346" y="486"/>
                    <a:pt x="25344" y="486"/>
                    <a:pt x="25343" y="488"/>
                  </a:cubicBezTo>
                  <a:cubicBezTo>
                    <a:pt x="25338" y="490"/>
                    <a:pt x="25332" y="579"/>
                    <a:pt x="25310" y="579"/>
                  </a:cubicBezTo>
                  <a:cubicBezTo>
                    <a:pt x="25304" y="579"/>
                    <a:pt x="25298" y="573"/>
                    <a:pt x="25289" y="558"/>
                  </a:cubicBezTo>
                  <a:cubicBezTo>
                    <a:pt x="25250" y="558"/>
                    <a:pt x="25181" y="579"/>
                    <a:pt x="25057" y="600"/>
                  </a:cubicBezTo>
                  <a:cubicBezTo>
                    <a:pt x="25001" y="576"/>
                    <a:pt x="24955" y="568"/>
                    <a:pt x="24917" y="568"/>
                  </a:cubicBezTo>
                  <a:cubicBezTo>
                    <a:pt x="24870" y="568"/>
                    <a:pt x="24835" y="580"/>
                    <a:pt x="24809" y="584"/>
                  </a:cubicBezTo>
                  <a:cubicBezTo>
                    <a:pt x="24776" y="643"/>
                    <a:pt x="24757" y="667"/>
                    <a:pt x="24744" y="667"/>
                  </a:cubicBezTo>
                  <a:cubicBezTo>
                    <a:pt x="24739" y="667"/>
                    <a:pt x="24735" y="663"/>
                    <a:pt x="24731" y="656"/>
                  </a:cubicBezTo>
                  <a:cubicBezTo>
                    <a:pt x="24726" y="654"/>
                    <a:pt x="24723" y="653"/>
                    <a:pt x="24719" y="653"/>
                  </a:cubicBezTo>
                  <a:cubicBezTo>
                    <a:pt x="24701" y="653"/>
                    <a:pt x="24680" y="675"/>
                    <a:pt x="24557" y="680"/>
                  </a:cubicBezTo>
                  <a:cubicBezTo>
                    <a:pt x="24519" y="660"/>
                    <a:pt x="24482" y="648"/>
                    <a:pt x="24440" y="648"/>
                  </a:cubicBezTo>
                  <a:cubicBezTo>
                    <a:pt x="24397" y="648"/>
                    <a:pt x="24350" y="661"/>
                    <a:pt x="24293" y="691"/>
                  </a:cubicBezTo>
                  <a:cubicBezTo>
                    <a:pt x="24253" y="683"/>
                    <a:pt x="24207" y="622"/>
                    <a:pt x="24157" y="622"/>
                  </a:cubicBezTo>
                  <a:cubicBezTo>
                    <a:pt x="24136" y="622"/>
                    <a:pt x="24114" y="632"/>
                    <a:pt x="24091" y="663"/>
                  </a:cubicBezTo>
                  <a:cubicBezTo>
                    <a:pt x="24064" y="698"/>
                    <a:pt x="24036" y="710"/>
                    <a:pt x="24006" y="710"/>
                  </a:cubicBezTo>
                  <a:cubicBezTo>
                    <a:pt x="23946" y="710"/>
                    <a:pt x="23879" y="663"/>
                    <a:pt x="23805" y="660"/>
                  </a:cubicBezTo>
                  <a:cubicBezTo>
                    <a:pt x="23798" y="656"/>
                    <a:pt x="23791" y="654"/>
                    <a:pt x="23784" y="654"/>
                  </a:cubicBezTo>
                  <a:cubicBezTo>
                    <a:pt x="23747" y="654"/>
                    <a:pt x="23709" y="704"/>
                    <a:pt x="23667" y="704"/>
                  </a:cubicBezTo>
                  <a:cubicBezTo>
                    <a:pt x="23652" y="704"/>
                    <a:pt x="23637" y="698"/>
                    <a:pt x="23621" y="680"/>
                  </a:cubicBezTo>
                  <a:cubicBezTo>
                    <a:pt x="23597" y="663"/>
                    <a:pt x="23573" y="659"/>
                    <a:pt x="23547" y="659"/>
                  </a:cubicBezTo>
                  <a:cubicBezTo>
                    <a:pt x="23529" y="659"/>
                    <a:pt x="23510" y="661"/>
                    <a:pt x="23491" y="661"/>
                  </a:cubicBezTo>
                  <a:cubicBezTo>
                    <a:pt x="23463" y="661"/>
                    <a:pt x="23435" y="657"/>
                    <a:pt x="23405" y="636"/>
                  </a:cubicBezTo>
                  <a:cubicBezTo>
                    <a:pt x="23378" y="626"/>
                    <a:pt x="23351" y="622"/>
                    <a:pt x="23323" y="622"/>
                  </a:cubicBezTo>
                  <a:cubicBezTo>
                    <a:pt x="23255" y="622"/>
                    <a:pt x="23184" y="643"/>
                    <a:pt x="23108" y="643"/>
                  </a:cubicBezTo>
                  <a:cubicBezTo>
                    <a:pt x="23062" y="643"/>
                    <a:pt x="23014" y="636"/>
                    <a:pt x="22965" y="612"/>
                  </a:cubicBezTo>
                  <a:cubicBezTo>
                    <a:pt x="22916" y="637"/>
                    <a:pt x="22865" y="662"/>
                    <a:pt x="22811" y="662"/>
                  </a:cubicBezTo>
                  <a:cubicBezTo>
                    <a:pt x="22776" y="662"/>
                    <a:pt x="22740" y="651"/>
                    <a:pt x="22703" y="623"/>
                  </a:cubicBezTo>
                  <a:cubicBezTo>
                    <a:pt x="22675" y="660"/>
                    <a:pt x="22646" y="673"/>
                    <a:pt x="22617" y="673"/>
                  </a:cubicBezTo>
                  <a:cubicBezTo>
                    <a:pt x="22551" y="673"/>
                    <a:pt x="22482" y="606"/>
                    <a:pt x="22410" y="586"/>
                  </a:cubicBezTo>
                  <a:cubicBezTo>
                    <a:pt x="22337" y="581"/>
                    <a:pt x="22259" y="545"/>
                    <a:pt x="22179" y="545"/>
                  </a:cubicBezTo>
                  <a:cubicBezTo>
                    <a:pt x="22148" y="545"/>
                    <a:pt x="22117" y="550"/>
                    <a:pt x="22086" y="565"/>
                  </a:cubicBezTo>
                  <a:cubicBezTo>
                    <a:pt x="22007" y="564"/>
                    <a:pt x="21927" y="537"/>
                    <a:pt x="21843" y="537"/>
                  </a:cubicBezTo>
                  <a:cubicBezTo>
                    <a:pt x="21805" y="537"/>
                    <a:pt x="21765" y="543"/>
                    <a:pt x="21726" y="559"/>
                  </a:cubicBezTo>
                  <a:cubicBezTo>
                    <a:pt x="21706" y="557"/>
                    <a:pt x="21686" y="556"/>
                    <a:pt x="21666" y="556"/>
                  </a:cubicBezTo>
                  <a:cubicBezTo>
                    <a:pt x="21586" y="556"/>
                    <a:pt x="21502" y="571"/>
                    <a:pt x="21416" y="571"/>
                  </a:cubicBezTo>
                  <a:cubicBezTo>
                    <a:pt x="21361" y="571"/>
                    <a:pt x="21304" y="565"/>
                    <a:pt x="21246" y="544"/>
                  </a:cubicBezTo>
                  <a:cubicBezTo>
                    <a:pt x="21228" y="551"/>
                    <a:pt x="21211" y="553"/>
                    <a:pt x="21193" y="553"/>
                  </a:cubicBezTo>
                  <a:cubicBezTo>
                    <a:pt x="21103" y="553"/>
                    <a:pt x="21018" y="480"/>
                    <a:pt x="20941" y="480"/>
                  </a:cubicBezTo>
                  <a:cubicBezTo>
                    <a:pt x="20938" y="480"/>
                    <a:pt x="20936" y="480"/>
                    <a:pt x="20934" y="481"/>
                  </a:cubicBezTo>
                  <a:cubicBezTo>
                    <a:pt x="20904" y="469"/>
                    <a:pt x="20876" y="465"/>
                    <a:pt x="20848" y="465"/>
                  </a:cubicBezTo>
                  <a:cubicBezTo>
                    <a:pt x="20804" y="465"/>
                    <a:pt x="20763" y="474"/>
                    <a:pt x="20724" y="474"/>
                  </a:cubicBezTo>
                  <a:cubicBezTo>
                    <a:pt x="20707" y="474"/>
                    <a:pt x="20691" y="472"/>
                    <a:pt x="20675" y="468"/>
                  </a:cubicBezTo>
                  <a:cubicBezTo>
                    <a:pt x="20608" y="516"/>
                    <a:pt x="20546" y="529"/>
                    <a:pt x="20490" y="529"/>
                  </a:cubicBezTo>
                  <a:cubicBezTo>
                    <a:pt x="20427" y="529"/>
                    <a:pt x="20370" y="512"/>
                    <a:pt x="20320" y="512"/>
                  </a:cubicBezTo>
                  <a:cubicBezTo>
                    <a:pt x="20313" y="512"/>
                    <a:pt x="20305" y="513"/>
                    <a:pt x="20298" y="514"/>
                  </a:cubicBezTo>
                  <a:cubicBezTo>
                    <a:pt x="20253" y="514"/>
                    <a:pt x="20209" y="510"/>
                    <a:pt x="20164" y="503"/>
                  </a:cubicBezTo>
                  <a:lnTo>
                    <a:pt x="20164" y="503"/>
                  </a:lnTo>
                  <a:cubicBezTo>
                    <a:pt x="20166" y="509"/>
                    <a:pt x="20167" y="515"/>
                    <a:pt x="20168" y="521"/>
                  </a:cubicBezTo>
                  <a:cubicBezTo>
                    <a:pt x="20171" y="528"/>
                    <a:pt x="20175" y="535"/>
                    <a:pt x="20177" y="540"/>
                  </a:cubicBezTo>
                  <a:cubicBezTo>
                    <a:pt x="20169" y="535"/>
                    <a:pt x="20159" y="533"/>
                    <a:pt x="20150" y="533"/>
                  </a:cubicBezTo>
                  <a:cubicBezTo>
                    <a:pt x="20143" y="533"/>
                    <a:pt x="20136" y="534"/>
                    <a:pt x="20130" y="537"/>
                  </a:cubicBezTo>
                  <a:cubicBezTo>
                    <a:pt x="20093" y="561"/>
                    <a:pt x="20038" y="572"/>
                    <a:pt x="19959" y="586"/>
                  </a:cubicBezTo>
                  <a:cubicBezTo>
                    <a:pt x="19894" y="575"/>
                    <a:pt x="19811" y="522"/>
                    <a:pt x="19710" y="522"/>
                  </a:cubicBezTo>
                  <a:cubicBezTo>
                    <a:pt x="19688" y="522"/>
                    <a:pt x="19665" y="524"/>
                    <a:pt x="19641" y="530"/>
                  </a:cubicBezTo>
                  <a:cubicBezTo>
                    <a:pt x="19604" y="514"/>
                    <a:pt x="19569" y="508"/>
                    <a:pt x="19535" y="508"/>
                  </a:cubicBezTo>
                  <a:cubicBezTo>
                    <a:pt x="19478" y="508"/>
                    <a:pt x="19425" y="525"/>
                    <a:pt x="19377" y="539"/>
                  </a:cubicBezTo>
                  <a:lnTo>
                    <a:pt x="19361" y="545"/>
                  </a:lnTo>
                  <a:cubicBezTo>
                    <a:pt x="19382" y="577"/>
                    <a:pt x="19388" y="636"/>
                    <a:pt x="19367" y="636"/>
                  </a:cubicBezTo>
                  <a:cubicBezTo>
                    <a:pt x="19361" y="636"/>
                    <a:pt x="19353" y="630"/>
                    <a:pt x="19342" y="618"/>
                  </a:cubicBezTo>
                  <a:cubicBezTo>
                    <a:pt x="19305" y="680"/>
                    <a:pt x="19266" y="659"/>
                    <a:pt x="19225" y="694"/>
                  </a:cubicBezTo>
                  <a:cubicBezTo>
                    <a:pt x="19193" y="666"/>
                    <a:pt x="19158" y="622"/>
                    <a:pt x="19124" y="622"/>
                  </a:cubicBezTo>
                  <a:cubicBezTo>
                    <a:pt x="19116" y="622"/>
                    <a:pt x="19108" y="624"/>
                    <a:pt x="19099" y="631"/>
                  </a:cubicBezTo>
                  <a:cubicBezTo>
                    <a:pt x="19094" y="637"/>
                    <a:pt x="19085" y="640"/>
                    <a:pt x="19077" y="640"/>
                  </a:cubicBezTo>
                  <a:cubicBezTo>
                    <a:pt x="19070" y="640"/>
                    <a:pt x="19064" y="638"/>
                    <a:pt x="19059" y="635"/>
                  </a:cubicBezTo>
                  <a:cubicBezTo>
                    <a:pt x="19015" y="635"/>
                    <a:pt x="18984" y="604"/>
                    <a:pt x="18961" y="558"/>
                  </a:cubicBezTo>
                  <a:cubicBezTo>
                    <a:pt x="18947" y="549"/>
                    <a:pt x="18935" y="538"/>
                    <a:pt x="18925" y="526"/>
                  </a:cubicBezTo>
                  <a:cubicBezTo>
                    <a:pt x="18916" y="524"/>
                    <a:pt x="18907" y="522"/>
                    <a:pt x="18897" y="522"/>
                  </a:cubicBezTo>
                  <a:cubicBezTo>
                    <a:pt x="18871" y="522"/>
                    <a:pt x="18846" y="533"/>
                    <a:pt x="18827" y="552"/>
                  </a:cubicBezTo>
                  <a:cubicBezTo>
                    <a:pt x="18811" y="565"/>
                    <a:pt x="18795" y="570"/>
                    <a:pt x="18779" y="570"/>
                  </a:cubicBezTo>
                  <a:cubicBezTo>
                    <a:pt x="18701" y="570"/>
                    <a:pt x="18619" y="449"/>
                    <a:pt x="18538" y="449"/>
                  </a:cubicBezTo>
                  <a:cubicBezTo>
                    <a:pt x="18537" y="449"/>
                    <a:pt x="18536" y="449"/>
                    <a:pt x="18536" y="449"/>
                  </a:cubicBezTo>
                  <a:cubicBezTo>
                    <a:pt x="18521" y="450"/>
                    <a:pt x="18506" y="451"/>
                    <a:pt x="18492" y="451"/>
                  </a:cubicBezTo>
                  <a:cubicBezTo>
                    <a:pt x="18402" y="451"/>
                    <a:pt x="18314" y="427"/>
                    <a:pt x="18235" y="383"/>
                  </a:cubicBezTo>
                  <a:cubicBezTo>
                    <a:pt x="18190" y="375"/>
                    <a:pt x="18141" y="330"/>
                    <a:pt x="18089" y="330"/>
                  </a:cubicBezTo>
                  <a:cubicBezTo>
                    <a:pt x="18065" y="330"/>
                    <a:pt x="18041" y="339"/>
                    <a:pt x="18017" y="365"/>
                  </a:cubicBezTo>
                  <a:cubicBezTo>
                    <a:pt x="18001" y="364"/>
                    <a:pt x="17985" y="363"/>
                    <a:pt x="17969" y="363"/>
                  </a:cubicBezTo>
                  <a:cubicBezTo>
                    <a:pt x="17904" y="363"/>
                    <a:pt x="17833" y="374"/>
                    <a:pt x="17757" y="418"/>
                  </a:cubicBezTo>
                  <a:cubicBezTo>
                    <a:pt x="17663" y="464"/>
                    <a:pt x="17560" y="418"/>
                    <a:pt x="17448" y="488"/>
                  </a:cubicBezTo>
                  <a:cubicBezTo>
                    <a:pt x="17419" y="456"/>
                    <a:pt x="17391" y="444"/>
                    <a:pt x="17362" y="444"/>
                  </a:cubicBezTo>
                  <a:cubicBezTo>
                    <a:pt x="17281" y="444"/>
                    <a:pt x="17197" y="534"/>
                    <a:pt x="17107" y="534"/>
                  </a:cubicBezTo>
                  <a:cubicBezTo>
                    <a:pt x="17098" y="534"/>
                    <a:pt x="17089" y="533"/>
                    <a:pt x="17080" y="531"/>
                  </a:cubicBezTo>
                  <a:cubicBezTo>
                    <a:pt x="16997" y="609"/>
                    <a:pt x="16909" y="654"/>
                    <a:pt x="16816" y="654"/>
                  </a:cubicBezTo>
                  <a:cubicBezTo>
                    <a:pt x="16761" y="654"/>
                    <a:pt x="16704" y="638"/>
                    <a:pt x="16645" y="605"/>
                  </a:cubicBezTo>
                  <a:cubicBezTo>
                    <a:pt x="16566" y="539"/>
                    <a:pt x="16483" y="505"/>
                    <a:pt x="16398" y="503"/>
                  </a:cubicBezTo>
                  <a:cubicBezTo>
                    <a:pt x="16396" y="503"/>
                    <a:pt x="16395" y="503"/>
                    <a:pt x="16393" y="503"/>
                  </a:cubicBezTo>
                  <a:cubicBezTo>
                    <a:pt x="16309" y="503"/>
                    <a:pt x="16223" y="533"/>
                    <a:pt x="16133" y="593"/>
                  </a:cubicBezTo>
                  <a:cubicBezTo>
                    <a:pt x="16040" y="529"/>
                    <a:pt x="15963" y="508"/>
                    <a:pt x="15898" y="508"/>
                  </a:cubicBezTo>
                  <a:cubicBezTo>
                    <a:pt x="15772" y="508"/>
                    <a:pt x="15696" y="591"/>
                    <a:pt x="15650" y="607"/>
                  </a:cubicBezTo>
                  <a:cubicBezTo>
                    <a:pt x="15621" y="568"/>
                    <a:pt x="15603" y="556"/>
                    <a:pt x="15592" y="556"/>
                  </a:cubicBezTo>
                  <a:cubicBezTo>
                    <a:pt x="15576" y="556"/>
                    <a:pt x="15574" y="581"/>
                    <a:pt x="15570" y="584"/>
                  </a:cubicBezTo>
                  <a:cubicBezTo>
                    <a:pt x="15567" y="593"/>
                    <a:pt x="15562" y="616"/>
                    <a:pt x="15541" y="616"/>
                  </a:cubicBezTo>
                  <a:cubicBezTo>
                    <a:pt x="15527" y="616"/>
                    <a:pt x="15506" y="605"/>
                    <a:pt x="15472" y="575"/>
                  </a:cubicBezTo>
                  <a:cubicBezTo>
                    <a:pt x="15462" y="596"/>
                    <a:pt x="15450" y="604"/>
                    <a:pt x="15437" y="604"/>
                  </a:cubicBezTo>
                  <a:cubicBezTo>
                    <a:pt x="15406" y="604"/>
                    <a:pt x="15366" y="556"/>
                    <a:pt x="15316" y="556"/>
                  </a:cubicBezTo>
                  <a:cubicBezTo>
                    <a:pt x="15305" y="556"/>
                    <a:pt x="15294" y="559"/>
                    <a:pt x="15282" y="565"/>
                  </a:cubicBezTo>
                  <a:cubicBezTo>
                    <a:pt x="15228" y="541"/>
                    <a:pt x="15163" y="512"/>
                    <a:pt x="15085" y="512"/>
                  </a:cubicBezTo>
                  <a:cubicBezTo>
                    <a:pt x="15038" y="512"/>
                    <a:pt x="14987" y="523"/>
                    <a:pt x="14931" y="552"/>
                  </a:cubicBezTo>
                  <a:cubicBezTo>
                    <a:pt x="14864" y="561"/>
                    <a:pt x="14804" y="567"/>
                    <a:pt x="14751" y="567"/>
                  </a:cubicBezTo>
                  <a:cubicBezTo>
                    <a:pt x="14686" y="567"/>
                    <a:pt x="14630" y="559"/>
                    <a:pt x="14584" y="540"/>
                  </a:cubicBezTo>
                  <a:cubicBezTo>
                    <a:pt x="14531" y="548"/>
                    <a:pt x="14489" y="583"/>
                    <a:pt x="14457" y="583"/>
                  </a:cubicBezTo>
                  <a:cubicBezTo>
                    <a:pt x="14438" y="583"/>
                    <a:pt x="14422" y="571"/>
                    <a:pt x="14408" y="535"/>
                  </a:cubicBezTo>
                  <a:cubicBezTo>
                    <a:pt x="14403" y="536"/>
                    <a:pt x="14398" y="536"/>
                    <a:pt x="14393" y="536"/>
                  </a:cubicBezTo>
                  <a:cubicBezTo>
                    <a:pt x="14385" y="536"/>
                    <a:pt x="14377" y="535"/>
                    <a:pt x="14369" y="533"/>
                  </a:cubicBezTo>
                  <a:lnTo>
                    <a:pt x="14369" y="539"/>
                  </a:lnTo>
                  <a:cubicBezTo>
                    <a:pt x="14370" y="566"/>
                    <a:pt x="14363" y="588"/>
                    <a:pt x="14337" y="588"/>
                  </a:cubicBezTo>
                  <a:cubicBezTo>
                    <a:pt x="14325" y="588"/>
                    <a:pt x="14310" y="584"/>
                    <a:pt x="14290" y="573"/>
                  </a:cubicBezTo>
                  <a:cubicBezTo>
                    <a:pt x="14226" y="539"/>
                    <a:pt x="14117" y="554"/>
                    <a:pt x="13928" y="544"/>
                  </a:cubicBezTo>
                  <a:cubicBezTo>
                    <a:pt x="13850" y="480"/>
                    <a:pt x="13784" y="459"/>
                    <a:pt x="13729" y="459"/>
                  </a:cubicBezTo>
                  <a:cubicBezTo>
                    <a:pt x="13623" y="459"/>
                    <a:pt x="13556" y="537"/>
                    <a:pt x="13514" y="537"/>
                  </a:cubicBezTo>
                  <a:cubicBezTo>
                    <a:pt x="13507" y="537"/>
                    <a:pt x="13501" y="535"/>
                    <a:pt x="13496" y="530"/>
                  </a:cubicBezTo>
                  <a:cubicBezTo>
                    <a:pt x="13481" y="515"/>
                    <a:pt x="13471" y="510"/>
                    <a:pt x="13464" y="510"/>
                  </a:cubicBezTo>
                  <a:cubicBezTo>
                    <a:pt x="13449" y="510"/>
                    <a:pt x="13457" y="541"/>
                    <a:pt x="13471" y="541"/>
                  </a:cubicBezTo>
                  <a:cubicBezTo>
                    <a:pt x="13473" y="541"/>
                    <a:pt x="13476" y="541"/>
                    <a:pt x="13478" y="539"/>
                  </a:cubicBezTo>
                  <a:cubicBezTo>
                    <a:pt x="13501" y="557"/>
                    <a:pt x="13536" y="566"/>
                    <a:pt x="13535" y="566"/>
                  </a:cubicBezTo>
                  <a:cubicBezTo>
                    <a:pt x="13533" y="566"/>
                    <a:pt x="13486" y="554"/>
                    <a:pt x="13327" y="530"/>
                  </a:cubicBezTo>
                  <a:cubicBezTo>
                    <a:pt x="13267" y="568"/>
                    <a:pt x="13212" y="582"/>
                    <a:pt x="13161" y="582"/>
                  </a:cubicBezTo>
                  <a:cubicBezTo>
                    <a:pt x="13042" y="582"/>
                    <a:pt x="12941" y="511"/>
                    <a:pt x="12840" y="511"/>
                  </a:cubicBezTo>
                  <a:cubicBezTo>
                    <a:pt x="12839" y="511"/>
                    <a:pt x="12838" y="511"/>
                    <a:pt x="12837" y="511"/>
                  </a:cubicBezTo>
                  <a:cubicBezTo>
                    <a:pt x="12809" y="499"/>
                    <a:pt x="12781" y="495"/>
                    <a:pt x="12753" y="495"/>
                  </a:cubicBezTo>
                  <a:cubicBezTo>
                    <a:pt x="12708" y="495"/>
                    <a:pt x="12661" y="506"/>
                    <a:pt x="12613" y="511"/>
                  </a:cubicBezTo>
                  <a:cubicBezTo>
                    <a:pt x="12606" y="513"/>
                    <a:pt x="12599" y="514"/>
                    <a:pt x="12592" y="514"/>
                  </a:cubicBezTo>
                  <a:cubicBezTo>
                    <a:pt x="12533" y="514"/>
                    <a:pt x="12470" y="442"/>
                    <a:pt x="12401" y="442"/>
                  </a:cubicBezTo>
                  <a:cubicBezTo>
                    <a:pt x="12383" y="442"/>
                    <a:pt x="12365" y="447"/>
                    <a:pt x="12347" y="459"/>
                  </a:cubicBezTo>
                  <a:cubicBezTo>
                    <a:pt x="12326" y="415"/>
                    <a:pt x="12306" y="405"/>
                    <a:pt x="12285" y="405"/>
                  </a:cubicBezTo>
                  <a:cubicBezTo>
                    <a:pt x="12269" y="405"/>
                    <a:pt x="12252" y="411"/>
                    <a:pt x="12236" y="411"/>
                  </a:cubicBezTo>
                  <a:cubicBezTo>
                    <a:pt x="12219" y="411"/>
                    <a:pt x="12202" y="405"/>
                    <a:pt x="12184" y="383"/>
                  </a:cubicBezTo>
                  <a:cubicBezTo>
                    <a:pt x="12170" y="369"/>
                    <a:pt x="12155" y="363"/>
                    <a:pt x="12141" y="363"/>
                  </a:cubicBezTo>
                  <a:cubicBezTo>
                    <a:pt x="12095" y="363"/>
                    <a:pt x="12048" y="415"/>
                    <a:pt x="11997" y="426"/>
                  </a:cubicBezTo>
                  <a:cubicBezTo>
                    <a:pt x="11978" y="461"/>
                    <a:pt x="11958" y="474"/>
                    <a:pt x="11937" y="474"/>
                  </a:cubicBezTo>
                  <a:cubicBezTo>
                    <a:pt x="11887" y="474"/>
                    <a:pt x="11833" y="398"/>
                    <a:pt x="11777" y="390"/>
                  </a:cubicBezTo>
                  <a:cubicBezTo>
                    <a:pt x="11750" y="354"/>
                    <a:pt x="11722" y="343"/>
                    <a:pt x="11693" y="343"/>
                  </a:cubicBezTo>
                  <a:cubicBezTo>
                    <a:pt x="11657" y="343"/>
                    <a:pt x="11620" y="359"/>
                    <a:pt x="11581" y="359"/>
                  </a:cubicBezTo>
                  <a:cubicBezTo>
                    <a:pt x="11561" y="359"/>
                    <a:pt x="11541" y="355"/>
                    <a:pt x="11521" y="343"/>
                  </a:cubicBezTo>
                  <a:cubicBezTo>
                    <a:pt x="11429" y="299"/>
                    <a:pt x="11352" y="252"/>
                    <a:pt x="11288" y="245"/>
                  </a:cubicBezTo>
                  <a:cubicBezTo>
                    <a:pt x="11287" y="245"/>
                    <a:pt x="11286" y="245"/>
                    <a:pt x="11284" y="245"/>
                  </a:cubicBezTo>
                  <a:cubicBezTo>
                    <a:pt x="11246" y="245"/>
                    <a:pt x="11211" y="190"/>
                    <a:pt x="11181" y="190"/>
                  </a:cubicBezTo>
                  <a:cubicBezTo>
                    <a:pt x="11163" y="190"/>
                    <a:pt x="11146" y="210"/>
                    <a:pt x="11132" y="273"/>
                  </a:cubicBezTo>
                  <a:cubicBezTo>
                    <a:pt x="11116" y="255"/>
                    <a:pt x="11102" y="249"/>
                    <a:pt x="11090" y="249"/>
                  </a:cubicBezTo>
                  <a:cubicBezTo>
                    <a:pt x="11050" y="249"/>
                    <a:pt x="11024" y="315"/>
                    <a:pt x="11005" y="315"/>
                  </a:cubicBezTo>
                  <a:cubicBezTo>
                    <a:pt x="10998" y="315"/>
                    <a:pt x="10992" y="304"/>
                    <a:pt x="10987" y="276"/>
                  </a:cubicBezTo>
                  <a:cubicBezTo>
                    <a:pt x="10973" y="290"/>
                    <a:pt x="10967" y="293"/>
                    <a:pt x="10963" y="293"/>
                  </a:cubicBezTo>
                  <a:cubicBezTo>
                    <a:pt x="10960" y="293"/>
                    <a:pt x="10958" y="292"/>
                    <a:pt x="10956" y="292"/>
                  </a:cubicBezTo>
                  <a:cubicBezTo>
                    <a:pt x="10952" y="292"/>
                    <a:pt x="10946" y="298"/>
                    <a:pt x="10921" y="339"/>
                  </a:cubicBezTo>
                  <a:cubicBezTo>
                    <a:pt x="10904" y="431"/>
                    <a:pt x="10881" y="492"/>
                    <a:pt x="10843" y="492"/>
                  </a:cubicBezTo>
                  <a:cubicBezTo>
                    <a:pt x="10819" y="492"/>
                    <a:pt x="10788" y="465"/>
                    <a:pt x="10750" y="403"/>
                  </a:cubicBezTo>
                  <a:cubicBezTo>
                    <a:pt x="10710" y="406"/>
                    <a:pt x="10664" y="479"/>
                    <a:pt x="10608" y="479"/>
                  </a:cubicBezTo>
                  <a:cubicBezTo>
                    <a:pt x="10597" y="479"/>
                    <a:pt x="10587" y="476"/>
                    <a:pt x="10576" y="470"/>
                  </a:cubicBezTo>
                  <a:cubicBezTo>
                    <a:pt x="10555" y="486"/>
                    <a:pt x="10534" y="492"/>
                    <a:pt x="10511" y="492"/>
                  </a:cubicBezTo>
                  <a:cubicBezTo>
                    <a:pt x="10455" y="492"/>
                    <a:pt x="10392" y="457"/>
                    <a:pt x="10321" y="454"/>
                  </a:cubicBezTo>
                  <a:cubicBezTo>
                    <a:pt x="10266" y="489"/>
                    <a:pt x="10216" y="499"/>
                    <a:pt x="10171" y="499"/>
                  </a:cubicBezTo>
                  <a:cubicBezTo>
                    <a:pt x="10109" y="499"/>
                    <a:pt x="10056" y="481"/>
                    <a:pt x="10011" y="481"/>
                  </a:cubicBezTo>
                  <a:cubicBezTo>
                    <a:pt x="9998" y="481"/>
                    <a:pt x="9986" y="482"/>
                    <a:pt x="9975" y="486"/>
                  </a:cubicBezTo>
                  <a:cubicBezTo>
                    <a:pt x="9952" y="466"/>
                    <a:pt x="9932" y="459"/>
                    <a:pt x="9914" y="459"/>
                  </a:cubicBezTo>
                  <a:cubicBezTo>
                    <a:pt x="9868" y="459"/>
                    <a:pt x="9835" y="502"/>
                    <a:pt x="9809" y="502"/>
                  </a:cubicBezTo>
                  <a:cubicBezTo>
                    <a:pt x="9805" y="502"/>
                    <a:pt x="9802" y="501"/>
                    <a:pt x="9800" y="500"/>
                  </a:cubicBezTo>
                  <a:cubicBezTo>
                    <a:pt x="9792" y="502"/>
                    <a:pt x="9784" y="503"/>
                    <a:pt x="9777" y="507"/>
                  </a:cubicBezTo>
                  <a:cubicBezTo>
                    <a:pt x="9780" y="493"/>
                    <a:pt x="9783" y="478"/>
                    <a:pt x="9784" y="464"/>
                  </a:cubicBezTo>
                  <a:cubicBezTo>
                    <a:pt x="9792" y="455"/>
                    <a:pt x="9784" y="437"/>
                    <a:pt x="9733" y="421"/>
                  </a:cubicBezTo>
                  <a:cubicBezTo>
                    <a:pt x="9682" y="403"/>
                    <a:pt x="9587" y="385"/>
                    <a:pt x="9418" y="376"/>
                  </a:cubicBezTo>
                  <a:cubicBezTo>
                    <a:pt x="9384" y="322"/>
                    <a:pt x="9351" y="302"/>
                    <a:pt x="9320" y="302"/>
                  </a:cubicBezTo>
                  <a:cubicBezTo>
                    <a:pt x="9282" y="302"/>
                    <a:pt x="9246" y="332"/>
                    <a:pt x="9212" y="363"/>
                  </a:cubicBezTo>
                  <a:cubicBezTo>
                    <a:pt x="9169" y="361"/>
                    <a:pt x="9129" y="310"/>
                    <a:pt x="9092" y="310"/>
                  </a:cubicBezTo>
                  <a:cubicBezTo>
                    <a:pt x="9074" y="310"/>
                    <a:pt x="9056" y="322"/>
                    <a:pt x="9039" y="358"/>
                  </a:cubicBezTo>
                  <a:cubicBezTo>
                    <a:pt x="8981" y="371"/>
                    <a:pt x="8929" y="378"/>
                    <a:pt x="8879" y="378"/>
                  </a:cubicBezTo>
                  <a:cubicBezTo>
                    <a:pt x="8838" y="378"/>
                    <a:pt x="8799" y="373"/>
                    <a:pt x="8761" y="361"/>
                  </a:cubicBezTo>
                  <a:cubicBezTo>
                    <a:pt x="8707" y="379"/>
                    <a:pt x="8656" y="420"/>
                    <a:pt x="8603" y="420"/>
                  </a:cubicBezTo>
                  <a:cubicBezTo>
                    <a:pt x="8575" y="420"/>
                    <a:pt x="8546" y="408"/>
                    <a:pt x="8516" y="374"/>
                  </a:cubicBezTo>
                  <a:cubicBezTo>
                    <a:pt x="8474" y="318"/>
                    <a:pt x="8430" y="347"/>
                    <a:pt x="8385" y="299"/>
                  </a:cubicBezTo>
                  <a:cubicBezTo>
                    <a:pt x="8339" y="342"/>
                    <a:pt x="8291" y="363"/>
                    <a:pt x="8238" y="395"/>
                  </a:cubicBezTo>
                  <a:cubicBezTo>
                    <a:pt x="8221" y="403"/>
                    <a:pt x="8202" y="406"/>
                    <a:pt x="8183" y="406"/>
                  </a:cubicBezTo>
                  <a:cubicBezTo>
                    <a:pt x="8121" y="406"/>
                    <a:pt x="8052" y="374"/>
                    <a:pt x="7976" y="374"/>
                  </a:cubicBezTo>
                  <a:cubicBezTo>
                    <a:pt x="7939" y="374"/>
                    <a:pt x="7901" y="381"/>
                    <a:pt x="7860" y="403"/>
                  </a:cubicBezTo>
                  <a:cubicBezTo>
                    <a:pt x="7852" y="401"/>
                    <a:pt x="7844" y="400"/>
                    <a:pt x="7835" y="400"/>
                  </a:cubicBezTo>
                  <a:cubicBezTo>
                    <a:pt x="7786" y="400"/>
                    <a:pt x="7735" y="432"/>
                    <a:pt x="7680" y="432"/>
                  </a:cubicBezTo>
                  <a:cubicBezTo>
                    <a:pt x="7658" y="432"/>
                    <a:pt x="7635" y="427"/>
                    <a:pt x="7612" y="413"/>
                  </a:cubicBezTo>
                  <a:cubicBezTo>
                    <a:pt x="7565" y="418"/>
                    <a:pt x="7515" y="439"/>
                    <a:pt x="7463" y="439"/>
                  </a:cubicBezTo>
                  <a:cubicBezTo>
                    <a:pt x="7416" y="439"/>
                    <a:pt x="7367" y="422"/>
                    <a:pt x="7315" y="358"/>
                  </a:cubicBezTo>
                  <a:cubicBezTo>
                    <a:pt x="7259" y="377"/>
                    <a:pt x="7206" y="388"/>
                    <a:pt x="7156" y="388"/>
                  </a:cubicBezTo>
                  <a:cubicBezTo>
                    <a:pt x="7109" y="388"/>
                    <a:pt x="7065" y="378"/>
                    <a:pt x="7023" y="356"/>
                  </a:cubicBezTo>
                  <a:cubicBezTo>
                    <a:pt x="6971" y="326"/>
                    <a:pt x="6922" y="326"/>
                    <a:pt x="6878" y="326"/>
                  </a:cubicBezTo>
                  <a:cubicBezTo>
                    <a:pt x="6876" y="326"/>
                    <a:pt x="6875" y="326"/>
                    <a:pt x="6874" y="326"/>
                  </a:cubicBezTo>
                  <a:cubicBezTo>
                    <a:pt x="6845" y="326"/>
                    <a:pt x="6819" y="325"/>
                    <a:pt x="6793" y="318"/>
                  </a:cubicBezTo>
                  <a:cubicBezTo>
                    <a:pt x="6774" y="304"/>
                    <a:pt x="6756" y="300"/>
                    <a:pt x="6738" y="300"/>
                  </a:cubicBezTo>
                  <a:cubicBezTo>
                    <a:pt x="6724" y="300"/>
                    <a:pt x="6710" y="303"/>
                    <a:pt x="6697" y="303"/>
                  </a:cubicBezTo>
                  <a:cubicBezTo>
                    <a:pt x="6668" y="303"/>
                    <a:pt x="6641" y="292"/>
                    <a:pt x="6615" y="227"/>
                  </a:cubicBezTo>
                  <a:cubicBezTo>
                    <a:pt x="6564" y="271"/>
                    <a:pt x="6521" y="268"/>
                    <a:pt x="6482" y="304"/>
                  </a:cubicBezTo>
                  <a:cubicBezTo>
                    <a:pt x="6478" y="304"/>
                    <a:pt x="6473" y="303"/>
                    <a:pt x="6469" y="303"/>
                  </a:cubicBezTo>
                  <a:cubicBezTo>
                    <a:pt x="6379" y="303"/>
                    <a:pt x="6324" y="341"/>
                    <a:pt x="6279" y="341"/>
                  </a:cubicBezTo>
                  <a:cubicBezTo>
                    <a:pt x="6253" y="341"/>
                    <a:pt x="6231" y="328"/>
                    <a:pt x="6208" y="288"/>
                  </a:cubicBezTo>
                  <a:cubicBezTo>
                    <a:pt x="6166" y="208"/>
                    <a:pt x="6124" y="182"/>
                    <a:pt x="6056" y="182"/>
                  </a:cubicBezTo>
                  <a:cubicBezTo>
                    <a:pt x="6017" y="182"/>
                    <a:pt x="5970" y="190"/>
                    <a:pt x="5910" y="202"/>
                  </a:cubicBezTo>
                  <a:cubicBezTo>
                    <a:pt x="5883" y="231"/>
                    <a:pt x="5855" y="243"/>
                    <a:pt x="5826" y="243"/>
                  </a:cubicBezTo>
                  <a:cubicBezTo>
                    <a:pt x="5768" y="243"/>
                    <a:pt x="5707" y="195"/>
                    <a:pt x="5645" y="151"/>
                  </a:cubicBezTo>
                  <a:cubicBezTo>
                    <a:pt x="5610" y="198"/>
                    <a:pt x="5574" y="295"/>
                    <a:pt x="5537" y="295"/>
                  </a:cubicBezTo>
                  <a:cubicBezTo>
                    <a:pt x="5527" y="295"/>
                    <a:pt x="5517" y="289"/>
                    <a:pt x="5508" y="273"/>
                  </a:cubicBezTo>
                  <a:cubicBezTo>
                    <a:pt x="5459" y="166"/>
                    <a:pt x="5412" y="241"/>
                    <a:pt x="5364" y="136"/>
                  </a:cubicBezTo>
                  <a:cubicBezTo>
                    <a:pt x="5357" y="130"/>
                    <a:pt x="5350" y="127"/>
                    <a:pt x="5343" y="127"/>
                  </a:cubicBezTo>
                  <a:cubicBezTo>
                    <a:pt x="5306" y="127"/>
                    <a:pt x="5270" y="197"/>
                    <a:pt x="5233" y="197"/>
                  </a:cubicBezTo>
                  <a:cubicBezTo>
                    <a:pt x="5230" y="197"/>
                    <a:pt x="5227" y="196"/>
                    <a:pt x="5224" y="196"/>
                  </a:cubicBezTo>
                  <a:cubicBezTo>
                    <a:pt x="5176" y="183"/>
                    <a:pt x="5130" y="206"/>
                    <a:pt x="5084" y="132"/>
                  </a:cubicBezTo>
                  <a:cubicBezTo>
                    <a:pt x="5072" y="121"/>
                    <a:pt x="5061" y="116"/>
                    <a:pt x="5049" y="116"/>
                  </a:cubicBezTo>
                  <a:cubicBezTo>
                    <a:pt x="5015" y="116"/>
                    <a:pt x="4982" y="160"/>
                    <a:pt x="4949" y="202"/>
                  </a:cubicBezTo>
                  <a:cubicBezTo>
                    <a:pt x="4943" y="197"/>
                    <a:pt x="4937" y="195"/>
                    <a:pt x="4931" y="195"/>
                  </a:cubicBezTo>
                  <a:cubicBezTo>
                    <a:pt x="4908" y="195"/>
                    <a:pt x="4886" y="221"/>
                    <a:pt x="4863" y="221"/>
                  </a:cubicBezTo>
                  <a:cubicBezTo>
                    <a:pt x="4849" y="221"/>
                    <a:pt x="4834" y="210"/>
                    <a:pt x="4819" y="173"/>
                  </a:cubicBezTo>
                  <a:cubicBezTo>
                    <a:pt x="4777" y="161"/>
                    <a:pt x="4735" y="157"/>
                    <a:pt x="4696" y="157"/>
                  </a:cubicBezTo>
                  <a:cubicBezTo>
                    <a:pt x="4594" y="157"/>
                    <a:pt x="4505" y="184"/>
                    <a:pt x="4434" y="184"/>
                  </a:cubicBezTo>
                  <a:cubicBezTo>
                    <a:pt x="4425" y="184"/>
                    <a:pt x="4417" y="184"/>
                    <a:pt x="4408" y="183"/>
                  </a:cubicBezTo>
                  <a:cubicBezTo>
                    <a:pt x="4377" y="116"/>
                    <a:pt x="4347" y="29"/>
                    <a:pt x="4320" y="29"/>
                  </a:cubicBezTo>
                  <a:cubicBezTo>
                    <a:pt x="4314" y="29"/>
                    <a:pt x="4308" y="33"/>
                    <a:pt x="4303" y="42"/>
                  </a:cubicBezTo>
                  <a:cubicBezTo>
                    <a:pt x="4293" y="31"/>
                    <a:pt x="4283" y="23"/>
                    <a:pt x="4273" y="23"/>
                  </a:cubicBezTo>
                  <a:cubicBezTo>
                    <a:pt x="4251" y="23"/>
                    <a:pt x="4231" y="59"/>
                    <a:pt x="4213" y="176"/>
                  </a:cubicBezTo>
                  <a:cubicBezTo>
                    <a:pt x="4185" y="239"/>
                    <a:pt x="4157" y="217"/>
                    <a:pt x="4130" y="273"/>
                  </a:cubicBezTo>
                  <a:cubicBezTo>
                    <a:pt x="4125" y="268"/>
                    <a:pt x="4120" y="266"/>
                    <a:pt x="4115" y="266"/>
                  </a:cubicBezTo>
                  <a:cubicBezTo>
                    <a:pt x="4100" y="266"/>
                    <a:pt x="4086" y="285"/>
                    <a:pt x="4071" y="285"/>
                  </a:cubicBezTo>
                  <a:cubicBezTo>
                    <a:pt x="4063" y="285"/>
                    <a:pt x="4055" y="280"/>
                    <a:pt x="4047" y="264"/>
                  </a:cubicBezTo>
                  <a:cubicBezTo>
                    <a:pt x="4044" y="265"/>
                    <a:pt x="4041" y="265"/>
                    <a:pt x="4038" y="265"/>
                  </a:cubicBezTo>
                  <a:cubicBezTo>
                    <a:pt x="4006" y="265"/>
                    <a:pt x="3972" y="228"/>
                    <a:pt x="3937" y="228"/>
                  </a:cubicBezTo>
                  <a:cubicBezTo>
                    <a:pt x="3912" y="228"/>
                    <a:pt x="3887" y="245"/>
                    <a:pt x="3861" y="304"/>
                  </a:cubicBezTo>
                  <a:cubicBezTo>
                    <a:pt x="3837" y="377"/>
                    <a:pt x="3810" y="408"/>
                    <a:pt x="3782" y="408"/>
                  </a:cubicBezTo>
                  <a:cubicBezTo>
                    <a:pt x="3771" y="408"/>
                    <a:pt x="3759" y="403"/>
                    <a:pt x="3747" y="394"/>
                  </a:cubicBezTo>
                  <a:cubicBezTo>
                    <a:pt x="3723" y="289"/>
                    <a:pt x="3698" y="250"/>
                    <a:pt x="3672" y="250"/>
                  </a:cubicBezTo>
                  <a:cubicBezTo>
                    <a:pt x="3652" y="250"/>
                    <a:pt x="3631" y="275"/>
                    <a:pt x="3609" y="310"/>
                  </a:cubicBezTo>
                  <a:cubicBezTo>
                    <a:pt x="3604" y="310"/>
                    <a:pt x="3598" y="311"/>
                    <a:pt x="3593" y="311"/>
                  </a:cubicBezTo>
                  <a:cubicBezTo>
                    <a:pt x="3547" y="311"/>
                    <a:pt x="3501" y="301"/>
                    <a:pt x="3455" y="301"/>
                  </a:cubicBezTo>
                  <a:cubicBezTo>
                    <a:pt x="3439" y="301"/>
                    <a:pt x="3423" y="302"/>
                    <a:pt x="3407" y="305"/>
                  </a:cubicBezTo>
                  <a:cubicBezTo>
                    <a:pt x="3394" y="289"/>
                    <a:pt x="3380" y="283"/>
                    <a:pt x="3367" y="283"/>
                  </a:cubicBezTo>
                  <a:cubicBezTo>
                    <a:pt x="3331" y="283"/>
                    <a:pt x="3296" y="325"/>
                    <a:pt x="3259" y="325"/>
                  </a:cubicBezTo>
                  <a:cubicBezTo>
                    <a:pt x="3239" y="325"/>
                    <a:pt x="3218" y="312"/>
                    <a:pt x="3197" y="273"/>
                  </a:cubicBezTo>
                  <a:cubicBezTo>
                    <a:pt x="3155" y="270"/>
                    <a:pt x="3112" y="231"/>
                    <a:pt x="3068" y="231"/>
                  </a:cubicBezTo>
                  <a:cubicBezTo>
                    <a:pt x="3036" y="231"/>
                    <a:pt x="3004" y="252"/>
                    <a:pt x="2971" y="324"/>
                  </a:cubicBezTo>
                  <a:cubicBezTo>
                    <a:pt x="2923" y="283"/>
                    <a:pt x="2873" y="254"/>
                    <a:pt x="2821" y="254"/>
                  </a:cubicBezTo>
                  <a:cubicBezTo>
                    <a:pt x="2788" y="254"/>
                    <a:pt x="2753" y="266"/>
                    <a:pt x="2719" y="296"/>
                  </a:cubicBezTo>
                  <a:cubicBezTo>
                    <a:pt x="2676" y="333"/>
                    <a:pt x="2632" y="349"/>
                    <a:pt x="2586" y="349"/>
                  </a:cubicBezTo>
                  <a:cubicBezTo>
                    <a:pt x="2537" y="349"/>
                    <a:pt x="2487" y="331"/>
                    <a:pt x="2434" y="300"/>
                  </a:cubicBezTo>
                  <a:cubicBezTo>
                    <a:pt x="2367" y="296"/>
                    <a:pt x="2298" y="277"/>
                    <a:pt x="2225" y="277"/>
                  </a:cubicBezTo>
                  <a:cubicBezTo>
                    <a:pt x="2187" y="277"/>
                    <a:pt x="2148" y="282"/>
                    <a:pt x="2108" y="297"/>
                  </a:cubicBezTo>
                  <a:cubicBezTo>
                    <a:pt x="2094" y="272"/>
                    <a:pt x="2080" y="263"/>
                    <a:pt x="2066" y="263"/>
                  </a:cubicBezTo>
                  <a:cubicBezTo>
                    <a:pt x="2040" y="263"/>
                    <a:pt x="2014" y="294"/>
                    <a:pt x="1987" y="294"/>
                  </a:cubicBezTo>
                  <a:cubicBezTo>
                    <a:pt x="1969" y="294"/>
                    <a:pt x="1951" y="280"/>
                    <a:pt x="1932" y="231"/>
                  </a:cubicBezTo>
                  <a:cubicBezTo>
                    <a:pt x="1916" y="219"/>
                    <a:pt x="1899" y="214"/>
                    <a:pt x="1882" y="214"/>
                  </a:cubicBezTo>
                  <a:cubicBezTo>
                    <a:pt x="1842" y="214"/>
                    <a:pt x="1803" y="242"/>
                    <a:pt x="1763" y="266"/>
                  </a:cubicBezTo>
                  <a:cubicBezTo>
                    <a:pt x="1740" y="260"/>
                    <a:pt x="1717" y="258"/>
                    <a:pt x="1694" y="258"/>
                  </a:cubicBezTo>
                  <a:cubicBezTo>
                    <a:pt x="1658" y="258"/>
                    <a:pt x="1623" y="262"/>
                    <a:pt x="1588" y="262"/>
                  </a:cubicBezTo>
                  <a:cubicBezTo>
                    <a:pt x="1535" y="262"/>
                    <a:pt x="1481" y="253"/>
                    <a:pt x="1427" y="208"/>
                  </a:cubicBezTo>
                  <a:cubicBezTo>
                    <a:pt x="1384" y="148"/>
                    <a:pt x="1341" y="131"/>
                    <a:pt x="1299" y="131"/>
                  </a:cubicBezTo>
                  <a:cubicBezTo>
                    <a:pt x="1245" y="131"/>
                    <a:pt x="1192" y="158"/>
                    <a:pt x="1138" y="158"/>
                  </a:cubicBezTo>
                  <a:cubicBezTo>
                    <a:pt x="1123" y="158"/>
                    <a:pt x="1107" y="155"/>
                    <a:pt x="1091" y="150"/>
                  </a:cubicBezTo>
                  <a:cubicBezTo>
                    <a:pt x="978" y="84"/>
                    <a:pt x="865" y="106"/>
                    <a:pt x="748" y="78"/>
                  </a:cubicBezTo>
                  <a:cubicBezTo>
                    <a:pt x="722" y="91"/>
                    <a:pt x="695" y="96"/>
                    <a:pt x="669" y="96"/>
                  </a:cubicBezTo>
                  <a:cubicBezTo>
                    <a:pt x="577" y="96"/>
                    <a:pt x="483" y="37"/>
                    <a:pt x="386" y="30"/>
                  </a:cubicBezTo>
                  <a:cubicBezTo>
                    <a:pt x="355" y="70"/>
                    <a:pt x="322" y="85"/>
                    <a:pt x="289" y="85"/>
                  </a:cubicBezTo>
                  <a:cubicBezTo>
                    <a:pt x="209" y="85"/>
                    <a:pt x="12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17" name="Google Shape;1817;p30"/>
          <p:cNvGrpSpPr/>
          <p:nvPr/>
        </p:nvGrpSpPr>
        <p:grpSpPr>
          <a:xfrm rot="-1800077">
            <a:off x="817301" y="474996"/>
            <a:ext cx="1309256" cy="978140"/>
            <a:chOff x="3355075" y="3306025"/>
            <a:chExt cx="1749475" cy="1307025"/>
          </a:xfrm>
        </p:grpSpPr>
        <p:sp>
          <p:nvSpPr>
            <p:cNvPr id="1818" name="Google Shape;1818;p30"/>
            <p:cNvSpPr/>
            <p:nvPr/>
          </p:nvSpPr>
          <p:spPr>
            <a:xfrm>
              <a:off x="3355075" y="4328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21"/>
                    <a:pt x="32" y="38"/>
                    <a:pt x="55" y="49"/>
                  </a:cubicBezTo>
                  <a:cubicBezTo>
                    <a:pt x="55" y="34"/>
                    <a:pt x="58" y="21"/>
                    <a:pt x="60" y="9"/>
                  </a:cubicBezTo>
                  <a:lnTo>
                    <a:pt x="60" y="9"/>
                  </a:lnTo>
                  <a:cubicBezTo>
                    <a:pt x="56" y="9"/>
                    <a:pt x="52" y="9"/>
                    <a:pt x="49" y="9"/>
                  </a:cubicBezTo>
                  <a:cubicBezTo>
                    <a:pt x="32" y="9"/>
                    <a:pt x="16" y="5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5072925" y="3724250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173" y="1"/>
                  </a:moveTo>
                  <a:lnTo>
                    <a:pt x="173" y="1"/>
                  </a:lnTo>
                  <a:cubicBezTo>
                    <a:pt x="51" y="36"/>
                    <a:pt x="0" y="80"/>
                    <a:pt x="145" y="154"/>
                  </a:cubicBezTo>
                  <a:cubicBezTo>
                    <a:pt x="154" y="101"/>
                    <a:pt x="164" y="51"/>
                    <a:pt x="17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355250" y="4329700"/>
              <a:ext cx="1342900" cy="254500"/>
            </a:xfrm>
            <a:custGeom>
              <a:avLst/>
              <a:gdLst/>
              <a:ahLst/>
              <a:cxnLst/>
              <a:rect l="l" t="t" r="r" b="b"/>
              <a:pathLst>
                <a:path w="53716" h="10180" extrusionOk="0">
                  <a:moveTo>
                    <a:pt x="17232" y="3839"/>
                  </a:moveTo>
                  <a:lnTo>
                    <a:pt x="17672" y="3967"/>
                  </a:lnTo>
                  <a:lnTo>
                    <a:pt x="17653" y="4116"/>
                  </a:lnTo>
                  <a:lnTo>
                    <a:pt x="17232" y="3839"/>
                  </a:lnTo>
                  <a:close/>
                  <a:moveTo>
                    <a:pt x="39148" y="7083"/>
                  </a:moveTo>
                  <a:lnTo>
                    <a:pt x="39673" y="7258"/>
                  </a:lnTo>
                  <a:lnTo>
                    <a:pt x="39269" y="7275"/>
                  </a:lnTo>
                  <a:lnTo>
                    <a:pt x="39299" y="7323"/>
                  </a:lnTo>
                  <a:lnTo>
                    <a:pt x="39299" y="7323"/>
                  </a:lnTo>
                  <a:lnTo>
                    <a:pt x="39211" y="7277"/>
                  </a:lnTo>
                  <a:lnTo>
                    <a:pt x="39267" y="7275"/>
                  </a:lnTo>
                  <a:lnTo>
                    <a:pt x="39148" y="7083"/>
                  </a:lnTo>
                  <a:close/>
                  <a:moveTo>
                    <a:pt x="41552" y="7693"/>
                  </a:moveTo>
                  <a:cubicBezTo>
                    <a:pt x="41566" y="7693"/>
                    <a:pt x="41589" y="7698"/>
                    <a:pt x="41625" y="7710"/>
                  </a:cubicBezTo>
                  <a:cubicBezTo>
                    <a:pt x="41554" y="7748"/>
                    <a:pt x="41746" y="7925"/>
                    <a:pt x="41603" y="7925"/>
                  </a:cubicBezTo>
                  <a:cubicBezTo>
                    <a:pt x="41547" y="7925"/>
                    <a:pt x="41439" y="7898"/>
                    <a:pt x="41242" y="7824"/>
                  </a:cubicBezTo>
                  <a:lnTo>
                    <a:pt x="41242" y="7824"/>
                  </a:lnTo>
                  <a:cubicBezTo>
                    <a:pt x="41309" y="7833"/>
                    <a:pt x="41361" y="7837"/>
                    <a:pt x="41402" y="7837"/>
                  </a:cubicBezTo>
                  <a:cubicBezTo>
                    <a:pt x="41646" y="7837"/>
                    <a:pt x="41475" y="7693"/>
                    <a:pt x="41552" y="7693"/>
                  </a:cubicBezTo>
                  <a:close/>
                  <a:moveTo>
                    <a:pt x="40769" y="7944"/>
                  </a:moveTo>
                  <a:cubicBezTo>
                    <a:pt x="40908" y="7944"/>
                    <a:pt x="41047" y="7963"/>
                    <a:pt x="41181" y="8000"/>
                  </a:cubicBezTo>
                  <a:cubicBezTo>
                    <a:pt x="41068" y="7984"/>
                    <a:pt x="40935" y="7967"/>
                    <a:pt x="40769" y="7944"/>
                  </a:cubicBezTo>
                  <a:close/>
                  <a:moveTo>
                    <a:pt x="41181" y="8000"/>
                  </a:moveTo>
                  <a:cubicBezTo>
                    <a:pt x="41619" y="8068"/>
                    <a:pt x="41715" y="8120"/>
                    <a:pt x="41898" y="8383"/>
                  </a:cubicBezTo>
                  <a:cubicBezTo>
                    <a:pt x="41892" y="8383"/>
                    <a:pt x="41885" y="8384"/>
                    <a:pt x="41879" y="8384"/>
                  </a:cubicBezTo>
                  <a:cubicBezTo>
                    <a:pt x="41602" y="8384"/>
                    <a:pt x="41570" y="8120"/>
                    <a:pt x="41181" y="8000"/>
                  </a:cubicBezTo>
                  <a:close/>
                  <a:moveTo>
                    <a:pt x="51975" y="9100"/>
                  </a:moveTo>
                  <a:cubicBezTo>
                    <a:pt x="52006" y="9100"/>
                    <a:pt x="52038" y="9103"/>
                    <a:pt x="52068" y="9111"/>
                  </a:cubicBezTo>
                  <a:lnTo>
                    <a:pt x="51932" y="9409"/>
                  </a:lnTo>
                  <a:lnTo>
                    <a:pt x="51505" y="9182"/>
                  </a:lnTo>
                  <a:cubicBezTo>
                    <a:pt x="51655" y="9175"/>
                    <a:pt x="51820" y="9100"/>
                    <a:pt x="51975" y="9100"/>
                  </a:cubicBezTo>
                  <a:close/>
                  <a:moveTo>
                    <a:pt x="51" y="1"/>
                  </a:moveTo>
                  <a:lnTo>
                    <a:pt x="51" y="1"/>
                  </a:lnTo>
                  <a:cubicBezTo>
                    <a:pt x="1" y="602"/>
                    <a:pt x="14" y="933"/>
                    <a:pt x="105" y="933"/>
                  </a:cubicBezTo>
                  <a:cubicBezTo>
                    <a:pt x="115" y="933"/>
                    <a:pt x="127" y="928"/>
                    <a:pt x="140" y="919"/>
                  </a:cubicBezTo>
                  <a:lnTo>
                    <a:pt x="140" y="919"/>
                  </a:lnTo>
                  <a:cubicBezTo>
                    <a:pt x="5" y="1151"/>
                    <a:pt x="15089" y="3924"/>
                    <a:pt x="30376" y="6551"/>
                  </a:cubicBezTo>
                  <a:cubicBezTo>
                    <a:pt x="30367" y="6530"/>
                    <a:pt x="30396" y="6516"/>
                    <a:pt x="30498" y="6516"/>
                  </a:cubicBezTo>
                  <a:cubicBezTo>
                    <a:pt x="30547" y="6516"/>
                    <a:pt x="30612" y="6519"/>
                    <a:pt x="30698" y="6526"/>
                  </a:cubicBezTo>
                  <a:cubicBezTo>
                    <a:pt x="31028" y="6753"/>
                    <a:pt x="31413" y="6598"/>
                    <a:pt x="31663" y="6772"/>
                  </a:cubicBezTo>
                  <a:cubicBezTo>
                    <a:pt x="34948" y="7336"/>
                    <a:pt x="38226" y="7887"/>
                    <a:pt x="41343" y="8402"/>
                  </a:cubicBezTo>
                  <a:cubicBezTo>
                    <a:pt x="41179" y="8316"/>
                    <a:pt x="41002" y="8259"/>
                    <a:pt x="40817" y="8234"/>
                  </a:cubicBezTo>
                  <a:lnTo>
                    <a:pt x="40840" y="8087"/>
                  </a:lnTo>
                  <a:cubicBezTo>
                    <a:pt x="41284" y="8215"/>
                    <a:pt x="40979" y="8375"/>
                    <a:pt x="41709" y="8442"/>
                  </a:cubicBezTo>
                  <a:cubicBezTo>
                    <a:pt x="41692" y="8446"/>
                    <a:pt x="41675" y="8450"/>
                    <a:pt x="41658" y="8455"/>
                  </a:cubicBezTo>
                  <a:cubicBezTo>
                    <a:pt x="42897" y="8659"/>
                    <a:pt x="44108" y="8856"/>
                    <a:pt x="45286" y="9048"/>
                  </a:cubicBezTo>
                  <a:lnTo>
                    <a:pt x="45385" y="9014"/>
                  </a:lnTo>
                  <a:cubicBezTo>
                    <a:pt x="45480" y="9039"/>
                    <a:pt x="45572" y="9071"/>
                    <a:pt x="45665" y="9109"/>
                  </a:cubicBezTo>
                  <a:cubicBezTo>
                    <a:pt x="47690" y="9437"/>
                    <a:pt x="49604" y="9740"/>
                    <a:pt x="51360" y="10011"/>
                  </a:cubicBezTo>
                  <a:lnTo>
                    <a:pt x="51475" y="10017"/>
                  </a:lnTo>
                  <a:cubicBezTo>
                    <a:pt x="51482" y="10023"/>
                    <a:pt x="51488" y="10026"/>
                    <a:pt x="51492" y="10030"/>
                  </a:cubicBezTo>
                  <a:cubicBezTo>
                    <a:pt x="51820" y="10080"/>
                    <a:pt x="52140" y="10131"/>
                    <a:pt x="52455" y="10179"/>
                  </a:cubicBezTo>
                  <a:cubicBezTo>
                    <a:pt x="52302" y="10070"/>
                    <a:pt x="52129" y="9992"/>
                    <a:pt x="51946" y="9948"/>
                  </a:cubicBezTo>
                  <a:cubicBezTo>
                    <a:pt x="52616" y="9919"/>
                    <a:pt x="52457" y="9410"/>
                    <a:pt x="53415" y="9410"/>
                  </a:cubicBezTo>
                  <a:cubicBezTo>
                    <a:pt x="53505" y="9410"/>
                    <a:pt x="53604" y="9414"/>
                    <a:pt x="53715" y="9424"/>
                  </a:cubicBezTo>
                  <a:lnTo>
                    <a:pt x="53715" y="9409"/>
                  </a:lnTo>
                  <a:cubicBezTo>
                    <a:pt x="53595" y="9365"/>
                    <a:pt x="53494" y="9327"/>
                    <a:pt x="53404" y="9292"/>
                  </a:cubicBezTo>
                  <a:cubicBezTo>
                    <a:pt x="48161" y="8503"/>
                    <a:pt x="41162" y="7397"/>
                    <a:pt x="33959" y="6219"/>
                  </a:cubicBezTo>
                  <a:cubicBezTo>
                    <a:pt x="33926" y="6263"/>
                    <a:pt x="33888" y="6303"/>
                    <a:pt x="33842" y="6339"/>
                  </a:cubicBezTo>
                  <a:cubicBezTo>
                    <a:pt x="33843" y="6339"/>
                    <a:pt x="33844" y="6339"/>
                    <a:pt x="33845" y="6339"/>
                  </a:cubicBezTo>
                  <a:cubicBezTo>
                    <a:pt x="33939" y="6339"/>
                    <a:pt x="34183" y="6569"/>
                    <a:pt x="34529" y="6650"/>
                  </a:cubicBezTo>
                  <a:cubicBezTo>
                    <a:pt x="34222" y="6909"/>
                    <a:pt x="33146" y="6713"/>
                    <a:pt x="32843" y="6922"/>
                  </a:cubicBezTo>
                  <a:cubicBezTo>
                    <a:pt x="32337" y="6746"/>
                    <a:pt x="32487" y="6722"/>
                    <a:pt x="32722" y="6722"/>
                  </a:cubicBezTo>
                  <a:cubicBezTo>
                    <a:pt x="32810" y="6722"/>
                    <a:pt x="32911" y="6725"/>
                    <a:pt x="32992" y="6725"/>
                  </a:cubicBezTo>
                  <a:cubicBezTo>
                    <a:pt x="33067" y="6725"/>
                    <a:pt x="33126" y="6722"/>
                    <a:pt x="33146" y="6711"/>
                  </a:cubicBezTo>
                  <a:lnTo>
                    <a:pt x="33146" y="6711"/>
                  </a:lnTo>
                  <a:cubicBezTo>
                    <a:pt x="33144" y="6711"/>
                    <a:pt x="33143" y="6711"/>
                    <a:pt x="33141" y="6711"/>
                  </a:cubicBezTo>
                  <a:cubicBezTo>
                    <a:pt x="33066" y="6711"/>
                    <a:pt x="32648" y="6644"/>
                    <a:pt x="32376" y="6644"/>
                  </a:cubicBezTo>
                  <a:cubicBezTo>
                    <a:pt x="32243" y="6644"/>
                    <a:pt x="32146" y="6660"/>
                    <a:pt x="32138" y="6707"/>
                  </a:cubicBezTo>
                  <a:cubicBezTo>
                    <a:pt x="31537" y="6440"/>
                    <a:pt x="30660" y="6135"/>
                    <a:pt x="31493" y="6099"/>
                  </a:cubicBezTo>
                  <a:cubicBezTo>
                    <a:pt x="31318" y="5960"/>
                    <a:pt x="31259" y="5857"/>
                    <a:pt x="31268" y="5775"/>
                  </a:cubicBezTo>
                  <a:cubicBezTo>
                    <a:pt x="16191" y="3290"/>
                    <a:pt x="1075" y="625"/>
                    <a:pt x="5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4944950" y="4108200"/>
              <a:ext cx="65600" cy="250925"/>
            </a:xfrm>
            <a:custGeom>
              <a:avLst/>
              <a:gdLst/>
              <a:ahLst/>
              <a:cxnLst/>
              <a:rect l="l" t="t" r="r" b="b"/>
              <a:pathLst>
                <a:path w="2624" h="10037" extrusionOk="0">
                  <a:moveTo>
                    <a:pt x="1872" y="1"/>
                  </a:moveTo>
                  <a:cubicBezTo>
                    <a:pt x="1538" y="1685"/>
                    <a:pt x="1210" y="3359"/>
                    <a:pt x="899" y="4981"/>
                  </a:cubicBezTo>
                  <a:cubicBezTo>
                    <a:pt x="984" y="4970"/>
                    <a:pt x="1084" y="4954"/>
                    <a:pt x="1200" y="4954"/>
                  </a:cubicBezTo>
                  <a:cubicBezTo>
                    <a:pt x="1324" y="4954"/>
                    <a:pt x="1467" y="4973"/>
                    <a:pt x="1628" y="5039"/>
                  </a:cubicBezTo>
                  <a:cubicBezTo>
                    <a:pt x="1592" y="5037"/>
                    <a:pt x="1556" y="5036"/>
                    <a:pt x="1521" y="5036"/>
                  </a:cubicBezTo>
                  <a:cubicBezTo>
                    <a:pt x="1283" y="5036"/>
                    <a:pt x="1064" y="5081"/>
                    <a:pt x="875" y="5103"/>
                  </a:cubicBezTo>
                  <a:cubicBezTo>
                    <a:pt x="625" y="6400"/>
                    <a:pt x="388" y="7662"/>
                    <a:pt x="165" y="8865"/>
                  </a:cubicBezTo>
                  <a:cubicBezTo>
                    <a:pt x="194" y="8869"/>
                    <a:pt x="224" y="8871"/>
                    <a:pt x="249" y="8873"/>
                  </a:cubicBezTo>
                  <a:cubicBezTo>
                    <a:pt x="221" y="8884"/>
                    <a:pt x="190" y="8890"/>
                    <a:pt x="160" y="8892"/>
                  </a:cubicBezTo>
                  <a:cubicBezTo>
                    <a:pt x="144" y="8987"/>
                    <a:pt x="125" y="9079"/>
                    <a:pt x="108" y="9172"/>
                  </a:cubicBezTo>
                  <a:cubicBezTo>
                    <a:pt x="173" y="9210"/>
                    <a:pt x="270" y="9252"/>
                    <a:pt x="461" y="9304"/>
                  </a:cubicBezTo>
                  <a:cubicBezTo>
                    <a:pt x="394" y="9382"/>
                    <a:pt x="249" y="9433"/>
                    <a:pt x="53" y="9462"/>
                  </a:cubicBezTo>
                  <a:cubicBezTo>
                    <a:pt x="36" y="9561"/>
                    <a:pt x="20" y="9658"/>
                    <a:pt x="1" y="9756"/>
                  </a:cubicBezTo>
                  <a:cubicBezTo>
                    <a:pt x="312" y="9836"/>
                    <a:pt x="629" y="9952"/>
                    <a:pt x="918" y="10036"/>
                  </a:cubicBezTo>
                  <a:cubicBezTo>
                    <a:pt x="1466" y="7046"/>
                    <a:pt x="2047" y="3645"/>
                    <a:pt x="2623" y="209"/>
                  </a:cubicBezTo>
                  <a:cubicBezTo>
                    <a:pt x="2375" y="144"/>
                    <a:pt x="2114" y="66"/>
                    <a:pt x="187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5034200" y="3902975"/>
              <a:ext cx="11150" cy="8575"/>
            </a:xfrm>
            <a:custGeom>
              <a:avLst/>
              <a:gdLst/>
              <a:ahLst/>
              <a:cxnLst/>
              <a:rect l="l" t="t" r="r" b="b"/>
              <a:pathLst>
                <a:path w="446" h="343" extrusionOk="0">
                  <a:moveTo>
                    <a:pt x="111" y="1"/>
                  </a:moveTo>
                  <a:cubicBezTo>
                    <a:pt x="38" y="1"/>
                    <a:pt x="1" y="40"/>
                    <a:pt x="14" y="128"/>
                  </a:cubicBezTo>
                  <a:cubicBezTo>
                    <a:pt x="170" y="296"/>
                    <a:pt x="277" y="305"/>
                    <a:pt x="407" y="342"/>
                  </a:cubicBezTo>
                  <a:cubicBezTo>
                    <a:pt x="420" y="271"/>
                    <a:pt x="433" y="197"/>
                    <a:pt x="445" y="126"/>
                  </a:cubicBezTo>
                  <a:cubicBezTo>
                    <a:pt x="306" y="46"/>
                    <a:pt x="189" y="1"/>
                    <a:pt x="11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5090800" y="3594925"/>
              <a:ext cx="13750" cy="48875"/>
            </a:xfrm>
            <a:custGeom>
              <a:avLst/>
              <a:gdLst/>
              <a:ahLst/>
              <a:cxnLst/>
              <a:rect l="l" t="t" r="r" b="b"/>
              <a:pathLst>
                <a:path w="550" h="1955" extrusionOk="0">
                  <a:moveTo>
                    <a:pt x="522" y="0"/>
                  </a:moveTo>
                  <a:cubicBezTo>
                    <a:pt x="408" y="332"/>
                    <a:pt x="230" y="1007"/>
                    <a:pt x="0" y="1954"/>
                  </a:cubicBezTo>
                  <a:cubicBezTo>
                    <a:pt x="8" y="1954"/>
                    <a:pt x="15" y="1955"/>
                    <a:pt x="23" y="1955"/>
                  </a:cubicBezTo>
                  <a:cubicBezTo>
                    <a:pt x="47" y="1955"/>
                    <a:pt x="71" y="1952"/>
                    <a:pt x="95" y="1945"/>
                  </a:cubicBezTo>
                  <a:cubicBezTo>
                    <a:pt x="116" y="1847"/>
                    <a:pt x="137" y="1750"/>
                    <a:pt x="156" y="1657"/>
                  </a:cubicBezTo>
                  <a:lnTo>
                    <a:pt x="108" y="1603"/>
                  </a:lnTo>
                  <a:cubicBezTo>
                    <a:pt x="106" y="1447"/>
                    <a:pt x="150" y="1369"/>
                    <a:pt x="225" y="1346"/>
                  </a:cubicBezTo>
                  <a:cubicBezTo>
                    <a:pt x="341" y="833"/>
                    <a:pt x="448" y="387"/>
                    <a:pt x="549" y="11"/>
                  </a:cubicBezTo>
                  <a:lnTo>
                    <a:pt x="522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4992475" y="4078925"/>
              <a:ext cx="13900" cy="12800"/>
            </a:xfrm>
            <a:custGeom>
              <a:avLst/>
              <a:gdLst/>
              <a:ahLst/>
              <a:cxnLst/>
              <a:rect l="l" t="t" r="r" b="b"/>
              <a:pathLst>
                <a:path w="556" h="512" extrusionOk="0">
                  <a:moveTo>
                    <a:pt x="535" y="0"/>
                  </a:moveTo>
                  <a:lnTo>
                    <a:pt x="205" y="15"/>
                  </a:lnTo>
                  <a:cubicBezTo>
                    <a:pt x="171" y="179"/>
                    <a:pt x="137" y="345"/>
                    <a:pt x="104" y="511"/>
                  </a:cubicBezTo>
                  <a:cubicBezTo>
                    <a:pt x="556" y="482"/>
                    <a:pt x="1" y="114"/>
                    <a:pt x="5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4993000" y="4092325"/>
              <a:ext cx="12625" cy="10025"/>
            </a:xfrm>
            <a:custGeom>
              <a:avLst/>
              <a:gdLst/>
              <a:ahLst/>
              <a:cxnLst/>
              <a:rect l="l" t="t" r="r" b="b"/>
              <a:pathLst>
                <a:path w="505" h="401" extrusionOk="0">
                  <a:moveTo>
                    <a:pt x="79" y="1"/>
                  </a:moveTo>
                  <a:lnTo>
                    <a:pt x="1" y="400"/>
                  </a:lnTo>
                  <a:cubicBezTo>
                    <a:pt x="15" y="401"/>
                    <a:pt x="30" y="401"/>
                    <a:pt x="44" y="401"/>
                  </a:cubicBezTo>
                  <a:cubicBezTo>
                    <a:pt x="397" y="401"/>
                    <a:pt x="505" y="225"/>
                    <a:pt x="333" y="5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4756950" y="4355400"/>
              <a:ext cx="210575" cy="257650"/>
            </a:xfrm>
            <a:custGeom>
              <a:avLst/>
              <a:gdLst/>
              <a:ahLst/>
              <a:cxnLst/>
              <a:rect l="l" t="t" r="r" b="b"/>
              <a:pathLst>
                <a:path w="8423" h="10306" extrusionOk="0">
                  <a:moveTo>
                    <a:pt x="7497" y="1"/>
                  </a:moveTo>
                  <a:cubicBezTo>
                    <a:pt x="6526" y="5324"/>
                    <a:pt x="5922" y="9248"/>
                    <a:pt x="6179" y="9450"/>
                  </a:cubicBezTo>
                  <a:cubicBezTo>
                    <a:pt x="6168" y="9450"/>
                    <a:pt x="6155" y="9450"/>
                    <a:pt x="6141" y="9450"/>
                  </a:cubicBezTo>
                  <a:cubicBezTo>
                    <a:pt x="5899" y="9450"/>
                    <a:pt x="5245" y="9381"/>
                    <a:pt x="4255" y="9254"/>
                  </a:cubicBezTo>
                  <a:lnTo>
                    <a:pt x="4051" y="9490"/>
                  </a:lnTo>
                  <a:lnTo>
                    <a:pt x="4028" y="9225"/>
                  </a:lnTo>
                  <a:cubicBezTo>
                    <a:pt x="3853" y="9202"/>
                    <a:pt x="3668" y="9178"/>
                    <a:pt x="3474" y="9151"/>
                  </a:cubicBezTo>
                  <a:cubicBezTo>
                    <a:pt x="3436" y="9195"/>
                    <a:pt x="3385" y="9232"/>
                    <a:pt x="3279" y="9232"/>
                  </a:cubicBezTo>
                  <a:cubicBezTo>
                    <a:pt x="3197" y="9232"/>
                    <a:pt x="3081" y="9209"/>
                    <a:pt x="2911" y="9149"/>
                  </a:cubicBezTo>
                  <a:lnTo>
                    <a:pt x="3323" y="9132"/>
                  </a:lnTo>
                  <a:cubicBezTo>
                    <a:pt x="2701" y="9048"/>
                    <a:pt x="1990" y="8947"/>
                    <a:pt x="1201" y="8834"/>
                  </a:cubicBezTo>
                  <a:cubicBezTo>
                    <a:pt x="1012" y="8926"/>
                    <a:pt x="791" y="9017"/>
                    <a:pt x="892" y="9138"/>
                  </a:cubicBezTo>
                  <a:cubicBezTo>
                    <a:pt x="812" y="9096"/>
                    <a:pt x="650" y="9012"/>
                    <a:pt x="473" y="9012"/>
                  </a:cubicBezTo>
                  <a:cubicBezTo>
                    <a:pt x="465" y="9012"/>
                    <a:pt x="456" y="9012"/>
                    <a:pt x="448" y="9012"/>
                  </a:cubicBezTo>
                  <a:cubicBezTo>
                    <a:pt x="442" y="9056"/>
                    <a:pt x="423" y="9099"/>
                    <a:pt x="394" y="9132"/>
                  </a:cubicBezTo>
                  <a:cubicBezTo>
                    <a:pt x="434" y="9138"/>
                    <a:pt x="476" y="9145"/>
                    <a:pt x="526" y="9157"/>
                  </a:cubicBezTo>
                  <a:cubicBezTo>
                    <a:pt x="646" y="9260"/>
                    <a:pt x="431" y="9244"/>
                    <a:pt x="269" y="9250"/>
                  </a:cubicBezTo>
                  <a:cubicBezTo>
                    <a:pt x="137" y="9359"/>
                    <a:pt x="0" y="9471"/>
                    <a:pt x="101" y="9700"/>
                  </a:cubicBezTo>
                  <a:cubicBezTo>
                    <a:pt x="2793" y="10080"/>
                    <a:pt x="4691" y="10305"/>
                    <a:pt x="5430" y="10305"/>
                  </a:cubicBezTo>
                  <a:cubicBezTo>
                    <a:pt x="5673" y="10305"/>
                    <a:pt x="5791" y="10281"/>
                    <a:pt x="5771" y="10230"/>
                  </a:cubicBezTo>
                  <a:lnTo>
                    <a:pt x="5771" y="10230"/>
                  </a:lnTo>
                  <a:cubicBezTo>
                    <a:pt x="5788" y="10238"/>
                    <a:pt x="5806" y="10242"/>
                    <a:pt x="5823" y="10242"/>
                  </a:cubicBezTo>
                  <a:cubicBezTo>
                    <a:pt x="6297" y="10242"/>
                    <a:pt x="7007" y="7489"/>
                    <a:pt x="7821" y="3393"/>
                  </a:cubicBezTo>
                  <a:lnTo>
                    <a:pt x="7821" y="3393"/>
                  </a:lnTo>
                  <a:lnTo>
                    <a:pt x="7687" y="3399"/>
                  </a:lnTo>
                  <a:lnTo>
                    <a:pt x="7809" y="3198"/>
                  </a:lnTo>
                  <a:lnTo>
                    <a:pt x="7857" y="3210"/>
                  </a:lnTo>
                  <a:cubicBezTo>
                    <a:pt x="8040" y="2279"/>
                    <a:pt x="8231" y="1282"/>
                    <a:pt x="8423" y="230"/>
                  </a:cubicBezTo>
                  <a:cubicBezTo>
                    <a:pt x="8133" y="169"/>
                    <a:pt x="7807" y="79"/>
                    <a:pt x="749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5076350" y="3665675"/>
              <a:ext cx="12150" cy="40150"/>
            </a:xfrm>
            <a:custGeom>
              <a:avLst/>
              <a:gdLst/>
              <a:ahLst/>
              <a:cxnLst/>
              <a:rect l="l" t="t" r="r" b="b"/>
              <a:pathLst>
                <a:path w="486" h="1606" extrusionOk="0">
                  <a:moveTo>
                    <a:pt x="368" y="1"/>
                  </a:moveTo>
                  <a:cubicBezTo>
                    <a:pt x="257" y="487"/>
                    <a:pt x="133" y="1025"/>
                    <a:pt x="0" y="1605"/>
                  </a:cubicBezTo>
                  <a:lnTo>
                    <a:pt x="175" y="1597"/>
                  </a:lnTo>
                  <a:cubicBezTo>
                    <a:pt x="282" y="1035"/>
                    <a:pt x="385" y="506"/>
                    <a:pt x="486" y="11"/>
                  </a:cubicBezTo>
                  <a:cubicBezTo>
                    <a:pt x="448" y="7"/>
                    <a:pt x="408" y="3"/>
                    <a:pt x="36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5046475" y="3784500"/>
              <a:ext cx="19850" cy="58025"/>
            </a:xfrm>
            <a:custGeom>
              <a:avLst/>
              <a:gdLst/>
              <a:ahLst/>
              <a:cxnLst/>
              <a:rect l="l" t="t" r="r" b="b"/>
              <a:pathLst>
                <a:path w="794" h="2321" extrusionOk="0">
                  <a:moveTo>
                    <a:pt x="793" y="1"/>
                  </a:moveTo>
                  <a:lnTo>
                    <a:pt x="793" y="1"/>
                  </a:lnTo>
                  <a:cubicBezTo>
                    <a:pt x="690" y="9"/>
                    <a:pt x="589" y="13"/>
                    <a:pt x="495" y="17"/>
                  </a:cubicBezTo>
                  <a:cubicBezTo>
                    <a:pt x="337" y="753"/>
                    <a:pt x="171" y="1523"/>
                    <a:pt x="1" y="2320"/>
                  </a:cubicBezTo>
                  <a:lnTo>
                    <a:pt x="396" y="2272"/>
                  </a:lnTo>
                  <a:lnTo>
                    <a:pt x="415" y="2171"/>
                  </a:lnTo>
                  <a:cubicBezTo>
                    <a:pt x="385" y="2045"/>
                    <a:pt x="453" y="1904"/>
                    <a:pt x="387" y="1868"/>
                  </a:cubicBezTo>
                  <a:lnTo>
                    <a:pt x="387" y="1868"/>
                  </a:lnTo>
                  <a:cubicBezTo>
                    <a:pt x="413" y="1876"/>
                    <a:pt x="438" y="1887"/>
                    <a:pt x="461" y="1900"/>
                  </a:cubicBezTo>
                  <a:cubicBezTo>
                    <a:pt x="573" y="1248"/>
                    <a:pt x="684" y="615"/>
                    <a:pt x="7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5036275" y="3843225"/>
              <a:ext cx="19000" cy="59750"/>
            </a:xfrm>
            <a:custGeom>
              <a:avLst/>
              <a:gdLst/>
              <a:ahLst/>
              <a:cxnLst/>
              <a:rect l="l" t="t" r="r" b="b"/>
              <a:pathLst>
                <a:path w="760" h="2390" extrusionOk="0">
                  <a:moveTo>
                    <a:pt x="402" y="1"/>
                  </a:moveTo>
                  <a:cubicBezTo>
                    <a:pt x="282" y="560"/>
                    <a:pt x="162" y="1134"/>
                    <a:pt x="38" y="1721"/>
                  </a:cubicBezTo>
                  <a:lnTo>
                    <a:pt x="87" y="1702"/>
                  </a:lnTo>
                  <a:lnTo>
                    <a:pt x="87" y="1702"/>
                  </a:lnTo>
                  <a:cubicBezTo>
                    <a:pt x="72" y="1723"/>
                    <a:pt x="53" y="1740"/>
                    <a:pt x="32" y="1752"/>
                  </a:cubicBezTo>
                  <a:cubicBezTo>
                    <a:pt x="22" y="1803"/>
                    <a:pt x="11" y="1853"/>
                    <a:pt x="1" y="1906"/>
                  </a:cubicBezTo>
                  <a:cubicBezTo>
                    <a:pt x="524" y="2356"/>
                    <a:pt x="148" y="2026"/>
                    <a:pt x="383" y="2390"/>
                  </a:cubicBezTo>
                  <a:cubicBezTo>
                    <a:pt x="421" y="2165"/>
                    <a:pt x="459" y="1940"/>
                    <a:pt x="499" y="1715"/>
                  </a:cubicBezTo>
                  <a:lnTo>
                    <a:pt x="387" y="1515"/>
                  </a:lnTo>
                  <a:lnTo>
                    <a:pt x="507" y="1660"/>
                  </a:lnTo>
                  <a:cubicBezTo>
                    <a:pt x="594" y="1159"/>
                    <a:pt x="678" y="665"/>
                    <a:pt x="760" y="181"/>
                  </a:cubicBezTo>
                  <a:cubicBezTo>
                    <a:pt x="636" y="118"/>
                    <a:pt x="514" y="59"/>
                    <a:pt x="40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4997850" y="4025075"/>
              <a:ext cx="25050" cy="52975"/>
            </a:xfrm>
            <a:custGeom>
              <a:avLst/>
              <a:gdLst/>
              <a:ahLst/>
              <a:cxnLst/>
              <a:rect l="l" t="t" r="r" b="b"/>
              <a:pathLst>
                <a:path w="1002" h="2119" extrusionOk="0">
                  <a:moveTo>
                    <a:pt x="427" y="1"/>
                  </a:moveTo>
                  <a:cubicBezTo>
                    <a:pt x="284" y="703"/>
                    <a:pt x="141" y="1410"/>
                    <a:pt x="0" y="2119"/>
                  </a:cubicBezTo>
                  <a:lnTo>
                    <a:pt x="692" y="2087"/>
                  </a:lnTo>
                  <a:cubicBezTo>
                    <a:pt x="713" y="2093"/>
                    <a:pt x="730" y="2100"/>
                    <a:pt x="749" y="2106"/>
                  </a:cubicBezTo>
                  <a:cubicBezTo>
                    <a:pt x="833" y="1601"/>
                    <a:pt x="917" y="1097"/>
                    <a:pt x="1001" y="592"/>
                  </a:cubicBezTo>
                  <a:lnTo>
                    <a:pt x="42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5011100" y="4104100"/>
              <a:ext cx="1075" cy="1775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3" y="17"/>
                    <a:pt x="9" y="39"/>
                    <a:pt x="0" y="62"/>
                  </a:cubicBezTo>
                  <a:cubicBezTo>
                    <a:pt x="11" y="64"/>
                    <a:pt x="19" y="68"/>
                    <a:pt x="30" y="70"/>
                  </a:cubicBezTo>
                  <a:cubicBezTo>
                    <a:pt x="34" y="47"/>
                    <a:pt x="38" y="24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5012450" y="4094050"/>
              <a:ext cx="1400" cy="3075"/>
            </a:xfrm>
            <a:custGeom>
              <a:avLst/>
              <a:gdLst/>
              <a:ahLst/>
              <a:cxnLst/>
              <a:rect l="l" t="t" r="r" b="b"/>
              <a:pathLst>
                <a:path w="56" h="123" extrusionOk="0">
                  <a:moveTo>
                    <a:pt x="56" y="1"/>
                  </a:moveTo>
                  <a:cubicBezTo>
                    <a:pt x="14" y="35"/>
                    <a:pt x="1" y="75"/>
                    <a:pt x="35" y="123"/>
                  </a:cubicBezTo>
                  <a:cubicBezTo>
                    <a:pt x="41" y="83"/>
                    <a:pt x="47" y="41"/>
                    <a:pt x="5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5075075" y="3707050"/>
              <a:ext cx="5025" cy="4450"/>
            </a:xfrm>
            <a:custGeom>
              <a:avLst/>
              <a:gdLst/>
              <a:ahLst/>
              <a:cxnLst/>
              <a:rect l="l" t="t" r="r" b="b"/>
              <a:pathLst>
                <a:path w="201" h="178" extrusionOk="0">
                  <a:moveTo>
                    <a:pt x="41" y="1"/>
                  </a:moveTo>
                  <a:lnTo>
                    <a:pt x="41" y="1"/>
                  </a:lnTo>
                  <a:cubicBezTo>
                    <a:pt x="28" y="60"/>
                    <a:pt x="15" y="119"/>
                    <a:pt x="1" y="177"/>
                  </a:cubicBezTo>
                  <a:cubicBezTo>
                    <a:pt x="139" y="131"/>
                    <a:pt x="200" y="79"/>
                    <a:pt x="4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4698050" y="4563125"/>
              <a:ext cx="68900" cy="33725"/>
            </a:xfrm>
            <a:custGeom>
              <a:avLst/>
              <a:gdLst/>
              <a:ahLst/>
              <a:cxnLst/>
              <a:rect l="l" t="t" r="r" b="b"/>
              <a:pathLst>
                <a:path w="2756" h="1349" extrusionOk="0">
                  <a:moveTo>
                    <a:pt x="703" y="649"/>
                  </a:moveTo>
                  <a:lnTo>
                    <a:pt x="703" y="649"/>
                  </a:lnTo>
                  <a:cubicBezTo>
                    <a:pt x="829" y="665"/>
                    <a:pt x="954" y="689"/>
                    <a:pt x="1076" y="720"/>
                  </a:cubicBezTo>
                  <a:lnTo>
                    <a:pt x="703" y="649"/>
                  </a:lnTo>
                  <a:close/>
                  <a:moveTo>
                    <a:pt x="1444" y="615"/>
                  </a:moveTo>
                  <a:lnTo>
                    <a:pt x="1444" y="615"/>
                  </a:lnTo>
                  <a:cubicBezTo>
                    <a:pt x="1654" y="655"/>
                    <a:pt x="1770" y="699"/>
                    <a:pt x="1841" y="745"/>
                  </a:cubicBezTo>
                  <a:lnTo>
                    <a:pt x="1444" y="615"/>
                  </a:lnTo>
                  <a:close/>
                  <a:moveTo>
                    <a:pt x="1076" y="720"/>
                  </a:moveTo>
                  <a:lnTo>
                    <a:pt x="1330" y="768"/>
                  </a:lnTo>
                  <a:cubicBezTo>
                    <a:pt x="1322" y="777"/>
                    <a:pt x="1315" y="787"/>
                    <a:pt x="1311" y="798"/>
                  </a:cubicBezTo>
                  <a:cubicBezTo>
                    <a:pt x="1235" y="766"/>
                    <a:pt x="1155" y="741"/>
                    <a:pt x="1076" y="720"/>
                  </a:cubicBezTo>
                  <a:close/>
                  <a:moveTo>
                    <a:pt x="9" y="1"/>
                  </a:moveTo>
                  <a:cubicBezTo>
                    <a:pt x="5" y="24"/>
                    <a:pt x="1" y="47"/>
                    <a:pt x="1" y="72"/>
                  </a:cubicBezTo>
                  <a:lnTo>
                    <a:pt x="51" y="89"/>
                  </a:lnTo>
                  <a:cubicBezTo>
                    <a:pt x="32" y="87"/>
                    <a:pt x="18" y="87"/>
                    <a:pt x="1" y="87"/>
                  </a:cubicBezTo>
                  <a:cubicBezTo>
                    <a:pt x="5" y="356"/>
                    <a:pt x="232" y="676"/>
                    <a:pt x="5" y="1033"/>
                  </a:cubicBezTo>
                  <a:cubicBezTo>
                    <a:pt x="771" y="1147"/>
                    <a:pt x="1494" y="1252"/>
                    <a:pt x="2169" y="1349"/>
                  </a:cubicBezTo>
                  <a:cubicBezTo>
                    <a:pt x="2358" y="1261"/>
                    <a:pt x="2377" y="1130"/>
                    <a:pt x="2018" y="1082"/>
                  </a:cubicBezTo>
                  <a:cubicBezTo>
                    <a:pt x="1813" y="1018"/>
                    <a:pt x="1685" y="995"/>
                    <a:pt x="1601" y="995"/>
                  </a:cubicBezTo>
                  <a:cubicBezTo>
                    <a:pt x="1384" y="995"/>
                    <a:pt x="1463" y="1149"/>
                    <a:pt x="1275" y="1149"/>
                  </a:cubicBezTo>
                  <a:cubicBezTo>
                    <a:pt x="1193" y="1149"/>
                    <a:pt x="1062" y="1120"/>
                    <a:pt x="836" y="1038"/>
                  </a:cubicBezTo>
                  <a:lnTo>
                    <a:pt x="836" y="1038"/>
                  </a:lnTo>
                  <a:cubicBezTo>
                    <a:pt x="972" y="1069"/>
                    <a:pt x="1070" y="1082"/>
                    <a:pt x="1140" y="1082"/>
                  </a:cubicBezTo>
                  <a:cubicBezTo>
                    <a:pt x="1405" y="1082"/>
                    <a:pt x="1278" y="896"/>
                    <a:pt x="1311" y="798"/>
                  </a:cubicBezTo>
                  <a:lnTo>
                    <a:pt x="1311" y="798"/>
                  </a:lnTo>
                  <a:cubicBezTo>
                    <a:pt x="1542" y="890"/>
                    <a:pt x="1664" y="985"/>
                    <a:pt x="2121" y="1027"/>
                  </a:cubicBezTo>
                  <a:cubicBezTo>
                    <a:pt x="1950" y="937"/>
                    <a:pt x="1982" y="838"/>
                    <a:pt x="1841" y="745"/>
                  </a:cubicBezTo>
                  <a:lnTo>
                    <a:pt x="1841" y="745"/>
                  </a:lnTo>
                  <a:lnTo>
                    <a:pt x="2493" y="962"/>
                  </a:lnTo>
                  <a:cubicBezTo>
                    <a:pt x="2531" y="949"/>
                    <a:pt x="2572" y="941"/>
                    <a:pt x="2612" y="941"/>
                  </a:cubicBezTo>
                  <a:cubicBezTo>
                    <a:pt x="2616" y="941"/>
                    <a:pt x="2621" y="941"/>
                    <a:pt x="2625" y="941"/>
                  </a:cubicBezTo>
                  <a:cubicBezTo>
                    <a:pt x="2670" y="905"/>
                    <a:pt x="2712" y="865"/>
                    <a:pt x="2747" y="823"/>
                  </a:cubicBezTo>
                  <a:cubicBezTo>
                    <a:pt x="2683" y="816"/>
                    <a:pt x="2618" y="812"/>
                    <a:pt x="2553" y="812"/>
                  </a:cubicBezTo>
                  <a:cubicBezTo>
                    <a:pt x="2509" y="812"/>
                    <a:pt x="2465" y="814"/>
                    <a:pt x="2421" y="817"/>
                  </a:cubicBezTo>
                  <a:lnTo>
                    <a:pt x="2720" y="657"/>
                  </a:lnTo>
                  <a:cubicBezTo>
                    <a:pt x="2575" y="610"/>
                    <a:pt x="2488" y="593"/>
                    <a:pt x="2431" y="593"/>
                  </a:cubicBezTo>
                  <a:cubicBezTo>
                    <a:pt x="2295" y="593"/>
                    <a:pt x="2327" y="688"/>
                    <a:pt x="2139" y="688"/>
                  </a:cubicBezTo>
                  <a:cubicBezTo>
                    <a:pt x="2120" y="688"/>
                    <a:pt x="2097" y="687"/>
                    <a:pt x="2072" y="684"/>
                  </a:cubicBezTo>
                  <a:lnTo>
                    <a:pt x="2293" y="430"/>
                  </a:lnTo>
                  <a:lnTo>
                    <a:pt x="1675" y="262"/>
                  </a:lnTo>
                  <a:lnTo>
                    <a:pt x="2756" y="409"/>
                  </a:lnTo>
                  <a:lnTo>
                    <a:pt x="2756" y="409"/>
                  </a:lnTo>
                  <a:lnTo>
                    <a:pt x="2754" y="407"/>
                  </a:lnTo>
                  <a:cubicBezTo>
                    <a:pt x="1910" y="285"/>
                    <a:pt x="991" y="148"/>
                    <a:pt x="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5059875" y="3779925"/>
              <a:ext cx="600" cy="350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3" y="1"/>
                  </a:moveTo>
                  <a:lnTo>
                    <a:pt x="1" y="13"/>
                  </a:lnTo>
                  <a:cubicBezTo>
                    <a:pt x="7" y="9"/>
                    <a:pt x="16" y="7"/>
                    <a:pt x="24" y="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5010350" y="3935375"/>
              <a:ext cx="36375" cy="84325"/>
            </a:xfrm>
            <a:custGeom>
              <a:avLst/>
              <a:gdLst/>
              <a:ahLst/>
              <a:cxnLst/>
              <a:rect l="l" t="t" r="r" b="b"/>
              <a:pathLst>
                <a:path w="1455" h="3373" extrusionOk="0">
                  <a:moveTo>
                    <a:pt x="567" y="2528"/>
                  </a:moveTo>
                  <a:cubicBezTo>
                    <a:pt x="601" y="2528"/>
                    <a:pt x="637" y="2534"/>
                    <a:pt x="676" y="2548"/>
                  </a:cubicBezTo>
                  <a:lnTo>
                    <a:pt x="335" y="2592"/>
                  </a:lnTo>
                  <a:cubicBezTo>
                    <a:pt x="409" y="2563"/>
                    <a:pt x="481" y="2528"/>
                    <a:pt x="567" y="2528"/>
                  </a:cubicBezTo>
                  <a:close/>
                  <a:moveTo>
                    <a:pt x="169" y="2868"/>
                  </a:moveTo>
                  <a:lnTo>
                    <a:pt x="320" y="2912"/>
                  </a:lnTo>
                  <a:cubicBezTo>
                    <a:pt x="312" y="2948"/>
                    <a:pt x="298" y="2963"/>
                    <a:pt x="281" y="2963"/>
                  </a:cubicBezTo>
                  <a:cubicBezTo>
                    <a:pt x="253" y="2963"/>
                    <a:pt x="214" y="2921"/>
                    <a:pt x="169" y="2868"/>
                  </a:cubicBezTo>
                  <a:close/>
                  <a:moveTo>
                    <a:pt x="933" y="1"/>
                  </a:moveTo>
                  <a:cubicBezTo>
                    <a:pt x="816" y="1"/>
                    <a:pt x="717" y="22"/>
                    <a:pt x="653" y="60"/>
                  </a:cubicBezTo>
                  <a:cubicBezTo>
                    <a:pt x="642" y="111"/>
                    <a:pt x="632" y="159"/>
                    <a:pt x="621" y="209"/>
                  </a:cubicBezTo>
                  <a:cubicBezTo>
                    <a:pt x="632" y="249"/>
                    <a:pt x="646" y="289"/>
                    <a:pt x="663" y="327"/>
                  </a:cubicBezTo>
                  <a:cubicBezTo>
                    <a:pt x="642" y="308"/>
                    <a:pt x="625" y="289"/>
                    <a:pt x="611" y="266"/>
                  </a:cubicBezTo>
                  <a:cubicBezTo>
                    <a:pt x="592" y="357"/>
                    <a:pt x="573" y="445"/>
                    <a:pt x="554" y="535"/>
                  </a:cubicBezTo>
                  <a:cubicBezTo>
                    <a:pt x="695" y="609"/>
                    <a:pt x="846" y="661"/>
                    <a:pt x="1002" y="689"/>
                  </a:cubicBezTo>
                  <a:cubicBezTo>
                    <a:pt x="835" y="670"/>
                    <a:pt x="723" y="663"/>
                    <a:pt x="651" y="663"/>
                  </a:cubicBezTo>
                  <a:cubicBezTo>
                    <a:pt x="184" y="663"/>
                    <a:pt x="1454" y="1002"/>
                    <a:pt x="605" y="1002"/>
                  </a:cubicBezTo>
                  <a:cubicBezTo>
                    <a:pt x="601" y="1002"/>
                    <a:pt x="596" y="1002"/>
                    <a:pt x="592" y="1002"/>
                  </a:cubicBezTo>
                  <a:cubicBezTo>
                    <a:pt x="545" y="990"/>
                    <a:pt x="503" y="977"/>
                    <a:pt x="466" y="966"/>
                  </a:cubicBezTo>
                  <a:cubicBezTo>
                    <a:pt x="421" y="1179"/>
                    <a:pt x="377" y="1391"/>
                    <a:pt x="333" y="1606"/>
                  </a:cubicBezTo>
                  <a:lnTo>
                    <a:pt x="489" y="1688"/>
                  </a:lnTo>
                  <a:lnTo>
                    <a:pt x="291" y="1810"/>
                  </a:lnTo>
                  <a:lnTo>
                    <a:pt x="125" y="2621"/>
                  </a:lnTo>
                  <a:lnTo>
                    <a:pt x="335" y="2592"/>
                  </a:lnTo>
                  <a:lnTo>
                    <a:pt x="335" y="2592"/>
                  </a:lnTo>
                  <a:cubicBezTo>
                    <a:pt x="283" y="2619"/>
                    <a:pt x="225" y="2632"/>
                    <a:pt x="167" y="2632"/>
                  </a:cubicBezTo>
                  <a:cubicBezTo>
                    <a:pt x="152" y="2632"/>
                    <a:pt x="137" y="2632"/>
                    <a:pt x="123" y="2630"/>
                  </a:cubicBezTo>
                  <a:lnTo>
                    <a:pt x="93" y="2777"/>
                  </a:lnTo>
                  <a:cubicBezTo>
                    <a:pt x="119" y="2809"/>
                    <a:pt x="146" y="2838"/>
                    <a:pt x="169" y="2868"/>
                  </a:cubicBezTo>
                  <a:lnTo>
                    <a:pt x="81" y="2840"/>
                  </a:lnTo>
                  <a:cubicBezTo>
                    <a:pt x="53" y="2968"/>
                    <a:pt x="28" y="3099"/>
                    <a:pt x="1" y="3227"/>
                  </a:cubicBezTo>
                  <a:lnTo>
                    <a:pt x="53" y="3324"/>
                  </a:lnTo>
                  <a:cubicBezTo>
                    <a:pt x="95" y="3280"/>
                    <a:pt x="153" y="3262"/>
                    <a:pt x="222" y="3262"/>
                  </a:cubicBezTo>
                  <a:cubicBezTo>
                    <a:pt x="338" y="3262"/>
                    <a:pt x="484" y="3312"/>
                    <a:pt x="638" y="3372"/>
                  </a:cubicBezTo>
                  <a:cubicBezTo>
                    <a:pt x="825" y="2245"/>
                    <a:pt x="1012" y="1126"/>
                    <a:pt x="1197" y="33"/>
                  </a:cubicBezTo>
                  <a:cubicBezTo>
                    <a:pt x="1105" y="11"/>
                    <a:pt x="1015" y="1"/>
                    <a:pt x="93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5063025" y="3726975"/>
              <a:ext cx="13450" cy="38875"/>
            </a:xfrm>
            <a:custGeom>
              <a:avLst/>
              <a:gdLst/>
              <a:ahLst/>
              <a:cxnLst/>
              <a:rect l="l" t="t" r="r" b="b"/>
              <a:pathLst>
                <a:path w="538" h="1555" extrusionOk="0">
                  <a:moveTo>
                    <a:pt x="344" y="1"/>
                  </a:moveTo>
                  <a:cubicBezTo>
                    <a:pt x="270" y="329"/>
                    <a:pt x="194" y="670"/>
                    <a:pt x="117" y="1023"/>
                  </a:cubicBezTo>
                  <a:lnTo>
                    <a:pt x="142" y="1031"/>
                  </a:lnTo>
                  <a:lnTo>
                    <a:pt x="117" y="1033"/>
                  </a:lnTo>
                  <a:cubicBezTo>
                    <a:pt x="79" y="1204"/>
                    <a:pt x="39" y="1378"/>
                    <a:pt x="1" y="1555"/>
                  </a:cubicBezTo>
                  <a:cubicBezTo>
                    <a:pt x="81" y="1549"/>
                    <a:pt x="169" y="1544"/>
                    <a:pt x="268" y="1544"/>
                  </a:cubicBezTo>
                  <a:cubicBezTo>
                    <a:pt x="358" y="1036"/>
                    <a:pt x="449" y="543"/>
                    <a:pt x="537" y="68"/>
                  </a:cubicBezTo>
                  <a:cubicBezTo>
                    <a:pt x="455" y="43"/>
                    <a:pt x="392" y="20"/>
                    <a:pt x="34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3548825" y="3306025"/>
              <a:ext cx="811725" cy="142525"/>
            </a:xfrm>
            <a:custGeom>
              <a:avLst/>
              <a:gdLst/>
              <a:ahLst/>
              <a:cxnLst/>
              <a:rect l="l" t="t" r="r" b="b"/>
              <a:pathLst>
                <a:path w="32469" h="5701" extrusionOk="0">
                  <a:moveTo>
                    <a:pt x="467" y="1"/>
                  </a:moveTo>
                  <a:cubicBezTo>
                    <a:pt x="435" y="1"/>
                    <a:pt x="435" y="6"/>
                    <a:pt x="469" y="17"/>
                  </a:cubicBezTo>
                  <a:cubicBezTo>
                    <a:pt x="471" y="16"/>
                    <a:pt x="472" y="16"/>
                    <a:pt x="473" y="16"/>
                  </a:cubicBezTo>
                  <a:cubicBezTo>
                    <a:pt x="476" y="16"/>
                    <a:pt x="478" y="18"/>
                    <a:pt x="480" y="19"/>
                  </a:cubicBezTo>
                  <a:lnTo>
                    <a:pt x="469" y="17"/>
                  </a:lnTo>
                  <a:cubicBezTo>
                    <a:pt x="408" y="32"/>
                    <a:pt x="242" y="583"/>
                    <a:pt x="0" y="1548"/>
                  </a:cubicBezTo>
                  <a:cubicBezTo>
                    <a:pt x="63" y="1556"/>
                    <a:pt x="122" y="1561"/>
                    <a:pt x="175" y="1565"/>
                  </a:cubicBezTo>
                  <a:cubicBezTo>
                    <a:pt x="349" y="992"/>
                    <a:pt x="498" y="676"/>
                    <a:pt x="618" y="676"/>
                  </a:cubicBezTo>
                  <a:cubicBezTo>
                    <a:pt x="622" y="676"/>
                    <a:pt x="627" y="676"/>
                    <a:pt x="631" y="677"/>
                  </a:cubicBezTo>
                  <a:cubicBezTo>
                    <a:pt x="613" y="664"/>
                    <a:pt x="632" y="657"/>
                    <a:pt x="688" y="657"/>
                  </a:cubicBezTo>
                  <a:cubicBezTo>
                    <a:pt x="1073" y="657"/>
                    <a:pt x="3173" y="972"/>
                    <a:pt x="6381" y="1491"/>
                  </a:cubicBezTo>
                  <a:lnTo>
                    <a:pt x="6507" y="1468"/>
                  </a:lnTo>
                  <a:cubicBezTo>
                    <a:pt x="6499" y="1462"/>
                    <a:pt x="6492" y="1455"/>
                    <a:pt x="6484" y="1451"/>
                  </a:cubicBezTo>
                  <a:lnTo>
                    <a:pt x="6484" y="1451"/>
                  </a:lnTo>
                  <a:lnTo>
                    <a:pt x="6553" y="1460"/>
                  </a:lnTo>
                  <a:cubicBezTo>
                    <a:pt x="6861" y="1398"/>
                    <a:pt x="7047" y="1352"/>
                    <a:pt x="7287" y="1352"/>
                  </a:cubicBezTo>
                  <a:cubicBezTo>
                    <a:pt x="7459" y="1352"/>
                    <a:pt x="7657" y="1376"/>
                    <a:pt x="7948" y="1434"/>
                  </a:cubicBezTo>
                  <a:cubicBezTo>
                    <a:pt x="7934" y="1533"/>
                    <a:pt x="7797" y="1567"/>
                    <a:pt x="7597" y="1567"/>
                  </a:cubicBezTo>
                  <a:cubicBezTo>
                    <a:pt x="7317" y="1567"/>
                    <a:pt x="6913" y="1501"/>
                    <a:pt x="6553" y="1460"/>
                  </a:cubicBezTo>
                  <a:lnTo>
                    <a:pt x="6507" y="1468"/>
                  </a:lnTo>
                  <a:cubicBezTo>
                    <a:pt x="6528" y="1485"/>
                    <a:pt x="6551" y="1502"/>
                    <a:pt x="6572" y="1521"/>
                  </a:cubicBezTo>
                  <a:cubicBezTo>
                    <a:pt x="9056" y="1924"/>
                    <a:pt x="12179" y="2446"/>
                    <a:pt x="15674" y="3041"/>
                  </a:cubicBezTo>
                  <a:cubicBezTo>
                    <a:pt x="15486" y="2930"/>
                    <a:pt x="15158" y="2802"/>
                    <a:pt x="15492" y="2802"/>
                  </a:cubicBezTo>
                  <a:cubicBezTo>
                    <a:pt x="15531" y="2802"/>
                    <a:pt x="15580" y="2804"/>
                    <a:pt x="15638" y="2808"/>
                  </a:cubicBezTo>
                  <a:cubicBezTo>
                    <a:pt x="15483" y="2867"/>
                    <a:pt x="15664" y="2968"/>
                    <a:pt x="15889" y="3077"/>
                  </a:cubicBezTo>
                  <a:cubicBezTo>
                    <a:pt x="18805" y="3573"/>
                    <a:pt x="21973" y="4118"/>
                    <a:pt x="25238" y="4684"/>
                  </a:cubicBezTo>
                  <a:lnTo>
                    <a:pt x="25930" y="4608"/>
                  </a:lnTo>
                  <a:lnTo>
                    <a:pt x="25930" y="4608"/>
                  </a:lnTo>
                  <a:cubicBezTo>
                    <a:pt x="26011" y="4704"/>
                    <a:pt x="25883" y="4733"/>
                    <a:pt x="25704" y="4733"/>
                  </a:cubicBezTo>
                  <a:cubicBezTo>
                    <a:pt x="25625" y="4733"/>
                    <a:pt x="25535" y="4727"/>
                    <a:pt x="25449" y="4719"/>
                  </a:cubicBezTo>
                  <a:lnTo>
                    <a:pt x="25449" y="4719"/>
                  </a:lnTo>
                  <a:cubicBezTo>
                    <a:pt x="27022" y="4993"/>
                    <a:pt x="28616" y="5270"/>
                    <a:pt x="30216" y="5548"/>
                  </a:cubicBezTo>
                  <a:cubicBezTo>
                    <a:pt x="30218" y="5506"/>
                    <a:pt x="30239" y="5468"/>
                    <a:pt x="30305" y="5443"/>
                  </a:cubicBezTo>
                  <a:lnTo>
                    <a:pt x="31186" y="5699"/>
                  </a:lnTo>
                  <a:cubicBezTo>
                    <a:pt x="31208" y="5700"/>
                    <a:pt x="31229" y="5700"/>
                    <a:pt x="31249" y="5700"/>
                  </a:cubicBezTo>
                  <a:cubicBezTo>
                    <a:pt x="31821" y="5700"/>
                    <a:pt x="31765" y="5422"/>
                    <a:pt x="31434" y="5247"/>
                  </a:cubicBezTo>
                  <a:lnTo>
                    <a:pt x="31434" y="5247"/>
                  </a:lnTo>
                  <a:cubicBezTo>
                    <a:pt x="31298" y="5253"/>
                    <a:pt x="31246" y="5360"/>
                    <a:pt x="31201" y="5360"/>
                  </a:cubicBezTo>
                  <a:cubicBezTo>
                    <a:pt x="31184" y="5360"/>
                    <a:pt x="31169" y="5346"/>
                    <a:pt x="31150" y="5308"/>
                  </a:cubicBezTo>
                  <a:lnTo>
                    <a:pt x="31278" y="5058"/>
                  </a:lnTo>
                  <a:lnTo>
                    <a:pt x="31613" y="5289"/>
                  </a:lnTo>
                  <a:cubicBezTo>
                    <a:pt x="31662" y="5291"/>
                    <a:pt x="31709" y="5291"/>
                    <a:pt x="31754" y="5291"/>
                  </a:cubicBezTo>
                  <a:cubicBezTo>
                    <a:pt x="32333" y="5291"/>
                    <a:pt x="32469" y="5167"/>
                    <a:pt x="32445" y="4997"/>
                  </a:cubicBezTo>
                  <a:cubicBezTo>
                    <a:pt x="23018" y="3466"/>
                    <a:pt x="13489" y="1950"/>
                    <a:pt x="7310" y="997"/>
                  </a:cubicBezTo>
                  <a:lnTo>
                    <a:pt x="7310" y="997"/>
                  </a:lnTo>
                  <a:cubicBezTo>
                    <a:pt x="7420" y="1024"/>
                    <a:pt x="7527" y="1062"/>
                    <a:pt x="7632" y="1106"/>
                  </a:cubicBezTo>
                  <a:lnTo>
                    <a:pt x="7127" y="968"/>
                  </a:lnTo>
                  <a:lnTo>
                    <a:pt x="7092" y="961"/>
                  </a:lnTo>
                  <a:cubicBezTo>
                    <a:pt x="7084" y="961"/>
                    <a:pt x="7077" y="961"/>
                    <a:pt x="7070" y="961"/>
                  </a:cubicBezTo>
                  <a:cubicBezTo>
                    <a:pt x="6878" y="961"/>
                    <a:pt x="6774" y="1035"/>
                    <a:pt x="6529" y="1035"/>
                  </a:cubicBezTo>
                  <a:cubicBezTo>
                    <a:pt x="6419" y="1035"/>
                    <a:pt x="6280" y="1020"/>
                    <a:pt x="6091" y="976"/>
                  </a:cubicBezTo>
                  <a:cubicBezTo>
                    <a:pt x="6090" y="976"/>
                    <a:pt x="6089" y="976"/>
                    <a:pt x="6088" y="976"/>
                  </a:cubicBezTo>
                  <a:cubicBezTo>
                    <a:pt x="6031" y="976"/>
                    <a:pt x="5805" y="836"/>
                    <a:pt x="5533" y="724"/>
                  </a:cubicBezTo>
                  <a:cubicBezTo>
                    <a:pt x="2569" y="270"/>
                    <a:pt x="697" y="1"/>
                    <a:pt x="46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3472000" y="3681975"/>
              <a:ext cx="15900" cy="13850"/>
            </a:xfrm>
            <a:custGeom>
              <a:avLst/>
              <a:gdLst/>
              <a:ahLst/>
              <a:cxnLst/>
              <a:rect l="l" t="t" r="r" b="b"/>
              <a:pathLst>
                <a:path w="636" h="554" extrusionOk="0">
                  <a:moveTo>
                    <a:pt x="114" y="1"/>
                  </a:moveTo>
                  <a:cubicBezTo>
                    <a:pt x="77" y="184"/>
                    <a:pt x="39" y="369"/>
                    <a:pt x="1" y="554"/>
                  </a:cubicBezTo>
                  <a:cubicBezTo>
                    <a:pt x="105" y="527"/>
                    <a:pt x="211" y="514"/>
                    <a:pt x="318" y="514"/>
                  </a:cubicBezTo>
                  <a:cubicBezTo>
                    <a:pt x="404" y="514"/>
                    <a:pt x="490" y="522"/>
                    <a:pt x="575" y="539"/>
                  </a:cubicBezTo>
                  <a:lnTo>
                    <a:pt x="611" y="318"/>
                  </a:lnTo>
                  <a:cubicBezTo>
                    <a:pt x="590" y="314"/>
                    <a:pt x="575" y="304"/>
                    <a:pt x="577" y="287"/>
                  </a:cubicBezTo>
                  <a:cubicBezTo>
                    <a:pt x="592" y="280"/>
                    <a:pt x="607" y="274"/>
                    <a:pt x="619" y="266"/>
                  </a:cubicBezTo>
                  <a:lnTo>
                    <a:pt x="636" y="177"/>
                  </a:lnTo>
                  <a:cubicBezTo>
                    <a:pt x="560" y="114"/>
                    <a:pt x="329" y="51"/>
                    <a:pt x="11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3440525" y="3959475"/>
              <a:ext cx="1375" cy="400"/>
            </a:xfrm>
            <a:custGeom>
              <a:avLst/>
              <a:gdLst/>
              <a:ahLst/>
              <a:cxnLst/>
              <a:rect l="l" t="t" r="r" b="b"/>
              <a:pathLst>
                <a:path w="55" h="16" extrusionOk="0">
                  <a:moveTo>
                    <a:pt x="0" y="0"/>
                  </a:moveTo>
                  <a:cubicBezTo>
                    <a:pt x="21" y="5"/>
                    <a:pt x="36" y="11"/>
                    <a:pt x="53" y="15"/>
                  </a:cubicBezTo>
                  <a:cubicBezTo>
                    <a:pt x="53" y="11"/>
                    <a:pt x="55" y="7"/>
                    <a:pt x="55" y="5"/>
                  </a:cubicBezTo>
                  <a:cubicBezTo>
                    <a:pt x="36" y="2"/>
                    <a:pt x="21" y="2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3391975" y="3964050"/>
              <a:ext cx="47200" cy="127675"/>
            </a:xfrm>
            <a:custGeom>
              <a:avLst/>
              <a:gdLst/>
              <a:ahLst/>
              <a:cxnLst/>
              <a:rect l="l" t="t" r="r" b="b"/>
              <a:pathLst>
                <a:path w="1888" h="5107" extrusionOk="0">
                  <a:moveTo>
                    <a:pt x="1088" y="0"/>
                  </a:moveTo>
                  <a:cubicBezTo>
                    <a:pt x="1332" y="129"/>
                    <a:pt x="1193" y="177"/>
                    <a:pt x="1021" y="204"/>
                  </a:cubicBezTo>
                  <a:cubicBezTo>
                    <a:pt x="699" y="1868"/>
                    <a:pt x="396" y="3483"/>
                    <a:pt x="117" y="4999"/>
                  </a:cubicBezTo>
                  <a:lnTo>
                    <a:pt x="449" y="5077"/>
                  </a:lnTo>
                  <a:cubicBezTo>
                    <a:pt x="534" y="5029"/>
                    <a:pt x="371" y="4808"/>
                    <a:pt x="562" y="4808"/>
                  </a:cubicBezTo>
                  <a:cubicBezTo>
                    <a:pt x="589" y="4808"/>
                    <a:pt x="624" y="4812"/>
                    <a:pt x="668" y="4822"/>
                  </a:cubicBezTo>
                  <a:cubicBezTo>
                    <a:pt x="268" y="4839"/>
                    <a:pt x="609" y="5010"/>
                    <a:pt x="996" y="5106"/>
                  </a:cubicBezTo>
                  <a:lnTo>
                    <a:pt x="937" y="5050"/>
                  </a:lnTo>
                  <a:lnTo>
                    <a:pt x="1078" y="4801"/>
                  </a:lnTo>
                  <a:lnTo>
                    <a:pt x="1101" y="4877"/>
                  </a:lnTo>
                  <a:cubicBezTo>
                    <a:pt x="1128" y="4728"/>
                    <a:pt x="1156" y="4576"/>
                    <a:pt x="1183" y="4425"/>
                  </a:cubicBezTo>
                  <a:lnTo>
                    <a:pt x="1095" y="4412"/>
                  </a:lnTo>
                  <a:cubicBezTo>
                    <a:pt x="1447" y="4306"/>
                    <a:pt x="1" y="3871"/>
                    <a:pt x="660" y="3871"/>
                  </a:cubicBezTo>
                  <a:cubicBezTo>
                    <a:pt x="721" y="3871"/>
                    <a:pt x="800" y="3874"/>
                    <a:pt x="899" y="3882"/>
                  </a:cubicBezTo>
                  <a:cubicBezTo>
                    <a:pt x="1179" y="4032"/>
                    <a:pt x="1065" y="4156"/>
                    <a:pt x="1210" y="4282"/>
                  </a:cubicBezTo>
                  <a:cubicBezTo>
                    <a:pt x="1431" y="3062"/>
                    <a:pt x="1658" y="1777"/>
                    <a:pt x="1887" y="457"/>
                  </a:cubicBezTo>
                  <a:cubicBezTo>
                    <a:pt x="1719" y="320"/>
                    <a:pt x="1587" y="137"/>
                    <a:pt x="10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3475325" y="3673525"/>
              <a:ext cx="2975" cy="6175"/>
            </a:xfrm>
            <a:custGeom>
              <a:avLst/>
              <a:gdLst/>
              <a:ahLst/>
              <a:cxnLst/>
              <a:rect l="l" t="t" r="r" b="b"/>
              <a:pathLst>
                <a:path w="119" h="247" extrusionOk="0">
                  <a:moveTo>
                    <a:pt x="51" y="0"/>
                  </a:moveTo>
                  <a:lnTo>
                    <a:pt x="0" y="246"/>
                  </a:lnTo>
                  <a:cubicBezTo>
                    <a:pt x="74" y="189"/>
                    <a:pt x="118" y="99"/>
                    <a:pt x="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3441250" y="3844425"/>
              <a:ext cx="5400" cy="3450"/>
            </a:xfrm>
            <a:custGeom>
              <a:avLst/>
              <a:gdLst/>
              <a:ahLst/>
              <a:cxnLst/>
              <a:rect l="l" t="t" r="r" b="b"/>
              <a:pathLst>
                <a:path w="216" h="138" extrusionOk="0">
                  <a:moveTo>
                    <a:pt x="28" y="1"/>
                  </a:moveTo>
                  <a:cubicBezTo>
                    <a:pt x="17" y="45"/>
                    <a:pt x="9" y="91"/>
                    <a:pt x="1" y="138"/>
                  </a:cubicBezTo>
                  <a:cubicBezTo>
                    <a:pt x="215" y="108"/>
                    <a:pt x="173" y="58"/>
                    <a:pt x="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4503325" y="3476200"/>
              <a:ext cx="24000" cy="7225"/>
            </a:xfrm>
            <a:custGeom>
              <a:avLst/>
              <a:gdLst/>
              <a:ahLst/>
              <a:cxnLst/>
              <a:rect l="l" t="t" r="r" b="b"/>
              <a:pathLst>
                <a:path w="960" h="289" extrusionOk="0">
                  <a:moveTo>
                    <a:pt x="93" y="1"/>
                  </a:moveTo>
                  <a:cubicBezTo>
                    <a:pt x="7" y="32"/>
                    <a:pt x="0" y="83"/>
                    <a:pt x="49" y="146"/>
                  </a:cubicBezTo>
                  <a:lnTo>
                    <a:pt x="856" y="289"/>
                  </a:lnTo>
                  <a:lnTo>
                    <a:pt x="959" y="276"/>
                  </a:lnTo>
                  <a:cubicBezTo>
                    <a:pt x="926" y="118"/>
                    <a:pt x="415" y="171"/>
                    <a:pt x="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3477325" y="3631350"/>
              <a:ext cx="19050" cy="41250"/>
            </a:xfrm>
            <a:custGeom>
              <a:avLst/>
              <a:gdLst/>
              <a:ahLst/>
              <a:cxnLst/>
              <a:rect l="l" t="t" r="r" b="b"/>
              <a:pathLst>
                <a:path w="762" h="1650" extrusionOk="0">
                  <a:moveTo>
                    <a:pt x="322" y="1"/>
                  </a:moveTo>
                  <a:cubicBezTo>
                    <a:pt x="215" y="507"/>
                    <a:pt x="107" y="1023"/>
                    <a:pt x="0" y="1546"/>
                  </a:cubicBezTo>
                  <a:lnTo>
                    <a:pt x="515" y="1649"/>
                  </a:lnTo>
                  <a:cubicBezTo>
                    <a:pt x="524" y="1601"/>
                    <a:pt x="532" y="1550"/>
                    <a:pt x="539" y="1502"/>
                  </a:cubicBezTo>
                  <a:lnTo>
                    <a:pt x="484" y="1473"/>
                  </a:lnTo>
                  <a:cubicBezTo>
                    <a:pt x="505" y="1458"/>
                    <a:pt x="526" y="1447"/>
                    <a:pt x="549" y="1441"/>
                  </a:cubicBezTo>
                  <a:cubicBezTo>
                    <a:pt x="597" y="1153"/>
                    <a:pt x="646" y="869"/>
                    <a:pt x="694" y="585"/>
                  </a:cubicBezTo>
                  <a:cubicBezTo>
                    <a:pt x="642" y="570"/>
                    <a:pt x="589" y="556"/>
                    <a:pt x="528" y="539"/>
                  </a:cubicBezTo>
                  <a:lnTo>
                    <a:pt x="715" y="461"/>
                  </a:lnTo>
                  <a:cubicBezTo>
                    <a:pt x="732" y="369"/>
                    <a:pt x="747" y="276"/>
                    <a:pt x="762" y="183"/>
                  </a:cubicBezTo>
                  <a:cubicBezTo>
                    <a:pt x="612" y="131"/>
                    <a:pt x="465" y="70"/>
                    <a:pt x="32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1846;p30"/>
            <p:cNvSpPr/>
            <p:nvPr/>
          </p:nvSpPr>
          <p:spPr>
            <a:xfrm>
              <a:off x="3420900" y="3934075"/>
              <a:ext cx="24700" cy="19475"/>
            </a:xfrm>
            <a:custGeom>
              <a:avLst/>
              <a:gdLst/>
              <a:ahLst/>
              <a:cxnLst/>
              <a:rect l="l" t="t" r="r" b="b"/>
              <a:pathLst>
                <a:path w="988" h="779" extrusionOk="0">
                  <a:moveTo>
                    <a:pt x="135" y="1"/>
                  </a:moveTo>
                  <a:cubicBezTo>
                    <a:pt x="89" y="232"/>
                    <a:pt x="45" y="461"/>
                    <a:pt x="1" y="690"/>
                  </a:cubicBezTo>
                  <a:cubicBezTo>
                    <a:pt x="64" y="701"/>
                    <a:pt x="125" y="720"/>
                    <a:pt x="182" y="747"/>
                  </a:cubicBezTo>
                  <a:cubicBezTo>
                    <a:pt x="392" y="756"/>
                    <a:pt x="640" y="770"/>
                    <a:pt x="882" y="779"/>
                  </a:cubicBezTo>
                  <a:lnTo>
                    <a:pt x="928" y="507"/>
                  </a:lnTo>
                  <a:lnTo>
                    <a:pt x="608" y="337"/>
                  </a:lnTo>
                  <a:lnTo>
                    <a:pt x="608" y="337"/>
                  </a:lnTo>
                  <a:lnTo>
                    <a:pt x="937" y="455"/>
                  </a:lnTo>
                  <a:cubicBezTo>
                    <a:pt x="953" y="356"/>
                    <a:pt x="970" y="257"/>
                    <a:pt x="987" y="156"/>
                  </a:cubicBezTo>
                  <a:cubicBezTo>
                    <a:pt x="733" y="68"/>
                    <a:pt x="465" y="20"/>
                    <a:pt x="196" y="13"/>
                  </a:cubicBezTo>
                  <a:cubicBezTo>
                    <a:pt x="175" y="9"/>
                    <a:pt x="156" y="5"/>
                    <a:pt x="1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3418700" y="3954425"/>
              <a:ext cx="25900" cy="9325"/>
            </a:xfrm>
            <a:custGeom>
              <a:avLst/>
              <a:gdLst/>
              <a:ahLst/>
              <a:cxnLst/>
              <a:rect l="l" t="t" r="r" b="b"/>
              <a:pathLst>
                <a:path w="1036" h="373" extrusionOk="0">
                  <a:moveTo>
                    <a:pt x="66" y="0"/>
                  </a:moveTo>
                  <a:cubicBezTo>
                    <a:pt x="45" y="114"/>
                    <a:pt x="21" y="228"/>
                    <a:pt x="0" y="341"/>
                  </a:cubicBezTo>
                  <a:cubicBezTo>
                    <a:pt x="467" y="335"/>
                    <a:pt x="1035" y="373"/>
                    <a:pt x="535" y="21"/>
                  </a:cubicBezTo>
                  <a:cubicBezTo>
                    <a:pt x="377" y="13"/>
                    <a:pt x="219" y="9"/>
                    <a:pt x="6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1848;p30"/>
            <p:cNvSpPr/>
            <p:nvPr/>
          </p:nvSpPr>
          <p:spPr>
            <a:xfrm>
              <a:off x="3437475" y="3853150"/>
              <a:ext cx="22100" cy="14050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525" y="1"/>
                  </a:moveTo>
                  <a:cubicBezTo>
                    <a:pt x="417" y="1"/>
                    <a:pt x="310" y="19"/>
                    <a:pt x="173" y="19"/>
                  </a:cubicBezTo>
                  <a:cubicBezTo>
                    <a:pt x="151" y="19"/>
                    <a:pt x="129" y="19"/>
                    <a:pt x="105" y="18"/>
                  </a:cubicBezTo>
                  <a:cubicBezTo>
                    <a:pt x="70" y="195"/>
                    <a:pt x="34" y="369"/>
                    <a:pt x="0" y="546"/>
                  </a:cubicBezTo>
                  <a:cubicBezTo>
                    <a:pt x="88" y="555"/>
                    <a:pt x="191" y="562"/>
                    <a:pt x="288" y="562"/>
                  </a:cubicBezTo>
                  <a:cubicBezTo>
                    <a:pt x="502" y="562"/>
                    <a:pt x="683" y="528"/>
                    <a:pt x="587" y="409"/>
                  </a:cubicBezTo>
                  <a:lnTo>
                    <a:pt x="135" y="331"/>
                  </a:lnTo>
                  <a:cubicBezTo>
                    <a:pt x="224" y="316"/>
                    <a:pt x="304" y="309"/>
                    <a:pt x="375" y="309"/>
                  </a:cubicBezTo>
                  <a:cubicBezTo>
                    <a:pt x="565" y="309"/>
                    <a:pt x="700" y="357"/>
                    <a:pt x="829" y="413"/>
                  </a:cubicBezTo>
                  <a:cubicBezTo>
                    <a:pt x="848" y="306"/>
                    <a:pt x="865" y="199"/>
                    <a:pt x="883" y="91"/>
                  </a:cubicBezTo>
                  <a:cubicBezTo>
                    <a:pt x="741" y="19"/>
                    <a:pt x="632" y="1"/>
                    <a:pt x="52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1849;p30"/>
            <p:cNvSpPr/>
            <p:nvPr/>
          </p:nvSpPr>
          <p:spPr>
            <a:xfrm>
              <a:off x="3451925" y="3700275"/>
              <a:ext cx="33450" cy="94025"/>
            </a:xfrm>
            <a:custGeom>
              <a:avLst/>
              <a:gdLst/>
              <a:ahLst/>
              <a:cxnLst/>
              <a:rect l="l" t="t" r="r" b="b"/>
              <a:pathLst>
                <a:path w="1338" h="3761" extrusionOk="0">
                  <a:moveTo>
                    <a:pt x="1222" y="1"/>
                  </a:moveTo>
                  <a:lnTo>
                    <a:pt x="926" y="162"/>
                  </a:lnTo>
                  <a:cubicBezTo>
                    <a:pt x="848" y="133"/>
                    <a:pt x="791" y="110"/>
                    <a:pt x="747" y="89"/>
                  </a:cubicBezTo>
                  <a:cubicBezTo>
                    <a:pt x="623" y="697"/>
                    <a:pt x="497" y="1309"/>
                    <a:pt x="373" y="1927"/>
                  </a:cubicBezTo>
                  <a:cubicBezTo>
                    <a:pt x="543" y="2007"/>
                    <a:pt x="629" y="2095"/>
                    <a:pt x="543" y="2188"/>
                  </a:cubicBezTo>
                  <a:lnTo>
                    <a:pt x="329" y="2146"/>
                  </a:lnTo>
                  <a:cubicBezTo>
                    <a:pt x="219" y="2682"/>
                    <a:pt x="110" y="3220"/>
                    <a:pt x="0" y="3761"/>
                  </a:cubicBezTo>
                  <a:lnTo>
                    <a:pt x="737" y="3624"/>
                  </a:lnTo>
                  <a:cubicBezTo>
                    <a:pt x="941" y="2415"/>
                    <a:pt x="1140" y="1212"/>
                    <a:pt x="1338" y="34"/>
                  </a:cubicBezTo>
                  <a:cubicBezTo>
                    <a:pt x="1300" y="22"/>
                    <a:pt x="1260" y="11"/>
                    <a:pt x="122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1850;p30"/>
            <p:cNvSpPr/>
            <p:nvPr/>
          </p:nvSpPr>
          <p:spPr>
            <a:xfrm>
              <a:off x="3400250" y="4182275"/>
              <a:ext cx="700" cy="1725"/>
            </a:xfrm>
            <a:custGeom>
              <a:avLst/>
              <a:gdLst/>
              <a:ahLst/>
              <a:cxnLst/>
              <a:rect l="l" t="t" r="r" b="b"/>
              <a:pathLst>
                <a:path w="28" h="69" extrusionOk="0">
                  <a:moveTo>
                    <a:pt x="28" y="1"/>
                  </a:moveTo>
                  <a:cubicBezTo>
                    <a:pt x="7" y="18"/>
                    <a:pt x="0" y="45"/>
                    <a:pt x="13" y="68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1851;p30"/>
            <p:cNvSpPr/>
            <p:nvPr/>
          </p:nvSpPr>
          <p:spPr>
            <a:xfrm>
              <a:off x="3391300" y="40922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463" y="0"/>
                  </a:moveTo>
                  <a:lnTo>
                    <a:pt x="463" y="0"/>
                  </a:lnTo>
                  <a:cubicBezTo>
                    <a:pt x="438" y="196"/>
                    <a:pt x="678" y="482"/>
                    <a:pt x="383" y="593"/>
                  </a:cubicBezTo>
                  <a:cubicBezTo>
                    <a:pt x="243" y="562"/>
                    <a:pt x="125" y="532"/>
                    <a:pt x="28" y="507"/>
                  </a:cubicBezTo>
                  <a:lnTo>
                    <a:pt x="1" y="646"/>
                  </a:lnTo>
                  <a:cubicBezTo>
                    <a:pt x="32" y="730"/>
                    <a:pt x="62" y="816"/>
                    <a:pt x="93" y="911"/>
                  </a:cubicBezTo>
                  <a:cubicBezTo>
                    <a:pt x="114" y="907"/>
                    <a:pt x="133" y="900"/>
                    <a:pt x="156" y="896"/>
                  </a:cubicBezTo>
                  <a:lnTo>
                    <a:pt x="156" y="896"/>
                  </a:lnTo>
                  <a:cubicBezTo>
                    <a:pt x="320" y="1035"/>
                    <a:pt x="127" y="1092"/>
                    <a:pt x="667" y="1168"/>
                  </a:cubicBezTo>
                  <a:cubicBezTo>
                    <a:pt x="681" y="1076"/>
                    <a:pt x="864" y="892"/>
                    <a:pt x="321" y="774"/>
                  </a:cubicBezTo>
                  <a:lnTo>
                    <a:pt x="321" y="774"/>
                  </a:lnTo>
                  <a:cubicBezTo>
                    <a:pt x="438" y="793"/>
                    <a:pt x="537" y="801"/>
                    <a:pt x="621" y="801"/>
                  </a:cubicBezTo>
                  <a:cubicBezTo>
                    <a:pt x="760" y="801"/>
                    <a:pt x="861" y="779"/>
                    <a:pt x="941" y="747"/>
                  </a:cubicBezTo>
                  <a:cubicBezTo>
                    <a:pt x="974" y="568"/>
                    <a:pt x="1008" y="387"/>
                    <a:pt x="1042" y="204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1852;p30"/>
            <p:cNvSpPr/>
            <p:nvPr/>
          </p:nvSpPr>
          <p:spPr>
            <a:xfrm>
              <a:off x="3402450" y="4143700"/>
              <a:ext cx="6025" cy="5125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1" y="0"/>
                  </a:moveTo>
                  <a:cubicBezTo>
                    <a:pt x="74" y="63"/>
                    <a:pt x="144" y="131"/>
                    <a:pt x="207" y="204"/>
                  </a:cubicBezTo>
                  <a:cubicBezTo>
                    <a:pt x="217" y="147"/>
                    <a:pt x="230" y="91"/>
                    <a:pt x="240" y="32"/>
                  </a:cubicBezTo>
                  <a:cubicBezTo>
                    <a:pt x="160" y="23"/>
                    <a:pt x="83" y="1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1853;p30"/>
            <p:cNvSpPr/>
            <p:nvPr/>
          </p:nvSpPr>
          <p:spPr>
            <a:xfrm>
              <a:off x="3471175" y="3695975"/>
              <a:ext cx="16200" cy="4325"/>
            </a:xfrm>
            <a:custGeom>
              <a:avLst/>
              <a:gdLst/>
              <a:ahLst/>
              <a:cxnLst/>
              <a:rect l="l" t="t" r="r" b="b"/>
              <a:pathLst>
                <a:path w="648" h="173" extrusionOk="0">
                  <a:moveTo>
                    <a:pt x="32" y="0"/>
                  </a:moveTo>
                  <a:lnTo>
                    <a:pt x="0" y="149"/>
                  </a:lnTo>
                  <a:cubicBezTo>
                    <a:pt x="234" y="135"/>
                    <a:pt x="648" y="173"/>
                    <a:pt x="3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1854;p30"/>
            <p:cNvSpPr/>
            <p:nvPr/>
          </p:nvSpPr>
          <p:spPr>
            <a:xfrm>
              <a:off x="3442400" y="3794850"/>
              <a:ext cx="26700" cy="55775"/>
            </a:xfrm>
            <a:custGeom>
              <a:avLst/>
              <a:gdLst/>
              <a:ahLst/>
              <a:cxnLst/>
              <a:rect l="l" t="t" r="r" b="b"/>
              <a:pathLst>
                <a:path w="1068" h="2231" extrusionOk="0">
                  <a:moveTo>
                    <a:pt x="377" y="1"/>
                  </a:moveTo>
                  <a:cubicBezTo>
                    <a:pt x="327" y="251"/>
                    <a:pt x="276" y="501"/>
                    <a:pt x="226" y="754"/>
                  </a:cubicBezTo>
                  <a:cubicBezTo>
                    <a:pt x="508" y="859"/>
                    <a:pt x="327" y="932"/>
                    <a:pt x="175" y="1000"/>
                  </a:cubicBezTo>
                  <a:cubicBezTo>
                    <a:pt x="117" y="1292"/>
                    <a:pt x="60" y="1584"/>
                    <a:pt x="1" y="1879"/>
                  </a:cubicBezTo>
                  <a:lnTo>
                    <a:pt x="411" y="1957"/>
                  </a:lnTo>
                  <a:cubicBezTo>
                    <a:pt x="638" y="2032"/>
                    <a:pt x="384" y="2127"/>
                    <a:pt x="720" y="2230"/>
                  </a:cubicBezTo>
                  <a:cubicBezTo>
                    <a:pt x="811" y="1681"/>
                    <a:pt x="903" y="1134"/>
                    <a:pt x="996" y="585"/>
                  </a:cubicBezTo>
                  <a:lnTo>
                    <a:pt x="968" y="583"/>
                  </a:lnTo>
                  <a:cubicBezTo>
                    <a:pt x="909" y="583"/>
                    <a:pt x="850" y="577"/>
                    <a:pt x="792" y="567"/>
                  </a:cubicBezTo>
                  <a:lnTo>
                    <a:pt x="792" y="567"/>
                  </a:lnTo>
                  <a:lnTo>
                    <a:pt x="968" y="583"/>
                  </a:lnTo>
                  <a:cubicBezTo>
                    <a:pt x="979" y="583"/>
                    <a:pt x="987" y="583"/>
                    <a:pt x="996" y="581"/>
                  </a:cubicBezTo>
                  <a:lnTo>
                    <a:pt x="1067" y="142"/>
                  </a:lnTo>
                  <a:cubicBezTo>
                    <a:pt x="829" y="77"/>
                    <a:pt x="575" y="11"/>
                    <a:pt x="37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1855;p30"/>
            <p:cNvSpPr/>
            <p:nvPr/>
          </p:nvSpPr>
          <p:spPr>
            <a:xfrm>
              <a:off x="4516950" y="3459175"/>
              <a:ext cx="251475" cy="67475"/>
            </a:xfrm>
            <a:custGeom>
              <a:avLst/>
              <a:gdLst/>
              <a:ahLst/>
              <a:cxnLst/>
              <a:rect l="l" t="t" r="r" b="b"/>
              <a:pathLst>
                <a:path w="10059" h="2699" extrusionOk="0">
                  <a:moveTo>
                    <a:pt x="1834" y="467"/>
                  </a:moveTo>
                  <a:lnTo>
                    <a:pt x="1834" y="467"/>
                  </a:lnTo>
                  <a:cubicBezTo>
                    <a:pt x="1815" y="473"/>
                    <a:pt x="1798" y="478"/>
                    <a:pt x="1777" y="482"/>
                  </a:cubicBezTo>
                  <a:cubicBezTo>
                    <a:pt x="1777" y="473"/>
                    <a:pt x="1802" y="469"/>
                    <a:pt x="1834" y="467"/>
                  </a:cubicBezTo>
                  <a:close/>
                  <a:moveTo>
                    <a:pt x="3438" y="1350"/>
                  </a:moveTo>
                  <a:lnTo>
                    <a:pt x="3438" y="1350"/>
                  </a:lnTo>
                  <a:cubicBezTo>
                    <a:pt x="3394" y="1371"/>
                    <a:pt x="3346" y="1386"/>
                    <a:pt x="3298" y="1395"/>
                  </a:cubicBezTo>
                  <a:cubicBezTo>
                    <a:pt x="3344" y="1382"/>
                    <a:pt x="3394" y="1367"/>
                    <a:pt x="3438" y="1350"/>
                  </a:cubicBezTo>
                  <a:close/>
                  <a:moveTo>
                    <a:pt x="5075" y="1550"/>
                  </a:moveTo>
                  <a:lnTo>
                    <a:pt x="5075" y="1550"/>
                  </a:lnTo>
                  <a:cubicBezTo>
                    <a:pt x="5076" y="1550"/>
                    <a:pt x="5090" y="1555"/>
                    <a:pt x="5115" y="1563"/>
                  </a:cubicBezTo>
                  <a:lnTo>
                    <a:pt x="5110" y="1563"/>
                  </a:lnTo>
                  <a:cubicBezTo>
                    <a:pt x="5086" y="1554"/>
                    <a:pt x="5075" y="1550"/>
                    <a:pt x="5075" y="1550"/>
                  </a:cubicBezTo>
                  <a:close/>
                  <a:moveTo>
                    <a:pt x="5118" y="1563"/>
                  </a:moveTo>
                  <a:lnTo>
                    <a:pt x="6105" y="1666"/>
                  </a:lnTo>
                  <a:cubicBezTo>
                    <a:pt x="6117" y="1720"/>
                    <a:pt x="6061" y="1740"/>
                    <a:pt x="5970" y="1740"/>
                  </a:cubicBezTo>
                  <a:cubicBezTo>
                    <a:pt x="5733" y="1740"/>
                    <a:pt x="5259" y="1604"/>
                    <a:pt x="5118" y="1563"/>
                  </a:cubicBezTo>
                  <a:close/>
                  <a:moveTo>
                    <a:pt x="7218" y="1567"/>
                  </a:moveTo>
                  <a:cubicBezTo>
                    <a:pt x="7306" y="1573"/>
                    <a:pt x="7392" y="1590"/>
                    <a:pt x="7476" y="1622"/>
                  </a:cubicBezTo>
                  <a:lnTo>
                    <a:pt x="8553" y="1851"/>
                  </a:lnTo>
                  <a:cubicBezTo>
                    <a:pt x="8524" y="1890"/>
                    <a:pt x="8393" y="1901"/>
                    <a:pt x="8224" y="1901"/>
                  </a:cubicBezTo>
                  <a:cubicBezTo>
                    <a:pt x="7974" y="1901"/>
                    <a:pt x="7643" y="1876"/>
                    <a:pt x="7442" y="1876"/>
                  </a:cubicBezTo>
                  <a:cubicBezTo>
                    <a:pt x="7374" y="1876"/>
                    <a:pt x="7321" y="1879"/>
                    <a:pt x="7291" y="1887"/>
                  </a:cubicBezTo>
                  <a:cubicBezTo>
                    <a:pt x="7373" y="1838"/>
                    <a:pt x="7880" y="1889"/>
                    <a:pt x="7827" y="1784"/>
                  </a:cubicBezTo>
                  <a:cubicBezTo>
                    <a:pt x="7705" y="1756"/>
                    <a:pt x="7630" y="1676"/>
                    <a:pt x="7474" y="1622"/>
                  </a:cubicBezTo>
                  <a:lnTo>
                    <a:pt x="7218" y="1567"/>
                  </a:lnTo>
                  <a:close/>
                  <a:moveTo>
                    <a:pt x="6567" y="1719"/>
                  </a:moveTo>
                  <a:cubicBezTo>
                    <a:pt x="6605" y="1719"/>
                    <a:pt x="6659" y="1723"/>
                    <a:pt x="6732" y="1733"/>
                  </a:cubicBezTo>
                  <a:cubicBezTo>
                    <a:pt x="6971" y="1860"/>
                    <a:pt x="6674" y="1883"/>
                    <a:pt x="6550" y="1930"/>
                  </a:cubicBezTo>
                  <a:lnTo>
                    <a:pt x="6550" y="1930"/>
                  </a:lnTo>
                  <a:cubicBezTo>
                    <a:pt x="6643" y="1868"/>
                    <a:pt x="6342" y="1719"/>
                    <a:pt x="6567" y="1719"/>
                  </a:cubicBezTo>
                  <a:close/>
                  <a:moveTo>
                    <a:pt x="7291" y="1887"/>
                  </a:moveTo>
                  <a:lnTo>
                    <a:pt x="7291" y="1887"/>
                  </a:lnTo>
                  <a:cubicBezTo>
                    <a:pt x="7262" y="1906"/>
                    <a:pt x="7289" y="1937"/>
                    <a:pt x="7432" y="1998"/>
                  </a:cubicBezTo>
                  <a:cubicBezTo>
                    <a:pt x="7262" y="1933"/>
                    <a:pt x="7234" y="1901"/>
                    <a:pt x="7291" y="1887"/>
                  </a:cubicBezTo>
                  <a:close/>
                  <a:moveTo>
                    <a:pt x="639" y="0"/>
                  </a:moveTo>
                  <a:lnTo>
                    <a:pt x="639" y="0"/>
                  </a:lnTo>
                  <a:cubicBezTo>
                    <a:pt x="450" y="57"/>
                    <a:pt x="406" y="141"/>
                    <a:pt x="1153" y="364"/>
                  </a:cubicBezTo>
                  <a:cubicBezTo>
                    <a:pt x="792" y="429"/>
                    <a:pt x="566" y="710"/>
                    <a:pt x="60" y="710"/>
                  </a:cubicBezTo>
                  <a:cubicBezTo>
                    <a:pt x="40" y="710"/>
                    <a:pt x="20" y="710"/>
                    <a:pt x="0" y="709"/>
                  </a:cubicBezTo>
                  <a:lnTo>
                    <a:pt x="0" y="709"/>
                  </a:lnTo>
                  <a:lnTo>
                    <a:pt x="1268" y="852"/>
                  </a:lnTo>
                  <a:lnTo>
                    <a:pt x="414" y="957"/>
                  </a:lnTo>
                  <a:cubicBezTo>
                    <a:pt x="416" y="968"/>
                    <a:pt x="425" y="976"/>
                    <a:pt x="423" y="987"/>
                  </a:cubicBezTo>
                  <a:lnTo>
                    <a:pt x="406" y="987"/>
                  </a:lnTo>
                  <a:lnTo>
                    <a:pt x="2532" y="1363"/>
                  </a:lnTo>
                  <a:cubicBezTo>
                    <a:pt x="2515" y="1352"/>
                    <a:pt x="2503" y="1344"/>
                    <a:pt x="2482" y="1336"/>
                  </a:cubicBezTo>
                  <a:lnTo>
                    <a:pt x="2482" y="1336"/>
                  </a:lnTo>
                  <a:cubicBezTo>
                    <a:pt x="2658" y="1359"/>
                    <a:pt x="2835" y="1397"/>
                    <a:pt x="3005" y="1445"/>
                  </a:cubicBezTo>
                  <a:lnTo>
                    <a:pt x="4248" y="1666"/>
                  </a:lnTo>
                  <a:cubicBezTo>
                    <a:pt x="4254" y="1655"/>
                    <a:pt x="4273" y="1649"/>
                    <a:pt x="4320" y="1649"/>
                  </a:cubicBezTo>
                  <a:cubicBezTo>
                    <a:pt x="4376" y="1649"/>
                    <a:pt x="4472" y="1659"/>
                    <a:pt x="4631" y="1681"/>
                  </a:cubicBezTo>
                  <a:lnTo>
                    <a:pt x="4574" y="1723"/>
                  </a:lnTo>
                  <a:cubicBezTo>
                    <a:pt x="6486" y="2061"/>
                    <a:pt x="8326" y="2389"/>
                    <a:pt x="10059" y="2698"/>
                  </a:cubicBezTo>
                  <a:cubicBezTo>
                    <a:pt x="10029" y="2503"/>
                    <a:pt x="9287" y="2265"/>
                    <a:pt x="9167" y="2067"/>
                  </a:cubicBezTo>
                  <a:lnTo>
                    <a:pt x="9903" y="2034"/>
                  </a:lnTo>
                  <a:cubicBezTo>
                    <a:pt x="8934" y="1746"/>
                    <a:pt x="9844" y="1689"/>
                    <a:pt x="9499" y="1468"/>
                  </a:cubicBezTo>
                  <a:cubicBezTo>
                    <a:pt x="8921" y="1371"/>
                    <a:pt x="8334" y="1273"/>
                    <a:pt x="7737" y="1174"/>
                  </a:cubicBezTo>
                  <a:cubicBezTo>
                    <a:pt x="7733" y="1182"/>
                    <a:pt x="7731" y="1191"/>
                    <a:pt x="7731" y="1201"/>
                  </a:cubicBezTo>
                  <a:lnTo>
                    <a:pt x="8265" y="1273"/>
                  </a:lnTo>
                  <a:lnTo>
                    <a:pt x="7787" y="1443"/>
                  </a:lnTo>
                  <a:lnTo>
                    <a:pt x="7964" y="1483"/>
                  </a:lnTo>
                  <a:lnTo>
                    <a:pt x="7501" y="1504"/>
                  </a:lnTo>
                  <a:cubicBezTo>
                    <a:pt x="7424" y="1411"/>
                    <a:pt x="7609" y="1403"/>
                    <a:pt x="7623" y="1302"/>
                  </a:cubicBezTo>
                  <a:lnTo>
                    <a:pt x="7623" y="1302"/>
                  </a:lnTo>
                  <a:cubicBezTo>
                    <a:pt x="7622" y="1302"/>
                    <a:pt x="7620" y="1302"/>
                    <a:pt x="7619" y="1302"/>
                  </a:cubicBezTo>
                  <a:cubicBezTo>
                    <a:pt x="7535" y="1302"/>
                    <a:pt x="7289" y="1216"/>
                    <a:pt x="7150" y="1216"/>
                  </a:cubicBezTo>
                  <a:cubicBezTo>
                    <a:pt x="7122" y="1216"/>
                    <a:pt x="7098" y="1220"/>
                    <a:pt x="7081" y="1228"/>
                  </a:cubicBezTo>
                  <a:lnTo>
                    <a:pt x="7154" y="1077"/>
                  </a:lnTo>
                  <a:lnTo>
                    <a:pt x="5060" y="730"/>
                  </a:lnTo>
                  <a:lnTo>
                    <a:pt x="5060" y="730"/>
                  </a:lnTo>
                  <a:cubicBezTo>
                    <a:pt x="4990" y="827"/>
                    <a:pt x="4925" y="917"/>
                    <a:pt x="5459" y="1056"/>
                  </a:cubicBezTo>
                  <a:cubicBezTo>
                    <a:pt x="5600" y="1192"/>
                    <a:pt x="5552" y="1233"/>
                    <a:pt x="5423" y="1233"/>
                  </a:cubicBezTo>
                  <a:cubicBezTo>
                    <a:pt x="5229" y="1233"/>
                    <a:pt x="4851" y="1140"/>
                    <a:pt x="4659" y="1140"/>
                  </a:cubicBezTo>
                  <a:cubicBezTo>
                    <a:pt x="4540" y="1140"/>
                    <a:pt x="4492" y="1175"/>
                    <a:pt x="4599" y="1289"/>
                  </a:cubicBezTo>
                  <a:cubicBezTo>
                    <a:pt x="4734" y="1322"/>
                    <a:pt x="4976" y="1377"/>
                    <a:pt x="5127" y="1377"/>
                  </a:cubicBezTo>
                  <a:cubicBezTo>
                    <a:pt x="5171" y="1377"/>
                    <a:pt x="5207" y="1372"/>
                    <a:pt x="5230" y="1361"/>
                  </a:cubicBezTo>
                  <a:cubicBezTo>
                    <a:pt x="5390" y="1421"/>
                    <a:pt x="5381" y="1437"/>
                    <a:pt x="5315" y="1437"/>
                  </a:cubicBezTo>
                  <a:cubicBezTo>
                    <a:pt x="5242" y="1437"/>
                    <a:pt x="5101" y="1417"/>
                    <a:pt x="5045" y="1417"/>
                  </a:cubicBezTo>
                  <a:cubicBezTo>
                    <a:pt x="5042" y="1417"/>
                    <a:pt x="5039" y="1418"/>
                    <a:pt x="5037" y="1418"/>
                  </a:cubicBezTo>
                  <a:cubicBezTo>
                    <a:pt x="5033" y="1418"/>
                    <a:pt x="5030" y="1418"/>
                    <a:pt x="5026" y="1418"/>
                  </a:cubicBezTo>
                  <a:cubicBezTo>
                    <a:pt x="4827" y="1418"/>
                    <a:pt x="4154" y="1209"/>
                    <a:pt x="4172" y="1064"/>
                  </a:cubicBezTo>
                  <a:lnTo>
                    <a:pt x="4172" y="1064"/>
                  </a:lnTo>
                  <a:cubicBezTo>
                    <a:pt x="4434" y="1113"/>
                    <a:pt x="4597" y="1133"/>
                    <a:pt x="4689" y="1133"/>
                  </a:cubicBezTo>
                  <a:cubicBezTo>
                    <a:pt x="5107" y="1133"/>
                    <a:pt x="4109" y="721"/>
                    <a:pt x="4238" y="593"/>
                  </a:cubicBezTo>
                  <a:lnTo>
                    <a:pt x="3287" y="436"/>
                  </a:lnTo>
                  <a:cubicBezTo>
                    <a:pt x="2993" y="440"/>
                    <a:pt x="2864" y="505"/>
                    <a:pt x="3211" y="713"/>
                  </a:cubicBezTo>
                  <a:lnTo>
                    <a:pt x="3457" y="740"/>
                  </a:lnTo>
                  <a:cubicBezTo>
                    <a:pt x="3480" y="734"/>
                    <a:pt x="3508" y="730"/>
                    <a:pt x="3543" y="730"/>
                  </a:cubicBezTo>
                  <a:cubicBezTo>
                    <a:pt x="3611" y="730"/>
                    <a:pt x="3708" y="745"/>
                    <a:pt x="3849" y="783"/>
                  </a:cubicBezTo>
                  <a:lnTo>
                    <a:pt x="3457" y="740"/>
                  </a:lnTo>
                  <a:cubicBezTo>
                    <a:pt x="3327" y="776"/>
                    <a:pt x="3365" y="902"/>
                    <a:pt x="3184" y="911"/>
                  </a:cubicBezTo>
                  <a:lnTo>
                    <a:pt x="3706" y="1081"/>
                  </a:lnTo>
                  <a:cubicBezTo>
                    <a:pt x="3817" y="1140"/>
                    <a:pt x="3659" y="1249"/>
                    <a:pt x="3506" y="1321"/>
                  </a:cubicBezTo>
                  <a:cubicBezTo>
                    <a:pt x="3588" y="1275"/>
                    <a:pt x="3573" y="1209"/>
                    <a:pt x="3251" y="1104"/>
                  </a:cubicBezTo>
                  <a:cubicBezTo>
                    <a:pt x="3047" y="1076"/>
                    <a:pt x="2692" y="1027"/>
                    <a:pt x="2485" y="1027"/>
                  </a:cubicBezTo>
                  <a:cubicBezTo>
                    <a:pt x="2416" y="1027"/>
                    <a:pt x="2364" y="1032"/>
                    <a:pt x="2339" y="1045"/>
                  </a:cubicBezTo>
                  <a:cubicBezTo>
                    <a:pt x="2269" y="902"/>
                    <a:pt x="2549" y="839"/>
                    <a:pt x="2126" y="614"/>
                  </a:cubicBezTo>
                  <a:lnTo>
                    <a:pt x="2126" y="614"/>
                  </a:lnTo>
                  <a:lnTo>
                    <a:pt x="2726" y="881"/>
                  </a:lnTo>
                  <a:lnTo>
                    <a:pt x="2681" y="589"/>
                  </a:lnTo>
                  <a:cubicBezTo>
                    <a:pt x="2403" y="525"/>
                    <a:pt x="2016" y="467"/>
                    <a:pt x="1856" y="467"/>
                  </a:cubicBezTo>
                  <a:cubicBezTo>
                    <a:pt x="1848" y="467"/>
                    <a:pt x="1841" y="467"/>
                    <a:pt x="1834" y="467"/>
                  </a:cubicBezTo>
                  <a:cubicBezTo>
                    <a:pt x="2017" y="425"/>
                    <a:pt x="2097" y="343"/>
                    <a:pt x="2135" y="246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1856;p30"/>
            <p:cNvSpPr/>
            <p:nvPr/>
          </p:nvSpPr>
          <p:spPr>
            <a:xfrm>
              <a:off x="3560550" y="3306425"/>
              <a:ext cx="275" cy="100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lnTo>
                    <a:pt x="11" y="3"/>
                  </a:ln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1857;p30"/>
            <p:cNvSpPr/>
            <p:nvPr/>
          </p:nvSpPr>
          <p:spPr>
            <a:xfrm>
              <a:off x="3426100" y="3867100"/>
              <a:ext cx="31150" cy="65375"/>
            </a:xfrm>
            <a:custGeom>
              <a:avLst/>
              <a:gdLst/>
              <a:ahLst/>
              <a:cxnLst/>
              <a:rect l="l" t="t" r="r" b="b"/>
              <a:pathLst>
                <a:path w="1246" h="2615" extrusionOk="0">
                  <a:moveTo>
                    <a:pt x="453" y="0"/>
                  </a:moveTo>
                  <a:cubicBezTo>
                    <a:pt x="300" y="772"/>
                    <a:pt x="148" y="1540"/>
                    <a:pt x="1" y="2303"/>
                  </a:cubicBezTo>
                  <a:cubicBezTo>
                    <a:pt x="249" y="2398"/>
                    <a:pt x="543" y="2505"/>
                    <a:pt x="817" y="2614"/>
                  </a:cubicBezTo>
                  <a:cubicBezTo>
                    <a:pt x="960" y="1779"/>
                    <a:pt x="1103" y="934"/>
                    <a:pt x="1246" y="82"/>
                  </a:cubicBezTo>
                  <a:cubicBezTo>
                    <a:pt x="1107" y="82"/>
                    <a:pt x="1006" y="97"/>
                    <a:pt x="1000" y="148"/>
                  </a:cubicBezTo>
                  <a:cubicBezTo>
                    <a:pt x="995" y="148"/>
                    <a:pt x="990" y="148"/>
                    <a:pt x="985" y="148"/>
                  </a:cubicBezTo>
                  <a:cubicBezTo>
                    <a:pt x="825" y="148"/>
                    <a:pt x="618" y="53"/>
                    <a:pt x="45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1858;p30"/>
            <p:cNvSpPr/>
            <p:nvPr/>
          </p:nvSpPr>
          <p:spPr>
            <a:xfrm>
              <a:off x="4755700" y="3498700"/>
              <a:ext cx="239125" cy="59750"/>
            </a:xfrm>
            <a:custGeom>
              <a:avLst/>
              <a:gdLst/>
              <a:ahLst/>
              <a:cxnLst/>
              <a:rect l="l" t="t" r="r" b="b"/>
              <a:pathLst>
                <a:path w="9565" h="2390" extrusionOk="0">
                  <a:moveTo>
                    <a:pt x="639" y="1"/>
                  </a:moveTo>
                  <a:lnTo>
                    <a:pt x="639" y="1"/>
                  </a:lnTo>
                  <a:cubicBezTo>
                    <a:pt x="484" y="60"/>
                    <a:pt x="686" y="239"/>
                    <a:pt x="543" y="239"/>
                  </a:cubicBezTo>
                  <a:cubicBezTo>
                    <a:pt x="483" y="239"/>
                    <a:pt x="361" y="207"/>
                    <a:pt x="124" y="121"/>
                  </a:cubicBezTo>
                  <a:lnTo>
                    <a:pt x="124" y="121"/>
                  </a:lnTo>
                  <a:cubicBezTo>
                    <a:pt x="260" y="239"/>
                    <a:pt x="770" y="442"/>
                    <a:pt x="1051" y="442"/>
                  </a:cubicBezTo>
                  <a:cubicBezTo>
                    <a:pt x="1105" y="442"/>
                    <a:pt x="1151" y="434"/>
                    <a:pt x="1184" y="417"/>
                  </a:cubicBezTo>
                  <a:lnTo>
                    <a:pt x="1184" y="417"/>
                  </a:lnTo>
                  <a:cubicBezTo>
                    <a:pt x="1252" y="536"/>
                    <a:pt x="1155" y="568"/>
                    <a:pt x="993" y="568"/>
                  </a:cubicBezTo>
                  <a:cubicBezTo>
                    <a:pt x="811" y="568"/>
                    <a:pt x="548" y="528"/>
                    <a:pt x="343" y="528"/>
                  </a:cubicBezTo>
                  <a:cubicBezTo>
                    <a:pt x="144" y="528"/>
                    <a:pt x="0" y="566"/>
                    <a:pt x="42" y="714"/>
                  </a:cubicBezTo>
                  <a:cubicBezTo>
                    <a:pt x="271" y="795"/>
                    <a:pt x="419" y="811"/>
                    <a:pt x="552" y="811"/>
                  </a:cubicBezTo>
                  <a:cubicBezTo>
                    <a:pt x="642" y="811"/>
                    <a:pt x="725" y="804"/>
                    <a:pt x="820" y="804"/>
                  </a:cubicBezTo>
                  <a:cubicBezTo>
                    <a:pt x="961" y="804"/>
                    <a:pt x="1129" y="820"/>
                    <a:pt x="1388" y="899"/>
                  </a:cubicBezTo>
                  <a:cubicBezTo>
                    <a:pt x="1381" y="953"/>
                    <a:pt x="1348" y="972"/>
                    <a:pt x="1300" y="972"/>
                  </a:cubicBezTo>
                  <a:cubicBezTo>
                    <a:pt x="1170" y="972"/>
                    <a:pt x="929" y="827"/>
                    <a:pt x="813" y="827"/>
                  </a:cubicBezTo>
                  <a:cubicBezTo>
                    <a:pt x="777" y="827"/>
                    <a:pt x="754" y="841"/>
                    <a:pt x="748" y="878"/>
                  </a:cubicBezTo>
                  <a:lnTo>
                    <a:pt x="1077" y="1157"/>
                  </a:lnTo>
                  <a:lnTo>
                    <a:pt x="1262" y="1149"/>
                  </a:lnTo>
                  <a:lnTo>
                    <a:pt x="1262" y="1149"/>
                  </a:lnTo>
                  <a:lnTo>
                    <a:pt x="896" y="1185"/>
                  </a:lnTo>
                  <a:cubicBezTo>
                    <a:pt x="2252" y="1429"/>
                    <a:pt x="3539" y="1658"/>
                    <a:pt x="4740" y="1877"/>
                  </a:cubicBezTo>
                  <a:lnTo>
                    <a:pt x="5653" y="1837"/>
                  </a:lnTo>
                  <a:lnTo>
                    <a:pt x="5552" y="1940"/>
                  </a:lnTo>
                  <a:cubicBezTo>
                    <a:pt x="5588" y="1938"/>
                    <a:pt x="5624" y="1937"/>
                    <a:pt x="5659" y="1937"/>
                  </a:cubicBezTo>
                  <a:cubicBezTo>
                    <a:pt x="6084" y="1937"/>
                    <a:pt x="6351" y="2064"/>
                    <a:pt x="6483" y="2192"/>
                  </a:cubicBezTo>
                  <a:lnTo>
                    <a:pt x="7571" y="2390"/>
                  </a:lnTo>
                  <a:cubicBezTo>
                    <a:pt x="7283" y="2232"/>
                    <a:pt x="6900" y="2064"/>
                    <a:pt x="7026" y="1874"/>
                  </a:cubicBezTo>
                  <a:lnTo>
                    <a:pt x="7026" y="1874"/>
                  </a:lnTo>
                  <a:lnTo>
                    <a:pt x="7575" y="1900"/>
                  </a:lnTo>
                  <a:lnTo>
                    <a:pt x="7062" y="1626"/>
                  </a:lnTo>
                  <a:lnTo>
                    <a:pt x="7718" y="1548"/>
                  </a:lnTo>
                  <a:lnTo>
                    <a:pt x="7718" y="1548"/>
                  </a:lnTo>
                  <a:cubicBezTo>
                    <a:pt x="9209" y="2022"/>
                    <a:pt x="7320" y="1763"/>
                    <a:pt x="8000" y="2125"/>
                  </a:cubicBezTo>
                  <a:cubicBezTo>
                    <a:pt x="8302" y="1801"/>
                    <a:pt x="9114" y="1721"/>
                    <a:pt x="9564" y="1534"/>
                  </a:cubicBezTo>
                  <a:lnTo>
                    <a:pt x="9272" y="1481"/>
                  </a:lnTo>
                  <a:cubicBezTo>
                    <a:pt x="9157" y="1491"/>
                    <a:pt x="9030" y="1571"/>
                    <a:pt x="8870" y="1571"/>
                  </a:cubicBezTo>
                  <a:cubicBezTo>
                    <a:pt x="8778" y="1571"/>
                    <a:pt x="8675" y="1544"/>
                    <a:pt x="8557" y="1462"/>
                  </a:cubicBezTo>
                  <a:cubicBezTo>
                    <a:pt x="8544" y="1427"/>
                    <a:pt x="8540" y="1389"/>
                    <a:pt x="8546" y="1353"/>
                  </a:cubicBezTo>
                  <a:cubicBezTo>
                    <a:pt x="6347" y="966"/>
                    <a:pt x="3651" y="508"/>
                    <a:pt x="63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1859;p30"/>
            <p:cNvSpPr/>
            <p:nvPr/>
          </p:nvSpPr>
          <p:spPr>
            <a:xfrm>
              <a:off x="4879925" y="3546650"/>
              <a:ext cx="8050" cy="1450"/>
            </a:xfrm>
            <a:custGeom>
              <a:avLst/>
              <a:gdLst/>
              <a:ahLst/>
              <a:cxnLst/>
              <a:rect l="l" t="t" r="r" b="b"/>
              <a:pathLst>
                <a:path w="322" h="58" extrusionOk="0">
                  <a:moveTo>
                    <a:pt x="0" y="1"/>
                  </a:moveTo>
                  <a:lnTo>
                    <a:pt x="322" y="57"/>
                  </a:lnTo>
                  <a:cubicBezTo>
                    <a:pt x="316" y="49"/>
                    <a:pt x="311" y="43"/>
                    <a:pt x="303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1860;p30"/>
            <p:cNvSpPr/>
            <p:nvPr/>
          </p:nvSpPr>
          <p:spPr>
            <a:xfrm>
              <a:off x="3356500" y="4182400"/>
              <a:ext cx="43350" cy="146325"/>
            </a:xfrm>
            <a:custGeom>
              <a:avLst/>
              <a:gdLst/>
              <a:ahLst/>
              <a:cxnLst/>
              <a:rect l="l" t="t" r="r" b="b"/>
              <a:pathLst>
                <a:path w="1734" h="5853" extrusionOk="0">
                  <a:moveTo>
                    <a:pt x="867" y="0"/>
                  </a:moveTo>
                  <a:cubicBezTo>
                    <a:pt x="657" y="1228"/>
                    <a:pt x="476" y="2334"/>
                    <a:pt x="331" y="3283"/>
                  </a:cubicBezTo>
                  <a:cubicBezTo>
                    <a:pt x="392" y="3373"/>
                    <a:pt x="461" y="3455"/>
                    <a:pt x="537" y="3533"/>
                  </a:cubicBezTo>
                  <a:cubicBezTo>
                    <a:pt x="457" y="3720"/>
                    <a:pt x="360" y="3788"/>
                    <a:pt x="249" y="3844"/>
                  </a:cubicBezTo>
                  <a:cubicBezTo>
                    <a:pt x="129" y="4673"/>
                    <a:pt x="45" y="5352"/>
                    <a:pt x="1" y="5853"/>
                  </a:cubicBezTo>
                  <a:cubicBezTo>
                    <a:pt x="295" y="5836"/>
                    <a:pt x="674" y="4772"/>
                    <a:pt x="1111" y="3001"/>
                  </a:cubicBezTo>
                  <a:lnTo>
                    <a:pt x="1111" y="3001"/>
                  </a:lnTo>
                  <a:cubicBezTo>
                    <a:pt x="1082" y="3004"/>
                    <a:pt x="1056" y="3005"/>
                    <a:pt x="1032" y="3005"/>
                  </a:cubicBezTo>
                  <a:cubicBezTo>
                    <a:pt x="637" y="3005"/>
                    <a:pt x="843" y="2654"/>
                    <a:pt x="688" y="2164"/>
                  </a:cubicBezTo>
                  <a:cubicBezTo>
                    <a:pt x="696" y="2163"/>
                    <a:pt x="705" y="2162"/>
                    <a:pt x="714" y="2162"/>
                  </a:cubicBezTo>
                  <a:cubicBezTo>
                    <a:pt x="872" y="2162"/>
                    <a:pt x="1133" y="2319"/>
                    <a:pt x="1218" y="2559"/>
                  </a:cubicBezTo>
                  <a:cubicBezTo>
                    <a:pt x="1382" y="1863"/>
                    <a:pt x="1555" y="1075"/>
                    <a:pt x="1733" y="208"/>
                  </a:cubicBezTo>
                  <a:cubicBezTo>
                    <a:pt x="1456" y="151"/>
                    <a:pt x="1140" y="61"/>
                    <a:pt x="86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1861;p30"/>
            <p:cNvSpPr/>
            <p:nvPr/>
          </p:nvSpPr>
          <p:spPr>
            <a:xfrm>
              <a:off x="3485675" y="3344825"/>
              <a:ext cx="67325" cy="284775"/>
            </a:xfrm>
            <a:custGeom>
              <a:avLst/>
              <a:gdLst/>
              <a:ahLst/>
              <a:cxnLst/>
              <a:rect l="l" t="t" r="r" b="b"/>
              <a:pathLst>
                <a:path w="2693" h="11391" extrusionOk="0">
                  <a:moveTo>
                    <a:pt x="2524" y="0"/>
                  </a:moveTo>
                  <a:cubicBezTo>
                    <a:pt x="1977" y="2168"/>
                    <a:pt x="1040" y="6427"/>
                    <a:pt x="1" y="11390"/>
                  </a:cubicBezTo>
                  <a:lnTo>
                    <a:pt x="501" y="11209"/>
                  </a:lnTo>
                  <a:cubicBezTo>
                    <a:pt x="1372" y="6109"/>
                    <a:pt x="2152" y="1834"/>
                    <a:pt x="2692" y="36"/>
                  </a:cubicBezTo>
                  <a:cubicBezTo>
                    <a:pt x="2644" y="23"/>
                    <a:pt x="2587" y="11"/>
                    <a:pt x="252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1862;p30"/>
            <p:cNvSpPr/>
            <p:nvPr/>
          </p:nvSpPr>
          <p:spPr>
            <a:xfrm>
              <a:off x="4429975" y="4364150"/>
              <a:ext cx="47250" cy="10525"/>
            </a:xfrm>
            <a:custGeom>
              <a:avLst/>
              <a:gdLst/>
              <a:ahLst/>
              <a:cxnLst/>
              <a:rect l="l" t="t" r="r" b="b"/>
              <a:pathLst>
                <a:path w="1890" h="421" extrusionOk="0">
                  <a:moveTo>
                    <a:pt x="440" y="0"/>
                  </a:moveTo>
                  <a:lnTo>
                    <a:pt x="440" y="0"/>
                  </a:lnTo>
                  <a:cubicBezTo>
                    <a:pt x="501" y="19"/>
                    <a:pt x="566" y="42"/>
                    <a:pt x="640" y="67"/>
                  </a:cubicBezTo>
                  <a:lnTo>
                    <a:pt x="1" y="97"/>
                  </a:lnTo>
                  <a:cubicBezTo>
                    <a:pt x="421" y="322"/>
                    <a:pt x="890" y="252"/>
                    <a:pt x="1509" y="421"/>
                  </a:cubicBezTo>
                  <a:cubicBezTo>
                    <a:pt x="1889" y="339"/>
                    <a:pt x="1527" y="244"/>
                    <a:pt x="1229" y="133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1863;p30"/>
            <p:cNvSpPr/>
            <p:nvPr/>
          </p:nvSpPr>
          <p:spPr>
            <a:xfrm>
              <a:off x="3843625" y="4263450"/>
              <a:ext cx="93550" cy="22950"/>
            </a:xfrm>
            <a:custGeom>
              <a:avLst/>
              <a:gdLst/>
              <a:ahLst/>
              <a:cxnLst/>
              <a:rect l="l" t="t" r="r" b="b"/>
              <a:pathLst>
                <a:path w="3742" h="918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7" y="4"/>
                    <a:pt x="51" y="10"/>
                  </a:cubicBezTo>
                  <a:lnTo>
                    <a:pt x="51" y="10"/>
                  </a:lnTo>
                  <a:cubicBezTo>
                    <a:pt x="36" y="7"/>
                    <a:pt x="19" y="4"/>
                    <a:pt x="2" y="1"/>
                  </a:cubicBezTo>
                  <a:close/>
                  <a:moveTo>
                    <a:pt x="51" y="10"/>
                  </a:moveTo>
                  <a:lnTo>
                    <a:pt x="51" y="10"/>
                  </a:lnTo>
                  <a:cubicBezTo>
                    <a:pt x="642" y="124"/>
                    <a:pt x="74" y="312"/>
                    <a:pt x="580" y="405"/>
                  </a:cubicBezTo>
                  <a:lnTo>
                    <a:pt x="3636" y="918"/>
                  </a:lnTo>
                  <a:cubicBezTo>
                    <a:pt x="3657" y="817"/>
                    <a:pt x="3693" y="722"/>
                    <a:pt x="3741" y="634"/>
                  </a:cubicBezTo>
                  <a:cubicBezTo>
                    <a:pt x="1725" y="293"/>
                    <a:pt x="325" y="57"/>
                    <a:pt x="51" y="1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4" name="Google Shape;1864;p30"/>
            <p:cNvSpPr/>
            <p:nvPr/>
          </p:nvSpPr>
          <p:spPr>
            <a:xfrm>
              <a:off x="4170575" y="4320925"/>
              <a:ext cx="249450" cy="45600"/>
            </a:xfrm>
            <a:custGeom>
              <a:avLst/>
              <a:gdLst/>
              <a:ahLst/>
              <a:cxnLst/>
              <a:rect l="l" t="t" r="r" b="b"/>
              <a:pathLst>
                <a:path w="9978" h="1824" extrusionOk="0">
                  <a:moveTo>
                    <a:pt x="619" y="45"/>
                  </a:moveTo>
                  <a:lnTo>
                    <a:pt x="619" y="45"/>
                  </a:lnTo>
                  <a:cubicBezTo>
                    <a:pt x="652" y="47"/>
                    <a:pt x="688" y="47"/>
                    <a:pt x="724" y="49"/>
                  </a:cubicBezTo>
                  <a:lnTo>
                    <a:pt x="629" y="53"/>
                  </a:lnTo>
                  <a:lnTo>
                    <a:pt x="619" y="45"/>
                  </a:lnTo>
                  <a:close/>
                  <a:moveTo>
                    <a:pt x="7698" y="1249"/>
                  </a:moveTo>
                  <a:cubicBezTo>
                    <a:pt x="7910" y="1249"/>
                    <a:pt x="8246" y="1394"/>
                    <a:pt x="8314" y="1475"/>
                  </a:cubicBezTo>
                  <a:cubicBezTo>
                    <a:pt x="8217" y="1499"/>
                    <a:pt x="8160" y="1509"/>
                    <a:pt x="8125" y="1509"/>
                  </a:cubicBezTo>
                  <a:cubicBezTo>
                    <a:pt x="7988" y="1509"/>
                    <a:pt x="8186" y="1352"/>
                    <a:pt x="7611" y="1260"/>
                  </a:cubicBezTo>
                  <a:cubicBezTo>
                    <a:pt x="7636" y="1253"/>
                    <a:pt x="7666" y="1249"/>
                    <a:pt x="7698" y="1249"/>
                  </a:cubicBezTo>
                  <a:close/>
                  <a:moveTo>
                    <a:pt x="554" y="0"/>
                  </a:moveTo>
                  <a:lnTo>
                    <a:pt x="554" y="0"/>
                  </a:lnTo>
                  <a:cubicBezTo>
                    <a:pt x="575" y="15"/>
                    <a:pt x="596" y="30"/>
                    <a:pt x="619" y="45"/>
                  </a:cubicBezTo>
                  <a:cubicBezTo>
                    <a:pt x="597" y="44"/>
                    <a:pt x="576" y="44"/>
                    <a:pt x="555" y="44"/>
                  </a:cubicBezTo>
                  <a:cubicBezTo>
                    <a:pt x="213" y="44"/>
                    <a:pt x="62" y="109"/>
                    <a:pt x="0" y="204"/>
                  </a:cubicBezTo>
                  <a:cubicBezTo>
                    <a:pt x="3294" y="760"/>
                    <a:pt x="6577" y="1311"/>
                    <a:pt x="8930" y="1708"/>
                  </a:cubicBezTo>
                  <a:lnTo>
                    <a:pt x="8924" y="1693"/>
                  </a:lnTo>
                  <a:lnTo>
                    <a:pt x="8924" y="1693"/>
                  </a:lnTo>
                  <a:cubicBezTo>
                    <a:pt x="8957" y="1704"/>
                    <a:pt x="8987" y="1712"/>
                    <a:pt x="9018" y="1723"/>
                  </a:cubicBezTo>
                  <a:lnTo>
                    <a:pt x="9622" y="1824"/>
                  </a:lnTo>
                  <a:cubicBezTo>
                    <a:pt x="9840" y="1811"/>
                    <a:pt x="9914" y="1706"/>
                    <a:pt x="9977" y="1588"/>
                  </a:cubicBezTo>
                  <a:cubicBezTo>
                    <a:pt x="7666" y="1197"/>
                    <a:pt x="4150" y="606"/>
                    <a:pt x="55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5" name="Google Shape;1865;p30"/>
            <p:cNvSpPr/>
            <p:nvPr/>
          </p:nvSpPr>
          <p:spPr>
            <a:xfrm>
              <a:off x="3952075" y="4283800"/>
              <a:ext cx="196225" cy="35675"/>
            </a:xfrm>
            <a:custGeom>
              <a:avLst/>
              <a:gdLst/>
              <a:ahLst/>
              <a:cxnLst/>
              <a:rect l="l" t="t" r="r" b="b"/>
              <a:pathLst>
                <a:path w="7849" h="1427" extrusionOk="0">
                  <a:moveTo>
                    <a:pt x="2445" y="449"/>
                  </a:moveTo>
                  <a:cubicBezTo>
                    <a:pt x="2540" y="449"/>
                    <a:pt x="2683" y="475"/>
                    <a:pt x="2909" y="550"/>
                  </a:cubicBezTo>
                  <a:cubicBezTo>
                    <a:pt x="2721" y="498"/>
                    <a:pt x="2596" y="480"/>
                    <a:pt x="2505" y="480"/>
                  </a:cubicBezTo>
                  <a:cubicBezTo>
                    <a:pt x="2352" y="480"/>
                    <a:pt x="2296" y="532"/>
                    <a:pt x="2202" y="562"/>
                  </a:cubicBezTo>
                  <a:cubicBezTo>
                    <a:pt x="2260" y="523"/>
                    <a:pt x="2285" y="449"/>
                    <a:pt x="2445" y="449"/>
                  </a:cubicBezTo>
                  <a:close/>
                  <a:moveTo>
                    <a:pt x="474" y="1"/>
                  </a:moveTo>
                  <a:lnTo>
                    <a:pt x="474" y="1"/>
                  </a:lnTo>
                  <a:cubicBezTo>
                    <a:pt x="492" y="85"/>
                    <a:pt x="574" y="211"/>
                    <a:pt x="385" y="217"/>
                  </a:cubicBezTo>
                  <a:cubicBezTo>
                    <a:pt x="342" y="195"/>
                    <a:pt x="295" y="187"/>
                    <a:pt x="244" y="187"/>
                  </a:cubicBezTo>
                  <a:cubicBezTo>
                    <a:pt x="169" y="187"/>
                    <a:pt x="87" y="204"/>
                    <a:pt x="0" y="222"/>
                  </a:cubicBezTo>
                  <a:lnTo>
                    <a:pt x="2127" y="579"/>
                  </a:lnTo>
                  <a:cubicBezTo>
                    <a:pt x="2152" y="575"/>
                    <a:pt x="2177" y="571"/>
                    <a:pt x="2202" y="562"/>
                  </a:cubicBezTo>
                  <a:lnTo>
                    <a:pt x="2202" y="562"/>
                  </a:lnTo>
                  <a:cubicBezTo>
                    <a:pt x="2188" y="573"/>
                    <a:pt x="2171" y="579"/>
                    <a:pt x="2152" y="583"/>
                  </a:cubicBezTo>
                  <a:lnTo>
                    <a:pt x="7174" y="1427"/>
                  </a:lnTo>
                  <a:cubicBezTo>
                    <a:pt x="7216" y="1363"/>
                    <a:pt x="7308" y="1311"/>
                    <a:pt x="7481" y="1277"/>
                  </a:cubicBezTo>
                  <a:cubicBezTo>
                    <a:pt x="7523" y="1280"/>
                    <a:pt x="7561" y="1281"/>
                    <a:pt x="7596" y="1281"/>
                  </a:cubicBezTo>
                  <a:cubicBezTo>
                    <a:pt x="7714" y="1281"/>
                    <a:pt x="7792" y="1266"/>
                    <a:pt x="7849" y="1241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6" name="Google Shape;1866;p30"/>
            <p:cNvSpPr/>
            <p:nvPr/>
          </p:nvSpPr>
          <p:spPr>
            <a:xfrm>
              <a:off x="4366050" y="4173350"/>
              <a:ext cx="5800" cy="1900"/>
            </a:xfrm>
            <a:custGeom>
              <a:avLst/>
              <a:gdLst/>
              <a:ahLst/>
              <a:cxnLst/>
              <a:rect l="l" t="t" r="r" b="b"/>
              <a:pathLst>
                <a:path w="232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5"/>
                    <a:pt x="51" y="30"/>
                    <a:pt x="76" y="49"/>
                  </a:cubicBezTo>
                  <a:lnTo>
                    <a:pt x="232" y="76"/>
                  </a:lnTo>
                  <a:cubicBezTo>
                    <a:pt x="158" y="36"/>
                    <a:pt x="80" y="11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7" name="Google Shape;1867;p30"/>
            <p:cNvSpPr/>
            <p:nvPr/>
          </p:nvSpPr>
          <p:spPr>
            <a:xfrm>
              <a:off x="4140600" y="4130650"/>
              <a:ext cx="384875" cy="68000"/>
            </a:xfrm>
            <a:custGeom>
              <a:avLst/>
              <a:gdLst/>
              <a:ahLst/>
              <a:cxnLst/>
              <a:rect l="l" t="t" r="r" b="b"/>
              <a:pathLst>
                <a:path w="15395" h="272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8"/>
                    <a:pt x="67" y="15"/>
                    <a:pt x="100" y="21"/>
                  </a:cubicBezTo>
                  <a:lnTo>
                    <a:pt x="100" y="21"/>
                  </a:lnTo>
                  <a:cubicBezTo>
                    <a:pt x="71" y="14"/>
                    <a:pt x="38" y="8"/>
                    <a:pt x="1" y="1"/>
                  </a:cubicBezTo>
                  <a:close/>
                  <a:moveTo>
                    <a:pt x="15391" y="2522"/>
                  </a:moveTo>
                  <a:lnTo>
                    <a:pt x="15391" y="2522"/>
                  </a:lnTo>
                  <a:cubicBezTo>
                    <a:pt x="15393" y="2522"/>
                    <a:pt x="15394" y="2522"/>
                    <a:pt x="15394" y="2522"/>
                  </a:cubicBezTo>
                  <a:lnTo>
                    <a:pt x="15394" y="2522"/>
                  </a:lnTo>
                  <a:cubicBezTo>
                    <a:pt x="15393" y="2522"/>
                    <a:pt x="15392" y="2522"/>
                    <a:pt x="15391" y="2522"/>
                  </a:cubicBezTo>
                  <a:close/>
                  <a:moveTo>
                    <a:pt x="15394" y="2522"/>
                  </a:moveTo>
                  <a:cubicBezTo>
                    <a:pt x="15395" y="2522"/>
                    <a:pt x="15395" y="2522"/>
                    <a:pt x="15395" y="2522"/>
                  </a:cubicBezTo>
                  <a:cubicBezTo>
                    <a:pt x="15395" y="2522"/>
                    <a:pt x="15395" y="2522"/>
                    <a:pt x="15394" y="2522"/>
                  </a:cubicBezTo>
                  <a:close/>
                  <a:moveTo>
                    <a:pt x="100" y="21"/>
                  </a:moveTo>
                  <a:cubicBezTo>
                    <a:pt x="430" y="97"/>
                    <a:pt x="266" y="155"/>
                    <a:pt x="144" y="217"/>
                  </a:cubicBezTo>
                  <a:cubicBezTo>
                    <a:pt x="198" y="234"/>
                    <a:pt x="230" y="251"/>
                    <a:pt x="219" y="264"/>
                  </a:cubicBezTo>
                  <a:lnTo>
                    <a:pt x="1075" y="409"/>
                  </a:lnTo>
                  <a:lnTo>
                    <a:pt x="966" y="299"/>
                  </a:lnTo>
                  <a:lnTo>
                    <a:pt x="966" y="299"/>
                  </a:lnTo>
                  <a:cubicBezTo>
                    <a:pt x="1069" y="339"/>
                    <a:pt x="1168" y="388"/>
                    <a:pt x="1265" y="440"/>
                  </a:cubicBezTo>
                  <a:lnTo>
                    <a:pt x="8857" y="1717"/>
                  </a:lnTo>
                  <a:cubicBezTo>
                    <a:pt x="8934" y="1706"/>
                    <a:pt x="9014" y="1699"/>
                    <a:pt x="9097" y="1699"/>
                  </a:cubicBezTo>
                  <a:cubicBezTo>
                    <a:pt x="9241" y="1699"/>
                    <a:pt x="9393" y="1720"/>
                    <a:pt x="9555" y="1782"/>
                  </a:cubicBezTo>
                  <a:lnTo>
                    <a:pt x="9574" y="1837"/>
                  </a:lnTo>
                  <a:cubicBezTo>
                    <a:pt x="12547" y="2337"/>
                    <a:pt x="14641" y="2689"/>
                    <a:pt x="14648" y="2689"/>
                  </a:cubicBezTo>
                  <a:cubicBezTo>
                    <a:pt x="14649" y="2689"/>
                    <a:pt x="14644" y="2688"/>
                    <a:pt x="14633" y="2686"/>
                  </a:cubicBezTo>
                  <a:lnTo>
                    <a:pt x="14633" y="2686"/>
                  </a:lnTo>
                  <a:cubicBezTo>
                    <a:pt x="14777" y="2710"/>
                    <a:pt x="14890" y="2719"/>
                    <a:pt x="14980" y="2719"/>
                  </a:cubicBezTo>
                  <a:cubicBezTo>
                    <a:pt x="15388" y="2719"/>
                    <a:pt x="15315" y="2521"/>
                    <a:pt x="15385" y="2521"/>
                  </a:cubicBezTo>
                  <a:cubicBezTo>
                    <a:pt x="15387" y="2521"/>
                    <a:pt x="15389" y="2521"/>
                    <a:pt x="15391" y="2522"/>
                  </a:cubicBezTo>
                  <a:lnTo>
                    <a:pt x="15391" y="2522"/>
                  </a:lnTo>
                  <a:cubicBezTo>
                    <a:pt x="15285" y="2502"/>
                    <a:pt x="12700" y="2068"/>
                    <a:pt x="9195" y="1479"/>
                  </a:cubicBezTo>
                  <a:lnTo>
                    <a:pt x="9195" y="1479"/>
                  </a:lnTo>
                  <a:cubicBezTo>
                    <a:pt x="9269" y="1506"/>
                    <a:pt x="9292" y="1546"/>
                    <a:pt x="9218" y="1603"/>
                  </a:cubicBezTo>
                  <a:lnTo>
                    <a:pt x="8886" y="1427"/>
                  </a:lnTo>
                  <a:lnTo>
                    <a:pt x="8819" y="1414"/>
                  </a:lnTo>
                  <a:lnTo>
                    <a:pt x="8819" y="1414"/>
                  </a:lnTo>
                  <a:cubicBezTo>
                    <a:pt x="8747" y="1420"/>
                    <a:pt x="8848" y="1519"/>
                    <a:pt x="8770" y="1523"/>
                  </a:cubicBezTo>
                  <a:lnTo>
                    <a:pt x="8608" y="1384"/>
                  </a:lnTo>
                  <a:lnTo>
                    <a:pt x="8608" y="1384"/>
                  </a:lnTo>
                  <a:cubicBezTo>
                    <a:pt x="8640" y="1389"/>
                    <a:pt x="8676" y="1393"/>
                    <a:pt x="8716" y="1397"/>
                  </a:cubicBezTo>
                  <a:lnTo>
                    <a:pt x="1014" y="102"/>
                  </a:lnTo>
                  <a:cubicBezTo>
                    <a:pt x="966" y="104"/>
                    <a:pt x="915" y="106"/>
                    <a:pt x="861" y="106"/>
                  </a:cubicBezTo>
                  <a:cubicBezTo>
                    <a:pt x="658" y="106"/>
                    <a:pt x="414" y="84"/>
                    <a:pt x="100" y="2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8" name="Google Shape;1868;p30"/>
            <p:cNvSpPr/>
            <p:nvPr/>
          </p:nvSpPr>
          <p:spPr>
            <a:xfrm>
              <a:off x="3890975" y="4086900"/>
              <a:ext cx="9600" cy="1850"/>
            </a:xfrm>
            <a:custGeom>
              <a:avLst/>
              <a:gdLst/>
              <a:ahLst/>
              <a:cxnLst/>
              <a:rect l="l" t="t" r="r" b="b"/>
              <a:pathLst>
                <a:path w="384" h="74" extrusionOk="0">
                  <a:moveTo>
                    <a:pt x="1" y="1"/>
                  </a:moveTo>
                  <a:cubicBezTo>
                    <a:pt x="155" y="52"/>
                    <a:pt x="255" y="73"/>
                    <a:pt x="321" y="73"/>
                  </a:cubicBezTo>
                  <a:cubicBezTo>
                    <a:pt x="347" y="73"/>
                    <a:pt x="367" y="70"/>
                    <a:pt x="383" y="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9" name="Google Shape;1869;p30"/>
            <p:cNvSpPr/>
            <p:nvPr/>
          </p:nvSpPr>
          <p:spPr>
            <a:xfrm>
              <a:off x="3982925" y="4102375"/>
              <a:ext cx="161275" cy="34350"/>
            </a:xfrm>
            <a:custGeom>
              <a:avLst/>
              <a:gdLst/>
              <a:ahLst/>
              <a:cxnLst/>
              <a:rect l="l" t="t" r="r" b="b"/>
              <a:pathLst>
                <a:path w="6451" h="1374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126"/>
                    <a:pt x="285" y="259"/>
                    <a:pt x="325" y="351"/>
                  </a:cubicBezTo>
                  <a:lnTo>
                    <a:pt x="6402" y="1374"/>
                  </a:lnTo>
                  <a:cubicBezTo>
                    <a:pt x="6417" y="1365"/>
                    <a:pt x="6432" y="1357"/>
                    <a:pt x="6451" y="1348"/>
                  </a:cubicBezTo>
                  <a:cubicBezTo>
                    <a:pt x="6235" y="1279"/>
                    <a:pt x="5643" y="1192"/>
                    <a:pt x="5647" y="1192"/>
                  </a:cubicBezTo>
                  <a:lnTo>
                    <a:pt x="5647" y="1192"/>
                  </a:lnTo>
                  <a:cubicBezTo>
                    <a:pt x="5648" y="1192"/>
                    <a:pt x="5677" y="1196"/>
                    <a:pt x="5744" y="1205"/>
                  </a:cubicBezTo>
                  <a:cubicBezTo>
                    <a:pt x="5765" y="1083"/>
                    <a:pt x="6369" y="1201"/>
                    <a:pt x="6201" y="10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0" name="Google Shape;1870;p30"/>
            <p:cNvSpPr/>
            <p:nvPr/>
          </p:nvSpPr>
          <p:spPr>
            <a:xfrm>
              <a:off x="3872375" y="4083750"/>
              <a:ext cx="39975" cy="11750"/>
            </a:xfrm>
            <a:custGeom>
              <a:avLst/>
              <a:gdLst/>
              <a:ahLst/>
              <a:cxnLst/>
              <a:rect l="l" t="t" r="r" b="b"/>
              <a:pathLst>
                <a:path w="1599" h="4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694" y="118"/>
                    <a:pt x="766" y="367"/>
                    <a:pt x="455" y="367"/>
                  </a:cubicBezTo>
                  <a:cubicBezTo>
                    <a:pt x="419" y="367"/>
                    <a:pt x="378" y="363"/>
                    <a:pt x="332" y="356"/>
                  </a:cubicBezTo>
                  <a:lnTo>
                    <a:pt x="332" y="356"/>
                  </a:lnTo>
                  <a:lnTo>
                    <a:pt x="1012" y="470"/>
                  </a:lnTo>
                  <a:cubicBezTo>
                    <a:pt x="1281" y="445"/>
                    <a:pt x="1599" y="428"/>
                    <a:pt x="736" y="125"/>
                  </a:cubicBezTo>
                  <a:cubicBezTo>
                    <a:pt x="271" y="47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1" name="Google Shape;1871;p30"/>
            <p:cNvSpPr/>
            <p:nvPr/>
          </p:nvSpPr>
          <p:spPr>
            <a:xfrm>
              <a:off x="3880400" y="4092600"/>
              <a:ext cx="300" cy="75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2" y="1"/>
                  </a:moveTo>
                  <a:cubicBezTo>
                    <a:pt x="0" y="1"/>
                    <a:pt x="2" y="1"/>
                    <a:pt x="7" y="2"/>
                  </a:cubicBezTo>
                  <a:lnTo>
                    <a:pt x="11" y="2"/>
                  </a:lnTo>
                  <a:cubicBezTo>
                    <a:pt x="6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2" name="Google Shape;1872;p30"/>
            <p:cNvSpPr/>
            <p:nvPr/>
          </p:nvSpPr>
          <p:spPr>
            <a:xfrm>
              <a:off x="3904025" y="3904225"/>
              <a:ext cx="650050" cy="115000"/>
            </a:xfrm>
            <a:custGeom>
              <a:avLst/>
              <a:gdLst/>
              <a:ahLst/>
              <a:cxnLst/>
              <a:rect l="l" t="t" r="r" b="b"/>
              <a:pathLst>
                <a:path w="26002" h="4600" extrusionOk="0">
                  <a:moveTo>
                    <a:pt x="0" y="0"/>
                  </a:moveTo>
                  <a:cubicBezTo>
                    <a:pt x="63" y="19"/>
                    <a:pt x="654" y="408"/>
                    <a:pt x="598" y="408"/>
                  </a:cubicBezTo>
                  <a:cubicBezTo>
                    <a:pt x="598" y="408"/>
                    <a:pt x="598" y="408"/>
                    <a:pt x="597" y="408"/>
                  </a:cubicBezTo>
                  <a:lnTo>
                    <a:pt x="597" y="408"/>
                  </a:lnTo>
                  <a:cubicBezTo>
                    <a:pt x="654" y="421"/>
                    <a:pt x="25442" y="4581"/>
                    <a:pt x="25450" y="4581"/>
                  </a:cubicBezTo>
                  <a:cubicBezTo>
                    <a:pt x="25450" y="4581"/>
                    <a:pt x="25445" y="4580"/>
                    <a:pt x="25436" y="4578"/>
                  </a:cubicBezTo>
                  <a:lnTo>
                    <a:pt x="25436" y="4578"/>
                  </a:lnTo>
                  <a:cubicBezTo>
                    <a:pt x="25525" y="4593"/>
                    <a:pt x="25596" y="4600"/>
                    <a:pt x="25651" y="4600"/>
                  </a:cubicBezTo>
                  <a:cubicBezTo>
                    <a:pt x="26002" y="4600"/>
                    <a:pt x="25696" y="4330"/>
                    <a:pt x="25444" y="4286"/>
                  </a:cubicBezTo>
                  <a:lnTo>
                    <a:pt x="25444" y="4286"/>
                  </a:lnTo>
                  <a:cubicBezTo>
                    <a:pt x="25445" y="4286"/>
                    <a:pt x="25446" y="4286"/>
                    <a:pt x="25446" y="4286"/>
                  </a:cubicBezTo>
                  <a:cubicBezTo>
                    <a:pt x="25425" y="4286"/>
                    <a:pt x="444" y="8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3" name="Google Shape;1873;p30"/>
            <p:cNvSpPr/>
            <p:nvPr/>
          </p:nvSpPr>
          <p:spPr>
            <a:xfrm>
              <a:off x="4151025" y="3765950"/>
              <a:ext cx="19100" cy="6000"/>
            </a:xfrm>
            <a:custGeom>
              <a:avLst/>
              <a:gdLst/>
              <a:ahLst/>
              <a:cxnLst/>
              <a:rect l="l" t="t" r="r" b="b"/>
              <a:pathLst>
                <a:path w="764" h="240" extrusionOk="0">
                  <a:moveTo>
                    <a:pt x="309" y="0"/>
                  </a:moveTo>
                  <a:cubicBezTo>
                    <a:pt x="276" y="2"/>
                    <a:pt x="240" y="7"/>
                    <a:pt x="206" y="11"/>
                  </a:cubicBezTo>
                  <a:cubicBezTo>
                    <a:pt x="212" y="56"/>
                    <a:pt x="180" y="87"/>
                    <a:pt x="71" y="87"/>
                  </a:cubicBezTo>
                  <a:cubicBezTo>
                    <a:pt x="53" y="87"/>
                    <a:pt x="33" y="86"/>
                    <a:pt x="11" y="84"/>
                  </a:cubicBezTo>
                  <a:cubicBezTo>
                    <a:pt x="4" y="93"/>
                    <a:pt x="0" y="101"/>
                    <a:pt x="0" y="112"/>
                  </a:cubicBezTo>
                  <a:lnTo>
                    <a:pt x="764" y="24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4" name="Google Shape;1874;p30"/>
            <p:cNvSpPr/>
            <p:nvPr/>
          </p:nvSpPr>
          <p:spPr>
            <a:xfrm>
              <a:off x="3967275" y="3731300"/>
              <a:ext cx="86300" cy="19800"/>
            </a:xfrm>
            <a:custGeom>
              <a:avLst/>
              <a:gdLst/>
              <a:ahLst/>
              <a:cxnLst/>
              <a:rect l="l" t="t" r="r" b="b"/>
              <a:pathLst>
                <a:path w="3452" h="792" extrusionOk="0">
                  <a:moveTo>
                    <a:pt x="229" y="0"/>
                  </a:moveTo>
                  <a:cubicBezTo>
                    <a:pt x="185" y="84"/>
                    <a:pt x="0" y="131"/>
                    <a:pt x="55" y="272"/>
                  </a:cubicBezTo>
                  <a:lnTo>
                    <a:pt x="2469" y="677"/>
                  </a:lnTo>
                  <a:cubicBezTo>
                    <a:pt x="2438" y="633"/>
                    <a:pt x="2381" y="589"/>
                    <a:pt x="2278" y="545"/>
                  </a:cubicBezTo>
                  <a:lnTo>
                    <a:pt x="2278" y="545"/>
                  </a:lnTo>
                  <a:lnTo>
                    <a:pt x="3436" y="791"/>
                  </a:lnTo>
                  <a:cubicBezTo>
                    <a:pt x="3451" y="692"/>
                    <a:pt x="3102" y="560"/>
                    <a:pt x="2663" y="431"/>
                  </a:cubicBezTo>
                  <a:lnTo>
                    <a:pt x="2663" y="431"/>
                  </a:lnTo>
                  <a:lnTo>
                    <a:pt x="3201" y="507"/>
                  </a:lnTo>
                  <a:cubicBezTo>
                    <a:pt x="3157" y="499"/>
                    <a:pt x="3117" y="488"/>
                    <a:pt x="3073" y="478"/>
                  </a:cubicBezTo>
                  <a:cubicBezTo>
                    <a:pt x="2196" y="330"/>
                    <a:pt x="1405" y="198"/>
                    <a:pt x="736" y="84"/>
                  </a:cubicBezTo>
                  <a:lnTo>
                    <a:pt x="736" y="84"/>
                  </a:lnTo>
                  <a:lnTo>
                    <a:pt x="772" y="173"/>
                  </a:lnTo>
                  <a:cubicBezTo>
                    <a:pt x="746" y="178"/>
                    <a:pt x="723" y="181"/>
                    <a:pt x="702" y="181"/>
                  </a:cubicBezTo>
                  <a:cubicBezTo>
                    <a:pt x="595" y="181"/>
                    <a:pt x="544" y="114"/>
                    <a:pt x="475" y="40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5" name="Google Shape;1875;p30"/>
            <p:cNvSpPr/>
            <p:nvPr/>
          </p:nvSpPr>
          <p:spPr>
            <a:xfrm>
              <a:off x="4057750" y="3745550"/>
              <a:ext cx="36150" cy="12000"/>
            </a:xfrm>
            <a:custGeom>
              <a:avLst/>
              <a:gdLst/>
              <a:ahLst/>
              <a:cxnLst/>
              <a:rect l="l" t="t" r="r" b="b"/>
              <a:pathLst>
                <a:path w="1446" h="480" extrusionOk="0">
                  <a:moveTo>
                    <a:pt x="0" y="0"/>
                  </a:moveTo>
                  <a:lnTo>
                    <a:pt x="0" y="0"/>
                  </a:lnTo>
                  <a:cubicBezTo>
                    <a:pt x="196" y="131"/>
                    <a:pt x="371" y="259"/>
                    <a:pt x="478" y="381"/>
                  </a:cubicBezTo>
                  <a:lnTo>
                    <a:pt x="1071" y="480"/>
                  </a:lnTo>
                  <a:cubicBezTo>
                    <a:pt x="1117" y="387"/>
                    <a:pt x="1311" y="320"/>
                    <a:pt x="1445" y="2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1876;p30"/>
            <p:cNvSpPr/>
            <p:nvPr/>
          </p:nvSpPr>
          <p:spPr>
            <a:xfrm>
              <a:off x="4127350" y="3758225"/>
              <a:ext cx="28850" cy="9850"/>
            </a:xfrm>
            <a:custGeom>
              <a:avLst/>
              <a:gdLst/>
              <a:ahLst/>
              <a:cxnLst/>
              <a:rect l="l" t="t" r="r" b="b"/>
              <a:pathLst>
                <a:path w="1154" h="394" extrusionOk="0">
                  <a:moveTo>
                    <a:pt x="226" y="0"/>
                  </a:moveTo>
                  <a:lnTo>
                    <a:pt x="226" y="0"/>
                  </a:lnTo>
                  <a:cubicBezTo>
                    <a:pt x="1" y="46"/>
                    <a:pt x="325" y="271"/>
                    <a:pt x="613" y="339"/>
                  </a:cubicBezTo>
                  <a:cubicBezTo>
                    <a:pt x="726" y="364"/>
                    <a:pt x="842" y="383"/>
                    <a:pt x="958" y="393"/>
                  </a:cubicBezTo>
                  <a:cubicBezTo>
                    <a:pt x="989" y="360"/>
                    <a:pt x="1065" y="334"/>
                    <a:pt x="1153" y="320"/>
                  </a:cubicBezTo>
                  <a:cubicBezTo>
                    <a:pt x="1147" y="271"/>
                    <a:pt x="1099" y="206"/>
                    <a:pt x="1057" y="14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3928475" y="3723725"/>
              <a:ext cx="17250" cy="7650"/>
            </a:xfrm>
            <a:custGeom>
              <a:avLst/>
              <a:gdLst/>
              <a:ahLst/>
              <a:cxnLst/>
              <a:rect l="l" t="t" r="r" b="b"/>
              <a:pathLst>
                <a:path w="690" h="306" extrusionOk="0">
                  <a:moveTo>
                    <a:pt x="0" y="0"/>
                  </a:moveTo>
                  <a:lnTo>
                    <a:pt x="0" y="0"/>
                  </a:lnTo>
                  <a:cubicBezTo>
                    <a:pt x="168" y="34"/>
                    <a:pt x="356" y="198"/>
                    <a:pt x="469" y="305"/>
                  </a:cubicBezTo>
                  <a:cubicBezTo>
                    <a:pt x="549" y="242"/>
                    <a:pt x="633" y="179"/>
                    <a:pt x="690" y="1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4171825" y="3765150"/>
              <a:ext cx="87000" cy="19325"/>
            </a:xfrm>
            <a:custGeom>
              <a:avLst/>
              <a:gdLst/>
              <a:ahLst/>
              <a:cxnLst/>
              <a:rect l="l" t="t" r="r" b="b"/>
              <a:pathLst>
                <a:path w="3480" h="773" extrusionOk="0">
                  <a:moveTo>
                    <a:pt x="98" y="1"/>
                  </a:moveTo>
                  <a:lnTo>
                    <a:pt x="1" y="282"/>
                  </a:lnTo>
                  <a:lnTo>
                    <a:pt x="2091" y="634"/>
                  </a:lnTo>
                  <a:cubicBezTo>
                    <a:pt x="2114" y="635"/>
                    <a:pt x="2136" y="635"/>
                    <a:pt x="2157" y="635"/>
                  </a:cubicBezTo>
                  <a:cubicBezTo>
                    <a:pt x="2347" y="635"/>
                    <a:pt x="2427" y="589"/>
                    <a:pt x="2266" y="449"/>
                  </a:cubicBezTo>
                  <a:lnTo>
                    <a:pt x="2266" y="449"/>
                  </a:lnTo>
                  <a:lnTo>
                    <a:pt x="3134" y="754"/>
                  </a:lnTo>
                  <a:cubicBezTo>
                    <a:pt x="3212" y="767"/>
                    <a:pt x="3266" y="773"/>
                    <a:pt x="3303" y="773"/>
                  </a:cubicBezTo>
                  <a:cubicBezTo>
                    <a:pt x="3480" y="773"/>
                    <a:pt x="3260" y="641"/>
                    <a:pt x="3341" y="596"/>
                  </a:cubicBezTo>
                  <a:cubicBezTo>
                    <a:pt x="3143" y="543"/>
                    <a:pt x="2970" y="499"/>
                    <a:pt x="2823" y="459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9" name="Google Shape;1879;p30"/>
            <p:cNvSpPr/>
            <p:nvPr/>
          </p:nvSpPr>
          <p:spPr>
            <a:xfrm>
              <a:off x="4273525" y="3781925"/>
              <a:ext cx="109325" cy="23900"/>
            </a:xfrm>
            <a:custGeom>
              <a:avLst/>
              <a:gdLst/>
              <a:ahLst/>
              <a:cxnLst/>
              <a:rect l="l" t="t" r="r" b="b"/>
              <a:pathLst>
                <a:path w="4373" h="95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106"/>
                    <a:pt x="15" y="211"/>
                    <a:pt x="55" y="305"/>
                  </a:cubicBezTo>
                  <a:lnTo>
                    <a:pt x="3914" y="955"/>
                  </a:lnTo>
                  <a:cubicBezTo>
                    <a:pt x="4061" y="871"/>
                    <a:pt x="4215" y="798"/>
                    <a:pt x="4372" y="734"/>
                  </a:cubicBezTo>
                  <a:lnTo>
                    <a:pt x="2459" y="413"/>
                  </a:lnTo>
                  <a:lnTo>
                    <a:pt x="2459" y="413"/>
                  </a:lnTo>
                  <a:cubicBezTo>
                    <a:pt x="2463" y="421"/>
                    <a:pt x="2467" y="429"/>
                    <a:pt x="2472" y="436"/>
                  </a:cubicBezTo>
                  <a:lnTo>
                    <a:pt x="2472" y="436"/>
                  </a:lnTo>
                  <a:lnTo>
                    <a:pt x="2450" y="41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4393600" y="3802125"/>
              <a:ext cx="142350" cy="31350"/>
            </a:xfrm>
            <a:custGeom>
              <a:avLst/>
              <a:gdLst/>
              <a:ahLst/>
              <a:cxnLst/>
              <a:rect l="l" t="t" r="r" b="b"/>
              <a:pathLst>
                <a:path w="5694" h="1254" extrusionOk="0">
                  <a:moveTo>
                    <a:pt x="0" y="0"/>
                  </a:moveTo>
                  <a:lnTo>
                    <a:pt x="0" y="0"/>
                  </a:lnTo>
                  <a:cubicBezTo>
                    <a:pt x="68" y="99"/>
                    <a:pt x="211" y="229"/>
                    <a:pt x="301" y="347"/>
                  </a:cubicBezTo>
                  <a:lnTo>
                    <a:pt x="2225" y="669"/>
                  </a:lnTo>
                  <a:cubicBezTo>
                    <a:pt x="2243" y="656"/>
                    <a:pt x="2270" y="650"/>
                    <a:pt x="2304" y="650"/>
                  </a:cubicBezTo>
                  <a:cubicBezTo>
                    <a:pt x="2408" y="650"/>
                    <a:pt x="2579" y="704"/>
                    <a:pt x="2764" y="759"/>
                  </a:cubicBezTo>
                  <a:lnTo>
                    <a:pt x="3460" y="877"/>
                  </a:lnTo>
                  <a:lnTo>
                    <a:pt x="3483" y="877"/>
                  </a:lnTo>
                  <a:cubicBezTo>
                    <a:pt x="3480" y="878"/>
                    <a:pt x="3476" y="878"/>
                    <a:pt x="3473" y="878"/>
                  </a:cubicBezTo>
                  <a:cubicBezTo>
                    <a:pt x="3469" y="878"/>
                    <a:pt x="3466" y="878"/>
                    <a:pt x="3464" y="879"/>
                  </a:cubicBezTo>
                  <a:lnTo>
                    <a:pt x="4036" y="974"/>
                  </a:lnTo>
                  <a:cubicBezTo>
                    <a:pt x="3822" y="864"/>
                    <a:pt x="4049" y="778"/>
                    <a:pt x="4059" y="705"/>
                  </a:cubicBezTo>
                  <a:lnTo>
                    <a:pt x="4591" y="827"/>
                  </a:lnTo>
                  <a:lnTo>
                    <a:pt x="4410" y="1037"/>
                  </a:lnTo>
                  <a:lnTo>
                    <a:pt x="5693" y="1253"/>
                  </a:lnTo>
                  <a:cubicBezTo>
                    <a:pt x="5500" y="1150"/>
                    <a:pt x="5296" y="1047"/>
                    <a:pt x="5567" y="938"/>
                  </a:cubicBezTo>
                  <a:lnTo>
                    <a:pt x="5439" y="915"/>
                  </a:lnTo>
                  <a:cubicBezTo>
                    <a:pt x="5287" y="925"/>
                    <a:pt x="5109" y="930"/>
                    <a:pt x="5029" y="953"/>
                  </a:cubicBezTo>
                  <a:cubicBezTo>
                    <a:pt x="5035" y="906"/>
                    <a:pt x="5100" y="881"/>
                    <a:pt x="5193" y="8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1881;p30"/>
            <p:cNvSpPr/>
            <p:nvPr/>
          </p:nvSpPr>
          <p:spPr>
            <a:xfrm>
              <a:off x="3976725" y="3547175"/>
              <a:ext cx="102600" cy="24225"/>
            </a:xfrm>
            <a:custGeom>
              <a:avLst/>
              <a:gdLst/>
              <a:ahLst/>
              <a:cxnLst/>
              <a:rect l="l" t="t" r="r" b="b"/>
              <a:pathLst>
                <a:path w="4104" h="969" extrusionOk="0">
                  <a:moveTo>
                    <a:pt x="1" y="1"/>
                  </a:moveTo>
                  <a:lnTo>
                    <a:pt x="5" y="55"/>
                  </a:lnTo>
                  <a:lnTo>
                    <a:pt x="545" y="131"/>
                  </a:lnTo>
                  <a:cubicBezTo>
                    <a:pt x="709" y="217"/>
                    <a:pt x="857" y="331"/>
                    <a:pt x="981" y="468"/>
                  </a:cubicBezTo>
                  <a:lnTo>
                    <a:pt x="3944" y="968"/>
                  </a:lnTo>
                  <a:cubicBezTo>
                    <a:pt x="3994" y="941"/>
                    <a:pt x="4049" y="918"/>
                    <a:pt x="4104" y="903"/>
                  </a:cubicBezTo>
                  <a:lnTo>
                    <a:pt x="3569" y="779"/>
                  </a:lnTo>
                  <a:cubicBezTo>
                    <a:pt x="3521" y="703"/>
                    <a:pt x="3612" y="661"/>
                    <a:pt x="3721" y="627"/>
                  </a:cubicBezTo>
                  <a:lnTo>
                    <a:pt x="1124" y="190"/>
                  </a:lnTo>
                  <a:cubicBezTo>
                    <a:pt x="1111" y="194"/>
                    <a:pt x="1098" y="198"/>
                    <a:pt x="1086" y="205"/>
                  </a:cubicBezTo>
                  <a:lnTo>
                    <a:pt x="1031" y="1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1882;p30"/>
            <p:cNvSpPr/>
            <p:nvPr/>
          </p:nvSpPr>
          <p:spPr>
            <a:xfrm>
              <a:off x="4085625" y="3565525"/>
              <a:ext cx="20300" cy="4700"/>
            </a:xfrm>
            <a:custGeom>
              <a:avLst/>
              <a:gdLst/>
              <a:ahLst/>
              <a:cxnLst/>
              <a:rect l="l" t="t" r="r" b="b"/>
              <a:pathLst>
                <a:path w="812" h="18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85"/>
                    <a:pt x="183" y="160"/>
                    <a:pt x="479" y="186"/>
                  </a:cubicBezTo>
                  <a:cubicBezTo>
                    <a:pt x="501" y="187"/>
                    <a:pt x="522" y="187"/>
                    <a:pt x="542" y="187"/>
                  </a:cubicBezTo>
                  <a:cubicBezTo>
                    <a:pt x="670" y="187"/>
                    <a:pt x="750" y="165"/>
                    <a:pt x="812" y="1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1883;p30"/>
            <p:cNvSpPr/>
            <p:nvPr/>
          </p:nvSpPr>
          <p:spPr>
            <a:xfrm>
              <a:off x="4106550" y="3569675"/>
              <a:ext cx="234550" cy="44150"/>
            </a:xfrm>
            <a:custGeom>
              <a:avLst/>
              <a:gdLst/>
              <a:ahLst/>
              <a:cxnLst/>
              <a:rect l="l" t="t" r="r" b="b"/>
              <a:pathLst>
                <a:path w="9382" h="1766" extrusionOk="0">
                  <a:moveTo>
                    <a:pt x="145" y="1"/>
                  </a:moveTo>
                  <a:cubicBezTo>
                    <a:pt x="0" y="64"/>
                    <a:pt x="46" y="190"/>
                    <a:pt x="44" y="287"/>
                  </a:cubicBezTo>
                  <a:lnTo>
                    <a:pt x="458" y="356"/>
                  </a:lnTo>
                  <a:cubicBezTo>
                    <a:pt x="468" y="340"/>
                    <a:pt x="494" y="331"/>
                    <a:pt x="545" y="331"/>
                  </a:cubicBezTo>
                  <a:cubicBezTo>
                    <a:pt x="597" y="331"/>
                    <a:pt x="673" y="340"/>
                    <a:pt x="782" y="362"/>
                  </a:cubicBezTo>
                  <a:cubicBezTo>
                    <a:pt x="799" y="381"/>
                    <a:pt x="816" y="400"/>
                    <a:pt x="833" y="419"/>
                  </a:cubicBezTo>
                  <a:lnTo>
                    <a:pt x="8824" y="1765"/>
                  </a:lnTo>
                  <a:cubicBezTo>
                    <a:pt x="8986" y="1643"/>
                    <a:pt x="9180" y="1572"/>
                    <a:pt x="9382" y="1555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1884;p30"/>
            <p:cNvSpPr/>
            <p:nvPr/>
          </p:nvSpPr>
          <p:spPr>
            <a:xfrm>
              <a:off x="4091075" y="3574025"/>
              <a:ext cx="14125" cy="2400"/>
            </a:xfrm>
            <a:custGeom>
              <a:avLst/>
              <a:gdLst/>
              <a:ahLst/>
              <a:cxnLst/>
              <a:rect l="l" t="t" r="r" b="b"/>
              <a:pathLst>
                <a:path w="565" h="96" extrusionOk="0">
                  <a:moveTo>
                    <a:pt x="54" y="0"/>
                  </a:moveTo>
                  <a:cubicBezTo>
                    <a:pt x="36" y="0"/>
                    <a:pt x="18" y="1"/>
                    <a:pt x="1" y="1"/>
                  </a:cubicBezTo>
                  <a:lnTo>
                    <a:pt x="564" y="96"/>
                  </a:lnTo>
                  <a:cubicBezTo>
                    <a:pt x="516" y="71"/>
                    <a:pt x="468" y="50"/>
                    <a:pt x="415" y="35"/>
                  </a:cubicBezTo>
                  <a:cubicBezTo>
                    <a:pt x="296" y="13"/>
                    <a:pt x="175" y="0"/>
                    <a:pt x="5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1885;p30"/>
            <p:cNvSpPr/>
            <p:nvPr/>
          </p:nvSpPr>
          <p:spPr>
            <a:xfrm>
              <a:off x="4367725" y="3613000"/>
              <a:ext cx="239975" cy="46125"/>
            </a:xfrm>
            <a:custGeom>
              <a:avLst/>
              <a:gdLst/>
              <a:ahLst/>
              <a:cxnLst/>
              <a:rect l="l" t="t" r="r" b="b"/>
              <a:pathLst>
                <a:path w="9599" h="1845" extrusionOk="0">
                  <a:moveTo>
                    <a:pt x="1" y="1"/>
                  </a:moveTo>
                  <a:lnTo>
                    <a:pt x="1" y="1"/>
                  </a:lnTo>
                  <a:cubicBezTo>
                    <a:pt x="255" y="95"/>
                    <a:pt x="499" y="179"/>
                    <a:pt x="705" y="226"/>
                  </a:cubicBezTo>
                  <a:cubicBezTo>
                    <a:pt x="802" y="236"/>
                    <a:pt x="907" y="249"/>
                    <a:pt x="1019" y="263"/>
                  </a:cubicBezTo>
                  <a:cubicBezTo>
                    <a:pt x="911" y="263"/>
                    <a:pt x="806" y="251"/>
                    <a:pt x="703" y="226"/>
                  </a:cubicBezTo>
                  <a:cubicBezTo>
                    <a:pt x="590" y="215"/>
                    <a:pt x="488" y="208"/>
                    <a:pt x="404" y="208"/>
                  </a:cubicBezTo>
                  <a:cubicBezTo>
                    <a:pt x="213" y="208"/>
                    <a:pt x="112" y="242"/>
                    <a:pt x="173" y="335"/>
                  </a:cubicBezTo>
                  <a:cubicBezTo>
                    <a:pt x="5053" y="1156"/>
                    <a:pt x="9147" y="1845"/>
                    <a:pt x="9153" y="1845"/>
                  </a:cubicBezTo>
                  <a:cubicBezTo>
                    <a:pt x="9153" y="1845"/>
                    <a:pt x="9149" y="1844"/>
                    <a:pt x="9140" y="1843"/>
                  </a:cubicBezTo>
                  <a:lnTo>
                    <a:pt x="9140" y="1843"/>
                  </a:lnTo>
                  <a:cubicBezTo>
                    <a:pt x="9144" y="1843"/>
                    <a:pt x="9147" y="1843"/>
                    <a:pt x="9151" y="1843"/>
                  </a:cubicBezTo>
                  <a:cubicBezTo>
                    <a:pt x="9202" y="1843"/>
                    <a:pt x="9276" y="1804"/>
                    <a:pt x="9351" y="1759"/>
                  </a:cubicBezTo>
                  <a:lnTo>
                    <a:pt x="9338" y="1759"/>
                  </a:lnTo>
                  <a:lnTo>
                    <a:pt x="9355" y="1757"/>
                  </a:lnTo>
                  <a:cubicBezTo>
                    <a:pt x="9435" y="1710"/>
                    <a:pt x="9508" y="1656"/>
                    <a:pt x="9557" y="1633"/>
                  </a:cubicBezTo>
                  <a:lnTo>
                    <a:pt x="9452" y="1607"/>
                  </a:lnTo>
                  <a:lnTo>
                    <a:pt x="9557" y="1630"/>
                  </a:lnTo>
                  <a:cubicBezTo>
                    <a:pt x="9569" y="1622"/>
                    <a:pt x="9584" y="1618"/>
                    <a:pt x="9599" y="1616"/>
                  </a:cubicBezTo>
                  <a:cubicBezTo>
                    <a:pt x="9534" y="1605"/>
                    <a:pt x="5136" y="865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86" name="Google Shape;1886;p30"/>
          <p:cNvGrpSpPr/>
          <p:nvPr/>
        </p:nvGrpSpPr>
        <p:grpSpPr>
          <a:xfrm rot="-900069">
            <a:off x="7144006" y="341188"/>
            <a:ext cx="1670179" cy="1788657"/>
            <a:chOff x="973692" y="3508917"/>
            <a:chExt cx="1252337" cy="1341174"/>
          </a:xfrm>
        </p:grpSpPr>
        <p:sp>
          <p:nvSpPr>
            <p:cNvPr id="1887" name="Google Shape;1887;p30"/>
            <p:cNvSpPr/>
            <p:nvPr/>
          </p:nvSpPr>
          <p:spPr>
            <a:xfrm rot="1799966">
              <a:off x="1084045" y="3990391"/>
              <a:ext cx="1030218" cy="379289"/>
            </a:xfrm>
            <a:prstGeom prst="rect">
              <a:avLst/>
            </a:pr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14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888" name="Google Shape;1888;p30"/>
            <p:cNvGrpSpPr/>
            <p:nvPr/>
          </p:nvGrpSpPr>
          <p:grpSpPr>
            <a:xfrm rot="3542737">
              <a:off x="1062550" y="3771611"/>
              <a:ext cx="1074621" cy="815786"/>
              <a:chOff x="6148050" y="1482375"/>
              <a:chExt cx="1138725" cy="864450"/>
            </a:xfrm>
          </p:grpSpPr>
          <p:sp>
            <p:nvSpPr>
              <p:cNvPr id="1889" name="Google Shape;1889;p30"/>
              <p:cNvSpPr/>
              <p:nvPr/>
            </p:nvSpPr>
            <p:spPr>
              <a:xfrm>
                <a:off x="6332350" y="2346300"/>
                <a:ext cx="8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1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19" y="8"/>
                      <a:pt x="9" y="15"/>
                      <a:pt x="0" y="19"/>
                    </a:cubicBezTo>
                    <a:cubicBezTo>
                      <a:pt x="3" y="20"/>
                      <a:pt x="6" y="21"/>
                      <a:pt x="9" y="21"/>
                    </a:cubicBezTo>
                    <a:cubicBezTo>
                      <a:pt x="20" y="21"/>
                      <a:pt x="27" y="14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7190200" y="1654500"/>
                <a:ext cx="3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" extrusionOk="0">
                    <a:moveTo>
                      <a:pt x="12" y="0"/>
                    </a:moveTo>
                    <a:cubicBezTo>
                      <a:pt x="8" y="0"/>
                      <a:pt x="3" y="0"/>
                      <a:pt x="1" y="2"/>
                    </a:cubicBezTo>
                    <a:cubicBezTo>
                      <a:pt x="5" y="2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1" name="Google Shape;1891;p30"/>
              <p:cNvSpPr/>
              <p:nvPr/>
            </p:nvSpPr>
            <p:spPr>
              <a:xfrm>
                <a:off x="7253675" y="1799525"/>
                <a:ext cx="2087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44" extrusionOk="0">
                    <a:moveTo>
                      <a:pt x="209" y="1"/>
                    </a:moveTo>
                    <a:cubicBezTo>
                      <a:pt x="133" y="1"/>
                      <a:pt x="61" y="14"/>
                      <a:pt x="0" y="48"/>
                    </a:cubicBezTo>
                    <a:cubicBezTo>
                      <a:pt x="211" y="396"/>
                      <a:pt x="547" y="516"/>
                      <a:pt x="798" y="843"/>
                    </a:cubicBezTo>
                    <a:cubicBezTo>
                      <a:pt x="795" y="829"/>
                      <a:pt x="798" y="815"/>
                      <a:pt x="802" y="804"/>
                    </a:cubicBezTo>
                    <a:cubicBezTo>
                      <a:pt x="805" y="781"/>
                      <a:pt x="816" y="760"/>
                      <a:pt x="835" y="744"/>
                    </a:cubicBezTo>
                    <a:cubicBezTo>
                      <a:pt x="763" y="635"/>
                      <a:pt x="689" y="516"/>
                      <a:pt x="605" y="384"/>
                    </a:cubicBezTo>
                    <a:cubicBezTo>
                      <a:pt x="478" y="380"/>
                      <a:pt x="336" y="326"/>
                      <a:pt x="380" y="252"/>
                    </a:cubicBezTo>
                    <a:lnTo>
                      <a:pt x="380" y="252"/>
                    </a:lnTo>
                    <a:cubicBezTo>
                      <a:pt x="436" y="318"/>
                      <a:pt x="480" y="342"/>
                      <a:pt x="518" y="342"/>
                    </a:cubicBezTo>
                    <a:cubicBezTo>
                      <a:pt x="537" y="342"/>
                      <a:pt x="554" y="336"/>
                      <a:pt x="570" y="326"/>
                    </a:cubicBezTo>
                    <a:cubicBezTo>
                      <a:pt x="510" y="231"/>
                      <a:pt x="448" y="127"/>
                      <a:pt x="383" y="20"/>
                    </a:cubicBezTo>
                    <a:cubicBezTo>
                      <a:pt x="326" y="8"/>
                      <a:pt x="266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2" name="Google Shape;1892;p30"/>
              <p:cNvSpPr/>
              <p:nvPr/>
            </p:nvSpPr>
            <p:spPr>
              <a:xfrm>
                <a:off x="6604725" y="1737025"/>
                <a:ext cx="479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204" extrusionOk="0">
                    <a:moveTo>
                      <a:pt x="1566" y="0"/>
                    </a:moveTo>
                    <a:lnTo>
                      <a:pt x="1566" y="0"/>
                    </a:lnTo>
                    <a:cubicBezTo>
                      <a:pt x="1480" y="204"/>
                      <a:pt x="1269" y="12"/>
                      <a:pt x="1141" y="237"/>
                    </a:cubicBezTo>
                    <a:cubicBezTo>
                      <a:pt x="1115" y="260"/>
                      <a:pt x="1087" y="270"/>
                      <a:pt x="1058" y="270"/>
                    </a:cubicBezTo>
                    <a:cubicBezTo>
                      <a:pt x="993" y="270"/>
                      <a:pt x="924" y="219"/>
                      <a:pt x="863" y="142"/>
                    </a:cubicBezTo>
                    <a:lnTo>
                      <a:pt x="766" y="195"/>
                    </a:lnTo>
                    <a:lnTo>
                      <a:pt x="805" y="221"/>
                    </a:lnTo>
                    <a:lnTo>
                      <a:pt x="701" y="230"/>
                    </a:lnTo>
                    <a:lnTo>
                      <a:pt x="490" y="346"/>
                    </a:lnTo>
                    <a:lnTo>
                      <a:pt x="548" y="571"/>
                    </a:lnTo>
                    <a:cubicBezTo>
                      <a:pt x="526" y="590"/>
                      <a:pt x="505" y="598"/>
                      <a:pt x="486" y="598"/>
                    </a:cubicBezTo>
                    <a:cubicBezTo>
                      <a:pt x="427" y="598"/>
                      <a:pt x="378" y="523"/>
                      <a:pt x="328" y="436"/>
                    </a:cubicBezTo>
                    <a:cubicBezTo>
                      <a:pt x="270" y="469"/>
                      <a:pt x="212" y="501"/>
                      <a:pt x="154" y="534"/>
                    </a:cubicBezTo>
                    <a:cubicBezTo>
                      <a:pt x="239" y="649"/>
                      <a:pt x="238" y="683"/>
                      <a:pt x="203" y="683"/>
                    </a:cubicBezTo>
                    <a:cubicBezTo>
                      <a:pt x="156" y="683"/>
                      <a:pt x="47" y="623"/>
                      <a:pt x="1" y="622"/>
                    </a:cubicBezTo>
                    <a:lnTo>
                      <a:pt x="1" y="622"/>
                    </a:lnTo>
                    <a:cubicBezTo>
                      <a:pt x="138" y="786"/>
                      <a:pt x="200" y="993"/>
                      <a:pt x="258" y="1203"/>
                    </a:cubicBezTo>
                    <a:lnTo>
                      <a:pt x="1916" y="290"/>
                    </a:lnTo>
                    <a:cubicBezTo>
                      <a:pt x="1876" y="234"/>
                      <a:pt x="1828" y="183"/>
                      <a:pt x="1774" y="139"/>
                    </a:cubicBezTo>
                    <a:lnTo>
                      <a:pt x="1563" y="364"/>
                    </a:lnTo>
                    <a:cubicBezTo>
                      <a:pt x="1394" y="304"/>
                      <a:pt x="1649" y="163"/>
                      <a:pt x="1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7006950" y="1527275"/>
                <a:ext cx="75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21" extrusionOk="0">
                    <a:moveTo>
                      <a:pt x="265" y="1"/>
                    </a:moveTo>
                    <a:lnTo>
                      <a:pt x="0" y="147"/>
                    </a:lnTo>
                    <a:lnTo>
                      <a:pt x="211" y="221"/>
                    </a:lnTo>
                    <a:cubicBezTo>
                      <a:pt x="299" y="191"/>
                      <a:pt x="295" y="103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6524350" y="1765525"/>
                <a:ext cx="80000" cy="44425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777" extrusionOk="0">
                    <a:moveTo>
                      <a:pt x="2275" y="1"/>
                    </a:moveTo>
                    <a:lnTo>
                      <a:pt x="2017" y="145"/>
                    </a:lnTo>
                    <a:cubicBezTo>
                      <a:pt x="1971" y="196"/>
                      <a:pt x="1932" y="254"/>
                      <a:pt x="1901" y="318"/>
                    </a:cubicBezTo>
                    <a:cubicBezTo>
                      <a:pt x="1876" y="298"/>
                      <a:pt x="1853" y="274"/>
                      <a:pt x="1834" y="247"/>
                    </a:cubicBezTo>
                    <a:cubicBezTo>
                      <a:pt x="1792" y="270"/>
                      <a:pt x="1753" y="291"/>
                      <a:pt x="1711" y="314"/>
                    </a:cubicBezTo>
                    <a:cubicBezTo>
                      <a:pt x="1744" y="339"/>
                      <a:pt x="1779" y="356"/>
                      <a:pt x="1818" y="367"/>
                    </a:cubicBezTo>
                    <a:cubicBezTo>
                      <a:pt x="1808" y="460"/>
                      <a:pt x="1785" y="496"/>
                      <a:pt x="1755" y="496"/>
                    </a:cubicBezTo>
                    <a:cubicBezTo>
                      <a:pt x="1716" y="496"/>
                      <a:pt x="1665" y="439"/>
                      <a:pt x="1609" y="372"/>
                    </a:cubicBezTo>
                    <a:cubicBezTo>
                      <a:pt x="1069" y="673"/>
                      <a:pt x="531" y="972"/>
                      <a:pt x="0" y="1271"/>
                    </a:cubicBezTo>
                    <a:lnTo>
                      <a:pt x="197" y="1304"/>
                    </a:lnTo>
                    <a:lnTo>
                      <a:pt x="360" y="1777"/>
                    </a:lnTo>
                    <a:cubicBezTo>
                      <a:pt x="1294" y="1262"/>
                      <a:pt x="2244" y="740"/>
                      <a:pt x="3200" y="212"/>
                    </a:cubicBezTo>
                    <a:cubicBezTo>
                      <a:pt x="2968" y="54"/>
                      <a:pt x="2695" y="27"/>
                      <a:pt x="2485" y="27"/>
                    </a:cubicBezTo>
                    <a:cubicBezTo>
                      <a:pt x="2426" y="27"/>
                      <a:pt x="2372" y="29"/>
                      <a:pt x="2326" y="31"/>
                    </a:cubicBezTo>
                    <a:cubicBezTo>
                      <a:pt x="2312" y="15"/>
                      <a:pt x="2295" y="3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6363000" y="1817400"/>
                <a:ext cx="13905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3372" extrusionOk="0">
                    <a:moveTo>
                      <a:pt x="1220" y="2203"/>
                    </a:moveTo>
                    <a:lnTo>
                      <a:pt x="1180" y="2286"/>
                    </a:lnTo>
                    <a:cubicBezTo>
                      <a:pt x="1174" y="2252"/>
                      <a:pt x="1190" y="2219"/>
                      <a:pt x="1220" y="2203"/>
                    </a:cubicBezTo>
                    <a:close/>
                    <a:moveTo>
                      <a:pt x="280" y="2952"/>
                    </a:moveTo>
                    <a:cubicBezTo>
                      <a:pt x="318" y="2952"/>
                      <a:pt x="359" y="2998"/>
                      <a:pt x="397" y="3061"/>
                    </a:cubicBezTo>
                    <a:cubicBezTo>
                      <a:pt x="351" y="3028"/>
                      <a:pt x="309" y="2994"/>
                      <a:pt x="267" y="2954"/>
                    </a:cubicBezTo>
                    <a:cubicBezTo>
                      <a:pt x="271" y="2953"/>
                      <a:pt x="275" y="2952"/>
                      <a:pt x="280" y="2952"/>
                    </a:cubicBezTo>
                    <a:close/>
                    <a:moveTo>
                      <a:pt x="5015" y="1"/>
                    </a:moveTo>
                    <a:lnTo>
                      <a:pt x="4904" y="63"/>
                    </a:lnTo>
                    <a:lnTo>
                      <a:pt x="5193" y="430"/>
                    </a:lnTo>
                    <a:lnTo>
                      <a:pt x="5015" y="583"/>
                    </a:lnTo>
                    <a:cubicBezTo>
                      <a:pt x="5177" y="441"/>
                      <a:pt x="4973" y="281"/>
                      <a:pt x="4871" y="82"/>
                    </a:cubicBezTo>
                    <a:cubicBezTo>
                      <a:pt x="3654" y="763"/>
                      <a:pt x="2476" y="1424"/>
                      <a:pt x="1364" y="2052"/>
                    </a:cubicBezTo>
                    <a:lnTo>
                      <a:pt x="1554" y="2321"/>
                    </a:lnTo>
                    <a:cubicBezTo>
                      <a:pt x="1471" y="2252"/>
                      <a:pt x="1350" y="2193"/>
                      <a:pt x="1269" y="2193"/>
                    </a:cubicBezTo>
                    <a:cubicBezTo>
                      <a:pt x="1250" y="2193"/>
                      <a:pt x="1233" y="2196"/>
                      <a:pt x="1220" y="2203"/>
                    </a:cubicBezTo>
                    <a:lnTo>
                      <a:pt x="1262" y="2110"/>
                    </a:lnTo>
                    <a:lnTo>
                      <a:pt x="376" y="2611"/>
                    </a:lnTo>
                    <a:cubicBezTo>
                      <a:pt x="422" y="2655"/>
                      <a:pt x="464" y="2701"/>
                      <a:pt x="504" y="2750"/>
                    </a:cubicBezTo>
                    <a:cubicBezTo>
                      <a:pt x="443" y="2734"/>
                      <a:pt x="392" y="2678"/>
                      <a:pt x="348" y="2627"/>
                    </a:cubicBezTo>
                    <a:lnTo>
                      <a:pt x="135" y="2748"/>
                    </a:lnTo>
                    <a:cubicBezTo>
                      <a:pt x="295" y="3033"/>
                      <a:pt x="119" y="3056"/>
                      <a:pt x="0" y="3105"/>
                    </a:cubicBezTo>
                    <a:cubicBezTo>
                      <a:pt x="56" y="3153"/>
                      <a:pt x="100" y="3230"/>
                      <a:pt x="128" y="3371"/>
                    </a:cubicBezTo>
                    <a:cubicBezTo>
                      <a:pt x="237" y="3311"/>
                      <a:pt x="348" y="3251"/>
                      <a:pt x="459" y="3191"/>
                    </a:cubicBezTo>
                    <a:cubicBezTo>
                      <a:pt x="441" y="3147"/>
                      <a:pt x="420" y="3102"/>
                      <a:pt x="397" y="3061"/>
                    </a:cubicBezTo>
                    <a:lnTo>
                      <a:pt x="397" y="3061"/>
                    </a:lnTo>
                    <a:cubicBezTo>
                      <a:pt x="443" y="3093"/>
                      <a:pt x="490" y="3121"/>
                      <a:pt x="538" y="3147"/>
                    </a:cubicBezTo>
                    <a:cubicBezTo>
                      <a:pt x="2080" y="2303"/>
                      <a:pt x="3782" y="1368"/>
                      <a:pt x="5562" y="390"/>
                    </a:cubicBezTo>
                    <a:cubicBezTo>
                      <a:pt x="5393" y="318"/>
                      <a:pt x="5186" y="70"/>
                      <a:pt x="5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7104150" y="1482375"/>
                <a:ext cx="1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7" y="0"/>
                    </a:moveTo>
                    <a:lnTo>
                      <a:pt x="0" y="5"/>
                    </a:lnTo>
                    <a:lnTo>
                      <a:pt x="5" y="5"/>
                    </a:lnTo>
                    <a:cubicBezTo>
                      <a:pt x="5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6798550" y="1533200"/>
                <a:ext cx="210850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5054" extrusionOk="0">
                    <a:moveTo>
                      <a:pt x="6832" y="1229"/>
                    </a:moveTo>
                    <a:cubicBezTo>
                      <a:pt x="6871" y="1264"/>
                      <a:pt x="6906" y="1308"/>
                      <a:pt x="6932" y="1356"/>
                    </a:cubicBezTo>
                    <a:cubicBezTo>
                      <a:pt x="6836" y="1338"/>
                      <a:pt x="6820" y="1289"/>
                      <a:pt x="6832" y="1229"/>
                    </a:cubicBezTo>
                    <a:close/>
                    <a:moveTo>
                      <a:pt x="1222" y="4045"/>
                    </a:moveTo>
                    <a:lnTo>
                      <a:pt x="1433" y="4080"/>
                    </a:lnTo>
                    <a:cubicBezTo>
                      <a:pt x="1474" y="4110"/>
                      <a:pt x="1516" y="4191"/>
                      <a:pt x="1472" y="4215"/>
                    </a:cubicBezTo>
                    <a:lnTo>
                      <a:pt x="1222" y="4045"/>
                    </a:lnTo>
                    <a:close/>
                    <a:moveTo>
                      <a:pt x="8165" y="0"/>
                    </a:moveTo>
                    <a:lnTo>
                      <a:pt x="8165" y="0"/>
                    </a:lnTo>
                    <a:cubicBezTo>
                      <a:pt x="7759" y="223"/>
                      <a:pt x="7326" y="459"/>
                      <a:pt x="6864" y="712"/>
                    </a:cubicBezTo>
                    <a:lnTo>
                      <a:pt x="7020" y="788"/>
                    </a:lnTo>
                    <a:lnTo>
                      <a:pt x="6725" y="851"/>
                    </a:lnTo>
                    <a:lnTo>
                      <a:pt x="6725" y="786"/>
                    </a:lnTo>
                    <a:lnTo>
                      <a:pt x="6528" y="895"/>
                    </a:lnTo>
                    <a:cubicBezTo>
                      <a:pt x="6653" y="923"/>
                      <a:pt x="6776" y="965"/>
                      <a:pt x="6892" y="1018"/>
                    </a:cubicBezTo>
                    <a:cubicBezTo>
                      <a:pt x="6892" y="1076"/>
                      <a:pt x="6843" y="1157"/>
                      <a:pt x="6832" y="1229"/>
                    </a:cubicBezTo>
                    <a:cubicBezTo>
                      <a:pt x="6750" y="1158"/>
                      <a:pt x="6660" y="1139"/>
                      <a:pt x="6573" y="1139"/>
                    </a:cubicBezTo>
                    <a:cubicBezTo>
                      <a:pt x="6469" y="1139"/>
                      <a:pt x="6371" y="1166"/>
                      <a:pt x="6302" y="1166"/>
                    </a:cubicBezTo>
                    <a:cubicBezTo>
                      <a:pt x="6243" y="1166"/>
                      <a:pt x="6205" y="1147"/>
                      <a:pt x="6201" y="1073"/>
                    </a:cubicBezTo>
                    <a:cubicBezTo>
                      <a:pt x="4613" y="1943"/>
                      <a:pt x="2770" y="2954"/>
                      <a:pt x="791" y="4043"/>
                    </a:cubicBezTo>
                    <a:cubicBezTo>
                      <a:pt x="859" y="4160"/>
                      <a:pt x="930" y="4326"/>
                      <a:pt x="1088" y="4326"/>
                    </a:cubicBezTo>
                    <a:cubicBezTo>
                      <a:pt x="1090" y="4326"/>
                      <a:pt x="1092" y="4326"/>
                      <a:pt x="1094" y="4326"/>
                    </a:cubicBezTo>
                    <a:lnTo>
                      <a:pt x="1094" y="4326"/>
                    </a:lnTo>
                    <a:cubicBezTo>
                      <a:pt x="1056" y="4480"/>
                      <a:pt x="940" y="4534"/>
                      <a:pt x="810" y="4534"/>
                    </a:cubicBezTo>
                    <a:cubicBezTo>
                      <a:pt x="640" y="4534"/>
                      <a:pt x="447" y="4442"/>
                      <a:pt x="376" y="4365"/>
                    </a:cubicBezTo>
                    <a:lnTo>
                      <a:pt x="376" y="4365"/>
                    </a:lnTo>
                    <a:cubicBezTo>
                      <a:pt x="419" y="4408"/>
                      <a:pt x="460" y="4424"/>
                      <a:pt x="499" y="4424"/>
                    </a:cubicBezTo>
                    <a:cubicBezTo>
                      <a:pt x="610" y="4424"/>
                      <a:pt x="705" y="4296"/>
                      <a:pt x="797" y="4282"/>
                    </a:cubicBezTo>
                    <a:cubicBezTo>
                      <a:pt x="749" y="4212"/>
                      <a:pt x="709" y="4157"/>
                      <a:pt x="672" y="4110"/>
                    </a:cubicBezTo>
                    <a:lnTo>
                      <a:pt x="0" y="4481"/>
                    </a:lnTo>
                    <a:cubicBezTo>
                      <a:pt x="47" y="4520"/>
                      <a:pt x="92" y="4562"/>
                      <a:pt x="127" y="4562"/>
                    </a:cubicBezTo>
                    <a:cubicBezTo>
                      <a:pt x="142" y="4562"/>
                      <a:pt x="154" y="4555"/>
                      <a:pt x="165" y="4537"/>
                    </a:cubicBezTo>
                    <a:lnTo>
                      <a:pt x="165" y="4537"/>
                    </a:lnTo>
                    <a:lnTo>
                      <a:pt x="121" y="4820"/>
                    </a:lnTo>
                    <a:lnTo>
                      <a:pt x="373" y="4780"/>
                    </a:lnTo>
                    <a:lnTo>
                      <a:pt x="373" y="4780"/>
                    </a:lnTo>
                    <a:cubicBezTo>
                      <a:pt x="336" y="4889"/>
                      <a:pt x="269" y="4943"/>
                      <a:pt x="304" y="5054"/>
                    </a:cubicBezTo>
                    <a:cubicBezTo>
                      <a:pt x="2617" y="3777"/>
                      <a:pt x="4748" y="2599"/>
                      <a:pt x="6491" y="1630"/>
                    </a:cubicBezTo>
                    <a:cubicBezTo>
                      <a:pt x="7191" y="1261"/>
                      <a:pt x="7840" y="920"/>
                      <a:pt x="8434" y="612"/>
                    </a:cubicBezTo>
                    <a:cubicBezTo>
                      <a:pt x="8422" y="543"/>
                      <a:pt x="8383" y="445"/>
                      <a:pt x="8292" y="283"/>
                    </a:cubicBezTo>
                    <a:lnTo>
                      <a:pt x="8079" y="401"/>
                    </a:lnTo>
                    <a:cubicBezTo>
                      <a:pt x="8163" y="355"/>
                      <a:pt x="8165" y="204"/>
                      <a:pt x="8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7025025" y="1764950"/>
                <a:ext cx="65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149"/>
                      <a:pt x="47" y="316"/>
                      <a:pt x="77" y="494"/>
                    </a:cubicBezTo>
                    <a:lnTo>
                      <a:pt x="172" y="520"/>
                    </a:lnTo>
                    <a:lnTo>
                      <a:pt x="263" y="668"/>
                    </a:lnTo>
                    <a:cubicBezTo>
                      <a:pt x="232" y="476"/>
                      <a:pt x="202" y="297"/>
                      <a:pt x="177" y="137"/>
                    </a:cubicBezTo>
                    <a:cubicBezTo>
                      <a:pt x="119" y="91"/>
                      <a:pt x="59" y="4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7002775" y="1531850"/>
                <a:ext cx="41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33" extrusionOk="0">
                    <a:moveTo>
                      <a:pt x="96" y="1"/>
                    </a:moveTo>
                    <a:lnTo>
                      <a:pt x="0" y="54"/>
                    </a:lnTo>
                    <a:cubicBezTo>
                      <a:pt x="55" y="97"/>
                      <a:pt x="98" y="132"/>
                      <a:pt x="129" y="132"/>
                    </a:cubicBezTo>
                    <a:cubicBezTo>
                      <a:pt x="144" y="132"/>
                      <a:pt x="156" y="125"/>
                      <a:pt x="165" y="107"/>
                    </a:cubicBez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6647225" y="1661050"/>
                <a:ext cx="1374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3167" extrusionOk="0">
                    <a:moveTo>
                      <a:pt x="1009" y="2242"/>
                    </a:moveTo>
                    <a:lnTo>
                      <a:pt x="1009" y="2242"/>
                    </a:lnTo>
                    <a:cubicBezTo>
                      <a:pt x="1050" y="2272"/>
                      <a:pt x="1345" y="2416"/>
                      <a:pt x="1342" y="2675"/>
                    </a:cubicBezTo>
                    <a:lnTo>
                      <a:pt x="1050" y="2529"/>
                    </a:lnTo>
                    <a:lnTo>
                      <a:pt x="1219" y="2434"/>
                    </a:lnTo>
                    <a:lnTo>
                      <a:pt x="1009" y="2242"/>
                    </a:lnTo>
                    <a:close/>
                    <a:moveTo>
                      <a:pt x="4908" y="0"/>
                    </a:moveTo>
                    <a:lnTo>
                      <a:pt x="4657" y="139"/>
                    </a:lnTo>
                    <a:lnTo>
                      <a:pt x="4820" y="362"/>
                    </a:lnTo>
                    <a:lnTo>
                      <a:pt x="4535" y="206"/>
                    </a:lnTo>
                    <a:cubicBezTo>
                      <a:pt x="3308" y="883"/>
                      <a:pt x="2047" y="1581"/>
                      <a:pt x="779" y="2284"/>
                    </a:cubicBezTo>
                    <a:cubicBezTo>
                      <a:pt x="849" y="2314"/>
                      <a:pt x="913" y="2395"/>
                      <a:pt x="967" y="2578"/>
                    </a:cubicBezTo>
                    <a:cubicBezTo>
                      <a:pt x="939" y="2588"/>
                      <a:pt x="916" y="2592"/>
                      <a:pt x="897" y="2592"/>
                    </a:cubicBezTo>
                    <a:cubicBezTo>
                      <a:pt x="776" y="2592"/>
                      <a:pt x="821" y="2413"/>
                      <a:pt x="733" y="2309"/>
                    </a:cubicBezTo>
                    <a:lnTo>
                      <a:pt x="489" y="2446"/>
                    </a:lnTo>
                    <a:cubicBezTo>
                      <a:pt x="494" y="2455"/>
                      <a:pt x="499" y="2464"/>
                      <a:pt x="503" y="2474"/>
                    </a:cubicBezTo>
                    <a:cubicBezTo>
                      <a:pt x="566" y="2557"/>
                      <a:pt x="629" y="2695"/>
                      <a:pt x="691" y="2695"/>
                    </a:cubicBezTo>
                    <a:cubicBezTo>
                      <a:pt x="705" y="2695"/>
                      <a:pt x="719" y="2689"/>
                      <a:pt x="733" y="2673"/>
                    </a:cubicBezTo>
                    <a:lnTo>
                      <a:pt x="714" y="2566"/>
                    </a:lnTo>
                    <a:lnTo>
                      <a:pt x="756" y="2643"/>
                    </a:lnTo>
                    <a:cubicBezTo>
                      <a:pt x="749" y="2654"/>
                      <a:pt x="742" y="2664"/>
                      <a:pt x="733" y="2673"/>
                    </a:cubicBezTo>
                    <a:lnTo>
                      <a:pt x="754" y="2798"/>
                    </a:lnTo>
                    <a:cubicBezTo>
                      <a:pt x="547" y="2659"/>
                      <a:pt x="482" y="2652"/>
                      <a:pt x="352" y="2520"/>
                    </a:cubicBezTo>
                    <a:lnTo>
                      <a:pt x="0" y="2715"/>
                    </a:lnTo>
                    <a:cubicBezTo>
                      <a:pt x="60" y="2817"/>
                      <a:pt x="125" y="2912"/>
                      <a:pt x="228" y="2912"/>
                    </a:cubicBezTo>
                    <a:cubicBezTo>
                      <a:pt x="237" y="2912"/>
                      <a:pt x="246" y="2911"/>
                      <a:pt x="255" y="2909"/>
                    </a:cubicBezTo>
                    <a:cubicBezTo>
                      <a:pt x="253" y="2898"/>
                      <a:pt x="248" y="2891"/>
                      <a:pt x="246" y="2879"/>
                    </a:cubicBezTo>
                    <a:cubicBezTo>
                      <a:pt x="246" y="2833"/>
                      <a:pt x="262" y="2818"/>
                      <a:pt x="284" y="2818"/>
                    </a:cubicBezTo>
                    <a:cubicBezTo>
                      <a:pt x="312" y="2818"/>
                      <a:pt x="350" y="2844"/>
                      <a:pt x="373" y="2861"/>
                    </a:cubicBezTo>
                    <a:cubicBezTo>
                      <a:pt x="339" y="2886"/>
                      <a:pt x="297" y="2903"/>
                      <a:pt x="255" y="2909"/>
                    </a:cubicBezTo>
                    <a:cubicBezTo>
                      <a:pt x="325" y="3136"/>
                      <a:pt x="397" y="3167"/>
                      <a:pt x="473" y="3167"/>
                    </a:cubicBezTo>
                    <a:cubicBezTo>
                      <a:pt x="488" y="3167"/>
                      <a:pt x="502" y="3166"/>
                      <a:pt x="517" y="3165"/>
                    </a:cubicBezTo>
                    <a:cubicBezTo>
                      <a:pt x="2209" y="2233"/>
                      <a:pt x="3890" y="1305"/>
                      <a:pt x="5497" y="417"/>
                    </a:cubicBezTo>
                    <a:cubicBezTo>
                      <a:pt x="5311" y="276"/>
                      <a:pt x="5063" y="204"/>
                      <a:pt x="4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7057475" y="1483875"/>
                <a:ext cx="1775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11605" extrusionOk="0">
                    <a:moveTo>
                      <a:pt x="1026" y="415"/>
                    </a:moveTo>
                    <a:lnTo>
                      <a:pt x="1026" y="415"/>
                    </a:lnTo>
                    <a:cubicBezTo>
                      <a:pt x="1151" y="554"/>
                      <a:pt x="1320" y="612"/>
                      <a:pt x="1362" y="749"/>
                    </a:cubicBezTo>
                    <a:lnTo>
                      <a:pt x="1362" y="434"/>
                    </a:lnTo>
                    <a:cubicBezTo>
                      <a:pt x="1531" y="443"/>
                      <a:pt x="1443" y="853"/>
                      <a:pt x="1651" y="1048"/>
                    </a:cubicBezTo>
                    <a:cubicBezTo>
                      <a:pt x="1514" y="1041"/>
                      <a:pt x="1435" y="798"/>
                      <a:pt x="1342" y="798"/>
                    </a:cubicBezTo>
                    <a:cubicBezTo>
                      <a:pt x="1320" y="798"/>
                      <a:pt x="1298" y="811"/>
                      <a:pt x="1274" y="844"/>
                    </a:cubicBezTo>
                    <a:cubicBezTo>
                      <a:pt x="1310" y="915"/>
                      <a:pt x="1348" y="986"/>
                      <a:pt x="1383" y="986"/>
                    </a:cubicBezTo>
                    <a:cubicBezTo>
                      <a:pt x="1389" y="986"/>
                      <a:pt x="1394" y="984"/>
                      <a:pt x="1399" y="981"/>
                    </a:cubicBezTo>
                    <a:lnTo>
                      <a:pt x="1399" y="981"/>
                    </a:lnTo>
                    <a:cubicBezTo>
                      <a:pt x="1387" y="1136"/>
                      <a:pt x="1350" y="1193"/>
                      <a:pt x="1297" y="1193"/>
                    </a:cubicBezTo>
                    <a:cubicBezTo>
                      <a:pt x="1146" y="1193"/>
                      <a:pt x="865" y="733"/>
                      <a:pt x="646" y="733"/>
                    </a:cubicBezTo>
                    <a:cubicBezTo>
                      <a:pt x="644" y="733"/>
                      <a:pt x="642" y="733"/>
                      <a:pt x="641" y="733"/>
                    </a:cubicBezTo>
                    <a:cubicBezTo>
                      <a:pt x="650" y="685"/>
                      <a:pt x="678" y="667"/>
                      <a:pt x="717" y="667"/>
                    </a:cubicBezTo>
                    <a:cubicBezTo>
                      <a:pt x="822" y="667"/>
                      <a:pt x="1005" y="793"/>
                      <a:pt x="1126" y="793"/>
                    </a:cubicBezTo>
                    <a:cubicBezTo>
                      <a:pt x="1176" y="793"/>
                      <a:pt x="1215" y="772"/>
                      <a:pt x="1234" y="714"/>
                    </a:cubicBezTo>
                    <a:lnTo>
                      <a:pt x="1234" y="712"/>
                    </a:lnTo>
                    <a:cubicBezTo>
                      <a:pt x="1192" y="582"/>
                      <a:pt x="1023" y="573"/>
                      <a:pt x="1026" y="415"/>
                    </a:cubicBezTo>
                    <a:close/>
                    <a:moveTo>
                      <a:pt x="5688" y="8373"/>
                    </a:moveTo>
                    <a:cubicBezTo>
                      <a:pt x="5688" y="8383"/>
                      <a:pt x="5688" y="8394"/>
                      <a:pt x="5690" y="8406"/>
                    </a:cubicBezTo>
                    <a:cubicBezTo>
                      <a:pt x="5690" y="8396"/>
                      <a:pt x="5689" y="8385"/>
                      <a:pt x="5688" y="8373"/>
                    </a:cubicBezTo>
                    <a:close/>
                    <a:moveTo>
                      <a:pt x="1777" y="0"/>
                    </a:moveTo>
                    <a:lnTo>
                      <a:pt x="1777" y="0"/>
                    </a:lnTo>
                    <a:cubicBezTo>
                      <a:pt x="1733" y="28"/>
                      <a:pt x="1679" y="58"/>
                      <a:pt x="1619" y="93"/>
                    </a:cubicBezTo>
                    <a:lnTo>
                      <a:pt x="1742" y="432"/>
                    </a:lnTo>
                    <a:lnTo>
                      <a:pt x="1278" y="228"/>
                    </a:lnTo>
                    <a:lnTo>
                      <a:pt x="1450" y="158"/>
                    </a:lnTo>
                    <a:cubicBezTo>
                      <a:pt x="1431" y="123"/>
                      <a:pt x="1417" y="88"/>
                      <a:pt x="1410" y="51"/>
                    </a:cubicBezTo>
                    <a:cubicBezTo>
                      <a:pt x="1411" y="50"/>
                      <a:pt x="1411" y="49"/>
                      <a:pt x="1410" y="49"/>
                    </a:cubicBezTo>
                    <a:cubicBezTo>
                      <a:pt x="1386" y="49"/>
                      <a:pt x="979" y="263"/>
                      <a:pt x="265" y="647"/>
                    </a:cubicBezTo>
                    <a:cubicBezTo>
                      <a:pt x="291" y="682"/>
                      <a:pt x="318" y="717"/>
                      <a:pt x="346" y="747"/>
                    </a:cubicBezTo>
                    <a:lnTo>
                      <a:pt x="240" y="661"/>
                    </a:lnTo>
                    <a:lnTo>
                      <a:pt x="1" y="789"/>
                    </a:lnTo>
                    <a:cubicBezTo>
                      <a:pt x="54" y="872"/>
                      <a:pt x="131" y="939"/>
                      <a:pt x="221" y="979"/>
                    </a:cubicBezTo>
                    <a:lnTo>
                      <a:pt x="133" y="1176"/>
                    </a:lnTo>
                    <a:cubicBezTo>
                      <a:pt x="214" y="1254"/>
                      <a:pt x="302" y="1340"/>
                      <a:pt x="383" y="1407"/>
                    </a:cubicBezTo>
                    <a:cubicBezTo>
                      <a:pt x="458" y="1370"/>
                      <a:pt x="532" y="1336"/>
                      <a:pt x="599" y="1301"/>
                    </a:cubicBezTo>
                    <a:cubicBezTo>
                      <a:pt x="583" y="1236"/>
                      <a:pt x="553" y="1173"/>
                      <a:pt x="513" y="1120"/>
                    </a:cubicBezTo>
                    <a:lnTo>
                      <a:pt x="386" y="1192"/>
                    </a:lnTo>
                    <a:lnTo>
                      <a:pt x="346" y="1009"/>
                    </a:lnTo>
                    <a:cubicBezTo>
                      <a:pt x="364" y="967"/>
                      <a:pt x="391" y="949"/>
                      <a:pt x="425" y="949"/>
                    </a:cubicBezTo>
                    <a:cubicBezTo>
                      <a:pt x="518" y="949"/>
                      <a:pt x="660" y="1085"/>
                      <a:pt x="773" y="1217"/>
                    </a:cubicBezTo>
                    <a:lnTo>
                      <a:pt x="798" y="1203"/>
                    </a:lnTo>
                    <a:cubicBezTo>
                      <a:pt x="819" y="1248"/>
                      <a:pt x="845" y="1296"/>
                      <a:pt x="875" y="1352"/>
                    </a:cubicBezTo>
                    <a:lnTo>
                      <a:pt x="891" y="1373"/>
                    </a:lnTo>
                    <a:lnTo>
                      <a:pt x="889" y="1373"/>
                    </a:lnTo>
                    <a:cubicBezTo>
                      <a:pt x="1311" y="2131"/>
                      <a:pt x="2574" y="3930"/>
                      <a:pt x="3654" y="5256"/>
                    </a:cubicBezTo>
                    <a:cubicBezTo>
                      <a:pt x="3907" y="5775"/>
                      <a:pt x="4171" y="6313"/>
                      <a:pt x="4438" y="6855"/>
                    </a:cubicBezTo>
                    <a:lnTo>
                      <a:pt x="4452" y="6899"/>
                    </a:lnTo>
                    <a:cubicBezTo>
                      <a:pt x="4473" y="6878"/>
                      <a:pt x="4494" y="6860"/>
                      <a:pt x="4517" y="6837"/>
                    </a:cubicBezTo>
                    <a:lnTo>
                      <a:pt x="4227" y="6329"/>
                    </a:lnTo>
                    <a:lnTo>
                      <a:pt x="4227" y="6329"/>
                    </a:lnTo>
                    <a:cubicBezTo>
                      <a:pt x="4436" y="6626"/>
                      <a:pt x="4811" y="7189"/>
                      <a:pt x="5103" y="7437"/>
                    </a:cubicBezTo>
                    <a:lnTo>
                      <a:pt x="4769" y="7319"/>
                    </a:lnTo>
                    <a:lnTo>
                      <a:pt x="4892" y="7558"/>
                    </a:lnTo>
                    <a:cubicBezTo>
                      <a:pt x="4823" y="7451"/>
                      <a:pt x="4758" y="7402"/>
                      <a:pt x="4698" y="7382"/>
                    </a:cubicBezTo>
                    <a:lnTo>
                      <a:pt x="4698" y="7382"/>
                    </a:lnTo>
                    <a:cubicBezTo>
                      <a:pt x="4774" y="7537"/>
                      <a:pt x="4851" y="7690"/>
                      <a:pt x="4927" y="7845"/>
                    </a:cubicBezTo>
                    <a:cubicBezTo>
                      <a:pt x="5020" y="8432"/>
                      <a:pt x="5161" y="9336"/>
                      <a:pt x="5312" y="10309"/>
                    </a:cubicBezTo>
                    <a:cubicBezTo>
                      <a:pt x="5532" y="10305"/>
                      <a:pt x="5386" y="9932"/>
                      <a:pt x="5439" y="9878"/>
                    </a:cubicBezTo>
                    <a:cubicBezTo>
                      <a:pt x="5358" y="9347"/>
                      <a:pt x="5277" y="8847"/>
                      <a:pt x="5210" y="8422"/>
                    </a:cubicBezTo>
                    <a:lnTo>
                      <a:pt x="5210" y="8422"/>
                    </a:lnTo>
                    <a:cubicBezTo>
                      <a:pt x="5463" y="8937"/>
                      <a:pt x="5711" y="9442"/>
                      <a:pt x="5947" y="9925"/>
                    </a:cubicBezTo>
                    <a:lnTo>
                      <a:pt x="5968" y="9906"/>
                    </a:lnTo>
                    <a:cubicBezTo>
                      <a:pt x="5956" y="9894"/>
                      <a:pt x="5945" y="9883"/>
                      <a:pt x="5929" y="9871"/>
                    </a:cubicBezTo>
                    <a:lnTo>
                      <a:pt x="5929" y="9871"/>
                    </a:lnTo>
                    <a:lnTo>
                      <a:pt x="5973" y="9901"/>
                    </a:lnTo>
                    <a:lnTo>
                      <a:pt x="5968" y="9906"/>
                    </a:lnTo>
                    <a:cubicBezTo>
                      <a:pt x="6079" y="10003"/>
                      <a:pt x="6077" y="10059"/>
                      <a:pt x="6038" y="10110"/>
                    </a:cubicBezTo>
                    <a:cubicBezTo>
                      <a:pt x="6279" y="10602"/>
                      <a:pt x="6504" y="11072"/>
                      <a:pt x="6708" y="11501"/>
                    </a:cubicBezTo>
                    <a:cubicBezTo>
                      <a:pt x="6796" y="11563"/>
                      <a:pt x="6884" y="11605"/>
                      <a:pt x="6956" y="11605"/>
                    </a:cubicBezTo>
                    <a:cubicBezTo>
                      <a:pt x="7020" y="11605"/>
                      <a:pt x="7072" y="11572"/>
                      <a:pt x="7099" y="11492"/>
                    </a:cubicBezTo>
                    <a:cubicBezTo>
                      <a:pt x="7002" y="11428"/>
                      <a:pt x="6883" y="11225"/>
                      <a:pt x="6794" y="11225"/>
                    </a:cubicBezTo>
                    <a:cubicBezTo>
                      <a:pt x="6766" y="11225"/>
                      <a:pt x="6742" y="11244"/>
                      <a:pt x="6721" y="11292"/>
                    </a:cubicBezTo>
                    <a:cubicBezTo>
                      <a:pt x="6763" y="11323"/>
                      <a:pt x="6803" y="11399"/>
                      <a:pt x="6763" y="11422"/>
                    </a:cubicBezTo>
                    <a:lnTo>
                      <a:pt x="6513" y="10993"/>
                    </a:lnTo>
                    <a:cubicBezTo>
                      <a:pt x="6584" y="10868"/>
                      <a:pt x="6642" y="10798"/>
                      <a:pt x="6722" y="10798"/>
                    </a:cubicBezTo>
                    <a:cubicBezTo>
                      <a:pt x="6787" y="10798"/>
                      <a:pt x="6865" y="10842"/>
                      <a:pt x="6976" y="10940"/>
                    </a:cubicBezTo>
                    <a:cubicBezTo>
                      <a:pt x="7011" y="10757"/>
                      <a:pt x="6782" y="10463"/>
                      <a:pt x="6663" y="10463"/>
                    </a:cubicBezTo>
                    <a:cubicBezTo>
                      <a:pt x="6632" y="10463"/>
                      <a:pt x="6608" y="10484"/>
                      <a:pt x="6599" y="10532"/>
                    </a:cubicBezTo>
                    <a:lnTo>
                      <a:pt x="6603" y="10219"/>
                    </a:lnTo>
                    <a:lnTo>
                      <a:pt x="6267" y="9994"/>
                    </a:lnTo>
                    <a:cubicBezTo>
                      <a:pt x="6269" y="9644"/>
                      <a:pt x="6339" y="9549"/>
                      <a:pt x="6385" y="9440"/>
                    </a:cubicBezTo>
                    <a:cubicBezTo>
                      <a:pt x="6290" y="9271"/>
                      <a:pt x="6195" y="9097"/>
                      <a:pt x="6100" y="8923"/>
                    </a:cubicBezTo>
                    <a:cubicBezTo>
                      <a:pt x="6067" y="8941"/>
                      <a:pt x="6034" y="8957"/>
                      <a:pt x="5983" y="8957"/>
                    </a:cubicBezTo>
                    <a:cubicBezTo>
                      <a:pt x="5949" y="8957"/>
                      <a:pt x="5908" y="8950"/>
                      <a:pt x="5852" y="8932"/>
                    </a:cubicBezTo>
                    <a:lnTo>
                      <a:pt x="5940" y="8631"/>
                    </a:lnTo>
                    <a:cubicBezTo>
                      <a:pt x="5938" y="8629"/>
                      <a:pt x="5936" y="8624"/>
                      <a:pt x="5933" y="8619"/>
                    </a:cubicBezTo>
                    <a:cubicBezTo>
                      <a:pt x="5917" y="8605"/>
                      <a:pt x="5902" y="8599"/>
                      <a:pt x="5887" y="8599"/>
                    </a:cubicBezTo>
                    <a:cubicBezTo>
                      <a:pt x="5820" y="8599"/>
                      <a:pt x="5762" y="8717"/>
                      <a:pt x="5699" y="8717"/>
                    </a:cubicBezTo>
                    <a:cubicBezTo>
                      <a:pt x="5668" y="8717"/>
                      <a:pt x="5637" y="8689"/>
                      <a:pt x="5602" y="8608"/>
                    </a:cubicBezTo>
                    <a:cubicBezTo>
                      <a:pt x="5393" y="8362"/>
                      <a:pt x="5773" y="8253"/>
                      <a:pt x="5439" y="8079"/>
                    </a:cubicBezTo>
                    <a:cubicBezTo>
                      <a:pt x="5447" y="8075"/>
                      <a:pt x="5456" y="8073"/>
                      <a:pt x="5465" y="8073"/>
                    </a:cubicBezTo>
                    <a:cubicBezTo>
                      <a:pt x="5546" y="8073"/>
                      <a:pt x="5669" y="8237"/>
                      <a:pt x="5688" y="8373"/>
                    </a:cubicBezTo>
                    <a:lnTo>
                      <a:pt x="5688" y="8373"/>
                    </a:lnTo>
                    <a:cubicBezTo>
                      <a:pt x="5686" y="8316"/>
                      <a:pt x="5703" y="8296"/>
                      <a:pt x="5729" y="8296"/>
                    </a:cubicBezTo>
                    <a:cubicBezTo>
                      <a:pt x="5737" y="8296"/>
                      <a:pt x="5747" y="8298"/>
                      <a:pt x="5757" y="8302"/>
                    </a:cubicBezTo>
                    <a:cubicBezTo>
                      <a:pt x="5514" y="7861"/>
                      <a:pt x="5270" y="7412"/>
                      <a:pt x="5027" y="6964"/>
                    </a:cubicBezTo>
                    <a:cubicBezTo>
                      <a:pt x="5180" y="6888"/>
                      <a:pt x="5277" y="6841"/>
                      <a:pt x="5310" y="6830"/>
                    </a:cubicBezTo>
                    <a:lnTo>
                      <a:pt x="5310" y="6830"/>
                    </a:lnTo>
                    <a:cubicBezTo>
                      <a:pt x="5302" y="6832"/>
                      <a:pt x="5293" y="6833"/>
                      <a:pt x="5284" y="6833"/>
                    </a:cubicBezTo>
                    <a:cubicBezTo>
                      <a:pt x="5178" y="6833"/>
                      <a:pt x="5000" y="6710"/>
                      <a:pt x="4772" y="6498"/>
                    </a:cubicBezTo>
                    <a:cubicBezTo>
                      <a:pt x="4081" y="5223"/>
                      <a:pt x="3413" y="3969"/>
                      <a:pt x="2857" y="2912"/>
                    </a:cubicBezTo>
                    <a:cubicBezTo>
                      <a:pt x="2407" y="1811"/>
                      <a:pt x="2027" y="798"/>
                      <a:pt x="1948" y="251"/>
                    </a:cubicBezTo>
                    <a:cubicBezTo>
                      <a:pt x="1906" y="255"/>
                      <a:pt x="1886" y="288"/>
                      <a:pt x="1911" y="387"/>
                    </a:cubicBezTo>
                    <a:lnTo>
                      <a:pt x="1953" y="418"/>
                    </a:lnTo>
                    <a:cubicBezTo>
                      <a:pt x="1968" y="487"/>
                      <a:pt x="1967" y="508"/>
                      <a:pt x="1956" y="508"/>
                    </a:cubicBezTo>
                    <a:cubicBezTo>
                      <a:pt x="1940" y="508"/>
                      <a:pt x="1905" y="462"/>
                      <a:pt x="1879" y="462"/>
                    </a:cubicBezTo>
                    <a:cubicBezTo>
                      <a:pt x="1875" y="462"/>
                      <a:pt x="1872" y="462"/>
                      <a:pt x="1869" y="464"/>
                    </a:cubicBezTo>
                    <a:cubicBezTo>
                      <a:pt x="1932" y="350"/>
                      <a:pt x="1760" y="109"/>
                      <a:pt x="1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7249250" y="1818850"/>
                <a:ext cx="375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074" extrusionOk="0">
                    <a:moveTo>
                      <a:pt x="1027" y="0"/>
                    </a:moveTo>
                    <a:cubicBezTo>
                      <a:pt x="1006" y="0"/>
                      <a:pt x="988" y="11"/>
                      <a:pt x="979" y="28"/>
                    </a:cubicBezTo>
                    <a:cubicBezTo>
                      <a:pt x="977" y="42"/>
                      <a:pt x="975" y="56"/>
                      <a:pt x="975" y="68"/>
                    </a:cubicBezTo>
                    <a:cubicBezTo>
                      <a:pt x="979" y="112"/>
                      <a:pt x="1005" y="179"/>
                      <a:pt x="1056" y="281"/>
                    </a:cubicBezTo>
                    <a:lnTo>
                      <a:pt x="805" y="8"/>
                    </a:lnTo>
                    <a:cubicBezTo>
                      <a:pt x="744" y="149"/>
                      <a:pt x="585" y="247"/>
                      <a:pt x="423" y="247"/>
                    </a:cubicBezTo>
                    <a:cubicBezTo>
                      <a:pt x="351" y="247"/>
                      <a:pt x="278" y="227"/>
                      <a:pt x="214" y="184"/>
                    </a:cubicBezTo>
                    <a:lnTo>
                      <a:pt x="214" y="184"/>
                    </a:lnTo>
                    <a:lnTo>
                      <a:pt x="339" y="427"/>
                    </a:lnTo>
                    <a:cubicBezTo>
                      <a:pt x="187" y="513"/>
                      <a:pt x="239" y="566"/>
                      <a:pt x="69" y="566"/>
                    </a:cubicBezTo>
                    <a:cubicBezTo>
                      <a:pt x="49" y="566"/>
                      <a:pt x="27" y="565"/>
                      <a:pt x="1" y="564"/>
                    </a:cubicBezTo>
                    <a:lnTo>
                      <a:pt x="1" y="564"/>
                    </a:lnTo>
                    <a:cubicBezTo>
                      <a:pt x="68" y="687"/>
                      <a:pt x="147" y="803"/>
                      <a:pt x="240" y="909"/>
                    </a:cubicBezTo>
                    <a:cubicBezTo>
                      <a:pt x="318" y="953"/>
                      <a:pt x="388" y="1009"/>
                      <a:pt x="451" y="1074"/>
                    </a:cubicBezTo>
                    <a:cubicBezTo>
                      <a:pt x="1051" y="777"/>
                      <a:pt x="1417" y="606"/>
                      <a:pt x="1501" y="594"/>
                    </a:cubicBezTo>
                    <a:cubicBezTo>
                      <a:pt x="1429" y="566"/>
                      <a:pt x="1264" y="353"/>
                      <a:pt x="1033" y="1"/>
                    </a:cubicBezTo>
                    <a:cubicBezTo>
                      <a:pt x="1031" y="0"/>
                      <a:pt x="1029" y="0"/>
                      <a:pt x="1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6336000" y="1902900"/>
                <a:ext cx="8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30" y="0"/>
                    </a:moveTo>
                    <a:lnTo>
                      <a:pt x="0" y="19"/>
                    </a:lnTo>
                    <a:cubicBezTo>
                      <a:pt x="14" y="28"/>
                      <a:pt x="26" y="39"/>
                      <a:pt x="35" y="51"/>
                    </a:cubicBezTo>
                    <a:cubicBezTo>
                      <a:pt x="35" y="33"/>
                      <a:pt x="35" y="16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7197575" y="1788950"/>
                <a:ext cx="129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2379" extrusionOk="0">
                    <a:moveTo>
                      <a:pt x="225" y="207"/>
                    </a:moveTo>
                    <a:lnTo>
                      <a:pt x="225" y="207"/>
                    </a:lnTo>
                    <a:cubicBezTo>
                      <a:pt x="225" y="207"/>
                      <a:pt x="225" y="208"/>
                      <a:pt x="225" y="209"/>
                    </a:cubicBezTo>
                    <a:lnTo>
                      <a:pt x="225" y="209"/>
                    </a:lnTo>
                    <a:cubicBezTo>
                      <a:pt x="225" y="210"/>
                      <a:pt x="225" y="211"/>
                      <a:pt x="225" y="211"/>
                    </a:cubicBezTo>
                    <a:cubicBezTo>
                      <a:pt x="225" y="209"/>
                      <a:pt x="225" y="209"/>
                      <a:pt x="225" y="207"/>
                    </a:cubicBezTo>
                    <a:close/>
                    <a:moveTo>
                      <a:pt x="0" y="0"/>
                    </a:moveTo>
                    <a:cubicBezTo>
                      <a:pt x="74" y="501"/>
                      <a:pt x="148" y="979"/>
                      <a:pt x="211" y="1398"/>
                    </a:cubicBezTo>
                    <a:lnTo>
                      <a:pt x="216" y="1405"/>
                    </a:lnTo>
                    <a:lnTo>
                      <a:pt x="211" y="1408"/>
                    </a:lnTo>
                    <a:cubicBezTo>
                      <a:pt x="269" y="1788"/>
                      <a:pt x="318" y="2119"/>
                      <a:pt x="357" y="2379"/>
                    </a:cubicBezTo>
                    <a:cubicBezTo>
                      <a:pt x="413" y="2363"/>
                      <a:pt x="466" y="2344"/>
                      <a:pt x="517" y="2321"/>
                    </a:cubicBezTo>
                    <a:cubicBezTo>
                      <a:pt x="496" y="2142"/>
                      <a:pt x="468" y="1927"/>
                      <a:pt x="436" y="1681"/>
                    </a:cubicBezTo>
                    <a:lnTo>
                      <a:pt x="383" y="1672"/>
                    </a:lnTo>
                    <a:cubicBezTo>
                      <a:pt x="357" y="1570"/>
                      <a:pt x="373" y="1530"/>
                      <a:pt x="415" y="1521"/>
                    </a:cubicBezTo>
                    <a:cubicBezTo>
                      <a:pt x="401" y="1428"/>
                      <a:pt x="387" y="1331"/>
                      <a:pt x="373" y="1229"/>
                    </a:cubicBezTo>
                    <a:cubicBezTo>
                      <a:pt x="253" y="1104"/>
                      <a:pt x="172" y="946"/>
                      <a:pt x="137" y="775"/>
                    </a:cubicBezTo>
                    <a:cubicBezTo>
                      <a:pt x="264" y="756"/>
                      <a:pt x="181" y="443"/>
                      <a:pt x="225" y="209"/>
                    </a:cubicBezTo>
                    <a:lnTo>
                      <a:pt x="225" y="209"/>
                    </a:lnTo>
                    <a:cubicBezTo>
                      <a:pt x="218" y="166"/>
                      <a:pt x="211" y="123"/>
                      <a:pt x="206" y="82"/>
                    </a:cubicBezTo>
                    <a:cubicBezTo>
                      <a:pt x="139" y="47"/>
                      <a:pt x="72" y="1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6301450" y="1891750"/>
                <a:ext cx="590025" cy="454575"/>
              </a:xfrm>
              <a:custGeom>
                <a:avLst/>
                <a:gdLst/>
                <a:ahLst/>
                <a:cxnLst/>
                <a:rect l="l" t="t" r="r" b="b"/>
                <a:pathLst>
                  <a:path w="23601" h="18183" extrusionOk="0">
                    <a:moveTo>
                      <a:pt x="184" y="15178"/>
                    </a:moveTo>
                    <a:cubicBezTo>
                      <a:pt x="209" y="15190"/>
                      <a:pt x="232" y="15204"/>
                      <a:pt x="256" y="15218"/>
                    </a:cubicBezTo>
                    <a:cubicBezTo>
                      <a:pt x="228" y="15215"/>
                      <a:pt x="200" y="15202"/>
                      <a:pt x="184" y="15178"/>
                    </a:cubicBezTo>
                    <a:close/>
                    <a:moveTo>
                      <a:pt x="17976" y="1"/>
                    </a:moveTo>
                    <a:lnTo>
                      <a:pt x="17485" y="272"/>
                    </a:lnTo>
                    <a:lnTo>
                      <a:pt x="17651" y="593"/>
                    </a:lnTo>
                    <a:lnTo>
                      <a:pt x="17651" y="593"/>
                    </a:lnTo>
                    <a:cubicBezTo>
                      <a:pt x="17621" y="536"/>
                      <a:pt x="17456" y="415"/>
                      <a:pt x="17408" y="312"/>
                    </a:cubicBezTo>
                    <a:cubicBezTo>
                      <a:pt x="14962" y="1645"/>
                      <a:pt x="12500" y="2991"/>
                      <a:pt x="10182" y="4257"/>
                    </a:cubicBezTo>
                    <a:cubicBezTo>
                      <a:pt x="10191" y="4308"/>
                      <a:pt x="10233" y="4369"/>
                      <a:pt x="10328" y="4447"/>
                    </a:cubicBezTo>
                    <a:cubicBezTo>
                      <a:pt x="10161" y="4489"/>
                      <a:pt x="9950" y="4401"/>
                      <a:pt x="9906" y="4630"/>
                    </a:cubicBezTo>
                    <a:cubicBezTo>
                      <a:pt x="9962" y="4691"/>
                      <a:pt x="10018" y="4793"/>
                      <a:pt x="10071" y="4876"/>
                    </a:cubicBezTo>
                    <a:lnTo>
                      <a:pt x="10166" y="4825"/>
                    </a:lnTo>
                    <a:cubicBezTo>
                      <a:pt x="10173" y="4874"/>
                      <a:pt x="10185" y="4936"/>
                      <a:pt x="10194" y="5006"/>
                    </a:cubicBezTo>
                    <a:cubicBezTo>
                      <a:pt x="10204" y="5012"/>
                      <a:pt x="10215" y="5014"/>
                      <a:pt x="10227" y="5014"/>
                    </a:cubicBezTo>
                    <a:cubicBezTo>
                      <a:pt x="10248" y="5014"/>
                      <a:pt x="10268" y="5005"/>
                      <a:pt x="10282" y="4990"/>
                    </a:cubicBezTo>
                    <a:cubicBezTo>
                      <a:pt x="10287" y="4974"/>
                      <a:pt x="10289" y="4960"/>
                      <a:pt x="10293" y="4946"/>
                    </a:cubicBezTo>
                    <a:cubicBezTo>
                      <a:pt x="10282" y="4881"/>
                      <a:pt x="10273" y="4823"/>
                      <a:pt x="10261" y="4772"/>
                    </a:cubicBezTo>
                    <a:cubicBezTo>
                      <a:pt x="11221" y="4239"/>
                      <a:pt x="12208" y="3692"/>
                      <a:pt x="13214" y="3138"/>
                    </a:cubicBezTo>
                    <a:cubicBezTo>
                      <a:pt x="13425" y="4426"/>
                      <a:pt x="14160" y="9174"/>
                      <a:pt x="14394" y="10549"/>
                    </a:cubicBezTo>
                    <a:lnTo>
                      <a:pt x="14297" y="10605"/>
                    </a:lnTo>
                    <a:cubicBezTo>
                      <a:pt x="14299" y="10667"/>
                      <a:pt x="14311" y="10727"/>
                      <a:pt x="14330" y="10788"/>
                    </a:cubicBezTo>
                    <a:cubicBezTo>
                      <a:pt x="14307" y="10814"/>
                      <a:pt x="14277" y="10825"/>
                      <a:pt x="14244" y="10825"/>
                    </a:cubicBezTo>
                    <a:cubicBezTo>
                      <a:pt x="14185" y="10825"/>
                      <a:pt x="14112" y="10792"/>
                      <a:pt x="14035" y="10751"/>
                    </a:cubicBezTo>
                    <a:cubicBezTo>
                      <a:pt x="13131" y="11256"/>
                      <a:pt x="12250" y="11752"/>
                      <a:pt x="11404" y="12227"/>
                    </a:cubicBezTo>
                    <a:cubicBezTo>
                      <a:pt x="11256" y="11203"/>
                      <a:pt x="10725" y="7558"/>
                      <a:pt x="10414" y="5646"/>
                    </a:cubicBezTo>
                    <a:cubicBezTo>
                      <a:pt x="10402" y="5677"/>
                      <a:pt x="10380" y="5695"/>
                      <a:pt x="10343" y="5695"/>
                    </a:cubicBezTo>
                    <a:cubicBezTo>
                      <a:pt x="10336" y="5695"/>
                      <a:pt x="10328" y="5694"/>
                      <a:pt x="10319" y="5692"/>
                    </a:cubicBezTo>
                    <a:cubicBezTo>
                      <a:pt x="10317" y="5553"/>
                      <a:pt x="10289" y="5416"/>
                      <a:pt x="10236" y="5287"/>
                    </a:cubicBezTo>
                    <a:lnTo>
                      <a:pt x="10236" y="5287"/>
                    </a:lnTo>
                    <a:cubicBezTo>
                      <a:pt x="10481" y="6972"/>
                      <a:pt x="11119" y="11583"/>
                      <a:pt x="11223" y="12327"/>
                    </a:cubicBezTo>
                    <a:cubicBezTo>
                      <a:pt x="10180" y="12916"/>
                      <a:pt x="9188" y="13474"/>
                      <a:pt x="8274" y="13991"/>
                    </a:cubicBezTo>
                    <a:cubicBezTo>
                      <a:pt x="8119" y="13078"/>
                      <a:pt x="7723" y="10222"/>
                      <a:pt x="7463" y="8284"/>
                    </a:cubicBezTo>
                    <a:cubicBezTo>
                      <a:pt x="7450" y="8334"/>
                      <a:pt x="7430" y="8354"/>
                      <a:pt x="7405" y="8354"/>
                    </a:cubicBezTo>
                    <a:cubicBezTo>
                      <a:pt x="7369" y="8354"/>
                      <a:pt x="7322" y="8311"/>
                      <a:pt x="7270" y="8265"/>
                    </a:cubicBezTo>
                    <a:lnTo>
                      <a:pt x="7270" y="8265"/>
                    </a:lnTo>
                    <a:cubicBezTo>
                      <a:pt x="7574" y="10382"/>
                      <a:pt x="8008" y="13468"/>
                      <a:pt x="8091" y="14096"/>
                    </a:cubicBezTo>
                    <a:cubicBezTo>
                      <a:pt x="6997" y="14717"/>
                      <a:pt x="6014" y="15278"/>
                      <a:pt x="5184" y="15756"/>
                    </a:cubicBezTo>
                    <a:cubicBezTo>
                      <a:pt x="5168" y="15610"/>
                      <a:pt x="5145" y="15419"/>
                      <a:pt x="5117" y="15197"/>
                    </a:cubicBezTo>
                    <a:cubicBezTo>
                      <a:pt x="5024" y="15164"/>
                      <a:pt x="4920" y="15116"/>
                      <a:pt x="4825" y="15076"/>
                    </a:cubicBezTo>
                    <a:lnTo>
                      <a:pt x="4825" y="15076"/>
                    </a:lnTo>
                    <a:cubicBezTo>
                      <a:pt x="4890" y="15498"/>
                      <a:pt x="4936" y="15793"/>
                      <a:pt x="4955" y="15888"/>
                    </a:cubicBezTo>
                    <a:cubicBezTo>
                      <a:pt x="3339" y="16820"/>
                      <a:pt x="2354" y="17411"/>
                      <a:pt x="2312" y="17490"/>
                    </a:cubicBezTo>
                    <a:cubicBezTo>
                      <a:pt x="2254" y="17457"/>
                      <a:pt x="2150" y="17334"/>
                      <a:pt x="2010" y="17133"/>
                    </a:cubicBezTo>
                    <a:cubicBezTo>
                      <a:pt x="1946" y="16715"/>
                      <a:pt x="1855" y="16085"/>
                      <a:pt x="1748" y="15366"/>
                    </a:cubicBezTo>
                    <a:lnTo>
                      <a:pt x="1728" y="15426"/>
                    </a:lnTo>
                    <a:cubicBezTo>
                      <a:pt x="1670" y="15234"/>
                      <a:pt x="1605" y="15139"/>
                      <a:pt x="1535" y="15088"/>
                    </a:cubicBezTo>
                    <a:lnTo>
                      <a:pt x="1535" y="15088"/>
                    </a:lnTo>
                    <a:cubicBezTo>
                      <a:pt x="1633" y="15749"/>
                      <a:pt x="1728" y="16356"/>
                      <a:pt x="1804" y="16824"/>
                    </a:cubicBezTo>
                    <a:cubicBezTo>
                      <a:pt x="1489" y="16340"/>
                      <a:pt x="1065" y="15623"/>
                      <a:pt x="578" y="14777"/>
                    </a:cubicBezTo>
                    <a:lnTo>
                      <a:pt x="578" y="14777"/>
                    </a:lnTo>
                    <a:cubicBezTo>
                      <a:pt x="617" y="14995"/>
                      <a:pt x="371" y="14849"/>
                      <a:pt x="633" y="15213"/>
                    </a:cubicBezTo>
                    <a:cubicBezTo>
                      <a:pt x="599" y="15227"/>
                      <a:pt x="572" y="15233"/>
                      <a:pt x="552" y="15233"/>
                    </a:cubicBezTo>
                    <a:cubicBezTo>
                      <a:pt x="401" y="15233"/>
                      <a:pt x="603" y="14892"/>
                      <a:pt x="341" y="14810"/>
                    </a:cubicBezTo>
                    <a:cubicBezTo>
                      <a:pt x="340" y="14810"/>
                      <a:pt x="339" y="14810"/>
                      <a:pt x="338" y="14810"/>
                    </a:cubicBezTo>
                    <a:cubicBezTo>
                      <a:pt x="260" y="14810"/>
                      <a:pt x="342" y="14969"/>
                      <a:pt x="383" y="15046"/>
                    </a:cubicBezTo>
                    <a:cubicBezTo>
                      <a:pt x="333" y="15012"/>
                      <a:pt x="296" y="15003"/>
                      <a:pt x="262" y="15003"/>
                    </a:cubicBezTo>
                    <a:cubicBezTo>
                      <a:pt x="227" y="15003"/>
                      <a:pt x="194" y="15013"/>
                      <a:pt x="153" y="15013"/>
                    </a:cubicBezTo>
                    <a:cubicBezTo>
                      <a:pt x="134" y="15013"/>
                      <a:pt x="113" y="15011"/>
                      <a:pt x="89" y="15005"/>
                    </a:cubicBezTo>
                    <a:lnTo>
                      <a:pt x="89" y="15005"/>
                    </a:lnTo>
                    <a:cubicBezTo>
                      <a:pt x="116" y="15058"/>
                      <a:pt x="144" y="15134"/>
                      <a:pt x="184" y="15178"/>
                    </a:cubicBezTo>
                    <a:cubicBezTo>
                      <a:pt x="148" y="15161"/>
                      <a:pt x="117" y="15153"/>
                      <a:pt x="90" y="15153"/>
                    </a:cubicBezTo>
                    <a:cubicBezTo>
                      <a:pt x="51" y="15153"/>
                      <a:pt x="21" y="15170"/>
                      <a:pt x="1" y="15204"/>
                    </a:cubicBezTo>
                    <a:lnTo>
                      <a:pt x="42" y="15287"/>
                    </a:lnTo>
                    <a:lnTo>
                      <a:pt x="40" y="15285"/>
                    </a:lnTo>
                    <a:lnTo>
                      <a:pt x="40" y="15285"/>
                    </a:lnTo>
                    <a:cubicBezTo>
                      <a:pt x="798" y="16864"/>
                      <a:pt x="1317" y="18018"/>
                      <a:pt x="1266" y="18183"/>
                    </a:cubicBezTo>
                    <a:cubicBezTo>
                      <a:pt x="1368" y="18116"/>
                      <a:pt x="1612" y="17976"/>
                      <a:pt x="1973" y="17770"/>
                    </a:cubicBezTo>
                    <a:cubicBezTo>
                      <a:pt x="1976" y="17775"/>
                      <a:pt x="1978" y="17779"/>
                      <a:pt x="1980" y="17779"/>
                    </a:cubicBezTo>
                    <a:cubicBezTo>
                      <a:pt x="1972" y="17785"/>
                      <a:pt x="1969" y="17788"/>
                      <a:pt x="1970" y="17788"/>
                    </a:cubicBezTo>
                    <a:cubicBezTo>
                      <a:pt x="1974" y="17788"/>
                      <a:pt x="2026" y="17757"/>
                      <a:pt x="2061" y="17721"/>
                    </a:cubicBezTo>
                    <a:cubicBezTo>
                      <a:pt x="2748" y="17334"/>
                      <a:pt x="3816" y="16741"/>
                      <a:pt x="5170" y="15994"/>
                    </a:cubicBezTo>
                    <a:cubicBezTo>
                      <a:pt x="5193" y="16013"/>
                      <a:pt x="5203" y="16043"/>
                      <a:pt x="5196" y="16071"/>
                    </a:cubicBezTo>
                    <a:cubicBezTo>
                      <a:pt x="5203" y="16071"/>
                      <a:pt x="5205" y="16038"/>
                      <a:pt x="5203" y="15978"/>
                    </a:cubicBezTo>
                    <a:cubicBezTo>
                      <a:pt x="6121" y="15470"/>
                      <a:pt x="7168" y="14896"/>
                      <a:pt x="8314" y="14270"/>
                    </a:cubicBezTo>
                    <a:cubicBezTo>
                      <a:pt x="8321" y="14274"/>
                      <a:pt x="8330" y="14277"/>
                      <a:pt x="8337" y="14281"/>
                    </a:cubicBezTo>
                    <a:cubicBezTo>
                      <a:pt x="8332" y="14274"/>
                      <a:pt x="8330" y="14270"/>
                      <a:pt x="8328" y="14263"/>
                    </a:cubicBezTo>
                    <a:cubicBezTo>
                      <a:pt x="10168" y="13257"/>
                      <a:pt x="12257" y="12118"/>
                      <a:pt x="14459" y="10922"/>
                    </a:cubicBezTo>
                    <a:lnTo>
                      <a:pt x="14464" y="10922"/>
                    </a:lnTo>
                    <a:lnTo>
                      <a:pt x="14464" y="10920"/>
                    </a:lnTo>
                    <a:lnTo>
                      <a:pt x="16240" y="9955"/>
                    </a:lnTo>
                    <a:cubicBezTo>
                      <a:pt x="16219" y="9918"/>
                      <a:pt x="16203" y="9881"/>
                      <a:pt x="16191" y="9842"/>
                    </a:cubicBezTo>
                    <a:cubicBezTo>
                      <a:pt x="16215" y="9800"/>
                      <a:pt x="16264" y="9760"/>
                      <a:pt x="16332" y="9760"/>
                    </a:cubicBezTo>
                    <a:cubicBezTo>
                      <a:pt x="16376" y="9760"/>
                      <a:pt x="16428" y="9777"/>
                      <a:pt x="16485" y="9821"/>
                    </a:cubicBezTo>
                    <a:lnTo>
                      <a:pt x="16601" y="9758"/>
                    </a:lnTo>
                    <a:cubicBezTo>
                      <a:pt x="16474" y="9687"/>
                      <a:pt x="16349" y="9605"/>
                      <a:pt x="16230" y="9520"/>
                    </a:cubicBezTo>
                    <a:cubicBezTo>
                      <a:pt x="15656" y="9840"/>
                      <a:pt x="15085" y="10159"/>
                      <a:pt x="14522" y="10475"/>
                    </a:cubicBezTo>
                    <a:lnTo>
                      <a:pt x="14580" y="10642"/>
                    </a:lnTo>
                    <a:lnTo>
                      <a:pt x="14415" y="10322"/>
                    </a:lnTo>
                    <a:lnTo>
                      <a:pt x="14457" y="10299"/>
                    </a:lnTo>
                    <a:lnTo>
                      <a:pt x="14510" y="10445"/>
                    </a:lnTo>
                    <a:cubicBezTo>
                      <a:pt x="14332" y="9035"/>
                      <a:pt x="13532" y="3768"/>
                      <a:pt x="13428" y="3017"/>
                    </a:cubicBezTo>
                    <a:lnTo>
                      <a:pt x="14605" y="2366"/>
                    </a:lnTo>
                    <a:cubicBezTo>
                      <a:pt x="14605" y="2361"/>
                      <a:pt x="14603" y="2359"/>
                      <a:pt x="14601" y="2356"/>
                    </a:cubicBezTo>
                    <a:cubicBezTo>
                      <a:pt x="14728" y="2284"/>
                      <a:pt x="14561" y="2067"/>
                      <a:pt x="14731" y="2025"/>
                    </a:cubicBezTo>
                    <a:cubicBezTo>
                      <a:pt x="14777" y="2036"/>
                      <a:pt x="14853" y="2113"/>
                      <a:pt x="14930" y="2185"/>
                    </a:cubicBezTo>
                    <a:lnTo>
                      <a:pt x="15959" y="1617"/>
                    </a:lnTo>
                    <a:lnTo>
                      <a:pt x="15871" y="1538"/>
                    </a:lnTo>
                    <a:lnTo>
                      <a:pt x="16017" y="1584"/>
                    </a:lnTo>
                    <a:lnTo>
                      <a:pt x="16446" y="1348"/>
                    </a:lnTo>
                    <a:cubicBezTo>
                      <a:pt x="16469" y="2050"/>
                      <a:pt x="17313" y="7503"/>
                      <a:pt x="17496" y="8813"/>
                    </a:cubicBezTo>
                    <a:lnTo>
                      <a:pt x="17206" y="8975"/>
                    </a:lnTo>
                    <a:cubicBezTo>
                      <a:pt x="17176" y="9114"/>
                      <a:pt x="17130" y="9297"/>
                      <a:pt x="17250" y="9408"/>
                    </a:cubicBezTo>
                    <a:lnTo>
                      <a:pt x="17350" y="9353"/>
                    </a:lnTo>
                    <a:cubicBezTo>
                      <a:pt x="17336" y="9274"/>
                      <a:pt x="17390" y="9209"/>
                      <a:pt x="17448" y="9209"/>
                    </a:cubicBezTo>
                    <a:cubicBezTo>
                      <a:pt x="17475" y="9209"/>
                      <a:pt x="17503" y="9223"/>
                      <a:pt x="17524" y="9258"/>
                    </a:cubicBezTo>
                    <a:lnTo>
                      <a:pt x="17703" y="9160"/>
                    </a:lnTo>
                    <a:cubicBezTo>
                      <a:pt x="17705" y="9160"/>
                      <a:pt x="17707" y="9160"/>
                      <a:pt x="17710" y="9158"/>
                    </a:cubicBezTo>
                    <a:cubicBezTo>
                      <a:pt x="18760" y="8588"/>
                      <a:pt x="19821" y="8015"/>
                      <a:pt x="20881" y="7442"/>
                    </a:cubicBezTo>
                    <a:cubicBezTo>
                      <a:pt x="20888" y="7445"/>
                      <a:pt x="20892" y="7449"/>
                      <a:pt x="20897" y="7454"/>
                    </a:cubicBezTo>
                    <a:cubicBezTo>
                      <a:pt x="20895" y="7449"/>
                      <a:pt x="20892" y="7445"/>
                      <a:pt x="20890" y="7438"/>
                    </a:cubicBezTo>
                    <a:cubicBezTo>
                      <a:pt x="21762" y="6967"/>
                      <a:pt x="22633" y="6497"/>
                      <a:pt x="23496" y="6033"/>
                    </a:cubicBezTo>
                    <a:cubicBezTo>
                      <a:pt x="23456" y="6024"/>
                      <a:pt x="23419" y="6014"/>
                      <a:pt x="23387" y="6007"/>
                    </a:cubicBezTo>
                    <a:lnTo>
                      <a:pt x="23600" y="5838"/>
                    </a:lnTo>
                    <a:lnTo>
                      <a:pt x="23391" y="5593"/>
                    </a:lnTo>
                    <a:cubicBezTo>
                      <a:pt x="23378" y="5589"/>
                      <a:pt x="23364" y="5588"/>
                      <a:pt x="23350" y="5588"/>
                    </a:cubicBezTo>
                    <a:cubicBezTo>
                      <a:pt x="23224" y="5588"/>
                      <a:pt x="23066" y="5705"/>
                      <a:pt x="23178" y="5922"/>
                    </a:cubicBezTo>
                    <a:lnTo>
                      <a:pt x="23220" y="5950"/>
                    </a:lnTo>
                    <a:cubicBezTo>
                      <a:pt x="23051" y="5991"/>
                      <a:pt x="22545" y="5966"/>
                      <a:pt x="22712" y="6235"/>
                    </a:cubicBezTo>
                    <a:cubicBezTo>
                      <a:pt x="22689" y="6262"/>
                      <a:pt x="22667" y="6274"/>
                      <a:pt x="22646" y="6274"/>
                    </a:cubicBezTo>
                    <a:cubicBezTo>
                      <a:pt x="22578" y="6274"/>
                      <a:pt x="22525" y="6146"/>
                      <a:pt x="22473" y="6042"/>
                    </a:cubicBezTo>
                    <a:lnTo>
                      <a:pt x="22249" y="6167"/>
                    </a:lnTo>
                    <a:cubicBezTo>
                      <a:pt x="22310" y="6233"/>
                      <a:pt x="22368" y="6282"/>
                      <a:pt x="22420" y="6282"/>
                    </a:cubicBezTo>
                    <a:cubicBezTo>
                      <a:pt x="22423" y="6282"/>
                      <a:pt x="22426" y="6281"/>
                      <a:pt x="22429" y="6281"/>
                    </a:cubicBezTo>
                    <a:lnTo>
                      <a:pt x="22429" y="6281"/>
                    </a:lnTo>
                    <a:lnTo>
                      <a:pt x="22246" y="6339"/>
                    </a:lnTo>
                    <a:lnTo>
                      <a:pt x="22179" y="6207"/>
                    </a:lnTo>
                    <a:lnTo>
                      <a:pt x="20786" y="6981"/>
                    </a:lnTo>
                    <a:cubicBezTo>
                      <a:pt x="20684" y="6439"/>
                      <a:pt x="20535" y="5493"/>
                      <a:pt x="20380" y="4450"/>
                    </a:cubicBezTo>
                    <a:cubicBezTo>
                      <a:pt x="20331" y="4461"/>
                      <a:pt x="20283" y="4477"/>
                      <a:pt x="20236" y="4496"/>
                    </a:cubicBezTo>
                    <a:cubicBezTo>
                      <a:pt x="20401" y="5560"/>
                      <a:pt x="20552" y="6522"/>
                      <a:pt x="20640" y="7062"/>
                    </a:cubicBezTo>
                    <a:cubicBezTo>
                      <a:pt x="19643" y="7616"/>
                      <a:pt x="18644" y="8173"/>
                      <a:pt x="17656" y="8724"/>
                    </a:cubicBezTo>
                    <a:cubicBezTo>
                      <a:pt x="17522" y="7702"/>
                      <a:pt x="17132" y="4983"/>
                      <a:pt x="16847" y="3059"/>
                    </a:cubicBezTo>
                    <a:cubicBezTo>
                      <a:pt x="16775" y="3049"/>
                      <a:pt x="16710" y="3012"/>
                      <a:pt x="16664" y="2957"/>
                    </a:cubicBezTo>
                    <a:cubicBezTo>
                      <a:pt x="16694" y="2903"/>
                      <a:pt x="16759" y="2887"/>
                      <a:pt x="16819" y="2871"/>
                    </a:cubicBezTo>
                    <a:cubicBezTo>
                      <a:pt x="16805" y="2776"/>
                      <a:pt x="16791" y="2683"/>
                      <a:pt x="16778" y="2593"/>
                    </a:cubicBezTo>
                    <a:lnTo>
                      <a:pt x="16778" y="2593"/>
                    </a:lnTo>
                    <a:cubicBezTo>
                      <a:pt x="16782" y="2634"/>
                      <a:pt x="16791" y="2679"/>
                      <a:pt x="16750" y="2702"/>
                    </a:cubicBezTo>
                    <a:lnTo>
                      <a:pt x="16627" y="2305"/>
                    </a:lnTo>
                    <a:cubicBezTo>
                      <a:pt x="16659" y="2287"/>
                      <a:pt x="16692" y="2261"/>
                      <a:pt x="16724" y="2240"/>
                    </a:cubicBezTo>
                    <a:cubicBezTo>
                      <a:pt x="16664" y="1830"/>
                      <a:pt x="16613" y="1494"/>
                      <a:pt x="16576" y="1276"/>
                    </a:cubicBezTo>
                    <a:lnTo>
                      <a:pt x="16803" y="1151"/>
                    </a:lnTo>
                    <a:lnTo>
                      <a:pt x="16803" y="1016"/>
                    </a:lnTo>
                    <a:lnTo>
                      <a:pt x="16836" y="1135"/>
                    </a:lnTo>
                    <a:lnTo>
                      <a:pt x="17383" y="831"/>
                    </a:lnTo>
                    <a:cubicBezTo>
                      <a:pt x="17364" y="796"/>
                      <a:pt x="17339" y="761"/>
                      <a:pt x="17313" y="731"/>
                    </a:cubicBezTo>
                    <a:lnTo>
                      <a:pt x="17313" y="731"/>
                    </a:lnTo>
                    <a:cubicBezTo>
                      <a:pt x="17355" y="734"/>
                      <a:pt x="17397" y="735"/>
                      <a:pt x="17439" y="735"/>
                    </a:cubicBezTo>
                    <a:cubicBezTo>
                      <a:pt x="17482" y="735"/>
                      <a:pt x="17524" y="734"/>
                      <a:pt x="17566" y="731"/>
                    </a:cubicBezTo>
                    <a:lnTo>
                      <a:pt x="18294" y="330"/>
                    </a:lnTo>
                    <a:cubicBezTo>
                      <a:pt x="18201" y="237"/>
                      <a:pt x="18085" y="94"/>
                      <a:pt x="17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7116550" y="1810800"/>
                <a:ext cx="44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5" extrusionOk="0">
                    <a:moveTo>
                      <a:pt x="0" y="0"/>
                    </a:moveTo>
                    <a:cubicBezTo>
                      <a:pt x="14" y="98"/>
                      <a:pt x="28" y="197"/>
                      <a:pt x="42" y="295"/>
                    </a:cubicBezTo>
                    <a:cubicBezTo>
                      <a:pt x="59" y="259"/>
                      <a:pt x="84" y="236"/>
                      <a:pt x="119" y="236"/>
                    </a:cubicBezTo>
                    <a:cubicBezTo>
                      <a:pt x="136" y="236"/>
                      <a:pt x="156" y="241"/>
                      <a:pt x="179" y="253"/>
                    </a:cubicBezTo>
                    <a:cubicBezTo>
                      <a:pt x="174" y="237"/>
                      <a:pt x="172" y="221"/>
                      <a:pt x="169" y="202"/>
                    </a:cubicBezTo>
                    <a:cubicBezTo>
                      <a:pt x="121" y="140"/>
                      <a:pt x="60" y="6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7117650" y="1809875"/>
                <a:ext cx="27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33" extrusionOk="0">
                    <a:moveTo>
                      <a:pt x="0" y="0"/>
                    </a:moveTo>
                    <a:cubicBezTo>
                      <a:pt x="40" y="40"/>
                      <a:pt x="77" y="84"/>
                      <a:pt x="109" y="132"/>
                    </a:cubicBezTo>
                    <a:cubicBezTo>
                      <a:pt x="105" y="100"/>
                      <a:pt x="100" y="70"/>
                      <a:pt x="95" y="40"/>
                    </a:cubicBezTo>
                    <a:cubicBezTo>
                      <a:pt x="63" y="30"/>
                      <a:pt x="30" y="1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8" name="Google Shape;1908;p30"/>
              <p:cNvSpPr/>
              <p:nvPr/>
            </p:nvSpPr>
            <p:spPr>
              <a:xfrm>
                <a:off x="7049025" y="1910475"/>
                <a:ext cx="34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35" extrusionOk="0">
                    <a:moveTo>
                      <a:pt x="82" y="1"/>
                    </a:moveTo>
                    <a:lnTo>
                      <a:pt x="82" y="1"/>
                    </a:lnTo>
                    <a:cubicBezTo>
                      <a:pt x="0" y="31"/>
                      <a:pt x="137" y="138"/>
                      <a:pt x="58" y="277"/>
                    </a:cubicBezTo>
                    <a:cubicBezTo>
                      <a:pt x="79" y="293"/>
                      <a:pt x="105" y="314"/>
                      <a:pt x="130" y="335"/>
                    </a:cubicBezTo>
                    <a:cubicBezTo>
                      <a:pt x="116" y="228"/>
                      <a:pt x="100" y="117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9" name="Google Shape;1909;p30"/>
              <p:cNvSpPr/>
              <p:nvPr/>
            </p:nvSpPr>
            <p:spPr>
              <a:xfrm>
                <a:off x="7046825" y="1906475"/>
                <a:ext cx="5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1" extrusionOk="0">
                    <a:moveTo>
                      <a:pt x="0" y="1"/>
                    </a:moveTo>
                    <a:cubicBezTo>
                      <a:pt x="3" y="12"/>
                      <a:pt x="5" y="26"/>
                      <a:pt x="7" y="40"/>
                    </a:cubicBezTo>
                    <a:lnTo>
                      <a:pt x="21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6837725" y="1843900"/>
                <a:ext cx="14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1" extrusionOk="0">
                    <a:moveTo>
                      <a:pt x="40" y="0"/>
                    </a:moveTo>
                    <a:lnTo>
                      <a:pt x="0" y="21"/>
                    </a:lnTo>
                    <a:cubicBezTo>
                      <a:pt x="19" y="23"/>
                      <a:pt x="37" y="28"/>
                      <a:pt x="56" y="3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6281225" y="2230150"/>
                <a:ext cx="29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19" extrusionOk="0">
                    <a:moveTo>
                      <a:pt x="1030" y="720"/>
                    </a:moveTo>
                    <a:cubicBezTo>
                      <a:pt x="1060" y="729"/>
                      <a:pt x="1085" y="748"/>
                      <a:pt x="1104" y="773"/>
                    </a:cubicBezTo>
                    <a:cubicBezTo>
                      <a:pt x="1081" y="759"/>
                      <a:pt x="1055" y="741"/>
                      <a:pt x="1030" y="720"/>
                    </a:cubicBezTo>
                    <a:close/>
                    <a:moveTo>
                      <a:pt x="466" y="731"/>
                    </a:moveTo>
                    <a:cubicBezTo>
                      <a:pt x="502" y="731"/>
                      <a:pt x="560" y="774"/>
                      <a:pt x="622" y="824"/>
                    </a:cubicBezTo>
                    <a:cubicBezTo>
                      <a:pt x="605" y="820"/>
                      <a:pt x="588" y="818"/>
                      <a:pt x="571" y="818"/>
                    </a:cubicBezTo>
                    <a:cubicBezTo>
                      <a:pt x="517" y="818"/>
                      <a:pt x="469" y="841"/>
                      <a:pt x="439" y="896"/>
                    </a:cubicBezTo>
                    <a:cubicBezTo>
                      <a:pt x="414" y="774"/>
                      <a:pt x="429" y="731"/>
                      <a:pt x="466" y="731"/>
                    </a:cubicBezTo>
                    <a:close/>
                    <a:moveTo>
                      <a:pt x="622" y="824"/>
                    </a:moveTo>
                    <a:lnTo>
                      <a:pt x="622" y="824"/>
                    </a:lnTo>
                    <a:cubicBezTo>
                      <a:pt x="712" y="847"/>
                      <a:pt x="796" y="898"/>
                      <a:pt x="856" y="970"/>
                    </a:cubicBezTo>
                    <a:cubicBezTo>
                      <a:pt x="854" y="970"/>
                      <a:pt x="852" y="970"/>
                      <a:pt x="850" y="970"/>
                    </a:cubicBezTo>
                    <a:cubicBezTo>
                      <a:pt x="797" y="970"/>
                      <a:pt x="706" y="891"/>
                      <a:pt x="622" y="824"/>
                    </a:cubicBezTo>
                    <a:close/>
                    <a:moveTo>
                      <a:pt x="69" y="0"/>
                    </a:moveTo>
                    <a:cubicBezTo>
                      <a:pt x="43" y="0"/>
                      <a:pt x="21" y="3"/>
                      <a:pt x="0" y="8"/>
                    </a:cubicBezTo>
                    <a:cubicBezTo>
                      <a:pt x="195" y="407"/>
                      <a:pt x="388" y="796"/>
                      <a:pt x="566" y="1167"/>
                    </a:cubicBezTo>
                    <a:cubicBezTo>
                      <a:pt x="653" y="1202"/>
                      <a:pt x="736" y="1219"/>
                      <a:pt x="813" y="1219"/>
                    </a:cubicBezTo>
                    <a:cubicBezTo>
                      <a:pt x="969" y="1219"/>
                      <a:pt x="1101" y="1151"/>
                      <a:pt x="1194" y="1040"/>
                    </a:cubicBezTo>
                    <a:cubicBezTo>
                      <a:pt x="1167" y="982"/>
                      <a:pt x="1157" y="850"/>
                      <a:pt x="1104" y="773"/>
                    </a:cubicBezTo>
                    <a:lnTo>
                      <a:pt x="1104" y="773"/>
                    </a:lnTo>
                    <a:cubicBezTo>
                      <a:pt x="1113" y="780"/>
                      <a:pt x="1120" y="785"/>
                      <a:pt x="1129" y="789"/>
                    </a:cubicBezTo>
                    <a:cubicBezTo>
                      <a:pt x="1023" y="599"/>
                      <a:pt x="914" y="407"/>
                      <a:pt x="803" y="210"/>
                    </a:cubicBezTo>
                    <a:cubicBezTo>
                      <a:pt x="575" y="134"/>
                      <a:pt x="258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233400" y="1958400"/>
                <a:ext cx="3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5" extrusionOk="0">
                    <a:moveTo>
                      <a:pt x="80" y="1"/>
                    </a:moveTo>
                    <a:lnTo>
                      <a:pt x="1" y="45"/>
                    </a:lnTo>
                    <a:cubicBezTo>
                      <a:pt x="30" y="40"/>
                      <a:pt x="60" y="37"/>
                      <a:pt x="90" y="37"/>
                    </a:cubicBezTo>
                    <a:cubicBezTo>
                      <a:pt x="99" y="37"/>
                      <a:pt x="109" y="37"/>
                      <a:pt x="119" y="38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6235775" y="1916925"/>
                <a:ext cx="811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902" extrusionOk="0">
                    <a:moveTo>
                      <a:pt x="3059" y="0"/>
                    </a:moveTo>
                    <a:lnTo>
                      <a:pt x="3047" y="7"/>
                    </a:lnTo>
                    <a:cubicBezTo>
                      <a:pt x="1916" y="621"/>
                      <a:pt x="889" y="1178"/>
                      <a:pt x="1" y="1655"/>
                    </a:cubicBezTo>
                    <a:cubicBezTo>
                      <a:pt x="40" y="1688"/>
                      <a:pt x="66" y="1736"/>
                      <a:pt x="66" y="1829"/>
                    </a:cubicBezTo>
                    <a:lnTo>
                      <a:pt x="699" y="1785"/>
                    </a:lnTo>
                    <a:lnTo>
                      <a:pt x="699" y="1785"/>
                    </a:lnTo>
                    <a:cubicBezTo>
                      <a:pt x="655" y="1811"/>
                      <a:pt x="625" y="1852"/>
                      <a:pt x="615" y="1901"/>
                    </a:cubicBezTo>
                    <a:cubicBezTo>
                      <a:pt x="972" y="1709"/>
                      <a:pt x="1362" y="1495"/>
                      <a:pt x="1784" y="1266"/>
                    </a:cubicBezTo>
                    <a:cubicBezTo>
                      <a:pt x="1714" y="1241"/>
                      <a:pt x="1643" y="1212"/>
                      <a:pt x="1596" y="1212"/>
                    </a:cubicBezTo>
                    <a:cubicBezTo>
                      <a:pt x="1595" y="1212"/>
                      <a:pt x="1593" y="1212"/>
                      <a:pt x="1591" y="1213"/>
                    </a:cubicBezTo>
                    <a:cubicBezTo>
                      <a:pt x="1505" y="1044"/>
                      <a:pt x="1523" y="999"/>
                      <a:pt x="1580" y="999"/>
                    </a:cubicBezTo>
                    <a:cubicBezTo>
                      <a:pt x="1646" y="999"/>
                      <a:pt x="1764" y="1059"/>
                      <a:pt x="1837" y="1059"/>
                    </a:cubicBezTo>
                    <a:cubicBezTo>
                      <a:pt x="1872" y="1059"/>
                      <a:pt x="1896" y="1045"/>
                      <a:pt x="1900" y="1006"/>
                    </a:cubicBezTo>
                    <a:cubicBezTo>
                      <a:pt x="1925" y="1060"/>
                      <a:pt x="1948" y="1113"/>
                      <a:pt x="1964" y="1168"/>
                    </a:cubicBezTo>
                    <a:lnTo>
                      <a:pt x="2463" y="897"/>
                    </a:lnTo>
                    <a:cubicBezTo>
                      <a:pt x="2401" y="845"/>
                      <a:pt x="2351" y="828"/>
                      <a:pt x="2308" y="828"/>
                    </a:cubicBezTo>
                    <a:cubicBezTo>
                      <a:pt x="2221" y="828"/>
                      <a:pt x="2165" y="903"/>
                      <a:pt x="2102" y="903"/>
                    </a:cubicBezTo>
                    <a:cubicBezTo>
                      <a:pt x="2098" y="903"/>
                      <a:pt x="2094" y="903"/>
                      <a:pt x="2090" y="902"/>
                    </a:cubicBezTo>
                    <a:lnTo>
                      <a:pt x="2426" y="670"/>
                    </a:lnTo>
                    <a:cubicBezTo>
                      <a:pt x="2444" y="737"/>
                      <a:pt x="2449" y="814"/>
                      <a:pt x="2481" y="888"/>
                    </a:cubicBezTo>
                    <a:lnTo>
                      <a:pt x="3244" y="473"/>
                    </a:lnTo>
                    <a:cubicBezTo>
                      <a:pt x="3182" y="461"/>
                      <a:pt x="3121" y="438"/>
                      <a:pt x="3070" y="403"/>
                    </a:cubicBezTo>
                    <a:cubicBezTo>
                      <a:pt x="3070" y="315"/>
                      <a:pt x="3075" y="255"/>
                      <a:pt x="3077" y="199"/>
                    </a:cubicBezTo>
                    <a:cubicBezTo>
                      <a:pt x="3059" y="165"/>
                      <a:pt x="3047" y="137"/>
                      <a:pt x="3047" y="137"/>
                    </a:cubicBezTo>
                    <a:lnTo>
                      <a:pt x="3047" y="137"/>
                    </a:lnTo>
                    <a:lnTo>
                      <a:pt x="3077" y="169"/>
                    </a:lnTo>
                    <a:cubicBezTo>
                      <a:pt x="3080" y="111"/>
                      <a:pt x="3073" y="56"/>
                      <a:pt x="3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6148050" y="1969025"/>
                <a:ext cx="8480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390" extrusionOk="0">
                    <a:moveTo>
                      <a:pt x="1148" y="1968"/>
                    </a:moveTo>
                    <a:lnTo>
                      <a:pt x="1148" y="1968"/>
                    </a:lnTo>
                    <a:cubicBezTo>
                      <a:pt x="1025" y="2022"/>
                      <a:pt x="893" y="2121"/>
                      <a:pt x="893" y="2184"/>
                    </a:cubicBezTo>
                    <a:lnTo>
                      <a:pt x="747" y="2056"/>
                    </a:lnTo>
                    <a:lnTo>
                      <a:pt x="1148" y="1968"/>
                    </a:lnTo>
                    <a:close/>
                    <a:moveTo>
                      <a:pt x="893" y="2184"/>
                    </a:moveTo>
                    <a:lnTo>
                      <a:pt x="951" y="2233"/>
                    </a:lnTo>
                    <a:cubicBezTo>
                      <a:pt x="909" y="2223"/>
                      <a:pt x="893" y="2205"/>
                      <a:pt x="893" y="2184"/>
                    </a:cubicBezTo>
                    <a:close/>
                    <a:moveTo>
                      <a:pt x="1284" y="2998"/>
                    </a:moveTo>
                    <a:lnTo>
                      <a:pt x="1284" y="2998"/>
                    </a:lnTo>
                    <a:cubicBezTo>
                      <a:pt x="1233" y="3023"/>
                      <a:pt x="1185" y="3044"/>
                      <a:pt x="1131" y="3065"/>
                    </a:cubicBezTo>
                    <a:cubicBezTo>
                      <a:pt x="1141" y="3030"/>
                      <a:pt x="1203" y="3009"/>
                      <a:pt x="1284" y="2998"/>
                    </a:cubicBezTo>
                    <a:close/>
                    <a:moveTo>
                      <a:pt x="2706" y="0"/>
                    </a:moveTo>
                    <a:cubicBezTo>
                      <a:pt x="1157" y="837"/>
                      <a:pt x="181" y="1359"/>
                      <a:pt x="30" y="1428"/>
                    </a:cubicBezTo>
                    <a:cubicBezTo>
                      <a:pt x="0" y="1454"/>
                      <a:pt x="72" y="1618"/>
                      <a:pt x="218" y="1876"/>
                    </a:cubicBezTo>
                    <a:lnTo>
                      <a:pt x="255" y="1864"/>
                    </a:lnTo>
                    <a:cubicBezTo>
                      <a:pt x="413" y="1887"/>
                      <a:pt x="341" y="1927"/>
                      <a:pt x="276" y="1975"/>
                    </a:cubicBezTo>
                    <a:cubicBezTo>
                      <a:pt x="420" y="2223"/>
                      <a:pt x="624" y="2541"/>
                      <a:pt x="860" y="2903"/>
                    </a:cubicBezTo>
                    <a:cubicBezTo>
                      <a:pt x="918" y="2884"/>
                      <a:pt x="981" y="2859"/>
                      <a:pt x="1055" y="2840"/>
                    </a:cubicBezTo>
                    <a:lnTo>
                      <a:pt x="1055" y="2840"/>
                    </a:lnTo>
                    <a:cubicBezTo>
                      <a:pt x="1011" y="2882"/>
                      <a:pt x="939" y="2903"/>
                      <a:pt x="874" y="2923"/>
                    </a:cubicBezTo>
                    <a:cubicBezTo>
                      <a:pt x="911" y="2981"/>
                      <a:pt x="951" y="3039"/>
                      <a:pt x="990" y="3100"/>
                    </a:cubicBezTo>
                    <a:cubicBezTo>
                      <a:pt x="992" y="3100"/>
                      <a:pt x="994" y="3100"/>
                      <a:pt x="996" y="3100"/>
                    </a:cubicBezTo>
                    <a:cubicBezTo>
                      <a:pt x="1223" y="3100"/>
                      <a:pt x="1141" y="3239"/>
                      <a:pt x="1145" y="3324"/>
                    </a:cubicBezTo>
                    <a:lnTo>
                      <a:pt x="1185" y="3382"/>
                    </a:lnTo>
                    <a:cubicBezTo>
                      <a:pt x="1197" y="3387"/>
                      <a:pt x="1213" y="3390"/>
                      <a:pt x="1234" y="3390"/>
                    </a:cubicBezTo>
                    <a:cubicBezTo>
                      <a:pt x="1275" y="3390"/>
                      <a:pt x="1334" y="3379"/>
                      <a:pt x="1419" y="3355"/>
                    </a:cubicBezTo>
                    <a:cubicBezTo>
                      <a:pt x="1614" y="3227"/>
                      <a:pt x="1558" y="3060"/>
                      <a:pt x="1628" y="2981"/>
                    </a:cubicBezTo>
                    <a:cubicBezTo>
                      <a:pt x="1597" y="2980"/>
                      <a:pt x="1567" y="2979"/>
                      <a:pt x="1537" y="2979"/>
                    </a:cubicBezTo>
                    <a:cubicBezTo>
                      <a:pt x="1452" y="2979"/>
                      <a:pt x="1368" y="2986"/>
                      <a:pt x="1284" y="2998"/>
                    </a:cubicBezTo>
                    <a:cubicBezTo>
                      <a:pt x="1563" y="2856"/>
                      <a:pt x="1741" y="2655"/>
                      <a:pt x="1781" y="2495"/>
                    </a:cubicBezTo>
                    <a:cubicBezTo>
                      <a:pt x="1769" y="2492"/>
                      <a:pt x="1755" y="2488"/>
                      <a:pt x="1746" y="2481"/>
                    </a:cubicBezTo>
                    <a:lnTo>
                      <a:pt x="1702" y="2492"/>
                    </a:lnTo>
                    <a:cubicBezTo>
                      <a:pt x="1711" y="2481"/>
                      <a:pt x="1723" y="2467"/>
                      <a:pt x="1734" y="2451"/>
                    </a:cubicBezTo>
                    <a:cubicBezTo>
                      <a:pt x="1683" y="2330"/>
                      <a:pt x="1284" y="2358"/>
                      <a:pt x="1363" y="2068"/>
                    </a:cubicBezTo>
                    <a:cubicBezTo>
                      <a:pt x="1488" y="2003"/>
                      <a:pt x="1618" y="1950"/>
                      <a:pt x="1753" y="1910"/>
                    </a:cubicBezTo>
                    <a:cubicBezTo>
                      <a:pt x="1748" y="1890"/>
                      <a:pt x="1741" y="1866"/>
                      <a:pt x="1737" y="1845"/>
                    </a:cubicBezTo>
                    <a:cubicBezTo>
                      <a:pt x="1667" y="1815"/>
                      <a:pt x="1604" y="1792"/>
                      <a:pt x="1602" y="1774"/>
                    </a:cubicBezTo>
                    <a:lnTo>
                      <a:pt x="1602" y="1774"/>
                    </a:lnTo>
                    <a:lnTo>
                      <a:pt x="1718" y="1781"/>
                    </a:lnTo>
                    <a:cubicBezTo>
                      <a:pt x="1632" y="1424"/>
                      <a:pt x="1618" y="1173"/>
                      <a:pt x="1711" y="1085"/>
                    </a:cubicBezTo>
                    <a:lnTo>
                      <a:pt x="1711" y="1085"/>
                    </a:lnTo>
                    <a:cubicBezTo>
                      <a:pt x="1709" y="1087"/>
                      <a:pt x="1708" y="1089"/>
                      <a:pt x="1710" y="1089"/>
                    </a:cubicBezTo>
                    <a:cubicBezTo>
                      <a:pt x="1742" y="1089"/>
                      <a:pt x="2354" y="768"/>
                      <a:pt x="3392" y="209"/>
                    </a:cubicBezTo>
                    <a:cubicBezTo>
                      <a:pt x="3309" y="193"/>
                      <a:pt x="3227" y="178"/>
                      <a:pt x="3152" y="178"/>
                    </a:cubicBezTo>
                    <a:cubicBezTo>
                      <a:pt x="3039" y="178"/>
                      <a:pt x="2944" y="213"/>
                      <a:pt x="2893" y="332"/>
                    </a:cubicBezTo>
                    <a:lnTo>
                      <a:pt x="27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6182575" y="2044000"/>
                <a:ext cx="493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794" extrusionOk="0">
                    <a:moveTo>
                      <a:pt x="729" y="1"/>
                    </a:moveTo>
                    <a:cubicBezTo>
                      <a:pt x="652" y="43"/>
                      <a:pt x="571" y="84"/>
                      <a:pt x="492" y="128"/>
                    </a:cubicBezTo>
                    <a:cubicBezTo>
                      <a:pt x="536" y="149"/>
                      <a:pt x="587" y="198"/>
                      <a:pt x="650" y="302"/>
                    </a:cubicBezTo>
                    <a:lnTo>
                      <a:pt x="504" y="325"/>
                    </a:lnTo>
                    <a:cubicBezTo>
                      <a:pt x="504" y="325"/>
                      <a:pt x="504" y="328"/>
                      <a:pt x="504" y="328"/>
                    </a:cubicBezTo>
                    <a:cubicBezTo>
                      <a:pt x="291" y="397"/>
                      <a:pt x="464" y="490"/>
                      <a:pt x="404" y="597"/>
                    </a:cubicBezTo>
                    <a:cubicBezTo>
                      <a:pt x="272" y="634"/>
                      <a:pt x="138" y="659"/>
                      <a:pt x="1" y="673"/>
                    </a:cubicBezTo>
                    <a:cubicBezTo>
                      <a:pt x="272" y="1065"/>
                      <a:pt x="566" y="1480"/>
                      <a:pt x="866" y="1890"/>
                    </a:cubicBezTo>
                    <a:cubicBezTo>
                      <a:pt x="898" y="1876"/>
                      <a:pt x="933" y="1867"/>
                      <a:pt x="970" y="1862"/>
                    </a:cubicBezTo>
                    <a:lnTo>
                      <a:pt x="970" y="1862"/>
                    </a:lnTo>
                    <a:cubicBezTo>
                      <a:pt x="922" y="1917"/>
                      <a:pt x="945" y="1929"/>
                      <a:pt x="986" y="1929"/>
                    </a:cubicBezTo>
                    <a:cubicBezTo>
                      <a:pt x="1020" y="1929"/>
                      <a:pt x="1065" y="1921"/>
                      <a:pt x="1095" y="1921"/>
                    </a:cubicBezTo>
                    <a:cubicBezTo>
                      <a:pt x="1136" y="1921"/>
                      <a:pt x="1149" y="1936"/>
                      <a:pt x="1065" y="2004"/>
                    </a:cubicBezTo>
                    <a:lnTo>
                      <a:pt x="949" y="2004"/>
                    </a:lnTo>
                    <a:cubicBezTo>
                      <a:pt x="998" y="2069"/>
                      <a:pt x="1044" y="2134"/>
                      <a:pt x="1093" y="2201"/>
                    </a:cubicBezTo>
                    <a:cubicBezTo>
                      <a:pt x="1095" y="2189"/>
                      <a:pt x="1097" y="2180"/>
                      <a:pt x="1100" y="2168"/>
                    </a:cubicBezTo>
                    <a:lnTo>
                      <a:pt x="1334" y="2523"/>
                    </a:lnTo>
                    <a:lnTo>
                      <a:pt x="1350" y="2544"/>
                    </a:lnTo>
                    <a:lnTo>
                      <a:pt x="1519" y="2347"/>
                    </a:lnTo>
                    <a:lnTo>
                      <a:pt x="1519" y="2347"/>
                    </a:lnTo>
                    <a:cubicBezTo>
                      <a:pt x="1628" y="2560"/>
                      <a:pt x="1315" y="2407"/>
                      <a:pt x="1410" y="2625"/>
                    </a:cubicBezTo>
                    <a:cubicBezTo>
                      <a:pt x="1443" y="2669"/>
                      <a:pt x="1475" y="2711"/>
                      <a:pt x="1508" y="2753"/>
                    </a:cubicBezTo>
                    <a:cubicBezTo>
                      <a:pt x="1566" y="2781"/>
                      <a:pt x="1617" y="2793"/>
                      <a:pt x="1662" y="2793"/>
                    </a:cubicBezTo>
                    <a:cubicBezTo>
                      <a:pt x="1798" y="2793"/>
                      <a:pt x="1883" y="2683"/>
                      <a:pt x="1971" y="2572"/>
                    </a:cubicBezTo>
                    <a:lnTo>
                      <a:pt x="1832" y="2308"/>
                    </a:lnTo>
                    <a:lnTo>
                      <a:pt x="1774" y="2310"/>
                    </a:lnTo>
                    <a:lnTo>
                      <a:pt x="1774" y="2310"/>
                    </a:lnTo>
                    <a:lnTo>
                      <a:pt x="1804" y="2257"/>
                    </a:lnTo>
                    <a:cubicBezTo>
                      <a:pt x="1529" y="1740"/>
                      <a:pt x="1269" y="1248"/>
                      <a:pt x="1035" y="798"/>
                    </a:cubicBezTo>
                    <a:cubicBezTo>
                      <a:pt x="961" y="613"/>
                      <a:pt x="891" y="432"/>
                      <a:pt x="826" y="256"/>
                    </a:cubicBezTo>
                    <a:cubicBezTo>
                      <a:pt x="805" y="254"/>
                      <a:pt x="789" y="244"/>
                      <a:pt x="777" y="230"/>
                    </a:cubicBezTo>
                    <a:lnTo>
                      <a:pt x="777" y="230"/>
                    </a:lnTo>
                    <a:cubicBezTo>
                      <a:pt x="791" y="240"/>
                      <a:pt x="808" y="247"/>
                      <a:pt x="824" y="254"/>
                    </a:cubicBezTo>
                    <a:cubicBezTo>
                      <a:pt x="791" y="168"/>
                      <a:pt x="759" y="82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6186400" y="2052425"/>
                <a:ext cx="67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86" extrusionOk="0">
                    <a:moveTo>
                      <a:pt x="270" y="0"/>
                    </a:moveTo>
                    <a:lnTo>
                      <a:pt x="22" y="37"/>
                    </a:lnTo>
                    <a:cubicBezTo>
                      <a:pt x="12" y="51"/>
                      <a:pt x="5" y="65"/>
                      <a:pt x="1" y="81"/>
                    </a:cubicBezTo>
                    <a:cubicBezTo>
                      <a:pt x="16" y="84"/>
                      <a:pt x="31" y="85"/>
                      <a:pt x="46" y="85"/>
                    </a:cubicBezTo>
                    <a:cubicBezTo>
                      <a:pt x="136" y="85"/>
                      <a:pt x="214" y="36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7110800" y="1769300"/>
                <a:ext cx="6050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33" extrusionOk="0">
                    <a:moveTo>
                      <a:pt x="121" y="1"/>
                    </a:moveTo>
                    <a:cubicBezTo>
                      <a:pt x="84" y="14"/>
                      <a:pt x="42" y="28"/>
                      <a:pt x="1" y="40"/>
                    </a:cubicBezTo>
                    <a:cubicBezTo>
                      <a:pt x="38" y="295"/>
                      <a:pt x="75" y="562"/>
                      <a:pt x="114" y="833"/>
                    </a:cubicBezTo>
                    <a:cubicBezTo>
                      <a:pt x="154" y="819"/>
                      <a:pt x="198" y="810"/>
                      <a:pt x="242" y="805"/>
                    </a:cubicBezTo>
                    <a:cubicBezTo>
                      <a:pt x="200" y="531"/>
                      <a:pt x="161" y="263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315775" y="1914375"/>
                <a:ext cx="10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7" extrusionOk="0">
                    <a:moveTo>
                      <a:pt x="30" y="0"/>
                    </a:moveTo>
                    <a:lnTo>
                      <a:pt x="0" y="16"/>
                    </a:lnTo>
                    <a:lnTo>
                      <a:pt x="42" y="46"/>
                    </a:lnTo>
                    <a:cubicBezTo>
                      <a:pt x="37" y="28"/>
                      <a:pt x="33" y="16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339525" y="2258275"/>
                <a:ext cx="4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335" extrusionOk="0">
                    <a:moveTo>
                      <a:pt x="1" y="0"/>
                    </a:moveTo>
                    <a:cubicBezTo>
                      <a:pt x="1" y="98"/>
                      <a:pt x="82" y="248"/>
                      <a:pt x="174" y="334"/>
                    </a:cubicBezTo>
                    <a:cubicBezTo>
                      <a:pt x="163" y="265"/>
                      <a:pt x="154" y="197"/>
                      <a:pt x="144" y="12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229525" y="2124975"/>
                <a:ext cx="60700" cy="932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3729" extrusionOk="0">
                    <a:moveTo>
                      <a:pt x="2096" y="3524"/>
                    </a:moveTo>
                    <a:lnTo>
                      <a:pt x="2138" y="3552"/>
                    </a:lnTo>
                    <a:cubicBezTo>
                      <a:pt x="2145" y="3566"/>
                      <a:pt x="2150" y="3578"/>
                      <a:pt x="2154" y="3587"/>
                    </a:cubicBezTo>
                    <a:cubicBezTo>
                      <a:pt x="2131" y="3571"/>
                      <a:pt x="2110" y="3550"/>
                      <a:pt x="2096" y="3524"/>
                    </a:cubicBezTo>
                    <a:close/>
                    <a:moveTo>
                      <a:pt x="450" y="0"/>
                    </a:moveTo>
                    <a:cubicBezTo>
                      <a:pt x="376" y="51"/>
                      <a:pt x="297" y="90"/>
                      <a:pt x="207" y="90"/>
                    </a:cubicBezTo>
                    <a:cubicBezTo>
                      <a:pt x="144" y="90"/>
                      <a:pt x="76" y="71"/>
                      <a:pt x="1" y="26"/>
                    </a:cubicBezTo>
                    <a:lnTo>
                      <a:pt x="1" y="26"/>
                    </a:lnTo>
                    <a:cubicBezTo>
                      <a:pt x="172" y="378"/>
                      <a:pt x="348" y="735"/>
                      <a:pt x="527" y="1099"/>
                    </a:cubicBezTo>
                    <a:cubicBezTo>
                      <a:pt x="636" y="1456"/>
                      <a:pt x="673" y="1693"/>
                      <a:pt x="594" y="1744"/>
                    </a:cubicBezTo>
                    <a:lnTo>
                      <a:pt x="793" y="1635"/>
                    </a:lnTo>
                    <a:lnTo>
                      <a:pt x="1496" y="3056"/>
                    </a:lnTo>
                    <a:cubicBezTo>
                      <a:pt x="1518" y="3085"/>
                      <a:pt x="1542" y="3103"/>
                      <a:pt x="1567" y="3103"/>
                    </a:cubicBezTo>
                    <a:cubicBezTo>
                      <a:pt x="1589" y="3103"/>
                      <a:pt x="1611" y="3089"/>
                      <a:pt x="1635" y="3058"/>
                    </a:cubicBezTo>
                    <a:lnTo>
                      <a:pt x="1677" y="3401"/>
                    </a:lnTo>
                    <a:cubicBezTo>
                      <a:pt x="1693" y="3392"/>
                      <a:pt x="1709" y="3388"/>
                      <a:pt x="1725" y="3388"/>
                    </a:cubicBezTo>
                    <a:cubicBezTo>
                      <a:pt x="1833" y="3388"/>
                      <a:pt x="1937" y="3589"/>
                      <a:pt x="2008" y="3728"/>
                    </a:cubicBezTo>
                    <a:cubicBezTo>
                      <a:pt x="2009" y="3677"/>
                      <a:pt x="2036" y="3666"/>
                      <a:pt x="2068" y="3666"/>
                    </a:cubicBezTo>
                    <a:cubicBezTo>
                      <a:pt x="2092" y="3666"/>
                      <a:pt x="2120" y="3673"/>
                      <a:pt x="2141" y="3673"/>
                    </a:cubicBezTo>
                    <a:cubicBezTo>
                      <a:pt x="2171" y="3673"/>
                      <a:pt x="2186" y="3658"/>
                      <a:pt x="2154" y="3587"/>
                    </a:cubicBezTo>
                    <a:lnTo>
                      <a:pt x="2154" y="3587"/>
                    </a:lnTo>
                    <a:cubicBezTo>
                      <a:pt x="2199" y="3620"/>
                      <a:pt x="2251" y="3627"/>
                      <a:pt x="2311" y="3627"/>
                    </a:cubicBezTo>
                    <a:cubicBezTo>
                      <a:pt x="2347" y="3627"/>
                      <a:pt x="2385" y="3625"/>
                      <a:pt x="2428" y="3624"/>
                    </a:cubicBezTo>
                    <a:cubicBezTo>
                      <a:pt x="2029" y="2908"/>
                      <a:pt x="1616" y="2156"/>
                      <a:pt x="1211" y="1405"/>
                    </a:cubicBezTo>
                    <a:cubicBezTo>
                      <a:pt x="1211" y="1405"/>
                      <a:pt x="1213" y="1405"/>
                      <a:pt x="1213" y="1403"/>
                    </a:cubicBezTo>
                    <a:lnTo>
                      <a:pt x="1204" y="1394"/>
                    </a:lnTo>
                    <a:cubicBezTo>
                      <a:pt x="949" y="925"/>
                      <a:pt x="696" y="457"/>
                      <a:pt x="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897475" y="2030450"/>
                <a:ext cx="45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72" extrusionOk="0">
                    <a:moveTo>
                      <a:pt x="181" y="0"/>
                    </a:moveTo>
                    <a:cubicBezTo>
                      <a:pt x="79" y="61"/>
                      <a:pt x="0" y="68"/>
                      <a:pt x="51" y="272"/>
                    </a:cubicBezTo>
                    <a:lnTo>
                      <a:pt x="181" y="202"/>
                    </a:lnTo>
                    <a:cubicBezTo>
                      <a:pt x="169" y="135"/>
                      <a:pt x="169" y="68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787875" y="1880975"/>
                <a:ext cx="102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242" extrusionOk="0">
                    <a:moveTo>
                      <a:pt x="17" y="1"/>
                    </a:moveTo>
                    <a:cubicBezTo>
                      <a:pt x="3" y="38"/>
                      <a:pt x="0" y="75"/>
                      <a:pt x="5" y="114"/>
                    </a:cubicBezTo>
                    <a:lnTo>
                      <a:pt x="21" y="105"/>
                    </a:lnTo>
                    <a:cubicBezTo>
                      <a:pt x="49" y="260"/>
                      <a:pt x="86" y="488"/>
                      <a:pt x="130" y="763"/>
                    </a:cubicBezTo>
                    <a:cubicBezTo>
                      <a:pt x="146" y="780"/>
                      <a:pt x="164" y="796"/>
                      <a:pt x="182" y="796"/>
                    </a:cubicBezTo>
                    <a:cubicBezTo>
                      <a:pt x="195" y="796"/>
                      <a:pt x="208" y="787"/>
                      <a:pt x="221" y="763"/>
                    </a:cubicBezTo>
                    <a:lnTo>
                      <a:pt x="221" y="763"/>
                    </a:lnTo>
                    <a:cubicBezTo>
                      <a:pt x="219" y="897"/>
                      <a:pt x="208" y="944"/>
                      <a:pt x="190" y="944"/>
                    </a:cubicBezTo>
                    <a:cubicBezTo>
                      <a:pt x="180" y="944"/>
                      <a:pt x="167" y="929"/>
                      <a:pt x="153" y="907"/>
                    </a:cubicBezTo>
                    <a:lnTo>
                      <a:pt x="153" y="907"/>
                    </a:lnTo>
                    <a:cubicBezTo>
                      <a:pt x="165" y="974"/>
                      <a:pt x="174" y="1044"/>
                      <a:pt x="186" y="1116"/>
                    </a:cubicBezTo>
                    <a:cubicBezTo>
                      <a:pt x="248" y="1143"/>
                      <a:pt x="344" y="1241"/>
                      <a:pt x="406" y="1241"/>
                    </a:cubicBezTo>
                    <a:cubicBezTo>
                      <a:pt x="407" y="1241"/>
                      <a:pt x="408" y="1241"/>
                      <a:pt x="408" y="1241"/>
                    </a:cubicBezTo>
                    <a:cubicBezTo>
                      <a:pt x="385" y="1072"/>
                      <a:pt x="367" y="914"/>
                      <a:pt x="348" y="773"/>
                    </a:cubicBezTo>
                    <a:lnTo>
                      <a:pt x="221" y="504"/>
                    </a:lnTo>
                    <a:lnTo>
                      <a:pt x="311" y="483"/>
                    </a:lnTo>
                    <a:cubicBezTo>
                      <a:pt x="300" y="400"/>
                      <a:pt x="290" y="325"/>
                      <a:pt x="283" y="260"/>
                    </a:cubicBezTo>
                    <a:cubicBezTo>
                      <a:pt x="191" y="119"/>
                      <a:pt x="72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6793550" y="1915050"/>
                <a:ext cx="7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6" extrusionOk="0">
                    <a:moveTo>
                      <a:pt x="31" y="1"/>
                    </a:moveTo>
                    <a:lnTo>
                      <a:pt x="1" y="17"/>
                    </a:lnTo>
                    <a:cubicBezTo>
                      <a:pt x="10" y="75"/>
                      <a:pt x="19" y="135"/>
                      <a:pt x="31" y="196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6526775" y="2005175"/>
                <a:ext cx="181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56" extrusionOk="0">
                    <a:moveTo>
                      <a:pt x="652" y="1"/>
                    </a:moveTo>
                    <a:lnTo>
                      <a:pt x="1" y="355"/>
                    </a:lnTo>
                    <a:cubicBezTo>
                      <a:pt x="247" y="309"/>
                      <a:pt x="418" y="179"/>
                      <a:pt x="724" y="82"/>
                    </a:cubicBezTo>
                    <a:cubicBezTo>
                      <a:pt x="701" y="54"/>
                      <a:pt x="678" y="26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6870750" y="1848525"/>
                <a:ext cx="56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202" extrusionOk="0">
                    <a:moveTo>
                      <a:pt x="75" y="814"/>
                    </a:moveTo>
                    <a:lnTo>
                      <a:pt x="160" y="856"/>
                    </a:lnTo>
                    <a:cubicBezTo>
                      <a:pt x="130" y="844"/>
                      <a:pt x="103" y="831"/>
                      <a:pt x="75" y="814"/>
                    </a:cubicBezTo>
                    <a:close/>
                    <a:moveTo>
                      <a:pt x="70" y="1"/>
                    </a:moveTo>
                    <a:cubicBezTo>
                      <a:pt x="58" y="12"/>
                      <a:pt x="49" y="28"/>
                      <a:pt x="40" y="42"/>
                    </a:cubicBezTo>
                    <a:cubicBezTo>
                      <a:pt x="140" y="135"/>
                      <a:pt x="58" y="281"/>
                      <a:pt x="1" y="429"/>
                    </a:cubicBezTo>
                    <a:cubicBezTo>
                      <a:pt x="17" y="543"/>
                      <a:pt x="33" y="666"/>
                      <a:pt x="49" y="798"/>
                    </a:cubicBezTo>
                    <a:cubicBezTo>
                      <a:pt x="58" y="803"/>
                      <a:pt x="65" y="810"/>
                      <a:pt x="75" y="814"/>
                    </a:cubicBezTo>
                    <a:lnTo>
                      <a:pt x="52" y="805"/>
                    </a:lnTo>
                    <a:lnTo>
                      <a:pt x="52" y="805"/>
                    </a:lnTo>
                    <a:cubicBezTo>
                      <a:pt x="68" y="930"/>
                      <a:pt x="86" y="1062"/>
                      <a:pt x="105" y="1201"/>
                    </a:cubicBezTo>
                    <a:cubicBezTo>
                      <a:pt x="142" y="1176"/>
                      <a:pt x="181" y="1153"/>
                      <a:pt x="223" y="1137"/>
                    </a:cubicBezTo>
                    <a:cubicBezTo>
                      <a:pt x="158" y="673"/>
                      <a:pt x="107" y="28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6" name="Google Shape;1926;p30"/>
              <p:cNvSpPr/>
              <p:nvPr/>
            </p:nvSpPr>
            <p:spPr>
              <a:xfrm>
                <a:off x="6874575" y="1881675"/>
                <a:ext cx="1045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296" extrusionOk="0">
                    <a:moveTo>
                      <a:pt x="98" y="1"/>
                    </a:moveTo>
                    <a:cubicBezTo>
                      <a:pt x="42" y="10"/>
                      <a:pt x="5" y="68"/>
                      <a:pt x="1" y="225"/>
                    </a:cubicBezTo>
                    <a:cubicBezTo>
                      <a:pt x="89" y="858"/>
                      <a:pt x="193" y="1579"/>
                      <a:pt x="295" y="2296"/>
                    </a:cubicBezTo>
                    <a:cubicBezTo>
                      <a:pt x="339" y="2270"/>
                      <a:pt x="378" y="2242"/>
                      <a:pt x="418" y="2212"/>
                    </a:cubicBezTo>
                    <a:cubicBezTo>
                      <a:pt x="302" y="1436"/>
                      <a:pt x="191" y="66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7" name="Google Shape;1927;p30"/>
              <p:cNvSpPr/>
              <p:nvPr/>
            </p:nvSpPr>
            <p:spPr>
              <a:xfrm>
                <a:off x="6480775" y="2081575"/>
                <a:ext cx="14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9" h="23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" y="77"/>
                      <a:pt x="21" y="155"/>
                      <a:pt x="33" y="237"/>
                    </a:cubicBezTo>
                    <a:cubicBezTo>
                      <a:pt x="58" y="197"/>
                      <a:pt x="58" y="135"/>
                      <a:pt x="12" y="12"/>
                    </a:cubicBezTo>
                    <a:cubicBezTo>
                      <a:pt x="7" y="7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8" name="Google Shape;1928;p30"/>
              <p:cNvSpPr/>
              <p:nvPr/>
            </p:nvSpPr>
            <p:spPr>
              <a:xfrm>
                <a:off x="6838875" y="1840075"/>
                <a:ext cx="141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5" extrusionOk="0">
                    <a:moveTo>
                      <a:pt x="274" y="0"/>
                    </a:moveTo>
                    <a:lnTo>
                      <a:pt x="0" y="148"/>
                    </a:lnTo>
                    <a:lnTo>
                      <a:pt x="260" y="485"/>
                    </a:lnTo>
                    <a:lnTo>
                      <a:pt x="564" y="315"/>
                    </a:lnTo>
                    <a:cubicBezTo>
                      <a:pt x="550" y="281"/>
                      <a:pt x="534" y="246"/>
                      <a:pt x="515" y="211"/>
                    </a:cubicBezTo>
                    <a:cubicBezTo>
                      <a:pt x="451" y="102"/>
                      <a:pt x="414" y="69"/>
                      <a:pt x="389" y="69"/>
                    </a:cubicBezTo>
                    <a:cubicBezTo>
                      <a:pt x="348" y="69"/>
                      <a:pt x="339" y="157"/>
                      <a:pt x="290" y="157"/>
                    </a:cubicBezTo>
                    <a:cubicBezTo>
                      <a:pt x="273" y="157"/>
                      <a:pt x="251" y="146"/>
                      <a:pt x="221" y="116"/>
                    </a:cubicBezTo>
                    <a:cubicBezTo>
                      <a:pt x="251" y="84"/>
                      <a:pt x="269" y="44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9" name="Google Shape;1929;p30"/>
              <p:cNvSpPr/>
              <p:nvPr/>
            </p:nvSpPr>
            <p:spPr>
              <a:xfrm>
                <a:off x="6488825" y="2020375"/>
                <a:ext cx="4035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009" extrusionOk="0">
                    <a:moveTo>
                      <a:pt x="1060" y="0"/>
                    </a:moveTo>
                    <a:lnTo>
                      <a:pt x="0" y="580"/>
                    </a:lnTo>
                    <a:cubicBezTo>
                      <a:pt x="5" y="712"/>
                      <a:pt x="126" y="888"/>
                      <a:pt x="248" y="1009"/>
                    </a:cubicBezTo>
                    <a:cubicBezTo>
                      <a:pt x="250" y="906"/>
                      <a:pt x="270" y="867"/>
                      <a:pt x="303" y="867"/>
                    </a:cubicBezTo>
                    <a:cubicBezTo>
                      <a:pt x="330" y="867"/>
                      <a:pt x="365" y="894"/>
                      <a:pt x="404" y="934"/>
                    </a:cubicBezTo>
                    <a:cubicBezTo>
                      <a:pt x="800" y="714"/>
                      <a:pt x="1204" y="489"/>
                      <a:pt x="1614" y="262"/>
                    </a:cubicBezTo>
                    <a:cubicBezTo>
                      <a:pt x="1431" y="246"/>
                      <a:pt x="1245" y="176"/>
                      <a:pt x="1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0" name="Google Shape;1930;p30"/>
              <p:cNvSpPr/>
              <p:nvPr/>
            </p:nvSpPr>
            <p:spPr>
              <a:xfrm>
                <a:off x="6340625" y="2253350"/>
                <a:ext cx="19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165" extrusionOk="0">
                    <a:moveTo>
                      <a:pt x="54" y="0"/>
                    </a:moveTo>
                    <a:lnTo>
                      <a:pt x="1" y="17"/>
                    </a:lnTo>
                    <a:lnTo>
                      <a:pt x="77" y="165"/>
                    </a:lnTo>
                    <a:cubicBezTo>
                      <a:pt x="68" y="112"/>
                      <a:pt x="61" y="56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1" name="Google Shape;1931;p30"/>
              <p:cNvSpPr/>
              <p:nvPr/>
            </p:nvSpPr>
            <p:spPr>
              <a:xfrm>
                <a:off x="6332800" y="2220975"/>
                <a:ext cx="91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882" extrusionOk="0">
                    <a:moveTo>
                      <a:pt x="31" y="0"/>
                    </a:moveTo>
                    <a:cubicBezTo>
                      <a:pt x="20" y="0"/>
                      <a:pt x="9" y="1"/>
                      <a:pt x="1" y="4"/>
                    </a:cubicBezTo>
                    <a:cubicBezTo>
                      <a:pt x="40" y="289"/>
                      <a:pt x="82" y="577"/>
                      <a:pt x="126" y="866"/>
                    </a:cubicBezTo>
                    <a:cubicBezTo>
                      <a:pt x="157" y="877"/>
                      <a:pt x="182" y="881"/>
                      <a:pt x="201" y="881"/>
                    </a:cubicBezTo>
                    <a:cubicBezTo>
                      <a:pt x="367" y="881"/>
                      <a:pt x="125" y="536"/>
                      <a:pt x="237" y="426"/>
                    </a:cubicBezTo>
                    <a:lnTo>
                      <a:pt x="237" y="426"/>
                    </a:lnTo>
                    <a:lnTo>
                      <a:pt x="246" y="458"/>
                    </a:lnTo>
                    <a:cubicBezTo>
                      <a:pt x="226" y="308"/>
                      <a:pt x="202" y="157"/>
                      <a:pt x="181" y="6"/>
                    </a:cubicBezTo>
                    <a:cubicBezTo>
                      <a:pt x="170" y="9"/>
                      <a:pt x="158" y="9"/>
                      <a:pt x="146" y="9"/>
                    </a:cubicBezTo>
                    <a:cubicBezTo>
                      <a:pt x="105" y="9"/>
                      <a:pt x="63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2" name="Google Shape;1932;p30"/>
              <p:cNvSpPr/>
              <p:nvPr/>
            </p:nvSpPr>
            <p:spPr>
              <a:xfrm>
                <a:off x="6795225" y="1926025"/>
                <a:ext cx="6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51" extrusionOk="0">
                    <a:moveTo>
                      <a:pt x="1" y="0"/>
                    </a:moveTo>
                    <a:cubicBezTo>
                      <a:pt x="43" y="269"/>
                      <a:pt x="87" y="554"/>
                      <a:pt x="133" y="851"/>
                    </a:cubicBezTo>
                    <a:cubicBezTo>
                      <a:pt x="170" y="696"/>
                      <a:pt x="175" y="496"/>
                      <a:pt x="242" y="373"/>
                    </a:cubicBezTo>
                    <a:cubicBezTo>
                      <a:pt x="228" y="283"/>
                      <a:pt x="216" y="195"/>
                      <a:pt x="205" y="10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3" name="Google Shape;1933;p30"/>
              <p:cNvSpPr/>
              <p:nvPr/>
            </p:nvSpPr>
            <p:spPr>
              <a:xfrm>
                <a:off x="7027000" y="1778100"/>
                <a:ext cx="2395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9" y="1362"/>
                      <a:pt x="543" y="3539"/>
                      <a:pt x="784" y="5071"/>
                    </a:cubicBezTo>
                    <a:lnTo>
                      <a:pt x="958" y="5263"/>
                    </a:lnTo>
                    <a:cubicBezTo>
                      <a:pt x="856" y="4572"/>
                      <a:pt x="728" y="3719"/>
                      <a:pt x="599" y="2859"/>
                    </a:cubicBezTo>
                    <a:cubicBezTo>
                      <a:pt x="580" y="2838"/>
                      <a:pt x="559" y="2818"/>
                      <a:pt x="536" y="2797"/>
                    </a:cubicBezTo>
                    <a:lnTo>
                      <a:pt x="536" y="2797"/>
                    </a:lnTo>
                    <a:cubicBezTo>
                      <a:pt x="541" y="2798"/>
                      <a:pt x="546" y="2799"/>
                      <a:pt x="551" y="2799"/>
                    </a:cubicBezTo>
                    <a:cubicBezTo>
                      <a:pt x="564" y="2799"/>
                      <a:pt x="577" y="2794"/>
                      <a:pt x="589" y="2787"/>
                    </a:cubicBezTo>
                    <a:cubicBezTo>
                      <a:pt x="501" y="2213"/>
                      <a:pt x="415" y="1635"/>
                      <a:pt x="332" y="1107"/>
                    </a:cubicBezTo>
                    <a:lnTo>
                      <a:pt x="332" y="1107"/>
                    </a:lnTo>
                    <a:cubicBezTo>
                      <a:pt x="320" y="1155"/>
                      <a:pt x="323" y="1206"/>
                      <a:pt x="339" y="1255"/>
                    </a:cubicBezTo>
                    <a:cubicBezTo>
                      <a:pt x="290" y="1155"/>
                      <a:pt x="279" y="1040"/>
                      <a:pt x="306" y="931"/>
                    </a:cubicBezTo>
                    <a:cubicBezTo>
                      <a:pt x="267" y="680"/>
                      <a:pt x="230" y="441"/>
                      <a:pt x="195" y="2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4" name="Google Shape;1934;p30"/>
              <p:cNvSpPr/>
              <p:nvPr/>
            </p:nvSpPr>
            <p:spPr>
              <a:xfrm>
                <a:off x="6330725" y="2205975"/>
                <a:ext cx="615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72" extrusionOk="0">
                    <a:moveTo>
                      <a:pt x="91" y="0"/>
                    </a:moveTo>
                    <a:cubicBezTo>
                      <a:pt x="60" y="0"/>
                      <a:pt x="29" y="6"/>
                      <a:pt x="0" y="18"/>
                    </a:cubicBezTo>
                    <a:cubicBezTo>
                      <a:pt x="21" y="166"/>
                      <a:pt x="42" y="314"/>
                      <a:pt x="65" y="467"/>
                    </a:cubicBezTo>
                    <a:cubicBezTo>
                      <a:pt x="92" y="461"/>
                      <a:pt x="119" y="458"/>
                      <a:pt x="146" y="458"/>
                    </a:cubicBezTo>
                    <a:cubicBezTo>
                      <a:pt x="180" y="458"/>
                      <a:pt x="214" y="463"/>
                      <a:pt x="246" y="472"/>
                    </a:cubicBezTo>
                    <a:cubicBezTo>
                      <a:pt x="225" y="319"/>
                      <a:pt x="204" y="168"/>
                      <a:pt x="181" y="18"/>
                    </a:cubicBezTo>
                    <a:cubicBezTo>
                      <a:pt x="152" y="6"/>
                      <a:pt x="121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5" name="Google Shape;1935;p30"/>
              <p:cNvSpPr/>
              <p:nvPr/>
            </p:nvSpPr>
            <p:spPr>
              <a:xfrm>
                <a:off x="6477050" y="2056700"/>
                <a:ext cx="425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84"/>
                      <a:pt x="29" y="181"/>
                      <a:pt x="45" y="290"/>
                    </a:cubicBezTo>
                    <a:cubicBezTo>
                      <a:pt x="107" y="212"/>
                      <a:pt x="151" y="119"/>
                      <a:pt x="170" y="21"/>
                    </a:cubicBezTo>
                    <a:lnTo>
                      <a:pt x="170" y="21"/>
                    </a:lnTo>
                    <a:cubicBezTo>
                      <a:pt x="150" y="28"/>
                      <a:pt x="129" y="31"/>
                      <a:pt x="109" y="31"/>
                    </a:cubicBezTo>
                    <a:cubicBezTo>
                      <a:pt x="71" y="31"/>
                      <a:pt x="34" y="2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6" name="Google Shape;1936;p30"/>
              <p:cNvSpPr/>
              <p:nvPr/>
            </p:nvSpPr>
            <p:spPr>
              <a:xfrm>
                <a:off x="6799925" y="1952725"/>
                <a:ext cx="67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836" extrusionOk="0">
                    <a:moveTo>
                      <a:pt x="149" y="1"/>
                    </a:moveTo>
                    <a:cubicBezTo>
                      <a:pt x="110" y="17"/>
                      <a:pt x="59" y="89"/>
                      <a:pt x="1" y="140"/>
                    </a:cubicBezTo>
                    <a:cubicBezTo>
                      <a:pt x="35" y="362"/>
                      <a:pt x="70" y="587"/>
                      <a:pt x="105" y="814"/>
                    </a:cubicBezTo>
                    <a:cubicBezTo>
                      <a:pt x="116" y="818"/>
                      <a:pt x="126" y="819"/>
                      <a:pt x="135" y="819"/>
                    </a:cubicBezTo>
                    <a:cubicBezTo>
                      <a:pt x="173" y="819"/>
                      <a:pt x="195" y="788"/>
                      <a:pt x="181" y="696"/>
                    </a:cubicBezTo>
                    <a:lnTo>
                      <a:pt x="181" y="696"/>
                    </a:lnTo>
                    <a:lnTo>
                      <a:pt x="267" y="835"/>
                    </a:lnTo>
                    <a:cubicBezTo>
                      <a:pt x="228" y="555"/>
                      <a:pt x="188" y="274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6259900" y="2045350"/>
                <a:ext cx="216475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59" h="8687" extrusionOk="0">
                    <a:moveTo>
                      <a:pt x="8388" y="0"/>
                    </a:moveTo>
                    <a:cubicBezTo>
                      <a:pt x="4449" y="2154"/>
                      <a:pt x="1306" y="3874"/>
                      <a:pt x="0" y="4590"/>
                    </a:cubicBezTo>
                    <a:cubicBezTo>
                      <a:pt x="254" y="4842"/>
                      <a:pt x="454" y="4993"/>
                      <a:pt x="564" y="4993"/>
                    </a:cubicBezTo>
                    <a:cubicBezTo>
                      <a:pt x="577" y="4993"/>
                      <a:pt x="588" y="4991"/>
                      <a:pt x="598" y="4987"/>
                    </a:cubicBezTo>
                    <a:cubicBezTo>
                      <a:pt x="580" y="4971"/>
                      <a:pt x="1280" y="4565"/>
                      <a:pt x="2497" y="3879"/>
                    </a:cubicBezTo>
                    <a:cubicBezTo>
                      <a:pt x="2530" y="4250"/>
                      <a:pt x="2650" y="5156"/>
                      <a:pt x="2801" y="6222"/>
                    </a:cubicBezTo>
                    <a:cubicBezTo>
                      <a:pt x="2861" y="6218"/>
                      <a:pt x="2921" y="6199"/>
                      <a:pt x="2975" y="6169"/>
                    </a:cubicBezTo>
                    <a:cubicBezTo>
                      <a:pt x="2968" y="6113"/>
                      <a:pt x="2958" y="6060"/>
                      <a:pt x="2951" y="6007"/>
                    </a:cubicBezTo>
                    <a:cubicBezTo>
                      <a:pt x="2912" y="6033"/>
                      <a:pt x="2869" y="6081"/>
                      <a:pt x="2829" y="6081"/>
                    </a:cubicBezTo>
                    <a:cubicBezTo>
                      <a:pt x="2828" y="6081"/>
                      <a:pt x="2826" y="6081"/>
                      <a:pt x="2824" y="6081"/>
                    </a:cubicBezTo>
                    <a:cubicBezTo>
                      <a:pt x="2868" y="5953"/>
                      <a:pt x="3037" y="6016"/>
                      <a:pt x="2829" y="5773"/>
                    </a:cubicBezTo>
                    <a:lnTo>
                      <a:pt x="2829" y="5773"/>
                    </a:lnTo>
                    <a:cubicBezTo>
                      <a:pt x="2861" y="5777"/>
                      <a:pt x="2891" y="5787"/>
                      <a:pt x="2921" y="5798"/>
                    </a:cubicBezTo>
                    <a:cubicBezTo>
                      <a:pt x="2794" y="4908"/>
                      <a:pt x="2687" y="4161"/>
                      <a:pt x="2632" y="3802"/>
                    </a:cubicBezTo>
                    <a:cubicBezTo>
                      <a:pt x="3420" y="3357"/>
                      <a:pt x="4412" y="2801"/>
                      <a:pt x="5553" y="2165"/>
                    </a:cubicBezTo>
                    <a:cubicBezTo>
                      <a:pt x="5661" y="3223"/>
                      <a:pt x="6146" y="6647"/>
                      <a:pt x="6424" y="8520"/>
                    </a:cubicBezTo>
                    <a:cubicBezTo>
                      <a:pt x="6431" y="8464"/>
                      <a:pt x="6436" y="8406"/>
                      <a:pt x="6436" y="8348"/>
                    </a:cubicBezTo>
                    <a:lnTo>
                      <a:pt x="6730" y="8687"/>
                    </a:lnTo>
                    <a:cubicBezTo>
                      <a:pt x="6464" y="6744"/>
                      <a:pt x="5889" y="3102"/>
                      <a:pt x="5692" y="2087"/>
                    </a:cubicBezTo>
                    <a:cubicBezTo>
                      <a:pt x="6480" y="1649"/>
                      <a:pt x="7338" y="1171"/>
                      <a:pt x="8246" y="666"/>
                    </a:cubicBezTo>
                    <a:lnTo>
                      <a:pt x="8137" y="619"/>
                    </a:lnTo>
                    <a:lnTo>
                      <a:pt x="8348" y="552"/>
                    </a:lnTo>
                    <a:lnTo>
                      <a:pt x="8348" y="610"/>
                    </a:lnTo>
                    <a:lnTo>
                      <a:pt x="8659" y="436"/>
                    </a:lnTo>
                    <a:cubicBezTo>
                      <a:pt x="8550" y="348"/>
                      <a:pt x="8473" y="167"/>
                      <a:pt x="8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6884950" y="1959450"/>
                <a:ext cx="79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159" extrusionOk="0">
                    <a:moveTo>
                      <a:pt x="137" y="1"/>
                    </a:moveTo>
                    <a:cubicBezTo>
                      <a:pt x="91" y="5"/>
                      <a:pt x="45" y="8"/>
                      <a:pt x="0" y="8"/>
                    </a:cubicBezTo>
                    <a:cubicBezTo>
                      <a:pt x="58" y="402"/>
                      <a:pt x="112" y="782"/>
                      <a:pt x="165" y="1130"/>
                    </a:cubicBezTo>
                    <a:cubicBezTo>
                      <a:pt x="208" y="1146"/>
                      <a:pt x="248" y="1159"/>
                      <a:pt x="284" y="1159"/>
                    </a:cubicBezTo>
                    <a:cubicBezTo>
                      <a:pt x="295" y="1159"/>
                      <a:pt x="306" y="1158"/>
                      <a:pt x="316" y="1155"/>
                    </a:cubicBezTo>
                    <a:cubicBezTo>
                      <a:pt x="258" y="796"/>
                      <a:pt x="200" y="40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9" name="Google Shape;1939;p30"/>
              <p:cNvSpPr/>
              <p:nvPr/>
            </p:nvSpPr>
            <p:spPr>
              <a:xfrm>
                <a:off x="7048100" y="1525000"/>
                <a:ext cx="47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32" extrusionOk="0">
                    <a:moveTo>
                      <a:pt x="64" y="1"/>
                    </a:moveTo>
                    <a:cubicBezTo>
                      <a:pt x="39" y="1"/>
                      <a:pt x="17" y="7"/>
                      <a:pt x="0" y="24"/>
                    </a:cubicBezTo>
                    <a:cubicBezTo>
                      <a:pt x="10" y="59"/>
                      <a:pt x="19" y="94"/>
                      <a:pt x="26" y="131"/>
                    </a:cubicBezTo>
                    <a:lnTo>
                      <a:pt x="188" y="48"/>
                    </a:lnTo>
                    <a:cubicBezTo>
                      <a:pt x="172" y="38"/>
                      <a:pt x="153" y="27"/>
                      <a:pt x="139" y="15"/>
                    </a:cubicBezTo>
                    <a:cubicBezTo>
                      <a:pt x="112" y="6"/>
                      <a:pt x="86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0" name="Google Shape;1940;p30"/>
              <p:cNvSpPr/>
              <p:nvPr/>
            </p:nvSpPr>
            <p:spPr>
              <a:xfrm>
                <a:off x="7060325" y="1936450"/>
                <a:ext cx="219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458" extrusionOk="0">
                    <a:moveTo>
                      <a:pt x="416" y="0"/>
                    </a:moveTo>
                    <a:cubicBezTo>
                      <a:pt x="326" y="0"/>
                      <a:pt x="247" y="26"/>
                      <a:pt x="188" y="100"/>
                    </a:cubicBezTo>
                    <a:cubicBezTo>
                      <a:pt x="0" y="119"/>
                      <a:pt x="86" y="274"/>
                      <a:pt x="207" y="457"/>
                    </a:cubicBezTo>
                    <a:lnTo>
                      <a:pt x="877" y="100"/>
                    </a:lnTo>
                    <a:cubicBezTo>
                      <a:pt x="731" y="67"/>
                      <a:pt x="560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1" name="Google Shape;1941;p30"/>
              <p:cNvSpPr/>
              <p:nvPr/>
            </p:nvSpPr>
            <p:spPr>
              <a:xfrm>
                <a:off x="7052500" y="1942075"/>
                <a:ext cx="100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97" extrusionOk="0">
                    <a:moveTo>
                      <a:pt x="131" y="1"/>
                    </a:moveTo>
                    <a:cubicBezTo>
                      <a:pt x="115" y="1"/>
                      <a:pt x="98" y="3"/>
                      <a:pt x="79" y="9"/>
                    </a:cubicBezTo>
                    <a:cubicBezTo>
                      <a:pt x="40" y="220"/>
                      <a:pt x="0" y="304"/>
                      <a:pt x="26" y="496"/>
                    </a:cubicBezTo>
                    <a:lnTo>
                      <a:pt x="402" y="295"/>
                    </a:lnTo>
                    <a:cubicBezTo>
                      <a:pt x="268" y="224"/>
                      <a:pt x="268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2" name="Google Shape;1942;p30"/>
              <p:cNvSpPr/>
              <p:nvPr/>
            </p:nvSpPr>
            <p:spPr>
              <a:xfrm>
                <a:off x="6783475" y="1645850"/>
                <a:ext cx="2035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017" extrusionOk="0">
                    <a:moveTo>
                      <a:pt x="557" y="1"/>
                    </a:moveTo>
                    <a:lnTo>
                      <a:pt x="362" y="107"/>
                    </a:lnTo>
                    <a:lnTo>
                      <a:pt x="385" y="140"/>
                    </a:lnTo>
                    <a:cubicBezTo>
                      <a:pt x="385" y="453"/>
                      <a:pt x="130" y="699"/>
                      <a:pt x="0" y="926"/>
                    </a:cubicBezTo>
                    <a:lnTo>
                      <a:pt x="63" y="1016"/>
                    </a:lnTo>
                    <a:lnTo>
                      <a:pt x="814" y="601"/>
                    </a:lnTo>
                    <a:cubicBezTo>
                      <a:pt x="747" y="471"/>
                      <a:pt x="668" y="362"/>
                      <a:pt x="554" y="358"/>
                    </a:cubicBezTo>
                    <a:lnTo>
                      <a:pt x="5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3" name="Google Shape;1943;p30"/>
              <p:cNvSpPr/>
              <p:nvPr/>
            </p:nvSpPr>
            <p:spPr>
              <a:xfrm>
                <a:off x="7082350" y="1826400"/>
                <a:ext cx="146525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410" extrusionOk="0">
                    <a:moveTo>
                      <a:pt x="1708" y="1296"/>
                    </a:moveTo>
                    <a:cubicBezTo>
                      <a:pt x="1712" y="1296"/>
                      <a:pt x="1716" y="1297"/>
                      <a:pt x="1721" y="1298"/>
                    </a:cubicBezTo>
                    <a:cubicBezTo>
                      <a:pt x="1693" y="1298"/>
                      <a:pt x="1679" y="1324"/>
                      <a:pt x="1690" y="1405"/>
                    </a:cubicBezTo>
                    <a:cubicBezTo>
                      <a:pt x="1674" y="1326"/>
                      <a:pt x="1683" y="1296"/>
                      <a:pt x="1708" y="1296"/>
                    </a:cubicBezTo>
                    <a:close/>
                    <a:moveTo>
                      <a:pt x="1600" y="0"/>
                    </a:moveTo>
                    <a:lnTo>
                      <a:pt x="1600" y="0"/>
                    </a:lnTo>
                    <a:cubicBezTo>
                      <a:pt x="1556" y="37"/>
                      <a:pt x="1544" y="104"/>
                      <a:pt x="1614" y="257"/>
                    </a:cubicBezTo>
                    <a:cubicBezTo>
                      <a:pt x="1582" y="333"/>
                      <a:pt x="1551" y="363"/>
                      <a:pt x="1518" y="363"/>
                    </a:cubicBezTo>
                    <a:cubicBezTo>
                      <a:pt x="1514" y="363"/>
                      <a:pt x="1511" y="362"/>
                      <a:pt x="1507" y="362"/>
                    </a:cubicBezTo>
                    <a:lnTo>
                      <a:pt x="1507" y="362"/>
                    </a:lnTo>
                    <a:cubicBezTo>
                      <a:pt x="1540" y="589"/>
                      <a:pt x="1570" y="811"/>
                      <a:pt x="1600" y="1025"/>
                    </a:cubicBezTo>
                    <a:cubicBezTo>
                      <a:pt x="1602" y="1029"/>
                      <a:pt x="1605" y="1032"/>
                      <a:pt x="1609" y="1034"/>
                    </a:cubicBezTo>
                    <a:cubicBezTo>
                      <a:pt x="1607" y="1043"/>
                      <a:pt x="1607" y="1055"/>
                      <a:pt x="1605" y="1064"/>
                    </a:cubicBezTo>
                    <a:cubicBezTo>
                      <a:pt x="1709" y="1790"/>
                      <a:pt x="1795" y="2411"/>
                      <a:pt x="1848" y="2789"/>
                    </a:cubicBezTo>
                    <a:cubicBezTo>
                      <a:pt x="1338" y="3072"/>
                      <a:pt x="793" y="3368"/>
                      <a:pt x="223" y="3684"/>
                    </a:cubicBezTo>
                    <a:cubicBezTo>
                      <a:pt x="320" y="3739"/>
                      <a:pt x="409" y="3784"/>
                      <a:pt x="481" y="3784"/>
                    </a:cubicBezTo>
                    <a:cubicBezTo>
                      <a:pt x="485" y="3784"/>
                      <a:pt x="488" y="3784"/>
                      <a:pt x="492" y="3783"/>
                    </a:cubicBezTo>
                    <a:lnTo>
                      <a:pt x="492" y="3783"/>
                    </a:lnTo>
                    <a:cubicBezTo>
                      <a:pt x="367" y="3804"/>
                      <a:pt x="281" y="3848"/>
                      <a:pt x="492" y="4096"/>
                    </a:cubicBezTo>
                    <a:lnTo>
                      <a:pt x="153" y="3922"/>
                    </a:lnTo>
                    <a:lnTo>
                      <a:pt x="153" y="3922"/>
                    </a:lnTo>
                    <a:cubicBezTo>
                      <a:pt x="459" y="4272"/>
                      <a:pt x="0" y="4147"/>
                      <a:pt x="167" y="4409"/>
                    </a:cubicBezTo>
                    <a:cubicBezTo>
                      <a:pt x="1062" y="3934"/>
                      <a:pt x="1906" y="3487"/>
                      <a:pt x="2685" y="3074"/>
                    </a:cubicBezTo>
                    <a:cubicBezTo>
                      <a:pt x="2588" y="3060"/>
                      <a:pt x="2485" y="3034"/>
                      <a:pt x="2413" y="3034"/>
                    </a:cubicBezTo>
                    <a:cubicBezTo>
                      <a:pt x="2399" y="3034"/>
                      <a:pt x="2386" y="3035"/>
                      <a:pt x="2374" y="3037"/>
                    </a:cubicBezTo>
                    <a:cubicBezTo>
                      <a:pt x="2432" y="2902"/>
                      <a:pt x="3258" y="2814"/>
                      <a:pt x="3550" y="2606"/>
                    </a:cubicBezTo>
                    <a:lnTo>
                      <a:pt x="3564" y="2613"/>
                    </a:lnTo>
                    <a:lnTo>
                      <a:pt x="3774" y="2501"/>
                    </a:lnTo>
                    <a:lnTo>
                      <a:pt x="3666" y="2314"/>
                    </a:lnTo>
                    <a:lnTo>
                      <a:pt x="3666" y="2314"/>
                    </a:lnTo>
                    <a:cubicBezTo>
                      <a:pt x="3749" y="2348"/>
                      <a:pt x="3832" y="2385"/>
                      <a:pt x="3911" y="2430"/>
                    </a:cubicBezTo>
                    <a:cubicBezTo>
                      <a:pt x="4233" y="2260"/>
                      <a:pt x="4542" y="2098"/>
                      <a:pt x="4834" y="1947"/>
                    </a:cubicBezTo>
                    <a:lnTo>
                      <a:pt x="4725" y="1769"/>
                    </a:lnTo>
                    <a:lnTo>
                      <a:pt x="4920" y="1901"/>
                    </a:lnTo>
                    <a:cubicBezTo>
                      <a:pt x="5256" y="1727"/>
                      <a:pt x="5569" y="1565"/>
                      <a:pt x="5861" y="1414"/>
                    </a:cubicBezTo>
                    <a:cubicBezTo>
                      <a:pt x="5780" y="1379"/>
                      <a:pt x="5706" y="1333"/>
                      <a:pt x="5638" y="1277"/>
                    </a:cubicBezTo>
                    <a:cubicBezTo>
                      <a:pt x="5404" y="1217"/>
                      <a:pt x="5291" y="1338"/>
                      <a:pt x="4978" y="964"/>
                    </a:cubicBezTo>
                    <a:lnTo>
                      <a:pt x="4978" y="964"/>
                    </a:lnTo>
                    <a:cubicBezTo>
                      <a:pt x="4978" y="974"/>
                      <a:pt x="4978" y="978"/>
                      <a:pt x="4980" y="988"/>
                    </a:cubicBezTo>
                    <a:cubicBezTo>
                      <a:pt x="5077" y="1161"/>
                      <a:pt x="5121" y="1354"/>
                      <a:pt x="5235" y="1382"/>
                    </a:cubicBezTo>
                    <a:cubicBezTo>
                      <a:pt x="5214" y="1390"/>
                      <a:pt x="5194" y="1393"/>
                      <a:pt x="5175" y="1393"/>
                    </a:cubicBezTo>
                    <a:cubicBezTo>
                      <a:pt x="5055" y="1393"/>
                      <a:pt x="4982" y="1240"/>
                      <a:pt x="4903" y="1122"/>
                    </a:cubicBezTo>
                    <a:cubicBezTo>
                      <a:pt x="4475" y="1354"/>
                      <a:pt x="3976" y="1627"/>
                      <a:pt x="3417" y="1933"/>
                    </a:cubicBezTo>
                    <a:lnTo>
                      <a:pt x="3417" y="1936"/>
                    </a:lnTo>
                    <a:lnTo>
                      <a:pt x="3413" y="1933"/>
                    </a:lnTo>
                    <a:cubicBezTo>
                      <a:pt x="3371" y="1957"/>
                      <a:pt x="3332" y="1977"/>
                      <a:pt x="3290" y="2001"/>
                    </a:cubicBezTo>
                    <a:cubicBezTo>
                      <a:pt x="3320" y="2047"/>
                      <a:pt x="3325" y="2098"/>
                      <a:pt x="3288" y="2163"/>
                    </a:cubicBezTo>
                    <a:cubicBezTo>
                      <a:pt x="3238" y="2108"/>
                      <a:pt x="3195" y="2089"/>
                      <a:pt x="3159" y="2089"/>
                    </a:cubicBezTo>
                    <a:cubicBezTo>
                      <a:pt x="3139" y="2089"/>
                      <a:pt x="3121" y="2095"/>
                      <a:pt x="3105" y="2103"/>
                    </a:cubicBezTo>
                    <a:lnTo>
                      <a:pt x="3102" y="2103"/>
                    </a:lnTo>
                    <a:cubicBezTo>
                      <a:pt x="3049" y="2132"/>
                      <a:pt x="3009" y="2192"/>
                      <a:pt x="2971" y="2192"/>
                    </a:cubicBezTo>
                    <a:cubicBezTo>
                      <a:pt x="2965" y="2192"/>
                      <a:pt x="2958" y="2190"/>
                      <a:pt x="2951" y="2186"/>
                    </a:cubicBezTo>
                    <a:lnTo>
                      <a:pt x="2877" y="2226"/>
                    </a:lnTo>
                    <a:cubicBezTo>
                      <a:pt x="2910" y="2355"/>
                      <a:pt x="2977" y="2483"/>
                      <a:pt x="3074" y="2487"/>
                    </a:cubicBezTo>
                    <a:cubicBezTo>
                      <a:pt x="3041" y="2531"/>
                      <a:pt x="3007" y="2549"/>
                      <a:pt x="2974" y="2549"/>
                    </a:cubicBezTo>
                    <a:cubicBezTo>
                      <a:pt x="2884" y="2549"/>
                      <a:pt x="2794" y="2423"/>
                      <a:pt x="2694" y="2325"/>
                    </a:cubicBezTo>
                    <a:lnTo>
                      <a:pt x="2458" y="2455"/>
                    </a:lnTo>
                    <a:cubicBezTo>
                      <a:pt x="2557" y="2555"/>
                      <a:pt x="2690" y="2566"/>
                      <a:pt x="2778" y="2810"/>
                    </a:cubicBezTo>
                    <a:cubicBezTo>
                      <a:pt x="2751" y="2825"/>
                      <a:pt x="2730" y="2832"/>
                      <a:pt x="2713" y="2832"/>
                    </a:cubicBezTo>
                    <a:cubicBezTo>
                      <a:pt x="2607" y="2832"/>
                      <a:pt x="2658" y="2576"/>
                      <a:pt x="2567" y="2576"/>
                    </a:cubicBezTo>
                    <a:cubicBezTo>
                      <a:pt x="2556" y="2576"/>
                      <a:pt x="2542" y="2580"/>
                      <a:pt x="2525" y="2589"/>
                    </a:cubicBezTo>
                    <a:lnTo>
                      <a:pt x="2439" y="2844"/>
                    </a:lnTo>
                    <a:lnTo>
                      <a:pt x="2523" y="2902"/>
                    </a:lnTo>
                    <a:lnTo>
                      <a:pt x="2103" y="2671"/>
                    </a:lnTo>
                    <a:lnTo>
                      <a:pt x="2103" y="2671"/>
                    </a:lnTo>
                    <a:cubicBezTo>
                      <a:pt x="2110" y="2671"/>
                      <a:pt x="2116" y="2671"/>
                      <a:pt x="2122" y="2671"/>
                    </a:cubicBezTo>
                    <a:cubicBezTo>
                      <a:pt x="2220" y="2671"/>
                      <a:pt x="2267" y="2620"/>
                      <a:pt x="2291" y="2548"/>
                    </a:cubicBezTo>
                    <a:lnTo>
                      <a:pt x="2291" y="2548"/>
                    </a:lnTo>
                    <a:lnTo>
                      <a:pt x="2029" y="2689"/>
                    </a:lnTo>
                    <a:cubicBezTo>
                      <a:pt x="1971" y="2360"/>
                      <a:pt x="1897" y="1896"/>
                      <a:pt x="1811" y="1356"/>
                    </a:cubicBezTo>
                    <a:cubicBezTo>
                      <a:pt x="1785" y="1333"/>
                      <a:pt x="1755" y="1312"/>
                      <a:pt x="1721" y="1298"/>
                    </a:cubicBezTo>
                    <a:lnTo>
                      <a:pt x="1721" y="1298"/>
                    </a:lnTo>
                    <a:cubicBezTo>
                      <a:pt x="1753" y="1305"/>
                      <a:pt x="1783" y="1319"/>
                      <a:pt x="1809" y="1340"/>
                    </a:cubicBezTo>
                    <a:cubicBezTo>
                      <a:pt x="1744" y="927"/>
                      <a:pt x="1672" y="471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4" name="Google Shape;1944;p30"/>
              <p:cNvSpPr/>
              <p:nvPr/>
            </p:nvSpPr>
            <p:spPr>
              <a:xfrm>
                <a:off x="7217275" y="1833575"/>
                <a:ext cx="422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114" extrusionOk="0">
                    <a:moveTo>
                      <a:pt x="1064" y="0"/>
                    </a:moveTo>
                    <a:cubicBezTo>
                      <a:pt x="1025" y="21"/>
                      <a:pt x="976" y="45"/>
                      <a:pt x="928" y="72"/>
                    </a:cubicBezTo>
                    <a:lnTo>
                      <a:pt x="983" y="193"/>
                    </a:lnTo>
                    <a:cubicBezTo>
                      <a:pt x="972" y="193"/>
                      <a:pt x="961" y="193"/>
                      <a:pt x="949" y="193"/>
                    </a:cubicBezTo>
                    <a:cubicBezTo>
                      <a:pt x="878" y="193"/>
                      <a:pt x="796" y="188"/>
                      <a:pt x="712" y="186"/>
                    </a:cubicBezTo>
                    <a:cubicBezTo>
                      <a:pt x="529" y="283"/>
                      <a:pt x="306" y="404"/>
                      <a:pt x="44" y="543"/>
                    </a:cubicBezTo>
                    <a:cubicBezTo>
                      <a:pt x="0" y="728"/>
                      <a:pt x="112" y="884"/>
                      <a:pt x="241" y="990"/>
                    </a:cubicBezTo>
                    <a:cubicBezTo>
                      <a:pt x="332" y="1016"/>
                      <a:pt x="418" y="1058"/>
                      <a:pt x="494" y="1113"/>
                    </a:cubicBezTo>
                    <a:lnTo>
                      <a:pt x="693" y="1011"/>
                    </a:lnTo>
                    <a:cubicBezTo>
                      <a:pt x="598" y="872"/>
                      <a:pt x="464" y="731"/>
                      <a:pt x="346" y="601"/>
                    </a:cubicBezTo>
                    <a:cubicBezTo>
                      <a:pt x="393" y="546"/>
                      <a:pt x="439" y="522"/>
                      <a:pt x="488" y="522"/>
                    </a:cubicBezTo>
                    <a:cubicBezTo>
                      <a:pt x="614" y="522"/>
                      <a:pt x="752" y="680"/>
                      <a:pt x="934" y="840"/>
                    </a:cubicBezTo>
                    <a:cubicBezTo>
                      <a:pt x="851" y="851"/>
                      <a:pt x="781" y="905"/>
                      <a:pt x="749" y="981"/>
                    </a:cubicBezTo>
                    <a:cubicBezTo>
                      <a:pt x="1106" y="800"/>
                      <a:pt x="1419" y="640"/>
                      <a:pt x="1688" y="506"/>
                    </a:cubicBezTo>
                    <a:cubicBezTo>
                      <a:pt x="1637" y="457"/>
                      <a:pt x="1579" y="392"/>
                      <a:pt x="1516" y="320"/>
                    </a:cubicBezTo>
                    <a:cubicBezTo>
                      <a:pt x="1342" y="218"/>
                      <a:pt x="1162" y="158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5" name="Google Shape;1945;p30"/>
              <p:cNvSpPr/>
              <p:nvPr/>
            </p:nvSpPr>
            <p:spPr>
              <a:xfrm>
                <a:off x="6986200" y="1757875"/>
                <a:ext cx="151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53" extrusionOk="0">
                    <a:moveTo>
                      <a:pt x="427" y="1"/>
                    </a:moveTo>
                    <a:lnTo>
                      <a:pt x="265" y="89"/>
                    </a:lnTo>
                    <a:cubicBezTo>
                      <a:pt x="269" y="170"/>
                      <a:pt x="172" y="196"/>
                      <a:pt x="253" y="386"/>
                    </a:cubicBezTo>
                    <a:cubicBezTo>
                      <a:pt x="184" y="342"/>
                      <a:pt x="115" y="258"/>
                      <a:pt x="45" y="258"/>
                    </a:cubicBezTo>
                    <a:cubicBezTo>
                      <a:pt x="30" y="258"/>
                      <a:pt x="15" y="261"/>
                      <a:pt x="0" y="270"/>
                    </a:cubicBezTo>
                    <a:cubicBezTo>
                      <a:pt x="79" y="522"/>
                      <a:pt x="160" y="441"/>
                      <a:pt x="204" y="553"/>
                    </a:cubicBezTo>
                    <a:lnTo>
                      <a:pt x="605" y="330"/>
                    </a:lnTo>
                    <a:cubicBezTo>
                      <a:pt x="548" y="298"/>
                      <a:pt x="499" y="272"/>
                      <a:pt x="466" y="270"/>
                    </a:cubicBez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6" name="Google Shape;1946;p30"/>
              <p:cNvSpPr/>
              <p:nvPr/>
            </p:nvSpPr>
            <p:spPr>
              <a:xfrm>
                <a:off x="6868250" y="1765125"/>
                <a:ext cx="12272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7913" extrusionOk="0">
                    <a:moveTo>
                      <a:pt x="1438" y="2004"/>
                    </a:moveTo>
                    <a:lnTo>
                      <a:pt x="1438" y="2004"/>
                    </a:lnTo>
                    <a:cubicBezTo>
                      <a:pt x="1471" y="2041"/>
                      <a:pt x="1505" y="2082"/>
                      <a:pt x="1540" y="2126"/>
                    </a:cubicBezTo>
                    <a:cubicBezTo>
                      <a:pt x="1496" y="2094"/>
                      <a:pt x="1461" y="2052"/>
                      <a:pt x="1438" y="2004"/>
                    </a:cubicBezTo>
                    <a:close/>
                    <a:moveTo>
                      <a:pt x="4614" y="1"/>
                    </a:moveTo>
                    <a:cubicBezTo>
                      <a:pt x="3583" y="559"/>
                      <a:pt x="2488" y="1155"/>
                      <a:pt x="1352" y="1772"/>
                    </a:cubicBezTo>
                    <a:cubicBezTo>
                      <a:pt x="1373" y="1853"/>
                      <a:pt x="1401" y="1929"/>
                      <a:pt x="1438" y="2004"/>
                    </a:cubicBezTo>
                    <a:cubicBezTo>
                      <a:pt x="1359" y="1916"/>
                      <a:pt x="1283" y="1853"/>
                      <a:pt x="1223" y="1841"/>
                    </a:cubicBezTo>
                    <a:lnTo>
                      <a:pt x="1123" y="1897"/>
                    </a:lnTo>
                    <a:cubicBezTo>
                      <a:pt x="1121" y="1897"/>
                      <a:pt x="1121" y="1899"/>
                      <a:pt x="1121" y="1899"/>
                    </a:cubicBezTo>
                    <a:lnTo>
                      <a:pt x="1162" y="1978"/>
                    </a:lnTo>
                    <a:cubicBezTo>
                      <a:pt x="1127" y="1962"/>
                      <a:pt x="1097" y="1943"/>
                      <a:pt x="1067" y="1927"/>
                    </a:cubicBezTo>
                    <a:lnTo>
                      <a:pt x="342" y="2324"/>
                    </a:lnTo>
                    <a:cubicBezTo>
                      <a:pt x="376" y="2409"/>
                      <a:pt x="407" y="2483"/>
                      <a:pt x="316" y="2507"/>
                    </a:cubicBezTo>
                    <a:cubicBezTo>
                      <a:pt x="288" y="2465"/>
                      <a:pt x="265" y="2421"/>
                      <a:pt x="247" y="2375"/>
                    </a:cubicBezTo>
                    <a:lnTo>
                      <a:pt x="1" y="2507"/>
                    </a:lnTo>
                    <a:cubicBezTo>
                      <a:pt x="22" y="2518"/>
                      <a:pt x="40" y="2530"/>
                      <a:pt x="63" y="2546"/>
                    </a:cubicBezTo>
                    <a:lnTo>
                      <a:pt x="61" y="2752"/>
                    </a:lnTo>
                    <a:cubicBezTo>
                      <a:pt x="72" y="2746"/>
                      <a:pt x="86" y="2744"/>
                      <a:pt x="101" y="2744"/>
                    </a:cubicBezTo>
                    <a:cubicBezTo>
                      <a:pt x="156" y="2744"/>
                      <a:pt x="233" y="2779"/>
                      <a:pt x="305" y="2810"/>
                    </a:cubicBezTo>
                    <a:cubicBezTo>
                      <a:pt x="1269" y="2279"/>
                      <a:pt x="2208" y="1763"/>
                      <a:pt x="3105" y="1266"/>
                    </a:cubicBezTo>
                    <a:cubicBezTo>
                      <a:pt x="3237" y="2277"/>
                      <a:pt x="3770" y="6012"/>
                      <a:pt x="4067" y="7899"/>
                    </a:cubicBezTo>
                    <a:cubicBezTo>
                      <a:pt x="4090" y="7908"/>
                      <a:pt x="4115" y="7913"/>
                      <a:pt x="4139" y="7913"/>
                    </a:cubicBezTo>
                    <a:cubicBezTo>
                      <a:pt x="4163" y="7913"/>
                      <a:pt x="4188" y="7908"/>
                      <a:pt x="4211" y="7899"/>
                    </a:cubicBezTo>
                    <a:cubicBezTo>
                      <a:pt x="4199" y="7815"/>
                      <a:pt x="4188" y="7725"/>
                      <a:pt x="4176" y="7635"/>
                    </a:cubicBezTo>
                    <a:cubicBezTo>
                      <a:pt x="4153" y="7635"/>
                      <a:pt x="4132" y="7628"/>
                      <a:pt x="4113" y="7614"/>
                    </a:cubicBezTo>
                    <a:lnTo>
                      <a:pt x="4113" y="7614"/>
                    </a:lnTo>
                    <a:cubicBezTo>
                      <a:pt x="4120" y="7616"/>
                      <a:pt x="4126" y="7617"/>
                      <a:pt x="4133" y="7617"/>
                    </a:cubicBezTo>
                    <a:cubicBezTo>
                      <a:pt x="4147" y="7617"/>
                      <a:pt x="4160" y="7612"/>
                      <a:pt x="4171" y="7602"/>
                    </a:cubicBezTo>
                    <a:cubicBezTo>
                      <a:pt x="4097" y="7057"/>
                      <a:pt x="4007" y="6401"/>
                      <a:pt x="3909" y="5715"/>
                    </a:cubicBezTo>
                    <a:lnTo>
                      <a:pt x="3833" y="5652"/>
                    </a:lnTo>
                    <a:lnTo>
                      <a:pt x="3905" y="5685"/>
                    </a:lnTo>
                    <a:cubicBezTo>
                      <a:pt x="3650" y="3844"/>
                      <a:pt x="3355" y="1809"/>
                      <a:pt x="3237" y="1195"/>
                    </a:cubicBezTo>
                    <a:cubicBezTo>
                      <a:pt x="3812" y="877"/>
                      <a:pt x="4368" y="569"/>
                      <a:pt x="4909" y="272"/>
                    </a:cubicBezTo>
                    <a:cubicBezTo>
                      <a:pt x="4783" y="219"/>
                      <a:pt x="4679" y="121"/>
                      <a:pt x="4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7" name="Google Shape;1947;p30"/>
              <p:cNvSpPr/>
              <p:nvPr/>
            </p:nvSpPr>
            <p:spPr>
              <a:xfrm>
                <a:off x="7042875" y="1508225"/>
                <a:ext cx="2055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2" extrusionOk="0">
                    <a:moveTo>
                      <a:pt x="271" y="1"/>
                    </a:moveTo>
                    <a:cubicBezTo>
                      <a:pt x="243" y="1"/>
                      <a:pt x="215" y="8"/>
                      <a:pt x="188" y="25"/>
                    </a:cubicBezTo>
                    <a:lnTo>
                      <a:pt x="186" y="28"/>
                    </a:lnTo>
                    <a:cubicBezTo>
                      <a:pt x="144" y="58"/>
                      <a:pt x="110" y="97"/>
                      <a:pt x="86" y="144"/>
                    </a:cubicBezTo>
                    <a:cubicBezTo>
                      <a:pt x="166" y="248"/>
                      <a:pt x="206" y="372"/>
                      <a:pt x="285" y="388"/>
                    </a:cubicBezTo>
                    <a:lnTo>
                      <a:pt x="285" y="388"/>
                    </a:lnTo>
                    <a:lnTo>
                      <a:pt x="1" y="348"/>
                    </a:lnTo>
                    <a:lnTo>
                      <a:pt x="1" y="348"/>
                    </a:lnTo>
                    <a:cubicBezTo>
                      <a:pt x="110" y="447"/>
                      <a:pt x="228" y="596"/>
                      <a:pt x="348" y="686"/>
                    </a:cubicBezTo>
                    <a:cubicBezTo>
                      <a:pt x="367" y="693"/>
                      <a:pt x="390" y="702"/>
                      <a:pt x="411" y="712"/>
                    </a:cubicBezTo>
                    <a:lnTo>
                      <a:pt x="617" y="610"/>
                    </a:lnTo>
                    <a:lnTo>
                      <a:pt x="548" y="505"/>
                    </a:lnTo>
                    <a:lnTo>
                      <a:pt x="548" y="505"/>
                    </a:lnTo>
                    <a:cubicBezTo>
                      <a:pt x="592" y="533"/>
                      <a:pt x="636" y="549"/>
                      <a:pt x="675" y="580"/>
                    </a:cubicBezTo>
                    <a:lnTo>
                      <a:pt x="821" y="505"/>
                    </a:lnTo>
                    <a:cubicBezTo>
                      <a:pt x="645" y="307"/>
                      <a:pt x="449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8" name="Google Shape;1948;p30"/>
              <p:cNvSpPr/>
              <p:nvPr/>
            </p:nvSpPr>
            <p:spPr>
              <a:xfrm>
                <a:off x="7098525" y="1667350"/>
                <a:ext cx="734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636" extrusionOk="0">
                    <a:moveTo>
                      <a:pt x="2929" y="201"/>
                    </a:moveTo>
                    <a:lnTo>
                      <a:pt x="2929" y="201"/>
                    </a:lnTo>
                    <a:cubicBezTo>
                      <a:pt x="2929" y="201"/>
                      <a:pt x="2917" y="208"/>
                      <a:pt x="2894" y="221"/>
                    </a:cubicBezTo>
                    <a:lnTo>
                      <a:pt x="2894" y="221"/>
                    </a:lnTo>
                    <a:cubicBezTo>
                      <a:pt x="2894" y="221"/>
                      <a:pt x="2893" y="221"/>
                      <a:pt x="2893" y="221"/>
                    </a:cubicBezTo>
                    <a:cubicBezTo>
                      <a:pt x="2917" y="208"/>
                      <a:pt x="2929" y="201"/>
                      <a:pt x="2929" y="201"/>
                    </a:cubicBezTo>
                    <a:close/>
                    <a:moveTo>
                      <a:pt x="2662" y="1"/>
                    </a:moveTo>
                    <a:cubicBezTo>
                      <a:pt x="2087" y="305"/>
                      <a:pt x="1287" y="731"/>
                      <a:pt x="313" y="1255"/>
                    </a:cubicBezTo>
                    <a:cubicBezTo>
                      <a:pt x="413" y="1554"/>
                      <a:pt x="0" y="1334"/>
                      <a:pt x="81" y="1586"/>
                    </a:cubicBezTo>
                    <a:cubicBezTo>
                      <a:pt x="160" y="1612"/>
                      <a:pt x="241" y="1628"/>
                      <a:pt x="325" y="1635"/>
                    </a:cubicBezTo>
                    <a:lnTo>
                      <a:pt x="897" y="1320"/>
                    </a:lnTo>
                    <a:cubicBezTo>
                      <a:pt x="872" y="1269"/>
                      <a:pt x="853" y="1213"/>
                      <a:pt x="842" y="1158"/>
                    </a:cubicBezTo>
                    <a:lnTo>
                      <a:pt x="842" y="1158"/>
                    </a:lnTo>
                    <a:cubicBezTo>
                      <a:pt x="883" y="1202"/>
                      <a:pt x="932" y="1241"/>
                      <a:pt x="985" y="1271"/>
                    </a:cubicBezTo>
                    <a:cubicBezTo>
                      <a:pt x="2054" y="682"/>
                      <a:pt x="2736" y="308"/>
                      <a:pt x="2894" y="221"/>
                    </a:cubicBezTo>
                    <a:lnTo>
                      <a:pt x="2894" y="221"/>
                    </a:lnTo>
                    <a:cubicBezTo>
                      <a:pt x="2928" y="200"/>
                      <a:pt x="2937" y="135"/>
                      <a:pt x="2928" y="40"/>
                    </a:cubicBezTo>
                    <a:lnTo>
                      <a:pt x="2928" y="40"/>
                    </a:lnTo>
                    <a:cubicBezTo>
                      <a:pt x="2870" y="54"/>
                      <a:pt x="2817" y="78"/>
                      <a:pt x="2770" y="78"/>
                    </a:cubicBezTo>
                    <a:cubicBezTo>
                      <a:pt x="2729" y="78"/>
                      <a:pt x="2693" y="60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9" name="Google Shape;1949;p30"/>
              <p:cNvSpPr/>
              <p:nvPr/>
            </p:nvSpPr>
            <p:spPr>
              <a:xfrm>
                <a:off x="6505750" y="1815500"/>
                <a:ext cx="87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67" extrusionOk="0">
                    <a:moveTo>
                      <a:pt x="0" y="0"/>
                    </a:moveTo>
                    <a:lnTo>
                      <a:pt x="37" y="366"/>
                    </a:lnTo>
                    <a:lnTo>
                      <a:pt x="350" y="193"/>
                    </a:lnTo>
                    <a:cubicBezTo>
                      <a:pt x="246" y="137"/>
                      <a:pt x="114" y="3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0" name="Google Shape;1950;p30"/>
              <p:cNvSpPr/>
              <p:nvPr/>
            </p:nvSpPr>
            <p:spPr>
              <a:xfrm>
                <a:off x="6939825" y="1950825"/>
                <a:ext cx="1107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2532" extrusionOk="0">
                    <a:moveTo>
                      <a:pt x="4162" y="0"/>
                    </a:moveTo>
                    <a:cubicBezTo>
                      <a:pt x="3527" y="200"/>
                      <a:pt x="3314" y="633"/>
                      <a:pt x="2762" y="941"/>
                    </a:cubicBezTo>
                    <a:cubicBezTo>
                      <a:pt x="2699" y="998"/>
                      <a:pt x="2636" y="1018"/>
                      <a:pt x="2574" y="1018"/>
                    </a:cubicBezTo>
                    <a:cubicBezTo>
                      <a:pt x="2435" y="1018"/>
                      <a:pt x="2299" y="919"/>
                      <a:pt x="2168" y="919"/>
                    </a:cubicBezTo>
                    <a:cubicBezTo>
                      <a:pt x="2082" y="919"/>
                      <a:pt x="1998" y="962"/>
                      <a:pt x="1918" y="1104"/>
                    </a:cubicBezTo>
                    <a:cubicBezTo>
                      <a:pt x="1918" y="1235"/>
                      <a:pt x="2068" y="1357"/>
                      <a:pt x="2063" y="1357"/>
                    </a:cubicBezTo>
                    <a:cubicBezTo>
                      <a:pt x="2062" y="1357"/>
                      <a:pt x="2056" y="1353"/>
                      <a:pt x="2043" y="1345"/>
                    </a:cubicBezTo>
                    <a:cubicBezTo>
                      <a:pt x="2043" y="1438"/>
                      <a:pt x="2015" y="1469"/>
                      <a:pt x="1974" y="1469"/>
                    </a:cubicBezTo>
                    <a:cubicBezTo>
                      <a:pt x="1899" y="1469"/>
                      <a:pt x="1782" y="1367"/>
                      <a:pt x="1714" y="1367"/>
                    </a:cubicBezTo>
                    <a:cubicBezTo>
                      <a:pt x="1675" y="1367"/>
                      <a:pt x="1652" y="1401"/>
                      <a:pt x="1663" y="1507"/>
                    </a:cubicBezTo>
                    <a:lnTo>
                      <a:pt x="1413" y="1236"/>
                    </a:lnTo>
                    <a:lnTo>
                      <a:pt x="1413" y="1236"/>
                    </a:lnTo>
                    <a:cubicBezTo>
                      <a:pt x="1431" y="1362"/>
                      <a:pt x="1383" y="1394"/>
                      <a:pt x="1310" y="1394"/>
                    </a:cubicBezTo>
                    <a:cubicBezTo>
                      <a:pt x="1253" y="1394"/>
                      <a:pt x="1180" y="1375"/>
                      <a:pt x="1111" y="1366"/>
                    </a:cubicBezTo>
                    <a:lnTo>
                      <a:pt x="1032" y="1410"/>
                    </a:lnTo>
                    <a:cubicBezTo>
                      <a:pt x="1165" y="1540"/>
                      <a:pt x="1206" y="1581"/>
                      <a:pt x="1283" y="1771"/>
                    </a:cubicBezTo>
                    <a:lnTo>
                      <a:pt x="1030" y="1604"/>
                    </a:lnTo>
                    <a:lnTo>
                      <a:pt x="1116" y="1502"/>
                    </a:lnTo>
                    <a:cubicBezTo>
                      <a:pt x="1088" y="1470"/>
                      <a:pt x="1060" y="1440"/>
                      <a:pt x="1030" y="1410"/>
                    </a:cubicBezTo>
                    <a:lnTo>
                      <a:pt x="550" y="1676"/>
                    </a:lnTo>
                    <a:lnTo>
                      <a:pt x="733" y="2031"/>
                    </a:lnTo>
                    <a:lnTo>
                      <a:pt x="437" y="1987"/>
                    </a:lnTo>
                    <a:cubicBezTo>
                      <a:pt x="325" y="1822"/>
                      <a:pt x="638" y="1941"/>
                      <a:pt x="518" y="1695"/>
                    </a:cubicBezTo>
                    <a:lnTo>
                      <a:pt x="518" y="1695"/>
                    </a:lnTo>
                    <a:lnTo>
                      <a:pt x="205" y="1869"/>
                    </a:lnTo>
                    <a:cubicBezTo>
                      <a:pt x="121" y="2054"/>
                      <a:pt x="1" y="2186"/>
                      <a:pt x="80" y="2532"/>
                    </a:cubicBezTo>
                    <a:cubicBezTo>
                      <a:pt x="1591" y="1718"/>
                      <a:pt x="3056" y="934"/>
                      <a:pt x="4431" y="200"/>
                    </a:cubicBezTo>
                    <a:cubicBezTo>
                      <a:pt x="4306" y="91"/>
                      <a:pt x="4195" y="227"/>
                      <a:pt x="4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7051225" y="1954475"/>
                <a:ext cx="8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0" y="0"/>
                    </a:moveTo>
                    <a:lnTo>
                      <a:pt x="14" y="33"/>
                    </a:lnTo>
                    <a:cubicBezTo>
                      <a:pt x="19" y="30"/>
                      <a:pt x="26" y="26"/>
                      <a:pt x="33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6509675" y="1805475"/>
                <a:ext cx="2205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8" extrusionOk="0">
                    <a:moveTo>
                      <a:pt x="6" y="0"/>
                    </a:moveTo>
                    <a:lnTo>
                      <a:pt x="1" y="2"/>
                    </a:lnTo>
                    <a:cubicBezTo>
                      <a:pt x="275" y="211"/>
                      <a:pt x="309" y="252"/>
                      <a:pt x="281" y="252"/>
                    </a:cubicBezTo>
                    <a:cubicBezTo>
                      <a:pt x="263" y="252"/>
                      <a:pt x="221" y="236"/>
                      <a:pt x="199" y="236"/>
                    </a:cubicBezTo>
                    <a:cubicBezTo>
                      <a:pt x="176" y="236"/>
                      <a:pt x="177" y="255"/>
                      <a:pt x="263" y="336"/>
                    </a:cubicBezTo>
                    <a:lnTo>
                      <a:pt x="19" y="248"/>
                    </a:lnTo>
                    <a:lnTo>
                      <a:pt x="19" y="248"/>
                    </a:lnTo>
                    <a:cubicBezTo>
                      <a:pt x="117" y="394"/>
                      <a:pt x="212" y="468"/>
                      <a:pt x="298" y="538"/>
                    </a:cubicBezTo>
                    <a:cubicBezTo>
                      <a:pt x="490" y="431"/>
                      <a:pt x="685" y="325"/>
                      <a:pt x="882" y="218"/>
                    </a:cubicBezTo>
                    <a:cubicBezTo>
                      <a:pt x="742" y="204"/>
                      <a:pt x="565" y="85"/>
                      <a:pt x="437" y="85"/>
                    </a:cubicBezTo>
                    <a:cubicBezTo>
                      <a:pt x="376" y="85"/>
                      <a:pt x="326" y="111"/>
                      <a:pt x="295" y="188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953" name="Google Shape;1953;p30"/>
          <p:cNvGrpSpPr/>
          <p:nvPr/>
        </p:nvGrpSpPr>
        <p:grpSpPr>
          <a:xfrm>
            <a:off x="398307" y="348696"/>
            <a:ext cx="991371" cy="974137"/>
            <a:chOff x="2489350" y="450675"/>
            <a:chExt cx="703200" cy="690975"/>
          </a:xfrm>
        </p:grpSpPr>
        <p:sp>
          <p:nvSpPr>
            <p:cNvPr id="1954" name="Google Shape;1954;p30"/>
            <p:cNvSpPr/>
            <p:nvPr/>
          </p:nvSpPr>
          <p:spPr>
            <a:xfrm>
              <a:off x="2489350" y="450713"/>
              <a:ext cx="703200" cy="690900"/>
            </a:xfrm>
            <a:prstGeom prst="ellipse">
              <a:avLst/>
            </a:pr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32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955" name="Google Shape;1955;p30"/>
            <p:cNvGrpSpPr/>
            <p:nvPr/>
          </p:nvGrpSpPr>
          <p:grpSpPr>
            <a:xfrm>
              <a:off x="2489400" y="450675"/>
              <a:ext cx="703100" cy="690975"/>
              <a:chOff x="2489400" y="450675"/>
              <a:chExt cx="703100" cy="690975"/>
            </a:xfrm>
          </p:grpSpPr>
          <p:sp>
            <p:nvSpPr>
              <p:cNvPr id="1956" name="Google Shape;1956;p30"/>
              <p:cNvSpPr/>
              <p:nvPr/>
            </p:nvSpPr>
            <p:spPr>
              <a:xfrm>
                <a:off x="2706800" y="506850"/>
                <a:ext cx="7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7" extrusionOk="0">
                    <a:moveTo>
                      <a:pt x="7" y="1"/>
                    </a:moveTo>
                    <a:lnTo>
                      <a:pt x="0" y="5"/>
                    </a:lnTo>
                    <a:cubicBezTo>
                      <a:pt x="10" y="10"/>
                      <a:pt x="19" y="12"/>
                      <a:pt x="28" y="17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7" name="Google Shape;1957;p30"/>
              <p:cNvSpPr/>
              <p:nvPr/>
            </p:nvSpPr>
            <p:spPr>
              <a:xfrm>
                <a:off x="3006775" y="530375"/>
                <a:ext cx="322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01" extrusionOk="0">
                    <a:moveTo>
                      <a:pt x="156" y="1"/>
                    </a:moveTo>
                    <a:cubicBezTo>
                      <a:pt x="105" y="13"/>
                      <a:pt x="52" y="17"/>
                      <a:pt x="1" y="17"/>
                    </a:cubicBezTo>
                    <a:cubicBezTo>
                      <a:pt x="446" y="284"/>
                      <a:pt x="872" y="578"/>
                      <a:pt x="1280" y="900"/>
                    </a:cubicBezTo>
                    <a:lnTo>
                      <a:pt x="1290" y="896"/>
                    </a:lnTo>
                    <a:cubicBezTo>
                      <a:pt x="933" y="574"/>
                      <a:pt x="555" y="272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3038950" y="552925"/>
                <a:ext cx="2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5" extrusionOk="0">
                    <a:moveTo>
                      <a:pt x="12" y="1"/>
                    </a:moveTo>
                    <a:lnTo>
                      <a:pt x="0" y="3"/>
                    </a:lnTo>
                    <a:cubicBezTo>
                      <a:pt x="35" y="31"/>
                      <a:pt x="70" y="56"/>
                      <a:pt x="102" y="84"/>
                    </a:cubicBezTo>
                    <a:cubicBezTo>
                      <a:pt x="74" y="54"/>
                      <a:pt x="42" y="29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2708300" y="478675"/>
                <a:ext cx="300775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2056" extrusionOk="0">
                    <a:moveTo>
                      <a:pt x="8235" y="411"/>
                    </a:moveTo>
                    <a:lnTo>
                      <a:pt x="8047" y="497"/>
                    </a:lnTo>
                    <a:lnTo>
                      <a:pt x="8098" y="432"/>
                    </a:lnTo>
                    <a:lnTo>
                      <a:pt x="8235" y="411"/>
                    </a:lnTo>
                    <a:close/>
                    <a:moveTo>
                      <a:pt x="8803" y="527"/>
                    </a:moveTo>
                    <a:lnTo>
                      <a:pt x="8699" y="685"/>
                    </a:lnTo>
                    <a:lnTo>
                      <a:pt x="8527" y="597"/>
                    </a:lnTo>
                    <a:lnTo>
                      <a:pt x="8803" y="527"/>
                    </a:lnTo>
                    <a:close/>
                    <a:moveTo>
                      <a:pt x="5235" y="1"/>
                    </a:moveTo>
                    <a:cubicBezTo>
                      <a:pt x="3489" y="1"/>
                      <a:pt x="1703" y="354"/>
                      <a:pt x="5" y="1093"/>
                    </a:cubicBezTo>
                    <a:lnTo>
                      <a:pt x="1" y="1095"/>
                    </a:lnTo>
                    <a:cubicBezTo>
                      <a:pt x="24" y="1116"/>
                      <a:pt x="47" y="1137"/>
                      <a:pt x="73" y="1160"/>
                    </a:cubicBezTo>
                    <a:cubicBezTo>
                      <a:pt x="142" y="1200"/>
                      <a:pt x="221" y="1225"/>
                      <a:pt x="300" y="1232"/>
                    </a:cubicBezTo>
                    <a:cubicBezTo>
                      <a:pt x="587" y="1105"/>
                      <a:pt x="877" y="991"/>
                      <a:pt x="1174" y="887"/>
                    </a:cubicBezTo>
                    <a:cubicBezTo>
                      <a:pt x="1102" y="778"/>
                      <a:pt x="1058" y="748"/>
                      <a:pt x="1160" y="743"/>
                    </a:cubicBezTo>
                    <a:lnTo>
                      <a:pt x="1160" y="743"/>
                    </a:lnTo>
                    <a:cubicBezTo>
                      <a:pt x="1204" y="775"/>
                      <a:pt x="1248" y="810"/>
                      <a:pt x="1290" y="850"/>
                    </a:cubicBezTo>
                    <a:cubicBezTo>
                      <a:pt x="1487" y="782"/>
                      <a:pt x="1686" y="720"/>
                      <a:pt x="1888" y="664"/>
                    </a:cubicBezTo>
                    <a:cubicBezTo>
                      <a:pt x="1866" y="660"/>
                      <a:pt x="1844" y="658"/>
                      <a:pt x="1822" y="658"/>
                    </a:cubicBezTo>
                    <a:cubicBezTo>
                      <a:pt x="1791" y="658"/>
                      <a:pt x="1760" y="662"/>
                      <a:pt x="1730" y="669"/>
                    </a:cubicBezTo>
                    <a:cubicBezTo>
                      <a:pt x="1925" y="599"/>
                      <a:pt x="2166" y="553"/>
                      <a:pt x="2446" y="527"/>
                    </a:cubicBezTo>
                    <a:cubicBezTo>
                      <a:pt x="3335" y="329"/>
                      <a:pt x="4247" y="233"/>
                      <a:pt x="5159" y="233"/>
                    </a:cubicBezTo>
                    <a:cubicBezTo>
                      <a:pt x="6378" y="233"/>
                      <a:pt x="7598" y="404"/>
                      <a:pt x="8768" y="731"/>
                    </a:cubicBezTo>
                    <a:cubicBezTo>
                      <a:pt x="8822" y="713"/>
                      <a:pt x="8875" y="694"/>
                      <a:pt x="8921" y="680"/>
                    </a:cubicBezTo>
                    <a:cubicBezTo>
                      <a:pt x="8968" y="706"/>
                      <a:pt x="9012" y="764"/>
                      <a:pt x="9065" y="799"/>
                    </a:cubicBezTo>
                    <a:cubicBezTo>
                      <a:pt x="9077" y="798"/>
                      <a:pt x="9089" y="798"/>
                      <a:pt x="9101" y="798"/>
                    </a:cubicBezTo>
                    <a:cubicBezTo>
                      <a:pt x="9140" y="798"/>
                      <a:pt x="9180" y="801"/>
                      <a:pt x="9220" y="808"/>
                    </a:cubicBezTo>
                    <a:cubicBezTo>
                      <a:pt x="9199" y="821"/>
                      <a:pt x="9174" y="828"/>
                      <a:pt x="9150" y="828"/>
                    </a:cubicBezTo>
                    <a:cubicBezTo>
                      <a:pt x="9119" y="828"/>
                      <a:pt x="9089" y="818"/>
                      <a:pt x="9065" y="799"/>
                    </a:cubicBezTo>
                    <a:cubicBezTo>
                      <a:pt x="9046" y="801"/>
                      <a:pt x="9033" y="803"/>
                      <a:pt x="9016" y="806"/>
                    </a:cubicBezTo>
                    <a:cubicBezTo>
                      <a:pt x="10018" y="1105"/>
                      <a:pt x="10982" y="1524"/>
                      <a:pt x="11884" y="2055"/>
                    </a:cubicBezTo>
                    <a:lnTo>
                      <a:pt x="12030" y="2023"/>
                    </a:lnTo>
                    <a:cubicBezTo>
                      <a:pt x="10082" y="704"/>
                      <a:pt x="7698" y="1"/>
                      <a:pt x="5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0" name="Google Shape;1960;p30"/>
              <p:cNvSpPr/>
              <p:nvPr/>
            </p:nvSpPr>
            <p:spPr>
              <a:xfrm>
                <a:off x="2704125" y="508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1" name="Google Shape;1961;p30"/>
              <p:cNvSpPr/>
              <p:nvPr/>
            </p:nvSpPr>
            <p:spPr>
              <a:xfrm>
                <a:off x="2673950" y="515375"/>
                <a:ext cx="243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92" extrusionOk="0">
                    <a:moveTo>
                      <a:pt x="800" y="1"/>
                    </a:moveTo>
                    <a:cubicBezTo>
                      <a:pt x="709" y="63"/>
                      <a:pt x="619" y="128"/>
                      <a:pt x="529" y="193"/>
                    </a:cubicBezTo>
                    <a:lnTo>
                      <a:pt x="670" y="216"/>
                    </a:lnTo>
                    <a:cubicBezTo>
                      <a:pt x="645" y="230"/>
                      <a:pt x="613" y="236"/>
                      <a:pt x="577" y="236"/>
                    </a:cubicBezTo>
                    <a:cubicBezTo>
                      <a:pt x="547" y="236"/>
                      <a:pt x="515" y="232"/>
                      <a:pt x="482" y="225"/>
                    </a:cubicBezTo>
                    <a:cubicBezTo>
                      <a:pt x="320" y="346"/>
                      <a:pt x="158" y="466"/>
                      <a:pt x="0" y="592"/>
                    </a:cubicBezTo>
                    <a:cubicBezTo>
                      <a:pt x="315" y="402"/>
                      <a:pt x="640" y="225"/>
                      <a:pt x="974" y="70"/>
                    </a:cubicBezTo>
                    <a:cubicBezTo>
                      <a:pt x="944" y="45"/>
                      <a:pt x="893" y="19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2" name="Google Shape;1962;p30"/>
              <p:cNvSpPr/>
              <p:nvPr/>
            </p:nvSpPr>
            <p:spPr>
              <a:xfrm>
                <a:off x="2694450" y="511250"/>
                <a:ext cx="63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54" extrusionOk="0">
                    <a:moveTo>
                      <a:pt x="228" y="1"/>
                    </a:moveTo>
                    <a:lnTo>
                      <a:pt x="228" y="1"/>
                    </a:lnTo>
                    <a:cubicBezTo>
                      <a:pt x="151" y="50"/>
                      <a:pt x="75" y="103"/>
                      <a:pt x="1" y="154"/>
                    </a:cubicBezTo>
                    <a:cubicBezTo>
                      <a:pt x="216" y="149"/>
                      <a:pt x="251" y="80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3" name="Google Shape;1963;p30"/>
              <p:cNvSpPr/>
              <p:nvPr/>
            </p:nvSpPr>
            <p:spPr>
              <a:xfrm>
                <a:off x="3040225" y="980525"/>
                <a:ext cx="559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192" extrusionOk="0">
                    <a:moveTo>
                      <a:pt x="2207" y="1"/>
                    </a:moveTo>
                    <a:cubicBezTo>
                      <a:pt x="1570" y="789"/>
                      <a:pt x="828" y="1489"/>
                      <a:pt x="0" y="2080"/>
                    </a:cubicBezTo>
                    <a:lnTo>
                      <a:pt x="81" y="2191"/>
                    </a:lnTo>
                    <a:cubicBezTo>
                      <a:pt x="98" y="2177"/>
                      <a:pt x="112" y="2147"/>
                      <a:pt x="146" y="2147"/>
                    </a:cubicBezTo>
                    <a:cubicBezTo>
                      <a:pt x="164" y="2147"/>
                      <a:pt x="187" y="2155"/>
                      <a:pt x="218" y="2177"/>
                    </a:cubicBezTo>
                    <a:cubicBezTo>
                      <a:pt x="990" y="1563"/>
                      <a:pt x="1667" y="842"/>
                      <a:pt x="2235" y="35"/>
                    </a:cubicBezTo>
                    <a:cubicBezTo>
                      <a:pt x="2228" y="21"/>
                      <a:pt x="2219" y="10"/>
                      <a:pt x="2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4" name="Google Shape;1964;p30"/>
              <p:cNvSpPr/>
              <p:nvPr/>
            </p:nvSpPr>
            <p:spPr>
              <a:xfrm>
                <a:off x="2954975" y="1075575"/>
                <a:ext cx="90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9" extrusionOk="0">
                    <a:moveTo>
                      <a:pt x="339" y="0"/>
                    </a:moveTo>
                    <a:cubicBezTo>
                      <a:pt x="225" y="56"/>
                      <a:pt x="111" y="109"/>
                      <a:pt x="0" y="158"/>
                    </a:cubicBezTo>
                    <a:cubicBezTo>
                      <a:pt x="121" y="126"/>
                      <a:pt x="239" y="91"/>
                      <a:pt x="359" y="54"/>
                    </a:cubicBezTo>
                    <a:cubicBezTo>
                      <a:pt x="350" y="35"/>
                      <a:pt x="343" y="17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5" name="Google Shape;1965;p30"/>
              <p:cNvSpPr/>
              <p:nvPr/>
            </p:nvSpPr>
            <p:spPr>
              <a:xfrm>
                <a:off x="3096950" y="972825"/>
                <a:ext cx="4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91" extrusionOk="0">
                    <a:moveTo>
                      <a:pt x="196" y="0"/>
                    </a:moveTo>
                    <a:lnTo>
                      <a:pt x="172" y="12"/>
                    </a:lnTo>
                    <a:cubicBezTo>
                      <a:pt x="121" y="77"/>
                      <a:pt x="68" y="144"/>
                      <a:pt x="17" y="211"/>
                    </a:cubicBezTo>
                    <a:cubicBezTo>
                      <a:pt x="15" y="239"/>
                      <a:pt x="8" y="265"/>
                      <a:pt x="1" y="290"/>
                    </a:cubicBezTo>
                    <a:cubicBezTo>
                      <a:pt x="68" y="195"/>
                      <a:pt x="133" y="98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6" name="Google Shape;1966;p30"/>
              <p:cNvSpPr/>
              <p:nvPr/>
            </p:nvSpPr>
            <p:spPr>
              <a:xfrm>
                <a:off x="2982725" y="1061550"/>
                <a:ext cx="67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54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235" y="12"/>
                      <a:pt x="212" y="24"/>
                      <a:pt x="186" y="35"/>
                    </a:cubicBezTo>
                    <a:cubicBezTo>
                      <a:pt x="123" y="72"/>
                      <a:pt x="63" y="107"/>
                      <a:pt x="1" y="144"/>
                    </a:cubicBezTo>
                    <a:cubicBezTo>
                      <a:pt x="24" y="146"/>
                      <a:pt x="47" y="151"/>
                      <a:pt x="75" y="153"/>
                    </a:cubicBezTo>
                    <a:cubicBezTo>
                      <a:pt x="230" y="121"/>
                      <a:pt x="267" y="65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7" name="Google Shape;1967;p30"/>
              <p:cNvSpPr/>
              <p:nvPr/>
            </p:nvSpPr>
            <p:spPr>
              <a:xfrm>
                <a:off x="3102400" y="968475"/>
                <a:ext cx="2300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4" extrusionOk="0">
                    <a:moveTo>
                      <a:pt x="91" y="0"/>
                    </a:moveTo>
                    <a:lnTo>
                      <a:pt x="91" y="0"/>
                    </a:lnTo>
                    <a:cubicBezTo>
                      <a:pt x="63" y="40"/>
                      <a:pt x="31" y="82"/>
                      <a:pt x="1" y="121"/>
                    </a:cubicBezTo>
                    <a:lnTo>
                      <a:pt x="10" y="123"/>
                    </a:lnTo>
                    <a:cubicBezTo>
                      <a:pt x="38" y="82"/>
                      <a:pt x="66" y="42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8" name="Google Shape;1968;p30"/>
              <p:cNvSpPr/>
              <p:nvPr/>
            </p:nvSpPr>
            <p:spPr>
              <a:xfrm>
                <a:off x="3003950" y="1032975"/>
                <a:ext cx="3820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102" extrusionOk="0">
                    <a:moveTo>
                      <a:pt x="1426" y="1"/>
                    </a:moveTo>
                    <a:cubicBezTo>
                      <a:pt x="1421" y="3"/>
                      <a:pt x="1416" y="8"/>
                      <a:pt x="1410" y="10"/>
                    </a:cubicBezTo>
                    <a:cubicBezTo>
                      <a:pt x="1467" y="96"/>
                      <a:pt x="1486" y="172"/>
                      <a:pt x="1396" y="202"/>
                    </a:cubicBezTo>
                    <a:cubicBezTo>
                      <a:pt x="1289" y="184"/>
                      <a:pt x="1226" y="174"/>
                      <a:pt x="1180" y="167"/>
                    </a:cubicBezTo>
                    <a:cubicBezTo>
                      <a:pt x="1046" y="260"/>
                      <a:pt x="906" y="348"/>
                      <a:pt x="765" y="436"/>
                    </a:cubicBezTo>
                    <a:cubicBezTo>
                      <a:pt x="807" y="439"/>
                      <a:pt x="860" y="443"/>
                      <a:pt x="925" y="446"/>
                    </a:cubicBezTo>
                    <a:cubicBezTo>
                      <a:pt x="878" y="451"/>
                      <a:pt x="831" y="453"/>
                      <a:pt x="785" y="453"/>
                    </a:cubicBezTo>
                    <a:cubicBezTo>
                      <a:pt x="770" y="453"/>
                      <a:pt x="755" y="453"/>
                      <a:pt x="740" y="453"/>
                    </a:cubicBezTo>
                    <a:cubicBezTo>
                      <a:pt x="603" y="536"/>
                      <a:pt x="461" y="615"/>
                      <a:pt x="320" y="694"/>
                    </a:cubicBezTo>
                    <a:cubicBezTo>
                      <a:pt x="345" y="712"/>
                      <a:pt x="369" y="731"/>
                      <a:pt x="396" y="747"/>
                    </a:cubicBezTo>
                    <a:lnTo>
                      <a:pt x="447" y="745"/>
                    </a:lnTo>
                    <a:lnTo>
                      <a:pt x="401" y="752"/>
                    </a:lnTo>
                    <a:lnTo>
                      <a:pt x="396" y="747"/>
                    </a:lnTo>
                    <a:cubicBezTo>
                      <a:pt x="0" y="777"/>
                      <a:pt x="77" y="946"/>
                      <a:pt x="90" y="1102"/>
                    </a:cubicBezTo>
                    <a:cubicBezTo>
                      <a:pt x="255" y="1016"/>
                      <a:pt x="415" y="930"/>
                      <a:pt x="573" y="835"/>
                    </a:cubicBezTo>
                    <a:lnTo>
                      <a:pt x="575" y="835"/>
                    </a:lnTo>
                    <a:cubicBezTo>
                      <a:pt x="904" y="640"/>
                      <a:pt x="1222" y="425"/>
                      <a:pt x="1528" y="193"/>
                    </a:cubicBez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2489400" y="450675"/>
                <a:ext cx="413325" cy="428675"/>
              </a:xfrm>
              <a:custGeom>
                <a:avLst/>
                <a:gdLst/>
                <a:ahLst/>
                <a:cxnLst/>
                <a:rect l="l" t="t" r="r" b="b"/>
                <a:pathLst>
                  <a:path w="16533" h="17147" extrusionOk="0">
                    <a:moveTo>
                      <a:pt x="13038" y="36"/>
                    </a:moveTo>
                    <a:lnTo>
                      <a:pt x="13038" y="36"/>
                    </a:lnTo>
                    <a:cubicBezTo>
                      <a:pt x="12996" y="44"/>
                      <a:pt x="12953" y="48"/>
                      <a:pt x="12910" y="48"/>
                    </a:cubicBezTo>
                    <a:cubicBezTo>
                      <a:pt x="12890" y="48"/>
                      <a:pt x="12871" y="47"/>
                      <a:pt x="12851" y="45"/>
                    </a:cubicBezTo>
                    <a:cubicBezTo>
                      <a:pt x="12913" y="45"/>
                      <a:pt x="12976" y="41"/>
                      <a:pt x="13038" y="36"/>
                    </a:cubicBezTo>
                    <a:close/>
                    <a:moveTo>
                      <a:pt x="5880" y="3071"/>
                    </a:moveTo>
                    <a:cubicBezTo>
                      <a:pt x="6047" y="3099"/>
                      <a:pt x="6152" y="3346"/>
                      <a:pt x="5817" y="3346"/>
                    </a:cubicBezTo>
                    <a:cubicBezTo>
                      <a:pt x="5800" y="3346"/>
                      <a:pt x="5782" y="3346"/>
                      <a:pt x="5764" y="3344"/>
                    </a:cubicBezTo>
                    <a:lnTo>
                      <a:pt x="5764" y="3344"/>
                    </a:lnTo>
                    <a:cubicBezTo>
                      <a:pt x="5863" y="3244"/>
                      <a:pt x="5820" y="3223"/>
                      <a:pt x="5880" y="3071"/>
                    </a:cubicBezTo>
                    <a:close/>
                    <a:moveTo>
                      <a:pt x="4680" y="3880"/>
                    </a:moveTo>
                    <a:cubicBezTo>
                      <a:pt x="4717" y="3959"/>
                      <a:pt x="4888" y="3989"/>
                      <a:pt x="4751" y="4037"/>
                    </a:cubicBezTo>
                    <a:lnTo>
                      <a:pt x="4680" y="3880"/>
                    </a:lnTo>
                    <a:close/>
                    <a:moveTo>
                      <a:pt x="3478" y="5906"/>
                    </a:moveTo>
                    <a:lnTo>
                      <a:pt x="3334" y="6015"/>
                    </a:lnTo>
                    <a:lnTo>
                      <a:pt x="3297" y="5936"/>
                    </a:lnTo>
                    <a:lnTo>
                      <a:pt x="3478" y="5906"/>
                    </a:lnTo>
                    <a:close/>
                    <a:moveTo>
                      <a:pt x="13948" y="0"/>
                    </a:moveTo>
                    <a:cubicBezTo>
                      <a:pt x="13677" y="0"/>
                      <a:pt x="13407" y="7"/>
                      <a:pt x="13136" y="22"/>
                    </a:cubicBezTo>
                    <a:cubicBezTo>
                      <a:pt x="13106" y="27"/>
                      <a:pt x="13073" y="32"/>
                      <a:pt x="13038" y="36"/>
                    </a:cubicBezTo>
                    <a:cubicBezTo>
                      <a:pt x="13048" y="34"/>
                      <a:pt x="13055" y="29"/>
                      <a:pt x="13062" y="25"/>
                    </a:cubicBezTo>
                    <a:lnTo>
                      <a:pt x="13062" y="25"/>
                    </a:lnTo>
                    <a:cubicBezTo>
                      <a:pt x="12936" y="34"/>
                      <a:pt x="12809" y="43"/>
                      <a:pt x="12686" y="55"/>
                    </a:cubicBezTo>
                    <a:cubicBezTo>
                      <a:pt x="12772" y="136"/>
                      <a:pt x="12888" y="219"/>
                      <a:pt x="12749" y="254"/>
                    </a:cubicBezTo>
                    <a:cubicBezTo>
                      <a:pt x="12355" y="212"/>
                      <a:pt x="12677" y="131"/>
                      <a:pt x="12401" y="85"/>
                    </a:cubicBezTo>
                    <a:lnTo>
                      <a:pt x="12401" y="85"/>
                    </a:lnTo>
                    <a:cubicBezTo>
                      <a:pt x="11819" y="147"/>
                      <a:pt x="11242" y="249"/>
                      <a:pt x="10674" y="391"/>
                    </a:cubicBezTo>
                    <a:cubicBezTo>
                      <a:pt x="10660" y="525"/>
                      <a:pt x="10509" y="644"/>
                      <a:pt x="10915" y="699"/>
                    </a:cubicBezTo>
                    <a:cubicBezTo>
                      <a:pt x="10824" y="736"/>
                      <a:pt x="10741" y="751"/>
                      <a:pt x="10661" y="751"/>
                    </a:cubicBezTo>
                    <a:cubicBezTo>
                      <a:pt x="10441" y="751"/>
                      <a:pt x="10256" y="636"/>
                      <a:pt x="10053" y="565"/>
                    </a:cubicBezTo>
                    <a:cubicBezTo>
                      <a:pt x="9916" y="606"/>
                      <a:pt x="9777" y="650"/>
                      <a:pt x="9642" y="699"/>
                    </a:cubicBezTo>
                    <a:cubicBezTo>
                      <a:pt x="9733" y="713"/>
                      <a:pt x="9805" y="727"/>
                      <a:pt x="9747" y="757"/>
                    </a:cubicBezTo>
                    <a:lnTo>
                      <a:pt x="9547" y="732"/>
                    </a:lnTo>
                    <a:lnTo>
                      <a:pt x="9515" y="743"/>
                    </a:lnTo>
                    <a:cubicBezTo>
                      <a:pt x="9719" y="824"/>
                      <a:pt x="9406" y="896"/>
                      <a:pt x="9281" y="943"/>
                    </a:cubicBezTo>
                    <a:cubicBezTo>
                      <a:pt x="9151" y="919"/>
                      <a:pt x="9151" y="896"/>
                      <a:pt x="9179" y="871"/>
                    </a:cubicBezTo>
                    <a:lnTo>
                      <a:pt x="9179" y="871"/>
                    </a:lnTo>
                    <a:cubicBezTo>
                      <a:pt x="8854" y="998"/>
                      <a:pt x="8534" y="1140"/>
                      <a:pt x="8221" y="1297"/>
                    </a:cubicBezTo>
                    <a:cubicBezTo>
                      <a:pt x="7099" y="1851"/>
                      <a:pt x="6049" y="2542"/>
                      <a:pt x="5092" y="3354"/>
                    </a:cubicBezTo>
                    <a:lnTo>
                      <a:pt x="5439" y="3759"/>
                    </a:lnTo>
                    <a:cubicBezTo>
                      <a:pt x="5428" y="3766"/>
                      <a:pt x="5416" y="3769"/>
                      <a:pt x="5402" y="3769"/>
                    </a:cubicBezTo>
                    <a:cubicBezTo>
                      <a:pt x="5272" y="3769"/>
                      <a:pt x="5037" y="3475"/>
                      <a:pt x="5050" y="3395"/>
                    </a:cubicBezTo>
                    <a:lnTo>
                      <a:pt x="5048" y="3393"/>
                    </a:lnTo>
                    <a:cubicBezTo>
                      <a:pt x="4681" y="3708"/>
                      <a:pt x="4334" y="4035"/>
                      <a:pt x="4004" y="4378"/>
                    </a:cubicBezTo>
                    <a:lnTo>
                      <a:pt x="4030" y="4378"/>
                    </a:lnTo>
                    <a:cubicBezTo>
                      <a:pt x="4046" y="4375"/>
                      <a:pt x="4067" y="4373"/>
                      <a:pt x="4092" y="4373"/>
                    </a:cubicBezTo>
                    <a:cubicBezTo>
                      <a:pt x="4135" y="4373"/>
                      <a:pt x="4191" y="4378"/>
                      <a:pt x="4266" y="4394"/>
                    </a:cubicBezTo>
                    <a:lnTo>
                      <a:pt x="4030" y="4378"/>
                    </a:lnTo>
                    <a:cubicBezTo>
                      <a:pt x="3905" y="4408"/>
                      <a:pt x="3993" y="4534"/>
                      <a:pt x="3856" y="4534"/>
                    </a:cubicBezTo>
                    <a:cubicBezTo>
                      <a:pt x="3014" y="5435"/>
                      <a:pt x="2293" y="6441"/>
                      <a:pt x="1707" y="7526"/>
                    </a:cubicBezTo>
                    <a:lnTo>
                      <a:pt x="1744" y="7577"/>
                    </a:lnTo>
                    <a:lnTo>
                      <a:pt x="1681" y="7573"/>
                    </a:lnTo>
                    <a:cubicBezTo>
                      <a:pt x="912" y="9017"/>
                      <a:pt x="402" y="10586"/>
                      <a:pt x="175" y="12207"/>
                    </a:cubicBezTo>
                    <a:cubicBezTo>
                      <a:pt x="183" y="12207"/>
                      <a:pt x="191" y="12207"/>
                      <a:pt x="200" y="12206"/>
                    </a:cubicBezTo>
                    <a:lnTo>
                      <a:pt x="200" y="12206"/>
                    </a:lnTo>
                    <a:lnTo>
                      <a:pt x="172" y="12209"/>
                    </a:lnTo>
                    <a:cubicBezTo>
                      <a:pt x="156" y="12332"/>
                      <a:pt x="140" y="12455"/>
                      <a:pt x="126" y="12578"/>
                    </a:cubicBezTo>
                    <a:cubicBezTo>
                      <a:pt x="205" y="12601"/>
                      <a:pt x="279" y="12631"/>
                      <a:pt x="351" y="12670"/>
                    </a:cubicBezTo>
                    <a:lnTo>
                      <a:pt x="165" y="12726"/>
                    </a:lnTo>
                    <a:cubicBezTo>
                      <a:pt x="149" y="12712"/>
                      <a:pt x="133" y="12701"/>
                      <a:pt x="114" y="12691"/>
                    </a:cubicBezTo>
                    <a:lnTo>
                      <a:pt x="114" y="12691"/>
                    </a:lnTo>
                    <a:cubicBezTo>
                      <a:pt x="1" y="13774"/>
                      <a:pt x="15" y="14870"/>
                      <a:pt x="156" y="15951"/>
                    </a:cubicBezTo>
                    <a:cubicBezTo>
                      <a:pt x="242" y="16055"/>
                      <a:pt x="369" y="16171"/>
                      <a:pt x="186" y="16180"/>
                    </a:cubicBezTo>
                    <a:cubicBezTo>
                      <a:pt x="200" y="16275"/>
                      <a:pt x="216" y="16370"/>
                      <a:pt x="233" y="16465"/>
                    </a:cubicBezTo>
                    <a:cubicBezTo>
                      <a:pt x="260" y="16491"/>
                      <a:pt x="297" y="16528"/>
                      <a:pt x="346" y="16581"/>
                    </a:cubicBezTo>
                    <a:lnTo>
                      <a:pt x="631" y="16730"/>
                    </a:lnTo>
                    <a:cubicBezTo>
                      <a:pt x="131" y="16806"/>
                      <a:pt x="515" y="16975"/>
                      <a:pt x="455" y="17128"/>
                    </a:cubicBezTo>
                    <a:cubicBezTo>
                      <a:pt x="526" y="17141"/>
                      <a:pt x="579" y="17146"/>
                      <a:pt x="619" y="17146"/>
                    </a:cubicBezTo>
                    <a:cubicBezTo>
                      <a:pt x="757" y="17146"/>
                      <a:pt x="740" y="17082"/>
                      <a:pt x="770" y="17026"/>
                    </a:cubicBezTo>
                    <a:cubicBezTo>
                      <a:pt x="295" y="14462"/>
                      <a:pt x="615" y="11896"/>
                      <a:pt x="1545" y="9555"/>
                    </a:cubicBezTo>
                    <a:lnTo>
                      <a:pt x="1357" y="9501"/>
                    </a:lnTo>
                    <a:cubicBezTo>
                      <a:pt x="1374" y="9465"/>
                      <a:pt x="1421" y="9452"/>
                      <a:pt x="1479" y="9452"/>
                    </a:cubicBezTo>
                    <a:cubicBezTo>
                      <a:pt x="1511" y="9452"/>
                      <a:pt x="1546" y="9456"/>
                      <a:pt x="1582" y="9462"/>
                    </a:cubicBezTo>
                    <a:cubicBezTo>
                      <a:pt x="2018" y="8389"/>
                      <a:pt x="2576" y="7371"/>
                      <a:pt x="3242" y="6427"/>
                    </a:cubicBezTo>
                    <a:lnTo>
                      <a:pt x="3179" y="6314"/>
                    </a:lnTo>
                    <a:lnTo>
                      <a:pt x="3316" y="6323"/>
                    </a:lnTo>
                    <a:cubicBezTo>
                      <a:pt x="4619" y="4503"/>
                      <a:pt x="6288" y="2980"/>
                      <a:pt x="8217" y="1849"/>
                    </a:cubicBezTo>
                    <a:cubicBezTo>
                      <a:pt x="8154" y="1777"/>
                      <a:pt x="8098" y="1698"/>
                      <a:pt x="8052" y="1615"/>
                    </a:cubicBezTo>
                    <a:lnTo>
                      <a:pt x="8052" y="1615"/>
                    </a:lnTo>
                    <a:lnTo>
                      <a:pt x="8237" y="1666"/>
                    </a:lnTo>
                    <a:cubicBezTo>
                      <a:pt x="8251" y="1715"/>
                      <a:pt x="8275" y="1759"/>
                      <a:pt x="8305" y="1798"/>
                    </a:cubicBezTo>
                    <a:cubicBezTo>
                      <a:pt x="8421" y="1728"/>
                      <a:pt x="8541" y="1664"/>
                      <a:pt x="8662" y="1599"/>
                    </a:cubicBezTo>
                    <a:cubicBezTo>
                      <a:pt x="9172" y="1325"/>
                      <a:pt x="9703" y="1098"/>
                      <a:pt x="10252" y="915"/>
                    </a:cubicBezTo>
                    <a:cubicBezTo>
                      <a:pt x="10294" y="868"/>
                      <a:pt x="10229" y="850"/>
                      <a:pt x="10006" y="836"/>
                    </a:cubicBezTo>
                    <a:cubicBezTo>
                      <a:pt x="10047" y="784"/>
                      <a:pt x="9867" y="675"/>
                      <a:pt x="9990" y="675"/>
                    </a:cubicBezTo>
                    <a:cubicBezTo>
                      <a:pt x="10021" y="675"/>
                      <a:pt x="10073" y="682"/>
                      <a:pt x="10152" y="699"/>
                    </a:cubicBezTo>
                    <a:cubicBezTo>
                      <a:pt x="9795" y="752"/>
                      <a:pt x="10393" y="801"/>
                      <a:pt x="10447" y="852"/>
                    </a:cubicBezTo>
                    <a:cubicBezTo>
                      <a:pt x="11198" y="618"/>
                      <a:pt x="11970" y="467"/>
                      <a:pt x="12753" y="402"/>
                    </a:cubicBezTo>
                    <a:lnTo>
                      <a:pt x="12610" y="305"/>
                    </a:lnTo>
                    <a:lnTo>
                      <a:pt x="12832" y="300"/>
                    </a:lnTo>
                    <a:lnTo>
                      <a:pt x="12823" y="395"/>
                    </a:lnTo>
                    <a:cubicBezTo>
                      <a:pt x="13144" y="371"/>
                      <a:pt x="13465" y="358"/>
                      <a:pt x="13786" y="358"/>
                    </a:cubicBezTo>
                    <a:cubicBezTo>
                      <a:pt x="14608" y="358"/>
                      <a:pt x="15429" y="439"/>
                      <a:pt x="16238" y="597"/>
                    </a:cubicBezTo>
                    <a:cubicBezTo>
                      <a:pt x="16255" y="513"/>
                      <a:pt x="16191" y="374"/>
                      <a:pt x="16488" y="374"/>
                    </a:cubicBezTo>
                    <a:cubicBezTo>
                      <a:pt x="16502" y="374"/>
                      <a:pt x="16517" y="374"/>
                      <a:pt x="16532" y="375"/>
                    </a:cubicBezTo>
                    <a:cubicBezTo>
                      <a:pt x="16219" y="331"/>
                      <a:pt x="16282" y="266"/>
                      <a:pt x="16319" y="191"/>
                    </a:cubicBezTo>
                    <a:cubicBezTo>
                      <a:pt x="15534" y="64"/>
                      <a:pt x="14742" y="0"/>
                      <a:pt x="1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3179650" y="707900"/>
                <a:ext cx="3850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89" extrusionOk="0">
                    <a:moveTo>
                      <a:pt x="1" y="1"/>
                    </a:moveTo>
                    <a:cubicBezTo>
                      <a:pt x="8" y="28"/>
                      <a:pt x="17" y="59"/>
                      <a:pt x="24" y="89"/>
                    </a:cubicBezTo>
                    <a:cubicBezTo>
                      <a:pt x="108" y="75"/>
                      <a:pt x="154" y="54"/>
                      <a:pt x="105" y="17"/>
                    </a:cubicBezTo>
                    <a:cubicBezTo>
                      <a:pt x="70" y="5"/>
                      <a:pt x="36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1" name="Google Shape;1971;p30"/>
              <p:cNvSpPr/>
              <p:nvPr/>
            </p:nvSpPr>
            <p:spPr>
              <a:xfrm>
                <a:off x="3188250" y="762850"/>
                <a:ext cx="38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536" extrusionOk="0">
                    <a:moveTo>
                      <a:pt x="21" y="0"/>
                    </a:moveTo>
                    <a:lnTo>
                      <a:pt x="0" y="12"/>
                    </a:lnTo>
                    <a:cubicBezTo>
                      <a:pt x="2" y="47"/>
                      <a:pt x="5" y="84"/>
                      <a:pt x="7" y="119"/>
                    </a:cubicBezTo>
                    <a:lnTo>
                      <a:pt x="9" y="119"/>
                    </a:lnTo>
                    <a:cubicBezTo>
                      <a:pt x="46" y="146"/>
                      <a:pt x="37" y="167"/>
                      <a:pt x="9" y="183"/>
                    </a:cubicBezTo>
                    <a:cubicBezTo>
                      <a:pt x="16" y="299"/>
                      <a:pt x="21" y="413"/>
                      <a:pt x="23" y="529"/>
                    </a:cubicBezTo>
                    <a:cubicBezTo>
                      <a:pt x="67" y="531"/>
                      <a:pt x="109" y="534"/>
                      <a:pt x="153" y="536"/>
                    </a:cubicBezTo>
                    <a:cubicBezTo>
                      <a:pt x="148" y="371"/>
                      <a:pt x="141" y="209"/>
                      <a:pt x="132" y="4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2" name="Google Shape;1972;p30"/>
              <p:cNvSpPr/>
              <p:nvPr/>
            </p:nvSpPr>
            <p:spPr>
              <a:xfrm>
                <a:off x="3168875" y="783775"/>
                <a:ext cx="236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681" extrusionOk="0">
                    <a:moveTo>
                      <a:pt x="803" y="0"/>
                    </a:moveTo>
                    <a:cubicBezTo>
                      <a:pt x="805" y="1595"/>
                      <a:pt x="534" y="3178"/>
                      <a:pt x="1" y="4681"/>
                    </a:cubicBezTo>
                    <a:lnTo>
                      <a:pt x="265" y="4572"/>
                    </a:lnTo>
                    <a:cubicBezTo>
                      <a:pt x="277" y="4576"/>
                      <a:pt x="286" y="4581"/>
                      <a:pt x="297" y="4588"/>
                    </a:cubicBezTo>
                    <a:cubicBezTo>
                      <a:pt x="383" y="4298"/>
                      <a:pt x="460" y="4006"/>
                      <a:pt x="529" y="3709"/>
                    </a:cubicBezTo>
                    <a:lnTo>
                      <a:pt x="529" y="3709"/>
                    </a:lnTo>
                    <a:lnTo>
                      <a:pt x="490" y="3712"/>
                    </a:lnTo>
                    <a:lnTo>
                      <a:pt x="532" y="3693"/>
                    </a:lnTo>
                    <a:cubicBezTo>
                      <a:pt x="810" y="2492"/>
                      <a:pt x="944" y="1261"/>
                      <a:pt x="933" y="28"/>
                    </a:cubicBezTo>
                    <a:cubicBezTo>
                      <a:pt x="893" y="21"/>
                      <a:pt x="849" y="9"/>
                      <a:pt x="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3" name="Google Shape;1973;p30"/>
              <p:cNvSpPr/>
              <p:nvPr/>
            </p:nvSpPr>
            <p:spPr>
              <a:xfrm>
                <a:off x="3185350" y="736475"/>
                <a:ext cx="39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10" extrusionOk="0">
                    <a:moveTo>
                      <a:pt x="0" y="1"/>
                    </a:moveTo>
                    <a:cubicBezTo>
                      <a:pt x="5" y="28"/>
                      <a:pt x="7" y="54"/>
                      <a:pt x="12" y="79"/>
                    </a:cubicBezTo>
                    <a:cubicBezTo>
                      <a:pt x="60" y="91"/>
                      <a:pt x="111" y="100"/>
                      <a:pt x="158" y="109"/>
                    </a:cubicBezTo>
                    <a:cubicBezTo>
                      <a:pt x="153" y="82"/>
                      <a:pt x="151" y="54"/>
                      <a:pt x="148" y="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4" name="Google Shape;1974;p30"/>
              <p:cNvSpPr/>
              <p:nvPr/>
            </p:nvSpPr>
            <p:spPr>
              <a:xfrm>
                <a:off x="2501875" y="884550"/>
                <a:ext cx="126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701" extrusionOk="0">
                    <a:moveTo>
                      <a:pt x="336" y="1"/>
                    </a:moveTo>
                    <a:cubicBezTo>
                      <a:pt x="248" y="114"/>
                      <a:pt x="311" y="270"/>
                      <a:pt x="281" y="376"/>
                    </a:cubicBezTo>
                    <a:lnTo>
                      <a:pt x="290" y="376"/>
                    </a:lnTo>
                    <a:lnTo>
                      <a:pt x="267" y="406"/>
                    </a:lnTo>
                    <a:cubicBezTo>
                      <a:pt x="274" y="397"/>
                      <a:pt x="278" y="388"/>
                      <a:pt x="281" y="376"/>
                    </a:cubicBezTo>
                    <a:cubicBezTo>
                      <a:pt x="179" y="374"/>
                      <a:pt x="88" y="372"/>
                      <a:pt x="0" y="372"/>
                    </a:cubicBezTo>
                    <a:cubicBezTo>
                      <a:pt x="30" y="480"/>
                      <a:pt x="58" y="589"/>
                      <a:pt x="91" y="701"/>
                    </a:cubicBezTo>
                    <a:lnTo>
                      <a:pt x="503" y="698"/>
                    </a:lnTo>
                    <a:cubicBezTo>
                      <a:pt x="441" y="467"/>
                      <a:pt x="385" y="232"/>
                      <a:pt x="3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5" name="Google Shape;1975;p30"/>
              <p:cNvSpPr/>
              <p:nvPr/>
            </p:nvSpPr>
            <p:spPr>
              <a:xfrm>
                <a:off x="2899275" y="456675"/>
                <a:ext cx="352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752" extrusionOk="0">
                    <a:moveTo>
                      <a:pt x="469" y="399"/>
                    </a:moveTo>
                    <a:cubicBezTo>
                      <a:pt x="448" y="410"/>
                      <a:pt x="436" y="434"/>
                      <a:pt x="441" y="457"/>
                    </a:cubicBezTo>
                    <a:cubicBezTo>
                      <a:pt x="401" y="445"/>
                      <a:pt x="394" y="429"/>
                      <a:pt x="469" y="399"/>
                    </a:cubicBezTo>
                    <a:close/>
                    <a:moveTo>
                      <a:pt x="211" y="0"/>
                    </a:moveTo>
                    <a:lnTo>
                      <a:pt x="211" y="0"/>
                    </a:lnTo>
                    <a:cubicBezTo>
                      <a:pt x="371" y="188"/>
                      <a:pt x="102" y="257"/>
                      <a:pt x="0" y="390"/>
                    </a:cubicBezTo>
                    <a:cubicBezTo>
                      <a:pt x="156" y="422"/>
                      <a:pt x="311" y="455"/>
                      <a:pt x="464" y="494"/>
                    </a:cubicBezTo>
                    <a:cubicBezTo>
                      <a:pt x="452" y="482"/>
                      <a:pt x="445" y="471"/>
                      <a:pt x="441" y="457"/>
                    </a:cubicBezTo>
                    <a:lnTo>
                      <a:pt x="441" y="457"/>
                    </a:lnTo>
                    <a:cubicBezTo>
                      <a:pt x="513" y="480"/>
                      <a:pt x="693" y="489"/>
                      <a:pt x="626" y="533"/>
                    </a:cubicBezTo>
                    <a:cubicBezTo>
                      <a:pt x="886" y="598"/>
                      <a:pt x="1148" y="672"/>
                      <a:pt x="1407" y="751"/>
                    </a:cubicBezTo>
                    <a:cubicBezTo>
                      <a:pt x="1389" y="700"/>
                      <a:pt x="1275" y="640"/>
                      <a:pt x="1127" y="561"/>
                    </a:cubicBezTo>
                    <a:cubicBezTo>
                      <a:pt x="1097" y="563"/>
                      <a:pt x="1064" y="568"/>
                      <a:pt x="1030" y="573"/>
                    </a:cubicBezTo>
                    <a:lnTo>
                      <a:pt x="1120" y="559"/>
                    </a:lnTo>
                    <a:lnTo>
                      <a:pt x="1125" y="561"/>
                    </a:lnTo>
                    <a:cubicBezTo>
                      <a:pt x="1220" y="552"/>
                      <a:pt x="1289" y="547"/>
                      <a:pt x="1259" y="510"/>
                    </a:cubicBezTo>
                    <a:lnTo>
                      <a:pt x="1037" y="485"/>
                    </a:lnTo>
                    <a:lnTo>
                      <a:pt x="1317" y="387"/>
                    </a:lnTo>
                    <a:cubicBezTo>
                      <a:pt x="1373" y="251"/>
                      <a:pt x="798" y="230"/>
                      <a:pt x="763" y="111"/>
                    </a:cubicBezTo>
                    <a:cubicBezTo>
                      <a:pt x="580" y="72"/>
                      <a:pt x="397" y="35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6" name="Google Shape;1976;p30"/>
              <p:cNvSpPr/>
              <p:nvPr/>
            </p:nvSpPr>
            <p:spPr>
              <a:xfrm>
                <a:off x="2526675" y="960425"/>
                <a:ext cx="471550" cy="181225"/>
              </a:xfrm>
              <a:custGeom>
                <a:avLst/>
                <a:gdLst/>
                <a:ahLst/>
                <a:cxnLst/>
                <a:rect l="l" t="t" r="r" b="b"/>
                <a:pathLst>
                  <a:path w="18862" h="72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" y="12"/>
                      <a:pt x="14" y="28"/>
                      <a:pt x="12" y="44"/>
                    </a:cubicBezTo>
                    <a:cubicBezTo>
                      <a:pt x="44" y="104"/>
                      <a:pt x="79" y="165"/>
                      <a:pt x="114" y="225"/>
                    </a:cubicBezTo>
                    <a:lnTo>
                      <a:pt x="153" y="234"/>
                    </a:lnTo>
                    <a:cubicBezTo>
                      <a:pt x="146" y="241"/>
                      <a:pt x="139" y="248"/>
                      <a:pt x="133" y="255"/>
                    </a:cubicBezTo>
                    <a:cubicBezTo>
                      <a:pt x="2674" y="4563"/>
                      <a:pt x="7934" y="7248"/>
                      <a:pt x="13103" y="7248"/>
                    </a:cubicBezTo>
                    <a:cubicBezTo>
                      <a:pt x="14338" y="7248"/>
                      <a:pt x="15568" y="7095"/>
                      <a:pt x="16754" y="6774"/>
                    </a:cubicBezTo>
                    <a:lnTo>
                      <a:pt x="16747" y="6767"/>
                    </a:lnTo>
                    <a:lnTo>
                      <a:pt x="16747" y="6765"/>
                    </a:lnTo>
                    <a:lnTo>
                      <a:pt x="16592" y="6561"/>
                    </a:lnTo>
                    <a:cubicBezTo>
                      <a:pt x="16623" y="6521"/>
                      <a:pt x="16704" y="6485"/>
                      <a:pt x="16791" y="6485"/>
                    </a:cubicBezTo>
                    <a:cubicBezTo>
                      <a:pt x="16846" y="6485"/>
                      <a:pt x="16903" y="6500"/>
                      <a:pt x="16951" y="6538"/>
                    </a:cubicBezTo>
                    <a:lnTo>
                      <a:pt x="17053" y="6436"/>
                    </a:lnTo>
                    <a:lnTo>
                      <a:pt x="17053" y="6436"/>
                    </a:lnTo>
                    <a:cubicBezTo>
                      <a:pt x="17382" y="6672"/>
                      <a:pt x="16643" y="6586"/>
                      <a:pt x="16747" y="6765"/>
                    </a:cubicBezTo>
                    <a:lnTo>
                      <a:pt x="16750" y="6767"/>
                    </a:lnTo>
                    <a:lnTo>
                      <a:pt x="16789" y="6767"/>
                    </a:lnTo>
                    <a:cubicBezTo>
                      <a:pt x="17046" y="6695"/>
                      <a:pt x="17304" y="6616"/>
                      <a:pt x="17556" y="6531"/>
                    </a:cubicBezTo>
                    <a:lnTo>
                      <a:pt x="17556" y="6531"/>
                    </a:lnTo>
                    <a:lnTo>
                      <a:pt x="17533" y="6535"/>
                    </a:lnTo>
                    <a:cubicBezTo>
                      <a:pt x="17236" y="6382"/>
                      <a:pt x="17603" y="6299"/>
                      <a:pt x="17790" y="6213"/>
                    </a:cubicBezTo>
                    <a:lnTo>
                      <a:pt x="17790" y="6213"/>
                    </a:lnTo>
                    <a:cubicBezTo>
                      <a:pt x="17828" y="6262"/>
                      <a:pt x="17424" y="6350"/>
                      <a:pt x="17818" y="6438"/>
                    </a:cubicBezTo>
                    <a:cubicBezTo>
                      <a:pt x="18173" y="6308"/>
                      <a:pt x="18518" y="6162"/>
                      <a:pt x="18862" y="6002"/>
                    </a:cubicBezTo>
                    <a:cubicBezTo>
                      <a:pt x="18805" y="5991"/>
                      <a:pt x="18758" y="5984"/>
                      <a:pt x="18722" y="5984"/>
                    </a:cubicBezTo>
                    <a:cubicBezTo>
                      <a:pt x="18696" y="5984"/>
                      <a:pt x="18676" y="5988"/>
                      <a:pt x="18662" y="5997"/>
                    </a:cubicBezTo>
                    <a:cubicBezTo>
                      <a:pt x="18329" y="5967"/>
                      <a:pt x="18376" y="5704"/>
                      <a:pt x="18490" y="5704"/>
                    </a:cubicBezTo>
                    <a:cubicBezTo>
                      <a:pt x="18498" y="5704"/>
                      <a:pt x="18506" y="5705"/>
                      <a:pt x="18514" y="5708"/>
                    </a:cubicBezTo>
                    <a:lnTo>
                      <a:pt x="18641" y="5742"/>
                    </a:lnTo>
                    <a:cubicBezTo>
                      <a:pt x="18602" y="5705"/>
                      <a:pt x="18572" y="5661"/>
                      <a:pt x="18553" y="5610"/>
                    </a:cubicBezTo>
                    <a:cubicBezTo>
                      <a:pt x="16703" y="6448"/>
                      <a:pt x="14700" y="6881"/>
                      <a:pt x="12676" y="6881"/>
                    </a:cubicBezTo>
                    <a:cubicBezTo>
                      <a:pt x="12392" y="6881"/>
                      <a:pt x="12108" y="6872"/>
                      <a:pt x="11823" y="6855"/>
                    </a:cubicBezTo>
                    <a:lnTo>
                      <a:pt x="11823" y="6855"/>
                    </a:lnTo>
                    <a:lnTo>
                      <a:pt x="11867" y="6867"/>
                    </a:lnTo>
                    <a:lnTo>
                      <a:pt x="11858" y="6952"/>
                    </a:lnTo>
                    <a:lnTo>
                      <a:pt x="11700" y="6848"/>
                    </a:lnTo>
                    <a:cubicBezTo>
                      <a:pt x="7402" y="6561"/>
                      <a:pt x="3371" y="4382"/>
                      <a:pt x="997" y="946"/>
                    </a:cubicBezTo>
                    <a:lnTo>
                      <a:pt x="974" y="939"/>
                    </a:lnTo>
                    <a:cubicBezTo>
                      <a:pt x="888" y="893"/>
                      <a:pt x="900" y="881"/>
                      <a:pt x="951" y="881"/>
                    </a:cubicBezTo>
                    <a:cubicBezTo>
                      <a:pt x="770" y="614"/>
                      <a:pt x="601" y="343"/>
                      <a:pt x="439" y="63"/>
                    </a:cubicBezTo>
                    <a:cubicBezTo>
                      <a:pt x="434" y="63"/>
                      <a:pt x="429" y="63"/>
                      <a:pt x="424" y="63"/>
                    </a:cubicBezTo>
                    <a:cubicBezTo>
                      <a:pt x="340" y="63"/>
                      <a:pt x="204" y="4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7" name="Google Shape;1977;p30"/>
              <p:cNvSpPr/>
              <p:nvPr/>
            </p:nvSpPr>
            <p:spPr>
              <a:xfrm>
                <a:off x="3185625" y="738675"/>
                <a:ext cx="44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77" extrusionOk="0">
                    <a:moveTo>
                      <a:pt x="1" y="1"/>
                    </a:moveTo>
                    <a:cubicBezTo>
                      <a:pt x="15" y="89"/>
                      <a:pt x="26" y="174"/>
                      <a:pt x="35" y="260"/>
                    </a:cubicBezTo>
                    <a:lnTo>
                      <a:pt x="177" y="276"/>
                    </a:lnTo>
                    <a:cubicBezTo>
                      <a:pt x="168" y="205"/>
                      <a:pt x="161" y="135"/>
                      <a:pt x="151" y="63"/>
                    </a:cubicBezTo>
                    <a:cubicBezTo>
                      <a:pt x="105" y="45"/>
                      <a:pt x="54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8" name="Google Shape;1978;p30"/>
              <p:cNvSpPr/>
              <p:nvPr/>
            </p:nvSpPr>
            <p:spPr>
              <a:xfrm>
                <a:off x="3148550" y="901600"/>
                <a:ext cx="2680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133" extrusionOk="0">
                    <a:moveTo>
                      <a:pt x="220" y="1843"/>
                    </a:moveTo>
                    <a:cubicBezTo>
                      <a:pt x="224" y="1843"/>
                      <a:pt x="233" y="1849"/>
                      <a:pt x="248" y="1862"/>
                    </a:cubicBezTo>
                    <a:cubicBezTo>
                      <a:pt x="250" y="1894"/>
                      <a:pt x="255" y="1922"/>
                      <a:pt x="260" y="1950"/>
                    </a:cubicBezTo>
                    <a:cubicBezTo>
                      <a:pt x="232" y="1891"/>
                      <a:pt x="207" y="1843"/>
                      <a:pt x="220" y="1843"/>
                    </a:cubicBezTo>
                    <a:close/>
                    <a:moveTo>
                      <a:pt x="1071" y="0"/>
                    </a:moveTo>
                    <a:cubicBezTo>
                      <a:pt x="1024" y="10"/>
                      <a:pt x="975" y="15"/>
                      <a:pt x="926" y="15"/>
                    </a:cubicBezTo>
                    <a:cubicBezTo>
                      <a:pt x="884" y="15"/>
                      <a:pt x="842" y="11"/>
                      <a:pt x="800" y="5"/>
                    </a:cubicBezTo>
                    <a:cubicBezTo>
                      <a:pt x="575" y="633"/>
                      <a:pt x="308" y="1245"/>
                      <a:pt x="0" y="1838"/>
                    </a:cubicBezTo>
                    <a:cubicBezTo>
                      <a:pt x="72" y="1922"/>
                      <a:pt x="128" y="2008"/>
                      <a:pt x="230" y="2133"/>
                    </a:cubicBezTo>
                    <a:cubicBezTo>
                      <a:pt x="243" y="2098"/>
                      <a:pt x="260" y="2066"/>
                      <a:pt x="276" y="2031"/>
                    </a:cubicBezTo>
                    <a:cubicBezTo>
                      <a:pt x="271" y="2005"/>
                      <a:pt x="264" y="1978"/>
                      <a:pt x="260" y="1950"/>
                    </a:cubicBezTo>
                    <a:lnTo>
                      <a:pt x="260" y="1950"/>
                    </a:lnTo>
                    <a:cubicBezTo>
                      <a:pt x="269" y="1968"/>
                      <a:pt x="278" y="1989"/>
                      <a:pt x="287" y="2008"/>
                    </a:cubicBezTo>
                    <a:cubicBezTo>
                      <a:pt x="598" y="1359"/>
                      <a:pt x="860" y="689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9" name="Google Shape;1979;p30"/>
              <p:cNvSpPr/>
              <p:nvPr/>
            </p:nvSpPr>
            <p:spPr>
              <a:xfrm>
                <a:off x="2934575" y="470625"/>
                <a:ext cx="1458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2834" extrusionOk="0">
                    <a:moveTo>
                      <a:pt x="2056" y="620"/>
                    </a:moveTo>
                    <a:cubicBezTo>
                      <a:pt x="2024" y="631"/>
                      <a:pt x="1998" y="652"/>
                      <a:pt x="1985" y="682"/>
                    </a:cubicBezTo>
                    <a:cubicBezTo>
                      <a:pt x="1943" y="664"/>
                      <a:pt x="1947" y="643"/>
                      <a:pt x="2056" y="620"/>
                    </a:cubicBezTo>
                    <a:close/>
                    <a:moveTo>
                      <a:pt x="1985" y="682"/>
                    </a:moveTo>
                    <a:lnTo>
                      <a:pt x="1985" y="682"/>
                    </a:lnTo>
                    <a:cubicBezTo>
                      <a:pt x="2100" y="733"/>
                      <a:pt x="2578" y="770"/>
                      <a:pt x="2212" y="826"/>
                    </a:cubicBezTo>
                    <a:cubicBezTo>
                      <a:pt x="2017" y="782"/>
                      <a:pt x="1968" y="726"/>
                      <a:pt x="1985" y="682"/>
                    </a:cubicBezTo>
                    <a:close/>
                    <a:moveTo>
                      <a:pt x="969" y="1"/>
                    </a:moveTo>
                    <a:cubicBezTo>
                      <a:pt x="716" y="61"/>
                      <a:pt x="617" y="117"/>
                      <a:pt x="705" y="309"/>
                    </a:cubicBezTo>
                    <a:cubicBezTo>
                      <a:pt x="355" y="216"/>
                      <a:pt x="587" y="156"/>
                      <a:pt x="14" y="68"/>
                    </a:cubicBezTo>
                    <a:lnTo>
                      <a:pt x="0" y="196"/>
                    </a:lnTo>
                    <a:cubicBezTo>
                      <a:pt x="1778" y="752"/>
                      <a:pt x="3496" y="1651"/>
                      <a:pt x="5035" y="2827"/>
                    </a:cubicBezTo>
                    <a:lnTo>
                      <a:pt x="5082" y="2820"/>
                    </a:lnTo>
                    <a:lnTo>
                      <a:pt x="5082" y="2820"/>
                    </a:lnTo>
                    <a:cubicBezTo>
                      <a:pt x="5068" y="2822"/>
                      <a:pt x="5054" y="2827"/>
                      <a:pt x="5040" y="2829"/>
                    </a:cubicBezTo>
                    <a:lnTo>
                      <a:pt x="5047" y="2834"/>
                    </a:lnTo>
                    <a:cubicBezTo>
                      <a:pt x="5051" y="2834"/>
                      <a:pt x="5055" y="2834"/>
                      <a:pt x="5059" y="2834"/>
                    </a:cubicBezTo>
                    <a:cubicBezTo>
                      <a:pt x="5349" y="2834"/>
                      <a:pt x="5107" y="2668"/>
                      <a:pt x="5239" y="2595"/>
                    </a:cubicBezTo>
                    <a:lnTo>
                      <a:pt x="5239" y="2595"/>
                    </a:lnTo>
                    <a:lnTo>
                      <a:pt x="5675" y="2702"/>
                    </a:lnTo>
                    <a:cubicBezTo>
                      <a:pt x="5728" y="2702"/>
                      <a:pt x="5782" y="2690"/>
                      <a:pt x="5833" y="2671"/>
                    </a:cubicBezTo>
                    <a:cubicBezTo>
                      <a:pt x="4393" y="1489"/>
                      <a:pt x="2726" y="587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3013675" y="1053600"/>
                <a:ext cx="5995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54" extrusionOk="0">
                    <a:moveTo>
                      <a:pt x="2029" y="1"/>
                    </a:moveTo>
                    <a:lnTo>
                      <a:pt x="1976" y="45"/>
                    </a:lnTo>
                    <a:cubicBezTo>
                      <a:pt x="1950" y="189"/>
                      <a:pt x="1832" y="240"/>
                      <a:pt x="1693" y="277"/>
                    </a:cubicBezTo>
                    <a:cubicBezTo>
                      <a:pt x="1206" y="664"/>
                      <a:pt x="691" y="1014"/>
                      <a:pt x="153" y="1327"/>
                    </a:cubicBezTo>
                    <a:cubicBezTo>
                      <a:pt x="133" y="1466"/>
                      <a:pt x="12" y="1603"/>
                      <a:pt x="0" y="1721"/>
                    </a:cubicBezTo>
                    <a:cubicBezTo>
                      <a:pt x="35" y="1712"/>
                      <a:pt x="66" y="1708"/>
                      <a:pt x="96" y="1708"/>
                    </a:cubicBezTo>
                    <a:cubicBezTo>
                      <a:pt x="166" y="1708"/>
                      <a:pt x="224" y="1729"/>
                      <a:pt x="276" y="1749"/>
                    </a:cubicBezTo>
                    <a:cubicBezTo>
                      <a:pt x="304" y="1751"/>
                      <a:pt x="334" y="1751"/>
                      <a:pt x="364" y="1753"/>
                    </a:cubicBezTo>
                    <a:cubicBezTo>
                      <a:pt x="550" y="1647"/>
                      <a:pt x="733" y="1533"/>
                      <a:pt x="912" y="1417"/>
                    </a:cubicBezTo>
                    <a:cubicBezTo>
                      <a:pt x="870" y="1385"/>
                      <a:pt x="830" y="1348"/>
                      <a:pt x="796" y="1308"/>
                    </a:cubicBezTo>
                    <a:cubicBezTo>
                      <a:pt x="804" y="1293"/>
                      <a:pt x="820" y="1286"/>
                      <a:pt x="840" y="1286"/>
                    </a:cubicBezTo>
                    <a:cubicBezTo>
                      <a:pt x="881" y="1286"/>
                      <a:pt x="942" y="1312"/>
                      <a:pt x="1011" y="1352"/>
                    </a:cubicBezTo>
                    <a:lnTo>
                      <a:pt x="1116" y="1283"/>
                    </a:lnTo>
                    <a:cubicBezTo>
                      <a:pt x="1062" y="1176"/>
                      <a:pt x="988" y="1079"/>
                      <a:pt x="900" y="998"/>
                    </a:cubicBezTo>
                    <a:lnTo>
                      <a:pt x="900" y="998"/>
                    </a:lnTo>
                    <a:lnTo>
                      <a:pt x="1238" y="1070"/>
                    </a:lnTo>
                    <a:lnTo>
                      <a:pt x="1238" y="1070"/>
                    </a:lnTo>
                    <a:lnTo>
                      <a:pt x="1185" y="998"/>
                    </a:lnTo>
                    <a:lnTo>
                      <a:pt x="1185" y="998"/>
                    </a:lnTo>
                    <a:cubicBezTo>
                      <a:pt x="1243" y="1044"/>
                      <a:pt x="1308" y="1079"/>
                      <a:pt x="1378" y="1100"/>
                    </a:cubicBezTo>
                    <a:cubicBezTo>
                      <a:pt x="1730" y="849"/>
                      <a:pt x="2071" y="578"/>
                      <a:pt x="2398" y="293"/>
                    </a:cubicBezTo>
                    <a:lnTo>
                      <a:pt x="20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1" name="Google Shape;1981;p30"/>
              <p:cNvSpPr/>
              <p:nvPr/>
            </p:nvSpPr>
            <p:spPr>
              <a:xfrm>
                <a:off x="2995125" y="1097275"/>
                <a:ext cx="27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08" extrusionOk="0">
                    <a:moveTo>
                      <a:pt x="885" y="1"/>
                    </a:moveTo>
                    <a:cubicBezTo>
                      <a:pt x="379" y="1"/>
                      <a:pt x="652" y="177"/>
                      <a:pt x="1" y="199"/>
                    </a:cubicBezTo>
                    <a:cubicBezTo>
                      <a:pt x="156" y="234"/>
                      <a:pt x="304" y="322"/>
                      <a:pt x="372" y="407"/>
                    </a:cubicBezTo>
                    <a:cubicBezTo>
                      <a:pt x="487" y="350"/>
                      <a:pt x="601" y="289"/>
                      <a:pt x="715" y="227"/>
                    </a:cubicBezTo>
                    <a:cubicBezTo>
                      <a:pt x="838" y="162"/>
                      <a:pt x="960" y="92"/>
                      <a:pt x="1081" y="25"/>
                    </a:cubicBezTo>
                    <a:cubicBezTo>
                      <a:pt x="1060" y="18"/>
                      <a:pt x="1042" y="11"/>
                      <a:pt x="1021" y="4"/>
                    </a:cubicBezTo>
                    <a:cubicBezTo>
                      <a:pt x="970" y="2"/>
                      <a:pt x="925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2" name="Google Shape;1982;p30"/>
              <p:cNvSpPr/>
              <p:nvPr/>
            </p:nvSpPr>
            <p:spPr>
              <a:xfrm>
                <a:off x="3078700" y="1053950"/>
                <a:ext cx="25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96" extrusionOk="0">
                    <a:moveTo>
                      <a:pt x="103" y="1"/>
                    </a:moveTo>
                    <a:lnTo>
                      <a:pt x="103" y="1"/>
                    </a:lnTo>
                    <a:cubicBezTo>
                      <a:pt x="58" y="19"/>
                      <a:pt x="21" y="52"/>
                      <a:pt x="1" y="96"/>
                    </a:cubicBezTo>
                    <a:cubicBezTo>
                      <a:pt x="35" y="66"/>
                      <a:pt x="68" y="33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3" name="Google Shape;1983;p30"/>
              <p:cNvSpPr/>
              <p:nvPr/>
            </p:nvSpPr>
            <p:spPr>
              <a:xfrm>
                <a:off x="3182375" y="718325"/>
                <a:ext cx="45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75" extrusionOk="0">
                    <a:moveTo>
                      <a:pt x="154" y="1"/>
                    </a:moveTo>
                    <a:cubicBezTo>
                      <a:pt x="123" y="30"/>
                      <a:pt x="101" y="60"/>
                      <a:pt x="39" y="60"/>
                    </a:cubicBezTo>
                    <a:cubicBezTo>
                      <a:pt x="28" y="60"/>
                      <a:pt x="15" y="59"/>
                      <a:pt x="1" y="57"/>
                    </a:cubicBezTo>
                    <a:lnTo>
                      <a:pt x="1" y="57"/>
                    </a:lnTo>
                    <a:cubicBezTo>
                      <a:pt x="3" y="68"/>
                      <a:pt x="5" y="82"/>
                      <a:pt x="8" y="94"/>
                    </a:cubicBezTo>
                    <a:lnTo>
                      <a:pt x="161" y="175"/>
                    </a:lnTo>
                    <a:lnTo>
                      <a:pt x="182" y="172"/>
                    </a:lnTo>
                    <a:cubicBezTo>
                      <a:pt x="172" y="115"/>
                      <a:pt x="163" y="57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3103900" y="968475"/>
                <a:ext cx="42225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978" extrusionOk="0">
                    <a:moveTo>
                      <a:pt x="1125" y="302"/>
                    </a:moveTo>
                    <a:lnTo>
                      <a:pt x="1125" y="302"/>
                    </a:lnTo>
                    <a:cubicBezTo>
                      <a:pt x="1246" y="443"/>
                      <a:pt x="1369" y="547"/>
                      <a:pt x="1339" y="652"/>
                    </a:cubicBezTo>
                    <a:cubicBezTo>
                      <a:pt x="1271" y="545"/>
                      <a:pt x="1200" y="422"/>
                      <a:pt x="1125" y="302"/>
                    </a:cubicBezTo>
                    <a:close/>
                    <a:moveTo>
                      <a:pt x="1313" y="0"/>
                    </a:moveTo>
                    <a:cubicBezTo>
                      <a:pt x="1253" y="102"/>
                      <a:pt x="1190" y="202"/>
                      <a:pt x="1125" y="302"/>
                    </a:cubicBezTo>
                    <a:lnTo>
                      <a:pt x="1058" y="406"/>
                    </a:lnTo>
                    <a:cubicBezTo>
                      <a:pt x="1079" y="413"/>
                      <a:pt x="1095" y="422"/>
                      <a:pt x="1111" y="436"/>
                    </a:cubicBezTo>
                    <a:cubicBezTo>
                      <a:pt x="1174" y="570"/>
                      <a:pt x="1182" y="612"/>
                      <a:pt x="1163" y="612"/>
                    </a:cubicBezTo>
                    <a:cubicBezTo>
                      <a:pt x="1134" y="612"/>
                      <a:pt x="1042" y="513"/>
                      <a:pt x="993" y="503"/>
                    </a:cubicBezTo>
                    <a:lnTo>
                      <a:pt x="965" y="547"/>
                    </a:lnTo>
                    <a:cubicBezTo>
                      <a:pt x="965" y="566"/>
                      <a:pt x="970" y="587"/>
                      <a:pt x="975" y="605"/>
                    </a:cubicBezTo>
                    <a:cubicBezTo>
                      <a:pt x="961" y="603"/>
                      <a:pt x="949" y="596"/>
                      <a:pt x="940" y="585"/>
                    </a:cubicBezTo>
                    <a:cubicBezTo>
                      <a:pt x="900" y="643"/>
                      <a:pt x="861" y="700"/>
                      <a:pt x="822" y="758"/>
                    </a:cubicBezTo>
                    <a:lnTo>
                      <a:pt x="836" y="772"/>
                    </a:lnTo>
                    <a:cubicBezTo>
                      <a:pt x="826" y="802"/>
                      <a:pt x="801" y="826"/>
                      <a:pt x="771" y="830"/>
                    </a:cubicBezTo>
                    <a:cubicBezTo>
                      <a:pt x="530" y="1171"/>
                      <a:pt x="272" y="1503"/>
                      <a:pt x="1" y="1822"/>
                    </a:cubicBezTo>
                    <a:cubicBezTo>
                      <a:pt x="60" y="1933"/>
                      <a:pt x="99" y="1968"/>
                      <a:pt x="128" y="1968"/>
                    </a:cubicBezTo>
                    <a:cubicBezTo>
                      <a:pt x="181" y="1968"/>
                      <a:pt x="206" y="1860"/>
                      <a:pt x="275" y="1860"/>
                    </a:cubicBezTo>
                    <a:cubicBezTo>
                      <a:pt x="310" y="1860"/>
                      <a:pt x="357" y="1889"/>
                      <a:pt x="425" y="1978"/>
                    </a:cubicBezTo>
                    <a:cubicBezTo>
                      <a:pt x="434" y="1966"/>
                      <a:pt x="446" y="1952"/>
                      <a:pt x="455" y="1938"/>
                    </a:cubicBezTo>
                    <a:cubicBezTo>
                      <a:pt x="404" y="1862"/>
                      <a:pt x="270" y="1737"/>
                      <a:pt x="416" y="1734"/>
                    </a:cubicBezTo>
                    <a:lnTo>
                      <a:pt x="416" y="1734"/>
                    </a:lnTo>
                    <a:cubicBezTo>
                      <a:pt x="451" y="1774"/>
                      <a:pt x="490" y="1811"/>
                      <a:pt x="530" y="1843"/>
                    </a:cubicBezTo>
                    <a:cubicBezTo>
                      <a:pt x="581" y="1778"/>
                      <a:pt x="632" y="1714"/>
                      <a:pt x="680" y="1646"/>
                    </a:cubicBezTo>
                    <a:lnTo>
                      <a:pt x="567" y="1618"/>
                    </a:lnTo>
                    <a:cubicBezTo>
                      <a:pt x="558" y="1583"/>
                      <a:pt x="595" y="1557"/>
                      <a:pt x="653" y="1557"/>
                    </a:cubicBezTo>
                    <a:cubicBezTo>
                      <a:pt x="677" y="1557"/>
                      <a:pt x="705" y="1562"/>
                      <a:pt x="736" y="1572"/>
                    </a:cubicBezTo>
                    <a:cubicBezTo>
                      <a:pt x="1030" y="1171"/>
                      <a:pt x="1304" y="754"/>
                      <a:pt x="1554" y="323"/>
                    </a:cubicBezTo>
                    <a:lnTo>
                      <a:pt x="1506" y="323"/>
                    </a:lnTo>
                    <a:lnTo>
                      <a:pt x="1566" y="302"/>
                    </a:lnTo>
                    <a:cubicBezTo>
                      <a:pt x="1608" y="230"/>
                      <a:pt x="1649" y="158"/>
                      <a:pt x="1689" y="86"/>
                    </a:cubicBezTo>
                    <a:lnTo>
                      <a:pt x="1689" y="86"/>
                    </a:lnTo>
                    <a:cubicBezTo>
                      <a:pt x="1673" y="91"/>
                      <a:pt x="1655" y="93"/>
                      <a:pt x="1637" y="93"/>
                    </a:cubicBezTo>
                    <a:cubicBezTo>
                      <a:pt x="1544" y="93"/>
                      <a:pt x="1425" y="37"/>
                      <a:pt x="1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3099800" y="568400"/>
                <a:ext cx="8365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5447" extrusionOk="0">
                    <a:moveTo>
                      <a:pt x="320" y="1"/>
                    </a:moveTo>
                    <a:lnTo>
                      <a:pt x="88" y="91"/>
                    </a:lnTo>
                    <a:cubicBezTo>
                      <a:pt x="93" y="91"/>
                      <a:pt x="98" y="91"/>
                      <a:pt x="103" y="91"/>
                    </a:cubicBezTo>
                    <a:cubicBezTo>
                      <a:pt x="486" y="91"/>
                      <a:pt x="261" y="182"/>
                      <a:pt x="564" y="249"/>
                    </a:cubicBezTo>
                    <a:cubicBezTo>
                      <a:pt x="473" y="263"/>
                      <a:pt x="339" y="253"/>
                      <a:pt x="334" y="311"/>
                    </a:cubicBezTo>
                    <a:cubicBezTo>
                      <a:pt x="425" y="338"/>
                      <a:pt x="479" y="346"/>
                      <a:pt x="518" y="346"/>
                    </a:cubicBezTo>
                    <a:cubicBezTo>
                      <a:pt x="566" y="346"/>
                      <a:pt x="588" y="333"/>
                      <a:pt x="625" y="333"/>
                    </a:cubicBezTo>
                    <a:cubicBezTo>
                      <a:pt x="641" y="333"/>
                      <a:pt x="662" y="336"/>
                      <a:pt x="689" y="344"/>
                    </a:cubicBezTo>
                    <a:cubicBezTo>
                      <a:pt x="630" y="365"/>
                      <a:pt x="541" y="380"/>
                      <a:pt x="446" y="380"/>
                    </a:cubicBezTo>
                    <a:cubicBezTo>
                      <a:pt x="312" y="380"/>
                      <a:pt x="165" y="350"/>
                      <a:pt x="70" y="265"/>
                    </a:cubicBezTo>
                    <a:cubicBezTo>
                      <a:pt x="49" y="270"/>
                      <a:pt x="24" y="272"/>
                      <a:pt x="0" y="274"/>
                    </a:cubicBezTo>
                    <a:cubicBezTo>
                      <a:pt x="863" y="1116"/>
                      <a:pt x="1630" y="2048"/>
                      <a:pt x="2288" y="3056"/>
                    </a:cubicBezTo>
                    <a:cubicBezTo>
                      <a:pt x="2659" y="3821"/>
                      <a:pt x="2951" y="4621"/>
                      <a:pt x="3162" y="5446"/>
                    </a:cubicBezTo>
                    <a:lnTo>
                      <a:pt x="3346" y="5418"/>
                    </a:lnTo>
                    <a:cubicBezTo>
                      <a:pt x="3343" y="5409"/>
                      <a:pt x="3341" y="5400"/>
                      <a:pt x="3339" y="5391"/>
                    </a:cubicBezTo>
                    <a:lnTo>
                      <a:pt x="3193" y="5356"/>
                    </a:lnTo>
                    <a:cubicBezTo>
                      <a:pt x="3213" y="5354"/>
                      <a:pt x="3235" y="5353"/>
                      <a:pt x="3256" y="5353"/>
                    </a:cubicBezTo>
                    <a:cubicBezTo>
                      <a:pt x="3282" y="5353"/>
                      <a:pt x="3308" y="5354"/>
                      <a:pt x="3334" y="5358"/>
                    </a:cubicBezTo>
                    <a:cubicBezTo>
                      <a:pt x="3327" y="5330"/>
                      <a:pt x="3320" y="5300"/>
                      <a:pt x="3313" y="5270"/>
                    </a:cubicBezTo>
                    <a:cubicBezTo>
                      <a:pt x="3234" y="5231"/>
                      <a:pt x="3165" y="5189"/>
                      <a:pt x="3255" y="5175"/>
                    </a:cubicBezTo>
                    <a:lnTo>
                      <a:pt x="3255" y="5175"/>
                    </a:lnTo>
                    <a:cubicBezTo>
                      <a:pt x="3269" y="5177"/>
                      <a:pt x="3281" y="5180"/>
                      <a:pt x="3295" y="5182"/>
                    </a:cubicBezTo>
                    <a:cubicBezTo>
                      <a:pt x="3121" y="4408"/>
                      <a:pt x="2894" y="3647"/>
                      <a:pt x="2613" y="2903"/>
                    </a:cubicBezTo>
                    <a:cubicBezTo>
                      <a:pt x="2588" y="2850"/>
                      <a:pt x="2557" y="2799"/>
                      <a:pt x="2530" y="2748"/>
                    </a:cubicBezTo>
                    <a:lnTo>
                      <a:pt x="2395" y="2769"/>
                    </a:lnTo>
                    <a:cubicBezTo>
                      <a:pt x="2321" y="2728"/>
                      <a:pt x="2178" y="2654"/>
                      <a:pt x="2302" y="2654"/>
                    </a:cubicBezTo>
                    <a:cubicBezTo>
                      <a:pt x="2317" y="2654"/>
                      <a:pt x="2338" y="2655"/>
                      <a:pt x="2363" y="2657"/>
                    </a:cubicBezTo>
                    <a:cubicBezTo>
                      <a:pt x="2414" y="2674"/>
                      <a:pt x="2465" y="2692"/>
                      <a:pt x="2513" y="2715"/>
                    </a:cubicBezTo>
                    <a:cubicBezTo>
                      <a:pt x="2458" y="2611"/>
                      <a:pt x="2400" y="2509"/>
                      <a:pt x="2339" y="2405"/>
                    </a:cubicBezTo>
                    <a:lnTo>
                      <a:pt x="2117" y="2439"/>
                    </a:lnTo>
                    <a:lnTo>
                      <a:pt x="2075" y="2416"/>
                    </a:lnTo>
                    <a:lnTo>
                      <a:pt x="2323" y="2379"/>
                    </a:lnTo>
                    <a:cubicBezTo>
                      <a:pt x="1843" y="1554"/>
                      <a:pt x="1275" y="784"/>
                      <a:pt x="629" y="84"/>
                    </a:cubicBezTo>
                    <a:cubicBezTo>
                      <a:pt x="610" y="89"/>
                      <a:pt x="594" y="96"/>
                      <a:pt x="580" y="105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3187775" y="757350"/>
                <a:ext cx="35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6" extrusionOk="0">
                    <a:moveTo>
                      <a:pt x="133" y="0"/>
                    </a:moveTo>
                    <a:cubicBezTo>
                      <a:pt x="106" y="0"/>
                      <a:pt x="78" y="1"/>
                      <a:pt x="48" y="1"/>
                    </a:cubicBezTo>
                    <a:cubicBezTo>
                      <a:pt x="32" y="1"/>
                      <a:pt x="17" y="1"/>
                      <a:pt x="0" y="0"/>
                    </a:cubicBezTo>
                    <a:lnTo>
                      <a:pt x="0" y="0"/>
                    </a:lnTo>
                    <a:cubicBezTo>
                      <a:pt x="3" y="30"/>
                      <a:pt x="7" y="63"/>
                      <a:pt x="10" y="95"/>
                    </a:cubicBezTo>
                    <a:cubicBezTo>
                      <a:pt x="29" y="94"/>
                      <a:pt x="50" y="93"/>
                      <a:pt x="72" y="93"/>
                    </a:cubicBezTo>
                    <a:cubicBezTo>
                      <a:pt x="94" y="93"/>
                      <a:pt x="116" y="94"/>
                      <a:pt x="140" y="95"/>
                    </a:cubicBezTo>
                    <a:cubicBezTo>
                      <a:pt x="137" y="63"/>
                      <a:pt x="135" y="3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2592625" y="768225"/>
                <a:ext cx="1775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711" extrusionOk="0">
                    <a:moveTo>
                      <a:pt x="70" y="1"/>
                    </a:moveTo>
                    <a:cubicBezTo>
                      <a:pt x="40" y="237"/>
                      <a:pt x="14" y="472"/>
                      <a:pt x="1" y="710"/>
                    </a:cubicBezTo>
                    <a:cubicBezTo>
                      <a:pt x="24" y="706"/>
                      <a:pt x="45" y="696"/>
                      <a:pt x="65" y="685"/>
                    </a:cubicBezTo>
                    <a:cubicBezTo>
                      <a:pt x="56" y="455"/>
                      <a:pt x="58" y="228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8" name="Google Shape;1988;p30"/>
              <p:cNvSpPr/>
              <p:nvPr/>
            </p:nvSpPr>
            <p:spPr>
              <a:xfrm>
                <a:off x="2585950" y="798200"/>
                <a:ext cx="39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84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77" y="42"/>
                      <a:pt x="26" y="70"/>
                      <a:pt x="1" y="84"/>
                    </a:cubicBezTo>
                    <a:cubicBezTo>
                      <a:pt x="59" y="72"/>
                      <a:pt x="112" y="44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3078700" y="585325"/>
                <a:ext cx="117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6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9" y="221"/>
                      <a:pt x="307" y="436"/>
                      <a:pt x="469" y="654"/>
                    </a:cubicBezTo>
                    <a:cubicBezTo>
                      <a:pt x="351" y="432"/>
                      <a:pt x="214" y="221"/>
                      <a:pt x="63" y="1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3106400" y="963375"/>
                <a:ext cx="1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91" extrusionOk="0">
                    <a:moveTo>
                      <a:pt x="52" y="0"/>
                    </a:moveTo>
                    <a:cubicBezTo>
                      <a:pt x="35" y="28"/>
                      <a:pt x="17" y="58"/>
                      <a:pt x="1" y="86"/>
                    </a:cubicBezTo>
                    <a:cubicBezTo>
                      <a:pt x="3" y="86"/>
                      <a:pt x="5" y="88"/>
                      <a:pt x="10" y="91"/>
                    </a:cubicBezTo>
                    <a:cubicBezTo>
                      <a:pt x="28" y="65"/>
                      <a:pt x="45" y="37"/>
                      <a:pt x="63" y="12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3108325" y="938850"/>
                <a:ext cx="146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938" extrusionOk="0">
                    <a:moveTo>
                      <a:pt x="489" y="1"/>
                    </a:moveTo>
                    <a:cubicBezTo>
                      <a:pt x="341" y="323"/>
                      <a:pt x="179" y="636"/>
                      <a:pt x="0" y="937"/>
                    </a:cubicBezTo>
                    <a:lnTo>
                      <a:pt x="23" y="937"/>
                    </a:lnTo>
                    <a:cubicBezTo>
                      <a:pt x="225" y="643"/>
                      <a:pt x="413" y="337"/>
                      <a:pt x="584" y="24"/>
                    </a:cubicBezTo>
                    <a:cubicBezTo>
                      <a:pt x="552" y="19"/>
                      <a:pt x="522" y="12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2524550" y="646650"/>
                <a:ext cx="511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8975" extrusionOk="0">
                    <a:moveTo>
                      <a:pt x="1704" y="0"/>
                    </a:moveTo>
                    <a:cubicBezTo>
                      <a:pt x="612" y="2101"/>
                      <a:pt x="85" y="4495"/>
                      <a:pt x="178" y="6807"/>
                    </a:cubicBezTo>
                    <a:cubicBezTo>
                      <a:pt x="79" y="6878"/>
                      <a:pt x="0" y="6938"/>
                      <a:pt x="13" y="6938"/>
                    </a:cubicBezTo>
                    <a:cubicBezTo>
                      <a:pt x="17" y="6938"/>
                      <a:pt x="26" y="6934"/>
                      <a:pt x="44" y="6925"/>
                    </a:cubicBezTo>
                    <a:cubicBezTo>
                      <a:pt x="104" y="7122"/>
                      <a:pt x="167" y="7312"/>
                      <a:pt x="227" y="7497"/>
                    </a:cubicBezTo>
                    <a:cubicBezTo>
                      <a:pt x="234" y="7588"/>
                      <a:pt x="248" y="7676"/>
                      <a:pt x="257" y="7764"/>
                    </a:cubicBezTo>
                    <a:lnTo>
                      <a:pt x="322" y="7787"/>
                    </a:lnTo>
                    <a:lnTo>
                      <a:pt x="262" y="7803"/>
                    </a:lnTo>
                    <a:cubicBezTo>
                      <a:pt x="310" y="8198"/>
                      <a:pt x="375" y="8589"/>
                      <a:pt x="461" y="8974"/>
                    </a:cubicBezTo>
                    <a:cubicBezTo>
                      <a:pt x="479" y="8965"/>
                      <a:pt x="498" y="8953"/>
                      <a:pt x="512" y="8937"/>
                    </a:cubicBezTo>
                    <a:lnTo>
                      <a:pt x="528" y="8812"/>
                    </a:lnTo>
                    <a:lnTo>
                      <a:pt x="528" y="8812"/>
                    </a:lnTo>
                    <a:cubicBezTo>
                      <a:pt x="554" y="8851"/>
                      <a:pt x="549" y="8905"/>
                      <a:pt x="514" y="8937"/>
                    </a:cubicBezTo>
                    <a:lnTo>
                      <a:pt x="512" y="8956"/>
                    </a:lnTo>
                    <a:cubicBezTo>
                      <a:pt x="521" y="8956"/>
                      <a:pt x="531" y="8956"/>
                      <a:pt x="540" y="8956"/>
                    </a:cubicBezTo>
                    <a:cubicBezTo>
                      <a:pt x="678" y="8956"/>
                      <a:pt x="772" y="8893"/>
                      <a:pt x="846" y="8821"/>
                    </a:cubicBezTo>
                    <a:cubicBezTo>
                      <a:pt x="721" y="8204"/>
                      <a:pt x="644" y="7581"/>
                      <a:pt x="614" y="6953"/>
                    </a:cubicBezTo>
                    <a:cubicBezTo>
                      <a:pt x="663" y="6934"/>
                      <a:pt x="721" y="6911"/>
                      <a:pt x="785" y="6883"/>
                    </a:cubicBezTo>
                    <a:cubicBezTo>
                      <a:pt x="586" y="6807"/>
                      <a:pt x="635" y="6661"/>
                      <a:pt x="498" y="6565"/>
                    </a:cubicBezTo>
                    <a:lnTo>
                      <a:pt x="600" y="6561"/>
                    </a:lnTo>
                    <a:cubicBezTo>
                      <a:pt x="563" y="4398"/>
                      <a:pt x="1071" y="2219"/>
                      <a:pt x="2047" y="234"/>
                    </a:cubicBezTo>
                    <a:lnTo>
                      <a:pt x="2047" y="234"/>
                    </a:lnTo>
                    <a:cubicBezTo>
                      <a:pt x="1982" y="237"/>
                      <a:pt x="1912" y="239"/>
                      <a:pt x="1840" y="241"/>
                    </a:cubicBezTo>
                    <a:lnTo>
                      <a:pt x="17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3" name="Google Shape;1993;p30"/>
              <p:cNvSpPr/>
              <p:nvPr/>
            </p:nvSpPr>
            <p:spPr>
              <a:xfrm>
                <a:off x="2564275" y="929475"/>
                <a:ext cx="46875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646" extrusionOk="0">
                    <a:moveTo>
                      <a:pt x="625" y="0"/>
                    </a:moveTo>
                    <a:cubicBezTo>
                      <a:pt x="576" y="109"/>
                      <a:pt x="451" y="195"/>
                      <a:pt x="316" y="281"/>
                    </a:cubicBezTo>
                    <a:cubicBezTo>
                      <a:pt x="525" y="617"/>
                      <a:pt x="708" y="948"/>
                      <a:pt x="877" y="1273"/>
                    </a:cubicBezTo>
                    <a:cubicBezTo>
                      <a:pt x="659" y="967"/>
                      <a:pt x="453" y="649"/>
                      <a:pt x="256" y="315"/>
                    </a:cubicBezTo>
                    <a:cubicBezTo>
                      <a:pt x="168" y="366"/>
                      <a:pt x="82" y="427"/>
                      <a:pt x="1" y="492"/>
                    </a:cubicBezTo>
                    <a:cubicBezTo>
                      <a:pt x="427" y="1150"/>
                      <a:pt x="905" y="1774"/>
                      <a:pt x="1427" y="2360"/>
                    </a:cubicBezTo>
                    <a:cubicBezTo>
                      <a:pt x="1478" y="2455"/>
                      <a:pt x="1529" y="2553"/>
                      <a:pt x="1580" y="2645"/>
                    </a:cubicBezTo>
                    <a:cubicBezTo>
                      <a:pt x="1684" y="2613"/>
                      <a:pt x="1784" y="2564"/>
                      <a:pt x="1874" y="2506"/>
                    </a:cubicBezTo>
                    <a:cubicBezTo>
                      <a:pt x="1846" y="2474"/>
                      <a:pt x="1816" y="2444"/>
                      <a:pt x="1788" y="2413"/>
                    </a:cubicBezTo>
                    <a:cubicBezTo>
                      <a:pt x="1777" y="2395"/>
                      <a:pt x="1765" y="2379"/>
                      <a:pt x="1756" y="2362"/>
                    </a:cubicBezTo>
                    <a:cubicBezTo>
                      <a:pt x="1744" y="2367"/>
                      <a:pt x="1735" y="2374"/>
                      <a:pt x="1723" y="2381"/>
                    </a:cubicBezTo>
                    <a:cubicBezTo>
                      <a:pt x="1503" y="2358"/>
                      <a:pt x="1436" y="2140"/>
                      <a:pt x="1271" y="2022"/>
                    </a:cubicBezTo>
                    <a:cubicBezTo>
                      <a:pt x="1292" y="1979"/>
                      <a:pt x="1367" y="1970"/>
                      <a:pt x="1466" y="1970"/>
                    </a:cubicBezTo>
                    <a:cubicBezTo>
                      <a:pt x="1480" y="1970"/>
                      <a:pt x="1495" y="1970"/>
                      <a:pt x="1510" y="1971"/>
                    </a:cubicBezTo>
                    <a:cubicBezTo>
                      <a:pt x="1174" y="1398"/>
                      <a:pt x="891" y="763"/>
                      <a:pt x="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4" name="Google Shape;1994;p30"/>
              <p:cNvSpPr/>
              <p:nvPr/>
            </p:nvSpPr>
            <p:spPr>
              <a:xfrm>
                <a:off x="3104675" y="966450"/>
                <a:ext cx="1400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82" extrusionOk="0">
                    <a:moveTo>
                      <a:pt x="49" y="0"/>
                    </a:moveTo>
                    <a:cubicBezTo>
                      <a:pt x="33" y="26"/>
                      <a:pt x="16" y="54"/>
                      <a:pt x="0" y="81"/>
                    </a:cubicBezTo>
                    <a:cubicBezTo>
                      <a:pt x="19" y="54"/>
                      <a:pt x="37" y="28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3120825" y="935150"/>
                <a:ext cx="41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59" y="0"/>
                    </a:moveTo>
                    <a:cubicBezTo>
                      <a:pt x="40" y="42"/>
                      <a:pt x="22" y="84"/>
                      <a:pt x="1" y="126"/>
                    </a:cubicBezTo>
                    <a:lnTo>
                      <a:pt x="98" y="149"/>
                    </a:lnTo>
                    <a:cubicBezTo>
                      <a:pt x="119" y="109"/>
                      <a:pt x="142" y="70"/>
                      <a:pt x="163" y="3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3136200" y="678125"/>
                <a:ext cx="62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79" extrusionOk="0">
                    <a:moveTo>
                      <a:pt x="218" y="0"/>
                    </a:moveTo>
                    <a:cubicBezTo>
                      <a:pt x="144" y="14"/>
                      <a:pt x="72" y="33"/>
                      <a:pt x="0" y="58"/>
                    </a:cubicBezTo>
                    <a:cubicBezTo>
                      <a:pt x="84" y="58"/>
                      <a:pt x="167" y="65"/>
                      <a:pt x="248" y="79"/>
                    </a:cubicBezTo>
                    <a:cubicBezTo>
                      <a:pt x="239" y="53"/>
                      <a:pt x="227" y="28"/>
                      <a:pt x="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3146000" y="693075"/>
                <a:ext cx="1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0" y="0"/>
                    </a:moveTo>
                    <a:cubicBezTo>
                      <a:pt x="2" y="2"/>
                      <a:pt x="5" y="2"/>
                      <a:pt x="7" y="5"/>
                    </a:cubicBezTo>
                    <a:cubicBezTo>
                      <a:pt x="7" y="2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8" name="Google Shape;1998;p30"/>
              <p:cNvSpPr/>
              <p:nvPr/>
            </p:nvSpPr>
            <p:spPr>
              <a:xfrm>
                <a:off x="3150275" y="716650"/>
                <a:ext cx="38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37"/>
                      <a:pt x="28" y="272"/>
                      <a:pt x="38" y="404"/>
                    </a:cubicBezTo>
                    <a:cubicBezTo>
                      <a:pt x="54" y="397"/>
                      <a:pt x="70" y="390"/>
                      <a:pt x="86" y="386"/>
                    </a:cubicBezTo>
                    <a:cubicBezTo>
                      <a:pt x="110" y="395"/>
                      <a:pt x="130" y="402"/>
                      <a:pt x="151" y="409"/>
                    </a:cubicBezTo>
                    <a:cubicBezTo>
                      <a:pt x="121" y="277"/>
                      <a:pt x="89" y="144"/>
                      <a:pt x="52" y="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9" name="Google Shape;1999;p30"/>
              <p:cNvSpPr/>
              <p:nvPr/>
            </p:nvSpPr>
            <p:spPr>
              <a:xfrm>
                <a:off x="3149700" y="712025"/>
                <a:ext cx="157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58" extrusionOk="0">
                    <a:moveTo>
                      <a:pt x="0" y="0"/>
                    </a:moveTo>
                    <a:cubicBezTo>
                      <a:pt x="7" y="54"/>
                      <a:pt x="12" y="100"/>
                      <a:pt x="19" y="151"/>
                    </a:cubicBezTo>
                    <a:cubicBezTo>
                      <a:pt x="33" y="153"/>
                      <a:pt x="47" y="156"/>
                      <a:pt x="63" y="158"/>
                    </a:cubicBezTo>
                    <a:cubicBezTo>
                      <a:pt x="47" y="105"/>
                      <a:pt x="28" y="54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0" name="Google Shape;2000;p30"/>
              <p:cNvSpPr/>
              <p:nvPr/>
            </p:nvSpPr>
            <p:spPr>
              <a:xfrm>
                <a:off x="3072100" y="588975"/>
                <a:ext cx="69150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35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4" y="538"/>
                      <a:pt x="754" y="1118"/>
                      <a:pt x="1046" y="1725"/>
                    </a:cubicBezTo>
                    <a:cubicBezTo>
                      <a:pt x="1145" y="1760"/>
                      <a:pt x="1250" y="1788"/>
                      <a:pt x="1354" y="1809"/>
                    </a:cubicBezTo>
                    <a:cubicBezTo>
                      <a:pt x="1400" y="1809"/>
                      <a:pt x="1454" y="1811"/>
                      <a:pt x="1507" y="1816"/>
                    </a:cubicBezTo>
                    <a:cubicBezTo>
                      <a:pt x="1490" y="1817"/>
                      <a:pt x="1473" y="1818"/>
                      <a:pt x="1456" y="1818"/>
                    </a:cubicBezTo>
                    <a:cubicBezTo>
                      <a:pt x="1421" y="1818"/>
                      <a:pt x="1387" y="1815"/>
                      <a:pt x="1354" y="1809"/>
                    </a:cubicBezTo>
                    <a:cubicBezTo>
                      <a:pt x="1340" y="1809"/>
                      <a:pt x="1326" y="1808"/>
                      <a:pt x="1312" y="1808"/>
                    </a:cubicBezTo>
                    <a:cubicBezTo>
                      <a:pt x="1211" y="1808"/>
                      <a:pt x="1132" y="1817"/>
                      <a:pt x="1099" y="1839"/>
                    </a:cubicBezTo>
                    <a:cubicBezTo>
                      <a:pt x="1111" y="1865"/>
                      <a:pt x="1122" y="1888"/>
                      <a:pt x="1132" y="1911"/>
                    </a:cubicBezTo>
                    <a:lnTo>
                      <a:pt x="1185" y="1920"/>
                    </a:lnTo>
                    <a:lnTo>
                      <a:pt x="1141" y="1929"/>
                    </a:lnTo>
                    <a:cubicBezTo>
                      <a:pt x="1213" y="2087"/>
                      <a:pt x="1280" y="2247"/>
                      <a:pt x="1345" y="2409"/>
                    </a:cubicBezTo>
                    <a:cubicBezTo>
                      <a:pt x="1384" y="2486"/>
                      <a:pt x="1424" y="2562"/>
                      <a:pt x="1463" y="2639"/>
                    </a:cubicBezTo>
                    <a:cubicBezTo>
                      <a:pt x="1540" y="2613"/>
                      <a:pt x="1572" y="2585"/>
                      <a:pt x="1431" y="2539"/>
                    </a:cubicBezTo>
                    <a:lnTo>
                      <a:pt x="1431" y="2539"/>
                    </a:lnTo>
                    <a:cubicBezTo>
                      <a:pt x="1560" y="2576"/>
                      <a:pt x="1695" y="2585"/>
                      <a:pt x="1734" y="2636"/>
                    </a:cubicBezTo>
                    <a:lnTo>
                      <a:pt x="1961" y="2604"/>
                    </a:lnTo>
                    <a:lnTo>
                      <a:pt x="1961" y="2604"/>
                    </a:lnTo>
                    <a:cubicBezTo>
                      <a:pt x="1989" y="2741"/>
                      <a:pt x="1667" y="2817"/>
                      <a:pt x="1788" y="2970"/>
                    </a:cubicBezTo>
                    <a:cubicBezTo>
                      <a:pt x="1791" y="2970"/>
                      <a:pt x="1795" y="2970"/>
                      <a:pt x="1799" y="2970"/>
                    </a:cubicBezTo>
                    <a:cubicBezTo>
                      <a:pt x="2021" y="2970"/>
                      <a:pt x="2086" y="3291"/>
                      <a:pt x="2362" y="3291"/>
                    </a:cubicBezTo>
                    <a:cubicBezTo>
                      <a:pt x="2385" y="3291"/>
                      <a:pt x="2410" y="3288"/>
                      <a:pt x="2437" y="3283"/>
                    </a:cubicBezTo>
                    <a:lnTo>
                      <a:pt x="2437" y="3283"/>
                    </a:lnTo>
                    <a:lnTo>
                      <a:pt x="2286" y="3323"/>
                    </a:lnTo>
                    <a:cubicBezTo>
                      <a:pt x="2680" y="3408"/>
                      <a:pt x="2404" y="3478"/>
                      <a:pt x="2752" y="3568"/>
                    </a:cubicBezTo>
                    <a:cubicBezTo>
                      <a:pt x="2759" y="3554"/>
                      <a:pt x="2764" y="3538"/>
                      <a:pt x="2766" y="3522"/>
                    </a:cubicBezTo>
                    <a:cubicBezTo>
                      <a:pt x="2629" y="3142"/>
                      <a:pt x="2446" y="2778"/>
                      <a:pt x="2221" y="2439"/>
                    </a:cubicBezTo>
                    <a:cubicBezTo>
                      <a:pt x="2168" y="2363"/>
                      <a:pt x="2112" y="2291"/>
                      <a:pt x="2059" y="2217"/>
                    </a:cubicBezTo>
                    <a:cubicBezTo>
                      <a:pt x="1992" y="2217"/>
                      <a:pt x="1929" y="2226"/>
                      <a:pt x="1910" y="2240"/>
                    </a:cubicBezTo>
                    <a:cubicBezTo>
                      <a:pt x="1595" y="2262"/>
                      <a:pt x="2107" y="2508"/>
                      <a:pt x="1777" y="2508"/>
                    </a:cubicBezTo>
                    <a:cubicBezTo>
                      <a:pt x="1728" y="2508"/>
                      <a:pt x="1661" y="2503"/>
                      <a:pt x="1570" y="2490"/>
                    </a:cubicBezTo>
                    <a:cubicBezTo>
                      <a:pt x="1505" y="2342"/>
                      <a:pt x="1637" y="2092"/>
                      <a:pt x="1906" y="2018"/>
                    </a:cubicBezTo>
                    <a:cubicBezTo>
                      <a:pt x="1500" y="1484"/>
                      <a:pt x="1101" y="995"/>
                      <a:pt x="735" y="508"/>
                    </a:cubicBezTo>
                    <a:lnTo>
                      <a:pt x="735" y="508"/>
                    </a:lnTo>
                    <a:cubicBezTo>
                      <a:pt x="851" y="729"/>
                      <a:pt x="958" y="956"/>
                      <a:pt x="1050" y="1188"/>
                    </a:cubicBezTo>
                    <a:cubicBezTo>
                      <a:pt x="795" y="780"/>
                      <a:pt x="510" y="390"/>
                      <a:pt x="197" y="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1" name="Google Shape;2001;p30"/>
              <p:cNvSpPr/>
              <p:nvPr/>
            </p:nvSpPr>
            <p:spPr>
              <a:xfrm>
                <a:off x="3096500" y="715300"/>
                <a:ext cx="66900" cy="2109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8437" extrusionOk="0">
                    <a:moveTo>
                      <a:pt x="2321" y="1339"/>
                    </a:moveTo>
                    <a:lnTo>
                      <a:pt x="2321" y="1339"/>
                    </a:lnTo>
                    <a:cubicBezTo>
                      <a:pt x="2289" y="1350"/>
                      <a:pt x="2256" y="1355"/>
                      <a:pt x="2223" y="1355"/>
                    </a:cubicBezTo>
                    <a:cubicBezTo>
                      <a:pt x="2205" y="1355"/>
                      <a:pt x="2188" y="1354"/>
                      <a:pt x="2170" y="1351"/>
                    </a:cubicBezTo>
                    <a:lnTo>
                      <a:pt x="2170" y="1351"/>
                    </a:lnTo>
                    <a:cubicBezTo>
                      <a:pt x="2183" y="1352"/>
                      <a:pt x="2196" y="1352"/>
                      <a:pt x="2210" y="1352"/>
                    </a:cubicBezTo>
                    <a:cubicBezTo>
                      <a:pt x="2247" y="1352"/>
                      <a:pt x="2285" y="1348"/>
                      <a:pt x="2321" y="1339"/>
                    </a:cubicBezTo>
                    <a:close/>
                    <a:moveTo>
                      <a:pt x="1785" y="1"/>
                    </a:moveTo>
                    <a:cubicBezTo>
                      <a:pt x="1728" y="1"/>
                      <a:pt x="1670" y="7"/>
                      <a:pt x="1614" y="20"/>
                    </a:cubicBezTo>
                    <a:cubicBezTo>
                      <a:pt x="2131" y="198"/>
                      <a:pt x="1760" y="340"/>
                      <a:pt x="2008" y="502"/>
                    </a:cubicBezTo>
                    <a:lnTo>
                      <a:pt x="1644" y="586"/>
                    </a:lnTo>
                    <a:lnTo>
                      <a:pt x="1632" y="579"/>
                    </a:lnTo>
                    <a:lnTo>
                      <a:pt x="1632" y="579"/>
                    </a:lnTo>
                    <a:cubicBezTo>
                      <a:pt x="1690" y="808"/>
                      <a:pt x="1744" y="1038"/>
                      <a:pt x="1790" y="1267"/>
                    </a:cubicBezTo>
                    <a:cubicBezTo>
                      <a:pt x="1890" y="1279"/>
                      <a:pt x="2043" y="1334"/>
                      <a:pt x="2170" y="1351"/>
                    </a:cubicBezTo>
                    <a:cubicBezTo>
                      <a:pt x="2053" y="1342"/>
                      <a:pt x="1919" y="1311"/>
                      <a:pt x="1819" y="1311"/>
                    </a:cubicBezTo>
                    <a:cubicBezTo>
                      <a:pt x="1812" y="1311"/>
                      <a:pt x="1806" y="1311"/>
                      <a:pt x="1799" y="1311"/>
                    </a:cubicBezTo>
                    <a:cubicBezTo>
                      <a:pt x="1846" y="1541"/>
                      <a:pt x="1885" y="1770"/>
                      <a:pt x="1920" y="1997"/>
                    </a:cubicBezTo>
                    <a:cubicBezTo>
                      <a:pt x="1739" y="2095"/>
                      <a:pt x="1516" y="2213"/>
                      <a:pt x="1259" y="2345"/>
                    </a:cubicBezTo>
                    <a:cubicBezTo>
                      <a:pt x="1361" y="2336"/>
                      <a:pt x="1435" y="2315"/>
                      <a:pt x="1428" y="2303"/>
                    </a:cubicBezTo>
                    <a:lnTo>
                      <a:pt x="1428" y="2303"/>
                    </a:lnTo>
                    <a:cubicBezTo>
                      <a:pt x="1590" y="2370"/>
                      <a:pt x="1685" y="2623"/>
                      <a:pt x="1340" y="2623"/>
                    </a:cubicBezTo>
                    <a:cubicBezTo>
                      <a:pt x="1339" y="2623"/>
                      <a:pt x="1337" y="2623"/>
                      <a:pt x="1336" y="2623"/>
                    </a:cubicBezTo>
                    <a:cubicBezTo>
                      <a:pt x="1266" y="2533"/>
                      <a:pt x="1509" y="2440"/>
                      <a:pt x="1201" y="2375"/>
                    </a:cubicBezTo>
                    <a:lnTo>
                      <a:pt x="1111" y="2422"/>
                    </a:lnTo>
                    <a:cubicBezTo>
                      <a:pt x="1143" y="2436"/>
                      <a:pt x="1176" y="2452"/>
                      <a:pt x="1173" y="2475"/>
                    </a:cubicBezTo>
                    <a:lnTo>
                      <a:pt x="1067" y="2445"/>
                    </a:lnTo>
                    <a:cubicBezTo>
                      <a:pt x="754" y="2607"/>
                      <a:pt x="397" y="2790"/>
                      <a:pt x="0" y="2994"/>
                    </a:cubicBezTo>
                    <a:cubicBezTo>
                      <a:pt x="251" y="3054"/>
                      <a:pt x="40" y="3156"/>
                      <a:pt x="167" y="3228"/>
                    </a:cubicBezTo>
                    <a:cubicBezTo>
                      <a:pt x="207" y="3231"/>
                      <a:pt x="246" y="3240"/>
                      <a:pt x="283" y="3249"/>
                    </a:cubicBezTo>
                    <a:cubicBezTo>
                      <a:pt x="1025" y="2885"/>
                      <a:pt x="1609" y="2602"/>
                      <a:pt x="1978" y="2433"/>
                    </a:cubicBezTo>
                    <a:lnTo>
                      <a:pt x="1978" y="2433"/>
                    </a:lnTo>
                    <a:cubicBezTo>
                      <a:pt x="2152" y="3954"/>
                      <a:pt x="2047" y="5493"/>
                      <a:pt x="1667" y="6975"/>
                    </a:cubicBezTo>
                    <a:cubicBezTo>
                      <a:pt x="1683" y="6975"/>
                      <a:pt x="1700" y="6968"/>
                      <a:pt x="1713" y="6956"/>
                    </a:cubicBezTo>
                    <a:lnTo>
                      <a:pt x="1713" y="6956"/>
                    </a:lnTo>
                    <a:cubicBezTo>
                      <a:pt x="1757" y="7146"/>
                      <a:pt x="1697" y="7183"/>
                      <a:pt x="1609" y="7186"/>
                    </a:cubicBezTo>
                    <a:cubicBezTo>
                      <a:pt x="1581" y="7292"/>
                      <a:pt x="1551" y="7399"/>
                      <a:pt x="1519" y="7503"/>
                    </a:cubicBezTo>
                    <a:lnTo>
                      <a:pt x="1528" y="7522"/>
                    </a:lnTo>
                    <a:lnTo>
                      <a:pt x="1514" y="7517"/>
                    </a:lnTo>
                    <a:cubicBezTo>
                      <a:pt x="1417" y="7828"/>
                      <a:pt x="1308" y="8134"/>
                      <a:pt x="1185" y="8433"/>
                    </a:cubicBezTo>
                    <a:cubicBezTo>
                      <a:pt x="1204" y="8436"/>
                      <a:pt x="1220" y="8437"/>
                      <a:pt x="1235" y="8437"/>
                    </a:cubicBezTo>
                    <a:cubicBezTo>
                      <a:pt x="1335" y="8437"/>
                      <a:pt x="1336" y="8374"/>
                      <a:pt x="1375" y="8349"/>
                    </a:cubicBezTo>
                    <a:cubicBezTo>
                      <a:pt x="2267" y="6451"/>
                      <a:pt x="2618" y="4341"/>
                      <a:pt x="2388" y="2257"/>
                    </a:cubicBezTo>
                    <a:cubicBezTo>
                      <a:pt x="2395" y="2255"/>
                      <a:pt x="2402" y="2252"/>
                      <a:pt x="2409" y="2252"/>
                    </a:cubicBezTo>
                    <a:cubicBezTo>
                      <a:pt x="2417" y="2155"/>
                      <a:pt x="2676" y="2053"/>
                      <a:pt x="2442" y="2053"/>
                    </a:cubicBezTo>
                    <a:cubicBezTo>
                      <a:pt x="2422" y="2053"/>
                      <a:pt x="2397" y="2054"/>
                      <a:pt x="2367" y="2055"/>
                    </a:cubicBezTo>
                    <a:cubicBezTo>
                      <a:pt x="2353" y="1960"/>
                      <a:pt x="2342" y="1863"/>
                      <a:pt x="2325" y="1766"/>
                    </a:cubicBezTo>
                    <a:cubicBezTo>
                      <a:pt x="2367" y="1742"/>
                      <a:pt x="2407" y="1717"/>
                      <a:pt x="2446" y="1689"/>
                    </a:cubicBezTo>
                    <a:cubicBezTo>
                      <a:pt x="2441" y="1508"/>
                      <a:pt x="2427" y="1327"/>
                      <a:pt x="2409" y="1144"/>
                    </a:cubicBezTo>
                    <a:cubicBezTo>
                      <a:pt x="2305" y="1144"/>
                      <a:pt x="2235" y="1135"/>
                      <a:pt x="2344" y="1133"/>
                    </a:cubicBezTo>
                    <a:cubicBezTo>
                      <a:pt x="2367" y="1128"/>
                      <a:pt x="2388" y="1121"/>
                      <a:pt x="2407" y="1116"/>
                    </a:cubicBezTo>
                    <a:cubicBezTo>
                      <a:pt x="2395" y="1017"/>
                      <a:pt x="2383" y="917"/>
                      <a:pt x="2367" y="817"/>
                    </a:cubicBezTo>
                    <a:cubicBezTo>
                      <a:pt x="2312" y="780"/>
                      <a:pt x="2251" y="741"/>
                      <a:pt x="2200" y="704"/>
                    </a:cubicBezTo>
                    <a:lnTo>
                      <a:pt x="2200" y="704"/>
                    </a:lnTo>
                    <a:cubicBezTo>
                      <a:pt x="2207" y="852"/>
                      <a:pt x="2214" y="998"/>
                      <a:pt x="2214" y="1140"/>
                    </a:cubicBezTo>
                    <a:cubicBezTo>
                      <a:pt x="2138" y="764"/>
                      <a:pt x="2040" y="389"/>
                      <a:pt x="1922" y="13"/>
                    </a:cubicBezTo>
                    <a:cubicBezTo>
                      <a:pt x="1877" y="5"/>
                      <a:pt x="1831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2" name="Google Shape;2002;p30"/>
              <p:cNvSpPr/>
              <p:nvPr/>
            </p:nvSpPr>
            <p:spPr>
              <a:xfrm>
                <a:off x="3049725" y="5578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3" name="Google Shape;2003;p30"/>
              <p:cNvSpPr/>
              <p:nvPr/>
            </p:nvSpPr>
            <p:spPr>
              <a:xfrm>
                <a:off x="3123725" y="932950"/>
                <a:ext cx="27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7" extrusionOk="0">
                    <a:moveTo>
                      <a:pt x="107" y="0"/>
                    </a:moveTo>
                    <a:cubicBezTo>
                      <a:pt x="63" y="42"/>
                      <a:pt x="1" y="81"/>
                      <a:pt x="49" y="116"/>
                    </a:cubicBezTo>
                    <a:cubicBezTo>
                      <a:pt x="70" y="77"/>
                      <a:pt x="89" y="37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4" name="Google Shape;2004;p30"/>
              <p:cNvSpPr/>
              <p:nvPr/>
            </p:nvSpPr>
            <p:spPr>
              <a:xfrm>
                <a:off x="2899150" y="924600"/>
                <a:ext cx="1604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4554" extrusionOk="0">
                    <a:moveTo>
                      <a:pt x="5764" y="383"/>
                    </a:moveTo>
                    <a:lnTo>
                      <a:pt x="5977" y="464"/>
                    </a:lnTo>
                    <a:lnTo>
                      <a:pt x="5708" y="476"/>
                    </a:lnTo>
                    <a:lnTo>
                      <a:pt x="5764" y="383"/>
                    </a:lnTo>
                    <a:close/>
                    <a:moveTo>
                      <a:pt x="5991" y="0"/>
                    </a:moveTo>
                    <a:cubicBezTo>
                      <a:pt x="5414" y="953"/>
                      <a:pt x="4677" y="1802"/>
                      <a:pt x="3812" y="2504"/>
                    </a:cubicBezTo>
                    <a:cubicBezTo>
                      <a:pt x="3888" y="2620"/>
                      <a:pt x="3972" y="2743"/>
                      <a:pt x="3851" y="2831"/>
                    </a:cubicBezTo>
                    <a:cubicBezTo>
                      <a:pt x="3763" y="2804"/>
                      <a:pt x="3714" y="2793"/>
                      <a:pt x="3688" y="2793"/>
                    </a:cubicBezTo>
                    <a:cubicBezTo>
                      <a:pt x="3591" y="2793"/>
                      <a:pt x="3848" y="2952"/>
                      <a:pt x="3631" y="2952"/>
                    </a:cubicBezTo>
                    <a:cubicBezTo>
                      <a:pt x="3625" y="2952"/>
                      <a:pt x="3619" y="2952"/>
                      <a:pt x="3612" y="2952"/>
                    </a:cubicBezTo>
                    <a:lnTo>
                      <a:pt x="3309" y="2880"/>
                    </a:lnTo>
                    <a:cubicBezTo>
                      <a:pt x="2975" y="3112"/>
                      <a:pt x="2623" y="3322"/>
                      <a:pt x="2259" y="3506"/>
                    </a:cubicBezTo>
                    <a:cubicBezTo>
                      <a:pt x="1603" y="3865"/>
                      <a:pt x="900" y="4129"/>
                      <a:pt x="172" y="4294"/>
                    </a:cubicBezTo>
                    <a:lnTo>
                      <a:pt x="383" y="4317"/>
                    </a:lnTo>
                    <a:lnTo>
                      <a:pt x="379" y="4375"/>
                    </a:lnTo>
                    <a:lnTo>
                      <a:pt x="168" y="4294"/>
                    </a:lnTo>
                    <a:cubicBezTo>
                      <a:pt x="112" y="4308"/>
                      <a:pt x="56" y="4319"/>
                      <a:pt x="1" y="4331"/>
                    </a:cubicBezTo>
                    <a:cubicBezTo>
                      <a:pt x="177" y="4442"/>
                      <a:pt x="362" y="4456"/>
                      <a:pt x="395" y="4553"/>
                    </a:cubicBezTo>
                    <a:cubicBezTo>
                      <a:pt x="1039" y="4414"/>
                      <a:pt x="1665" y="4208"/>
                      <a:pt x="2268" y="3941"/>
                    </a:cubicBezTo>
                    <a:cubicBezTo>
                      <a:pt x="3958" y="3000"/>
                      <a:pt x="5384" y="1651"/>
                      <a:pt x="6418" y="17"/>
                    </a:cubicBezTo>
                    <a:cubicBezTo>
                      <a:pt x="6372" y="12"/>
                      <a:pt x="6328" y="8"/>
                      <a:pt x="6287" y="8"/>
                    </a:cubicBezTo>
                    <a:cubicBezTo>
                      <a:pt x="6216" y="8"/>
                      <a:pt x="6155" y="18"/>
                      <a:pt x="6109" y="45"/>
                    </a:cubicBezTo>
                    <a:cubicBezTo>
                      <a:pt x="6220" y="76"/>
                      <a:pt x="6341" y="309"/>
                      <a:pt x="6066" y="309"/>
                    </a:cubicBezTo>
                    <a:cubicBezTo>
                      <a:pt x="6015" y="309"/>
                      <a:pt x="5949" y="300"/>
                      <a:pt x="5866" y="281"/>
                    </a:cubicBezTo>
                    <a:lnTo>
                      <a:pt x="60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5" name="Google Shape;2005;p30"/>
              <p:cNvSpPr/>
              <p:nvPr/>
            </p:nvSpPr>
            <p:spPr>
              <a:xfrm>
                <a:off x="2567425" y="530100"/>
                <a:ext cx="10660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4660" extrusionOk="0">
                    <a:moveTo>
                      <a:pt x="4263" y="0"/>
                    </a:moveTo>
                    <a:cubicBezTo>
                      <a:pt x="2416" y="1125"/>
                      <a:pt x="981" y="2764"/>
                      <a:pt x="0" y="4644"/>
                    </a:cubicBezTo>
                    <a:cubicBezTo>
                      <a:pt x="42" y="4655"/>
                      <a:pt x="89" y="4660"/>
                      <a:pt x="137" y="4660"/>
                    </a:cubicBezTo>
                    <a:cubicBezTo>
                      <a:pt x="283" y="4660"/>
                      <a:pt x="437" y="4617"/>
                      <a:pt x="475" y="4593"/>
                    </a:cubicBezTo>
                    <a:cubicBezTo>
                      <a:pt x="443" y="4588"/>
                      <a:pt x="410" y="4583"/>
                      <a:pt x="385" y="4577"/>
                    </a:cubicBezTo>
                    <a:lnTo>
                      <a:pt x="385" y="4577"/>
                    </a:lnTo>
                    <a:lnTo>
                      <a:pt x="475" y="4593"/>
                    </a:lnTo>
                    <a:lnTo>
                      <a:pt x="485" y="4595"/>
                    </a:lnTo>
                    <a:cubicBezTo>
                      <a:pt x="1410" y="2817"/>
                      <a:pt x="2696" y="1252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6" name="Google Shape;2006;p30"/>
              <p:cNvSpPr/>
              <p:nvPr/>
            </p:nvSpPr>
            <p:spPr>
              <a:xfrm>
                <a:off x="2819525" y="541625"/>
                <a:ext cx="1428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457" extrusionOk="0">
                    <a:moveTo>
                      <a:pt x="2634" y="316"/>
                    </a:moveTo>
                    <a:lnTo>
                      <a:pt x="2564" y="385"/>
                    </a:lnTo>
                    <a:cubicBezTo>
                      <a:pt x="2680" y="406"/>
                      <a:pt x="2938" y="420"/>
                      <a:pt x="2931" y="471"/>
                    </a:cubicBezTo>
                    <a:lnTo>
                      <a:pt x="2534" y="416"/>
                    </a:lnTo>
                    <a:lnTo>
                      <a:pt x="2564" y="385"/>
                    </a:lnTo>
                    <a:cubicBezTo>
                      <a:pt x="2488" y="369"/>
                      <a:pt x="2469" y="353"/>
                      <a:pt x="2634" y="316"/>
                    </a:cubicBezTo>
                    <a:close/>
                    <a:moveTo>
                      <a:pt x="1090" y="0"/>
                    </a:moveTo>
                    <a:cubicBezTo>
                      <a:pt x="790" y="0"/>
                      <a:pt x="491" y="12"/>
                      <a:pt x="193" y="35"/>
                    </a:cubicBezTo>
                    <a:cubicBezTo>
                      <a:pt x="153" y="44"/>
                      <a:pt x="114" y="48"/>
                      <a:pt x="73" y="48"/>
                    </a:cubicBezTo>
                    <a:cubicBezTo>
                      <a:pt x="61" y="48"/>
                      <a:pt x="49" y="48"/>
                      <a:pt x="37" y="47"/>
                    </a:cubicBezTo>
                    <a:lnTo>
                      <a:pt x="31" y="49"/>
                    </a:lnTo>
                    <a:cubicBezTo>
                      <a:pt x="159" y="86"/>
                      <a:pt x="279" y="104"/>
                      <a:pt x="373" y="104"/>
                    </a:cubicBezTo>
                    <a:cubicBezTo>
                      <a:pt x="468" y="104"/>
                      <a:pt x="536" y="86"/>
                      <a:pt x="561" y="54"/>
                    </a:cubicBezTo>
                    <a:lnTo>
                      <a:pt x="561" y="54"/>
                    </a:lnTo>
                    <a:cubicBezTo>
                      <a:pt x="450" y="270"/>
                      <a:pt x="109" y="121"/>
                      <a:pt x="0" y="309"/>
                    </a:cubicBezTo>
                    <a:lnTo>
                      <a:pt x="130" y="325"/>
                    </a:lnTo>
                    <a:cubicBezTo>
                      <a:pt x="377" y="306"/>
                      <a:pt x="623" y="297"/>
                      <a:pt x="869" y="297"/>
                    </a:cubicBezTo>
                    <a:cubicBezTo>
                      <a:pt x="1689" y="297"/>
                      <a:pt x="2507" y="401"/>
                      <a:pt x="3304" y="606"/>
                    </a:cubicBezTo>
                    <a:lnTo>
                      <a:pt x="3320" y="585"/>
                    </a:lnTo>
                    <a:lnTo>
                      <a:pt x="3424" y="638"/>
                    </a:lnTo>
                    <a:cubicBezTo>
                      <a:pt x="4062" y="812"/>
                      <a:pt x="4676" y="1060"/>
                      <a:pt x="5258" y="1373"/>
                    </a:cubicBezTo>
                    <a:cubicBezTo>
                      <a:pt x="5290" y="1371"/>
                      <a:pt x="5321" y="1368"/>
                      <a:pt x="5352" y="1364"/>
                    </a:cubicBezTo>
                    <a:lnTo>
                      <a:pt x="5352" y="1364"/>
                    </a:lnTo>
                    <a:lnTo>
                      <a:pt x="5265" y="1378"/>
                    </a:lnTo>
                    <a:cubicBezTo>
                      <a:pt x="5314" y="1403"/>
                      <a:pt x="5360" y="1431"/>
                      <a:pt x="5409" y="1457"/>
                    </a:cubicBezTo>
                    <a:cubicBezTo>
                      <a:pt x="5634" y="1433"/>
                      <a:pt x="5464" y="1234"/>
                      <a:pt x="5715" y="1197"/>
                    </a:cubicBezTo>
                    <a:cubicBezTo>
                      <a:pt x="5599" y="1155"/>
                      <a:pt x="5624" y="1095"/>
                      <a:pt x="5645" y="1025"/>
                    </a:cubicBezTo>
                    <a:cubicBezTo>
                      <a:pt x="4270" y="333"/>
                      <a:pt x="2677" y="0"/>
                      <a:pt x="1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7" name="Google Shape;2007;p30"/>
              <p:cNvSpPr/>
              <p:nvPr/>
            </p:nvSpPr>
            <p:spPr>
              <a:xfrm>
                <a:off x="2745400" y="1020525"/>
                <a:ext cx="1488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951" extrusionOk="0">
                    <a:moveTo>
                      <a:pt x="244" y="0"/>
                    </a:moveTo>
                    <a:lnTo>
                      <a:pt x="56" y="74"/>
                    </a:lnTo>
                    <a:cubicBezTo>
                      <a:pt x="37" y="74"/>
                      <a:pt x="19" y="74"/>
                      <a:pt x="0" y="72"/>
                    </a:cubicBezTo>
                    <a:lnTo>
                      <a:pt x="0" y="72"/>
                    </a:lnTo>
                    <a:cubicBezTo>
                      <a:pt x="1431" y="669"/>
                      <a:pt x="2906" y="951"/>
                      <a:pt x="4328" y="951"/>
                    </a:cubicBezTo>
                    <a:cubicBezTo>
                      <a:pt x="4820" y="951"/>
                      <a:pt x="5307" y="917"/>
                      <a:pt x="5782" y="851"/>
                    </a:cubicBezTo>
                    <a:cubicBezTo>
                      <a:pt x="5805" y="751"/>
                      <a:pt x="5863" y="608"/>
                      <a:pt x="5954" y="531"/>
                    </a:cubicBezTo>
                    <a:lnTo>
                      <a:pt x="5954" y="531"/>
                    </a:lnTo>
                    <a:cubicBezTo>
                      <a:pt x="5381" y="637"/>
                      <a:pt x="4791" y="688"/>
                      <a:pt x="4193" y="688"/>
                    </a:cubicBezTo>
                    <a:cubicBezTo>
                      <a:pt x="2943" y="688"/>
                      <a:pt x="1653" y="465"/>
                      <a:pt x="394" y="51"/>
                    </a:cubicBezTo>
                    <a:cubicBezTo>
                      <a:pt x="394" y="55"/>
                      <a:pt x="391" y="57"/>
                      <a:pt x="382" y="57"/>
                    </a:cubicBezTo>
                    <a:cubicBezTo>
                      <a:pt x="379" y="57"/>
                      <a:pt x="376" y="56"/>
                      <a:pt x="371" y="56"/>
                    </a:cubicBezTo>
                    <a:lnTo>
                      <a:pt x="346" y="35"/>
                    </a:lnTo>
                    <a:cubicBezTo>
                      <a:pt x="313" y="23"/>
                      <a:pt x="279" y="14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8" name="Google Shape;2008;p30"/>
              <p:cNvSpPr/>
              <p:nvPr/>
            </p:nvSpPr>
            <p:spPr>
              <a:xfrm>
                <a:off x="2606125" y="543075"/>
                <a:ext cx="212500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6703" extrusionOk="0">
                    <a:moveTo>
                      <a:pt x="8495" y="1"/>
                    </a:moveTo>
                    <a:lnTo>
                      <a:pt x="8495" y="1"/>
                    </a:lnTo>
                    <a:cubicBezTo>
                      <a:pt x="7257" y="123"/>
                      <a:pt x="6054" y="450"/>
                      <a:pt x="4994" y="967"/>
                    </a:cubicBezTo>
                    <a:cubicBezTo>
                      <a:pt x="2813" y="2075"/>
                      <a:pt x="870" y="4231"/>
                      <a:pt x="1" y="6703"/>
                    </a:cubicBezTo>
                    <a:lnTo>
                      <a:pt x="128" y="6698"/>
                    </a:lnTo>
                    <a:cubicBezTo>
                      <a:pt x="1016" y="4405"/>
                      <a:pt x="2750" y="2407"/>
                      <a:pt x="5228" y="1178"/>
                    </a:cubicBezTo>
                    <a:cubicBezTo>
                      <a:pt x="6244" y="689"/>
                      <a:pt x="7359" y="388"/>
                      <a:pt x="8499" y="283"/>
                    </a:cubicBezTo>
                    <a:cubicBezTo>
                      <a:pt x="8356" y="253"/>
                      <a:pt x="8214" y="202"/>
                      <a:pt x="8096" y="174"/>
                    </a:cubicBezTo>
                    <a:lnTo>
                      <a:pt x="8096" y="174"/>
                    </a:lnTo>
                    <a:cubicBezTo>
                      <a:pt x="8100" y="175"/>
                      <a:pt x="8104" y="175"/>
                      <a:pt x="8108" y="175"/>
                    </a:cubicBezTo>
                    <a:cubicBezTo>
                      <a:pt x="8386" y="175"/>
                      <a:pt x="8460" y="94"/>
                      <a:pt x="8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3058000" y="890650"/>
                <a:ext cx="1927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02" extrusionOk="0">
                    <a:moveTo>
                      <a:pt x="337" y="0"/>
                    </a:moveTo>
                    <a:cubicBezTo>
                      <a:pt x="233" y="243"/>
                      <a:pt x="121" y="480"/>
                      <a:pt x="1" y="714"/>
                    </a:cubicBezTo>
                    <a:cubicBezTo>
                      <a:pt x="10" y="714"/>
                      <a:pt x="20" y="713"/>
                      <a:pt x="30" y="713"/>
                    </a:cubicBezTo>
                    <a:cubicBezTo>
                      <a:pt x="85" y="713"/>
                      <a:pt x="151" y="720"/>
                      <a:pt x="201" y="720"/>
                    </a:cubicBezTo>
                    <a:cubicBezTo>
                      <a:pt x="229" y="720"/>
                      <a:pt x="252" y="718"/>
                      <a:pt x="265" y="712"/>
                    </a:cubicBezTo>
                    <a:lnTo>
                      <a:pt x="265" y="712"/>
                    </a:lnTo>
                    <a:lnTo>
                      <a:pt x="182" y="800"/>
                    </a:lnTo>
                    <a:cubicBezTo>
                      <a:pt x="196" y="846"/>
                      <a:pt x="258" y="879"/>
                      <a:pt x="346" y="902"/>
                    </a:cubicBezTo>
                    <a:cubicBezTo>
                      <a:pt x="499" y="631"/>
                      <a:pt x="641" y="352"/>
                      <a:pt x="771" y="70"/>
                    </a:cubicBezTo>
                    <a:lnTo>
                      <a:pt x="771" y="70"/>
                    </a:lnTo>
                    <a:cubicBezTo>
                      <a:pt x="657" y="121"/>
                      <a:pt x="506" y="155"/>
                      <a:pt x="293" y="155"/>
                    </a:cubicBezTo>
                    <a:lnTo>
                      <a:pt x="353" y="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0" name="Google Shape;2010;p30"/>
              <p:cNvSpPr/>
              <p:nvPr/>
            </p:nvSpPr>
            <p:spPr>
              <a:xfrm>
                <a:off x="2904150" y="1038800"/>
                <a:ext cx="2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25" extrusionOk="0">
                    <a:moveTo>
                      <a:pt x="46" y="0"/>
                    </a:moveTo>
                    <a:cubicBezTo>
                      <a:pt x="16" y="0"/>
                      <a:pt x="3" y="10"/>
                      <a:pt x="0" y="25"/>
                    </a:cubicBezTo>
                    <a:cubicBezTo>
                      <a:pt x="32" y="20"/>
                      <a:pt x="65" y="11"/>
                      <a:pt x="97" y="6"/>
                    </a:cubicBezTo>
                    <a:cubicBezTo>
                      <a:pt x="76" y="2"/>
                      <a:pt x="60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1" name="Google Shape;2011;p30"/>
              <p:cNvSpPr/>
              <p:nvPr/>
            </p:nvSpPr>
            <p:spPr>
              <a:xfrm>
                <a:off x="2982950" y="993150"/>
                <a:ext cx="4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6" extrusionOk="0">
                    <a:moveTo>
                      <a:pt x="147" y="1"/>
                    </a:moveTo>
                    <a:cubicBezTo>
                      <a:pt x="98" y="36"/>
                      <a:pt x="50" y="70"/>
                      <a:pt x="1" y="105"/>
                    </a:cubicBezTo>
                    <a:cubicBezTo>
                      <a:pt x="135" y="96"/>
                      <a:pt x="165" y="54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2" name="Google Shape;2012;p30"/>
              <p:cNvSpPr/>
              <p:nvPr/>
            </p:nvSpPr>
            <p:spPr>
              <a:xfrm>
                <a:off x="3068850" y="883575"/>
                <a:ext cx="4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7" extrusionOk="0">
                    <a:moveTo>
                      <a:pt x="19" y="0"/>
                    </a:moveTo>
                    <a:cubicBezTo>
                      <a:pt x="12" y="16"/>
                      <a:pt x="7" y="33"/>
                      <a:pt x="0" y="47"/>
                    </a:cubicBezTo>
                    <a:cubicBezTo>
                      <a:pt x="7" y="33"/>
                      <a:pt x="12" y="16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3" name="Google Shape;2013;p30"/>
              <p:cNvSpPr/>
              <p:nvPr/>
            </p:nvSpPr>
            <p:spPr>
              <a:xfrm>
                <a:off x="3081300" y="875675"/>
                <a:ext cx="28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6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0"/>
                      <a:pt x="26" y="70"/>
                      <a:pt x="77" y="96"/>
                    </a:cubicBezTo>
                    <a:cubicBezTo>
                      <a:pt x="89" y="66"/>
                      <a:pt x="101" y="38"/>
                      <a:pt x="112" y="8"/>
                    </a:cubicBezTo>
                    <a:cubicBezTo>
                      <a:pt x="82" y="6"/>
                      <a:pt x="50" y="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4" name="Google Shape;2014;p30"/>
              <p:cNvSpPr/>
              <p:nvPr/>
            </p:nvSpPr>
            <p:spPr>
              <a:xfrm>
                <a:off x="2594425" y="716125"/>
                <a:ext cx="12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069" extrusionOk="0">
                    <a:moveTo>
                      <a:pt x="394" y="1"/>
                    </a:moveTo>
                    <a:cubicBezTo>
                      <a:pt x="174" y="671"/>
                      <a:pt x="42" y="1366"/>
                      <a:pt x="0" y="2069"/>
                    </a:cubicBezTo>
                    <a:cubicBezTo>
                      <a:pt x="44" y="1746"/>
                      <a:pt x="105" y="1427"/>
                      <a:pt x="181" y="1111"/>
                    </a:cubicBezTo>
                    <a:lnTo>
                      <a:pt x="177" y="1109"/>
                    </a:lnTo>
                    <a:lnTo>
                      <a:pt x="181" y="1109"/>
                    </a:lnTo>
                    <a:cubicBezTo>
                      <a:pt x="265" y="750"/>
                      <a:pt x="371" y="395"/>
                      <a:pt x="494" y="47"/>
                    </a:cubicBezTo>
                    <a:cubicBezTo>
                      <a:pt x="459" y="36"/>
                      <a:pt x="425" y="19"/>
                      <a:pt x="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5" name="Google Shape;2015;p30"/>
              <p:cNvSpPr/>
              <p:nvPr/>
            </p:nvSpPr>
            <p:spPr>
              <a:xfrm>
                <a:off x="2604750" y="714325"/>
                <a:ext cx="6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5" extrusionOk="0">
                    <a:moveTo>
                      <a:pt x="2" y="1"/>
                    </a:moveTo>
                    <a:cubicBezTo>
                      <a:pt x="2" y="6"/>
                      <a:pt x="0" y="10"/>
                      <a:pt x="0" y="15"/>
                    </a:cubicBezTo>
                    <a:cubicBezTo>
                      <a:pt x="7" y="10"/>
                      <a:pt x="16" y="6"/>
                      <a:pt x="23" y="3"/>
                    </a:cubicBezTo>
                    <a:cubicBezTo>
                      <a:pt x="16" y="3"/>
                      <a:pt x="12" y="3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6" name="Google Shape;2016;p30"/>
              <p:cNvSpPr/>
              <p:nvPr/>
            </p:nvSpPr>
            <p:spPr>
              <a:xfrm>
                <a:off x="2554725" y="802375"/>
                <a:ext cx="84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63" extrusionOk="0">
                    <a:moveTo>
                      <a:pt x="223" y="0"/>
                    </a:moveTo>
                    <a:cubicBezTo>
                      <a:pt x="144" y="35"/>
                      <a:pt x="70" y="68"/>
                      <a:pt x="0" y="98"/>
                    </a:cubicBezTo>
                    <a:cubicBezTo>
                      <a:pt x="26" y="121"/>
                      <a:pt x="49" y="144"/>
                      <a:pt x="68" y="163"/>
                    </a:cubicBezTo>
                    <a:cubicBezTo>
                      <a:pt x="158" y="149"/>
                      <a:pt x="339" y="151"/>
                      <a:pt x="297" y="100"/>
                    </a:cubicBezTo>
                    <a:cubicBezTo>
                      <a:pt x="302" y="51"/>
                      <a:pt x="274" y="21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7" name="Google Shape;2017;p30"/>
              <p:cNvSpPr/>
              <p:nvPr/>
            </p:nvSpPr>
            <p:spPr>
              <a:xfrm>
                <a:off x="2594425" y="768000"/>
                <a:ext cx="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 extrusionOk="0">
                    <a:moveTo>
                      <a:pt x="0" y="1"/>
                    </a:moveTo>
                    <a:lnTo>
                      <a:pt x="0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8" name="Google Shape;2018;p30"/>
              <p:cNvSpPr/>
              <p:nvPr/>
            </p:nvSpPr>
            <p:spPr>
              <a:xfrm>
                <a:off x="2733000" y="795000"/>
                <a:ext cx="370125" cy="185675"/>
              </a:xfrm>
              <a:custGeom>
                <a:avLst/>
                <a:gdLst/>
                <a:ahLst/>
                <a:cxnLst/>
                <a:rect l="l" t="t" r="r" b="b"/>
                <a:pathLst>
                  <a:path w="14805" h="7427" extrusionOk="0">
                    <a:moveTo>
                      <a:pt x="14162" y="1"/>
                    </a:moveTo>
                    <a:cubicBezTo>
                      <a:pt x="10495" y="1869"/>
                      <a:pt x="4104" y="5043"/>
                      <a:pt x="0" y="7111"/>
                    </a:cubicBezTo>
                    <a:cubicBezTo>
                      <a:pt x="74" y="7083"/>
                      <a:pt x="153" y="7067"/>
                      <a:pt x="232" y="7065"/>
                    </a:cubicBezTo>
                    <a:lnTo>
                      <a:pt x="232" y="7065"/>
                    </a:lnTo>
                    <a:lnTo>
                      <a:pt x="135" y="7136"/>
                    </a:lnTo>
                    <a:lnTo>
                      <a:pt x="629" y="7148"/>
                    </a:lnTo>
                    <a:cubicBezTo>
                      <a:pt x="627" y="7148"/>
                      <a:pt x="625" y="7148"/>
                      <a:pt x="623" y="7148"/>
                    </a:cubicBezTo>
                    <a:cubicBezTo>
                      <a:pt x="500" y="7148"/>
                      <a:pt x="455" y="7203"/>
                      <a:pt x="337" y="7203"/>
                    </a:cubicBezTo>
                    <a:cubicBezTo>
                      <a:pt x="287" y="7203"/>
                      <a:pt x="223" y="7193"/>
                      <a:pt x="135" y="7164"/>
                    </a:cubicBezTo>
                    <a:lnTo>
                      <a:pt x="135" y="7164"/>
                    </a:lnTo>
                    <a:cubicBezTo>
                      <a:pt x="223" y="7262"/>
                      <a:pt x="230" y="7345"/>
                      <a:pt x="262" y="7426"/>
                    </a:cubicBezTo>
                    <a:cubicBezTo>
                      <a:pt x="1505" y="6777"/>
                      <a:pt x="3417" y="5806"/>
                      <a:pt x="5430" y="4790"/>
                    </a:cubicBezTo>
                    <a:cubicBezTo>
                      <a:pt x="5432" y="4721"/>
                      <a:pt x="5450" y="4658"/>
                      <a:pt x="5455" y="4607"/>
                    </a:cubicBezTo>
                    <a:cubicBezTo>
                      <a:pt x="5511" y="4617"/>
                      <a:pt x="5567" y="4621"/>
                      <a:pt x="5623" y="4621"/>
                    </a:cubicBezTo>
                    <a:cubicBezTo>
                      <a:pt x="5679" y="4621"/>
                      <a:pt x="5736" y="4617"/>
                      <a:pt x="5791" y="4607"/>
                    </a:cubicBezTo>
                    <a:cubicBezTo>
                      <a:pt x="6510" y="4246"/>
                      <a:pt x="7240" y="3879"/>
                      <a:pt x="7950" y="3522"/>
                    </a:cubicBezTo>
                    <a:lnTo>
                      <a:pt x="7950" y="3522"/>
                    </a:lnTo>
                    <a:lnTo>
                      <a:pt x="7936" y="3525"/>
                    </a:lnTo>
                    <a:lnTo>
                      <a:pt x="8362" y="3290"/>
                    </a:lnTo>
                    <a:lnTo>
                      <a:pt x="8406" y="3293"/>
                    </a:lnTo>
                    <a:cubicBezTo>
                      <a:pt x="11471" y="1761"/>
                      <a:pt x="14103" y="462"/>
                      <a:pt x="14178" y="462"/>
                    </a:cubicBezTo>
                    <a:cubicBezTo>
                      <a:pt x="14180" y="462"/>
                      <a:pt x="14180" y="463"/>
                      <a:pt x="14179" y="465"/>
                    </a:cubicBezTo>
                    <a:cubicBezTo>
                      <a:pt x="14104" y="1290"/>
                      <a:pt x="13940" y="2106"/>
                      <a:pt x="13685" y="2894"/>
                    </a:cubicBezTo>
                    <a:lnTo>
                      <a:pt x="13724" y="2892"/>
                    </a:lnTo>
                    <a:lnTo>
                      <a:pt x="13724" y="2892"/>
                    </a:lnTo>
                    <a:cubicBezTo>
                      <a:pt x="13708" y="2917"/>
                      <a:pt x="13689" y="2938"/>
                      <a:pt x="13666" y="2959"/>
                    </a:cubicBezTo>
                    <a:cubicBezTo>
                      <a:pt x="13648" y="3015"/>
                      <a:pt x="13629" y="3068"/>
                      <a:pt x="13608" y="3124"/>
                    </a:cubicBezTo>
                    <a:cubicBezTo>
                      <a:pt x="13620" y="3137"/>
                      <a:pt x="13634" y="3149"/>
                      <a:pt x="13650" y="3158"/>
                    </a:cubicBezTo>
                    <a:cubicBezTo>
                      <a:pt x="13760" y="3158"/>
                      <a:pt x="13932" y="3196"/>
                      <a:pt x="14043" y="3196"/>
                    </a:cubicBezTo>
                    <a:cubicBezTo>
                      <a:pt x="14049" y="3196"/>
                      <a:pt x="14055" y="3196"/>
                      <a:pt x="14060" y="3195"/>
                    </a:cubicBezTo>
                    <a:cubicBezTo>
                      <a:pt x="14072" y="3165"/>
                      <a:pt x="14081" y="3133"/>
                      <a:pt x="14093" y="3103"/>
                    </a:cubicBezTo>
                    <a:cubicBezTo>
                      <a:pt x="14006" y="3025"/>
                      <a:pt x="13964" y="2954"/>
                      <a:pt x="14060" y="2954"/>
                    </a:cubicBezTo>
                    <a:cubicBezTo>
                      <a:pt x="14065" y="2954"/>
                      <a:pt x="14069" y="2954"/>
                      <a:pt x="14074" y="2954"/>
                    </a:cubicBezTo>
                    <a:cubicBezTo>
                      <a:pt x="14019" y="2994"/>
                      <a:pt x="14051" y="3012"/>
                      <a:pt x="14118" y="3031"/>
                    </a:cubicBezTo>
                    <a:cubicBezTo>
                      <a:pt x="14148" y="2950"/>
                      <a:pt x="14174" y="2869"/>
                      <a:pt x="14202" y="2787"/>
                    </a:cubicBezTo>
                    <a:cubicBezTo>
                      <a:pt x="14195" y="2780"/>
                      <a:pt x="14190" y="2774"/>
                      <a:pt x="14183" y="2767"/>
                    </a:cubicBezTo>
                    <a:cubicBezTo>
                      <a:pt x="14193" y="2767"/>
                      <a:pt x="14199" y="2764"/>
                      <a:pt x="14209" y="2764"/>
                    </a:cubicBezTo>
                    <a:cubicBezTo>
                      <a:pt x="14485" y="1913"/>
                      <a:pt x="14645" y="1028"/>
                      <a:pt x="14684" y="135"/>
                    </a:cubicBezTo>
                    <a:lnTo>
                      <a:pt x="14805" y="77"/>
                    </a:lnTo>
                    <a:cubicBezTo>
                      <a:pt x="14770" y="70"/>
                      <a:pt x="14740" y="59"/>
                      <a:pt x="14709" y="45"/>
                    </a:cubicBezTo>
                    <a:cubicBezTo>
                      <a:pt x="14697" y="44"/>
                      <a:pt x="14685" y="43"/>
                      <a:pt x="14673" y="43"/>
                    </a:cubicBezTo>
                    <a:cubicBezTo>
                      <a:pt x="14543" y="43"/>
                      <a:pt x="14493" y="111"/>
                      <a:pt x="14366" y="111"/>
                    </a:cubicBezTo>
                    <a:cubicBezTo>
                      <a:pt x="14343" y="111"/>
                      <a:pt x="14317" y="108"/>
                      <a:pt x="14288" y="103"/>
                    </a:cubicBezTo>
                    <a:cubicBezTo>
                      <a:pt x="14292" y="57"/>
                      <a:pt x="14223" y="29"/>
                      <a:pt x="14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>
                <a:off x="2739725" y="1016800"/>
                <a:ext cx="54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5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7" y="19"/>
                      <a:pt x="0" y="26"/>
                      <a:pt x="74" y="84"/>
                    </a:cubicBezTo>
                    <a:cubicBezTo>
                      <a:pt x="121" y="70"/>
                      <a:pt x="169" y="61"/>
                      <a:pt x="218" y="59"/>
                    </a:cubicBezTo>
                    <a:cubicBezTo>
                      <a:pt x="167" y="40"/>
                      <a:pt x="116" y="22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0" name="Google Shape;2020;p30"/>
              <p:cNvSpPr/>
              <p:nvPr/>
            </p:nvSpPr>
            <p:spPr>
              <a:xfrm>
                <a:off x="2611225" y="973400"/>
                <a:ext cx="343775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13751" h="5198" extrusionOk="0">
                    <a:moveTo>
                      <a:pt x="4820" y="0"/>
                    </a:moveTo>
                    <a:lnTo>
                      <a:pt x="4820" y="0"/>
                    </a:lnTo>
                    <a:cubicBezTo>
                      <a:pt x="2991" y="923"/>
                      <a:pt x="1623" y="1621"/>
                      <a:pt x="1174" y="1876"/>
                    </a:cubicBezTo>
                    <a:cubicBezTo>
                      <a:pt x="1035" y="1760"/>
                      <a:pt x="898" y="1637"/>
                      <a:pt x="763" y="1514"/>
                    </a:cubicBezTo>
                    <a:cubicBezTo>
                      <a:pt x="752" y="1515"/>
                      <a:pt x="740" y="1515"/>
                      <a:pt x="727" y="1515"/>
                    </a:cubicBezTo>
                    <a:cubicBezTo>
                      <a:pt x="518" y="1515"/>
                      <a:pt x="198" y="1412"/>
                      <a:pt x="1" y="1410"/>
                    </a:cubicBezTo>
                    <a:lnTo>
                      <a:pt x="1" y="1410"/>
                    </a:lnTo>
                    <a:cubicBezTo>
                      <a:pt x="212" y="1758"/>
                      <a:pt x="455" y="2082"/>
                      <a:pt x="731" y="2381"/>
                    </a:cubicBezTo>
                    <a:cubicBezTo>
                      <a:pt x="963" y="2291"/>
                      <a:pt x="1120" y="2240"/>
                      <a:pt x="1222" y="2200"/>
                    </a:cubicBezTo>
                    <a:cubicBezTo>
                      <a:pt x="3585" y="4125"/>
                      <a:pt x="6432" y="5197"/>
                      <a:pt x="9273" y="5197"/>
                    </a:cubicBezTo>
                    <a:cubicBezTo>
                      <a:pt x="10792" y="5197"/>
                      <a:pt x="12309" y="4891"/>
                      <a:pt x="13750" y="4245"/>
                    </a:cubicBezTo>
                    <a:lnTo>
                      <a:pt x="13750" y="4245"/>
                    </a:lnTo>
                    <a:cubicBezTo>
                      <a:pt x="12376" y="4630"/>
                      <a:pt x="10973" y="4825"/>
                      <a:pt x="9588" y="4825"/>
                    </a:cubicBezTo>
                    <a:cubicBezTo>
                      <a:pt x="8118" y="4825"/>
                      <a:pt x="6668" y="4605"/>
                      <a:pt x="5296" y="4155"/>
                    </a:cubicBezTo>
                    <a:cubicBezTo>
                      <a:pt x="5277" y="4153"/>
                      <a:pt x="5260" y="4152"/>
                      <a:pt x="5243" y="4152"/>
                    </a:cubicBezTo>
                    <a:cubicBezTo>
                      <a:pt x="5185" y="4152"/>
                      <a:pt x="5144" y="4164"/>
                      <a:pt x="5140" y="4196"/>
                    </a:cubicBezTo>
                    <a:cubicBezTo>
                      <a:pt x="5122" y="4155"/>
                      <a:pt x="5156" y="4136"/>
                      <a:pt x="5217" y="4129"/>
                    </a:cubicBezTo>
                    <a:cubicBezTo>
                      <a:pt x="3823" y="3666"/>
                      <a:pt x="2523" y="2958"/>
                      <a:pt x="1378" y="2043"/>
                    </a:cubicBezTo>
                    <a:cubicBezTo>
                      <a:pt x="1373" y="2034"/>
                      <a:pt x="1368" y="2027"/>
                      <a:pt x="1364" y="2017"/>
                    </a:cubicBezTo>
                    <a:cubicBezTo>
                      <a:pt x="1517" y="1973"/>
                      <a:pt x="2324" y="1591"/>
                      <a:pt x="3534" y="995"/>
                    </a:cubicBezTo>
                    <a:cubicBezTo>
                      <a:pt x="4027" y="1313"/>
                      <a:pt x="4544" y="1591"/>
                      <a:pt x="5080" y="1832"/>
                    </a:cubicBezTo>
                    <a:cubicBezTo>
                      <a:pt x="5034" y="1774"/>
                      <a:pt x="5029" y="1711"/>
                      <a:pt x="5047" y="1679"/>
                    </a:cubicBezTo>
                    <a:cubicBezTo>
                      <a:pt x="4588" y="1500"/>
                      <a:pt x="4141" y="1299"/>
                      <a:pt x="3703" y="1076"/>
                    </a:cubicBezTo>
                    <a:cubicBezTo>
                      <a:pt x="3680" y="1064"/>
                      <a:pt x="4002" y="884"/>
                      <a:pt x="4568" y="585"/>
                    </a:cubicBezTo>
                    <a:lnTo>
                      <a:pt x="4459" y="538"/>
                    </a:lnTo>
                    <a:cubicBezTo>
                      <a:pt x="4932" y="466"/>
                      <a:pt x="4598" y="149"/>
                      <a:pt x="4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1" name="Google Shape;2021;p30"/>
              <p:cNvSpPr/>
              <p:nvPr/>
            </p:nvSpPr>
            <p:spPr>
              <a:xfrm>
                <a:off x="3081200" y="88222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1"/>
                    </a:moveTo>
                    <a:cubicBezTo>
                      <a:pt x="5" y="1"/>
                      <a:pt x="10" y="5"/>
                      <a:pt x="14" y="8"/>
                    </a:cubicBezTo>
                    <a:cubicBezTo>
                      <a:pt x="14" y="5"/>
                      <a:pt x="14" y="3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2" name="Google Shape;2022;p30"/>
              <p:cNvSpPr/>
              <p:nvPr/>
            </p:nvSpPr>
            <p:spPr>
              <a:xfrm>
                <a:off x="3035050" y="559250"/>
                <a:ext cx="201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329" extrusionOk="0">
                    <a:moveTo>
                      <a:pt x="437" y="0"/>
                    </a:moveTo>
                    <a:cubicBezTo>
                      <a:pt x="444" y="7"/>
                      <a:pt x="453" y="14"/>
                      <a:pt x="460" y="21"/>
                    </a:cubicBezTo>
                    <a:cubicBezTo>
                      <a:pt x="363" y="77"/>
                      <a:pt x="207" y="160"/>
                      <a:pt x="1" y="267"/>
                    </a:cubicBezTo>
                    <a:cubicBezTo>
                      <a:pt x="47" y="293"/>
                      <a:pt x="96" y="311"/>
                      <a:pt x="147" y="323"/>
                    </a:cubicBezTo>
                    <a:cubicBezTo>
                      <a:pt x="202" y="327"/>
                      <a:pt x="250" y="329"/>
                      <a:pt x="292" y="329"/>
                    </a:cubicBezTo>
                    <a:cubicBezTo>
                      <a:pt x="730" y="329"/>
                      <a:pt x="552" y="117"/>
                      <a:pt x="803" y="54"/>
                    </a:cubicBezTo>
                    <a:cubicBezTo>
                      <a:pt x="706" y="19"/>
                      <a:pt x="604" y="0"/>
                      <a:pt x="502" y="0"/>
                    </a:cubicBezTo>
                    <a:lnTo>
                      <a:pt x="478" y="1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3" name="Google Shape;2023;p30"/>
              <p:cNvSpPr/>
              <p:nvPr/>
            </p:nvSpPr>
            <p:spPr>
              <a:xfrm>
                <a:off x="2988350" y="5982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0" y="1"/>
                    </a:moveTo>
                    <a:lnTo>
                      <a:pt x="0" y="10"/>
                    </a:lnTo>
                    <a:lnTo>
                      <a:pt x="14" y="3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4" name="Google Shape;2024;p30"/>
              <p:cNvSpPr/>
              <p:nvPr/>
            </p:nvSpPr>
            <p:spPr>
              <a:xfrm>
                <a:off x="3093025" y="790550"/>
                <a:ext cx="43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59" extrusionOk="0">
                    <a:moveTo>
                      <a:pt x="114" y="0"/>
                    </a:moveTo>
                    <a:lnTo>
                      <a:pt x="0" y="58"/>
                    </a:lnTo>
                    <a:cubicBezTo>
                      <a:pt x="104" y="51"/>
                      <a:pt x="174" y="42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5" name="Google Shape;2025;p30"/>
              <p:cNvSpPr/>
              <p:nvPr/>
            </p:nvSpPr>
            <p:spPr>
              <a:xfrm>
                <a:off x="3074350" y="586550"/>
                <a:ext cx="22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00" extrusionOk="0">
                    <a:moveTo>
                      <a:pt x="1" y="0"/>
                    </a:moveTo>
                    <a:cubicBezTo>
                      <a:pt x="19" y="42"/>
                      <a:pt x="49" y="77"/>
                      <a:pt x="89" y="100"/>
                    </a:cubicBezTo>
                    <a:cubicBezTo>
                      <a:pt x="59" y="68"/>
                      <a:pt x="31" y="3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6" name="Google Shape;2026;p30"/>
              <p:cNvSpPr/>
              <p:nvPr/>
            </p:nvSpPr>
            <p:spPr>
              <a:xfrm>
                <a:off x="2920825" y="603175"/>
                <a:ext cx="582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954" extrusionOk="0">
                    <a:moveTo>
                      <a:pt x="2331" y="1"/>
                    </a:moveTo>
                    <a:lnTo>
                      <a:pt x="2331" y="1"/>
                    </a:lnTo>
                    <a:cubicBezTo>
                      <a:pt x="2116" y="68"/>
                      <a:pt x="1894" y="101"/>
                      <a:pt x="1671" y="101"/>
                    </a:cubicBezTo>
                    <a:cubicBezTo>
                      <a:pt x="1619" y="101"/>
                      <a:pt x="1567" y="99"/>
                      <a:pt x="1514" y="96"/>
                    </a:cubicBezTo>
                    <a:cubicBezTo>
                      <a:pt x="1514" y="93"/>
                      <a:pt x="1512" y="89"/>
                      <a:pt x="1510" y="86"/>
                    </a:cubicBezTo>
                    <a:cubicBezTo>
                      <a:pt x="1157" y="267"/>
                      <a:pt x="791" y="453"/>
                      <a:pt x="406" y="647"/>
                    </a:cubicBezTo>
                    <a:cubicBezTo>
                      <a:pt x="277" y="712"/>
                      <a:pt x="140" y="780"/>
                      <a:pt x="1" y="849"/>
                    </a:cubicBezTo>
                    <a:cubicBezTo>
                      <a:pt x="15" y="870"/>
                      <a:pt x="28" y="893"/>
                      <a:pt x="45" y="912"/>
                    </a:cubicBezTo>
                    <a:lnTo>
                      <a:pt x="214" y="930"/>
                    </a:lnTo>
                    <a:cubicBezTo>
                      <a:pt x="224" y="930"/>
                      <a:pt x="233" y="930"/>
                      <a:pt x="243" y="930"/>
                    </a:cubicBezTo>
                    <a:cubicBezTo>
                      <a:pt x="313" y="930"/>
                      <a:pt x="383" y="937"/>
                      <a:pt x="450" y="953"/>
                    </a:cubicBezTo>
                    <a:lnTo>
                      <a:pt x="1095" y="627"/>
                    </a:lnTo>
                    <a:cubicBezTo>
                      <a:pt x="1072" y="511"/>
                      <a:pt x="1586" y="504"/>
                      <a:pt x="1088" y="360"/>
                    </a:cubicBezTo>
                    <a:lnTo>
                      <a:pt x="1088" y="360"/>
                    </a:lnTo>
                    <a:lnTo>
                      <a:pt x="1528" y="406"/>
                    </a:lnTo>
                    <a:lnTo>
                      <a:pt x="2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7" name="Google Shape;2027;p30"/>
              <p:cNvSpPr/>
              <p:nvPr/>
            </p:nvSpPr>
            <p:spPr>
              <a:xfrm>
                <a:off x="2625650" y="1007700"/>
                <a:ext cx="3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96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1" y="33"/>
                      <a:pt x="8" y="68"/>
                      <a:pt x="117" y="96"/>
                    </a:cubicBezTo>
                    <a:lnTo>
                      <a:pt x="135" y="96"/>
                    </a:lnTo>
                    <a:cubicBezTo>
                      <a:pt x="103" y="63"/>
                      <a:pt x="68" y="3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8" name="Google Shape;2028;p30"/>
              <p:cNvSpPr/>
              <p:nvPr/>
            </p:nvSpPr>
            <p:spPr>
              <a:xfrm>
                <a:off x="2839750" y="626425"/>
                <a:ext cx="921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1591" extrusionOk="0">
                    <a:moveTo>
                      <a:pt x="3455" y="0"/>
                    </a:moveTo>
                    <a:cubicBezTo>
                      <a:pt x="3262" y="9"/>
                      <a:pt x="3095" y="72"/>
                      <a:pt x="2898" y="88"/>
                    </a:cubicBezTo>
                    <a:lnTo>
                      <a:pt x="2574" y="248"/>
                    </a:lnTo>
                    <a:lnTo>
                      <a:pt x="2984" y="283"/>
                    </a:lnTo>
                    <a:lnTo>
                      <a:pt x="2574" y="373"/>
                    </a:lnTo>
                    <a:lnTo>
                      <a:pt x="2518" y="276"/>
                    </a:lnTo>
                    <a:cubicBezTo>
                      <a:pt x="1755" y="654"/>
                      <a:pt x="898" y="1078"/>
                      <a:pt x="0" y="1523"/>
                    </a:cubicBezTo>
                    <a:lnTo>
                      <a:pt x="524" y="1591"/>
                    </a:lnTo>
                    <a:lnTo>
                      <a:pt x="531" y="1533"/>
                    </a:lnTo>
                    <a:cubicBezTo>
                      <a:pt x="555" y="1546"/>
                      <a:pt x="575" y="1567"/>
                      <a:pt x="592" y="1591"/>
                    </a:cubicBezTo>
                    <a:lnTo>
                      <a:pt x="1266" y="1250"/>
                    </a:lnTo>
                    <a:lnTo>
                      <a:pt x="1141" y="1243"/>
                    </a:lnTo>
                    <a:lnTo>
                      <a:pt x="1234" y="1229"/>
                    </a:lnTo>
                    <a:cubicBezTo>
                      <a:pt x="1250" y="1229"/>
                      <a:pt x="1275" y="1231"/>
                      <a:pt x="1303" y="1231"/>
                    </a:cubicBezTo>
                    <a:cubicBezTo>
                      <a:pt x="2133" y="812"/>
                      <a:pt x="2935" y="406"/>
                      <a:pt x="3686" y="26"/>
                    </a:cubicBezTo>
                    <a:lnTo>
                      <a:pt x="3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9" name="Google Shape;2029;p30"/>
              <p:cNvSpPr/>
              <p:nvPr/>
            </p:nvSpPr>
            <p:spPr>
              <a:xfrm>
                <a:off x="3055750" y="909825"/>
                <a:ext cx="68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7" extrusionOk="0">
                    <a:moveTo>
                      <a:pt x="63" y="0"/>
                    </a:moveTo>
                    <a:cubicBezTo>
                      <a:pt x="42" y="37"/>
                      <a:pt x="21" y="77"/>
                      <a:pt x="1" y="116"/>
                    </a:cubicBezTo>
                    <a:cubicBezTo>
                      <a:pt x="154" y="100"/>
                      <a:pt x="274" y="81"/>
                      <a:pt x="225" y="4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0" name="Google Shape;2030;p30"/>
              <p:cNvSpPr/>
              <p:nvPr/>
            </p:nvSpPr>
            <p:spPr>
              <a:xfrm>
                <a:off x="3041500" y="555025"/>
                <a:ext cx="43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4" y="49"/>
                      <a:pt x="105" y="100"/>
                      <a:pt x="156" y="149"/>
                    </a:cubicBezTo>
                    <a:lnTo>
                      <a:pt x="174" y="144"/>
                    </a:lnTo>
                    <a:cubicBezTo>
                      <a:pt x="118" y="95"/>
                      <a:pt x="61" y="4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1" name="Google Shape;2031;p30"/>
              <p:cNvSpPr/>
              <p:nvPr/>
            </p:nvSpPr>
            <p:spPr>
              <a:xfrm>
                <a:off x="2981800" y="578200"/>
                <a:ext cx="371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740" extrusionOk="0">
                    <a:moveTo>
                      <a:pt x="1248" y="0"/>
                    </a:moveTo>
                    <a:cubicBezTo>
                      <a:pt x="1245" y="33"/>
                      <a:pt x="1185" y="47"/>
                      <a:pt x="1095" y="49"/>
                    </a:cubicBezTo>
                    <a:cubicBezTo>
                      <a:pt x="895" y="151"/>
                      <a:pt x="682" y="260"/>
                      <a:pt x="455" y="378"/>
                    </a:cubicBezTo>
                    <a:cubicBezTo>
                      <a:pt x="406" y="344"/>
                      <a:pt x="357" y="309"/>
                      <a:pt x="309" y="272"/>
                    </a:cubicBezTo>
                    <a:cubicBezTo>
                      <a:pt x="239" y="413"/>
                      <a:pt x="0" y="524"/>
                      <a:pt x="232" y="724"/>
                    </a:cubicBezTo>
                    <a:cubicBezTo>
                      <a:pt x="306" y="731"/>
                      <a:pt x="362" y="735"/>
                      <a:pt x="402" y="740"/>
                    </a:cubicBezTo>
                    <a:lnTo>
                      <a:pt x="1486" y="191"/>
                    </a:lnTo>
                    <a:cubicBezTo>
                      <a:pt x="1377" y="144"/>
                      <a:pt x="1275" y="121"/>
                      <a:pt x="1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2" name="Google Shape;2032;p30"/>
              <p:cNvSpPr/>
              <p:nvPr/>
            </p:nvSpPr>
            <p:spPr>
              <a:xfrm>
                <a:off x="2575250" y="920775"/>
                <a:ext cx="26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9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46" y="38"/>
                      <a:pt x="30" y="75"/>
                      <a:pt x="0" y="100"/>
                    </a:cubicBezTo>
                    <a:lnTo>
                      <a:pt x="107" y="119"/>
                    </a:lnTo>
                    <a:lnTo>
                      <a:pt x="104" y="107"/>
                    </a:lnTo>
                    <a:cubicBezTo>
                      <a:pt x="86" y="72"/>
                      <a:pt x="63" y="35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3" name="Google Shape;2033;p30"/>
              <p:cNvSpPr/>
              <p:nvPr/>
            </p:nvSpPr>
            <p:spPr>
              <a:xfrm>
                <a:off x="2540525" y="664725"/>
                <a:ext cx="3078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313" h="5950" extrusionOk="0">
                    <a:moveTo>
                      <a:pt x="11951" y="1"/>
                    </a:moveTo>
                    <a:lnTo>
                      <a:pt x="10266" y="837"/>
                    </a:lnTo>
                    <a:lnTo>
                      <a:pt x="10266" y="847"/>
                    </a:lnTo>
                    <a:lnTo>
                      <a:pt x="10534" y="835"/>
                    </a:lnTo>
                    <a:lnTo>
                      <a:pt x="10534" y="835"/>
                    </a:lnTo>
                    <a:cubicBezTo>
                      <a:pt x="10307" y="870"/>
                      <a:pt x="10518" y="981"/>
                      <a:pt x="10560" y="1002"/>
                    </a:cubicBezTo>
                    <a:cubicBezTo>
                      <a:pt x="10414" y="960"/>
                      <a:pt x="10282" y="914"/>
                      <a:pt x="10205" y="868"/>
                    </a:cubicBezTo>
                    <a:lnTo>
                      <a:pt x="8946" y="1491"/>
                    </a:lnTo>
                    <a:lnTo>
                      <a:pt x="8944" y="1498"/>
                    </a:lnTo>
                    <a:lnTo>
                      <a:pt x="9334" y="1612"/>
                    </a:lnTo>
                    <a:lnTo>
                      <a:pt x="9104" y="1674"/>
                    </a:lnTo>
                    <a:cubicBezTo>
                      <a:pt x="9153" y="1616"/>
                      <a:pt x="8933" y="1596"/>
                      <a:pt x="8796" y="1565"/>
                    </a:cubicBezTo>
                    <a:lnTo>
                      <a:pt x="8478" y="1723"/>
                    </a:lnTo>
                    <a:cubicBezTo>
                      <a:pt x="8358" y="1813"/>
                      <a:pt x="8283" y="1918"/>
                      <a:pt x="8351" y="2043"/>
                    </a:cubicBezTo>
                    <a:cubicBezTo>
                      <a:pt x="8287" y="2101"/>
                      <a:pt x="8226" y="2122"/>
                      <a:pt x="8163" y="2122"/>
                    </a:cubicBezTo>
                    <a:cubicBezTo>
                      <a:pt x="8072" y="2122"/>
                      <a:pt x="7976" y="2076"/>
                      <a:pt x="7862" y="2027"/>
                    </a:cubicBezTo>
                    <a:cubicBezTo>
                      <a:pt x="6654" y="2625"/>
                      <a:pt x="5516" y="3186"/>
                      <a:pt x="4572" y="3649"/>
                    </a:cubicBezTo>
                    <a:cubicBezTo>
                      <a:pt x="4572" y="3666"/>
                      <a:pt x="4565" y="3680"/>
                      <a:pt x="4556" y="3691"/>
                    </a:cubicBezTo>
                    <a:lnTo>
                      <a:pt x="4505" y="3684"/>
                    </a:lnTo>
                    <a:cubicBezTo>
                      <a:pt x="3972" y="3944"/>
                      <a:pt x="3503" y="4176"/>
                      <a:pt x="3125" y="4359"/>
                    </a:cubicBezTo>
                    <a:cubicBezTo>
                      <a:pt x="3190" y="4375"/>
                      <a:pt x="3253" y="4384"/>
                      <a:pt x="3320" y="4389"/>
                    </a:cubicBezTo>
                    <a:cubicBezTo>
                      <a:pt x="3121" y="4588"/>
                      <a:pt x="3214" y="4547"/>
                      <a:pt x="3100" y="4762"/>
                    </a:cubicBezTo>
                    <a:cubicBezTo>
                      <a:pt x="3063" y="4716"/>
                      <a:pt x="2919" y="4584"/>
                      <a:pt x="2676" y="4579"/>
                    </a:cubicBezTo>
                    <a:cubicBezTo>
                      <a:pt x="2421" y="4702"/>
                      <a:pt x="2240" y="4788"/>
                      <a:pt x="2149" y="4827"/>
                    </a:cubicBezTo>
                    <a:cubicBezTo>
                      <a:pt x="2149" y="4843"/>
                      <a:pt x="2149" y="4860"/>
                      <a:pt x="2152" y="4876"/>
                    </a:cubicBezTo>
                    <a:cubicBezTo>
                      <a:pt x="1635" y="5122"/>
                      <a:pt x="1190" y="5328"/>
                      <a:pt x="835" y="5488"/>
                    </a:cubicBezTo>
                    <a:cubicBezTo>
                      <a:pt x="930" y="5502"/>
                      <a:pt x="1018" y="5541"/>
                      <a:pt x="1090" y="5604"/>
                    </a:cubicBezTo>
                    <a:cubicBezTo>
                      <a:pt x="932" y="5626"/>
                      <a:pt x="798" y="5734"/>
                      <a:pt x="559" y="5734"/>
                    </a:cubicBezTo>
                    <a:cubicBezTo>
                      <a:pt x="525" y="5734"/>
                      <a:pt x="489" y="5731"/>
                      <a:pt x="450" y="5727"/>
                    </a:cubicBezTo>
                    <a:lnTo>
                      <a:pt x="485" y="5645"/>
                    </a:lnTo>
                    <a:lnTo>
                      <a:pt x="485" y="5645"/>
                    </a:lnTo>
                    <a:cubicBezTo>
                      <a:pt x="260" y="5743"/>
                      <a:pt x="95" y="5808"/>
                      <a:pt x="0" y="5838"/>
                    </a:cubicBezTo>
                    <a:cubicBezTo>
                      <a:pt x="265" y="5829"/>
                      <a:pt x="612" y="5822"/>
                      <a:pt x="800" y="5817"/>
                    </a:cubicBezTo>
                    <a:lnTo>
                      <a:pt x="800" y="5817"/>
                    </a:lnTo>
                    <a:lnTo>
                      <a:pt x="631" y="5949"/>
                    </a:lnTo>
                    <a:cubicBezTo>
                      <a:pt x="993" y="5787"/>
                      <a:pt x="1454" y="5569"/>
                      <a:pt x="1992" y="5312"/>
                    </a:cubicBezTo>
                    <a:lnTo>
                      <a:pt x="1992" y="5312"/>
                    </a:lnTo>
                    <a:cubicBezTo>
                      <a:pt x="1987" y="5321"/>
                      <a:pt x="1980" y="5332"/>
                      <a:pt x="1971" y="5342"/>
                    </a:cubicBezTo>
                    <a:cubicBezTo>
                      <a:pt x="2085" y="5281"/>
                      <a:pt x="2254" y="5193"/>
                      <a:pt x="2469" y="5082"/>
                    </a:cubicBezTo>
                    <a:cubicBezTo>
                      <a:pt x="3225" y="4716"/>
                      <a:pt x="4104" y="4287"/>
                      <a:pt x="5059" y="3814"/>
                    </a:cubicBezTo>
                    <a:cubicBezTo>
                      <a:pt x="5073" y="3733"/>
                      <a:pt x="5135" y="3668"/>
                      <a:pt x="5363" y="3654"/>
                    </a:cubicBezTo>
                    <a:cubicBezTo>
                      <a:pt x="5365" y="3656"/>
                      <a:pt x="5365" y="3659"/>
                      <a:pt x="5367" y="3661"/>
                    </a:cubicBezTo>
                    <a:cubicBezTo>
                      <a:pt x="7500" y="2604"/>
                      <a:pt x="9978" y="1361"/>
                      <a:pt x="12313" y="184"/>
                    </a:cubicBezTo>
                    <a:cubicBezTo>
                      <a:pt x="12266" y="121"/>
                      <a:pt x="12164" y="61"/>
                      <a:pt x="11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034" name="Google Shape;2034;p30"/>
          <p:cNvGrpSpPr/>
          <p:nvPr/>
        </p:nvGrpSpPr>
        <p:grpSpPr>
          <a:xfrm>
            <a:off x="7714241" y="343769"/>
            <a:ext cx="991385" cy="983984"/>
            <a:chOff x="235675" y="491100"/>
            <a:chExt cx="663800" cy="658800"/>
          </a:xfrm>
        </p:grpSpPr>
        <p:sp>
          <p:nvSpPr>
            <p:cNvPr id="2035" name="Google Shape;2035;p30"/>
            <p:cNvSpPr/>
            <p:nvPr/>
          </p:nvSpPr>
          <p:spPr>
            <a:xfrm>
              <a:off x="336750" y="943075"/>
              <a:ext cx="675" cy="50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3" y="0"/>
                  </a:moveTo>
                  <a:cubicBezTo>
                    <a:pt x="21" y="0"/>
                    <a:pt x="13" y="5"/>
                    <a:pt x="1" y="13"/>
                  </a:cubicBezTo>
                  <a:lnTo>
                    <a:pt x="5" y="20"/>
                  </a:lnTo>
                  <a:cubicBezTo>
                    <a:pt x="21" y="6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370825" y="634600"/>
              <a:ext cx="5825" cy="11775"/>
            </a:xfrm>
            <a:custGeom>
              <a:avLst/>
              <a:gdLst/>
              <a:ahLst/>
              <a:cxnLst/>
              <a:rect l="l" t="t" r="r" b="b"/>
              <a:pathLst>
                <a:path w="233" h="471" extrusionOk="0">
                  <a:moveTo>
                    <a:pt x="56" y="0"/>
                  </a:moveTo>
                  <a:cubicBezTo>
                    <a:pt x="42" y="86"/>
                    <a:pt x="24" y="174"/>
                    <a:pt x="1" y="260"/>
                  </a:cubicBezTo>
                  <a:cubicBezTo>
                    <a:pt x="19" y="258"/>
                    <a:pt x="36" y="251"/>
                    <a:pt x="54" y="251"/>
                  </a:cubicBezTo>
                  <a:cubicBezTo>
                    <a:pt x="92" y="251"/>
                    <a:pt x="137" y="283"/>
                    <a:pt x="230" y="471"/>
                  </a:cubicBezTo>
                  <a:lnTo>
                    <a:pt x="233" y="466"/>
                  </a:lnTo>
                  <a:cubicBezTo>
                    <a:pt x="186" y="329"/>
                    <a:pt x="195" y="176"/>
                    <a:pt x="5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605950" y="56145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5" y="1"/>
                  </a:moveTo>
                  <a:cubicBezTo>
                    <a:pt x="99" y="1"/>
                    <a:pt x="43" y="27"/>
                    <a:pt x="1" y="123"/>
                  </a:cubicBezTo>
                  <a:cubicBezTo>
                    <a:pt x="22" y="149"/>
                    <a:pt x="31" y="165"/>
                    <a:pt x="22" y="167"/>
                  </a:cubicBezTo>
                  <a:cubicBezTo>
                    <a:pt x="142" y="229"/>
                    <a:pt x="186" y="265"/>
                    <a:pt x="206" y="265"/>
                  </a:cubicBezTo>
                  <a:cubicBezTo>
                    <a:pt x="207" y="265"/>
                    <a:pt x="208" y="265"/>
                    <a:pt x="209" y="265"/>
                  </a:cubicBezTo>
                  <a:cubicBezTo>
                    <a:pt x="230" y="281"/>
                    <a:pt x="247" y="295"/>
                    <a:pt x="263" y="304"/>
                  </a:cubicBezTo>
                  <a:lnTo>
                    <a:pt x="305" y="77"/>
                  </a:lnTo>
                  <a:cubicBezTo>
                    <a:pt x="300" y="63"/>
                    <a:pt x="298" y="47"/>
                    <a:pt x="293" y="31"/>
                  </a:cubicBezTo>
                  <a:cubicBezTo>
                    <a:pt x="251" y="20"/>
                    <a:pt x="203" y="1"/>
                    <a:pt x="15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613550" y="565325"/>
              <a:ext cx="6050" cy="5775"/>
            </a:xfrm>
            <a:custGeom>
              <a:avLst/>
              <a:gdLst/>
              <a:ahLst/>
              <a:cxnLst/>
              <a:rect l="l" t="t" r="r" b="b"/>
              <a:pathLst>
                <a:path w="242" h="231" extrusionOk="0">
                  <a:moveTo>
                    <a:pt x="190" y="1"/>
                  </a:moveTo>
                  <a:cubicBezTo>
                    <a:pt x="115" y="1"/>
                    <a:pt x="48" y="37"/>
                    <a:pt x="1" y="177"/>
                  </a:cubicBezTo>
                  <a:cubicBezTo>
                    <a:pt x="86" y="230"/>
                    <a:pt x="123" y="219"/>
                    <a:pt x="198" y="228"/>
                  </a:cubicBezTo>
                  <a:cubicBezTo>
                    <a:pt x="207" y="161"/>
                    <a:pt x="221" y="87"/>
                    <a:pt x="242" y="5"/>
                  </a:cubicBezTo>
                  <a:cubicBezTo>
                    <a:pt x="224" y="2"/>
                    <a:pt x="207" y="1"/>
                    <a:pt x="19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360275" y="641725"/>
              <a:ext cx="15400" cy="18950"/>
            </a:xfrm>
            <a:custGeom>
              <a:avLst/>
              <a:gdLst/>
              <a:ahLst/>
              <a:cxnLst/>
              <a:rect l="l" t="t" r="r" b="b"/>
              <a:pathLst>
                <a:path w="616" h="758" extrusionOk="0">
                  <a:moveTo>
                    <a:pt x="19" y="730"/>
                  </a:moveTo>
                  <a:cubicBezTo>
                    <a:pt x="17" y="730"/>
                    <a:pt x="17" y="731"/>
                    <a:pt x="17" y="733"/>
                  </a:cubicBezTo>
                  <a:lnTo>
                    <a:pt x="17" y="733"/>
                  </a:lnTo>
                  <a:lnTo>
                    <a:pt x="19" y="730"/>
                  </a:lnTo>
                  <a:close/>
                  <a:moveTo>
                    <a:pt x="416" y="0"/>
                  </a:moveTo>
                  <a:cubicBezTo>
                    <a:pt x="335" y="283"/>
                    <a:pt x="200" y="545"/>
                    <a:pt x="19" y="742"/>
                  </a:cubicBezTo>
                  <a:cubicBezTo>
                    <a:pt x="18" y="738"/>
                    <a:pt x="17" y="735"/>
                    <a:pt x="17" y="733"/>
                  </a:cubicBezTo>
                  <a:lnTo>
                    <a:pt x="17" y="733"/>
                  </a:lnTo>
                  <a:lnTo>
                    <a:pt x="1" y="749"/>
                  </a:lnTo>
                  <a:cubicBezTo>
                    <a:pt x="44" y="754"/>
                    <a:pt x="88" y="757"/>
                    <a:pt x="132" y="757"/>
                  </a:cubicBezTo>
                  <a:cubicBezTo>
                    <a:pt x="185" y="757"/>
                    <a:pt x="237" y="753"/>
                    <a:pt x="288" y="744"/>
                  </a:cubicBezTo>
                  <a:cubicBezTo>
                    <a:pt x="416" y="598"/>
                    <a:pt x="525" y="438"/>
                    <a:pt x="615" y="267"/>
                  </a:cubicBezTo>
                  <a:cubicBezTo>
                    <a:pt x="583" y="193"/>
                    <a:pt x="527" y="107"/>
                    <a:pt x="41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533100" y="529600"/>
              <a:ext cx="5650" cy="8925"/>
            </a:xfrm>
            <a:custGeom>
              <a:avLst/>
              <a:gdLst/>
              <a:ahLst/>
              <a:cxnLst/>
              <a:rect l="l" t="t" r="r" b="b"/>
              <a:pathLst>
                <a:path w="226" h="357" extrusionOk="0">
                  <a:moveTo>
                    <a:pt x="49" y="1"/>
                  </a:moveTo>
                  <a:cubicBezTo>
                    <a:pt x="34" y="1"/>
                    <a:pt x="18" y="9"/>
                    <a:pt x="1" y="30"/>
                  </a:cubicBezTo>
                  <a:cubicBezTo>
                    <a:pt x="175" y="257"/>
                    <a:pt x="131" y="259"/>
                    <a:pt x="158" y="356"/>
                  </a:cubicBezTo>
                  <a:lnTo>
                    <a:pt x="186" y="340"/>
                  </a:lnTo>
                  <a:cubicBezTo>
                    <a:pt x="198" y="289"/>
                    <a:pt x="209" y="238"/>
                    <a:pt x="226" y="190"/>
                  </a:cubicBezTo>
                  <a:cubicBezTo>
                    <a:pt x="157" y="110"/>
                    <a:pt x="105" y="1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535425" y="525800"/>
              <a:ext cx="5125" cy="7800"/>
            </a:xfrm>
            <a:custGeom>
              <a:avLst/>
              <a:gdLst/>
              <a:ahLst/>
              <a:cxnLst/>
              <a:rect l="l" t="t" r="r" b="b"/>
              <a:pathLst>
                <a:path w="205" h="312" extrusionOk="0">
                  <a:moveTo>
                    <a:pt x="205" y="1"/>
                  </a:moveTo>
                  <a:lnTo>
                    <a:pt x="205" y="1"/>
                  </a:lnTo>
                  <a:cubicBezTo>
                    <a:pt x="133" y="31"/>
                    <a:pt x="65" y="66"/>
                    <a:pt x="1" y="105"/>
                  </a:cubicBezTo>
                  <a:cubicBezTo>
                    <a:pt x="42" y="177"/>
                    <a:pt x="91" y="247"/>
                    <a:pt x="140" y="311"/>
                  </a:cubicBezTo>
                  <a:cubicBezTo>
                    <a:pt x="172" y="207"/>
                    <a:pt x="205" y="94"/>
                    <a:pt x="20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529925" y="538725"/>
              <a:ext cx="4125" cy="4600"/>
            </a:xfrm>
            <a:custGeom>
              <a:avLst/>
              <a:gdLst/>
              <a:ahLst/>
              <a:cxnLst/>
              <a:rect l="l" t="t" r="r" b="b"/>
              <a:pathLst>
                <a:path w="165" h="184" extrusionOk="0">
                  <a:moveTo>
                    <a:pt x="63" y="1"/>
                  </a:moveTo>
                  <a:cubicBezTo>
                    <a:pt x="49" y="52"/>
                    <a:pt x="28" y="98"/>
                    <a:pt x="0" y="142"/>
                  </a:cubicBezTo>
                  <a:cubicBezTo>
                    <a:pt x="10" y="156"/>
                    <a:pt x="17" y="170"/>
                    <a:pt x="23" y="184"/>
                  </a:cubicBezTo>
                  <a:cubicBezTo>
                    <a:pt x="70" y="144"/>
                    <a:pt x="116" y="107"/>
                    <a:pt x="165" y="73"/>
                  </a:cubicBezTo>
                  <a:cubicBezTo>
                    <a:pt x="130" y="49"/>
                    <a:pt x="95" y="26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457950" y="586275"/>
              <a:ext cx="1625" cy="225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28" y="1"/>
                  </a:moveTo>
                  <a:cubicBezTo>
                    <a:pt x="19" y="1"/>
                    <a:pt x="9" y="3"/>
                    <a:pt x="0" y="7"/>
                  </a:cubicBezTo>
                  <a:cubicBezTo>
                    <a:pt x="21" y="7"/>
                    <a:pt x="44" y="9"/>
                    <a:pt x="65" y="9"/>
                  </a:cubicBezTo>
                  <a:cubicBezTo>
                    <a:pt x="53" y="4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372625" y="571000"/>
              <a:ext cx="86325" cy="69175"/>
            </a:xfrm>
            <a:custGeom>
              <a:avLst/>
              <a:gdLst/>
              <a:ahLst/>
              <a:cxnLst/>
              <a:rect l="l" t="t" r="r" b="b"/>
              <a:pathLst>
                <a:path w="3453" h="2767" extrusionOk="0">
                  <a:moveTo>
                    <a:pt x="2088" y="0"/>
                  </a:moveTo>
                  <a:cubicBezTo>
                    <a:pt x="1677" y="0"/>
                    <a:pt x="1221" y="113"/>
                    <a:pt x="835" y="358"/>
                  </a:cubicBezTo>
                  <a:cubicBezTo>
                    <a:pt x="541" y="594"/>
                    <a:pt x="339" y="945"/>
                    <a:pt x="235" y="1174"/>
                  </a:cubicBezTo>
                  <a:cubicBezTo>
                    <a:pt x="98" y="1383"/>
                    <a:pt x="84" y="1800"/>
                    <a:pt x="1" y="2004"/>
                  </a:cubicBezTo>
                  <a:cubicBezTo>
                    <a:pt x="8" y="2057"/>
                    <a:pt x="8" y="2113"/>
                    <a:pt x="10" y="2171"/>
                  </a:cubicBezTo>
                  <a:lnTo>
                    <a:pt x="256" y="2405"/>
                  </a:lnTo>
                  <a:lnTo>
                    <a:pt x="107" y="2563"/>
                  </a:lnTo>
                  <a:lnTo>
                    <a:pt x="260" y="2767"/>
                  </a:lnTo>
                  <a:cubicBezTo>
                    <a:pt x="327" y="2558"/>
                    <a:pt x="365" y="2340"/>
                    <a:pt x="367" y="2120"/>
                  </a:cubicBezTo>
                  <a:cubicBezTo>
                    <a:pt x="304" y="1781"/>
                    <a:pt x="385" y="1624"/>
                    <a:pt x="464" y="1218"/>
                  </a:cubicBezTo>
                  <a:cubicBezTo>
                    <a:pt x="596" y="1111"/>
                    <a:pt x="696" y="805"/>
                    <a:pt x="986" y="553"/>
                  </a:cubicBezTo>
                  <a:cubicBezTo>
                    <a:pt x="1278" y="339"/>
                    <a:pt x="1617" y="263"/>
                    <a:pt x="1932" y="263"/>
                  </a:cubicBezTo>
                  <a:cubicBezTo>
                    <a:pt x="2208" y="263"/>
                    <a:pt x="2465" y="321"/>
                    <a:pt x="2657" y="395"/>
                  </a:cubicBezTo>
                  <a:cubicBezTo>
                    <a:pt x="2882" y="518"/>
                    <a:pt x="3133" y="592"/>
                    <a:pt x="3388" y="615"/>
                  </a:cubicBezTo>
                  <a:lnTo>
                    <a:pt x="3452" y="479"/>
                  </a:lnTo>
                  <a:cubicBezTo>
                    <a:pt x="3422" y="404"/>
                    <a:pt x="3350" y="314"/>
                    <a:pt x="3260" y="228"/>
                  </a:cubicBezTo>
                  <a:cubicBezTo>
                    <a:pt x="3130" y="214"/>
                    <a:pt x="2996" y="191"/>
                    <a:pt x="2854" y="163"/>
                  </a:cubicBezTo>
                  <a:cubicBezTo>
                    <a:pt x="2838" y="154"/>
                    <a:pt x="2820" y="147"/>
                    <a:pt x="2801" y="138"/>
                  </a:cubicBezTo>
                  <a:lnTo>
                    <a:pt x="2796" y="147"/>
                  </a:lnTo>
                  <a:cubicBezTo>
                    <a:pt x="2796" y="142"/>
                    <a:pt x="2796" y="140"/>
                    <a:pt x="2796" y="135"/>
                  </a:cubicBezTo>
                  <a:cubicBezTo>
                    <a:pt x="2600" y="47"/>
                    <a:pt x="2354" y="0"/>
                    <a:pt x="20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647575" y="575950"/>
              <a:ext cx="1400" cy="1625"/>
            </a:xfrm>
            <a:custGeom>
              <a:avLst/>
              <a:gdLst/>
              <a:ahLst/>
              <a:cxnLst/>
              <a:rect l="l" t="t" r="r" b="b"/>
              <a:pathLst>
                <a:path w="56" h="65" extrusionOk="0">
                  <a:moveTo>
                    <a:pt x="26" y="0"/>
                  </a:moveTo>
                  <a:cubicBezTo>
                    <a:pt x="0" y="0"/>
                    <a:pt x="3" y="26"/>
                    <a:pt x="19" y="65"/>
                  </a:cubicBezTo>
                  <a:cubicBezTo>
                    <a:pt x="33" y="46"/>
                    <a:pt x="44" y="26"/>
                    <a:pt x="56" y="7"/>
                  </a:cubicBezTo>
                  <a:cubicBezTo>
                    <a:pt x="43" y="2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613025" y="560975"/>
              <a:ext cx="3900" cy="4850"/>
            </a:xfrm>
            <a:custGeom>
              <a:avLst/>
              <a:gdLst/>
              <a:ahLst/>
              <a:cxnLst/>
              <a:rect l="l" t="t" r="r" b="b"/>
              <a:pathLst>
                <a:path w="156" h="194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17"/>
                    <a:pt x="8" y="33"/>
                    <a:pt x="10" y="50"/>
                  </a:cubicBezTo>
                  <a:lnTo>
                    <a:pt x="28" y="54"/>
                  </a:lnTo>
                  <a:lnTo>
                    <a:pt x="22" y="96"/>
                  </a:lnTo>
                  <a:cubicBezTo>
                    <a:pt x="33" y="147"/>
                    <a:pt x="52" y="186"/>
                    <a:pt x="91" y="193"/>
                  </a:cubicBezTo>
                  <a:cubicBezTo>
                    <a:pt x="119" y="135"/>
                    <a:pt x="140" y="87"/>
                    <a:pt x="156" y="47"/>
                  </a:cubicBezTo>
                  <a:cubicBezTo>
                    <a:pt x="89" y="38"/>
                    <a:pt x="42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572575" y="528125"/>
              <a:ext cx="34400" cy="35100"/>
            </a:xfrm>
            <a:custGeom>
              <a:avLst/>
              <a:gdLst/>
              <a:ahLst/>
              <a:cxnLst/>
              <a:rect l="l" t="t" r="r" b="b"/>
              <a:pathLst>
                <a:path w="1376" h="1404" extrusionOk="0">
                  <a:moveTo>
                    <a:pt x="149" y="1"/>
                  </a:moveTo>
                  <a:cubicBezTo>
                    <a:pt x="114" y="123"/>
                    <a:pt x="65" y="225"/>
                    <a:pt x="1" y="256"/>
                  </a:cubicBezTo>
                  <a:cubicBezTo>
                    <a:pt x="47" y="265"/>
                    <a:pt x="89" y="281"/>
                    <a:pt x="130" y="302"/>
                  </a:cubicBezTo>
                  <a:cubicBezTo>
                    <a:pt x="395" y="529"/>
                    <a:pt x="552" y="738"/>
                    <a:pt x="742" y="923"/>
                  </a:cubicBezTo>
                  <a:cubicBezTo>
                    <a:pt x="951" y="1118"/>
                    <a:pt x="974" y="1208"/>
                    <a:pt x="1060" y="1252"/>
                  </a:cubicBezTo>
                  <a:cubicBezTo>
                    <a:pt x="1141" y="1292"/>
                    <a:pt x="1218" y="1343"/>
                    <a:pt x="1285" y="1403"/>
                  </a:cubicBezTo>
                  <a:cubicBezTo>
                    <a:pt x="1303" y="1296"/>
                    <a:pt x="1334" y="1194"/>
                    <a:pt x="1375" y="1095"/>
                  </a:cubicBezTo>
                  <a:cubicBezTo>
                    <a:pt x="1357" y="1069"/>
                    <a:pt x="1345" y="1044"/>
                    <a:pt x="1336" y="1014"/>
                  </a:cubicBezTo>
                  <a:cubicBezTo>
                    <a:pt x="1306" y="1005"/>
                    <a:pt x="1130" y="837"/>
                    <a:pt x="1116" y="837"/>
                  </a:cubicBezTo>
                  <a:cubicBezTo>
                    <a:pt x="1116" y="837"/>
                    <a:pt x="1116" y="837"/>
                    <a:pt x="1116" y="837"/>
                  </a:cubicBezTo>
                  <a:cubicBezTo>
                    <a:pt x="932" y="490"/>
                    <a:pt x="615" y="288"/>
                    <a:pt x="300" y="86"/>
                  </a:cubicBezTo>
                  <a:cubicBezTo>
                    <a:pt x="251" y="54"/>
                    <a:pt x="200" y="26"/>
                    <a:pt x="1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509125" y="553975"/>
              <a:ext cx="1925" cy="2175"/>
            </a:xfrm>
            <a:custGeom>
              <a:avLst/>
              <a:gdLst/>
              <a:ahLst/>
              <a:cxnLst/>
              <a:rect l="l" t="t" r="r" b="b"/>
              <a:pathLst>
                <a:path w="77" h="87" extrusionOk="0">
                  <a:moveTo>
                    <a:pt x="77" y="0"/>
                  </a:moveTo>
                  <a:cubicBezTo>
                    <a:pt x="51" y="28"/>
                    <a:pt x="26" y="54"/>
                    <a:pt x="0" y="79"/>
                  </a:cubicBezTo>
                  <a:cubicBezTo>
                    <a:pt x="7" y="84"/>
                    <a:pt x="15" y="87"/>
                    <a:pt x="24" y="87"/>
                  </a:cubicBezTo>
                  <a:cubicBezTo>
                    <a:pt x="37" y="87"/>
                    <a:pt x="53" y="82"/>
                    <a:pt x="72" y="72"/>
                  </a:cubicBezTo>
                  <a:cubicBezTo>
                    <a:pt x="72" y="47"/>
                    <a:pt x="74" y="24"/>
                    <a:pt x="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571700" y="525975"/>
              <a:ext cx="2750" cy="2350"/>
            </a:xfrm>
            <a:custGeom>
              <a:avLst/>
              <a:gdLst/>
              <a:ahLst/>
              <a:cxnLst/>
              <a:rect l="l" t="t" r="r" b="b"/>
              <a:pathLst>
                <a:path w="110" h="94" extrusionOk="0">
                  <a:moveTo>
                    <a:pt x="1" y="1"/>
                  </a:moveTo>
                  <a:cubicBezTo>
                    <a:pt x="1" y="68"/>
                    <a:pt x="18" y="94"/>
                    <a:pt x="41" y="94"/>
                  </a:cubicBezTo>
                  <a:cubicBezTo>
                    <a:pt x="61" y="94"/>
                    <a:pt x="86" y="75"/>
                    <a:pt x="110" y="47"/>
                  </a:cubicBezTo>
                  <a:cubicBezTo>
                    <a:pt x="75" y="31"/>
                    <a:pt x="38" y="15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525400" y="534850"/>
              <a:ext cx="5250" cy="5350"/>
            </a:xfrm>
            <a:custGeom>
              <a:avLst/>
              <a:gdLst/>
              <a:ahLst/>
              <a:cxnLst/>
              <a:rect l="l" t="t" r="r" b="b"/>
              <a:pathLst>
                <a:path w="210" h="214" extrusionOk="0">
                  <a:moveTo>
                    <a:pt x="63" y="0"/>
                  </a:moveTo>
                  <a:cubicBezTo>
                    <a:pt x="42" y="19"/>
                    <a:pt x="21" y="38"/>
                    <a:pt x="0" y="58"/>
                  </a:cubicBezTo>
                  <a:cubicBezTo>
                    <a:pt x="51" y="105"/>
                    <a:pt x="96" y="156"/>
                    <a:pt x="130" y="214"/>
                  </a:cubicBezTo>
                  <a:cubicBezTo>
                    <a:pt x="151" y="181"/>
                    <a:pt x="179" y="153"/>
                    <a:pt x="209" y="130"/>
                  </a:cubicBezTo>
                  <a:cubicBezTo>
                    <a:pt x="163" y="91"/>
                    <a:pt x="112" y="47"/>
                    <a:pt x="6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649950" y="570500"/>
              <a:ext cx="4025" cy="3425"/>
            </a:xfrm>
            <a:custGeom>
              <a:avLst/>
              <a:gdLst/>
              <a:ahLst/>
              <a:cxnLst/>
              <a:rect l="l" t="t" r="r" b="b"/>
              <a:pathLst>
                <a:path w="161" h="137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23" y="2"/>
                    <a:pt x="85" y="3"/>
                    <a:pt x="47" y="3"/>
                  </a:cubicBezTo>
                  <a:cubicBezTo>
                    <a:pt x="32" y="3"/>
                    <a:pt x="16" y="3"/>
                    <a:pt x="0" y="2"/>
                  </a:cubicBezTo>
                  <a:lnTo>
                    <a:pt x="0" y="2"/>
                  </a:lnTo>
                  <a:cubicBezTo>
                    <a:pt x="26" y="14"/>
                    <a:pt x="49" y="23"/>
                    <a:pt x="77" y="30"/>
                  </a:cubicBezTo>
                  <a:cubicBezTo>
                    <a:pt x="81" y="28"/>
                    <a:pt x="85" y="27"/>
                    <a:pt x="89" y="27"/>
                  </a:cubicBezTo>
                  <a:cubicBezTo>
                    <a:pt x="100" y="27"/>
                    <a:pt x="110" y="37"/>
                    <a:pt x="119" y="63"/>
                  </a:cubicBezTo>
                  <a:cubicBezTo>
                    <a:pt x="133" y="86"/>
                    <a:pt x="142" y="111"/>
                    <a:pt x="144" y="137"/>
                  </a:cubicBezTo>
                  <a:cubicBezTo>
                    <a:pt x="149" y="91"/>
                    <a:pt x="153" y="44"/>
                    <a:pt x="16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638650" y="569750"/>
              <a:ext cx="1225" cy="475"/>
            </a:xfrm>
            <a:custGeom>
              <a:avLst/>
              <a:gdLst/>
              <a:ahLst/>
              <a:cxnLst/>
              <a:rect l="l" t="t" r="r" b="b"/>
              <a:pathLst>
                <a:path w="49" h="19" extrusionOk="0">
                  <a:moveTo>
                    <a:pt x="0" y="0"/>
                  </a:moveTo>
                  <a:cubicBezTo>
                    <a:pt x="6" y="12"/>
                    <a:pt x="12" y="19"/>
                    <a:pt x="22" y="19"/>
                  </a:cubicBezTo>
                  <a:cubicBezTo>
                    <a:pt x="29" y="19"/>
                    <a:pt x="38" y="15"/>
                    <a:pt x="49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284600" y="690050"/>
              <a:ext cx="22625" cy="53200"/>
            </a:xfrm>
            <a:custGeom>
              <a:avLst/>
              <a:gdLst/>
              <a:ahLst/>
              <a:cxnLst/>
              <a:rect l="l" t="t" r="r" b="b"/>
              <a:pathLst>
                <a:path w="905" h="2128" extrusionOk="0">
                  <a:moveTo>
                    <a:pt x="874" y="1"/>
                  </a:moveTo>
                  <a:cubicBezTo>
                    <a:pt x="554" y="232"/>
                    <a:pt x="290" y="527"/>
                    <a:pt x="160" y="851"/>
                  </a:cubicBezTo>
                  <a:cubicBezTo>
                    <a:pt x="105" y="988"/>
                    <a:pt x="63" y="1134"/>
                    <a:pt x="40" y="1283"/>
                  </a:cubicBezTo>
                  <a:lnTo>
                    <a:pt x="70" y="1308"/>
                  </a:lnTo>
                  <a:cubicBezTo>
                    <a:pt x="64" y="1307"/>
                    <a:pt x="59" y="1306"/>
                    <a:pt x="54" y="1306"/>
                  </a:cubicBezTo>
                  <a:cubicBezTo>
                    <a:pt x="48" y="1306"/>
                    <a:pt x="43" y="1307"/>
                    <a:pt x="37" y="1308"/>
                  </a:cubicBezTo>
                  <a:cubicBezTo>
                    <a:pt x="0" y="1572"/>
                    <a:pt x="26" y="1841"/>
                    <a:pt x="111" y="2096"/>
                  </a:cubicBezTo>
                  <a:cubicBezTo>
                    <a:pt x="141" y="2113"/>
                    <a:pt x="169" y="2128"/>
                    <a:pt x="186" y="2128"/>
                  </a:cubicBezTo>
                  <a:cubicBezTo>
                    <a:pt x="213" y="2128"/>
                    <a:pt x="210" y="2090"/>
                    <a:pt x="139" y="1960"/>
                  </a:cubicBezTo>
                  <a:lnTo>
                    <a:pt x="139" y="1960"/>
                  </a:lnTo>
                  <a:cubicBezTo>
                    <a:pt x="202" y="2004"/>
                    <a:pt x="269" y="2041"/>
                    <a:pt x="339" y="2075"/>
                  </a:cubicBezTo>
                  <a:lnTo>
                    <a:pt x="378" y="2075"/>
                  </a:lnTo>
                  <a:cubicBezTo>
                    <a:pt x="290" y="1693"/>
                    <a:pt x="304" y="1292"/>
                    <a:pt x="418" y="916"/>
                  </a:cubicBezTo>
                  <a:cubicBezTo>
                    <a:pt x="350" y="875"/>
                    <a:pt x="292" y="819"/>
                    <a:pt x="244" y="754"/>
                  </a:cubicBezTo>
                  <a:lnTo>
                    <a:pt x="313" y="601"/>
                  </a:lnTo>
                  <a:lnTo>
                    <a:pt x="464" y="833"/>
                  </a:lnTo>
                  <a:cubicBezTo>
                    <a:pt x="478" y="812"/>
                    <a:pt x="492" y="793"/>
                    <a:pt x="506" y="775"/>
                  </a:cubicBezTo>
                  <a:lnTo>
                    <a:pt x="501" y="726"/>
                  </a:lnTo>
                  <a:cubicBezTo>
                    <a:pt x="503" y="726"/>
                    <a:pt x="506" y="726"/>
                    <a:pt x="508" y="726"/>
                  </a:cubicBezTo>
                  <a:cubicBezTo>
                    <a:pt x="519" y="726"/>
                    <a:pt x="529" y="730"/>
                    <a:pt x="538" y="736"/>
                  </a:cubicBezTo>
                  <a:cubicBezTo>
                    <a:pt x="575" y="687"/>
                    <a:pt x="617" y="640"/>
                    <a:pt x="663" y="599"/>
                  </a:cubicBezTo>
                  <a:cubicBezTo>
                    <a:pt x="635" y="541"/>
                    <a:pt x="652" y="511"/>
                    <a:pt x="515" y="351"/>
                  </a:cubicBezTo>
                  <a:cubicBezTo>
                    <a:pt x="560" y="293"/>
                    <a:pt x="667" y="171"/>
                    <a:pt x="840" y="171"/>
                  </a:cubicBezTo>
                  <a:cubicBezTo>
                    <a:pt x="861" y="171"/>
                    <a:pt x="882" y="173"/>
                    <a:pt x="904" y="177"/>
                  </a:cubicBezTo>
                  <a:cubicBezTo>
                    <a:pt x="890" y="119"/>
                    <a:pt x="881" y="59"/>
                    <a:pt x="8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647500" y="570500"/>
              <a:ext cx="1025" cy="725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3" y="0"/>
                  </a:moveTo>
                  <a:lnTo>
                    <a:pt x="1" y="26"/>
                  </a:lnTo>
                  <a:cubicBezTo>
                    <a:pt x="7" y="28"/>
                    <a:pt x="12" y="29"/>
                    <a:pt x="16" y="29"/>
                  </a:cubicBezTo>
                  <a:cubicBezTo>
                    <a:pt x="30" y="29"/>
                    <a:pt x="39" y="18"/>
                    <a:pt x="40" y="2"/>
                  </a:cubicBezTo>
                  <a:cubicBezTo>
                    <a:pt x="29" y="2"/>
                    <a:pt x="17" y="2"/>
                    <a:pt x="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725800" y="572275"/>
              <a:ext cx="33650" cy="76225"/>
            </a:xfrm>
            <a:custGeom>
              <a:avLst/>
              <a:gdLst/>
              <a:ahLst/>
              <a:cxnLst/>
              <a:rect l="l" t="t" r="r" b="b"/>
              <a:pathLst>
                <a:path w="1346" h="3049" extrusionOk="0">
                  <a:moveTo>
                    <a:pt x="68" y="1"/>
                  </a:moveTo>
                  <a:cubicBezTo>
                    <a:pt x="24" y="1"/>
                    <a:pt x="1" y="25"/>
                    <a:pt x="17" y="103"/>
                  </a:cubicBezTo>
                  <a:cubicBezTo>
                    <a:pt x="156" y="249"/>
                    <a:pt x="117" y="328"/>
                    <a:pt x="110" y="421"/>
                  </a:cubicBezTo>
                  <a:cubicBezTo>
                    <a:pt x="203" y="548"/>
                    <a:pt x="73" y="523"/>
                    <a:pt x="284" y="678"/>
                  </a:cubicBezTo>
                  <a:cubicBezTo>
                    <a:pt x="247" y="752"/>
                    <a:pt x="295" y="859"/>
                    <a:pt x="279" y="956"/>
                  </a:cubicBezTo>
                  <a:cubicBezTo>
                    <a:pt x="488" y="1225"/>
                    <a:pt x="346" y="1332"/>
                    <a:pt x="432" y="1410"/>
                  </a:cubicBezTo>
                  <a:cubicBezTo>
                    <a:pt x="430" y="1812"/>
                    <a:pt x="476" y="2057"/>
                    <a:pt x="761" y="2335"/>
                  </a:cubicBezTo>
                  <a:cubicBezTo>
                    <a:pt x="666" y="2614"/>
                    <a:pt x="1070" y="2845"/>
                    <a:pt x="1084" y="3026"/>
                  </a:cubicBezTo>
                  <a:cubicBezTo>
                    <a:pt x="1101" y="3041"/>
                    <a:pt x="1123" y="3049"/>
                    <a:pt x="1145" y="3049"/>
                  </a:cubicBezTo>
                  <a:cubicBezTo>
                    <a:pt x="1164" y="3049"/>
                    <a:pt x="1183" y="3043"/>
                    <a:pt x="1199" y="3031"/>
                  </a:cubicBezTo>
                  <a:cubicBezTo>
                    <a:pt x="1200" y="3035"/>
                    <a:pt x="1203" y="3037"/>
                    <a:pt x="1207" y="3037"/>
                  </a:cubicBezTo>
                  <a:cubicBezTo>
                    <a:pt x="1212" y="3037"/>
                    <a:pt x="1221" y="3033"/>
                    <a:pt x="1234" y="3024"/>
                  </a:cubicBezTo>
                  <a:lnTo>
                    <a:pt x="1244" y="3036"/>
                  </a:lnTo>
                  <a:lnTo>
                    <a:pt x="1320" y="2929"/>
                  </a:lnTo>
                  <a:lnTo>
                    <a:pt x="1299" y="2915"/>
                  </a:lnTo>
                  <a:cubicBezTo>
                    <a:pt x="1318" y="2887"/>
                    <a:pt x="1334" y="2857"/>
                    <a:pt x="1346" y="2839"/>
                  </a:cubicBezTo>
                  <a:cubicBezTo>
                    <a:pt x="1313" y="2825"/>
                    <a:pt x="1297" y="2778"/>
                    <a:pt x="1271" y="2771"/>
                  </a:cubicBezTo>
                  <a:cubicBezTo>
                    <a:pt x="1285" y="2771"/>
                    <a:pt x="1301" y="2771"/>
                    <a:pt x="1318" y="2769"/>
                  </a:cubicBezTo>
                  <a:cubicBezTo>
                    <a:pt x="1053" y="2528"/>
                    <a:pt x="1056" y="2454"/>
                    <a:pt x="852" y="2206"/>
                  </a:cubicBezTo>
                  <a:cubicBezTo>
                    <a:pt x="710" y="1962"/>
                    <a:pt x="673" y="1675"/>
                    <a:pt x="750" y="1404"/>
                  </a:cubicBezTo>
                  <a:cubicBezTo>
                    <a:pt x="618" y="1281"/>
                    <a:pt x="604" y="1116"/>
                    <a:pt x="594" y="956"/>
                  </a:cubicBezTo>
                  <a:cubicBezTo>
                    <a:pt x="534" y="747"/>
                    <a:pt x="516" y="655"/>
                    <a:pt x="527" y="481"/>
                  </a:cubicBezTo>
                  <a:cubicBezTo>
                    <a:pt x="388" y="363"/>
                    <a:pt x="332" y="295"/>
                    <a:pt x="404" y="251"/>
                  </a:cubicBezTo>
                  <a:cubicBezTo>
                    <a:pt x="217" y="145"/>
                    <a:pt x="198" y="89"/>
                    <a:pt x="156" y="50"/>
                  </a:cubicBezTo>
                  <a:cubicBezTo>
                    <a:pt x="138" y="33"/>
                    <a:pt x="124" y="20"/>
                    <a:pt x="108" y="6"/>
                  </a:cubicBezTo>
                  <a:cubicBezTo>
                    <a:pt x="93" y="3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308925" y="685300"/>
              <a:ext cx="5200" cy="4700"/>
            </a:xfrm>
            <a:custGeom>
              <a:avLst/>
              <a:gdLst/>
              <a:ahLst/>
              <a:cxnLst/>
              <a:rect l="l" t="t" r="r" b="b"/>
              <a:pathLst>
                <a:path w="208" h="188" extrusionOk="0">
                  <a:moveTo>
                    <a:pt x="207" y="1"/>
                  </a:moveTo>
                  <a:lnTo>
                    <a:pt x="207" y="1"/>
                  </a:lnTo>
                  <a:cubicBezTo>
                    <a:pt x="135" y="38"/>
                    <a:pt x="68" y="79"/>
                    <a:pt x="1" y="123"/>
                  </a:cubicBezTo>
                  <a:cubicBezTo>
                    <a:pt x="36" y="148"/>
                    <a:pt x="71" y="187"/>
                    <a:pt x="104" y="187"/>
                  </a:cubicBezTo>
                  <a:cubicBezTo>
                    <a:pt x="140" y="187"/>
                    <a:pt x="174" y="145"/>
                    <a:pt x="20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818825" y="778325"/>
              <a:ext cx="49650" cy="111925"/>
            </a:xfrm>
            <a:custGeom>
              <a:avLst/>
              <a:gdLst/>
              <a:ahLst/>
              <a:cxnLst/>
              <a:rect l="l" t="t" r="r" b="b"/>
              <a:pathLst>
                <a:path w="1986" h="4477" extrusionOk="0">
                  <a:moveTo>
                    <a:pt x="274" y="0"/>
                  </a:moveTo>
                  <a:lnTo>
                    <a:pt x="274" y="0"/>
                  </a:lnTo>
                  <a:cubicBezTo>
                    <a:pt x="230" y="19"/>
                    <a:pt x="171" y="27"/>
                    <a:pt x="117" y="27"/>
                  </a:cubicBezTo>
                  <a:cubicBezTo>
                    <a:pt x="69" y="27"/>
                    <a:pt x="26" y="20"/>
                    <a:pt x="1" y="10"/>
                  </a:cubicBezTo>
                  <a:lnTo>
                    <a:pt x="1" y="10"/>
                  </a:lnTo>
                  <a:cubicBezTo>
                    <a:pt x="281" y="598"/>
                    <a:pt x="492" y="1037"/>
                    <a:pt x="877" y="1533"/>
                  </a:cubicBezTo>
                  <a:cubicBezTo>
                    <a:pt x="1086" y="1547"/>
                    <a:pt x="1086" y="1676"/>
                    <a:pt x="1174" y="1866"/>
                  </a:cubicBezTo>
                  <a:cubicBezTo>
                    <a:pt x="1264" y="1894"/>
                    <a:pt x="1408" y="2087"/>
                    <a:pt x="1429" y="2115"/>
                  </a:cubicBezTo>
                  <a:cubicBezTo>
                    <a:pt x="1521" y="2272"/>
                    <a:pt x="1510" y="2458"/>
                    <a:pt x="1603" y="2506"/>
                  </a:cubicBezTo>
                  <a:cubicBezTo>
                    <a:pt x="1577" y="2794"/>
                    <a:pt x="1709" y="2873"/>
                    <a:pt x="1610" y="2954"/>
                  </a:cubicBezTo>
                  <a:cubicBezTo>
                    <a:pt x="1535" y="3281"/>
                    <a:pt x="1563" y="3459"/>
                    <a:pt x="1528" y="3600"/>
                  </a:cubicBezTo>
                  <a:cubicBezTo>
                    <a:pt x="1484" y="3693"/>
                    <a:pt x="1454" y="3665"/>
                    <a:pt x="1299" y="3925"/>
                  </a:cubicBezTo>
                  <a:cubicBezTo>
                    <a:pt x="1264" y="3971"/>
                    <a:pt x="1227" y="4013"/>
                    <a:pt x="1185" y="4050"/>
                  </a:cubicBezTo>
                  <a:cubicBezTo>
                    <a:pt x="1192" y="4055"/>
                    <a:pt x="1199" y="4057"/>
                    <a:pt x="1204" y="4062"/>
                  </a:cubicBezTo>
                  <a:cubicBezTo>
                    <a:pt x="1139" y="4242"/>
                    <a:pt x="1093" y="4301"/>
                    <a:pt x="1057" y="4301"/>
                  </a:cubicBezTo>
                  <a:cubicBezTo>
                    <a:pt x="1026" y="4301"/>
                    <a:pt x="1002" y="4258"/>
                    <a:pt x="979" y="4212"/>
                  </a:cubicBezTo>
                  <a:cubicBezTo>
                    <a:pt x="909" y="4259"/>
                    <a:pt x="842" y="4296"/>
                    <a:pt x="787" y="4328"/>
                  </a:cubicBezTo>
                  <a:cubicBezTo>
                    <a:pt x="876" y="4359"/>
                    <a:pt x="914" y="4477"/>
                    <a:pt x="980" y="4477"/>
                  </a:cubicBezTo>
                  <a:cubicBezTo>
                    <a:pt x="1010" y="4477"/>
                    <a:pt x="1046" y="4452"/>
                    <a:pt x="1095" y="4384"/>
                  </a:cubicBezTo>
                  <a:cubicBezTo>
                    <a:pt x="1113" y="4396"/>
                    <a:pt x="1123" y="4419"/>
                    <a:pt x="1116" y="4442"/>
                  </a:cubicBezTo>
                  <a:cubicBezTo>
                    <a:pt x="1266" y="4335"/>
                    <a:pt x="1417" y="4229"/>
                    <a:pt x="1566" y="3985"/>
                  </a:cubicBezTo>
                  <a:cubicBezTo>
                    <a:pt x="1600" y="3964"/>
                    <a:pt x="1756" y="3802"/>
                    <a:pt x="1737" y="3605"/>
                  </a:cubicBezTo>
                  <a:cubicBezTo>
                    <a:pt x="1848" y="3373"/>
                    <a:pt x="1971" y="3262"/>
                    <a:pt x="1897" y="3162"/>
                  </a:cubicBezTo>
                  <a:cubicBezTo>
                    <a:pt x="1985" y="2873"/>
                    <a:pt x="1976" y="2740"/>
                    <a:pt x="1946" y="2490"/>
                  </a:cubicBezTo>
                  <a:cubicBezTo>
                    <a:pt x="1839" y="2379"/>
                    <a:pt x="1779" y="2261"/>
                    <a:pt x="1684" y="2126"/>
                  </a:cubicBezTo>
                  <a:cubicBezTo>
                    <a:pt x="1651" y="1913"/>
                    <a:pt x="1521" y="1702"/>
                    <a:pt x="1433" y="1642"/>
                  </a:cubicBezTo>
                  <a:cubicBezTo>
                    <a:pt x="1301" y="1542"/>
                    <a:pt x="1181" y="1431"/>
                    <a:pt x="1074" y="1308"/>
                  </a:cubicBezTo>
                  <a:cubicBezTo>
                    <a:pt x="761" y="981"/>
                    <a:pt x="483" y="670"/>
                    <a:pt x="369" y="72"/>
                  </a:cubicBezTo>
                  <a:lnTo>
                    <a:pt x="316" y="26"/>
                  </a:lnTo>
                  <a:cubicBezTo>
                    <a:pt x="289" y="132"/>
                    <a:pt x="275" y="367"/>
                    <a:pt x="214" y="367"/>
                  </a:cubicBezTo>
                  <a:cubicBezTo>
                    <a:pt x="212" y="367"/>
                    <a:pt x="211" y="367"/>
                    <a:pt x="209" y="36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513800" y="537225"/>
              <a:ext cx="15275" cy="23775"/>
            </a:xfrm>
            <a:custGeom>
              <a:avLst/>
              <a:gdLst/>
              <a:ahLst/>
              <a:cxnLst/>
              <a:rect l="l" t="t" r="r" b="b"/>
              <a:pathLst>
                <a:path w="611" h="951" extrusionOk="0">
                  <a:moveTo>
                    <a:pt x="437" y="408"/>
                  </a:moveTo>
                  <a:cubicBezTo>
                    <a:pt x="403" y="477"/>
                    <a:pt x="378" y="527"/>
                    <a:pt x="363" y="527"/>
                  </a:cubicBezTo>
                  <a:cubicBezTo>
                    <a:pt x="363" y="527"/>
                    <a:pt x="363" y="527"/>
                    <a:pt x="362" y="527"/>
                  </a:cubicBezTo>
                  <a:cubicBezTo>
                    <a:pt x="381" y="483"/>
                    <a:pt x="404" y="443"/>
                    <a:pt x="437" y="408"/>
                  </a:cubicBezTo>
                  <a:close/>
                  <a:moveTo>
                    <a:pt x="427" y="0"/>
                  </a:moveTo>
                  <a:cubicBezTo>
                    <a:pt x="267" y="165"/>
                    <a:pt x="126" y="346"/>
                    <a:pt x="8" y="543"/>
                  </a:cubicBezTo>
                  <a:lnTo>
                    <a:pt x="1" y="805"/>
                  </a:lnTo>
                  <a:cubicBezTo>
                    <a:pt x="29" y="768"/>
                    <a:pt x="107" y="826"/>
                    <a:pt x="119" y="698"/>
                  </a:cubicBezTo>
                  <a:lnTo>
                    <a:pt x="110" y="654"/>
                  </a:lnTo>
                  <a:lnTo>
                    <a:pt x="247" y="633"/>
                  </a:lnTo>
                  <a:lnTo>
                    <a:pt x="63" y="946"/>
                  </a:lnTo>
                  <a:cubicBezTo>
                    <a:pt x="66" y="946"/>
                    <a:pt x="70" y="949"/>
                    <a:pt x="73" y="951"/>
                  </a:cubicBezTo>
                  <a:cubicBezTo>
                    <a:pt x="140" y="856"/>
                    <a:pt x="203" y="756"/>
                    <a:pt x="254" y="650"/>
                  </a:cubicBezTo>
                  <a:cubicBezTo>
                    <a:pt x="365" y="534"/>
                    <a:pt x="481" y="408"/>
                    <a:pt x="611" y="293"/>
                  </a:cubicBezTo>
                  <a:lnTo>
                    <a:pt x="594" y="265"/>
                  </a:lnTo>
                  <a:cubicBezTo>
                    <a:pt x="543" y="318"/>
                    <a:pt x="485" y="355"/>
                    <a:pt x="437" y="408"/>
                  </a:cubicBezTo>
                  <a:cubicBezTo>
                    <a:pt x="469" y="344"/>
                    <a:pt x="509" y="260"/>
                    <a:pt x="550" y="188"/>
                  </a:cubicBezTo>
                  <a:cubicBezTo>
                    <a:pt x="513" y="123"/>
                    <a:pt x="471" y="61"/>
                    <a:pt x="4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807000" y="901600"/>
              <a:ext cx="16850" cy="34100"/>
            </a:xfrm>
            <a:custGeom>
              <a:avLst/>
              <a:gdLst/>
              <a:ahLst/>
              <a:cxnLst/>
              <a:rect l="l" t="t" r="r" b="b"/>
              <a:pathLst>
                <a:path w="674" h="1364" extrusionOk="0">
                  <a:moveTo>
                    <a:pt x="562" y="0"/>
                  </a:moveTo>
                  <a:cubicBezTo>
                    <a:pt x="499" y="207"/>
                    <a:pt x="454" y="269"/>
                    <a:pt x="415" y="269"/>
                  </a:cubicBezTo>
                  <a:cubicBezTo>
                    <a:pt x="375" y="269"/>
                    <a:pt x="342" y="207"/>
                    <a:pt x="302" y="167"/>
                  </a:cubicBezTo>
                  <a:cubicBezTo>
                    <a:pt x="265" y="223"/>
                    <a:pt x="230" y="283"/>
                    <a:pt x="193" y="348"/>
                  </a:cubicBezTo>
                  <a:cubicBezTo>
                    <a:pt x="216" y="366"/>
                    <a:pt x="226" y="422"/>
                    <a:pt x="226" y="587"/>
                  </a:cubicBezTo>
                  <a:cubicBezTo>
                    <a:pt x="168" y="832"/>
                    <a:pt x="89" y="777"/>
                    <a:pt x="22" y="978"/>
                  </a:cubicBezTo>
                  <a:cubicBezTo>
                    <a:pt x="1" y="1187"/>
                    <a:pt x="26" y="1296"/>
                    <a:pt x="70" y="1363"/>
                  </a:cubicBezTo>
                  <a:cubicBezTo>
                    <a:pt x="117" y="1206"/>
                    <a:pt x="177" y="1053"/>
                    <a:pt x="249" y="907"/>
                  </a:cubicBezTo>
                  <a:lnTo>
                    <a:pt x="249" y="907"/>
                  </a:lnTo>
                  <a:cubicBezTo>
                    <a:pt x="228" y="923"/>
                    <a:pt x="197" y="931"/>
                    <a:pt x="163" y="931"/>
                  </a:cubicBezTo>
                  <a:cubicBezTo>
                    <a:pt x="127" y="931"/>
                    <a:pt x="89" y="922"/>
                    <a:pt x="56" y="907"/>
                  </a:cubicBezTo>
                  <a:cubicBezTo>
                    <a:pt x="153" y="898"/>
                    <a:pt x="270" y="878"/>
                    <a:pt x="298" y="878"/>
                  </a:cubicBezTo>
                  <a:cubicBezTo>
                    <a:pt x="302" y="878"/>
                    <a:pt x="304" y="878"/>
                    <a:pt x="304" y="879"/>
                  </a:cubicBezTo>
                  <a:cubicBezTo>
                    <a:pt x="381" y="645"/>
                    <a:pt x="508" y="431"/>
                    <a:pt x="673" y="248"/>
                  </a:cubicBezTo>
                  <a:cubicBezTo>
                    <a:pt x="634" y="200"/>
                    <a:pt x="597" y="123"/>
                    <a:pt x="56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663500" y="987650"/>
              <a:ext cx="143075" cy="121050"/>
            </a:xfrm>
            <a:custGeom>
              <a:avLst/>
              <a:gdLst/>
              <a:ahLst/>
              <a:cxnLst/>
              <a:rect l="l" t="t" r="r" b="b"/>
              <a:pathLst>
                <a:path w="5723" h="4842" extrusionOk="0">
                  <a:moveTo>
                    <a:pt x="2414" y="1725"/>
                  </a:moveTo>
                  <a:cubicBezTo>
                    <a:pt x="2432" y="1725"/>
                    <a:pt x="2441" y="1753"/>
                    <a:pt x="2430" y="1832"/>
                  </a:cubicBezTo>
                  <a:cubicBezTo>
                    <a:pt x="2410" y="1915"/>
                    <a:pt x="2321" y="1984"/>
                    <a:pt x="2337" y="2070"/>
                  </a:cubicBezTo>
                  <a:lnTo>
                    <a:pt x="2337" y="2070"/>
                  </a:lnTo>
                  <a:lnTo>
                    <a:pt x="2294" y="1851"/>
                  </a:lnTo>
                  <a:cubicBezTo>
                    <a:pt x="2328" y="1803"/>
                    <a:pt x="2384" y="1725"/>
                    <a:pt x="2414" y="1725"/>
                  </a:cubicBezTo>
                  <a:close/>
                  <a:moveTo>
                    <a:pt x="2134" y="2011"/>
                  </a:moveTo>
                  <a:cubicBezTo>
                    <a:pt x="2154" y="2050"/>
                    <a:pt x="2180" y="2087"/>
                    <a:pt x="2210" y="2122"/>
                  </a:cubicBezTo>
                  <a:cubicBezTo>
                    <a:pt x="2209" y="2122"/>
                    <a:pt x="2207" y="2122"/>
                    <a:pt x="2206" y="2122"/>
                  </a:cubicBezTo>
                  <a:cubicBezTo>
                    <a:pt x="2180" y="2122"/>
                    <a:pt x="2158" y="2059"/>
                    <a:pt x="2134" y="2011"/>
                  </a:cubicBezTo>
                  <a:close/>
                  <a:moveTo>
                    <a:pt x="5629" y="1"/>
                  </a:moveTo>
                  <a:lnTo>
                    <a:pt x="5629" y="1"/>
                  </a:lnTo>
                  <a:cubicBezTo>
                    <a:pt x="5654" y="115"/>
                    <a:pt x="5617" y="339"/>
                    <a:pt x="5586" y="339"/>
                  </a:cubicBezTo>
                  <a:cubicBezTo>
                    <a:pt x="5582" y="339"/>
                    <a:pt x="5578" y="334"/>
                    <a:pt x="5574" y="325"/>
                  </a:cubicBezTo>
                  <a:cubicBezTo>
                    <a:pt x="5562" y="594"/>
                    <a:pt x="5518" y="654"/>
                    <a:pt x="5326" y="726"/>
                  </a:cubicBezTo>
                  <a:cubicBezTo>
                    <a:pt x="5307" y="854"/>
                    <a:pt x="5226" y="1007"/>
                    <a:pt x="4966" y="1097"/>
                  </a:cubicBezTo>
                  <a:cubicBezTo>
                    <a:pt x="4941" y="1150"/>
                    <a:pt x="4778" y="1352"/>
                    <a:pt x="4649" y="1352"/>
                  </a:cubicBezTo>
                  <a:cubicBezTo>
                    <a:pt x="4648" y="1352"/>
                    <a:pt x="4647" y="1352"/>
                    <a:pt x="4647" y="1352"/>
                  </a:cubicBezTo>
                  <a:cubicBezTo>
                    <a:pt x="4571" y="1342"/>
                    <a:pt x="4507" y="1338"/>
                    <a:pt x="4450" y="1338"/>
                  </a:cubicBezTo>
                  <a:cubicBezTo>
                    <a:pt x="4345" y="1338"/>
                    <a:pt x="4261" y="1353"/>
                    <a:pt x="4167" y="1380"/>
                  </a:cubicBezTo>
                  <a:cubicBezTo>
                    <a:pt x="4114" y="1390"/>
                    <a:pt x="3965" y="1453"/>
                    <a:pt x="3848" y="1453"/>
                  </a:cubicBezTo>
                  <a:cubicBezTo>
                    <a:pt x="3806" y="1453"/>
                    <a:pt x="3768" y="1444"/>
                    <a:pt x="3740" y="1422"/>
                  </a:cubicBezTo>
                  <a:cubicBezTo>
                    <a:pt x="3110" y="1429"/>
                    <a:pt x="2646" y="1503"/>
                    <a:pt x="2048" y="1892"/>
                  </a:cubicBezTo>
                  <a:cubicBezTo>
                    <a:pt x="2064" y="1892"/>
                    <a:pt x="2085" y="1925"/>
                    <a:pt x="2110" y="1967"/>
                  </a:cubicBezTo>
                  <a:cubicBezTo>
                    <a:pt x="2103" y="1958"/>
                    <a:pt x="2096" y="1953"/>
                    <a:pt x="2088" y="1953"/>
                  </a:cubicBezTo>
                  <a:cubicBezTo>
                    <a:pt x="2080" y="1953"/>
                    <a:pt x="2072" y="1958"/>
                    <a:pt x="2064" y="1971"/>
                  </a:cubicBezTo>
                  <a:cubicBezTo>
                    <a:pt x="1443" y="2337"/>
                    <a:pt x="1223" y="2713"/>
                    <a:pt x="995" y="3309"/>
                  </a:cubicBezTo>
                  <a:cubicBezTo>
                    <a:pt x="991" y="3782"/>
                    <a:pt x="652" y="4315"/>
                    <a:pt x="152" y="4517"/>
                  </a:cubicBezTo>
                  <a:cubicBezTo>
                    <a:pt x="168" y="4575"/>
                    <a:pt x="161" y="4633"/>
                    <a:pt x="135" y="4686"/>
                  </a:cubicBezTo>
                  <a:cubicBezTo>
                    <a:pt x="131" y="4685"/>
                    <a:pt x="127" y="4685"/>
                    <a:pt x="123" y="4685"/>
                  </a:cubicBezTo>
                  <a:cubicBezTo>
                    <a:pt x="67" y="4685"/>
                    <a:pt x="31" y="4755"/>
                    <a:pt x="1" y="4841"/>
                  </a:cubicBezTo>
                  <a:cubicBezTo>
                    <a:pt x="476" y="4670"/>
                    <a:pt x="849" y="4364"/>
                    <a:pt x="1063" y="3972"/>
                  </a:cubicBezTo>
                  <a:lnTo>
                    <a:pt x="1063" y="3972"/>
                  </a:lnTo>
                  <a:cubicBezTo>
                    <a:pt x="1052" y="3979"/>
                    <a:pt x="1041" y="3982"/>
                    <a:pt x="1031" y="3982"/>
                  </a:cubicBezTo>
                  <a:cubicBezTo>
                    <a:pt x="995" y="3982"/>
                    <a:pt x="962" y="3935"/>
                    <a:pt x="935" y="3800"/>
                  </a:cubicBezTo>
                  <a:lnTo>
                    <a:pt x="1046" y="3647"/>
                  </a:lnTo>
                  <a:cubicBezTo>
                    <a:pt x="1066" y="3699"/>
                    <a:pt x="1107" y="3713"/>
                    <a:pt x="1153" y="3713"/>
                  </a:cubicBezTo>
                  <a:cubicBezTo>
                    <a:pt x="1161" y="3713"/>
                    <a:pt x="1168" y="3713"/>
                    <a:pt x="1176" y="3712"/>
                  </a:cubicBezTo>
                  <a:cubicBezTo>
                    <a:pt x="1216" y="3596"/>
                    <a:pt x="1243" y="3478"/>
                    <a:pt x="1255" y="3357"/>
                  </a:cubicBezTo>
                  <a:cubicBezTo>
                    <a:pt x="1433" y="2880"/>
                    <a:pt x="1774" y="2572"/>
                    <a:pt x="2215" y="2127"/>
                  </a:cubicBezTo>
                  <a:cubicBezTo>
                    <a:pt x="2224" y="2136"/>
                    <a:pt x="2234" y="2142"/>
                    <a:pt x="2243" y="2142"/>
                  </a:cubicBezTo>
                  <a:cubicBezTo>
                    <a:pt x="2249" y="2142"/>
                    <a:pt x="2255" y="2139"/>
                    <a:pt x="2261" y="2133"/>
                  </a:cubicBezTo>
                  <a:cubicBezTo>
                    <a:pt x="2412" y="2025"/>
                    <a:pt x="2574" y="1932"/>
                    <a:pt x="2748" y="1860"/>
                  </a:cubicBezTo>
                  <a:lnTo>
                    <a:pt x="2702" y="1621"/>
                  </a:lnTo>
                  <a:lnTo>
                    <a:pt x="2732" y="1586"/>
                  </a:lnTo>
                  <a:lnTo>
                    <a:pt x="2783" y="1846"/>
                  </a:lnTo>
                  <a:cubicBezTo>
                    <a:pt x="2962" y="1779"/>
                    <a:pt x="3137" y="1750"/>
                    <a:pt x="3319" y="1750"/>
                  </a:cubicBezTo>
                  <a:cubicBezTo>
                    <a:pt x="3452" y="1750"/>
                    <a:pt x="3589" y="1765"/>
                    <a:pt x="3736" y="1793"/>
                  </a:cubicBezTo>
                  <a:cubicBezTo>
                    <a:pt x="3849" y="1790"/>
                    <a:pt x="4083" y="1804"/>
                    <a:pt x="4313" y="1623"/>
                  </a:cubicBezTo>
                  <a:cubicBezTo>
                    <a:pt x="4342" y="1636"/>
                    <a:pt x="4369" y="1641"/>
                    <a:pt x="4396" y="1641"/>
                  </a:cubicBezTo>
                  <a:cubicBezTo>
                    <a:pt x="4503" y="1641"/>
                    <a:pt x="4598" y="1556"/>
                    <a:pt x="4709" y="1473"/>
                  </a:cubicBezTo>
                  <a:cubicBezTo>
                    <a:pt x="4776" y="1519"/>
                    <a:pt x="4831" y="1540"/>
                    <a:pt x="4889" y="1540"/>
                  </a:cubicBezTo>
                  <a:cubicBezTo>
                    <a:pt x="4970" y="1540"/>
                    <a:pt x="5054" y="1498"/>
                    <a:pt x="5177" y="1426"/>
                  </a:cubicBezTo>
                  <a:cubicBezTo>
                    <a:pt x="5332" y="1206"/>
                    <a:pt x="5457" y="1051"/>
                    <a:pt x="5565" y="1051"/>
                  </a:cubicBezTo>
                  <a:cubicBezTo>
                    <a:pt x="5567" y="1051"/>
                    <a:pt x="5569" y="1051"/>
                    <a:pt x="5572" y="1051"/>
                  </a:cubicBezTo>
                  <a:cubicBezTo>
                    <a:pt x="5623" y="958"/>
                    <a:pt x="5662" y="886"/>
                    <a:pt x="5704" y="814"/>
                  </a:cubicBezTo>
                  <a:cubicBezTo>
                    <a:pt x="5660" y="666"/>
                    <a:pt x="5634" y="471"/>
                    <a:pt x="5592" y="425"/>
                  </a:cubicBezTo>
                  <a:lnTo>
                    <a:pt x="5722" y="188"/>
                  </a:lnTo>
                  <a:lnTo>
                    <a:pt x="5629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616050" y="1093375"/>
              <a:ext cx="2575" cy="4475"/>
            </a:xfrm>
            <a:custGeom>
              <a:avLst/>
              <a:gdLst/>
              <a:ahLst/>
              <a:cxnLst/>
              <a:rect l="l" t="t" r="r" b="b"/>
              <a:pathLst>
                <a:path w="103" h="179" extrusionOk="0">
                  <a:moveTo>
                    <a:pt x="42" y="0"/>
                  </a:moveTo>
                  <a:cubicBezTo>
                    <a:pt x="37" y="63"/>
                    <a:pt x="23" y="121"/>
                    <a:pt x="0" y="179"/>
                  </a:cubicBezTo>
                  <a:lnTo>
                    <a:pt x="102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620325" y="1095500"/>
              <a:ext cx="12325" cy="8350"/>
            </a:xfrm>
            <a:custGeom>
              <a:avLst/>
              <a:gdLst/>
              <a:ahLst/>
              <a:cxnLst/>
              <a:rect l="l" t="t" r="r" b="b"/>
              <a:pathLst>
                <a:path w="493" h="334" extrusionOk="0">
                  <a:moveTo>
                    <a:pt x="8" y="1"/>
                  </a:moveTo>
                  <a:lnTo>
                    <a:pt x="1" y="82"/>
                  </a:lnTo>
                  <a:cubicBezTo>
                    <a:pt x="29" y="72"/>
                    <a:pt x="54" y="68"/>
                    <a:pt x="75" y="68"/>
                  </a:cubicBezTo>
                  <a:cubicBezTo>
                    <a:pt x="243" y="68"/>
                    <a:pt x="230" y="333"/>
                    <a:pt x="341" y="333"/>
                  </a:cubicBezTo>
                  <a:cubicBezTo>
                    <a:pt x="376" y="333"/>
                    <a:pt x="423" y="307"/>
                    <a:pt x="492" y="237"/>
                  </a:cubicBezTo>
                  <a:cubicBezTo>
                    <a:pt x="342" y="175"/>
                    <a:pt x="158" y="98"/>
                    <a:pt x="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54250" y="665950"/>
              <a:ext cx="850" cy="825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33" y="0"/>
                  </a:moveTo>
                  <a:lnTo>
                    <a:pt x="1" y="33"/>
                  </a:lnTo>
                  <a:cubicBezTo>
                    <a:pt x="2" y="33"/>
                    <a:pt x="3" y="33"/>
                    <a:pt x="5" y="33"/>
                  </a:cubicBezTo>
                  <a:cubicBezTo>
                    <a:pt x="19" y="33"/>
                    <a:pt x="29" y="21"/>
                    <a:pt x="3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819700" y="897475"/>
              <a:ext cx="1700" cy="4150"/>
            </a:xfrm>
            <a:custGeom>
              <a:avLst/>
              <a:gdLst/>
              <a:ahLst/>
              <a:cxnLst/>
              <a:rect l="l" t="t" r="r" b="b"/>
              <a:pathLst>
                <a:path w="68" h="166" extrusionOk="0">
                  <a:moveTo>
                    <a:pt x="68" y="1"/>
                  </a:moveTo>
                  <a:lnTo>
                    <a:pt x="68" y="1"/>
                  </a:lnTo>
                  <a:cubicBezTo>
                    <a:pt x="45" y="21"/>
                    <a:pt x="24" y="42"/>
                    <a:pt x="0" y="65"/>
                  </a:cubicBezTo>
                  <a:cubicBezTo>
                    <a:pt x="24" y="96"/>
                    <a:pt x="42" y="130"/>
                    <a:pt x="54" y="16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14025" y="667400"/>
              <a:ext cx="42925" cy="27600"/>
            </a:xfrm>
            <a:custGeom>
              <a:avLst/>
              <a:gdLst/>
              <a:ahLst/>
              <a:cxnLst/>
              <a:rect l="l" t="t" r="r" b="b"/>
              <a:pathLst>
                <a:path w="1717" h="1104" extrusionOk="0">
                  <a:moveTo>
                    <a:pt x="1584" y="0"/>
                  </a:moveTo>
                  <a:cubicBezTo>
                    <a:pt x="1475" y="105"/>
                    <a:pt x="1371" y="186"/>
                    <a:pt x="1292" y="193"/>
                  </a:cubicBezTo>
                  <a:cubicBezTo>
                    <a:pt x="1088" y="341"/>
                    <a:pt x="854" y="441"/>
                    <a:pt x="606" y="482"/>
                  </a:cubicBezTo>
                  <a:cubicBezTo>
                    <a:pt x="397" y="533"/>
                    <a:pt x="198" y="610"/>
                    <a:pt x="10" y="712"/>
                  </a:cubicBezTo>
                  <a:cubicBezTo>
                    <a:pt x="1" y="876"/>
                    <a:pt x="38" y="1068"/>
                    <a:pt x="122" y="1068"/>
                  </a:cubicBezTo>
                  <a:cubicBezTo>
                    <a:pt x="143" y="1068"/>
                    <a:pt x="167" y="1056"/>
                    <a:pt x="193" y="1030"/>
                  </a:cubicBezTo>
                  <a:lnTo>
                    <a:pt x="193" y="1030"/>
                  </a:lnTo>
                  <a:cubicBezTo>
                    <a:pt x="168" y="1055"/>
                    <a:pt x="142" y="1078"/>
                    <a:pt x="117" y="1099"/>
                  </a:cubicBezTo>
                  <a:lnTo>
                    <a:pt x="124" y="1104"/>
                  </a:lnTo>
                  <a:cubicBezTo>
                    <a:pt x="279" y="1036"/>
                    <a:pt x="439" y="983"/>
                    <a:pt x="604" y="944"/>
                  </a:cubicBezTo>
                  <a:cubicBezTo>
                    <a:pt x="875" y="781"/>
                    <a:pt x="1192" y="686"/>
                    <a:pt x="1387" y="582"/>
                  </a:cubicBezTo>
                  <a:cubicBezTo>
                    <a:pt x="1510" y="468"/>
                    <a:pt x="1619" y="360"/>
                    <a:pt x="1716" y="262"/>
                  </a:cubicBezTo>
                  <a:cubicBezTo>
                    <a:pt x="1705" y="251"/>
                    <a:pt x="1693" y="241"/>
                    <a:pt x="1682" y="230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629600" y="1101475"/>
              <a:ext cx="31550" cy="11700"/>
            </a:xfrm>
            <a:custGeom>
              <a:avLst/>
              <a:gdLst/>
              <a:ahLst/>
              <a:cxnLst/>
              <a:rect l="l" t="t" r="r" b="b"/>
              <a:pathLst>
                <a:path w="1262" h="468" extrusionOk="0">
                  <a:moveTo>
                    <a:pt x="128" y="1"/>
                  </a:moveTo>
                  <a:cubicBezTo>
                    <a:pt x="75" y="105"/>
                    <a:pt x="33" y="216"/>
                    <a:pt x="1" y="328"/>
                  </a:cubicBezTo>
                  <a:cubicBezTo>
                    <a:pt x="135" y="369"/>
                    <a:pt x="274" y="399"/>
                    <a:pt x="413" y="416"/>
                  </a:cubicBezTo>
                  <a:cubicBezTo>
                    <a:pt x="505" y="445"/>
                    <a:pt x="631" y="467"/>
                    <a:pt x="769" y="467"/>
                  </a:cubicBezTo>
                  <a:cubicBezTo>
                    <a:pt x="906" y="467"/>
                    <a:pt x="1054" y="445"/>
                    <a:pt x="1190" y="383"/>
                  </a:cubicBezTo>
                  <a:cubicBezTo>
                    <a:pt x="1208" y="281"/>
                    <a:pt x="1246" y="170"/>
                    <a:pt x="1262" y="70"/>
                  </a:cubicBezTo>
                  <a:lnTo>
                    <a:pt x="1262" y="70"/>
                  </a:lnTo>
                  <a:cubicBezTo>
                    <a:pt x="1234" y="84"/>
                    <a:pt x="1204" y="98"/>
                    <a:pt x="1176" y="110"/>
                  </a:cubicBezTo>
                  <a:lnTo>
                    <a:pt x="1176" y="117"/>
                  </a:lnTo>
                  <a:cubicBezTo>
                    <a:pt x="1171" y="117"/>
                    <a:pt x="1169" y="114"/>
                    <a:pt x="1167" y="114"/>
                  </a:cubicBezTo>
                  <a:cubicBezTo>
                    <a:pt x="1076" y="149"/>
                    <a:pt x="981" y="170"/>
                    <a:pt x="886" y="177"/>
                  </a:cubicBezTo>
                  <a:cubicBezTo>
                    <a:pt x="884" y="184"/>
                    <a:pt x="882" y="188"/>
                    <a:pt x="877" y="193"/>
                  </a:cubicBezTo>
                  <a:lnTo>
                    <a:pt x="877" y="179"/>
                  </a:lnTo>
                  <a:cubicBezTo>
                    <a:pt x="851" y="181"/>
                    <a:pt x="826" y="181"/>
                    <a:pt x="801" y="181"/>
                  </a:cubicBezTo>
                  <a:cubicBezTo>
                    <a:pt x="634" y="181"/>
                    <a:pt x="468" y="149"/>
                    <a:pt x="314" y="86"/>
                  </a:cubicBezTo>
                  <a:cubicBezTo>
                    <a:pt x="253" y="54"/>
                    <a:pt x="191" y="26"/>
                    <a:pt x="1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653725" y="558325"/>
              <a:ext cx="70150" cy="18800"/>
            </a:xfrm>
            <a:custGeom>
              <a:avLst/>
              <a:gdLst/>
              <a:ahLst/>
              <a:cxnLst/>
              <a:rect l="l" t="t" r="r" b="b"/>
              <a:pathLst>
                <a:path w="2806" h="752" extrusionOk="0">
                  <a:moveTo>
                    <a:pt x="1537" y="0"/>
                  </a:moveTo>
                  <a:cubicBezTo>
                    <a:pt x="1224" y="0"/>
                    <a:pt x="946" y="135"/>
                    <a:pt x="656" y="281"/>
                  </a:cubicBezTo>
                  <a:cubicBezTo>
                    <a:pt x="501" y="383"/>
                    <a:pt x="322" y="450"/>
                    <a:pt x="135" y="473"/>
                  </a:cubicBezTo>
                  <a:lnTo>
                    <a:pt x="260" y="666"/>
                  </a:lnTo>
                  <a:lnTo>
                    <a:pt x="260" y="666"/>
                  </a:lnTo>
                  <a:lnTo>
                    <a:pt x="97" y="478"/>
                  </a:lnTo>
                  <a:cubicBezTo>
                    <a:pt x="79" y="480"/>
                    <a:pt x="60" y="483"/>
                    <a:pt x="42" y="485"/>
                  </a:cubicBezTo>
                  <a:cubicBezTo>
                    <a:pt x="28" y="568"/>
                    <a:pt x="16" y="659"/>
                    <a:pt x="0" y="751"/>
                  </a:cubicBezTo>
                  <a:cubicBezTo>
                    <a:pt x="255" y="721"/>
                    <a:pt x="482" y="656"/>
                    <a:pt x="689" y="538"/>
                  </a:cubicBezTo>
                  <a:cubicBezTo>
                    <a:pt x="914" y="433"/>
                    <a:pt x="1138" y="351"/>
                    <a:pt x="1371" y="351"/>
                  </a:cubicBezTo>
                  <a:cubicBezTo>
                    <a:pt x="1457" y="351"/>
                    <a:pt x="1545" y="362"/>
                    <a:pt x="1634" y="387"/>
                  </a:cubicBezTo>
                  <a:cubicBezTo>
                    <a:pt x="1654" y="390"/>
                    <a:pt x="1673" y="391"/>
                    <a:pt x="1690" y="391"/>
                  </a:cubicBezTo>
                  <a:cubicBezTo>
                    <a:pt x="1800" y="391"/>
                    <a:pt x="1865" y="348"/>
                    <a:pt x="1921" y="348"/>
                  </a:cubicBezTo>
                  <a:cubicBezTo>
                    <a:pt x="1947" y="348"/>
                    <a:pt x="1971" y="357"/>
                    <a:pt x="1996" y="383"/>
                  </a:cubicBezTo>
                  <a:cubicBezTo>
                    <a:pt x="2001" y="383"/>
                    <a:pt x="2007" y="383"/>
                    <a:pt x="2012" y="383"/>
                  </a:cubicBezTo>
                  <a:cubicBezTo>
                    <a:pt x="2244" y="383"/>
                    <a:pt x="2395" y="532"/>
                    <a:pt x="2532" y="587"/>
                  </a:cubicBezTo>
                  <a:cubicBezTo>
                    <a:pt x="2529" y="594"/>
                    <a:pt x="2545" y="612"/>
                    <a:pt x="2571" y="638"/>
                  </a:cubicBezTo>
                  <a:cubicBezTo>
                    <a:pt x="2539" y="591"/>
                    <a:pt x="2501" y="534"/>
                    <a:pt x="2455" y="462"/>
                  </a:cubicBezTo>
                  <a:lnTo>
                    <a:pt x="2805" y="404"/>
                  </a:lnTo>
                  <a:cubicBezTo>
                    <a:pt x="2738" y="360"/>
                    <a:pt x="2666" y="325"/>
                    <a:pt x="2590" y="299"/>
                  </a:cubicBezTo>
                  <a:cubicBezTo>
                    <a:pt x="2425" y="202"/>
                    <a:pt x="2353" y="186"/>
                    <a:pt x="2084" y="88"/>
                  </a:cubicBezTo>
                  <a:cubicBezTo>
                    <a:pt x="2064" y="94"/>
                    <a:pt x="2039" y="97"/>
                    <a:pt x="2007" y="97"/>
                  </a:cubicBezTo>
                  <a:cubicBezTo>
                    <a:pt x="1914" y="97"/>
                    <a:pt x="1768" y="70"/>
                    <a:pt x="1553" y="0"/>
                  </a:cubicBezTo>
                  <a:cubicBezTo>
                    <a:pt x="1548" y="0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577450" y="1082875"/>
              <a:ext cx="36875" cy="15500"/>
            </a:xfrm>
            <a:custGeom>
              <a:avLst/>
              <a:gdLst/>
              <a:ahLst/>
              <a:cxnLst/>
              <a:rect l="l" t="t" r="r" b="b"/>
              <a:pathLst>
                <a:path w="1475" h="620" extrusionOk="0">
                  <a:moveTo>
                    <a:pt x="326" y="0"/>
                  </a:moveTo>
                  <a:cubicBezTo>
                    <a:pt x="239" y="0"/>
                    <a:pt x="151" y="7"/>
                    <a:pt x="61" y="21"/>
                  </a:cubicBezTo>
                  <a:cubicBezTo>
                    <a:pt x="59" y="19"/>
                    <a:pt x="57" y="18"/>
                    <a:pt x="55" y="18"/>
                  </a:cubicBezTo>
                  <a:cubicBezTo>
                    <a:pt x="28" y="18"/>
                    <a:pt x="0" y="220"/>
                    <a:pt x="95" y="327"/>
                  </a:cubicBezTo>
                  <a:cubicBezTo>
                    <a:pt x="139" y="325"/>
                    <a:pt x="183" y="323"/>
                    <a:pt x="227" y="323"/>
                  </a:cubicBezTo>
                  <a:cubicBezTo>
                    <a:pt x="334" y="323"/>
                    <a:pt x="440" y="331"/>
                    <a:pt x="545" y="346"/>
                  </a:cubicBezTo>
                  <a:cubicBezTo>
                    <a:pt x="559" y="286"/>
                    <a:pt x="575" y="228"/>
                    <a:pt x="594" y="172"/>
                  </a:cubicBezTo>
                  <a:lnTo>
                    <a:pt x="700" y="360"/>
                  </a:lnTo>
                  <a:lnTo>
                    <a:pt x="689" y="369"/>
                  </a:lnTo>
                  <a:cubicBezTo>
                    <a:pt x="918" y="418"/>
                    <a:pt x="1139" y="504"/>
                    <a:pt x="1340" y="620"/>
                  </a:cubicBezTo>
                  <a:cubicBezTo>
                    <a:pt x="1377" y="543"/>
                    <a:pt x="1424" y="443"/>
                    <a:pt x="1475" y="358"/>
                  </a:cubicBezTo>
                  <a:cubicBezTo>
                    <a:pt x="1100" y="144"/>
                    <a:pt x="726" y="0"/>
                    <a:pt x="3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269350" y="746150"/>
              <a:ext cx="309325" cy="373150"/>
            </a:xfrm>
            <a:custGeom>
              <a:avLst/>
              <a:gdLst/>
              <a:ahLst/>
              <a:cxnLst/>
              <a:rect l="l" t="t" r="r" b="b"/>
              <a:pathLst>
                <a:path w="12373" h="14926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54" y="184"/>
                    <a:pt x="953" y="358"/>
                    <a:pt x="1069" y="522"/>
                  </a:cubicBezTo>
                  <a:cubicBezTo>
                    <a:pt x="1192" y="773"/>
                    <a:pt x="1315" y="1028"/>
                    <a:pt x="1317" y="1334"/>
                  </a:cubicBezTo>
                  <a:cubicBezTo>
                    <a:pt x="1440" y="1503"/>
                    <a:pt x="1440" y="1681"/>
                    <a:pt x="1387" y="2082"/>
                  </a:cubicBezTo>
                  <a:cubicBezTo>
                    <a:pt x="1380" y="2090"/>
                    <a:pt x="1389" y="2092"/>
                    <a:pt x="1407" y="2092"/>
                  </a:cubicBezTo>
                  <a:cubicBezTo>
                    <a:pt x="1430" y="2092"/>
                    <a:pt x="1467" y="2089"/>
                    <a:pt x="1505" y="2089"/>
                  </a:cubicBezTo>
                  <a:cubicBezTo>
                    <a:pt x="1533" y="2089"/>
                    <a:pt x="1562" y="2090"/>
                    <a:pt x="1586" y="2096"/>
                  </a:cubicBezTo>
                  <a:cubicBezTo>
                    <a:pt x="1571" y="2095"/>
                    <a:pt x="1555" y="2094"/>
                    <a:pt x="1539" y="2094"/>
                  </a:cubicBezTo>
                  <a:cubicBezTo>
                    <a:pt x="1469" y="2094"/>
                    <a:pt x="1408" y="2115"/>
                    <a:pt x="1410" y="2189"/>
                  </a:cubicBezTo>
                  <a:cubicBezTo>
                    <a:pt x="1347" y="2518"/>
                    <a:pt x="1232" y="2836"/>
                    <a:pt x="1069" y="3130"/>
                  </a:cubicBezTo>
                  <a:cubicBezTo>
                    <a:pt x="1060" y="3221"/>
                    <a:pt x="1072" y="3353"/>
                    <a:pt x="1146" y="3436"/>
                  </a:cubicBezTo>
                  <a:lnTo>
                    <a:pt x="965" y="3404"/>
                  </a:lnTo>
                  <a:cubicBezTo>
                    <a:pt x="1021" y="3376"/>
                    <a:pt x="1037" y="3274"/>
                    <a:pt x="1065" y="3140"/>
                  </a:cubicBezTo>
                  <a:lnTo>
                    <a:pt x="1065" y="3140"/>
                  </a:lnTo>
                  <a:cubicBezTo>
                    <a:pt x="1018" y="3228"/>
                    <a:pt x="967" y="3313"/>
                    <a:pt x="909" y="3408"/>
                  </a:cubicBezTo>
                  <a:lnTo>
                    <a:pt x="902" y="3434"/>
                  </a:lnTo>
                  <a:lnTo>
                    <a:pt x="895" y="3434"/>
                  </a:lnTo>
                  <a:cubicBezTo>
                    <a:pt x="854" y="3499"/>
                    <a:pt x="812" y="3566"/>
                    <a:pt x="766" y="3636"/>
                  </a:cubicBezTo>
                  <a:cubicBezTo>
                    <a:pt x="506" y="3754"/>
                    <a:pt x="339" y="3949"/>
                    <a:pt x="209" y="4169"/>
                  </a:cubicBezTo>
                  <a:lnTo>
                    <a:pt x="251" y="4176"/>
                  </a:lnTo>
                  <a:cubicBezTo>
                    <a:pt x="205" y="4296"/>
                    <a:pt x="179" y="4338"/>
                    <a:pt x="162" y="4338"/>
                  </a:cubicBezTo>
                  <a:cubicBezTo>
                    <a:pt x="152" y="4338"/>
                    <a:pt x="145" y="4322"/>
                    <a:pt x="140" y="4299"/>
                  </a:cubicBezTo>
                  <a:cubicBezTo>
                    <a:pt x="130" y="4313"/>
                    <a:pt x="123" y="4326"/>
                    <a:pt x="116" y="4340"/>
                  </a:cubicBezTo>
                  <a:cubicBezTo>
                    <a:pt x="121" y="4642"/>
                    <a:pt x="1" y="4911"/>
                    <a:pt x="49" y="5312"/>
                  </a:cubicBezTo>
                  <a:cubicBezTo>
                    <a:pt x="160" y="6135"/>
                    <a:pt x="865" y="6728"/>
                    <a:pt x="1382" y="6941"/>
                  </a:cubicBezTo>
                  <a:cubicBezTo>
                    <a:pt x="1340" y="6877"/>
                    <a:pt x="1324" y="6802"/>
                    <a:pt x="1336" y="6728"/>
                  </a:cubicBezTo>
                  <a:lnTo>
                    <a:pt x="1336" y="6728"/>
                  </a:lnTo>
                  <a:cubicBezTo>
                    <a:pt x="1359" y="6779"/>
                    <a:pt x="1389" y="6874"/>
                    <a:pt x="1424" y="6955"/>
                  </a:cubicBezTo>
                  <a:cubicBezTo>
                    <a:pt x="1487" y="6976"/>
                    <a:pt x="1547" y="7002"/>
                    <a:pt x="1607" y="7034"/>
                  </a:cubicBezTo>
                  <a:cubicBezTo>
                    <a:pt x="1623" y="6995"/>
                    <a:pt x="1637" y="6955"/>
                    <a:pt x="1649" y="6916"/>
                  </a:cubicBezTo>
                  <a:lnTo>
                    <a:pt x="1649" y="6916"/>
                  </a:lnTo>
                  <a:lnTo>
                    <a:pt x="1628" y="7043"/>
                  </a:lnTo>
                  <a:cubicBezTo>
                    <a:pt x="1767" y="7120"/>
                    <a:pt x="1892" y="7213"/>
                    <a:pt x="2006" y="7324"/>
                  </a:cubicBezTo>
                  <a:cubicBezTo>
                    <a:pt x="2029" y="7261"/>
                    <a:pt x="2045" y="7196"/>
                    <a:pt x="2054" y="7132"/>
                  </a:cubicBezTo>
                  <a:lnTo>
                    <a:pt x="2027" y="7067"/>
                  </a:lnTo>
                  <a:lnTo>
                    <a:pt x="2027" y="7067"/>
                  </a:lnTo>
                  <a:cubicBezTo>
                    <a:pt x="2050" y="7071"/>
                    <a:pt x="2054" y="7097"/>
                    <a:pt x="2054" y="7132"/>
                  </a:cubicBezTo>
                  <a:lnTo>
                    <a:pt x="2087" y="7206"/>
                  </a:lnTo>
                  <a:cubicBezTo>
                    <a:pt x="2050" y="7261"/>
                    <a:pt x="2052" y="7322"/>
                    <a:pt x="2071" y="7389"/>
                  </a:cubicBezTo>
                  <a:cubicBezTo>
                    <a:pt x="2173" y="7498"/>
                    <a:pt x="2270" y="7614"/>
                    <a:pt x="2358" y="7734"/>
                  </a:cubicBezTo>
                  <a:lnTo>
                    <a:pt x="2388" y="7690"/>
                  </a:lnTo>
                  <a:cubicBezTo>
                    <a:pt x="2397" y="7654"/>
                    <a:pt x="2385" y="7647"/>
                    <a:pt x="2368" y="7647"/>
                  </a:cubicBezTo>
                  <a:cubicBezTo>
                    <a:pt x="2358" y="7647"/>
                    <a:pt x="2345" y="7649"/>
                    <a:pt x="2335" y="7649"/>
                  </a:cubicBezTo>
                  <a:cubicBezTo>
                    <a:pt x="2322" y="7649"/>
                    <a:pt x="2312" y="7646"/>
                    <a:pt x="2309" y="7632"/>
                  </a:cubicBezTo>
                  <a:lnTo>
                    <a:pt x="2400" y="7563"/>
                  </a:lnTo>
                  <a:lnTo>
                    <a:pt x="2400" y="7563"/>
                  </a:lnTo>
                  <a:cubicBezTo>
                    <a:pt x="2395" y="7621"/>
                    <a:pt x="2395" y="7706"/>
                    <a:pt x="2386" y="7771"/>
                  </a:cubicBezTo>
                  <a:cubicBezTo>
                    <a:pt x="2416" y="7811"/>
                    <a:pt x="2444" y="7850"/>
                    <a:pt x="2472" y="7887"/>
                  </a:cubicBezTo>
                  <a:cubicBezTo>
                    <a:pt x="2442" y="7892"/>
                    <a:pt x="2411" y="7903"/>
                    <a:pt x="2388" y="7922"/>
                  </a:cubicBezTo>
                  <a:cubicBezTo>
                    <a:pt x="2755" y="8546"/>
                    <a:pt x="2868" y="9046"/>
                    <a:pt x="2657" y="9529"/>
                  </a:cubicBezTo>
                  <a:cubicBezTo>
                    <a:pt x="2595" y="10122"/>
                    <a:pt x="2676" y="10950"/>
                    <a:pt x="3077" y="11397"/>
                  </a:cubicBezTo>
                  <a:cubicBezTo>
                    <a:pt x="3239" y="11603"/>
                    <a:pt x="3654" y="11791"/>
                    <a:pt x="3707" y="11858"/>
                  </a:cubicBezTo>
                  <a:cubicBezTo>
                    <a:pt x="3803" y="11871"/>
                    <a:pt x="3988" y="11923"/>
                    <a:pt x="4097" y="11923"/>
                  </a:cubicBezTo>
                  <a:cubicBezTo>
                    <a:pt x="4108" y="11923"/>
                    <a:pt x="4119" y="11922"/>
                    <a:pt x="4129" y="11921"/>
                  </a:cubicBezTo>
                  <a:cubicBezTo>
                    <a:pt x="4223" y="11970"/>
                    <a:pt x="4341" y="11984"/>
                    <a:pt x="4477" y="11984"/>
                  </a:cubicBezTo>
                  <a:cubicBezTo>
                    <a:pt x="4646" y="11984"/>
                    <a:pt x="4843" y="11962"/>
                    <a:pt x="5059" y="11958"/>
                  </a:cubicBezTo>
                  <a:cubicBezTo>
                    <a:pt x="5112" y="11941"/>
                    <a:pt x="5167" y="11932"/>
                    <a:pt x="5222" y="11932"/>
                  </a:cubicBezTo>
                  <a:cubicBezTo>
                    <a:pt x="5284" y="11932"/>
                    <a:pt x="5345" y="11943"/>
                    <a:pt x="5404" y="11965"/>
                  </a:cubicBezTo>
                  <a:cubicBezTo>
                    <a:pt x="5501" y="11960"/>
                    <a:pt x="5561" y="11944"/>
                    <a:pt x="5613" y="11944"/>
                  </a:cubicBezTo>
                  <a:cubicBezTo>
                    <a:pt x="5660" y="11944"/>
                    <a:pt x="5700" y="11956"/>
                    <a:pt x="5754" y="12000"/>
                  </a:cubicBezTo>
                  <a:cubicBezTo>
                    <a:pt x="5859" y="12014"/>
                    <a:pt x="6030" y="12067"/>
                    <a:pt x="6091" y="12116"/>
                  </a:cubicBezTo>
                  <a:cubicBezTo>
                    <a:pt x="6097" y="12116"/>
                    <a:pt x="6104" y="12104"/>
                    <a:pt x="6109" y="12093"/>
                  </a:cubicBezTo>
                  <a:cubicBezTo>
                    <a:pt x="6320" y="12222"/>
                    <a:pt x="6318" y="12211"/>
                    <a:pt x="6524" y="12290"/>
                  </a:cubicBezTo>
                  <a:cubicBezTo>
                    <a:pt x="6522" y="12278"/>
                    <a:pt x="6515" y="12266"/>
                    <a:pt x="6505" y="12257"/>
                  </a:cubicBezTo>
                  <a:lnTo>
                    <a:pt x="6505" y="12257"/>
                  </a:lnTo>
                  <a:cubicBezTo>
                    <a:pt x="6522" y="12265"/>
                    <a:pt x="6539" y="12269"/>
                    <a:pt x="6555" y="12269"/>
                  </a:cubicBezTo>
                  <a:cubicBezTo>
                    <a:pt x="6596" y="12269"/>
                    <a:pt x="6635" y="12247"/>
                    <a:pt x="6668" y="12215"/>
                  </a:cubicBezTo>
                  <a:lnTo>
                    <a:pt x="6668" y="12215"/>
                  </a:lnTo>
                  <a:cubicBezTo>
                    <a:pt x="6653" y="12263"/>
                    <a:pt x="6635" y="12306"/>
                    <a:pt x="6654" y="12306"/>
                  </a:cubicBezTo>
                  <a:cubicBezTo>
                    <a:pt x="6655" y="12306"/>
                    <a:pt x="6657" y="12306"/>
                    <a:pt x="6658" y="12306"/>
                  </a:cubicBezTo>
                  <a:cubicBezTo>
                    <a:pt x="7108" y="12603"/>
                    <a:pt x="7433" y="12950"/>
                    <a:pt x="7590" y="13518"/>
                  </a:cubicBezTo>
                  <a:cubicBezTo>
                    <a:pt x="7676" y="13678"/>
                    <a:pt x="7774" y="13831"/>
                    <a:pt x="7883" y="13977"/>
                  </a:cubicBezTo>
                  <a:cubicBezTo>
                    <a:pt x="7922" y="14000"/>
                    <a:pt x="7950" y="14035"/>
                    <a:pt x="7966" y="14079"/>
                  </a:cubicBezTo>
                  <a:cubicBezTo>
                    <a:pt x="7973" y="14089"/>
                    <a:pt x="7980" y="14098"/>
                    <a:pt x="7987" y="14105"/>
                  </a:cubicBezTo>
                  <a:lnTo>
                    <a:pt x="8045" y="13929"/>
                  </a:lnTo>
                  <a:lnTo>
                    <a:pt x="8186" y="14295"/>
                  </a:lnTo>
                  <a:cubicBezTo>
                    <a:pt x="8184" y="14306"/>
                    <a:pt x="8182" y="14313"/>
                    <a:pt x="8177" y="14323"/>
                  </a:cubicBezTo>
                  <a:cubicBezTo>
                    <a:pt x="8221" y="14429"/>
                    <a:pt x="8411" y="14571"/>
                    <a:pt x="8497" y="14636"/>
                  </a:cubicBezTo>
                  <a:cubicBezTo>
                    <a:pt x="8567" y="14652"/>
                    <a:pt x="8708" y="14746"/>
                    <a:pt x="8783" y="14746"/>
                  </a:cubicBezTo>
                  <a:cubicBezTo>
                    <a:pt x="8796" y="14746"/>
                    <a:pt x="8806" y="14744"/>
                    <a:pt x="8814" y="14738"/>
                  </a:cubicBezTo>
                  <a:cubicBezTo>
                    <a:pt x="8845" y="14835"/>
                    <a:pt x="8995" y="14840"/>
                    <a:pt x="9053" y="14918"/>
                  </a:cubicBezTo>
                  <a:cubicBezTo>
                    <a:pt x="9079" y="14907"/>
                    <a:pt x="9113" y="14904"/>
                    <a:pt x="9150" y="14904"/>
                  </a:cubicBezTo>
                  <a:cubicBezTo>
                    <a:pt x="9236" y="14904"/>
                    <a:pt x="9340" y="14925"/>
                    <a:pt x="9401" y="14925"/>
                  </a:cubicBezTo>
                  <a:cubicBezTo>
                    <a:pt x="9434" y="14925"/>
                    <a:pt x="9455" y="14919"/>
                    <a:pt x="9454" y="14900"/>
                  </a:cubicBezTo>
                  <a:lnTo>
                    <a:pt x="9454" y="14900"/>
                  </a:lnTo>
                  <a:cubicBezTo>
                    <a:pt x="9464" y="14900"/>
                    <a:pt x="9473" y="14900"/>
                    <a:pt x="9482" y="14900"/>
                  </a:cubicBezTo>
                  <a:cubicBezTo>
                    <a:pt x="9648" y="14900"/>
                    <a:pt x="9648" y="14847"/>
                    <a:pt x="9809" y="14847"/>
                  </a:cubicBezTo>
                  <a:cubicBezTo>
                    <a:pt x="9827" y="14847"/>
                    <a:pt x="9848" y="14847"/>
                    <a:pt x="9872" y="14849"/>
                  </a:cubicBezTo>
                  <a:cubicBezTo>
                    <a:pt x="9881" y="14840"/>
                    <a:pt x="9853" y="14809"/>
                    <a:pt x="10004" y="14712"/>
                  </a:cubicBezTo>
                  <a:cubicBezTo>
                    <a:pt x="10016" y="14712"/>
                    <a:pt x="10029" y="14713"/>
                    <a:pt x="10040" y="14713"/>
                  </a:cubicBezTo>
                  <a:cubicBezTo>
                    <a:pt x="10259" y="14713"/>
                    <a:pt x="10350" y="14651"/>
                    <a:pt x="10444" y="14508"/>
                  </a:cubicBezTo>
                  <a:cubicBezTo>
                    <a:pt x="10757" y="14487"/>
                    <a:pt x="10750" y="14443"/>
                    <a:pt x="10954" y="14344"/>
                  </a:cubicBezTo>
                  <a:cubicBezTo>
                    <a:pt x="11070" y="14128"/>
                    <a:pt x="11469" y="13973"/>
                    <a:pt x="11541" y="13917"/>
                  </a:cubicBezTo>
                  <a:cubicBezTo>
                    <a:pt x="11766" y="13801"/>
                    <a:pt x="11994" y="13772"/>
                    <a:pt x="12224" y="13772"/>
                  </a:cubicBezTo>
                  <a:cubicBezTo>
                    <a:pt x="12273" y="13772"/>
                    <a:pt x="12323" y="13773"/>
                    <a:pt x="12373" y="13776"/>
                  </a:cubicBezTo>
                  <a:cubicBezTo>
                    <a:pt x="12344" y="13715"/>
                    <a:pt x="12269" y="13474"/>
                    <a:pt x="12279" y="13448"/>
                  </a:cubicBezTo>
                  <a:lnTo>
                    <a:pt x="12279" y="13448"/>
                  </a:lnTo>
                  <a:cubicBezTo>
                    <a:pt x="12282" y="13448"/>
                    <a:pt x="12285" y="13448"/>
                    <a:pt x="12287" y="13449"/>
                  </a:cubicBezTo>
                  <a:cubicBezTo>
                    <a:pt x="12285" y="13447"/>
                    <a:pt x="12283" y="13446"/>
                    <a:pt x="12282" y="13446"/>
                  </a:cubicBezTo>
                  <a:cubicBezTo>
                    <a:pt x="12281" y="13446"/>
                    <a:pt x="12280" y="13447"/>
                    <a:pt x="12279" y="13448"/>
                  </a:cubicBezTo>
                  <a:lnTo>
                    <a:pt x="12279" y="13448"/>
                  </a:lnTo>
                  <a:cubicBezTo>
                    <a:pt x="12212" y="13443"/>
                    <a:pt x="12140" y="13438"/>
                    <a:pt x="12067" y="13438"/>
                  </a:cubicBezTo>
                  <a:cubicBezTo>
                    <a:pt x="11858" y="13438"/>
                    <a:pt x="11639" y="13475"/>
                    <a:pt x="11473" y="13630"/>
                  </a:cubicBezTo>
                  <a:cubicBezTo>
                    <a:pt x="11274" y="13764"/>
                    <a:pt x="10922" y="13783"/>
                    <a:pt x="10757" y="14061"/>
                  </a:cubicBezTo>
                  <a:cubicBezTo>
                    <a:pt x="10662" y="14200"/>
                    <a:pt x="10428" y="14230"/>
                    <a:pt x="10270" y="14290"/>
                  </a:cubicBezTo>
                  <a:cubicBezTo>
                    <a:pt x="10293" y="14464"/>
                    <a:pt x="10073" y="14457"/>
                    <a:pt x="10048" y="14561"/>
                  </a:cubicBezTo>
                  <a:cubicBezTo>
                    <a:pt x="9960" y="14554"/>
                    <a:pt x="9897" y="14546"/>
                    <a:pt x="9854" y="14546"/>
                  </a:cubicBezTo>
                  <a:cubicBezTo>
                    <a:pt x="9806" y="14546"/>
                    <a:pt x="9782" y="14556"/>
                    <a:pt x="9772" y="14589"/>
                  </a:cubicBezTo>
                  <a:cubicBezTo>
                    <a:pt x="9710" y="14572"/>
                    <a:pt x="9669" y="14566"/>
                    <a:pt x="9622" y="14566"/>
                  </a:cubicBezTo>
                  <a:cubicBezTo>
                    <a:pt x="9573" y="14566"/>
                    <a:pt x="9516" y="14573"/>
                    <a:pt x="9417" y="14580"/>
                  </a:cubicBezTo>
                  <a:cubicBezTo>
                    <a:pt x="9412" y="14591"/>
                    <a:pt x="9391" y="14594"/>
                    <a:pt x="9362" y="14594"/>
                  </a:cubicBezTo>
                  <a:cubicBezTo>
                    <a:pt x="9331" y="14594"/>
                    <a:pt x="9290" y="14590"/>
                    <a:pt x="9254" y="14590"/>
                  </a:cubicBezTo>
                  <a:cubicBezTo>
                    <a:pt x="9197" y="14590"/>
                    <a:pt x="9151" y="14599"/>
                    <a:pt x="9165" y="14643"/>
                  </a:cubicBezTo>
                  <a:cubicBezTo>
                    <a:pt x="8972" y="14503"/>
                    <a:pt x="8883" y="14451"/>
                    <a:pt x="8822" y="14451"/>
                  </a:cubicBezTo>
                  <a:cubicBezTo>
                    <a:pt x="8802" y="14451"/>
                    <a:pt x="8785" y="14457"/>
                    <a:pt x="8768" y="14466"/>
                  </a:cubicBezTo>
                  <a:cubicBezTo>
                    <a:pt x="8657" y="14369"/>
                    <a:pt x="8420" y="14165"/>
                    <a:pt x="8437" y="14144"/>
                  </a:cubicBezTo>
                  <a:cubicBezTo>
                    <a:pt x="8388" y="14114"/>
                    <a:pt x="8344" y="14082"/>
                    <a:pt x="8300" y="14047"/>
                  </a:cubicBezTo>
                  <a:lnTo>
                    <a:pt x="8300" y="14047"/>
                  </a:lnTo>
                  <a:cubicBezTo>
                    <a:pt x="8293" y="14163"/>
                    <a:pt x="8481" y="14047"/>
                    <a:pt x="8399" y="14337"/>
                  </a:cubicBezTo>
                  <a:lnTo>
                    <a:pt x="8237" y="13991"/>
                  </a:lnTo>
                  <a:cubicBezTo>
                    <a:pt x="8070" y="13834"/>
                    <a:pt x="7950" y="13632"/>
                    <a:pt x="7896" y="13409"/>
                  </a:cubicBezTo>
                  <a:cubicBezTo>
                    <a:pt x="7590" y="12800"/>
                    <a:pt x="7259" y="12440"/>
                    <a:pt x="6740" y="12120"/>
                  </a:cubicBezTo>
                  <a:cubicBezTo>
                    <a:pt x="6770" y="12062"/>
                    <a:pt x="6777" y="12009"/>
                    <a:pt x="6747" y="12002"/>
                  </a:cubicBezTo>
                  <a:lnTo>
                    <a:pt x="6747" y="12002"/>
                  </a:lnTo>
                  <a:cubicBezTo>
                    <a:pt x="6742" y="12013"/>
                    <a:pt x="6718" y="12024"/>
                    <a:pt x="6700" y="12024"/>
                  </a:cubicBezTo>
                  <a:cubicBezTo>
                    <a:pt x="6680" y="12024"/>
                    <a:pt x="6670" y="12008"/>
                    <a:pt x="6716" y="11958"/>
                  </a:cubicBezTo>
                  <a:cubicBezTo>
                    <a:pt x="6556" y="11942"/>
                    <a:pt x="6408" y="11946"/>
                    <a:pt x="6403" y="11858"/>
                  </a:cubicBezTo>
                  <a:cubicBezTo>
                    <a:pt x="6267" y="11833"/>
                    <a:pt x="6135" y="11782"/>
                    <a:pt x="6014" y="11708"/>
                  </a:cubicBezTo>
                  <a:cubicBezTo>
                    <a:pt x="5961" y="11708"/>
                    <a:pt x="5989" y="11691"/>
                    <a:pt x="5805" y="11647"/>
                  </a:cubicBezTo>
                  <a:cubicBezTo>
                    <a:pt x="5756" y="11674"/>
                    <a:pt x="5702" y="11687"/>
                    <a:pt x="5648" y="11687"/>
                  </a:cubicBezTo>
                  <a:cubicBezTo>
                    <a:pt x="5603" y="11687"/>
                    <a:pt x="5558" y="11678"/>
                    <a:pt x="5516" y="11659"/>
                  </a:cubicBezTo>
                  <a:cubicBezTo>
                    <a:pt x="5464" y="11657"/>
                    <a:pt x="5419" y="11657"/>
                    <a:pt x="5378" y="11657"/>
                  </a:cubicBezTo>
                  <a:cubicBezTo>
                    <a:pt x="5197" y="11657"/>
                    <a:pt x="5103" y="11672"/>
                    <a:pt x="4917" y="11687"/>
                  </a:cubicBezTo>
                  <a:cubicBezTo>
                    <a:pt x="4730" y="11708"/>
                    <a:pt x="4596" y="11748"/>
                    <a:pt x="4459" y="11748"/>
                  </a:cubicBezTo>
                  <a:cubicBezTo>
                    <a:pt x="4382" y="11748"/>
                    <a:pt x="4304" y="11735"/>
                    <a:pt x="4215" y="11701"/>
                  </a:cubicBezTo>
                  <a:cubicBezTo>
                    <a:pt x="3907" y="11654"/>
                    <a:pt x="3608" y="11406"/>
                    <a:pt x="3448" y="11228"/>
                  </a:cubicBezTo>
                  <a:cubicBezTo>
                    <a:pt x="2868" y="10669"/>
                    <a:pt x="2891" y="10027"/>
                    <a:pt x="2919" y="9498"/>
                  </a:cubicBezTo>
                  <a:cubicBezTo>
                    <a:pt x="3170" y="9067"/>
                    <a:pt x="3051" y="8453"/>
                    <a:pt x="2683" y="7899"/>
                  </a:cubicBezTo>
                  <a:lnTo>
                    <a:pt x="2697" y="7890"/>
                  </a:lnTo>
                  <a:cubicBezTo>
                    <a:pt x="2692" y="7876"/>
                    <a:pt x="2687" y="7864"/>
                    <a:pt x="2680" y="7852"/>
                  </a:cubicBezTo>
                  <a:cubicBezTo>
                    <a:pt x="2694" y="7848"/>
                    <a:pt x="2697" y="7846"/>
                    <a:pt x="2678" y="7846"/>
                  </a:cubicBezTo>
                  <a:cubicBezTo>
                    <a:pt x="2367" y="7150"/>
                    <a:pt x="1962" y="6826"/>
                    <a:pt x="1433" y="6640"/>
                  </a:cubicBezTo>
                  <a:cubicBezTo>
                    <a:pt x="1037" y="6422"/>
                    <a:pt x="439" y="5894"/>
                    <a:pt x="385" y="5416"/>
                  </a:cubicBezTo>
                  <a:cubicBezTo>
                    <a:pt x="246" y="5040"/>
                    <a:pt x="353" y="4639"/>
                    <a:pt x="367" y="4505"/>
                  </a:cubicBezTo>
                  <a:cubicBezTo>
                    <a:pt x="571" y="4190"/>
                    <a:pt x="719" y="3935"/>
                    <a:pt x="956" y="3742"/>
                  </a:cubicBezTo>
                  <a:cubicBezTo>
                    <a:pt x="1398" y="3337"/>
                    <a:pt x="1593" y="2840"/>
                    <a:pt x="1725" y="2133"/>
                  </a:cubicBezTo>
                  <a:cubicBezTo>
                    <a:pt x="1702" y="2124"/>
                    <a:pt x="1677" y="2115"/>
                    <a:pt x="1653" y="2110"/>
                  </a:cubicBezTo>
                  <a:cubicBezTo>
                    <a:pt x="1709" y="1730"/>
                    <a:pt x="1704" y="1526"/>
                    <a:pt x="1605" y="1329"/>
                  </a:cubicBezTo>
                  <a:cubicBezTo>
                    <a:pt x="1556" y="1090"/>
                    <a:pt x="1512" y="761"/>
                    <a:pt x="1359" y="539"/>
                  </a:cubicBezTo>
                  <a:cubicBezTo>
                    <a:pt x="1327" y="520"/>
                    <a:pt x="1289" y="506"/>
                    <a:pt x="1252" y="494"/>
                  </a:cubicBezTo>
                  <a:lnTo>
                    <a:pt x="1201" y="348"/>
                  </a:lnTo>
                  <a:cubicBezTo>
                    <a:pt x="1183" y="318"/>
                    <a:pt x="1164" y="286"/>
                    <a:pt x="1143" y="251"/>
                  </a:cubicBezTo>
                  <a:cubicBezTo>
                    <a:pt x="1084" y="248"/>
                    <a:pt x="963" y="142"/>
                    <a:pt x="919" y="142"/>
                  </a:cubicBezTo>
                  <a:cubicBezTo>
                    <a:pt x="895" y="142"/>
                    <a:pt x="893" y="171"/>
                    <a:pt x="930" y="258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541050" y="522950"/>
              <a:ext cx="30500" cy="11975"/>
            </a:xfrm>
            <a:custGeom>
              <a:avLst/>
              <a:gdLst/>
              <a:ahLst/>
              <a:cxnLst/>
              <a:rect l="l" t="t" r="r" b="b"/>
              <a:pathLst>
                <a:path w="1220" h="479" extrusionOk="0">
                  <a:moveTo>
                    <a:pt x="508" y="1"/>
                  </a:moveTo>
                  <a:cubicBezTo>
                    <a:pt x="492" y="1"/>
                    <a:pt x="476" y="1"/>
                    <a:pt x="459" y="1"/>
                  </a:cubicBezTo>
                  <a:cubicBezTo>
                    <a:pt x="302" y="10"/>
                    <a:pt x="146" y="45"/>
                    <a:pt x="0" y="106"/>
                  </a:cubicBezTo>
                  <a:lnTo>
                    <a:pt x="149" y="479"/>
                  </a:lnTo>
                  <a:cubicBezTo>
                    <a:pt x="272" y="435"/>
                    <a:pt x="401" y="412"/>
                    <a:pt x="534" y="409"/>
                  </a:cubicBezTo>
                  <a:cubicBezTo>
                    <a:pt x="599" y="403"/>
                    <a:pt x="666" y="401"/>
                    <a:pt x="732" y="401"/>
                  </a:cubicBezTo>
                  <a:cubicBezTo>
                    <a:pt x="876" y="401"/>
                    <a:pt x="1021" y="414"/>
                    <a:pt x="1162" y="439"/>
                  </a:cubicBezTo>
                  <a:lnTo>
                    <a:pt x="1220" y="117"/>
                  </a:lnTo>
                  <a:cubicBezTo>
                    <a:pt x="1020" y="40"/>
                    <a:pt x="795" y="1"/>
                    <a:pt x="50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722275" y="576475"/>
              <a:ext cx="4775" cy="5525"/>
            </a:xfrm>
            <a:custGeom>
              <a:avLst/>
              <a:gdLst/>
              <a:ahLst/>
              <a:cxnLst/>
              <a:rect l="l" t="t" r="r" b="b"/>
              <a:pathLst>
                <a:path w="191" h="221" extrusionOk="0">
                  <a:moveTo>
                    <a:pt x="27" y="0"/>
                  </a:moveTo>
                  <a:cubicBezTo>
                    <a:pt x="10" y="0"/>
                    <a:pt x="9" y="34"/>
                    <a:pt x="1" y="56"/>
                  </a:cubicBezTo>
                  <a:cubicBezTo>
                    <a:pt x="38" y="86"/>
                    <a:pt x="77" y="116"/>
                    <a:pt x="116" y="146"/>
                  </a:cubicBezTo>
                  <a:cubicBezTo>
                    <a:pt x="126" y="178"/>
                    <a:pt x="109" y="190"/>
                    <a:pt x="191" y="220"/>
                  </a:cubicBezTo>
                  <a:cubicBezTo>
                    <a:pt x="89" y="48"/>
                    <a:pt x="47" y="0"/>
                    <a:pt x="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759425" y="650075"/>
              <a:ext cx="5650" cy="7500"/>
            </a:xfrm>
            <a:custGeom>
              <a:avLst/>
              <a:gdLst/>
              <a:ahLst/>
              <a:cxnLst/>
              <a:rect l="l" t="t" r="r" b="b"/>
              <a:pathLst>
                <a:path w="226" h="300" extrusionOk="0">
                  <a:moveTo>
                    <a:pt x="179" y="0"/>
                  </a:moveTo>
                  <a:cubicBezTo>
                    <a:pt x="167" y="42"/>
                    <a:pt x="160" y="86"/>
                    <a:pt x="158" y="130"/>
                  </a:cubicBezTo>
                  <a:cubicBezTo>
                    <a:pt x="193" y="137"/>
                    <a:pt x="193" y="137"/>
                    <a:pt x="202" y="181"/>
                  </a:cubicBezTo>
                  <a:cubicBezTo>
                    <a:pt x="128" y="167"/>
                    <a:pt x="70" y="93"/>
                    <a:pt x="1" y="53"/>
                  </a:cubicBezTo>
                  <a:lnTo>
                    <a:pt x="1" y="53"/>
                  </a:lnTo>
                  <a:cubicBezTo>
                    <a:pt x="70" y="139"/>
                    <a:pt x="147" y="223"/>
                    <a:pt x="225" y="299"/>
                  </a:cubicBezTo>
                  <a:cubicBezTo>
                    <a:pt x="221" y="197"/>
                    <a:pt x="205" y="97"/>
                    <a:pt x="17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834700" y="718975"/>
              <a:ext cx="3350" cy="12025"/>
            </a:xfrm>
            <a:custGeom>
              <a:avLst/>
              <a:gdLst/>
              <a:ahLst/>
              <a:cxnLst/>
              <a:rect l="l" t="t" r="r" b="b"/>
              <a:pathLst>
                <a:path w="134" h="481" extrusionOk="0">
                  <a:moveTo>
                    <a:pt x="84" y="0"/>
                  </a:moveTo>
                  <a:cubicBezTo>
                    <a:pt x="6" y="209"/>
                    <a:pt x="1" y="397"/>
                    <a:pt x="52" y="480"/>
                  </a:cubicBezTo>
                  <a:cubicBezTo>
                    <a:pt x="80" y="399"/>
                    <a:pt x="110" y="311"/>
                    <a:pt x="133" y="223"/>
                  </a:cubicBezTo>
                  <a:cubicBezTo>
                    <a:pt x="103" y="186"/>
                    <a:pt x="82" y="123"/>
                    <a:pt x="8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772050" y="654700"/>
              <a:ext cx="40500" cy="19375"/>
            </a:xfrm>
            <a:custGeom>
              <a:avLst/>
              <a:gdLst/>
              <a:ahLst/>
              <a:cxnLst/>
              <a:rect l="l" t="t" r="r" b="b"/>
              <a:pathLst>
                <a:path w="1620" h="775" extrusionOk="0">
                  <a:moveTo>
                    <a:pt x="87" y="1"/>
                  </a:moveTo>
                  <a:cubicBezTo>
                    <a:pt x="84" y="14"/>
                    <a:pt x="82" y="28"/>
                    <a:pt x="77" y="45"/>
                  </a:cubicBezTo>
                  <a:cubicBezTo>
                    <a:pt x="87" y="70"/>
                    <a:pt x="96" y="93"/>
                    <a:pt x="101" y="109"/>
                  </a:cubicBezTo>
                  <a:lnTo>
                    <a:pt x="68" y="91"/>
                  </a:lnTo>
                  <a:cubicBezTo>
                    <a:pt x="52" y="163"/>
                    <a:pt x="29" y="244"/>
                    <a:pt x="1" y="334"/>
                  </a:cubicBezTo>
                  <a:cubicBezTo>
                    <a:pt x="73" y="381"/>
                    <a:pt x="147" y="422"/>
                    <a:pt x="226" y="457"/>
                  </a:cubicBezTo>
                  <a:cubicBezTo>
                    <a:pt x="228" y="450"/>
                    <a:pt x="230" y="443"/>
                    <a:pt x="230" y="436"/>
                  </a:cubicBezTo>
                  <a:lnTo>
                    <a:pt x="233" y="462"/>
                  </a:lnTo>
                  <a:cubicBezTo>
                    <a:pt x="437" y="550"/>
                    <a:pt x="652" y="608"/>
                    <a:pt x="873" y="633"/>
                  </a:cubicBezTo>
                  <a:cubicBezTo>
                    <a:pt x="893" y="632"/>
                    <a:pt x="913" y="631"/>
                    <a:pt x="934" y="631"/>
                  </a:cubicBezTo>
                  <a:cubicBezTo>
                    <a:pt x="1128" y="631"/>
                    <a:pt x="1353" y="704"/>
                    <a:pt x="1598" y="775"/>
                  </a:cubicBezTo>
                  <a:cubicBezTo>
                    <a:pt x="1600" y="705"/>
                    <a:pt x="1607" y="636"/>
                    <a:pt x="1619" y="568"/>
                  </a:cubicBezTo>
                  <a:cubicBezTo>
                    <a:pt x="1423" y="438"/>
                    <a:pt x="1211" y="309"/>
                    <a:pt x="992" y="309"/>
                  </a:cubicBezTo>
                  <a:cubicBezTo>
                    <a:pt x="978" y="309"/>
                    <a:pt x="963" y="310"/>
                    <a:pt x="949" y="311"/>
                  </a:cubicBezTo>
                  <a:cubicBezTo>
                    <a:pt x="648" y="249"/>
                    <a:pt x="358" y="142"/>
                    <a:pt x="8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815700" y="671925"/>
              <a:ext cx="25525" cy="46200"/>
            </a:xfrm>
            <a:custGeom>
              <a:avLst/>
              <a:gdLst/>
              <a:ahLst/>
              <a:cxnLst/>
              <a:rect l="l" t="t" r="r" b="b"/>
              <a:pathLst>
                <a:path w="1021" h="1848" extrusionOk="0">
                  <a:moveTo>
                    <a:pt x="332" y="132"/>
                  </a:moveTo>
                  <a:lnTo>
                    <a:pt x="329" y="159"/>
                  </a:lnTo>
                  <a:lnTo>
                    <a:pt x="329" y="159"/>
                  </a:lnTo>
                  <a:cubicBezTo>
                    <a:pt x="331" y="150"/>
                    <a:pt x="332" y="142"/>
                    <a:pt x="332" y="132"/>
                  </a:cubicBezTo>
                  <a:close/>
                  <a:moveTo>
                    <a:pt x="114" y="0"/>
                  </a:moveTo>
                  <a:lnTo>
                    <a:pt x="114" y="0"/>
                  </a:lnTo>
                  <a:cubicBezTo>
                    <a:pt x="1" y="269"/>
                    <a:pt x="165" y="107"/>
                    <a:pt x="140" y="299"/>
                  </a:cubicBezTo>
                  <a:cubicBezTo>
                    <a:pt x="286" y="450"/>
                    <a:pt x="427" y="638"/>
                    <a:pt x="599" y="862"/>
                  </a:cubicBezTo>
                  <a:cubicBezTo>
                    <a:pt x="731" y="1129"/>
                    <a:pt x="735" y="1423"/>
                    <a:pt x="687" y="1711"/>
                  </a:cubicBezTo>
                  <a:cubicBezTo>
                    <a:pt x="752" y="1801"/>
                    <a:pt x="854" y="1822"/>
                    <a:pt x="949" y="1848"/>
                  </a:cubicBezTo>
                  <a:cubicBezTo>
                    <a:pt x="1021" y="1451"/>
                    <a:pt x="1018" y="1029"/>
                    <a:pt x="877" y="693"/>
                  </a:cubicBezTo>
                  <a:cubicBezTo>
                    <a:pt x="858" y="658"/>
                    <a:pt x="840" y="626"/>
                    <a:pt x="821" y="593"/>
                  </a:cubicBezTo>
                  <a:cubicBezTo>
                    <a:pt x="784" y="641"/>
                    <a:pt x="737" y="760"/>
                    <a:pt x="684" y="760"/>
                  </a:cubicBezTo>
                  <a:cubicBezTo>
                    <a:pt x="661" y="760"/>
                    <a:pt x="637" y="739"/>
                    <a:pt x="613" y="682"/>
                  </a:cubicBezTo>
                  <a:cubicBezTo>
                    <a:pt x="661" y="556"/>
                    <a:pt x="698" y="487"/>
                    <a:pt x="731" y="457"/>
                  </a:cubicBezTo>
                  <a:cubicBezTo>
                    <a:pt x="664" y="369"/>
                    <a:pt x="589" y="287"/>
                    <a:pt x="506" y="216"/>
                  </a:cubicBezTo>
                  <a:cubicBezTo>
                    <a:pt x="455" y="262"/>
                    <a:pt x="390" y="325"/>
                    <a:pt x="293" y="431"/>
                  </a:cubicBezTo>
                  <a:lnTo>
                    <a:pt x="329" y="159"/>
                  </a:lnTo>
                  <a:lnTo>
                    <a:pt x="329" y="159"/>
                  </a:lnTo>
                  <a:cubicBezTo>
                    <a:pt x="320" y="190"/>
                    <a:pt x="298" y="217"/>
                    <a:pt x="274" y="248"/>
                  </a:cubicBezTo>
                  <a:cubicBezTo>
                    <a:pt x="267" y="183"/>
                    <a:pt x="267" y="121"/>
                    <a:pt x="272" y="58"/>
                  </a:cubicBezTo>
                  <a:cubicBezTo>
                    <a:pt x="221" y="32"/>
                    <a:pt x="167" y="14"/>
                    <a:pt x="11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816275" y="720875"/>
              <a:ext cx="19625" cy="58100"/>
            </a:xfrm>
            <a:custGeom>
              <a:avLst/>
              <a:gdLst/>
              <a:ahLst/>
              <a:cxnLst/>
              <a:rect l="l" t="t" r="r" b="b"/>
              <a:pathLst>
                <a:path w="785" h="2324" extrusionOk="0">
                  <a:moveTo>
                    <a:pt x="123" y="2281"/>
                  </a:moveTo>
                  <a:lnTo>
                    <a:pt x="123" y="2281"/>
                  </a:lnTo>
                  <a:cubicBezTo>
                    <a:pt x="123" y="2282"/>
                    <a:pt x="124" y="2282"/>
                    <a:pt x="124" y="2282"/>
                  </a:cubicBezTo>
                  <a:lnTo>
                    <a:pt x="124" y="2282"/>
                  </a:lnTo>
                  <a:cubicBezTo>
                    <a:pt x="124" y="2282"/>
                    <a:pt x="123" y="2282"/>
                    <a:pt x="123" y="2281"/>
                  </a:cubicBezTo>
                  <a:close/>
                  <a:moveTo>
                    <a:pt x="613" y="1"/>
                  </a:moveTo>
                  <a:cubicBezTo>
                    <a:pt x="559" y="214"/>
                    <a:pt x="490" y="418"/>
                    <a:pt x="437" y="601"/>
                  </a:cubicBezTo>
                  <a:cubicBezTo>
                    <a:pt x="147" y="1123"/>
                    <a:pt x="1" y="1547"/>
                    <a:pt x="123" y="2281"/>
                  </a:cubicBezTo>
                  <a:lnTo>
                    <a:pt x="123" y="2281"/>
                  </a:lnTo>
                  <a:cubicBezTo>
                    <a:pt x="113" y="2217"/>
                    <a:pt x="310" y="2240"/>
                    <a:pt x="446" y="2226"/>
                  </a:cubicBezTo>
                  <a:lnTo>
                    <a:pt x="446" y="2226"/>
                  </a:lnTo>
                  <a:cubicBezTo>
                    <a:pt x="439" y="2259"/>
                    <a:pt x="416" y="2284"/>
                    <a:pt x="386" y="2296"/>
                  </a:cubicBezTo>
                  <a:lnTo>
                    <a:pt x="418" y="2324"/>
                  </a:lnTo>
                  <a:cubicBezTo>
                    <a:pt x="425" y="2292"/>
                    <a:pt x="433" y="2273"/>
                    <a:pt x="444" y="2273"/>
                  </a:cubicBezTo>
                  <a:cubicBezTo>
                    <a:pt x="447" y="2273"/>
                    <a:pt x="451" y="2275"/>
                    <a:pt x="455" y="2280"/>
                  </a:cubicBezTo>
                  <a:cubicBezTo>
                    <a:pt x="453" y="2261"/>
                    <a:pt x="450" y="2245"/>
                    <a:pt x="448" y="2226"/>
                  </a:cubicBezTo>
                  <a:cubicBezTo>
                    <a:pt x="464" y="2224"/>
                    <a:pt x="481" y="2222"/>
                    <a:pt x="499" y="2217"/>
                  </a:cubicBezTo>
                  <a:cubicBezTo>
                    <a:pt x="406" y="1577"/>
                    <a:pt x="335" y="1118"/>
                    <a:pt x="643" y="738"/>
                  </a:cubicBezTo>
                  <a:cubicBezTo>
                    <a:pt x="698" y="634"/>
                    <a:pt x="745" y="527"/>
                    <a:pt x="784" y="418"/>
                  </a:cubicBezTo>
                  <a:cubicBezTo>
                    <a:pt x="627" y="316"/>
                    <a:pt x="661" y="138"/>
                    <a:pt x="61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74725" y="553800"/>
              <a:ext cx="5525" cy="5300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58" y="0"/>
                  </a:moveTo>
                  <a:cubicBezTo>
                    <a:pt x="39" y="14"/>
                    <a:pt x="21" y="28"/>
                    <a:pt x="0" y="42"/>
                  </a:cubicBezTo>
                  <a:cubicBezTo>
                    <a:pt x="58" y="174"/>
                    <a:pt x="139" y="202"/>
                    <a:pt x="220" y="211"/>
                  </a:cubicBezTo>
                  <a:cubicBezTo>
                    <a:pt x="128" y="130"/>
                    <a:pt x="46" y="61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86600" y="546950"/>
              <a:ext cx="3275" cy="3250"/>
            </a:xfrm>
            <a:custGeom>
              <a:avLst/>
              <a:gdLst/>
              <a:ahLst/>
              <a:cxnLst/>
              <a:rect l="l" t="t" r="r" b="b"/>
              <a:pathLst>
                <a:path w="131" h="130" extrusionOk="0">
                  <a:moveTo>
                    <a:pt x="74" y="1"/>
                  </a:moveTo>
                  <a:cubicBezTo>
                    <a:pt x="54" y="24"/>
                    <a:pt x="28" y="47"/>
                    <a:pt x="0" y="64"/>
                  </a:cubicBezTo>
                  <a:cubicBezTo>
                    <a:pt x="31" y="104"/>
                    <a:pt x="62" y="130"/>
                    <a:pt x="99" y="130"/>
                  </a:cubicBezTo>
                  <a:cubicBezTo>
                    <a:pt x="109" y="130"/>
                    <a:pt x="119" y="128"/>
                    <a:pt x="130" y="124"/>
                  </a:cubicBezTo>
                  <a:cubicBezTo>
                    <a:pt x="116" y="80"/>
                    <a:pt x="98" y="38"/>
                    <a:pt x="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833725" y="648500"/>
              <a:ext cx="22050" cy="27900"/>
            </a:xfrm>
            <a:custGeom>
              <a:avLst/>
              <a:gdLst/>
              <a:ahLst/>
              <a:cxnLst/>
              <a:rect l="l" t="t" r="r" b="b"/>
              <a:pathLst>
                <a:path w="882" h="1116" extrusionOk="0">
                  <a:moveTo>
                    <a:pt x="100" y="0"/>
                  </a:moveTo>
                  <a:cubicBezTo>
                    <a:pt x="82" y="65"/>
                    <a:pt x="47" y="126"/>
                    <a:pt x="0" y="174"/>
                  </a:cubicBezTo>
                  <a:cubicBezTo>
                    <a:pt x="28" y="161"/>
                    <a:pt x="52" y="158"/>
                    <a:pt x="74" y="158"/>
                  </a:cubicBezTo>
                  <a:cubicBezTo>
                    <a:pt x="100" y="158"/>
                    <a:pt x="123" y="163"/>
                    <a:pt x="148" y="163"/>
                  </a:cubicBezTo>
                  <a:cubicBezTo>
                    <a:pt x="186" y="163"/>
                    <a:pt x="225" y="150"/>
                    <a:pt x="279" y="86"/>
                  </a:cubicBezTo>
                  <a:lnTo>
                    <a:pt x="279" y="86"/>
                  </a:lnTo>
                  <a:cubicBezTo>
                    <a:pt x="207" y="204"/>
                    <a:pt x="167" y="339"/>
                    <a:pt x="170" y="478"/>
                  </a:cubicBezTo>
                  <a:lnTo>
                    <a:pt x="181" y="480"/>
                  </a:lnTo>
                  <a:cubicBezTo>
                    <a:pt x="216" y="513"/>
                    <a:pt x="253" y="545"/>
                    <a:pt x="286" y="575"/>
                  </a:cubicBezTo>
                  <a:lnTo>
                    <a:pt x="286" y="578"/>
                  </a:lnTo>
                  <a:cubicBezTo>
                    <a:pt x="325" y="612"/>
                    <a:pt x="360" y="650"/>
                    <a:pt x="395" y="684"/>
                  </a:cubicBezTo>
                  <a:cubicBezTo>
                    <a:pt x="404" y="680"/>
                    <a:pt x="413" y="678"/>
                    <a:pt x="422" y="678"/>
                  </a:cubicBezTo>
                  <a:cubicBezTo>
                    <a:pt x="439" y="678"/>
                    <a:pt x="456" y="688"/>
                    <a:pt x="471" y="719"/>
                  </a:cubicBezTo>
                  <a:lnTo>
                    <a:pt x="459" y="752"/>
                  </a:lnTo>
                  <a:cubicBezTo>
                    <a:pt x="566" y="865"/>
                    <a:pt x="668" y="988"/>
                    <a:pt x="759" y="1116"/>
                  </a:cubicBezTo>
                  <a:cubicBezTo>
                    <a:pt x="830" y="696"/>
                    <a:pt x="487" y="1074"/>
                    <a:pt x="807" y="601"/>
                  </a:cubicBezTo>
                  <a:cubicBezTo>
                    <a:pt x="828" y="571"/>
                    <a:pt x="851" y="543"/>
                    <a:pt x="881" y="520"/>
                  </a:cubicBezTo>
                  <a:cubicBezTo>
                    <a:pt x="740" y="383"/>
                    <a:pt x="592" y="269"/>
                    <a:pt x="478" y="142"/>
                  </a:cubicBezTo>
                  <a:cubicBezTo>
                    <a:pt x="341" y="89"/>
                    <a:pt x="221" y="42"/>
                    <a:pt x="10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801375" y="1048400"/>
              <a:ext cx="4675" cy="3375"/>
            </a:xfrm>
            <a:custGeom>
              <a:avLst/>
              <a:gdLst/>
              <a:ahLst/>
              <a:cxnLst/>
              <a:rect l="l" t="t" r="r" b="b"/>
              <a:pathLst>
                <a:path w="187" h="135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31" y="26"/>
                    <a:pt x="66" y="0"/>
                    <a:pt x="1" y="118"/>
                  </a:cubicBezTo>
                  <a:cubicBezTo>
                    <a:pt x="4" y="118"/>
                    <a:pt x="6" y="118"/>
                    <a:pt x="9" y="118"/>
                  </a:cubicBezTo>
                  <a:cubicBezTo>
                    <a:pt x="28" y="118"/>
                    <a:pt x="47" y="125"/>
                    <a:pt x="63" y="135"/>
                  </a:cubicBezTo>
                  <a:cubicBezTo>
                    <a:pt x="98" y="84"/>
                    <a:pt x="140" y="40"/>
                    <a:pt x="18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681825" y="529700"/>
              <a:ext cx="120050" cy="122875"/>
            </a:xfrm>
            <a:custGeom>
              <a:avLst/>
              <a:gdLst/>
              <a:ahLst/>
              <a:cxnLst/>
              <a:rect l="l" t="t" r="r" b="b"/>
              <a:pathLst>
                <a:path w="4802" h="4915" extrusionOk="0">
                  <a:moveTo>
                    <a:pt x="2513" y="1029"/>
                  </a:moveTo>
                  <a:lnTo>
                    <a:pt x="2657" y="1224"/>
                  </a:lnTo>
                  <a:cubicBezTo>
                    <a:pt x="2601" y="1166"/>
                    <a:pt x="2553" y="1101"/>
                    <a:pt x="2513" y="1029"/>
                  </a:cubicBezTo>
                  <a:close/>
                  <a:moveTo>
                    <a:pt x="3009" y="1340"/>
                  </a:moveTo>
                  <a:cubicBezTo>
                    <a:pt x="3009" y="1341"/>
                    <a:pt x="3011" y="1342"/>
                    <a:pt x="3012" y="1343"/>
                  </a:cubicBezTo>
                  <a:lnTo>
                    <a:pt x="3012" y="1343"/>
                  </a:lnTo>
                  <a:cubicBezTo>
                    <a:pt x="3011" y="1342"/>
                    <a:pt x="3010" y="1341"/>
                    <a:pt x="3009" y="1340"/>
                  </a:cubicBezTo>
                  <a:close/>
                  <a:moveTo>
                    <a:pt x="3012" y="1343"/>
                  </a:moveTo>
                  <a:cubicBezTo>
                    <a:pt x="3012" y="1344"/>
                    <a:pt x="3013" y="1346"/>
                    <a:pt x="3014" y="1347"/>
                  </a:cubicBezTo>
                  <a:lnTo>
                    <a:pt x="3014" y="1347"/>
                  </a:lnTo>
                  <a:cubicBezTo>
                    <a:pt x="3014" y="1347"/>
                    <a:pt x="3014" y="1347"/>
                    <a:pt x="3014" y="1347"/>
                  </a:cubicBezTo>
                  <a:cubicBezTo>
                    <a:pt x="3014" y="1346"/>
                    <a:pt x="3013" y="1345"/>
                    <a:pt x="3012" y="1343"/>
                  </a:cubicBezTo>
                  <a:close/>
                  <a:moveTo>
                    <a:pt x="3939" y="3728"/>
                  </a:moveTo>
                  <a:lnTo>
                    <a:pt x="3939" y="3728"/>
                  </a:lnTo>
                  <a:cubicBezTo>
                    <a:pt x="3941" y="3730"/>
                    <a:pt x="3942" y="3732"/>
                    <a:pt x="3944" y="3734"/>
                  </a:cubicBezTo>
                  <a:lnTo>
                    <a:pt x="3944" y="3734"/>
                  </a:lnTo>
                  <a:cubicBezTo>
                    <a:pt x="3943" y="3731"/>
                    <a:pt x="3941" y="3729"/>
                    <a:pt x="3939" y="3728"/>
                  </a:cubicBezTo>
                  <a:close/>
                  <a:moveTo>
                    <a:pt x="4567" y="4312"/>
                  </a:moveTo>
                  <a:cubicBezTo>
                    <a:pt x="4563" y="4329"/>
                    <a:pt x="4557" y="4346"/>
                    <a:pt x="4551" y="4364"/>
                  </a:cubicBezTo>
                  <a:lnTo>
                    <a:pt x="4551" y="4364"/>
                  </a:lnTo>
                  <a:cubicBezTo>
                    <a:pt x="4556" y="4346"/>
                    <a:pt x="4562" y="4328"/>
                    <a:pt x="4567" y="4312"/>
                  </a:cubicBezTo>
                  <a:close/>
                  <a:moveTo>
                    <a:pt x="4662" y="4338"/>
                  </a:moveTo>
                  <a:lnTo>
                    <a:pt x="4674" y="4400"/>
                  </a:lnTo>
                  <a:cubicBezTo>
                    <a:pt x="4671" y="4401"/>
                    <a:pt x="4669" y="4402"/>
                    <a:pt x="4667" y="4402"/>
                  </a:cubicBezTo>
                  <a:cubicBezTo>
                    <a:pt x="4653" y="4402"/>
                    <a:pt x="4654" y="4378"/>
                    <a:pt x="4662" y="4338"/>
                  </a:cubicBezTo>
                  <a:close/>
                  <a:moveTo>
                    <a:pt x="949" y="0"/>
                  </a:moveTo>
                  <a:cubicBezTo>
                    <a:pt x="629" y="49"/>
                    <a:pt x="281" y="153"/>
                    <a:pt x="51" y="394"/>
                  </a:cubicBezTo>
                  <a:cubicBezTo>
                    <a:pt x="35" y="397"/>
                    <a:pt x="17" y="401"/>
                    <a:pt x="0" y="403"/>
                  </a:cubicBezTo>
                  <a:cubicBezTo>
                    <a:pt x="28" y="434"/>
                    <a:pt x="61" y="459"/>
                    <a:pt x="93" y="485"/>
                  </a:cubicBezTo>
                  <a:cubicBezTo>
                    <a:pt x="109" y="377"/>
                    <a:pt x="153" y="366"/>
                    <a:pt x="203" y="366"/>
                  </a:cubicBezTo>
                  <a:cubicBezTo>
                    <a:pt x="215" y="366"/>
                    <a:pt x="228" y="367"/>
                    <a:pt x="241" y="367"/>
                  </a:cubicBezTo>
                  <a:cubicBezTo>
                    <a:pt x="264" y="367"/>
                    <a:pt x="287" y="365"/>
                    <a:pt x="309" y="352"/>
                  </a:cubicBezTo>
                  <a:cubicBezTo>
                    <a:pt x="305" y="350"/>
                    <a:pt x="303" y="348"/>
                    <a:pt x="304" y="348"/>
                  </a:cubicBezTo>
                  <a:lnTo>
                    <a:pt x="304" y="348"/>
                  </a:lnTo>
                  <a:cubicBezTo>
                    <a:pt x="304" y="348"/>
                    <a:pt x="306" y="349"/>
                    <a:pt x="309" y="352"/>
                  </a:cubicBezTo>
                  <a:cubicBezTo>
                    <a:pt x="311" y="350"/>
                    <a:pt x="316" y="350"/>
                    <a:pt x="318" y="348"/>
                  </a:cubicBezTo>
                  <a:cubicBezTo>
                    <a:pt x="318" y="350"/>
                    <a:pt x="318" y="355"/>
                    <a:pt x="318" y="359"/>
                  </a:cubicBezTo>
                  <a:cubicBezTo>
                    <a:pt x="430" y="280"/>
                    <a:pt x="567" y="199"/>
                    <a:pt x="725" y="199"/>
                  </a:cubicBezTo>
                  <a:cubicBezTo>
                    <a:pt x="852" y="199"/>
                    <a:pt x="993" y="251"/>
                    <a:pt x="1146" y="397"/>
                  </a:cubicBezTo>
                  <a:lnTo>
                    <a:pt x="1071" y="88"/>
                  </a:lnTo>
                  <a:lnTo>
                    <a:pt x="1071" y="88"/>
                  </a:lnTo>
                  <a:cubicBezTo>
                    <a:pt x="1224" y="288"/>
                    <a:pt x="1294" y="135"/>
                    <a:pt x="1380" y="385"/>
                  </a:cubicBezTo>
                  <a:lnTo>
                    <a:pt x="1415" y="308"/>
                  </a:lnTo>
                  <a:lnTo>
                    <a:pt x="1477" y="570"/>
                  </a:lnTo>
                  <a:cubicBezTo>
                    <a:pt x="1493" y="580"/>
                    <a:pt x="1505" y="594"/>
                    <a:pt x="1512" y="610"/>
                  </a:cubicBezTo>
                  <a:cubicBezTo>
                    <a:pt x="1556" y="610"/>
                    <a:pt x="1725" y="663"/>
                    <a:pt x="1980" y="698"/>
                  </a:cubicBezTo>
                  <a:cubicBezTo>
                    <a:pt x="2090" y="794"/>
                    <a:pt x="2211" y="976"/>
                    <a:pt x="2232" y="976"/>
                  </a:cubicBezTo>
                  <a:cubicBezTo>
                    <a:pt x="2232" y="976"/>
                    <a:pt x="2233" y="976"/>
                    <a:pt x="2233" y="976"/>
                  </a:cubicBezTo>
                  <a:cubicBezTo>
                    <a:pt x="2421" y="1070"/>
                    <a:pt x="2450" y="1149"/>
                    <a:pt x="2424" y="1149"/>
                  </a:cubicBezTo>
                  <a:cubicBezTo>
                    <a:pt x="2419" y="1149"/>
                    <a:pt x="2412" y="1146"/>
                    <a:pt x="2404" y="1141"/>
                  </a:cubicBezTo>
                  <a:lnTo>
                    <a:pt x="2404" y="1141"/>
                  </a:lnTo>
                  <a:cubicBezTo>
                    <a:pt x="2439" y="1171"/>
                    <a:pt x="2474" y="1203"/>
                    <a:pt x="2504" y="1238"/>
                  </a:cubicBezTo>
                  <a:lnTo>
                    <a:pt x="2511" y="1238"/>
                  </a:lnTo>
                  <a:lnTo>
                    <a:pt x="2518" y="1250"/>
                  </a:lnTo>
                  <a:cubicBezTo>
                    <a:pt x="2588" y="1331"/>
                    <a:pt x="2618" y="1384"/>
                    <a:pt x="2696" y="1414"/>
                  </a:cubicBezTo>
                  <a:cubicBezTo>
                    <a:pt x="2666" y="1447"/>
                    <a:pt x="2650" y="1491"/>
                    <a:pt x="2650" y="1535"/>
                  </a:cubicBezTo>
                  <a:lnTo>
                    <a:pt x="2673" y="1586"/>
                  </a:lnTo>
                  <a:lnTo>
                    <a:pt x="2822" y="1535"/>
                  </a:lnTo>
                  <a:lnTo>
                    <a:pt x="2843" y="1623"/>
                  </a:lnTo>
                  <a:lnTo>
                    <a:pt x="3042" y="1792"/>
                  </a:lnTo>
                  <a:cubicBezTo>
                    <a:pt x="3041" y="1812"/>
                    <a:pt x="3035" y="1820"/>
                    <a:pt x="3025" y="1820"/>
                  </a:cubicBezTo>
                  <a:cubicBezTo>
                    <a:pt x="2982" y="1820"/>
                    <a:pt x="2867" y="1678"/>
                    <a:pt x="2787" y="1609"/>
                  </a:cubicBezTo>
                  <a:lnTo>
                    <a:pt x="2787" y="1609"/>
                  </a:lnTo>
                  <a:lnTo>
                    <a:pt x="2940" y="1915"/>
                  </a:lnTo>
                  <a:cubicBezTo>
                    <a:pt x="2873" y="1804"/>
                    <a:pt x="2766" y="1704"/>
                    <a:pt x="2659" y="1593"/>
                  </a:cubicBezTo>
                  <a:lnTo>
                    <a:pt x="2659" y="1593"/>
                  </a:lnTo>
                  <a:cubicBezTo>
                    <a:pt x="2683" y="1674"/>
                    <a:pt x="2750" y="1769"/>
                    <a:pt x="2838" y="1899"/>
                  </a:cubicBezTo>
                  <a:cubicBezTo>
                    <a:pt x="2866" y="2017"/>
                    <a:pt x="2852" y="2195"/>
                    <a:pt x="2840" y="2316"/>
                  </a:cubicBezTo>
                  <a:cubicBezTo>
                    <a:pt x="2866" y="2708"/>
                    <a:pt x="2907" y="2993"/>
                    <a:pt x="2979" y="3264"/>
                  </a:cubicBezTo>
                  <a:cubicBezTo>
                    <a:pt x="3225" y="3549"/>
                    <a:pt x="3369" y="3749"/>
                    <a:pt x="3545" y="3934"/>
                  </a:cubicBezTo>
                  <a:cubicBezTo>
                    <a:pt x="3552" y="3918"/>
                    <a:pt x="3559" y="3902"/>
                    <a:pt x="3568" y="3881"/>
                  </a:cubicBezTo>
                  <a:cubicBezTo>
                    <a:pt x="3570" y="3911"/>
                    <a:pt x="3575" y="3941"/>
                    <a:pt x="3580" y="3967"/>
                  </a:cubicBezTo>
                  <a:cubicBezTo>
                    <a:pt x="3621" y="4008"/>
                    <a:pt x="3663" y="4050"/>
                    <a:pt x="3710" y="4092"/>
                  </a:cubicBezTo>
                  <a:cubicBezTo>
                    <a:pt x="3668" y="4142"/>
                    <a:pt x="3635" y="4177"/>
                    <a:pt x="3631" y="4178"/>
                  </a:cubicBezTo>
                  <a:lnTo>
                    <a:pt x="3631" y="4178"/>
                  </a:lnTo>
                  <a:cubicBezTo>
                    <a:pt x="3631" y="4178"/>
                    <a:pt x="3631" y="4178"/>
                    <a:pt x="3631" y="4178"/>
                  </a:cubicBezTo>
                  <a:lnTo>
                    <a:pt x="3631" y="4178"/>
                  </a:lnTo>
                  <a:cubicBezTo>
                    <a:pt x="3631" y="4178"/>
                    <a:pt x="3631" y="4178"/>
                    <a:pt x="3631" y="4178"/>
                  </a:cubicBezTo>
                  <a:cubicBezTo>
                    <a:pt x="3631" y="4178"/>
                    <a:pt x="3631" y="4178"/>
                    <a:pt x="3631" y="4178"/>
                  </a:cubicBezTo>
                  <a:lnTo>
                    <a:pt x="3631" y="4178"/>
                  </a:lnTo>
                  <a:cubicBezTo>
                    <a:pt x="4039" y="4560"/>
                    <a:pt x="4380" y="4785"/>
                    <a:pt x="4801" y="4915"/>
                  </a:cubicBezTo>
                  <a:cubicBezTo>
                    <a:pt x="4739" y="4739"/>
                    <a:pt x="4711" y="4553"/>
                    <a:pt x="4713" y="4365"/>
                  </a:cubicBezTo>
                  <a:cubicBezTo>
                    <a:pt x="4697" y="4356"/>
                    <a:pt x="4679" y="4347"/>
                    <a:pt x="4662" y="4335"/>
                  </a:cubicBezTo>
                  <a:cubicBezTo>
                    <a:pt x="4632" y="4319"/>
                    <a:pt x="4604" y="4303"/>
                    <a:pt x="4577" y="4287"/>
                  </a:cubicBezTo>
                  <a:lnTo>
                    <a:pt x="4567" y="4312"/>
                  </a:lnTo>
                  <a:cubicBezTo>
                    <a:pt x="4570" y="4303"/>
                    <a:pt x="4572" y="4293"/>
                    <a:pt x="4574" y="4284"/>
                  </a:cubicBezTo>
                  <a:cubicBezTo>
                    <a:pt x="4333" y="4142"/>
                    <a:pt x="4119" y="3954"/>
                    <a:pt x="3944" y="3734"/>
                  </a:cubicBezTo>
                  <a:lnTo>
                    <a:pt x="3944" y="3734"/>
                  </a:lnTo>
                  <a:cubicBezTo>
                    <a:pt x="3945" y="3738"/>
                    <a:pt x="3946" y="3742"/>
                    <a:pt x="3946" y="3746"/>
                  </a:cubicBezTo>
                  <a:cubicBezTo>
                    <a:pt x="3754" y="3503"/>
                    <a:pt x="3552" y="3352"/>
                    <a:pt x="3482" y="3081"/>
                  </a:cubicBezTo>
                  <a:cubicBezTo>
                    <a:pt x="3443" y="3065"/>
                    <a:pt x="3408" y="3042"/>
                    <a:pt x="3378" y="3011"/>
                  </a:cubicBezTo>
                  <a:cubicBezTo>
                    <a:pt x="3364" y="2900"/>
                    <a:pt x="3408" y="2601"/>
                    <a:pt x="3283" y="2277"/>
                  </a:cubicBezTo>
                  <a:cubicBezTo>
                    <a:pt x="3149" y="2056"/>
                    <a:pt x="3174" y="1936"/>
                    <a:pt x="3102" y="1753"/>
                  </a:cubicBezTo>
                  <a:cubicBezTo>
                    <a:pt x="3205" y="1613"/>
                    <a:pt x="3121" y="1510"/>
                    <a:pt x="3014" y="1347"/>
                  </a:cubicBezTo>
                  <a:lnTo>
                    <a:pt x="3014" y="1347"/>
                  </a:lnTo>
                  <a:cubicBezTo>
                    <a:pt x="2916" y="1238"/>
                    <a:pt x="2864" y="1203"/>
                    <a:pt x="2832" y="1203"/>
                  </a:cubicBezTo>
                  <a:cubicBezTo>
                    <a:pt x="2779" y="1203"/>
                    <a:pt x="2775" y="1290"/>
                    <a:pt x="2713" y="1303"/>
                  </a:cubicBezTo>
                  <a:lnTo>
                    <a:pt x="2657" y="1224"/>
                  </a:lnTo>
                  <a:lnTo>
                    <a:pt x="2657" y="1224"/>
                  </a:lnTo>
                  <a:cubicBezTo>
                    <a:pt x="2682" y="1249"/>
                    <a:pt x="2702" y="1259"/>
                    <a:pt x="2718" y="1259"/>
                  </a:cubicBezTo>
                  <a:cubicBezTo>
                    <a:pt x="2777" y="1259"/>
                    <a:pt x="2782" y="1119"/>
                    <a:pt x="2845" y="1119"/>
                  </a:cubicBezTo>
                  <a:cubicBezTo>
                    <a:pt x="2856" y="1119"/>
                    <a:pt x="2868" y="1123"/>
                    <a:pt x="2882" y="1131"/>
                  </a:cubicBezTo>
                  <a:cubicBezTo>
                    <a:pt x="2896" y="1155"/>
                    <a:pt x="2914" y="1178"/>
                    <a:pt x="2931" y="1199"/>
                  </a:cubicBezTo>
                  <a:cubicBezTo>
                    <a:pt x="2891" y="1064"/>
                    <a:pt x="2914" y="1111"/>
                    <a:pt x="2847" y="916"/>
                  </a:cubicBezTo>
                  <a:cubicBezTo>
                    <a:pt x="2792" y="876"/>
                    <a:pt x="2687" y="842"/>
                    <a:pt x="2713" y="716"/>
                  </a:cubicBezTo>
                  <a:cubicBezTo>
                    <a:pt x="2518" y="550"/>
                    <a:pt x="2277" y="392"/>
                    <a:pt x="2210" y="366"/>
                  </a:cubicBezTo>
                  <a:cubicBezTo>
                    <a:pt x="2145" y="334"/>
                    <a:pt x="2059" y="288"/>
                    <a:pt x="1976" y="250"/>
                  </a:cubicBezTo>
                  <a:lnTo>
                    <a:pt x="1976" y="250"/>
                  </a:lnTo>
                  <a:cubicBezTo>
                    <a:pt x="2050" y="366"/>
                    <a:pt x="2147" y="464"/>
                    <a:pt x="2265" y="538"/>
                  </a:cubicBezTo>
                  <a:cubicBezTo>
                    <a:pt x="2330" y="698"/>
                    <a:pt x="2295" y="772"/>
                    <a:pt x="2360" y="828"/>
                  </a:cubicBezTo>
                  <a:cubicBezTo>
                    <a:pt x="2159" y="802"/>
                    <a:pt x="1987" y="392"/>
                    <a:pt x="1827" y="244"/>
                  </a:cubicBezTo>
                  <a:cubicBezTo>
                    <a:pt x="1826" y="244"/>
                    <a:pt x="1825" y="244"/>
                    <a:pt x="1824" y="244"/>
                  </a:cubicBezTo>
                  <a:cubicBezTo>
                    <a:pt x="1807" y="244"/>
                    <a:pt x="1777" y="229"/>
                    <a:pt x="1732" y="190"/>
                  </a:cubicBezTo>
                  <a:lnTo>
                    <a:pt x="1732" y="190"/>
                  </a:lnTo>
                  <a:cubicBezTo>
                    <a:pt x="1769" y="197"/>
                    <a:pt x="1802" y="216"/>
                    <a:pt x="1827" y="244"/>
                  </a:cubicBezTo>
                  <a:cubicBezTo>
                    <a:pt x="1843" y="241"/>
                    <a:pt x="1848" y="223"/>
                    <a:pt x="1848" y="199"/>
                  </a:cubicBezTo>
                  <a:cubicBezTo>
                    <a:pt x="1803" y="186"/>
                    <a:pt x="1762" y="178"/>
                    <a:pt x="1729" y="178"/>
                  </a:cubicBezTo>
                  <a:cubicBezTo>
                    <a:pt x="1703" y="178"/>
                    <a:pt x="1681" y="183"/>
                    <a:pt x="1665" y="195"/>
                  </a:cubicBezTo>
                  <a:cubicBezTo>
                    <a:pt x="1646" y="183"/>
                    <a:pt x="1630" y="176"/>
                    <a:pt x="1614" y="167"/>
                  </a:cubicBezTo>
                  <a:lnTo>
                    <a:pt x="1614" y="167"/>
                  </a:lnTo>
                  <a:cubicBezTo>
                    <a:pt x="1670" y="250"/>
                    <a:pt x="1709" y="341"/>
                    <a:pt x="1663" y="343"/>
                  </a:cubicBezTo>
                  <a:lnTo>
                    <a:pt x="1517" y="116"/>
                  </a:lnTo>
                  <a:cubicBezTo>
                    <a:pt x="1319" y="30"/>
                    <a:pt x="1187" y="63"/>
                    <a:pt x="94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860975" y="667675"/>
              <a:ext cx="775" cy="1250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9"/>
                    <a:pt x="19" y="36"/>
                    <a:pt x="30" y="49"/>
                  </a:cubicBezTo>
                  <a:cubicBezTo>
                    <a:pt x="21" y="33"/>
                    <a:pt x="12" y="17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827925" y="675025"/>
              <a:ext cx="71550" cy="271900"/>
            </a:xfrm>
            <a:custGeom>
              <a:avLst/>
              <a:gdLst/>
              <a:ahLst/>
              <a:cxnLst/>
              <a:rect l="l" t="t" r="r" b="b"/>
              <a:pathLst>
                <a:path w="2862" h="10876" extrusionOk="0">
                  <a:moveTo>
                    <a:pt x="1137" y="1856"/>
                  </a:moveTo>
                  <a:cubicBezTo>
                    <a:pt x="1137" y="1902"/>
                    <a:pt x="1134" y="1948"/>
                    <a:pt x="1125" y="1996"/>
                  </a:cubicBezTo>
                  <a:lnTo>
                    <a:pt x="1125" y="1996"/>
                  </a:lnTo>
                  <a:cubicBezTo>
                    <a:pt x="1125" y="1996"/>
                    <a:pt x="1125" y="1995"/>
                    <a:pt x="1125" y="1995"/>
                  </a:cubicBezTo>
                  <a:lnTo>
                    <a:pt x="1125" y="1995"/>
                  </a:lnTo>
                  <a:lnTo>
                    <a:pt x="1125" y="1997"/>
                  </a:lnTo>
                  <a:cubicBezTo>
                    <a:pt x="1125" y="1997"/>
                    <a:pt x="1125" y="1996"/>
                    <a:pt x="1125" y="1996"/>
                  </a:cubicBezTo>
                  <a:lnTo>
                    <a:pt x="1125" y="1996"/>
                  </a:lnTo>
                  <a:cubicBezTo>
                    <a:pt x="1147" y="2118"/>
                    <a:pt x="1273" y="2104"/>
                    <a:pt x="1116" y="2280"/>
                  </a:cubicBezTo>
                  <a:cubicBezTo>
                    <a:pt x="981" y="2183"/>
                    <a:pt x="1086" y="2190"/>
                    <a:pt x="1125" y="1995"/>
                  </a:cubicBezTo>
                  <a:lnTo>
                    <a:pt x="1125" y="1995"/>
                  </a:lnTo>
                  <a:lnTo>
                    <a:pt x="1125" y="1995"/>
                  </a:lnTo>
                  <a:cubicBezTo>
                    <a:pt x="1118" y="1949"/>
                    <a:pt x="1123" y="1900"/>
                    <a:pt x="1137" y="1856"/>
                  </a:cubicBezTo>
                  <a:close/>
                  <a:moveTo>
                    <a:pt x="900" y="2412"/>
                  </a:moveTo>
                  <a:lnTo>
                    <a:pt x="1141" y="2584"/>
                  </a:lnTo>
                  <a:cubicBezTo>
                    <a:pt x="1112" y="2648"/>
                    <a:pt x="1087" y="2671"/>
                    <a:pt x="1065" y="2671"/>
                  </a:cubicBezTo>
                  <a:cubicBezTo>
                    <a:pt x="1014" y="2671"/>
                    <a:pt x="982" y="2537"/>
                    <a:pt x="953" y="2537"/>
                  </a:cubicBezTo>
                  <a:cubicBezTo>
                    <a:pt x="935" y="2537"/>
                    <a:pt x="918" y="2588"/>
                    <a:pt x="898" y="2755"/>
                  </a:cubicBezTo>
                  <a:lnTo>
                    <a:pt x="900" y="2412"/>
                  </a:lnTo>
                  <a:close/>
                  <a:moveTo>
                    <a:pt x="2574" y="6376"/>
                  </a:moveTo>
                  <a:lnTo>
                    <a:pt x="2574" y="6376"/>
                  </a:lnTo>
                  <a:cubicBezTo>
                    <a:pt x="2579" y="6425"/>
                    <a:pt x="2576" y="6476"/>
                    <a:pt x="2567" y="6525"/>
                  </a:cubicBezTo>
                  <a:cubicBezTo>
                    <a:pt x="2521" y="6460"/>
                    <a:pt x="2537" y="6413"/>
                    <a:pt x="2574" y="6376"/>
                  </a:cubicBezTo>
                  <a:close/>
                  <a:moveTo>
                    <a:pt x="1234" y="0"/>
                  </a:moveTo>
                  <a:cubicBezTo>
                    <a:pt x="1161" y="0"/>
                    <a:pt x="1081" y="16"/>
                    <a:pt x="991" y="55"/>
                  </a:cubicBezTo>
                  <a:cubicBezTo>
                    <a:pt x="1028" y="106"/>
                    <a:pt x="1062" y="154"/>
                    <a:pt x="1099" y="210"/>
                  </a:cubicBezTo>
                  <a:cubicBezTo>
                    <a:pt x="1097" y="328"/>
                    <a:pt x="1301" y="453"/>
                    <a:pt x="1127" y="567"/>
                  </a:cubicBezTo>
                  <a:cubicBezTo>
                    <a:pt x="1197" y="838"/>
                    <a:pt x="1190" y="984"/>
                    <a:pt x="1317" y="1149"/>
                  </a:cubicBezTo>
                  <a:cubicBezTo>
                    <a:pt x="1204" y="1292"/>
                    <a:pt x="1148" y="1350"/>
                    <a:pt x="1127" y="1534"/>
                  </a:cubicBezTo>
                  <a:cubicBezTo>
                    <a:pt x="1042" y="1626"/>
                    <a:pt x="988" y="1821"/>
                    <a:pt x="858" y="2018"/>
                  </a:cubicBezTo>
                  <a:cubicBezTo>
                    <a:pt x="691" y="2581"/>
                    <a:pt x="494" y="3237"/>
                    <a:pt x="694" y="3977"/>
                  </a:cubicBezTo>
                  <a:cubicBezTo>
                    <a:pt x="698" y="3961"/>
                    <a:pt x="708" y="3949"/>
                    <a:pt x="724" y="3942"/>
                  </a:cubicBezTo>
                  <a:cubicBezTo>
                    <a:pt x="793" y="4772"/>
                    <a:pt x="1199" y="5196"/>
                    <a:pt x="1610" y="5630"/>
                  </a:cubicBezTo>
                  <a:cubicBezTo>
                    <a:pt x="1830" y="5683"/>
                    <a:pt x="1900" y="5907"/>
                    <a:pt x="1918" y="5907"/>
                  </a:cubicBezTo>
                  <a:cubicBezTo>
                    <a:pt x="1919" y="5907"/>
                    <a:pt x="1920" y="5907"/>
                    <a:pt x="1920" y="5906"/>
                  </a:cubicBezTo>
                  <a:cubicBezTo>
                    <a:pt x="2108" y="6080"/>
                    <a:pt x="2096" y="6330"/>
                    <a:pt x="2240" y="6420"/>
                  </a:cubicBezTo>
                  <a:cubicBezTo>
                    <a:pt x="2279" y="6643"/>
                    <a:pt x="2340" y="6562"/>
                    <a:pt x="2372" y="6775"/>
                  </a:cubicBezTo>
                  <a:cubicBezTo>
                    <a:pt x="2435" y="6914"/>
                    <a:pt x="2372" y="7130"/>
                    <a:pt x="2333" y="7315"/>
                  </a:cubicBezTo>
                  <a:cubicBezTo>
                    <a:pt x="2401" y="7532"/>
                    <a:pt x="2351" y="7695"/>
                    <a:pt x="2323" y="7695"/>
                  </a:cubicBezTo>
                  <a:cubicBezTo>
                    <a:pt x="2322" y="7695"/>
                    <a:pt x="2320" y="7694"/>
                    <a:pt x="2319" y="7693"/>
                  </a:cubicBezTo>
                  <a:cubicBezTo>
                    <a:pt x="2224" y="7874"/>
                    <a:pt x="2180" y="8096"/>
                    <a:pt x="2089" y="8185"/>
                  </a:cubicBezTo>
                  <a:cubicBezTo>
                    <a:pt x="1862" y="8484"/>
                    <a:pt x="1545" y="8657"/>
                    <a:pt x="1320" y="8799"/>
                  </a:cubicBezTo>
                  <a:cubicBezTo>
                    <a:pt x="1225" y="8855"/>
                    <a:pt x="1132" y="8912"/>
                    <a:pt x="1042" y="8975"/>
                  </a:cubicBezTo>
                  <a:lnTo>
                    <a:pt x="1102" y="9181"/>
                  </a:lnTo>
                  <a:cubicBezTo>
                    <a:pt x="1090" y="9187"/>
                    <a:pt x="1079" y="9190"/>
                    <a:pt x="1069" y="9190"/>
                  </a:cubicBezTo>
                  <a:cubicBezTo>
                    <a:pt x="1016" y="9190"/>
                    <a:pt x="997" y="9104"/>
                    <a:pt x="993" y="9010"/>
                  </a:cubicBezTo>
                  <a:cubicBezTo>
                    <a:pt x="608" y="9283"/>
                    <a:pt x="300" y="9626"/>
                    <a:pt x="142" y="10030"/>
                  </a:cubicBezTo>
                  <a:cubicBezTo>
                    <a:pt x="156" y="10021"/>
                    <a:pt x="170" y="10011"/>
                    <a:pt x="186" y="10004"/>
                  </a:cubicBezTo>
                  <a:lnTo>
                    <a:pt x="186" y="10004"/>
                  </a:lnTo>
                  <a:cubicBezTo>
                    <a:pt x="149" y="10041"/>
                    <a:pt x="121" y="10088"/>
                    <a:pt x="105" y="10136"/>
                  </a:cubicBezTo>
                  <a:cubicBezTo>
                    <a:pt x="98" y="10167"/>
                    <a:pt x="89" y="10192"/>
                    <a:pt x="82" y="10220"/>
                  </a:cubicBezTo>
                  <a:lnTo>
                    <a:pt x="79" y="10220"/>
                  </a:lnTo>
                  <a:cubicBezTo>
                    <a:pt x="49" y="10329"/>
                    <a:pt x="31" y="10442"/>
                    <a:pt x="1" y="10487"/>
                  </a:cubicBezTo>
                  <a:cubicBezTo>
                    <a:pt x="5" y="10814"/>
                    <a:pt x="70" y="10876"/>
                    <a:pt x="153" y="10876"/>
                  </a:cubicBezTo>
                  <a:cubicBezTo>
                    <a:pt x="204" y="10876"/>
                    <a:pt x="262" y="10853"/>
                    <a:pt x="317" y="10853"/>
                  </a:cubicBezTo>
                  <a:cubicBezTo>
                    <a:pt x="319" y="10853"/>
                    <a:pt x="322" y="10853"/>
                    <a:pt x="325" y="10853"/>
                  </a:cubicBezTo>
                  <a:cubicBezTo>
                    <a:pt x="358" y="10751"/>
                    <a:pt x="397" y="10651"/>
                    <a:pt x="443" y="10554"/>
                  </a:cubicBezTo>
                  <a:cubicBezTo>
                    <a:pt x="439" y="10480"/>
                    <a:pt x="376" y="10417"/>
                    <a:pt x="300" y="10364"/>
                  </a:cubicBezTo>
                  <a:cubicBezTo>
                    <a:pt x="318" y="10364"/>
                    <a:pt x="337" y="10364"/>
                    <a:pt x="355" y="10361"/>
                  </a:cubicBezTo>
                  <a:cubicBezTo>
                    <a:pt x="309" y="10299"/>
                    <a:pt x="290" y="10197"/>
                    <a:pt x="330" y="10028"/>
                  </a:cubicBezTo>
                  <a:cubicBezTo>
                    <a:pt x="391" y="9942"/>
                    <a:pt x="431" y="9907"/>
                    <a:pt x="457" y="9907"/>
                  </a:cubicBezTo>
                  <a:cubicBezTo>
                    <a:pt x="505" y="9907"/>
                    <a:pt x="504" y="10028"/>
                    <a:pt x="504" y="10162"/>
                  </a:cubicBezTo>
                  <a:cubicBezTo>
                    <a:pt x="724" y="9726"/>
                    <a:pt x="1067" y="9369"/>
                    <a:pt x="1589" y="9186"/>
                  </a:cubicBezTo>
                  <a:cubicBezTo>
                    <a:pt x="1827" y="9014"/>
                    <a:pt x="2196" y="8780"/>
                    <a:pt x="2435" y="8458"/>
                  </a:cubicBezTo>
                  <a:cubicBezTo>
                    <a:pt x="2504" y="8154"/>
                    <a:pt x="2581" y="8115"/>
                    <a:pt x="2697" y="7839"/>
                  </a:cubicBezTo>
                  <a:cubicBezTo>
                    <a:pt x="2840" y="7749"/>
                    <a:pt x="2738" y="7635"/>
                    <a:pt x="2799" y="7322"/>
                  </a:cubicBezTo>
                  <a:cubicBezTo>
                    <a:pt x="2861" y="7260"/>
                    <a:pt x="2822" y="7072"/>
                    <a:pt x="2808" y="6854"/>
                  </a:cubicBezTo>
                  <a:cubicBezTo>
                    <a:pt x="2727" y="6682"/>
                    <a:pt x="2676" y="6502"/>
                    <a:pt x="2653" y="6314"/>
                  </a:cubicBezTo>
                  <a:cubicBezTo>
                    <a:pt x="2625" y="6332"/>
                    <a:pt x="2599" y="6353"/>
                    <a:pt x="2574" y="6376"/>
                  </a:cubicBezTo>
                  <a:cubicBezTo>
                    <a:pt x="2546" y="6026"/>
                    <a:pt x="2110" y="6091"/>
                    <a:pt x="2365" y="5836"/>
                  </a:cubicBezTo>
                  <a:cubicBezTo>
                    <a:pt x="2349" y="5827"/>
                    <a:pt x="2333" y="5818"/>
                    <a:pt x="2314" y="5811"/>
                  </a:cubicBezTo>
                  <a:cubicBezTo>
                    <a:pt x="2138" y="5614"/>
                    <a:pt x="2096" y="5423"/>
                    <a:pt x="1878" y="5423"/>
                  </a:cubicBezTo>
                  <a:cubicBezTo>
                    <a:pt x="1873" y="5423"/>
                    <a:pt x="1868" y="5423"/>
                    <a:pt x="1862" y="5424"/>
                  </a:cubicBezTo>
                  <a:cubicBezTo>
                    <a:pt x="1545" y="4995"/>
                    <a:pt x="1338" y="4735"/>
                    <a:pt x="1208" y="4283"/>
                  </a:cubicBezTo>
                  <a:cubicBezTo>
                    <a:pt x="1171" y="4327"/>
                    <a:pt x="1141" y="4376"/>
                    <a:pt x="1116" y="4424"/>
                  </a:cubicBezTo>
                  <a:lnTo>
                    <a:pt x="1185" y="4204"/>
                  </a:lnTo>
                  <a:cubicBezTo>
                    <a:pt x="1169" y="4142"/>
                    <a:pt x="1155" y="4074"/>
                    <a:pt x="1141" y="4002"/>
                  </a:cubicBezTo>
                  <a:cubicBezTo>
                    <a:pt x="1139" y="4002"/>
                    <a:pt x="1137" y="4000"/>
                    <a:pt x="1134" y="4000"/>
                  </a:cubicBezTo>
                  <a:lnTo>
                    <a:pt x="1076" y="4030"/>
                  </a:lnTo>
                  <a:cubicBezTo>
                    <a:pt x="1087" y="4011"/>
                    <a:pt x="1107" y="4000"/>
                    <a:pt x="1128" y="4000"/>
                  </a:cubicBezTo>
                  <a:cubicBezTo>
                    <a:pt x="1130" y="4000"/>
                    <a:pt x="1132" y="4000"/>
                    <a:pt x="1134" y="4000"/>
                  </a:cubicBezTo>
                  <a:lnTo>
                    <a:pt x="1139" y="3998"/>
                  </a:lnTo>
                  <a:cubicBezTo>
                    <a:pt x="1134" y="3963"/>
                    <a:pt x="1127" y="3928"/>
                    <a:pt x="1120" y="3891"/>
                  </a:cubicBezTo>
                  <a:cubicBezTo>
                    <a:pt x="1122" y="3884"/>
                    <a:pt x="1114" y="3881"/>
                    <a:pt x="1101" y="3881"/>
                  </a:cubicBezTo>
                  <a:cubicBezTo>
                    <a:pt x="1049" y="3881"/>
                    <a:pt x="905" y="3923"/>
                    <a:pt x="808" y="3923"/>
                  </a:cubicBezTo>
                  <a:cubicBezTo>
                    <a:pt x="799" y="3923"/>
                    <a:pt x="790" y="3922"/>
                    <a:pt x="782" y="3921"/>
                  </a:cubicBezTo>
                  <a:cubicBezTo>
                    <a:pt x="919" y="3889"/>
                    <a:pt x="1160" y="3896"/>
                    <a:pt x="1095" y="3845"/>
                  </a:cubicBezTo>
                  <a:cubicBezTo>
                    <a:pt x="1081" y="3175"/>
                    <a:pt x="1106" y="2813"/>
                    <a:pt x="1403" y="2129"/>
                  </a:cubicBezTo>
                  <a:cubicBezTo>
                    <a:pt x="1394" y="2099"/>
                    <a:pt x="1554" y="1898"/>
                    <a:pt x="1589" y="1684"/>
                  </a:cubicBezTo>
                  <a:cubicBezTo>
                    <a:pt x="1691" y="1483"/>
                    <a:pt x="1679" y="1348"/>
                    <a:pt x="1642" y="1126"/>
                  </a:cubicBezTo>
                  <a:cubicBezTo>
                    <a:pt x="1772" y="919"/>
                    <a:pt x="1670" y="817"/>
                    <a:pt x="1756" y="518"/>
                  </a:cubicBezTo>
                  <a:cubicBezTo>
                    <a:pt x="1582" y="259"/>
                    <a:pt x="1475" y="101"/>
                    <a:pt x="1482" y="87"/>
                  </a:cubicBezTo>
                  <a:cubicBezTo>
                    <a:pt x="1480" y="73"/>
                    <a:pt x="1475" y="61"/>
                    <a:pt x="1473" y="50"/>
                  </a:cubicBezTo>
                  <a:cubicBezTo>
                    <a:pt x="1398" y="22"/>
                    <a:pt x="1321" y="0"/>
                    <a:pt x="12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371300" y="557750"/>
              <a:ext cx="725" cy="3200"/>
            </a:xfrm>
            <a:custGeom>
              <a:avLst/>
              <a:gdLst/>
              <a:ahLst/>
              <a:cxnLst/>
              <a:rect l="l" t="t" r="r" b="b"/>
              <a:pathLst>
                <a:path w="29" h="128" extrusionOk="0">
                  <a:moveTo>
                    <a:pt x="5" y="0"/>
                  </a:moveTo>
                  <a:cubicBezTo>
                    <a:pt x="5" y="42"/>
                    <a:pt x="5" y="86"/>
                    <a:pt x="0" y="128"/>
                  </a:cubicBezTo>
                  <a:lnTo>
                    <a:pt x="28" y="4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371575" y="556575"/>
              <a:ext cx="1200" cy="1775"/>
            </a:xfrm>
            <a:custGeom>
              <a:avLst/>
              <a:gdLst/>
              <a:ahLst/>
              <a:cxnLst/>
              <a:rect l="l" t="t" r="r" b="b"/>
              <a:pathLst>
                <a:path w="48" h="71" extrusionOk="0">
                  <a:moveTo>
                    <a:pt x="47" y="1"/>
                  </a:moveTo>
                  <a:lnTo>
                    <a:pt x="1" y="42"/>
                  </a:lnTo>
                  <a:lnTo>
                    <a:pt x="24" y="7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377375" y="542625"/>
              <a:ext cx="54850" cy="18100"/>
            </a:xfrm>
            <a:custGeom>
              <a:avLst/>
              <a:gdLst/>
              <a:ahLst/>
              <a:cxnLst/>
              <a:rect l="l" t="t" r="r" b="b"/>
              <a:pathLst>
                <a:path w="2194" h="724" extrusionOk="0">
                  <a:moveTo>
                    <a:pt x="1987" y="160"/>
                  </a:moveTo>
                  <a:cubicBezTo>
                    <a:pt x="1971" y="192"/>
                    <a:pt x="1957" y="220"/>
                    <a:pt x="1948" y="243"/>
                  </a:cubicBezTo>
                  <a:cubicBezTo>
                    <a:pt x="1955" y="213"/>
                    <a:pt x="1969" y="186"/>
                    <a:pt x="1987" y="160"/>
                  </a:cubicBezTo>
                  <a:close/>
                  <a:moveTo>
                    <a:pt x="1948" y="243"/>
                  </a:moveTo>
                  <a:lnTo>
                    <a:pt x="1948" y="243"/>
                  </a:lnTo>
                  <a:cubicBezTo>
                    <a:pt x="1941" y="262"/>
                    <a:pt x="1936" y="281"/>
                    <a:pt x="1932" y="306"/>
                  </a:cubicBezTo>
                  <a:cubicBezTo>
                    <a:pt x="1932" y="283"/>
                    <a:pt x="1936" y="262"/>
                    <a:pt x="1948" y="243"/>
                  </a:cubicBezTo>
                  <a:close/>
                  <a:moveTo>
                    <a:pt x="1127" y="0"/>
                  </a:moveTo>
                  <a:cubicBezTo>
                    <a:pt x="1093" y="14"/>
                    <a:pt x="1058" y="28"/>
                    <a:pt x="1025" y="39"/>
                  </a:cubicBezTo>
                  <a:cubicBezTo>
                    <a:pt x="1168" y="434"/>
                    <a:pt x="1094" y="524"/>
                    <a:pt x="954" y="524"/>
                  </a:cubicBezTo>
                  <a:cubicBezTo>
                    <a:pt x="837" y="524"/>
                    <a:pt x="674" y="462"/>
                    <a:pt x="552" y="462"/>
                  </a:cubicBezTo>
                  <a:cubicBezTo>
                    <a:pt x="444" y="462"/>
                    <a:pt x="368" y="510"/>
                    <a:pt x="381" y="689"/>
                  </a:cubicBezTo>
                  <a:cubicBezTo>
                    <a:pt x="212" y="591"/>
                    <a:pt x="165" y="480"/>
                    <a:pt x="77" y="336"/>
                  </a:cubicBezTo>
                  <a:cubicBezTo>
                    <a:pt x="42" y="345"/>
                    <a:pt x="12" y="364"/>
                    <a:pt x="24" y="394"/>
                  </a:cubicBezTo>
                  <a:cubicBezTo>
                    <a:pt x="15" y="399"/>
                    <a:pt x="8" y="406"/>
                    <a:pt x="1" y="410"/>
                  </a:cubicBezTo>
                  <a:cubicBezTo>
                    <a:pt x="24" y="487"/>
                    <a:pt x="93" y="573"/>
                    <a:pt x="168" y="663"/>
                  </a:cubicBezTo>
                  <a:cubicBezTo>
                    <a:pt x="230" y="668"/>
                    <a:pt x="290" y="675"/>
                    <a:pt x="339" y="723"/>
                  </a:cubicBezTo>
                  <a:cubicBezTo>
                    <a:pt x="374" y="691"/>
                    <a:pt x="404" y="700"/>
                    <a:pt x="518" y="607"/>
                  </a:cubicBezTo>
                  <a:lnTo>
                    <a:pt x="518" y="607"/>
                  </a:lnTo>
                  <a:cubicBezTo>
                    <a:pt x="510" y="637"/>
                    <a:pt x="516" y="646"/>
                    <a:pt x="527" y="646"/>
                  </a:cubicBezTo>
                  <a:cubicBezTo>
                    <a:pt x="543" y="646"/>
                    <a:pt x="570" y="630"/>
                    <a:pt x="589" y="630"/>
                  </a:cubicBezTo>
                  <a:cubicBezTo>
                    <a:pt x="602" y="630"/>
                    <a:pt x="612" y="638"/>
                    <a:pt x="610" y="665"/>
                  </a:cubicBezTo>
                  <a:cubicBezTo>
                    <a:pt x="741" y="599"/>
                    <a:pt x="809" y="581"/>
                    <a:pt x="872" y="581"/>
                  </a:cubicBezTo>
                  <a:cubicBezTo>
                    <a:pt x="926" y="581"/>
                    <a:pt x="976" y="594"/>
                    <a:pt x="1056" y="600"/>
                  </a:cubicBezTo>
                  <a:cubicBezTo>
                    <a:pt x="1204" y="518"/>
                    <a:pt x="1323" y="461"/>
                    <a:pt x="1440" y="461"/>
                  </a:cubicBezTo>
                  <a:cubicBezTo>
                    <a:pt x="1500" y="461"/>
                    <a:pt x="1559" y="476"/>
                    <a:pt x="1621" y="510"/>
                  </a:cubicBezTo>
                  <a:cubicBezTo>
                    <a:pt x="1749" y="533"/>
                    <a:pt x="1872" y="566"/>
                    <a:pt x="1994" y="612"/>
                  </a:cubicBezTo>
                  <a:cubicBezTo>
                    <a:pt x="2059" y="631"/>
                    <a:pt x="2122" y="647"/>
                    <a:pt x="2184" y="663"/>
                  </a:cubicBezTo>
                  <a:cubicBezTo>
                    <a:pt x="2171" y="568"/>
                    <a:pt x="2171" y="429"/>
                    <a:pt x="2194" y="223"/>
                  </a:cubicBezTo>
                  <a:cubicBezTo>
                    <a:pt x="2151" y="216"/>
                    <a:pt x="2094" y="130"/>
                    <a:pt x="2038" y="130"/>
                  </a:cubicBezTo>
                  <a:cubicBezTo>
                    <a:pt x="2021" y="130"/>
                    <a:pt x="2004" y="139"/>
                    <a:pt x="1987" y="160"/>
                  </a:cubicBezTo>
                  <a:lnTo>
                    <a:pt x="2006" y="121"/>
                  </a:lnTo>
                  <a:cubicBezTo>
                    <a:pt x="1865" y="100"/>
                    <a:pt x="1723" y="79"/>
                    <a:pt x="1656" y="42"/>
                  </a:cubicBezTo>
                  <a:cubicBezTo>
                    <a:pt x="1637" y="33"/>
                    <a:pt x="1617" y="29"/>
                    <a:pt x="1595" y="29"/>
                  </a:cubicBezTo>
                  <a:cubicBezTo>
                    <a:pt x="1516" y="29"/>
                    <a:pt x="1417" y="73"/>
                    <a:pt x="1316" y="73"/>
                  </a:cubicBezTo>
                  <a:cubicBezTo>
                    <a:pt x="1253" y="73"/>
                    <a:pt x="1188" y="56"/>
                    <a:pt x="11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454575" y="549750"/>
              <a:ext cx="13175" cy="12825"/>
            </a:xfrm>
            <a:custGeom>
              <a:avLst/>
              <a:gdLst/>
              <a:ahLst/>
              <a:cxnLst/>
              <a:rect l="l" t="t" r="r" b="b"/>
              <a:pathLst>
                <a:path w="527" h="513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58" y="16"/>
                    <a:pt x="188" y="23"/>
                    <a:pt x="19" y="23"/>
                  </a:cubicBezTo>
                  <a:lnTo>
                    <a:pt x="17" y="26"/>
                  </a:lnTo>
                  <a:cubicBezTo>
                    <a:pt x="1" y="95"/>
                    <a:pt x="8" y="408"/>
                    <a:pt x="91" y="480"/>
                  </a:cubicBezTo>
                  <a:cubicBezTo>
                    <a:pt x="105" y="458"/>
                    <a:pt x="121" y="442"/>
                    <a:pt x="139" y="442"/>
                  </a:cubicBezTo>
                  <a:cubicBezTo>
                    <a:pt x="152" y="442"/>
                    <a:pt x="166" y="451"/>
                    <a:pt x="181" y="473"/>
                  </a:cubicBezTo>
                  <a:cubicBezTo>
                    <a:pt x="161" y="489"/>
                    <a:pt x="143" y="496"/>
                    <a:pt x="128" y="496"/>
                  </a:cubicBezTo>
                  <a:cubicBezTo>
                    <a:pt x="114" y="496"/>
                    <a:pt x="102" y="490"/>
                    <a:pt x="91" y="480"/>
                  </a:cubicBezTo>
                  <a:cubicBezTo>
                    <a:pt x="84" y="489"/>
                    <a:pt x="77" y="501"/>
                    <a:pt x="70" y="513"/>
                  </a:cubicBezTo>
                  <a:cubicBezTo>
                    <a:pt x="172" y="513"/>
                    <a:pt x="276" y="510"/>
                    <a:pt x="383" y="499"/>
                  </a:cubicBezTo>
                  <a:lnTo>
                    <a:pt x="506" y="360"/>
                  </a:lnTo>
                  <a:cubicBezTo>
                    <a:pt x="490" y="288"/>
                    <a:pt x="494" y="144"/>
                    <a:pt x="5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367300" y="561975"/>
              <a:ext cx="75" cy="300"/>
            </a:xfrm>
            <a:custGeom>
              <a:avLst/>
              <a:gdLst/>
              <a:ahLst/>
              <a:cxnLst/>
              <a:rect l="l" t="t" r="r" b="b"/>
              <a:pathLst>
                <a:path w="3" h="12" extrusionOk="0">
                  <a:moveTo>
                    <a:pt x="3" y="0"/>
                  </a:moveTo>
                  <a:lnTo>
                    <a:pt x="0" y="5"/>
                  </a:lnTo>
                  <a:cubicBezTo>
                    <a:pt x="0" y="7"/>
                    <a:pt x="3" y="10"/>
                    <a:pt x="3" y="1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440500" y="548925"/>
              <a:ext cx="14575" cy="7325"/>
            </a:xfrm>
            <a:custGeom>
              <a:avLst/>
              <a:gdLst/>
              <a:ahLst/>
              <a:cxnLst/>
              <a:rect l="l" t="t" r="r" b="b"/>
              <a:pathLst>
                <a:path w="583" h="293" extrusionOk="0">
                  <a:moveTo>
                    <a:pt x="21" y="1"/>
                  </a:moveTo>
                  <a:lnTo>
                    <a:pt x="0" y="73"/>
                  </a:lnTo>
                  <a:cubicBezTo>
                    <a:pt x="35" y="39"/>
                    <a:pt x="67" y="26"/>
                    <a:pt x="96" y="26"/>
                  </a:cubicBezTo>
                  <a:cubicBezTo>
                    <a:pt x="228" y="26"/>
                    <a:pt x="317" y="292"/>
                    <a:pt x="420" y="292"/>
                  </a:cubicBezTo>
                  <a:cubicBezTo>
                    <a:pt x="468" y="292"/>
                    <a:pt x="519" y="234"/>
                    <a:pt x="580" y="61"/>
                  </a:cubicBezTo>
                  <a:lnTo>
                    <a:pt x="582" y="56"/>
                  </a:lnTo>
                  <a:cubicBezTo>
                    <a:pt x="394" y="54"/>
                    <a:pt x="207" y="36"/>
                    <a:pt x="2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475150" y="546725"/>
              <a:ext cx="1600" cy="625"/>
            </a:xfrm>
            <a:custGeom>
              <a:avLst/>
              <a:gdLst/>
              <a:ahLst/>
              <a:cxnLst/>
              <a:rect l="l" t="t" r="r" b="b"/>
              <a:pathLst>
                <a:path w="64" h="25" extrusionOk="0">
                  <a:moveTo>
                    <a:pt x="63" y="1"/>
                  </a:moveTo>
                  <a:lnTo>
                    <a:pt x="1" y="24"/>
                  </a:lnTo>
                  <a:cubicBezTo>
                    <a:pt x="3" y="24"/>
                    <a:pt x="5" y="24"/>
                    <a:pt x="8" y="24"/>
                  </a:cubicBezTo>
                  <a:cubicBezTo>
                    <a:pt x="28" y="24"/>
                    <a:pt x="49" y="15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712875" y="539775"/>
              <a:ext cx="5775" cy="4150"/>
            </a:xfrm>
            <a:custGeom>
              <a:avLst/>
              <a:gdLst/>
              <a:ahLst/>
              <a:cxnLst/>
              <a:rect l="l" t="t" r="r" b="b"/>
              <a:pathLst>
                <a:path w="231" h="166" extrusionOk="0">
                  <a:moveTo>
                    <a:pt x="38" y="0"/>
                  </a:moveTo>
                  <a:cubicBezTo>
                    <a:pt x="33" y="31"/>
                    <a:pt x="20" y="61"/>
                    <a:pt x="1" y="84"/>
                  </a:cubicBezTo>
                  <a:cubicBezTo>
                    <a:pt x="82" y="96"/>
                    <a:pt x="161" y="123"/>
                    <a:pt x="230" y="16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494625" y="5360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4" y="1"/>
                  </a:moveTo>
                  <a:lnTo>
                    <a:pt x="0" y="12"/>
                  </a:lnTo>
                  <a:lnTo>
                    <a:pt x="14" y="24"/>
                  </a:lnTo>
                  <a:cubicBezTo>
                    <a:pt x="14" y="15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630925" y="539825"/>
              <a:ext cx="57000" cy="15225"/>
            </a:xfrm>
            <a:custGeom>
              <a:avLst/>
              <a:gdLst/>
              <a:ahLst/>
              <a:cxnLst/>
              <a:rect l="l" t="t" r="r" b="b"/>
              <a:pathLst>
                <a:path w="2280" h="609" extrusionOk="0">
                  <a:moveTo>
                    <a:pt x="2027" y="1"/>
                  </a:moveTo>
                  <a:cubicBezTo>
                    <a:pt x="1668" y="79"/>
                    <a:pt x="1367" y="111"/>
                    <a:pt x="1058" y="111"/>
                  </a:cubicBezTo>
                  <a:cubicBezTo>
                    <a:pt x="782" y="111"/>
                    <a:pt x="499" y="85"/>
                    <a:pt x="163" y="45"/>
                  </a:cubicBezTo>
                  <a:lnTo>
                    <a:pt x="163" y="45"/>
                  </a:lnTo>
                  <a:cubicBezTo>
                    <a:pt x="191" y="49"/>
                    <a:pt x="214" y="66"/>
                    <a:pt x="228" y="94"/>
                  </a:cubicBezTo>
                  <a:cubicBezTo>
                    <a:pt x="175" y="68"/>
                    <a:pt x="124" y="43"/>
                    <a:pt x="75" y="12"/>
                  </a:cubicBezTo>
                  <a:lnTo>
                    <a:pt x="1" y="444"/>
                  </a:lnTo>
                  <a:cubicBezTo>
                    <a:pt x="38" y="446"/>
                    <a:pt x="75" y="453"/>
                    <a:pt x="112" y="462"/>
                  </a:cubicBezTo>
                  <a:lnTo>
                    <a:pt x="126" y="444"/>
                  </a:lnTo>
                  <a:cubicBezTo>
                    <a:pt x="128" y="446"/>
                    <a:pt x="131" y="448"/>
                    <a:pt x="133" y="451"/>
                  </a:cubicBezTo>
                  <a:cubicBezTo>
                    <a:pt x="126" y="434"/>
                    <a:pt x="122" y="416"/>
                    <a:pt x="122" y="397"/>
                  </a:cubicBezTo>
                  <a:lnTo>
                    <a:pt x="122" y="397"/>
                  </a:lnTo>
                  <a:cubicBezTo>
                    <a:pt x="123" y="399"/>
                    <a:pt x="124" y="400"/>
                    <a:pt x="125" y="400"/>
                  </a:cubicBezTo>
                  <a:cubicBezTo>
                    <a:pt x="144" y="400"/>
                    <a:pt x="199" y="227"/>
                    <a:pt x="249" y="156"/>
                  </a:cubicBezTo>
                  <a:lnTo>
                    <a:pt x="249" y="156"/>
                  </a:lnTo>
                  <a:cubicBezTo>
                    <a:pt x="275" y="272"/>
                    <a:pt x="242" y="441"/>
                    <a:pt x="163" y="495"/>
                  </a:cubicBezTo>
                  <a:cubicBezTo>
                    <a:pt x="166" y="502"/>
                    <a:pt x="170" y="511"/>
                    <a:pt x="175" y="520"/>
                  </a:cubicBezTo>
                  <a:cubicBezTo>
                    <a:pt x="332" y="543"/>
                    <a:pt x="479" y="562"/>
                    <a:pt x="613" y="578"/>
                  </a:cubicBezTo>
                  <a:cubicBezTo>
                    <a:pt x="613" y="566"/>
                    <a:pt x="622" y="555"/>
                    <a:pt x="643" y="536"/>
                  </a:cubicBezTo>
                  <a:cubicBezTo>
                    <a:pt x="680" y="546"/>
                    <a:pt x="703" y="543"/>
                    <a:pt x="736" y="590"/>
                  </a:cubicBezTo>
                  <a:lnTo>
                    <a:pt x="778" y="594"/>
                  </a:lnTo>
                  <a:cubicBezTo>
                    <a:pt x="787" y="571"/>
                    <a:pt x="794" y="548"/>
                    <a:pt x="801" y="522"/>
                  </a:cubicBezTo>
                  <a:lnTo>
                    <a:pt x="856" y="599"/>
                  </a:lnTo>
                  <a:cubicBezTo>
                    <a:pt x="940" y="606"/>
                    <a:pt x="1019" y="608"/>
                    <a:pt x="1093" y="608"/>
                  </a:cubicBezTo>
                  <a:cubicBezTo>
                    <a:pt x="1123" y="543"/>
                    <a:pt x="1158" y="481"/>
                    <a:pt x="1197" y="420"/>
                  </a:cubicBezTo>
                  <a:lnTo>
                    <a:pt x="1313" y="601"/>
                  </a:lnTo>
                  <a:cubicBezTo>
                    <a:pt x="1605" y="585"/>
                    <a:pt x="1883" y="488"/>
                    <a:pt x="2124" y="323"/>
                  </a:cubicBezTo>
                  <a:cubicBezTo>
                    <a:pt x="2101" y="254"/>
                    <a:pt x="2077" y="174"/>
                    <a:pt x="2043" y="174"/>
                  </a:cubicBezTo>
                  <a:cubicBezTo>
                    <a:pt x="2034" y="174"/>
                    <a:pt x="2024" y="180"/>
                    <a:pt x="2013" y="193"/>
                  </a:cubicBezTo>
                  <a:lnTo>
                    <a:pt x="2048" y="117"/>
                  </a:lnTo>
                  <a:cubicBezTo>
                    <a:pt x="2106" y="191"/>
                    <a:pt x="2157" y="244"/>
                    <a:pt x="2189" y="302"/>
                  </a:cubicBezTo>
                  <a:lnTo>
                    <a:pt x="2280" y="284"/>
                  </a:lnTo>
                  <a:cubicBezTo>
                    <a:pt x="2226" y="235"/>
                    <a:pt x="2175" y="182"/>
                    <a:pt x="2127" y="126"/>
                  </a:cubicBezTo>
                  <a:cubicBezTo>
                    <a:pt x="2124" y="135"/>
                    <a:pt x="2120" y="147"/>
                    <a:pt x="2118" y="158"/>
                  </a:cubicBezTo>
                  <a:cubicBezTo>
                    <a:pt x="2118" y="142"/>
                    <a:pt x="2118" y="128"/>
                    <a:pt x="2120" y="117"/>
                  </a:cubicBezTo>
                  <a:cubicBezTo>
                    <a:pt x="2090" y="82"/>
                    <a:pt x="2060" y="43"/>
                    <a:pt x="202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501800" y="527375"/>
              <a:ext cx="5550" cy="5650"/>
            </a:xfrm>
            <a:custGeom>
              <a:avLst/>
              <a:gdLst/>
              <a:ahLst/>
              <a:cxnLst/>
              <a:rect l="l" t="t" r="r" b="b"/>
              <a:pathLst>
                <a:path w="222" h="226" extrusionOk="0">
                  <a:moveTo>
                    <a:pt x="82" y="0"/>
                  </a:moveTo>
                  <a:cubicBezTo>
                    <a:pt x="57" y="31"/>
                    <a:pt x="29" y="58"/>
                    <a:pt x="1" y="88"/>
                  </a:cubicBezTo>
                  <a:cubicBezTo>
                    <a:pt x="54" y="105"/>
                    <a:pt x="124" y="144"/>
                    <a:pt x="221" y="225"/>
                  </a:cubicBezTo>
                  <a:cubicBezTo>
                    <a:pt x="191" y="167"/>
                    <a:pt x="131" y="77"/>
                    <a:pt x="8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479450" y="491100"/>
              <a:ext cx="153250" cy="64925"/>
            </a:xfrm>
            <a:custGeom>
              <a:avLst/>
              <a:gdLst/>
              <a:ahLst/>
              <a:cxnLst/>
              <a:rect l="l" t="t" r="r" b="b"/>
              <a:pathLst>
                <a:path w="6130" h="2597" extrusionOk="0">
                  <a:moveTo>
                    <a:pt x="4167" y="474"/>
                  </a:moveTo>
                  <a:cubicBezTo>
                    <a:pt x="4178" y="474"/>
                    <a:pt x="4193" y="486"/>
                    <a:pt x="4222" y="524"/>
                  </a:cubicBezTo>
                  <a:cubicBezTo>
                    <a:pt x="4266" y="596"/>
                    <a:pt x="4433" y="633"/>
                    <a:pt x="4507" y="837"/>
                  </a:cubicBezTo>
                  <a:cubicBezTo>
                    <a:pt x="4365" y="682"/>
                    <a:pt x="4164" y="615"/>
                    <a:pt x="4108" y="499"/>
                  </a:cubicBezTo>
                  <a:lnTo>
                    <a:pt x="4108" y="499"/>
                  </a:lnTo>
                  <a:cubicBezTo>
                    <a:pt x="4112" y="499"/>
                    <a:pt x="4115" y="500"/>
                    <a:pt x="4118" y="500"/>
                  </a:cubicBezTo>
                  <a:cubicBezTo>
                    <a:pt x="4144" y="500"/>
                    <a:pt x="4150" y="474"/>
                    <a:pt x="4167" y="474"/>
                  </a:cubicBezTo>
                  <a:close/>
                  <a:moveTo>
                    <a:pt x="3081" y="1"/>
                  </a:moveTo>
                  <a:cubicBezTo>
                    <a:pt x="3029" y="1"/>
                    <a:pt x="2979" y="4"/>
                    <a:pt x="2933" y="12"/>
                  </a:cubicBezTo>
                  <a:cubicBezTo>
                    <a:pt x="2930" y="14"/>
                    <a:pt x="2930" y="19"/>
                    <a:pt x="2928" y="21"/>
                  </a:cubicBezTo>
                  <a:cubicBezTo>
                    <a:pt x="2942" y="49"/>
                    <a:pt x="2954" y="77"/>
                    <a:pt x="2963" y="104"/>
                  </a:cubicBezTo>
                  <a:cubicBezTo>
                    <a:pt x="2838" y="167"/>
                    <a:pt x="2773" y="197"/>
                    <a:pt x="2754" y="452"/>
                  </a:cubicBezTo>
                  <a:cubicBezTo>
                    <a:pt x="2504" y="237"/>
                    <a:pt x="2557" y="334"/>
                    <a:pt x="2288" y="197"/>
                  </a:cubicBezTo>
                  <a:cubicBezTo>
                    <a:pt x="2323" y="179"/>
                    <a:pt x="2353" y="155"/>
                    <a:pt x="2381" y="128"/>
                  </a:cubicBezTo>
                  <a:lnTo>
                    <a:pt x="2379" y="128"/>
                  </a:lnTo>
                  <a:cubicBezTo>
                    <a:pt x="2163" y="276"/>
                    <a:pt x="1975" y="408"/>
                    <a:pt x="1910" y="508"/>
                  </a:cubicBezTo>
                  <a:cubicBezTo>
                    <a:pt x="1897" y="507"/>
                    <a:pt x="1883" y="506"/>
                    <a:pt x="1869" y="506"/>
                  </a:cubicBezTo>
                  <a:cubicBezTo>
                    <a:pt x="1849" y="506"/>
                    <a:pt x="1829" y="507"/>
                    <a:pt x="1808" y="510"/>
                  </a:cubicBezTo>
                  <a:cubicBezTo>
                    <a:pt x="1811" y="513"/>
                    <a:pt x="1811" y="515"/>
                    <a:pt x="1813" y="517"/>
                  </a:cubicBezTo>
                  <a:cubicBezTo>
                    <a:pt x="1845" y="615"/>
                    <a:pt x="1826" y="638"/>
                    <a:pt x="1792" y="638"/>
                  </a:cubicBezTo>
                  <a:cubicBezTo>
                    <a:pt x="1762" y="638"/>
                    <a:pt x="1719" y="619"/>
                    <a:pt x="1690" y="619"/>
                  </a:cubicBezTo>
                  <a:cubicBezTo>
                    <a:pt x="1655" y="619"/>
                    <a:pt x="1640" y="646"/>
                    <a:pt x="1688" y="761"/>
                  </a:cubicBezTo>
                  <a:cubicBezTo>
                    <a:pt x="1635" y="779"/>
                    <a:pt x="1583" y="797"/>
                    <a:pt x="1528" y="797"/>
                  </a:cubicBezTo>
                  <a:cubicBezTo>
                    <a:pt x="1505" y="797"/>
                    <a:pt x="1482" y="794"/>
                    <a:pt x="1458" y="786"/>
                  </a:cubicBezTo>
                  <a:cubicBezTo>
                    <a:pt x="1451" y="798"/>
                    <a:pt x="1447" y="812"/>
                    <a:pt x="1442" y="821"/>
                  </a:cubicBezTo>
                  <a:cubicBezTo>
                    <a:pt x="1421" y="1009"/>
                    <a:pt x="1233" y="1055"/>
                    <a:pt x="1136" y="1254"/>
                  </a:cubicBezTo>
                  <a:cubicBezTo>
                    <a:pt x="1090" y="1319"/>
                    <a:pt x="1041" y="1377"/>
                    <a:pt x="992" y="1435"/>
                  </a:cubicBezTo>
                  <a:lnTo>
                    <a:pt x="1150" y="1709"/>
                  </a:lnTo>
                  <a:cubicBezTo>
                    <a:pt x="1131" y="1698"/>
                    <a:pt x="1115" y="1693"/>
                    <a:pt x="1101" y="1693"/>
                  </a:cubicBezTo>
                  <a:cubicBezTo>
                    <a:pt x="983" y="1693"/>
                    <a:pt x="1094" y="2085"/>
                    <a:pt x="1007" y="2085"/>
                  </a:cubicBezTo>
                  <a:cubicBezTo>
                    <a:pt x="981" y="2085"/>
                    <a:pt x="938" y="2050"/>
                    <a:pt x="865" y="1959"/>
                  </a:cubicBezTo>
                  <a:cubicBezTo>
                    <a:pt x="895" y="1896"/>
                    <a:pt x="853" y="1776"/>
                    <a:pt x="777" y="1662"/>
                  </a:cubicBezTo>
                  <a:cubicBezTo>
                    <a:pt x="751" y="1686"/>
                    <a:pt x="726" y="1709"/>
                    <a:pt x="700" y="1732"/>
                  </a:cubicBezTo>
                  <a:cubicBezTo>
                    <a:pt x="723" y="1813"/>
                    <a:pt x="765" y="1922"/>
                    <a:pt x="774" y="2024"/>
                  </a:cubicBezTo>
                  <a:cubicBezTo>
                    <a:pt x="698" y="1873"/>
                    <a:pt x="645" y="1968"/>
                    <a:pt x="559" y="1848"/>
                  </a:cubicBezTo>
                  <a:cubicBezTo>
                    <a:pt x="399" y="1968"/>
                    <a:pt x="227" y="2070"/>
                    <a:pt x="46" y="2156"/>
                  </a:cubicBezTo>
                  <a:lnTo>
                    <a:pt x="0" y="2367"/>
                  </a:lnTo>
                  <a:cubicBezTo>
                    <a:pt x="79" y="2406"/>
                    <a:pt x="153" y="2508"/>
                    <a:pt x="197" y="2597"/>
                  </a:cubicBezTo>
                  <a:cubicBezTo>
                    <a:pt x="292" y="2569"/>
                    <a:pt x="385" y="2534"/>
                    <a:pt x="475" y="2495"/>
                  </a:cubicBezTo>
                  <a:cubicBezTo>
                    <a:pt x="399" y="2453"/>
                    <a:pt x="346" y="2379"/>
                    <a:pt x="334" y="2293"/>
                  </a:cubicBezTo>
                  <a:cubicBezTo>
                    <a:pt x="352" y="2267"/>
                    <a:pt x="368" y="2257"/>
                    <a:pt x="380" y="2257"/>
                  </a:cubicBezTo>
                  <a:cubicBezTo>
                    <a:pt x="430" y="2257"/>
                    <a:pt x="445" y="2418"/>
                    <a:pt x="492" y="2488"/>
                  </a:cubicBezTo>
                  <a:cubicBezTo>
                    <a:pt x="545" y="2462"/>
                    <a:pt x="596" y="2437"/>
                    <a:pt x="647" y="2409"/>
                  </a:cubicBezTo>
                  <a:cubicBezTo>
                    <a:pt x="705" y="2221"/>
                    <a:pt x="712" y="2100"/>
                    <a:pt x="696" y="2015"/>
                  </a:cubicBezTo>
                  <a:lnTo>
                    <a:pt x="696" y="2015"/>
                  </a:lnTo>
                  <a:lnTo>
                    <a:pt x="876" y="2045"/>
                  </a:lnTo>
                  <a:lnTo>
                    <a:pt x="693" y="2358"/>
                  </a:lnTo>
                  <a:cubicBezTo>
                    <a:pt x="693" y="2367"/>
                    <a:pt x="696" y="2372"/>
                    <a:pt x="698" y="2379"/>
                  </a:cubicBezTo>
                  <a:cubicBezTo>
                    <a:pt x="1022" y="2182"/>
                    <a:pt x="1268" y="1892"/>
                    <a:pt x="1379" y="1486"/>
                  </a:cubicBezTo>
                  <a:cubicBezTo>
                    <a:pt x="1339" y="1369"/>
                    <a:pt x="1373" y="1336"/>
                    <a:pt x="1437" y="1336"/>
                  </a:cubicBezTo>
                  <a:cubicBezTo>
                    <a:pt x="1478" y="1336"/>
                    <a:pt x="1532" y="1350"/>
                    <a:pt x="1586" y="1363"/>
                  </a:cubicBezTo>
                  <a:cubicBezTo>
                    <a:pt x="1628" y="1338"/>
                    <a:pt x="1665" y="1303"/>
                    <a:pt x="1690" y="1259"/>
                  </a:cubicBezTo>
                  <a:cubicBezTo>
                    <a:pt x="1672" y="1222"/>
                    <a:pt x="1658" y="1187"/>
                    <a:pt x="1644" y="1157"/>
                  </a:cubicBezTo>
                  <a:cubicBezTo>
                    <a:pt x="1630" y="1152"/>
                    <a:pt x="1616" y="1150"/>
                    <a:pt x="1602" y="1148"/>
                  </a:cubicBezTo>
                  <a:cubicBezTo>
                    <a:pt x="1608" y="1138"/>
                    <a:pt x="1617" y="1133"/>
                    <a:pt x="1628" y="1133"/>
                  </a:cubicBezTo>
                  <a:cubicBezTo>
                    <a:pt x="1630" y="1133"/>
                    <a:pt x="1632" y="1133"/>
                    <a:pt x="1634" y="1134"/>
                  </a:cubicBezTo>
                  <a:cubicBezTo>
                    <a:pt x="1625" y="1113"/>
                    <a:pt x="1616" y="1094"/>
                    <a:pt x="1604" y="1076"/>
                  </a:cubicBezTo>
                  <a:lnTo>
                    <a:pt x="1604" y="1076"/>
                  </a:lnTo>
                  <a:cubicBezTo>
                    <a:pt x="1625" y="1106"/>
                    <a:pt x="1651" y="1136"/>
                    <a:pt x="1679" y="1162"/>
                  </a:cubicBezTo>
                  <a:cubicBezTo>
                    <a:pt x="1695" y="1166"/>
                    <a:pt x="1706" y="1169"/>
                    <a:pt x="1723" y="1171"/>
                  </a:cubicBezTo>
                  <a:cubicBezTo>
                    <a:pt x="1727" y="1145"/>
                    <a:pt x="1730" y="1118"/>
                    <a:pt x="1730" y="1092"/>
                  </a:cubicBezTo>
                  <a:cubicBezTo>
                    <a:pt x="1741" y="1092"/>
                    <a:pt x="1755" y="1087"/>
                    <a:pt x="1764" y="1087"/>
                  </a:cubicBezTo>
                  <a:cubicBezTo>
                    <a:pt x="1764" y="1080"/>
                    <a:pt x="1762" y="1074"/>
                    <a:pt x="1762" y="1067"/>
                  </a:cubicBezTo>
                  <a:lnTo>
                    <a:pt x="1762" y="1067"/>
                  </a:lnTo>
                  <a:cubicBezTo>
                    <a:pt x="1764" y="1074"/>
                    <a:pt x="1764" y="1080"/>
                    <a:pt x="1764" y="1087"/>
                  </a:cubicBezTo>
                  <a:cubicBezTo>
                    <a:pt x="1936" y="1053"/>
                    <a:pt x="1901" y="900"/>
                    <a:pt x="2103" y="846"/>
                  </a:cubicBezTo>
                  <a:cubicBezTo>
                    <a:pt x="2295" y="744"/>
                    <a:pt x="2304" y="628"/>
                    <a:pt x="2599" y="554"/>
                  </a:cubicBezTo>
                  <a:cubicBezTo>
                    <a:pt x="2621" y="554"/>
                    <a:pt x="2639" y="539"/>
                    <a:pt x="2665" y="539"/>
                  </a:cubicBezTo>
                  <a:cubicBezTo>
                    <a:pt x="2685" y="539"/>
                    <a:pt x="2710" y="548"/>
                    <a:pt x="2745" y="582"/>
                  </a:cubicBezTo>
                  <a:cubicBezTo>
                    <a:pt x="2769" y="536"/>
                    <a:pt x="2805" y="478"/>
                    <a:pt x="2904" y="478"/>
                  </a:cubicBezTo>
                  <a:cubicBezTo>
                    <a:pt x="2946" y="478"/>
                    <a:pt x="2999" y="489"/>
                    <a:pt x="3067" y="515"/>
                  </a:cubicBezTo>
                  <a:cubicBezTo>
                    <a:pt x="3422" y="545"/>
                    <a:pt x="3675" y="645"/>
                    <a:pt x="3927" y="684"/>
                  </a:cubicBezTo>
                  <a:cubicBezTo>
                    <a:pt x="4249" y="934"/>
                    <a:pt x="4377" y="1043"/>
                    <a:pt x="4613" y="1433"/>
                  </a:cubicBezTo>
                  <a:cubicBezTo>
                    <a:pt x="4609" y="1463"/>
                    <a:pt x="4755" y="1537"/>
                    <a:pt x="4901" y="1739"/>
                  </a:cubicBezTo>
                  <a:cubicBezTo>
                    <a:pt x="5012" y="1797"/>
                    <a:pt x="5100" y="1852"/>
                    <a:pt x="5191" y="1906"/>
                  </a:cubicBezTo>
                  <a:cubicBezTo>
                    <a:pt x="5192" y="1905"/>
                    <a:pt x="5194" y="1905"/>
                    <a:pt x="5195" y="1905"/>
                  </a:cubicBezTo>
                  <a:cubicBezTo>
                    <a:pt x="5202" y="1905"/>
                    <a:pt x="5208" y="1910"/>
                    <a:pt x="5214" y="1917"/>
                  </a:cubicBezTo>
                  <a:cubicBezTo>
                    <a:pt x="5253" y="1943"/>
                    <a:pt x="5297" y="1966"/>
                    <a:pt x="5341" y="1989"/>
                  </a:cubicBezTo>
                  <a:cubicBezTo>
                    <a:pt x="5351" y="1994"/>
                    <a:pt x="5360" y="1998"/>
                    <a:pt x="5369" y="2005"/>
                  </a:cubicBezTo>
                  <a:cubicBezTo>
                    <a:pt x="5427" y="2100"/>
                    <a:pt x="5487" y="2172"/>
                    <a:pt x="5487" y="2202"/>
                  </a:cubicBezTo>
                  <a:cubicBezTo>
                    <a:pt x="5503" y="2201"/>
                    <a:pt x="5518" y="2200"/>
                    <a:pt x="5531" y="2200"/>
                  </a:cubicBezTo>
                  <a:cubicBezTo>
                    <a:pt x="5623" y="2200"/>
                    <a:pt x="5654" y="2233"/>
                    <a:pt x="5698" y="2249"/>
                  </a:cubicBezTo>
                  <a:cubicBezTo>
                    <a:pt x="5726" y="2172"/>
                    <a:pt x="5747" y="2096"/>
                    <a:pt x="5763" y="2017"/>
                  </a:cubicBezTo>
                  <a:cubicBezTo>
                    <a:pt x="5772" y="2068"/>
                    <a:pt x="5852" y="2144"/>
                    <a:pt x="5940" y="2144"/>
                  </a:cubicBezTo>
                  <a:cubicBezTo>
                    <a:pt x="6008" y="2144"/>
                    <a:pt x="6081" y="2098"/>
                    <a:pt x="6130" y="1959"/>
                  </a:cubicBezTo>
                  <a:cubicBezTo>
                    <a:pt x="6058" y="1913"/>
                    <a:pt x="5979" y="1873"/>
                    <a:pt x="5895" y="1843"/>
                  </a:cubicBezTo>
                  <a:lnTo>
                    <a:pt x="5895" y="1843"/>
                  </a:lnTo>
                  <a:cubicBezTo>
                    <a:pt x="5899" y="1869"/>
                    <a:pt x="5892" y="1878"/>
                    <a:pt x="5881" y="1878"/>
                  </a:cubicBezTo>
                  <a:cubicBezTo>
                    <a:pt x="5853" y="1878"/>
                    <a:pt x="5801" y="1820"/>
                    <a:pt x="5825" y="1820"/>
                  </a:cubicBezTo>
                  <a:cubicBezTo>
                    <a:pt x="5826" y="1820"/>
                    <a:pt x="5827" y="1820"/>
                    <a:pt x="5828" y="1820"/>
                  </a:cubicBezTo>
                  <a:cubicBezTo>
                    <a:pt x="5800" y="1799"/>
                    <a:pt x="5763" y="1785"/>
                    <a:pt x="5728" y="1783"/>
                  </a:cubicBezTo>
                  <a:cubicBezTo>
                    <a:pt x="5722" y="1802"/>
                    <a:pt x="5710" y="1812"/>
                    <a:pt x="5692" y="1812"/>
                  </a:cubicBezTo>
                  <a:cubicBezTo>
                    <a:pt x="5672" y="1812"/>
                    <a:pt x="5646" y="1800"/>
                    <a:pt x="5613" y="1774"/>
                  </a:cubicBezTo>
                  <a:cubicBezTo>
                    <a:pt x="5603" y="1771"/>
                    <a:pt x="5594" y="1769"/>
                    <a:pt x="5585" y="1764"/>
                  </a:cubicBezTo>
                  <a:cubicBezTo>
                    <a:pt x="5534" y="1667"/>
                    <a:pt x="5314" y="1479"/>
                    <a:pt x="5170" y="1373"/>
                  </a:cubicBezTo>
                  <a:cubicBezTo>
                    <a:pt x="5212" y="1333"/>
                    <a:pt x="4991" y="1243"/>
                    <a:pt x="5001" y="1194"/>
                  </a:cubicBezTo>
                  <a:cubicBezTo>
                    <a:pt x="4773" y="802"/>
                    <a:pt x="4539" y="663"/>
                    <a:pt x="4092" y="276"/>
                  </a:cubicBezTo>
                  <a:cubicBezTo>
                    <a:pt x="3810" y="134"/>
                    <a:pt x="3404" y="1"/>
                    <a:pt x="308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684500" y="539925"/>
              <a:ext cx="2900" cy="3275"/>
            </a:xfrm>
            <a:custGeom>
              <a:avLst/>
              <a:gdLst/>
              <a:ahLst/>
              <a:cxnLst/>
              <a:rect l="l" t="t" r="r" b="b"/>
              <a:pathLst>
                <a:path w="116" h="131" extrusionOk="0">
                  <a:moveTo>
                    <a:pt x="63" y="1"/>
                  </a:moveTo>
                  <a:cubicBezTo>
                    <a:pt x="47" y="1"/>
                    <a:pt x="27" y="25"/>
                    <a:pt x="0" y="87"/>
                  </a:cubicBezTo>
                  <a:cubicBezTo>
                    <a:pt x="48" y="120"/>
                    <a:pt x="78" y="130"/>
                    <a:pt x="102" y="130"/>
                  </a:cubicBezTo>
                  <a:cubicBezTo>
                    <a:pt x="107" y="130"/>
                    <a:pt x="112" y="130"/>
                    <a:pt x="116" y="129"/>
                  </a:cubicBezTo>
                  <a:cubicBezTo>
                    <a:pt x="102" y="64"/>
                    <a:pt x="88" y="1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689125" y="538725"/>
              <a:ext cx="5600" cy="6800"/>
            </a:xfrm>
            <a:custGeom>
              <a:avLst/>
              <a:gdLst/>
              <a:ahLst/>
              <a:cxnLst/>
              <a:rect l="l" t="t" r="r" b="b"/>
              <a:pathLst>
                <a:path w="224" h="272" extrusionOk="0">
                  <a:moveTo>
                    <a:pt x="26" y="1"/>
                  </a:moveTo>
                  <a:cubicBezTo>
                    <a:pt x="19" y="59"/>
                    <a:pt x="7" y="117"/>
                    <a:pt x="0" y="163"/>
                  </a:cubicBezTo>
                  <a:cubicBezTo>
                    <a:pt x="3" y="163"/>
                    <a:pt x="5" y="163"/>
                    <a:pt x="7" y="163"/>
                  </a:cubicBezTo>
                  <a:cubicBezTo>
                    <a:pt x="49" y="163"/>
                    <a:pt x="109" y="184"/>
                    <a:pt x="223" y="272"/>
                  </a:cubicBezTo>
                  <a:cubicBezTo>
                    <a:pt x="177" y="156"/>
                    <a:pt x="63" y="40"/>
                    <a:pt x="2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647400" y="1135150"/>
              <a:ext cx="12025" cy="8075"/>
            </a:xfrm>
            <a:custGeom>
              <a:avLst/>
              <a:gdLst/>
              <a:ahLst/>
              <a:cxnLst/>
              <a:rect l="l" t="t" r="r" b="b"/>
              <a:pathLst>
                <a:path w="481" h="323" extrusionOk="0">
                  <a:moveTo>
                    <a:pt x="392" y="1"/>
                  </a:moveTo>
                  <a:cubicBezTo>
                    <a:pt x="391" y="2"/>
                    <a:pt x="389" y="4"/>
                    <a:pt x="388" y="6"/>
                  </a:cubicBezTo>
                  <a:lnTo>
                    <a:pt x="388" y="6"/>
                  </a:lnTo>
                  <a:cubicBezTo>
                    <a:pt x="389" y="4"/>
                    <a:pt x="391" y="2"/>
                    <a:pt x="392" y="1"/>
                  </a:cubicBezTo>
                  <a:close/>
                  <a:moveTo>
                    <a:pt x="364" y="174"/>
                  </a:moveTo>
                  <a:cubicBezTo>
                    <a:pt x="364" y="186"/>
                    <a:pt x="362" y="198"/>
                    <a:pt x="362" y="212"/>
                  </a:cubicBezTo>
                  <a:cubicBezTo>
                    <a:pt x="362" y="198"/>
                    <a:pt x="362" y="186"/>
                    <a:pt x="364" y="174"/>
                  </a:cubicBezTo>
                  <a:close/>
                  <a:moveTo>
                    <a:pt x="388" y="6"/>
                  </a:moveTo>
                  <a:cubicBezTo>
                    <a:pt x="251" y="196"/>
                    <a:pt x="124" y="212"/>
                    <a:pt x="0" y="304"/>
                  </a:cubicBezTo>
                  <a:cubicBezTo>
                    <a:pt x="128" y="314"/>
                    <a:pt x="274" y="323"/>
                    <a:pt x="425" y="323"/>
                  </a:cubicBezTo>
                  <a:cubicBezTo>
                    <a:pt x="445" y="293"/>
                    <a:pt x="466" y="228"/>
                    <a:pt x="480" y="103"/>
                  </a:cubicBezTo>
                  <a:cubicBezTo>
                    <a:pt x="480" y="42"/>
                    <a:pt x="465" y="16"/>
                    <a:pt x="446" y="16"/>
                  </a:cubicBezTo>
                  <a:cubicBezTo>
                    <a:pt x="416" y="16"/>
                    <a:pt x="374" y="82"/>
                    <a:pt x="364" y="174"/>
                  </a:cubicBezTo>
                  <a:cubicBezTo>
                    <a:pt x="360" y="122"/>
                    <a:pt x="324" y="97"/>
                    <a:pt x="388" y="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235675" y="663275"/>
              <a:ext cx="354825" cy="486625"/>
            </a:xfrm>
            <a:custGeom>
              <a:avLst/>
              <a:gdLst/>
              <a:ahLst/>
              <a:cxnLst/>
              <a:rect l="l" t="t" r="r" b="b"/>
              <a:pathLst>
                <a:path w="14193" h="19465" extrusionOk="0">
                  <a:moveTo>
                    <a:pt x="1695" y="5321"/>
                  </a:moveTo>
                  <a:cubicBezTo>
                    <a:pt x="1756" y="5328"/>
                    <a:pt x="1818" y="5330"/>
                    <a:pt x="1878" y="5330"/>
                  </a:cubicBezTo>
                  <a:cubicBezTo>
                    <a:pt x="1802" y="5346"/>
                    <a:pt x="1714" y="5363"/>
                    <a:pt x="1677" y="5367"/>
                  </a:cubicBezTo>
                  <a:cubicBezTo>
                    <a:pt x="1684" y="5353"/>
                    <a:pt x="1688" y="5337"/>
                    <a:pt x="1695" y="5321"/>
                  </a:cubicBezTo>
                  <a:close/>
                  <a:moveTo>
                    <a:pt x="1535" y="5629"/>
                  </a:moveTo>
                  <a:cubicBezTo>
                    <a:pt x="1535" y="5633"/>
                    <a:pt x="1535" y="5636"/>
                    <a:pt x="1536" y="5638"/>
                  </a:cubicBezTo>
                  <a:lnTo>
                    <a:pt x="1536" y="5638"/>
                  </a:lnTo>
                  <a:cubicBezTo>
                    <a:pt x="1536" y="5635"/>
                    <a:pt x="1535" y="5632"/>
                    <a:pt x="1535" y="5629"/>
                  </a:cubicBezTo>
                  <a:close/>
                  <a:moveTo>
                    <a:pt x="675" y="7755"/>
                  </a:moveTo>
                  <a:cubicBezTo>
                    <a:pt x="698" y="7778"/>
                    <a:pt x="715" y="7808"/>
                    <a:pt x="717" y="7841"/>
                  </a:cubicBezTo>
                  <a:lnTo>
                    <a:pt x="675" y="7755"/>
                  </a:lnTo>
                  <a:close/>
                  <a:moveTo>
                    <a:pt x="3049" y="1"/>
                  </a:moveTo>
                  <a:lnTo>
                    <a:pt x="3049" y="1"/>
                  </a:lnTo>
                  <a:cubicBezTo>
                    <a:pt x="2908" y="42"/>
                    <a:pt x="2771" y="100"/>
                    <a:pt x="2643" y="172"/>
                  </a:cubicBezTo>
                  <a:cubicBezTo>
                    <a:pt x="2497" y="221"/>
                    <a:pt x="2344" y="260"/>
                    <a:pt x="2198" y="309"/>
                  </a:cubicBezTo>
                  <a:cubicBezTo>
                    <a:pt x="2275" y="383"/>
                    <a:pt x="2337" y="413"/>
                    <a:pt x="2351" y="476"/>
                  </a:cubicBezTo>
                  <a:cubicBezTo>
                    <a:pt x="2296" y="429"/>
                    <a:pt x="2224" y="378"/>
                    <a:pt x="2161" y="323"/>
                  </a:cubicBezTo>
                  <a:cubicBezTo>
                    <a:pt x="2152" y="325"/>
                    <a:pt x="2143" y="327"/>
                    <a:pt x="2133" y="332"/>
                  </a:cubicBezTo>
                  <a:cubicBezTo>
                    <a:pt x="2217" y="508"/>
                    <a:pt x="1966" y="325"/>
                    <a:pt x="1994" y="522"/>
                  </a:cubicBezTo>
                  <a:cubicBezTo>
                    <a:pt x="1989" y="524"/>
                    <a:pt x="1983" y="525"/>
                    <a:pt x="1977" y="525"/>
                  </a:cubicBezTo>
                  <a:cubicBezTo>
                    <a:pt x="1945" y="525"/>
                    <a:pt x="1908" y="501"/>
                    <a:pt x="1867" y="464"/>
                  </a:cubicBezTo>
                  <a:cubicBezTo>
                    <a:pt x="1804" y="504"/>
                    <a:pt x="1746" y="550"/>
                    <a:pt x="1698" y="603"/>
                  </a:cubicBezTo>
                  <a:cubicBezTo>
                    <a:pt x="1605" y="643"/>
                    <a:pt x="1524" y="698"/>
                    <a:pt x="1452" y="766"/>
                  </a:cubicBezTo>
                  <a:lnTo>
                    <a:pt x="1630" y="882"/>
                  </a:lnTo>
                  <a:cubicBezTo>
                    <a:pt x="1627" y="881"/>
                    <a:pt x="1624" y="881"/>
                    <a:pt x="1620" y="881"/>
                  </a:cubicBezTo>
                  <a:cubicBezTo>
                    <a:pt x="1494" y="881"/>
                    <a:pt x="1388" y="1044"/>
                    <a:pt x="1332" y="1044"/>
                  </a:cubicBezTo>
                  <a:cubicBezTo>
                    <a:pt x="1330" y="1044"/>
                    <a:pt x="1328" y="1044"/>
                    <a:pt x="1327" y="1044"/>
                  </a:cubicBezTo>
                  <a:cubicBezTo>
                    <a:pt x="1308" y="868"/>
                    <a:pt x="1473" y="993"/>
                    <a:pt x="1426" y="789"/>
                  </a:cubicBezTo>
                  <a:lnTo>
                    <a:pt x="1426" y="789"/>
                  </a:lnTo>
                  <a:cubicBezTo>
                    <a:pt x="1220" y="986"/>
                    <a:pt x="1060" y="1262"/>
                    <a:pt x="1021" y="1417"/>
                  </a:cubicBezTo>
                  <a:cubicBezTo>
                    <a:pt x="1012" y="1413"/>
                    <a:pt x="1005" y="1411"/>
                    <a:pt x="998" y="1411"/>
                  </a:cubicBezTo>
                  <a:cubicBezTo>
                    <a:pt x="966" y="1411"/>
                    <a:pt x="953" y="1453"/>
                    <a:pt x="937" y="1461"/>
                  </a:cubicBezTo>
                  <a:cubicBezTo>
                    <a:pt x="938" y="1462"/>
                    <a:pt x="940" y="1463"/>
                    <a:pt x="941" y="1463"/>
                  </a:cubicBezTo>
                  <a:cubicBezTo>
                    <a:pt x="942" y="1463"/>
                    <a:pt x="943" y="1462"/>
                    <a:pt x="944" y="1461"/>
                  </a:cubicBezTo>
                  <a:lnTo>
                    <a:pt x="944" y="1461"/>
                  </a:lnTo>
                  <a:cubicBezTo>
                    <a:pt x="930" y="1480"/>
                    <a:pt x="919" y="1498"/>
                    <a:pt x="909" y="1521"/>
                  </a:cubicBezTo>
                  <a:cubicBezTo>
                    <a:pt x="722" y="1934"/>
                    <a:pt x="793" y="2136"/>
                    <a:pt x="849" y="2585"/>
                  </a:cubicBezTo>
                  <a:cubicBezTo>
                    <a:pt x="847" y="3056"/>
                    <a:pt x="1060" y="3241"/>
                    <a:pt x="1262" y="3712"/>
                  </a:cubicBezTo>
                  <a:cubicBezTo>
                    <a:pt x="1436" y="3898"/>
                    <a:pt x="1505" y="4192"/>
                    <a:pt x="1651" y="4394"/>
                  </a:cubicBezTo>
                  <a:cubicBezTo>
                    <a:pt x="1649" y="4632"/>
                    <a:pt x="1679" y="4857"/>
                    <a:pt x="1640" y="5312"/>
                  </a:cubicBezTo>
                  <a:cubicBezTo>
                    <a:pt x="1651" y="5316"/>
                    <a:pt x="1663" y="5319"/>
                    <a:pt x="1674" y="5319"/>
                  </a:cubicBezTo>
                  <a:cubicBezTo>
                    <a:pt x="1670" y="5333"/>
                    <a:pt x="1665" y="5349"/>
                    <a:pt x="1656" y="5372"/>
                  </a:cubicBezTo>
                  <a:lnTo>
                    <a:pt x="1677" y="5367"/>
                  </a:lnTo>
                  <a:lnTo>
                    <a:pt x="1677" y="5367"/>
                  </a:lnTo>
                  <a:cubicBezTo>
                    <a:pt x="1613" y="5523"/>
                    <a:pt x="1551" y="5639"/>
                    <a:pt x="1538" y="5639"/>
                  </a:cubicBezTo>
                  <a:cubicBezTo>
                    <a:pt x="1537" y="5639"/>
                    <a:pt x="1536" y="5638"/>
                    <a:pt x="1536" y="5638"/>
                  </a:cubicBezTo>
                  <a:lnTo>
                    <a:pt x="1536" y="5638"/>
                  </a:lnTo>
                  <a:cubicBezTo>
                    <a:pt x="1548" y="5857"/>
                    <a:pt x="1491" y="6057"/>
                    <a:pt x="1475" y="6125"/>
                  </a:cubicBezTo>
                  <a:cubicBezTo>
                    <a:pt x="1348" y="6167"/>
                    <a:pt x="1294" y="6394"/>
                    <a:pt x="1264" y="6501"/>
                  </a:cubicBezTo>
                  <a:cubicBezTo>
                    <a:pt x="1181" y="6517"/>
                    <a:pt x="1048" y="6617"/>
                    <a:pt x="865" y="6914"/>
                  </a:cubicBezTo>
                  <a:cubicBezTo>
                    <a:pt x="668" y="6990"/>
                    <a:pt x="379" y="7447"/>
                    <a:pt x="232" y="7788"/>
                  </a:cubicBezTo>
                  <a:cubicBezTo>
                    <a:pt x="142" y="8022"/>
                    <a:pt x="1" y="8541"/>
                    <a:pt x="193" y="8970"/>
                  </a:cubicBezTo>
                  <a:cubicBezTo>
                    <a:pt x="179" y="9028"/>
                    <a:pt x="304" y="9058"/>
                    <a:pt x="230" y="9216"/>
                  </a:cubicBezTo>
                  <a:cubicBezTo>
                    <a:pt x="326" y="9262"/>
                    <a:pt x="360" y="9414"/>
                    <a:pt x="376" y="9414"/>
                  </a:cubicBezTo>
                  <a:cubicBezTo>
                    <a:pt x="381" y="9414"/>
                    <a:pt x="385" y="9402"/>
                    <a:pt x="388" y="9371"/>
                  </a:cubicBezTo>
                  <a:cubicBezTo>
                    <a:pt x="529" y="9737"/>
                    <a:pt x="650" y="9904"/>
                    <a:pt x="694" y="10027"/>
                  </a:cubicBezTo>
                  <a:cubicBezTo>
                    <a:pt x="919" y="10166"/>
                    <a:pt x="1065" y="10192"/>
                    <a:pt x="1204" y="10331"/>
                  </a:cubicBezTo>
                  <a:cubicBezTo>
                    <a:pt x="1378" y="10402"/>
                    <a:pt x="1563" y="10481"/>
                    <a:pt x="1658" y="10648"/>
                  </a:cubicBezTo>
                  <a:cubicBezTo>
                    <a:pt x="2242" y="10836"/>
                    <a:pt x="2625" y="11216"/>
                    <a:pt x="2734" y="11863"/>
                  </a:cubicBezTo>
                  <a:cubicBezTo>
                    <a:pt x="2780" y="11849"/>
                    <a:pt x="2824" y="11831"/>
                    <a:pt x="2868" y="11807"/>
                  </a:cubicBezTo>
                  <a:cubicBezTo>
                    <a:pt x="3165" y="12361"/>
                    <a:pt x="3304" y="12927"/>
                    <a:pt x="3068" y="13379"/>
                  </a:cubicBezTo>
                  <a:cubicBezTo>
                    <a:pt x="2980" y="13678"/>
                    <a:pt x="3133" y="13852"/>
                    <a:pt x="3107" y="14061"/>
                  </a:cubicBezTo>
                  <a:cubicBezTo>
                    <a:pt x="3116" y="14239"/>
                    <a:pt x="3135" y="14413"/>
                    <a:pt x="3179" y="14531"/>
                  </a:cubicBezTo>
                  <a:cubicBezTo>
                    <a:pt x="2977" y="14714"/>
                    <a:pt x="3267" y="14939"/>
                    <a:pt x="3179" y="15046"/>
                  </a:cubicBezTo>
                  <a:cubicBezTo>
                    <a:pt x="3253" y="15148"/>
                    <a:pt x="3290" y="15350"/>
                    <a:pt x="3524" y="15380"/>
                  </a:cubicBezTo>
                  <a:cubicBezTo>
                    <a:pt x="3520" y="15379"/>
                    <a:pt x="3517" y="15379"/>
                    <a:pt x="3514" y="15379"/>
                  </a:cubicBezTo>
                  <a:cubicBezTo>
                    <a:pt x="3419" y="15379"/>
                    <a:pt x="3541" y="15564"/>
                    <a:pt x="3557" y="15669"/>
                  </a:cubicBezTo>
                  <a:cubicBezTo>
                    <a:pt x="3652" y="15813"/>
                    <a:pt x="3930" y="15938"/>
                    <a:pt x="4403" y="16073"/>
                  </a:cubicBezTo>
                  <a:cubicBezTo>
                    <a:pt x="4486" y="16242"/>
                    <a:pt x="4561" y="16142"/>
                    <a:pt x="4721" y="16288"/>
                  </a:cubicBezTo>
                  <a:cubicBezTo>
                    <a:pt x="4750" y="16285"/>
                    <a:pt x="4781" y="16283"/>
                    <a:pt x="4814" y="16283"/>
                  </a:cubicBezTo>
                  <a:cubicBezTo>
                    <a:pt x="5023" y="16283"/>
                    <a:pt x="5293" y="16350"/>
                    <a:pt x="5528" y="16350"/>
                  </a:cubicBezTo>
                  <a:cubicBezTo>
                    <a:pt x="5616" y="16350"/>
                    <a:pt x="5700" y="16340"/>
                    <a:pt x="5773" y="16314"/>
                  </a:cubicBezTo>
                  <a:cubicBezTo>
                    <a:pt x="5752" y="16214"/>
                    <a:pt x="5961" y="16258"/>
                    <a:pt x="6232" y="16179"/>
                  </a:cubicBezTo>
                  <a:cubicBezTo>
                    <a:pt x="6376" y="16219"/>
                    <a:pt x="6480" y="16244"/>
                    <a:pt x="6571" y="16344"/>
                  </a:cubicBezTo>
                  <a:cubicBezTo>
                    <a:pt x="6616" y="16308"/>
                    <a:pt x="6628" y="16297"/>
                    <a:pt x="6652" y="16297"/>
                  </a:cubicBezTo>
                  <a:cubicBezTo>
                    <a:pt x="6679" y="16297"/>
                    <a:pt x="6720" y="16311"/>
                    <a:pt x="6842" y="16316"/>
                  </a:cubicBezTo>
                  <a:cubicBezTo>
                    <a:pt x="6804" y="16356"/>
                    <a:pt x="6867" y="16407"/>
                    <a:pt x="6934" y="16407"/>
                  </a:cubicBezTo>
                  <a:cubicBezTo>
                    <a:pt x="6953" y="16407"/>
                    <a:pt x="6973" y="16403"/>
                    <a:pt x="6990" y="16393"/>
                  </a:cubicBezTo>
                  <a:cubicBezTo>
                    <a:pt x="7039" y="16495"/>
                    <a:pt x="7127" y="16423"/>
                    <a:pt x="7319" y="16590"/>
                  </a:cubicBezTo>
                  <a:cubicBezTo>
                    <a:pt x="7308" y="16581"/>
                    <a:pt x="7303" y="16577"/>
                    <a:pt x="7301" y="16577"/>
                  </a:cubicBezTo>
                  <a:cubicBezTo>
                    <a:pt x="7295" y="16577"/>
                    <a:pt x="7315" y="16606"/>
                    <a:pt x="7289" y="16625"/>
                  </a:cubicBezTo>
                  <a:cubicBezTo>
                    <a:pt x="7326" y="16618"/>
                    <a:pt x="7363" y="16571"/>
                    <a:pt x="7405" y="16513"/>
                  </a:cubicBezTo>
                  <a:lnTo>
                    <a:pt x="7405" y="16513"/>
                  </a:lnTo>
                  <a:cubicBezTo>
                    <a:pt x="7403" y="16541"/>
                    <a:pt x="7417" y="16562"/>
                    <a:pt x="7456" y="16564"/>
                  </a:cubicBezTo>
                  <a:cubicBezTo>
                    <a:pt x="7827" y="16933"/>
                    <a:pt x="8140" y="17248"/>
                    <a:pt x="8476" y="17788"/>
                  </a:cubicBezTo>
                  <a:cubicBezTo>
                    <a:pt x="8532" y="17791"/>
                    <a:pt x="8592" y="17840"/>
                    <a:pt x="8601" y="17988"/>
                  </a:cubicBezTo>
                  <a:lnTo>
                    <a:pt x="8601" y="17988"/>
                  </a:lnTo>
                  <a:cubicBezTo>
                    <a:pt x="8598" y="17977"/>
                    <a:pt x="8590" y="17972"/>
                    <a:pt x="8580" y="17969"/>
                  </a:cubicBezTo>
                  <a:lnTo>
                    <a:pt x="8580" y="17969"/>
                  </a:lnTo>
                  <a:cubicBezTo>
                    <a:pt x="8692" y="18315"/>
                    <a:pt x="8777" y="18595"/>
                    <a:pt x="8984" y="18813"/>
                  </a:cubicBezTo>
                  <a:cubicBezTo>
                    <a:pt x="9081" y="18880"/>
                    <a:pt x="9396" y="19128"/>
                    <a:pt x="9445" y="19142"/>
                  </a:cubicBezTo>
                  <a:cubicBezTo>
                    <a:pt x="9607" y="19263"/>
                    <a:pt x="9758" y="19332"/>
                    <a:pt x="9927" y="19355"/>
                  </a:cubicBezTo>
                  <a:cubicBezTo>
                    <a:pt x="9920" y="19346"/>
                    <a:pt x="9914" y="19340"/>
                    <a:pt x="9915" y="19340"/>
                  </a:cubicBezTo>
                  <a:cubicBezTo>
                    <a:pt x="9917" y="19340"/>
                    <a:pt x="9950" y="19364"/>
                    <a:pt x="10064" y="19420"/>
                  </a:cubicBezTo>
                  <a:cubicBezTo>
                    <a:pt x="10113" y="19433"/>
                    <a:pt x="10166" y="19437"/>
                    <a:pt x="10222" y="19437"/>
                  </a:cubicBezTo>
                  <a:cubicBezTo>
                    <a:pt x="10298" y="19437"/>
                    <a:pt x="10383" y="19430"/>
                    <a:pt x="10479" y="19430"/>
                  </a:cubicBezTo>
                  <a:cubicBezTo>
                    <a:pt x="10567" y="19430"/>
                    <a:pt x="10665" y="19436"/>
                    <a:pt x="10776" y="19457"/>
                  </a:cubicBezTo>
                  <a:cubicBezTo>
                    <a:pt x="10768" y="19463"/>
                    <a:pt x="10764" y="19465"/>
                    <a:pt x="10765" y="19465"/>
                  </a:cubicBezTo>
                  <a:cubicBezTo>
                    <a:pt x="10769" y="19465"/>
                    <a:pt x="10840" y="19431"/>
                    <a:pt x="10934" y="19431"/>
                  </a:cubicBezTo>
                  <a:cubicBezTo>
                    <a:pt x="10962" y="19431"/>
                    <a:pt x="10991" y="19434"/>
                    <a:pt x="11022" y="19441"/>
                  </a:cubicBezTo>
                  <a:cubicBezTo>
                    <a:pt x="11041" y="19446"/>
                    <a:pt x="11055" y="19449"/>
                    <a:pt x="11065" y="19449"/>
                  </a:cubicBezTo>
                  <a:cubicBezTo>
                    <a:pt x="11119" y="19449"/>
                    <a:pt x="11063" y="19383"/>
                    <a:pt x="11217" y="19383"/>
                  </a:cubicBezTo>
                  <a:cubicBezTo>
                    <a:pt x="11223" y="19383"/>
                    <a:pt x="11230" y="19383"/>
                    <a:pt x="11237" y="19383"/>
                  </a:cubicBezTo>
                  <a:cubicBezTo>
                    <a:pt x="11538" y="19323"/>
                    <a:pt x="11671" y="19189"/>
                    <a:pt x="11733" y="19047"/>
                  </a:cubicBezTo>
                  <a:cubicBezTo>
                    <a:pt x="11740" y="19048"/>
                    <a:pt x="11746" y="19048"/>
                    <a:pt x="11753" y="19048"/>
                  </a:cubicBezTo>
                  <a:cubicBezTo>
                    <a:pt x="11911" y="19048"/>
                    <a:pt x="11968" y="18884"/>
                    <a:pt x="12095" y="18734"/>
                  </a:cubicBezTo>
                  <a:cubicBezTo>
                    <a:pt x="12545" y="18634"/>
                    <a:pt x="12593" y="18435"/>
                    <a:pt x="12983" y="18338"/>
                  </a:cubicBezTo>
                  <a:cubicBezTo>
                    <a:pt x="12971" y="18322"/>
                    <a:pt x="12957" y="18308"/>
                    <a:pt x="12941" y="18296"/>
                  </a:cubicBezTo>
                  <a:cubicBezTo>
                    <a:pt x="12992" y="18291"/>
                    <a:pt x="13043" y="18282"/>
                    <a:pt x="13094" y="18273"/>
                  </a:cubicBezTo>
                  <a:cubicBezTo>
                    <a:pt x="13050" y="18247"/>
                    <a:pt x="13004" y="18231"/>
                    <a:pt x="12953" y="18222"/>
                  </a:cubicBezTo>
                  <a:cubicBezTo>
                    <a:pt x="12949" y="18222"/>
                    <a:pt x="12946" y="18223"/>
                    <a:pt x="12942" y="18223"/>
                  </a:cubicBezTo>
                  <a:cubicBezTo>
                    <a:pt x="12932" y="18223"/>
                    <a:pt x="12922" y="18220"/>
                    <a:pt x="12913" y="18215"/>
                  </a:cubicBezTo>
                  <a:lnTo>
                    <a:pt x="12913" y="18215"/>
                  </a:lnTo>
                  <a:lnTo>
                    <a:pt x="12953" y="18222"/>
                  </a:lnTo>
                  <a:cubicBezTo>
                    <a:pt x="13004" y="18215"/>
                    <a:pt x="13070" y="18159"/>
                    <a:pt x="13110" y="18159"/>
                  </a:cubicBezTo>
                  <a:cubicBezTo>
                    <a:pt x="13136" y="18159"/>
                    <a:pt x="13151" y="18184"/>
                    <a:pt x="13143" y="18264"/>
                  </a:cubicBezTo>
                  <a:cubicBezTo>
                    <a:pt x="13295" y="18228"/>
                    <a:pt x="13448" y="18183"/>
                    <a:pt x="13655" y="18183"/>
                  </a:cubicBezTo>
                  <a:cubicBezTo>
                    <a:pt x="13677" y="18183"/>
                    <a:pt x="13701" y="18184"/>
                    <a:pt x="13725" y="18185"/>
                  </a:cubicBezTo>
                  <a:lnTo>
                    <a:pt x="13732" y="18148"/>
                  </a:lnTo>
                  <a:lnTo>
                    <a:pt x="13732" y="18185"/>
                  </a:lnTo>
                  <a:cubicBezTo>
                    <a:pt x="13755" y="18185"/>
                    <a:pt x="13776" y="18185"/>
                    <a:pt x="13799" y="18189"/>
                  </a:cubicBezTo>
                  <a:cubicBezTo>
                    <a:pt x="13794" y="18145"/>
                    <a:pt x="13792" y="18104"/>
                    <a:pt x="13792" y="18062"/>
                  </a:cubicBezTo>
                  <a:lnTo>
                    <a:pt x="13792" y="18062"/>
                  </a:lnTo>
                  <a:cubicBezTo>
                    <a:pt x="13803" y="18118"/>
                    <a:pt x="13831" y="18171"/>
                    <a:pt x="13873" y="18215"/>
                  </a:cubicBezTo>
                  <a:cubicBezTo>
                    <a:pt x="13905" y="18210"/>
                    <a:pt x="13938" y="18208"/>
                    <a:pt x="13970" y="18206"/>
                  </a:cubicBezTo>
                  <a:cubicBezTo>
                    <a:pt x="14040" y="18069"/>
                    <a:pt x="14070" y="18057"/>
                    <a:pt x="14193" y="18013"/>
                  </a:cubicBezTo>
                  <a:cubicBezTo>
                    <a:pt x="14172" y="17948"/>
                    <a:pt x="14160" y="17883"/>
                    <a:pt x="14158" y="17816"/>
                  </a:cubicBezTo>
                  <a:cubicBezTo>
                    <a:pt x="14028" y="17809"/>
                    <a:pt x="13896" y="17805"/>
                    <a:pt x="13757" y="17800"/>
                  </a:cubicBezTo>
                  <a:cubicBezTo>
                    <a:pt x="13746" y="17759"/>
                    <a:pt x="13730" y="17732"/>
                    <a:pt x="13707" y="17732"/>
                  </a:cubicBezTo>
                  <a:cubicBezTo>
                    <a:pt x="13705" y="17732"/>
                    <a:pt x="13703" y="17732"/>
                    <a:pt x="13701" y="17733"/>
                  </a:cubicBezTo>
                  <a:cubicBezTo>
                    <a:pt x="13647" y="17725"/>
                    <a:pt x="13585" y="17721"/>
                    <a:pt x="13520" y="17721"/>
                  </a:cubicBezTo>
                  <a:cubicBezTo>
                    <a:pt x="13264" y="17721"/>
                    <a:pt x="12950" y="17781"/>
                    <a:pt x="12797" y="17925"/>
                  </a:cubicBezTo>
                  <a:cubicBezTo>
                    <a:pt x="12498" y="18087"/>
                    <a:pt x="12109" y="18224"/>
                    <a:pt x="11991" y="18509"/>
                  </a:cubicBezTo>
                  <a:cubicBezTo>
                    <a:pt x="11868" y="18521"/>
                    <a:pt x="11682" y="18667"/>
                    <a:pt x="11559" y="18748"/>
                  </a:cubicBezTo>
                  <a:cubicBezTo>
                    <a:pt x="11425" y="18753"/>
                    <a:pt x="11256" y="18815"/>
                    <a:pt x="11158" y="18936"/>
                  </a:cubicBezTo>
                  <a:cubicBezTo>
                    <a:pt x="11122" y="18920"/>
                    <a:pt x="11089" y="18913"/>
                    <a:pt x="11060" y="18913"/>
                  </a:cubicBezTo>
                  <a:cubicBezTo>
                    <a:pt x="10959" y="18913"/>
                    <a:pt x="10906" y="18992"/>
                    <a:pt x="10954" y="19033"/>
                  </a:cubicBezTo>
                  <a:cubicBezTo>
                    <a:pt x="10871" y="19017"/>
                    <a:pt x="10815" y="19013"/>
                    <a:pt x="10756" y="19013"/>
                  </a:cubicBezTo>
                  <a:cubicBezTo>
                    <a:pt x="10698" y="19013"/>
                    <a:pt x="10638" y="19017"/>
                    <a:pt x="10546" y="19017"/>
                  </a:cubicBezTo>
                  <a:cubicBezTo>
                    <a:pt x="10557" y="19025"/>
                    <a:pt x="10548" y="19028"/>
                    <a:pt x="10527" y="19028"/>
                  </a:cubicBezTo>
                  <a:cubicBezTo>
                    <a:pt x="10493" y="19028"/>
                    <a:pt x="10425" y="19021"/>
                    <a:pt x="10364" y="19021"/>
                  </a:cubicBezTo>
                  <a:cubicBezTo>
                    <a:pt x="10315" y="19021"/>
                    <a:pt x="10271" y="19025"/>
                    <a:pt x="10247" y="19040"/>
                  </a:cubicBezTo>
                  <a:cubicBezTo>
                    <a:pt x="10008" y="18940"/>
                    <a:pt x="9923" y="18850"/>
                    <a:pt x="9851" y="18813"/>
                  </a:cubicBezTo>
                  <a:cubicBezTo>
                    <a:pt x="9640" y="18681"/>
                    <a:pt x="9587" y="18574"/>
                    <a:pt x="9431" y="18500"/>
                  </a:cubicBezTo>
                  <a:cubicBezTo>
                    <a:pt x="9366" y="18447"/>
                    <a:pt x="9308" y="18396"/>
                    <a:pt x="9257" y="18342"/>
                  </a:cubicBezTo>
                  <a:cubicBezTo>
                    <a:pt x="9144" y="18447"/>
                    <a:pt x="9045" y="18532"/>
                    <a:pt x="8970" y="18532"/>
                  </a:cubicBezTo>
                  <a:cubicBezTo>
                    <a:pt x="8911" y="18532"/>
                    <a:pt x="8868" y="18481"/>
                    <a:pt x="8842" y="18349"/>
                  </a:cubicBezTo>
                  <a:cubicBezTo>
                    <a:pt x="8771" y="18335"/>
                    <a:pt x="8613" y="17707"/>
                    <a:pt x="8597" y="17445"/>
                  </a:cubicBezTo>
                  <a:lnTo>
                    <a:pt x="8597" y="17445"/>
                  </a:lnTo>
                  <a:cubicBezTo>
                    <a:pt x="8603" y="17447"/>
                    <a:pt x="8610" y="17447"/>
                    <a:pt x="8616" y="17447"/>
                  </a:cubicBezTo>
                  <a:cubicBezTo>
                    <a:pt x="8664" y="17447"/>
                    <a:pt x="8698" y="17411"/>
                    <a:pt x="8729" y="17359"/>
                  </a:cubicBezTo>
                  <a:cubicBezTo>
                    <a:pt x="8497" y="16882"/>
                    <a:pt x="8175" y="16571"/>
                    <a:pt x="7591" y="16254"/>
                  </a:cubicBezTo>
                  <a:cubicBezTo>
                    <a:pt x="7616" y="16228"/>
                    <a:pt x="7648" y="16210"/>
                    <a:pt x="7683" y="16203"/>
                  </a:cubicBezTo>
                  <a:cubicBezTo>
                    <a:pt x="7681" y="16175"/>
                    <a:pt x="7431" y="16161"/>
                    <a:pt x="7563" y="16156"/>
                  </a:cubicBezTo>
                  <a:cubicBezTo>
                    <a:pt x="7468" y="16066"/>
                    <a:pt x="7380" y="16033"/>
                    <a:pt x="7099" y="16010"/>
                  </a:cubicBezTo>
                  <a:cubicBezTo>
                    <a:pt x="7098" y="16010"/>
                    <a:pt x="7097" y="16010"/>
                    <a:pt x="7096" y="16010"/>
                  </a:cubicBezTo>
                  <a:cubicBezTo>
                    <a:pt x="7046" y="16010"/>
                    <a:pt x="7011" y="15892"/>
                    <a:pt x="6982" y="15892"/>
                  </a:cubicBezTo>
                  <a:cubicBezTo>
                    <a:pt x="6981" y="15892"/>
                    <a:pt x="6980" y="15892"/>
                    <a:pt x="6979" y="15892"/>
                  </a:cubicBezTo>
                  <a:cubicBezTo>
                    <a:pt x="6949" y="15870"/>
                    <a:pt x="6904" y="15865"/>
                    <a:pt x="6862" y="15865"/>
                  </a:cubicBezTo>
                  <a:cubicBezTo>
                    <a:pt x="6828" y="15865"/>
                    <a:pt x="6795" y="15868"/>
                    <a:pt x="6776" y="15868"/>
                  </a:cubicBezTo>
                  <a:cubicBezTo>
                    <a:pt x="6751" y="15868"/>
                    <a:pt x="6746" y="15863"/>
                    <a:pt x="6777" y="15841"/>
                  </a:cubicBezTo>
                  <a:cubicBezTo>
                    <a:pt x="6647" y="15802"/>
                    <a:pt x="6560" y="15790"/>
                    <a:pt x="6482" y="15790"/>
                  </a:cubicBezTo>
                  <a:cubicBezTo>
                    <a:pt x="6372" y="15790"/>
                    <a:pt x="6282" y="15814"/>
                    <a:pt x="6116" y="15814"/>
                  </a:cubicBezTo>
                  <a:cubicBezTo>
                    <a:pt x="6104" y="15814"/>
                    <a:pt x="6090" y="15814"/>
                    <a:pt x="6077" y="15813"/>
                  </a:cubicBezTo>
                  <a:cubicBezTo>
                    <a:pt x="6082" y="15794"/>
                    <a:pt x="6060" y="15789"/>
                    <a:pt x="6023" y="15789"/>
                  </a:cubicBezTo>
                  <a:cubicBezTo>
                    <a:pt x="5969" y="15789"/>
                    <a:pt x="5884" y="15801"/>
                    <a:pt x="5808" y="15801"/>
                  </a:cubicBezTo>
                  <a:cubicBezTo>
                    <a:pt x="5763" y="15801"/>
                    <a:pt x="5720" y="15796"/>
                    <a:pt x="5690" y="15783"/>
                  </a:cubicBezTo>
                  <a:cubicBezTo>
                    <a:pt x="5468" y="15783"/>
                    <a:pt x="5310" y="15838"/>
                    <a:pt x="5113" y="15838"/>
                  </a:cubicBezTo>
                  <a:cubicBezTo>
                    <a:pt x="5002" y="15838"/>
                    <a:pt x="4880" y="15821"/>
                    <a:pt x="4728" y="15767"/>
                  </a:cubicBezTo>
                  <a:cubicBezTo>
                    <a:pt x="4387" y="15676"/>
                    <a:pt x="4180" y="15544"/>
                    <a:pt x="3909" y="15326"/>
                  </a:cubicBezTo>
                  <a:cubicBezTo>
                    <a:pt x="3803" y="15201"/>
                    <a:pt x="3849" y="15241"/>
                    <a:pt x="3726" y="15053"/>
                  </a:cubicBezTo>
                  <a:cubicBezTo>
                    <a:pt x="3840" y="15037"/>
                    <a:pt x="3807" y="15006"/>
                    <a:pt x="3617" y="14976"/>
                  </a:cubicBezTo>
                  <a:cubicBezTo>
                    <a:pt x="3633" y="14802"/>
                    <a:pt x="3473" y="14617"/>
                    <a:pt x="3568" y="14483"/>
                  </a:cubicBezTo>
                  <a:cubicBezTo>
                    <a:pt x="3527" y="14367"/>
                    <a:pt x="3561" y="14193"/>
                    <a:pt x="3404" y="13924"/>
                  </a:cubicBezTo>
                  <a:cubicBezTo>
                    <a:pt x="3503" y="13882"/>
                    <a:pt x="3497" y="13771"/>
                    <a:pt x="3543" y="13581"/>
                  </a:cubicBezTo>
                  <a:cubicBezTo>
                    <a:pt x="3747" y="12869"/>
                    <a:pt x="3459" y="12285"/>
                    <a:pt x="3353" y="11636"/>
                  </a:cubicBezTo>
                  <a:cubicBezTo>
                    <a:pt x="3323" y="11604"/>
                    <a:pt x="3274" y="11591"/>
                    <a:pt x="3218" y="11591"/>
                  </a:cubicBezTo>
                  <a:cubicBezTo>
                    <a:pt x="3209" y="11591"/>
                    <a:pt x="3200" y="11591"/>
                    <a:pt x="3191" y="11592"/>
                  </a:cubicBezTo>
                  <a:cubicBezTo>
                    <a:pt x="3184" y="11598"/>
                    <a:pt x="3179" y="11601"/>
                    <a:pt x="3174" y="11601"/>
                  </a:cubicBezTo>
                  <a:cubicBezTo>
                    <a:pt x="3170" y="11601"/>
                    <a:pt x="3166" y="11598"/>
                    <a:pt x="3163" y="11594"/>
                  </a:cubicBezTo>
                  <a:cubicBezTo>
                    <a:pt x="3156" y="11594"/>
                    <a:pt x="3151" y="11594"/>
                    <a:pt x="3146" y="11596"/>
                  </a:cubicBezTo>
                  <a:cubicBezTo>
                    <a:pt x="3116" y="11522"/>
                    <a:pt x="3084" y="11453"/>
                    <a:pt x="3051" y="11385"/>
                  </a:cubicBezTo>
                  <a:cubicBezTo>
                    <a:pt x="3044" y="11413"/>
                    <a:pt x="3038" y="11443"/>
                    <a:pt x="3031" y="11476"/>
                  </a:cubicBezTo>
                  <a:lnTo>
                    <a:pt x="3044" y="11369"/>
                  </a:lnTo>
                  <a:cubicBezTo>
                    <a:pt x="2980" y="11244"/>
                    <a:pt x="2905" y="11123"/>
                    <a:pt x="2820" y="11012"/>
                  </a:cubicBezTo>
                  <a:cubicBezTo>
                    <a:pt x="2810" y="11038"/>
                    <a:pt x="2799" y="11063"/>
                    <a:pt x="2783" y="11086"/>
                  </a:cubicBezTo>
                  <a:cubicBezTo>
                    <a:pt x="2641" y="10718"/>
                    <a:pt x="2532" y="10868"/>
                    <a:pt x="2300" y="10743"/>
                  </a:cubicBezTo>
                  <a:lnTo>
                    <a:pt x="2300" y="10743"/>
                  </a:lnTo>
                  <a:cubicBezTo>
                    <a:pt x="2303" y="10744"/>
                    <a:pt x="2305" y="10744"/>
                    <a:pt x="2307" y="10744"/>
                  </a:cubicBezTo>
                  <a:cubicBezTo>
                    <a:pt x="2344" y="10744"/>
                    <a:pt x="2394" y="10695"/>
                    <a:pt x="2451" y="10639"/>
                  </a:cubicBezTo>
                  <a:cubicBezTo>
                    <a:pt x="2252" y="10479"/>
                    <a:pt x="2020" y="10340"/>
                    <a:pt x="1756" y="10201"/>
                  </a:cubicBezTo>
                  <a:cubicBezTo>
                    <a:pt x="1722" y="10082"/>
                    <a:pt x="1649" y="10023"/>
                    <a:pt x="1535" y="10023"/>
                  </a:cubicBezTo>
                  <a:cubicBezTo>
                    <a:pt x="1485" y="10023"/>
                    <a:pt x="1427" y="10034"/>
                    <a:pt x="1361" y="10057"/>
                  </a:cubicBezTo>
                  <a:cubicBezTo>
                    <a:pt x="1259" y="9999"/>
                    <a:pt x="1192" y="9906"/>
                    <a:pt x="1048" y="9633"/>
                  </a:cubicBezTo>
                  <a:cubicBezTo>
                    <a:pt x="979" y="9484"/>
                    <a:pt x="933" y="9559"/>
                    <a:pt x="770" y="9188"/>
                  </a:cubicBezTo>
                  <a:cubicBezTo>
                    <a:pt x="759" y="9139"/>
                    <a:pt x="664" y="9141"/>
                    <a:pt x="717" y="9072"/>
                  </a:cubicBezTo>
                  <a:lnTo>
                    <a:pt x="717" y="9072"/>
                  </a:lnTo>
                  <a:cubicBezTo>
                    <a:pt x="714" y="9072"/>
                    <a:pt x="712" y="9073"/>
                    <a:pt x="709" y="9073"/>
                  </a:cubicBezTo>
                  <a:cubicBezTo>
                    <a:pt x="640" y="9073"/>
                    <a:pt x="732" y="8883"/>
                    <a:pt x="624" y="8791"/>
                  </a:cubicBezTo>
                  <a:cubicBezTo>
                    <a:pt x="573" y="8508"/>
                    <a:pt x="594" y="8288"/>
                    <a:pt x="673" y="8087"/>
                  </a:cubicBezTo>
                  <a:cubicBezTo>
                    <a:pt x="696" y="8017"/>
                    <a:pt x="729" y="7920"/>
                    <a:pt x="717" y="7841"/>
                  </a:cubicBezTo>
                  <a:lnTo>
                    <a:pt x="717" y="7841"/>
                  </a:lnTo>
                  <a:lnTo>
                    <a:pt x="756" y="7920"/>
                  </a:lnTo>
                  <a:cubicBezTo>
                    <a:pt x="766" y="7901"/>
                    <a:pt x="777" y="7883"/>
                    <a:pt x="789" y="7864"/>
                  </a:cubicBezTo>
                  <a:cubicBezTo>
                    <a:pt x="849" y="7560"/>
                    <a:pt x="1113" y="7393"/>
                    <a:pt x="1273" y="7125"/>
                  </a:cubicBezTo>
                  <a:cubicBezTo>
                    <a:pt x="1287" y="7060"/>
                    <a:pt x="1417" y="6879"/>
                    <a:pt x="1635" y="6726"/>
                  </a:cubicBezTo>
                  <a:cubicBezTo>
                    <a:pt x="1659" y="6654"/>
                    <a:pt x="1652" y="6633"/>
                    <a:pt x="1632" y="6633"/>
                  </a:cubicBezTo>
                  <a:cubicBezTo>
                    <a:pt x="1603" y="6633"/>
                    <a:pt x="1548" y="6672"/>
                    <a:pt x="1506" y="6672"/>
                  </a:cubicBezTo>
                  <a:cubicBezTo>
                    <a:pt x="1473" y="6672"/>
                    <a:pt x="1449" y="6648"/>
                    <a:pt x="1452" y="6564"/>
                  </a:cubicBezTo>
                  <a:lnTo>
                    <a:pt x="1582" y="6158"/>
                  </a:lnTo>
                  <a:lnTo>
                    <a:pt x="1582" y="6158"/>
                  </a:lnTo>
                  <a:cubicBezTo>
                    <a:pt x="1562" y="6400"/>
                    <a:pt x="1610" y="6481"/>
                    <a:pt x="1687" y="6481"/>
                  </a:cubicBezTo>
                  <a:cubicBezTo>
                    <a:pt x="1710" y="6481"/>
                    <a:pt x="1735" y="6474"/>
                    <a:pt x="1762" y="6462"/>
                  </a:cubicBezTo>
                  <a:cubicBezTo>
                    <a:pt x="1797" y="6385"/>
                    <a:pt x="1813" y="6304"/>
                    <a:pt x="1816" y="6220"/>
                  </a:cubicBezTo>
                  <a:lnTo>
                    <a:pt x="1816" y="6220"/>
                  </a:lnTo>
                  <a:cubicBezTo>
                    <a:pt x="1815" y="6221"/>
                    <a:pt x="1815" y="6221"/>
                    <a:pt x="1814" y="6221"/>
                  </a:cubicBezTo>
                  <a:cubicBezTo>
                    <a:pt x="1790" y="6221"/>
                    <a:pt x="1918" y="6028"/>
                    <a:pt x="1922" y="5887"/>
                  </a:cubicBezTo>
                  <a:cubicBezTo>
                    <a:pt x="1973" y="5690"/>
                    <a:pt x="2001" y="5511"/>
                    <a:pt x="2122" y="5372"/>
                  </a:cubicBezTo>
                  <a:lnTo>
                    <a:pt x="2122" y="5372"/>
                  </a:lnTo>
                  <a:cubicBezTo>
                    <a:pt x="2109" y="5384"/>
                    <a:pt x="2103" y="5389"/>
                    <a:pt x="2100" y="5389"/>
                  </a:cubicBezTo>
                  <a:cubicBezTo>
                    <a:pt x="2090" y="5389"/>
                    <a:pt x="2105" y="5346"/>
                    <a:pt x="2055" y="5312"/>
                  </a:cubicBezTo>
                  <a:cubicBezTo>
                    <a:pt x="2089" y="5302"/>
                    <a:pt x="2115" y="5286"/>
                    <a:pt x="2115" y="5261"/>
                  </a:cubicBezTo>
                  <a:cubicBezTo>
                    <a:pt x="2145" y="4885"/>
                    <a:pt x="2124" y="4528"/>
                    <a:pt x="1980" y="4343"/>
                  </a:cubicBezTo>
                  <a:cubicBezTo>
                    <a:pt x="1876" y="4046"/>
                    <a:pt x="1756" y="3754"/>
                    <a:pt x="1619" y="3469"/>
                  </a:cubicBezTo>
                  <a:cubicBezTo>
                    <a:pt x="1475" y="3119"/>
                    <a:pt x="1324" y="2868"/>
                    <a:pt x="1299" y="2539"/>
                  </a:cubicBezTo>
                  <a:cubicBezTo>
                    <a:pt x="1292" y="2446"/>
                    <a:pt x="1287" y="2351"/>
                    <a:pt x="1285" y="2259"/>
                  </a:cubicBezTo>
                  <a:cubicBezTo>
                    <a:pt x="1219" y="2159"/>
                    <a:pt x="1150" y="2072"/>
                    <a:pt x="1062" y="2072"/>
                  </a:cubicBezTo>
                  <a:cubicBezTo>
                    <a:pt x="1033" y="2072"/>
                    <a:pt x="1001" y="2081"/>
                    <a:pt x="967" y="2103"/>
                  </a:cubicBezTo>
                  <a:lnTo>
                    <a:pt x="1090" y="1482"/>
                  </a:lnTo>
                  <a:cubicBezTo>
                    <a:pt x="1141" y="1614"/>
                    <a:pt x="1208" y="1681"/>
                    <a:pt x="1285" y="1725"/>
                  </a:cubicBezTo>
                  <a:cubicBezTo>
                    <a:pt x="1285" y="1718"/>
                    <a:pt x="1287" y="1711"/>
                    <a:pt x="1290" y="1705"/>
                  </a:cubicBezTo>
                  <a:cubicBezTo>
                    <a:pt x="1510" y="1378"/>
                    <a:pt x="1688" y="1099"/>
                    <a:pt x="1925" y="912"/>
                  </a:cubicBezTo>
                  <a:cubicBezTo>
                    <a:pt x="1909" y="895"/>
                    <a:pt x="1897" y="877"/>
                    <a:pt x="1888" y="856"/>
                  </a:cubicBezTo>
                  <a:cubicBezTo>
                    <a:pt x="1879" y="770"/>
                    <a:pt x="1909" y="739"/>
                    <a:pt x="1959" y="739"/>
                  </a:cubicBezTo>
                  <a:cubicBezTo>
                    <a:pt x="1991" y="739"/>
                    <a:pt x="2032" y="752"/>
                    <a:pt x="2075" y="773"/>
                  </a:cubicBezTo>
                  <a:cubicBezTo>
                    <a:pt x="2291" y="599"/>
                    <a:pt x="2516" y="557"/>
                    <a:pt x="2785" y="497"/>
                  </a:cubicBezTo>
                  <a:cubicBezTo>
                    <a:pt x="2852" y="480"/>
                    <a:pt x="2912" y="467"/>
                    <a:pt x="2970" y="453"/>
                  </a:cubicBezTo>
                  <a:cubicBezTo>
                    <a:pt x="2908" y="339"/>
                    <a:pt x="2912" y="42"/>
                    <a:pt x="2993" y="19"/>
                  </a:cubicBezTo>
                  <a:cubicBezTo>
                    <a:pt x="3002" y="25"/>
                    <a:pt x="3010" y="27"/>
                    <a:pt x="3016" y="27"/>
                  </a:cubicBezTo>
                  <a:cubicBezTo>
                    <a:pt x="3030" y="27"/>
                    <a:pt x="3040" y="17"/>
                    <a:pt x="30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591300" y="1108775"/>
              <a:ext cx="13175" cy="11800"/>
            </a:xfrm>
            <a:custGeom>
              <a:avLst/>
              <a:gdLst/>
              <a:ahLst/>
              <a:cxnLst/>
              <a:rect l="l" t="t" r="r" b="b"/>
              <a:pathLst>
                <a:path w="527" h="472" extrusionOk="0">
                  <a:moveTo>
                    <a:pt x="0" y="1"/>
                  </a:moveTo>
                  <a:cubicBezTo>
                    <a:pt x="95" y="471"/>
                    <a:pt x="221" y="411"/>
                    <a:pt x="471" y="457"/>
                  </a:cubicBezTo>
                  <a:cubicBezTo>
                    <a:pt x="489" y="372"/>
                    <a:pt x="499" y="247"/>
                    <a:pt x="527" y="209"/>
                  </a:cubicBezTo>
                  <a:lnTo>
                    <a:pt x="353" y="36"/>
                  </a:lnTo>
                  <a:cubicBezTo>
                    <a:pt x="239" y="19"/>
                    <a:pt x="121" y="8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381150" y="563425"/>
              <a:ext cx="2225" cy="825"/>
            </a:xfrm>
            <a:custGeom>
              <a:avLst/>
              <a:gdLst/>
              <a:ahLst/>
              <a:cxnLst/>
              <a:rect l="l" t="t" r="r" b="b"/>
              <a:pathLst>
                <a:path w="89" h="33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10"/>
                    <a:pt x="31" y="21"/>
                    <a:pt x="44" y="33"/>
                  </a:cubicBezTo>
                  <a:cubicBezTo>
                    <a:pt x="58" y="24"/>
                    <a:pt x="72" y="17"/>
                    <a:pt x="88" y="7"/>
                  </a:cubicBezTo>
                  <a:cubicBezTo>
                    <a:pt x="58" y="5"/>
                    <a:pt x="31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376225" y="563375"/>
              <a:ext cx="2800" cy="3375"/>
            </a:xfrm>
            <a:custGeom>
              <a:avLst/>
              <a:gdLst/>
              <a:ahLst/>
              <a:cxnLst/>
              <a:rect l="l" t="t" r="r" b="b"/>
              <a:pathLst>
                <a:path w="112" h="135" extrusionOk="0">
                  <a:moveTo>
                    <a:pt x="112" y="0"/>
                  </a:moveTo>
                  <a:cubicBezTo>
                    <a:pt x="75" y="0"/>
                    <a:pt x="37" y="2"/>
                    <a:pt x="0" y="9"/>
                  </a:cubicBezTo>
                  <a:lnTo>
                    <a:pt x="95" y="134"/>
                  </a:lnTo>
                  <a:lnTo>
                    <a:pt x="98" y="132"/>
                  </a:lnTo>
                  <a:cubicBezTo>
                    <a:pt x="84" y="72"/>
                    <a:pt x="91" y="23"/>
                    <a:pt x="1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369150" y="564050"/>
              <a:ext cx="6750" cy="6675"/>
            </a:xfrm>
            <a:custGeom>
              <a:avLst/>
              <a:gdLst/>
              <a:ahLst/>
              <a:cxnLst/>
              <a:rect l="l" t="t" r="r" b="b"/>
              <a:pathLst>
                <a:path w="270" h="267" extrusionOk="0">
                  <a:moveTo>
                    <a:pt x="89" y="40"/>
                  </a:moveTo>
                  <a:cubicBezTo>
                    <a:pt x="58" y="54"/>
                    <a:pt x="28" y="68"/>
                    <a:pt x="1" y="87"/>
                  </a:cubicBezTo>
                  <a:lnTo>
                    <a:pt x="68" y="230"/>
                  </a:lnTo>
                  <a:cubicBezTo>
                    <a:pt x="89" y="240"/>
                    <a:pt x="107" y="251"/>
                    <a:pt x="121" y="265"/>
                  </a:cubicBezTo>
                  <a:cubicBezTo>
                    <a:pt x="129" y="266"/>
                    <a:pt x="137" y="266"/>
                    <a:pt x="145" y="266"/>
                  </a:cubicBezTo>
                  <a:cubicBezTo>
                    <a:pt x="164" y="266"/>
                    <a:pt x="182" y="264"/>
                    <a:pt x="200" y="263"/>
                  </a:cubicBezTo>
                  <a:cubicBezTo>
                    <a:pt x="202" y="263"/>
                    <a:pt x="205" y="260"/>
                    <a:pt x="207" y="258"/>
                  </a:cubicBezTo>
                  <a:cubicBezTo>
                    <a:pt x="174" y="221"/>
                    <a:pt x="140" y="186"/>
                    <a:pt x="103" y="156"/>
                  </a:cubicBezTo>
                  <a:lnTo>
                    <a:pt x="103" y="156"/>
                  </a:lnTo>
                  <a:lnTo>
                    <a:pt x="269" y="193"/>
                  </a:lnTo>
                  <a:cubicBezTo>
                    <a:pt x="179" y="1"/>
                    <a:pt x="154" y="77"/>
                    <a:pt x="89" y="4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659100" y="1138725"/>
              <a:ext cx="10625" cy="4500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337" y="0"/>
                  </a:moveTo>
                  <a:cubicBezTo>
                    <a:pt x="271" y="0"/>
                    <a:pt x="180" y="69"/>
                    <a:pt x="99" y="69"/>
                  </a:cubicBezTo>
                  <a:cubicBezTo>
                    <a:pt x="75" y="69"/>
                    <a:pt x="52" y="63"/>
                    <a:pt x="31" y="48"/>
                  </a:cubicBezTo>
                  <a:lnTo>
                    <a:pt x="1" y="180"/>
                  </a:lnTo>
                  <a:cubicBezTo>
                    <a:pt x="142" y="180"/>
                    <a:pt x="286" y="164"/>
                    <a:pt x="425" y="131"/>
                  </a:cubicBezTo>
                  <a:cubicBezTo>
                    <a:pt x="414" y="30"/>
                    <a:pt x="381" y="0"/>
                    <a:pt x="3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672500" y="1024875"/>
              <a:ext cx="151675" cy="111925"/>
            </a:xfrm>
            <a:custGeom>
              <a:avLst/>
              <a:gdLst/>
              <a:ahLst/>
              <a:cxnLst/>
              <a:rect l="l" t="t" r="r" b="b"/>
              <a:pathLst>
                <a:path w="6067" h="4477" extrusionOk="0">
                  <a:moveTo>
                    <a:pt x="5552" y="580"/>
                  </a:moveTo>
                  <a:cubicBezTo>
                    <a:pt x="5552" y="624"/>
                    <a:pt x="5555" y="670"/>
                    <a:pt x="5562" y="714"/>
                  </a:cubicBezTo>
                  <a:cubicBezTo>
                    <a:pt x="5552" y="698"/>
                    <a:pt x="5548" y="656"/>
                    <a:pt x="5552" y="580"/>
                  </a:cubicBezTo>
                  <a:close/>
                  <a:moveTo>
                    <a:pt x="1521" y="2348"/>
                  </a:moveTo>
                  <a:lnTo>
                    <a:pt x="1600" y="2576"/>
                  </a:lnTo>
                  <a:lnTo>
                    <a:pt x="1637" y="2411"/>
                  </a:lnTo>
                  <a:lnTo>
                    <a:pt x="1600" y="2578"/>
                  </a:lnTo>
                  <a:lnTo>
                    <a:pt x="1563" y="2742"/>
                  </a:lnTo>
                  <a:lnTo>
                    <a:pt x="1521" y="2348"/>
                  </a:lnTo>
                  <a:close/>
                  <a:moveTo>
                    <a:pt x="5902" y="0"/>
                  </a:moveTo>
                  <a:cubicBezTo>
                    <a:pt x="5886" y="26"/>
                    <a:pt x="5868" y="53"/>
                    <a:pt x="5854" y="86"/>
                  </a:cubicBezTo>
                  <a:cubicBezTo>
                    <a:pt x="5786" y="86"/>
                    <a:pt x="5689" y="301"/>
                    <a:pt x="5589" y="408"/>
                  </a:cubicBezTo>
                  <a:cubicBezTo>
                    <a:pt x="5576" y="424"/>
                    <a:pt x="5562" y="436"/>
                    <a:pt x="5545" y="447"/>
                  </a:cubicBezTo>
                  <a:cubicBezTo>
                    <a:pt x="5325" y="482"/>
                    <a:pt x="5200" y="536"/>
                    <a:pt x="5089" y="545"/>
                  </a:cubicBezTo>
                  <a:cubicBezTo>
                    <a:pt x="5081" y="543"/>
                    <a:pt x="5074" y="543"/>
                    <a:pt x="5067" y="543"/>
                  </a:cubicBezTo>
                  <a:cubicBezTo>
                    <a:pt x="4963" y="543"/>
                    <a:pt x="4852" y="662"/>
                    <a:pt x="4735" y="662"/>
                  </a:cubicBezTo>
                  <a:cubicBezTo>
                    <a:pt x="4696" y="662"/>
                    <a:pt x="4656" y="649"/>
                    <a:pt x="4616" y="614"/>
                  </a:cubicBezTo>
                  <a:cubicBezTo>
                    <a:pt x="4589" y="600"/>
                    <a:pt x="4560" y="593"/>
                    <a:pt x="4527" y="593"/>
                  </a:cubicBezTo>
                  <a:cubicBezTo>
                    <a:pt x="4437" y="593"/>
                    <a:pt x="4321" y="650"/>
                    <a:pt x="4161" y="788"/>
                  </a:cubicBezTo>
                  <a:cubicBezTo>
                    <a:pt x="3984" y="719"/>
                    <a:pt x="3813" y="687"/>
                    <a:pt x="3645" y="687"/>
                  </a:cubicBezTo>
                  <a:cubicBezTo>
                    <a:pt x="3198" y="687"/>
                    <a:pt x="2765" y="912"/>
                    <a:pt x="2260" y="1270"/>
                  </a:cubicBezTo>
                  <a:cubicBezTo>
                    <a:pt x="2242" y="1236"/>
                    <a:pt x="2230" y="1196"/>
                    <a:pt x="2226" y="1154"/>
                  </a:cubicBezTo>
                  <a:cubicBezTo>
                    <a:pt x="1713" y="1611"/>
                    <a:pt x="1366" y="2181"/>
                    <a:pt x="1099" y="2733"/>
                  </a:cubicBezTo>
                  <a:cubicBezTo>
                    <a:pt x="1091" y="2951"/>
                    <a:pt x="1093" y="3171"/>
                    <a:pt x="987" y="3171"/>
                  </a:cubicBezTo>
                  <a:cubicBezTo>
                    <a:pt x="973" y="3171"/>
                    <a:pt x="956" y="3166"/>
                    <a:pt x="937" y="3157"/>
                  </a:cubicBezTo>
                  <a:cubicBezTo>
                    <a:pt x="849" y="3459"/>
                    <a:pt x="886" y="3545"/>
                    <a:pt x="682" y="3693"/>
                  </a:cubicBezTo>
                  <a:cubicBezTo>
                    <a:pt x="552" y="3728"/>
                    <a:pt x="499" y="3837"/>
                    <a:pt x="260" y="3990"/>
                  </a:cubicBezTo>
                  <a:cubicBezTo>
                    <a:pt x="160" y="4066"/>
                    <a:pt x="72" y="4157"/>
                    <a:pt x="0" y="4259"/>
                  </a:cubicBezTo>
                  <a:cubicBezTo>
                    <a:pt x="79" y="4319"/>
                    <a:pt x="123" y="4374"/>
                    <a:pt x="232" y="4476"/>
                  </a:cubicBezTo>
                  <a:cubicBezTo>
                    <a:pt x="306" y="4319"/>
                    <a:pt x="415" y="4166"/>
                    <a:pt x="436" y="3911"/>
                  </a:cubicBezTo>
                  <a:lnTo>
                    <a:pt x="436" y="3911"/>
                  </a:lnTo>
                  <a:cubicBezTo>
                    <a:pt x="428" y="4089"/>
                    <a:pt x="498" y="4219"/>
                    <a:pt x="585" y="4219"/>
                  </a:cubicBezTo>
                  <a:cubicBezTo>
                    <a:pt x="644" y="4219"/>
                    <a:pt x="711" y="4159"/>
                    <a:pt x="767" y="4013"/>
                  </a:cubicBezTo>
                  <a:cubicBezTo>
                    <a:pt x="764" y="4012"/>
                    <a:pt x="761" y="4012"/>
                    <a:pt x="758" y="4012"/>
                  </a:cubicBezTo>
                  <a:cubicBezTo>
                    <a:pt x="746" y="4012"/>
                    <a:pt x="732" y="4014"/>
                    <a:pt x="719" y="4014"/>
                  </a:cubicBezTo>
                  <a:cubicBezTo>
                    <a:pt x="690" y="4014"/>
                    <a:pt x="662" y="4005"/>
                    <a:pt x="652" y="3950"/>
                  </a:cubicBezTo>
                  <a:lnTo>
                    <a:pt x="652" y="3950"/>
                  </a:lnTo>
                  <a:cubicBezTo>
                    <a:pt x="659" y="3967"/>
                    <a:pt x="671" y="3975"/>
                    <a:pt x="685" y="3975"/>
                  </a:cubicBezTo>
                  <a:cubicBezTo>
                    <a:pt x="756" y="3975"/>
                    <a:pt x="897" y="3812"/>
                    <a:pt x="978" y="3812"/>
                  </a:cubicBezTo>
                  <a:cubicBezTo>
                    <a:pt x="1017" y="3812"/>
                    <a:pt x="1042" y="3849"/>
                    <a:pt x="1039" y="3962"/>
                  </a:cubicBezTo>
                  <a:cubicBezTo>
                    <a:pt x="1050" y="3948"/>
                    <a:pt x="1062" y="3932"/>
                    <a:pt x="1073" y="3918"/>
                  </a:cubicBezTo>
                  <a:cubicBezTo>
                    <a:pt x="1131" y="3825"/>
                    <a:pt x="1233" y="3698"/>
                    <a:pt x="1280" y="3561"/>
                  </a:cubicBezTo>
                  <a:lnTo>
                    <a:pt x="1280" y="3561"/>
                  </a:lnTo>
                  <a:cubicBezTo>
                    <a:pt x="1244" y="3583"/>
                    <a:pt x="1208" y="3617"/>
                    <a:pt x="1186" y="3617"/>
                  </a:cubicBezTo>
                  <a:cubicBezTo>
                    <a:pt x="1157" y="3617"/>
                    <a:pt x="1151" y="3563"/>
                    <a:pt x="1196" y="3361"/>
                  </a:cubicBezTo>
                  <a:lnTo>
                    <a:pt x="1296" y="3510"/>
                  </a:lnTo>
                  <a:cubicBezTo>
                    <a:pt x="1310" y="3463"/>
                    <a:pt x="1312" y="3415"/>
                    <a:pt x="1305" y="3368"/>
                  </a:cubicBezTo>
                  <a:cubicBezTo>
                    <a:pt x="1352" y="3331"/>
                    <a:pt x="1595" y="3188"/>
                    <a:pt x="1440" y="2986"/>
                  </a:cubicBezTo>
                  <a:cubicBezTo>
                    <a:pt x="1553" y="2763"/>
                    <a:pt x="1688" y="2552"/>
                    <a:pt x="1841" y="2355"/>
                  </a:cubicBezTo>
                  <a:cubicBezTo>
                    <a:pt x="1896" y="2186"/>
                    <a:pt x="1964" y="2038"/>
                    <a:pt x="1938" y="1991"/>
                  </a:cubicBezTo>
                  <a:cubicBezTo>
                    <a:pt x="2076" y="1603"/>
                    <a:pt x="2196" y="1518"/>
                    <a:pt x="2308" y="1518"/>
                  </a:cubicBezTo>
                  <a:cubicBezTo>
                    <a:pt x="2346" y="1518"/>
                    <a:pt x="2384" y="1528"/>
                    <a:pt x="2420" y="1539"/>
                  </a:cubicBezTo>
                  <a:cubicBezTo>
                    <a:pt x="2360" y="1456"/>
                    <a:pt x="2309" y="1370"/>
                    <a:pt x="2265" y="1280"/>
                  </a:cubicBezTo>
                  <a:lnTo>
                    <a:pt x="2265" y="1280"/>
                  </a:lnTo>
                  <a:cubicBezTo>
                    <a:pt x="2353" y="1282"/>
                    <a:pt x="2522" y="1498"/>
                    <a:pt x="2527" y="1567"/>
                  </a:cubicBezTo>
                  <a:lnTo>
                    <a:pt x="2548" y="1569"/>
                  </a:lnTo>
                  <a:cubicBezTo>
                    <a:pt x="2599" y="1542"/>
                    <a:pt x="2650" y="1516"/>
                    <a:pt x="2701" y="1493"/>
                  </a:cubicBezTo>
                  <a:cubicBezTo>
                    <a:pt x="2747" y="1430"/>
                    <a:pt x="2782" y="1361"/>
                    <a:pt x="2808" y="1289"/>
                  </a:cubicBezTo>
                  <a:cubicBezTo>
                    <a:pt x="2817" y="1335"/>
                    <a:pt x="2826" y="1382"/>
                    <a:pt x="2835" y="1428"/>
                  </a:cubicBezTo>
                  <a:cubicBezTo>
                    <a:pt x="3205" y="1258"/>
                    <a:pt x="3568" y="1135"/>
                    <a:pt x="3950" y="1135"/>
                  </a:cubicBezTo>
                  <a:cubicBezTo>
                    <a:pt x="4005" y="1135"/>
                    <a:pt x="4060" y="1138"/>
                    <a:pt x="4115" y="1143"/>
                  </a:cubicBezTo>
                  <a:cubicBezTo>
                    <a:pt x="4138" y="1142"/>
                    <a:pt x="4159" y="1142"/>
                    <a:pt x="4180" y="1142"/>
                  </a:cubicBezTo>
                  <a:cubicBezTo>
                    <a:pt x="4337" y="1142"/>
                    <a:pt x="4456" y="1161"/>
                    <a:pt x="4570" y="1161"/>
                  </a:cubicBezTo>
                  <a:cubicBezTo>
                    <a:pt x="4618" y="1161"/>
                    <a:pt x="4666" y="1158"/>
                    <a:pt x="4715" y="1148"/>
                  </a:cubicBezTo>
                  <a:cubicBezTo>
                    <a:pt x="4733" y="1151"/>
                    <a:pt x="4751" y="1152"/>
                    <a:pt x="4769" y="1152"/>
                  </a:cubicBezTo>
                  <a:cubicBezTo>
                    <a:pt x="4910" y="1152"/>
                    <a:pt x="5048" y="1063"/>
                    <a:pt x="5149" y="1057"/>
                  </a:cubicBezTo>
                  <a:cubicBezTo>
                    <a:pt x="5223" y="842"/>
                    <a:pt x="5441" y="730"/>
                    <a:pt x="5441" y="730"/>
                  </a:cubicBezTo>
                  <a:lnTo>
                    <a:pt x="5441" y="730"/>
                  </a:lnTo>
                  <a:cubicBezTo>
                    <a:pt x="5423" y="837"/>
                    <a:pt x="5399" y="888"/>
                    <a:pt x="5374" y="918"/>
                  </a:cubicBezTo>
                  <a:cubicBezTo>
                    <a:pt x="5439" y="874"/>
                    <a:pt x="5515" y="846"/>
                    <a:pt x="5592" y="837"/>
                  </a:cubicBezTo>
                  <a:cubicBezTo>
                    <a:pt x="5578" y="797"/>
                    <a:pt x="5569" y="756"/>
                    <a:pt x="5562" y="714"/>
                  </a:cubicBezTo>
                  <a:lnTo>
                    <a:pt x="5562" y="714"/>
                  </a:lnTo>
                  <a:cubicBezTo>
                    <a:pt x="5565" y="720"/>
                    <a:pt x="5570" y="723"/>
                    <a:pt x="5575" y="723"/>
                  </a:cubicBezTo>
                  <a:cubicBezTo>
                    <a:pt x="5610" y="723"/>
                    <a:pt x="5676" y="598"/>
                    <a:pt x="5728" y="598"/>
                  </a:cubicBezTo>
                  <a:cubicBezTo>
                    <a:pt x="5757" y="598"/>
                    <a:pt x="5781" y="635"/>
                    <a:pt x="5793" y="749"/>
                  </a:cubicBezTo>
                  <a:cubicBezTo>
                    <a:pt x="5875" y="635"/>
                    <a:pt x="5784" y="536"/>
                    <a:pt x="5831" y="415"/>
                  </a:cubicBezTo>
                  <a:lnTo>
                    <a:pt x="6067" y="199"/>
                  </a:lnTo>
                  <a:cubicBezTo>
                    <a:pt x="5979" y="183"/>
                    <a:pt x="5933" y="104"/>
                    <a:pt x="590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819225" y="1033675"/>
              <a:ext cx="4725" cy="9750"/>
            </a:xfrm>
            <a:custGeom>
              <a:avLst/>
              <a:gdLst/>
              <a:ahLst/>
              <a:cxnLst/>
              <a:rect l="l" t="t" r="r" b="b"/>
              <a:pathLst>
                <a:path w="189" h="390" extrusionOk="0">
                  <a:moveTo>
                    <a:pt x="91" y="0"/>
                  </a:moveTo>
                  <a:lnTo>
                    <a:pt x="1" y="390"/>
                  </a:lnTo>
                  <a:lnTo>
                    <a:pt x="154" y="253"/>
                  </a:lnTo>
                  <a:lnTo>
                    <a:pt x="189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803825" y="652700"/>
              <a:ext cx="3200" cy="1275"/>
            </a:xfrm>
            <a:custGeom>
              <a:avLst/>
              <a:gdLst/>
              <a:ahLst/>
              <a:cxnLst/>
              <a:rect l="l" t="t" r="r" b="b"/>
              <a:pathLst>
                <a:path w="128" h="51" extrusionOk="0">
                  <a:moveTo>
                    <a:pt x="34" y="1"/>
                  </a:moveTo>
                  <a:cubicBezTo>
                    <a:pt x="23" y="1"/>
                    <a:pt x="12" y="6"/>
                    <a:pt x="0" y="20"/>
                  </a:cubicBezTo>
                  <a:cubicBezTo>
                    <a:pt x="37" y="32"/>
                    <a:pt x="74" y="41"/>
                    <a:pt x="112" y="50"/>
                  </a:cubicBezTo>
                  <a:lnTo>
                    <a:pt x="128" y="27"/>
                  </a:lnTo>
                  <a:lnTo>
                    <a:pt x="128" y="27"/>
                  </a:lnTo>
                  <a:cubicBezTo>
                    <a:pt x="123" y="30"/>
                    <a:pt x="118" y="31"/>
                    <a:pt x="113" y="31"/>
                  </a:cubicBezTo>
                  <a:cubicBezTo>
                    <a:pt x="87" y="31"/>
                    <a:pt x="61" y="1"/>
                    <a:pt x="3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69700" y="11417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"/>
                  </a:moveTo>
                  <a:cubicBezTo>
                    <a:pt x="1" y="5"/>
                    <a:pt x="1" y="7"/>
                    <a:pt x="1" y="10"/>
                  </a:cubicBezTo>
                  <a:cubicBezTo>
                    <a:pt x="6" y="10"/>
                    <a:pt x="8" y="10"/>
                    <a:pt x="12" y="7"/>
                  </a:cubicBezTo>
                  <a:cubicBezTo>
                    <a:pt x="8" y="5"/>
                    <a:pt x="6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62400" y="1132725"/>
              <a:ext cx="4375" cy="5825"/>
            </a:xfrm>
            <a:custGeom>
              <a:avLst/>
              <a:gdLst/>
              <a:ahLst/>
              <a:cxnLst/>
              <a:rect l="l" t="t" r="r" b="b"/>
              <a:pathLst>
                <a:path w="175" h="233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42" y="2"/>
                    <a:pt x="110" y="3"/>
                    <a:pt x="78" y="3"/>
                  </a:cubicBezTo>
                  <a:cubicBezTo>
                    <a:pt x="65" y="3"/>
                    <a:pt x="51" y="3"/>
                    <a:pt x="38" y="3"/>
                  </a:cubicBezTo>
                  <a:lnTo>
                    <a:pt x="38" y="3"/>
                  </a:lnTo>
                  <a:cubicBezTo>
                    <a:pt x="5" y="109"/>
                    <a:pt x="1" y="223"/>
                    <a:pt x="59" y="232"/>
                  </a:cubicBezTo>
                  <a:cubicBezTo>
                    <a:pt x="84" y="125"/>
                    <a:pt x="135" y="77"/>
                    <a:pt x="17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364975" y="562150"/>
              <a:ext cx="2400" cy="5350"/>
            </a:xfrm>
            <a:custGeom>
              <a:avLst/>
              <a:gdLst/>
              <a:ahLst/>
              <a:cxnLst/>
              <a:rect l="l" t="t" r="r" b="b"/>
              <a:pathLst>
                <a:path w="96" h="214" extrusionOk="0">
                  <a:moveTo>
                    <a:pt x="91" y="0"/>
                  </a:moveTo>
                  <a:cubicBezTo>
                    <a:pt x="59" y="37"/>
                    <a:pt x="28" y="75"/>
                    <a:pt x="1" y="112"/>
                  </a:cubicBezTo>
                  <a:cubicBezTo>
                    <a:pt x="24" y="146"/>
                    <a:pt x="52" y="181"/>
                    <a:pt x="79" y="214"/>
                  </a:cubicBezTo>
                  <a:cubicBezTo>
                    <a:pt x="66" y="151"/>
                    <a:pt x="86" y="119"/>
                    <a:pt x="96" y="79"/>
                  </a:cubicBezTo>
                  <a:cubicBezTo>
                    <a:pt x="93" y="56"/>
                    <a:pt x="93" y="35"/>
                    <a:pt x="96" y="1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723550" y="1073075"/>
              <a:ext cx="1250" cy="4775"/>
            </a:xfrm>
            <a:custGeom>
              <a:avLst/>
              <a:gdLst/>
              <a:ahLst/>
              <a:cxnLst/>
              <a:rect l="l" t="t" r="r" b="b"/>
              <a:pathLst>
                <a:path w="50" h="191" extrusionOk="0">
                  <a:moveTo>
                    <a:pt x="24" y="1"/>
                  </a:moveTo>
                  <a:cubicBezTo>
                    <a:pt x="17" y="61"/>
                    <a:pt x="10" y="126"/>
                    <a:pt x="1" y="191"/>
                  </a:cubicBezTo>
                  <a:cubicBezTo>
                    <a:pt x="17" y="172"/>
                    <a:pt x="33" y="156"/>
                    <a:pt x="49" y="14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696600" y="1124650"/>
              <a:ext cx="1250" cy="1200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49" y="1"/>
                  </a:moveTo>
                  <a:lnTo>
                    <a:pt x="49" y="1"/>
                  </a:lnTo>
                  <a:cubicBezTo>
                    <a:pt x="31" y="13"/>
                    <a:pt x="12" y="29"/>
                    <a:pt x="1" y="47"/>
                  </a:cubicBezTo>
                  <a:cubicBezTo>
                    <a:pt x="17" y="33"/>
                    <a:pt x="33" y="20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311250" y="570325"/>
              <a:ext cx="61975" cy="104000"/>
            </a:xfrm>
            <a:custGeom>
              <a:avLst/>
              <a:gdLst/>
              <a:ahLst/>
              <a:cxnLst/>
              <a:rect l="l" t="t" r="r" b="b"/>
              <a:pathLst>
                <a:path w="2479" h="4160" extrusionOk="0">
                  <a:moveTo>
                    <a:pt x="1807" y="1964"/>
                  </a:moveTo>
                  <a:lnTo>
                    <a:pt x="1786" y="2003"/>
                  </a:lnTo>
                  <a:cubicBezTo>
                    <a:pt x="1793" y="1978"/>
                    <a:pt x="1797" y="1968"/>
                    <a:pt x="1807" y="1964"/>
                  </a:cubicBezTo>
                  <a:close/>
                  <a:moveTo>
                    <a:pt x="1960" y="1648"/>
                  </a:moveTo>
                  <a:lnTo>
                    <a:pt x="2011" y="1913"/>
                  </a:lnTo>
                  <a:cubicBezTo>
                    <a:pt x="1977" y="2014"/>
                    <a:pt x="1946" y="2046"/>
                    <a:pt x="1918" y="2046"/>
                  </a:cubicBezTo>
                  <a:cubicBezTo>
                    <a:pt x="1874" y="2046"/>
                    <a:pt x="1838" y="1962"/>
                    <a:pt x="1812" y="1962"/>
                  </a:cubicBezTo>
                  <a:cubicBezTo>
                    <a:pt x="1810" y="1962"/>
                    <a:pt x="1808" y="1963"/>
                    <a:pt x="1807" y="1964"/>
                  </a:cubicBezTo>
                  <a:lnTo>
                    <a:pt x="1960" y="1648"/>
                  </a:lnTo>
                  <a:close/>
                  <a:moveTo>
                    <a:pt x="2004" y="0"/>
                  </a:moveTo>
                  <a:cubicBezTo>
                    <a:pt x="1973" y="44"/>
                    <a:pt x="1948" y="91"/>
                    <a:pt x="1922" y="137"/>
                  </a:cubicBezTo>
                  <a:cubicBezTo>
                    <a:pt x="1992" y="174"/>
                    <a:pt x="2038" y="153"/>
                    <a:pt x="2078" y="248"/>
                  </a:cubicBezTo>
                  <a:cubicBezTo>
                    <a:pt x="2020" y="220"/>
                    <a:pt x="1964" y="190"/>
                    <a:pt x="1911" y="156"/>
                  </a:cubicBezTo>
                  <a:cubicBezTo>
                    <a:pt x="1883" y="207"/>
                    <a:pt x="1853" y="258"/>
                    <a:pt x="1827" y="313"/>
                  </a:cubicBezTo>
                  <a:cubicBezTo>
                    <a:pt x="1776" y="617"/>
                    <a:pt x="1647" y="904"/>
                    <a:pt x="1781" y="1261"/>
                  </a:cubicBezTo>
                  <a:cubicBezTo>
                    <a:pt x="1665" y="1451"/>
                    <a:pt x="1691" y="1542"/>
                    <a:pt x="1656" y="1859"/>
                  </a:cubicBezTo>
                  <a:cubicBezTo>
                    <a:pt x="1688" y="1864"/>
                    <a:pt x="1563" y="1947"/>
                    <a:pt x="1572" y="2216"/>
                  </a:cubicBezTo>
                  <a:cubicBezTo>
                    <a:pt x="1466" y="2316"/>
                    <a:pt x="1514" y="2321"/>
                    <a:pt x="1308" y="2580"/>
                  </a:cubicBezTo>
                  <a:cubicBezTo>
                    <a:pt x="1252" y="2645"/>
                    <a:pt x="1222" y="2715"/>
                    <a:pt x="1139" y="2859"/>
                  </a:cubicBezTo>
                  <a:cubicBezTo>
                    <a:pt x="1236" y="2933"/>
                    <a:pt x="1322" y="3021"/>
                    <a:pt x="1394" y="3118"/>
                  </a:cubicBezTo>
                  <a:cubicBezTo>
                    <a:pt x="1257" y="3104"/>
                    <a:pt x="1086" y="2998"/>
                    <a:pt x="1065" y="2970"/>
                  </a:cubicBezTo>
                  <a:cubicBezTo>
                    <a:pt x="821" y="3253"/>
                    <a:pt x="645" y="3452"/>
                    <a:pt x="439" y="3559"/>
                  </a:cubicBezTo>
                  <a:cubicBezTo>
                    <a:pt x="341" y="3614"/>
                    <a:pt x="237" y="3658"/>
                    <a:pt x="126" y="3688"/>
                  </a:cubicBezTo>
                  <a:cubicBezTo>
                    <a:pt x="135" y="3830"/>
                    <a:pt x="163" y="3902"/>
                    <a:pt x="212" y="3911"/>
                  </a:cubicBezTo>
                  <a:cubicBezTo>
                    <a:pt x="137" y="4015"/>
                    <a:pt x="33" y="3969"/>
                    <a:pt x="1" y="4159"/>
                  </a:cubicBezTo>
                  <a:cubicBezTo>
                    <a:pt x="307" y="4092"/>
                    <a:pt x="492" y="4057"/>
                    <a:pt x="701" y="3946"/>
                  </a:cubicBezTo>
                  <a:cubicBezTo>
                    <a:pt x="942" y="3672"/>
                    <a:pt x="1164" y="3466"/>
                    <a:pt x="1429" y="3183"/>
                  </a:cubicBezTo>
                  <a:cubicBezTo>
                    <a:pt x="1433" y="3188"/>
                    <a:pt x="1436" y="3195"/>
                    <a:pt x="1438" y="3202"/>
                  </a:cubicBezTo>
                  <a:cubicBezTo>
                    <a:pt x="1438" y="3190"/>
                    <a:pt x="1440" y="3181"/>
                    <a:pt x="1440" y="3169"/>
                  </a:cubicBezTo>
                  <a:lnTo>
                    <a:pt x="1473" y="3137"/>
                  </a:lnTo>
                  <a:cubicBezTo>
                    <a:pt x="1603" y="3079"/>
                    <a:pt x="1654" y="2886"/>
                    <a:pt x="1765" y="2868"/>
                  </a:cubicBezTo>
                  <a:cubicBezTo>
                    <a:pt x="1813" y="2555"/>
                    <a:pt x="1881" y="2518"/>
                    <a:pt x="1920" y="2367"/>
                  </a:cubicBezTo>
                  <a:cubicBezTo>
                    <a:pt x="1922" y="2228"/>
                    <a:pt x="2094" y="1903"/>
                    <a:pt x="2031" y="1818"/>
                  </a:cubicBezTo>
                  <a:cubicBezTo>
                    <a:pt x="2159" y="1660"/>
                    <a:pt x="2145" y="1463"/>
                    <a:pt x="2159" y="1294"/>
                  </a:cubicBezTo>
                  <a:cubicBezTo>
                    <a:pt x="2140" y="976"/>
                    <a:pt x="2119" y="691"/>
                    <a:pt x="2226" y="422"/>
                  </a:cubicBezTo>
                  <a:cubicBezTo>
                    <a:pt x="2289" y="288"/>
                    <a:pt x="2374" y="162"/>
                    <a:pt x="2479" y="54"/>
                  </a:cubicBezTo>
                  <a:cubicBezTo>
                    <a:pt x="2465" y="42"/>
                    <a:pt x="2449" y="28"/>
                    <a:pt x="2437" y="16"/>
                  </a:cubicBezTo>
                  <a:cubicBezTo>
                    <a:pt x="2424" y="16"/>
                    <a:pt x="2411" y="16"/>
                    <a:pt x="2397" y="16"/>
                  </a:cubicBezTo>
                  <a:cubicBezTo>
                    <a:pt x="2297" y="16"/>
                    <a:pt x="2200" y="35"/>
                    <a:pt x="2157" y="246"/>
                  </a:cubicBezTo>
                  <a:cubicBezTo>
                    <a:pt x="2152" y="93"/>
                    <a:pt x="2064" y="37"/>
                    <a:pt x="200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637550" y="1126700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" y="0"/>
                  </a:moveTo>
                  <a:cubicBezTo>
                    <a:pt x="0" y="23"/>
                    <a:pt x="3" y="46"/>
                    <a:pt x="3" y="70"/>
                  </a:cubicBezTo>
                  <a:cubicBezTo>
                    <a:pt x="33" y="63"/>
                    <a:pt x="58" y="44"/>
                    <a:pt x="77" y="2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361675" y="565400"/>
              <a:ext cx="5950" cy="5650"/>
            </a:xfrm>
            <a:custGeom>
              <a:avLst/>
              <a:gdLst/>
              <a:ahLst/>
              <a:cxnLst/>
              <a:rect l="l" t="t" r="r" b="b"/>
              <a:pathLst>
                <a:path w="238" h="226" extrusionOk="0">
                  <a:moveTo>
                    <a:pt x="119" y="0"/>
                  </a:moveTo>
                  <a:cubicBezTo>
                    <a:pt x="77" y="58"/>
                    <a:pt x="38" y="114"/>
                    <a:pt x="0" y="174"/>
                  </a:cubicBezTo>
                  <a:cubicBezTo>
                    <a:pt x="57" y="207"/>
                    <a:pt x="112" y="226"/>
                    <a:pt x="151" y="226"/>
                  </a:cubicBezTo>
                  <a:cubicBezTo>
                    <a:pt x="215" y="226"/>
                    <a:pt x="238" y="177"/>
                    <a:pt x="156" y="70"/>
                  </a:cubicBezTo>
                  <a:cubicBezTo>
                    <a:pt x="142" y="42"/>
                    <a:pt x="130" y="21"/>
                    <a:pt x="11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606775" y="1110800"/>
              <a:ext cx="1925" cy="4950"/>
            </a:xfrm>
            <a:custGeom>
              <a:avLst/>
              <a:gdLst/>
              <a:ahLst/>
              <a:cxnLst/>
              <a:rect l="l" t="t" r="r" b="b"/>
              <a:pathLst>
                <a:path w="77" h="198" extrusionOk="0">
                  <a:moveTo>
                    <a:pt x="0" y="1"/>
                  </a:moveTo>
                  <a:cubicBezTo>
                    <a:pt x="28" y="64"/>
                    <a:pt x="47" y="131"/>
                    <a:pt x="61" y="198"/>
                  </a:cubicBezTo>
                  <a:cubicBezTo>
                    <a:pt x="68" y="138"/>
                    <a:pt x="74" y="82"/>
                    <a:pt x="77" y="24"/>
                  </a:cubicBezTo>
                  <a:cubicBezTo>
                    <a:pt x="51" y="15"/>
                    <a:pt x="26" y="8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560425" y="112222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0"/>
                    <a:pt x="2" y="15"/>
                    <a:pt x="3" y="15"/>
                  </a:cubicBezTo>
                  <a:cubicBezTo>
                    <a:pt x="5" y="15"/>
                    <a:pt x="7" y="10"/>
                    <a:pt x="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560225" y="1121600"/>
              <a:ext cx="675" cy="650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26" y="0"/>
                  </a:moveTo>
                  <a:cubicBezTo>
                    <a:pt x="17" y="0"/>
                    <a:pt x="10" y="2"/>
                    <a:pt x="1" y="5"/>
                  </a:cubicBezTo>
                  <a:cubicBezTo>
                    <a:pt x="5" y="12"/>
                    <a:pt x="10" y="19"/>
                    <a:pt x="12" y="26"/>
                  </a:cubicBezTo>
                  <a:cubicBezTo>
                    <a:pt x="15" y="16"/>
                    <a:pt x="19" y="7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288650" y="796175"/>
              <a:ext cx="1475" cy="1475"/>
            </a:xfrm>
            <a:custGeom>
              <a:avLst/>
              <a:gdLst/>
              <a:ahLst/>
              <a:cxnLst/>
              <a:rect l="l" t="t" r="r" b="b"/>
              <a:pathLst>
                <a:path w="59" h="59" extrusionOk="0">
                  <a:moveTo>
                    <a:pt x="58" y="0"/>
                  </a:moveTo>
                  <a:lnTo>
                    <a:pt x="58" y="0"/>
                  </a:lnTo>
                  <a:cubicBezTo>
                    <a:pt x="38" y="17"/>
                    <a:pt x="19" y="37"/>
                    <a:pt x="0" y="58"/>
                  </a:cubicBezTo>
                  <a:cubicBezTo>
                    <a:pt x="12" y="47"/>
                    <a:pt x="31" y="26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258575" y="699450"/>
              <a:ext cx="600" cy="47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1" y="18"/>
                    <a:pt x="17" y="18"/>
                  </a:cubicBezTo>
                  <a:cubicBezTo>
                    <a:pt x="19" y="18"/>
                    <a:pt x="21" y="18"/>
                    <a:pt x="24" y="16"/>
                  </a:cubicBezTo>
                  <a:cubicBezTo>
                    <a:pt x="14" y="14"/>
                    <a:pt x="7" y="9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38775" y="641075"/>
              <a:ext cx="950" cy="1550"/>
            </a:xfrm>
            <a:custGeom>
              <a:avLst/>
              <a:gdLst/>
              <a:ahLst/>
              <a:cxnLst/>
              <a:rect l="l" t="t" r="r" b="b"/>
              <a:pathLst>
                <a:path w="38" h="62" extrusionOk="0">
                  <a:moveTo>
                    <a:pt x="1" y="1"/>
                  </a:moveTo>
                  <a:cubicBezTo>
                    <a:pt x="0" y="1"/>
                    <a:pt x="1" y="2"/>
                    <a:pt x="3" y="3"/>
                  </a:cubicBezTo>
                  <a:cubicBezTo>
                    <a:pt x="22" y="17"/>
                    <a:pt x="29" y="42"/>
                    <a:pt x="17" y="61"/>
                  </a:cubicBezTo>
                  <a:lnTo>
                    <a:pt x="38" y="29"/>
                  </a:lnTo>
                  <a:cubicBezTo>
                    <a:pt x="16" y="1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8200" y="642600"/>
              <a:ext cx="1000" cy="1625"/>
            </a:xfrm>
            <a:custGeom>
              <a:avLst/>
              <a:gdLst/>
              <a:ahLst/>
              <a:cxnLst/>
              <a:rect l="l" t="t" r="r" b="b"/>
              <a:pathLst>
                <a:path w="40" h="65" extrusionOk="0">
                  <a:moveTo>
                    <a:pt x="40" y="0"/>
                  </a:moveTo>
                  <a:lnTo>
                    <a:pt x="40" y="0"/>
                  </a:lnTo>
                  <a:cubicBezTo>
                    <a:pt x="28" y="21"/>
                    <a:pt x="14" y="42"/>
                    <a:pt x="1" y="65"/>
                  </a:cubicBezTo>
                  <a:cubicBezTo>
                    <a:pt x="17" y="44"/>
                    <a:pt x="31" y="23"/>
                    <a:pt x="4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47175" y="650350"/>
              <a:ext cx="675" cy="2225"/>
            </a:xfrm>
            <a:custGeom>
              <a:avLst/>
              <a:gdLst/>
              <a:ahLst/>
              <a:cxnLst/>
              <a:rect l="l" t="t" r="r" b="b"/>
              <a:pathLst>
                <a:path w="27" h="89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1"/>
                    <a:pt x="10" y="61"/>
                    <a:pt x="26" y="89"/>
                  </a:cubicBezTo>
                  <a:cubicBezTo>
                    <a:pt x="22" y="59"/>
                    <a:pt x="15" y="28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615400" y="5461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2" y="0"/>
                  </a:moveTo>
                  <a:cubicBezTo>
                    <a:pt x="35" y="2"/>
                    <a:pt x="19" y="5"/>
                    <a:pt x="1" y="7"/>
                  </a:cubicBezTo>
                  <a:cubicBezTo>
                    <a:pt x="16" y="12"/>
                    <a:pt x="28" y="14"/>
                    <a:pt x="36" y="14"/>
                  </a:cubicBezTo>
                  <a:cubicBezTo>
                    <a:pt x="47" y="14"/>
                    <a:pt x="52" y="10"/>
                    <a:pt x="5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768575" y="605450"/>
              <a:ext cx="1550" cy="1375"/>
            </a:xfrm>
            <a:custGeom>
              <a:avLst/>
              <a:gdLst/>
              <a:ahLst/>
              <a:cxnLst/>
              <a:rect l="l" t="t" r="r" b="b"/>
              <a:pathLst>
                <a:path w="62" h="55" extrusionOk="0">
                  <a:moveTo>
                    <a:pt x="1" y="0"/>
                  </a:moveTo>
                  <a:cubicBezTo>
                    <a:pt x="3" y="19"/>
                    <a:pt x="10" y="35"/>
                    <a:pt x="12" y="51"/>
                  </a:cubicBezTo>
                  <a:cubicBezTo>
                    <a:pt x="21" y="54"/>
                    <a:pt x="28" y="55"/>
                    <a:pt x="33" y="55"/>
                  </a:cubicBezTo>
                  <a:cubicBezTo>
                    <a:pt x="62" y="55"/>
                    <a:pt x="53" y="2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845250" y="774425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1" y="1"/>
                  </a:moveTo>
                  <a:cubicBezTo>
                    <a:pt x="1" y="13"/>
                    <a:pt x="3" y="22"/>
                    <a:pt x="8" y="31"/>
                  </a:cubicBezTo>
                  <a:cubicBezTo>
                    <a:pt x="5" y="22"/>
                    <a:pt x="3" y="10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455400" y="890000"/>
              <a:ext cx="141775" cy="60575"/>
            </a:xfrm>
            <a:custGeom>
              <a:avLst/>
              <a:gdLst/>
              <a:ahLst/>
              <a:cxnLst/>
              <a:rect l="l" t="t" r="r" b="b"/>
              <a:pathLst>
                <a:path w="5671" h="2423" extrusionOk="0">
                  <a:moveTo>
                    <a:pt x="102" y="1"/>
                  </a:moveTo>
                  <a:cubicBezTo>
                    <a:pt x="102" y="1"/>
                    <a:pt x="103" y="1"/>
                    <a:pt x="105" y="2"/>
                  </a:cubicBezTo>
                  <a:lnTo>
                    <a:pt x="105" y="2"/>
                  </a:lnTo>
                  <a:cubicBezTo>
                    <a:pt x="104" y="1"/>
                    <a:pt x="103" y="1"/>
                    <a:pt x="102" y="1"/>
                  </a:cubicBezTo>
                  <a:close/>
                  <a:moveTo>
                    <a:pt x="105" y="2"/>
                  </a:moveTo>
                  <a:cubicBezTo>
                    <a:pt x="157" y="30"/>
                    <a:pt x="1" y="9"/>
                    <a:pt x="53" y="77"/>
                  </a:cubicBezTo>
                  <a:cubicBezTo>
                    <a:pt x="12" y="114"/>
                    <a:pt x="44" y="172"/>
                    <a:pt x="146" y="216"/>
                  </a:cubicBezTo>
                  <a:cubicBezTo>
                    <a:pt x="146" y="216"/>
                    <a:pt x="146" y="216"/>
                    <a:pt x="146" y="216"/>
                  </a:cubicBezTo>
                  <a:lnTo>
                    <a:pt x="146" y="216"/>
                  </a:lnTo>
                  <a:cubicBezTo>
                    <a:pt x="143" y="216"/>
                    <a:pt x="4503" y="1992"/>
                    <a:pt x="5351" y="2335"/>
                  </a:cubicBezTo>
                  <a:cubicBezTo>
                    <a:pt x="5354" y="2334"/>
                    <a:pt x="5357" y="2333"/>
                    <a:pt x="5361" y="2333"/>
                  </a:cubicBezTo>
                  <a:cubicBezTo>
                    <a:pt x="5364" y="2333"/>
                    <a:pt x="5368" y="2334"/>
                    <a:pt x="5371" y="2335"/>
                  </a:cubicBezTo>
                  <a:lnTo>
                    <a:pt x="5369" y="2342"/>
                  </a:lnTo>
                  <a:cubicBezTo>
                    <a:pt x="5447" y="2373"/>
                    <a:pt x="5493" y="2389"/>
                    <a:pt x="5494" y="2389"/>
                  </a:cubicBezTo>
                  <a:cubicBezTo>
                    <a:pt x="5494" y="2389"/>
                    <a:pt x="5494" y="2389"/>
                    <a:pt x="5494" y="2389"/>
                  </a:cubicBezTo>
                  <a:lnTo>
                    <a:pt x="5494" y="2389"/>
                  </a:lnTo>
                  <a:cubicBezTo>
                    <a:pt x="5546" y="2411"/>
                    <a:pt x="5584" y="2422"/>
                    <a:pt x="5606" y="2422"/>
                  </a:cubicBezTo>
                  <a:cubicBezTo>
                    <a:pt x="5646" y="2422"/>
                    <a:pt x="5635" y="2388"/>
                    <a:pt x="5561" y="2321"/>
                  </a:cubicBezTo>
                  <a:cubicBezTo>
                    <a:pt x="5615" y="2293"/>
                    <a:pt x="5670" y="2268"/>
                    <a:pt x="5571" y="2233"/>
                  </a:cubicBezTo>
                  <a:lnTo>
                    <a:pt x="5571" y="2233"/>
                  </a:lnTo>
                  <a:cubicBezTo>
                    <a:pt x="5547" y="2222"/>
                    <a:pt x="243" y="65"/>
                    <a:pt x="105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483150" y="919625"/>
              <a:ext cx="85100" cy="37300"/>
            </a:xfrm>
            <a:custGeom>
              <a:avLst/>
              <a:gdLst/>
              <a:ahLst/>
              <a:cxnLst/>
              <a:rect l="l" t="t" r="r" b="b"/>
              <a:pathLst>
                <a:path w="3404" h="1492" extrusionOk="0">
                  <a:moveTo>
                    <a:pt x="0" y="0"/>
                  </a:moveTo>
                  <a:lnTo>
                    <a:pt x="17" y="162"/>
                  </a:lnTo>
                  <a:cubicBezTo>
                    <a:pt x="890" y="517"/>
                    <a:pt x="3217" y="1468"/>
                    <a:pt x="3223" y="1468"/>
                  </a:cubicBezTo>
                  <a:cubicBezTo>
                    <a:pt x="3223" y="1468"/>
                    <a:pt x="3223" y="1468"/>
                    <a:pt x="3223" y="1468"/>
                  </a:cubicBezTo>
                  <a:cubicBezTo>
                    <a:pt x="3256" y="1483"/>
                    <a:pt x="3299" y="1491"/>
                    <a:pt x="3334" y="1491"/>
                  </a:cubicBezTo>
                  <a:cubicBezTo>
                    <a:pt x="3369" y="1491"/>
                    <a:pt x="3398" y="1483"/>
                    <a:pt x="3404" y="1463"/>
                  </a:cubicBezTo>
                  <a:cubicBezTo>
                    <a:pt x="3357" y="1405"/>
                    <a:pt x="3357" y="1368"/>
                    <a:pt x="3357" y="1368"/>
                  </a:cubicBezTo>
                  <a:cubicBezTo>
                    <a:pt x="3302" y="1342"/>
                    <a:pt x="786" y="32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479500" y="920475"/>
              <a:ext cx="2175" cy="2475"/>
            </a:xfrm>
            <a:custGeom>
              <a:avLst/>
              <a:gdLst/>
              <a:ahLst/>
              <a:cxnLst/>
              <a:rect l="l" t="t" r="r" b="b"/>
              <a:pathLst>
                <a:path w="87" h="99" extrusionOk="0">
                  <a:moveTo>
                    <a:pt x="51" y="0"/>
                  </a:moveTo>
                  <a:cubicBezTo>
                    <a:pt x="40" y="0"/>
                    <a:pt x="24" y="18"/>
                    <a:pt x="0" y="63"/>
                  </a:cubicBezTo>
                  <a:lnTo>
                    <a:pt x="86" y="98"/>
                  </a:lnTo>
                  <a:cubicBezTo>
                    <a:pt x="76" y="47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472950" y="917000"/>
              <a:ext cx="6875" cy="4900"/>
            </a:xfrm>
            <a:custGeom>
              <a:avLst/>
              <a:gdLst/>
              <a:ahLst/>
              <a:cxnLst/>
              <a:rect l="l" t="t" r="r" b="b"/>
              <a:pathLst>
                <a:path w="275" h="196" extrusionOk="0">
                  <a:moveTo>
                    <a:pt x="129" y="1"/>
                  </a:moveTo>
                  <a:cubicBezTo>
                    <a:pt x="97" y="1"/>
                    <a:pt x="65" y="14"/>
                    <a:pt x="26" y="26"/>
                  </a:cubicBezTo>
                  <a:cubicBezTo>
                    <a:pt x="12" y="63"/>
                    <a:pt x="0" y="98"/>
                    <a:pt x="100" y="138"/>
                  </a:cubicBezTo>
                  <a:cubicBezTo>
                    <a:pt x="105" y="138"/>
                    <a:pt x="158" y="161"/>
                    <a:pt x="249" y="196"/>
                  </a:cubicBezTo>
                  <a:lnTo>
                    <a:pt x="274" y="49"/>
                  </a:lnTo>
                  <a:lnTo>
                    <a:pt x="177" y="12"/>
                  </a:lnTo>
                  <a:cubicBezTo>
                    <a:pt x="160" y="4"/>
                    <a:pt x="145" y="1"/>
                    <a:pt x="12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10"/>
          <p:cNvPicPr preferRelativeResize="0"/>
          <p:nvPr/>
        </p:nvPicPr>
        <p:blipFill>
          <a:blip r:embed="rId2" cstate="email">
            <a:alphaModFix amt="15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2" name="Google Shape;452;p10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453" name="Google Shape;453;p10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503" name="Google Shape;503;p10"/>
          <p:cNvSpPr txBox="1">
            <a:spLocks noGrp="1"/>
          </p:cNvSpPr>
          <p:nvPr>
            <p:ph type="title"/>
          </p:nvPr>
        </p:nvSpPr>
        <p:spPr>
          <a:xfrm>
            <a:off x="1085483" y="1752863"/>
            <a:ext cx="3858900" cy="14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2E3AAC11-D570-4EA9-AFC0-30FB72BA45EB}" type="datetimeFigureOut">
              <a:rPr lang="zh-CN" altLang="en-US" sz="1800" kern="12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8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55ECCFAA-F4FB-487C-9F1E-C8836D0C3DC9}" type="slidenum">
              <a:rPr lang="zh-CN" altLang="en-US" sz="1800" kern="12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8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2E3AAC11-D570-4EA9-AFC0-30FB72BA45EB}" type="datetimeFigureOut">
              <a:rPr lang="zh-CN" altLang="en-US" sz="1800" kern="12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8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55ECCFAA-F4FB-487C-9F1E-C8836D0C3DC9}" type="slidenum">
              <a:rPr lang="zh-CN" altLang="en-US" sz="1800" kern="12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8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11"/>
          <p:cNvPicPr preferRelativeResize="0"/>
          <p:nvPr/>
        </p:nvPicPr>
        <p:blipFill>
          <a:blip r:embed="rId2" cstate="email">
            <a:alphaModFix amt="18000"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6" name="Google Shape;506;p11"/>
          <p:cNvGrpSpPr/>
          <p:nvPr/>
        </p:nvGrpSpPr>
        <p:grpSpPr>
          <a:xfrm>
            <a:off x="-1622" y="-60"/>
            <a:ext cx="9147244" cy="5143620"/>
            <a:chOff x="-1622" y="-60"/>
            <a:chExt cx="9147244" cy="5143620"/>
          </a:xfrm>
        </p:grpSpPr>
        <p:sp>
          <p:nvSpPr>
            <p:cNvPr id="507" name="Google Shape;507;p11"/>
            <p:cNvSpPr/>
            <p:nvPr/>
          </p:nvSpPr>
          <p:spPr>
            <a:xfrm>
              <a:off x="206983" y="4918543"/>
              <a:ext cx="431559" cy="225017"/>
            </a:xfrm>
            <a:custGeom>
              <a:avLst/>
              <a:gdLst/>
              <a:ahLst/>
              <a:cxnLst/>
              <a:rect l="l" t="t" r="r" b="b"/>
              <a:pathLst>
                <a:path w="7288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829570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2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139211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2014521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25771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319959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3762133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2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4384661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0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947203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5569612" y="4918543"/>
              <a:ext cx="431500" cy="225017"/>
            </a:xfrm>
            <a:custGeom>
              <a:avLst/>
              <a:gdLst/>
              <a:ahLst/>
              <a:cxnLst/>
              <a:rect l="l" t="t" r="r" b="b"/>
              <a:pathLst>
                <a:path w="7287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132332" y="4918543"/>
              <a:ext cx="431322" cy="225017"/>
            </a:xfrm>
            <a:custGeom>
              <a:avLst/>
              <a:gdLst/>
              <a:ahLst/>
              <a:cxnLst/>
              <a:rect l="l" t="t" r="r" b="b"/>
              <a:pathLst>
                <a:path w="7284" h="3800" extrusionOk="0">
                  <a:moveTo>
                    <a:pt x="3484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6754682" y="4918543"/>
              <a:ext cx="431381" cy="225017"/>
            </a:xfrm>
            <a:custGeom>
              <a:avLst/>
              <a:gdLst/>
              <a:ahLst/>
              <a:cxnLst/>
              <a:rect l="l" t="t" r="r" b="b"/>
              <a:pathLst>
                <a:path w="7285" h="3800" extrusionOk="0">
                  <a:moveTo>
                    <a:pt x="3485" y="0"/>
                  </a:moveTo>
                  <a:lnTo>
                    <a:pt x="1" y="3800"/>
                  </a:lnTo>
                  <a:lnTo>
                    <a:pt x="3803" y="3800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206983" y="-60"/>
              <a:ext cx="431559" cy="225195"/>
            </a:xfrm>
            <a:custGeom>
              <a:avLst/>
              <a:gdLst/>
              <a:ahLst/>
              <a:cxnLst/>
              <a:rect l="l" t="t" r="r" b="b"/>
              <a:pathLst>
                <a:path w="7288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829570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2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39211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2014521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25771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319959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3762133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2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384661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0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9472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55696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61323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6754682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-1622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-1622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2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-1622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-1622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-1622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3"/>
                  </a:lnTo>
                  <a:lnTo>
                    <a:pt x="3800" y="7284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-1622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-1622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1"/>
                  </a:moveTo>
                  <a:lnTo>
                    <a:pt x="0" y="3800"/>
                  </a:lnTo>
                  <a:lnTo>
                    <a:pt x="3800" y="7285"/>
                  </a:lnTo>
                  <a:lnTo>
                    <a:pt x="3800" y="34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-1622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0" y="0"/>
                  </a:moveTo>
                  <a:lnTo>
                    <a:pt x="0" y="3800"/>
                  </a:lnTo>
                  <a:lnTo>
                    <a:pt x="3800" y="7284"/>
                  </a:lnTo>
                  <a:lnTo>
                    <a:pt x="3800" y="3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8920546" y="30839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8920546" y="870934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2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8920546" y="1493461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8920546" y="2056003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8920546" y="267841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3"/>
                  </a:lnTo>
                  <a:lnTo>
                    <a:pt x="3801" y="7284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8920546" y="3241132"/>
              <a:ext cx="225076" cy="431322"/>
            </a:xfrm>
            <a:custGeom>
              <a:avLst/>
              <a:gdLst/>
              <a:ahLst/>
              <a:cxnLst/>
              <a:rect l="l" t="t" r="r" b="b"/>
              <a:pathLst>
                <a:path w="3801" h="7284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8920546" y="386348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1"/>
                  </a:moveTo>
                  <a:lnTo>
                    <a:pt x="1" y="3800"/>
                  </a:lnTo>
                  <a:lnTo>
                    <a:pt x="3801" y="7285"/>
                  </a:lnTo>
                  <a:lnTo>
                    <a:pt x="3801" y="34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8920546" y="4426202"/>
              <a:ext cx="225076" cy="431381"/>
            </a:xfrm>
            <a:custGeom>
              <a:avLst/>
              <a:gdLst/>
              <a:ahLst/>
              <a:cxnLst/>
              <a:rect l="l" t="t" r="r" b="b"/>
              <a:pathLst>
                <a:path w="3801" h="7285" extrusionOk="0">
                  <a:moveTo>
                    <a:pt x="1" y="0"/>
                  </a:moveTo>
                  <a:lnTo>
                    <a:pt x="1" y="3800"/>
                  </a:lnTo>
                  <a:lnTo>
                    <a:pt x="3801" y="7284"/>
                  </a:lnTo>
                  <a:lnTo>
                    <a:pt x="3801" y="34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-1622" y="4918543"/>
              <a:ext cx="225017" cy="225017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0" y="0"/>
                  </a:moveTo>
                  <a:lnTo>
                    <a:pt x="0" y="3800"/>
                  </a:lnTo>
                  <a:lnTo>
                    <a:pt x="315" y="3800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-1622" y="-60"/>
              <a:ext cx="225017" cy="225195"/>
            </a:xfrm>
            <a:custGeom>
              <a:avLst/>
              <a:gdLst/>
              <a:ahLst/>
              <a:cxnLst/>
              <a:rect l="l" t="t" r="r" b="b"/>
              <a:pathLst>
                <a:path w="3800" h="3803" extrusionOk="0">
                  <a:moveTo>
                    <a:pt x="0" y="0"/>
                  </a:moveTo>
                  <a:lnTo>
                    <a:pt x="0" y="3802"/>
                  </a:lnTo>
                  <a:lnTo>
                    <a:pt x="315" y="3802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8917171" y="-60"/>
              <a:ext cx="228451" cy="225195"/>
            </a:xfrm>
            <a:custGeom>
              <a:avLst/>
              <a:gdLst/>
              <a:ahLst/>
              <a:cxnLst/>
              <a:rect l="l" t="t" r="r" b="b"/>
              <a:pathLst>
                <a:path w="3858" h="3803" extrusionOk="0">
                  <a:moveTo>
                    <a:pt x="3485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3858" y="374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8917171" y="4918543"/>
              <a:ext cx="228451" cy="225017"/>
            </a:xfrm>
            <a:custGeom>
              <a:avLst/>
              <a:gdLst/>
              <a:ahLst/>
              <a:cxnLst/>
              <a:rect l="l" t="t" r="r" b="b"/>
              <a:pathLst>
                <a:path w="3858" h="3800" extrusionOk="0">
                  <a:moveTo>
                    <a:pt x="3485" y="0"/>
                  </a:moveTo>
                  <a:lnTo>
                    <a:pt x="0" y="3800"/>
                  </a:lnTo>
                  <a:lnTo>
                    <a:pt x="3800" y="3800"/>
                  </a:lnTo>
                  <a:lnTo>
                    <a:pt x="3858" y="3737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317303" y="-60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939712" y="-60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8502432" y="-60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7317303" y="4918365"/>
              <a:ext cx="431381" cy="225195"/>
            </a:xfrm>
            <a:custGeom>
              <a:avLst/>
              <a:gdLst/>
              <a:ahLst/>
              <a:cxnLst/>
              <a:rect l="l" t="t" r="r" b="b"/>
              <a:pathLst>
                <a:path w="7285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7939712" y="4918365"/>
              <a:ext cx="431500" cy="225195"/>
            </a:xfrm>
            <a:custGeom>
              <a:avLst/>
              <a:gdLst/>
              <a:ahLst/>
              <a:cxnLst/>
              <a:rect l="l" t="t" r="r" b="b"/>
              <a:pathLst>
                <a:path w="7287" h="3803" extrusionOk="0">
                  <a:moveTo>
                    <a:pt x="3485" y="0"/>
                  </a:moveTo>
                  <a:lnTo>
                    <a:pt x="1" y="3802"/>
                  </a:lnTo>
                  <a:lnTo>
                    <a:pt x="3803" y="38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8502432" y="4918365"/>
              <a:ext cx="431322" cy="225195"/>
            </a:xfrm>
            <a:custGeom>
              <a:avLst/>
              <a:gdLst/>
              <a:ahLst/>
              <a:cxnLst/>
              <a:rect l="l" t="t" r="r" b="b"/>
              <a:pathLst>
                <a:path w="7284" h="3803" extrusionOk="0">
                  <a:moveTo>
                    <a:pt x="3484" y="0"/>
                  </a:moveTo>
                  <a:lnTo>
                    <a:pt x="0" y="3802"/>
                  </a:lnTo>
                  <a:lnTo>
                    <a:pt x="3800" y="3802"/>
                  </a:lnTo>
                  <a:lnTo>
                    <a:pt x="7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557" name="Google Shape;557;p11"/>
          <p:cNvSpPr txBox="1">
            <a:spLocks noGrp="1"/>
          </p:cNvSpPr>
          <p:nvPr>
            <p:ph type="title" hasCustomPrompt="1"/>
          </p:nvPr>
        </p:nvSpPr>
        <p:spPr>
          <a:xfrm>
            <a:off x="1654800" y="1530050"/>
            <a:ext cx="5834400" cy="15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8" name="Google Shape;558;p11"/>
          <p:cNvSpPr txBox="1">
            <a:spLocks noGrp="1"/>
          </p:cNvSpPr>
          <p:nvPr>
            <p:ph type="subTitle" idx="1"/>
          </p:nvPr>
        </p:nvSpPr>
        <p:spPr>
          <a:xfrm>
            <a:off x="1654800" y="3030650"/>
            <a:ext cx="58344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Overpass Mono" panose="020B0009030203020204"/>
              <a:buNone/>
              <a:defRPr sz="33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Overpass Mono" panose="020B0009030203020204"/>
              <a:buNone/>
              <a:defRPr sz="3500" b="1"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●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○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■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●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○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■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●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○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 Mono" panose="020B0009030203020204"/>
              <a:buChar char="■"/>
              <a:defRPr>
                <a:solidFill>
                  <a:schemeClr val="accent2"/>
                </a:solidFill>
                <a:latin typeface="Overpass Mono" panose="020B0009030203020204"/>
                <a:ea typeface="Overpass Mono" panose="020B0009030203020204"/>
                <a:cs typeface="Overpass Mono" panose="020B0009030203020204"/>
                <a:sym typeface="Overpass Mono" panose="020B0009030203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oogle Shape;2141;p34"/>
          <p:cNvGrpSpPr/>
          <p:nvPr/>
        </p:nvGrpSpPr>
        <p:grpSpPr>
          <a:xfrm>
            <a:off x="1120190" y="1168596"/>
            <a:ext cx="6903620" cy="2942547"/>
            <a:chOff x="1120190" y="1168596"/>
            <a:chExt cx="6903620" cy="2942547"/>
          </a:xfrm>
        </p:grpSpPr>
        <p:sp>
          <p:nvSpPr>
            <p:cNvPr id="2142" name="Google Shape;2142;p34"/>
            <p:cNvSpPr/>
            <p:nvPr/>
          </p:nvSpPr>
          <p:spPr>
            <a:xfrm rot="10800000">
              <a:off x="1120190" y="1168596"/>
              <a:ext cx="6886781" cy="2843823"/>
            </a:xfrm>
            <a:custGeom>
              <a:avLst/>
              <a:gdLst/>
              <a:ahLst/>
              <a:cxnLst/>
              <a:rect l="l" t="t" r="r" b="b"/>
              <a:pathLst>
                <a:path w="51914" h="8316" extrusionOk="0">
                  <a:moveTo>
                    <a:pt x="1" y="0"/>
                  </a:moveTo>
                  <a:lnTo>
                    <a:pt x="1" y="8315"/>
                  </a:lnTo>
                  <a:lnTo>
                    <a:pt x="51914" y="8315"/>
                  </a:lnTo>
                  <a:lnTo>
                    <a:pt x="51912" y="0"/>
                  </a:lnTo>
                  <a:cubicBezTo>
                    <a:pt x="51912" y="0"/>
                    <a:pt x="41186" y="162"/>
                    <a:pt x="27621" y="406"/>
                  </a:cubicBezTo>
                  <a:cubicBezTo>
                    <a:pt x="25622" y="442"/>
                    <a:pt x="23583" y="457"/>
                    <a:pt x="21564" y="457"/>
                  </a:cubicBezTo>
                  <a:cubicBezTo>
                    <a:pt x="10484" y="4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143" name="Google Shape;2143;p34"/>
            <p:cNvSpPr/>
            <p:nvPr/>
          </p:nvSpPr>
          <p:spPr>
            <a:xfrm>
              <a:off x="1120712" y="3736651"/>
              <a:ext cx="6903098" cy="374492"/>
            </a:xfrm>
            <a:custGeom>
              <a:avLst/>
              <a:gdLst/>
              <a:ahLst/>
              <a:cxnLst/>
              <a:rect l="l" t="t" r="r" b="b"/>
              <a:pathLst>
                <a:path w="52037" h="2823" extrusionOk="0">
                  <a:moveTo>
                    <a:pt x="32257" y="329"/>
                  </a:moveTo>
                  <a:cubicBezTo>
                    <a:pt x="32263" y="329"/>
                    <a:pt x="32269" y="329"/>
                    <a:pt x="32274" y="330"/>
                  </a:cubicBezTo>
                  <a:cubicBezTo>
                    <a:pt x="32281" y="340"/>
                    <a:pt x="32288" y="350"/>
                    <a:pt x="32298" y="359"/>
                  </a:cubicBezTo>
                  <a:cubicBezTo>
                    <a:pt x="32137" y="357"/>
                    <a:pt x="32203" y="329"/>
                    <a:pt x="32257" y="329"/>
                  </a:cubicBezTo>
                  <a:close/>
                  <a:moveTo>
                    <a:pt x="5250" y="1074"/>
                  </a:moveTo>
                  <a:cubicBezTo>
                    <a:pt x="5250" y="1076"/>
                    <a:pt x="5250" y="1077"/>
                    <a:pt x="5250" y="1078"/>
                  </a:cubicBezTo>
                  <a:lnTo>
                    <a:pt x="5250" y="1078"/>
                  </a:lnTo>
                  <a:cubicBezTo>
                    <a:pt x="5250" y="1077"/>
                    <a:pt x="5250" y="1076"/>
                    <a:pt x="5250" y="1074"/>
                  </a:cubicBezTo>
                  <a:close/>
                  <a:moveTo>
                    <a:pt x="35937" y="1639"/>
                  </a:moveTo>
                  <a:lnTo>
                    <a:pt x="35937" y="1639"/>
                  </a:lnTo>
                  <a:cubicBezTo>
                    <a:pt x="35936" y="1639"/>
                    <a:pt x="35936" y="1639"/>
                    <a:pt x="35936" y="1639"/>
                  </a:cubicBezTo>
                  <a:cubicBezTo>
                    <a:pt x="35936" y="1639"/>
                    <a:pt x="35936" y="1639"/>
                    <a:pt x="35937" y="1639"/>
                  </a:cubicBezTo>
                  <a:close/>
                  <a:moveTo>
                    <a:pt x="52031" y="2118"/>
                  </a:moveTo>
                  <a:cubicBezTo>
                    <a:pt x="52033" y="2118"/>
                    <a:pt x="52035" y="2119"/>
                    <a:pt x="52037" y="2119"/>
                  </a:cubicBezTo>
                  <a:cubicBezTo>
                    <a:pt x="52035" y="2118"/>
                    <a:pt x="52033" y="2118"/>
                    <a:pt x="52031" y="2118"/>
                  </a:cubicBezTo>
                  <a:close/>
                  <a:moveTo>
                    <a:pt x="15765" y="2214"/>
                  </a:moveTo>
                  <a:lnTo>
                    <a:pt x="15765" y="2214"/>
                  </a:lnTo>
                  <a:cubicBezTo>
                    <a:pt x="15765" y="2214"/>
                    <a:pt x="15765" y="2214"/>
                    <a:pt x="15765" y="2214"/>
                  </a:cubicBezTo>
                  <a:cubicBezTo>
                    <a:pt x="15765" y="2214"/>
                    <a:pt x="15765" y="2214"/>
                    <a:pt x="15765" y="2214"/>
                  </a:cubicBezTo>
                  <a:close/>
                  <a:moveTo>
                    <a:pt x="14353" y="2372"/>
                  </a:moveTo>
                  <a:lnTo>
                    <a:pt x="14353" y="2372"/>
                  </a:lnTo>
                  <a:cubicBezTo>
                    <a:pt x="14352" y="2372"/>
                    <a:pt x="14352" y="2372"/>
                    <a:pt x="14352" y="2372"/>
                  </a:cubicBezTo>
                  <a:cubicBezTo>
                    <a:pt x="14352" y="2373"/>
                    <a:pt x="14353" y="2373"/>
                    <a:pt x="14353" y="2374"/>
                  </a:cubicBezTo>
                  <a:lnTo>
                    <a:pt x="14353" y="2374"/>
                  </a:lnTo>
                  <a:cubicBezTo>
                    <a:pt x="14353" y="2373"/>
                    <a:pt x="14353" y="2373"/>
                    <a:pt x="14353" y="2372"/>
                  </a:cubicBezTo>
                  <a:close/>
                  <a:moveTo>
                    <a:pt x="38551" y="1"/>
                  </a:moveTo>
                  <a:cubicBezTo>
                    <a:pt x="38547" y="1"/>
                    <a:pt x="38538" y="20"/>
                    <a:pt x="38488" y="20"/>
                  </a:cubicBezTo>
                  <a:cubicBezTo>
                    <a:pt x="38476" y="20"/>
                    <a:pt x="38461" y="19"/>
                    <a:pt x="38443" y="16"/>
                  </a:cubicBezTo>
                  <a:cubicBezTo>
                    <a:pt x="38416" y="51"/>
                    <a:pt x="38391" y="53"/>
                    <a:pt x="38367" y="53"/>
                  </a:cubicBezTo>
                  <a:cubicBezTo>
                    <a:pt x="38364" y="53"/>
                    <a:pt x="38361" y="53"/>
                    <a:pt x="38358" y="53"/>
                  </a:cubicBezTo>
                  <a:cubicBezTo>
                    <a:pt x="38354" y="53"/>
                    <a:pt x="38349" y="53"/>
                    <a:pt x="38345" y="54"/>
                  </a:cubicBezTo>
                  <a:cubicBezTo>
                    <a:pt x="38337" y="64"/>
                    <a:pt x="38330" y="67"/>
                    <a:pt x="38322" y="67"/>
                  </a:cubicBezTo>
                  <a:cubicBezTo>
                    <a:pt x="38306" y="67"/>
                    <a:pt x="38291" y="51"/>
                    <a:pt x="38275" y="51"/>
                  </a:cubicBezTo>
                  <a:cubicBezTo>
                    <a:pt x="38269" y="51"/>
                    <a:pt x="38262" y="54"/>
                    <a:pt x="38256" y="63"/>
                  </a:cubicBezTo>
                  <a:cubicBezTo>
                    <a:pt x="38240" y="83"/>
                    <a:pt x="38224" y="93"/>
                    <a:pt x="38207" y="93"/>
                  </a:cubicBezTo>
                  <a:cubicBezTo>
                    <a:pt x="38194" y="93"/>
                    <a:pt x="38180" y="86"/>
                    <a:pt x="38167" y="72"/>
                  </a:cubicBezTo>
                  <a:cubicBezTo>
                    <a:pt x="38156" y="92"/>
                    <a:pt x="38146" y="97"/>
                    <a:pt x="38135" y="97"/>
                  </a:cubicBezTo>
                  <a:cubicBezTo>
                    <a:pt x="38125" y="97"/>
                    <a:pt x="38114" y="93"/>
                    <a:pt x="38104" y="93"/>
                  </a:cubicBezTo>
                  <a:cubicBezTo>
                    <a:pt x="38092" y="93"/>
                    <a:pt x="38081" y="98"/>
                    <a:pt x="38069" y="120"/>
                  </a:cubicBezTo>
                  <a:cubicBezTo>
                    <a:pt x="38046" y="141"/>
                    <a:pt x="38022" y="165"/>
                    <a:pt x="37996" y="165"/>
                  </a:cubicBezTo>
                  <a:cubicBezTo>
                    <a:pt x="37982" y="165"/>
                    <a:pt x="37969" y="158"/>
                    <a:pt x="37954" y="142"/>
                  </a:cubicBezTo>
                  <a:cubicBezTo>
                    <a:pt x="37947" y="145"/>
                    <a:pt x="37939" y="147"/>
                    <a:pt x="37931" y="147"/>
                  </a:cubicBezTo>
                  <a:cubicBezTo>
                    <a:pt x="37901" y="147"/>
                    <a:pt x="37870" y="126"/>
                    <a:pt x="37836" y="126"/>
                  </a:cubicBezTo>
                  <a:cubicBezTo>
                    <a:pt x="37828" y="126"/>
                    <a:pt x="37820" y="127"/>
                    <a:pt x="37812" y="130"/>
                  </a:cubicBezTo>
                  <a:cubicBezTo>
                    <a:pt x="37657" y="109"/>
                    <a:pt x="37641" y="69"/>
                    <a:pt x="37633" y="69"/>
                  </a:cubicBezTo>
                  <a:cubicBezTo>
                    <a:pt x="37633" y="69"/>
                    <a:pt x="37632" y="69"/>
                    <a:pt x="37632" y="69"/>
                  </a:cubicBezTo>
                  <a:cubicBezTo>
                    <a:pt x="37628" y="63"/>
                    <a:pt x="37627" y="47"/>
                    <a:pt x="37582" y="47"/>
                  </a:cubicBezTo>
                  <a:cubicBezTo>
                    <a:pt x="37572" y="47"/>
                    <a:pt x="37560" y="48"/>
                    <a:pt x="37544" y="50"/>
                  </a:cubicBezTo>
                  <a:cubicBezTo>
                    <a:pt x="37550" y="49"/>
                    <a:pt x="37555" y="46"/>
                    <a:pt x="37560" y="44"/>
                  </a:cubicBezTo>
                  <a:cubicBezTo>
                    <a:pt x="37561" y="44"/>
                    <a:pt x="37562" y="44"/>
                    <a:pt x="37563" y="44"/>
                  </a:cubicBezTo>
                  <a:cubicBezTo>
                    <a:pt x="37585" y="44"/>
                    <a:pt x="37599" y="24"/>
                    <a:pt x="37590" y="24"/>
                  </a:cubicBezTo>
                  <a:cubicBezTo>
                    <a:pt x="37586" y="24"/>
                    <a:pt x="37580" y="27"/>
                    <a:pt x="37569" y="35"/>
                  </a:cubicBezTo>
                  <a:cubicBezTo>
                    <a:pt x="37545" y="39"/>
                    <a:pt x="37521" y="41"/>
                    <a:pt x="37497" y="41"/>
                  </a:cubicBezTo>
                  <a:cubicBezTo>
                    <a:pt x="37492" y="41"/>
                    <a:pt x="37487" y="41"/>
                    <a:pt x="37482" y="41"/>
                  </a:cubicBezTo>
                  <a:lnTo>
                    <a:pt x="37482" y="41"/>
                  </a:lnTo>
                  <a:cubicBezTo>
                    <a:pt x="37499" y="48"/>
                    <a:pt x="37515" y="51"/>
                    <a:pt x="37532" y="51"/>
                  </a:cubicBezTo>
                  <a:cubicBezTo>
                    <a:pt x="37520" y="53"/>
                    <a:pt x="37509" y="55"/>
                    <a:pt x="37495" y="58"/>
                  </a:cubicBezTo>
                  <a:cubicBezTo>
                    <a:pt x="37485" y="50"/>
                    <a:pt x="37480" y="46"/>
                    <a:pt x="37472" y="42"/>
                  </a:cubicBezTo>
                  <a:cubicBezTo>
                    <a:pt x="37417" y="42"/>
                    <a:pt x="37340" y="42"/>
                    <a:pt x="37230" y="51"/>
                  </a:cubicBezTo>
                  <a:cubicBezTo>
                    <a:pt x="37194" y="67"/>
                    <a:pt x="37161" y="72"/>
                    <a:pt x="37129" y="72"/>
                  </a:cubicBezTo>
                  <a:cubicBezTo>
                    <a:pt x="37074" y="72"/>
                    <a:pt x="37025" y="56"/>
                    <a:pt x="36983" y="56"/>
                  </a:cubicBezTo>
                  <a:cubicBezTo>
                    <a:pt x="36963" y="56"/>
                    <a:pt x="36945" y="60"/>
                    <a:pt x="36927" y="70"/>
                  </a:cubicBezTo>
                  <a:cubicBezTo>
                    <a:pt x="36903" y="62"/>
                    <a:pt x="36882" y="59"/>
                    <a:pt x="36862" y="59"/>
                  </a:cubicBezTo>
                  <a:cubicBezTo>
                    <a:pt x="36823" y="59"/>
                    <a:pt x="36792" y="71"/>
                    <a:pt x="36768" y="73"/>
                  </a:cubicBezTo>
                  <a:cubicBezTo>
                    <a:pt x="36731" y="88"/>
                    <a:pt x="36710" y="93"/>
                    <a:pt x="36694" y="93"/>
                  </a:cubicBezTo>
                  <a:cubicBezTo>
                    <a:pt x="36681" y="93"/>
                    <a:pt x="36671" y="89"/>
                    <a:pt x="36658" y="86"/>
                  </a:cubicBezTo>
                  <a:cubicBezTo>
                    <a:pt x="36651" y="97"/>
                    <a:pt x="36645" y="101"/>
                    <a:pt x="36636" y="101"/>
                  </a:cubicBezTo>
                  <a:cubicBezTo>
                    <a:pt x="36611" y="101"/>
                    <a:pt x="36571" y="63"/>
                    <a:pt x="36501" y="63"/>
                  </a:cubicBezTo>
                  <a:cubicBezTo>
                    <a:pt x="36483" y="63"/>
                    <a:pt x="36463" y="65"/>
                    <a:pt x="36440" y="72"/>
                  </a:cubicBezTo>
                  <a:cubicBezTo>
                    <a:pt x="36415" y="80"/>
                    <a:pt x="36393" y="83"/>
                    <a:pt x="36372" y="83"/>
                  </a:cubicBezTo>
                  <a:cubicBezTo>
                    <a:pt x="36318" y="83"/>
                    <a:pt x="36278" y="61"/>
                    <a:pt x="36250" y="61"/>
                  </a:cubicBezTo>
                  <a:cubicBezTo>
                    <a:pt x="36244" y="61"/>
                    <a:pt x="36239" y="62"/>
                    <a:pt x="36234" y="64"/>
                  </a:cubicBezTo>
                  <a:lnTo>
                    <a:pt x="36202" y="64"/>
                  </a:lnTo>
                  <a:cubicBezTo>
                    <a:pt x="36278" y="153"/>
                    <a:pt x="36454" y="485"/>
                    <a:pt x="36379" y="485"/>
                  </a:cubicBezTo>
                  <a:cubicBezTo>
                    <a:pt x="36376" y="485"/>
                    <a:pt x="36372" y="484"/>
                    <a:pt x="36368" y="483"/>
                  </a:cubicBezTo>
                  <a:cubicBezTo>
                    <a:pt x="36306" y="519"/>
                    <a:pt x="36285" y="540"/>
                    <a:pt x="36282" y="540"/>
                  </a:cubicBezTo>
                  <a:cubicBezTo>
                    <a:pt x="36280" y="540"/>
                    <a:pt x="36301" y="513"/>
                    <a:pt x="36314" y="452"/>
                  </a:cubicBezTo>
                  <a:cubicBezTo>
                    <a:pt x="36327" y="428"/>
                    <a:pt x="36333" y="420"/>
                    <a:pt x="36305" y="420"/>
                  </a:cubicBezTo>
                  <a:cubicBezTo>
                    <a:pt x="36278" y="420"/>
                    <a:pt x="36219" y="427"/>
                    <a:pt x="36103" y="434"/>
                  </a:cubicBezTo>
                  <a:cubicBezTo>
                    <a:pt x="36036" y="430"/>
                    <a:pt x="35985" y="403"/>
                    <a:pt x="35945" y="403"/>
                  </a:cubicBezTo>
                  <a:cubicBezTo>
                    <a:pt x="35937" y="403"/>
                    <a:pt x="35930" y="404"/>
                    <a:pt x="35923" y="406"/>
                  </a:cubicBezTo>
                  <a:cubicBezTo>
                    <a:pt x="35913" y="392"/>
                    <a:pt x="35903" y="388"/>
                    <a:pt x="35894" y="388"/>
                  </a:cubicBezTo>
                  <a:cubicBezTo>
                    <a:pt x="35878" y="388"/>
                    <a:pt x="35865" y="401"/>
                    <a:pt x="35853" y="401"/>
                  </a:cubicBezTo>
                  <a:cubicBezTo>
                    <a:pt x="35844" y="401"/>
                    <a:pt x="35836" y="393"/>
                    <a:pt x="35828" y="366"/>
                  </a:cubicBezTo>
                  <a:cubicBezTo>
                    <a:pt x="35785" y="314"/>
                    <a:pt x="35766" y="297"/>
                    <a:pt x="35717" y="297"/>
                  </a:cubicBezTo>
                  <a:cubicBezTo>
                    <a:pt x="35713" y="297"/>
                    <a:pt x="35710" y="297"/>
                    <a:pt x="35706" y="297"/>
                  </a:cubicBezTo>
                  <a:cubicBezTo>
                    <a:pt x="35697" y="285"/>
                    <a:pt x="35688" y="281"/>
                    <a:pt x="35677" y="281"/>
                  </a:cubicBezTo>
                  <a:cubicBezTo>
                    <a:pt x="35653" y="281"/>
                    <a:pt x="35624" y="301"/>
                    <a:pt x="35586" y="306"/>
                  </a:cubicBezTo>
                  <a:cubicBezTo>
                    <a:pt x="35568" y="300"/>
                    <a:pt x="35547" y="297"/>
                    <a:pt x="35524" y="297"/>
                  </a:cubicBezTo>
                  <a:cubicBezTo>
                    <a:pt x="35479" y="297"/>
                    <a:pt x="35426" y="309"/>
                    <a:pt x="35364" y="336"/>
                  </a:cubicBezTo>
                  <a:cubicBezTo>
                    <a:pt x="35350" y="324"/>
                    <a:pt x="35337" y="319"/>
                    <a:pt x="35324" y="319"/>
                  </a:cubicBezTo>
                  <a:cubicBezTo>
                    <a:pt x="35276" y="319"/>
                    <a:pt x="35236" y="392"/>
                    <a:pt x="35201" y="392"/>
                  </a:cubicBezTo>
                  <a:cubicBezTo>
                    <a:pt x="35197" y="392"/>
                    <a:pt x="35192" y="391"/>
                    <a:pt x="35188" y="388"/>
                  </a:cubicBezTo>
                  <a:cubicBezTo>
                    <a:pt x="35175" y="374"/>
                    <a:pt x="35162" y="368"/>
                    <a:pt x="35151" y="368"/>
                  </a:cubicBezTo>
                  <a:cubicBezTo>
                    <a:pt x="35123" y="368"/>
                    <a:pt x="35100" y="400"/>
                    <a:pt x="35082" y="405"/>
                  </a:cubicBezTo>
                  <a:cubicBezTo>
                    <a:pt x="35074" y="410"/>
                    <a:pt x="35066" y="412"/>
                    <a:pt x="35059" y="412"/>
                  </a:cubicBezTo>
                  <a:cubicBezTo>
                    <a:pt x="35038" y="412"/>
                    <a:pt x="35023" y="394"/>
                    <a:pt x="35013" y="394"/>
                  </a:cubicBezTo>
                  <a:cubicBezTo>
                    <a:pt x="35006" y="394"/>
                    <a:pt x="35000" y="403"/>
                    <a:pt x="34996" y="434"/>
                  </a:cubicBezTo>
                  <a:cubicBezTo>
                    <a:pt x="34987" y="456"/>
                    <a:pt x="34981" y="462"/>
                    <a:pt x="34970" y="462"/>
                  </a:cubicBezTo>
                  <a:cubicBezTo>
                    <a:pt x="34956" y="462"/>
                    <a:pt x="34932" y="453"/>
                    <a:pt x="34883" y="453"/>
                  </a:cubicBezTo>
                  <a:cubicBezTo>
                    <a:pt x="34858" y="453"/>
                    <a:pt x="34827" y="455"/>
                    <a:pt x="34786" y="462"/>
                  </a:cubicBezTo>
                  <a:cubicBezTo>
                    <a:pt x="34764" y="478"/>
                    <a:pt x="34747" y="497"/>
                    <a:pt x="34733" y="517"/>
                  </a:cubicBezTo>
                  <a:cubicBezTo>
                    <a:pt x="34730" y="516"/>
                    <a:pt x="34726" y="516"/>
                    <a:pt x="34724" y="516"/>
                  </a:cubicBezTo>
                  <a:cubicBezTo>
                    <a:pt x="34724" y="513"/>
                    <a:pt x="34722" y="511"/>
                    <a:pt x="34721" y="506"/>
                  </a:cubicBezTo>
                  <a:cubicBezTo>
                    <a:pt x="34715" y="516"/>
                    <a:pt x="34708" y="528"/>
                    <a:pt x="34702" y="539"/>
                  </a:cubicBezTo>
                  <a:cubicBezTo>
                    <a:pt x="34700" y="539"/>
                    <a:pt x="34698" y="539"/>
                    <a:pt x="34697" y="539"/>
                  </a:cubicBezTo>
                  <a:cubicBezTo>
                    <a:pt x="34696" y="539"/>
                    <a:pt x="34694" y="539"/>
                    <a:pt x="34693" y="537"/>
                  </a:cubicBezTo>
                  <a:cubicBezTo>
                    <a:pt x="34688" y="541"/>
                    <a:pt x="34684" y="548"/>
                    <a:pt x="34683" y="554"/>
                  </a:cubicBezTo>
                  <a:cubicBezTo>
                    <a:pt x="34680" y="554"/>
                    <a:pt x="34677" y="554"/>
                    <a:pt x="34674" y="553"/>
                  </a:cubicBezTo>
                  <a:cubicBezTo>
                    <a:pt x="34671" y="549"/>
                    <a:pt x="34670" y="545"/>
                    <a:pt x="34670" y="541"/>
                  </a:cubicBezTo>
                  <a:cubicBezTo>
                    <a:pt x="34670" y="544"/>
                    <a:pt x="34670" y="548"/>
                    <a:pt x="34670" y="551"/>
                  </a:cubicBezTo>
                  <a:cubicBezTo>
                    <a:pt x="34659" y="546"/>
                    <a:pt x="34646" y="538"/>
                    <a:pt x="34631" y="538"/>
                  </a:cubicBezTo>
                  <a:cubicBezTo>
                    <a:pt x="34626" y="538"/>
                    <a:pt x="34621" y="539"/>
                    <a:pt x="34615" y="541"/>
                  </a:cubicBezTo>
                  <a:cubicBezTo>
                    <a:pt x="34586" y="500"/>
                    <a:pt x="34550" y="493"/>
                    <a:pt x="34507" y="493"/>
                  </a:cubicBezTo>
                  <a:cubicBezTo>
                    <a:pt x="34482" y="493"/>
                    <a:pt x="34455" y="495"/>
                    <a:pt x="34425" y="495"/>
                  </a:cubicBezTo>
                  <a:cubicBezTo>
                    <a:pt x="34422" y="495"/>
                    <a:pt x="34420" y="495"/>
                    <a:pt x="34417" y="495"/>
                  </a:cubicBezTo>
                  <a:cubicBezTo>
                    <a:pt x="34402" y="500"/>
                    <a:pt x="34388" y="502"/>
                    <a:pt x="34374" y="502"/>
                  </a:cubicBezTo>
                  <a:cubicBezTo>
                    <a:pt x="34324" y="502"/>
                    <a:pt x="34278" y="480"/>
                    <a:pt x="34236" y="480"/>
                  </a:cubicBezTo>
                  <a:cubicBezTo>
                    <a:pt x="34221" y="480"/>
                    <a:pt x="34206" y="483"/>
                    <a:pt x="34192" y="490"/>
                  </a:cubicBezTo>
                  <a:cubicBezTo>
                    <a:pt x="34168" y="493"/>
                    <a:pt x="34145" y="495"/>
                    <a:pt x="34124" y="495"/>
                  </a:cubicBezTo>
                  <a:cubicBezTo>
                    <a:pt x="34086" y="495"/>
                    <a:pt x="34052" y="490"/>
                    <a:pt x="34021" y="478"/>
                  </a:cubicBezTo>
                  <a:cubicBezTo>
                    <a:pt x="33998" y="496"/>
                    <a:pt x="33976" y="514"/>
                    <a:pt x="33956" y="514"/>
                  </a:cubicBezTo>
                  <a:cubicBezTo>
                    <a:pt x="33936" y="514"/>
                    <a:pt x="33917" y="494"/>
                    <a:pt x="33899" y="430"/>
                  </a:cubicBezTo>
                  <a:cubicBezTo>
                    <a:pt x="33893" y="427"/>
                    <a:pt x="33887" y="425"/>
                    <a:pt x="33882" y="425"/>
                  </a:cubicBezTo>
                  <a:cubicBezTo>
                    <a:pt x="33857" y="425"/>
                    <a:pt x="33837" y="460"/>
                    <a:pt x="33819" y="460"/>
                  </a:cubicBezTo>
                  <a:cubicBezTo>
                    <a:pt x="33819" y="460"/>
                    <a:pt x="33818" y="460"/>
                    <a:pt x="33818" y="460"/>
                  </a:cubicBezTo>
                  <a:cubicBezTo>
                    <a:pt x="33783" y="476"/>
                    <a:pt x="33762" y="482"/>
                    <a:pt x="33750" y="482"/>
                  </a:cubicBezTo>
                  <a:cubicBezTo>
                    <a:pt x="33732" y="482"/>
                    <a:pt x="33732" y="469"/>
                    <a:pt x="33731" y="456"/>
                  </a:cubicBezTo>
                  <a:lnTo>
                    <a:pt x="33731" y="456"/>
                  </a:lnTo>
                  <a:cubicBezTo>
                    <a:pt x="33731" y="456"/>
                    <a:pt x="33731" y="456"/>
                    <a:pt x="33731" y="456"/>
                  </a:cubicBezTo>
                  <a:cubicBezTo>
                    <a:pt x="33733" y="456"/>
                    <a:pt x="33751" y="428"/>
                    <a:pt x="33768" y="408"/>
                  </a:cubicBezTo>
                  <a:cubicBezTo>
                    <a:pt x="33748" y="408"/>
                    <a:pt x="33727" y="405"/>
                    <a:pt x="33708" y="400"/>
                  </a:cubicBezTo>
                  <a:cubicBezTo>
                    <a:pt x="33686" y="378"/>
                    <a:pt x="33659" y="372"/>
                    <a:pt x="33626" y="372"/>
                  </a:cubicBezTo>
                  <a:cubicBezTo>
                    <a:pt x="33576" y="372"/>
                    <a:pt x="33512" y="388"/>
                    <a:pt x="33432" y="388"/>
                  </a:cubicBezTo>
                  <a:cubicBezTo>
                    <a:pt x="33410" y="388"/>
                    <a:pt x="33387" y="387"/>
                    <a:pt x="33362" y="383"/>
                  </a:cubicBezTo>
                  <a:cubicBezTo>
                    <a:pt x="33307" y="386"/>
                    <a:pt x="33257" y="400"/>
                    <a:pt x="33213" y="400"/>
                  </a:cubicBezTo>
                  <a:cubicBezTo>
                    <a:pt x="33180" y="400"/>
                    <a:pt x="33151" y="393"/>
                    <a:pt x="33123" y="369"/>
                  </a:cubicBezTo>
                  <a:cubicBezTo>
                    <a:pt x="33093" y="407"/>
                    <a:pt x="33065" y="423"/>
                    <a:pt x="33040" y="423"/>
                  </a:cubicBezTo>
                  <a:cubicBezTo>
                    <a:pt x="33012" y="423"/>
                    <a:pt x="32986" y="404"/>
                    <a:pt x="32963" y="376"/>
                  </a:cubicBezTo>
                  <a:cubicBezTo>
                    <a:pt x="32905" y="376"/>
                    <a:pt x="32862" y="381"/>
                    <a:pt x="32824" y="381"/>
                  </a:cubicBezTo>
                  <a:cubicBezTo>
                    <a:pt x="32805" y="381"/>
                    <a:pt x="32787" y="380"/>
                    <a:pt x="32769" y="376"/>
                  </a:cubicBezTo>
                  <a:cubicBezTo>
                    <a:pt x="32747" y="414"/>
                    <a:pt x="32724" y="429"/>
                    <a:pt x="32699" y="429"/>
                  </a:cubicBezTo>
                  <a:cubicBezTo>
                    <a:pt x="32664" y="429"/>
                    <a:pt x="32623" y="401"/>
                    <a:pt x="32569" y="369"/>
                  </a:cubicBezTo>
                  <a:cubicBezTo>
                    <a:pt x="32566" y="372"/>
                    <a:pt x="32563" y="373"/>
                    <a:pt x="32559" y="373"/>
                  </a:cubicBezTo>
                  <a:cubicBezTo>
                    <a:pt x="32538" y="373"/>
                    <a:pt x="32514" y="327"/>
                    <a:pt x="32488" y="327"/>
                  </a:cubicBezTo>
                  <a:cubicBezTo>
                    <a:pt x="32484" y="327"/>
                    <a:pt x="32480" y="328"/>
                    <a:pt x="32477" y="330"/>
                  </a:cubicBezTo>
                  <a:cubicBezTo>
                    <a:pt x="32464" y="311"/>
                    <a:pt x="32451" y="303"/>
                    <a:pt x="32438" y="303"/>
                  </a:cubicBezTo>
                  <a:cubicBezTo>
                    <a:pt x="32414" y="303"/>
                    <a:pt x="32388" y="329"/>
                    <a:pt x="32360" y="357"/>
                  </a:cubicBezTo>
                  <a:lnTo>
                    <a:pt x="32300" y="357"/>
                  </a:lnTo>
                  <a:cubicBezTo>
                    <a:pt x="32302" y="353"/>
                    <a:pt x="32292" y="335"/>
                    <a:pt x="32263" y="305"/>
                  </a:cubicBezTo>
                  <a:cubicBezTo>
                    <a:pt x="32253" y="277"/>
                    <a:pt x="32241" y="268"/>
                    <a:pt x="32227" y="268"/>
                  </a:cubicBezTo>
                  <a:cubicBezTo>
                    <a:pt x="32200" y="268"/>
                    <a:pt x="32166" y="300"/>
                    <a:pt x="32120" y="310"/>
                  </a:cubicBezTo>
                  <a:cubicBezTo>
                    <a:pt x="32114" y="315"/>
                    <a:pt x="32108" y="316"/>
                    <a:pt x="32102" y="316"/>
                  </a:cubicBezTo>
                  <a:cubicBezTo>
                    <a:pt x="32083" y="316"/>
                    <a:pt x="32063" y="301"/>
                    <a:pt x="32041" y="301"/>
                  </a:cubicBezTo>
                  <a:cubicBezTo>
                    <a:pt x="32027" y="301"/>
                    <a:pt x="32013" y="307"/>
                    <a:pt x="31998" y="327"/>
                  </a:cubicBezTo>
                  <a:cubicBezTo>
                    <a:pt x="31989" y="326"/>
                    <a:pt x="31980" y="325"/>
                    <a:pt x="31970" y="325"/>
                  </a:cubicBezTo>
                  <a:cubicBezTo>
                    <a:pt x="31946" y="325"/>
                    <a:pt x="31920" y="329"/>
                    <a:pt x="31892" y="329"/>
                  </a:cubicBezTo>
                  <a:cubicBezTo>
                    <a:pt x="31873" y="329"/>
                    <a:pt x="31853" y="327"/>
                    <a:pt x="31833" y="321"/>
                  </a:cubicBezTo>
                  <a:cubicBezTo>
                    <a:pt x="31749" y="312"/>
                    <a:pt x="31672" y="299"/>
                    <a:pt x="31601" y="293"/>
                  </a:cubicBezTo>
                  <a:cubicBezTo>
                    <a:pt x="31574" y="289"/>
                    <a:pt x="31547" y="287"/>
                    <a:pt x="31519" y="287"/>
                  </a:cubicBezTo>
                  <a:cubicBezTo>
                    <a:pt x="31483" y="287"/>
                    <a:pt x="31446" y="291"/>
                    <a:pt x="31409" y="298"/>
                  </a:cubicBezTo>
                  <a:cubicBezTo>
                    <a:pt x="31381" y="314"/>
                    <a:pt x="31354" y="319"/>
                    <a:pt x="31328" y="319"/>
                  </a:cubicBezTo>
                  <a:cubicBezTo>
                    <a:pt x="31264" y="319"/>
                    <a:pt x="31207" y="285"/>
                    <a:pt x="31157" y="285"/>
                  </a:cubicBezTo>
                  <a:cubicBezTo>
                    <a:pt x="31145" y="285"/>
                    <a:pt x="31133" y="287"/>
                    <a:pt x="31122" y="292"/>
                  </a:cubicBezTo>
                  <a:cubicBezTo>
                    <a:pt x="31051" y="309"/>
                    <a:pt x="31114" y="413"/>
                    <a:pt x="31086" y="413"/>
                  </a:cubicBezTo>
                  <a:cubicBezTo>
                    <a:pt x="31083" y="413"/>
                    <a:pt x="31081" y="413"/>
                    <a:pt x="31077" y="411"/>
                  </a:cubicBezTo>
                  <a:cubicBezTo>
                    <a:pt x="31027" y="377"/>
                    <a:pt x="30992" y="395"/>
                    <a:pt x="30961" y="372"/>
                  </a:cubicBezTo>
                  <a:cubicBezTo>
                    <a:pt x="30928" y="375"/>
                    <a:pt x="30902" y="388"/>
                    <a:pt x="30877" y="388"/>
                  </a:cubicBezTo>
                  <a:cubicBezTo>
                    <a:pt x="30857" y="388"/>
                    <a:pt x="30837" y="379"/>
                    <a:pt x="30812" y="348"/>
                  </a:cubicBezTo>
                  <a:cubicBezTo>
                    <a:pt x="30796" y="370"/>
                    <a:pt x="30778" y="378"/>
                    <a:pt x="30759" y="378"/>
                  </a:cubicBezTo>
                  <a:cubicBezTo>
                    <a:pt x="30731" y="378"/>
                    <a:pt x="30702" y="363"/>
                    <a:pt x="30671" y="355"/>
                  </a:cubicBezTo>
                  <a:cubicBezTo>
                    <a:pt x="30670" y="355"/>
                    <a:pt x="30669" y="355"/>
                    <a:pt x="30668" y="355"/>
                  </a:cubicBezTo>
                  <a:cubicBezTo>
                    <a:pt x="30622" y="355"/>
                    <a:pt x="30616" y="489"/>
                    <a:pt x="30575" y="489"/>
                  </a:cubicBezTo>
                  <a:cubicBezTo>
                    <a:pt x="30572" y="489"/>
                    <a:pt x="30570" y="489"/>
                    <a:pt x="30567" y="488"/>
                  </a:cubicBezTo>
                  <a:cubicBezTo>
                    <a:pt x="30561" y="487"/>
                    <a:pt x="30556" y="487"/>
                    <a:pt x="30551" y="487"/>
                  </a:cubicBezTo>
                  <a:cubicBezTo>
                    <a:pt x="30493" y="487"/>
                    <a:pt x="30445" y="502"/>
                    <a:pt x="30416" y="502"/>
                  </a:cubicBezTo>
                  <a:cubicBezTo>
                    <a:pt x="30399" y="502"/>
                    <a:pt x="30389" y="497"/>
                    <a:pt x="30389" y="480"/>
                  </a:cubicBezTo>
                  <a:cubicBezTo>
                    <a:pt x="30389" y="486"/>
                    <a:pt x="30388" y="488"/>
                    <a:pt x="30386" y="488"/>
                  </a:cubicBezTo>
                  <a:cubicBezTo>
                    <a:pt x="30380" y="488"/>
                    <a:pt x="30360" y="442"/>
                    <a:pt x="30333" y="442"/>
                  </a:cubicBezTo>
                  <a:cubicBezTo>
                    <a:pt x="30327" y="442"/>
                    <a:pt x="30320" y="444"/>
                    <a:pt x="30314" y="450"/>
                  </a:cubicBezTo>
                  <a:cubicBezTo>
                    <a:pt x="30269" y="443"/>
                    <a:pt x="30210" y="443"/>
                    <a:pt x="30151" y="408"/>
                  </a:cubicBezTo>
                  <a:cubicBezTo>
                    <a:pt x="30102" y="388"/>
                    <a:pt x="30053" y="329"/>
                    <a:pt x="30013" y="329"/>
                  </a:cubicBezTo>
                  <a:cubicBezTo>
                    <a:pt x="30004" y="329"/>
                    <a:pt x="29995" y="332"/>
                    <a:pt x="29987" y="340"/>
                  </a:cubicBezTo>
                  <a:cubicBezTo>
                    <a:pt x="29984" y="341"/>
                    <a:pt x="29981" y="341"/>
                    <a:pt x="29978" y="341"/>
                  </a:cubicBezTo>
                  <a:cubicBezTo>
                    <a:pt x="29946" y="341"/>
                    <a:pt x="29923" y="301"/>
                    <a:pt x="29915" y="301"/>
                  </a:cubicBezTo>
                  <a:cubicBezTo>
                    <a:pt x="29913" y="301"/>
                    <a:pt x="29913" y="303"/>
                    <a:pt x="29913" y="310"/>
                  </a:cubicBezTo>
                  <a:cubicBezTo>
                    <a:pt x="29913" y="369"/>
                    <a:pt x="29965" y="373"/>
                    <a:pt x="30007" y="377"/>
                  </a:cubicBezTo>
                  <a:cubicBezTo>
                    <a:pt x="30014" y="409"/>
                    <a:pt x="30021" y="418"/>
                    <a:pt x="30027" y="418"/>
                  </a:cubicBezTo>
                  <a:cubicBezTo>
                    <a:pt x="30036" y="418"/>
                    <a:pt x="30043" y="398"/>
                    <a:pt x="30048" y="398"/>
                  </a:cubicBezTo>
                  <a:cubicBezTo>
                    <a:pt x="30049" y="398"/>
                    <a:pt x="30050" y="400"/>
                    <a:pt x="30051" y="405"/>
                  </a:cubicBezTo>
                  <a:cubicBezTo>
                    <a:pt x="30051" y="404"/>
                    <a:pt x="30052" y="404"/>
                    <a:pt x="30052" y="404"/>
                  </a:cubicBezTo>
                  <a:lnTo>
                    <a:pt x="30052" y="404"/>
                  </a:lnTo>
                  <a:cubicBezTo>
                    <a:pt x="30053" y="404"/>
                    <a:pt x="30058" y="449"/>
                    <a:pt x="30031" y="458"/>
                  </a:cubicBezTo>
                  <a:cubicBezTo>
                    <a:pt x="30030" y="459"/>
                    <a:pt x="30029" y="459"/>
                    <a:pt x="30028" y="459"/>
                  </a:cubicBezTo>
                  <a:cubicBezTo>
                    <a:pt x="30015" y="459"/>
                    <a:pt x="29996" y="449"/>
                    <a:pt x="29972" y="449"/>
                  </a:cubicBezTo>
                  <a:cubicBezTo>
                    <a:pt x="29951" y="449"/>
                    <a:pt x="29926" y="456"/>
                    <a:pt x="29896" y="480"/>
                  </a:cubicBezTo>
                  <a:cubicBezTo>
                    <a:pt x="29888" y="477"/>
                    <a:pt x="29879" y="475"/>
                    <a:pt x="29869" y="475"/>
                  </a:cubicBezTo>
                  <a:cubicBezTo>
                    <a:pt x="29840" y="475"/>
                    <a:pt x="29808" y="488"/>
                    <a:pt x="29770" y="489"/>
                  </a:cubicBezTo>
                  <a:cubicBezTo>
                    <a:pt x="29753" y="473"/>
                    <a:pt x="29735" y="468"/>
                    <a:pt x="29716" y="468"/>
                  </a:cubicBezTo>
                  <a:cubicBezTo>
                    <a:pt x="29696" y="468"/>
                    <a:pt x="29675" y="473"/>
                    <a:pt x="29653" y="473"/>
                  </a:cubicBezTo>
                  <a:cubicBezTo>
                    <a:pt x="29635" y="473"/>
                    <a:pt x="29617" y="470"/>
                    <a:pt x="29597" y="460"/>
                  </a:cubicBezTo>
                  <a:cubicBezTo>
                    <a:pt x="29531" y="386"/>
                    <a:pt x="29474" y="395"/>
                    <a:pt x="29424" y="390"/>
                  </a:cubicBezTo>
                  <a:cubicBezTo>
                    <a:pt x="29416" y="389"/>
                    <a:pt x="29408" y="388"/>
                    <a:pt x="29400" y="388"/>
                  </a:cubicBezTo>
                  <a:cubicBezTo>
                    <a:pt x="29363" y="388"/>
                    <a:pt x="29327" y="400"/>
                    <a:pt x="29297" y="422"/>
                  </a:cubicBezTo>
                  <a:cubicBezTo>
                    <a:pt x="29226" y="411"/>
                    <a:pt x="29179" y="422"/>
                    <a:pt x="29146" y="380"/>
                  </a:cubicBezTo>
                  <a:cubicBezTo>
                    <a:pt x="29122" y="345"/>
                    <a:pt x="29106" y="333"/>
                    <a:pt x="29094" y="333"/>
                  </a:cubicBezTo>
                  <a:cubicBezTo>
                    <a:pt x="29074" y="333"/>
                    <a:pt x="29065" y="367"/>
                    <a:pt x="29046" y="368"/>
                  </a:cubicBezTo>
                  <a:cubicBezTo>
                    <a:pt x="29038" y="344"/>
                    <a:pt x="29029" y="334"/>
                    <a:pt x="29016" y="334"/>
                  </a:cubicBezTo>
                  <a:cubicBezTo>
                    <a:pt x="29005" y="334"/>
                    <a:pt x="28991" y="342"/>
                    <a:pt x="28974" y="352"/>
                  </a:cubicBezTo>
                  <a:cubicBezTo>
                    <a:pt x="28937" y="271"/>
                    <a:pt x="28883" y="255"/>
                    <a:pt x="28805" y="236"/>
                  </a:cubicBezTo>
                  <a:cubicBezTo>
                    <a:pt x="28727" y="254"/>
                    <a:pt x="28613" y="517"/>
                    <a:pt x="28548" y="517"/>
                  </a:cubicBezTo>
                  <a:cubicBezTo>
                    <a:pt x="28547" y="517"/>
                    <a:pt x="28545" y="517"/>
                    <a:pt x="28544" y="517"/>
                  </a:cubicBezTo>
                  <a:cubicBezTo>
                    <a:pt x="28535" y="515"/>
                    <a:pt x="28527" y="514"/>
                    <a:pt x="28518" y="514"/>
                  </a:cubicBezTo>
                  <a:cubicBezTo>
                    <a:pt x="28473" y="514"/>
                    <a:pt x="28432" y="540"/>
                    <a:pt x="28395" y="540"/>
                  </a:cubicBezTo>
                  <a:cubicBezTo>
                    <a:pt x="28388" y="540"/>
                    <a:pt x="28382" y="539"/>
                    <a:pt x="28376" y="537"/>
                  </a:cubicBezTo>
                  <a:cubicBezTo>
                    <a:pt x="28276" y="530"/>
                    <a:pt x="28200" y="498"/>
                    <a:pt x="28134" y="422"/>
                  </a:cubicBezTo>
                  <a:cubicBezTo>
                    <a:pt x="28115" y="429"/>
                    <a:pt x="28097" y="431"/>
                    <a:pt x="28080" y="431"/>
                  </a:cubicBezTo>
                  <a:cubicBezTo>
                    <a:pt x="28056" y="431"/>
                    <a:pt x="28032" y="427"/>
                    <a:pt x="28010" y="427"/>
                  </a:cubicBezTo>
                  <a:cubicBezTo>
                    <a:pt x="27994" y="427"/>
                    <a:pt x="27980" y="429"/>
                    <a:pt x="27965" y="436"/>
                  </a:cubicBezTo>
                  <a:cubicBezTo>
                    <a:pt x="27932" y="477"/>
                    <a:pt x="27927" y="486"/>
                    <a:pt x="27935" y="486"/>
                  </a:cubicBezTo>
                  <a:cubicBezTo>
                    <a:pt x="27941" y="486"/>
                    <a:pt x="27953" y="482"/>
                    <a:pt x="27967" y="482"/>
                  </a:cubicBezTo>
                  <a:cubicBezTo>
                    <a:pt x="27980" y="482"/>
                    <a:pt x="27994" y="485"/>
                    <a:pt x="28005" y="500"/>
                  </a:cubicBezTo>
                  <a:cubicBezTo>
                    <a:pt x="28011" y="487"/>
                    <a:pt x="28016" y="483"/>
                    <a:pt x="28019" y="483"/>
                  </a:cubicBezTo>
                  <a:cubicBezTo>
                    <a:pt x="28028" y="483"/>
                    <a:pt x="28028" y="512"/>
                    <a:pt x="28011" y="516"/>
                  </a:cubicBezTo>
                  <a:cubicBezTo>
                    <a:pt x="28007" y="517"/>
                    <a:pt x="28004" y="518"/>
                    <a:pt x="28000" y="518"/>
                  </a:cubicBezTo>
                  <a:cubicBezTo>
                    <a:pt x="27970" y="518"/>
                    <a:pt x="27911" y="484"/>
                    <a:pt x="27807" y="458"/>
                  </a:cubicBezTo>
                  <a:cubicBezTo>
                    <a:pt x="27804" y="458"/>
                    <a:pt x="27801" y="458"/>
                    <a:pt x="27798" y="458"/>
                  </a:cubicBezTo>
                  <a:cubicBezTo>
                    <a:pt x="27707" y="458"/>
                    <a:pt x="27659" y="538"/>
                    <a:pt x="27635" y="538"/>
                  </a:cubicBezTo>
                  <a:cubicBezTo>
                    <a:pt x="27630" y="538"/>
                    <a:pt x="27626" y="534"/>
                    <a:pt x="27622" y="523"/>
                  </a:cubicBezTo>
                  <a:cubicBezTo>
                    <a:pt x="27612" y="517"/>
                    <a:pt x="27614" y="504"/>
                    <a:pt x="27617" y="493"/>
                  </a:cubicBezTo>
                  <a:cubicBezTo>
                    <a:pt x="27614" y="488"/>
                    <a:pt x="27610" y="483"/>
                    <a:pt x="27607" y="478"/>
                  </a:cubicBezTo>
                  <a:cubicBezTo>
                    <a:pt x="27586" y="438"/>
                    <a:pt x="27554" y="415"/>
                    <a:pt x="27503" y="415"/>
                  </a:cubicBezTo>
                  <a:cubicBezTo>
                    <a:pt x="27460" y="415"/>
                    <a:pt x="27404" y="431"/>
                    <a:pt x="27332" y="467"/>
                  </a:cubicBezTo>
                  <a:cubicBezTo>
                    <a:pt x="27297" y="452"/>
                    <a:pt x="27265" y="447"/>
                    <a:pt x="27236" y="447"/>
                  </a:cubicBezTo>
                  <a:cubicBezTo>
                    <a:pt x="27201" y="447"/>
                    <a:pt x="27171" y="454"/>
                    <a:pt x="27145" y="458"/>
                  </a:cubicBezTo>
                  <a:cubicBezTo>
                    <a:pt x="27129" y="431"/>
                    <a:pt x="27115" y="421"/>
                    <a:pt x="27103" y="421"/>
                  </a:cubicBezTo>
                  <a:cubicBezTo>
                    <a:pt x="27077" y="421"/>
                    <a:pt x="27057" y="464"/>
                    <a:pt x="27041" y="492"/>
                  </a:cubicBezTo>
                  <a:cubicBezTo>
                    <a:pt x="27004" y="489"/>
                    <a:pt x="26990" y="454"/>
                    <a:pt x="26982" y="454"/>
                  </a:cubicBezTo>
                  <a:cubicBezTo>
                    <a:pt x="26980" y="454"/>
                    <a:pt x="26979" y="457"/>
                    <a:pt x="26977" y="464"/>
                  </a:cubicBezTo>
                  <a:cubicBezTo>
                    <a:pt x="26976" y="462"/>
                    <a:pt x="26974" y="461"/>
                    <a:pt x="26973" y="461"/>
                  </a:cubicBezTo>
                  <a:cubicBezTo>
                    <a:pt x="26967" y="461"/>
                    <a:pt x="26960" y="472"/>
                    <a:pt x="26933" y="478"/>
                  </a:cubicBezTo>
                  <a:cubicBezTo>
                    <a:pt x="26929" y="471"/>
                    <a:pt x="26924" y="468"/>
                    <a:pt x="26919" y="468"/>
                  </a:cubicBezTo>
                  <a:cubicBezTo>
                    <a:pt x="26903" y="468"/>
                    <a:pt x="26882" y="497"/>
                    <a:pt x="26853" y="525"/>
                  </a:cubicBezTo>
                  <a:cubicBezTo>
                    <a:pt x="26847" y="535"/>
                    <a:pt x="26840" y="540"/>
                    <a:pt x="26833" y="540"/>
                  </a:cubicBezTo>
                  <a:cubicBezTo>
                    <a:pt x="26806" y="540"/>
                    <a:pt x="26772" y="478"/>
                    <a:pt x="26732" y="478"/>
                  </a:cubicBezTo>
                  <a:cubicBezTo>
                    <a:pt x="26722" y="478"/>
                    <a:pt x="26711" y="482"/>
                    <a:pt x="26700" y="493"/>
                  </a:cubicBezTo>
                  <a:cubicBezTo>
                    <a:pt x="26669" y="516"/>
                    <a:pt x="26640" y="523"/>
                    <a:pt x="26611" y="523"/>
                  </a:cubicBezTo>
                  <a:cubicBezTo>
                    <a:pt x="26574" y="523"/>
                    <a:pt x="26539" y="512"/>
                    <a:pt x="26507" y="512"/>
                  </a:cubicBezTo>
                  <a:cubicBezTo>
                    <a:pt x="26494" y="512"/>
                    <a:pt x="26482" y="513"/>
                    <a:pt x="26470" y="518"/>
                  </a:cubicBezTo>
                  <a:cubicBezTo>
                    <a:pt x="26446" y="569"/>
                    <a:pt x="26424" y="586"/>
                    <a:pt x="26403" y="586"/>
                  </a:cubicBezTo>
                  <a:cubicBezTo>
                    <a:pt x="26364" y="586"/>
                    <a:pt x="26329" y="533"/>
                    <a:pt x="26297" y="528"/>
                  </a:cubicBezTo>
                  <a:cubicBezTo>
                    <a:pt x="26289" y="524"/>
                    <a:pt x="26282" y="523"/>
                    <a:pt x="26274" y="523"/>
                  </a:cubicBezTo>
                  <a:cubicBezTo>
                    <a:pt x="26180" y="523"/>
                    <a:pt x="26029" y="768"/>
                    <a:pt x="25958" y="768"/>
                  </a:cubicBezTo>
                  <a:cubicBezTo>
                    <a:pt x="25949" y="768"/>
                    <a:pt x="25941" y="765"/>
                    <a:pt x="25935" y="756"/>
                  </a:cubicBezTo>
                  <a:cubicBezTo>
                    <a:pt x="25923" y="760"/>
                    <a:pt x="25912" y="761"/>
                    <a:pt x="25900" y="761"/>
                  </a:cubicBezTo>
                  <a:cubicBezTo>
                    <a:pt x="25894" y="761"/>
                    <a:pt x="25889" y="761"/>
                    <a:pt x="25883" y="760"/>
                  </a:cubicBezTo>
                  <a:cubicBezTo>
                    <a:pt x="25853" y="752"/>
                    <a:pt x="25822" y="747"/>
                    <a:pt x="25792" y="746"/>
                  </a:cubicBezTo>
                  <a:cubicBezTo>
                    <a:pt x="25782" y="732"/>
                    <a:pt x="25774" y="728"/>
                    <a:pt x="25768" y="728"/>
                  </a:cubicBezTo>
                  <a:cubicBezTo>
                    <a:pt x="25760" y="728"/>
                    <a:pt x="25756" y="736"/>
                    <a:pt x="25756" y="743"/>
                  </a:cubicBezTo>
                  <a:cubicBezTo>
                    <a:pt x="25716" y="743"/>
                    <a:pt x="25672" y="745"/>
                    <a:pt x="25618" y="747"/>
                  </a:cubicBezTo>
                  <a:cubicBezTo>
                    <a:pt x="25525" y="776"/>
                    <a:pt x="25448" y="799"/>
                    <a:pt x="25384" y="799"/>
                  </a:cubicBezTo>
                  <a:cubicBezTo>
                    <a:pt x="25358" y="799"/>
                    <a:pt x="25334" y="795"/>
                    <a:pt x="25312" y="787"/>
                  </a:cubicBezTo>
                  <a:cubicBezTo>
                    <a:pt x="25292" y="754"/>
                    <a:pt x="25274" y="743"/>
                    <a:pt x="25258" y="743"/>
                  </a:cubicBezTo>
                  <a:cubicBezTo>
                    <a:pt x="25226" y="743"/>
                    <a:pt x="25199" y="785"/>
                    <a:pt x="25176" y="785"/>
                  </a:cubicBezTo>
                  <a:cubicBezTo>
                    <a:pt x="25165" y="785"/>
                    <a:pt x="25154" y="774"/>
                    <a:pt x="25144" y="743"/>
                  </a:cubicBezTo>
                  <a:cubicBezTo>
                    <a:pt x="25083" y="701"/>
                    <a:pt x="25059" y="686"/>
                    <a:pt x="25037" y="686"/>
                  </a:cubicBezTo>
                  <a:cubicBezTo>
                    <a:pt x="25032" y="686"/>
                    <a:pt x="25026" y="687"/>
                    <a:pt x="25020" y="689"/>
                  </a:cubicBezTo>
                  <a:cubicBezTo>
                    <a:pt x="25015" y="702"/>
                    <a:pt x="25010" y="706"/>
                    <a:pt x="25004" y="706"/>
                  </a:cubicBezTo>
                  <a:cubicBezTo>
                    <a:pt x="24993" y="706"/>
                    <a:pt x="24980" y="694"/>
                    <a:pt x="24963" y="694"/>
                  </a:cubicBezTo>
                  <a:cubicBezTo>
                    <a:pt x="24961" y="694"/>
                    <a:pt x="24960" y="694"/>
                    <a:pt x="24959" y="694"/>
                  </a:cubicBezTo>
                  <a:cubicBezTo>
                    <a:pt x="24951" y="685"/>
                    <a:pt x="24941" y="681"/>
                    <a:pt x="24931" y="681"/>
                  </a:cubicBezTo>
                  <a:cubicBezTo>
                    <a:pt x="24904" y="681"/>
                    <a:pt x="24871" y="701"/>
                    <a:pt x="24827" y="707"/>
                  </a:cubicBezTo>
                  <a:cubicBezTo>
                    <a:pt x="24815" y="681"/>
                    <a:pt x="24803" y="671"/>
                    <a:pt x="24792" y="671"/>
                  </a:cubicBezTo>
                  <a:cubicBezTo>
                    <a:pt x="24760" y="671"/>
                    <a:pt x="24733" y="753"/>
                    <a:pt x="24706" y="778"/>
                  </a:cubicBezTo>
                  <a:cubicBezTo>
                    <a:pt x="24694" y="805"/>
                    <a:pt x="24681" y="816"/>
                    <a:pt x="24669" y="816"/>
                  </a:cubicBezTo>
                  <a:cubicBezTo>
                    <a:pt x="24665" y="816"/>
                    <a:pt x="24662" y="814"/>
                    <a:pt x="24658" y="812"/>
                  </a:cubicBezTo>
                  <a:cubicBezTo>
                    <a:pt x="24655" y="820"/>
                    <a:pt x="24652" y="824"/>
                    <a:pt x="24649" y="824"/>
                  </a:cubicBezTo>
                  <a:cubicBezTo>
                    <a:pt x="24637" y="824"/>
                    <a:pt x="24626" y="777"/>
                    <a:pt x="24615" y="741"/>
                  </a:cubicBezTo>
                  <a:cubicBezTo>
                    <a:pt x="24612" y="746"/>
                    <a:pt x="24609" y="748"/>
                    <a:pt x="24606" y="748"/>
                  </a:cubicBezTo>
                  <a:cubicBezTo>
                    <a:pt x="24602" y="748"/>
                    <a:pt x="24597" y="744"/>
                    <a:pt x="24593" y="744"/>
                  </a:cubicBezTo>
                  <a:cubicBezTo>
                    <a:pt x="24588" y="744"/>
                    <a:pt x="24584" y="749"/>
                    <a:pt x="24579" y="770"/>
                  </a:cubicBezTo>
                  <a:cubicBezTo>
                    <a:pt x="24577" y="776"/>
                    <a:pt x="24576" y="778"/>
                    <a:pt x="24574" y="778"/>
                  </a:cubicBezTo>
                  <a:cubicBezTo>
                    <a:pt x="24565" y="778"/>
                    <a:pt x="24556" y="713"/>
                    <a:pt x="24548" y="694"/>
                  </a:cubicBezTo>
                  <a:cubicBezTo>
                    <a:pt x="24546" y="688"/>
                    <a:pt x="24543" y="686"/>
                    <a:pt x="24540" y="686"/>
                  </a:cubicBezTo>
                  <a:cubicBezTo>
                    <a:pt x="24526" y="686"/>
                    <a:pt x="24515" y="749"/>
                    <a:pt x="24505" y="754"/>
                  </a:cubicBezTo>
                  <a:cubicBezTo>
                    <a:pt x="24501" y="751"/>
                    <a:pt x="24498" y="750"/>
                    <a:pt x="24495" y="750"/>
                  </a:cubicBezTo>
                  <a:cubicBezTo>
                    <a:pt x="24479" y="750"/>
                    <a:pt x="24470" y="779"/>
                    <a:pt x="24466" y="812"/>
                  </a:cubicBezTo>
                  <a:cubicBezTo>
                    <a:pt x="24464" y="799"/>
                    <a:pt x="24463" y="795"/>
                    <a:pt x="24462" y="795"/>
                  </a:cubicBezTo>
                  <a:cubicBezTo>
                    <a:pt x="24461" y="795"/>
                    <a:pt x="24461" y="804"/>
                    <a:pt x="24460" y="804"/>
                  </a:cubicBezTo>
                  <a:cubicBezTo>
                    <a:pt x="24460" y="804"/>
                    <a:pt x="24460" y="795"/>
                    <a:pt x="24459" y="760"/>
                  </a:cubicBezTo>
                  <a:cubicBezTo>
                    <a:pt x="24458" y="782"/>
                    <a:pt x="24449" y="802"/>
                    <a:pt x="24434" y="817"/>
                  </a:cubicBezTo>
                  <a:cubicBezTo>
                    <a:pt x="24424" y="817"/>
                    <a:pt x="24412" y="878"/>
                    <a:pt x="24396" y="878"/>
                  </a:cubicBezTo>
                  <a:cubicBezTo>
                    <a:pt x="24385" y="878"/>
                    <a:pt x="24372" y="851"/>
                    <a:pt x="24358" y="761"/>
                  </a:cubicBezTo>
                  <a:cubicBezTo>
                    <a:pt x="24351" y="774"/>
                    <a:pt x="24343" y="778"/>
                    <a:pt x="24336" y="778"/>
                  </a:cubicBezTo>
                  <a:cubicBezTo>
                    <a:pt x="24316" y="778"/>
                    <a:pt x="24294" y="750"/>
                    <a:pt x="24270" y="750"/>
                  </a:cubicBezTo>
                  <a:cubicBezTo>
                    <a:pt x="24259" y="750"/>
                    <a:pt x="24247" y="756"/>
                    <a:pt x="24235" y="774"/>
                  </a:cubicBezTo>
                  <a:cubicBezTo>
                    <a:pt x="24226" y="820"/>
                    <a:pt x="24216" y="834"/>
                    <a:pt x="24205" y="834"/>
                  </a:cubicBezTo>
                  <a:cubicBezTo>
                    <a:pt x="24191" y="834"/>
                    <a:pt x="24176" y="809"/>
                    <a:pt x="24160" y="809"/>
                  </a:cubicBezTo>
                  <a:cubicBezTo>
                    <a:pt x="24160" y="809"/>
                    <a:pt x="24159" y="810"/>
                    <a:pt x="24158" y="810"/>
                  </a:cubicBezTo>
                  <a:cubicBezTo>
                    <a:pt x="24147" y="754"/>
                    <a:pt x="24137" y="739"/>
                    <a:pt x="24126" y="739"/>
                  </a:cubicBezTo>
                  <a:cubicBezTo>
                    <a:pt x="24113" y="739"/>
                    <a:pt x="24099" y="765"/>
                    <a:pt x="24085" y="765"/>
                  </a:cubicBezTo>
                  <a:cubicBezTo>
                    <a:pt x="24079" y="765"/>
                    <a:pt x="24074" y="762"/>
                    <a:pt x="24069" y="752"/>
                  </a:cubicBezTo>
                  <a:cubicBezTo>
                    <a:pt x="24045" y="742"/>
                    <a:pt x="24019" y="668"/>
                    <a:pt x="23994" y="668"/>
                  </a:cubicBezTo>
                  <a:cubicBezTo>
                    <a:pt x="23986" y="668"/>
                    <a:pt x="23978" y="676"/>
                    <a:pt x="23969" y="696"/>
                  </a:cubicBezTo>
                  <a:cubicBezTo>
                    <a:pt x="23964" y="689"/>
                    <a:pt x="23960" y="686"/>
                    <a:pt x="23955" y="686"/>
                  </a:cubicBezTo>
                  <a:cubicBezTo>
                    <a:pt x="23931" y="686"/>
                    <a:pt x="23909" y="754"/>
                    <a:pt x="23884" y="754"/>
                  </a:cubicBezTo>
                  <a:cubicBezTo>
                    <a:pt x="23877" y="754"/>
                    <a:pt x="23869" y="747"/>
                    <a:pt x="23861" y="729"/>
                  </a:cubicBezTo>
                  <a:cubicBezTo>
                    <a:pt x="23855" y="839"/>
                    <a:pt x="23847" y="872"/>
                    <a:pt x="23838" y="872"/>
                  </a:cubicBezTo>
                  <a:cubicBezTo>
                    <a:pt x="23827" y="872"/>
                    <a:pt x="23815" y="819"/>
                    <a:pt x="23804" y="803"/>
                  </a:cubicBezTo>
                  <a:cubicBezTo>
                    <a:pt x="23799" y="784"/>
                    <a:pt x="23795" y="778"/>
                    <a:pt x="23790" y="778"/>
                  </a:cubicBezTo>
                  <a:cubicBezTo>
                    <a:pt x="23780" y="778"/>
                    <a:pt x="23771" y="806"/>
                    <a:pt x="23761" y="806"/>
                  </a:cubicBezTo>
                  <a:cubicBezTo>
                    <a:pt x="23755" y="806"/>
                    <a:pt x="23749" y="797"/>
                    <a:pt x="23743" y="770"/>
                  </a:cubicBezTo>
                  <a:cubicBezTo>
                    <a:pt x="23718" y="701"/>
                    <a:pt x="23693" y="664"/>
                    <a:pt x="23667" y="664"/>
                  </a:cubicBezTo>
                  <a:cubicBezTo>
                    <a:pt x="23650" y="664"/>
                    <a:pt x="23633" y="680"/>
                    <a:pt x="23616" y="716"/>
                  </a:cubicBezTo>
                  <a:cubicBezTo>
                    <a:pt x="23591" y="678"/>
                    <a:pt x="23568" y="664"/>
                    <a:pt x="23546" y="664"/>
                  </a:cubicBezTo>
                  <a:cubicBezTo>
                    <a:pt x="23530" y="664"/>
                    <a:pt x="23514" y="672"/>
                    <a:pt x="23500" y="684"/>
                  </a:cubicBezTo>
                  <a:cubicBezTo>
                    <a:pt x="23493" y="691"/>
                    <a:pt x="23486" y="693"/>
                    <a:pt x="23479" y="693"/>
                  </a:cubicBezTo>
                  <a:cubicBezTo>
                    <a:pt x="23460" y="693"/>
                    <a:pt x="23442" y="672"/>
                    <a:pt x="23425" y="672"/>
                  </a:cubicBezTo>
                  <a:cubicBezTo>
                    <a:pt x="23420" y="672"/>
                    <a:pt x="23415" y="674"/>
                    <a:pt x="23411" y="679"/>
                  </a:cubicBezTo>
                  <a:cubicBezTo>
                    <a:pt x="23374" y="679"/>
                    <a:pt x="23345" y="703"/>
                    <a:pt x="23320" y="703"/>
                  </a:cubicBezTo>
                  <a:cubicBezTo>
                    <a:pt x="23301" y="703"/>
                    <a:pt x="23285" y="690"/>
                    <a:pt x="23270" y="642"/>
                  </a:cubicBezTo>
                  <a:lnTo>
                    <a:pt x="23270" y="642"/>
                  </a:lnTo>
                  <a:cubicBezTo>
                    <a:pt x="23277" y="677"/>
                    <a:pt x="23272" y="690"/>
                    <a:pt x="23261" y="690"/>
                  </a:cubicBezTo>
                  <a:cubicBezTo>
                    <a:pt x="23232" y="690"/>
                    <a:pt x="23161" y="597"/>
                    <a:pt x="23173" y="578"/>
                  </a:cubicBezTo>
                  <a:lnTo>
                    <a:pt x="23173" y="578"/>
                  </a:lnTo>
                  <a:cubicBezTo>
                    <a:pt x="23144" y="607"/>
                    <a:pt x="23111" y="696"/>
                    <a:pt x="23062" y="696"/>
                  </a:cubicBezTo>
                  <a:cubicBezTo>
                    <a:pt x="23055" y="696"/>
                    <a:pt x="23048" y="694"/>
                    <a:pt x="23041" y="690"/>
                  </a:cubicBezTo>
                  <a:cubicBezTo>
                    <a:pt x="23031" y="671"/>
                    <a:pt x="23021" y="667"/>
                    <a:pt x="23010" y="667"/>
                  </a:cubicBezTo>
                  <a:cubicBezTo>
                    <a:pt x="22998" y="667"/>
                    <a:pt x="22985" y="673"/>
                    <a:pt x="22972" y="673"/>
                  </a:cubicBezTo>
                  <a:cubicBezTo>
                    <a:pt x="22958" y="673"/>
                    <a:pt x="22943" y="666"/>
                    <a:pt x="22927" y="639"/>
                  </a:cubicBezTo>
                  <a:cubicBezTo>
                    <a:pt x="22923" y="620"/>
                    <a:pt x="22919" y="612"/>
                    <a:pt x="22915" y="612"/>
                  </a:cubicBezTo>
                  <a:cubicBezTo>
                    <a:pt x="22901" y="612"/>
                    <a:pt x="22888" y="705"/>
                    <a:pt x="22872" y="705"/>
                  </a:cubicBezTo>
                  <a:cubicBezTo>
                    <a:pt x="22867" y="705"/>
                    <a:pt x="22862" y="696"/>
                    <a:pt x="22856" y="672"/>
                  </a:cubicBezTo>
                  <a:cubicBezTo>
                    <a:pt x="22829" y="601"/>
                    <a:pt x="22803" y="634"/>
                    <a:pt x="22772" y="609"/>
                  </a:cubicBezTo>
                  <a:cubicBezTo>
                    <a:pt x="22750" y="660"/>
                    <a:pt x="22729" y="684"/>
                    <a:pt x="22709" y="684"/>
                  </a:cubicBezTo>
                  <a:cubicBezTo>
                    <a:pt x="22698" y="684"/>
                    <a:pt x="22687" y="676"/>
                    <a:pt x="22677" y="660"/>
                  </a:cubicBezTo>
                  <a:cubicBezTo>
                    <a:pt x="22670" y="677"/>
                    <a:pt x="22664" y="682"/>
                    <a:pt x="22658" y="682"/>
                  </a:cubicBezTo>
                  <a:cubicBezTo>
                    <a:pt x="22646" y="682"/>
                    <a:pt x="22635" y="661"/>
                    <a:pt x="22624" y="661"/>
                  </a:cubicBezTo>
                  <a:cubicBezTo>
                    <a:pt x="22618" y="661"/>
                    <a:pt x="22613" y="668"/>
                    <a:pt x="22608" y="690"/>
                  </a:cubicBezTo>
                  <a:cubicBezTo>
                    <a:pt x="22602" y="686"/>
                    <a:pt x="22597" y="684"/>
                    <a:pt x="22592" y="684"/>
                  </a:cubicBezTo>
                  <a:cubicBezTo>
                    <a:pt x="22571" y="684"/>
                    <a:pt x="22556" y="713"/>
                    <a:pt x="22543" y="713"/>
                  </a:cubicBezTo>
                  <a:cubicBezTo>
                    <a:pt x="22537" y="713"/>
                    <a:pt x="22532" y="706"/>
                    <a:pt x="22527" y="684"/>
                  </a:cubicBezTo>
                  <a:cubicBezTo>
                    <a:pt x="22511" y="641"/>
                    <a:pt x="22504" y="615"/>
                    <a:pt x="22501" y="615"/>
                  </a:cubicBezTo>
                  <a:lnTo>
                    <a:pt x="22501" y="615"/>
                  </a:lnTo>
                  <a:cubicBezTo>
                    <a:pt x="22498" y="615"/>
                    <a:pt x="22501" y="651"/>
                    <a:pt x="22504" y="740"/>
                  </a:cubicBezTo>
                  <a:cubicBezTo>
                    <a:pt x="22504" y="755"/>
                    <a:pt x="22505" y="764"/>
                    <a:pt x="22505" y="768"/>
                  </a:cubicBezTo>
                  <a:cubicBezTo>
                    <a:pt x="22504" y="760"/>
                    <a:pt x="22500" y="735"/>
                    <a:pt x="22490" y="735"/>
                  </a:cubicBezTo>
                  <a:cubicBezTo>
                    <a:pt x="22485" y="735"/>
                    <a:pt x="22478" y="741"/>
                    <a:pt x="22469" y="760"/>
                  </a:cubicBezTo>
                  <a:cubicBezTo>
                    <a:pt x="22465" y="788"/>
                    <a:pt x="22460" y="799"/>
                    <a:pt x="22454" y="799"/>
                  </a:cubicBezTo>
                  <a:cubicBezTo>
                    <a:pt x="22436" y="799"/>
                    <a:pt x="22413" y="715"/>
                    <a:pt x="22382" y="715"/>
                  </a:cubicBezTo>
                  <a:cubicBezTo>
                    <a:pt x="22380" y="715"/>
                    <a:pt x="22378" y="715"/>
                    <a:pt x="22376" y="716"/>
                  </a:cubicBezTo>
                  <a:cubicBezTo>
                    <a:pt x="22333" y="788"/>
                    <a:pt x="22435" y="838"/>
                    <a:pt x="22356" y="896"/>
                  </a:cubicBezTo>
                  <a:cubicBezTo>
                    <a:pt x="22348" y="874"/>
                    <a:pt x="22339" y="866"/>
                    <a:pt x="22331" y="866"/>
                  </a:cubicBezTo>
                  <a:cubicBezTo>
                    <a:pt x="22305" y="866"/>
                    <a:pt x="22280" y="947"/>
                    <a:pt x="22254" y="947"/>
                  </a:cubicBezTo>
                  <a:cubicBezTo>
                    <a:pt x="22249" y="947"/>
                    <a:pt x="22243" y="944"/>
                    <a:pt x="22238" y="936"/>
                  </a:cubicBezTo>
                  <a:cubicBezTo>
                    <a:pt x="22196" y="868"/>
                    <a:pt x="22156" y="915"/>
                    <a:pt x="22116" y="881"/>
                  </a:cubicBezTo>
                  <a:cubicBezTo>
                    <a:pt x="22089" y="862"/>
                    <a:pt x="22058" y="852"/>
                    <a:pt x="22027" y="852"/>
                  </a:cubicBezTo>
                  <a:cubicBezTo>
                    <a:pt x="22016" y="852"/>
                    <a:pt x="22005" y="853"/>
                    <a:pt x="21995" y="855"/>
                  </a:cubicBezTo>
                  <a:cubicBezTo>
                    <a:pt x="21955" y="862"/>
                    <a:pt x="21915" y="876"/>
                    <a:pt x="21875" y="876"/>
                  </a:cubicBezTo>
                  <a:cubicBezTo>
                    <a:pt x="21831" y="911"/>
                    <a:pt x="21593" y="962"/>
                    <a:pt x="21383" y="1016"/>
                  </a:cubicBezTo>
                  <a:cubicBezTo>
                    <a:pt x="21373" y="1016"/>
                    <a:pt x="21364" y="1015"/>
                    <a:pt x="21354" y="1015"/>
                  </a:cubicBezTo>
                  <a:cubicBezTo>
                    <a:pt x="21307" y="1015"/>
                    <a:pt x="21260" y="1018"/>
                    <a:pt x="21213" y="1023"/>
                  </a:cubicBezTo>
                  <a:cubicBezTo>
                    <a:pt x="21199" y="1001"/>
                    <a:pt x="21184" y="980"/>
                    <a:pt x="21170" y="980"/>
                  </a:cubicBezTo>
                  <a:cubicBezTo>
                    <a:pt x="21158" y="980"/>
                    <a:pt x="21146" y="993"/>
                    <a:pt x="21135" y="1030"/>
                  </a:cubicBezTo>
                  <a:cubicBezTo>
                    <a:pt x="21068" y="1036"/>
                    <a:pt x="21032" y="1048"/>
                    <a:pt x="21012" y="1060"/>
                  </a:cubicBezTo>
                  <a:cubicBezTo>
                    <a:pt x="20993" y="1072"/>
                    <a:pt x="20991" y="1084"/>
                    <a:pt x="20995" y="1091"/>
                  </a:cubicBezTo>
                  <a:cubicBezTo>
                    <a:pt x="20996" y="1104"/>
                    <a:pt x="20997" y="1112"/>
                    <a:pt x="20998" y="1121"/>
                  </a:cubicBezTo>
                  <a:cubicBezTo>
                    <a:pt x="20996" y="1119"/>
                    <a:pt x="20992" y="1116"/>
                    <a:pt x="20990" y="1115"/>
                  </a:cubicBezTo>
                  <a:cubicBezTo>
                    <a:pt x="20988" y="1116"/>
                    <a:pt x="20987" y="1117"/>
                    <a:pt x="20986" y="1117"/>
                  </a:cubicBezTo>
                  <a:cubicBezTo>
                    <a:pt x="20976" y="1117"/>
                    <a:pt x="20961" y="1086"/>
                    <a:pt x="20944" y="1086"/>
                  </a:cubicBezTo>
                  <a:cubicBezTo>
                    <a:pt x="20937" y="1086"/>
                    <a:pt x="20929" y="1091"/>
                    <a:pt x="20921" y="1105"/>
                  </a:cubicBezTo>
                  <a:cubicBezTo>
                    <a:pt x="20888" y="1086"/>
                    <a:pt x="20702" y="1046"/>
                    <a:pt x="20641" y="979"/>
                  </a:cubicBezTo>
                  <a:cubicBezTo>
                    <a:pt x="20614" y="982"/>
                    <a:pt x="20590" y="1005"/>
                    <a:pt x="20569" y="1005"/>
                  </a:cubicBezTo>
                  <a:cubicBezTo>
                    <a:pt x="20559" y="1005"/>
                    <a:pt x="20550" y="1001"/>
                    <a:pt x="20542" y="989"/>
                  </a:cubicBezTo>
                  <a:cubicBezTo>
                    <a:pt x="20515" y="1014"/>
                    <a:pt x="20468" y="1095"/>
                    <a:pt x="20450" y="1095"/>
                  </a:cubicBezTo>
                  <a:cubicBezTo>
                    <a:pt x="20449" y="1095"/>
                    <a:pt x="20449" y="1095"/>
                    <a:pt x="20449" y="1095"/>
                  </a:cubicBezTo>
                  <a:cubicBezTo>
                    <a:pt x="20436" y="1138"/>
                    <a:pt x="20425" y="1157"/>
                    <a:pt x="20415" y="1157"/>
                  </a:cubicBezTo>
                  <a:cubicBezTo>
                    <a:pt x="20401" y="1157"/>
                    <a:pt x="20389" y="1114"/>
                    <a:pt x="20380" y="1050"/>
                  </a:cubicBezTo>
                  <a:cubicBezTo>
                    <a:pt x="20369" y="1020"/>
                    <a:pt x="20366" y="1016"/>
                    <a:pt x="20365" y="1016"/>
                  </a:cubicBezTo>
                  <a:cubicBezTo>
                    <a:pt x="20364" y="1016"/>
                    <a:pt x="20363" y="1017"/>
                    <a:pt x="20362" y="1017"/>
                  </a:cubicBezTo>
                  <a:cubicBezTo>
                    <a:pt x="20361" y="1017"/>
                    <a:pt x="20358" y="1015"/>
                    <a:pt x="20352" y="1004"/>
                  </a:cubicBezTo>
                  <a:cubicBezTo>
                    <a:pt x="20351" y="1025"/>
                    <a:pt x="20349" y="1032"/>
                    <a:pt x="20346" y="1032"/>
                  </a:cubicBezTo>
                  <a:cubicBezTo>
                    <a:pt x="20338" y="1032"/>
                    <a:pt x="20326" y="985"/>
                    <a:pt x="20310" y="985"/>
                  </a:cubicBezTo>
                  <a:cubicBezTo>
                    <a:pt x="20305" y="985"/>
                    <a:pt x="20300" y="990"/>
                    <a:pt x="20295" y="1002"/>
                  </a:cubicBezTo>
                  <a:cubicBezTo>
                    <a:pt x="20287" y="957"/>
                    <a:pt x="20280" y="943"/>
                    <a:pt x="20274" y="943"/>
                  </a:cubicBezTo>
                  <a:cubicBezTo>
                    <a:pt x="20262" y="943"/>
                    <a:pt x="20250" y="982"/>
                    <a:pt x="20235" y="982"/>
                  </a:cubicBezTo>
                  <a:cubicBezTo>
                    <a:pt x="20235" y="982"/>
                    <a:pt x="20234" y="981"/>
                    <a:pt x="20234" y="981"/>
                  </a:cubicBezTo>
                  <a:cubicBezTo>
                    <a:pt x="20210" y="985"/>
                    <a:pt x="20180" y="1018"/>
                    <a:pt x="20146" y="1049"/>
                  </a:cubicBezTo>
                  <a:cubicBezTo>
                    <a:pt x="20139" y="1057"/>
                    <a:pt x="20131" y="1060"/>
                    <a:pt x="20124" y="1060"/>
                  </a:cubicBezTo>
                  <a:cubicBezTo>
                    <a:pt x="20108" y="1060"/>
                    <a:pt x="20093" y="1048"/>
                    <a:pt x="20079" y="1048"/>
                  </a:cubicBezTo>
                  <a:cubicBezTo>
                    <a:pt x="20068" y="1048"/>
                    <a:pt x="20057" y="1055"/>
                    <a:pt x="20048" y="1079"/>
                  </a:cubicBezTo>
                  <a:cubicBezTo>
                    <a:pt x="20026" y="1086"/>
                    <a:pt x="20008" y="1139"/>
                    <a:pt x="19988" y="1139"/>
                  </a:cubicBezTo>
                  <a:cubicBezTo>
                    <a:pt x="19980" y="1139"/>
                    <a:pt x="19972" y="1130"/>
                    <a:pt x="19963" y="1105"/>
                  </a:cubicBezTo>
                  <a:cubicBezTo>
                    <a:pt x="19942" y="1096"/>
                    <a:pt x="19922" y="1060"/>
                    <a:pt x="19905" y="1060"/>
                  </a:cubicBezTo>
                  <a:cubicBezTo>
                    <a:pt x="19899" y="1060"/>
                    <a:pt x="19894" y="1063"/>
                    <a:pt x="19889" y="1073"/>
                  </a:cubicBezTo>
                  <a:cubicBezTo>
                    <a:pt x="19883" y="1088"/>
                    <a:pt x="19877" y="1092"/>
                    <a:pt x="19870" y="1092"/>
                  </a:cubicBezTo>
                  <a:cubicBezTo>
                    <a:pt x="19863" y="1092"/>
                    <a:pt x="19856" y="1087"/>
                    <a:pt x="19850" y="1087"/>
                  </a:cubicBezTo>
                  <a:cubicBezTo>
                    <a:pt x="19842" y="1087"/>
                    <a:pt x="19834" y="1094"/>
                    <a:pt x="19828" y="1123"/>
                  </a:cubicBezTo>
                  <a:cubicBezTo>
                    <a:pt x="19826" y="1129"/>
                    <a:pt x="19824" y="1133"/>
                    <a:pt x="19819" y="1133"/>
                  </a:cubicBezTo>
                  <a:cubicBezTo>
                    <a:pt x="19787" y="1133"/>
                    <a:pt x="19678" y="941"/>
                    <a:pt x="19636" y="941"/>
                  </a:cubicBezTo>
                  <a:lnTo>
                    <a:pt x="19464" y="945"/>
                  </a:lnTo>
                  <a:cubicBezTo>
                    <a:pt x="19357" y="946"/>
                    <a:pt x="18896" y="1003"/>
                    <a:pt x="18834" y="1114"/>
                  </a:cubicBezTo>
                  <a:cubicBezTo>
                    <a:pt x="18822" y="1135"/>
                    <a:pt x="18814" y="1142"/>
                    <a:pt x="18808" y="1142"/>
                  </a:cubicBezTo>
                  <a:cubicBezTo>
                    <a:pt x="18800" y="1142"/>
                    <a:pt x="18797" y="1127"/>
                    <a:pt x="18796" y="1120"/>
                  </a:cubicBezTo>
                  <a:cubicBezTo>
                    <a:pt x="18794" y="1118"/>
                    <a:pt x="18792" y="1100"/>
                    <a:pt x="18786" y="1100"/>
                  </a:cubicBezTo>
                  <a:cubicBezTo>
                    <a:pt x="18782" y="1100"/>
                    <a:pt x="18775" y="1109"/>
                    <a:pt x="18765" y="1135"/>
                  </a:cubicBezTo>
                  <a:cubicBezTo>
                    <a:pt x="18747" y="1125"/>
                    <a:pt x="18715" y="1066"/>
                    <a:pt x="18665" y="1066"/>
                  </a:cubicBezTo>
                  <a:cubicBezTo>
                    <a:pt x="18640" y="1066"/>
                    <a:pt x="18610" y="1081"/>
                    <a:pt x="18576" y="1124"/>
                  </a:cubicBezTo>
                  <a:cubicBezTo>
                    <a:pt x="18539" y="1081"/>
                    <a:pt x="18503" y="1060"/>
                    <a:pt x="18470" y="1060"/>
                  </a:cubicBezTo>
                  <a:cubicBezTo>
                    <a:pt x="18437" y="1060"/>
                    <a:pt x="18407" y="1083"/>
                    <a:pt x="18377" y="1130"/>
                  </a:cubicBezTo>
                  <a:cubicBezTo>
                    <a:pt x="18356" y="1153"/>
                    <a:pt x="18335" y="1163"/>
                    <a:pt x="18314" y="1163"/>
                  </a:cubicBezTo>
                  <a:cubicBezTo>
                    <a:pt x="18277" y="1163"/>
                    <a:pt x="18241" y="1131"/>
                    <a:pt x="18206" y="1076"/>
                  </a:cubicBezTo>
                  <a:cubicBezTo>
                    <a:pt x="18202" y="1077"/>
                    <a:pt x="18199" y="1078"/>
                    <a:pt x="18195" y="1078"/>
                  </a:cubicBezTo>
                  <a:cubicBezTo>
                    <a:pt x="18160" y="1078"/>
                    <a:pt x="18124" y="1013"/>
                    <a:pt x="18093" y="1013"/>
                  </a:cubicBezTo>
                  <a:cubicBezTo>
                    <a:pt x="18081" y="1013"/>
                    <a:pt x="18071" y="1022"/>
                    <a:pt x="18061" y="1044"/>
                  </a:cubicBezTo>
                  <a:cubicBezTo>
                    <a:pt x="18017" y="998"/>
                    <a:pt x="17916" y="977"/>
                    <a:pt x="17811" y="977"/>
                  </a:cubicBezTo>
                  <a:cubicBezTo>
                    <a:pt x="17680" y="977"/>
                    <a:pt x="17541" y="1008"/>
                    <a:pt x="17488" y="1058"/>
                  </a:cubicBezTo>
                  <a:cubicBezTo>
                    <a:pt x="17485" y="1068"/>
                    <a:pt x="17480" y="1078"/>
                    <a:pt x="17474" y="1086"/>
                  </a:cubicBezTo>
                  <a:cubicBezTo>
                    <a:pt x="17466" y="1118"/>
                    <a:pt x="17455" y="1137"/>
                    <a:pt x="17438" y="1137"/>
                  </a:cubicBezTo>
                  <a:cubicBezTo>
                    <a:pt x="17436" y="1140"/>
                    <a:pt x="17433" y="1142"/>
                    <a:pt x="17430" y="1142"/>
                  </a:cubicBezTo>
                  <a:cubicBezTo>
                    <a:pt x="17428" y="1142"/>
                    <a:pt x="17425" y="1140"/>
                    <a:pt x="17422" y="1135"/>
                  </a:cubicBezTo>
                  <a:cubicBezTo>
                    <a:pt x="17418" y="1131"/>
                    <a:pt x="17415" y="1129"/>
                    <a:pt x="17412" y="1129"/>
                  </a:cubicBezTo>
                  <a:cubicBezTo>
                    <a:pt x="17399" y="1129"/>
                    <a:pt x="17387" y="1160"/>
                    <a:pt x="17375" y="1180"/>
                  </a:cubicBezTo>
                  <a:cubicBezTo>
                    <a:pt x="17358" y="1154"/>
                    <a:pt x="17343" y="1170"/>
                    <a:pt x="17326" y="1126"/>
                  </a:cubicBezTo>
                  <a:cubicBezTo>
                    <a:pt x="17323" y="1135"/>
                    <a:pt x="17320" y="1139"/>
                    <a:pt x="17317" y="1139"/>
                  </a:cubicBezTo>
                  <a:cubicBezTo>
                    <a:pt x="17309" y="1139"/>
                    <a:pt x="17310" y="1096"/>
                    <a:pt x="17317" y="1074"/>
                  </a:cubicBezTo>
                  <a:cubicBezTo>
                    <a:pt x="17315" y="1073"/>
                    <a:pt x="17312" y="1072"/>
                    <a:pt x="17311" y="1072"/>
                  </a:cubicBezTo>
                  <a:cubicBezTo>
                    <a:pt x="17291" y="1061"/>
                    <a:pt x="17270" y="1048"/>
                    <a:pt x="17247" y="1048"/>
                  </a:cubicBezTo>
                  <a:cubicBezTo>
                    <a:pt x="17234" y="1048"/>
                    <a:pt x="17221" y="1052"/>
                    <a:pt x="17208" y="1063"/>
                  </a:cubicBezTo>
                  <a:cubicBezTo>
                    <a:pt x="17199" y="1059"/>
                    <a:pt x="17190" y="1057"/>
                    <a:pt x="17181" y="1057"/>
                  </a:cubicBezTo>
                  <a:cubicBezTo>
                    <a:pt x="17141" y="1057"/>
                    <a:pt x="17111" y="1094"/>
                    <a:pt x="17086" y="1101"/>
                  </a:cubicBezTo>
                  <a:cubicBezTo>
                    <a:pt x="17054" y="1091"/>
                    <a:pt x="17032" y="1082"/>
                    <a:pt x="17017" y="1065"/>
                  </a:cubicBezTo>
                  <a:cubicBezTo>
                    <a:pt x="17015" y="1064"/>
                    <a:pt x="17012" y="1063"/>
                    <a:pt x="17010" y="1063"/>
                  </a:cubicBezTo>
                  <a:cubicBezTo>
                    <a:pt x="17005" y="1063"/>
                    <a:pt x="17000" y="1066"/>
                    <a:pt x="16998" y="1072"/>
                  </a:cubicBezTo>
                  <a:cubicBezTo>
                    <a:pt x="16999" y="1067"/>
                    <a:pt x="17001" y="1060"/>
                    <a:pt x="17002" y="1054"/>
                  </a:cubicBezTo>
                  <a:cubicBezTo>
                    <a:pt x="17002" y="1049"/>
                    <a:pt x="17003" y="1046"/>
                    <a:pt x="17003" y="1043"/>
                  </a:cubicBezTo>
                  <a:lnTo>
                    <a:pt x="17003" y="1043"/>
                  </a:lnTo>
                  <a:cubicBezTo>
                    <a:pt x="16987" y="1046"/>
                    <a:pt x="16969" y="1049"/>
                    <a:pt x="16951" y="1049"/>
                  </a:cubicBezTo>
                  <a:cubicBezTo>
                    <a:pt x="16835" y="1049"/>
                    <a:pt x="16666" y="977"/>
                    <a:pt x="16545" y="977"/>
                  </a:cubicBezTo>
                  <a:cubicBezTo>
                    <a:pt x="16492" y="977"/>
                    <a:pt x="16447" y="991"/>
                    <a:pt x="16420" y="1030"/>
                  </a:cubicBezTo>
                  <a:cubicBezTo>
                    <a:pt x="16407" y="1048"/>
                    <a:pt x="16394" y="1055"/>
                    <a:pt x="16381" y="1055"/>
                  </a:cubicBezTo>
                  <a:cubicBezTo>
                    <a:pt x="16359" y="1055"/>
                    <a:pt x="16338" y="1038"/>
                    <a:pt x="16317" y="1020"/>
                  </a:cubicBezTo>
                  <a:cubicBezTo>
                    <a:pt x="16300" y="1036"/>
                    <a:pt x="16282" y="1041"/>
                    <a:pt x="16265" y="1041"/>
                  </a:cubicBezTo>
                  <a:cubicBezTo>
                    <a:pt x="16234" y="1041"/>
                    <a:pt x="16204" y="1025"/>
                    <a:pt x="16177" y="1025"/>
                  </a:cubicBezTo>
                  <a:cubicBezTo>
                    <a:pt x="16167" y="1025"/>
                    <a:pt x="16157" y="1027"/>
                    <a:pt x="16147" y="1034"/>
                  </a:cubicBezTo>
                  <a:cubicBezTo>
                    <a:pt x="16136" y="1048"/>
                    <a:pt x="16126" y="1051"/>
                    <a:pt x="16115" y="1051"/>
                  </a:cubicBezTo>
                  <a:cubicBezTo>
                    <a:pt x="16107" y="1051"/>
                    <a:pt x="16100" y="1049"/>
                    <a:pt x="16093" y="1049"/>
                  </a:cubicBezTo>
                  <a:cubicBezTo>
                    <a:pt x="16083" y="1049"/>
                    <a:pt x="16074" y="1052"/>
                    <a:pt x="16065" y="1064"/>
                  </a:cubicBezTo>
                  <a:cubicBezTo>
                    <a:pt x="16060" y="1076"/>
                    <a:pt x="16054" y="1081"/>
                    <a:pt x="16048" y="1081"/>
                  </a:cubicBezTo>
                  <a:cubicBezTo>
                    <a:pt x="16032" y="1081"/>
                    <a:pt x="16015" y="1046"/>
                    <a:pt x="16001" y="1046"/>
                  </a:cubicBezTo>
                  <a:cubicBezTo>
                    <a:pt x="15998" y="1046"/>
                    <a:pt x="15995" y="1047"/>
                    <a:pt x="15993" y="1050"/>
                  </a:cubicBezTo>
                  <a:cubicBezTo>
                    <a:pt x="15963" y="1052"/>
                    <a:pt x="15939" y="1084"/>
                    <a:pt x="15916" y="1084"/>
                  </a:cubicBezTo>
                  <a:cubicBezTo>
                    <a:pt x="15904" y="1084"/>
                    <a:pt x="15893" y="1075"/>
                    <a:pt x="15881" y="1050"/>
                  </a:cubicBezTo>
                  <a:cubicBezTo>
                    <a:pt x="15871" y="1029"/>
                    <a:pt x="15862" y="1021"/>
                    <a:pt x="15853" y="1021"/>
                  </a:cubicBezTo>
                  <a:cubicBezTo>
                    <a:pt x="15834" y="1021"/>
                    <a:pt x="15819" y="1063"/>
                    <a:pt x="15803" y="1068"/>
                  </a:cubicBezTo>
                  <a:cubicBezTo>
                    <a:pt x="15764" y="1032"/>
                    <a:pt x="15461" y="968"/>
                    <a:pt x="15358" y="968"/>
                  </a:cubicBezTo>
                  <a:cubicBezTo>
                    <a:pt x="15342" y="968"/>
                    <a:pt x="15330" y="970"/>
                    <a:pt x="15326" y="974"/>
                  </a:cubicBezTo>
                  <a:cubicBezTo>
                    <a:pt x="15277" y="971"/>
                    <a:pt x="15268" y="954"/>
                    <a:pt x="15261" y="954"/>
                  </a:cubicBezTo>
                  <a:cubicBezTo>
                    <a:pt x="15260" y="954"/>
                    <a:pt x="15259" y="955"/>
                    <a:pt x="15257" y="956"/>
                  </a:cubicBezTo>
                  <a:cubicBezTo>
                    <a:pt x="15253" y="972"/>
                    <a:pt x="15242" y="1092"/>
                    <a:pt x="15226" y="1092"/>
                  </a:cubicBezTo>
                  <a:cubicBezTo>
                    <a:pt x="15223" y="1092"/>
                    <a:pt x="15220" y="1088"/>
                    <a:pt x="15217" y="1079"/>
                  </a:cubicBezTo>
                  <a:cubicBezTo>
                    <a:pt x="15206" y="1077"/>
                    <a:pt x="15192" y="1069"/>
                    <a:pt x="15173" y="1069"/>
                  </a:cubicBezTo>
                  <a:cubicBezTo>
                    <a:pt x="15159" y="1069"/>
                    <a:pt x="15141" y="1074"/>
                    <a:pt x="15121" y="1091"/>
                  </a:cubicBezTo>
                  <a:cubicBezTo>
                    <a:pt x="15072" y="1074"/>
                    <a:pt x="15044" y="1062"/>
                    <a:pt x="15028" y="1060"/>
                  </a:cubicBezTo>
                  <a:cubicBezTo>
                    <a:pt x="15026" y="1071"/>
                    <a:pt x="15023" y="1075"/>
                    <a:pt x="15021" y="1075"/>
                  </a:cubicBezTo>
                  <a:cubicBezTo>
                    <a:pt x="15013" y="1075"/>
                    <a:pt x="15008" y="1013"/>
                    <a:pt x="15006" y="1011"/>
                  </a:cubicBezTo>
                  <a:cubicBezTo>
                    <a:pt x="15005" y="1010"/>
                    <a:pt x="15004" y="1009"/>
                    <a:pt x="15004" y="1009"/>
                  </a:cubicBezTo>
                  <a:cubicBezTo>
                    <a:pt x="15000" y="1009"/>
                    <a:pt x="14995" y="1030"/>
                    <a:pt x="14953" y="1030"/>
                  </a:cubicBezTo>
                  <a:cubicBezTo>
                    <a:pt x="14945" y="1030"/>
                    <a:pt x="14935" y="1029"/>
                    <a:pt x="14923" y="1027"/>
                  </a:cubicBezTo>
                  <a:cubicBezTo>
                    <a:pt x="14899" y="1074"/>
                    <a:pt x="14874" y="1064"/>
                    <a:pt x="14852" y="1069"/>
                  </a:cubicBezTo>
                  <a:cubicBezTo>
                    <a:pt x="14847" y="1079"/>
                    <a:pt x="14841" y="1083"/>
                    <a:pt x="14836" y="1083"/>
                  </a:cubicBezTo>
                  <a:cubicBezTo>
                    <a:pt x="14824" y="1083"/>
                    <a:pt x="14813" y="1068"/>
                    <a:pt x="14801" y="1068"/>
                  </a:cubicBezTo>
                  <a:cubicBezTo>
                    <a:pt x="14796" y="1068"/>
                    <a:pt x="14791" y="1071"/>
                    <a:pt x="14787" y="1079"/>
                  </a:cubicBezTo>
                  <a:cubicBezTo>
                    <a:pt x="14775" y="1101"/>
                    <a:pt x="14764" y="1112"/>
                    <a:pt x="14751" y="1112"/>
                  </a:cubicBezTo>
                  <a:cubicBezTo>
                    <a:pt x="14741" y="1112"/>
                    <a:pt x="14731" y="1105"/>
                    <a:pt x="14721" y="1091"/>
                  </a:cubicBezTo>
                  <a:cubicBezTo>
                    <a:pt x="14714" y="1112"/>
                    <a:pt x="14698" y="1117"/>
                    <a:pt x="14680" y="1117"/>
                  </a:cubicBezTo>
                  <a:cubicBezTo>
                    <a:pt x="14664" y="1117"/>
                    <a:pt x="14646" y="1113"/>
                    <a:pt x="14629" y="1113"/>
                  </a:cubicBezTo>
                  <a:cubicBezTo>
                    <a:pt x="14611" y="1113"/>
                    <a:pt x="14595" y="1118"/>
                    <a:pt x="14587" y="1140"/>
                  </a:cubicBezTo>
                  <a:cubicBezTo>
                    <a:pt x="14571" y="1163"/>
                    <a:pt x="14553" y="1188"/>
                    <a:pt x="14534" y="1188"/>
                  </a:cubicBezTo>
                  <a:cubicBezTo>
                    <a:pt x="14524" y="1188"/>
                    <a:pt x="14514" y="1181"/>
                    <a:pt x="14503" y="1166"/>
                  </a:cubicBezTo>
                  <a:cubicBezTo>
                    <a:pt x="14497" y="1170"/>
                    <a:pt x="14491" y="1172"/>
                    <a:pt x="14484" y="1172"/>
                  </a:cubicBezTo>
                  <a:cubicBezTo>
                    <a:pt x="14463" y="1172"/>
                    <a:pt x="14441" y="1153"/>
                    <a:pt x="14417" y="1153"/>
                  </a:cubicBezTo>
                  <a:cubicBezTo>
                    <a:pt x="14411" y="1153"/>
                    <a:pt x="14404" y="1155"/>
                    <a:pt x="14397" y="1158"/>
                  </a:cubicBezTo>
                  <a:cubicBezTo>
                    <a:pt x="14281" y="1142"/>
                    <a:pt x="14268" y="1102"/>
                    <a:pt x="14263" y="1102"/>
                  </a:cubicBezTo>
                  <a:cubicBezTo>
                    <a:pt x="14263" y="1102"/>
                    <a:pt x="14263" y="1102"/>
                    <a:pt x="14262" y="1102"/>
                  </a:cubicBezTo>
                  <a:cubicBezTo>
                    <a:pt x="14259" y="1096"/>
                    <a:pt x="14257" y="1082"/>
                    <a:pt x="14227" y="1082"/>
                  </a:cubicBezTo>
                  <a:cubicBezTo>
                    <a:pt x="14213" y="1082"/>
                    <a:pt x="14192" y="1086"/>
                    <a:pt x="14161" y="1095"/>
                  </a:cubicBezTo>
                  <a:lnTo>
                    <a:pt x="14144" y="1079"/>
                  </a:lnTo>
                  <a:cubicBezTo>
                    <a:pt x="14102" y="1082"/>
                    <a:pt x="14046" y="1083"/>
                    <a:pt x="13965" y="1095"/>
                  </a:cubicBezTo>
                  <a:cubicBezTo>
                    <a:pt x="13935" y="1113"/>
                    <a:pt x="13908" y="1119"/>
                    <a:pt x="13883" y="1119"/>
                  </a:cubicBezTo>
                  <a:cubicBezTo>
                    <a:pt x="13846" y="1119"/>
                    <a:pt x="13814" y="1108"/>
                    <a:pt x="13785" y="1108"/>
                  </a:cubicBezTo>
                  <a:cubicBezTo>
                    <a:pt x="13770" y="1108"/>
                    <a:pt x="13755" y="1111"/>
                    <a:pt x="13742" y="1123"/>
                  </a:cubicBezTo>
                  <a:cubicBezTo>
                    <a:pt x="13726" y="1116"/>
                    <a:pt x="13712" y="1114"/>
                    <a:pt x="13699" y="1114"/>
                  </a:cubicBezTo>
                  <a:cubicBezTo>
                    <a:pt x="13666" y="1114"/>
                    <a:pt x="13643" y="1128"/>
                    <a:pt x="13624" y="1130"/>
                  </a:cubicBezTo>
                  <a:cubicBezTo>
                    <a:pt x="13594" y="1148"/>
                    <a:pt x="13578" y="1152"/>
                    <a:pt x="13566" y="1152"/>
                  </a:cubicBezTo>
                  <a:cubicBezTo>
                    <a:pt x="13557" y="1152"/>
                    <a:pt x="13550" y="1150"/>
                    <a:pt x="13541" y="1148"/>
                  </a:cubicBezTo>
                  <a:cubicBezTo>
                    <a:pt x="13537" y="1158"/>
                    <a:pt x="13479" y="1161"/>
                    <a:pt x="13402" y="1161"/>
                  </a:cubicBezTo>
                  <a:cubicBezTo>
                    <a:pt x="13327" y="1161"/>
                    <a:pt x="13233" y="1158"/>
                    <a:pt x="13154" y="1158"/>
                  </a:cubicBezTo>
                  <a:cubicBezTo>
                    <a:pt x="13075" y="1158"/>
                    <a:pt x="13010" y="1161"/>
                    <a:pt x="12991" y="1170"/>
                  </a:cubicBezTo>
                  <a:cubicBezTo>
                    <a:pt x="12969" y="1180"/>
                    <a:pt x="12946" y="1191"/>
                    <a:pt x="12923" y="1191"/>
                  </a:cubicBezTo>
                  <a:cubicBezTo>
                    <a:pt x="12915" y="1191"/>
                    <a:pt x="12906" y="1189"/>
                    <a:pt x="12897" y="1185"/>
                  </a:cubicBezTo>
                  <a:cubicBezTo>
                    <a:pt x="12892" y="1183"/>
                    <a:pt x="12878" y="1181"/>
                    <a:pt x="12860" y="1181"/>
                  </a:cubicBezTo>
                  <a:cubicBezTo>
                    <a:pt x="12785" y="1181"/>
                    <a:pt x="12627" y="1205"/>
                    <a:pt x="12563" y="1298"/>
                  </a:cubicBezTo>
                  <a:lnTo>
                    <a:pt x="12308" y="1302"/>
                  </a:lnTo>
                  <a:cubicBezTo>
                    <a:pt x="12249" y="1299"/>
                    <a:pt x="12186" y="1297"/>
                    <a:pt x="12125" y="1297"/>
                  </a:cubicBezTo>
                  <a:cubicBezTo>
                    <a:pt x="12025" y="1297"/>
                    <a:pt x="11932" y="1301"/>
                    <a:pt x="11875" y="1308"/>
                  </a:cubicBezTo>
                  <a:lnTo>
                    <a:pt x="11804" y="1310"/>
                  </a:lnTo>
                  <a:lnTo>
                    <a:pt x="11789" y="1310"/>
                  </a:lnTo>
                  <a:lnTo>
                    <a:pt x="11722" y="1311"/>
                  </a:lnTo>
                  <a:cubicBezTo>
                    <a:pt x="11706" y="1260"/>
                    <a:pt x="11694" y="1167"/>
                    <a:pt x="11685" y="1118"/>
                  </a:cubicBezTo>
                  <a:lnTo>
                    <a:pt x="11685" y="1118"/>
                  </a:lnTo>
                  <a:cubicBezTo>
                    <a:pt x="11685" y="1118"/>
                    <a:pt x="11686" y="1118"/>
                    <a:pt x="11687" y="1118"/>
                  </a:cubicBezTo>
                  <a:cubicBezTo>
                    <a:pt x="11712" y="1118"/>
                    <a:pt x="11758" y="1086"/>
                    <a:pt x="11727" y="1086"/>
                  </a:cubicBezTo>
                  <a:cubicBezTo>
                    <a:pt x="11719" y="1086"/>
                    <a:pt x="11704" y="1088"/>
                    <a:pt x="11682" y="1095"/>
                  </a:cubicBezTo>
                  <a:cubicBezTo>
                    <a:pt x="11682" y="1096"/>
                    <a:pt x="11682" y="1097"/>
                    <a:pt x="11681" y="1097"/>
                  </a:cubicBezTo>
                  <a:cubicBezTo>
                    <a:pt x="11679" y="1089"/>
                    <a:pt x="11678" y="1084"/>
                    <a:pt x="11676" y="1084"/>
                  </a:cubicBezTo>
                  <a:cubicBezTo>
                    <a:pt x="11675" y="1084"/>
                    <a:pt x="11674" y="1088"/>
                    <a:pt x="11673" y="1097"/>
                  </a:cubicBezTo>
                  <a:cubicBezTo>
                    <a:pt x="11673" y="1100"/>
                    <a:pt x="11673" y="1104"/>
                    <a:pt x="11673" y="1106"/>
                  </a:cubicBezTo>
                  <a:cubicBezTo>
                    <a:pt x="11651" y="1133"/>
                    <a:pt x="11635" y="1175"/>
                    <a:pt x="11623" y="1175"/>
                  </a:cubicBezTo>
                  <a:cubicBezTo>
                    <a:pt x="11623" y="1175"/>
                    <a:pt x="11623" y="1175"/>
                    <a:pt x="11622" y="1175"/>
                  </a:cubicBezTo>
                  <a:cubicBezTo>
                    <a:pt x="11626" y="1163"/>
                    <a:pt x="11631" y="1152"/>
                    <a:pt x="11635" y="1142"/>
                  </a:cubicBezTo>
                  <a:lnTo>
                    <a:pt x="11635" y="1142"/>
                  </a:lnTo>
                  <a:cubicBezTo>
                    <a:pt x="11629" y="1158"/>
                    <a:pt x="11575" y="1162"/>
                    <a:pt x="11502" y="1162"/>
                  </a:cubicBezTo>
                  <a:cubicBezTo>
                    <a:pt x="11397" y="1162"/>
                    <a:pt x="11250" y="1153"/>
                    <a:pt x="11147" y="1153"/>
                  </a:cubicBezTo>
                  <a:cubicBezTo>
                    <a:pt x="11111" y="1153"/>
                    <a:pt x="11080" y="1154"/>
                    <a:pt x="11059" y="1157"/>
                  </a:cubicBezTo>
                  <a:cubicBezTo>
                    <a:pt x="11047" y="1125"/>
                    <a:pt x="11017" y="1108"/>
                    <a:pt x="10987" y="1108"/>
                  </a:cubicBezTo>
                  <a:cubicBezTo>
                    <a:pt x="10962" y="1108"/>
                    <a:pt x="10936" y="1121"/>
                    <a:pt x="10925" y="1148"/>
                  </a:cubicBezTo>
                  <a:cubicBezTo>
                    <a:pt x="10906" y="1115"/>
                    <a:pt x="10916" y="1063"/>
                    <a:pt x="10945" y="1045"/>
                  </a:cubicBezTo>
                  <a:lnTo>
                    <a:pt x="10945" y="1045"/>
                  </a:lnTo>
                  <a:cubicBezTo>
                    <a:pt x="10931" y="1046"/>
                    <a:pt x="10918" y="1046"/>
                    <a:pt x="10905" y="1046"/>
                  </a:cubicBezTo>
                  <a:cubicBezTo>
                    <a:pt x="10712" y="1046"/>
                    <a:pt x="10719" y="957"/>
                    <a:pt x="10528" y="957"/>
                  </a:cubicBezTo>
                  <a:cubicBezTo>
                    <a:pt x="10515" y="957"/>
                    <a:pt x="10502" y="958"/>
                    <a:pt x="10487" y="959"/>
                  </a:cubicBezTo>
                  <a:cubicBezTo>
                    <a:pt x="10468" y="960"/>
                    <a:pt x="10445" y="960"/>
                    <a:pt x="10421" y="960"/>
                  </a:cubicBezTo>
                  <a:cubicBezTo>
                    <a:pt x="10321" y="960"/>
                    <a:pt x="10194" y="950"/>
                    <a:pt x="10123" y="932"/>
                  </a:cubicBezTo>
                  <a:lnTo>
                    <a:pt x="10122" y="932"/>
                  </a:lnTo>
                  <a:cubicBezTo>
                    <a:pt x="10118" y="924"/>
                    <a:pt x="10115" y="916"/>
                    <a:pt x="10111" y="907"/>
                  </a:cubicBezTo>
                  <a:lnTo>
                    <a:pt x="10111" y="907"/>
                  </a:lnTo>
                  <a:cubicBezTo>
                    <a:pt x="10120" y="924"/>
                    <a:pt x="10126" y="932"/>
                    <a:pt x="10129" y="932"/>
                  </a:cubicBezTo>
                  <a:cubicBezTo>
                    <a:pt x="10133" y="932"/>
                    <a:pt x="10126" y="913"/>
                    <a:pt x="10101" y="881"/>
                  </a:cubicBezTo>
                  <a:cubicBezTo>
                    <a:pt x="10096" y="867"/>
                    <a:pt x="10093" y="861"/>
                    <a:pt x="10089" y="861"/>
                  </a:cubicBezTo>
                  <a:cubicBezTo>
                    <a:pt x="10081" y="861"/>
                    <a:pt x="10074" y="894"/>
                    <a:pt x="10064" y="927"/>
                  </a:cubicBezTo>
                  <a:cubicBezTo>
                    <a:pt x="10045" y="932"/>
                    <a:pt x="10043" y="946"/>
                    <a:pt x="10050" y="962"/>
                  </a:cubicBezTo>
                  <a:cubicBezTo>
                    <a:pt x="10045" y="975"/>
                    <a:pt x="10034" y="987"/>
                    <a:pt x="10022" y="994"/>
                  </a:cubicBezTo>
                  <a:cubicBezTo>
                    <a:pt x="10017" y="999"/>
                    <a:pt x="10012" y="1001"/>
                    <a:pt x="10007" y="1001"/>
                  </a:cubicBezTo>
                  <a:cubicBezTo>
                    <a:pt x="9994" y="1001"/>
                    <a:pt x="9979" y="988"/>
                    <a:pt x="9963" y="988"/>
                  </a:cubicBezTo>
                  <a:cubicBezTo>
                    <a:pt x="9953" y="988"/>
                    <a:pt x="9942" y="994"/>
                    <a:pt x="9931" y="1016"/>
                  </a:cubicBezTo>
                  <a:cubicBezTo>
                    <a:pt x="9925" y="1014"/>
                    <a:pt x="9919" y="1014"/>
                    <a:pt x="9913" y="1014"/>
                  </a:cubicBezTo>
                  <a:cubicBezTo>
                    <a:pt x="9892" y="1014"/>
                    <a:pt x="9870" y="1020"/>
                    <a:pt x="9846" y="1020"/>
                  </a:cubicBezTo>
                  <a:cubicBezTo>
                    <a:pt x="9834" y="1020"/>
                    <a:pt x="9821" y="1018"/>
                    <a:pt x="9808" y="1013"/>
                  </a:cubicBezTo>
                  <a:cubicBezTo>
                    <a:pt x="9746" y="1007"/>
                    <a:pt x="9690" y="997"/>
                    <a:pt x="9637" y="992"/>
                  </a:cubicBezTo>
                  <a:cubicBezTo>
                    <a:pt x="9621" y="989"/>
                    <a:pt x="9605" y="988"/>
                    <a:pt x="9588" y="988"/>
                  </a:cubicBezTo>
                  <a:cubicBezTo>
                    <a:pt x="9556" y="988"/>
                    <a:pt x="9525" y="993"/>
                    <a:pt x="9495" y="1002"/>
                  </a:cubicBezTo>
                  <a:cubicBezTo>
                    <a:pt x="9473" y="1020"/>
                    <a:pt x="9452" y="1026"/>
                    <a:pt x="9431" y="1026"/>
                  </a:cubicBezTo>
                  <a:cubicBezTo>
                    <a:pt x="9407" y="1026"/>
                    <a:pt x="9383" y="1017"/>
                    <a:pt x="9361" y="1008"/>
                  </a:cubicBezTo>
                  <a:cubicBezTo>
                    <a:pt x="9365" y="995"/>
                    <a:pt x="9343" y="984"/>
                    <a:pt x="9271" y="976"/>
                  </a:cubicBezTo>
                  <a:cubicBezTo>
                    <a:pt x="9263" y="976"/>
                    <a:pt x="9121" y="956"/>
                    <a:pt x="9057" y="956"/>
                  </a:cubicBezTo>
                  <a:cubicBezTo>
                    <a:pt x="9049" y="956"/>
                    <a:pt x="9042" y="957"/>
                    <a:pt x="9037" y="957"/>
                  </a:cubicBezTo>
                  <a:cubicBezTo>
                    <a:pt x="9032" y="958"/>
                    <a:pt x="9026" y="958"/>
                    <a:pt x="9021" y="958"/>
                  </a:cubicBezTo>
                  <a:cubicBezTo>
                    <a:pt x="8944" y="958"/>
                    <a:pt x="8875" y="876"/>
                    <a:pt x="8802" y="876"/>
                  </a:cubicBezTo>
                  <a:cubicBezTo>
                    <a:pt x="8776" y="876"/>
                    <a:pt x="8751" y="886"/>
                    <a:pt x="8724" y="913"/>
                  </a:cubicBezTo>
                  <a:cubicBezTo>
                    <a:pt x="8670" y="905"/>
                    <a:pt x="8636" y="915"/>
                    <a:pt x="8611" y="876"/>
                  </a:cubicBezTo>
                  <a:lnTo>
                    <a:pt x="8611" y="876"/>
                  </a:lnTo>
                  <a:cubicBezTo>
                    <a:pt x="8647" y="943"/>
                    <a:pt x="8636" y="965"/>
                    <a:pt x="8610" y="965"/>
                  </a:cubicBezTo>
                  <a:cubicBezTo>
                    <a:pt x="8560" y="965"/>
                    <a:pt x="8453" y="879"/>
                    <a:pt x="8537" y="867"/>
                  </a:cubicBezTo>
                  <a:cubicBezTo>
                    <a:pt x="8531" y="847"/>
                    <a:pt x="8522" y="840"/>
                    <a:pt x="8510" y="840"/>
                  </a:cubicBezTo>
                  <a:cubicBezTo>
                    <a:pt x="8495" y="840"/>
                    <a:pt x="8476" y="853"/>
                    <a:pt x="8462" y="866"/>
                  </a:cubicBezTo>
                  <a:cubicBezTo>
                    <a:pt x="8458" y="855"/>
                    <a:pt x="8453" y="850"/>
                    <a:pt x="8449" y="850"/>
                  </a:cubicBezTo>
                  <a:cubicBezTo>
                    <a:pt x="8424" y="850"/>
                    <a:pt x="8396" y="1028"/>
                    <a:pt x="8348" y="1028"/>
                  </a:cubicBezTo>
                  <a:cubicBezTo>
                    <a:pt x="8346" y="1028"/>
                    <a:pt x="8344" y="1028"/>
                    <a:pt x="8342" y="1027"/>
                  </a:cubicBezTo>
                  <a:cubicBezTo>
                    <a:pt x="8309" y="1042"/>
                    <a:pt x="8272" y="1050"/>
                    <a:pt x="8236" y="1050"/>
                  </a:cubicBezTo>
                  <a:cubicBezTo>
                    <a:pt x="8219" y="1050"/>
                    <a:pt x="8202" y="1048"/>
                    <a:pt x="8186" y="1045"/>
                  </a:cubicBezTo>
                  <a:cubicBezTo>
                    <a:pt x="8184" y="1045"/>
                    <a:pt x="8183" y="1045"/>
                    <a:pt x="8182" y="1045"/>
                  </a:cubicBezTo>
                  <a:cubicBezTo>
                    <a:pt x="8138" y="1045"/>
                    <a:pt x="8099" y="1258"/>
                    <a:pt x="8063" y="1258"/>
                  </a:cubicBezTo>
                  <a:cubicBezTo>
                    <a:pt x="8062" y="1258"/>
                    <a:pt x="8061" y="1258"/>
                    <a:pt x="8060" y="1258"/>
                  </a:cubicBezTo>
                  <a:cubicBezTo>
                    <a:pt x="7986" y="1252"/>
                    <a:pt x="7929" y="1223"/>
                    <a:pt x="7878" y="1149"/>
                  </a:cubicBezTo>
                  <a:cubicBezTo>
                    <a:pt x="7863" y="1158"/>
                    <a:pt x="7849" y="1160"/>
                    <a:pt x="7835" y="1160"/>
                  </a:cubicBezTo>
                  <a:cubicBezTo>
                    <a:pt x="7820" y="1160"/>
                    <a:pt x="7805" y="1157"/>
                    <a:pt x="7790" y="1157"/>
                  </a:cubicBezTo>
                  <a:cubicBezTo>
                    <a:pt x="7778" y="1157"/>
                    <a:pt x="7765" y="1159"/>
                    <a:pt x="7753" y="1167"/>
                  </a:cubicBezTo>
                  <a:cubicBezTo>
                    <a:pt x="7730" y="1209"/>
                    <a:pt x="7726" y="1219"/>
                    <a:pt x="7732" y="1219"/>
                  </a:cubicBezTo>
                  <a:cubicBezTo>
                    <a:pt x="7736" y="1219"/>
                    <a:pt x="7746" y="1213"/>
                    <a:pt x="7757" y="1213"/>
                  </a:cubicBezTo>
                  <a:cubicBezTo>
                    <a:pt x="7766" y="1213"/>
                    <a:pt x="7776" y="1217"/>
                    <a:pt x="7785" y="1231"/>
                  </a:cubicBezTo>
                  <a:cubicBezTo>
                    <a:pt x="7788" y="1218"/>
                    <a:pt x="7792" y="1213"/>
                    <a:pt x="7794" y="1213"/>
                  </a:cubicBezTo>
                  <a:cubicBezTo>
                    <a:pt x="7801" y="1213"/>
                    <a:pt x="7802" y="1242"/>
                    <a:pt x="7789" y="1246"/>
                  </a:cubicBezTo>
                  <a:cubicBezTo>
                    <a:pt x="7786" y="1248"/>
                    <a:pt x="7783" y="1249"/>
                    <a:pt x="7779" y="1249"/>
                  </a:cubicBezTo>
                  <a:cubicBezTo>
                    <a:pt x="7757" y="1249"/>
                    <a:pt x="7713" y="1218"/>
                    <a:pt x="7637" y="1196"/>
                  </a:cubicBezTo>
                  <a:cubicBezTo>
                    <a:pt x="7636" y="1196"/>
                    <a:pt x="7634" y="1196"/>
                    <a:pt x="7632" y="1196"/>
                  </a:cubicBezTo>
                  <a:cubicBezTo>
                    <a:pt x="7563" y="1196"/>
                    <a:pt x="7530" y="1279"/>
                    <a:pt x="7512" y="1279"/>
                  </a:cubicBezTo>
                  <a:cubicBezTo>
                    <a:pt x="7508" y="1279"/>
                    <a:pt x="7505" y="1275"/>
                    <a:pt x="7502" y="1265"/>
                  </a:cubicBezTo>
                  <a:cubicBezTo>
                    <a:pt x="7495" y="1259"/>
                    <a:pt x="7496" y="1247"/>
                    <a:pt x="7499" y="1235"/>
                  </a:cubicBezTo>
                  <a:cubicBezTo>
                    <a:pt x="7495" y="1230"/>
                    <a:pt x="7493" y="1228"/>
                    <a:pt x="7490" y="1219"/>
                  </a:cubicBezTo>
                  <a:cubicBezTo>
                    <a:pt x="7474" y="1181"/>
                    <a:pt x="7450" y="1159"/>
                    <a:pt x="7414" y="1159"/>
                  </a:cubicBezTo>
                  <a:cubicBezTo>
                    <a:pt x="7382" y="1159"/>
                    <a:pt x="7341" y="1177"/>
                    <a:pt x="7287" y="1217"/>
                  </a:cubicBezTo>
                  <a:cubicBezTo>
                    <a:pt x="7261" y="1203"/>
                    <a:pt x="7238" y="1199"/>
                    <a:pt x="7218" y="1199"/>
                  </a:cubicBezTo>
                  <a:cubicBezTo>
                    <a:pt x="7191" y="1199"/>
                    <a:pt x="7168" y="1207"/>
                    <a:pt x="7149" y="1212"/>
                  </a:cubicBezTo>
                  <a:cubicBezTo>
                    <a:pt x="7136" y="1186"/>
                    <a:pt x="7126" y="1176"/>
                    <a:pt x="7116" y="1176"/>
                  </a:cubicBezTo>
                  <a:cubicBezTo>
                    <a:pt x="7097" y="1176"/>
                    <a:pt x="7083" y="1220"/>
                    <a:pt x="7072" y="1249"/>
                  </a:cubicBezTo>
                  <a:cubicBezTo>
                    <a:pt x="7045" y="1247"/>
                    <a:pt x="7032" y="1213"/>
                    <a:pt x="7027" y="1213"/>
                  </a:cubicBezTo>
                  <a:cubicBezTo>
                    <a:pt x="7025" y="1213"/>
                    <a:pt x="7024" y="1216"/>
                    <a:pt x="7024" y="1223"/>
                  </a:cubicBezTo>
                  <a:cubicBezTo>
                    <a:pt x="7023" y="1221"/>
                    <a:pt x="7022" y="1220"/>
                    <a:pt x="7021" y="1220"/>
                  </a:cubicBezTo>
                  <a:cubicBezTo>
                    <a:pt x="7017" y="1220"/>
                    <a:pt x="7011" y="1231"/>
                    <a:pt x="6992" y="1237"/>
                  </a:cubicBezTo>
                  <a:cubicBezTo>
                    <a:pt x="6980" y="1214"/>
                    <a:pt x="6961" y="1124"/>
                    <a:pt x="6940" y="1124"/>
                  </a:cubicBezTo>
                  <a:cubicBezTo>
                    <a:pt x="6936" y="1124"/>
                    <a:pt x="6932" y="1126"/>
                    <a:pt x="6928" y="1132"/>
                  </a:cubicBezTo>
                  <a:cubicBezTo>
                    <a:pt x="6924" y="1143"/>
                    <a:pt x="6919" y="1147"/>
                    <a:pt x="6913" y="1147"/>
                  </a:cubicBezTo>
                  <a:cubicBezTo>
                    <a:pt x="6893" y="1147"/>
                    <a:pt x="6867" y="1088"/>
                    <a:pt x="6838" y="1088"/>
                  </a:cubicBezTo>
                  <a:cubicBezTo>
                    <a:pt x="6830" y="1088"/>
                    <a:pt x="6822" y="1092"/>
                    <a:pt x="6814" y="1104"/>
                  </a:cubicBezTo>
                  <a:cubicBezTo>
                    <a:pt x="6791" y="1129"/>
                    <a:pt x="6768" y="1136"/>
                    <a:pt x="6746" y="1136"/>
                  </a:cubicBezTo>
                  <a:cubicBezTo>
                    <a:pt x="6721" y="1136"/>
                    <a:pt x="6697" y="1127"/>
                    <a:pt x="6675" y="1127"/>
                  </a:cubicBezTo>
                  <a:cubicBezTo>
                    <a:pt x="6664" y="1127"/>
                    <a:pt x="6654" y="1129"/>
                    <a:pt x="6645" y="1135"/>
                  </a:cubicBezTo>
                  <a:cubicBezTo>
                    <a:pt x="6635" y="1168"/>
                    <a:pt x="6624" y="1181"/>
                    <a:pt x="6613" y="1181"/>
                  </a:cubicBezTo>
                  <a:cubicBezTo>
                    <a:pt x="6578" y="1181"/>
                    <a:pt x="6541" y="1036"/>
                    <a:pt x="6512" y="1032"/>
                  </a:cubicBezTo>
                  <a:cubicBezTo>
                    <a:pt x="6499" y="1023"/>
                    <a:pt x="6486" y="1020"/>
                    <a:pt x="6475" y="1020"/>
                  </a:cubicBezTo>
                  <a:cubicBezTo>
                    <a:pt x="6436" y="1020"/>
                    <a:pt x="6406" y="1057"/>
                    <a:pt x="6378" y="1057"/>
                  </a:cubicBezTo>
                  <a:cubicBezTo>
                    <a:pt x="6365" y="1057"/>
                    <a:pt x="6354" y="1050"/>
                    <a:pt x="6342" y="1030"/>
                  </a:cubicBezTo>
                  <a:cubicBezTo>
                    <a:pt x="6332" y="1034"/>
                    <a:pt x="6321" y="1036"/>
                    <a:pt x="6310" y="1036"/>
                  </a:cubicBezTo>
                  <a:cubicBezTo>
                    <a:pt x="6308" y="1036"/>
                    <a:pt x="6306" y="1036"/>
                    <a:pt x="6304" y="1036"/>
                  </a:cubicBezTo>
                  <a:cubicBezTo>
                    <a:pt x="6282" y="1029"/>
                    <a:pt x="6259" y="1025"/>
                    <a:pt x="6236" y="1025"/>
                  </a:cubicBezTo>
                  <a:cubicBezTo>
                    <a:pt x="6232" y="1023"/>
                    <a:pt x="6229" y="1023"/>
                    <a:pt x="6225" y="1023"/>
                  </a:cubicBezTo>
                  <a:cubicBezTo>
                    <a:pt x="6221" y="1030"/>
                    <a:pt x="6217" y="1032"/>
                    <a:pt x="6215" y="1032"/>
                  </a:cubicBezTo>
                  <a:cubicBezTo>
                    <a:pt x="6211" y="1032"/>
                    <a:pt x="6210" y="1027"/>
                    <a:pt x="6210" y="1022"/>
                  </a:cubicBezTo>
                  <a:cubicBezTo>
                    <a:pt x="6180" y="1022"/>
                    <a:pt x="6147" y="1025"/>
                    <a:pt x="6108" y="1030"/>
                  </a:cubicBezTo>
                  <a:cubicBezTo>
                    <a:pt x="6037" y="1062"/>
                    <a:pt x="5979" y="1087"/>
                    <a:pt x="5930" y="1087"/>
                  </a:cubicBezTo>
                  <a:cubicBezTo>
                    <a:pt x="5913" y="1087"/>
                    <a:pt x="5897" y="1084"/>
                    <a:pt x="5883" y="1077"/>
                  </a:cubicBezTo>
                  <a:cubicBezTo>
                    <a:pt x="5867" y="1046"/>
                    <a:pt x="5854" y="1035"/>
                    <a:pt x="5842" y="1035"/>
                  </a:cubicBezTo>
                  <a:cubicBezTo>
                    <a:pt x="5817" y="1035"/>
                    <a:pt x="5798" y="1080"/>
                    <a:pt x="5781" y="1080"/>
                  </a:cubicBezTo>
                  <a:cubicBezTo>
                    <a:pt x="5772" y="1080"/>
                    <a:pt x="5765" y="1070"/>
                    <a:pt x="5757" y="1040"/>
                  </a:cubicBezTo>
                  <a:cubicBezTo>
                    <a:pt x="5710" y="998"/>
                    <a:pt x="5692" y="984"/>
                    <a:pt x="5676" y="984"/>
                  </a:cubicBezTo>
                  <a:cubicBezTo>
                    <a:pt x="5672" y="984"/>
                    <a:pt x="5668" y="985"/>
                    <a:pt x="5664" y="987"/>
                  </a:cubicBezTo>
                  <a:cubicBezTo>
                    <a:pt x="5660" y="1001"/>
                    <a:pt x="5656" y="1005"/>
                    <a:pt x="5651" y="1005"/>
                  </a:cubicBezTo>
                  <a:cubicBezTo>
                    <a:pt x="5643" y="1005"/>
                    <a:pt x="5633" y="994"/>
                    <a:pt x="5620" y="994"/>
                  </a:cubicBezTo>
                  <a:cubicBezTo>
                    <a:pt x="5620" y="994"/>
                    <a:pt x="5619" y="994"/>
                    <a:pt x="5618" y="994"/>
                  </a:cubicBezTo>
                  <a:cubicBezTo>
                    <a:pt x="5611" y="986"/>
                    <a:pt x="5605" y="982"/>
                    <a:pt x="5597" y="982"/>
                  </a:cubicBezTo>
                  <a:cubicBezTo>
                    <a:pt x="5578" y="982"/>
                    <a:pt x="5554" y="1003"/>
                    <a:pt x="5521" y="1009"/>
                  </a:cubicBezTo>
                  <a:cubicBezTo>
                    <a:pt x="5512" y="985"/>
                    <a:pt x="5503" y="976"/>
                    <a:pt x="5495" y="976"/>
                  </a:cubicBezTo>
                  <a:cubicBezTo>
                    <a:pt x="5471" y="976"/>
                    <a:pt x="5453" y="1060"/>
                    <a:pt x="5435" y="1084"/>
                  </a:cubicBezTo>
                  <a:cubicBezTo>
                    <a:pt x="5425" y="1112"/>
                    <a:pt x="5416" y="1124"/>
                    <a:pt x="5408" y="1124"/>
                  </a:cubicBezTo>
                  <a:cubicBezTo>
                    <a:pt x="5405" y="1124"/>
                    <a:pt x="5402" y="1122"/>
                    <a:pt x="5399" y="1120"/>
                  </a:cubicBezTo>
                  <a:cubicBezTo>
                    <a:pt x="5397" y="1129"/>
                    <a:pt x="5394" y="1132"/>
                    <a:pt x="5392" y="1132"/>
                  </a:cubicBezTo>
                  <a:cubicBezTo>
                    <a:pt x="5383" y="1132"/>
                    <a:pt x="5374" y="1086"/>
                    <a:pt x="5365" y="1050"/>
                  </a:cubicBezTo>
                  <a:cubicBezTo>
                    <a:pt x="5363" y="1056"/>
                    <a:pt x="5360" y="1057"/>
                    <a:pt x="5358" y="1057"/>
                  </a:cubicBezTo>
                  <a:cubicBezTo>
                    <a:pt x="5355" y="1057"/>
                    <a:pt x="5352" y="1055"/>
                    <a:pt x="5349" y="1055"/>
                  </a:cubicBezTo>
                  <a:cubicBezTo>
                    <a:pt x="5345" y="1055"/>
                    <a:pt x="5342" y="1060"/>
                    <a:pt x="5339" y="1082"/>
                  </a:cubicBezTo>
                  <a:cubicBezTo>
                    <a:pt x="5338" y="1087"/>
                    <a:pt x="5337" y="1089"/>
                    <a:pt x="5336" y="1089"/>
                  </a:cubicBezTo>
                  <a:cubicBezTo>
                    <a:pt x="5330" y="1089"/>
                    <a:pt x="5322" y="1025"/>
                    <a:pt x="5315" y="1007"/>
                  </a:cubicBezTo>
                  <a:cubicBezTo>
                    <a:pt x="5313" y="1001"/>
                    <a:pt x="5310" y="999"/>
                    <a:pt x="5308" y="999"/>
                  </a:cubicBezTo>
                  <a:cubicBezTo>
                    <a:pt x="5298" y="999"/>
                    <a:pt x="5292" y="1062"/>
                    <a:pt x="5285" y="1067"/>
                  </a:cubicBezTo>
                  <a:cubicBezTo>
                    <a:pt x="5282" y="1065"/>
                    <a:pt x="5280" y="1064"/>
                    <a:pt x="5277" y="1064"/>
                  </a:cubicBezTo>
                  <a:cubicBezTo>
                    <a:pt x="5265" y="1064"/>
                    <a:pt x="5260" y="1093"/>
                    <a:pt x="5257" y="1126"/>
                  </a:cubicBezTo>
                  <a:cubicBezTo>
                    <a:pt x="5255" y="1114"/>
                    <a:pt x="5254" y="1110"/>
                    <a:pt x="5253" y="1110"/>
                  </a:cubicBezTo>
                  <a:cubicBezTo>
                    <a:pt x="5253" y="1110"/>
                    <a:pt x="5252" y="1120"/>
                    <a:pt x="5252" y="1120"/>
                  </a:cubicBezTo>
                  <a:cubicBezTo>
                    <a:pt x="5252" y="1120"/>
                    <a:pt x="5252" y="1111"/>
                    <a:pt x="5250" y="1078"/>
                  </a:cubicBezTo>
                  <a:lnTo>
                    <a:pt x="5250" y="1078"/>
                  </a:lnTo>
                  <a:cubicBezTo>
                    <a:pt x="5251" y="1097"/>
                    <a:pt x="5244" y="1116"/>
                    <a:pt x="5234" y="1132"/>
                  </a:cubicBezTo>
                  <a:cubicBezTo>
                    <a:pt x="5226" y="1132"/>
                    <a:pt x="5219" y="1194"/>
                    <a:pt x="5207" y="1194"/>
                  </a:cubicBezTo>
                  <a:cubicBezTo>
                    <a:pt x="5199" y="1194"/>
                    <a:pt x="5190" y="1167"/>
                    <a:pt x="5176" y="1078"/>
                  </a:cubicBezTo>
                  <a:cubicBezTo>
                    <a:pt x="5154" y="1138"/>
                    <a:pt x="5000" y="1199"/>
                    <a:pt x="4966" y="1270"/>
                  </a:cubicBezTo>
                  <a:cubicBezTo>
                    <a:pt x="4961" y="1318"/>
                    <a:pt x="4954" y="1331"/>
                    <a:pt x="4946" y="1331"/>
                  </a:cubicBezTo>
                  <a:cubicBezTo>
                    <a:pt x="4936" y="1331"/>
                    <a:pt x="4924" y="1309"/>
                    <a:pt x="4913" y="1309"/>
                  </a:cubicBezTo>
                  <a:cubicBezTo>
                    <a:pt x="4912" y="1309"/>
                    <a:pt x="4911" y="1309"/>
                    <a:pt x="4910" y="1310"/>
                  </a:cubicBezTo>
                  <a:cubicBezTo>
                    <a:pt x="4901" y="1255"/>
                    <a:pt x="4893" y="1239"/>
                    <a:pt x="4885" y="1239"/>
                  </a:cubicBezTo>
                  <a:cubicBezTo>
                    <a:pt x="4875" y="1239"/>
                    <a:pt x="4866" y="1266"/>
                    <a:pt x="4855" y="1266"/>
                  </a:cubicBezTo>
                  <a:cubicBezTo>
                    <a:pt x="4851" y="1266"/>
                    <a:pt x="4847" y="1263"/>
                    <a:pt x="4843" y="1254"/>
                  </a:cubicBezTo>
                  <a:cubicBezTo>
                    <a:pt x="4826" y="1245"/>
                    <a:pt x="4804" y="1172"/>
                    <a:pt x="4785" y="1172"/>
                  </a:cubicBezTo>
                  <a:cubicBezTo>
                    <a:pt x="4779" y="1172"/>
                    <a:pt x="4773" y="1180"/>
                    <a:pt x="4768" y="1200"/>
                  </a:cubicBezTo>
                  <a:cubicBezTo>
                    <a:pt x="4764" y="1193"/>
                    <a:pt x="4761" y="1190"/>
                    <a:pt x="4757" y="1190"/>
                  </a:cubicBezTo>
                  <a:cubicBezTo>
                    <a:pt x="4740" y="1190"/>
                    <a:pt x="4724" y="1261"/>
                    <a:pt x="4706" y="1261"/>
                  </a:cubicBezTo>
                  <a:cubicBezTo>
                    <a:pt x="4700" y="1261"/>
                    <a:pt x="4694" y="1254"/>
                    <a:pt x="4688" y="1237"/>
                  </a:cubicBezTo>
                  <a:cubicBezTo>
                    <a:pt x="4686" y="1347"/>
                    <a:pt x="4681" y="1379"/>
                    <a:pt x="4675" y="1379"/>
                  </a:cubicBezTo>
                  <a:cubicBezTo>
                    <a:pt x="4667" y="1379"/>
                    <a:pt x="4657" y="1328"/>
                    <a:pt x="4648" y="1314"/>
                  </a:cubicBezTo>
                  <a:cubicBezTo>
                    <a:pt x="4644" y="1294"/>
                    <a:pt x="4641" y="1288"/>
                    <a:pt x="4637" y="1288"/>
                  </a:cubicBezTo>
                  <a:cubicBezTo>
                    <a:pt x="4630" y="1288"/>
                    <a:pt x="4624" y="1317"/>
                    <a:pt x="4616" y="1317"/>
                  </a:cubicBezTo>
                  <a:cubicBezTo>
                    <a:pt x="4612" y="1317"/>
                    <a:pt x="4608" y="1308"/>
                    <a:pt x="4603" y="1282"/>
                  </a:cubicBezTo>
                  <a:cubicBezTo>
                    <a:pt x="4582" y="1214"/>
                    <a:pt x="4562" y="1177"/>
                    <a:pt x="4544" y="1177"/>
                  </a:cubicBezTo>
                  <a:cubicBezTo>
                    <a:pt x="4531" y="1177"/>
                    <a:pt x="4519" y="1195"/>
                    <a:pt x="4507" y="1231"/>
                  </a:cubicBezTo>
                  <a:cubicBezTo>
                    <a:pt x="4441" y="1104"/>
                    <a:pt x="3295" y="1148"/>
                    <a:pt x="3235" y="920"/>
                  </a:cubicBezTo>
                  <a:cubicBezTo>
                    <a:pt x="3233" y="981"/>
                    <a:pt x="3183" y="1016"/>
                    <a:pt x="3134" y="1016"/>
                  </a:cubicBezTo>
                  <a:cubicBezTo>
                    <a:pt x="3100" y="1016"/>
                    <a:pt x="3066" y="999"/>
                    <a:pt x="3050" y="960"/>
                  </a:cubicBezTo>
                  <a:cubicBezTo>
                    <a:pt x="3043" y="987"/>
                    <a:pt x="3036" y="1012"/>
                    <a:pt x="3030" y="1039"/>
                  </a:cubicBezTo>
                  <a:cubicBezTo>
                    <a:pt x="2943" y="980"/>
                    <a:pt x="2898" y="826"/>
                    <a:pt x="2861" y="826"/>
                  </a:cubicBezTo>
                  <a:cubicBezTo>
                    <a:pt x="2850" y="826"/>
                    <a:pt x="2840" y="838"/>
                    <a:pt x="2830" y="868"/>
                  </a:cubicBezTo>
                  <a:cubicBezTo>
                    <a:pt x="2814" y="841"/>
                    <a:pt x="2800" y="816"/>
                    <a:pt x="2784" y="791"/>
                  </a:cubicBezTo>
                  <a:cubicBezTo>
                    <a:pt x="2732" y="814"/>
                    <a:pt x="2644" y="842"/>
                    <a:pt x="2567" y="842"/>
                  </a:cubicBezTo>
                  <a:cubicBezTo>
                    <a:pt x="2524" y="842"/>
                    <a:pt x="2484" y="833"/>
                    <a:pt x="2457" y="808"/>
                  </a:cubicBezTo>
                  <a:cubicBezTo>
                    <a:pt x="2440" y="791"/>
                    <a:pt x="2417" y="781"/>
                    <a:pt x="2393" y="781"/>
                  </a:cubicBezTo>
                  <a:cubicBezTo>
                    <a:pt x="2385" y="781"/>
                    <a:pt x="2376" y="783"/>
                    <a:pt x="2367" y="785"/>
                  </a:cubicBezTo>
                  <a:cubicBezTo>
                    <a:pt x="2338" y="793"/>
                    <a:pt x="2308" y="808"/>
                    <a:pt x="2279" y="810"/>
                  </a:cubicBezTo>
                  <a:cubicBezTo>
                    <a:pt x="2269" y="822"/>
                    <a:pt x="2258" y="827"/>
                    <a:pt x="2246" y="827"/>
                  </a:cubicBezTo>
                  <a:cubicBezTo>
                    <a:pt x="2213" y="827"/>
                    <a:pt x="2178" y="784"/>
                    <a:pt x="2146" y="784"/>
                  </a:cubicBezTo>
                  <a:cubicBezTo>
                    <a:pt x="2133" y="784"/>
                    <a:pt x="2121" y="791"/>
                    <a:pt x="2109" y="811"/>
                  </a:cubicBezTo>
                  <a:cubicBezTo>
                    <a:pt x="2096" y="841"/>
                    <a:pt x="2083" y="850"/>
                    <a:pt x="2070" y="850"/>
                  </a:cubicBezTo>
                  <a:cubicBezTo>
                    <a:pt x="2049" y="850"/>
                    <a:pt x="2029" y="828"/>
                    <a:pt x="2009" y="824"/>
                  </a:cubicBezTo>
                  <a:cubicBezTo>
                    <a:pt x="1992" y="790"/>
                    <a:pt x="1974" y="773"/>
                    <a:pt x="1958" y="773"/>
                  </a:cubicBezTo>
                  <a:cubicBezTo>
                    <a:pt x="1943" y="773"/>
                    <a:pt x="1929" y="787"/>
                    <a:pt x="1917" y="816"/>
                  </a:cubicBezTo>
                  <a:cubicBezTo>
                    <a:pt x="1891" y="791"/>
                    <a:pt x="1868" y="775"/>
                    <a:pt x="1846" y="775"/>
                  </a:cubicBezTo>
                  <a:cubicBezTo>
                    <a:pt x="1828" y="775"/>
                    <a:pt x="1811" y="786"/>
                    <a:pt x="1796" y="812"/>
                  </a:cubicBezTo>
                  <a:cubicBezTo>
                    <a:pt x="1781" y="814"/>
                    <a:pt x="1769" y="877"/>
                    <a:pt x="1756" y="877"/>
                  </a:cubicBezTo>
                  <a:cubicBezTo>
                    <a:pt x="1753" y="877"/>
                    <a:pt x="1751" y="875"/>
                    <a:pt x="1749" y="871"/>
                  </a:cubicBezTo>
                  <a:cubicBezTo>
                    <a:pt x="1745" y="875"/>
                    <a:pt x="1741" y="878"/>
                    <a:pt x="1737" y="878"/>
                  </a:cubicBezTo>
                  <a:cubicBezTo>
                    <a:pt x="1726" y="878"/>
                    <a:pt x="1715" y="857"/>
                    <a:pt x="1704" y="824"/>
                  </a:cubicBezTo>
                  <a:cubicBezTo>
                    <a:pt x="1679" y="866"/>
                    <a:pt x="1658" y="887"/>
                    <a:pt x="1644" y="887"/>
                  </a:cubicBezTo>
                  <a:cubicBezTo>
                    <a:pt x="1631" y="887"/>
                    <a:pt x="1623" y="867"/>
                    <a:pt x="1621" y="827"/>
                  </a:cubicBezTo>
                  <a:cubicBezTo>
                    <a:pt x="1610" y="842"/>
                    <a:pt x="1599" y="847"/>
                    <a:pt x="1587" y="847"/>
                  </a:cubicBezTo>
                  <a:cubicBezTo>
                    <a:pt x="1559" y="847"/>
                    <a:pt x="1531" y="816"/>
                    <a:pt x="1505" y="816"/>
                  </a:cubicBezTo>
                  <a:cubicBezTo>
                    <a:pt x="1494" y="816"/>
                    <a:pt x="1485" y="821"/>
                    <a:pt x="1475" y="834"/>
                  </a:cubicBezTo>
                  <a:cubicBezTo>
                    <a:pt x="1468" y="827"/>
                    <a:pt x="1462" y="824"/>
                    <a:pt x="1455" y="824"/>
                  </a:cubicBezTo>
                  <a:cubicBezTo>
                    <a:pt x="1416" y="824"/>
                    <a:pt x="1383" y="935"/>
                    <a:pt x="1350" y="978"/>
                  </a:cubicBezTo>
                  <a:cubicBezTo>
                    <a:pt x="1315" y="956"/>
                    <a:pt x="1275" y="942"/>
                    <a:pt x="1235" y="938"/>
                  </a:cubicBezTo>
                  <a:cubicBezTo>
                    <a:pt x="1219" y="923"/>
                    <a:pt x="1203" y="919"/>
                    <a:pt x="1189" y="919"/>
                  </a:cubicBezTo>
                  <a:cubicBezTo>
                    <a:pt x="1177" y="919"/>
                    <a:pt x="1166" y="921"/>
                    <a:pt x="1155" y="921"/>
                  </a:cubicBezTo>
                  <a:cubicBezTo>
                    <a:pt x="1149" y="921"/>
                    <a:pt x="1142" y="921"/>
                    <a:pt x="1135" y="918"/>
                  </a:cubicBezTo>
                  <a:cubicBezTo>
                    <a:pt x="1128" y="915"/>
                    <a:pt x="1121" y="914"/>
                    <a:pt x="1114" y="914"/>
                  </a:cubicBezTo>
                  <a:cubicBezTo>
                    <a:pt x="1065" y="914"/>
                    <a:pt x="1013" y="971"/>
                    <a:pt x="975" y="971"/>
                  </a:cubicBezTo>
                  <a:cubicBezTo>
                    <a:pt x="969" y="971"/>
                    <a:pt x="964" y="969"/>
                    <a:pt x="958" y="966"/>
                  </a:cubicBezTo>
                  <a:cubicBezTo>
                    <a:pt x="940" y="909"/>
                    <a:pt x="904" y="893"/>
                    <a:pt x="864" y="893"/>
                  </a:cubicBezTo>
                  <a:cubicBezTo>
                    <a:pt x="815" y="893"/>
                    <a:pt x="760" y="917"/>
                    <a:pt x="725" y="917"/>
                  </a:cubicBezTo>
                  <a:cubicBezTo>
                    <a:pt x="717" y="917"/>
                    <a:pt x="710" y="916"/>
                    <a:pt x="704" y="913"/>
                  </a:cubicBezTo>
                  <a:cubicBezTo>
                    <a:pt x="680" y="900"/>
                    <a:pt x="657" y="895"/>
                    <a:pt x="635" y="895"/>
                  </a:cubicBezTo>
                  <a:cubicBezTo>
                    <a:pt x="560" y="895"/>
                    <a:pt x="500" y="955"/>
                    <a:pt x="475" y="955"/>
                  </a:cubicBezTo>
                  <a:cubicBezTo>
                    <a:pt x="469" y="955"/>
                    <a:pt x="466" y="952"/>
                    <a:pt x="464" y="946"/>
                  </a:cubicBezTo>
                  <a:cubicBezTo>
                    <a:pt x="439" y="931"/>
                    <a:pt x="413" y="908"/>
                    <a:pt x="388" y="908"/>
                  </a:cubicBezTo>
                  <a:cubicBezTo>
                    <a:pt x="384" y="908"/>
                    <a:pt x="381" y="909"/>
                    <a:pt x="377" y="910"/>
                  </a:cubicBezTo>
                  <a:cubicBezTo>
                    <a:pt x="363" y="867"/>
                    <a:pt x="350" y="855"/>
                    <a:pt x="339" y="855"/>
                  </a:cubicBezTo>
                  <a:cubicBezTo>
                    <a:pt x="324" y="855"/>
                    <a:pt x="311" y="877"/>
                    <a:pt x="297" y="877"/>
                  </a:cubicBezTo>
                  <a:cubicBezTo>
                    <a:pt x="296" y="877"/>
                    <a:pt x="296" y="877"/>
                    <a:pt x="296" y="877"/>
                  </a:cubicBezTo>
                  <a:cubicBezTo>
                    <a:pt x="271" y="884"/>
                    <a:pt x="236" y="896"/>
                    <a:pt x="202" y="896"/>
                  </a:cubicBezTo>
                  <a:cubicBezTo>
                    <a:pt x="176" y="896"/>
                    <a:pt x="151" y="889"/>
                    <a:pt x="131" y="867"/>
                  </a:cubicBezTo>
                  <a:cubicBezTo>
                    <a:pt x="111" y="892"/>
                    <a:pt x="50" y="909"/>
                    <a:pt x="0" y="919"/>
                  </a:cubicBezTo>
                  <a:lnTo>
                    <a:pt x="0" y="2610"/>
                  </a:lnTo>
                  <a:cubicBezTo>
                    <a:pt x="8" y="2616"/>
                    <a:pt x="16" y="2625"/>
                    <a:pt x="19" y="2636"/>
                  </a:cubicBezTo>
                  <a:cubicBezTo>
                    <a:pt x="57" y="2632"/>
                    <a:pt x="91" y="2592"/>
                    <a:pt x="127" y="2592"/>
                  </a:cubicBezTo>
                  <a:cubicBezTo>
                    <a:pt x="138" y="2592"/>
                    <a:pt x="148" y="2595"/>
                    <a:pt x="159" y="2605"/>
                  </a:cubicBezTo>
                  <a:cubicBezTo>
                    <a:pt x="204" y="2587"/>
                    <a:pt x="250" y="2605"/>
                    <a:pt x="292" y="2559"/>
                  </a:cubicBezTo>
                  <a:cubicBezTo>
                    <a:pt x="297" y="2556"/>
                    <a:pt x="303" y="2554"/>
                    <a:pt x="308" y="2554"/>
                  </a:cubicBezTo>
                  <a:cubicBezTo>
                    <a:pt x="330" y="2554"/>
                    <a:pt x="352" y="2575"/>
                    <a:pt x="374" y="2575"/>
                  </a:cubicBezTo>
                  <a:cubicBezTo>
                    <a:pt x="390" y="2575"/>
                    <a:pt x="406" y="2563"/>
                    <a:pt x="422" y="2522"/>
                  </a:cubicBezTo>
                  <a:cubicBezTo>
                    <a:pt x="440" y="2493"/>
                    <a:pt x="460" y="2487"/>
                    <a:pt x="480" y="2487"/>
                  </a:cubicBezTo>
                  <a:cubicBezTo>
                    <a:pt x="495" y="2487"/>
                    <a:pt x="510" y="2490"/>
                    <a:pt x="525" y="2490"/>
                  </a:cubicBezTo>
                  <a:cubicBezTo>
                    <a:pt x="534" y="2490"/>
                    <a:pt x="543" y="2489"/>
                    <a:pt x="551" y="2485"/>
                  </a:cubicBezTo>
                  <a:cubicBezTo>
                    <a:pt x="567" y="2503"/>
                    <a:pt x="584" y="2523"/>
                    <a:pt x="599" y="2523"/>
                  </a:cubicBezTo>
                  <a:cubicBezTo>
                    <a:pt x="606" y="2523"/>
                    <a:pt x="612" y="2520"/>
                    <a:pt x="617" y="2512"/>
                  </a:cubicBezTo>
                  <a:cubicBezTo>
                    <a:pt x="623" y="2479"/>
                    <a:pt x="630" y="2469"/>
                    <a:pt x="637" y="2469"/>
                  </a:cubicBezTo>
                  <a:cubicBezTo>
                    <a:pt x="647" y="2469"/>
                    <a:pt x="658" y="2491"/>
                    <a:pt x="668" y="2491"/>
                  </a:cubicBezTo>
                  <a:cubicBezTo>
                    <a:pt x="674" y="2491"/>
                    <a:pt x="679" y="2485"/>
                    <a:pt x="684" y="2468"/>
                  </a:cubicBezTo>
                  <a:cubicBezTo>
                    <a:pt x="693" y="2474"/>
                    <a:pt x="702" y="2477"/>
                    <a:pt x="710" y="2477"/>
                  </a:cubicBezTo>
                  <a:cubicBezTo>
                    <a:pt x="740" y="2477"/>
                    <a:pt x="758" y="2439"/>
                    <a:pt x="788" y="2437"/>
                  </a:cubicBezTo>
                  <a:cubicBezTo>
                    <a:pt x="808" y="2416"/>
                    <a:pt x="827" y="2404"/>
                    <a:pt x="846" y="2404"/>
                  </a:cubicBezTo>
                  <a:cubicBezTo>
                    <a:pt x="864" y="2404"/>
                    <a:pt x="882" y="2416"/>
                    <a:pt x="900" y="2442"/>
                  </a:cubicBezTo>
                  <a:cubicBezTo>
                    <a:pt x="914" y="2464"/>
                    <a:pt x="928" y="2473"/>
                    <a:pt x="941" y="2473"/>
                  </a:cubicBezTo>
                  <a:cubicBezTo>
                    <a:pt x="961" y="2473"/>
                    <a:pt x="980" y="2453"/>
                    <a:pt x="998" y="2427"/>
                  </a:cubicBezTo>
                  <a:cubicBezTo>
                    <a:pt x="1013" y="2478"/>
                    <a:pt x="1026" y="2493"/>
                    <a:pt x="1039" y="2493"/>
                  </a:cubicBezTo>
                  <a:cubicBezTo>
                    <a:pt x="1055" y="2493"/>
                    <a:pt x="1071" y="2466"/>
                    <a:pt x="1087" y="2465"/>
                  </a:cubicBezTo>
                  <a:cubicBezTo>
                    <a:pt x="1094" y="2438"/>
                    <a:pt x="1102" y="2429"/>
                    <a:pt x="1110" y="2429"/>
                  </a:cubicBezTo>
                  <a:cubicBezTo>
                    <a:pt x="1124" y="2429"/>
                    <a:pt x="1139" y="2460"/>
                    <a:pt x="1153" y="2460"/>
                  </a:cubicBezTo>
                  <a:cubicBezTo>
                    <a:pt x="1159" y="2460"/>
                    <a:pt x="1164" y="2456"/>
                    <a:pt x="1168" y="2445"/>
                  </a:cubicBezTo>
                  <a:cubicBezTo>
                    <a:pt x="1175" y="2447"/>
                    <a:pt x="1182" y="2448"/>
                    <a:pt x="1189" y="2448"/>
                  </a:cubicBezTo>
                  <a:cubicBezTo>
                    <a:pt x="1205" y="2448"/>
                    <a:pt x="1222" y="2443"/>
                    <a:pt x="1238" y="2443"/>
                  </a:cubicBezTo>
                  <a:cubicBezTo>
                    <a:pt x="1241" y="2443"/>
                    <a:pt x="1244" y="2443"/>
                    <a:pt x="1247" y="2443"/>
                  </a:cubicBezTo>
                  <a:cubicBezTo>
                    <a:pt x="1257" y="2468"/>
                    <a:pt x="1266" y="2486"/>
                    <a:pt x="1274" y="2486"/>
                  </a:cubicBezTo>
                  <a:cubicBezTo>
                    <a:pt x="1284" y="2486"/>
                    <a:pt x="1292" y="2459"/>
                    <a:pt x="1299" y="2386"/>
                  </a:cubicBezTo>
                  <a:cubicBezTo>
                    <a:pt x="1311" y="2370"/>
                    <a:pt x="1326" y="2311"/>
                    <a:pt x="1340" y="2311"/>
                  </a:cubicBezTo>
                  <a:cubicBezTo>
                    <a:pt x="1345" y="2311"/>
                    <a:pt x="1350" y="2318"/>
                    <a:pt x="1354" y="2337"/>
                  </a:cubicBezTo>
                  <a:cubicBezTo>
                    <a:pt x="1367" y="2378"/>
                    <a:pt x="1377" y="2390"/>
                    <a:pt x="1386" y="2390"/>
                  </a:cubicBezTo>
                  <a:cubicBezTo>
                    <a:pt x="1400" y="2390"/>
                    <a:pt x="1411" y="2365"/>
                    <a:pt x="1423" y="2365"/>
                  </a:cubicBezTo>
                  <a:cubicBezTo>
                    <a:pt x="1425" y="2365"/>
                    <a:pt x="1426" y="2365"/>
                    <a:pt x="1427" y="2366"/>
                  </a:cubicBezTo>
                  <a:cubicBezTo>
                    <a:pt x="1430" y="2355"/>
                    <a:pt x="1433" y="2352"/>
                    <a:pt x="1436" y="2352"/>
                  </a:cubicBezTo>
                  <a:cubicBezTo>
                    <a:pt x="1442" y="2352"/>
                    <a:pt x="1448" y="2365"/>
                    <a:pt x="1454" y="2365"/>
                  </a:cubicBezTo>
                  <a:cubicBezTo>
                    <a:pt x="1455" y="2365"/>
                    <a:pt x="1457" y="2364"/>
                    <a:pt x="1459" y="2361"/>
                  </a:cubicBezTo>
                  <a:cubicBezTo>
                    <a:pt x="1471" y="2400"/>
                    <a:pt x="1481" y="2385"/>
                    <a:pt x="1494" y="2429"/>
                  </a:cubicBezTo>
                  <a:cubicBezTo>
                    <a:pt x="1505" y="2512"/>
                    <a:pt x="1513" y="2537"/>
                    <a:pt x="1521" y="2537"/>
                  </a:cubicBezTo>
                  <a:cubicBezTo>
                    <a:pt x="1525" y="2537"/>
                    <a:pt x="1529" y="2532"/>
                    <a:pt x="1532" y="2525"/>
                  </a:cubicBezTo>
                  <a:cubicBezTo>
                    <a:pt x="1535" y="2531"/>
                    <a:pt x="1537" y="2533"/>
                    <a:pt x="1539" y="2533"/>
                  </a:cubicBezTo>
                  <a:cubicBezTo>
                    <a:pt x="1550" y="2533"/>
                    <a:pt x="1559" y="2473"/>
                    <a:pt x="1570" y="2427"/>
                  </a:cubicBezTo>
                  <a:cubicBezTo>
                    <a:pt x="1573" y="2426"/>
                    <a:pt x="1576" y="2426"/>
                    <a:pt x="1578" y="2426"/>
                  </a:cubicBezTo>
                  <a:cubicBezTo>
                    <a:pt x="1607" y="2426"/>
                    <a:pt x="1645" y="2449"/>
                    <a:pt x="1687" y="2449"/>
                  </a:cubicBezTo>
                  <a:cubicBezTo>
                    <a:pt x="1701" y="2449"/>
                    <a:pt x="1716" y="2446"/>
                    <a:pt x="1731" y="2440"/>
                  </a:cubicBezTo>
                  <a:cubicBezTo>
                    <a:pt x="1736" y="2413"/>
                    <a:pt x="1741" y="2405"/>
                    <a:pt x="1747" y="2405"/>
                  </a:cubicBezTo>
                  <a:cubicBezTo>
                    <a:pt x="1755" y="2405"/>
                    <a:pt x="1765" y="2425"/>
                    <a:pt x="1774" y="2425"/>
                  </a:cubicBezTo>
                  <a:cubicBezTo>
                    <a:pt x="1776" y="2425"/>
                    <a:pt x="1778" y="2424"/>
                    <a:pt x="1780" y="2420"/>
                  </a:cubicBezTo>
                  <a:cubicBezTo>
                    <a:pt x="1795" y="2450"/>
                    <a:pt x="1808" y="2481"/>
                    <a:pt x="1822" y="2481"/>
                  </a:cubicBezTo>
                  <a:cubicBezTo>
                    <a:pt x="1826" y="2481"/>
                    <a:pt x="1831" y="2478"/>
                    <a:pt x="1835" y="2470"/>
                  </a:cubicBezTo>
                  <a:cubicBezTo>
                    <a:pt x="1850" y="2419"/>
                    <a:pt x="1870" y="2436"/>
                    <a:pt x="1887" y="2427"/>
                  </a:cubicBezTo>
                  <a:cubicBezTo>
                    <a:pt x="1888" y="2427"/>
                    <a:pt x="1889" y="2426"/>
                    <a:pt x="1890" y="2426"/>
                  </a:cubicBezTo>
                  <a:cubicBezTo>
                    <a:pt x="1905" y="2426"/>
                    <a:pt x="1922" y="2477"/>
                    <a:pt x="1936" y="2477"/>
                  </a:cubicBezTo>
                  <a:cubicBezTo>
                    <a:pt x="1939" y="2477"/>
                    <a:pt x="1942" y="2476"/>
                    <a:pt x="1945" y="2471"/>
                  </a:cubicBezTo>
                  <a:cubicBezTo>
                    <a:pt x="1960" y="2398"/>
                    <a:pt x="1980" y="2450"/>
                    <a:pt x="1997" y="2377"/>
                  </a:cubicBezTo>
                  <a:cubicBezTo>
                    <a:pt x="2000" y="2366"/>
                    <a:pt x="2003" y="2362"/>
                    <a:pt x="2007" y="2362"/>
                  </a:cubicBezTo>
                  <a:cubicBezTo>
                    <a:pt x="2021" y="2362"/>
                    <a:pt x="2038" y="2430"/>
                    <a:pt x="2054" y="2464"/>
                  </a:cubicBezTo>
                  <a:cubicBezTo>
                    <a:pt x="2077" y="2434"/>
                    <a:pt x="2099" y="2402"/>
                    <a:pt x="2121" y="2402"/>
                  </a:cubicBezTo>
                  <a:cubicBezTo>
                    <a:pt x="2133" y="2402"/>
                    <a:pt x="2144" y="2410"/>
                    <a:pt x="2156" y="2432"/>
                  </a:cubicBezTo>
                  <a:cubicBezTo>
                    <a:pt x="2180" y="2440"/>
                    <a:pt x="2199" y="2447"/>
                    <a:pt x="2214" y="2447"/>
                  </a:cubicBezTo>
                  <a:cubicBezTo>
                    <a:pt x="2240" y="2447"/>
                    <a:pt x="2255" y="2429"/>
                    <a:pt x="2269" y="2375"/>
                  </a:cubicBezTo>
                  <a:cubicBezTo>
                    <a:pt x="2277" y="2347"/>
                    <a:pt x="2285" y="2339"/>
                    <a:pt x="2295" y="2339"/>
                  </a:cubicBezTo>
                  <a:cubicBezTo>
                    <a:pt x="2313" y="2339"/>
                    <a:pt x="2337" y="2367"/>
                    <a:pt x="2373" y="2367"/>
                  </a:cubicBezTo>
                  <a:cubicBezTo>
                    <a:pt x="2374" y="2367"/>
                    <a:pt x="2375" y="2367"/>
                    <a:pt x="2376" y="2367"/>
                  </a:cubicBezTo>
                  <a:cubicBezTo>
                    <a:pt x="2392" y="2393"/>
                    <a:pt x="2408" y="2391"/>
                    <a:pt x="2429" y="2422"/>
                  </a:cubicBezTo>
                  <a:cubicBezTo>
                    <a:pt x="2438" y="2377"/>
                    <a:pt x="2448" y="2370"/>
                    <a:pt x="2459" y="2370"/>
                  </a:cubicBezTo>
                  <a:cubicBezTo>
                    <a:pt x="2465" y="2370"/>
                    <a:pt x="2471" y="2372"/>
                    <a:pt x="2477" y="2372"/>
                  </a:cubicBezTo>
                  <a:cubicBezTo>
                    <a:pt x="2484" y="2372"/>
                    <a:pt x="2490" y="2370"/>
                    <a:pt x="2497" y="2361"/>
                  </a:cubicBezTo>
                  <a:cubicBezTo>
                    <a:pt x="2504" y="2357"/>
                    <a:pt x="2512" y="2356"/>
                    <a:pt x="2520" y="2356"/>
                  </a:cubicBezTo>
                  <a:cubicBezTo>
                    <a:pt x="2526" y="2356"/>
                    <a:pt x="2532" y="2356"/>
                    <a:pt x="2538" y="2356"/>
                  </a:cubicBezTo>
                  <a:cubicBezTo>
                    <a:pt x="2553" y="2356"/>
                    <a:pt x="2569" y="2354"/>
                    <a:pt x="2586" y="2337"/>
                  </a:cubicBezTo>
                  <a:cubicBezTo>
                    <a:pt x="2601" y="2322"/>
                    <a:pt x="2617" y="2316"/>
                    <a:pt x="2634" y="2316"/>
                  </a:cubicBezTo>
                  <a:cubicBezTo>
                    <a:pt x="2654" y="2316"/>
                    <a:pt x="2676" y="2324"/>
                    <a:pt x="2699" y="2338"/>
                  </a:cubicBezTo>
                  <a:cubicBezTo>
                    <a:pt x="2717" y="2296"/>
                    <a:pt x="2735" y="2284"/>
                    <a:pt x="2753" y="2284"/>
                  </a:cubicBezTo>
                  <a:cubicBezTo>
                    <a:pt x="2774" y="2284"/>
                    <a:pt x="2794" y="2300"/>
                    <a:pt x="2814" y="2303"/>
                  </a:cubicBezTo>
                  <a:cubicBezTo>
                    <a:pt x="2822" y="2294"/>
                    <a:pt x="2830" y="2291"/>
                    <a:pt x="2839" y="2291"/>
                  </a:cubicBezTo>
                  <a:cubicBezTo>
                    <a:pt x="2861" y="2291"/>
                    <a:pt x="2882" y="2315"/>
                    <a:pt x="2902" y="2315"/>
                  </a:cubicBezTo>
                  <a:cubicBezTo>
                    <a:pt x="2905" y="2315"/>
                    <a:pt x="2907" y="2315"/>
                    <a:pt x="2910" y="2314"/>
                  </a:cubicBezTo>
                  <a:cubicBezTo>
                    <a:pt x="2927" y="2330"/>
                    <a:pt x="2943" y="2335"/>
                    <a:pt x="2958" y="2335"/>
                  </a:cubicBezTo>
                  <a:cubicBezTo>
                    <a:pt x="2987" y="2335"/>
                    <a:pt x="3012" y="2315"/>
                    <a:pt x="3036" y="2315"/>
                  </a:cubicBezTo>
                  <a:cubicBezTo>
                    <a:pt x="3043" y="2315"/>
                    <a:pt x="3051" y="2317"/>
                    <a:pt x="3058" y="2323"/>
                  </a:cubicBezTo>
                  <a:cubicBezTo>
                    <a:pt x="3081" y="2343"/>
                    <a:pt x="3100" y="2366"/>
                    <a:pt x="3118" y="2391"/>
                  </a:cubicBezTo>
                  <a:cubicBezTo>
                    <a:pt x="3134" y="2358"/>
                    <a:pt x="3152" y="2380"/>
                    <a:pt x="3167" y="2340"/>
                  </a:cubicBezTo>
                  <a:cubicBezTo>
                    <a:pt x="3178" y="2318"/>
                    <a:pt x="3188" y="2310"/>
                    <a:pt x="3199" y="2310"/>
                  </a:cubicBezTo>
                  <a:cubicBezTo>
                    <a:pt x="3220" y="2310"/>
                    <a:pt x="3241" y="2340"/>
                    <a:pt x="3263" y="2353"/>
                  </a:cubicBezTo>
                  <a:cubicBezTo>
                    <a:pt x="3276" y="2345"/>
                    <a:pt x="3291" y="2342"/>
                    <a:pt x="3306" y="2342"/>
                  </a:cubicBezTo>
                  <a:cubicBezTo>
                    <a:pt x="3326" y="2342"/>
                    <a:pt x="3347" y="2348"/>
                    <a:pt x="3371" y="2358"/>
                  </a:cubicBezTo>
                  <a:cubicBezTo>
                    <a:pt x="3379" y="2384"/>
                    <a:pt x="3386" y="2393"/>
                    <a:pt x="3393" y="2393"/>
                  </a:cubicBezTo>
                  <a:cubicBezTo>
                    <a:pt x="3408" y="2393"/>
                    <a:pt x="3422" y="2357"/>
                    <a:pt x="3438" y="2356"/>
                  </a:cubicBezTo>
                  <a:cubicBezTo>
                    <a:pt x="3452" y="2379"/>
                    <a:pt x="3467" y="2400"/>
                    <a:pt x="3482" y="2400"/>
                  </a:cubicBezTo>
                  <a:cubicBezTo>
                    <a:pt x="3494" y="2400"/>
                    <a:pt x="3506" y="2387"/>
                    <a:pt x="3517" y="2349"/>
                  </a:cubicBezTo>
                  <a:cubicBezTo>
                    <a:pt x="3583" y="2345"/>
                    <a:pt x="3620" y="2334"/>
                    <a:pt x="3639" y="2323"/>
                  </a:cubicBezTo>
                  <a:cubicBezTo>
                    <a:pt x="3660" y="2311"/>
                    <a:pt x="3661" y="2298"/>
                    <a:pt x="3658" y="2292"/>
                  </a:cubicBezTo>
                  <a:cubicBezTo>
                    <a:pt x="3657" y="2279"/>
                    <a:pt x="3656" y="2269"/>
                    <a:pt x="3655" y="2261"/>
                  </a:cubicBezTo>
                  <a:lnTo>
                    <a:pt x="3655" y="2261"/>
                  </a:lnTo>
                  <a:cubicBezTo>
                    <a:pt x="3657" y="2264"/>
                    <a:pt x="3660" y="2265"/>
                    <a:pt x="3664" y="2268"/>
                  </a:cubicBezTo>
                  <a:cubicBezTo>
                    <a:pt x="3665" y="2267"/>
                    <a:pt x="3666" y="2266"/>
                    <a:pt x="3667" y="2266"/>
                  </a:cubicBezTo>
                  <a:cubicBezTo>
                    <a:pt x="3676" y="2266"/>
                    <a:pt x="3691" y="2298"/>
                    <a:pt x="3709" y="2298"/>
                  </a:cubicBezTo>
                  <a:cubicBezTo>
                    <a:pt x="3716" y="2298"/>
                    <a:pt x="3724" y="2293"/>
                    <a:pt x="3732" y="2279"/>
                  </a:cubicBezTo>
                  <a:cubicBezTo>
                    <a:pt x="3737" y="2282"/>
                    <a:pt x="3742" y="2283"/>
                    <a:pt x="3747" y="2283"/>
                  </a:cubicBezTo>
                  <a:cubicBezTo>
                    <a:pt x="3764" y="2283"/>
                    <a:pt x="3784" y="2272"/>
                    <a:pt x="3806" y="2272"/>
                  </a:cubicBezTo>
                  <a:cubicBezTo>
                    <a:pt x="3824" y="2272"/>
                    <a:pt x="3844" y="2279"/>
                    <a:pt x="3867" y="2305"/>
                  </a:cubicBezTo>
                  <a:cubicBezTo>
                    <a:pt x="3895" y="2303"/>
                    <a:pt x="3918" y="2281"/>
                    <a:pt x="3940" y="2281"/>
                  </a:cubicBezTo>
                  <a:cubicBezTo>
                    <a:pt x="3949" y="2281"/>
                    <a:pt x="3958" y="2285"/>
                    <a:pt x="3966" y="2297"/>
                  </a:cubicBezTo>
                  <a:cubicBezTo>
                    <a:pt x="3970" y="2293"/>
                    <a:pt x="3974" y="2292"/>
                    <a:pt x="3978" y="2292"/>
                  </a:cubicBezTo>
                  <a:cubicBezTo>
                    <a:pt x="4001" y="2292"/>
                    <a:pt x="4021" y="2343"/>
                    <a:pt x="4036" y="2345"/>
                  </a:cubicBezTo>
                  <a:cubicBezTo>
                    <a:pt x="4049" y="2303"/>
                    <a:pt x="4061" y="2284"/>
                    <a:pt x="4070" y="2284"/>
                  </a:cubicBezTo>
                  <a:cubicBezTo>
                    <a:pt x="4085" y="2284"/>
                    <a:pt x="4096" y="2327"/>
                    <a:pt x="4104" y="2391"/>
                  </a:cubicBezTo>
                  <a:cubicBezTo>
                    <a:pt x="4115" y="2421"/>
                    <a:pt x="4118" y="2426"/>
                    <a:pt x="4120" y="2426"/>
                  </a:cubicBezTo>
                  <a:cubicBezTo>
                    <a:pt x="4121" y="2426"/>
                    <a:pt x="4121" y="2425"/>
                    <a:pt x="4122" y="2425"/>
                  </a:cubicBezTo>
                  <a:cubicBezTo>
                    <a:pt x="4124" y="2425"/>
                    <a:pt x="4126" y="2427"/>
                    <a:pt x="4132" y="2437"/>
                  </a:cubicBezTo>
                  <a:cubicBezTo>
                    <a:pt x="4133" y="2417"/>
                    <a:pt x="4135" y="2410"/>
                    <a:pt x="4138" y="2410"/>
                  </a:cubicBezTo>
                  <a:cubicBezTo>
                    <a:pt x="4146" y="2410"/>
                    <a:pt x="4158" y="2458"/>
                    <a:pt x="4173" y="2458"/>
                  </a:cubicBezTo>
                  <a:cubicBezTo>
                    <a:pt x="4178" y="2458"/>
                    <a:pt x="4183" y="2453"/>
                    <a:pt x="4189" y="2441"/>
                  </a:cubicBezTo>
                  <a:cubicBezTo>
                    <a:pt x="4196" y="2486"/>
                    <a:pt x="4203" y="2499"/>
                    <a:pt x="4210" y="2499"/>
                  </a:cubicBezTo>
                  <a:cubicBezTo>
                    <a:pt x="4222" y="2499"/>
                    <a:pt x="4234" y="2462"/>
                    <a:pt x="4248" y="2462"/>
                  </a:cubicBezTo>
                  <a:cubicBezTo>
                    <a:pt x="4249" y="2462"/>
                    <a:pt x="4250" y="2462"/>
                    <a:pt x="4250" y="2462"/>
                  </a:cubicBezTo>
                  <a:cubicBezTo>
                    <a:pt x="4274" y="2459"/>
                    <a:pt x="4304" y="2427"/>
                    <a:pt x="4339" y="2396"/>
                  </a:cubicBezTo>
                  <a:cubicBezTo>
                    <a:pt x="4346" y="2388"/>
                    <a:pt x="4354" y="2386"/>
                    <a:pt x="4361" y="2386"/>
                  </a:cubicBezTo>
                  <a:cubicBezTo>
                    <a:pt x="4377" y="2386"/>
                    <a:pt x="4392" y="2398"/>
                    <a:pt x="4407" y="2398"/>
                  </a:cubicBezTo>
                  <a:cubicBezTo>
                    <a:pt x="4418" y="2398"/>
                    <a:pt x="4428" y="2391"/>
                    <a:pt x="4437" y="2367"/>
                  </a:cubicBezTo>
                  <a:cubicBezTo>
                    <a:pt x="4459" y="2362"/>
                    <a:pt x="4478" y="2309"/>
                    <a:pt x="4497" y="2309"/>
                  </a:cubicBezTo>
                  <a:cubicBezTo>
                    <a:pt x="4505" y="2309"/>
                    <a:pt x="4514" y="2319"/>
                    <a:pt x="4522" y="2344"/>
                  </a:cubicBezTo>
                  <a:cubicBezTo>
                    <a:pt x="4543" y="2352"/>
                    <a:pt x="4562" y="2389"/>
                    <a:pt x="4580" y="2389"/>
                  </a:cubicBezTo>
                  <a:cubicBezTo>
                    <a:pt x="4586" y="2389"/>
                    <a:pt x="4591" y="2385"/>
                    <a:pt x="4596" y="2376"/>
                  </a:cubicBezTo>
                  <a:cubicBezTo>
                    <a:pt x="4602" y="2361"/>
                    <a:pt x="4609" y="2357"/>
                    <a:pt x="4615" y="2357"/>
                  </a:cubicBezTo>
                  <a:cubicBezTo>
                    <a:pt x="4622" y="2357"/>
                    <a:pt x="4629" y="2361"/>
                    <a:pt x="4635" y="2361"/>
                  </a:cubicBezTo>
                  <a:cubicBezTo>
                    <a:pt x="4643" y="2361"/>
                    <a:pt x="4651" y="2354"/>
                    <a:pt x="4657" y="2324"/>
                  </a:cubicBezTo>
                  <a:cubicBezTo>
                    <a:pt x="4665" y="2333"/>
                    <a:pt x="4673" y="2336"/>
                    <a:pt x="4680" y="2336"/>
                  </a:cubicBezTo>
                  <a:cubicBezTo>
                    <a:pt x="4706" y="2336"/>
                    <a:pt x="4729" y="2288"/>
                    <a:pt x="4752" y="2288"/>
                  </a:cubicBezTo>
                  <a:cubicBezTo>
                    <a:pt x="4755" y="2288"/>
                    <a:pt x="4757" y="2289"/>
                    <a:pt x="4760" y="2291"/>
                  </a:cubicBezTo>
                  <a:cubicBezTo>
                    <a:pt x="4781" y="2296"/>
                    <a:pt x="4799" y="2304"/>
                    <a:pt x="4817" y="2304"/>
                  </a:cubicBezTo>
                  <a:cubicBezTo>
                    <a:pt x="4827" y="2304"/>
                    <a:pt x="4837" y="2301"/>
                    <a:pt x="4847" y="2293"/>
                  </a:cubicBezTo>
                  <a:cubicBezTo>
                    <a:pt x="4848" y="2293"/>
                    <a:pt x="4849" y="2293"/>
                    <a:pt x="4850" y="2293"/>
                  </a:cubicBezTo>
                  <a:cubicBezTo>
                    <a:pt x="4888" y="2293"/>
                    <a:pt x="4925" y="2248"/>
                    <a:pt x="4970" y="2248"/>
                  </a:cubicBezTo>
                  <a:cubicBezTo>
                    <a:pt x="4990" y="2248"/>
                    <a:pt x="5013" y="2258"/>
                    <a:pt x="5038" y="2286"/>
                  </a:cubicBezTo>
                  <a:cubicBezTo>
                    <a:pt x="5099" y="2271"/>
                    <a:pt x="5117" y="2264"/>
                    <a:pt x="5118" y="2264"/>
                  </a:cubicBezTo>
                  <a:lnTo>
                    <a:pt x="5118" y="2264"/>
                  </a:lnTo>
                  <a:cubicBezTo>
                    <a:pt x="5119" y="2264"/>
                    <a:pt x="5105" y="2270"/>
                    <a:pt x="5096" y="2282"/>
                  </a:cubicBezTo>
                  <a:cubicBezTo>
                    <a:pt x="5095" y="2280"/>
                    <a:pt x="5094" y="2280"/>
                    <a:pt x="5093" y="2280"/>
                  </a:cubicBezTo>
                  <a:cubicBezTo>
                    <a:pt x="5088" y="2280"/>
                    <a:pt x="5086" y="2301"/>
                    <a:pt x="5092" y="2301"/>
                  </a:cubicBezTo>
                  <a:cubicBezTo>
                    <a:pt x="5095" y="2301"/>
                    <a:pt x="5099" y="2298"/>
                    <a:pt x="5104" y="2288"/>
                  </a:cubicBezTo>
                  <a:cubicBezTo>
                    <a:pt x="5106" y="2285"/>
                    <a:pt x="5108" y="2284"/>
                    <a:pt x="5111" y="2284"/>
                  </a:cubicBezTo>
                  <a:cubicBezTo>
                    <a:pt x="5127" y="2284"/>
                    <a:pt x="5156" y="2340"/>
                    <a:pt x="5198" y="2340"/>
                  </a:cubicBezTo>
                  <a:cubicBezTo>
                    <a:pt x="5219" y="2340"/>
                    <a:pt x="5244" y="2326"/>
                    <a:pt x="5272" y="2283"/>
                  </a:cubicBezTo>
                  <a:cubicBezTo>
                    <a:pt x="5287" y="2282"/>
                    <a:pt x="5302" y="2282"/>
                    <a:pt x="5315" y="2282"/>
                  </a:cubicBezTo>
                  <a:cubicBezTo>
                    <a:pt x="5329" y="2282"/>
                    <a:pt x="5341" y="2282"/>
                    <a:pt x="5352" y="2282"/>
                  </a:cubicBezTo>
                  <a:cubicBezTo>
                    <a:pt x="5380" y="2282"/>
                    <a:pt x="5400" y="2280"/>
                    <a:pt x="5413" y="2267"/>
                  </a:cubicBezTo>
                  <a:cubicBezTo>
                    <a:pt x="5420" y="2260"/>
                    <a:pt x="5426" y="2257"/>
                    <a:pt x="5430" y="2257"/>
                  </a:cubicBezTo>
                  <a:cubicBezTo>
                    <a:pt x="5440" y="2257"/>
                    <a:pt x="5444" y="2272"/>
                    <a:pt x="5445" y="2291"/>
                  </a:cubicBezTo>
                  <a:lnTo>
                    <a:pt x="5445" y="2298"/>
                  </a:lnTo>
                  <a:cubicBezTo>
                    <a:pt x="5448" y="2295"/>
                    <a:pt x="5452" y="2294"/>
                    <a:pt x="5456" y="2294"/>
                  </a:cubicBezTo>
                  <a:cubicBezTo>
                    <a:pt x="5458" y="2294"/>
                    <a:pt x="5459" y="2294"/>
                    <a:pt x="5460" y="2295"/>
                  </a:cubicBezTo>
                  <a:cubicBezTo>
                    <a:pt x="5464" y="2270"/>
                    <a:pt x="5470" y="2261"/>
                    <a:pt x="5478" y="2261"/>
                  </a:cubicBezTo>
                  <a:cubicBezTo>
                    <a:pt x="5490" y="2261"/>
                    <a:pt x="5508" y="2287"/>
                    <a:pt x="5529" y="2293"/>
                  </a:cubicBezTo>
                  <a:cubicBezTo>
                    <a:pt x="5545" y="2281"/>
                    <a:pt x="5565" y="2276"/>
                    <a:pt x="5588" y="2276"/>
                  </a:cubicBezTo>
                  <a:cubicBezTo>
                    <a:pt x="5610" y="2276"/>
                    <a:pt x="5635" y="2281"/>
                    <a:pt x="5664" y="2288"/>
                  </a:cubicBezTo>
                  <a:cubicBezTo>
                    <a:pt x="5687" y="2310"/>
                    <a:pt x="5708" y="2318"/>
                    <a:pt x="5726" y="2318"/>
                  </a:cubicBezTo>
                  <a:cubicBezTo>
                    <a:pt x="5756" y="2318"/>
                    <a:pt x="5780" y="2299"/>
                    <a:pt x="5800" y="2283"/>
                  </a:cubicBezTo>
                  <a:cubicBezTo>
                    <a:pt x="5805" y="2288"/>
                    <a:pt x="5810" y="2290"/>
                    <a:pt x="5815" y="2290"/>
                  </a:cubicBezTo>
                  <a:cubicBezTo>
                    <a:pt x="5834" y="2290"/>
                    <a:pt x="5848" y="2258"/>
                    <a:pt x="5860" y="2258"/>
                  </a:cubicBezTo>
                  <a:cubicBezTo>
                    <a:pt x="5865" y="2258"/>
                    <a:pt x="5869" y="2264"/>
                    <a:pt x="5874" y="2279"/>
                  </a:cubicBezTo>
                  <a:cubicBezTo>
                    <a:pt x="5886" y="2258"/>
                    <a:pt x="5894" y="2252"/>
                    <a:pt x="5900" y="2252"/>
                  </a:cubicBezTo>
                  <a:cubicBezTo>
                    <a:pt x="5908" y="2252"/>
                    <a:pt x="5910" y="2267"/>
                    <a:pt x="5912" y="2274"/>
                  </a:cubicBezTo>
                  <a:cubicBezTo>
                    <a:pt x="5913" y="2276"/>
                    <a:pt x="5915" y="2294"/>
                    <a:pt x="5921" y="2294"/>
                  </a:cubicBezTo>
                  <a:cubicBezTo>
                    <a:pt x="5925" y="2294"/>
                    <a:pt x="5932" y="2286"/>
                    <a:pt x="5942" y="2259"/>
                  </a:cubicBezTo>
                  <a:cubicBezTo>
                    <a:pt x="5961" y="2271"/>
                    <a:pt x="5993" y="2332"/>
                    <a:pt x="6043" y="2332"/>
                  </a:cubicBezTo>
                  <a:cubicBezTo>
                    <a:pt x="6068" y="2332"/>
                    <a:pt x="6097" y="2317"/>
                    <a:pt x="6131" y="2275"/>
                  </a:cubicBezTo>
                  <a:cubicBezTo>
                    <a:pt x="6169" y="2319"/>
                    <a:pt x="6203" y="2340"/>
                    <a:pt x="6236" y="2340"/>
                  </a:cubicBezTo>
                  <a:cubicBezTo>
                    <a:pt x="6269" y="2340"/>
                    <a:pt x="6300" y="2317"/>
                    <a:pt x="6330" y="2272"/>
                  </a:cubicBezTo>
                  <a:cubicBezTo>
                    <a:pt x="6351" y="2250"/>
                    <a:pt x="6372" y="2240"/>
                    <a:pt x="6393" y="2240"/>
                  </a:cubicBezTo>
                  <a:cubicBezTo>
                    <a:pt x="6430" y="2240"/>
                    <a:pt x="6466" y="2272"/>
                    <a:pt x="6501" y="2329"/>
                  </a:cubicBezTo>
                  <a:cubicBezTo>
                    <a:pt x="6504" y="2328"/>
                    <a:pt x="6508" y="2327"/>
                    <a:pt x="6511" y="2327"/>
                  </a:cubicBezTo>
                  <a:cubicBezTo>
                    <a:pt x="6547" y="2327"/>
                    <a:pt x="6583" y="2393"/>
                    <a:pt x="6614" y="2393"/>
                  </a:cubicBezTo>
                  <a:cubicBezTo>
                    <a:pt x="6626" y="2393"/>
                    <a:pt x="6636" y="2385"/>
                    <a:pt x="6646" y="2363"/>
                  </a:cubicBezTo>
                  <a:cubicBezTo>
                    <a:pt x="6692" y="2413"/>
                    <a:pt x="6731" y="2382"/>
                    <a:pt x="6768" y="2415"/>
                  </a:cubicBezTo>
                  <a:cubicBezTo>
                    <a:pt x="6790" y="2441"/>
                    <a:pt x="6822" y="2456"/>
                    <a:pt x="6856" y="2456"/>
                  </a:cubicBezTo>
                  <a:cubicBezTo>
                    <a:pt x="6861" y="2456"/>
                    <a:pt x="6866" y="2455"/>
                    <a:pt x="6871" y="2455"/>
                  </a:cubicBezTo>
                  <a:cubicBezTo>
                    <a:pt x="6882" y="2474"/>
                    <a:pt x="6892" y="2481"/>
                    <a:pt x="6901" y="2481"/>
                  </a:cubicBezTo>
                  <a:cubicBezTo>
                    <a:pt x="6921" y="2481"/>
                    <a:pt x="6938" y="2451"/>
                    <a:pt x="6956" y="2445"/>
                  </a:cubicBezTo>
                  <a:cubicBezTo>
                    <a:pt x="6993" y="2410"/>
                    <a:pt x="7194" y="2231"/>
                    <a:pt x="7239" y="2231"/>
                  </a:cubicBezTo>
                  <a:cubicBezTo>
                    <a:pt x="7240" y="2231"/>
                    <a:pt x="7241" y="2231"/>
                    <a:pt x="7241" y="2231"/>
                  </a:cubicBezTo>
                  <a:cubicBezTo>
                    <a:pt x="7280" y="2233"/>
                    <a:pt x="7144" y="2281"/>
                    <a:pt x="7182" y="2334"/>
                  </a:cubicBezTo>
                  <a:cubicBezTo>
                    <a:pt x="7200" y="2365"/>
                    <a:pt x="7393" y="2543"/>
                    <a:pt x="7417" y="2543"/>
                  </a:cubicBezTo>
                  <a:cubicBezTo>
                    <a:pt x="7418" y="2543"/>
                    <a:pt x="7418" y="2543"/>
                    <a:pt x="7418" y="2543"/>
                  </a:cubicBezTo>
                  <a:cubicBezTo>
                    <a:pt x="7426" y="2529"/>
                    <a:pt x="7434" y="2513"/>
                    <a:pt x="7440" y="2498"/>
                  </a:cubicBezTo>
                  <a:lnTo>
                    <a:pt x="7455" y="2479"/>
                  </a:lnTo>
                  <a:cubicBezTo>
                    <a:pt x="7463" y="2480"/>
                    <a:pt x="7469" y="2483"/>
                    <a:pt x="7474" y="2488"/>
                  </a:cubicBezTo>
                  <a:cubicBezTo>
                    <a:pt x="7462" y="2504"/>
                    <a:pt x="7449" y="2522"/>
                    <a:pt x="7434" y="2544"/>
                  </a:cubicBezTo>
                  <a:cubicBezTo>
                    <a:pt x="7443" y="2531"/>
                    <a:pt x="7454" y="2527"/>
                    <a:pt x="7466" y="2527"/>
                  </a:cubicBezTo>
                  <a:cubicBezTo>
                    <a:pt x="7484" y="2527"/>
                    <a:pt x="7503" y="2536"/>
                    <a:pt x="7520" y="2536"/>
                  </a:cubicBezTo>
                  <a:cubicBezTo>
                    <a:pt x="7529" y="2536"/>
                    <a:pt x="7537" y="2534"/>
                    <a:pt x="7544" y="2527"/>
                  </a:cubicBezTo>
                  <a:cubicBezTo>
                    <a:pt x="7551" y="2547"/>
                    <a:pt x="7557" y="2554"/>
                    <a:pt x="7563" y="2554"/>
                  </a:cubicBezTo>
                  <a:cubicBezTo>
                    <a:pt x="7567" y="2554"/>
                    <a:pt x="7571" y="2549"/>
                    <a:pt x="7574" y="2541"/>
                  </a:cubicBezTo>
                  <a:cubicBezTo>
                    <a:pt x="7575" y="2543"/>
                    <a:pt x="7577" y="2543"/>
                    <a:pt x="7579" y="2544"/>
                  </a:cubicBezTo>
                  <a:cubicBezTo>
                    <a:pt x="7599" y="2555"/>
                    <a:pt x="7621" y="2568"/>
                    <a:pt x="7644" y="2568"/>
                  </a:cubicBezTo>
                  <a:cubicBezTo>
                    <a:pt x="7657" y="2568"/>
                    <a:pt x="7670" y="2564"/>
                    <a:pt x="7683" y="2554"/>
                  </a:cubicBezTo>
                  <a:cubicBezTo>
                    <a:pt x="7693" y="2559"/>
                    <a:pt x="7702" y="2561"/>
                    <a:pt x="7711" y="2561"/>
                  </a:cubicBezTo>
                  <a:cubicBezTo>
                    <a:pt x="7750" y="2561"/>
                    <a:pt x="7780" y="2526"/>
                    <a:pt x="7805" y="2518"/>
                  </a:cubicBezTo>
                  <a:cubicBezTo>
                    <a:pt x="7837" y="2529"/>
                    <a:pt x="7857" y="2538"/>
                    <a:pt x="7873" y="2555"/>
                  </a:cubicBezTo>
                  <a:cubicBezTo>
                    <a:pt x="7875" y="2557"/>
                    <a:pt x="7877" y="2558"/>
                    <a:pt x="7879" y="2558"/>
                  </a:cubicBezTo>
                  <a:cubicBezTo>
                    <a:pt x="7885" y="2558"/>
                    <a:pt x="7890" y="2554"/>
                    <a:pt x="7893" y="2549"/>
                  </a:cubicBezTo>
                  <a:lnTo>
                    <a:pt x="7893" y="2549"/>
                  </a:lnTo>
                  <a:cubicBezTo>
                    <a:pt x="7890" y="2554"/>
                    <a:pt x="7889" y="2560"/>
                    <a:pt x="7888" y="2567"/>
                  </a:cubicBezTo>
                  <a:cubicBezTo>
                    <a:pt x="7888" y="2571"/>
                    <a:pt x="7887" y="2574"/>
                    <a:pt x="7887" y="2580"/>
                  </a:cubicBezTo>
                  <a:cubicBezTo>
                    <a:pt x="7900" y="2575"/>
                    <a:pt x="7915" y="2573"/>
                    <a:pt x="7930" y="2573"/>
                  </a:cubicBezTo>
                  <a:cubicBezTo>
                    <a:pt x="7933" y="2573"/>
                    <a:pt x="7936" y="2573"/>
                    <a:pt x="7939" y="2573"/>
                  </a:cubicBezTo>
                  <a:cubicBezTo>
                    <a:pt x="7942" y="2574"/>
                    <a:pt x="7945" y="2574"/>
                    <a:pt x="7949" y="2574"/>
                  </a:cubicBezTo>
                  <a:cubicBezTo>
                    <a:pt x="7967" y="2574"/>
                    <a:pt x="7988" y="2564"/>
                    <a:pt x="8011" y="2564"/>
                  </a:cubicBezTo>
                  <a:cubicBezTo>
                    <a:pt x="8034" y="2564"/>
                    <a:pt x="8058" y="2573"/>
                    <a:pt x="8086" y="2609"/>
                  </a:cubicBezTo>
                  <a:cubicBezTo>
                    <a:pt x="8092" y="2606"/>
                    <a:pt x="8098" y="2605"/>
                    <a:pt x="8103" y="2605"/>
                  </a:cubicBezTo>
                  <a:cubicBezTo>
                    <a:pt x="8120" y="2605"/>
                    <a:pt x="8138" y="2613"/>
                    <a:pt x="8157" y="2613"/>
                  </a:cubicBezTo>
                  <a:cubicBezTo>
                    <a:pt x="8166" y="2613"/>
                    <a:pt x="8177" y="2611"/>
                    <a:pt x="8187" y="2604"/>
                  </a:cubicBezTo>
                  <a:cubicBezTo>
                    <a:pt x="8188" y="2604"/>
                    <a:pt x="8189" y="2604"/>
                    <a:pt x="8190" y="2604"/>
                  </a:cubicBezTo>
                  <a:cubicBezTo>
                    <a:pt x="8221" y="2604"/>
                    <a:pt x="8251" y="2556"/>
                    <a:pt x="8285" y="2556"/>
                  </a:cubicBezTo>
                  <a:cubicBezTo>
                    <a:pt x="8292" y="2556"/>
                    <a:pt x="8299" y="2558"/>
                    <a:pt x="8306" y="2563"/>
                  </a:cubicBezTo>
                  <a:cubicBezTo>
                    <a:pt x="8327" y="2550"/>
                    <a:pt x="8348" y="2546"/>
                    <a:pt x="8368" y="2546"/>
                  </a:cubicBezTo>
                  <a:cubicBezTo>
                    <a:pt x="8405" y="2546"/>
                    <a:pt x="8441" y="2559"/>
                    <a:pt x="8475" y="2559"/>
                  </a:cubicBezTo>
                  <a:cubicBezTo>
                    <a:pt x="8481" y="2559"/>
                    <a:pt x="8487" y="2559"/>
                    <a:pt x="8494" y="2558"/>
                  </a:cubicBezTo>
                  <a:cubicBezTo>
                    <a:pt x="8510" y="2571"/>
                    <a:pt x="8526" y="2575"/>
                    <a:pt x="8542" y="2575"/>
                  </a:cubicBezTo>
                  <a:cubicBezTo>
                    <a:pt x="8573" y="2575"/>
                    <a:pt x="8602" y="2559"/>
                    <a:pt x="8631" y="2559"/>
                  </a:cubicBezTo>
                  <a:cubicBezTo>
                    <a:pt x="8632" y="2559"/>
                    <a:pt x="8633" y="2559"/>
                    <a:pt x="8633" y="2559"/>
                  </a:cubicBezTo>
                  <a:cubicBezTo>
                    <a:pt x="8646" y="2569"/>
                    <a:pt x="8659" y="2573"/>
                    <a:pt x="8671" y="2573"/>
                  </a:cubicBezTo>
                  <a:cubicBezTo>
                    <a:pt x="8702" y="2573"/>
                    <a:pt x="8731" y="2549"/>
                    <a:pt x="8759" y="2546"/>
                  </a:cubicBezTo>
                  <a:cubicBezTo>
                    <a:pt x="8787" y="2533"/>
                    <a:pt x="8812" y="2488"/>
                    <a:pt x="8837" y="2488"/>
                  </a:cubicBezTo>
                  <a:cubicBezTo>
                    <a:pt x="8849" y="2488"/>
                    <a:pt x="8861" y="2497"/>
                    <a:pt x="8873" y="2524"/>
                  </a:cubicBezTo>
                  <a:cubicBezTo>
                    <a:pt x="8876" y="2519"/>
                    <a:pt x="8878" y="2516"/>
                    <a:pt x="8878" y="2516"/>
                  </a:cubicBezTo>
                  <a:lnTo>
                    <a:pt x="8878" y="2516"/>
                  </a:lnTo>
                  <a:cubicBezTo>
                    <a:pt x="8881" y="2516"/>
                    <a:pt x="8776" y="2681"/>
                    <a:pt x="8805" y="2708"/>
                  </a:cubicBezTo>
                  <a:cubicBezTo>
                    <a:pt x="8823" y="2692"/>
                    <a:pt x="8841" y="2687"/>
                    <a:pt x="8858" y="2687"/>
                  </a:cubicBezTo>
                  <a:cubicBezTo>
                    <a:pt x="8889" y="2687"/>
                    <a:pt x="8918" y="2704"/>
                    <a:pt x="8946" y="2704"/>
                  </a:cubicBezTo>
                  <a:cubicBezTo>
                    <a:pt x="8956" y="2704"/>
                    <a:pt x="8966" y="2702"/>
                    <a:pt x="8976" y="2695"/>
                  </a:cubicBezTo>
                  <a:cubicBezTo>
                    <a:pt x="8986" y="2682"/>
                    <a:pt x="8996" y="2679"/>
                    <a:pt x="9006" y="2679"/>
                  </a:cubicBezTo>
                  <a:cubicBezTo>
                    <a:pt x="9014" y="2679"/>
                    <a:pt x="9023" y="2682"/>
                    <a:pt x="9032" y="2682"/>
                  </a:cubicBezTo>
                  <a:cubicBezTo>
                    <a:pt x="9041" y="2682"/>
                    <a:pt x="9050" y="2679"/>
                    <a:pt x="9058" y="2667"/>
                  </a:cubicBezTo>
                  <a:cubicBezTo>
                    <a:pt x="9064" y="2655"/>
                    <a:pt x="9070" y="2651"/>
                    <a:pt x="9075" y="2651"/>
                  </a:cubicBezTo>
                  <a:cubicBezTo>
                    <a:pt x="9092" y="2651"/>
                    <a:pt x="9109" y="2687"/>
                    <a:pt x="9124" y="2687"/>
                  </a:cubicBezTo>
                  <a:cubicBezTo>
                    <a:pt x="9126" y="2687"/>
                    <a:pt x="9129" y="2686"/>
                    <a:pt x="9131" y="2684"/>
                  </a:cubicBezTo>
                  <a:cubicBezTo>
                    <a:pt x="9159" y="2682"/>
                    <a:pt x="9184" y="2651"/>
                    <a:pt x="9207" y="2651"/>
                  </a:cubicBezTo>
                  <a:cubicBezTo>
                    <a:pt x="9219" y="2651"/>
                    <a:pt x="9230" y="2659"/>
                    <a:pt x="9242" y="2685"/>
                  </a:cubicBezTo>
                  <a:cubicBezTo>
                    <a:pt x="9252" y="2707"/>
                    <a:pt x="9261" y="2715"/>
                    <a:pt x="9269" y="2715"/>
                  </a:cubicBezTo>
                  <a:cubicBezTo>
                    <a:pt x="9288" y="2715"/>
                    <a:pt x="9304" y="2673"/>
                    <a:pt x="9319" y="2669"/>
                  </a:cubicBezTo>
                  <a:cubicBezTo>
                    <a:pt x="9343" y="2690"/>
                    <a:pt x="9362" y="2700"/>
                    <a:pt x="9379" y="2700"/>
                  </a:cubicBezTo>
                  <a:cubicBezTo>
                    <a:pt x="9395" y="2700"/>
                    <a:pt x="9409" y="2692"/>
                    <a:pt x="9422" y="2679"/>
                  </a:cubicBezTo>
                  <a:cubicBezTo>
                    <a:pt x="9472" y="2683"/>
                    <a:pt x="9480" y="2700"/>
                    <a:pt x="9487" y="2700"/>
                  </a:cubicBezTo>
                  <a:cubicBezTo>
                    <a:pt x="9488" y="2700"/>
                    <a:pt x="9490" y="2699"/>
                    <a:pt x="9491" y="2698"/>
                  </a:cubicBezTo>
                  <a:cubicBezTo>
                    <a:pt x="9493" y="2692"/>
                    <a:pt x="9494" y="2689"/>
                    <a:pt x="9496" y="2689"/>
                  </a:cubicBezTo>
                  <a:cubicBezTo>
                    <a:pt x="9502" y="2689"/>
                    <a:pt x="9509" y="2707"/>
                    <a:pt x="9523" y="2749"/>
                  </a:cubicBezTo>
                  <a:cubicBezTo>
                    <a:pt x="9534" y="2752"/>
                    <a:pt x="9548" y="2760"/>
                    <a:pt x="9567" y="2760"/>
                  </a:cubicBezTo>
                  <a:cubicBezTo>
                    <a:pt x="9581" y="2760"/>
                    <a:pt x="9598" y="2756"/>
                    <a:pt x="9618" y="2740"/>
                  </a:cubicBezTo>
                  <a:cubicBezTo>
                    <a:pt x="9668" y="2755"/>
                    <a:pt x="9696" y="2770"/>
                    <a:pt x="9711" y="2772"/>
                  </a:cubicBezTo>
                  <a:cubicBezTo>
                    <a:pt x="9714" y="2761"/>
                    <a:pt x="9716" y="2757"/>
                    <a:pt x="9718" y="2757"/>
                  </a:cubicBezTo>
                  <a:cubicBezTo>
                    <a:pt x="9727" y="2757"/>
                    <a:pt x="9732" y="2819"/>
                    <a:pt x="9734" y="2821"/>
                  </a:cubicBezTo>
                  <a:cubicBezTo>
                    <a:pt x="9735" y="2822"/>
                    <a:pt x="9735" y="2823"/>
                    <a:pt x="9736" y="2823"/>
                  </a:cubicBezTo>
                  <a:cubicBezTo>
                    <a:pt x="9739" y="2823"/>
                    <a:pt x="9744" y="2804"/>
                    <a:pt x="9783" y="2804"/>
                  </a:cubicBezTo>
                  <a:cubicBezTo>
                    <a:pt x="9792" y="2804"/>
                    <a:pt x="9803" y="2805"/>
                    <a:pt x="9816" y="2807"/>
                  </a:cubicBezTo>
                  <a:cubicBezTo>
                    <a:pt x="9841" y="2759"/>
                    <a:pt x="9865" y="2770"/>
                    <a:pt x="9888" y="2767"/>
                  </a:cubicBezTo>
                  <a:cubicBezTo>
                    <a:pt x="9893" y="2756"/>
                    <a:pt x="9899" y="2752"/>
                    <a:pt x="9904" y="2752"/>
                  </a:cubicBezTo>
                  <a:cubicBezTo>
                    <a:pt x="9915" y="2752"/>
                    <a:pt x="9927" y="2768"/>
                    <a:pt x="9939" y="2768"/>
                  </a:cubicBezTo>
                  <a:cubicBezTo>
                    <a:pt x="9943" y="2768"/>
                    <a:pt x="9948" y="2765"/>
                    <a:pt x="9953" y="2756"/>
                  </a:cubicBezTo>
                  <a:cubicBezTo>
                    <a:pt x="9964" y="2736"/>
                    <a:pt x="9976" y="2725"/>
                    <a:pt x="9988" y="2725"/>
                  </a:cubicBezTo>
                  <a:cubicBezTo>
                    <a:pt x="9998" y="2725"/>
                    <a:pt x="10008" y="2732"/>
                    <a:pt x="10019" y="2746"/>
                  </a:cubicBezTo>
                  <a:cubicBezTo>
                    <a:pt x="10026" y="2725"/>
                    <a:pt x="10034" y="2720"/>
                    <a:pt x="10042" y="2720"/>
                  </a:cubicBezTo>
                  <a:cubicBezTo>
                    <a:pt x="10049" y="2720"/>
                    <a:pt x="10057" y="2724"/>
                    <a:pt x="10065" y="2724"/>
                  </a:cubicBezTo>
                  <a:cubicBezTo>
                    <a:pt x="10073" y="2724"/>
                    <a:pt x="10082" y="2719"/>
                    <a:pt x="10090" y="2697"/>
                  </a:cubicBezTo>
                  <a:cubicBezTo>
                    <a:pt x="10107" y="2675"/>
                    <a:pt x="10125" y="2650"/>
                    <a:pt x="10144" y="2650"/>
                  </a:cubicBezTo>
                  <a:cubicBezTo>
                    <a:pt x="10154" y="2650"/>
                    <a:pt x="10164" y="2657"/>
                    <a:pt x="10176" y="2672"/>
                  </a:cubicBezTo>
                  <a:cubicBezTo>
                    <a:pt x="10181" y="2669"/>
                    <a:pt x="10187" y="2667"/>
                    <a:pt x="10193" y="2667"/>
                  </a:cubicBezTo>
                  <a:cubicBezTo>
                    <a:pt x="10214" y="2667"/>
                    <a:pt x="10237" y="2687"/>
                    <a:pt x="10261" y="2687"/>
                  </a:cubicBezTo>
                  <a:cubicBezTo>
                    <a:pt x="10268" y="2687"/>
                    <a:pt x="10274" y="2686"/>
                    <a:pt x="10280" y="2683"/>
                  </a:cubicBezTo>
                  <a:cubicBezTo>
                    <a:pt x="10396" y="2700"/>
                    <a:pt x="10408" y="2740"/>
                    <a:pt x="10413" y="2740"/>
                  </a:cubicBezTo>
                  <a:cubicBezTo>
                    <a:pt x="10413" y="2740"/>
                    <a:pt x="10413" y="2740"/>
                    <a:pt x="10414" y="2740"/>
                  </a:cubicBezTo>
                  <a:cubicBezTo>
                    <a:pt x="10417" y="2746"/>
                    <a:pt x="10419" y="2761"/>
                    <a:pt x="10450" y="2761"/>
                  </a:cubicBezTo>
                  <a:cubicBezTo>
                    <a:pt x="10465" y="2761"/>
                    <a:pt x="10486" y="2758"/>
                    <a:pt x="10517" y="2749"/>
                  </a:cubicBezTo>
                  <a:cubicBezTo>
                    <a:pt x="10524" y="2756"/>
                    <a:pt x="10528" y="2760"/>
                    <a:pt x="10533" y="2765"/>
                  </a:cubicBezTo>
                  <a:cubicBezTo>
                    <a:pt x="10574" y="2764"/>
                    <a:pt x="10631" y="2761"/>
                    <a:pt x="10711" y="2753"/>
                  </a:cubicBezTo>
                  <a:cubicBezTo>
                    <a:pt x="10740" y="2735"/>
                    <a:pt x="10766" y="2730"/>
                    <a:pt x="10791" y="2730"/>
                  </a:cubicBezTo>
                  <a:cubicBezTo>
                    <a:pt x="10829" y="2730"/>
                    <a:pt x="10863" y="2743"/>
                    <a:pt x="10893" y="2743"/>
                  </a:cubicBezTo>
                  <a:cubicBezTo>
                    <a:pt x="10908" y="2743"/>
                    <a:pt x="10922" y="2739"/>
                    <a:pt x="10935" y="2728"/>
                  </a:cubicBezTo>
                  <a:cubicBezTo>
                    <a:pt x="10952" y="2736"/>
                    <a:pt x="10968" y="2738"/>
                    <a:pt x="10981" y="2738"/>
                  </a:cubicBezTo>
                  <a:cubicBezTo>
                    <a:pt x="11012" y="2738"/>
                    <a:pt x="11035" y="2725"/>
                    <a:pt x="11052" y="2723"/>
                  </a:cubicBezTo>
                  <a:cubicBezTo>
                    <a:pt x="11081" y="2707"/>
                    <a:pt x="11097" y="2702"/>
                    <a:pt x="11109" y="2702"/>
                  </a:cubicBezTo>
                  <a:cubicBezTo>
                    <a:pt x="11118" y="2702"/>
                    <a:pt x="11125" y="2705"/>
                    <a:pt x="11135" y="2708"/>
                  </a:cubicBezTo>
                  <a:cubicBezTo>
                    <a:pt x="11139" y="2697"/>
                    <a:pt x="11144" y="2692"/>
                    <a:pt x="11151" y="2692"/>
                  </a:cubicBezTo>
                  <a:cubicBezTo>
                    <a:pt x="11169" y="2692"/>
                    <a:pt x="11197" y="2729"/>
                    <a:pt x="11247" y="2729"/>
                  </a:cubicBezTo>
                  <a:cubicBezTo>
                    <a:pt x="11261" y="2729"/>
                    <a:pt x="11277" y="2726"/>
                    <a:pt x="11295" y="2718"/>
                  </a:cubicBezTo>
                  <a:cubicBezTo>
                    <a:pt x="11314" y="2710"/>
                    <a:pt x="11331" y="2707"/>
                    <a:pt x="11346" y="2707"/>
                  </a:cubicBezTo>
                  <a:cubicBezTo>
                    <a:pt x="11386" y="2707"/>
                    <a:pt x="11416" y="2728"/>
                    <a:pt x="11437" y="2728"/>
                  </a:cubicBezTo>
                  <a:cubicBezTo>
                    <a:pt x="11441" y="2728"/>
                    <a:pt x="11445" y="2727"/>
                    <a:pt x="11449" y="2725"/>
                  </a:cubicBezTo>
                  <a:cubicBezTo>
                    <a:pt x="11459" y="2725"/>
                    <a:pt x="11466" y="2723"/>
                    <a:pt x="11472" y="2723"/>
                  </a:cubicBezTo>
                  <a:cubicBezTo>
                    <a:pt x="11415" y="2634"/>
                    <a:pt x="11276" y="2305"/>
                    <a:pt x="11332" y="2305"/>
                  </a:cubicBezTo>
                  <a:cubicBezTo>
                    <a:pt x="11335" y="2305"/>
                    <a:pt x="11338" y="2306"/>
                    <a:pt x="11341" y="2307"/>
                  </a:cubicBezTo>
                  <a:cubicBezTo>
                    <a:pt x="11386" y="2269"/>
                    <a:pt x="11401" y="2248"/>
                    <a:pt x="11403" y="2248"/>
                  </a:cubicBezTo>
                  <a:lnTo>
                    <a:pt x="11403" y="2248"/>
                  </a:lnTo>
                  <a:cubicBezTo>
                    <a:pt x="11404" y="2248"/>
                    <a:pt x="11389" y="2275"/>
                    <a:pt x="11381" y="2337"/>
                  </a:cubicBezTo>
                  <a:cubicBezTo>
                    <a:pt x="11372" y="2361"/>
                    <a:pt x="11367" y="2369"/>
                    <a:pt x="11387" y="2369"/>
                  </a:cubicBezTo>
                  <a:cubicBezTo>
                    <a:pt x="11406" y="2369"/>
                    <a:pt x="11450" y="2361"/>
                    <a:pt x="11537" y="2352"/>
                  </a:cubicBezTo>
                  <a:cubicBezTo>
                    <a:pt x="11586" y="2354"/>
                    <a:pt x="11624" y="2379"/>
                    <a:pt x="11654" y="2379"/>
                  </a:cubicBezTo>
                  <a:cubicBezTo>
                    <a:pt x="11660" y="2379"/>
                    <a:pt x="11665" y="2378"/>
                    <a:pt x="11671" y="2376"/>
                  </a:cubicBezTo>
                  <a:cubicBezTo>
                    <a:pt x="11679" y="2390"/>
                    <a:pt x="11686" y="2394"/>
                    <a:pt x="11693" y="2394"/>
                  </a:cubicBezTo>
                  <a:cubicBezTo>
                    <a:pt x="11705" y="2394"/>
                    <a:pt x="11715" y="2381"/>
                    <a:pt x="11723" y="2381"/>
                  </a:cubicBezTo>
                  <a:cubicBezTo>
                    <a:pt x="11730" y="2381"/>
                    <a:pt x="11736" y="2388"/>
                    <a:pt x="11742" y="2415"/>
                  </a:cubicBezTo>
                  <a:cubicBezTo>
                    <a:pt x="11773" y="2463"/>
                    <a:pt x="11788" y="2482"/>
                    <a:pt x="11821" y="2482"/>
                  </a:cubicBezTo>
                  <a:cubicBezTo>
                    <a:pt x="11825" y="2482"/>
                    <a:pt x="11829" y="2482"/>
                    <a:pt x="11834" y="2482"/>
                  </a:cubicBezTo>
                  <a:cubicBezTo>
                    <a:pt x="11840" y="2493"/>
                    <a:pt x="11847" y="2498"/>
                    <a:pt x="11855" y="2498"/>
                  </a:cubicBezTo>
                  <a:cubicBezTo>
                    <a:pt x="11873" y="2498"/>
                    <a:pt x="11894" y="2477"/>
                    <a:pt x="11923" y="2471"/>
                  </a:cubicBezTo>
                  <a:cubicBezTo>
                    <a:pt x="11936" y="2476"/>
                    <a:pt x="11950" y="2479"/>
                    <a:pt x="11966" y="2479"/>
                  </a:cubicBezTo>
                  <a:cubicBezTo>
                    <a:pt x="11999" y="2479"/>
                    <a:pt x="12039" y="2467"/>
                    <a:pt x="12087" y="2438"/>
                  </a:cubicBezTo>
                  <a:cubicBezTo>
                    <a:pt x="12097" y="2450"/>
                    <a:pt x="12106" y="2455"/>
                    <a:pt x="12115" y="2455"/>
                  </a:cubicBezTo>
                  <a:cubicBezTo>
                    <a:pt x="12151" y="2455"/>
                    <a:pt x="12180" y="2379"/>
                    <a:pt x="12206" y="2379"/>
                  </a:cubicBezTo>
                  <a:cubicBezTo>
                    <a:pt x="12209" y="2379"/>
                    <a:pt x="12212" y="2380"/>
                    <a:pt x="12215" y="2382"/>
                  </a:cubicBezTo>
                  <a:cubicBezTo>
                    <a:pt x="12226" y="2397"/>
                    <a:pt x="12235" y="2402"/>
                    <a:pt x="12243" y="2402"/>
                  </a:cubicBezTo>
                  <a:cubicBezTo>
                    <a:pt x="12264" y="2402"/>
                    <a:pt x="12281" y="2370"/>
                    <a:pt x="12294" y="2366"/>
                  </a:cubicBezTo>
                  <a:cubicBezTo>
                    <a:pt x="12300" y="2360"/>
                    <a:pt x="12306" y="2358"/>
                    <a:pt x="12311" y="2358"/>
                  </a:cubicBezTo>
                  <a:cubicBezTo>
                    <a:pt x="12327" y="2358"/>
                    <a:pt x="12338" y="2376"/>
                    <a:pt x="12345" y="2376"/>
                  </a:cubicBezTo>
                  <a:cubicBezTo>
                    <a:pt x="12351" y="2376"/>
                    <a:pt x="12355" y="2366"/>
                    <a:pt x="12358" y="2334"/>
                  </a:cubicBezTo>
                  <a:cubicBezTo>
                    <a:pt x="12364" y="2312"/>
                    <a:pt x="12368" y="2306"/>
                    <a:pt x="12376" y="2306"/>
                  </a:cubicBezTo>
                  <a:cubicBezTo>
                    <a:pt x="12386" y="2306"/>
                    <a:pt x="12403" y="2314"/>
                    <a:pt x="12436" y="2314"/>
                  </a:cubicBezTo>
                  <a:cubicBezTo>
                    <a:pt x="12455" y="2314"/>
                    <a:pt x="12479" y="2311"/>
                    <a:pt x="12512" y="2302"/>
                  </a:cubicBezTo>
                  <a:cubicBezTo>
                    <a:pt x="12528" y="2286"/>
                    <a:pt x="12541" y="2267"/>
                    <a:pt x="12551" y="2246"/>
                  </a:cubicBezTo>
                  <a:cubicBezTo>
                    <a:pt x="12552" y="2247"/>
                    <a:pt x="12555" y="2247"/>
                    <a:pt x="12557" y="2247"/>
                  </a:cubicBezTo>
                  <a:cubicBezTo>
                    <a:pt x="12557" y="2251"/>
                    <a:pt x="12559" y="2253"/>
                    <a:pt x="12560" y="2258"/>
                  </a:cubicBezTo>
                  <a:cubicBezTo>
                    <a:pt x="12564" y="2247"/>
                    <a:pt x="12569" y="2235"/>
                    <a:pt x="12573" y="2223"/>
                  </a:cubicBezTo>
                  <a:cubicBezTo>
                    <a:pt x="12574" y="2223"/>
                    <a:pt x="12575" y="2223"/>
                    <a:pt x="12576" y="2223"/>
                  </a:cubicBezTo>
                  <a:cubicBezTo>
                    <a:pt x="12577" y="2223"/>
                    <a:pt x="12578" y="2224"/>
                    <a:pt x="12579" y="2226"/>
                  </a:cubicBezTo>
                  <a:cubicBezTo>
                    <a:pt x="12583" y="2221"/>
                    <a:pt x="12585" y="2214"/>
                    <a:pt x="12587" y="2209"/>
                  </a:cubicBezTo>
                  <a:cubicBezTo>
                    <a:pt x="12589" y="2209"/>
                    <a:pt x="12591" y="2209"/>
                    <a:pt x="12594" y="2211"/>
                  </a:cubicBezTo>
                  <a:cubicBezTo>
                    <a:pt x="12596" y="2213"/>
                    <a:pt x="12596" y="2218"/>
                    <a:pt x="12596" y="2222"/>
                  </a:cubicBezTo>
                  <a:cubicBezTo>
                    <a:pt x="12597" y="2218"/>
                    <a:pt x="12597" y="2214"/>
                    <a:pt x="12596" y="2212"/>
                  </a:cubicBezTo>
                  <a:lnTo>
                    <a:pt x="12596" y="2212"/>
                  </a:lnTo>
                  <a:cubicBezTo>
                    <a:pt x="12604" y="2217"/>
                    <a:pt x="12614" y="2224"/>
                    <a:pt x="12625" y="2224"/>
                  </a:cubicBezTo>
                  <a:cubicBezTo>
                    <a:pt x="12628" y="2224"/>
                    <a:pt x="12632" y="2223"/>
                    <a:pt x="12636" y="2221"/>
                  </a:cubicBezTo>
                  <a:cubicBezTo>
                    <a:pt x="12659" y="2260"/>
                    <a:pt x="12685" y="2267"/>
                    <a:pt x="12716" y="2267"/>
                  </a:cubicBezTo>
                  <a:cubicBezTo>
                    <a:pt x="12737" y="2267"/>
                    <a:pt x="12759" y="2264"/>
                    <a:pt x="12784" y="2264"/>
                  </a:cubicBezTo>
                  <a:cubicBezTo>
                    <a:pt x="12796" y="2258"/>
                    <a:pt x="12808" y="2256"/>
                    <a:pt x="12819" y="2256"/>
                  </a:cubicBezTo>
                  <a:cubicBezTo>
                    <a:pt x="12855" y="2256"/>
                    <a:pt x="12888" y="2277"/>
                    <a:pt x="12918" y="2277"/>
                  </a:cubicBezTo>
                  <a:cubicBezTo>
                    <a:pt x="12930" y="2277"/>
                    <a:pt x="12941" y="2274"/>
                    <a:pt x="12952" y="2265"/>
                  </a:cubicBezTo>
                  <a:cubicBezTo>
                    <a:pt x="12972" y="2262"/>
                    <a:pt x="12991" y="2259"/>
                    <a:pt x="13009" y="2259"/>
                  </a:cubicBezTo>
                  <a:cubicBezTo>
                    <a:pt x="13034" y="2259"/>
                    <a:pt x="13057" y="2264"/>
                    <a:pt x="13078" y="2274"/>
                  </a:cubicBezTo>
                  <a:cubicBezTo>
                    <a:pt x="13095" y="2256"/>
                    <a:pt x="13110" y="2237"/>
                    <a:pt x="13125" y="2237"/>
                  </a:cubicBezTo>
                  <a:cubicBezTo>
                    <a:pt x="13141" y="2237"/>
                    <a:pt x="13155" y="2258"/>
                    <a:pt x="13170" y="2320"/>
                  </a:cubicBezTo>
                  <a:cubicBezTo>
                    <a:pt x="13174" y="2324"/>
                    <a:pt x="13178" y="2325"/>
                    <a:pt x="13182" y="2325"/>
                  </a:cubicBezTo>
                  <a:cubicBezTo>
                    <a:pt x="13201" y="2325"/>
                    <a:pt x="13216" y="2288"/>
                    <a:pt x="13229" y="2288"/>
                  </a:cubicBezTo>
                  <a:cubicBezTo>
                    <a:pt x="13255" y="2272"/>
                    <a:pt x="13270" y="2266"/>
                    <a:pt x="13279" y="2266"/>
                  </a:cubicBezTo>
                  <a:cubicBezTo>
                    <a:pt x="13292" y="2266"/>
                    <a:pt x="13293" y="2278"/>
                    <a:pt x="13293" y="2292"/>
                  </a:cubicBezTo>
                  <a:cubicBezTo>
                    <a:pt x="13293" y="2292"/>
                    <a:pt x="13293" y="2292"/>
                    <a:pt x="13293" y="2292"/>
                  </a:cubicBezTo>
                  <a:cubicBezTo>
                    <a:pt x="13292" y="2292"/>
                    <a:pt x="13280" y="2320"/>
                    <a:pt x="13267" y="2340"/>
                  </a:cubicBezTo>
                  <a:cubicBezTo>
                    <a:pt x="13281" y="2340"/>
                    <a:pt x="13297" y="2343"/>
                    <a:pt x="13311" y="2348"/>
                  </a:cubicBezTo>
                  <a:cubicBezTo>
                    <a:pt x="13327" y="2368"/>
                    <a:pt x="13346" y="2375"/>
                    <a:pt x="13369" y="2375"/>
                  </a:cubicBezTo>
                  <a:cubicBezTo>
                    <a:pt x="13408" y="2375"/>
                    <a:pt x="13457" y="2356"/>
                    <a:pt x="13520" y="2356"/>
                  </a:cubicBezTo>
                  <a:cubicBezTo>
                    <a:pt x="13535" y="2356"/>
                    <a:pt x="13551" y="2357"/>
                    <a:pt x="13568" y="2359"/>
                  </a:cubicBezTo>
                  <a:cubicBezTo>
                    <a:pt x="13609" y="2355"/>
                    <a:pt x="13646" y="2340"/>
                    <a:pt x="13680" y="2340"/>
                  </a:cubicBezTo>
                  <a:cubicBezTo>
                    <a:pt x="13703" y="2340"/>
                    <a:pt x="13724" y="2347"/>
                    <a:pt x="13745" y="2370"/>
                  </a:cubicBezTo>
                  <a:cubicBezTo>
                    <a:pt x="13767" y="2330"/>
                    <a:pt x="13787" y="2314"/>
                    <a:pt x="13806" y="2314"/>
                  </a:cubicBezTo>
                  <a:cubicBezTo>
                    <a:pt x="13827" y="2314"/>
                    <a:pt x="13846" y="2333"/>
                    <a:pt x="13863" y="2361"/>
                  </a:cubicBezTo>
                  <a:cubicBezTo>
                    <a:pt x="13908" y="2359"/>
                    <a:pt x="13940" y="2352"/>
                    <a:pt x="13969" y="2352"/>
                  </a:cubicBezTo>
                  <a:cubicBezTo>
                    <a:pt x="13982" y="2352"/>
                    <a:pt x="13994" y="2353"/>
                    <a:pt x="14007" y="2357"/>
                  </a:cubicBezTo>
                  <a:cubicBezTo>
                    <a:pt x="14022" y="2318"/>
                    <a:pt x="14039" y="2304"/>
                    <a:pt x="14058" y="2304"/>
                  </a:cubicBezTo>
                  <a:cubicBezTo>
                    <a:pt x="14083" y="2304"/>
                    <a:pt x="14114" y="2331"/>
                    <a:pt x="14153" y="2361"/>
                  </a:cubicBezTo>
                  <a:cubicBezTo>
                    <a:pt x="14156" y="2358"/>
                    <a:pt x="14158" y="2356"/>
                    <a:pt x="14161" y="2356"/>
                  </a:cubicBezTo>
                  <a:cubicBezTo>
                    <a:pt x="14177" y="2356"/>
                    <a:pt x="14196" y="2401"/>
                    <a:pt x="14214" y="2401"/>
                  </a:cubicBezTo>
                  <a:cubicBezTo>
                    <a:pt x="14217" y="2401"/>
                    <a:pt x="14220" y="2400"/>
                    <a:pt x="14223" y="2398"/>
                  </a:cubicBezTo>
                  <a:cubicBezTo>
                    <a:pt x="14233" y="2417"/>
                    <a:pt x="14242" y="2424"/>
                    <a:pt x="14252" y="2424"/>
                  </a:cubicBezTo>
                  <a:cubicBezTo>
                    <a:pt x="14270" y="2424"/>
                    <a:pt x="14289" y="2397"/>
                    <a:pt x="14310" y="2371"/>
                  </a:cubicBezTo>
                  <a:cubicBezTo>
                    <a:pt x="14326" y="2370"/>
                    <a:pt x="14341" y="2370"/>
                    <a:pt x="14353" y="2370"/>
                  </a:cubicBezTo>
                  <a:cubicBezTo>
                    <a:pt x="14353" y="2370"/>
                    <a:pt x="14353" y="2371"/>
                    <a:pt x="14353" y="2372"/>
                  </a:cubicBezTo>
                  <a:lnTo>
                    <a:pt x="14353" y="2372"/>
                  </a:lnTo>
                  <a:cubicBezTo>
                    <a:pt x="14355" y="2372"/>
                    <a:pt x="14357" y="2372"/>
                    <a:pt x="14358" y="2372"/>
                  </a:cubicBezTo>
                  <a:cubicBezTo>
                    <a:pt x="14472" y="2372"/>
                    <a:pt x="14420" y="2401"/>
                    <a:pt x="14380" y="2401"/>
                  </a:cubicBezTo>
                  <a:cubicBezTo>
                    <a:pt x="14376" y="2401"/>
                    <a:pt x="14373" y="2401"/>
                    <a:pt x="14369" y="2400"/>
                  </a:cubicBezTo>
                  <a:cubicBezTo>
                    <a:pt x="14366" y="2391"/>
                    <a:pt x="14360" y="2381"/>
                    <a:pt x="14353" y="2374"/>
                  </a:cubicBezTo>
                  <a:lnTo>
                    <a:pt x="14353" y="2374"/>
                  </a:lnTo>
                  <a:cubicBezTo>
                    <a:pt x="14356" y="2382"/>
                    <a:pt x="14364" y="2397"/>
                    <a:pt x="14382" y="2419"/>
                  </a:cubicBezTo>
                  <a:cubicBezTo>
                    <a:pt x="14390" y="2447"/>
                    <a:pt x="14399" y="2456"/>
                    <a:pt x="14409" y="2456"/>
                  </a:cubicBezTo>
                  <a:cubicBezTo>
                    <a:pt x="14429" y="2456"/>
                    <a:pt x="14453" y="2423"/>
                    <a:pt x="14486" y="2413"/>
                  </a:cubicBezTo>
                  <a:cubicBezTo>
                    <a:pt x="14491" y="2408"/>
                    <a:pt x="14496" y="2406"/>
                    <a:pt x="14501" y="2406"/>
                  </a:cubicBezTo>
                  <a:cubicBezTo>
                    <a:pt x="14515" y="2406"/>
                    <a:pt x="14530" y="2420"/>
                    <a:pt x="14546" y="2420"/>
                  </a:cubicBezTo>
                  <a:cubicBezTo>
                    <a:pt x="14556" y="2420"/>
                    <a:pt x="14567" y="2413"/>
                    <a:pt x="14578" y="2393"/>
                  </a:cubicBezTo>
                  <a:cubicBezTo>
                    <a:pt x="14584" y="2394"/>
                    <a:pt x="14591" y="2395"/>
                    <a:pt x="14597" y="2395"/>
                  </a:cubicBezTo>
                  <a:cubicBezTo>
                    <a:pt x="14616" y="2395"/>
                    <a:pt x="14636" y="2390"/>
                    <a:pt x="14658" y="2390"/>
                  </a:cubicBezTo>
                  <a:cubicBezTo>
                    <a:pt x="14671" y="2390"/>
                    <a:pt x="14685" y="2392"/>
                    <a:pt x="14700" y="2398"/>
                  </a:cubicBezTo>
                  <a:cubicBezTo>
                    <a:pt x="14763" y="2404"/>
                    <a:pt x="14819" y="2415"/>
                    <a:pt x="14872" y="2422"/>
                  </a:cubicBezTo>
                  <a:cubicBezTo>
                    <a:pt x="14890" y="2425"/>
                    <a:pt x="14907" y="2426"/>
                    <a:pt x="14925" y="2426"/>
                  </a:cubicBezTo>
                  <a:cubicBezTo>
                    <a:pt x="14955" y="2426"/>
                    <a:pt x="14985" y="2422"/>
                    <a:pt x="15013" y="2414"/>
                  </a:cubicBezTo>
                  <a:cubicBezTo>
                    <a:pt x="15035" y="2397"/>
                    <a:pt x="15056" y="2391"/>
                    <a:pt x="15076" y="2391"/>
                  </a:cubicBezTo>
                  <a:cubicBezTo>
                    <a:pt x="15122" y="2391"/>
                    <a:pt x="15164" y="2423"/>
                    <a:pt x="15200" y="2423"/>
                  </a:cubicBezTo>
                  <a:cubicBezTo>
                    <a:pt x="15209" y="2423"/>
                    <a:pt x="15218" y="2421"/>
                    <a:pt x="15227" y="2415"/>
                  </a:cubicBezTo>
                  <a:cubicBezTo>
                    <a:pt x="15279" y="2396"/>
                    <a:pt x="15229" y="2293"/>
                    <a:pt x="15251" y="2293"/>
                  </a:cubicBezTo>
                  <a:cubicBezTo>
                    <a:pt x="15253" y="2293"/>
                    <a:pt x="15255" y="2293"/>
                    <a:pt x="15257" y="2295"/>
                  </a:cubicBezTo>
                  <a:cubicBezTo>
                    <a:pt x="15294" y="2328"/>
                    <a:pt x="15321" y="2310"/>
                    <a:pt x="15344" y="2331"/>
                  </a:cubicBezTo>
                  <a:cubicBezTo>
                    <a:pt x="15369" y="2329"/>
                    <a:pt x="15387" y="2315"/>
                    <a:pt x="15406" y="2315"/>
                  </a:cubicBezTo>
                  <a:cubicBezTo>
                    <a:pt x="15421" y="2315"/>
                    <a:pt x="15436" y="2323"/>
                    <a:pt x="15455" y="2353"/>
                  </a:cubicBezTo>
                  <a:cubicBezTo>
                    <a:pt x="15466" y="2330"/>
                    <a:pt x="15479" y="2323"/>
                    <a:pt x="15494" y="2323"/>
                  </a:cubicBezTo>
                  <a:cubicBezTo>
                    <a:pt x="15514" y="2323"/>
                    <a:pt x="15536" y="2337"/>
                    <a:pt x="15558" y="2344"/>
                  </a:cubicBezTo>
                  <a:cubicBezTo>
                    <a:pt x="15559" y="2344"/>
                    <a:pt x="15559" y="2344"/>
                    <a:pt x="15560" y="2344"/>
                  </a:cubicBezTo>
                  <a:cubicBezTo>
                    <a:pt x="15595" y="2344"/>
                    <a:pt x="15597" y="2209"/>
                    <a:pt x="15627" y="2209"/>
                  </a:cubicBezTo>
                  <a:cubicBezTo>
                    <a:pt x="15629" y="2209"/>
                    <a:pt x="15631" y="2210"/>
                    <a:pt x="15633" y="2211"/>
                  </a:cubicBezTo>
                  <a:cubicBezTo>
                    <a:pt x="15636" y="2211"/>
                    <a:pt x="15639" y="2211"/>
                    <a:pt x="15641" y="2211"/>
                  </a:cubicBezTo>
                  <a:cubicBezTo>
                    <a:pt x="15687" y="2211"/>
                    <a:pt x="15725" y="2193"/>
                    <a:pt x="15746" y="2193"/>
                  </a:cubicBezTo>
                  <a:cubicBezTo>
                    <a:pt x="15758" y="2193"/>
                    <a:pt x="15765" y="2198"/>
                    <a:pt x="15765" y="2214"/>
                  </a:cubicBezTo>
                  <a:lnTo>
                    <a:pt x="15765" y="2214"/>
                  </a:lnTo>
                  <a:cubicBezTo>
                    <a:pt x="15765" y="2209"/>
                    <a:pt x="15765" y="2206"/>
                    <a:pt x="15766" y="2206"/>
                  </a:cubicBezTo>
                  <a:cubicBezTo>
                    <a:pt x="15771" y="2206"/>
                    <a:pt x="15786" y="2252"/>
                    <a:pt x="15807" y="2252"/>
                  </a:cubicBezTo>
                  <a:cubicBezTo>
                    <a:pt x="15811" y="2252"/>
                    <a:pt x="15816" y="2250"/>
                    <a:pt x="15821" y="2244"/>
                  </a:cubicBezTo>
                  <a:cubicBezTo>
                    <a:pt x="15854" y="2250"/>
                    <a:pt x="15897" y="2250"/>
                    <a:pt x="15942" y="2283"/>
                  </a:cubicBezTo>
                  <a:cubicBezTo>
                    <a:pt x="15978" y="2303"/>
                    <a:pt x="16015" y="2361"/>
                    <a:pt x="16045" y="2361"/>
                  </a:cubicBezTo>
                  <a:cubicBezTo>
                    <a:pt x="16052" y="2361"/>
                    <a:pt x="16059" y="2357"/>
                    <a:pt x="16065" y="2349"/>
                  </a:cubicBezTo>
                  <a:cubicBezTo>
                    <a:pt x="16068" y="2348"/>
                    <a:pt x="16070" y="2348"/>
                    <a:pt x="16073" y="2348"/>
                  </a:cubicBezTo>
                  <a:cubicBezTo>
                    <a:pt x="16096" y="2348"/>
                    <a:pt x="16113" y="2387"/>
                    <a:pt x="16119" y="2387"/>
                  </a:cubicBezTo>
                  <a:cubicBezTo>
                    <a:pt x="16121" y="2387"/>
                    <a:pt x="16121" y="2385"/>
                    <a:pt x="16121" y="2379"/>
                  </a:cubicBezTo>
                  <a:cubicBezTo>
                    <a:pt x="16119" y="2319"/>
                    <a:pt x="16081" y="2316"/>
                    <a:pt x="16050" y="2312"/>
                  </a:cubicBezTo>
                  <a:cubicBezTo>
                    <a:pt x="16044" y="2281"/>
                    <a:pt x="16039" y="2271"/>
                    <a:pt x="16035" y="2271"/>
                  </a:cubicBezTo>
                  <a:cubicBezTo>
                    <a:pt x="16028" y="2271"/>
                    <a:pt x="16023" y="2292"/>
                    <a:pt x="16019" y="2292"/>
                  </a:cubicBezTo>
                  <a:cubicBezTo>
                    <a:pt x="16018" y="2292"/>
                    <a:pt x="16017" y="2290"/>
                    <a:pt x="16016" y="2284"/>
                  </a:cubicBezTo>
                  <a:cubicBezTo>
                    <a:pt x="16016" y="2285"/>
                    <a:pt x="16016" y="2286"/>
                    <a:pt x="16016" y="2286"/>
                  </a:cubicBezTo>
                  <a:cubicBezTo>
                    <a:pt x="16015" y="2286"/>
                    <a:pt x="16010" y="2241"/>
                    <a:pt x="16030" y="2232"/>
                  </a:cubicBezTo>
                  <a:cubicBezTo>
                    <a:pt x="16031" y="2232"/>
                    <a:pt x="16032" y="2232"/>
                    <a:pt x="16034" y="2232"/>
                  </a:cubicBezTo>
                  <a:cubicBezTo>
                    <a:pt x="16043" y="2232"/>
                    <a:pt x="16056" y="2240"/>
                    <a:pt x="16073" y="2240"/>
                  </a:cubicBezTo>
                  <a:cubicBezTo>
                    <a:pt x="16089" y="2240"/>
                    <a:pt x="16107" y="2233"/>
                    <a:pt x="16129" y="2208"/>
                  </a:cubicBezTo>
                  <a:cubicBezTo>
                    <a:pt x="16135" y="2211"/>
                    <a:pt x="16141" y="2212"/>
                    <a:pt x="16148" y="2212"/>
                  </a:cubicBezTo>
                  <a:cubicBezTo>
                    <a:pt x="16170" y="2212"/>
                    <a:pt x="16194" y="2199"/>
                    <a:pt x="16222" y="2197"/>
                  </a:cubicBezTo>
                  <a:cubicBezTo>
                    <a:pt x="16235" y="2212"/>
                    <a:pt x="16248" y="2216"/>
                    <a:pt x="16262" y="2216"/>
                  </a:cubicBezTo>
                  <a:cubicBezTo>
                    <a:pt x="16277" y="2216"/>
                    <a:pt x="16294" y="2211"/>
                    <a:pt x="16311" y="2211"/>
                  </a:cubicBezTo>
                  <a:cubicBezTo>
                    <a:pt x="16324" y="2211"/>
                    <a:pt x="16337" y="2214"/>
                    <a:pt x="16350" y="2223"/>
                  </a:cubicBezTo>
                  <a:cubicBezTo>
                    <a:pt x="16401" y="2297"/>
                    <a:pt x="16443" y="2287"/>
                    <a:pt x="16480" y="2291"/>
                  </a:cubicBezTo>
                  <a:cubicBezTo>
                    <a:pt x="16485" y="2291"/>
                    <a:pt x="16490" y="2292"/>
                    <a:pt x="16495" y="2292"/>
                  </a:cubicBezTo>
                  <a:cubicBezTo>
                    <a:pt x="16524" y="2292"/>
                    <a:pt x="16553" y="2279"/>
                    <a:pt x="16574" y="2258"/>
                  </a:cubicBezTo>
                  <a:cubicBezTo>
                    <a:pt x="16627" y="2267"/>
                    <a:pt x="16662" y="2256"/>
                    <a:pt x="16686" y="2297"/>
                  </a:cubicBezTo>
                  <a:cubicBezTo>
                    <a:pt x="16705" y="2331"/>
                    <a:pt x="16717" y="2342"/>
                    <a:pt x="16726" y="2342"/>
                  </a:cubicBezTo>
                  <a:cubicBezTo>
                    <a:pt x="16741" y="2342"/>
                    <a:pt x="16746" y="2309"/>
                    <a:pt x="16760" y="2307"/>
                  </a:cubicBezTo>
                  <a:cubicBezTo>
                    <a:pt x="16767" y="2332"/>
                    <a:pt x="16774" y="2340"/>
                    <a:pt x="16784" y="2340"/>
                  </a:cubicBezTo>
                  <a:cubicBezTo>
                    <a:pt x="16792" y="2340"/>
                    <a:pt x="16802" y="2333"/>
                    <a:pt x="16815" y="2324"/>
                  </a:cubicBezTo>
                  <a:cubicBezTo>
                    <a:pt x="16844" y="2403"/>
                    <a:pt x="16884" y="2419"/>
                    <a:pt x="16942" y="2437"/>
                  </a:cubicBezTo>
                  <a:cubicBezTo>
                    <a:pt x="16998" y="2416"/>
                    <a:pt x="17078" y="2150"/>
                    <a:pt x="17125" y="2150"/>
                  </a:cubicBezTo>
                  <a:cubicBezTo>
                    <a:pt x="17126" y="2150"/>
                    <a:pt x="17127" y="2151"/>
                    <a:pt x="17128" y="2151"/>
                  </a:cubicBezTo>
                  <a:cubicBezTo>
                    <a:pt x="17134" y="2152"/>
                    <a:pt x="17140" y="2153"/>
                    <a:pt x="17145" y="2153"/>
                  </a:cubicBezTo>
                  <a:cubicBezTo>
                    <a:pt x="17180" y="2153"/>
                    <a:pt x="17210" y="2125"/>
                    <a:pt x="17238" y="2125"/>
                  </a:cubicBezTo>
                  <a:cubicBezTo>
                    <a:pt x="17243" y="2125"/>
                    <a:pt x="17248" y="2126"/>
                    <a:pt x="17253" y="2128"/>
                  </a:cubicBezTo>
                  <a:cubicBezTo>
                    <a:pt x="17326" y="2134"/>
                    <a:pt x="17384" y="2165"/>
                    <a:pt x="17433" y="2239"/>
                  </a:cubicBezTo>
                  <a:cubicBezTo>
                    <a:pt x="17448" y="2231"/>
                    <a:pt x="17462" y="2229"/>
                    <a:pt x="17475" y="2229"/>
                  </a:cubicBezTo>
                  <a:cubicBezTo>
                    <a:pt x="17492" y="2229"/>
                    <a:pt x="17508" y="2232"/>
                    <a:pt x="17523" y="2232"/>
                  </a:cubicBezTo>
                  <a:cubicBezTo>
                    <a:pt x="17535" y="2232"/>
                    <a:pt x="17547" y="2230"/>
                    <a:pt x="17558" y="2222"/>
                  </a:cubicBezTo>
                  <a:cubicBezTo>
                    <a:pt x="17581" y="2180"/>
                    <a:pt x="17585" y="2171"/>
                    <a:pt x="17579" y="2171"/>
                  </a:cubicBezTo>
                  <a:cubicBezTo>
                    <a:pt x="17575" y="2171"/>
                    <a:pt x="17565" y="2176"/>
                    <a:pt x="17555" y="2176"/>
                  </a:cubicBezTo>
                  <a:cubicBezTo>
                    <a:pt x="17545" y="2176"/>
                    <a:pt x="17535" y="2172"/>
                    <a:pt x="17526" y="2158"/>
                  </a:cubicBezTo>
                  <a:cubicBezTo>
                    <a:pt x="17522" y="2172"/>
                    <a:pt x="17519" y="2177"/>
                    <a:pt x="17517" y="2177"/>
                  </a:cubicBezTo>
                  <a:cubicBezTo>
                    <a:pt x="17510" y="2177"/>
                    <a:pt x="17510" y="2148"/>
                    <a:pt x="17522" y="2144"/>
                  </a:cubicBezTo>
                  <a:cubicBezTo>
                    <a:pt x="17525" y="2143"/>
                    <a:pt x="17528" y="2142"/>
                    <a:pt x="17531" y="2142"/>
                  </a:cubicBezTo>
                  <a:cubicBezTo>
                    <a:pt x="17553" y="2142"/>
                    <a:pt x="17598" y="2173"/>
                    <a:pt x="17674" y="2197"/>
                  </a:cubicBezTo>
                  <a:cubicBezTo>
                    <a:pt x="17676" y="2197"/>
                    <a:pt x="17678" y="2197"/>
                    <a:pt x="17680" y="2197"/>
                  </a:cubicBezTo>
                  <a:cubicBezTo>
                    <a:pt x="17748" y="2197"/>
                    <a:pt x="17782" y="2116"/>
                    <a:pt x="17799" y="2116"/>
                  </a:cubicBezTo>
                  <a:cubicBezTo>
                    <a:pt x="17803" y="2116"/>
                    <a:pt x="17806" y="2119"/>
                    <a:pt x="17809" y="2129"/>
                  </a:cubicBezTo>
                  <a:cubicBezTo>
                    <a:pt x="17816" y="2138"/>
                    <a:pt x="17818" y="2149"/>
                    <a:pt x="17814" y="2160"/>
                  </a:cubicBezTo>
                  <a:cubicBezTo>
                    <a:pt x="17816" y="2165"/>
                    <a:pt x="17819" y="2170"/>
                    <a:pt x="17821" y="2176"/>
                  </a:cubicBezTo>
                  <a:cubicBezTo>
                    <a:pt x="17838" y="2215"/>
                    <a:pt x="17862" y="2237"/>
                    <a:pt x="17898" y="2237"/>
                  </a:cubicBezTo>
                  <a:cubicBezTo>
                    <a:pt x="17930" y="2237"/>
                    <a:pt x="17971" y="2220"/>
                    <a:pt x="18025" y="2181"/>
                  </a:cubicBezTo>
                  <a:cubicBezTo>
                    <a:pt x="18051" y="2196"/>
                    <a:pt x="18074" y="2200"/>
                    <a:pt x="18095" y="2200"/>
                  </a:cubicBezTo>
                  <a:cubicBezTo>
                    <a:pt x="18122" y="2200"/>
                    <a:pt x="18144" y="2193"/>
                    <a:pt x="18164" y="2188"/>
                  </a:cubicBezTo>
                  <a:cubicBezTo>
                    <a:pt x="18176" y="2214"/>
                    <a:pt x="18186" y="2225"/>
                    <a:pt x="18195" y="2225"/>
                  </a:cubicBezTo>
                  <a:cubicBezTo>
                    <a:pt x="18215" y="2225"/>
                    <a:pt x="18229" y="2181"/>
                    <a:pt x="18240" y="2153"/>
                  </a:cubicBezTo>
                  <a:cubicBezTo>
                    <a:pt x="18268" y="2155"/>
                    <a:pt x="18279" y="2190"/>
                    <a:pt x="18284" y="2190"/>
                  </a:cubicBezTo>
                  <a:cubicBezTo>
                    <a:pt x="18286" y="2190"/>
                    <a:pt x="18286" y="2187"/>
                    <a:pt x="18287" y="2180"/>
                  </a:cubicBezTo>
                  <a:cubicBezTo>
                    <a:pt x="18288" y="2182"/>
                    <a:pt x="18289" y="2183"/>
                    <a:pt x="18290" y="2183"/>
                  </a:cubicBezTo>
                  <a:cubicBezTo>
                    <a:pt x="18294" y="2183"/>
                    <a:pt x="18300" y="2171"/>
                    <a:pt x="18320" y="2166"/>
                  </a:cubicBezTo>
                  <a:cubicBezTo>
                    <a:pt x="18323" y="2173"/>
                    <a:pt x="18327" y="2175"/>
                    <a:pt x="18331" y="2175"/>
                  </a:cubicBezTo>
                  <a:cubicBezTo>
                    <a:pt x="18343" y="2175"/>
                    <a:pt x="18358" y="2146"/>
                    <a:pt x="18377" y="2116"/>
                  </a:cubicBezTo>
                  <a:cubicBezTo>
                    <a:pt x="18382" y="2105"/>
                    <a:pt x="18387" y="2101"/>
                    <a:pt x="18392" y="2101"/>
                  </a:cubicBezTo>
                  <a:cubicBezTo>
                    <a:pt x="18412" y="2101"/>
                    <a:pt x="18439" y="2161"/>
                    <a:pt x="18468" y="2161"/>
                  </a:cubicBezTo>
                  <a:cubicBezTo>
                    <a:pt x="18476" y="2161"/>
                    <a:pt x="18484" y="2156"/>
                    <a:pt x="18492" y="2146"/>
                  </a:cubicBezTo>
                  <a:cubicBezTo>
                    <a:pt x="18515" y="2121"/>
                    <a:pt x="18537" y="2114"/>
                    <a:pt x="18559" y="2114"/>
                  </a:cubicBezTo>
                  <a:cubicBezTo>
                    <a:pt x="18584" y="2114"/>
                    <a:pt x="18609" y="2124"/>
                    <a:pt x="18631" y="2124"/>
                  </a:cubicBezTo>
                  <a:cubicBezTo>
                    <a:pt x="18642" y="2124"/>
                    <a:pt x="18651" y="2122"/>
                    <a:pt x="18661" y="2116"/>
                  </a:cubicBezTo>
                  <a:cubicBezTo>
                    <a:pt x="18677" y="2065"/>
                    <a:pt x="18694" y="2048"/>
                    <a:pt x="18710" y="2048"/>
                  </a:cubicBezTo>
                  <a:cubicBezTo>
                    <a:pt x="18738" y="2048"/>
                    <a:pt x="18766" y="2101"/>
                    <a:pt x="18790" y="2105"/>
                  </a:cubicBezTo>
                  <a:cubicBezTo>
                    <a:pt x="18795" y="2109"/>
                    <a:pt x="18800" y="2110"/>
                    <a:pt x="18806" y="2110"/>
                  </a:cubicBezTo>
                  <a:cubicBezTo>
                    <a:pt x="18875" y="2110"/>
                    <a:pt x="18983" y="1859"/>
                    <a:pt x="19035" y="1859"/>
                  </a:cubicBezTo>
                  <a:cubicBezTo>
                    <a:pt x="19042" y="1859"/>
                    <a:pt x="19047" y="1863"/>
                    <a:pt x="19052" y="1871"/>
                  </a:cubicBezTo>
                  <a:cubicBezTo>
                    <a:pt x="19061" y="1867"/>
                    <a:pt x="19071" y="1865"/>
                    <a:pt x="19081" y="1865"/>
                  </a:cubicBezTo>
                  <a:cubicBezTo>
                    <a:pt x="19085" y="1865"/>
                    <a:pt x="19088" y="1865"/>
                    <a:pt x="19091" y="1866"/>
                  </a:cubicBezTo>
                  <a:cubicBezTo>
                    <a:pt x="19113" y="1873"/>
                    <a:pt x="19134" y="1877"/>
                    <a:pt x="19157" y="1878"/>
                  </a:cubicBezTo>
                  <a:cubicBezTo>
                    <a:pt x="19165" y="1892"/>
                    <a:pt x="19171" y="1897"/>
                    <a:pt x="19176" y="1897"/>
                  </a:cubicBezTo>
                  <a:cubicBezTo>
                    <a:pt x="19182" y="1897"/>
                    <a:pt x="19185" y="1888"/>
                    <a:pt x="19185" y="1881"/>
                  </a:cubicBezTo>
                  <a:cubicBezTo>
                    <a:pt x="19215" y="1881"/>
                    <a:pt x="19248" y="1878"/>
                    <a:pt x="19286" y="1875"/>
                  </a:cubicBezTo>
                  <a:cubicBezTo>
                    <a:pt x="19357" y="1844"/>
                    <a:pt x="19414" y="1819"/>
                    <a:pt x="19463" y="1819"/>
                  </a:cubicBezTo>
                  <a:cubicBezTo>
                    <a:pt x="19481" y="1819"/>
                    <a:pt x="19497" y="1823"/>
                    <a:pt x="19512" y="1830"/>
                  </a:cubicBezTo>
                  <a:cubicBezTo>
                    <a:pt x="19527" y="1862"/>
                    <a:pt x="19541" y="1873"/>
                    <a:pt x="19553" y="1873"/>
                  </a:cubicBezTo>
                  <a:cubicBezTo>
                    <a:pt x="19577" y="1873"/>
                    <a:pt x="19596" y="1830"/>
                    <a:pt x="19613" y="1830"/>
                  </a:cubicBezTo>
                  <a:cubicBezTo>
                    <a:pt x="19621" y="1830"/>
                    <a:pt x="19629" y="1840"/>
                    <a:pt x="19637" y="1871"/>
                  </a:cubicBezTo>
                  <a:cubicBezTo>
                    <a:pt x="19683" y="1913"/>
                    <a:pt x="19701" y="1927"/>
                    <a:pt x="19717" y="1927"/>
                  </a:cubicBezTo>
                  <a:cubicBezTo>
                    <a:pt x="19721" y="1927"/>
                    <a:pt x="19725" y="1926"/>
                    <a:pt x="19730" y="1924"/>
                  </a:cubicBezTo>
                  <a:cubicBezTo>
                    <a:pt x="19734" y="1911"/>
                    <a:pt x="19738" y="1907"/>
                    <a:pt x="19743" y="1907"/>
                  </a:cubicBezTo>
                  <a:cubicBezTo>
                    <a:pt x="19751" y="1907"/>
                    <a:pt x="19761" y="1918"/>
                    <a:pt x="19773" y="1918"/>
                  </a:cubicBezTo>
                  <a:cubicBezTo>
                    <a:pt x="19774" y="1918"/>
                    <a:pt x="19775" y="1918"/>
                    <a:pt x="19776" y="1918"/>
                  </a:cubicBezTo>
                  <a:cubicBezTo>
                    <a:pt x="19782" y="1927"/>
                    <a:pt x="19789" y="1931"/>
                    <a:pt x="19797" y="1931"/>
                  </a:cubicBezTo>
                  <a:cubicBezTo>
                    <a:pt x="19816" y="1931"/>
                    <a:pt x="19840" y="1910"/>
                    <a:pt x="19872" y="1904"/>
                  </a:cubicBezTo>
                  <a:cubicBezTo>
                    <a:pt x="19882" y="1929"/>
                    <a:pt x="19890" y="1938"/>
                    <a:pt x="19898" y="1938"/>
                  </a:cubicBezTo>
                  <a:cubicBezTo>
                    <a:pt x="19922" y="1938"/>
                    <a:pt x="19941" y="1855"/>
                    <a:pt x="19960" y="1831"/>
                  </a:cubicBezTo>
                  <a:cubicBezTo>
                    <a:pt x="19970" y="1804"/>
                    <a:pt x="19979" y="1792"/>
                    <a:pt x="19987" y="1792"/>
                  </a:cubicBezTo>
                  <a:cubicBezTo>
                    <a:pt x="19990" y="1792"/>
                    <a:pt x="19993" y="1794"/>
                    <a:pt x="19996" y="1796"/>
                  </a:cubicBezTo>
                  <a:cubicBezTo>
                    <a:pt x="19998" y="1788"/>
                    <a:pt x="20000" y="1784"/>
                    <a:pt x="20003" y="1784"/>
                  </a:cubicBezTo>
                  <a:cubicBezTo>
                    <a:pt x="20011" y="1784"/>
                    <a:pt x="20021" y="1831"/>
                    <a:pt x="20029" y="1867"/>
                  </a:cubicBezTo>
                  <a:cubicBezTo>
                    <a:pt x="20031" y="1861"/>
                    <a:pt x="20033" y="1860"/>
                    <a:pt x="20036" y="1860"/>
                  </a:cubicBezTo>
                  <a:cubicBezTo>
                    <a:pt x="20039" y="1860"/>
                    <a:pt x="20042" y="1863"/>
                    <a:pt x="20045" y="1863"/>
                  </a:cubicBezTo>
                  <a:cubicBezTo>
                    <a:pt x="20048" y="1863"/>
                    <a:pt x="20052" y="1858"/>
                    <a:pt x="20054" y="1836"/>
                  </a:cubicBezTo>
                  <a:cubicBezTo>
                    <a:pt x="20056" y="1831"/>
                    <a:pt x="20057" y="1829"/>
                    <a:pt x="20058" y="1829"/>
                  </a:cubicBezTo>
                  <a:cubicBezTo>
                    <a:pt x="20065" y="1829"/>
                    <a:pt x="20073" y="1893"/>
                    <a:pt x="20079" y="1912"/>
                  </a:cubicBezTo>
                  <a:cubicBezTo>
                    <a:pt x="20081" y="1917"/>
                    <a:pt x="20083" y="1920"/>
                    <a:pt x="20085" y="1920"/>
                  </a:cubicBezTo>
                  <a:cubicBezTo>
                    <a:pt x="20096" y="1920"/>
                    <a:pt x="20103" y="1856"/>
                    <a:pt x="20110" y="1852"/>
                  </a:cubicBezTo>
                  <a:cubicBezTo>
                    <a:pt x="20113" y="1854"/>
                    <a:pt x="20115" y="1855"/>
                    <a:pt x="20118" y="1855"/>
                  </a:cubicBezTo>
                  <a:cubicBezTo>
                    <a:pt x="20129" y="1855"/>
                    <a:pt x="20135" y="1826"/>
                    <a:pt x="20138" y="1792"/>
                  </a:cubicBezTo>
                  <a:cubicBezTo>
                    <a:pt x="20140" y="1805"/>
                    <a:pt x="20140" y="1809"/>
                    <a:pt x="20141" y="1809"/>
                  </a:cubicBezTo>
                  <a:cubicBezTo>
                    <a:pt x="20142" y="1809"/>
                    <a:pt x="20142" y="1800"/>
                    <a:pt x="20142" y="1800"/>
                  </a:cubicBezTo>
                  <a:cubicBezTo>
                    <a:pt x="20142" y="1800"/>
                    <a:pt x="20142" y="1809"/>
                    <a:pt x="20143" y="1845"/>
                  </a:cubicBezTo>
                  <a:cubicBezTo>
                    <a:pt x="20143" y="1824"/>
                    <a:pt x="20150" y="1805"/>
                    <a:pt x="20161" y="1787"/>
                  </a:cubicBezTo>
                  <a:cubicBezTo>
                    <a:pt x="20169" y="1787"/>
                    <a:pt x="20177" y="1725"/>
                    <a:pt x="20188" y="1725"/>
                  </a:cubicBezTo>
                  <a:cubicBezTo>
                    <a:pt x="20196" y="1725"/>
                    <a:pt x="20206" y="1752"/>
                    <a:pt x="20218" y="1842"/>
                  </a:cubicBezTo>
                  <a:cubicBezTo>
                    <a:pt x="20223" y="1829"/>
                    <a:pt x="20229" y="1824"/>
                    <a:pt x="20235" y="1824"/>
                  </a:cubicBezTo>
                  <a:cubicBezTo>
                    <a:pt x="20249" y="1824"/>
                    <a:pt x="20266" y="1852"/>
                    <a:pt x="20284" y="1852"/>
                  </a:cubicBezTo>
                  <a:cubicBezTo>
                    <a:pt x="20292" y="1852"/>
                    <a:pt x="20301" y="1845"/>
                    <a:pt x="20309" y="1828"/>
                  </a:cubicBezTo>
                  <a:cubicBezTo>
                    <a:pt x="20315" y="1780"/>
                    <a:pt x="20323" y="1767"/>
                    <a:pt x="20331" y="1767"/>
                  </a:cubicBezTo>
                  <a:cubicBezTo>
                    <a:pt x="20341" y="1767"/>
                    <a:pt x="20353" y="1790"/>
                    <a:pt x="20364" y="1790"/>
                  </a:cubicBezTo>
                  <a:cubicBezTo>
                    <a:pt x="20365" y="1790"/>
                    <a:pt x="20365" y="1790"/>
                    <a:pt x="20366" y="1789"/>
                  </a:cubicBezTo>
                  <a:cubicBezTo>
                    <a:pt x="20375" y="1845"/>
                    <a:pt x="20383" y="1860"/>
                    <a:pt x="20390" y="1860"/>
                  </a:cubicBezTo>
                  <a:cubicBezTo>
                    <a:pt x="20401" y="1860"/>
                    <a:pt x="20410" y="1833"/>
                    <a:pt x="20421" y="1833"/>
                  </a:cubicBezTo>
                  <a:cubicBezTo>
                    <a:pt x="20425" y="1833"/>
                    <a:pt x="20429" y="1837"/>
                    <a:pt x="20434" y="1845"/>
                  </a:cubicBezTo>
                  <a:cubicBezTo>
                    <a:pt x="20451" y="1856"/>
                    <a:pt x="20471" y="1929"/>
                    <a:pt x="20489" y="1929"/>
                  </a:cubicBezTo>
                  <a:cubicBezTo>
                    <a:pt x="20496" y="1929"/>
                    <a:pt x="20502" y="1921"/>
                    <a:pt x="20507" y="1900"/>
                  </a:cubicBezTo>
                  <a:cubicBezTo>
                    <a:pt x="20511" y="1907"/>
                    <a:pt x="20515" y="1911"/>
                    <a:pt x="20519" y="1911"/>
                  </a:cubicBezTo>
                  <a:cubicBezTo>
                    <a:pt x="20536" y="1911"/>
                    <a:pt x="20552" y="1842"/>
                    <a:pt x="20570" y="1842"/>
                  </a:cubicBezTo>
                  <a:cubicBezTo>
                    <a:pt x="20575" y="1842"/>
                    <a:pt x="20581" y="1848"/>
                    <a:pt x="20587" y="1866"/>
                  </a:cubicBezTo>
                  <a:cubicBezTo>
                    <a:pt x="20590" y="1756"/>
                    <a:pt x="20595" y="1724"/>
                    <a:pt x="20601" y="1724"/>
                  </a:cubicBezTo>
                  <a:cubicBezTo>
                    <a:pt x="20609" y="1724"/>
                    <a:pt x="20618" y="1776"/>
                    <a:pt x="20627" y="1791"/>
                  </a:cubicBezTo>
                  <a:cubicBezTo>
                    <a:pt x="20631" y="1810"/>
                    <a:pt x="20635" y="1816"/>
                    <a:pt x="20638" y="1816"/>
                  </a:cubicBezTo>
                  <a:cubicBezTo>
                    <a:pt x="20646" y="1816"/>
                    <a:pt x="20652" y="1788"/>
                    <a:pt x="20660" y="1788"/>
                  </a:cubicBezTo>
                  <a:cubicBezTo>
                    <a:pt x="20664" y="1788"/>
                    <a:pt x="20668" y="1797"/>
                    <a:pt x="20673" y="1824"/>
                  </a:cubicBezTo>
                  <a:cubicBezTo>
                    <a:pt x="20693" y="1892"/>
                    <a:pt x="20713" y="1928"/>
                    <a:pt x="20731" y="1928"/>
                  </a:cubicBezTo>
                  <a:cubicBezTo>
                    <a:pt x="20744" y="1928"/>
                    <a:pt x="20756" y="1911"/>
                    <a:pt x="20768" y="1875"/>
                  </a:cubicBezTo>
                  <a:cubicBezTo>
                    <a:pt x="20787" y="1912"/>
                    <a:pt x="20804" y="1926"/>
                    <a:pt x="20820" y="1926"/>
                  </a:cubicBezTo>
                  <a:cubicBezTo>
                    <a:pt x="20833" y="1926"/>
                    <a:pt x="20845" y="1917"/>
                    <a:pt x="20856" y="1904"/>
                  </a:cubicBezTo>
                  <a:cubicBezTo>
                    <a:pt x="20861" y="1897"/>
                    <a:pt x="20866" y="1894"/>
                    <a:pt x="20871" y="1894"/>
                  </a:cubicBezTo>
                  <a:cubicBezTo>
                    <a:pt x="20885" y="1894"/>
                    <a:pt x="20899" y="1915"/>
                    <a:pt x="20911" y="1915"/>
                  </a:cubicBezTo>
                  <a:cubicBezTo>
                    <a:pt x="20915" y="1915"/>
                    <a:pt x="20919" y="1913"/>
                    <a:pt x="20922" y="1908"/>
                  </a:cubicBezTo>
                  <a:cubicBezTo>
                    <a:pt x="20949" y="1908"/>
                    <a:pt x="20970" y="1883"/>
                    <a:pt x="20989" y="1883"/>
                  </a:cubicBezTo>
                  <a:cubicBezTo>
                    <a:pt x="21002" y="1883"/>
                    <a:pt x="21015" y="1896"/>
                    <a:pt x="21026" y="1943"/>
                  </a:cubicBezTo>
                  <a:cubicBezTo>
                    <a:pt x="21020" y="1908"/>
                    <a:pt x="21024" y="1895"/>
                    <a:pt x="21032" y="1895"/>
                  </a:cubicBezTo>
                  <a:cubicBezTo>
                    <a:pt x="21053" y="1895"/>
                    <a:pt x="21107" y="1986"/>
                    <a:pt x="21099" y="2006"/>
                  </a:cubicBezTo>
                  <a:cubicBezTo>
                    <a:pt x="21120" y="1977"/>
                    <a:pt x="21143" y="1887"/>
                    <a:pt x="21179" y="1887"/>
                  </a:cubicBezTo>
                  <a:cubicBezTo>
                    <a:pt x="21184" y="1887"/>
                    <a:pt x="21189" y="1889"/>
                    <a:pt x="21194" y="1892"/>
                  </a:cubicBezTo>
                  <a:cubicBezTo>
                    <a:pt x="21202" y="1911"/>
                    <a:pt x="21210" y="1916"/>
                    <a:pt x="21218" y="1916"/>
                  </a:cubicBezTo>
                  <a:cubicBezTo>
                    <a:pt x="21226" y="1916"/>
                    <a:pt x="21236" y="1909"/>
                    <a:pt x="21246" y="1909"/>
                  </a:cubicBezTo>
                  <a:cubicBezTo>
                    <a:pt x="21256" y="1909"/>
                    <a:pt x="21266" y="1916"/>
                    <a:pt x="21278" y="1942"/>
                  </a:cubicBezTo>
                  <a:cubicBezTo>
                    <a:pt x="21282" y="1962"/>
                    <a:pt x="21285" y="1969"/>
                    <a:pt x="21288" y="1969"/>
                  </a:cubicBezTo>
                  <a:cubicBezTo>
                    <a:pt x="21299" y="1969"/>
                    <a:pt x="21307" y="1874"/>
                    <a:pt x="21319" y="1874"/>
                  </a:cubicBezTo>
                  <a:cubicBezTo>
                    <a:pt x="21322" y="1874"/>
                    <a:pt x="21326" y="1883"/>
                    <a:pt x="21331" y="1906"/>
                  </a:cubicBezTo>
                  <a:cubicBezTo>
                    <a:pt x="21352" y="1979"/>
                    <a:pt x="21373" y="1945"/>
                    <a:pt x="21394" y="1969"/>
                  </a:cubicBezTo>
                  <a:cubicBezTo>
                    <a:pt x="21410" y="1917"/>
                    <a:pt x="21425" y="1893"/>
                    <a:pt x="21440" y="1893"/>
                  </a:cubicBezTo>
                  <a:cubicBezTo>
                    <a:pt x="21448" y="1893"/>
                    <a:pt x="21456" y="1901"/>
                    <a:pt x="21464" y="1917"/>
                  </a:cubicBezTo>
                  <a:cubicBezTo>
                    <a:pt x="21469" y="1900"/>
                    <a:pt x="21473" y="1894"/>
                    <a:pt x="21478" y="1894"/>
                  </a:cubicBezTo>
                  <a:cubicBezTo>
                    <a:pt x="21486" y="1894"/>
                    <a:pt x="21495" y="1914"/>
                    <a:pt x="21503" y="1914"/>
                  </a:cubicBezTo>
                  <a:cubicBezTo>
                    <a:pt x="21507" y="1914"/>
                    <a:pt x="21511" y="1907"/>
                    <a:pt x="21515" y="1885"/>
                  </a:cubicBezTo>
                  <a:cubicBezTo>
                    <a:pt x="21519" y="1889"/>
                    <a:pt x="21523" y="1891"/>
                    <a:pt x="21527" y="1891"/>
                  </a:cubicBezTo>
                  <a:cubicBezTo>
                    <a:pt x="21542" y="1891"/>
                    <a:pt x="21553" y="1861"/>
                    <a:pt x="21562" y="1861"/>
                  </a:cubicBezTo>
                  <a:cubicBezTo>
                    <a:pt x="21567" y="1861"/>
                    <a:pt x="21571" y="1868"/>
                    <a:pt x="21575" y="1890"/>
                  </a:cubicBezTo>
                  <a:cubicBezTo>
                    <a:pt x="21587" y="1932"/>
                    <a:pt x="21593" y="1958"/>
                    <a:pt x="21595" y="1958"/>
                  </a:cubicBezTo>
                  <a:cubicBezTo>
                    <a:pt x="21597" y="1958"/>
                    <a:pt x="21594" y="1922"/>
                    <a:pt x="21590" y="1834"/>
                  </a:cubicBezTo>
                  <a:cubicBezTo>
                    <a:pt x="21590" y="1816"/>
                    <a:pt x="21589" y="1808"/>
                    <a:pt x="21589" y="1805"/>
                  </a:cubicBezTo>
                  <a:lnTo>
                    <a:pt x="21589" y="1805"/>
                  </a:lnTo>
                  <a:cubicBezTo>
                    <a:pt x="21590" y="1811"/>
                    <a:pt x="21593" y="1839"/>
                    <a:pt x="21600" y="1839"/>
                  </a:cubicBezTo>
                  <a:cubicBezTo>
                    <a:pt x="21604" y="1839"/>
                    <a:pt x="21608" y="1832"/>
                    <a:pt x="21614" y="1812"/>
                  </a:cubicBezTo>
                  <a:cubicBezTo>
                    <a:pt x="21617" y="1784"/>
                    <a:pt x="21621" y="1773"/>
                    <a:pt x="21626" y="1773"/>
                  </a:cubicBezTo>
                  <a:cubicBezTo>
                    <a:pt x="21639" y="1773"/>
                    <a:pt x="21659" y="1856"/>
                    <a:pt x="21682" y="1856"/>
                  </a:cubicBezTo>
                  <a:cubicBezTo>
                    <a:pt x="21683" y="1856"/>
                    <a:pt x="21684" y="1856"/>
                    <a:pt x="21686" y="1856"/>
                  </a:cubicBezTo>
                  <a:cubicBezTo>
                    <a:pt x="21716" y="1783"/>
                    <a:pt x="21640" y="1735"/>
                    <a:pt x="21696" y="1674"/>
                  </a:cubicBezTo>
                  <a:lnTo>
                    <a:pt x="21696" y="1674"/>
                  </a:lnTo>
                  <a:cubicBezTo>
                    <a:pt x="21702" y="1695"/>
                    <a:pt x="21709" y="1704"/>
                    <a:pt x="21715" y="1704"/>
                  </a:cubicBezTo>
                  <a:cubicBezTo>
                    <a:pt x="21734" y="1704"/>
                    <a:pt x="21751" y="1622"/>
                    <a:pt x="21771" y="1622"/>
                  </a:cubicBezTo>
                  <a:cubicBezTo>
                    <a:pt x="21775" y="1622"/>
                    <a:pt x="21779" y="1625"/>
                    <a:pt x="21784" y="1633"/>
                  </a:cubicBezTo>
                  <a:cubicBezTo>
                    <a:pt x="21801" y="1671"/>
                    <a:pt x="21818" y="1672"/>
                    <a:pt x="21835" y="1672"/>
                  </a:cubicBezTo>
                  <a:cubicBezTo>
                    <a:pt x="21836" y="1672"/>
                    <a:pt x="21837" y="1672"/>
                    <a:pt x="21839" y="1672"/>
                  </a:cubicBezTo>
                  <a:cubicBezTo>
                    <a:pt x="21850" y="1672"/>
                    <a:pt x="21862" y="1673"/>
                    <a:pt x="21874" y="1686"/>
                  </a:cubicBezTo>
                  <a:cubicBezTo>
                    <a:pt x="21892" y="1704"/>
                    <a:pt x="21916" y="1714"/>
                    <a:pt x="21940" y="1714"/>
                  </a:cubicBezTo>
                  <a:cubicBezTo>
                    <a:pt x="21948" y="1714"/>
                    <a:pt x="21956" y="1713"/>
                    <a:pt x="21964" y="1711"/>
                  </a:cubicBezTo>
                  <a:cubicBezTo>
                    <a:pt x="21995" y="1703"/>
                    <a:pt x="22023" y="1689"/>
                    <a:pt x="22052" y="1686"/>
                  </a:cubicBezTo>
                  <a:cubicBezTo>
                    <a:pt x="22091" y="1642"/>
                    <a:pt x="22348" y="1569"/>
                    <a:pt x="22519" y="1501"/>
                  </a:cubicBezTo>
                  <a:cubicBezTo>
                    <a:pt x="22524" y="1502"/>
                    <a:pt x="22530" y="1504"/>
                    <a:pt x="22537" y="1506"/>
                  </a:cubicBezTo>
                  <a:cubicBezTo>
                    <a:pt x="22555" y="1553"/>
                    <a:pt x="22705" y="1562"/>
                    <a:pt x="22829" y="1562"/>
                  </a:cubicBezTo>
                  <a:cubicBezTo>
                    <a:pt x="22908" y="1562"/>
                    <a:pt x="22977" y="1558"/>
                    <a:pt x="22990" y="1558"/>
                  </a:cubicBezTo>
                  <a:cubicBezTo>
                    <a:pt x="23009" y="1581"/>
                    <a:pt x="23029" y="1602"/>
                    <a:pt x="23049" y="1602"/>
                  </a:cubicBezTo>
                  <a:cubicBezTo>
                    <a:pt x="23065" y="1602"/>
                    <a:pt x="23082" y="1589"/>
                    <a:pt x="23098" y="1551"/>
                  </a:cubicBezTo>
                  <a:cubicBezTo>
                    <a:pt x="23187" y="1548"/>
                    <a:pt x="23237" y="1536"/>
                    <a:pt x="23263" y="1525"/>
                  </a:cubicBezTo>
                  <a:cubicBezTo>
                    <a:pt x="23289" y="1513"/>
                    <a:pt x="23293" y="1501"/>
                    <a:pt x="23289" y="1494"/>
                  </a:cubicBezTo>
                  <a:cubicBezTo>
                    <a:pt x="23287" y="1484"/>
                    <a:pt x="23286" y="1474"/>
                    <a:pt x="23284" y="1464"/>
                  </a:cubicBezTo>
                  <a:lnTo>
                    <a:pt x="23284" y="1464"/>
                  </a:lnTo>
                  <a:cubicBezTo>
                    <a:pt x="23287" y="1466"/>
                    <a:pt x="23291" y="1469"/>
                    <a:pt x="23296" y="1470"/>
                  </a:cubicBezTo>
                  <a:cubicBezTo>
                    <a:pt x="23298" y="1469"/>
                    <a:pt x="23299" y="1469"/>
                    <a:pt x="23301" y="1469"/>
                  </a:cubicBezTo>
                  <a:cubicBezTo>
                    <a:pt x="23314" y="1469"/>
                    <a:pt x="23333" y="1500"/>
                    <a:pt x="23357" y="1500"/>
                  </a:cubicBezTo>
                  <a:cubicBezTo>
                    <a:pt x="23366" y="1500"/>
                    <a:pt x="23377" y="1495"/>
                    <a:pt x="23388" y="1481"/>
                  </a:cubicBezTo>
                  <a:cubicBezTo>
                    <a:pt x="23433" y="1502"/>
                    <a:pt x="23682" y="1545"/>
                    <a:pt x="23763" y="1614"/>
                  </a:cubicBezTo>
                  <a:cubicBezTo>
                    <a:pt x="23800" y="1612"/>
                    <a:pt x="23832" y="1589"/>
                    <a:pt x="23860" y="1589"/>
                  </a:cubicBezTo>
                  <a:cubicBezTo>
                    <a:pt x="23873" y="1589"/>
                    <a:pt x="23885" y="1594"/>
                    <a:pt x="23897" y="1606"/>
                  </a:cubicBezTo>
                  <a:cubicBezTo>
                    <a:pt x="23933" y="1581"/>
                    <a:pt x="23999" y="1502"/>
                    <a:pt x="24026" y="1502"/>
                  </a:cubicBezTo>
                  <a:cubicBezTo>
                    <a:pt x="24026" y="1502"/>
                    <a:pt x="24026" y="1502"/>
                    <a:pt x="24027" y="1502"/>
                  </a:cubicBezTo>
                  <a:cubicBezTo>
                    <a:pt x="24045" y="1459"/>
                    <a:pt x="24060" y="1441"/>
                    <a:pt x="24073" y="1441"/>
                  </a:cubicBezTo>
                  <a:cubicBezTo>
                    <a:pt x="24093" y="1441"/>
                    <a:pt x="24107" y="1484"/>
                    <a:pt x="24117" y="1549"/>
                  </a:cubicBezTo>
                  <a:cubicBezTo>
                    <a:pt x="24132" y="1579"/>
                    <a:pt x="24136" y="1583"/>
                    <a:pt x="24138" y="1583"/>
                  </a:cubicBezTo>
                  <a:cubicBezTo>
                    <a:pt x="24139" y="1583"/>
                    <a:pt x="24140" y="1582"/>
                    <a:pt x="24141" y="1582"/>
                  </a:cubicBezTo>
                  <a:cubicBezTo>
                    <a:pt x="24143" y="1582"/>
                    <a:pt x="24146" y="1584"/>
                    <a:pt x="24154" y="1595"/>
                  </a:cubicBezTo>
                  <a:cubicBezTo>
                    <a:pt x="24156" y="1575"/>
                    <a:pt x="24159" y="1567"/>
                    <a:pt x="24163" y="1567"/>
                  </a:cubicBezTo>
                  <a:cubicBezTo>
                    <a:pt x="24173" y="1567"/>
                    <a:pt x="24189" y="1615"/>
                    <a:pt x="24209" y="1615"/>
                  </a:cubicBezTo>
                  <a:cubicBezTo>
                    <a:pt x="24216" y="1615"/>
                    <a:pt x="24223" y="1611"/>
                    <a:pt x="24230" y="1599"/>
                  </a:cubicBezTo>
                  <a:cubicBezTo>
                    <a:pt x="24240" y="1643"/>
                    <a:pt x="24249" y="1657"/>
                    <a:pt x="24259" y="1657"/>
                  </a:cubicBezTo>
                  <a:cubicBezTo>
                    <a:pt x="24274" y="1657"/>
                    <a:pt x="24291" y="1620"/>
                    <a:pt x="24311" y="1620"/>
                  </a:cubicBezTo>
                  <a:cubicBezTo>
                    <a:pt x="24311" y="1620"/>
                    <a:pt x="24312" y="1620"/>
                    <a:pt x="24313" y="1620"/>
                  </a:cubicBezTo>
                  <a:cubicBezTo>
                    <a:pt x="24346" y="1616"/>
                    <a:pt x="24387" y="1585"/>
                    <a:pt x="24434" y="1554"/>
                  </a:cubicBezTo>
                  <a:cubicBezTo>
                    <a:pt x="24444" y="1546"/>
                    <a:pt x="24454" y="1543"/>
                    <a:pt x="24463" y="1543"/>
                  </a:cubicBezTo>
                  <a:cubicBezTo>
                    <a:pt x="24485" y="1543"/>
                    <a:pt x="24506" y="1556"/>
                    <a:pt x="24525" y="1556"/>
                  </a:cubicBezTo>
                  <a:cubicBezTo>
                    <a:pt x="24540" y="1556"/>
                    <a:pt x="24554" y="1549"/>
                    <a:pt x="24567" y="1525"/>
                  </a:cubicBezTo>
                  <a:cubicBezTo>
                    <a:pt x="24596" y="1520"/>
                    <a:pt x="24623" y="1468"/>
                    <a:pt x="24649" y="1468"/>
                  </a:cubicBezTo>
                  <a:cubicBezTo>
                    <a:pt x="24660" y="1468"/>
                    <a:pt x="24671" y="1478"/>
                    <a:pt x="24682" y="1503"/>
                  </a:cubicBezTo>
                  <a:cubicBezTo>
                    <a:pt x="24709" y="1511"/>
                    <a:pt x="24735" y="1548"/>
                    <a:pt x="24759" y="1548"/>
                  </a:cubicBezTo>
                  <a:cubicBezTo>
                    <a:pt x="24767" y="1548"/>
                    <a:pt x="24774" y="1544"/>
                    <a:pt x="24781" y="1535"/>
                  </a:cubicBezTo>
                  <a:cubicBezTo>
                    <a:pt x="24790" y="1520"/>
                    <a:pt x="24799" y="1516"/>
                    <a:pt x="24807" y="1516"/>
                  </a:cubicBezTo>
                  <a:cubicBezTo>
                    <a:pt x="24817" y="1516"/>
                    <a:pt x="24826" y="1521"/>
                    <a:pt x="24836" y="1521"/>
                  </a:cubicBezTo>
                  <a:cubicBezTo>
                    <a:pt x="24846" y="1521"/>
                    <a:pt x="24856" y="1514"/>
                    <a:pt x="24865" y="1487"/>
                  </a:cubicBezTo>
                  <a:cubicBezTo>
                    <a:pt x="24867" y="1480"/>
                    <a:pt x="24871" y="1477"/>
                    <a:pt x="24877" y="1477"/>
                  </a:cubicBezTo>
                  <a:cubicBezTo>
                    <a:pt x="24921" y="1477"/>
                    <a:pt x="25063" y="1672"/>
                    <a:pt x="25121" y="1672"/>
                  </a:cubicBezTo>
                  <a:lnTo>
                    <a:pt x="25353" y="1672"/>
                  </a:lnTo>
                  <a:cubicBezTo>
                    <a:pt x="25498" y="1672"/>
                    <a:pt x="26120" y="1624"/>
                    <a:pt x="26209" y="1516"/>
                  </a:cubicBezTo>
                  <a:cubicBezTo>
                    <a:pt x="26226" y="1494"/>
                    <a:pt x="26237" y="1487"/>
                    <a:pt x="26244" y="1487"/>
                  </a:cubicBezTo>
                  <a:cubicBezTo>
                    <a:pt x="26255" y="1487"/>
                    <a:pt x="26257" y="1503"/>
                    <a:pt x="26260" y="1511"/>
                  </a:cubicBezTo>
                  <a:cubicBezTo>
                    <a:pt x="26262" y="1513"/>
                    <a:pt x="26264" y="1531"/>
                    <a:pt x="26272" y="1531"/>
                  </a:cubicBezTo>
                  <a:cubicBezTo>
                    <a:pt x="26278" y="1531"/>
                    <a:pt x="26287" y="1522"/>
                    <a:pt x="26302" y="1495"/>
                  </a:cubicBezTo>
                  <a:cubicBezTo>
                    <a:pt x="26327" y="1507"/>
                    <a:pt x="26369" y="1568"/>
                    <a:pt x="26437" y="1568"/>
                  </a:cubicBezTo>
                  <a:cubicBezTo>
                    <a:pt x="26471" y="1568"/>
                    <a:pt x="26510" y="1554"/>
                    <a:pt x="26556" y="1512"/>
                  </a:cubicBezTo>
                  <a:cubicBezTo>
                    <a:pt x="26606" y="1555"/>
                    <a:pt x="26653" y="1577"/>
                    <a:pt x="26697" y="1577"/>
                  </a:cubicBezTo>
                  <a:cubicBezTo>
                    <a:pt x="26742" y="1577"/>
                    <a:pt x="26784" y="1555"/>
                    <a:pt x="26825" y="1509"/>
                  </a:cubicBezTo>
                  <a:cubicBezTo>
                    <a:pt x="26854" y="1488"/>
                    <a:pt x="26882" y="1478"/>
                    <a:pt x="26910" y="1478"/>
                  </a:cubicBezTo>
                  <a:cubicBezTo>
                    <a:pt x="26960" y="1478"/>
                    <a:pt x="27008" y="1510"/>
                    <a:pt x="27055" y="1567"/>
                  </a:cubicBezTo>
                  <a:cubicBezTo>
                    <a:pt x="27059" y="1566"/>
                    <a:pt x="27064" y="1565"/>
                    <a:pt x="27068" y="1565"/>
                  </a:cubicBezTo>
                  <a:cubicBezTo>
                    <a:pt x="27117" y="1565"/>
                    <a:pt x="27165" y="1632"/>
                    <a:pt x="27208" y="1632"/>
                  </a:cubicBezTo>
                  <a:cubicBezTo>
                    <a:pt x="27223" y="1632"/>
                    <a:pt x="27237" y="1624"/>
                    <a:pt x="27251" y="1602"/>
                  </a:cubicBezTo>
                  <a:cubicBezTo>
                    <a:pt x="27312" y="1653"/>
                    <a:pt x="27460" y="1675"/>
                    <a:pt x="27612" y="1675"/>
                  </a:cubicBezTo>
                  <a:cubicBezTo>
                    <a:pt x="27780" y="1675"/>
                    <a:pt x="27954" y="1648"/>
                    <a:pt x="28025" y="1601"/>
                  </a:cubicBezTo>
                  <a:cubicBezTo>
                    <a:pt x="28028" y="1590"/>
                    <a:pt x="28035" y="1581"/>
                    <a:pt x="28044" y="1573"/>
                  </a:cubicBezTo>
                  <a:cubicBezTo>
                    <a:pt x="28055" y="1541"/>
                    <a:pt x="28072" y="1523"/>
                    <a:pt x="28093" y="1522"/>
                  </a:cubicBezTo>
                  <a:cubicBezTo>
                    <a:pt x="28097" y="1520"/>
                    <a:pt x="28101" y="1518"/>
                    <a:pt x="28105" y="1518"/>
                  </a:cubicBezTo>
                  <a:cubicBezTo>
                    <a:pt x="28109" y="1518"/>
                    <a:pt x="28112" y="1519"/>
                    <a:pt x="28115" y="1523"/>
                  </a:cubicBezTo>
                  <a:cubicBezTo>
                    <a:pt x="28120" y="1528"/>
                    <a:pt x="28125" y="1530"/>
                    <a:pt x="28129" y="1530"/>
                  </a:cubicBezTo>
                  <a:cubicBezTo>
                    <a:pt x="28147" y="1530"/>
                    <a:pt x="28164" y="1500"/>
                    <a:pt x="28180" y="1480"/>
                  </a:cubicBezTo>
                  <a:cubicBezTo>
                    <a:pt x="28203" y="1507"/>
                    <a:pt x="28223" y="1492"/>
                    <a:pt x="28243" y="1535"/>
                  </a:cubicBezTo>
                  <a:cubicBezTo>
                    <a:pt x="28249" y="1527"/>
                    <a:pt x="28253" y="1524"/>
                    <a:pt x="28256" y="1524"/>
                  </a:cubicBezTo>
                  <a:cubicBezTo>
                    <a:pt x="28267" y="1524"/>
                    <a:pt x="28266" y="1566"/>
                    <a:pt x="28256" y="1588"/>
                  </a:cubicBezTo>
                  <a:cubicBezTo>
                    <a:pt x="28259" y="1590"/>
                    <a:pt x="28261" y="1590"/>
                    <a:pt x="28265" y="1591"/>
                  </a:cubicBezTo>
                  <a:cubicBezTo>
                    <a:pt x="28291" y="1602"/>
                    <a:pt x="28320" y="1615"/>
                    <a:pt x="28351" y="1615"/>
                  </a:cubicBezTo>
                  <a:cubicBezTo>
                    <a:pt x="28368" y="1615"/>
                    <a:pt x="28386" y="1611"/>
                    <a:pt x="28404" y="1601"/>
                  </a:cubicBezTo>
                  <a:cubicBezTo>
                    <a:pt x="28417" y="1606"/>
                    <a:pt x="28431" y="1608"/>
                    <a:pt x="28443" y="1608"/>
                  </a:cubicBezTo>
                  <a:cubicBezTo>
                    <a:pt x="28495" y="1608"/>
                    <a:pt x="28536" y="1573"/>
                    <a:pt x="28569" y="1567"/>
                  </a:cubicBezTo>
                  <a:cubicBezTo>
                    <a:pt x="28611" y="1577"/>
                    <a:pt x="28640" y="1586"/>
                    <a:pt x="28659" y="1604"/>
                  </a:cubicBezTo>
                  <a:cubicBezTo>
                    <a:pt x="28663" y="1605"/>
                    <a:pt x="28667" y="1606"/>
                    <a:pt x="28670" y="1606"/>
                  </a:cubicBezTo>
                  <a:cubicBezTo>
                    <a:pt x="28677" y="1606"/>
                    <a:pt x="28683" y="1603"/>
                    <a:pt x="28687" y="1597"/>
                  </a:cubicBezTo>
                  <a:lnTo>
                    <a:pt x="28687" y="1597"/>
                  </a:lnTo>
                  <a:cubicBezTo>
                    <a:pt x="28685" y="1602"/>
                    <a:pt x="28682" y="1609"/>
                    <a:pt x="28681" y="1614"/>
                  </a:cubicBezTo>
                  <a:cubicBezTo>
                    <a:pt x="28681" y="1619"/>
                    <a:pt x="28680" y="1623"/>
                    <a:pt x="28679" y="1628"/>
                  </a:cubicBezTo>
                  <a:cubicBezTo>
                    <a:pt x="28698" y="1624"/>
                    <a:pt x="28717" y="1621"/>
                    <a:pt x="28737" y="1621"/>
                  </a:cubicBezTo>
                  <a:cubicBezTo>
                    <a:pt x="28741" y="1621"/>
                    <a:pt x="28745" y="1621"/>
                    <a:pt x="28749" y="1621"/>
                  </a:cubicBezTo>
                  <a:cubicBezTo>
                    <a:pt x="28908" y="1624"/>
                    <a:pt x="29140" y="1702"/>
                    <a:pt x="29305" y="1702"/>
                  </a:cubicBezTo>
                  <a:cubicBezTo>
                    <a:pt x="29373" y="1702"/>
                    <a:pt x="29430" y="1689"/>
                    <a:pt x="29466" y="1652"/>
                  </a:cubicBezTo>
                  <a:cubicBezTo>
                    <a:pt x="29485" y="1633"/>
                    <a:pt x="29503" y="1626"/>
                    <a:pt x="29521" y="1626"/>
                  </a:cubicBezTo>
                  <a:cubicBezTo>
                    <a:pt x="29549" y="1626"/>
                    <a:pt x="29577" y="1645"/>
                    <a:pt x="29605" y="1663"/>
                  </a:cubicBezTo>
                  <a:cubicBezTo>
                    <a:pt x="29628" y="1648"/>
                    <a:pt x="29651" y="1644"/>
                    <a:pt x="29674" y="1644"/>
                  </a:cubicBezTo>
                  <a:cubicBezTo>
                    <a:pt x="29717" y="1644"/>
                    <a:pt x="29758" y="1661"/>
                    <a:pt x="29796" y="1661"/>
                  </a:cubicBezTo>
                  <a:cubicBezTo>
                    <a:pt x="29809" y="1661"/>
                    <a:pt x="29822" y="1659"/>
                    <a:pt x="29835" y="1653"/>
                  </a:cubicBezTo>
                  <a:cubicBezTo>
                    <a:pt x="29849" y="1639"/>
                    <a:pt x="29864" y="1636"/>
                    <a:pt x="29878" y="1636"/>
                  </a:cubicBezTo>
                  <a:cubicBezTo>
                    <a:pt x="29889" y="1636"/>
                    <a:pt x="29901" y="1638"/>
                    <a:pt x="29911" y="1638"/>
                  </a:cubicBezTo>
                  <a:cubicBezTo>
                    <a:pt x="29924" y="1638"/>
                    <a:pt x="29936" y="1636"/>
                    <a:pt x="29947" y="1624"/>
                  </a:cubicBezTo>
                  <a:cubicBezTo>
                    <a:pt x="29955" y="1612"/>
                    <a:pt x="29963" y="1608"/>
                    <a:pt x="29971" y="1608"/>
                  </a:cubicBezTo>
                  <a:cubicBezTo>
                    <a:pt x="29993" y="1608"/>
                    <a:pt x="30015" y="1644"/>
                    <a:pt x="30035" y="1644"/>
                  </a:cubicBezTo>
                  <a:cubicBezTo>
                    <a:pt x="30038" y="1644"/>
                    <a:pt x="30042" y="1643"/>
                    <a:pt x="30045" y="1641"/>
                  </a:cubicBezTo>
                  <a:cubicBezTo>
                    <a:pt x="30083" y="1639"/>
                    <a:pt x="30117" y="1608"/>
                    <a:pt x="30148" y="1608"/>
                  </a:cubicBezTo>
                  <a:cubicBezTo>
                    <a:pt x="30165" y="1608"/>
                    <a:pt x="30180" y="1617"/>
                    <a:pt x="30195" y="1643"/>
                  </a:cubicBezTo>
                  <a:cubicBezTo>
                    <a:pt x="30208" y="1665"/>
                    <a:pt x="30220" y="1672"/>
                    <a:pt x="30232" y="1672"/>
                  </a:cubicBezTo>
                  <a:cubicBezTo>
                    <a:pt x="30258" y="1672"/>
                    <a:pt x="30280" y="1631"/>
                    <a:pt x="30301" y="1627"/>
                  </a:cubicBezTo>
                  <a:cubicBezTo>
                    <a:pt x="30354" y="1664"/>
                    <a:pt x="30773" y="1736"/>
                    <a:pt x="30905" y="1736"/>
                  </a:cubicBezTo>
                  <a:cubicBezTo>
                    <a:pt x="30924" y="1736"/>
                    <a:pt x="30937" y="1734"/>
                    <a:pt x="30942" y="1731"/>
                  </a:cubicBezTo>
                  <a:cubicBezTo>
                    <a:pt x="31009" y="1735"/>
                    <a:pt x="31020" y="1752"/>
                    <a:pt x="31029" y="1752"/>
                  </a:cubicBezTo>
                  <a:cubicBezTo>
                    <a:pt x="31031" y="1752"/>
                    <a:pt x="31033" y="1751"/>
                    <a:pt x="31035" y="1750"/>
                  </a:cubicBezTo>
                  <a:cubicBezTo>
                    <a:pt x="31040" y="1735"/>
                    <a:pt x="31060" y="1614"/>
                    <a:pt x="31082" y="1614"/>
                  </a:cubicBezTo>
                  <a:cubicBezTo>
                    <a:pt x="31086" y="1614"/>
                    <a:pt x="31090" y="1618"/>
                    <a:pt x="31094" y="1627"/>
                  </a:cubicBezTo>
                  <a:cubicBezTo>
                    <a:pt x="31108" y="1630"/>
                    <a:pt x="31128" y="1639"/>
                    <a:pt x="31155" y="1639"/>
                  </a:cubicBezTo>
                  <a:cubicBezTo>
                    <a:pt x="31174" y="1639"/>
                    <a:pt x="31196" y="1634"/>
                    <a:pt x="31223" y="1619"/>
                  </a:cubicBezTo>
                  <a:cubicBezTo>
                    <a:pt x="31289" y="1634"/>
                    <a:pt x="31326" y="1651"/>
                    <a:pt x="31347" y="1651"/>
                  </a:cubicBezTo>
                  <a:cubicBezTo>
                    <a:pt x="31351" y="1640"/>
                    <a:pt x="31354" y="1636"/>
                    <a:pt x="31357" y="1636"/>
                  </a:cubicBezTo>
                  <a:cubicBezTo>
                    <a:pt x="31369" y="1636"/>
                    <a:pt x="31374" y="1698"/>
                    <a:pt x="31377" y="1700"/>
                  </a:cubicBezTo>
                  <a:cubicBezTo>
                    <a:pt x="31378" y="1701"/>
                    <a:pt x="31379" y="1702"/>
                    <a:pt x="31379" y="1702"/>
                  </a:cubicBezTo>
                  <a:cubicBezTo>
                    <a:pt x="31384" y="1702"/>
                    <a:pt x="31392" y="1682"/>
                    <a:pt x="31445" y="1682"/>
                  </a:cubicBezTo>
                  <a:cubicBezTo>
                    <a:pt x="31457" y="1682"/>
                    <a:pt x="31471" y="1683"/>
                    <a:pt x="31488" y="1685"/>
                  </a:cubicBezTo>
                  <a:cubicBezTo>
                    <a:pt x="31522" y="1638"/>
                    <a:pt x="31555" y="1649"/>
                    <a:pt x="31586" y="1646"/>
                  </a:cubicBezTo>
                  <a:cubicBezTo>
                    <a:pt x="31593" y="1636"/>
                    <a:pt x="31600" y="1632"/>
                    <a:pt x="31608" y="1632"/>
                  </a:cubicBezTo>
                  <a:cubicBezTo>
                    <a:pt x="31623" y="1632"/>
                    <a:pt x="31639" y="1647"/>
                    <a:pt x="31654" y="1647"/>
                  </a:cubicBezTo>
                  <a:cubicBezTo>
                    <a:pt x="31661" y="1647"/>
                    <a:pt x="31668" y="1644"/>
                    <a:pt x="31675" y="1635"/>
                  </a:cubicBezTo>
                  <a:cubicBezTo>
                    <a:pt x="31691" y="1615"/>
                    <a:pt x="31706" y="1604"/>
                    <a:pt x="31723" y="1604"/>
                  </a:cubicBezTo>
                  <a:cubicBezTo>
                    <a:pt x="31736" y="1604"/>
                    <a:pt x="31750" y="1611"/>
                    <a:pt x="31764" y="1625"/>
                  </a:cubicBezTo>
                  <a:cubicBezTo>
                    <a:pt x="31774" y="1605"/>
                    <a:pt x="31792" y="1600"/>
                    <a:pt x="31815" y="1600"/>
                  </a:cubicBezTo>
                  <a:cubicBezTo>
                    <a:pt x="31838" y="1600"/>
                    <a:pt x="31866" y="1606"/>
                    <a:pt x="31890" y="1606"/>
                  </a:cubicBezTo>
                  <a:cubicBezTo>
                    <a:pt x="31914" y="1606"/>
                    <a:pt x="31935" y="1601"/>
                    <a:pt x="31946" y="1579"/>
                  </a:cubicBezTo>
                  <a:cubicBezTo>
                    <a:pt x="31969" y="1557"/>
                    <a:pt x="31993" y="1533"/>
                    <a:pt x="32019" y="1533"/>
                  </a:cubicBezTo>
                  <a:cubicBezTo>
                    <a:pt x="32032" y="1533"/>
                    <a:pt x="32046" y="1539"/>
                    <a:pt x="32061" y="1555"/>
                  </a:cubicBezTo>
                  <a:cubicBezTo>
                    <a:pt x="32068" y="1551"/>
                    <a:pt x="32076" y="1550"/>
                    <a:pt x="32084" y="1550"/>
                  </a:cubicBezTo>
                  <a:cubicBezTo>
                    <a:pt x="32113" y="1550"/>
                    <a:pt x="32145" y="1570"/>
                    <a:pt x="32178" y="1570"/>
                  </a:cubicBezTo>
                  <a:cubicBezTo>
                    <a:pt x="32187" y="1570"/>
                    <a:pt x="32196" y="1569"/>
                    <a:pt x="32204" y="1565"/>
                  </a:cubicBezTo>
                  <a:cubicBezTo>
                    <a:pt x="32359" y="1584"/>
                    <a:pt x="32375" y="1624"/>
                    <a:pt x="32383" y="1624"/>
                  </a:cubicBezTo>
                  <a:cubicBezTo>
                    <a:pt x="32383" y="1624"/>
                    <a:pt x="32383" y="1624"/>
                    <a:pt x="32384" y="1624"/>
                  </a:cubicBezTo>
                  <a:cubicBezTo>
                    <a:pt x="32388" y="1630"/>
                    <a:pt x="32389" y="1645"/>
                    <a:pt x="32434" y="1645"/>
                  </a:cubicBezTo>
                  <a:cubicBezTo>
                    <a:pt x="32453" y="1645"/>
                    <a:pt x="32482" y="1642"/>
                    <a:pt x="32522" y="1634"/>
                  </a:cubicBezTo>
                  <a:cubicBezTo>
                    <a:pt x="32531" y="1642"/>
                    <a:pt x="32536" y="1646"/>
                    <a:pt x="32544" y="1651"/>
                  </a:cubicBezTo>
                  <a:cubicBezTo>
                    <a:pt x="32600" y="1648"/>
                    <a:pt x="32676" y="1647"/>
                    <a:pt x="32786" y="1638"/>
                  </a:cubicBezTo>
                  <a:cubicBezTo>
                    <a:pt x="32824" y="1621"/>
                    <a:pt x="32859" y="1616"/>
                    <a:pt x="32892" y="1616"/>
                  </a:cubicBezTo>
                  <a:cubicBezTo>
                    <a:pt x="32945" y="1616"/>
                    <a:pt x="32992" y="1629"/>
                    <a:pt x="33032" y="1629"/>
                  </a:cubicBezTo>
                  <a:cubicBezTo>
                    <a:pt x="33052" y="1629"/>
                    <a:pt x="33071" y="1626"/>
                    <a:pt x="33089" y="1615"/>
                  </a:cubicBezTo>
                  <a:cubicBezTo>
                    <a:pt x="33112" y="1622"/>
                    <a:pt x="33132" y="1625"/>
                    <a:pt x="33151" y="1625"/>
                  </a:cubicBezTo>
                  <a:cubicBezTo>
                    <a:pt x="33192" y="1625"/>
                    <a:pt x="33223" y="1612"/>
                    <a:pt x="33248" y="1610"/>
                  </a:cubicBezTo>
                  <a:cubicBezTo>
                    <a:pt x="33288" y="1594"/>
                    <a:pt x="33308" y="1589"/>
                    <a:pt x="33325" y="1589"/>
                  </a:cubicBezTo>
                  <a:cubicBezTo>
                    <a:pt x="33337" y="1589"/>
                    <a:pt x="33346" y="1592"/>
                    <a:pt x="33360" y="1595"/>
                  </a:cubicBezTo>
                  <a:cubicBezTo>
                    <a:pt x="33364" y="1587"/>
                    <a:pt x="33412" y="1584"/>
                    <a:pt x="33482" y="1584"/>
                  </a:cubicBezTo>
                  <a:cubicBezTo>
                    <a:pt x="33610" y="1584"/>
                    <a:pt x="33811" y="1593"/>
                    <a:pt x="33952" y="1593"/>
                  </a:cubicBezTo>
                  <a:cubicBezTo>
                    <a:pt x="34026" y="1593"/>
                    <a:pt x="34084" y="1590"/>
                    <a:pt x="34104" y="1583"/>
                  </a:cubicBezTo>
                  <a:cubicBezTo>
                    <a:pt x="34133" y="1573"/>
                    <a:pt x="34163" y="1563"/>
                    <a:pt x="34194" y="1563"/>
                  </a:cubicBezTo>
                  <a:cubicBezTo>
                    <a:pt x="34206" y="1563"/>
                    <a:pt x="34219" y="1565"/>
                    <a:pt x="34231" y="1569"/>
                  </a:cubicBezTo>
                  <a:cubicBezTo>
                    <a:pt x="34240" y="1572"/>
                    <a:pt x="34263" y="1574"/>
                    <a:pt x="34295" y="1574"/>
                  </a:cubicBezTo>
                  <a:cubicBezTo>
                    <a:pt x="34400" y="1574"/>
                    <a:pt x="34601" y="1552"/>
                    <a:pt x="34685" y="1465"/>
                  </a:cubicBezTo>
                  <a:lnTo>
                    <a:pt x="35030" y="1466"/>
                  </a:lnTo>
                  <a:cubicBezTo>
                    <a:pt x="35138" y="1473"/>
                    <a:pt x="35257" y="1476"/>
                    <a:pt x="35365" y="1476"/>
                  </a:cubicBezTo>
                  <a:cubicBezTo>
                    <a:pt x="35466" y="1476"/>
                    <a:pt x="35556" y="1473"/>
                    <a:pt x="35616" y="1469"/>
                  </a:cubicBezTo>
                  <a:lnTo>
                    <a:pt x="35824" y="1469"/>
                  </a:lnTo>
                  <a:cubicBezTo>
                    <a:pt x="35843" y="1518"/>
                    <a:pt x="35857" y="1611"/>
                    <a:pt x="35867" y="1662"/>
                  </a:cubicBezTo>
                  <a:cubicBezTo>
                    <a:pt x="35867" y="1662"/>
                    <a:pt x="35866" y="1662"/>
                    <a:pt x="35864" y="1662"/>
                  </a:cubicBezTo>
                  <a:cubicBezTo>
                    <a:pt x="35831" y="1662"/>
                    <a:pt x="35770" y="1692"/>
                    <a:pt x="35811" y="1692"/>
                  </a:cubicBezTo>
                  <a:cubicBezTo>
                    <a:pt x="35822" y="1692"/>
                    <a:pt x="35841" y="1690"/>
                    <a:pt x="35871" y="1684"/>
                  </a:cubicBezTo>
                  <a:cubicBezTo>
                    <a:pt x="35871" y="1684"/>
                    <a:pt x="35873" y="1683"/>
                    <a:pt x="35873" y="1683"/>
                  </a:cubicBezTo>
                  <a:cubicBezTo>
                    <a:pt x="35875" y="1691"/>
                    <a:pt x="35877" y="1695"/>
                    <a:pt x="35879" y="1695"/>
                  </a:cubicBezTo>
                  <a:cubicBezTo>
                    <a:pt x="35880" y="1695"/>
                    <a:pt x="35882" y="1692"/>
                    <a:pt x="35883" y="1683"/>
                  </a:cubicBezTo>
                  <a:cubicBezTo>
                    <a:pt x="35884" y="1679"/>
                    <a:pt x="35883" y="1676"/>
                    <a:pt x="35883" y="1674"/>
                  </a:cubicBezTo>
                  <a:cubicBezTo>
                    <a:pt x="35914" y="1647"/>
                    <a:pt x="35937" y="1606"/>
                    <a:pt x="35953" y="1606"/>
                  </a:cubicBezTo>
                  <a:cubicBezTo>
                    <a:pt x="35954" y="1606"/>
                    <a:pt x="35955" y="1606"/>
                    <a:pt x="35955" y="1606"/>
                  </a:cubicBezTo>
                  <a:cubicBezTo>
                    <a:pt x="35949" y="1617"/>
                    <a:pt x="35943" y="1629"/>
                    <a:pt x="35937" y="1639"/>
                  </a:cubicBezTo>
                  <a:lnTo>
                    <a:pt x="35937" y="1639"/>
                  </a:lnTo>
                  <a:cubicBezTo>
                    <a:pt x="35946" y="1625"/>
                    <a:pt x="36001" y="1621"/>
                    <a:pt x="36079" y="1621"/>
                  </a:cubicBezTo>
                  <a:cubicBezTo>
                    <a:pt x="36235" y="1621"/>
                    <a:pt x="36480" y="1638"/>
                    <a:pt x="36631" y="1638"/>
                  </a:cubicBezTo>
                  <a:cubicBezTo>
                    <a:pt x="36664" y="1638"/>
                    <a:pt x="36693" y="1638"/>
                    <a:pt x="36715" y="1635"/>
                  </a:cubicBezTo>
                  <a:cubicBezTo>
                    <a:pt x="36731" y="1669"/>
                    <a:pt x="36772" y="1687"/>
                    <a:pt x="36811" y="1687"/>
                  </a:cubicBezTo>
                  <a:cubicBezTo>
                    <a:pt x="36845" y="1687"/>
                    <a:pt x="36878" y="1674"/>
                    <a:pt x="36894" y="1647"/>
                  </a:cubicBezTo>
                  <a:lnTo>
                    <a:pt x="36894" y="1647"/>
                  </a:lnTo>
                  <a:cubicBezTo>
                    <a:pt x="36920" y="1684"/>
                    <a:pt x="36904" y="1733"/>
                    <a:pt x="36865" y="1751"/>
                  </a:cubicBezTo>
                  <a:cubicBezTo>
                    <a:pt x="36878" y="1751"/>
                    <a:pt x="36890" y="1751"/>
                    <a:pt x="36902" y="1751"/>
                  </a:cubicBezTo>
                  <a:cubicBezTo>
                    <a:pt x="37186" y="1751"/>
                    <a:pt x="37160" y="1847"/>
                    <a:pt x="37445" y="1847"/>
                  </a:cubicBezTo>
                  <a:cubicBezTo>
                    <a:pt x="37457" y="1847"/>
                    <a:pt x="37469" y="1847"/>
                    <a:pt x="37482" y="1847"/>
                  </a:cubicBezTo>
                  <a:cubicBezTo>
                    <a:pt x="37497" y="1846"/>
                    <a:pt x="37513" y="1846"/>
                    <a:pt x="37530" y="1846"/>
                  </a:cubicBezTo>
                  <a:cubicBezTo>
                    <a:pt x="37668" y="1846"/>
                    <a:pt x="37867" y="1859"/>
                    <a:pt x="37973" y="1881"/>
                  </a:cubicBezTo>
                  <a:lnTo>
                    <a:pt x="37975" y="1881"/>
                  </a:lnTo>
                  <a:cubicBezTo>
                    <a:pt x="37980" y="1890"/>
                    <a:pt x="37983" y="1899"/>
                    <a:pt x="37990" y="1910"/>
                  </a:cubicBezTo>
                  <a:cubicBezTo>
                    <a:pt x="37977" y="1890"/>
                    <a:pt x="37968" y="1881"/>
                    <a:pt x="37964" y="1881"/>
                  </a:cubicBezTo>
                  <a:cubicBezTo>
                    <a:pt x="37960" y="1881"/>
                    <a:pt x="37968" y="1900"/>
                    <a:pt x="38001" y="1932"/>
                  </a:cubicBezTo>
                  <a:cubicBezTo>
                    <a:pt x="38007" y="1946"/>
                    <a:pt x="38011" y="1953"/>
                    <a:pt x="38016" y="1953"/>
                  </a:cubicBezTo>
                  <a:cubicBezTo>
                    <a:pt x="38027" y="1953"/>
                    <a:pt x="38037" y="1920"/>
                    <a:pt x="38052" y="1887"/>
                  </a:cubicBezTo>
                  <a:cubicBezTo>
                    <a:pt x="38078" y="1884"/>
                    <a:pt x="38081" y="1870"/>
                    <a:pt x="38073" y="1853"/>
                  </a:cubicBezTo>
                  <a:cubicBezTo>
                    <a:pt x="38081" y="1838"/>
                    <a:pt x="38095" y="1828"/>
                    <a:pt x="38112" y="1822"/>
                  </a:cubicBezTo>
                  <a:cubicBezTo>
                    <a:pt x="38118" y="1817"/>
                    <a:pt x="38125" y="1815"/>
                    <a:pt x="38132" y="1815"/>
                  </a:cubicBezTo>
                  <a:cubicBezTo>
                    <a:pt x="38150" y="1815"/>
                    <a:pt x="38169" y="1829"/>
                    <a:pt x="38191" y="1829"/>
                  </a:cubicBezTo>
                  <a:cubicBezTo>
                    <a:pt x="38205" y="1829"/>
                    <a:pt x="38219" y="1823"/>
                    <a:pt x="38234" y="1802"/>
                  </a:cubicBezTo>
                  <a:cubicBezTo>
                    <a:pt x="38243" y="1804"/>
                    <a:pt x="38251" y="1804"/>
                    <a:pt x="38260" y="1804"/>
                  </a:cubicBezTo>
                  <a:cubicBezTo>
                    <a:pt x="38286" y="1804"/>
                    <a:pt x="38314" y="1799"/>
                    <a:pt x="38343" y="1799"/>
                  </a:cubicBezTo>
                  <a:cubicBezTo>
                    <a:pt x="38361" y="1799"/>
                    <a:pt x="38380" y="1801"/>
                    <a:pt x="38400" y="1807"/>
                  </a:cubicBezTo>
                  <a:cubicBezTo>
                    <a:pt x="38483" y="1815"/>
                    <a:pt x="38560" y="1826"/>
                    <a:pt x="38631" y="1833"/>
                  </a:cubicBezTo>
                  <a:cubicBezTo>
                    <a:pt x="38655" y="1836"/>
                    <a:pt x="38679" y="1837"/>
                    <a:pt x="38703" y="1837"/>
                  </a:cubicBezTo>
                  <a:cubicBezTo>
                    <a:pt x="38743" y="1837"/>
                    <a:pt x="38783" y="1833"/>
                    <a:pt x="38823" y="1825"/>
                  </a:cubicBezTo>
                  <a:cubicBezTo>
                    <a:pt x="38852" y="1808"/>
                    <a:pt x="38880" y="1803"/>
                    <a:pt x="38906" y="1803"/>
                  </a:cubicBezTo>
                  <a:cubicBezTo>
                    <a:pt x="38941" y="1803"/>
                    <a:pt x="38974" y="1813"/>
                    <a:pt x="39004" y="1821"/>
                  </a:cubicBezTo>
                  <a:cubicBezTo>
                    <a:pt x="38998" y="1834"/>
                    <a:pt x="39027" y="1845"/>
                    <a:pt x="39125" y="1854"/>
                  </a:cubicBezTo>
                  <a:cubicBezTo>
                    <a:pt x="39135" y="1855"/>
                    <a:pt x="39330" y="1878"/>
                    <a:pt x="39415" y="1878"/>
                  </a:cubicBezTo>
                  <a:cubicBezTo>
                    <a:pt x="39425" y="1878"/>
                    <a:pt x="39433" y="1878"/>
                    <a:pt x="39439" y="1877"/>
                  </a:cubicBezTo>
                  <a:cubicBezTo>
                    <a:pt x="39445" y="1877"/>
                    <a:pt x="39450" y="1877"/>
                    <a:pt x="39455" y="1877"/>
                  </a:cubicBezTo>
                  <a:cubicBezTo>
                    <a:pt x="39564" y="1877"/>
                    <a:pt x="39657" y="1964"/>
                    <a:pt x="39759" y="1964"/>
                  </a:cubicBezTo>
                  <a:cubicBezTo>
                    <a:pt x="39792" y="1964"/>
                    <a:pt x="39827" y="1955"/>
                    <a:pt x="39863" y="1929"/>
                  </a:cubicBezTo>
                  <a:cubicBezTo>
                    <a:pt x="39934" y="1937"/>
                    <a:pt x="39981" y="1928"/>
                    <a:pt x="40014" y="1969"/>
                  </a:cubicBezTo>
                  <a:cubicBezTo>
                    <a:pt x="39967" y="1902"/>
                    <a:pt x="39982" y="1879"/>
                    <a:pt x="40016" y="1879"/>
                  </a:cubicBezTo>
                  <a:cubicBezTo>
                    <a:pt x="40084" y="1879"/>
                    <a:pt x="40228" y="1969"/>
                    <a:pt x="40115" y="1979"/>
                  </a:cubicBezTo>
                  <a:cubicBezTo>
                    <a:pt x="40121" y="1999"/>
                    <a:pt x="40134" y="2006"/>
                    <a:pt x="40150" y="2006"/>
                  </a:cubicBezTo>
                  <a:cubicBezTo>
                    <a:pt x="40170" y="2006"/>
                    <a:pt x="40195" y="1994"/>
                    <a:pt x="40215" y="1982"/>
                  </a:cubicBezTo>
                  <a:cubicBezTo>
                    <a:pt x="40221" y="1992"/>
                    <a:pt x="40226" y="1997"/>
                    <a:pt x="40232" y="1997"/>
                  </a:cubicBezTo>
                  <a:cubicBezTo>
                    <a:pt x="40266" y="1997"/>
                    <a:pt x="40308" y="1822"/>
                    <a:pt x="40373" y="1822"/>
                  </a:cubicBezTo>
                  <a:cubicBezTo>
                    <a:pt x="40375" y="1822"/>
                    <a:pt x="40378" y="1822"/>
                    <a:pt x="40381" y="1822"/>
                  </a:cubicBezTo>
                  <a:cubicBezTo>
                    <a:pt x="40424" y="1809"/>
                    <a:pt x="40470" y="1802"/>
                    <a:pt x="40517" y="1802"/>
                  </a:cubicBezTo>
                  <a:cubicBezTo>
                    <a:pt x="40542" y="1802"/>
                    <a:pt x="40567" y="1804"/>
                    <a:pt x="40592" y="1808"/>
                  </a:cubicBezTo>
                  <a:cubicBezTo>
                    <a:pt x="40594" y="1809"/>
                    <a:pt x="40595" y="1809"/>
                    <a:pt x="40597" y="1809"/>
                  </a:cubicBezTo>
                  <a:cubicBezTo>
                    <a:pt x="40657" y="1809"/>
                    <a:pt x="40716" y="1598"/>
                    <a:pt x="40765" y="1598"/>
                  </a:cubicBezTo>
                  <a:cubicBezTo>
                    <a:pt x="40766" y="1598"/>
                    <a:pt x="40767" y="1598"/>
                    <a:pt x="40769" y="1599"/>
                  </a:cubicBezTo>
                  <a:cubicBezTo>
                    <a:pt x="40868" y="1605"/>
                    <a:pt x="40946" y="1635"/>
                    <a:pt x="41012" y="1711"/>
                  </a:cubicBezTo>
                  <a:cubicBezTo>
                    <a:pt x="41031" y="1703"/>
                    <a:pt x="41050" y="1701"/>
                    <a:pt x="41067" y="1701"/>
                  </a:cubicBezTo>
                  <a:cubicBezTo>
                    <a:pt x="41091" y="1701"/>
                    <a:pt x="41113" y="1704"/>
                    <a:pt x="41134" y="1704"/>
                  </a:cubicBezTo>
                  <a:cubicBezTo>
                    <a:pt x="41150" y="1704"/>
                    <a:pt x="41166" y="1702"/>
                    <a:pt x="41181" y="1695"/>
                  </a:cubicBezTo>
                  <a:cubicBezTo>
                    <a:pt x="41213" y="1653"/>
                    <a:pt x="41218" y="1644"/>
                    <a:pt x="41210" y="1644"/>
                  </a:cubicBezTo>
                  <a:cubicBezTo>
                    <a:pt x="41205" y="1644"/>
                    <a:pt x="41192" y="1649"/>
                    <a:pt x="41177" y="1649"/>
                  </a:cubicBezTo>
                  <a:cubicBezTo>
                    <a:pt x="41165" y="1649"/>
                    <a:pt x="41151" y="1646"/>
                    <a:pt x="41140" y="1632"/>
                  </a:cubicBezTo>
                  <a:cubicBezTo>
                    <a:pt x="41135" y="1645"/>
                    <a:pt x="41130" y="1650"/>
                    <a:pt x="41126" y="1650"/>
                  </a:cubicBezTo>
                  <a:cubicBezTo>
                    <a:pt x="41118" y="1650"/>
                    <a:pt x="41117" y="1620"/>
                    <a:pt x="41134" y="1616"/>
                  </a:cubicBezTo>
                  <a:cubicBezTo>
                    <a:pt x="41137" y="1615"/>
                    <a:pt x="41141" y="1614"/>
                    <a:pt x="41145" y="1614"/>
                  </a:cubicBezTo>
                  <a:cubicBezTo>
                    <a:pt x="41176" y="1614"/>
                    <a:pt x="41234" y="1645"/>
                    <a:pt x="41339" y="1670"/>
                  </a:cubicBezTo>
                  <a:cubicBezTo>
                    <a:pt x="41342" y="1670"/>
                    <a:pt x="41344" y="1670"/>
                    <a:pt x="41347" y="1670"/>
                  </a:cubicBezTo>
                  <a:cubicBezTo>
                    <a:pt x="41439" y="1670"/>
                    <a:pt x="41485" y="1589"/>
                    <a:pt x="41509" y="1589"/>
                  </a:cubicBezTo>
                  <a:cubicBezTo>
                    <a:pt x="41514" y="1589"/>
                    <a:pt x="41519" y="1594"/>
                    <a:pt x="41522" y="1604"/>
                  </a:cubicBezTo>
                  <a:cubicBezTo>
                    <a:pt x="41532" y="1610"/>
                    <a:pt x="41531" y="1621"/>
                    <a:pt x="41527" y="1634"/>
                  </a:cubicBezTo>
                  <a:cubicBezTo>
                    <a:pt x="41531" y="1638"/>
                    <a:pt x="41535" y="1644"/>
                    <a:pt x="41538" y="1649"/>
                  </a:cubicBezTo>
                  <a:cubicBezTo>
                    <a:pt x="41559" y="1688"/>
                    <a:pt x="41591" y="1711"/>
                    <a:pt x="41641" y="1711"/>
                  </a:cubicBezTo>
                  <a:cubicBezTo>
                    <a:pt x="41684" y="1711"/>
                    <a:pt x="41740" y="1694"/>
                    <a:pt x="41812" y="1656"/>
                  </a:cubicBezTo>
                  <a:cubicBezTo>
                    <a:pt x="41847" y="1671"/>
                    <a:pt x="41879" y="1676"/>
                    <a:pt x="41907" y="1676"/>
                  </a:cubicBezTo>
                  <a:cubicBezTo>
                    <a:pt x="41943" y="1676"/>
                    <a:pt x="41973" y="1668"/>
                    <a:pt x="41999" y="1663"/>
                  </a:cubicBezTo>
                  <a:cubicBezTo>
                    <a:pt x="42015" y="1690"/>
                    <a:pt x="42029" y="1700"/>
                    <a:pt x="42042" y="1700"/>
                  </a:cubicBezTo>
                  <a:cubicBezTo>
                    <a:pt x="42068" y="1700"/>
                    <a:pt x="42088" y="1657"/>
                    <a:pt x="42103" y="1629"/>
                  </a:cubicBezTo>
                  <a:cubicBezTo>
                    <a:pt x="42141" y="1631"/>
                    <a:pt x="42156" y="1666"/>
                    <a:pt x="42163" y="1666"/>
                  </a:cubicBezTo>
                  <a:cubicBezTo>
                    <a:pt x="42165" y="1666"/>
                    <a:pt x="42167" y="1663"/>
                    <a:pt x="42168" y="1656"/>
                  </a:cubicBezTo>
                  <a:cubicBezTo>
                    <a:pt x="42170" y="1658"/>
                    <a:pt x="42171" y="1658"/>
                    <a:pt x="42172" y="1658"/>
                  </a:cubicBezTo>
                  <a:cubicBezTo>
                    <a:pt x="42177" y="1658"/>
                    <a:pt x="42185" y="1647"/>
                    <a:pt x="42212" y="1642"/>
                  </a:cubicBezTo>
                  <a:cubicBezTo>
                    <a:pt x="42228" y="1666"/>
                    <a:pt x="42251" y="1756"/>
                    <a:pt x="42280" y="1756"/>
                  </a:cubicBezTo>
                  <a:cubicBezTo>
                    <a:pt x="42285" y="1756"/>
                    <a:pt x="42289" y="1754"/>
                    <a:pt x="42294" y="1749"/>
                  </a:cubicBezTo>
                  <a:cubicBezTo>
                    <a:pt x="42300" y="1738"/>
                    <a:pt x="42307" y="1734"/>
                    <a:pt x="42314" y="1734"/>
                  </a:cubicBezTo>
                  <a:cubicBezTo>
                    <a:pt x="42341" y="1734"/>
                    <a:pt x="42376" y="1794"/>
                    <a:pt x="42415" y="1794"/>
                  </a:cubicBezTo>
                  <a:cubicBezTo>
                    <a:pt x="42426" y="1794"/>
                    <a:pt x="42437" y="1789"/>
                    <a:pt x="42448" y="1778"/>
                  </a:cubicBezTo>
                  <a:cubicBezTo>
                    <a:pt x="42480" y="1754"/>
                    <a:pt x="42510" y="1747"/>
                    <a:pt x="42539" y="1747"/>
                  </a:cubicBezTo>
                  <a:cubicBezTo>
                    <a:pt x="42574" y="1747"/>
                    <a:pt x="42607" y="1757"/>
                    <a:pt x="42638" y="1757"/>
                  </a:cubicBezTo>
                  <a:cubicBezTo>
                    <a:pt x="42652" y="1757"/>
                    <a:pt x="42665" y="1755"/>
                    <a:pt x="42677" y="1750"/>
                  </a:cubicBezTo>
                  <a:cubicBezTo>
                    <a:pt x="42692" y="1718"/>
                    <a:pt x="42706" y="1705"/>
                    <a:pt x="42720" y="1705"/>
                  </a:cubicBezTo>
                  <a:cubicBezTo>
                    <a:pt x="42769" y="1705"/>
                    <a:pt x="42816" y="1852"/>
                    <a:pt x="42854" y="1856"/>
                  </a:cubicBezTo>
                  <a:cubicBezTo>
                    <a:pt x="42873" y="1866"/>
                    <a:pt x="42890" y="1869"/>
                    <a:pt x="42906" y="1869"/>
                  </a:cubicBezTo>
                  <a:cubicBezTo>
                    <a:pt x="42957" y="1869"/>
                    <a:pt x="42998" y="1834"/>
                    <a:pt x="43035" y="1834"/>
                  </a:cubicBezTo>
                  <a:cubicBezTo>
                    <a:pt x="43052" y="1834"/>
                    <a:pt x="43068" y="1841"/>
                    <a:pt x="43083" y="1862"/>
                  </a:cubicBezTo>
                  <a:cubicBezTo>
                    <a:pt x="43096" y="1858"/>
                    <a:pt x="43109" y="1856"/>
                    <a:pt x="43123" y="1856"/>
                  </a:cubicBezTo>
                  <a:cubicBezTo>
                    <a:pt x="43127" y="1856"/>
                    <a:pt x="43131" y="1857"/>
                    <a:pt x="43135" y="1857"/>
                  </a:cubicBezTo>
                  <a:cubicBezTo>
                    <a:pt x="43165" y="1866"/>
                    <a:pt x="43195" y="1870"/>
                    <a:pt x="43226" y="1870"/>
                  </a:cubicBezTo>
                  <a:cubicBezTo>
                    <a:pt x="43231" y="1871"/>
                    <a:pt x="43236" y="1871"/>
                    <a:pt x="43241" y="1872"/>
                  </a:cubicBezTo>
                  <a:cubicBezTo>
                    <a:pt x="43248" y="1866"/>
                    <a:pt x="43253" y="1863"/>
                    <a:pt x="43256" y="1863"/>
                  </a:cubicBezTo>
                  <a:cubicBezTo>
                    <a:pt x="43261" y="1863"/>
                    <a:pt x="43263" y="1868"/>
                    <a:pt x="43263" y="1873"/>
                  </a:cubicBezTo>
                  <a:cubicBezTo>
                    <a:pt x="43302" y="1873"/>
                    <a:pt x="43347" y="1871"/>
                    <a:pt x="43400" y="1867"/>
                  </a:cubicBezTo>
                  <a:cubicBezTo>
                    <a:pt x="43493" y="1837"/>
                    <a:pt x="43571" y="1813"/>
                    <a:pt x="43635" y="1813"/>
                  </a:cubicBezTo>
                  <a:cubicBezTo>
                    <a:pt x="43661" y="1813"/>
                    <a:pt x="43684" y="1817"/>
                    <a:pt x="43705" y="1825"/>
                  </a:cubicBezTo>
                  <a:cubicBezTo>
                    <a:pt x="43726" y="1857"/>
                    <a:pt x="43744" y="1868"/>
                    <a:pt x="43760" y="1868"/>
                  </a:cubicBezTo>
                  <a:cubicBezTo>
                    <a:pt x="43793" y="1868"/>
                    <a:pt x="43819" y="1825"/>
                    <a:pt x="43842" y="1825"/>
                  </a:cubicBezTo>
                  <a:cubicBezTo>
                    <a:pt x="43853" y="1825"/>
                    <a:pt x="43863" y="1835"/>
                    <a:pt x="43873" y="1866"/>
                  </a:cubicBezTo>
                  <a:cubicBezTo>
                    <a:pt x="43935" y="1908"/>
                    <a:pt x="43959" y="1922"/>
                    <a:pt x="43981" y="1922"/>
                  </a:cubicBezTo>
                  <a:cubicBezTo>
                    <a:pt x="43987" y="1922"/>
                    <a:pt x="43992" y="1921"/>
                    <a:pt x="43998" y="1919"/>
                  </a:cubicBezTo>
                  <a:cubicBezTo>
                    <a:pt x="44003" y="1906"/>
                    <a:pt x="44008" y="1902"/>
                    <a:pt x="44015" y="1902"/>
                  </a:cubicBezTo>
                  <a:cubicBezTo>
                    <a:pt x="44025" y="1902"/>
                    <a:pt x="44039" y="1914"/>
                    <a:pt x="44056" y="1914"/>
                  </a:cubicBezTo>
                  <a:cubicBezTo>
                    <a:pt x="44057" y="1914"/>
                    <a:pt x="44058" y="1914"/>
                    <a:pt x="44059" y="1914"/>
                  </a:cubicBezTo>
                  <a:cubicBezTo>
                    <a:pt x="44068" y="1923"/>
                    <a:pt x="44077" y="1926"/>
                    <a:pt x="44088" y="1926"/>
                  </a:cubicBezTo>
                  <a:cubicBezTo>
                    <a:pt x="44114" y="1926"/>
                    <a:pt x="44148" y="1906"/>
                    <a:pt x="44191" y="1900"/>
                  </a:cubicBezTo>
                  <a:cubicBezTo>
                    <a:pt x="44204" y="1925"/>
                    <a:pt x="44215" y="1935"/>
                    <a:pt x="44226" y="1935"/>
                  </a:cubicBezTo>
                  <a:cubicBezTo>
                    <a:pt x="44258" y="1935"/>
                    <a:pt x="44285" y="1851"/>
                    <a:pt x="44311" y="1826"/>
                  </a:cubicBezTo>
                  <a:cubicBezTo>
                    <a:pt x="44323" y="1800"/>
                    <a:pt x="44336" y="1788"/>
                    <a:pt x="44347" y="1788"/>
                  </a:cubicBezTo>
                  <a:cubicBezTo>
                    <a:pt x="44352" y="1788"/>
                    <a:pt x="44355" y="1789"/>
                    <a:pt x="44359" y="1792"/>
                  </a:cubicBezTo>
                  <a:cubicBezTo>
                    <a:pt x="44362" y="1783"/>
                    <a:pt x="44365" y="1780"/>
                    <a:pt x="44369" y="1780"/>
                  </a:cubicBezTo>
                  <a:cubicBezTo>
                    <a:pt x="44380" y="1780"/>
                    <a:pt x="44392" y="1827"/>
                    <a:pt x="44403" y="1862"/>
                  </a:cubicBezTo>
                  <a:cubicBezTo>
                    <a:pt x="44406" y="1857"/>
                    <a:pt x="44409" y="1855"/>
                    <a:pt x="44411" y="1855"/>
                  </a:cubicBezTo>
                  <a:cubicBezTo>
                    <a:pt x="44416" y="1855"/>
                    <a:pt x="44420" y="1859"/>
                    <a:pt x="44424" y="1859"/>
                  </a:cubicBezTo>
                  <a:cubicBezTo>
                    <a:pt x="44429" y="1859"/>
                    <a:pt x="44434" y="1854"/>
                    <a:pt x="44438" y="1833"/>
                  </a:cubicBezTo>
                  <a:cubicBezTo>
                    <a:pt x="44440" y="1827"/>
                    <a:pt x="44441" y="1825"/>
                    <a:pt x="44443" y="1825"/>
                  </a:cubicBezTo>
                  <a:cubicBezTo>
                    <a:pt x="44451" y="1825"/>
                    <a:pt x="44461" y="1890"/>
                    <a:pt x="44470" y="1908"/>
                  </a:cubicBezTo>
                  <a:cubicBezTo>
                    <a:pt x="44473" y="1914"/>
                    <a:pt x="44476" y="1916"/>
                    <a:pt x="44478" y="1916"/>
                  </a:cubicBezTo>
                  <a:cubicBezTo>
                    <a:pt x="44492" y="1916"/>
                    <a:pt x="44502" y="1852"/>
                    <a:pt x="44512" y="1849"/>
                  </a:cubicBezTo>
                  <a:cubicBezTo>
                    <a:pt x="44515" y="1851"/>
                    <a:pt x="44519" y="1852"/>
                    <a:pt x="44521" y="1852"/>
                  </a:cubicBezTo>
                  <a:cubicBezTo>
                    <a:pt x="44538" y="1852"/>
                    <a:pt x="44547" y="1823"/>
                    <a:pt x="44551" y="1789"/>
                  </a:cubicBezTo>
                  <a:cubicBezTo>
                    <a:pt x="44553" y="1802"/>
                    <a:pt x="44554" y="1806"/>
                    <a:pt x="44555" y="1806"/>
                  </a:cubicBezTo>
                  <a:cubicBezTo>
                    <a:pt x="44556" y="1806"/>
                    <a:pt x="44556" y="1796"/>
                    <a:pt x="44556" y="1796"/>
                  </a:cubicBezTo>
                  <a:cubicBezTo>
                    <a:pt x="44557" y="1796"/>
                    <a:pt x="44557" y="1805"/>
                    <a:pt x="44558" y="1842"/>
                  </a:cubicBezTo>
                  <a:cubicBezTo>
                    <a:pt x="44559" y="1820"/>
                    <a:pt x="44567" y="1800"/>
                    <a:pt x="44582" y="1784"/>
                  </a:cubicBezTo>
                  <a:cubicBezTo>
                    <a:pt x="44593" y="1784"/>
                    <a:pt x="44604" y="1722"/>
                    <a:pt x="44621" y="1722"/>
                  </a:cubicBezTo>
                  <a:cubicBezTo>
                    <a:pt x="44631" y="1722"/>
                    <a:pt x="44644" y="1749"/>
                    <a:pt x="44660" y="1839"/>
                  </a:cubicBezTo>
                  <a:cubicBezTo>
                    <a:pt x="44691" y="1780"/>
                    <a:pt x="44900" y="1722"/>
                    <a:pt x="44947" y="1651"/>
                  </a:cubicBezTo>
                  <a:cubicBezTo>
                    <a:pt x="44956" y="1604"/>
                    <a:pt x="44966" y="1590"/>
                    <a:pt x="44977" y="1590"/>
                  </a:cubicBezTo>
                  <a:cubicBezTo>
                    <a:pt x="44991" y="1590"/>
                    <a:pt x="45006" y="1614"/>
                    <a:pt x="45021" y="1614"/>
                  </a:cubicBezTo>
                  <a:cubicBezTo>
                    <a:pt x="45022" y="1614"/>
                    <a:pt x="45023" y="1614"/>
                    <a:pt x="45024" y="1614"/>
                  </a:cubicBezTo>
                  <a:cubicBezTo>
                    <a:pt x="45035" y="1669"/>
                    <a:pt x="45046" y="1685"/>
                    <a:pt x="45056" y="1685"/>
                  </a:cubicBezTo>
                  <a:cubicBezTo>
                    <a:pt x="45070" y="1685"/>
                    <a:pt x="45083" y="1658"/>
                    <a:pt x="45098" y="1658"/>
                  </a:cubicBezTo>
                  <a:cubicBezTo>
                    <a:pt x="45103" y="1658"/>
                    <a:pt x="45108" y="1661"/>
                    <a:pt x="45114" y="1670"/>
                  </a:cubicBezTo>
                  <a:cubicBezTo>
                    <a:pt x="45138" y="1679"/>
                    <a:pt x="45164" y="1754"/>
                    <a:pt x="45189" y="1754"/>
                  </a:cubicBezTo>
                  <a:cubicBezTo>
                    <a:pt x="45198" y="1754"/>
                    <a:pt x="45206" y="1746"/>
                    <a:pt x="45214" y="1725"/>
                  </a:cubicBezTo>
                  <a:cubicBezTo>
                    <a:pt x="45219" y="1732"/>
                    <a:pt x="45224" y="1735"/>
                    <a:pt x="45229" y="1735"/>
                  </a:cubicBezTo>
                  <a:cubicBezTo>
                    <a:pt x="45252" y="1735"/>
                    <a:pt x="45274" y="1666"/>
                    <a:pt x="45298" y="1666"/>
                  </a:cubicBezTo>
                  <a:cubicBezTo>
                    <a:pt x="45305" y="1666"/>
                    <a:pt x="45313" y="1673"/>
                    <a:pt x="45321" y="1690"/>
                  </a:cubicBezTo>
                  <a:cubicBezTo>
                    <a:pt x="45327" y="1581"/>
                    <a:pt x="45335" y="1548"/>
                    <a:pt x="45344" y="1548"/>
                  </a:cubicBezTo>
                  <a:cubicBezTo>
                    <a:pt x="45355" y="1548"/>
                    <a:pt x="45367" y="1600"/>
                    <a:pt x="45377" y="1615"/>
                  </a:cubicBezTo>
                  <a:cubicBezTo>
                    <a:pt x="45382" y="1635"/>
                    <a:pt x="45387" y="1641"/>
                    <a:pt x="45392" y="1641"/>
                  </a:cubicBezTo>
                  <a:cubicBezTo>
                    <a:pt x="45402" y="1641"/>
                    <a:pt x="45411" y="1613"/>
                    <a:pt x="45421" y="1613"/>
                  </a:cubicBezTo>
                  <a:cubicBezTo>
                    <a:pt x="45427" y="1613"/>
                    <a:pt x="45432" y="1622"/>
                    <a:pt x="45438" y="1649"/>
                  </a:cubicBezTo>
                  <a:cubicBezTo>
                    <a:pt x="45465" y="1717"/>
                    <a:pt x="45491" y="1754"/>
                    <a:pt x="45516" y="1754"/>
                  </a:cubicBezTo>
                  <a:cubicBezTo>
                    <a:pt x="45534" y="1754"/>
                    <a:pt x="45551" y="1736"/>
                    <a:pt x="45568" y="1700"/>
                  </a:cubicBezTo>
                  <a:cubicBezTo>
                    <a:pt x="45653" y="1830"/>
                    <a:pt x="47203" y="1810"/>
                    <a:pt x="47278" y="2038"/>
                  </a:cubicBezTo>
                  <a:cubicBezTo>
                    <a:pt x="47281" y="1979"/>
                    <a:pt x="47348" y="1944"/>
                    <a:pt x="47414" y="1944"/>
                  </a:cubicBezTo>
                  <a:cubicBezTo>
                    <a:pt x="47461" y="1944"/>
                    <a:pt x="47508" y="1962"/>
                    <a:pt x="47529" y="2002"/>
                  </a:cubicBezTo>
                  <a:cubicBezTo>
                    <a:pt x="47539" y="1976"/>
                    <a:pt x="47548" y="1950"/>
                    <a:pt x="47558" y="1924"/>
                  </a:cubicBezTo>
                  <a:cubicBezTo>
                    <a:pt x="47675" y="1985"/>
                    <a:pt x="47731" y="2141"/>
                    <a:pt x="47782" y="2141"/>
                  </a:cubicBezTo>
                  <a:cubicBezTo>
                    <a:pt x="47796" y="2141"/>
                    <a:pt x="47810" y="2129"/>
                    <a:pt x="47824" y="2100"/>
                  </a:cubicBezTo>
                  <a:cubicBezTo>
                    <a:pt x="47843" y="2125"/>
                    <a:pt x="47863" y="2151"/>
                    <a:pt x="47883" y="2177"/>
                  </a:cubicBezTo>
                  <a:cubicBezTo>
                    <a:pt x="47951" y="2156"/>
                    <a:pt x="48065" y="2130"/>
                    <a:pt x="48166" y="2130"/>
                  </a:cubicBezTo>
                  <a:cubicBezTo>
                    <a:pt x="48229" y="2130"/>
                    <a:pt x="48287" y="2140"/>
                    <a:pt x="48325" y="2167"/>
                  </a:cubicBezTo>
                  <a:cubicBezTo>
                    <a:pt x="48350" y="2185"/>
                    <a:pt x="48381" y="2194"/>
                    <a:pt x="48411" y="2194"/>
                  </a:cubicBezTo>
                  <a:cubicBezTo>
                    <a:pt x="48423" y="2194"/>
                    <a:pt x="48435" y="2193"/>
                    <a:pt x="48446" y="2190"/>
                  </a:cubicBezTo>
                  <a:cubicBezTo>
                    <a:pt x="48487" y="2184"/>
                    <a:pt x="48526" y="2170"/>
                    <a:pt x="48566" y="2169"/>
                  </a:cubicBezTo>
                  <a:cubicBezTo>
                    <a:pt x="48580" y="2157"/>
                    <a:pt x="48595" y="2152"/>
                    <a:pt x="48609" y="2152"/>
                  </a:cubicBezTo>
                  <a:cubicBezTo>
                    <a:pt x="48655" y="2152"/>
                    <a:pt x="48702" y="2197"/>
                    <a:pt x="48746" y="2197"/>
                  </a:cubicBezTo>
                  <a:cubicBezTo>
                    <a:pt x="48763" y="2197"/>
                    <a:pt x="48780" y="2190"/>
                    <a:pt x="48796" y="2171"/>
                  </a:cubicBezTo>
                  <a:cubicBezTo>
                    <a:pt x="48814" y="2142"/>
                    <a:pt x="48831" y="2133"/>
                    <a:pt x="48849" y="2133"/>
                  </a:cubicBezTo>
                  <a:cubicBezTo>
                    <a:pt x="48877" y="2133"/>
                    <a:pt x="48905" y="2156"/>
                    <a:pt x="48931" y="2161"/>
                  </a:cubicBezTo>
                  <a:cubicBezTo>
                    <a:pt x="48955" y="2195"/>
                    <a:pt x="48978" y="2213"/>
                    <a:pt x="49000" y="2213"/>
                  </a:cubicBezTo>
                  <a:cubicBezTo>
                    <a:pt x="49019" y="2213"/>
                    <a:pt x="49038" y="2199"/>
                    <a:pt x="49056" y="2171"/>
                  </a:cubicBezTo>
                  <a:cubicBezTo>
                    <a:pt x="49089" y="2196"/>
                    <a:pt x="49121" y="2213"/>
                    <a:pt x="49151" y="2213"/>
                  </a:cubicBezTo>
                  <a:cubicBezTo>
                    <a:pt x="49175" y="2213"/>
                    <a:pt x="49198" y="2202"/>
                    <a:pt x="49219" y="2176"/>
                  </a:cubicBezTo>
                  <a:cubicBezTo>
                    <a:pt x="49239" y="2175"/>
                    <a:pt x="49257" y="2112"/>
                    <a:pt x="49275" y="2112"/>
                  </a:cubicBezTo>
                  <a:cubicBezTo>
                    <a:pt x="49278" y="2112"/>
                    <a:pt x="49281" y="2114"/>
                    <a:pt x="49285" y="2119"/>
                  </a:cubicBezTo>
                  <a:cubicBezTo>
                    <a:pt x="49290" y="2114"/>
                    <a:pt x="49295" y="2112"/>
                    <a:pt x="49300" y="2112"/>
                  </a:cubicBezTo>
                  <a:cubicBezTo>
                    <a:pt x="49315" y="2112"/>
                    <a:pt x="49330" y="2133"/>
                    <a:pt x="49345" y="2167"/>
                  </a:cubicBezTo>
                  <a:cubicBezTo>
                    <a:pt x="49379" y="2125"/>
                    <a:pt x="49406" y="2104"/>
                    <a:pt x="49425" y="2104"/>
                  </a:cubicBezTo>
                  <a:cubicBezTo>
                    <a:pt x="49443" y="2104"/>
                    <a:pt x="49454" y="2125"/>
                    <a:pt x="49455" y="2165"/>
                  </a:cubicBezTo>
                  <a:cubicBezTo>
                    <a:pt x="49470" y="2151"/>
                    <a:pt x="49485" y="2147"/>
                    <a:pt x="49501" y="2147"/>
                  </a:cubicBezTo>
                  <a:cubicBezTo>
                    <a:pt x="49539" y="2147"/>
                    <a:pt x="49578" y="2179"/>
                    <a:pt x="49614" y="2179"/>
                  </a:cubicBezTo>
                  <a:cubicBezTo>
                    <a:pt x="49628" y="2179"/>
                    <a:pt x="49642" y="2174"/>
                    <a:pt x="49655" y="2161"/>
                  </a:cubicBezTo>
                  <a:cubicBezTo>
                    <a:pt x="49664" y="2168"/>
                    <a:pt x="49673" y="2171"/>
                    <a:pt x="49682" y="2171"/>
                  </a:cubicBezTo>
                  <a:cubicBezTo>
                    <a:pt x="49735" y="2171"/>
                    <a:pt x="49781" y="2062"/>
                    <a:pt x="49827" y="2021"/>
                  </a:cubicBezTo>
                  <a:cubicBezTo>
                    <a:pt x="49876" y="2043"/>
                    <a:pt x="49929" y="2057"/>
                    <a:pt x="49982" y="2060"/>
                  </a:cubicBezTo>
                  <a:cubicBezTo>
                    <a:pt x="50005" y="2078"/>
                    <a:pt x="50026" y="2082"/>
                    <a:pt x="50047" y="2082"/>
                  </a:cubicBezTo>
                  <a:cubicBezTo>
                    <a:pt x="50060" y="2082"/>
                    <a:pt x="50072" y="2080"/>
                    <a:pt x="50085" y="2080"/>
                  </a:cubicBezTo>
                  <a:cubicBezTo>
                    <a:pt x="50095" y="2080"/>
                    <a:pt x="50105" y="2081"/>
                    <a:pt x="50116" y="2085"/>
                  </a:cubicBezTo>
                  <a:cubicBezTo>
                    <a:pt x="50126" y="2088"/>
                    <a:pt x="50136" y="2089"/>
                    <a:pt x="50146" y="2089"/>
                  </a:cubicBezTo>
                  <a:cubicBezTo>
                    <a:pt x="50211" y="2089"/>
                    <a:pt x="50281" y="2035"/>
                    <a:pt x="50330" y="2035"/>
                  </a:cubicBezTo>
                  <a:cubicBezTo>
                    <a:pt x="50339" y="2035"/>
                    <a:pt x="50346" y="2037"/>
                    <a:pt x="50354" y="2040"/>
                  </a:cubicBezTo>
                  <a:cubicBezTo>
                    <a:pt x="50378" y="2099"/>
                    <a:pt x="50429" y="2115"/>
                    <a:pt x="50485" y="2115"/>
                  </a:cubicBezTo>
                  <a:cubicBezTo>
                    <a:pt x="50549" y="2115"/>
                    <a:pt x="50621" y="2094"/>
                    <a:pt x="50667" y="2094"/>
                  </a:cubicBezTo>
                  <a:cubicBezTo>
                    <a:pt x="50679" y="2094"/>
                    <a:pt x="50689" y="2095"/>
                    <a:pt x="50697" y="2099"/>
                  </a:cubicBezTo>
                  <a:cubicBezTo>
                    <a:pt x="50731" y="2113"/>
                    <a:pt x="50763" y="2118"/>
                    <a:pt x="50794" y="2118"/>
                  </a:cubicBezTo>
                  <a:cubicBezTo>
                    <a:pt x="50895" y="2118"/>
                    <a:pt x="50976" y="2061"/>
                    <a:pt x="51009" y="2061"/>
                  </a:cubicBezTo>
                  <a:cubicBezTo>
                    <a:pt x="51016" y="2061"/>
                    <a:pt x="51021" y="2063"/>
                    <a:pt x="51024" y="2069"/>
                  </a:cubicBezTo>
                  <a:cubicBezTo>
                    <a:pt x="51057" y="2085"/>
                    <a:pt x="51091" y="2109"/>
                    <a:pt x="51125" y="2109"/>
                  </a:cubicBezTo>
                  <a:cubicBezTo>
                    <a:pt x="51130" y="2109"/>
                    <a:pt x="51135" y="2109"/>
                    <a:pt x="51140" y="2107"/>
                  </a:cubicBezTo>
                  <a:cubicBezTo>
                    <a:pt x="51158" y="2151"/>
                    <a:pt x="51174" y="2163"/>
                    <a:pt x="51190" y="2163"/>
                  </a:cubicBezTo>
                  <a:cubicBezTo>
                    <a:pt x="51210" y="2163"/>
                    <a:pt x="51228" y="2142"/>
                    <a:pt x="51247" y="2142"/>
                  </a:cubicBezTo>
                  <a:cubicBezTo>
                    <a:pt x="51248" y="2142"/>
                    <a:pt x="51249" y="2142"/>
                    <a:pt x="51249" y="2142"/>
                  </a:cubicBezTo>
                  <a:cubicBezTo>
                    <a:pt x="51282" y="2136"/>
                    <a:pt x="51328" y="2125"/>
                    <a:pt x="51372" y="2125"/>
                  </a:cubicBezTo>
                  <a:cubicBezTo>
                    <a:pt x="51409" y="2125"/>
                    <a:pt x="51444" y="2132"/>
                    <a:pt x="51469" y="2156"/>
                  </a:cubicBezTo>
                  <a:cubicBezTo>
                    <a:pt x="51514" y="2118"/>
                    <a:pt x="51694" y="2098"/>
                    <a:pt x="51733" y="2098"/>
                  </a:cubicBezTo>
                  <a:cubicBezTo>
                    <a:pt x="51737" y="2098"/>
                    <a:pt x="51740" y="2098"/>
                    <a:pt x="51740" y="2099"/>
                  </a:cubicBezTo>
                  <a:cubicBezTo>
                    <a:pt x="51745" y="2106"/>
                    <a:pt x="51788" y="2109"/>
                    <a:pt x="51831" y="2109"/>
                  </a:cubicBezTo>
                  <a:cubicBezTo>
                    <a:pt x="51874" y="2109"/>
                    <a:pt x="51915" y="2106"/>
                    <a:pt x="51916" y="2097"/>
                  </a:cubicBezTo>
                  <a:cubicBezTo>
                    <a:pt x="51980" y="2107"/>
                    <a:pt x="52013" y="2114"/>
                    <a:pt x="52031" y="2118"/>
                  </a:cubicBezTo>
                  <a:lnTo>
                    <a:pt x="52031" y="2118"/>
                  </a:lnTo>
                  <a:cubicBezTo>
                    <a:pt x="52016" y="2113"/>
                    <a:pt x="52000" y="2101"/>
                    <a:pt x="52022" y="2085"/>
                  </a:cubicBezTo>
                  <a:cubicBezTo>
                    <a:pt x="52022" y="2085"/>
                    <a:pt x="52014" y="1842"/>
                    <a:pt x="52013" y="1738"/>
                  </a:cubicBezTo>
                  <a:cubicBezTo>
                    <a:pt x="52008" y="1553"/>
                    <a:pt x="52003" y="1366"/>
                    <a:pt x="51999" y="1180"/>
                  </a:cubicBezTo>
                  <a:lnTo>
                    <a:pt x="51999" y="1180"/>
                  </a:lnTo>
                  <a:cubicBezTo>
                    <a:pt x="52001" y="1353"/>
                    <a:pt x="52003" y="1474"/>
                    <a:pt x="52003" y="1474"/>
                  </a:cubicBezTo>
                  <a:lnTo>
                    <a:pt x="51986" y="1474"/>
                  </a:lnTo>
                  <a:lnTo>
                    <a:pt x="51989" y="861"/>
                  </a:lnTo>
                  <a:lnTo>
                    <a:pt x="51990" y="506"/>
                  </a:lnTo>
                  <a:cubicBezTo>
                    <a:pt x="51990" y="473"/>
                    <a:pt x="51990" y="438"/>
                    <a:pt x="51990" y="430"/>
                  </a:cubicBezTo>
                  <a:cubicBezTo>
                    <a:pt x="51990" y="408"/>
                    <a:pt x="51990" y="400"/>
                    <a:pt x="51989" y="367"/>
                  </a:cubicBezTo>
                  <a:cubicBezTo>
                    <a:pt x="51981" y="363"/>
                    <a:pt x="51972" y="361"/>
                    <a:pt x="51963" y="361"/>
                  </a:cubicBezTo>
                  <a:cubicBezTo>
                    <a:pt x="51903" y="361"/>
                    <a:pt x="51808" y="430"/>
                    <a:pt x="51737" y="430"/>
                  </a:cubicBezTo>
                  <a:cubicBezTo>
                    <a:pt x="51710" y="430"/>
                    <a:pt x="51687" y="420"/>
                    <a:pt x="51670" y="394"/>
                  </a:cubicBezTo>
                  <a:cubicBezTo>
                    <a:pt x="51621" y="396"/>
                    <a:pt x="51573" y="434"/>
                    <a:pt x="51526" y="434"/>
                  </a:cubicBezTo>
                  <a:cubicBezTo>
                    <a:pt x="51511" y="434"/>
                    <a:pt x="51496" y="430"/>
                    <a:pt x="51481" y="420"/>
                  </a:cubicBezTo>
                  <a:cubicBezTo>
                    <a:pt x="51420" y="437"/>
                    <a:pt x="51360" y="419"/>
                    <a:pt x="51301" y="464"/>
                  </a:cubicBezTo>
                  <a:cubicBezTo>
                    <a:pt x="51294" y="467"/>
                    <a:pt x="51287" y="468"/>
                    <a:pt x="51280" y="468"/>
                  </a:cubicBezTo>
                  <a:cubicBezTo>
                    <a:pt x="51249" y="468"/>
                    <a:pt x="51219" y="446"/>
                    <a:pt x="51189" y="446"/>
                  </a:cubicBezTo>
                  <a:cubicBezTo>
                    <a:pt x="51167" y="446"/>
                    <a:pt x="51146" y="457"/>
                    <a:pt x="51125" y="498"/>
                  </a:cubicBezTo>
                  <a:cubicBezTo>
                    <a:pt x="51099" y="526"/>
                    <a:pt x="51074" y="532"/>
                    <a:pt x="51048" y="532"/>
                  </a:cubicBezTo>
                  <a:cubicBezTo>
                    <a:pt x="51026" y="532"/>
                    <a:pt x="51002" y="527"/>
                    <a:pt x="50979" y="527"/>
                  </a:cubicBezTo>
                  <a:cubicBezTo>
                    <a:pt x="50969" y="527"/>
                    <a:pt x="50959" y="528"/>
                    <a:pt x="50949" y="531"/>
                  </a:cubicBezTo>
                  <a:cubicBezTo>
                    <a:pt x="50927" y="514"/>
                    <a:pt x="50906" y="493"/>
                    <a:pt x="50884" y="493"/>
                  </a:cubicBezTo>
                  <a:cubicBezTo>
                    <a:pt x="50876" y="493"/>
                    <a:pt x="50867" y="496"/>
                    <a:pt x="50859" y="504"/>
                  </a:cubicBezTo>
                  <a:cubicBezTo>
                    <a:pt x="50850" y="537"/>
                    <a:pt x="50841" y="547"/>
                    <a:pt x="50832" y="547"/>
                  </a:cubicBezTo>
                  <a:cubicBezTo>
                    <a:pt x="50818" y="547"/>
                    <a:pt x="50804" y="524"/>
                    <a:pt x="50790" y="524"/>
                  </a:cubicBezTo>
                  <a:cubicBezTo>
                    <a:pt x="50783" y="524"/>
                    <a:pt x="50775" y="529"/>
                    <a:pt x="50768" y="546"/>
                  </a:cubicBezTo>
                  <a:cubicBezTo>
                    <a:pt x="50755" y="539"/>
                    <a:pt x="50744" y="536"/>
                    <a:pt x="50733" y="536"/>
                  </a:cubicBezTo>
                  <a:cubicBezTo>
                    <a:pt x="50694" y="536"/>
                    <a:pt x="50668" y="574"/>
                    <a:pt x="50626" y="576"/>
                  </a:cubicBezTo>
                  <a:cubicBezTo>
                    <a:pt x="50600" y="595"/>
                    <a:pt x="50575" y="606"/>
                    <a:pt x="50550" y="606"/>
                  </a:cubicBezTo>
                  <a:cubicBezTo>
                    <a:pt x="50524" y="606"/>
                    <a:pt x="50500" y="594"/>
                    <a:pt x="50476" y="567"/>
                  </a:cubicBezTo>
                  <a:cubicBezTo>
                    <a:pt x="50456" y="545"/>
                    <a:pt x="50438" y="536"/>
                    <a:pt x="50419" y="536"/>
                  </a:cubicBezTo>
                  <a:cubicBezTo>
                    <a:pt x="50393" y="536"/>
                    <a:pt x="50367" y="555"/>
                    <a:pt x="50343" y="582"/>
                  </a:cubicBezTo>
                  <a:cubicBezTo>
                    <a:pt x="50325" y="530"/>
                    <a:pt x="50307" y="515"/>
                    <a:pt x="50290" y="515"/>
                  </a:cubicBezTo>
                  <a:cubicBezTo>
                    <a:pt x="50267" y="515"/>
                    <a:pt x="50245" y="540"/>
                    <a:pt x="50224" y="541"/>
                  </a:cubicBezTo>
                  <a:cubicBezTo>
                    <a:pt x="50213" y="568"/>
                    <a:pt x="50203" y="577"/>
                    <a:pt x="50192" y="577"/>
                  </a:cubicBezTo>
                  <a:cubicBezTo>
                    <a:pt x="50173" y="577"/>
                    <a:pt x="50153" y="545"/>
                    <a:pt x="50134" y="545"/>
                  </a:cubicBezTo>
                  <a:cubicBezTo>
                    <a:pt x="50127" y="545"/>
                    <a:pt x="50120" y="549"/>
                    <a:pt x="50113" y="560"/>
                  </a:cubicBezTo>
                  <a:cubicBezTo>
                    <a:pt x="50103" y="557"/>
                    <a:pt x="50093" y="556"/>
                    <a:pt x="50084" y="556"/>
                  </a:cubicBezTo>
                  <a:cubicBezTo>
                    <a:pt x="50063" y="556"/>
                    <a:pt x="50042" y="561"/>
                    <a:pt x="50021" y="561"/>
                  </a:cubicBezTo>
                  <a:cubicBezTo>
                    <a:pt x="50016" y="561"/>
                    <a:pt x="50012" y="561"/>
                    <a:pt x="50007" y="560"/>
                  </a:cubicBezTo>
                  <a:cubicBezTo>
                    <a:pt x="49995" y="535"/>
                    <a:pt x="49984" y="517"/>
                    <a:pt x="49973" y="517"/>
                  </a:cubicBezTo>
                  <a:cubicBezTo>
                    <a:pt x="49960" y="517"/>
                    <a:pt x="49947" y="544"/>
                    <a:pt x="49936" y="616"/>
                  </a:cubicBezTo>
                  <a:cubicBezTo>
                    <a:pt x="49920" y="632"/>
                    <a:pt x="49897" y="692"/>
                    <a:pt x="49878" y="692"/>
                  </a:cubicBezTo>
                  <a:cubicBezTo>
                    <a:pt x="49871" y="692"/>
                    <a:pt x="49865" y="685"/>
                    <a:pt x="49860" y="666"/>
                  </a:cubicBezTo>
                  <a:cubicBezTo>
                    <a:pt x="49845" y="623"/>
                    <a:pt x="49831" y="611"/>
                    <a:pt x="49818" y="611"/>
                  </a:cubicBezTo>
                  <a:cubicBezTo>
                    <a:pt x="49800" y="611"/>
                    <a:pt x="49783" y="635"/>
                    <a:pt x="49767" y="635"/>
                  </a:cubicBezTo>
                  <a:cubicBezTo>
                    <a:pt x="49765" y="635"/>
                    <a:pt x="49764" y="635"/>
                    <a:pt x="49762" y="634"/>
                  </a:cubicBezTo>
                  <a:cubicBezTo>
                    <a:pt x="49758" y="644"/>
                    <a:pt x="49754" y="647"/>
                    <a:pt x="49750" y="647"/>
                  </a:cubicBezTo>
                  <a:cubicBezTo>
                    <a:pt x="49742" y="647"/>
                    <a:pt x="49734" y="633"/>
                    <a:pt x="49726" y="633"/>
                  </a:cubicBezTo>
                  <a:cubicBezTo>
                    <a:pt x="49723" y="633"/>
                    <a:pt x="49721" y="634"/>
                    <a:pt x="49719" y="638"/>
                  </a:cubicBezTo>
                  <a:cubicBezTo>
                    <a:pt x="49703" y="598"/>
                    <a:pt x="49689" y="612"/>
                    <a:pt x="49673" y="569"/>
                  </a:cubicBezTo>
                  <a:cubicBezTo>
                    <a:pt x="49662" y="486"/>
                    <a:pt x="49651" y="461"/>
                    <a:pt x="49640" y="461"/>
                  </a:cubicBezTo>
                  <a:cubicBezTo>
                    <a:pt x="49634" y="461"/>
                    <a:pt x="49629" y="466"/>
                    <a:pt x="49623" y="474"/>
                  </a:cubicBezTo>
                  <a:cubicBezTo>
                    <a:pt x="49620" y="467"/>
                    <a:pt x="49617" y="465"/>
                    <a:pt x="49614" y="465"/>
                  </a:cubicBezTo>
                  <a:cubicBezTo>
                    <a:pt x="49600" y="465"/>
                    <a:pt x="49585" y="524"/>
                    <a:pt x="49570" y="570"/>
                  </a:cubicBezTo>
                  <a:cubicBezTo>
                    <a:pt x="49567" y="571"/>
                    <a:pt x="49563" y="571"/>
                    <a:pt x="49560" y="571"/>
                  </a:cubicBezTo>
                  <a:cubicBezTo>
                    <a:pt x="49520" y="571"/>
                    <a:pt x="49468" y="546"/>
                    <a:pt x="49408" y="546"/>
                  </a:cubicBezTo>
                  <a:cubicBezTo>
                    <a:pt x="49391" y="546"/>
                    <a:pt x="49372" y="548"/>
                    <a:pt x="49353" y="554"/>
                  </a:cubicBezTo>
                  <a:cubicBezTo>
                    <a:pt x="49346" y="580"/>
                    <a:pt x="49339" y="588"/>
                    <a:pt x="49331" y="588"/>
                  </a:cubicBezTo>
                  <a:cubicBezTo>
                    <a:pt x="49319" y="588"/>
                    <a:pt x="49307" y="568"/>
                    <a:pt x="49295" y="568"/>
                  </a:cubicBezTo>
                  <a:cubicBezTo>
                    <a:pt x="49292" y="568"/>
                    <a:pt x="49289" y="570"/>
                    <a:pt x="49286" y="573"/>
                  </a:cubicBezTo>
                  <a:cubicBezTo>
                    <a:pt x="49268" y="542"/>
                    <a:pt x="49249" y="510"/>
                    <a:pt x="49231" y="510"/>
                  </a:cubicBezTo>
                  <a:cubicBezTo>
                    <a:pt x="49225" y="510"/>
                    <a:pt x="49219" y="513"/>
                    <a:pt x="49213" y="521"/>
                  </a:cubicBezTo>
                  <a:cubicBezTo>
                    <a:pt x="49191" y="572"/>
                    <a:pt x="49166" y="555"/>
                    <a:pt x="49141" y="563"/>
                  </a:cubicBezTo>
                  <a:cubicBezTo>
                    <a:pt x="49140" y="563"/>
                    <a:pt x="49138" y="564"/>
                    <a:pt x="49137" y="564"/>
                  </a:cubicBezTo>
                  <a:cubicBezTo>
                    <a:pt x="49117" y="564"/>
                    <a:pt x="49096" y="512"/>
                    <a:pt x="49077" y="512"/>
                  </a:cubicBezTo>
                  <a:cubicBezTo>
                    <a:pt x="49073" y="512"/>
                    <a:pt x="49069" y="514"/>
                    <a:pt x="49066" y="518"/>
                  </a:cubicBezTo>
                  <a:cubicBezTo>
                    <a:pt x="49042" y="591"/>
                    <a:pt x="49016" y="539"/>
                    <a:pt x="48992" y="611"/>
                  </a:cubicBezTo>
                  <a:cubicBezTo>
                    <a:pt x="48987" y="622"/>
                    <a:pt x="48982" y="627"/>
                    <a:pt x="48977" y="627"/>
                  </a:cubicBezTo>
                  <a:cubicBezTo>
                    <a:pt x="48958" y="627"/>
                    <a:pt x="48938" y="557"/>
                    <a:pt x="48918" y="523"/>
                  </a:cubicBezTo>
                  <a:cubicBezTo>
                    <a:pt x="48886" y="553"/>
                    <a:pt x="48856" y="584"/>
                    <a:pt x="48826" y="584"/>
                  </a:cubicBezTo>
                  <a:cubicBezTo>
                    <a:pt x="48810" y="584"/>
                    <a:pt x="48795" y="576"/>
                    <a:pt x="48780" y="554"/>
                  </a:cubicBezTo>
                  <a:cubicBezTo>
                    <a:pt x="48746" y="544"/>
                    <a:pt x="48720" y="537"/>
                    <a:pt x="48699" y="537"/>
                  </a:cubicBezTo>
                  <a:cubicBezTo>
                    <a:pt x="48665" y="537"/>
                    <a:pt x="48644" y="555"/>
                    <a:pt x="48624" y="609"/>
                  </a:cubicBezTo>
                  <a:cubicBezTo>
                    <a:pt x="48613" y="635"/>
                    <a:pt x="48602" y="644"/>
                    <a:pt x="48589" y="644"/>
                  </a:cubicBezTo>
                  <a:cubicBezTo>
                    <a:pt x="48564" y="644"/>
                    <a:pt x="48533" y="614"/>
                    <a:pt x="48481" y="614"/>
                  </a:cubicBezTo>
                  <a:cubicBezTo>
                    <a:pt x="48481" y="614"/>
                    <a:pt x="48480" y="614"/>
                    <a:pt x="48479" y="614"/>
                  </a:cubicBezTo>
                  <a:cubicBezTo>
                    <a:pt x="48459" y="588"/>
                    <a:pt x="48436" y="588"/>
                    <a:pt x="48409" y="558"/>
                  </a:cubicBezTo>
                  <a:cubicBezTo>
                    <a:pt x="48397" y="601"/>
                    <a:pt x="48383" y="609"/>
                    <a:pt x="48368" y="609"/>
                  </a:cubicBezTo>
                  <a:cubicBezTo>
                    <a:pt x="48360" y="609"/>
                    <a:pt x="48351" y="606"/>
                    <a:pt x="48343" y="606"/>
                  </a:cubicBezTo>
                  <a:cubicBezTo>
                    <a:pt x="48334" y="606"/>
                    <a:pt x="48325" y="609"/>
                    <a:pt x="48316" y="618"/>
                  </a:cubicBezTo>
                  <a:cubicBezTo>
                    <a:pt x="48307" y="621"/>
                    <a:pt x="48297" y="622"/>
                    <a:pt x="48287" y="622"/>
                  </a:cubicBezTo>
                  <a:cubicBezTo>
                    <a:pt x="48277" y="622"/>
                    <a:pt x="48267" y="621"/>
                    <a:pt x="48257" y="621"/>
                  </a:cubicBezTo>
                  <a:cubicBezTo>
                    <a:pt x="48237" y="621"/>
                    <a:pt x="48217" y="624"/>
                    <a:pt x="48196" y="640"/>
                  </a:cubicBezTo>
                  <a:cubicBezTo>
                    <a:pt x="48176" y="654"/>
                    <a:pt x="48155" y="660"/>
                    <a:pt x="48133" y="660"/>
                  </a:cubicBezTo>
                  <a:cubicBezTo>
                    <a:pt x="48105" y="660"/>
                    <a:pt x="48075" y="650"/>
                    <a:pt x="48043" y="635"/>
                  </a:cubicBezTo>
                  <a:cubicBezTo>
                    <a:pt x="48017" y="677"/>
                    <a:pt x="47993" y="689"/>
                    <a:pt x="47969" y="689"/>
                  </a:cubicBezTo>
                  <a:cubicBezTo>
                    <a:pt x="47940" y="689"/>
                    <a:pt x="47913" y="672"/>
                    <a:pt x="47886" y="667"/>
                  </a:cubicBezTo>
                  <a:cubicBezTo>
                    <a:pt x="47875" y="676"/>
                    <a:pt x="47864" y="680"/>
                    <a:pt x="47854" y="680"/>
                  </a:cubicBezTo>
                  <a:cubicBezTo>
                    <a:pt x="47824" y="680"/>
                    <a:pt x="47795" y="654"/>
                    <a:pt x="47769" y="654"/>
                  </a:cubicBezTo>
                  <a:cubicBezTo>
                    <a:pt x="47765" y="654"/>
                    <a:pt x="47761" y="654"/>
                    <a:pt x="47757" y="656"/>
                  </a:cubicBezTo>
                  <a:cubicBezTo>
                    <a:pt x="47733" y="638"/>
                    <a:pt x="47712" y="633"/>
                    <a:pt x="47691" y="633"/>
                  </a:cubicBezTo>
                  <a:cubicBezTo>
                    <a:pt x="47653" y="633"/>
                    <a:pt x="47620" y="651"/>
                    <a:pt x="47589" y="651"/>
                  </a:cubicBezTo>
                  <a:cubicBezTo>
                    <a:pt x="47578" y="651"/>
                    <a:pt x="47567" y="649"/>
                    <a:pt x="47557" y="643"/>
                  </a:cubicBezTo>
                  <a:cubicBezTo>
                    <a:pt x="47529" y="619"/>
                    <a:pt x="47502" y="604"/>
                    <a:pt x="47478" y="573"/>
                  </a:cubicBezTo>
                  <a:cubicBezTo>
                    <a:pt x="47455" y="605"/>
                    <a:pt x="47432" y="583"/>
                    <a:pt x="47411" y="623"/>
                  </a:cubicBezTo>
                  <a:cubicBezTo>
                    <a:pt x="47396" y="645"/>
                    <a:pt x="47381" y="653"/>
                    <a:pt x="47367" y="653"/>
                  </a:cubicBezTo>
                  <a:cubicBezTo>
                    <a:pt x="47339" y="653"/>
                    <a:pt x="47310" y="622"/>
                    <a:pt x="47281" y="609"/>
                  </a:cubicBezTo>
                  <a:cubicBezTo>
                    <a:pt x="47263" y="615"/>
                    <a:pt x="47244" y="618"/>
                    <a:pt x="47224" y="618"/>
                  </a:cubicBezTo>
                  <a:cubicBezTo>
                    <a:pt x="47197" y="618"/>
                    <a:pt x="47167" y="612"/>
                    <a:pt x="47134" y="601"/>
                  </a:cubicBezTo>
                  <a:cubicBezTo>
                    <a:pt x="47125" y="575"/>
                    <a:pt x="47115" y="566"/>
                    <a:pt x="47105" y="566"/>
                  </a:cubicBezTo>
                  <a:cubicBezTo>
                    <a:pt x="47086" y="566"/>
                    <a:pt x="47066" y="600"/>
                    <a:pt x="47044" y="601"/>
                  </a:cubicBezTo>
                  <a:cubicBezTo>
                    <a:pt x="47025" y="577"/>
                    <a:pt x="47006" y="555"/>
                    <a:pt x="46985" y="555"/>
                  </a:cubicBezTo>
                  <a:cubicBezTo>
                    <a:pt x="46969" y="555"/>
                    <a:pt x="46953" y="569"/>
                    <a:pt x="46936" y="605"/>
                  </a:cubicBezTo>
                  <a:cubicBezTo>
                    <a:pt x="46847" y="609"/>
                    <a:pt x="46797" y="619"/>
                    <a:pt x="46771" y="630"/>
                  </a:cubicBezTo>
                  <a:cubicBezTo>
                    <a:pt x="46743" y="642"/>
                    <a:pt x="46740" y="654"/>
                    <a:pt x="46745" y="661"/>
                  </a:cubicBezTo>
                  <a:cubicBezTo>
                    <a:pt x="46745" y="671"/>
                    <a:pt x="46746" y="681"/>
                    <a:pt x="46749" y="691"/>
                  </a:cubicBezTo>
                  <a:cubicBezTo>
                    <a:pt x="46745" y="689"/>
                    <a:pt x="46741" y="686"/>
                    <a:pt x="46736" y="685"/>
                  </a:cubicBezTo>
                  <a:cubicBezTo>
                    <a:pt x="46735" y="686"/>
                    <a:pt x="46733" y="686"/>
                    <a:pt x="46732" y="686"/>
                  </a:cubicBezTo>
                  <a:cubicBezTo>
                    <a:pt x="46719" y="686"/>
                    <a:pt x="46700" y="655"/>
                    <a:pt x="46676" y="655"/>
                  </a:cubicBezTo>
                  <a:cubicBezTo>
                    <a:pt x="46666" y="655"/>
                    <a:pt x="46656" y="659"/>
                    <a:pt x="46645" y="672"/>
                  </a:cubicBezTo>
                  <a:cubicBezTo>
                    <a:pt x="46638" y="669"/>
                    <a:pt x="46630" y="668"/>
                    <a:pt x="46622" y="668"/>
                  </a:cubicBezTo>
                  <a:cubicBezTo>
                    <a:pt x="46600" y="668"/>
                    <a:pt x="46575" y="678"/>
                    <a:pt x="46546" y="678"/>
                  </a:cubicBezTo>
                  <a:cubicBezTo>
                    <a:pt x="46521" y="678"/>
                    <a:pt x="46493" y="670"/>
                    <a:pt x="46461" y="643"/>
                  </a:cubicBezTo>
                  <a:cubicBezTo>
                    <a:pt x="46425" y="644"/>
                    <a:pt x="46393" y="666"/>
                    <a:pt x="46364" y="666"/>
                  </a:cubicBezTo>
                  <a:cubicBezTo>
                    <a:pt x="46351" y="666"/>
                    <a:pt x="46339" y="662"/>
                    <a:pt x="46328" y="649"/>
                  </a:cubicBezTo>
                  <a:cubicBezTo>
                    <a:pt x="46322" y="653"/>
                    <a:pt x="46317" y="654"/>
                    <a:pt x="46312" y="654"/>
                  </a:cubicBezTo>
                  <a:cubicBezTo>
                    <a:pt x="46282" y="654"/>
                    <a:pt x="46256" y="602"/>
                    <a:pt x="46235" y="600"/>
                  </a:cubicBezTo>
                  <a:cubicBezTo>
                    <a:pt x="46216" y="642"/>
                    <a:pt x="46201" y="660"/>
                    <a:pt x="46188" y="660"/>
                  </a:cubicBezTo>
                  <a:cubicBezTo>
                    <a:pt x="46168" y="660"/>
                    <a:pt x="46154" y="616"/>
                    <a:pt x="46144" y="551"/>
                  </a:cubicBezTo>
                  <a:cubicBezTo>
                    <a:pt x="46130" y="522"/>
                    <a:pt x="46127" y="517"/>
                    <a:pt x="46125" y="517"/>
                  </a:cubicBezTo>
                  <a:cubicBezTo>
                    <a:pt x="46124" y="517"/>
                    <a:pt x="46123" y="518"/>
                    <a:pt x="46122" y="518"/>
                  </a:cubicBezTo>
                  <a:cubicBezTo>
                    <a:pt x="46120" y="518"/>
                    <a:pt x="46116" y="516"/>
                    <a:pt x="46109" y="506"/>
                  </a:cubicBezTo>
                  <a:cubicBezTo>
                    <a:pt x="46106" y="525"/>
                    <a:pt x="46103" y="532"/>
                    <a:pt x="46099" y="532"/>
                  </a:cubicBezTo>
                  <a:cubicBezTo>
                    <a:pt x="46089" y="532"/>
                    <a:pt x="46073" y="484"/>
                    <a:pt x="46052" y="484"/>
                  </a:cubicBezTo>
                  <a:cubicBezTo>
                    <a:pt x="46046" y="484"/>
                    <a:pt x="46039" y="489"/>
                    <a:pt x="46031" y="500"/>
                  </a:cubicBezTo>
                  <a:cubicBezTo>
                    <a:pt x="46023" y="456"/>
                    <a:pt x="46014" y="442"/>
                    <a:pt x="46004" y="442"/>
                  </a:cubicBezTo>
                  <a:cubicBezTo>
                    <a:pt x="45989" y="442"/>
                    <a:pt x="45972" y="478"/>
                    <a:pt x="45952" y="478"/>
                  </a:cubicBezTo>
                  <a:cubicBezTo>
                    <a:pt x="45951" y="478"/>
                    <a:pt x="45950" y="478"/>
                    <a:pt x="45949" y="478"/>
                  </a:cubicBezTo>
                  <a:cubicBezTo>
                    <a:pt x="45915" y="480"/>
                    <a:pt x="45876" y="512"/>
                    <a:pt x="45828" y="541"/>
                  </a:cubicBezTo>
                  <a:cubicBezTo>
                    <a:pt x="45818" y="549"/>
                    <a:pt x="45808" y="552"/>
                    <a:pt x="45799" y="552"/>
                  </a:cubicBezTo>
                  <a:cubicBezTo>
                    <a:pt x="45777" y="552"/>
                    <a:pt x="45756" y="538"/>
                    <a:pt x="45736" y="538"/>
                  </a:cubicBezTo>
                  <a:cubicBezTo>
                    <a:pt x="45722" y="538"/>
                    <a:pt x="45708" y="545"/>
                    <a:pt x="45694" y="569"/>
                  </a:cubicBezTo>
                  <a:cubicBezTo>
                    <a:pt x="45664" y="574"/>
                    <a:pt x="45637" y="626"/>
                    <a:pt x="45611" y="626"/>
                  </a:cubicBezTo>
                  <a:cubicBezTo>
                    <a:pt x="45600" y="626"/>
                    <a:pt x="45589" y="616"/>
                    <a:pt x="45578" y="591"/>
                  </a:cubicBezTo>
                  <a:cubicBezTo>
                    <a:pt x="45552" y="582"/>
                    <a:pt x="45526" y="544"/>
                    <a:pt x="45502" y="544"/>
                  </a:cubicBezTo>
                  <a:cubicBezTo>
                    <a:pt x="45494" y="544"/>
                    <a:pt x="45487" y="548"/>
                    <a:pt x="45480" y="556"/>
                  </a:cubicBezTo>
                  <a:cubicBezTo>
                    <a:pt x="45472" y="571"/>
                    <a:pt x="45463" y="575"/>
                    <a:pt x="45454" y="575"/>
                  </a:cubicBezTo>
                  <a:cubicBezTo>
                    <a:pt x="45445" y="575"/>
                    <a:pt x="45435" y="570"/>
                    <a:pt x="45426" y="570"/>
                  </a:cubicBezTo>
                  <a:cubicBezTo>
                    <a:pt x="45415" y="570"/>
                    <a:pt x="45405" y="577"/>
                    <a:pt x="45395" y="606"/>
                  </a:cubicBezTo>
                  <a:cubicBezTo>
                    <a:pt x="45385" y="597"/>
                    <a:pt x="45375" y="594"/>
                    <a:pt x="45365" y="594"/>
                  </a:cubicBezTo>
                  <a:cubicBezTo>
                    <a:pt x="45330" y="594"/>
                    <a:pt x="45299" y="641"/>
                    <a:pt x="45269" y="641"/>
                  </a:cubicBezTo>
                  <a:cubicBezTo>
                    <a:pt x="45264" y="641"/>
                    <a:pt x="45260" y="640"/>
                    <a:pt x="45256" y="638"/>
                  </a:cubicBezTo>
                  <a:cubicBezTo>
                    <a:pt x="45229" y="633"/>
                    <a:pt x="45203" y="623"/>
                    <a:pt x="45177" y="623"/>
                  </a:cubicBezTo>
                  <a:cubicBezTo>
                    <a:pt x="45164" y="623"/>
                    <a:pt x="45151" y="626"/>
                    <a:pt x="45138" y="633"/>
                  </a:cubicBezTo>
                  <a:cubicBezTo>
                    <a:pt x="45136" y="633"/>
                    <a:pt x="45134" y="633"/>
                    <a:pt x="45132" y="633"/>
                  </a:cubicBezTo>
                  <a:cubicBezTo>
                    <a:pt x="45082" y="633"/>
                    <a:pt x="45032" y="675"/>
                    <a:pt x="44972" y="675"/>
                  </a:cubicBezTo>
                  <a:cubicBezTo>
                    <a:pt x="44944" y="675"/>
                    <a:pt x="44913" y="666"/>
                    <a:pt x="44880" y="637"/>
                  </a:cubicBezTo>
                  <a:cubicBezTo>
                    <a:pt x="44798" y="651"/>
                    <a:pt x="44773" y="658"/>
                    <a:pt x="44772" y="658"/>
                  </a:cubicBezTo>
                  <a:cubicBezTo>
                    <a:pt x="44771" y="658"/>
                    <a:pt x="44789" y="652"/>
                    <a:pt x="44802" y="640"/>
                  </a:cubicBezTo>
                  <a:cubicBezTo>
                    <a:pt x="44803" y="642"/>
                    <a:pt x="44805" y="642"/>
                    <a:pt x="44806" y="642"/>
                  </a:cubicBezTo>
                  <a:cubicBezTo>
                    <a:pt x="44813" y="642"/>
                    <a:pt x="44816" y="620"/>
                    <a:pt x="44808" y="620"/>
                  </a:cubicBezTo>
                  <a:cubicBezTo>
                    <a:pt x="44805" y="620"/>
                    <a:pt x="44799" y="623"/>
                    <a:pt x="44792" y="633"/>
                  </a:cubicBezTo>
                  <a:cubicBezTo>
                    <a:pt x="44789" y="636"/>
                    <a:pt x="44786" y="637"/>
                    <a:pt x="44783" y="637"/>
                  </a:cubicBezTo>
                  <a:cubicBezTo>
                    <a:pt x="44761" y="637"/>
                    <a:pt x="44723" y="579"/>
                    <a:pt x="44665" y="579"/>
                  </a:cubicBezTo>
                  <a:cubicBezTo>
                    <a:pt x="44637" y="579"/>
                    <a:pt x="44603" y="593"/>
                    <a:pt x="44564" y="635"/>
                  </a:cubicBezTo>
                  <a:cubicBezTo>
                    <a:pt x="44554" y="636"/>
                    <a:pt x="44545" y="636"/>
                    <a:pt x="44536" y="636"/>
                  </a:cubicBezTo>
                  <a:cubicBezTo>
                    <a:pt x="44499" y="636"/>
                    <a:pt x="44469" y="634"/>
                    <a:pt x="44445" y="634"/>
                  </a:cubicBezTo>
                  <a:cubicBezTo>
                    <a:pt x="44414" y="634"/>
                    <a:pt x="44391" y="637"/>
                    <a:pt x="44375" y="648"/>
                  </a:cubicBezTo>
                  <a:cubicBezTo>
                    <a:pt x="44365" y="655"/>
                    <a:pt x="44357" y="658"/>
                    <a:pt x="44351" y="658"/>
                  </a:cubicBezTo>
                  <a:cubicBezTo>
                    <a:pt x="44337" y="658"/>
                    <a:pt x="44333" y="642"/>
                    <a:pt x="44333" y="623"/>
                  </a:cubicBezTo>
                  <a:cubicBezTo>
                    <a:pt x="44333" y="619"/>
                    <a:pt x="44334" y="619"/>
                    <a:pt x="44334" y="615"/>
                  </a:cubicBezTo>
                  <a:lnTo>
                    <a:pt x="44334" y="615"/>
                  </a:lnTo>
                  <a:cubicBezTo>
                    <a:pt x="44330" y="618"/>
                    <a:pt x="44325" y="620"/>
                    <a:pt x="44320" y="620"/>
                  </a:cubicBezTo>
                  <a:cubicBezTo>
                    <a:pt x="44317" y="620"/>
                    <a:pt x="44315" y="620"/>
                    <a:pt x="44312" y="619"/>
                  </a:cubicBezTo>
                  <a:cubicBezTo>
                    <a:pt x="44306" y="644"/>
                    <a:pt x="44298" y="652"/>
                    <a:pt x="44288" y="652"/>
                  </a:cubicBezTo>
                  <a:cubicBezTo>
                    <a:pt x="44271" y="652"/>
                    <a:pt x="44248" y="626"/>
                    <a:pt x="44219" y="619"/>
                  </a:cubicBezTo>
                  <a:cubicBezTo>
                    <a:pt x="44198" y="629"/>
                    <a:pt x="44173" y="634"/>
                    <a:pt x="44143" y="634"/>
                  </a:cubicBezTo>
                  <a:cubicBezTo>
                    <a:pt x="44113" y="634"/>
                    <a:pt x="44078" y="629"/>
                    <a:pt x="44037" y="620"/>
                  </a:cubicBezTo>
                  <a:cubicBezTo>
                    <a:pt x="44006" y="597"/>
                    <a:pt x="43977" y="589"/>
                    <a:pt x="43951" y="589"/>
                  </a:cubicBezTo>
                  <a:cubicBezTo>
                    <a:pt x="43912" y="589"/>
                    <a:pt x="43879" y="608"/>
                    <a:pt x="43852" y="623"/>
                  </a:cubicBezTo>
                  <a:cubicBezTo>
                    <a:pt x="43845" y="618"/>
                    <a:pt x="43838" y="616"/>
                    <a:pt x="43832" y="616"/>
                  </a:cubicBezTo>
                  <a:cubicBezTo>
                    <a:pt x="43807" y="616"/>
                    <a:pt x="43788" y="647"/>
                    <a:pt x="43772" y="647"/>
                  </a:cubicBezTo>
                  <a:cubicBezTo>
                    <a:pt x="43765" y="647"/>
                    <a:pt x="43759" y="642"/>
                    <a:pt x="43754" y="626"/>
                  </a:cubicBezTo>
                  <a:cubicBezTo>
                    <a:pt x="43737" y="646"/>
                    <a:pt x="43725" y="653"/>
                    <a:pt x="43718" y="653"/>
                  </a:cubicBezTo>
                  <a:cubicBezTo>
                    <a:pt x="43706" y="653"/>
                    <a:pt x="43703" y="637"/>
                    <a:pt x="43702" y="630"/>
                  </a:cubicBezTo>
                  <a:cubicBezTo>
                    <a:pt x="43699" y="628"/>
                    <a:pt x="43697" y="610"/>
                    <a:pt x="43689" y="610"/>
                  </a:cubicBezTo>
                  <a:cubicBezTo>
                    <a:pt x="43683" y="610"/>
                    <a:pt x="43674" y="618"/>
                    <a:pt x="43660" y="644"/>
                  </a:cubicBezTo>
                  <a:cubicBezTo>
                    <a:pt x="43635" y="632"/>
                    <a:pt x="43592" y="570"/>
                    <a:pt x="43523" y="570"/>
                  </a:cubicBezTo>
                  <a:cubicBezTo>
                    <a:pt x="43490" y="570"/>
                    <a:pt x="43451" y="584"/>
                    <a:pt x="43405" y="625"/>
                  </a:cubicBezTo>
                  <a:cubicBezTo>
                    <a:pt x="43357" y="581"/>
                    <a:pt x="43310" y="558"/>
                    <a:pt x="43264" y="558"/>
                  </a:cubicBezTo>
                  <a:cubicBezTo>
                    <a:pt x="43263" y="558"/>
                    <a:pt x="43261" y="558"/>
                    <a:pt x="43260" y="558"/>
                  </a:cubicBezTo>
                  <a:cubicBezTo>
                    <a:pt x="43217" y="558"/>
                    <a:pt x="43176" y="581"/>
                    <a:pt x="43137" y="624"/>
                  </a:cubicBezTo>
                  <a:cubicBezTo>
                    <a:pt x="43108" y="645"/>
                    <a:pt x="43079" y="655"/>
                    <a:pt x="43052" y="655"/>
                  </a:cubicBezTo>
                  <a:cubicBezTo>
                    <a:pt x="43001" y="655"/>
                    <a:pt x="42953" y="621"/>
                    <a:pt x="42906" y="564"/>
                  </a:cubicBezTo>
                  <a:cubicBezTo>
                    <a:pt x="42902" y="565"/>
                    <a:pt x="42898" y="566"/>
                    <a:pt x="42894" y="566"/>
                  </a:cubicBezTo>
                  <a:cubicBezTo>
                    <a:pt x="42845" y="566"/>
                    <a:pt x="42798" y="497"/>
                    <a:pt x="42755" y="497"/>
                  </a:cubicBezTo>
                  <a:cubicBezTo>
                    <a:pt x="42740" y="497"/>
                    <a:pt x="42726" y="505"/>
                    <a:pt x="42712" y="526"/>
                  </a:cubicBezTo>
                  <a:cubicBezTo>
                    <a:pt x="42652" y="475"/>
                    <a:pt x="42598" y="506"/>
                    <a:pt x="42547" y="471"/>
                  </a:cubicBezTo>
                  <a:cubicBezTo>
                    <a:pt x="42514" y="443"/>
                    <a:pt x="42472" y="428"/>
                    <a:pt x="42429" y="428"/>
                  </a:cubicBezTo>
                  <a:cubicBezTo>
                    <a:pt x="42423" y="428"/>
                    <a:pt x="42416" y="429"/>
                    <a:pt x="42410" y="429"/>
                  </a:cubicBezTo>
                  <a:cubicBezTo>
                    <a:pt x="42397" y="410"/>
                    <a:pt x="42384" y="403"/>
                    <a:pt x="42371" y="403"/>
                  </a:cubicBezTo>
                  <a:cubicBezTo>
                    <a:pt x="42344" y="403"/>
                    <a:pt x="42320" y="433"/>
                    <a:pt x="42296" y="438"/>
                  </a:cubicBezTo>
                  <a:cubicBezTo>
                    <a:pt x="42244" y="473"/>
                    <a:pt x="41968" y="647"/>
                    <a:pt x="41908" y="647"/>
                  </a:cubicBezTo>
                  <a:cubicBezTo>
                    <a:pt x="41907" y="647"/>
                    <a:pt x="41906" y="647"/>
                    <a:pt x="41905" y="647"/>
                  </a:cubicBezTo>
                  <a:cubicBezTo>
                    <a:pt x="41853" y="643"/>
                    <a:pt x="42037" y="598"/>
                    <a:pt x="41988" y="544"/>
                  </a:cubicBezTo>
                  <a:cubicBezTo>
                    <a:pt x="41963" y="512"/>
                    <a:pt x="41706" y="330"/>
                    <a:pt x="41675" y="330"/>
                  </a:cubicBezTo>
                  <a:cubicBezTo>
                    <a:pt x="41674" y="330"/>
                    <a:pt x="41674" y="330"/>
                    <a:pt x="41673" y="330"/>
                  </a:cubicBezTo>
                  <a:cubicBezTo>
                    <a:pt x="41663" y="344"/>
                    <a:pt x="41653" y="359"/>
                    <a:pt x="41644" y="375"/>
                  </a:cubicBezTo>
                  <a:lnTo>
                    <a:pt x="41622" y="394"/>
                  </a:lnTo>
                  <a:cubicBezTo>
                    <a:pt x="41614" y="392"/>
                    <a:pt x="41605" y="390"/>
                    <a:pt x="41597" y="385"/>
                  </a:cubicBezTo>
                  <a:cubicBezTo>
                    <a:pt x="41615" y="368"/>
                    <a:pt x="41633" y="350"/>
                    <a:pt x="41654" y="329"/>
                  </a:cubicBezTo>
                  <a:lnTo>
                    <a:pt x="41654" y="329"/>
                  </a:lnTo>
                  <a:cubicBezTo>
                    <a:pt x="41642" y="341"/>
                    <a:pt x="41627" y="345"/>
                    <a:pt x="41612" y="345"/>
                  </a:cubicBezTo>
                  <a:cubicBezTo>
                    <a:pt x="41586" y="345"/>
                    <a:pt x="41559" y="334"/>
                    <a:pt x="41534" y="334"/>
                  </a:cubicBezTo>
                  <a:cubicBezTo>
                    <a:pt x="41523" y="334"/>
                    <a:pt x="41513" y="336"/>
                    <a:pt x="41504" y="341"/>
                  </a:cubicBezTo>
                  <a:cubicBezTo>
                    <a:pt x="41495" y="322"/>
                    <a:pt x="41487" y="315"/>
                    <a:pt x="41480" y="315"/>
                  </a:cubicBezTo>
                  <a:cubicBezTo>
                    <a:pt x="41474" y="315"/>
                    <a:pt x="41469" y="320"/>
                    <a:pt x="41466" y="327"/>
                  </a:cubicBezTo>
                  <a:cubicBezTo>
                    <a:pt x="41463" y="326"/>
                    <a:pt x="41461" y="326"/>
                    <a:pt x="41458" y="325"/>
                  </a:cubicBezTo>
                  <a:cubicBezTo>
                    <a:pt x="41432" y="313"/>
                    <a:pt x="41402" y="299"/>
                    <a:pt x="41371" y="299"/>
                  </a:cubicBezTo>
                  <a:cubicBezTo>
                    <a:pt x="41354" y="299"/>
                    <a:pt x="41336" y="303"/>
                    <a:pt x="41318" y="313"/>
                  </a:cubicBezTo>
                  <a:cubicBezTo>
                    <a:pt x="41304" y="308"/>
                    <a:pt x="41290" y="306"/>
                    <a:pt x="41277" y="306"/>
                  </a:cubicBezTo>
                  <a:cubicBezTo>
                    <a:pt x="41227" y="306"/>
                    <a:pt x="41185" y="339"/>
                    <a:pt x="41153" y="345"/>
                  </a:cubicBezTo>
                  <a:cubicBezTo>
                    <a:pt x="41111" y="334"/>
                    <a:pt x="41082" y="324"/>
                    <a:pt x="41063" y="307"/>
                  </a:cubicBezTo>
                  <a:cubicBezTo>
                    <a:pt x="41059" y="305"/>
                    <a:pt x="41055" y="304"/>
                    <a:pt x="41051" y="304"/>
                  </a:cubicBezTo>
                  <a:cubicBezTo>
                    <a:pt x="41045" y="304"/>
                    <a:pt x="41039" y="307"/>
                    <a:pt x="41035" y="312"/>
                  </a:cubicBezTo>
                  <a:cubicBezTo>
                    <a:pt x="41037" y="307"/>
                    <a:pt x="41040" y="302"/>
                    <a:pt x="41041" y="296"/>
                  </a:cubicBezTo>
                  <a:cubicBezTo>
                    <a:pt x="41042" y="292"/>
                    <a:pt x="41042" y="287"/>
                    <a:pt x="41044" y="283"/>
                  </a:cubicBezTo>
                  <a:lnTo>
                    <a:pt x="41044" y="283"/>
                  </a:lnTo>
                  <a:cubicBezTo>
                    <a:pt x="41025" y="286"/>
                    <a:pt x="41005" y="288"/>
                    <a:pt x="40985" y="288"/>
                  </a:cubicBezTo>
                  <a:cubicBezTo>
                    <a:pt x="40981" y="288"/>
                    <a:pt x="40977" y="288"/>
                    <a:pt x="40972" y="288"/>
                  </a:cubicBezTo>
                  <a:cubicBezTo>
                    <a:pt x="40967" y="287"/>
                    <a:pt x="40962" y="287"/>
                    <a:pt x="40957" y="287"/>
                  </a:cubicBezTo>
                  <a:cubicBezTo>
                    <a:pt x="40933" y="287"/>
                    <a:pt x="40907" y="295"/>
                    <a:pt x="40878" y="295"/>
                  </a:cubicBezTo>
                  <a:cubicBezTo>
                    <a:pt x="40847" y="295"/>
                    <a:pt x="40812" y="286"/>
                    <a:pt x="40774" y="249"/>
                  </a:cubicBezTo>
                  <a:cubicBezTo>
                    <a:pt x="40767" y="251"/>
                    <a:pt x="40760" y="251"/>
                    <a:pt x="40753" y="251"/>
                  </a:cubicBezTo>
                  <a:cubicBezTo>
                    <a:pt x="40730" y="251"/>
                    <a:pt x="40705" y="243"/>
                    <a:pt x="40679" y="243"/>
                  </a:cubicBezTo>
                  <a:cubicBezTo>
                    <a:pt x="40666" y="243"/>
                    <a:pt x="40652" y="245"/>
                    <a:pt x="40638" y="252"/>
                  </a:cubicBezTo>
                  <a:cubicBezTo>
                    <a:pt x="40636" y="252"/>
                    <a:pt x="40634" y="252"/>
                    <a:pt x="40632" y="252"/>
                  </a:cubicBezTo>
                  <a:cubicBezTo>
                    <a:pt x="40592" y="252"/>
                    <a:pt x="40550" y="298"/>
                    <a:pt x="40505" y="298"/>
                  </a:cubicBezTo>
                  <a:cubicBezTo>
                    <a:pt x="40495" y="298"/>
                    <a:pt x="40485" y="296"/>
                    <a:pt x="40475" y="291"/>
                  </a:cubicBezTo>
                  <a:cubicBezTo>
                    <a:pt x="40448" y="302"/>
                    <a:pt x="40422" y="306"/>
                    <a:pt x="40397" y="306"/>
                  </a:cubicBezTo>
                  <a:cubicBezTo>
                    <a:pt x="40345" y="306"/>
                    <a:pt x="40295" y="290"/>
                    <a:pt x="40247" y="290"/>
                  </a:cubicBezTo>
                  <a:cubicBezTo>
                    <a:pt x="40239" y="290"/>
                    <a:pt x="40231" y="291"/>
                    <a:pt x="40223" y="292"/>
                  </a:cubicBezTo>
                  <a:cubicBezTo>
                    <a:pt x="40200" y="278"/>
                    <a:pt x="40177" y="273"/>
                    <a:pt x="40154" y="273"/>
                  </a:cubicBezTo>
                  <a:cubicBezTo>
                    <a:pt x="40115" y="273"/>
                    <a:pt x="40077" y="287"/>
                    <a:pt x="40039" y="287"/>
                  </a:cubicBezTo>
                  <a:cubicBezTo>
                    <a:pt x="40037" y="287"/>
                    <a:pt x="40035" y="287"/>
                    <a:pt x="40033" y="287"/>
                  </a:cubicBezTo>
                  <a:cubicBezTo>
                    <a:pt x="40016" y="276"/>
                    <a:pt x="39998" y="272"/>
                    <a:pt x="39981" y="272"/>
                  </a:cubicBezTo>
                  <a:cubicBezTo>
                    <a:pt x="39941" y="272"/>
                    <a:pt x="39901" y="294"/>
                    <a:pt x="39863" y="297"/>
                  </a:cubicBezTo>
                  <a:cubicBezTo>
                    <a:pt x="39826" y="309"/>
                    <a:pt x="39791" y="353"/>
                    <a:pt x="39757" y="353"/>
                  </a:cubicBezTo>
                  <a:cubicBezTo>
                    <a:pt x="39741" y="353"/>
                    <a:pt x="39726" y="344"/>
                    <a:pt x="39710" y="317"/>
                  </a:cubicBezTo>
                  <a:cubicBezTo>
                    <a:pt x="39705" y="322"/>
                    <a:pt x="39703" y="324"/>
                    <a:pt x="39702" y="324"/>
                  </a:cubicBezTo>
                  <a:cubicBezTo>
                    <a:pt x="39699" y="324"/>
                    <a:pt x="39845" y="163"/>
                    <a:pt x="39807" y="135"/>
                  </a:cubicBezTo>
                  <a:lnTo>
                    <a:pt x="39807" y="135"/>
                  </a:lnTo>
                  <a:cubicBezTo>
                    <a:pt x="39784" y="149"/>
                    <a:pt x="39761" y="154"/>
                    <a:pt x="39739" y="154"/>
                  </a:cubicBezTo>
                  <a:cubicBezTo>
                    <a:pt x="39695" y="154"/>
                    <a:pt x="39654" y="135"/>
                    <a:pt x="39615" y="135"/>
                  </a:cubicBezTo>
                  <a:cubicBezTo>
                    <a:pt x="39602" y="135"/>
                    <a:pt x="39589" y="137"/>
                    <a:pt x="39576" y="143"/>
                  </a:cubicBezTo>
                  <a:cubicBezTo>
                    <a:pt x="39562" y="156"/>
                    <a:pt x="39548" y="159"/>
                    <a:pt x="39535" y="159"/>
                  </a:cubicBezTo>
                  <a:cubicBezTo>
                    <a:pt x="39522" y="159"/>
                    <a:pt x="39509" y="156"/>
                    <a:pt x="39497" y="156"/>
                  </a:cubicBezTo>
                  <a:cubicBezTo>
                    <a:pt x="39485" y="156"/>
                    <a:pt x="39474" y="159"/>
                    <a:pt x="39463" y="170"/>
                  </a:cubicBezTo>
                  <a:cubicBezTo>
                    <a:pt x="39455" y="182"/>
                    <a:pt x="39448" y="186"/>
                    <a:pt x="39440" y="186"/>
                  </a:cubicBezTo>
                  <a:cubicBezTo>
                    <a:pt x="39418" y="186"/>
                    <a:pt x="39396" y="148"/>
                    <a:pt x="39376" y="148"/>
                  </a:cubicBezTo>
                  <a:cubicBezTo>
                    <a:pt x="39373" y="148"/>
                    <a:pt x="39370" y="149"/>
                    <a:pt x="39367" y="152"/>
                  </a:cubicBezTo>
                  <a:cubicBezTo>
                    <a:pt x="39328" y="153"/>
                    <a:pt x="39293" y="183"/>
                    <a:pt x="39262" y="183"/>
                  </a:cubicBezTo>
                  <a:cubicBezTo>
                    <a:pt x="39246" y="183"/>
                    <a:pt x="39230" y="175"/>
                    <a:pt x="39215" y="148"/>
                  </a:cubicBezTo>
                  <a:cubicBezTo>
                    <a:pt x="39202" y="126"/>
                    <a:pt x="39190" y="118"/>
                    <a:pt x="39179" y="118"/>
                  </a:cubicBezTo>
                  <a:cubicBezTo>
                    <a:pt x="39153" y="118"/>
                    <a:pt x="39130" y="159"/>
                    <a:pt x="39110" y="163"/>
                  </a:cubicBezTo>
                  <a:cubicBezTo>
                    <a:pt x="39078" y="141"/>
                    <a:pt x="39052" y="132"/>
                    <a:pt x="39029" y="132"/>
                  </a:cubicBezTo>
                  <a:cubicBezTo>
                    <a:pt x="39008" y="132"/>
                    <a:pt x="38989" y="139"/>
                    <a:pt x="38971" y="152"/>
                  </a:cubicBezTo>
                  <a:cubicBezTo>
                    <a:pt x="38904" y="146"/>
                    <a:pt x="38894" y="129"/>
                    <a:pt x="38884" y="129"/>
                  </a:cubicBezTo>
                  <a:cubicBezTo>
                    <a:pt x="38882" y="129"/>
                    <a:pt x="38880" y="130"/>
                    <a:pt x="38878" y="131"/>
                  </a:cubicBezTo>
                  <a:cubicBezTo>
                    <a:pt x="38876" y="136"/>
                    <a:pt x="38874" y="139"/>
                    <a:pt x="38872" y="139"/>
                  </a:cubicBezTo>
                  <a:cubicBezTo>
                    <a:pt x="38865" y="139"/>
                    <a:pt x="38855" y="121"/>
                    <a:pt x="38836" y="79"/>
                  </a:cubicBezTo>
                  <a:cubicBezTo>
                    <a:pt x="38822" y="76"/>
                    <a:pt x="38802" y="67"/>
                    <a:pt x="38774" y="67"/>
                  </a:cubicBezTo>
                  <a:cubicBezTo>
                    <a:pt x="38756" y="67"/>
                    <a:pt x="38733" y="71"/>
                    <a:pt x="38706" y="86"/>
                  </a:cubicBezTo>
                  <a:cubicBezTo>
                    <a:pt x="38640" y="68"/>
                    <a:pt x="38604" y="54"/>
                    <a:pt x="38584" y="53"/>
                  </a:cubicBezTo>
                  <a:cubicBezTo>
                    <a:pt x="38580" y="63"/>
                    <a:pt x="38576" y="67"/>
                    <a:pt x="38573" y="67"/>
                  </a:cubicBezTo>
                  <a:cubicBezTo>
                    <a:pt x="38561" y="67"/>
                    <a:pt x="38557" y="4"/>
                    <a:pt x="38553" y="3"/>
                  </a:cubicBezTo>
                  <a:cubicBezTo>
                    <a:pt x="38553" y="2"/>
                    <a:pt x="38552" y="1"/>
                    <a:pt x="38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sp>
        <p:nvSpPr>
          <p:cNvPr id="2144" name="Google Shape;2144;p34"/>
          <p:cNvSpPr txBox="1">
            <a:spLocks noGrp="1"/>
          </p:cNvSpPr>
          <p:nvPr>
            <p:ph type="ctrTitle"/>
          </p:nvPr>
        </p:nvSpPr>
        <p:spPr>
          <a:xfrm>
            <a:off x="862330" y="1513840"/>
            <a:ext cx="7200265" cy="1341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sz="4400" dirty="0"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rPr>
              <a:t>对形容词提问的疑问代词</a:t>
            </a:r>
            <a:endParaRPr lang="zh-CN" altLang="en-GB" sz="4400" dirty="0"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2145" name="Google Shape;2145;p34"/>
          <p:cNvSpPr txBox="1">
            <a:spLocks noGrp="1"/>
          </p:cNvSpPr>
          <p:nvPr>
            <p:ph type="subTitle" idx="1"/>
          </p:nvPr>
        </p:nvSpPr>
        <p:spPr>
          <a:xfrm>
            <a:off x="1457100" y="3153363"/>
            <a:ext cx="62298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GB" dirty="0"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rPr>
              <a:t>朱靓</a:t>
            </a:r>
            <a:endParaRPr lang="zh-CN" altLang="en-GB" dirty="0"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cxnSp>
        <p:nvCxnSpPr>
          <p:cNvPr id="2146" name="Google Shape;2146;p34"/>
          <p:cNvCxnSpPr/>
          <p:nvPr/>
        </p:nvCxnSpPr>
        <p:spPr>
          <a:xfrm>
            <a:off x="1604250" y="3007150"/>
            <a:ext cx="5935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147" name="Google Shape;2147;p34"/>
          <p:cNvGrpSpPr/>
          <p:nvPr/>
        </p:nvGrpSpPr>
        <p:grpSpPr>
          <a:xfrm rot="-900069">
            <a:off x="1167358" y="3195249"/>
            <a:ext cx="1670179" cy="1788657"/>
            <a:chOff x="973692" y="3508917"/>
            <a:chExt cx="1252337" cy="1341174"/>
          </a:xfrm>
        </p:grpSpPr>
        <p:sp>
          <p:nvSpPr>
            <p:cNvPr id="2148" name="Google Shape;2148;p34"/>
            <p:cNvSpPr/>
            <p:nvPr/>
          </p:nvSpPr>
          <p:spPr>
            <a:xfrm rot="1799966">
              <a:off x="1084045" y="3990391"/>
              <a:ext cx="1030218" cy="379289"/>
            </a:xfrm>
            <a:prstGeom prst="rect">
              <a:avLst/>
            </a:prstGeom>
            <a:solidFill>
              <a:srgbClr val="487F59"/>
            </a:solidFill>
            <a:ln w="114300" cap="flat" cmpd="sng">
              <a:solidFill>
                <a:srgbClr val="487F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14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2149" name="Google Shape;2149;p34"/>
            <p:cNvGrpSpPr/>
            <p:nvPr/>
          </p:nvGrpSpPr>
          <p:grpSpPr>
            <a:xfrm rot="3542737">
              <a:off x="1062550" y="3771611"/>
              <a:ext cx="1074621" cy="815786"/>
              <a:chOff x="6148050" y="1482375"/>
              <a:chExt cx="1138725" cy="864450"/>
            </a:xfrm>
          </p:grpSpPr>
          <p:sp>
            <p:nvSpPr>
              <p:cNvPr id="2150" name="Google Shape;2150;p34"/>
              <p:cNvSpPr/>
              <p:nvPr/>
            </p:nvSpPr>
            <p:spPr>
              <a:xfrm>
                <a:off x="6332350" y="2346300"/>
                <a:ext cx="8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1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19" y="8"/>
                      <a:pt x="9" y="15"/>
                      <a:pt x="0" y="19"/>
                    </a:cubicBezTo>
                    <a:cubicBezTo>
                      <a:pt x="3" y="20"/>
                      <a:pt x="6" y="21"/>
                      <a:pt x="9" y="21"/>
                    </a:cubicBezTo>
                    <a:cubicBezTo>
                      <a:pt x="20" y="21"/>
                      <a:pt x="27" y="14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1" name="Google Shape;2151;p34"/>
              <p:cNvSpPr/>
              <p:nvPr/>
            </p:nvSpPr>
            <p:spPr>
              <a:xfrm>
                <a:off x="7190200" y="1654500"/>
                <a:ext cx="3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" extrusionOk="0">
                    <a:moveTo>
                      <a:pt x="12" y="0"/>
                    </a:moveTo>
                    <a:cubicBezTo>
                      <a:pt x="8" y="0"/>
                      <a:pt x="3" y="0"/>
                      <a:pt x="1" y="2"/>
                    </a:cubicBezTo>
                    <a:cubicBezTo>
                      <a:pt x="5" y="2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2" name="Google Shape;2152;p34"/>
              <p:cNvSpPr/>
              <p:nvPr/>
            </p:nvSpPr>
            <p:spPr>
              <a:xfrm>
                <a:off x="7253675" y="1799525"/>
                <a:ext cx="2087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44" extrusionOk="0">
                    <a:moveTo>
                      <a:pt x="209" y="1"/>
                    </a:moveTo>
                    <a:cubicBezTo>
                      <a:pt x="133" y="1"/>
                      <a:pt x="61" y="14"/>
                      <a:pt x="0" y="48"/>
                    </a:cubicBezTo>
                    <a:cubicBezTo>
                      <a:pt x="211" y="396"/>
                      <a:pt x="547" y="516"/>
                      <a:pt x="798" y="843"/>
                    </a:cubicBezTo>
                    <a:cubicBezTo>
                      <a:pt x="795" y="829"/>
                      <a:pt x="798" y="815"/>
                      <a:pt x="802" y="804"/>
                    </a:cubicBezTo>
                    <a:cubicBezTo>
                      <a:pt x="805" y="781"/>
                      <a:pt x="816" y="760"/>
                      <a:pt x="835" y="744"/>
                    </a:cubicBezTo>
                    <a:cubicBezTo>
                      <a:pt x="763" y="635"/>
                      <a:pt x="689" y="516"/>
                      <a:pt x="605" y="384"/>
                    </a:cubicBezTo>
                    <a:cubicBezTo>
                      <a:pt x="478" y="380"/>
                      <a:pt x="336" y="326"/>
                      <a:pt x="380" y="252"/>
                    </a:cubicBezTo>
                    <a:lnTo>
                      <a:pt x="380" y="252"/>
                    </a:lnTo>
                    <a:cubicBezTo>
                      <a:pt x="436" y="318"/>
                      <a:pt x="480" y="342"/>
                      <a:pt x="518" y="342"/>
                    </a:cubicBezTo>
                    <a:cubicBezTo>
                      <a:pt x="537" y="342"/>
                      <a:pt x="554" y="336"/>
                      <a:pt x="570" y="326"/>
                    </a:cubicBezTo>
                    <a:cubicBezTo>
                      <a:pt x="510" y="231"/>
                      <a:pt x="448" y="127"/>
                      <a:pt x="383" y="20"/>
                    </a:cubicBezTo>
                    <a:cubicBezTo>
                      <a:pt x="326" y="8"/>
                      <a:pt x="266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3" name="Google Shape;2153;p34"/>
              <p:cNvSpPr/>
              <p:nvPr/>
            </p:nvSpPr>
            <p:spPr>
              <a:xfrm>
                <a:off x="6604725" y="1737025"/>
                <a:ext cx="479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204" extrusionOk="0">
                    <a:moveTo>
                      <a:pt x="1566" y="0"/>
                    </a:moveTo>
                    <a:lnTo>
                      <a:pt x="1566" y="0"/>
                    </a:lnTo>
                    <a:cubicBezTo>
                      <a:pt x="1480" y="204"/>
                      <a:pt x="1269" y="12"/>
                      <a:pt x="1141" y="237"/>
                    </a:cubicBezTo>
                    <a:cubicBezTo>
                      <a:pt x="1115" y="260"/>
                      <a:pt x="1087" y="270"/>
                      <a:pt x="1058" y="270"/>
                    </a:cubicBezTo>
                    <a:cubicBezTo>
                      <a:pt x="993" y="270"/>
                      <a:pt x="924" y="219"/>
                      <a:pt x="863" y="142"/>
                    </a:cubicBezTo>
                    <a:lnTo>
                      <a:pt x="766" y="195"/>
                    </a:lnTo>
                    <a:lnTo>
                      <a:pt x="805" y="221"/>
                    </a:lnTo>
                    <a:lnTo>
                      <a:pt x="701" y="230"/>
                    </a:lnTo>
                    <a:lnTo>
                      <a:pt x="490" y="346"/>
                    </a:lnTo>
                    <a:lnTo>
                      <a:pt x="548" y="571"/>
                    </a:lnTo>
                    <a:cubicBezTo>
                      <a:pt x="526" y="590"/>
                      <a:pt x="505" y="598"/>
                      <a:pt x="486" y="598"/>
                    </a:cubicBezTo>
                    <a:cubicBezTo>
                      <a:pt x="427" y="598"/>
                      <a:pt x="378" y="523"/>
                      <a:pt x="328" y="436"/>
                    </a:cubicBezTo>
                    <a:cubicBezTo>
                      <a:pt x="270" y="469"/>
                      <a:pt x="212" y="501"/>
                      <a:pt x="154" y="534"/>
                    </a:cubicBezTo>
                    <a:cubicBezTo>
                      <a:pt x="239" y="649"/>
                      <a:pt x="238" y="683"/>
                      <a:pt x="203" y="683"/>
                    </a:cubicBezTo>
                    <a:cubicBezTo>
                      <a:pt x="156" y="683"/>
                      <a:pt x="47" y="623"/>
                      <a:pt x="1" y="622"/>
                    </a:cubicBezTo>
                    <a:lnTo>
                      <a:pt x="1" y="622"/>
                    </a:lnTo>
                    <a:cubicBezTo>
                      <a:pt x="138" y="786"/>
                      <a:pt x="200" y="993"/>
                      <a:pt x="258" y="1203"/>
                    </a:cubicBezTo>
                    <a:lnTo>
                      <a:pt x="1916" y="290"/>
                    </a:lnTo>
                    <a:cubicBezTo>
                      <a:pt x="1876" y="234"/>
                      <a:pt x="1828" y="183"/>
                      <a:pt x="1774" y="139"/>
                    </a:cubicBezTo>
                    <a:lnTo>
                      <a:pt x="1563" y="364"/>
                    </a:lnTo>
                    <a:cubicBezTo>
                      <a:pt x="1394" y="304"/>
                      <a:pt x="1649" y="163"/>
                      <a:pt x="1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4" name="Google Shape;2154;p34"/>
              <p:cNvSpPr/>
              <p:nvPr/>
            </p:nvSpPr>
            <p:spPr>
              <a:xfrm>
                <a:off x="7006950" y="1527275"/>
                <a:ext cx="75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21" extrusionOk="0">
                    <a:moveTo>
                      <a:pt x="265" y="1"/>
                    </a:moveTo>
                    <a:lnTo>
                      <a:pt x="0" y="147"/>
                    </a:lnTo>
                    <a:lnTo>
                      <a:pt x="211" y="221"/>
                    </a:lnTo>
                    <a:cubicBezTo>
                      <a:pt x="299" y="191"/>
                      <a:pt x="295" y="103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5" name="Google Shape;2155;p34"/>
              <p:cNvSpPr/>
              <p:nvPr/>
            </p:nvSpPr>
            <p:spPr>
              <a:xfrm>
                <a:off x="6524350" y="1765525"/>
                <a:ext cx="80000" cy="44425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777" extrusionOk="0">
                    <a:moveTo>
                      <a:pt x="2275" y="1"/>
                    </a:moveTo>
                    <a:lnTo>
                      <a:pt x="2017" y="145"/>
                    </a:lnTo>
                    <a:cubicBezTo>
                      <a:pt x="1971" y="196"/>
                      <a:pt x="1932" y="254"/>
                      <a:pt x="1901" y="318"/>
                    </a:cubicBezTo>
                    <a:cubicBezTo>
                      <a:pt x="1876" y="298"/>
                      <a:pt x="1853" y="274"/>
                      <a:pt x="1834" y="247"/>
                    </a:cubicBezTo>
                    <a:cubicBezTo>
                      <a:pt x="1792" y="270"/>
                      <a:pt x="1753" y="291"/>
                      <a:pt x="1711" y="314"/>
                    </a:cubicBezTo>
                    <a:cubicBezTo>
                      <a:pt x="1744" y="339"/>
                      <a:pt x="1779" y="356"/>
                      <a:pt x="1818" y="367"/>
                    </a:cubicBezTo>
                    <a:cubicBezTo>
                      <a:pt x="1808" y="460"/>
                      <a:pt x="1785" y="496"/>
                      <a:pt x="1755" y="496"/>
                    </a:cubicBezTo>
                    <a:cubicBezTo>
                      <a:pt x="1716" y="496"/>
                      <a:pt x="1665" y="439"/>
                      <a:pt x="1609" y="372"/>
                    </a:cubicBezTo>
                    <a:cubicBezTo>
                      <a:pt x="1069" y="673"/>
                      <a:pt x="531" y="972"/>
                      <a:pt x="0" y="1271"/>
                    </a:cubicBezTo>
                    <a:lnTo>
                      <a:pt x="197" y="1304"/>
                    </a:lnTo>
                    <a:lnTo>
                      <a:pt x="360" y="1777"/>
                    </a:lnTo>
                    <a:cubicBezTo>
                      <a:pt x="1294" y="1262"/>
                      <a:pt x="2244" y="740"/>
                      <a:pt x="3200" y="212"/>
                    </a:cubicBezTo>
                    <a:cubicBezTo>
                      <a:pt x="2968" y="54"/>
                      <a:pt x="2695" y="27"/>
                      <a:pt x="2485" y="27"/>
                    </a:cubicBezTo>
                    <a:cubicBezTo>
                      <a:pt x="2426" y="27"/>
                      <a:pt x="2372" y="29"/>
                      <a:pt x="2326" y="31"/>
                    </a:cubicBezTo>
                    <a:cubicBezTo>
                      <a:pt x="2312" y="15"/>
                      <a:pt x="2295" y="3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6" name="Google Shape;2156;p34"/>
              <p:cNvSpPr/>
              <p:nvPr/>
            </p:nvSpPr>
            <p:spPr>
              <a:xfrm>
                <a:off x="6363000" y="1817400"/>
                <a:ext cx="13905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3372" extrusionOk="0">
                    <a:moveTo>
                      <a:pt x="1220" y="2203"/>
                    </a:moveTo>
                    <a:lnTo>
                      <a:pt x="1180" y="2286"/>
                    </a:lnTo>
                    <a:cubicBezTo>
                      <a:pt x="1174" y="2252"/>
                      <a:pt x="1190" y="2219"/>
                      <a:pt x="1220" y="2203"/>
                    </a:cubicBezTo>
                    <a:close/>
                    <a:moveTo>
                      <a:pt x="280" y="2952"/>
                    </a:moveTo>
                    <a:cubicBezTo>
                      <a:pt x="318" y="2952"/>
                      <a:pt x="359" y="2998"/>
                      <a:pt x="397" y="3061"/>
                    </a:cubicBezTo>
                    <a:cubicBezTo>
                      <a:pt x="351" y="3028"/>
                      <a:pt x="309" y="2994"/>
                      <a:pt x="267" y="2954"/>
                    </a:cubicBezTo>
                    <a:cubicBezTo>
                      <a:pt x="271" y="2953"/>
                      <a:pt x="275" y="2952"/>
                      <a:pt x="280" y="2952"/>
                    </a:cubicBezTo>
                    <a:close/>
                    <a:moveTo>
                      <a:pt x="5015" y="1"/>
                    </a:moveTo>
                    <a:lnTo>
                      <a:pt x="4904" y="63"/>
                    </a:lnTo>
                    <a:lnTo>
                      <a:pt x="5193" y="430"/>
                    </a:lnTo>
                    <a:lnTo>
                      <a:pt x="5015" y="583"/>
                    </a:lnTo>
                    <a:cubicBezTo>
                      <a:pt x="5177" y="441"/>
                      <a:pt x="4973" y="281"/>
                      <a:pt x="4871" y="82"/>
                    </a:cubicBezTo>
                    <a:cubicBezTo>
                      <a:pt x="3654" y="763"/>
                      <a:pt x="2476" y="1424"/>
                      <a:pt x="1364" y="2052"/>
                    </a:cubicBezTo>
                    <a:lnTo>
                      <a:pt x="1554" y="2321"/>
                    </a:lnTo>
                    <a:cubicBezTo>
                      <a:pt x="1471" y="2252"/>
                      <a:pt x="1350" y="2193"/>
                      <a:pt x="1269" y="2193"/>
                    </a:cubicBezTo>
                    <a:cubicBezTo>
                      <a:pt x="1250" y="2193"/>
                      <a:pt x="1233" y="2196"/>
                      <a:pt x="1220" y="2203"/>
                    </a:cubicBezTo>
                    <a:lnTo>
                      <a:pt x="1262" y="2110"/>
                    </a:lnTo>
                    <a:lnTo>
                      <a:pt x="376" y="2611"/>
                    </a:lnTo>
                    <a:cubicBezTo>
                      <a:pt x="422" y="2655"/>
                      <a:pt x="464" y="2701"/>
                      <a:pt x="504" y="2750"/>
                    </a:cubicBezTo>
                    <a:cubicBezTo>
                      <a:pt x="443" y="2734"/>
                      <a:pt x="392" y="2678"/>
                      <a:pt x="348" y="2627"/>
                    </a:cubicBezTo>
                    <a:lnTo>
                      <a:pt x="135" y="2748"/>
                    </a:lnTo>
                    <a:cubicBezTo>
                      <a:pt x="295" y="3033"/>
                      <a:pt x="119" y="3056"/>
                      <a:pt x="0" y="3105"/>
                    </a:cubicBezTo>
                    <a:cubicBezTo>
                      <a:pt x="56" y="3153"/>
                      <a:pt x="100" y="3230"/>
                      <a:pt x="128" y="3371"/>
                    </a:cubicBezTo>
                    <a:cubicBezTo>
                      <a:pt x="237" y="3311"/>
                      <a:pt x="348" y="3251"/>
                      <a:pt x="459" y="3191"/>
                    </a:cubicBezTo>
                    <a:cubicBezTo>
                      <a:pt x="441" y="3147"/>
                      <a:pt x="420" y="3102"/>
                      <a:pt x="397" y="3061"/>
                    </a:cubicBezTo>
                    <a:lnTo>
                      <a:pt x="397" y="3061"/>
                    </a:lnTo>
                    <a:cubicBezTo>
                      <a:pt x="443" y="3093"/>
                      <a:pt x="490" y="3121"/>
                      <a:pt x="538" y="3147"/>
                    </a:cubicBezTo>
                    <a:cubicBezTo>
                      <a:pt x="2080" y="2303"/>
                      <a:pt x="3782" y="1368"/>
                      <a:pt x="5562" y="390"/>
                    </a:cubicBezTo>
                    <a:cubicBezTo>
                      <a:pt x="5393" y="318"/>
                      <a:pt x="5186" y="70"/>
                      <a:pt x="5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7" name="Google Shape;2157;p34"/>
              <p:cNvSpPr/>
              <p:nvPr/>
            </p:nvSpPr>
            <p:spPr>
              <a:xfrm>
                <a:off x="7104150" y="1482375"/>
                <a:ext cx="1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7" y="0"/>
                    </a:moveTo>
                    <a:lnTo>
                      <a:pt x="0" y="5"/>
                    </a:lnTo>
                    <a:lnTo>
                      <a:pt x="5" y="5"/>
                    </a:lnTo>
                    <a:cubicBezTo>
                      <a:pt x="5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8" name="Google Shape;2158;p34"/>
              <p:cNvSpPr/>
              <p:nvPr/>
            </p:nvSpPr>
            <p:spPr>
              <a:xfrm>
                <a:off x="6798550" y="1533200"/>
                <a:ext cx="210850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5054" extrusionOk="0">
                    <a:moveTo>
                      <a:pt x="6832" y="1229"/>
                    </a:moveTo>
                    <a:cubicBezTo>
                      <a:pt x="6871" y="1264"/>
                      <a:pt x="6906" y="1308"/>
                      <a:pt x="6932" y="1356"/>
                    </a:cubicBezTo>
                    <a:cubicBezTo>
                      <a:pt x="6836" y="1338"/>
                      <a:pt x="6820" y="1289"/>
                      <a:pt x="6832" y="1229"/>
                    </a:cubicBezTo>
                    <a:close/>
                    <a:moveTo>
                      <a:pt x="1222" y="4045"/>
                    </a:moveTo>
                    <a:lnTo>
                      <a:pt x="1433" y="4080"/>
                    </a:lnTo>
                    <a:cubicBezTo>
                      <a:pt x="1474" y="4110"/>
                      <a:pt x="1516" y="4191"/>
                      <a:pt x="1472" y="4215"/>
                    </a:cubicBezTo>
                    <a:lnTo>
                      <a:pt x="1222" y="4045"/>
                    </a:lnTo>
                    <a:close/>
                    <a:moveTo>
                      <a:pt x="8165" y="0"/>
                    </a:moveTo>
                    <a:lnTo>
                      <a:pt x="8165" y="0"/>
                    </a:lnTo>
                    <a:cubicBezTo>
                      <a:pt x="7759" y="223"/>
                      <a:pt x="7326" y="459"/>
                      <a:pt x="6864" y="712"/>
                    </a:cubicBezTo>
                    <a:lnTo>
                      <a:pt x="7020" y="788"/>
                    </a:lnTo>
                    <a:lnTo>
                      <a:pt x="6725" y="851"/>
                    </a:lnTo>
                    <a:lnTo>
                      <a:pt x="6725" y="786"/>
                    </a:lnTo>
                    <a:lnTo>
                      <a:pt x="6528" y="895"/>
                    </a:lnTo>
                    <a:cubicBezTo>
                      <a:pt x="6653" y="923"/>
                      <a:pt x="6776" y="965"/>
                      <a:pt x="6892" y="1018"/>
                    </a:cubicBezTo>
                    <a:cubicBezTo>
                      <a:pt x="6892" y="1076"/>
                      <a:pt x="6843" y="1157"/>
                      <a:pt x="6832" y="1229"/>
                    </a:cubicBezTo>
                    <a:cubicBezTo>
                      <a:pt x="6750" y="1158"/>
                      <a:pt x="6660" y="1139"/>
                      <a:pt x="6573" y="1139"/>
                    </a:cubicBezTo>
                    <a:cubicBezTo>
                      <a:pt x="6469" y="1139"/>
                      <a:pt x="6371" y="1166"/>
                      <a:pt x="6302" y="1166"/>
                    </a:cubicBezTo>
                    <a:cubicBezTo>
                      <a:pt x="6243" y="1166"/>
                      <a:pt x="6205" y="1147"/>
                      <a:pt x="6201" y="1073"/>
                    </a:cubicBezTo>
                    <a:cubicBezTo>
                      <a:pt x="4613" y="1943"/>
                      <a:pt x="2770" y="2954"/>
                      <a:pt x="791" y="4043"/>
                    </a:cubicBezTo>
                    <a:cubicBezTo>
                      <a:pt x="859" y="4160"/>
                      <a:pt x="930" y="4326"/>
                      <a:pt x="1088" y="4326"/>
                    </a:cubicBezTo>
                    <a:cubicBezTo>
                      <a:pt x="1090" y="4326"/>
                      <a:pt x="1092" y="4326"/>
                      <a:pt x="1094" y="4326"/>
                    </a:cubicBezTo>
                    <a:lnTo>
                      <a:pt x="1094" y="4326"/>
                    </a:lnTo>
                    <a:cubicBezTo>
                      <a:pt x="1056" y="4480"/>
                      <a:pt x="940" y="4534"/>
                      <a:pt x="810" y="4534"/>
                    </a:cubicBezTo>
                    <a:cubicBezTo>
                      <a:pt x="640" y="4534"/>
                      <a:pt x="447" y="4442"/>
                      <a:pt x="376" y="4365"/>
                    </a:cubicBezTo>
                    <a:lnTo>
                      <a:pt x="376" y="4365"/>
                    </a:lnTo>
                    <a:cubicBezTo>
                      <a:pt x="419" y="4408"/>
                      <a:pt x="460" y="4424"/>
                      <a:pt x="499" y="4424"/>
                    </a:cubicBezTo>
                    <a:cubicBezTo>
                      <a:pt x="610" y="4424"/>
                      <a:pt x="705" y="4296"/>
                      <a:pt x="797" y="4282"/>
                    </a:cubicBezTo>
                    <a:cubicBezTo>
                      <a:pt x="749" y="4212"/>
                      <a:pt x="709" y="4157"/>
                      <a:pt x="672" y="4110"/>
                    </a:cubicBezTo>
                    <a:lnTo>
                      <a:pt x="0" y="4481"/>
                    </a:lnTo>
                    <a:cubicBezTo>
                      <a:pt x="47" y="4520"/>
                      <a:pt x="92" y="4562"/>
                      <a:pt x="127" y="4562"/>
                    </a:cubicBezTo>
                    <a:cubicBezTo>
                      <a:pt x="142" y="4562"/>
                      <a:pt x="154" y="4555"/>
                      <a:pt x="165" y="4537"/>
                    </a:cubicBezTo>
                    <a:lnTo>
                      <a:pt x="165" y="4537"/>
                    </a:lnTo>
                    <a:lnTo>
                      <a:pt x="121" y="4820"/>
                    </a:lnTo>
                    <a:lnTo>
                      <a:pt x="373" y="4780"/>
                    </a:lnTo>
                    <a:lnTo>
                      <a:pt x="373" y="4780"/>
                    </a:lnTo>
                    <a:cubicBezTo>
                      <a:pt x="336" y="4889"/>
                      <a:pt x="269" y="4943"/>
                      <a:pt x="304" y="5054"/>
                    </a:cubicBezTo>
                    <a:cubicBezTo>
                      <a:pt x="2617" y="3777"/>
                      <a:pt x="4748" y="2599"/>
                      <a:pt x="6491" y="1630"/>
                    </a:cubicBezTo>
                    <a:cubicBezTo>
                      <a:pt x="7191" y="1261"/>
                      <a:pt x="7840" y="920"/>
                      <a:pt x="8434" y="612"/>
                    </a:cubicBezTo>
                    <a:cubicBezTo>
                      <a:pt x="8422" y="543"/>
                      <a:pt x="8383" y="445"/>
                      <a:pt x="8292" y="283"/>
                    </a:cubicBezTo>
                    <a:lnTo>
                      <a:pt x="8079" y="401"/>
                    </a:lnTo>
                    <a:cubicBezTo>
                      <a:pt x="8163" y="355"/>
                      <a:pt x="8165" y="204"/>
                      <a:pt x="8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59" name="Google Shape;2159;p34"/>
              <p:cNvSpPr/>
              <p:nvPr/>
            </p:nvSpPr>
            <p:spPr>
              <a:xfrm>
                <a:off x="7025025" y="1764950"/>
                <a:ext cx="65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149"/>
                      <a:pt x="47" y="316"/>
                      <a:pt x="77" y="494"/>
                    </a:cubicBezTo>
                    <a:lnTo>
                      <a:pt x="172" y="520"/>
                    </a:lnTo>
                    <a:lnTo>
                      <a:pt x="263" y="668"/>
                    </a:lnTo>
                    <a:cubicBezTo>
                      <a:pt x="232" y="476"/>
                      <a:pt x="202" y="297"/>
                      <a:pt x="177" y="137"/>
                    </a:cubicBezTo>
                    <a:cubicBezTo>
                      <a:pt x="119" y="91"/>
                      <a:pt x="59" y="4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0" name="Google Shape;2160;p34"/>
              <p:cNvSpPr/>
              <p:nvPr/>
            </p:nvSpPr>
            <p:spPr>
              <a:xfrm>
                <a:off x="7002775" y="1531850"/>
                <a:ext cx="41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33" extrusionOk="0">
                    <a:moveTo>
                      <a:pt x="96" y="1"/>
                    </a:moveTo>
                    <a:lnTo>
                      <a:pt x="0" y="54"/>
                    </a:lnTo>
                    <a:cubicBezTo>
                      <a:pt x="55" y="97"/>
                      <a:pt x="98" y="132"/>
                      <a:pt x="129" y="132"/>
                    </a:cubicBezTo>
                    <a:cubicBezTo>
                      <a:pt x="144" y="132"/>
                      <a:pt x="156" y="125"/>
                      <a:pt x="165" y="107"/>
                    </a:cubicBez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1" name="Google Shape;2161;p34"/>
              <p:cNvSpPr/>
              <p:nvPr/>
            </p:nvSpPr>
            <p:spPr>
              <a:xfrm>
                <a:off x="6647225" y="1661050"/>
                <a:ext cx="1374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3167" extrusionOk="0">
                    <a:moveTo>
                      <a:pt x="1009" y="2242"/>
                    </a:moveTo>
                    <a:lnTo>
                      <a:pt x="1009" y="2242"/>
                    </a:lnTo>
                    <a:cubicBezTo>
                      <a:pt x="1050" y="2272"/>
                      <a:pt x="1345" y="2416"/>
                      <a:pt x="1342" y="2675"/>
                    </a:cubicBezTo>
                    <a:lnTo>
                      <a:pt x="1050" y="2529"/>
                    </a:lnTo>
                    <a:lnTo>
                      <a:pt x="1219" y="2434"/>
                    </a:lnTo>
                    <a:lnTo>
                      <a:pt x="1009" y="2242"/>
                    </a:lnTo>
                    <a:close/>
                    <a:moveTo>
                      <a:pt x="4908" y="0"/>
                    </a:moveTo>
                    <a:lnTo>
                      <a:pt x="4657" y="139"/>
                    </a:lnTo>
                    <a:lnTo>
                      <a:pt x="4820" y="362"/>
                    </a:lnTo>
                    <a:lnTo>
                      <a:pt x="4535" y="206"/>
                    </a:lnTo>
                    <a:cubicBezTo>
                      <a:pt x="3308" y="883"/>
                      <a:pt x="2047" y="1581"/>
                      <a:pt x="779" y="2284"/>
                    </a:cubicBezTo>
                    <a:cubicBezTo>
                      <a:pt x="849" y="2314"/>
                      <a:pt x="913" y="2395"/>
                      <a:pt x="967" y="2578"/>
                    </a:cubicBezTo>
                    <a:cubicBezTo>
                      <a:pt x="939" y="2588"/>
                      <a:pt x="916" y="2592"/>
                      <a:pt x="897" y="2592"/>
                    </a:cubicBezTo>
                    <a:cubicBezTo>
                      <a:pt x="776" y="2592"/>
                      <a:pt x="821" y="2413"/>
                      <a:pt x="733" y="2309"/>
                    </a:cubicBezTo>
                    <a:lnTo>
                      <a:pt x="489" y="2446"/>
                    </a:lnTo>
                    <a:cubicBezTo>
                      <a:pt x="494" y="2455"/>
                      <a:pt x="499" y="2464"/>
                      <a:pt x="503" y="2474"/>
                    </a:cubicBezTo>
                    <a:cubicBezTo>
                      <a:pt x="566" y="2557"/>
                      <a:pt x="629" y="2695"/>
                      <a:pt x="691" y="2695"/>
                    </a:cubicBezTo>
                    <a:cubicBezTo>
                      <a:pt x="705" y="2695"/>
                      <a:pt x="719" y="2689"/>
                      <a:pt x="733" y="2673"/>
                    </a:cubicBezTo>
                    <a:lnTo>
                      <a:pt x="714" y="2566"/>
                    </a:lnTo>
                    <a:lnTo>
                      <a:pt x="756" y="2643"/>
                    </a:lnTo>
                    <a:cubicBezTo>
                      <a:pt x="749" y="2654"/>
                      <a:pt x="742" y="2664"/>
                      <a:pt x="733" y="2673"/>
                    </a:cubicBezTo>
                    <a:lnTo>
                      <a:pt x="754" y="2798"/>
                    </a:lnTo>
                    <a:cubicBezTo>
                      <a:pt x="547" y="2659"/>
                      <a:pt x="482" y="2652"/>
                      <a:pt x="352" y="2520"/>
                    </a:cubicBezTo>
                    <a:lnTo>
                      <a:pt x="0" y="2715"/>
                    </a:lnTo>
                    <a:cubicBezTo>
                      <a:pt x="60" y="2817"/>
                      <a:pt x="125" y="2912"/>
                      <a:pt x="228" y="2912"/>
                    </a:cubicBezTo>
                    <a:cubicBezTo>
                      <a:pt x="237" y="2912"/>
                      <a:pt x="246" y="2911"/>
                      <a:pt x="255" y="2909"/>
                    </a:cubicBezTo>
                    <a:cubicBezTo>
                      <a:pt x="253" y="2898"/>
                      <a:pt x="248" y="2891"/>
                      <a:pt x="246" y="2879"/>
                    </a:cubicBezTo>
                    <a:cubicBezTo>
                      <a:pt x="246" y="2833"/>
                      <a:pt x="262" y="2818"/>
                      <a:pt x="284" y="2818"/>
                    </a:cubicBezTo>
                    <a:cubicBezTo>
                      <a:pt x="312" y="2818"/>
                      <a:pt x="350" y="2844"/>
                      <a:pt x="373" y="2861"/>
                    </a:cubicBezTo>
                    <a:cubicBezTo>
                      <a:pt x="339" y="2886"/>
                      <a:pt x="297" y="2903"/>
                      <a:pt x="255" y="2909"/>
                    </a:cubicBezTo>
                    <a:cubicBezTo>
                      <a:pt x="325" y="3136"/>
                      <a:pt x="397" y="3167"/>
                      <a:pt x="473" y="3167"/>
                    </a:cubicBezTo>
                    <a:cubicBezTo>
                      <a:pt x="488" y="3167"/>
                      <a:pt x="502" y="3166"/>
                      <a:pt x="517" y="3165"/>
                    </a:cubicBezTo>
                    <a:cubicBezTo>
                      <a:pt x="2209" y="2233"/>
                      <a:pt x="3890" y="1305"/>
                      <a:pt x="5497" y="417"/>
                    </a:cubicBezTo>
                    <a:cubicBezTo>
                      <a:pt x="5311" y="276"/>
                      <a:pt x="5063" y="204"/>
                      <a:pt x="4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2" name="Google Shape;2162;p34"/>
              <p:cNvSpPr/>
              <p:nvPr/>
            </p:nvSpPr>
            <p:spPr>
              <a:xfrm>
                <a:off x="7057475" y="1483875"/>
                <a:ext cx="1775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11605" extrusionOk="0">
                    <a:moveTo>
                      <a:pt x="1026" y="415"/>
                    </a:moveTo>
                    <a:lnTo>
                      <a:pt x="1026" y="415"/>
                    </a:lnTo>
                    <a:cubicBezTo>
                      <a:pt x="1151" y="554"/>
                      <a:pt x="1320" y="612"/>
                      <a:pt x="1362" y="749"/>
                    </a:cubicBezTo>
                    <a:lnTo>
                      <a:pt x="1362" y="434"/>
                    </a:lnTo>
                    <a:cubicBezTo>
                      <a:pt x="1531" y="443"/>
                      <a:pt x="1443" y="853"/>
                      <a:pt x="1651" y="1048"/>
                    </a:cubicBezTo>
                    <a:cubicBezTo>
                      <a:pt x="1514" y="1041"/>
                      <a:pt x="1435" y="798"/>
                      <a:pt x="1342" y="798"/>
                    </a:cubicBezTo>
                    <a:cubicBezTo>
                      <a:pt x="1320" y="798"/>
                      <a:pt x="1298" y="811"/>
                      <a:pt x="1274" y="844"/>
                    </a:cubicBezTo>
                    <a:cubicBezTo>
                      <a:pt x="1310" y="915"/>
                      <a:pt x="1348" y="986"/>
                      <a:pt x="1383" y="986"/>
                    </a:cubicBezTo>
                    <a:cubicBezTo>
                      <a:pt x="1389" y="986"/>
                      <a:pt x="1394" y="984"/>
                      <a:pt x="1399" y="981"/>
                    </a:cubicBezTo>
                    <a:lnTo>
                      <a:pt x="1399" y="981"/>
                    </a:lnTo>
                    <a:cubicBezTo>
                      <a:pt x="1387" y="1136"/>
                      <a:pt x="1350" y="1193"/>
                      <a:pt x="1297" y="1193"/>
                    </a:cubicBezTo>
                    <a:cubicBezTo>
                      <a:pt x="1146" y="1193"/>
                      <a:pt x="865" y="733"/>
                      <a:pt x="646" y="733"/>
                    </a:cubicBezTo>
                    <a:cubicBezTo>
                      <a:pt x="644" y="733"/>
                      <a:pt x="642" y="733"/>
                      <a:pt x="641" y="733"/>
                    </a:cubicBezTo>
                    <a:cubicBezTo>
                      <a:pt x="650" y="685"/>
                      <a:pt x="678" y="667"/>
                      <a:pt x="717" y="667"/>
                    </a:cubicBezTo>
                    <a:cubicBezTo>
                      <a:pt x="822" y="667"/>
                      <a:pt x="1005" y="793"/>
                      <a:pt x="1126" y="793"/>
                    </a:cubicBezTo>
                    <a:cubicBezTo>
                      <a:pt x="1176" y="793"/>
                      <a:pt x="1215" y="772"/>
                      <a:pt x="1234" y="714"/>
                    </a:cubicBezTo>
                    <a:lnTo>
                      <a:pt x="1234" y="712"/>
                    </a:lnTo>
                    <a:cubicBezTo>
                      <a:pt x="1192" y="582"/>
                      <a:pt x="1023" y="573"/>
                      <a:pt x="1026" y="415"/>
                    </a:cubicBezTo>
                    <a:close/>
                    <a:moveTo>
                      <a:pt x="5688" y="8373"/>
                    </a:moveTo>
                    <a:cubicBezTo>
                      <a:pt x="5688" y="8383"/>
                      <a:pt x="5688" y="8394"/>
                      <a:pt x="5690" y="8406"/>
                    </a:cubicBezTo>
                    <a:cubicBezTo>
                      <a:pt x="5690" y="8396"/>
                      <a:pt x="5689" y="8385"/>
                      <a:pt x="5688" y="8373"/>
                    </a:cubicBezTo>
                    <a:close/>
                    <a:moveTo>
                      <a:pt x="1777" y="0"/>
                    </a:moveTo>
                    <a:lnTo>
                      <a:pt x="1777" y="0"/>
                    </a:lnTo>
                    <a:cubicBezTo>
                      <a:pt x="1733" y="28"/>
                      <a:pt x="1679" y="58"/>
                      <a:pt x="1619" y="93"/>
                    </a:cubicBezTo>
                    <a:lnTo>
                      <a:pt x="1742" y="432"/>
                    </a:lnTo>
                    <a:lnTo>
                      <a:pt x="1278" y="228"/>
                    </a:lnTo>
                    <a:lnTo>
                      <a:pt x="1450" y="158"/>
                    </a:lnTo>
                    <a:cubicBezTo>
                      <a:pt x="1431" y="123"/>
                      <a:pt x="1417" y="88"/>
                      <a:pt x="1410" y="51"/>
                    </a:cubicBezTo>
                    <a:cubicBezTo>
                      <a:pt x="1411" y="50"/>
                      <a:pt x="1411" y="49"/>
                      <a:pt x="1410" y="49"/>
                    </a:cubicBezTo>
                    <a:cubicBezTo>
                      <a:pt x="1386" y="49"/>
                      <a:pt x="979" y="263"/>
                      <a:pt x="265" y="647"/>
                    </a:cubicBezTo>
                    <a:cubicBezTo>
                      <a:pt x="291" y="682"/>
                      <a:pt x="318" y="717"/>
                      <a:pt x="346" y="747"/>
                    </a:cubicBezTo>
                    <a:lnTo>
                      <a:pt x="240" y="661"/>
                    </a:lnTo>
                    <a:lnTo>
                      <a:pt x="1" y="789"/>
                    </a:lnTo>
                    <a:cubicBezTo>
                      <a:pt x="54" y="872"/>
                      <a:pt x="131" y="939"/>
                      <a:pt x="221" y="979"/>
                    </a:cubicBezTo>
                    <a:lnTo>
                      <a:pt x="133" y="1176"/>
                    </a:lnTo>
                    <a:cubicBezTo>
                      <a:pt x="214" y="1254"/>
                      <a:pt x="302" y="1340"/>
                      <a:pt x="383" y="1407"/>
                    </a:cubicBezTo>
                    <a:cubicBezTo>
                      <a:pt x="458" y="1370"/>
                      <a:pt x="532" y="1336"/>
                      <a:pt x="599" y="1301"/>
                    </a:cubicBezTo>
                    <a:cubicBezTo>
                      <a:pt x="583" y="1236"/>
                      <a:pt x="553" y="1173"/>
                      <a:pt x="513" y="1120"/>
                    </a:cubicBezTo>
                    <a:lnTo>
                      <a:pt x="386" y="1192"/>
                    </a:lnTo>
                    <a:lnTo>
                      <a:pt x="346" y="1009"/>
                    </a:lnTo>
                    <a:cubicBezTo>
                      <a:pt x="364" y="967"/>
                      <a:pt x="391" y="949"/>
                      <a:pt x="425" y="949"/>
                    </a:cubicBezTo>
                    <a:cubicBezTo>
                      <a:pt x="518" y="949"/>
                      <a:pt x="660" y="1085"/>
                      <a:pt x="773" y="1217"/>
                    </a:cubicBezTo>
                    <a:lnTo>
                      <a:pt x="798" y="1203"/>
                    </a:lnTo>
                    <a:cubicBezTo>
                      <a:pt x="819" y="1248"/>
                      <a:pt x="845" y="1296"/>
                      <a:pt x="875" y="1352"/>
                    </a:cubicBezTo>
                    <a:lnTo>
                      <a:pt x="891" y="1373"/>
                    </a:lnTo>
                    <a:lnTo>
                      <a:pt x="889" y="1373"/>
                    </a:lnTo>
                    <a:cubicBezTo>
                      <a:pt x="1311" y="2131"/>
                      <a:pt x="2574" y="3930"/>
                      <a:pt x="3654" y="5256"/>
                    </a:cubicBezTo>
                    <a:cubicBezTo>
                      <a:pt x="3907" y="5775"/>
                      <a:pt x="4171" y="6313"/>
                      <a:pt x="4438" y="6855"/>
                    </a:cubicBezTo>
                    <a:lnTo>
                      <a:pt x="4452" y="6899"/>
                    </a:lnTo>
                    <a:cubicBezTo>
                      <a:pt x="4473" y="6878"/>
                      <a:pt x="4494" y="6860"/>
                      <a:pt x="4517" y="6837"/>
                    </a:cubicBezTo>
                    <a:lnTo>
                      <a:pt x="4227" y="6329"/>
                    </a:lnTo>
                    <a:lnTo>
                      <a:pt x="4227" y="6329"/>
                    </a:lnTo>
                    <a:cubicBezTo>
                      <a:pt x="4436" y="6626"/>
                      <a:pt x="4811" y="7189"/>
                      <a:pt x="5103" y="7437"/>
                    </a:cubicBezTo>
                    <a:lnTo>
                      <a:pt x="4769" y="7319"/>
                    </a:lnTo>
                    <a:lnTo>
                      <a:pt x="4892" y="7558"/>
                    </a:lnTo>
                    <a:cubicBezTo>
                      <a:pt x="4823" y="7451"/>
                      <a:pt x="4758" y="7402"/>
                      <a:pt x="4698" y="7382"/>
                    </a:cubicBezTo>
                    <a:lnTo>
                      <a:pt x="4698" y="7382"/>
                    </a:lnTo>
                    <a:cubicBezTo>
                      <a:pt x="4774" y="7537"/>
                      <a:pt x="4851" y="7690"/>
                      <a:pt x="4927" y="7845"/>
                    </a:cubicBezTo>
                    <a:cubicBezTo>
                      <a:pt x="5020" y="8432"/>
                      <a:pt x="5161" y="9336"/>
                      <a:pt x="5312" y="10309"/>
                    </a:cubicBezTo>
                    <a:cubicBezTo>
                      <a:pt x="5532" y="10305"/>
                      <a:pt x="5386" y="9932"/>
                      <a:pt x="5439" y="9878"/>
                    </a:cubicBezTo>
                    <a:cubicBezTo>
                      <a:pt x="5358" y="9347"/>
                      <a:pt x="5277" y="8847"/>
                      <a:pt x="5210" y="8422"/>
                    </a:cubicBezTo>
                    <a:lnTo>
                      <a:pt x="5210" y="8422"/>
                    </a:lnTo>
                    <a:cubicBezTo>
                      <a:pt x="5463" y="8937"/>
                      <a:pt x="5711" y="9442"/>
                      <a:pt x="5947" y="9925"/>
                    </a:cubicBezTo>
                    <a:lnTo>
                      <a:pt x="5968" y="9906"/>
                    </a:lnTo>
                    <a:cubicBezTo>
                      <a:pt x="5956" y="9894"/>
                      <a:pt x="5945" y="9883"/>
                      <a:pt x="5929" y="9871"/>
                    </a:cubicBezTo>
                    <a:lnTo>
                      <a:pt x="5929" y="9871"/>
                    </a:lnTo>
                    <a:lnTo>
                      <a:pt x="5973" y="9901"/>
                    </a:lnTo>
                    <a:lnTo>
                      <a:pt x="5968" y="9906"/>
                    </a:lnTo>
                    <a:cubicBezTo>
                      <a:pt x="6079" y="10003"/>
                      <a:pt x="6077" y="10059"/>
                      <a:pt x="6038" y="10110"/>
                    </a:cubicBezTo>
                    <a:cubicBezTo>
                      <a:pt x="6279" y="10602"/>
                      <a:pt x="6504" y="11072"/>
                      <a:pt x="6708" y="11501"/>
                    </a:cubicBezTo>
                    <a:cubicBezTo>
                      <a:pt x="6796" y="11563"/>
                      <a:pt x="6884" y="11605"/>
                      <a:pt x="6956" y="11605"/>
                    </a:cubicBezTo>
                    <a:cubicBezTo>
                      <a:pt x="7020" y="11605"/>
                      <a:pt x="7072" y="11572"/>
                      <a:pt x="7099" y="11492"/>
                    </a:cubicBezTo>
                    <a:cubicBezTo>
                      <a:pt x="7002" y="11428"/>
                      <a:pt x="6883" y="11225"/>
                      <a:pt x="6794" y="11225"/>
                    </a:cubicBezTo>
                    <a:cubicBezTo>
                      <a:pt x="6766" y="11225"/>
                      <a:pt x="6742" y="11244"/>
                      <a:pt x="6721" y="11292"/>
                    </a:cubicBezTo>
                    <a:cubicBezTo>
                      <a:pt x="6763" y="11323"/>
                      <a:pt x="6803" y="11399"/>
                      <a:pt x="6763" y="11422"/>
                    </a:cubicBezTo>
                    <a:lnTo>
                      <a:pt x="6513" y="10993"/>
                    </a:lnTo>
                    <a:cubicBezTo>
                      <a:pt x="6584" y="10868"/>
                      <a:pt x="6642" y="10798"/>
                      <a:pt x="6722" y="10798"/>
                    </a:cubicBezTo>
                    <a:cubicBezTo>
                      <a:pt x="6787" y="10798"/>
                      <a:pt x="6865" y="10842"/>
                      <a:pt x="6976" y="10940"/>
                    </a:cubicBezTo>
                    <a:cubicBezTo>
                      <a:pt x="7011" y="10757"/>
                      <a:pt x="6782" y="10463"/>
                      <a:pt x="6663" y="10463"/>
                    </a:cubicBezTo>
                    <a:cubicBezTo>
                      <a:pt x="6632" y="10463"/>
                      <a:pt x="6608" y="10484"/>
                      <a:pt x="6599" y="10532"/>
                    </a:cubicBezTo>
                    <a:lnTo>
                      <a:pt x="6603" y="10219"/>
                    </a:lnTo>
                    <a:lnTo>
                      <a:pt x="6267" y="9994"/>
                    </a:lnTo>
                    <a:cubicBezTo>
                      <a:pt x="6269" y="9644"/>
                      <a:pt x="6339" y="9549"/>
                      <a:pt x="6385" y="9440"/>
                    </a:cubicBezTo>
                    <a:cubicBezTo>
                      <a:pt x="6290" y="9271"/>
                      <a:pt x="6195" y="9097"/>
                      <a:pt x="6100" y="8923"/>
                    </a:cubicBezTo>
                    <a:cubicBezTo>
                      <a:pt x="6067" y="8941"/>
                      <a:pt x="6034" y="8957"/>
                      <a:pt x="5983" y="8957"/>
                    </a:cubicBezTo>
                    <a:cubicBezTo>
                      <a:pt x="5949" y="8957"/>
                      <a:pt x="5908" y="8950"/>
                      <a:pt x="5852" y="8932"/>
                    </a:cubicBezTo>
                    <a:lnTo>
                      <a:pt x="5940" y="8631"/>
                    </a:lnTo>
                    <a:cubicBezTo>
                      <a:pt x="5938" y="8629"/>
                      <a:pt x="5936" y="8624"/>
                      <a:pt x="5933" y="8619"/>
                    </a:cubicBezTo>
                    <a:cubicBezTo>
                      <a:pt x="5917" y="8605"/>
                      <a:pt x="5902" y="8599"/>
                      <a:pt x="5887" y="8599"/>
                    </a:cubicBezTo>
                    <a:cubicBezTo>
                      <a:pt x="5820" y="8599"/>
                      <a:pt x="5762" y="8717"/>
                      <a:pt x="5699" y="8717"/>
                    </a:cubicBezTo>
                    <a:cubicBezTo>
                      <a:pt x="5668" y="8717"/>
                      <a:pt x="5637" y="8689"/>
                      <a:pt x="5602" y="8608"/>
                    </a:cubicBezTo>
                    <a:cubicBezTo>
                      <a:pt x="5393" y="8362"/>
                      <a:pt x="5773" y="8253"/>
                      <a:pt x="5439" y="8079"/>
                    </a:cubicBezTo>
                    <a:cubicBezTo>
                      <a:pt x="5447" y="8075"/>
                      <a:pt x="5456" y="8073"/>
                      <a:pt x="5465" y="8073"/>
                    </a:cubicBezTo>
                    <a:cubicBezTo>
                      <a:pt x="5546" y="8073"/>
                      <a:pt x="5669" y="8237"/>
                      <a:pt x="5688" y="8373"/>
                    </a:cubicBezTo>
                    <a:lnTo>
                      <a:pt x="5688" y="8373"/>
                    </a:lnTo>
                    <a:cubicBezTo>
                      <a:pt x="5686" y="8316"/>
                      <a:pt x="5703" y="8296"/>
                      <a:pt x="5729" y="8296"/>
                    </a:cubicBezTo>
                    <a:cubicBezTo>
                      <a:pt x="5737" y="8296"/>
                      <a:pt x="5747" y="8298"/>
                      <a:pt x="5757" y="8302"/>
                    </a:cubicBezTo>
                    <a:cubicBezTo>
                      <a:pt x="5514" y="7861"/>
                      <a:pt x="5270" y="7412"/>
                      <a:pt x="5027" y="6964"/>
                    </a:cubicBezTo>
                    <a:cubicBezTo>
                      <a:pt x="5180" y="6888"/>
                      <a:pt x="5277" y="6841"/>
                      <a:pt x="5310" y="6830"/>
                    </a:cubicBezTo>
                    <a:lnTo>
                      <a:pt x="5310" y="6830"/>
                    </a:lnTo>
                    <a:cubicBezTo>
                      <a:pt x="5302" y="6832"/>
                      <a:pt x="5293" y="6833"/>
                      <a:pt x="5284" y="6833"/>
                    </a:cubicBezTo>
                    <a:cubicBezTo>
                      <a:pt x="5178" y="6833"/>
                      <a:pt x="5000" y="6710"/>
                      <a:pt x="4772" y="6498"/>
                    </a:cubicBezTo>
                    <a:cubicBezTo>
                      <a:pt x="4081" y="5223"/>
                      <a:pt x="3413" y="3969"/>
                      <a:pt x="2857" y="2912"/>
                    </a:cubicBezTo>
                    <a:cubicBezTo>
                      <a:pt x="2407" y="1811"/>
                      <a:pt x="2027" y="798"/>
                      <a:pt x="1948" y="251"/>
                    </a:cubicBezTo>
                    <a:cubicBezTo>
                      <a:pt x="1906" y="255"/>
                      <a:pt x="1886" y="288"/>
                      <a:pt x="1911" y="387"/>
                    </a:cubicBezTo>
                    <a:lnTo>
                      <a:pt x="1953" y="418"/>
                    </a:lnTo>
                    <a:cubicBezTo>
                      <a:pt x="1968" y="487"/>
                      <a:pt x="1967" y="508"/>
                      <a:pt x="1956" y="508"/>
                    </a:cubicBezTo>
                    <a:cubicBezTo>
                      <a:pt x="1940" y="508"/>
                      <a:pt x="1905" y="462"/>
                      <a:pt x="1879" y="462"/>
                    </a:cubicBezTo>
                    <a:cubicBezTo>
                      <a:pt x="1875" y="462"/>
                      <a:pt x="1872" y="462"/>
                      <a:pt x="1869" y="464"/>
                    </a:cubicBezTo>
                    <a:cubicBezTo>
                      <a:pt x="1932" y="350"/>
                      <a:pt x="1760" y="109"/>
                      <a:pt x="1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3" name="Google Shape;2163;p34"/>
              <p:cNvSpPr/>
              <p:nvPr/>
            </p:nvSpPr>
            <p:spPr>
              <a:xfrm>
                <a:off x="7249250" y="1818850"/>
                <a:ext cx="375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074" extrusionOk="0">
                    <a:moveTo>
                      <a:pt x="1027" y="0"/>
                    </a:moveTo>
                    <a:cubicBezTo>
                      <a:pt x="1006" y="0"/>
                      <a:pt x="988" y="11"/>
                      <a:pt x="979" y="28"/>
                    </a:cubicBezTo>
                    <a:cubicBezTo>
                      <a:pt x="977" y="42"/>
                      <a:pt x="975" y="56"/>
                      <a:pt x="975" y="68"/>
                    </a:cubicBezTo>
                    <a:cubicBezTo>
                      <a:pt x="979" y="112"/>
                      <a:pt x="1005" y="179"/>
                      <a:pt x="1056" y="281"/>
                    </a:cubicBezTo>
                    <a:lnTo>
                      <a:pt x="805" y="8"/>
                    </a:lnTo>
                    <a:cubicBezTo>
                      <a:pt x="744" y="149"/>
                      <a:pt x="585" y="247"/>
                      <a:pt x="423" y="247"/>
                    </a:cubicBezTo>
                    <a:cubicBezTo>
                      <a:pt x="351" y="247"/>
                      <a:pt x="278" y="227"/>
                      <a:pt x="214" y="184"/>
                    </a:cubicBezTo>
                    <a:lnTo>
                      <a:pt x="214" y="184"/>
                    </a:lnTo>
                    <a:lnTo>
                      <a:pt x="339" y="427"/>
                    </a:lnTo>
                    <a:cubicBezTo>
                      <a:pt x="187" y="513"/>
                      <a:pt x="239" y="566"/>
                      <a:pt x="69" y="566"/>
                    </a:cubicBezTo>
                    <a:cubicBezTo>
                      <a:pt x="49" y="566"/>
                      <a:pt x="27" y="565"/>
                      <a:pt x="1" y="564"/>
                    </a:cubicBezTo>
                    <a:lnTo>
                      <a:pt x="1" y="564"/>
                    </a:lnTo>
                    <a:cubicBezTo>
                      <a:pt x="68" y="687"/>
                      <a:pt x="147" y="803"/>
                      <a:pt x="240" y="909"/>
                    </a:cubicBezTo>
                    <a:cubicBezTo>
                      <a:pt x="318" y="953"/>
                      <a:pt x="388" y="1009"/>
                      <a:pt x="451" y="1074"/>
                    </a:cubicBezTo>
                    <a:cubicBezTo>
                      <a:pt x="1051" y="777"/>
                      <a:pt x="1417" y="606"/>
                      <a:pt x="1501" y="594"/>
                    </a:cubicBezTo>
                    <a:cubicBezTo>
                      <a:pt x="1429" y="566"/>
                      <a:pt x="1264" y="353"/>
                      <a:pt x="1033" y="1"/>
                    </a:cubicBezTo>
                    <a:cubicBezTo>
                      <a:pt x="1031" y="0"/>
                      <a:pt x="1029" y="0"/>
                      <a:pt x="1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4" name="Google Shape;2164;p34"/>
              <p:cNvSpPr/>
              <p:nvPr/>
            </p:nvSpPr>
            <p:spPr>
              <a:xfrm>
                <a:off x="6336000" y="1902900"/>
                <a:ext cx="8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30" y="0"/>
                    </a:moveTo>
                    <a:lnTo>
                      <a:pt x="0" y="19"/>
                    </a:lnTo>
                    <a:cubicBezTo>
                      <a:pt x="14" y="28"/>
                      <a:pt x="26" y="39"/>
                      <a:pt x="35" y="51"/>
                    </a:cubicBezTo>
                    <a:cubicBezTo>
                      <a:pt x="35" y="33"/>
                      <a:pt x="35" y="16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5" name="Google Shape;2165;p34"/>
              <p:cNvSpPr/>
              <p:nvPr/>
            </p:nvSpPr>
            <p:spPr>
              <a:xfrm>
                <a:off x="7197575" y="1788950"/>
                <a:ext cx="129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2379" extrusionOk="0">
                    <a:moveTo>
                      <a:pt x="225" y="207"/>
                    </a:moveTo>
                    <a:lnTo>
                      <a:pt x="225" y="207"/>
                    </a:lnTo>
                    <a:cubicBezTo>
                      <a:pt x="225" y="207"/>
                      <a:pt x="225" y="208"/>
                      <a:pt x="225" y="209"/>
                    </a:cubicBezTo>
                    <a:lnTo>
                      <a:pt x="225" y="209"/>
                    </a:lnTo>
                    <a:cubicBezTo>
                      <a:pt x="225" y="210"/>
                      <a:pt x="225" y="211"/>
                      <a:pt x="225" y="211"/>
                    </a:cubicBezTo>
                    <a:cubicBezTo>
                      <a:pt x="225" y="209"/>
                      <a:pt x="225" y="209"/>
                      <a:pt x="225" y="207"/>
                    </a:cubicBezTo>
                    <a:close/>
                    <a:moveTo>
                      <a:pt x="0" y="0"/>
                    </a:moveTo>
                    <a:cubicBezTo>
                      <a:pt x="74" y="501"/>
                      <a:pt x="148" y="979"/>
                      <a:pt x="211" y="1398"/>
                    </a:cubicBezTo>
                    <a:lnTo>
                      <a:pt x="216" y="1405"/>
                    </a:lnTo>
                    <a:lnTo>
                      <a:pt x="211" y="1408"/>
                    </a:lnTo>
                    <a:cubicBezTo>
                      <a:pt x="269" y="1788"/>
                      <a:pt x="318" y="2119"/>
                      <a:pt x="357" y="2379"/>
                    </a:cubicBezTo>
                    <a:cubicBezTo>
                      <a:pt x="413" y="2363"/>
                      <a:pt x="466" y="2344"/>
                      <a:pt x="517" y="2321"/>
                    </a:cubicBezTo>
                    <a:cubicBezTo>
                      <a:pt x="496" y="2142"/>
                      <a:pt x="468" y="1927"/>
                      <a:pt x="436" y="1681"/>
                    </a:cubicBezTo>
                    <a:lnTo>
                      <a:pt x="383" y="1672"/>
                    </a:lnTo>
                    <a:cubicBezTo>
                      <a:pt x="357" y="1570"/>
                      <a:pt x="373" y="1530"/>
                      <a:pt x="415" y="1521"/>
                    </a:cubicBezTo>
                    <a:cubicBezTo>
                      <a:pt x="401" y="1428"/>
                      <a:pt x="387" y="1331"/>
                      <a:pt x="373" y="1229"/>
                    </a:cubicBezTo>
                    <a:cubicBezTo>
                      <a:pt x="253" y="1104"/>
                      <a:pt x="172" y="946"/>
                      <a:pt x="137" y="775"/>
                    </a:cubicBezTo>
                    <a:cubicBezTo>
                      <a:pt x="264" y="756"/>
                      <a:pt x="181" y="443"/>
                      <a:pt x="225" y="209"/>
                    </a:cubicBezTo>
                    <a:lnTo>
                      <a:pt x="225" y="209"/>
                    </a:lnTo>
                    <a:cubicBezTo>
                      <a:pt x="218" y="166"/>
                      <a:pt x="211" y="123"/>
                      <a:pt x="206" y="82"/>
                    </a:cubicBezTo>
                    <a:cubicBezTo>
                      <a:pt x="139" y="47"/>
                      <a:pt x="72" y="1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6" name="Google Shape;2166;p34"/>
              <p:cNvSpPr/>
              <p:nvPr/>
            </p:nvSpPr>
            <p:spPr>
              <a:xfrm>
                <a:off x="6301450" y="1891750"/>
                <a:ext cx="590025" cy="454575"/>
              </a:xfrm>
              <a:custGeom>
                <a:avLst/>
                <a:gdLst/>
                <a:ahLst/>
                <a:cxnLst/>
                <a:rect l="l" t="t" r="r" b="b"/>
                <a:pathLst>
                  <a:path w="23601" h="18183" extrusionOk="0">
                    <a:moveTo>
                      <a:pt x="184" y="15178"/>
                    </a:moveTo>
                    <a:cubicBezTo>
                      <a:pt x="209" y="15190"/>
                      <a:pt x="232" y="15204"/>
                      <a:pt x="256" y="15218"/>
                    </a:cubicBezTo>
                    <a:cubicBezTo>
                      <a:pt x="228" y="15215"/>
                      <a:pt x="200" y="15202"/>
                      <a:pt x="184" y="15178"/>
                    </a:cubicBezTo>
                    <a:close/>
                    <a:moveTo>
                      <a:pt x="17976" y="1"/>
                    </a:moveTo>
                    <a:lnTo>
                      <a:pt x="17485" y="272"/>
                    </a:lnTo>
                    <a:lnTo>
                      <a:pt x="17651" y="593"/>
                    </a:lnTo>
                    <a:lnTo>
                      <a:pt x="17651" y="593"/>
                    </a:lnTo>
                    <a:cubicBezTo>
                      <a:pt x="17621" y="536"/>
                      <a:pt x="17456" y="415"/>
                      <a:pt x="17408" y="312"/>
                    </a:cubicBezTo>
                    <a:cubicBezTo>
                      <a:pt x="14962" y="1645"/>
                      <a:pt x="12500" y="2991"/>
                      <a:pt x="10182" y="4257"/>
                    </a:cubicBezTo>
                    <a:cubicBezTo>
                      <a:pt x="10191" y="4308"/>
                      <a:pt x="10233" y="4369"/>
                      <a:pt x="10328" y="4447"/>
                    </a:cubicBezTo>
                    <a:cubicBezTo>
                      <a:pt x="10161" y="4489"/>
                      <a:pt x="9950" y="4401"/>
                      <a:pt x="9906" y="4630"/>
                    </a:cubicBezTo>
                    <a:cubicBezTo>
                      <a:pt x="9962" y="4691"/>
                      <a:pt x="10018" y="4793"/>
                      <a:pt x="10071" y="4876"/>
                    </a:cubicBezTo>
                    <a:lnTo>
                      <a:pt x="10166" y="4825"/>
                    </a:lnTo>
                    <a:cubicBezTo>
                      <a:pt x="10173" y="4874"/>
                      <a:pt x="10185" y="4936"/>
                      <a:pt x="10194" y="5006"/>
                    </a:cubicBezTo>
                    <a:cubicBezTo>
                      <a:pt x="10204" y="5012"/>
                      <a:pt x="10215" y="5014"/>
                      <a:pt x="10227" y="5014"/>
                    </a:cubicBezTo>
                    <a:cubicBezTo>
                      <a:pt x="10248" y="5014"/>
                      <a:pt x="10268" y="5005"/>
                      <a:pt x="10282" y="4990"/>
                    </a:cubicBezTo>
                    <a:cubicBezTo>
                      <a:pt x="10287" y="4974"/>
                      <a:pt x="10289" y="4960"/>
                      <a:pt x="10293" y="4946"/>
                    </a:cubicBezTo>
                    <a:cubicBezTo>
                      <a:pt x="10282" y="4881"/>
                      <a:pt x="10273" y="4823"/>
                      <a:pt x="10261" y="4772"/>
                    </a:cubicBezTo>
                    <a:cubicBezTo>
                      <a:pt x="11221" y="4239"/>
                      <a:pt x="12208" y="3692"/>
                      <a:pt x="13214" y="3138"/>
                    </a:cubicBezTo>
                    <a:cubicBezTo>
                      <a:pt x="13425" y="4426"/>
                      <a:pt x="14160" y="9174"/>
                      <a:pt x="14394" y="10549"/>
                    </a:cubicBezTo>
                    <a:lnTo>
                      <a:pt x="14297" y="10605"/>
                    </a:lnTo>
                    <a:cubicBezTo>
                      <a:pt x="14299" y="10667"/>
                      <a:pt x="14311" y="10727"/>
                      <a:pt x="14330" y="10788"/>
                    </a:cubicBezTo>
                    <a:cubicBezTo>
                      <a:pt x="14307" y="10814"/>
                      <a:pt x="14277" y="10825"/>
                      <a:pt x="14244" y="10825"/>
                    </a:cubicBezTo>
                    <a:cubicBezTo>
                      <a:pt x="14185" y="10825"/>
                      <a:pt x="14112" y="10792"/>
                      <a:pt x="14035" y="10751"/>
                    </a:cubicBezTo>
                    <a:cubicBezTo>
                      <a:pt x="13131" y="11256"/>
                      <a:pt x="12250" y="11752"/>
                      <a:pt x="11404" y="12227"/>
                    </a:cubicBezTo>
                    <a:cubicBezTo>
                      <a:pt x="11256" y="11203"/>
                      <a:pt x="10725" y="7558"/>
                      <a:pt x="10414" y="5646"/>
                    </a:cubicBezTo>
                    <a:cubicBezTo>
                      <a:pt x="10402" y="5677"/>
                      <a:pt x="10380" y="5695"/>
                      <a:pt x="10343" y="5695"/>
                    </a:cubicBezTo>
                    <a:cubicBezTo>
                      <a:pt x="10336" y="5695"/>
                      <a:pt x="10328" y="5694"/>
                      <a:pt x="10319" y="5692"/>
                    </a:cubicBezTo>
                    <a:cubicBezTo>
                      <a:pt x="10317" y="5553"/>
                      <a:pt x="10289" y="5416"/>
                      <a:pt x="10236" y="5287"/>
                    </a:cubicBezTo>
                    <a:lnTo>
                      <a:pt x="10236" y="5287"/>
                    </a:lnTo>
                    <a:cubicBezTo>
                      <a:pt x="10481" y="6972"/>
                      <a:pt x="11119" y="11583"/>
                      <a:pt x="11223" y="12327"/>
                    </a:cubicBezTo>
                    <a:cubicBezTo>
                      <a:pt x="10180" y="12916"/>
                      <a:pt x="9188" y="13474"/>
                      <a:pt x="8274" y="13991"/>
                    </a:cubicBezTo>
                    <a:cubicBezTo>
                      <a:pt x="8119" y="13078"/>
                      <a:pt x="7723" y="10222"/>
                      <a:pt x="7463" y="8284"/>
                    </a:cubicBezTo>
                    <a:cubicBezTo>
                      <a:pt x="7450" y="8334"/>
                      <a:pt x="7430" y="8354"/>
                      <a:pt x="7405" y="8354"/>
                    </a:cubicBezTo>
                    <a:cubicBezTo>
                      <a:pt x="7369" y="8354"/>
                      <a:pt x="7322" y="8311"/>
                      <a:pt x="7270" y="8265"/>
                    </a:cubicBezTo>
                    <a:lnTo>
                      <a:pt x="7270" y="8265"/>
                    </a:lnTo>
                    <a:cubicBezTo>
                      <a:pt x="7574" y="10382"/>
                      <a:pt x="8008" y="13468"/>
                      <a:pt x="8091" y="14096"/>
                    </a:cubicBezTo>
                    <a:cubicBezTo>
                      <a:pt x="6997" y="14717"/>
                      <a:pt x="6014" y="15278"/>
                      <a:pt x="5184" y="15756"/>
                    </a:cubicBezTo>
                    <a:cubicBezTo>
                      <a:pt x="5168" y="15610"/>
                      <a:pt x="5145" y="15419"/>
                      <a:pt x="5117" y="15197"/>
                    </a:cubicBezTo>
                    <a:cubicBezTo>
                      <a:pt x="5024" y="15164"/>
                      <a:pt x="4920" y="15116"/>
                      <a:pt x="4825" y="15076"/>
                    </a:cubicBezTo>
                    <a:lnTo>
                      <a:pt x="4825" y="15076"/>
                    </a:lnTo>
                    <a:cubicBezTo>
                      <a:pt x="4890" y="15498"/>
                      <a:pt x="4936" y="15793"/>
                      <a:pt x="4955" y="15888"/>
                    </a:cubicBezTo>
                    <a:cubicBezTo>
                      <a:pt x="3339" y="16820"/>
                      <a:pt x="2354" y="17411"/>
                      <a:pt x="2312" y="17490"/>
                    </a:cubicBezTo>
                    <a:cubicBezTo>
                      <a:pt x="2254" y="17457"/>
                      <a:pt x="2150" y="17334"/>
                      <a:pt x="2010" y="17133"/>
                    </a:cubicBezTo>
                    <a:cubicBezTo>
                      <a:pt x="1946" y="16715"/>
                      <a:pt x="1855" y="16085"/>
                      <a:pt x="1748" y="15366"/>
                    </a:cubicBezTo>
                    <a:lnTo>
                      <a:pt x="1728" y="15426"/>
                    </a:lnTo>
                    <a:cubicBezTo>
                      <a:pt x="1670" y="15234"/>
                      <a:pt x="1605" y="15139"/>
                      <a:pt x="1535" y="15088"/>
                    </a:cubicBezTo>
                    <a:lnTo>
                      <a:pt x="1535" y="15088"/>
                    </a:lnTo>
                    <a:cubicBezTo>
                      <a:pt x="1633" y="15749"/>
                      <a:pt x="1728" y="16356"/>
                      <a:pt x="1804" y="16824"/>
                    </a:cubicBezTo>
                    <a:cubicBezTo>
                      <a:pt x="1489" y="16340"/>
                      <a:pt x="1065" y="15623"/>
                      <a:pt x="578" y="14777"/>
                    </a:cubicBezTo>
                    <a:lnTo>
                      <a:pt x="578" y="14777"/>
                    </a:lnTo>
                    <a:cubicBezTo>
                      <a:pt x="617" y="14995"/>
                      <a:pt x="371" y="14849"/>
                      <a:pt x="633" y="15213"/>
                    </a:cubicBezTo>
                    <a:cubicBezTo>
                      <a:pt x="599" y="15227"/>
                      <a:pt x="572" y="15233"/>
                      <a:pt x="552" y="15233"/>
                    </a:cubicBezTo>
                    <a:cubicBezTo>
                      <a:pt x="401" y="15233"/>
                      <a:pt x="603" y="14892"/>
                      <a:pt x="341" y="14810"/>
                    </a:cubicBezTo>
                    <a:cubicBezTo>
                      <a:pt x="340" y="14810"/>
                      <a:pt x="339" y="14810"/>
                      <a:pt x="338" y="14810"/>
                    </a:cubicBezTo>
                    <a:cubicBezTo>
                      <a:pt x="260" y="14810"/>
                      <a:pt x="342" y="14969"/>
                      <a:pt x="383" y="15046"/>
                    </a:cubicBezTo>
                    <a:cubicBezTo>
                      <a:pt x="333" y="15012"/>
                      <a:pt x="296" y="15003"/>
                      <a:pt x="262" y="15003"/>
                    </a:cubicBezTo>
                    <a:cubicBezTo>
                      <a:pt x="227" y="15003"/>
                      <a:pt x="194" y="15013"/>
                      <a:pt x="153" y="15013"/>
                    </a:cubicBezTo>
                    <a:cubicBezTo>
                      <a:pt x="134" y="15013"/>
                      <a:pt x="113" y="15011"/>
                      <a:pt x="89" y="15005"/>
                    </a:cubicBezTo>
                    <a:lnTo>
                      <a:pt x="89" y="15005"/>
                    </a:lnTo>
                    <a:cubicBezTo>
                      <a:pt x="116" y="15058"/>
                      <a:pt x="144" y="15134"/>
                      <a:pt x="184" y="15178"/>
                    </a:cubicBezTo>
                    <a:cubicBezTo>
                      <a:pt x="148" y="15161"/>
                      <a:pt x="117" y="15153"/>
                      <a:pt x="90" y="15153"/>
                    </a:cubicBezTo>
                    <a:cubicBezTo>
                      <a:pt x="51" y="15153"/>
                      <a:pt x="21" y="15170"/>
                      <a:pt x="1" y="15204"/>
                    </a:cubicBezTo>
                    <a:lnTo>
                      <a:pt x="42" y="15287"/>
                    </a:lnTo>
                    <a:lnTo>
                      <a:pt x="40" y="15285"/>
                    </a:lnTo>
                    <a:lnTo>
                      <a:pt x="40" y="15285"/>
                    </a:lnTo>
                    <a:cubicBezTo>
                      <a:pt x="798" y="16864"/>
                      <a:pt x="1317" y="18018"/>
                      <a:pt x="1266" y="18183"/>
                    </a:cubicBezTo>
                    <a:cubicBezTo>
                      <a:pt x="1368" y="18116"/>
                      <a:pt x="1612" y="17976"/>
                      <a:pt x="1973" y="17770"/>
                    </a:cubicBezTo>
                    <a:cubicBezTo>
                      <a:pt x="1976" y="17775"/>
                      <a:pt x="1978" y="17779"/>
                      <a:pt x="1980" y="17779"/>
                    </a:cubicBezTo>
                    <a:cubicBezTo>
                      <a:pt x="1972" y="17785"/>
                      <a:pt x="1969" y="17788"/>
                      <a:pt x="1970" y="17788"/>
                    </a:cubicBezTo>
                    <a:cubicBezTo>
                      <a:pt x="1974" y="17788"/>
                      <a:pt x="2026" y="17757"/>
                      <a:pt x="2061" y="17721"/>
                    </a:cubicBezTo>
                    <a:cubicBezTo>
                      <a:pt x="2748" y="17334"/>
                      <a:pt x="3816" y="16741"/>
                      <a:pt x="5170" y="15994"/>
                    </a:cubicBezTo>
                    <a:cubicBezTo>
                      <a:pt x="5193" y="16013"/>
                      <a:pt x="5203" y="16043"/>
                      <a:pt x="5196" y="16071"/>
                    </a:cubicBezTo>
                    <a:cubicBezTo>
                      <a:pt x="5203" y="16071"/>
                      <a:pt x="5205" y="16038"/>
                      <a:pt x="5203" y="15978"/>
                    </a:cubicBezTo>
                    <a:cubicBezTo>
                      <a:pt x="6121" y="15470"/>
                      <a:pt x="7168" y="14896"/>
                      <a:pt x="8314" y="14270"/>
                    </a:cubicBezTo>
                    <a:cubicBezTo>
                      <a:pt x="8321" y="14274"/>
                      <a:pt x="8330" y="14277"/>
                      <a:pt x="8337" y="14281"/>
                    </a:cubicBezTo>
                    <a:cubicBezTo>
                      <a:pt x="8332" y="14274"/>
                      <a:pt x="8330" y="14270"/>
                      <a:pt x="8328" y="14263"/>
                    </a:cubicBezTo>
                    <a:cubicBezTo>
                      <a:pt x="10168" y="13257"/>
                      <a:pt x="12257" y="12118"/>
                      <a:pt x="14459" y="10922"/>
                    </a:cubicBezTo>
                    <a:lnTo>
                      <a:pt x="14464" y="10922"/>
                    </a:lnTo>
                    <a:lnTo>
                      <a:pt x="14464" y="10920"/>
                    </a:lnTo>
                    <a:lnTo>
                      <a:pt x="16240" y="9955"/>
                    </a:lnTo>
                    <a:cubicBezTo>
                      <a:pt x="16219" y="9918"/>
                      <a:pt x="16203" y="9881"/>
                      <a:pt x="16191" y="9842"/>
                    </a:cubicBezTo>
                    <a:cubicBezTo>
                      <a:pt x="16215" y="9800"/>
                      <a:pt x="16264" y="9760"/>
                      <a:pt x="16332" y="9760"/>
                    </a:cubicBezTo>
                    <a:cubicBezTo>
                      <a:pt x="16376" y="9760"/>
                      <a:pt x="16428" y="9777"/>
                      <a:pt x="16485" y="9821"/>
                    </a:cubicBezTo>
                    <a:lnTo>
                      <a:pt x="16601" y="9758"/>
                    </a:lnTo>
                    <a:cubicBezTo>
                      <a:pt x="16474" y="9687"/>
                      <a:pt x="16349" y="9605"/>
                      <a:pt x="16230" y="9520"/>
                    </a:cubicBezTo>
                    <a:cubicBezTo>
                      <a:pt x="15656" y="9840"/>
                      <a:pt x="15085" y="10159"/>
                      <a:pt x="14522" y="10475"/>
                    </a:cubicBezTo>
                    <a:lnTo>
                      <a:pt x="14580" y="10642"/>
                    </a:lnTo>
                    <a:lnTo>
                      <a:pt x="14415" y="10322"/>
                    </a:lnTo>
                    <a:lnTo>
                      <a:pt x="14457" y="10299"/>
                    </a:lnTo>
                    <a:lnTo>
                      <a:pt x="14510" y="10445"/>
                    </a:lnTo>
                    <a:cubicBezTo>
                      <a:pt x="14332" y="9035"/>
                      <a:pt x="13532" y="3768"/>
                      <a:pt x="13428" y="3017"/>
                    </a:cubicBezTo>
                    <a:lnTo>
                      <a:pt x="14605" y="2366"/>
                    </a:lnTo>
                    <a:cubicBezTo>
                      <a:pt x="14605" y="2361"/>
                      <a:pt x="14603" y="2359"/>
                      <a:pt x="14601" y="2356"/>
                    </a:cubicBezTo>
                    <a:cubicBezTo>
                      <a:pt x="14728" y="2284"/>
                      <a:pt x="14561" y="2067"/>
                      <a:pt x="14731" y="2025"/>
                    </a:cubicBezTo>
                    <a:cubicBezTo>
                      <a:pt x="14777" y="2036"/>
                      <a:pt x="14853" y="2113"/>
                      <a:pt x="14930" y="2185"/>
                    </a:cubicBezTo>
                    <a:lnTo>
                      <a:pt x="15959" y="1617"/>
                    </a:lnTo>
                    <a:lnTo>
                      <a:pt x="15871" y="1538"/>
                    </a:lnTo>
                    <a:lnTo>
                      <a:pt x="16017" y="1584"/>
                    </a:lnTo>
                    <a:lnTo>
                      <a:pt x="16446" y="1348"/>
                    </a:lnTo>
                    <a:cubicBezTo>
                      <a:pt x="16469" y="2050"/>
                      <a:pt x="17313" y="7503"/>
                      <a:pt x="17496" y="8813"/>
                    </a:cubicBezTo>
                    <a:lnTo>
                      <a:pt x="17206" y="8975"/>
                    </a:lnTo>
                    <a:cubicBezTo>
                      <a:pt x="17176" y="9114"/>
                      <a:pt x="17130" y="9297"/>
                      <a:pt x="17250" y="9408"/>
                    </a:cubicBezTo>
                    <a:lnTo>
                      <a:pt x="17350" y="9353"/>
                    </a:lnTo>
                    <a:cubicBezTo>
                      <a:pt x="17336" y="9274"/>
                      <a:pt x="17390" y="9209"/>
                      <a:pt x="17448" y="9209"/>
                    </a:cubicBezTo>
                    <a:cubicBezTo>
                      <a:pt x="17475" y="9209"/>
                      <a:pt x="17503" y="9223"/>
                      <a:pt x="17524" y="9258"/>
                    </a:cubicBezTo>
                    <a:lnTo>
                      <a:pt x="17703" y="9160"/>
                    </a:lnTo>
                    <a:cubicBezTo>
                      <a:pt x="17705" y="9160"/>
                      <a:pt x="17707" y="9160"/>
                      <a:pt x="17710" y="9158"/>
                    </a:cubicBezTo>
                    <a:cubicBezTo>
                      <a:pt x="18760" y="8588"/>
                      <a:pt x="19821" y="8015"/>
                      <a:pt x="20881" y="7442"/>
                    </a:cubicBezTo>
                    <a:cubicBezTo>
                      <a:pt x="20888" y="7445"/>
                      <a:pt x="20892" y="7449"/>
                      <a:pt x="20897" y="7454"/>
                    </a:cubicBezTo>
                    <a:cubicBezTo>
                      <a:pt x="20895" y="7449"/>
                      <a:pt x="20892" y="7445"/>
                      <a:pt x="20890" y="7438"/>
                    </a:cubicBezTo>
                    <a:cubicBezTo>
                      <a:pt x="21762" y="6967"/>
                      <a:pt x="22633" y="6497"/>
                      <a:pt x="23496" y="6033"/>
                    </a:cubicBezTo>
                    <a:cubicBezTo>
                      <a:pt x="23456" y="6024"/>
                      <a:pt x="23419" y="6014"/>
                      <a:pt x="23387" y="6007"/>
                    </a:cubicBezTo>
                    <a:lnTo>
                      <a:pt x="23600" y="5838"/>
                    </a:lnTo>
                    <a:lnTo>
                      <a:pt x="23391" y="5593"/>
                    </a:lnTo>
                    <a:cubicBezTo>
                      <a:pt x="23378" y="5589"/>
                      <a:pt x="23364" y="5588"/>
                      <a:pt x="23350" y="5588"/>
                    </a:cubicBezTo>
                    <a:cubicBezTo>
                      <a:pt x="23224" y="5588"/>
                      <a:pt x="23066" y="5705"/>
                      <a:pt x="23178" y="5922"/>
                    </a:cubicBezTo>
                    <a:lnTo>
                      <a:pt x="23220" y="5950"/>
                    </a:lnTo>
                    <a:cubicBezTo>
                      <a:pt x="23051" y="5991"/>
                      <a:pt x="22545" y="5966"/>
                      <a:pt x="22712" y="6235"/>
                    </a:cubicBezTo>
                    <a:cubicBezTo>
                      <a:pt x="22689" y="6262"/>
                      <a:pt x="22667" y="6274"/>
                      <a:pt x="22646" y="6274"/>
                    </a:cubicBezTo>
                    <a:cubicBezTo>
                      <a:pt x="22578" y="6274"/>
                      <a:pt x="22525" y="6146"/>
                      <a:pt x="22473" y="6042"/>
                    </a:cubicBezTo>
                    <a:lnTo>
                      <a:pt x="22249" y="6167"/>
                    </a:lnTo>
                    <a:cubicBezTo>
                      <a:pt x="22310" y="6233"/>
                      <a:pt x="22368" y="6282"/>
                      <a:pt x="22420" y="6282"/>
                    </a:cubicBezTo>
                    <a:cubicBezTo>
                      <a:pt x="22423" y="6282"/>
                      <a:pt x="22426" y="6281"/>
                      <a:pt x="22429" y="6281"/>
                    </a:cubicBezTo>
                    <a:lnTo>
                      <a:pt x="22429" y="6281"/>
                    </a:lnTo>
                    <a:lnTo>
                      <a:pt x="22246" y="6339"/>
                    </a:lnTo>
                    <a:lnTo>
                      <a:pt x="22179" y="6207"/>
                    </a:lnTo>
                    <a:lnTo>
                      <a:pt x="20786" y="6981"/>
                    </a:lnTo>
                    <a:cubicBezTo>
                      <a:pt x="20684" y="6439"/>
                      <a:pt x="20535" y="5493"/>
                      <a:pt x="20380" y="4450"/>
                    </a:cubicBezTo>
                    <a:cubicBezTo>
                      <a:pt x="20331" y="4461"/>
                      <a:pt x="20283" y="4477"/>
                      <a:pt x="20236" y="4496"/>
                    </a:cubicBezTo>
                    <a:cubicBezTo>
                      <a:pt x="20401" y="5560"/>
                      <a:pt x="20552" y="6522"/>
                      <a:pt x="20640" y="7062"/>
                    </a:cubicBezTo>
                    <a:cubicBezTo>
                      <a:pt x="19643" y="7616"/>
                      <a:pt x="18644" y="8173"/>
                      <a:pt x="17656" y="8724"/>
                    </a:cubicBezTo>
                    <a:cubicBezTo>
                      <a:pt x="17522" y="7702"/>
                      <a:pt x="17132" y="4983"/>
                      <a:pt x="16847" y="3059"/>
                    </a:cubicBezTo>
                    <a:cubicBezTo>
                      <a:pt x="16775" y="3049"/>
                      <a:pt x="16710" y="3012"/>
                      <a:pt x="16664" y="2957"/>
                    </a:cubicBezTo>
                    <a:cubicBezTo>
                      <a:pt x="16694" y="2903"/>
                      <a:pt x="16759" y="2887"/>
                      <a:pt x="16819" y="2871"/>
                    </a:cubicBezTo>
                    <a:cubicBezTo>
                      <a:pt x="16805" y="2776"/>
                      <a:pt x="16791" y="2683"/>
                      <a:pt x="16778" y="2593"/>
                    </a:cubicBezTo>
                    <a:lnTo>
                      <a:pt x="16778" y="2593"/>
                    </a:lnTo>
                    <a:cubicBezTo>
                      <a:pt x="16782" y="2634"/>
                      <a:pt x="16791" y="2679"/>
                      <a:pt x="16750" y="2702"/>
                    </a:cubicBezTo>
                    <a:lnTo>
                      <a:pt x="16627" y="2305"/>
                    </a:lnTo>
                    <a:cubicBezTo>
                      <a:pt x="16659" y="2287"/>
                      <a:pt x="16692" y="2261"/>
                      <a:pt x="16724" y="2240"/>
                    </a:cubicBezTo>
                    <a:cubicBezTo>
                      <a:pt x="16664" y="1830"/>
                      <a:pt x="16613" y="1494"/>
                      <a:pt x="16576" y="1276"/>
                    </a:cubicBezTo>
                    <a:lnTo>
                      <a:pt x="16803" y="1151"/>
                    </a:lnTo>
                    <a:lnTo>
                      <a:pt x="16803" y="1016"/>
                    </a:lnTo>
                    <a:lnTo>
                      <a:pt x="16836" y="1135"/>
                    </a:lnTo>
                    <a:lnTo>
                      <a:pt x="17383" y="831"/>
                    </a:lnTo>
                    <a:cubicBezTo>
                      <a:pt x="17364" y="796"/>
                      <a:pt x="17339" y="761"/>
                      <a:pt x="17313" y="731"/>
                    </a:cubicBezTo>
                    <a:lnTo>
                      <a:pt x="17313" y="731"/>
                    </a:lnTo>
                    <a:cubicBezTo>
                      <a:pt x="17355" y="734"/>
                      <a:pt x="17397" y="735"/>
                      <a:pt x="17439" y="735"/>
                    </a:cubicBezTo>
                    <a:cubicBezTo>
                      <a:pt x="17482" y="735"/>
                      <a:pt x="17524" y="734"/>
                      <a:pt x="17566" y="731"/>
                    </a:cubicBezTo>
                    <a:lnTo>
                      <a:pt x="18294" y="330"/>
                    </a:lnTo>
                    <a:cubicBezTo>
                      <a:pt x="18201" y="237"/>
                      <a:pt x="18085" y="94"/>
                      <a:pt x="17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7" name="Google Shape;2167;p34"/>
              <p:cNvSpPr/>
              <p:nvPr/>
            </p:nvSpPr>
            <p:spPr>
              <a:xfrm>
                <a:off x="7116550" y="1810800"/>
                <a:ext cx="44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5" extrusionOk="0">
                    <a:moveTo>
                      <a:pt x="0" y="0"/>
                    </a:moveTo>
                    <a:cubicBezTo>
                      <a:pt x="14" y="98"/>
                      <a:pt x="28" y="197"/>
                      <a:pt x="42" y="295"/>
                    </a:cubicBezTo>
                    <a:cubicBezTo>
                      <a:pt x="59" y="259"/>
                      <a:pt x="84" y="236"/>
                      <a:pt x="119" y="236"/>
                    </a:cubicBezTo>
                    <a:cubicBezTo>
                      <a:pt x="136" y="236"/>
                      <a:pt x="156" y="241"/>
                      <a:pt x="179" y="253"/>
                    </a:cubicBezTo>
                    <a:cubicBezTo>
                      <a:pt x="174" y="237"/>
                      <a:pt x="172" y="221"/>
                      <a:pt x="169" y="202"/>
                    </a:cubicBezTo>
                    <a:cubicBezTo>
                      <a:pt x="121" y="140"/>
                      <a:pt x="60" y="6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8" name="Google Shape;2168;p34"/>
              <p:cNvSpPr/>
              <p:nvPr/>
            </p:nvSpPr>
            <p:spPr>
              <a:xfrm>
                <a:off x="7117650" y="1809875"/>
                <a:ext cx="27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33" extrusionOk="0">
                    <a:moveTo>
                      <a:pt x="0" y="0"/>
                    </a:moveTo>
                    <a:cubicBezTo>
                      <a:pt x="40" y="40"/>
                      <a:pt x="77" y="84"/>
                      <a:pt x="109" y="132"/>
                    </a:cubicBezTo>
                    <a:cubicBezTo>
                      <a:pt x="105" y="100"/>
                      <a:pt x="100" y="70"/>
                      <a:pt x="95" y="40"/>
                    </a:cubicBezTo>
                    <a:cubicBezTo>
                      <a:pt x="63" y="30"/>
                      <a:pt x="30" y="1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69" name="Google Shape;2169;p34"/>
              <p:cNvSpPr/>
              <p:nvPr/>
            </p:nvSpPr>
            <p:spPr>
              <a:xfrm>
                <a:off x="7049025" y="1910475"/>
                <a:ext cx="34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35" extrusionOk="0">
                    <a:moveTo>
                      <a:pt x="82" y="1"/>
                    </a:moveTo>
                    <a:lnTo>
                      <a:pt x="82" y="1"/>
                    </a:lnTo>
                    <a:cubicBezTo>
                      <a:pt x="0" y="31"/>
                      <a:pt x="137" y="138"/>
                      <a:pt x="58" y="277"/>
                    </a:cubicBezTo>
                    <a:cubicBezTo>
                      <a:pt x="79" y="293"/>
                      <a:pt x="105" y="314"/>
                      <a:pt x="130" y="335"/>
                    </a:cubicBezTo>
                    <a:cubicBezTo>
                      <a:pt x="116" y="228"/>
                      <a:pt x="100" y="117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0" name="Google Shape;2170;p34"/>
              <p:cNvSpPr/>
              <p:nvPr/>
            </p:nvSpPr>
            <p:spPr>
              <a:xfrm>
                <a:off x="7046825" y="1906475"/>
                <a:ext cx="5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1" extrusionOk="0">
                    <a:moveTo>
                      <a:pt x="0" y="1"/>
                    </a:moveTo>
                    <a:cubicBezTo>
                      <a:pt x="3" y="12"/>
                      <a:pt x="5" y="26"/>
                      <a:pt x="7" y="40"/>
                    </a:cubicBezTo>
                    <a:lnTo>
                      <a:pt x="21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1" name="Google Shape;2171;p34"/>
              <p:cNvSpPr/>
              <p:nvPr/>
            </p:nvSpPr>
            <p:spPr>
              <a:xfrm>
                <a:off x="6837725" y="1843900"/>
                <a:ext cx="14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1" extrusionOk="0">
                    <a:moveTo>
                      <a:pt x="40" y="0"/>
                    </a:moveTo>
                    <a:lnTo>
                      <a:pt x="0" y="21"/>
                    </a:lnTo>
                    <a:cubicBezTo>
                      <a:pt x="19" y="23"/>
                      <a:pt x="37" y="28"/>
                      <a:pt x="56" y="3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2" name="Google Shape;2172;p34"/>
              <p:cNvSpPr/>
              <p:nvPr/>
            </p:nvSpPr>
            <p:spPr>
              <a:xfrm>
                <a:off x="6281225" y="2230150"/>
                <a:ext cx="29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19" extrusionOk="0">
                    <a:moveTo>
                      <a:pt x="1030" y="720"/>
                    </a:moveTo>
                    <a:cubicBezTo>
                      <a:pt x="1060" y="729"/>
                      <a:pt x="1085" y="748"/>
                      <a:pt x="1104" y="773"/>
                    </a:cubicBezTo>
                    <a:cubicBezTo>
                      <a:pt x="1081" y="759"/>
                      <a:pt x="1055" y="741"/>
                      <a:pt x="1030" y="720"/>
                    </a:cubicBezTo>
                    <a:close/>
                    <a:moveTo>
                      <a:pt x="466" y="731"/>
                    </a:moveTo>
                    <a:cubicBezTo>
                      <a:pt x="502" y="731"/>
                      <a:pt x="560" y="774"/>
                      <a:pt x="622" y="824"/>
                    </a:cubicBezTo>
                    <a:cubicBezTo>
                      <a:pt x="605" y="820"/>
                      <a:pt x="588" y="818"/>
                      <a:pt x="571" y="818"/>
                    </a:cubicBezTo>
                    <a:cubicBezTo>
                      <a:pt x="517" y="818"/>
                      <a:pt x="469" y="841"/>
                      <a:pt x="439" y="896"/>
                    </a:cubicBezTo>
                    <a:cubicBezTo>
                      <a:pt x="414" y="774"/>
                      <a:pt x="429" y="731"/>
                      <a:pt x="466" y="731"/>
                    </a:cubicBezTo>
                    <a:close/>
                    <a:moveTo>
                      <a:pt x="622" y="824"/>
                    </a:moveTo>
                    <a:lnTo>
                      <a:pt x="622" y="824"/>
                    </a:lnTo>
                    <a:cubicBezTo>
                      <a:pt x="712" y="847"/>
                      <a:pt x="796" y="898"/>
                      <a:pt x="856" y="970"/>
                    </a:cubicBezTo>
                    <a:cubicBezTo>
                      <a:pt x="854" y="970"/>
                      <a:pt x="852" y="970"/>
                      <a:pt x="850" y="970"/>
                    </a:cubicBezTo>
                    <a:cubicBezTo>
                      <a:pt x="797" y="970"/>
                      <a:pt x="706" y="891"/>
                      <a:pt x="622" y="824"/>
                    </a:cubicBezTo>
                    <a:close/>
                    <a:moveTo>
                      <a:pt x="69" y="0"/>
                    </a:moveTo>
                    <a:cubicBezTo>
                      <a:pt x="43" y="0"/>
                      <a:pt x="21" y="3"/>
                      <a:pt x="0" y="8"/>
                    </a:cubicBezTo>
                    <a:cubicBezTo>
                      <a:pt x="195" y="407"/>
                      <a:pt x="388" y="796"/>
                      <a:pt x="566" y="1167"/>
                    </a:cubicBezTo>
                    <a:cubicBezTo>
                      <a:pt x="653" y="1202"/>
                      <a:pt x="736" y="1219"/>
                      <a:pt x="813" y="1219"/>
                    </a:cubicBezTo>
                    <a:cubicBezTo>
                      <a:pt x="969" y="1219"/>
                      <a:pt x="1101" y="1151"/>
                      <a:pt x="1194" y="1040"/>
                    </a:cubicBezTo>
                    <a:cubicBezTo>
                      <a:pt x="1167" y="982"/>
                      <a:pt x="1157" y="850"/>
                      <a:pt x="1104" y="773"/>
                    </a:cubicBezTo>
                    <a:lnTo>
                      <a:pt x="1104" y="773"/>
                    </a:lnTo>
                    <a:cubicBezTo>
                      <a:pt x="1113" y="780"/>
                      <a:pt x="1120" y="785"/>
                      <a:pt x="1129" y="789"/>
                    </a:cubicBezTo>
                    <a:cubicBezTo>
                      <a:pt x="1023" y="599"/>
                      <a:pt x="914" y="407"/>
                      <a:pt x="803" y="210"/>
                    </a:cubicBezTo>
                    <a:cubicBezTo>
                      <a:pt x="575" y="134"/>
                      <a:pt x="258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3" name="Google Shape;2173;p34"/>
              <p:cNvSpPr/>
              <p:nvPr/>
            </p:nvSpPr>
            <p:spPr>
              <a:xfrm>
                <a:off x="6233400" y="1958400"/>
                <a:ext cx="3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5" extrusionOk="0">
                    <a:moveTo>
                      <a:pt x="80" y="1"/>
                    </a:moveTo>
                    <a:lnTo>
                      <a:pt x="1" y="45"/>
                    </a:lnTo>
                    <a:cubicBezTo>
                      <a:pt x="30" y="40"/>
                      <a:pt x="60" y="37"/>
                      <a:pt x="90" y="37"/>
                    </a:cubicBezTo>
                    <a:cubicBezTo>
                      <a:pt x="99" y="37"/>
                      <a:pt x="109" y="37"/>
                      <a:pt x="119" y="38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4" name="Google Shape;2174;p34"/>
              <p:cNvSpPr/>
              <p:nvPr/>
            </p:nvSpPr>
            <p:spPr>
              <a:xfrm>
                <a:off x="6235775" y="1916925"/>
                <a:ext cx="811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902" extrusionOk="0">
                    <a:moveTo>
                      <a:pt x="3059" y="0"/>
                    </a:moveTo>
                    <a:lnTo>
                      <a:pt x="3047" y="7"/>
                    </a:lnTo>
                    <a:cubicBezTo>
                      <a:pt x="1916" y="621"/>
                      <a:pt x="889" y="1178"/>
                      <a:pt x="1" y="1655"/>
                    </a:cubicBezTo>
                    <a:cubicBezTo>
                      <a:pt x="40" y="1688"/>
                      <a:pt x="66" y="1736"/>
                      <a:pt x="66" y="1829"/>
                    </a:cubicBezTo>
                    <a:lnTo>
                      <a:pt x="699" y="1785"/>
                    </a:lnTo>
                    <a:lnTo>
                      <a:pt x="699" y="1785"/>
                    </a:lnTo>
                    <a:cubicBezTo>
                      <a:pt x="655" y="1811"/>
                      <a:pt x="625" y="1852"/>
                      <a:pt x="615" y="1901"/>
                    </a:cubicBezTo>
                    <a:cubicBezTo>
                      <a:pt x="972" y="1709"/>
                      <a:pt x="1362" y="1495"/>
                      <a:pt x="1784" y="1266"/>
                    </a:cubicBezTo>
                    <a:cubicBezTo>
                      <a:pt x="1714" y="1241"/>
                      <a:pt x="1643" y="1212"/>
                      <a:pt x="1596" y="1212"/>
                    </a:cubicBezTo>
                    <a:cubicBezTo>
                      <a:pt x="1595" y="1212"/>
                      <a:pt x="1593" y="1212"/>
                      <a:pt x="1591" y="1213"/>
                    </a:cubicBezTo>
                    <a:cubicBezTo>
                      <a:pt x="1505" y="1044"/>
                      <a:pt x="1523" y="999"/>
                      <a:pt x="1580" y="999"/>
                    </a:cubicBezTo>
                    <a:cubicBezTo>
                      <a:pt x="1646" y="999"/>
                      <a:pt x="1764" y="1059"/>
                      <a:pt x="1837" y="1059"/>
                    </a:cubicBezTo>
                    <a:cubicBezTo>
                      <a:pt x="1872" y="1059"/>
                      <a:pt x="1896" y="1045"/>
                      <a:pt x="1900" y="1006"/>
                    </a:cubicBezTo>
                    <a:cubicBezTo>
                      <a:pt x="1925" y="1060"/>
                      <a:pt x="1948" y="1113"/>
                      <a:pt x="1964" y="1168"/>
                    </a:cubicBezTo>
                    <a:lnTo>
                      <a:pt x="2463" y="897"/>
                    </a:lnTo>
                    <a:cubicBezTo>
                      <a:pt x="2401" y="845"/>
                      <a:pt x="2351" y="828"/>
                      <a:pt x="2308" y="828"/>
                    </a:cubicBezTo>
                    <a:cubicBezTo>
                      <a:pt x="2221" y="828"/>
                      <a:pt x="2165" y="903"/>
                      <a:pt x="2102" y="903"/>
                    </a:cubicBezTo>
                    <a:cubicBezTo>
                      <a:pt x="2098" y="903"/>
                      <a:pt x="2094" y="903"/>
                      <a:pt x="2090" y="902"/>
                    </a:cubicBezTo>
                    <a:lnTo>
                      <a:pt x="2426" y="670"/>
                    </a:lnTo>
                    <a:cubicBezTo>
                      <a:pt x="2444" y="737"/>
                      <a:pt x="2449" y="814"/>
                      <a:pt x="2481" y="888"/>
                    </a:cubicBezTo>
                    <a:lnTo>
                      <a:pt x="3244" y="473"/>
                    </a:lnTo>
                    <a:cubicBezTo>
                      <a:pt x="3182" y="461"/>
                      <a:pt x="3121" y="438"/>
                      <a:pt x="3070" y="403"/>
                    </a:cubicBezTo>
                    <a:cubicBezTo>
                      <a:pt x="3070" y="315"/>
                      <a:pt x="3075" y="255"/>
                      <a:pt x="3077" y="199"/>
                    </a:cubicBezTo>
                    <a:cubicBezTo>
                      <a:pt x="3059" y="165"/>
                      <a:pt x="3047" y="137"/>
                      <a:pt x="3047" y="137"/>
                    </a:cubicBezTo>
                    <a:lnTo>
                      <a:pt x="3047" y="137"/>
                    </a:lnTo>
                    <a:lnTo>
                      <a:pt x="3077" y="169"/>
                    </a:lnTo>
                    <a:cubicBezTo>
                      <a:pt x="3080" y="111"/>
                      <a:pt x="3073" y="56"/>
                      <a:pt x="3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5" name="Google Shape;2175;p34"/>
              <p:cNvSpPr/>
              <p:nvPr/>
            </p:nvSpPr>
            <p:spPr>
              <a:xfrm>
                <a:off x="6148050" y="1969025"/>
                <a:ext cx="8480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390" extrusionOk="0">
                    <a:moveTo>
                      <a:pt x="1148" y="1968"/>
                    </a:moveTo>
                    <a:lnTo>
                      <a:pt x="1148" y="1968"/>
                    </a:lnTo>
                    <a:cubicBezTo>
                      <a:pt x="1025" y="2022"/>
                      <a:pt x="893" y="2121"/>
                      <a:pt x="893" y="2184"/>
                    </a:cubicBezTo>
                    <a:lnTo>
                      <a:pt x="747" y="2056"/>
                    </a:lnTo>
                    <a:lnTo>
                      <a:pt x="1148" y="1968"/>
                    </a:lnTo>
                    <a:close/>
                    <a:moveTo>
                      <a:pt x="893" y="2184"/>
                    </a:moveTo>
                    <a:lnTo>
                      <a:pt x="951" y="2233"/>
                    </a:lnTo>
                    <a:cubicBezTo>
                      <a:pt x="909" y="2223"/>
                      <a:pt x="893" y="2205"/>
                      <a:pt x="893" y="2184"/>
                    </a:cubicBezTo>
                    <a:close/>
                    <a:moveTo>
                      <a:pt x="1284" y="2998"/>
                    </a:moveTo>
                    <a:lnTo>
                      <a:pt x="1284" y="2998"/>
                    </a:lnTo>
                    <a:cubicBezTo>
                      <a:pt x="1233" y="3023"/>
                      <a:pt x="1185" y="3044"/>
                      <a:pt x="1131" y="3065"/>
                    </a:cubicBezTo>
                    <a:cubicBezTo>
                      <a:pt x="1141" y="3030"/>
                      <a:pt x="1203" y="3009"/>
                      <a:pt x="1284" y="2998"/>
                    </a:cubicBezTo>
                    <a:close/>
                    <a:moveTo>
                      <a:pt x="2706" y="0"/>
                    </a:moveTo>
                    <a:cubicBezTo>
                      <a:pt x="1157" y="837"/>
                      <a:pt x="181" y="1359"/>
                      <a:pt x="30" y="1428"/>
                    </a:cubicBezTo>
                    <a:cubicBezTo>
                      <a:pt x="0" y="1454"/>
                      <a:pt x="72" y="1618"/>
                      <a:pt x="218" y="1876"/>
                    </a:cubicBezTo>
                    <a:lnTo>
                      <a:pt x="255" y="1864"/>
                    </a:lnTo>
                    <a:cubicBezTo>
                      <a:pt x="413" y="1887"/>
                      <a:pt x="341" y="1927"/>
                      <a:pt x="276" y="1975"/>
                    </a:cubicBezTo>
                    <a:cubicBezTo>
                      <a:pt x="420" y="2223"/>
                      <a:pt x="624" y="2541"/>
                      <a:pt x="860" y="2903"/>
                    </a:cubicBezTo>
                    <a:cubicBezTo>
                      <a:pt x="918" y="2884"/>
                      <a:pt x="981" y="2859"/>
                      <a:pt x="1055" y="2840"/>
                    </a:cubicBezTo>
                    <a:lnTo>
                      <a:pt x="1055" y="2840"/>
                    </a:lnTo>
                    <a:cubicBezTo>
                      <a:pt x="1011" y="2882"/>
                      <a:pt x="939" y="2903"/>
                      <a:pt x="874" y="2923"/>
                    </a:cubicBezTo>
                    <a:cubicBezTo>
                      <a:pt x="911" y="2981"/>
                      <a:pt x="951" y="3039"/>
                      <a:pt x="990" y="3100"/>
                    </a:cubicBezTo>
                    <a:cubicBezTo>
                      <a:pt x="992" y="3100"/>
                      <a:pt x="994" y="3100"/>
                      <a:pt x="996" y="3100"/>
                    </a:cubicBezTo>
                    <a:cubicBezTo>
                      <a:pt x="1223" y="3100"/>
                      <a:pt x="1141" y="3239"/>
                      <a:pt x="1145" y="3324"/>
                    </a:cubicBezTo>
                    <a:lnTo>
                      <a:pt x="1185" y="3382"/>
                    </a:lnTo>
                    <a:cubicBezTo>
                      <a:pt x="1197" y="3387"/>
                      <a:pt x="1213" y="3390"/>
                      <a:pt x="1234" y="3390"/>
                    </a:cubicBezTo>
                    <a:cubicBezTo>
                      <a:pt x="1275" y="3390"/>
                      <a:pt x="1334" y="3379"/>
                      <a:pt x="1419" y="3355"/>
                    </a:cubicBezTo>
                    <a:cubicBezTo>
                      <a:pt x="1614" y="3227"/>
                      <a:pt x="1558" y="3060"/>
                      <a:pt x="1628" y="2981"/>
                    </a:cubicBezTo>
                    <a:cubicBezTo>
                      <a:pt x="1597" y="2980"/>
                      <a:pt x="1567" y="2979"/>
                      <a:pt x="1537" y="2979"/>
                    </a:cubicBezTo>
                    <a:cubicBezTo>
                      <a:pt x="1452" y="2979"/>
                      <a:pt x="1368" y="2986"/>
                      <a:pt x="1284" y="2998"/>
                    </a:cubicBezTo>
                    <a:cubicBezTo>
                      <a:pt x="1563" y="2856"/>
                      <a:pt x="1741" y="2655"/>
                      <a:pt x="1781" y="2495"/>
                    </a:cubicBezTo>
                    <a:cubicBezTo>
                      <a:pt x="1769" y="2492"/>
                      <a:pt x="1755" y="2488"/>
                      <a:pt x="1746" y="2481"/>
                    </a:cubicBezTo>
                    <a:lnTo>
                      <a:pt x="1702" y="2492"/>
                    </a:lnTo>
                    <a:cubicBezTo>
                      <a:pt x="1711" y="2481"/>
                      <a:pt x="1723" y="2467"/>
                      <a:pt x="1734" y="2451"/>
                    </a:cubicBezTo>
                    <a:cubicBezTo>
                      <a:pt x="1683" y="2330"/>
                      <a:pt x="1284" y="2358"/>
                      <a:pt x="1363" y="2068"/>
                    </a:cubicBezTo>
                    <a:cubicBezTo>
                      <a:pt x="1488" y="2003"/>
                      <a:pt x="1618" y="1950"/>
                      <a:pt x="1753" y="1910"/>
                    </a:cubicBezTo>
                    <a:cubicBezTo>
                      <a:pt x="1748" y="1890"/>
                      <a:pt x="1741" y="1866"/>
                      <a:pt x="1737" y="1845"/>
                    </a:cubicBezTo>
                    <a:cubicBezTo>
                      <a:pt x="1667" y="1815"/>
                      <a:pt x="1604" y="1792"/>
                      <a:pt x="1602" y="1774"/>
                    </a:cubicBezTo>
                    <a:lnTo>
                      <a:pt x="1602" y="1774"/>
                    </a:lnTo>
                    <a:lnTo>
                      <a:pt x="1718" y="1781"/>
                    </a:lnTo>
                    <a:cubicBezTo>
                      <a:pt x="1632" y="1424"/>
                      <a:pt x="1618" y="1173"/>
                      <a:pt x="1711" y="1085"/>
                    </a:cubicBezTo>
                    <a:lnTo>
                      <a:pt x="1711" y="1085"/>
                    </a:lnTo>
                    <a:cubicBezTo>
                      <a:pt x="1709" y="1087"/>
                      <a:pt x="1708" y="1089"/>
                      <a:pt x="1710" y="1089"/>
                    </a:cubicBezTo>
                    <a:cubicBezTo>
                      <a:pt x="1742" y="1089"/>
                      <a:pt x="2354" y="768"/>
                      <a:pt x="3392" y="209"/>
                    </a:cubicBezTo>
                    <a:cubicBezTo>
                      <a:pt x="3309" y="193"/>
                      <a:pt x="3227" y="178"/>
                      <a:pt x="3152" y="178"/>
                    </a:cubicBezTo>
                    <a:cubicBezTo>
                      <a:pt x="3039" y="178"/>
                      <a:pt x="2944" y="213"/>
                      <a:pt x="2893" y="332"/>
                    </a:cubicBezTo>
                    <a:lnTo>
                      <a:pt x="27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6" name="Google Shape;2176;p34"/>
              <p:cNvSpPr/>
              <p:nvPr/>
            </p:nvSpPr>
            <p:spPr>
              <a:xfrm>
                <a:off x="6182575" y="2044000"/>
                <a:ext cx="493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794" extrusionOk="0">
                    <a:moveTo>
                      <a:pt x="729" y="1"/>
                    </a:moveTo>
                    <a:cubicBezTo>
                      <a:pt x="652" y="43"/>
                      <a:pt x="571" y="84"/>
                      <a:pt x="492" y="128"/>
                    </a:cubicBezTo>
                    <a:cubicBezTo>
                      <a:pt x="536" y="149"/>
                      <a:pt x="587" y="198"/>
                      <a:pt x="650" y="302"/>
                    </a:cubicBezTo>
                    <a:lnTo>
                      <a:pt x="504" y="325"/>
                    </a:lnTo>
                    <a:cubicBezTo>
                      <a:pt x="504" y="325"/>
                      <a:pt x="504" y="328"/>
                      <a:pt x="504" y="328"/>
                    </a:cubicBezTo>
                    <a:cubicBezTo>
                      <a:pt x="291" y="397"/>
                      <a:pt x="464" y="490"/>
                      <a:pt x="404" y="597"/>
                    </a:cubicBezTo>
                    <a:cubicBezTo>
                      <a:pt x="272" y="634"/>
                      <a:pt x="138" y="659"/>
                      <a:pt x="1" y="673"/>
                    </a:cubicBezTo>
                    <a:cubicBezTo>
                      <a:pt x="272" y="1065"/>
                      <a:pt x="566" y="1480"/>
                      <a:pt x="866" y="1890"/>
                    </a:cubicBezTo>
                    <a:cubicBezTo>
                      <a:pt x="898" y="1876"/>
                      <a:pt x="933" y="1867"/>
                      <a:pt x="970" y="1862"/>
                    </a:cubicBezTo>
                    <a:lnTo>
                      <a:pt x="970" y="1862"/>
                    </a:lnTo>
                    <a:cubicBezTo>
                      <a:pt x="922" y="1917"/>
                      <a:pt x="945" y="1929"/>
                      <a:pt x="986" y="1929"/>
                    </a:cubicBezTo>
                    <a:cubicBezTo>
                      <a:pt x="1020" y="1929"/>
                      <a:pt x="1065" y="1921"/>
                      <a:pt x="1095" y="1921"/>
                    </a:cubicBezTo>
                    <a:cubicBezTo>
                      <a:pt x="1136" y="1921"/>
                      <a:pt x="1149" y="1936"/>
                      <a:pt x="1065" y="2004"/>
                    </a:cubicBezTo>
                    <a:lnTo>
                      <a:pt x="949" y="2004"/>
                    </a:lnTo>
                    <a:cubicBezTo>
                      <a:pt x="998" y="2069"/>
                      <a:pt x="1044" y="2134"/>
                      <a:pt x="1093" y="2201"/>
                    </a:cubicBezTo>
                    <a:cubicBezTo>
                      <a:pt x="1095" y="2189"/>
                      <a:pt x="1097" y="2180"/>
                      <a:pt x="1100" y="2168"/>
                    </a:cubicBezTo>
                    <a:lnTo>
                      <a:pt x="1334" y="2523"/>
                    </a:lnTo>
                    <a:lnTo>
                      <a:pt x="1350" y="2544"/>
                    </a:lnTo>
                    <a:lnTo>
                      <a:pt x="1519" y="2347"/>
                    </a:lnTo>
                    <a:lnTo>
                      <a:pt x="1519" y="2347"/>
                    </a:lnTo>
                    <a:cubicBezTo>
                      <a:pt x="1628" y="2560"/>
                      <a:pt x="1315" y="2407"/>
                      <a:pt x="1410" y="2625"/>
                    </a:cubicBezTo>
                    <a:cubicBezTo>
                      <a:pt x="1443" y="2669"/>
                      <a:pt x="1475" y="2711"/>
                      <a:pt x="1508" y="2753"/>
                    </a:cubicBezTo>
                    <a:cubicBezTo>
                      <a:pt x="1566" y="2781"/>
                      <a:pt x="1617" y="2793"/>
                      <a:pt x="1662" y="2793"/>
                    </a:cubicBezTo>
                    <a:cubicBezTo>
                      <a:pt x="1798" y="2793"/>
                      <a:pt x="1883" y="2683"/>
                      <a:pt x="1971" y="2572"/>
                    </a:cubicBezTo>
                    <a:lnTo>
                      <a:pt x="1832" y="2308"/>
                    </a:lnTo>
                    <a:lnTo>
                      <a:pt x="1774" y="2310"/>
                    </a:lnTo>
                    <a:lnTo>
                      <a:pt x="1774" y="2310"/>
                    </a:lnTo>
                    <a:lnTo>
                      <a:pt x="1804" y="2257"/>
                    </a:lnTo>
                    <a:cubicBezTo>
                      <a:pt x="1529" y="1740"/>
                      <a:pt x="1269" y="1248"/>
                      <a:pt x="1035" y="798"/>
                    </a:cubicBezTo>
                    <a:cubicBezTo>
                      <a:pt x="961" y="613"/>
                      <a:pt x="891" y="432"/>
                      <a:pt x="826" y="256"/>
                    </a:cubicBezTo>
                    <a:cubicBezTo>
                      <a:pt x="805" y="254"/>
                      <a:pt x="789" y="244"/>
                      <a:pt x="777" y="230"/>
                    </a:cubicBezTo>
                    <a:lnTo>
                      <a:pt x="777" y="230"/>
                    </a:lnTo>
                    <a:cubicBezTo>
                      <a:pt x="791" y="240"/>
                      <a:pt x="808" y="247"/>
                      <a:pt x="824" y="254"/>
                    </a:cubicBezTo>
                    <a:cubicBezTo>
                      <a:pt x="791" y="168"/>
                      <a:pt x="759" y="82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7" name="Google Shape;2177;p34"/>
              <p:cNvSpPr/>
              <p:nvPr/>
            </p:nvSpPr>
            <p:spPr>
              <a:xfrm>
                <a:off x="6186400" y="2052425"/>
                <a:ext cx="67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86" extrusionOk="0">
                    <a:moveTo>
                      <a:pt x="270" y="0"/>
                    </a:moveTo>
                    <a:lnTo>
                      <a:pt x="22" y="37"/>
                    </a:lnTo>
                    <a:cubicBezTo>
                      <a:pt x="12" y="51"/>
                      <a:pt x="5" y="65"/>
                      <a:pt x="1" y="81"/>
                    </a:cubicBezTo>
                    <a:cubicBezTo>
                      <a:pt x="16" y="84"/>
                      <a:pt x="31" y="85"/>
                      <a:pt x="46" y="85"/>
                    </a:cubicBezTo>
                    <a:cubicBezTo>
                      <a:pt x="136" y="85"/>
                      <a:pt x="214" y="36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8" name="Google Shape;2178;p34"/>
              <p:cNvSpPr/>
              <p:nvPr/>
            </p:nvSpPr>
            <p:spPr>
              <a:xfrm>
                <a:off x="7110800" y="1769300"/>
                <a:ext cx="6050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33" extrusionOk="0">
                    <a:moveTo>
                      <a:pt x="121" y="1"/>
                    </a:moveTo>
                    <a:cubicBezTo>
                      <a:pt x="84" y="14"/>
                      <a:pt x="42" y="28"/>
                      <a:pt x="1" y="40"/>
                    </a:cubicBezTo>
                    <a:cubicBezTo>
                      <a:pt x="38" y="295"/>
                      <a:pt x="75" y="562"/>
                      <a:pt x="114" y="833"/>
                    </a:cubicBezTo>
                    <a:cubicBezTo>
                      <a:pt x="154" y="819"/>
                      <a:pt x="198" y="810"/>
                      <a:pt x="242" y="805"/>
                    </a:cubicBezTo>
                    <a:cubicBezTo>
                      <a:pt x="200" y="531"/>
                      <a:pt x="161" y="263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79" name="Google Shape;2179;p34"/>
              <p:cNvSpPr/>
              <p:nvPr/>
            </p:nvSpPr>
            <p:spPr>
              <a:xfrm>
                <a:off x="6315775" y="1914375"/>
                <a:ext cx="10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7" extrusionOk="0">
                    <a:moveTo>
                      <a:pt x="30" y="0"/>
                    </a:moveTo>
                    <a:lnTo>
                      <a:pt x="0" y="16"/>
                    </a:lnTo>
                    <a:lnTo>
                      <a:pt x="42" y="46"/>
                    </a:lnTo>
                    <a:cubicBezTo>
                      <a:pt x="37" y="28"/>
                      <a:pt x="33" y="16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0" name="Google Shape;2180;p34"/>
              <p:cNvSpPr/>
              <p:nvPr/>
            </p:nvSpPr>
            <p:spPr>
              <a:xfrm>
                <a:off x="6339525" y="2258275"/>
                <a:ext cx="4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335" extrusionOk="0">
                    <a:moveTo>
                      <a:pt x="1" y="0"/>
                    </a:moveTo>
                    <a:cubicBezTo>
                      <a:pt x="1" y="98"/>
                      <a:pt x="82" y="248"/>
                      <a:pt x="174" y="334"/>
                    </a:cubicBezTo>
                    <a:cubicBezTo>
                      <a:pt x="163" y="265"/>
                      <a:pt x="154" y="197"/>
                      <a:pt x="144" y="12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1" name="Google Shape;2181;p34"/>
              <p:cNvSpPr/>
              <p:nvPr/>
            </p:nvSpPr>
            <p:spPr>
              <a:xfrm>
                <a:off x="6229525" y="2124975"/>
                <a:ext cx="60700" cy="932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3729" extrusionOk="0">
                    <a:moveTo>
                      <a:pt x="2096" y="3524"/>
                    </a:moveTo>
                    <a:lnTo>
                      <a:pt x="2138" y="3552"/>
                    </a:lnTo>
                    <a:cubicBezTo>
                      <a:pt x="2145" y="3566"/>
                      <a:pt x="2150" y="3578"/>
                      <a:pt x="2154" y="3587"/>
                    </a:cubicBezTo>
                    <a:cubicBezTo>
                      <a:pt x="2131" y="3571"/>
                      <a:pt x="2110" y="3550"/>
                      <a:pt x="2096" y="3524"/>
                    </a:cubicBezTo>
                    <a:close/>
                    <a:moveTo>
                      <a:pt x="450" y="0"/>
                    </a:moveTo>
                    <a:cubicBezTo>
                      <a:pt x="376" y="51"/>
                      <a:pt x="297" y="90"/>
                      <a:pt x="207" y="90"/>
                    </a:cubicBezTo>
                    <a:cubicBezTo>
                      <a:pt x="144" y="90"/>
                      <a:pt x="76" y="71"/>
                      <a:pt x="1" y="26"/>
                    </a:cubicBezTo>
                    <a:lnTo>
                      <a:pt x="1" y="26"/>
                    </a:lnTo>
                    <a:cubicBezTo>
                      <a:pt x="172" y="378"/>
                      <a:pt x="348" y="735"/>
                      <a:pt x="527" y="1099"/>
                    </a:cubicBezTo>
                    <a:cubicBezTo>
                      <a:pt x="636" y="1456"/>
                      <a:pt x="673" y="1693"/>
                      <a:pt x="594" y="1744"/>
                    </a:cubicBezTo>
                    <a:lnTo>
                      <a:pt x="793" y="1635"/>
                    </a:lnTo>
                    <a:lnTo>
                      <a:pt x="1496" y="3056"/>
                    </a:lnTo>
                    <a:cubicBezTo>
                      <a:pt x="1518" y="3085"/>
                      <a:pt x="1542" y="3103"/>
                      <a:pt x="1567" y="3103"/>
                    </a:cubicBezTo>
                    <a:cubicBezTo>
                      <a:pt x="1589" y="3103"/>
                      <a:pt x="1611" y="3089"/>
                      <a:pt x="1635" y="3058"/>
                    </a:cubicBezTo>
                    <a:lnTo>
                      <a:pt x="1677" y="3401"/>
                    </a:lnTo>
                    <a:cubicBezTo>
                      <a:pt x="1693" y="3392"/>
                      <a:pt x="1709" y="3388"/>
                      <a:pt x="1725" y="3388"/>
                    </a:cubicBezTo>
                    <a:cubicBezTo>
                      <a:pt x="1833" y="3388"/>
                      <a:pt x="1937" y="3589"/>
                      <a:pt x="2008" y="3728"/>
                    </a:cubicBezTo>
                    <a:cubicBezTo>
                      <a:pt x="2009" y="3677"/>
                      <a:pt x="2036" y="3666"/>
                      <a:pt x="2068" y="3666"/>
                    </a:cubicBezTo>
                    <a:cubicBezTo>
                      <a:pt x="2092" y="3666"/>
                      <a:pt x="2120" y="3673"/>
                      <a:pt x="2141" y="3673"/>
                    </a:cubicBezTo>
                    <a:cubicBezTo>
                      <a:pt x="2171" y="3673"/>
                      <a:pt x="2186" y="3658"/>
                      <a:pt x="2154" y="3587"/>
                    </a:cubicBezTo>
                    <a:lnTo>
                      <a:pt x="2154" y="3587"/>
                    </a:lnTo>
                    <a:cubicBezTo>
                      <a:pt x="2199" y="3620"/>
                      <a:pt x="2251" y="3627"/>
                      <a:pt x="2311" y="3627"/>
                    </a:cubicBezTo>
                    <a:cubicBezTo>
                      <a:pt x="2347" y="3627"/>
                      <a:pt x="2385" y="3625"/>
                      <a:pt x="2428" y="3624"/>
                    </a:cubicBezTo>
                    <a:cubicBezTo>
                      <a:pt x="2029" y="2908"/>
                      <a:pt x="1616" y="2156"/>
                      <a:pt x="1211" y="1405"/>
                    </a:cubicBezTo>
                    <a:cubicBezTo>
                      <a:pt x="1211" y="1405"/>
                      <a:pt x="1213" y="1405"/>
                      <a:pt x="1213" y="1403"/>
                    </a:cubicBezTo>
                    <a:lnTo>
                      <a:pt x="1204" y="1394"/>
                    </a:lnTo>
                    <a:cubicBezTo>
                      <a:pt x="949" y="925"/>
                      <a:pt x="696" y="457"/>
                      <a:pt x="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2" name="Google Shape;2182;p34"/>
              <p:cNvSpPr/>
              <p:nvPr/>
            </p:nvSpPr>
            <p:spPr>
              <a:xfrm>
                <a:off x="6897475" y="2030450"/>
                <a:ext cx="45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72" extrusionOk="0">
                    <a:moveTo>
                      <a:pt x="181" y="0"/>
                    </a:moveTo>
                    <a:cubicBezTo>
                      <a:pt x="79" y="61"/>
                      <a:pt x="0" y="68"/>
                      <a:pt x="51" y="272"/>
                    </a:cubicBezTo>
                    <a:lnTo>
                      <a:pt x="181" y="202"/>
                    </a:lnTo>
                    <a:cubicBezTo>
                      <a:pt x="169" y="135"/>
                      <a:pt x="169" y="68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3" name="Google Shape;2183;p34"/>
              <p:cNvSpPr/>
              <p:nvPr/>
            </p:nvSpPr>
            <p:spPr>
              <a:xfrm>
                <a:off x="6787875" y="1880975"/>
                <a:ext cx="102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242" extrusionOk="0">
                    <a:moveTo>
                      <a:pt x="17" y="1"/>
                    </a:moveTo>
                    <a:cubicBezTo>
                      <a:pt x="3" y="38"/>
                      <a:pt x="0" y="75"/>
                      <a:pt x="5" y="114"/>
                    </a:cubicBezTo>
                    <a:lnTo>
                      <a:pt x="21" y="105"/>
                    </a:lnTo>
                    <a:cubicBezTo>
                      <a:pt x="49" y="260"/>
                      <a:pt x="86" y="488"/>
                      <a:pt x="130" y="763"/>
                    </a:cubicBezTo>
                    <a:cubicBezTo>
                      <a:pt x="146" y="780"/>
                      <a:pt x="164" y="796"/>
                      <a:pt x="182" y="796"/>
                    </a:cubicBezTo>
                    <a:cubicBezTo>
                      <a:pt x="195" y="796"/>
                      <a:pt x="208" y="787"/>
                      <a:pt x="221" y="763"/>
                    </a:cubicBezTo>
                    <a:lnTo>
                      <a:pt x="221" y="763"/>
                    </a:lnTo>
                    <a:cubicBezTo>
                      <a:pt x="219" y="897"/>
                      <a:pt x="208" y="944"/>
                      <a:pt x="190" y="944"/>
                    </a:cubicBezTo>
                    <a:cubicBezTo>
                      <a:pt x="180" y="944"/>
                      <a:pt x="167" y="929"/>
                      <a:pt x="153" y="907"/>
                    </a:cubicBezTo>
                    <a:lnTo>
                      <a:pt x="153" y="907"/>
                    </a:lnTo>
                    <a:cubicBezTo>
                      <a:pt x="165" y="974"/>
                      <a:pt x="174" y="1044"/>
                      <a:pt x="186" y="1116"/>
                    </a:cubicBezTo>
                    <a:cubicBezTo>
                      <a:pt x="248" y="1143"/>
                      <a:pt x="344" y="1241"/>
                      <a:pt x="406" y="1241"/>
                    </a:cubicBezTo>
                    <a:cubicBezTo>
                      <a:pt x="407" y="1241"/>
                      <a:pt x="408" y="1241"/>
                      <a:pt x="408" y="1241"/>
                    </a:cubicBezTo>
                    <a:cubicBezTo>
                      <a:pt x="385" y="1072"/>
                      <a:pt x="367" y="914"/>
                      <a:pt x="348" y="773"/>
                    </a:cubicBezTo>
                    <a:lnTo>
                      <a:pt x="221" y="504"/>
                    </a:lnTo>
                    <a:lnTo>
                      <a:pt x="311" y="483"/>
                    </a:lnTo>
                    <a:cubicBezTo>
                      <a:pt x="300" y="400"/>
                      <a:pt x="290" y="325"/>
                      <a:pt x="283" y="260"/>
                    </a:cubicBezTo>
                    <a:cubicBezTo>
                      <a:pt x="191" y="119"/>
                      <a:pt x="72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4" name="Google Shape;2184;p34"/>
              <p:cNvSpPr/>
              <p:nvPr/>
            </p:nvSpPr>
            <p:spPr>
              <a:xfrm>
                <a:off x="6793550" y="1915050"/>
                <a:ext cx="7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6" extrusionOk="0">
                    <a:moveTo>
                      <a:pt x="31" y="1"/>
                    </a:moveTo>
                    <a:lnTo>
                      <a:pt x="1" y="17"/>
                    </a:lnTo>
                    <a:cubicBezTo>
                      <a:pt x="10" y="75"/>
                      <a:pt x="19" y="135"/>
                      <a:pt x="31" y="196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5" name="Google Shape;2185;p34"/>
              <p:cNvSpPr/>
              <p:nvPr/>
            </p:nvSpPr>
            <p:spPr>
              <a:xfrm>
                <a:off x="6526775" y="2005175"/>
                <a:ext cx="181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56" extrusionOk="0">
                    <a:moveTo>
                      <a:pt x="652" y="1"/>
                    </a:moveTo>
                    <a:lnTo>
                      <a:pt x="1" y="355"/>
                    </a:lnTo>
                    <a:cubicBezTo>
                      <a:pt x="247" y="309"/>
                      <a:pt x="418" y="179"/>
                      <a:pt x="724" y="82"/>
                    </a:cubicBezTo>
                    <a:cubicBezTo>
                      <a:pt x="701" y="54"/>
                      <a:pt x="678" y="26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6" name="Google Shape;2186;p34"/>
              <p:cNvSpPr/>
              <p:nvPr/>
            </p:nvSpPr>
            <p:spPr>
              <a:xfrm>
                <a:off x="6870750" y="1848525"/>
                <a:ext cx="56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202" extrusionOk="0">
                    <a:moveTo>
                      <a:pt x="75" y="814"/>
                    </a:moveTo>
                    <a:lnTo>
                      <a:pt x="160" y="856"/>
                    </a:lnTo>
                    <a:cubicBezTo>
                      <a:pt x="130" y="844"/>
                      <a:pt x="103" y="831"/>
                      <a:pt x="75" y="814"/>
                    </a:cubicBezTo>
                    <a:close/>
                    <a:moveTo>
                      <a:pt x="70" y="1"/>
                    </a:moveTo>
                    <a:cubicBezTo>
                      <a:pt x="58" y="12"/>
                      <a:pt x="49" y="28"/>
                      <a:pt x="40" y="42"/>
                    </a:cubicBezTo>
                    <a:cubicBezTo>
                      <a:pt x="140" y="135"/>
                      <a:pt x="58" y="281"/>
                      <a:pt x="1" y="429"/>
                    </a:cubicBezTo>
                    <a:cubicBezTo>
                      <a:pt x="17" y="543"/>
                      <a:pt x="33" y="666"/>
                      <a:pt x="49" y="798"/>
                    </a:cubicBezTo>
                    <a:cubicBezTo>
                      <a:pt x="58" y="803"/>
                      <a:pt x="65" y="810"/>
                      <a:pt x="75" y="814"/>
                    </a:cubicBezTo>
                    <a:lnTo>
                      <a:pt x="52" y="805"/>
                    </a:lnTo>
                    <a:lnTo>
                      <a:pt x="52" y="805"/>
                    </a:lnTo>
                    <a:cubicBezTo>
                      <a:pt x="68" y="930"/>
                      <a:pt x="86" y="1062"/>
                      <a:pt x="105" y="1201"/>
                    </a:cubicBezTo>
                    <a:cubicBezTo>
                      <a:pt x="142" y="1176"/>
                      <a:pt x="181" y="1153"/>
                      <a:pt x="223" y="1137"/>
                    </a:cubicBezTo>
                    <a:cubicBezTo>
                      <a:pt x="158" y="673"/>
                      <a:pt x="107" y="28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7" name="Google Shape;2187;p34"/>
              <p:cNvSpPr/>
              <p:nvPr/>
            </p:nvSpPr>
            <p:spPr>
              <a:xfrm>
                <a:off x="6874575" y="1881675"/>
                <a:ext cx="1045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296" extrusionOk="0">
                    <a:moveTo>
                      <a:pt x="98" y="1"/>
                    </a:moveTo>
                    <a:cubicBezTo>
                      <a:pt x="42" y="10"/>
                      <a:pt x="5" y="68"/>
                      <a:pt x="1" y="225"/>
                    </a:cubicBezTo>
                    <a:cubicBezTo>
                      <a:pt x="89" y="858"/>
                      <a:pt x="193" y="1579"/>
                      <a:pt x="295" y="2296"/>
                    </a:cubicBezTo>
                    <a:cubicBezTo>
                      <a:pt x="339" y="2270"/>
                      <a:pt x="378" y="2242"/>
                      <a:pt x="418" y="2212"/>
                    </a:cubicBezTo>
                    <a:cubicBezTo>
                      <a:pt x="302" y="1436"/>
                      <a:pt x="191" y="66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8" name="Google Shape;2188;p34"/>
              <p:cNvSpPr/>
              <p:nvPr/>
            </p:nvSpPr>
            <p:spPr>
              <a:xfrm>
                <a:off x="6480775" y="2081575"/>
                <a:ext cx="14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9" h="23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" y="77"/>
                      <a:pt x="21" y="155"/>
                      <a:pt x="33" y="237"/>
                    </a:cubicBezTo>
                    <a:cubicBezTo>
                      <a:pt x="58" y="197"/>
                      <a:pt x="58" y="135"/>
                      <a:pt x="12" y="12"/>
                    </a:cubicBezTo>
                    <a:cubicBezTo>
                      <a:pt x="7" y="7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89" name="Google Shape;2189;p34"/>
              <p:cNvSpPr/>
              <p:nvPr/>
            </p:nvSpPr>
            <p:spPr>
              <a:xfrm>
                <a:off x="6838875" y="1840075"/>
                <a:ext cx="141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5" extrusionOk="0">
                    <a:moveTo>
                      <a:pt x="274" y="0"/>
                    </a:moveTo>
                    <a:lnTo>
                      <a:pt x="0" y="148"/>
                    </a:lnTo>
                    <a:lnTo>
                      <a:pt x="260" y="485"/>
                    </a:lnTo>
                    <a:lnTo>
                      <a:pt x="564" y="315"/>
                    </a:lnTo>
                    <a:cubicBezTo>
                      <a:pt x="550" y="281"/>
                      <a:pt x="534" y="246"/>
                      <a:pt x="515" y="211"/>
                    </a:cubicBezTo>
                    <a:cubicBezTo>
                      <a:pt x="451" y="102"/>
                      <a:pt x="414" y="69"/>
                      <a:pt x="389" y="69"/>
                    </a:cubicBezTo>
                    <a:cubicBezTo>
                      <a:pt x="348" y="69"/>
                      <a:pt x="339" y="157"/>
                      <a:pt x="290" y="157"/>
                    </a:cubicBezTo>
                    <a:cubicBezTo>
                      <a:pt x="273" y="157"/>
                      <a:pt x="251" y="146"/>
                      <a:pt x="221" y="116"/>
                    </a:cubicBezTo>
                    <a:cubicBezTo>
                      <a:pt x="251" y="84"/>
                      <a:pt x="269" y="44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0" name="Google Shape;2190;p34"/>
              <p:cNvSpPr/>
              <p:nvPr/>
            </p:nvSpPr>
            <p:spPr>
              <a:xfrm>
                <a:off x="6488825" y="2020375"/>
                <a:ext cx="4035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009" extrusionOk="0">
                    <a:moveTo>
                      <a:pt x="1060" y="0"/>
                    </a:moveTo>
                    <a:lnTo>
                      <a:pt x="0" y="580"/>
                    </a:lnTo>
                    <a:cubicBezTo>
                      <a:pt x="5" y="712"/>
                      <a:pt x="126" y="888"/>
                      <a:pt x="248" y="1009"/>
                    </a:cubicBezTo>
                    <a:cubicBezTo>
                      <a:pt x="250" y="906"/>
                      <a:pt x="270" y="867"/>
                      <a:pt x="303" y="867"/>
                    </a:cubicBezTo>
                    <a:cubicBezTo>
                      <a:pt x="330" y="867"/>
                      <a:pt x="365" y="894"/>
                      <a:pt x="404" y="934"/>
                    </a:cubicBezTo>
                    <a:cubicBezTo>
                      <a:pt x="800" y="714"/>
                      <a:pt x="1204" y="489"/>
                      <a:pt x="1614" y="262"/>
                    </a:cubicBezTo>
                    <a:cubicBezTo>
                      <a:pt x="1431" y="246"/>
                      <a:pt x="1245" y="176"/>
                      <a:pt x="1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1" name="Google Shape;2191;p34"/>
              <p:cNvSpPr/>
              <p:nvPr/>
            </p:nvSpPr>
            <p:spPr>
              <a:xfrm>
                <a:off x="6340625" y="2253350"/>
                <a:ext cx="19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165" extrusionOk="0">
                    <a:moveTo>
                      <a:pt x="54" y="0"/>
                    </a:moveTo>
                    <a:lnTo>
                      <a:pt x="1" y="17"/>
                    </a:lnTo>
                    <a:lnTo>
                      <a:pt x="77" y="165"/>
                    </a:lnTo>
                    <a:cubicBezTo>
                      <a:pt x="68" y="112"/>
                      <a:pt x="61" y="56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2" name="Google Shape;2192;p34"/>
              <p:cNvSpPr/>
              <p:nvPr/>
            </p:nvSpPr>
            <p:spPr>
              <a:xfrm>
                <a:off x="6332800" y="2220975"/>
                <a:ext cx="91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882" extrusionOk="0">
                    <a:moveTo>
                      <a:pt x="31" y="0"/>
                    </a:moveTo>
                    <a:cubicBezTo>
                      <a:pt x="20" y="0"/>
                      <a:pt x="9" y="1"/>
                      <a:pt x="1" y="4"/>
                    </a:cubicBezTo>
                    <a:cubicBezTo>
                      <a:pt x="40" y="289"/>
                      <a:pt x="82" y="577"/>
                      <a:pt x="126" y="866"/>
                    </a:cubicBezTo>
                    <a:cubicBezTo>
                      <a:pt x="157" y="877"/>
                      <a:pt x="182" y="881"/>
                      <a:pt x="201" y="881"/>
                    </a:cubicBezTo>
                    <a:cubicBezTo>
                      <a:pt x="367" y="881"/>
                      <a:pt x="125" y="536"/>
                      <a:pt x="237" y="426"/>
                    </a:cubicBezTo>
                    <a:lnTo>
                      <a:pt x="237" y="426"/>
                    </a:lnTo>
                    <a:lnTo>
                      <a:pt x="246" y="458"/>
                    </a:lnTo>
                    <a:cubicBezTo>
                      <a:pt x="226" y="308"/>
                      <a:pt x="202" y="157"/>
                      <a:pt x="181" y="6"/>
                    </a:cubicBezTo>
                    <a:cubicBezTo>
                      <a:pt x="170" y="9"/>
                      <a:pt x="158" y="9"/>
                      <a:pt x="146" y="9"/>
                    </a:cubicBezTo>
                    <a:cubicBezTo>
                      <a:pt x="105" y="9"/>
                      <a:pt x="63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3" name="Google Shape;2193;p34"/>
              <p:cNvSpPr/>
              <p:nvPr/>
            </p:nvSpPr>
            <p:spPr>
              <a:xfrm>
                <a:off x="6795225" y="1926025"/>
                <a:ext cx="6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51" extrusionOk="0">
                    <a:moveTo>
                      <a:pt x="1" y="0"/>
                    </a:moveTo>
                    <a:cubicBezTo>
                      <a:pt x="43" y="269"/>
                      <a:pt x="87" y="554"/>
                      <a:pt x="133" y="851"/>
                    </a:cubicBezTo>
                    <a:cubicBezTo>
                      <a:pt x="170" y="696"/>
                      <a:pt x="175" y="496"/>
                      <a:pt x="242" y="373"/>
                    </a:cubicBezTo>
                    <a:cubicBezTo>
                      <a:pt x="228" y="283"/>
                      <a:pt x="216" y="195"/>
                      <a:pt x="205" y="10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4" name="Google Shape;2194;p34"/>
              <p:cNvSpPr/>
              <p:nvPr/>
            </p:nvSpPr>
            <p:spPr>
              <a:xfrm>
                <a:off x="7027000" y="1778100"/>
                <a:ext cx="2395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9" y="1362"/>
                      <a:pt x="543" y="3539"/>
                      <a:pt x="784" y="5071"/>
                    </a:cubicBezTo>
                    <a:lnTo>
                      <a:pt x="958" y="5263"/>
                    </a:lnTo>
                    <a:cubicBezTo>
                      <a:pt x="856" y="4572"/>
                      <a:pt x="728" y="3719"/>
                      <a:pt x="599" y="2859"/>
                    </a:cubicBezTo>
                    <a:cubicBezTo>
                      <a:pt x="580" y="2838"/>
                      <a:pt x="559" y="2818"/>
                      <a:pt x="536" y="2797"/>
                    </a:cubicBezTo>
                    <a:lnTo>
                      <a:pt x="536" y="2797"/>
                    </a:lnTo>
                    <a:cubicBezTo>
                      <a:pt x="541" y="2798"/>
                      <a:pt x="546" y="2799"/>
                      <a:pt x="551" y="2799"/>
                    </a:cubicBezTo>
                    <a:cubicBezTo>
                      <a:pt x="564" y="2799"/>
                      <a:pt x="577" y="2794"/>
                      <a:pt x="589" y="2787"/>
                    </a:cubicBezTo>
                    <a:cubicBezTo>
                      <a:pt x="501" y="2213"/>
                      <a:pt x="415" y="1635"/>
                      <a:pt x="332" y="1107"/>
                    </a:cubicBezTo>
                    <a:lnTo>
                      <a:pt x="332" y="1107"/>
                    </a:lnTo>
                    <a:cubicBezTo>
                      <a:pt x="320" y="1155"/>
                      <a:pt x="323" y="1206"/>
                      <a:pt x="339" y="1255"/>
                    </a:cubicBezTo>
                    <a:cubicBezTo>
                      <a:pt x="290" y="1155"/>
                      <a:pt x="279" y="1040"/>
                      <a:pt x="306" y="931"/>
                    </a:cubicBezTo>
                    <a:cubicBezTo>
                      <a:pt x="267" y="680"/>
                      <a:pt x="230" y="441"/>
                      <a:pt x="195" y="2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5" name="Google Shape;2195;p34"/>
              <p:cNvSpPr/>
              <p:nvPr/>
            </p:nvSpPr>
            <p:spPr>
              <a:xfrm>
                <a:off x="6330725" y="2205975"/>
                <a:ext cx="615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72" extrusionOk="0">
                    <a:moveTo>
                      <a:pt x="91" y="0"/>
                    </a:moveTo>
                    <a:cubicBezTo>
                      <a:pt x="60" y="0"/>
                      <a:pt x="29" y="6"/>
                      <a:pt x="0" y="18"/>
                    </a:cubicBezTo>
                    <a:cubicBezTo>
                      <a:pt x="21" y="166"/>
                      <a:pt x="42" y="314"/>
                      <a:pt x="65" y="467"/>
                    </a:cubicBezTo>
                    <a:cubicBezTo>
                      <a:pt x="92" y="461"/>
                      <a:pt x="119" y="458"/>
                      <a:pt x="146" y="458"/>
                    </a:cubicBezTo>
                    <a:cubicBezTo>
                      <a:pt x="180" y="458"/>
                      <a:pt x="214" y="463"/>
                      <a:pt x="246" y="472"/>
                    </a:cubicBezTo>
                    <a:cubicBezTo>
                      <a:pt x="225" y="319"/>
                      <a:pt x="204" y="168"/>
                      <a:pt x="181" y="18"/>
                    </a:cubicBezTo>
                    <a:cubicBezTo>
                      <a:pt x="152" y="6"/>
                      <a:pt x="121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6" name="Google Shape;2196;p34"/>
              <p:cNvSpPr/>
              <p:nvPr/>
            </p:nvSpPr>
            <p:spPr>
              <a:xfrm>
                <a:off x="6477050" y="2056700"/>
                <a:ext cx="425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84"/>
                      <a:pt x="29" y="181"/>
                      <a:pt x="45" y="290"/>
                    </a:cubicBezTo>
                    <a:cubicBezTo>
                      <a:pt x="107" y="212"/>
                      <a:pt x="151" y="119"/>
                      <a:pt x="170" y="21"/>
                    </a:cubicBezTo>
                    <a:lnTo>
                      <a:pt x="170" y="21"/>
                    </a:lnTo>
                    <a:cubicBezTo>
                      <a:pt x="150" y="28"/>
                      <a:pt x="129" y="31"/>
                      <a:pt x="109" y="31"/>
                    </a:cubicBezTo>
                    <a:cubicBezTo>
                      <a:pt x="71" y="31"/>
                      <a:pt x="34" y="2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7" name="Google Shape;2197;p34"/>
              <p:cNvSpPr/>
              <p:nvPr/>
            </p:nvSpPr>
            <p:spPr>
              <a:xfrm>
                <a:off x="6799925" y="1952725"/>
                <a:ext cx="67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836" extrusionOk="0">
                    <a:moveTo>
                      <a:pt x="149" y="1"/>
                    </a:moveTo>
                    <a:cubicBezTo>
                      <a:pt x="110" y="17"/>
                      <a:pt x="59" y="89"/>
                      <a:pt x="1" y="140"/>
                    </a:cubicBezTo>
                    <a:cubicBezTo>
                      <a:pt x="35" y="362"/>
                      <a:pt x="70" y="587"/>
                      <a:pt x="105" y="814"/>
                    </a:cubicBezTo>
                    <a:cubicBezTo>
                      <a:pt x="116" y="818"/>
                      <a:pt x="126" y="819"/>
                      <a:pt x="135" y="819"/>
                    </a:cubicBezTo>
                    <a:cubicBezTo>
                      <a:pt x="173" y="819"/>
                      <a:pt x="195" y="788"/>
                      <a:pt x="181" y="696"/>
                    </a:cubicBezTo>
                    <a:lnTo>
                      <a:pt x="181" y="696"/>
                    </a:lnTo>
                    <a:lnTo>
                      <a:pt x="267" y="835"/>
                    </a:lnTo>
                    <a:cubicBezTo>
                      <a:pt x="228" y="555"/>
                      <a:pt x="188" y="274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8" name="Google Shape;2198;p34"/>
              <p:cNvSpPr/>
              <p:nvPr/>
            </p:nvSpPr>
            <p:spPr>
              <a:xfrm>
                <a:off x="6259900" y="2045350"/>
                <a:ext cx="216475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59" h="8687" extrusionOk="0">
                    <a:moveTo>
                      <a:pt x="8388" y="0"/>
                    </a:moveTo>
                    <a:cubicBezTo>
                      <a:pt x="4449" y="2154"/>
                      <a:pt x="1306" y="3874"/>
                      <a:pt x="0" y="4590"/>
                    </a:cubicBezTo>
                    <a:cubicBezTo>
                      <a:pt x="254" y="4842"/>
                      <a:pt x="454" y="4993"/>
                      <a:pt x="564" y="4993"/>
                    </a:cubicBezTo>
                    <a:cubicBezTo>
                      <a:pt x="577" y="4993"/>
                      <a:pt x="588" y="4991"/>
                      <a:pt x="598" y="4987"/>
                    </a:cubicBezTo>
                    <a:cubicBezTo>
                      <a:pt x="580" y="4971"/>
                      <a:pt x="1280" y="4565"/>
                      <a:pt x="2497" y="3879"/>
                    </a:cubicBezTo>
                    <a:cubicBezTo>
                      <a:pt x="2530" y="4250"/>
                      <a:pt x="2650" y="5156"/>
                      <a:pt x="2801" y="6222"/>
                    </a:cubicBezTo>
                    <a:cubicBezTo>
                      <a:pt x="2861" y="6218"/>
                      <a:pt x="2921" y="6199"/>
                      <a:pt x="2975" y="6169"/>
                    </a:cubicBezTo>
                    <a:cubicBezTo>
                      <a:pt x="2968" y="6113"/>
                      <a:pt x="2958" y="6060"/>
                      <a:pt x="2951" y="6007"/>
                    </a:cubicBezTo>
                    <a:cubicBezTo>
                      <a:pt x="2912" y="6033"/>
                      <a:pt x="2869" y="6081"/>
                      <a:pt x="2829" y="6081"/>
                    </a:cubicBezTo>
                    <a:cubicBezTo>
                      <a:pt x="2828" y="6081"/>
                      <a:pt x="2826" y="6081"/>
                      <a:pt x="2824" y="6081"/>
                    </a:cubicBezTo>
                    <a:cubicBezTo>
                      <a:pt x="2868" y="5953"/>
                      <a:pt x="3037" y="6016"/>
                      <a:pt x="2829" y="5773"/>
                    </a:cubicBezTo>
                    <a:lnTo>
                      <a:pt x="2829" y="5773"/>
                    </a:lnTo>
                    <a:cubicBezTo>
                      <a:pt x="2861" y="5777"/>
                      <a:pt x="2891" y="5787"/>
                      <a:pt x="2921" y="5798"/>
                    </a:cubicBezTo>
                    <a:cubicBezTo>
                      <a:pt x="2794" y="4908"/>
                      <a:pt x="2687" y="4161"/>
                      <a:pt x="2632" y="3802"/>
                    </a:cubicBezTo>
                    <a:cubicBezTo>
                      <a:pt x="3420" y="3357"/>
                      <a:pt x="4412" y="2801"/>
                      <a:pt x="5553" y="2165"/>
                    </a:cubicBezTo>
                    <a:cubicBezTo>
                      <a:pt x="5661" y="3223"/>
                      <a:pt x="6146" y="6647"/>
                      <a:pt x="6424" y="8520"/>
                    </a:cubicBezTo>
                    <a:cubicBezTo>
                      <a:pt x="6431" y="8464"/>
                      <a:pt x="6436" y="8406"/>
                      <a:pt x="6436" y="8348"/>
                    </a:cubicBezTo>
                    <a:lnTo>
                      <a:pt x="6730" y="8687"/>
                    </a:lnTo>
                    <a:cubicBezTo>
                      <a:pt x="6464" y="6744"/>
                      <a:pt x="5889" y="3102"/>
                      <a:pt x="5692" y="2087"/>
                    </a:cubicBezTo>
                    <a:cubicBezTo>
                      <a:pt x="6480" y="1649"/>
                      <a:pt x="7338" y="1171"/>
                      <a:pt x="8246" y="666"/>
                    </a:cubicBezTo>
                    <a:lnTo>
                      <a:pt x="8137" y="619"/>
                    </a:lnTo>
                    <a:lnTo>
                      <a:pt x="8348" y="552"/>
                    </a:lnTo>
                    <a:lnTo>
                      <a:pt x="8348" y="610"/>
                    </a:lnTo>
                    <a:lnTo>
                      <a:pt x="8659" y="436"/>
                    </a:lnTo>
                    <a:cubicBezTo>
                      <a:pt x="8550" y="348"/>
                      <a:pt x="8473" y="167"/>
                      <a:pt x="8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199" name="Google Shape;2199;p34"/>
              <p:cNvSpPr/>
              <p:nvPr/>
            </p:nvSpPr>
            <p:spPr>
              <a:xfrm>
                <a:off x="6884950" y="1959450"/>
                <a:ext cx="79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159" extrusionOk="0">
                    <a:moveTo>
                      <a:pt x="137" y="1"/>
                    </a:moveTo>
                    <a:cubicBezTo>
                      <a:pt x="91" y="5"/>
                      <a:pt x="45" y="8"/>
                      <a:pt x="0" y="8"/>
                    </a:cubicBezTo>
                    <a:cubicBezTo>
                      <a:pt x="58" y="402"/>
                      <a:pt x="112" y="782"/>
                      <a:pt x="165" y="1130"/>
                    </a:cubicBezTo>
                    <a:cubicBezTo>
                      <a:pt x="208" y="1146"/>
                      <a:pt x="248" y="1159"/>
                      <a:pt x="284" y="1159"/>
                    </a:cubicBezTo>
                    <a:cubicBezTo>
                      <a:pt x="295" y="1159"/>
                      <a:pt x="306" y="1158"/>
                      <a:pt x="316" y="1155"/>
                    </a:cubicBezTo>
                    <a:cubicBezTo>
                      <a:pt x="258" y="796"/>
                      <a:pt x="200" y="40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0" name="Google Shape;2200;p34"/>
              <p:cNvSpPr/>
              <p:nvPr/>
            </p:nvSpPr>
            <p:spPr>
              <a:xfrm>
                <a:off x="7048100" y="1525000"/>
                <a:ext cx="47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32" extrusionOk="0">
                    <a:moveTo>
                      <a:pt x="64" y="1"/>
                    </a:moveTo>
                    <a:cubicBezTo>
                      <a:pt x="39" y="1"/>
                      <a:pt x="17" y="7"/>
                      <a:pt x="0" y="24"/>
                    </a:cubicBezTo>
                    <a:cubicBezTo>
                      <a:pt x="10" y="59"/>
                      <a:pt x="19" y="94"/>
                      <a:pt x="26" y="131"/>
                    </a:cubicBezTo>
                    <a:lnTo>
                      <a:pt x="188" y="48"/>
                    </a:lnTo>
                    <a:cubicBezTo>
                      <a:pt x="172" y="38"/>
                      <a:pt x="153" y="27"/>
                      <a:pt x="139" y="15"/>
                    </a:cubicBezTo>
                    <a:cubicBezTo>
                      <a:pt x="112" y="6"/>
                      <a:pt x="86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1" name="Google Shape;2201;p34"/>
              <p:cNvSpPr/>
              <p:nvPr/>
            </p:nvSpPr>
            <p:spPr>
              <a:xfrm>
                <a:off x="7060325" y="1936450"/>
                <a:ext cx="219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458" extrusionOk="0">
                    <a:moveTo>
                      <a:pt x="416" y="0"/>
                    </a:moveTo>
                    <a:cubicBezTo>
                      <a:pt x="326" y="0"/>
                      <a:pt x="247" y="26"/>
                      <a:pt x="188" y="100"/>
                    </a:cubicBezTo>
                    <a:cubicBezTo>
                      <a:pt x="0" y="119"/>
                      <a:pt x="86" y="274"/>
                      <a:pt x="207" y="457"/>
                    </a:cubicBezTo>
                    <a:lnTo>
                      <a:pt x="877" y="100"/>
                    </a:lnTo>
                    <a:cubicBezTo>
                      <a:pt x="731" y="67"/>
                      <a:pt x="560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2" name="Google Shape;2202;p34"/>
              <p:cNvSpPr/>
              <p:nvPr/>
            </p:nvSpPr>
            <p:spPr>
              <a:xfrm>
                <a:off x="7052500" y="1942075"/>
                <a:ext cx="100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97" extrusionOk="0">
                    <a:moveTo>
                      <a:pt x="131" y="1"/>
                    </a:moveTo>
                    <a:cubicBezTo>
                      <a:pt x="115" y="1"/>
                      <a:pt x="98" y="3"/>
                      <a:pt x="79" y="9"/>
                    </a:cubicBezTo>
                    <a:cubicBezTo>
                      <a:pt x="40" y="220"/>
                      <a:pt x="0" y="304"/>
                      <a:pt x="26" y="496"/>
                    </a:cubicBezTo>
                    <a:lnTo>
                      <a:pt x="402" y="295"/>
                    </a:lnTo>
                    <a:cubicBezTo>
                      <a:pt x="268" y="224"/>
                      <a:pt x="268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3" name="Google Shape;2203;p34"/>
              <p:cNvSpPr/>
              <p:nvPr/>
            </p:nvSpPr>
            <p:spPr>
              <a:xfrm>
                <a:off x="6783475" y="1645850"/>
                <a:ext cx="2035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017" extrusionOk="0">
                    <a:moveTo>
                      <a:pt x="557" y="1"/>
                    </a:moveTo>
                    <a:lnTo>
                      <a:pt x="362" y="107"/>
                    </a:lnTo>
                    <a:lnTo>
                      <a:pt x="385" y="140"/>
                    </a:lnTo>
                    <a:cubicBezTo>
                      <a:pt x="385" y="453"/>
                      <a:pt x="130" y="699"/>
                      <a:pt x="0" y="926"/>
                    </a:cubicBezTo>
                    <a:lnTo>
                      <a:pt x="63" y="1016"/>
                    </a:lnTo>
                    <a:lnTo>
                      <a:pt x="814" y="601"/>
                    </a:lnTo>
                    <a:cubicBezTo>
                      <a:pt x="747" y="471"/>
                      <a:pt x="668" y="362"/>
                      <a:pt x="554" y="358"/>
                    </a:cubicBezTo>
                    <a:lnTo>
                      <a:pt x="5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4" name="Google Shape;2204;p34"/>
              <p:cNvSpPr/>
              <p:nvPr/>
            </p:nvSpPr>
            <p:spPr>
              <a:xfrm>
                <a:off x="7082350" y="1826400"/>
                <a:ext cx="146525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410" extrusionOk="0">
                    <a:moveTo>
                      <a:pt x="1708" y="1296"/>
                    </a:moveTo>
                    <a:cubicBezTo>
                      <a:pt x="1712" y="1296"/>
                      <a:pt x="1716" y="1297"/>
                      <a:pt x="1721" y="1298"/>
                    </a:cubicBezTo>
                    <a:cubicBezTo>
                      <a:pt x="1693" y="1298"/>
                      <a:pt x="1679" y="1324"/>
                      <a:pt x="1690" y="1405"/>
                    </a:cubicBezTo>
                    <a:cubicBezTo>
                      <a:pt x="1674" y="1326"/>
                      <a:pt x="1683" y="1296"/>
                      <a:pt x="1708" y="1296"/>
                    </a:cubicBezTo>
                    <a:close/>
                    <a:moveTo>
                      <a:pt x="1600" y="0"/>
                    </a:moveTo>
                    <a:lnTo>
                      <a:pt x="1600" y="0"/>
                    </a:lnTo>
                    <a:cubicBezTo>
                      <a:pt x="1556" y="37"/>
                      <a:pt x="1544" y="104"/>
                      <a:pt x="1614" y="257"/>
                    </a:cubicBezTo>
                    <a:cubicBezTo>
                      <a:pt x="1582" y="333"/>
                      <a:pt x="1551" y="363"/>
                      <a:pt x="1518" y="363"/>
                    </a:cubicBezTo>
                    <a:cubicBezTo>
                      <a:pt x="1514" y="363"/>
                      <a:pt x="1511" y="362"/>
                      <a:pt x="1507" y="362"/>
                    </a:cubicBezTo>
                    <a:lnTo>
                      <a:pt x="1507" y="362"/>
                    </a:lnTo>
                    <a:cubicBezTo>
                      <a:pt x="1540" y="589"/>
                      <a:pt x="1570" y="811"/>
                      <a:pt x="1600" y="1025"/>
                    </a:cubicBezTo>
                    <a:cubicBezTo>
                      <a:pt x="1602" y="1029"/>
                      <a:pt x="1605" y="1032"/>
                      <a:pt x="1609" y="1034"/>
                    </a:cubicBezTo>
                    <a:cubicBezTo>
                      <a:pt x="1607" y="1043"/>
                      <a:pt x="1607" y="1055"/>
                      <a:pt x="1605" y="1064"/>
                    </a:cubicBezTo>
                    <a:cubicBezTo>
                      <a:pt x="1709" y="1790"/>
                      <a:pt x="1795" y="2411"/>
                      <a:pt x="1848" y="2789"/>
                    </a:cubicBezTo>
                    <a:cubicBezTo>
                      <a:pt x="1338" y="3072"/>
                      <a:pt x="793" y="3368"/>
                      <a:pt x="223" y="3684"/>
                    </a:cubicBezTo>
                    <a:cubicBezTo>
                      <a:pt x="320" y="3739"/>
                      <a:pt x="409" y="3784"/>
                      <a:pt x="481" y="3784"/>
                    </a:cubicBezTo>
                    <a:cubicBezTo>
                      <a:pt x="485" y="3784"/>
                      <a:pt x="488" y="3784"/>
                      <a:pt x="492" y="3783"/>
                    </a:cubicBezTo>
                    <a:lnTo>
                      <a:pt x="492" y="3783"/>
                    </a:lnTo>
                    <a:cubicBezTo>
                      <a:pt x="367" y="3804"/>
                      <a:pt x="281" y="3848"/>
                      <a:pt x="492" y="4096"/>
                    </a:cubicBezTo>
                    <a:lnTo>
                      <a:pt x="153" y="3922"/>
                    </a:lnTo>
                    <a:lnTo>
                      <a:pt x="153" y="3922"/>
                    </a:lnTo>
                    <a:cubicBezTo>
                      <a:pt x="459" y="4272"/>
                      <a:pt x="0" y="4147"/>
                      <a:pt x="167" y="4409"/>
                    </a:cubicBezTo>
                    <a:cubicBezTo>
                      <a:pt x="1062" y="3934"/>
                      <a:pt x="1906" y="3487"/>
                      <a:pt x="2685" y="3074"/>
                    </a:cubicBezTo>
                    <a:cubicBezTo>
                      <a:pt x="2588" y="3060"/>
                      <a:pt x="2485" y="3034"/>
                      <a:pt x="2413" y="3034"/>
                    </a:cubicBezTo>
                    <a:cubicBezTo>
                      <a:pt x="2399" y="3034"/>
                      <a:pt x="2386" y="3035"/>
                      <a:pt x="2374" y="3037"/>
                    </a:cubicBezTo>
                    <a:cubicBezTo>
                      <a:pt x="2432" y="2902"/>
                      <a:pt x="3258" y="2814"/>
                      <a:pt x="3550" y="2606"/>
                    </a:cubicBezTo>
                    <a:lnTo>
                      <a:pt x="3564" y="2613"/>
                    </a:lnTo>
                    <a:lnTo>
                      <a:pt x="3774" y="2501"/>
                    </a:lnTo>
                    <a:lnTo>
                      <a:pt x="3666" y="2314"/>
                    </a:lnTo>
                    <a:lnTo>
                      <a:pt x="3666" y="2314"/>
                    </a:lnTo>
                    <a:cubicBezTo>
                      <a:pt x="3749" y="2348"/>
                      <a:pt x="3832" y="2385"/>
                      <a:pt x="3911" y="2430"/>
                    </a:cubicBezTo>
                    <a:cubicBezTo>
                      <a:pt x="4233" y="2260"/>
                      <a:pt x="4542" y="2098"/>
                      <a:pt x="4834" y="1947"/>
                    </a:cubicBezTo>
                    <a:lnTo>
                      <a:pt x="4725" y="1769"/>
                    </a:lnTo>
                    <a:lnTo>
                      <a:pt x="4920" y="1901"/>
                    </a:lnTo>
                    <a:cubicBezTo>
                      <a:pt x="5256" y="1727"/>
                      <a:pt x="5569" y="1565"/>
                      <a:pt x="5861" y="1414"/>
                    </a:cubicBezTo>
                    <a:cubicBezTo>
                      <a:pt x="5780" y="1379"/>
                      <a:pt x="5706" y="1333"/>
                      <a:pt x="5638" y="1277"/>
                    </a:cubicBezTo>
                    <a:cubicBezTo>
                      <a:pt x="5404" y="1217"/>
                      <a:pt x="5291" y="1338"/>
                      <a:pt x="4978" y="964"/>
                    </a:cubicBezTo>
                    <a:lnTo>
                      <a:pt x="4978" y="964"/>
                    </a:lnTo>
                    <a:cubicBezTo>
                      <a:pt x="4978" y="974"/>
                      <a:pt x="4978" y="978"/>
                      <a:pt x="4980" y="988"/>
                    </a:cubicBezTo>
                    <a:cubicBezTo>
                      <a:pt x="5077" y="1161"/>
                      <a:pt x="5121" y="1354"/>
                      <a:pt x="5235" y="1382"/>
                    </a:cubicBezTo>
                    <a:cubicBezTo>
                      <a:pt x="5214" y="1390"/>
                      <a:pt x="5194" y="1393"/>
                      <a:pt x="5175" y="1393"/>
                    </a:cubicBezTo>
                    <a:cubicBezTo>
                      <a:pt x="5055" y="1393"/>
                      <a:pt x="4982" y="1240"/>
                      <a:pt x="4903" y="1122"/>
                    </a:cubicBezTo>
                    <a:cubicBezTo>
                      <a:pt x="4475" y="1354"/>
                      <a:pt x="3976" y="1627"/>
                      <a:pt x="3417" y="1933"/>
                    </a:cubicBezTo>
                    <a:lnTo>
                      <a:pt x="3417" y="1936"/>
                    </a:lnTo>
                    <a:lnTo>
                      <a:pt x="3413" y="1933"/>
                    </a:lnTo>
                    <a:cubicBezTo>
                      <a:pt x="3371" y="1957"/>
                      <a:pt x="3332" y="1977"/>
                      <a:pt x="3290" y="2001"/>
                    </a:cubicBezTo>
                    <a:cubicBezTo>
                      <a:pt x="3320" y="2047"/>
                      <a:pt x="3325" y="2098"/>
                      <a:pt x="3288" y="2163"/>
                    </a:cubicBezTo>
                    <a:cubicBezTo>
                      <a:pt x="3238" y="2108"/>
                      <a:pt x="3195" y="2089"/>
                      <a:pt x="3159" y="2089"/>
                    </a:cubicBezTo>
                    <a:cubicBezTo>
                      <a:pt x="3139" y="2089"/>
                      <a:pt x="3121" y="2095"/>
                      <a:pt x="3105" y="2103"/>
                    </a:cubicBezTo>
                    <a:lnTo>
                      <a:pt x="3102" y="2103"/>
                    </a:lnTo>
                    <a:cubicBezTo>
                      <a:pt x="3049" y="2132"/>
                      <a:pt x="3009" y="2192"/>
                      <a:pt x="2971" y="2192"/>
                    </a:cubicBezTo>
                    <a:cubicBezTo>
                      <a:pt x="2965" y="2192"/>
                      <a:pt x="2958" y="2190"/>
                      <a:pt x="2951" y="2186"/>
                    </a:cubicBezTo>
                    <a:lnTo>
                      <a:pt x="2877" y="2226"/>
                    </a:lnTo>
                    <a:cubicBezTo>
                      <a:pt x="2910" y="2355"/>
                      <a:pt x="2977" y="2483"/>
                      <a:pt x="3074" y="2487"/>
                    </a:cubicBezTo>
                    <a:cubicBezTo>
                      <a:pt x="3041" y="2531"/>
                      <a:pt x="3007" y="2549"/>
                      <a:pt x="2974" y="2549"/>
                    </a:cubicBezTo>
                    <a:cubicBezTo>
                      <a:pt x="2884" y="2549"/>
                      <a:pt x="2794" y="2423"/>
                      <a:pt x="2694" y="2325"/>
                    </a:cubicBezTo>
                    <a:lnTo>
                      <a:pt x="2458" y="2455"/>
                    </a:lnTo>
                    <a:cubicBezTo>
                      <a:pt x="2557" y="2555"/>
                      <a:pt x="2690" y="2566"/>
                      <a:pt x="2778" y="2810"/>
                    </a:cubicBezTo>
                    <a:cubicBezTo>
                      <a:pt x="2751" y="2825"/>
                      <a:pt x="2730" y="2832"/>
                      <a:pt x="2713" y="2832"/>
                    </a:cubicBezTo>
                    <a:cubicBezTo>
                      <a:pt x="2607" y="2832"/>
                      <a:pt x="2658" y="2576"/>
                      <a:pt x="2567" y="2576"/>
                    </a:cubicBezTo>
                    <a:cubicBezTo>
                      <a:pt x="2556" y="2576"/>
                      <a:pt x="2542" y="2580"/>
                      <a:pt x="2525" y="2589"/>
                    </a:cubicBezTo>
                    <a:lnTo>
                      <a:pt x="2439" y="2844"/>
                    </a:lnTo>
                    <a:lnTo>
                      <a:pt x="2523" y="2902"/>
                    </a:lnTo>
                    <a:lnTo>
                      <a:pt x="2103" y="2671"/>
                    </a:lnTo>
                    <a:lnTo>
                      <a:pt x="2103" y="2671"/>
                    </a:lnTo>
                    <a:cubicBezTo>
                      <a:pt x="2110" y="2671"/>
                      <a:pt x="2116" y="2671"/>
                      <a:pt x="2122" y="2671"/>
                    </a:cubicBezTo>
                    <a:cubicBezTo>
                      <a:pt x="2220" y="2671"/>
                      <a:pt x="2267" y="2620"/>
                      <a:pt x="2291" y="2548"/>
                    </a:cubicBezTo>
                    <a:lnTo>
                      <a:pt x="2291" y="2548"/>
                    </a:lnTo>
                    <a:lnTo>
                      <a:pt x="2029" y="2689"/>
                    </a:lnTo>
                    <a:cubicBezTo>
                      <a:pt x="1971" y="2360"/>
                      <a:pt x="1897" y="1896"/>
                      <a:pt x="1811" y="1356"/>
                    </a:cubicBezTo>
                    <a:cubicBezTo>
                      <a:pt x="1785" y="1333"/>
                      <a:pt x="1755" y="1312"/>
                      <a:pt x="1721" y="1298"/>
                    </a:cubicBezTo>
                    <a:lnTo>
                      <a:pt x="1721" y="1298"/>
                    </a:lnTo>
                    <a:cubicBezTo>
                      <a:pt x="1753" y="1305"/>
                      <a:pt x="1783" y="1319"/>
                      <a:pt x="1809" y="1340"/>
                    </a:cubicBezTo>
                    <a:cubicBezTo>
                      <a:pt x="1744" y="927"/>
                      <a:pt x="1672" y="471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5" name="Google Shape;2205;p34"/>
              <p:cNvSpPr/>
              <p:nvPr/>
            </p:nvSpPr>
            <p:spPr>
              <a:xfrm>
                <a:off x="7217275" y="1833575"/>
                <a:ext cx="422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114" extrusionOk="0">
                    <a:moveTo>
                      <a:pt x="1064" y="0"/>
                    </a:moveTo>
                    <a:cubicBezTo>
                      <a:pt x="1025" y="21"/>
                      <a:pt x="976" y="45"/>
                      <a:pt x="928" y="72"/>
                    </a:cubicBezTo>
                    <a:lnTo>
                      <a:pt x="983" y="193"/>
                    </a:lnTo>
                    <a:cubicBezTo>
                      <a:pt x="972" y="193"/>
                      <a:pt x="961" y="193"/>
                      <a:pt x="949" y="193"/>
                    </a:cubicBezTo>
                    <a:cubicBezTo>
                      <a:pt x="878" y="193"/>
                      <a:pt x="796" y="188"/>
                      <a:pt x="712" y="186"/>
                    </a:cubicBezTo>
                    <a:cubicBezTo>
                      <a:pt x="529" y="283"/>
                      <a:pt x="306" y="404"/>
                      <a:pt x="44" y="543"/>
                    </a:cubicBezTo>
                    <a:cubicBezTo>
                      <a:pt x="0" y="728"/>
                      <a:pt x="112" y="884"/>
                      <a:pt x="241" y="990"/>
                    </a:cubicBezTo>
                    <a:cubicBezTo>
                      <a:pt x="332" y="1016"/>
                      <a:pt x="418" y="1058"/>
                      <a:pt x="494" y="1113"/>
                    </a:cubicBezTo>
                    <a:lnTo>
                      <a:pt x="693" y="1011"/>
                    </a:lnTo>
                    <a:cubicBezTo>
                      <a:pt x="598" y="872"/>
                      <a:pt x="464" y="731"/>
                      <a:pt x="346" y="601"/>
                    </a:cubicBezTo>
                    <a:cubicBezTo>
                      <a:pt x="393" y="546"/>
                      <a:pt x="439" y="522"/>
                      <a:pt x="488" y="522"/>
                    </a:cubicBezTo>
                    <a:cubicBezTo>
                      <a:pt x="614" y="522"/>
                      <a:pt x="752" y="680"/>
                      <a:pt x="934" y="840"/>
                    </a:cubicBezTo>
                    <a:cubicBezTo>
                      <a:pt x="851" y="851"/>
                      <a:pt x="781" y="905"/>
                      <a:pt x="749" y="981"/>
                    </a:cubicBezTo>
                    <a:cubicBezTo>
                      <a:pt x="1106" y="800"/>
                      <a:pt x="1419" y="640"/>
                      <a:pt x="1688" y="506"/>
                    </a:cubicBezTo>
                    <a:cubicBezTo>
                      <a:pt x="1637" y="457"/>
                      <a:pt x="1579" y="392"/>
                      <a:pt x="1516" y="320"/>
                    </a:cubicBezTo>
                    <a:cubicBezTo>
                      <a:pt x="1342" y="218"/>
                      <a:pt x="1162" y="158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6" name="Google Shape;2206;p34"/>
              <p:cNvSpPr/>
              <p:nvPr/>
            </p:nvSpPr>
            <p:spPr>
              <a:xfrm>
                <a:off x="6986200" y="1757875"/>
                <a:ext cx="151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53" extrusionOk="0">
                    <a:moveTo>
                      <a:pt x="427" y="1"/>
                    </a:moveTo>
                    <a:lnTo>
                      <a:pt x="265" y="89"/>
                    </a:lnTo>
                    <a:cubicBezTo>
                      <a:pt x="269" y="170"/>
                      <a:pt x="172" y="196"/>
                      <a:pt x="253" y="386"/>
                    </a:cubicBezTo>
                    <a:cubicBezTo>
                      <a:pt x="184" y="342"/>
                      <a:pt x="115" y="258"/>
                      <a:pt x="45" y="258"/>
                    </a:cubicBezTo>
                    <a:cubicBezTo>
                      <a:pt x="30" y="258"/>
                      <a:pt x="15" y="261"/>
                      <a:pt x="0" y="270"/>
                    </a:cubicBezTo>
                    <a:cubicBezTo>
                      <a:pt x="79" y="522"/>
                      <a:pt x="160" y="441"/>
                      <a:pt x="204" y="553"/>
                    </a:cubicBezTo>
                    <a:lnTo>
                      <a:pt x="605" y="330"/>
                    </a:lnTo>
                    <a:cubicBezTo>
                      <a:pt x="548" y="298"/>
                      <a:pt x="499" y="272"/>
                      <a:pt x="466" y="270"/>
                    </a:cubicBez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7" name="Google Shape;2207;p34"/>
              <p:cNvSpPr/>
              <p:nvPr/>
            </p:nvSpPr>
            <p:spPr>
              <a:xfrm>
                <a:off x="6868250" y="1765125"/>
                <a:ext cx="12272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7913" extrusionOk="0">
                    <a:moveTo>
                      <a:pt x="1438" y="2004"/>
                    </a:moveTo>
                    <a:lnTo>
                      <a:pt x="1438" y="2004"/>
                    </a:lnTo>
                    <a:cubicBezTo>
                      <a:pt x="1471" y="2041"/>
                      <a:pt x="1505" y="2082"/>
                      <a:pt x="1540" y="2126"/>
                    </a:cubicBezTo>
                    <a:cubicBezTo>
                      <a:pt x="1496" y="2094"/>
                      <a:pt x="1461" y="2052"/>
                      <a:pt x="1438" y="2004"/>
                    </a:cubicBezTo>
                    <a:close/>
                    <a:moveTo>
                      <a:pt x="4614" y="1"/>
                    </a:moveTo>
                    <a:cubicBezTo>
                      <a:pt x="3583" y="559"/>
                      <a:pt x="2488" y="1155"/>
                      <a:pt x="1352" y="1772"/>
                    </a:cubicBezTo>
                    <a:cubicBezTo>
                      <a:pt x="1373" y="1853"/>
                      <a:pt x="1401" y="1929"/>
                      <a:pt x="1438" y="2004"/>
                    </a:cubicBezTo>
                    <a:cubicBezTo>
                      <a:pt x="1359" y="1916"/>
                      <a:pt x="1283" y="1853"/>
                      <a:pt x="1223" y="1841"/>
                    </a:cubicBezTo>
                    <a:lnTo>
                      <a:pt x="1123" y="1897"/>
                    </a:lnTo>
                    <a:cubicBezTo>
                      <a:pt x="1121" y="1897"/>
                      <a:pt x="1121" y="1899"/>
                      <a:pt x="1121" y="1899"/>
                    </a:cubicBezTo>
                    <a:lnTo>
                      <a:pt x="1162" y="1978"/>
                    </a:lnTo>
                    <a:cubicBezTo>
                      <a:pt x="1127" y="1962"/>
                      <a:pt x="1097" y="1943"/>
                      <a:pt x="1067" y="1927"/>
                    </a:cubicBezTo>
                    <a:lnTo>
                      <a:pt x="342" y="2324"/>
                    </a:lnTo>
                    <a:cubicBezTo>
                      <a:pt x="376" y="2409"/>
                      <a:pt x="407" y="2483"/>
                      <a:pt x="316" y="2507"/>
                    </a:cubicBezTo>
                    <a:cubicBezTo>
                      <a:pt x="288" y="2465"/>
                      <a:pt x="265" y="2421"/>
                      <a:pt x="247" y="2375"/>
                    </a:cubicBezTo>
                    <a:lnTo>
                      <a:pt x="1" y="2507"/>
                    </a:lnTo>
                    <a:cubicBezTo>
                      <a:pt x="22" y="2518"/>
                      <a:pt x="40" y="2530"/>
                      <a:pt x="63" y="2546"/>
                    </a:cubicBezTo>
                    <a:lnTo>
                      <a:pt x="61" y="2752"/>
                    </a:lnTo>
                    <a:cubicBezTo>
                      <a:pt x="72" y="2746"/>
                      <a:pt x="86" y="2744"/>
                      <a:pt x="101" y="2744"/>
                    </a:cubicBezTo>
                    <a:cubicBezTo>
                      <a:pt x="156" y="2744"/>
                      <a:pt x="233" y="2779"/>
                      <a:pt x="305" y="2810"/>
                    </a:cubicBezTo>
                    <a:cubicBezTo>
                      <a:pt x="1269" y="2279"/>
                      <a:pt x="2208" y="1763"/>
                      <a:pt x="3105" y="1266"/>
                    </a:cubicBezTo>
                    <a:cubicBezTo>
                      <a:pt x="3237" y="2277"/>
                      <a:pt x="3770" y="6012"/>
                      <a:pt x="4067" y="7899"/>
                    </a:cubicBezTo>
                    <a:cubicBezTo>
                      <a:pt x="4090" y="7908"/>
                      <a:pt x="4115" y="7913"/>
                      <a:pt x="4139" y="7913"/>
                    </a:cubicBezTo>
                    <a:cubicBezTo>
                      <a:pt x="4163" y="7913"/>
                      <a:pt x="4188" y="7908"/>
                      <a:pt x="4211" y="7899"/>
                    </a:cubicBezTo>
                    <a:cubicBezTo>
                      <a:pt x="4199" y="7815"/>
                      <a:pt x="4188" y="7725"/>
                      <a:pt x="4176" y="7635"/>
                    </a:cubicBezTo>
                    <a:cubicBezTo>
                      <a:pt x="4153" y="7635"/>
                      <a:pt x="4132" y="7628"/>
                      <a:pt x="4113" y="7614"/>
                    </a:cubicBezTo>
                    <a:lnTo>
                      <a:pt x="4113" y="7614"/>
                    </a:lnTo>
                    <a:cubicBezTo>
                      <a:pt x="4120" y="7616"/>
                      <a:pt x="4126" y="7617"/>
                      <a:pt x="4133" y="7617"/>
                    </a:cubicBezTo>
                    <a:cubicBezTo>
                      <a:pt x="4147" y="7617"/>
                      <a:pt x="4160" y="7612"/>
                      <a:pt x="4171" y="7602"/>
                    </a:cubicBezTo>
                    <a:cubicBezTo>
                      <a:pt x="4097" y="7057"/>
                      <a:pt x="4007" y="6401"/>
                      <a:pt x="3909" y="5715"/>
                    </a:cubicBezTo>
                    <a:lnTo>
                      <a:pt x="3833" y="5652"/>
                    </a:lnTo>
                    <a:lnTo>
                      <a:pt x="3905" y="5685"/>
                    </a:lnTo>
                    <a:cubicBezTo>
                      <a:pt x="3650" y="3844"/>
                      <a:pt x="3355" y="1809"/>
                      <a:pt x="3237" y="1195"/>
                    </a:cubicBezTo>
                    <a:cubicBezTo>
                      <a:pt x="3812" y="877"/>
                      <a:pt x="4368" y="569"/>
                      <a:pt x="4909" y="272"/>
                    </a:cubicBezTo>
                    <a:cubicBezTo>
                      <a:pt x="4783" y="219"/>
                      <a:pt x="4679" y="121"/>
                      <a:pt x="4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>
                <a:off x="7042875" y="1508225"/>
                <a:ext cx="2055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12" extrusionOk="0">
                    <a:moveTo>
                      <a:pt x="271" y="1"/>
                    </a:moveTo>
                    <a:cubicBezTo>
                      <a:pt x="243" y="1"/>
                      <a:pt x="215" y="8"/>
                      <a:pt x="188" y="25"/>
                    </a:cubicBezTo>
                    <a:lnTo>
                      <a:pt x="186" y="28"/>
                    </a:lnTo>
                    <a:cubicBezTo>
                      <a:pt x="144" y="58"/>
                      <a:pt x="110" y="97"/>
                      <a:pt x="86" y="144"/>
                    </a:cubicBezTo>
                    <a:cubicBezTo>
                      <a:pt x="166" y="248"/>
                      <a:pt x="206" y="372"/>
                      <a:pt x="285" y="388"/>
                    </a:cubicBezTo>
                    <a:lnTo>
                      <a:pt x="285" y="388"/>
                    </a:lnTo>
                    <a:lnTo>
                      <a:pt x="1" y="348"/>
                    </a:lnTo>
                    <a:lnTo>
                      <a:pt x="1" y="348"/>
                    </a:lnTo>
                    <a:cubicBezTo>
                      <a:pt x="110" y="447"/>
                      <a:pt x="228" y="596"/>
                      <a:pt x="348" y="686"/>
                    </a:cubicBezTo>
                    <a:cubicBezTo>
                      <a:pt x="367" y="693"/>
                      <a:pt x="390" y="702"/>
                      <a:pt x="411" y="712"/>
                    </a:cubicBezTo>
                    <a:lnTo>
                      <a:pt x="617" y="610"/>
                    </a:lnTo>
                    <a:lnTo>
                      <a:pt x="548" y="505"/>
                    </a:lnTo>
                    <a:lnTo>
                      <a:pt x="548" y="505"/>
                    </a:lnTo>
                    <a:cubicBezTo>
                      <a:pt x="592" y="533"/>
                      <a:pt x="636" y="549"/>
                      <a:pt x="675" y="580"/>
                    </a:cubicBezTo>
                    <a:lnTo>
                      <a:pt x="821" y="505"/>
                    </a:lnTo>
                    <a:cubicBezTo>
                      <a:pt x="645" y="307"/>
                      <a:pt x="449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09" name="Google Shape;2209;p34"/>
              <p:cNvSpPr/>
              <p:nvPr/>
            </p:nvSpPr>
            <p:spPr>
              <a:xfrm>
                <a:off x="7098525" y="1667350"/>
                <a:ext cx="734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636" extrusionOk="0">
                    <a:moveTo>
                      <a:pt x="2929" y="201"/>
                    </a:moveTo>
                    <a:lnTo>
                      <a:pt x="2929" y="201"/>
                    </a:lnTo>
                    <a:cubicBezTo>
                      <a:pt x="2929" y="201"/>
                      <a:pt x="2917" y="208"/>
                      <a:pt x="2894" y="221"/>
                    </a:cubicBezTo>
                    <a:lnTo>
                      <a:pt x="2894" y="221"/>
                    </a:lnTo>
                    <a:cubicBezTo>
                      <a:pt x="2894" y="221"/>
                      <a:pt x="2893" y="221"/>
                      <a:pt x="2893" y="221"/>
                    </a:cubicBezTo>
                    <a:cubicBezTo>
                      <a:pt x="2917" y="208"/>
                      <a:pt x="2929" y="201"/>
                      <a:pt x="2929" y="201"/>
                    </a:cubicBezTo>
                    <a:close/>
                    <a:moveTo>
                      <a:pt x="2662" y="1"/>
                    </a:moveTo>
                    <a:cubicBezTo>
                      <a:pt x="2087" y="305"/>
                      <a:pt x="1287" y="731"/>
                      <a:pt x="313" y="1255"/>
                    </a:cubicBezTo>
                    <a:cubicBezTo>
                      <a:pt x="413" y="1554"/>
                      <a:pt x="0" y="1334"/>
                      <a:pt x="81" y="1586"/>
                    </a:cubicBezTo>
                    <a:cubicBezTo>
                      <a:pt x="160" y="1612"/>
                      <a:pt x="241" y="1628"/>
                      <a:pt x="325" y="1635"/>
                    </a:cubicBezTo>
                    <a:lnTo>
                      <a:pt x="897" y="1320"/>
                    </a:lnTo>
                    <a:cubicBezTo>
                      <a:pt x="872" y="1269"/>
                      <a:pt x="853" y="1213"/>
                      <a:pt x="842" y="1158"/>
                    </a:cubicBezTo>
                    <a:lnTo>
                      <a:pt x="842" y="1158"/>
                    </a:lnTo>
                    <a:cubicBezTo>
                      <a:pt x="883" y="1202"/>
                      <a:pt x="932" y="1241"/>
                      <a:pt x="985" y="1271"/>
                    </a:cubicBezTo>
                    <a:cubicBezTo>
                      <a:pt x="2054" y="682"/>
                      <a:pt x="2736" y="308"/>
                      <a:pt x="2894" y="221"/>
                    </a:cubicBezTo>
                    <a:lnTo>
                      <a:pt x="2894" y="221"/>
                    </a:lnTo>
                    <a:cubicBezTo>
                      <a:pt x="2928" y="200"/>
                      <a:pt x="2937" y="135"/>
                      <a:pt x="2928" y="40"/>
                    </a:cubicBezTo>
                    <a:lnTo>
                      <a:pt x="2928" y="40"/>
                    </a:lnTo>
                    <a:cubicBezTo>
                      <a:pt x="2870" y="54"/>
                      <a:pt x="2817" y="78"/>
                      <a:pt x="2770" y="78"/>
                    </a:cubicBezTo>
                    <a:cubicBezTo>
                      <a:pt x="2729" y="78"/>
                      <a:pt x="2693" y="60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10" name="Google Shape;2210;p34"/>
              <p:cNvSpPr/>
              <p:nvPr/>
            </p:nvSpPr>
            <p:spPr>
              <a:xfrm>
                <a:off x="6505750" y="1815500"/>
                <a:ext cx="87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67" extrusionOk="0">
                    <a:moveTo>
                      <a:pt x="0" y="0"/>
                    </a:moveTo>
                    <a:lnTo>
                      <a:pt x="37" y="366"/>
                    </a:lnTo>
                    <a:lnTo>
                      <a:pt x="350" y="193"/>
                    </a:lnTo>
                    <a:cubicBezTo>
                      <a:pt x="246" y="137"/>
                      <a:pt x="114" y="3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11" name="Google Shape;2211;p34"/>
              <p:cNvSpPr/>
              <p:nvPr/>
            </p:nvSpPr>
            <p:spPr>
              <a:xfrm>
                <a:off x="6939825" y="1950825"/>
                <a:ext cx="1107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2532" extrusionOk="0">
                    <a:moveTo>
                      <a:pt x="4162" y="0"/>
                    </a:moveTo>
                    <a:cubicBezTo>
                      <a:pt x="3527" y="200"/>
                      <a:pt x="3314" y="633"/>
                      <a:pt x="2762" y="941"/>
                    </a:cubicBezTo>
                    <a:cubicBezTo>
                      <a:pt x="2699" y="998"/>
                      <a:pt x="2636" y="1018"/>
                      <a:pt x="2574" y="1018"/>
                    </a:cubicBezTo>
                    <a:cubicBezTo>
                      <a:pt x="2435" y="1018"/>
                      <a:pt x="2299" y="919"/>
                      <a:pt x="2168" y="919"/>
                    </a:cubicBezTo>
                    <a:cubicBezTo>
                      <a:pt x="2082" y="919"/>
                      <a:pt x="1998" y="962"/>
                      <a:pt x="1918" y="1104"/>
                    </a:cubicBezTo>
                    <a:cubicBezTo>
                      <a:pt x="1918" y="1235"/>
                      <a:pt x="2068" y="1357"/>
                      <a:pt x="2063" y="1357"/>
                    </a:cubicBezTo>
                    <a:cubicBezTo>
                      <a:pt x="2062" y="1357"/>
                      <a:pt x="2056" y="1353"/>
                      <a:pt x="2043" y="1345"/>
                    </a:cubicBezTo>
                    <a:cubicBezTo>
                      <a:pt x="2043" y="1438"/>
                      <a:pt x="2015" y="1469"/>
                      <a:pt x="1974" y="1469"/>
                    </a:cubicBezTo>
                    <a:cubicBezTo>
                      <a:pt x="1899" y="1469"/>
                      <a:pt x="1782" y="1367"/>
                      <a:pt x="1714" y="1367"/>
                    </a:cubicBezTo>
                    <a:cubicBezTo>
                      <a:pt x="1675" y="1367"/>
                      <a:pt x="1652" y="1401"/>
                      <a:pt x="1663" y="1507"/>
                    </a:cubicBezTo>
                    <a:lnTo>
                      <a:pt x="1413" y="1236"/>
                    </a:lnTo>
                    <a:lnTo>
                      <a:pt x="1413" y="1236"/>
                    </a:lnTo>
                    <a:cubicBezTo>
                      <a:pt x="1431" y="1362"/>
                      <a:pt x="1383" y="1394"/>
                      <a:pt x="1310" y="1394"/>
                    </a:cubicBezTo>
                    <a:cubicBezTo>
                      <a:pt x="1253" y="1394"/>
                      <a:pt x="1180" y="1375"/>
                      <a:pt x="1111" y="1366"/>
                    </a:cubicBezTo>
                    <a:lnTo>
                      <a:pt x="1032" y="1410"/>
                    </a:lnTo>
                    <a:cubicBezTo>
                      <a:pt x="1165" y="1540"/>
                      <a:pt x="1206" y="1581"/>
                      <a:pt x="1283" y="1771"/>
                    </a:cubicBezTo>
                    <a:lnTo>
                      <a:pt x="1030" y="1604"/>
                    </a:lnTo>
                    <a:lnTo>
                      <a:pt x="1116" y="1502"/>
                    </a:lnTo>
                    <a:cubicBezTo>
                      <a:pt x="1088" y="1470"/>
                      <a:pt x="1060" y="1440"/>
                      <a:pt x="1030" y="1410"/>
                    </a:cubicBezTo>
                    <a:lnTo>
                      <a:pt x="550" y="1676"/>
                    </a:lnTo>
                    <a:lnTo>
                      <a:pt x="733" y="2031"/>
                    </a:lnTo>
                    <a:lnTo>
                      <a:pt x="437" y="1987"/>
                    </a:lnTo>
                    <a:cubicBezTo>
                      <a:pt x="325" y="1822"/>
                      <a:pt x="638" y="1941"/>
                      <a:pt x="518" y="1695"/>
                    </a:cubicBezTo>
                    <a:lnTo>
                      <a:pt x="518" y="1695"/>
                    </a:lnTo>
                    <a:lnTo>
                      <a:pt x="205" y="1869"/>
                    </a:lnTo>
                    <a:cubicBezTo>
                      <a:pt x="121" y="2054"/>
                      <a:pt x="1" y="2186"/>
                      <a:pt x="80" y="2532"/>
                    </a:cubicBezTo>
                    <a:cubicBezTo>
                      <a:pt x="1591" y="1718"/>
                      <a:pt x="3056" y="934"/>
                      <a:pt x="4431" y="200"/>
                    </a:cubicBezTo>
                    <a:cubicBezTo>
                      <a:pt x="4306" y="91"/>
                      <a:pt x="4195" y="227"/>
                      <a:pt x="4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12" name="Google Shape;2212;p34"/>
              <p:cNvSpPr/>
              <p:nvPr/>
            </p:nvSpPr>
            <p:spPr>
              <a:xfrm>
                <a:off x="7051225" y="1954475"/>
                <a:ext cx="8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0" y="0"/>
                    </a:moveTo>
                    <a:lnTo>
                      <a:pt x="14" y="33"/>
                    </a:lnTo>
                    <a:cubicBezTo>
                      <a:pt x="19" y="30"/>
                      <a:pt x="26" y="26"/>
                      <a:pt x="33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13" name="Google Shape;2213;p34"/>
              <p:cNvSpPr/>
              <p:nvPr/>
            </p:nvSpPr>
            <p:spPr>
              <a:xfrm>
                <a:off x="6509675" y="1805475"/>
                <a:ext cx="2205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8" extrusionOk="0">
                    <a:moveTo>
                      <a:pt x="6" y="0"/>
                    </a:moveTo>
                    <a:lnTo>
                      <a:pt x="1" y="2"/>
                    </a:lnTo>
                    <a:cubicBezTo>
                      <a:pt x="275" y="211"/>
                      <a:pt x="309" y="252"/>
                      <a:pt x="281" y="252"/>
                    </a:cubicBezTo>
                    <a:cubicBezTo>
                      <a:pt x="263" y="252"/>
                      <a:pt x="221" y="236"/>
                      <a:pt x="199" y="236"/>
                    </a:cubicBezTo>
                    <a:cubicBezTo>
                      <a:pt x="176" y="236"/>
                      <a:pt x="177" y="255"/>
                      <a:pt x="263" y="336"/>
                    </a:cubicBezTo>
                    <a:lnTo>
                      <a:pt x="19" y="248"/>
                    </a:lnTo>
                    <a:lnTo>
                      <a:pt x="19" y="248"/>
                    </a:lnTo>
                    <a:cubicBezTo>
                      <a:pt x="117" y="394"/>
                      <a:pt x="212" y="468"/>
                      <a:pt x="298" y="538"/>
                    </a:cubicBezTo>
                    <a:cubicBezTo>
                      <a:pt x="490" y="431"/>
                      <a:pt x="685" y="325"/>
                      <a:pt x="882" y="218"/>
                    </a:cubicBezTo>
                    <a:cubicBezTo>
                      <a:pt x="742" y="204"/>
                      <a:pt x="565" y="85"/>
                      <a:pt x="437" y="85"/>
                    </a:cubicBezTo>
                    <a:cubicBezTo>
                      <a:pt x="376" y="85"/>
                      <a:pt x="326" y="111"/>
                      <a:pt x="295" y="188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  <p:grpSp>
        <p:nvGrpSpPr>
          <p:cNvPr id="2214" name="Google Shape;2214;p34"/>
          <p:cNvGrpSpPr/>
          <p:nvPr/>
        </p:nvGrpSpPr>
        <p:grpSpPr>
          <a:xfrm>
            <a:off x="713217" y="3133761"/>
            <a:ext cx="1065063" cy="974125"/>
            <a:chOff x="3658375" y="1440350"/>
            <a:chExt cx="602650" cy="551225"/>
          </a:xfrm>
        </p:grpSpPr>
        <p:sp>
          <p:nvSpPr>
            <p:cNvPr id="2215" name="Google Shape;2215;p34"/>
            <p:cNvSpPr/>
            <p:nvPr/>
          </p:nvSpPr>
          <p:spPr>
            <a:xfrm>
              <a:off x="3927575" y="1676875"/>
              <a:ext cx="5825" cy="72225"/>
            </a:xfrm>
            <a:custGeom>
              <a:avLst/>
              <a:gdLst/>
              <a:ahLst/>
              <a:cxnLst/>
              <a:rect l="l" t="t" r="r" b="b"/>
              <a:pathLst>
                <a:path w="233" h="2889" extrusionOk="0">
                  <a:moveTo>
                    <a:pt x="38" y="0"/>
                  </a:moveTo>
                  <a:cubicBezTo>
                    <a:pt x="1" y="23"/>
                    <a:pt x="86" y="86"/>
                    <a:pt x="82" y="118"/>
                  </a:cubicBezTo>
                  <a:cubicBezTo>
                    <a:pt x="84" y="118"/>
                    <a:pt x="205" y="125"/>
                    <a:pt x="211" y="127"/>
                  </a:cubicBezTo>
                  <a:lnTo>
                    <a:pt x="211" y="127"/>
                  </a:lnTo>
                  <a:cubicBezTo>
                    <a:pt x="204" y="122"/>
                    <a:pt x="38" y="0"/>
                    <a:pt x="38" y="0"/>
                  </a:cubicBezTo>
                  <a:close/>
                  <a:moveTo>
                    <a:pt x="211" y="127"/>
                  </a:moveTo>
                  <a:cubicBezTo>
                    <a:pt x="212" y="127"/>
                    <a:pt x="212" y="128"/>
                    <a:pt x="212" y="128"/>
                  </a:cubicBezTo>
                  <a:cubicBezTo>
                    <a:pt x="212" y="127"/>
                    <a:pt x="212" y="127"/>
                    <a:pt x="211" y="127"/>
                  </a:cubicBezTo>
                  <a:close/>
                  <a:moveTo>
                    <a:pt x="77" y="2749"/>
                  </a:moveTo>
                  <a:cubicBezTo>
                    <a:pt x="77" y="2749"/>
                    <a:pt x="77" y="2749"/>
                    <a:pt x="77" y="2749"/>
                  </a:cubicBezTo>
                  <a:lnTo>
                    <a:pt x="77" y="2750"/>
                  </a:lnTo>
                  <a:lnTo>
                    <a:pt x="77" y="2750"/>
                  </a:lnTo>
                  <a:cubicBezTo>
                    <a:pt x="77" y="2749"/>
                    <a:pt x="77" y="2749"/>
                    <a:pt x="77" y="2749"/>
                  </a:cubicBezTo>
                  <a:close/>
                  <a:moveTo>
                    <a:pt x="77" y="2750"/>
                  </a:moveTo>
                  <a:cubicBezTo>
                    <a:pt x="80" y="2754"/>
                    <a:pt x="82" y="2889"/>
                    <a:pt x="84" y="2889"/>
                  </a:cubicBezTo>
                  <a:cubicBezTo>
                    <a:pt x="86" y="2889"/>
                    <a:pt x="233" y="2831"/>
                    <a:pt x="233" y="2831"/>
                  </a:cubicBezTo>
                  <a:lnTo>
                    <a:pt x="77" y="275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3977550" y="1750350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6" y="1"/>
                  </a:moveTo>
                  <a:lnTo>
                    <a:pt x="86" y="1"/>
                  </a:lnTo>
                  <a:cubicBezTo>
                    <a:pt x="58" y="17"/>
                    <a:pt x="28" y="33"/>
                    <a:pt x="0" y="52"/>
                  </a:cubicBezTo>
                  <a:cubicBezTo>
                    <a:pt x="28" y="61"/>
                    <a:pt x="58" y="72"/>
                    <a:pt x="83" y="89"/>
                  </a:cubicBezTo>
                  <a:cubicBezTo>
                    <a:pt x="88" y="89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17" name="Google Shape;2217;p34"/>
            <p:cNvSpPr/>
            <p:nvPr/>
          </p:nvSpPr>
          <p:spPr>
            <a:xfrm>
              <a:off x="3975750" y="17525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7" y="0"/>
                  </a:moveTo>
                  <a:lnTo>
                    <a:pt x="0" y="5"/>
                  </a:lnTo>
                  <a:cubicBezTo>
                    <a:pt x="2" y="7"/>
                    <a:pt x="5" y="10"/>
                    <a:pt x="9" y="14"/>
                  </a:cubicBezTo>
                  <a:cubicBezTo>
                    <a:pt x="7" y="10"/>
                    <a:pt x="9" y="5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3995550" y="1744375"/>
              <a:ext cx="1025" cy="1425"/>
            </a:xfrm>
            <a:custGeom>
              <a:avLst/>
              <a:gdLst/>
              <a:ahLst/>
              <a:cxnLst/>
              <a:rect l="l" t="t" r="r" b="b"/>
              <a:pathLst>
                <a:path w="41" h="57" extrusionOk="0">
                  <a:moveTo>
                    <a:pt x="1" y="1"/>
                  </a:moveTo>
                  <a:cubicBezTo>
                    <a:pt x="1" y="22"/>
                    <a:pt x="1" y="38"/>
                    <a:pt x="1" y="56"/>
                  </a:cubicBezTo>
                  <a:cubicBezTo>
                    <a:pt x="1" y="56"/>
                    <a:pt x="40" y="36"/>
                    <a:pt x="38" y="36"/>
                  </a:cubicBezTo>
                  <a:cubicBezTo>
                    <a:pt x="38" y="33"/>
                    <a:pt x="38" y="17"/>
                    <a:pt x="38" y="17"/>
                  </a:cubicBezTo>
                  <a:cubicBezTo>
                    <a:pt x="36" y="17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3975925" y="1751225"/>
              <a:ext cx="1650" cy="1300"/>
            </a:xfrm>
            <a:custGeom>
              <a:avLst/>
              <a:gdLst/>
              <a:ahLst/>
              <a:cxnLst/>
              <a:rect l="l" t="t" r="r" b="b"/>
              <a:pathLst>
                <a:path w="66" h="52" extrusionOk="0">
                  <a:moveTo>
                    <a:pt x="5" y="0"/>
                  </a:moveTo>
                  <a:cubicBezTo>
                    <a:pt x="0" y="17"/>
                    <a:pt x="0" y="35"/>
                    <a:pt x="0" y="51"/>
                  </a:cubicBezTo>
                  <a:cubicBezTo>
                    <a:pt x="21" y="40"/>
                    <a:pt x="44" y="28"/>
                    <a:pt x="65" y="14"/>
                  </a:cubicBezTo>
                  <a:cubicBezTo>
                    <a:pt x="46" y="7"/>
                    <a:pt x="26" y="3"/>
                    <a:pt x="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3907525" y="1935400"/>
              <a:ext cx="1700" cy="900"/>
            </a:xfrm>
            <a:custGeom>
              <a:avLst/>
              <a:gdLst/>
              <a:ahLst/>
              <a:cxnLst/>
              <a:rect l="l" t="t" r="r" b="b"/>
              <a:pathLst>
                <a:path w="68" h="36" extrusionOk="0">
                  <a:moveTo>
                    <a:pt x="1" y="1"/>
                  </a:moveTo>
                  <a:cubicBezTo>
                    <a:pt x="1" y="12"/>
                    <a:pt x="1" y="24"/>
                    <a:pt x="1" y="35"/>
                  </a:cubicBezTo>
                  <a:lnTo>
                    <a:pt x="68" y="35"/>
                  </a:lnTo>
                  <a:cubicBezTo>
                    <a:pt x="42" y="24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758525" y="1894650"/>
              <a:ext cx="17250" cy="24700"/>
            </a:xfrm>
            <a:custGeom>
              <a:avLst/>
              <a:gdLst/>
              <a:ahLst/>
              <a:cxnLst/>
              <a:rect l="l" t="t" r="r" b="b"/>
              <a:pathLst>
                <a:path w="690" h="988" extrusionOk="0">
                  <a:moveTo>
                    <a:pt x="469" y="471"/>
                  </a:moveTo>
                  <a:cubicBezTo>
                    <a:pt x="469" y="472"/>
                    <a:pt x="469" y="472"/>
                    <a:pt x="469" y="472"/>
                  </a:cubicBezTo>
                  <a:lnTo>
                    <a:pt x="469" y="472"/>
                  </a:lnTo>
                  <a:cubicBezTo>
                    <a:pt x="469" y="472"/>
                    <a:pt x="469" y="472"/>
                    <a:pt x="469" y="471"/>
                  </a:cubicBezTo>
                  <a:close/>
                  <a:moveTo>
                    <a:pt x="142" y="1"/>
                  </a:moveTo>
                  <a:cubicBezTo>
                    <a:pt x="113" y="1"/>
                    <a:pt x="88" y="28"/>
                    <a:pt x="70" y="121"/>
                  </a:cubicBezTo>
                  <a:cubicBezTo>
                    <a:pt x="81" y="120"/>
                    <a:pt x="92" y="119"/>
                    <a:pt x="103" y="119"/>
                  </a:cubicBezTo>
                  <a:cubicBezTo>
                    <a:pt x="311" y="119"/>
                    <a:pt x="314" y="418"/>
                    <a:pt x="290" y="564"/>
                  </a:cubicBezTo>
                  <a:cubicBezTo>
                    <a:pt x="202" y="446"/>
                    <a:pt x="146" y="400"/>
                    <a:pt x="109" y="400"/>
                  </a:cubicBezTo>
                  <a:cubicBezTo>
                    <a:pt x="38" y="400"/>
                    <a:pt x="34" y="564"/>
                    <a:pt x="0" y="703"/>
                  </a:cubicBezTo>
                  <a:cubicBezTo>
                    <a:pt x="21" y="740"/>
                    <a:pt x="42" y="777"/>
                    <a:pt x="68" y="815"/>
                  </a:cubicBezTo>
                  <a:cubicBezTo>
                    <a:pt x="72" y="815"/>
                    <a:pt x="76" y="815"/>
                    <a:pt x="80" y="815"/>
                  </a:cubicBezTo>
                  <a:cubicBezTo>
                    <a:pt x="141" y="815"/>
                    <a:pt x="201" y="799"/>
                    <a:pt x="255" y="768"/>
                  </a:cubicBezTo>
                  <a:lnTo>
                    <a:pt x="255" y="768"/>
                  </a:lnTo>
                  <a:cubicBezTo>
                    <a:pt x="248" y="780"/>
                    <a:pt x="318" y="942"/>
                    <a:pt x="323" y="942"/>
                  </a:cubicBezTo>
                  <a:cubicBezTo>
                    <a:pt x="421" y="974"/>
                    <a:pt x="483" y="988"/>
                    <a:pt x="519" y="988"/>
                  </a:cubicBezTo>
                  <a:cubicBezTo>
                    <a:pt x="689" y="988"/>
                    <a:pt x="281" y="674"/>
                    <a:pt x="469" y="472"/>
                  </a:cubicBezTo>
                  <a:lnTo>
                    <a:pt x="469" y="472"/>
                  </a:lnTo>
                  <a:cubicBezTo>
                    <a:pt x="469" y="472"/>
                    <a:pt x="469" y="472"/>
                    <a:pt x="469" y="472"/>
                  </a:cubicBezTo>
                  <a:cubicBezTo>
                    <a:pt x="463" y="472"/>
                    <a:pt x="218" y="33"/>
                    <a:pt x="216" y="33"/>
                  </a:cubicBezTo>
                  <a:cubicBezTo>
                    <a:pt x="190" y="17"/>
                    <a:pt x="165" y="1"/>
                    <a:pt x="1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768900" y="1870300"/>
              <a:ext cx="49050" cy="68200"/>
            </a:xfrm>
            <a:custGeom>
              <a:avLst/>
              <a:gdLst/>
              <a:ahLst/>
              <a:cxnLst/>
              <a:rect l="l" t="t" r="r" b="b"/>
              <a:pathLst>
                <a:path w="1962" h="2728" extrusionOk="0">
                  <a:moveTo>
                    <a:pt x="691" y="1406"/>
                  </a:moveTo>
                  <a:cubicBezTo>
                    <a:pt x="691" y="1406"/>
                    <a:pt x="691" y="1406"/>
                    <a:pt x="691" y="1406"/>
                  </a:cubicBezTo>
                  <a:cubicBezTo>
                    <a:pt x="692" y="1407"/>
                    <a:pt x="692" y="1407"/>
                    <a:pt x="692" y="1408"/>
                  </a:cubicBezTo>
                  <a:lnTo>
                    <a:pt x="692" y="1408"/>
                  </a:lnTo>
                  <a:cubicBezTo>
                    <a:pt x="692" y="1407"/>
                    <a:pt x="691" y="1406"/>
                    <a:pt x="691" y="1406"/>
                  </a:cubicBezTo>
                  <a:close/>
                  <a:moveTo>
                    <a:pt x="339" y="0"/>
                  </a:moveTo>
                  <a:cubicBezTo>
                    <a:pt x="324" y="0"/>
                    <a:pt x="38" y="165"/>
                    <a:pt x="14" y="165"/>
                  </a:cubicBezTo>
                  <a:cubicBezTo>
                    <a:pt x="12" y="165"/>
                    <a:pt x="12" y="164"/>
                    <a:pt x="12" y="164"/>
                  </a:cubicBezTo>
                  <a:lnTo>
                    <a:pt x="12" y="164"/>
                  </a:lnTo>
                  <a:cubicBezTo>
                    <a:pt x="0" y="184"/>
                    <a:pt x="656" y="1346"/>
                    <a:pt x="652" y="1362"/>
                  </a:cubicBezTo>
                  <a:cubicBezTo>
                    <a:pt x="663" y="1320"/>
                    <a:pt x="879" y="1253"/>
                    <a:pt x="904" y="1246"/>
                  </a:cubicBezTo>
                  <a:lnTo>
                    <a:pt x="904" y="1246"/>
                  </a:lnTo>
                  <a:cubicBezTo>
                    <a:pt x="958" y="1381"/>
                    <a:pt x="700" y="1297"/>
                    <a:pt x="860" y="1483"/>
                  </a:cubicBezTo>
                  <a:cubicBezTo>
                    <a:pt x="803" y="1432"/>
                    <a:pt x="726" y="1456"/>
                    <a:pt x="692" y="1408"/>
                  </a:cubicBezTo>
                  <a:lnTo>
                    <a:pt x="692" y="1408"/>
                  </a:lnTo>
                  <a:cubicBezTo>
                    <a:pt x="716" y="1449"/>
                    <a:pt x="1103" y="2171"/>
                    <a:pt x="1129" y="2171"/>
                  </a:cubicBezTo>
                  <a:cubicBezTo>
                    <a:pt x="1129" y="2171"/>
                    <a:pt x="1129" y="2171"/>
                    <a:pt x="1129" y="2171"/>
                  </a:cubicBezTo>
                  <a:cubicBezTo>
                    <a:pt x="1264" y="2389"/>
                    <a:pt x="1405" y="2572"/>
                    <a:pt x="1523" y="2727"/>
                  </a:cubicBezTo>
                  <a:cubicBezTo>
                    <a:pt x="1653" y="2704"/>
                    <a:pt x="1823" y="2584"/>
                    <a:pt x="1962" y="2570"/>
                  </a:cubicBezTo>
                  <a:cubicBezTo>
                    <a:pt x="1772" y="2442"/>
                    <a:pt x="1616" y="2183"/>
                    <a:pt x="1470" y="1972"/>
                  </a:cubicBezTo>
                  <a:lnTo>
                    <a:pt x="1470" y="1972"/>
                  </a:lnTo>
                  <a:cubicBezTo>
                    <a:pt x="1470" y="1972"/>
                    <a:pt x="1470" y="1972"/>
                    <a:pt x="1470" y="1972"/>
                  </a:cubicBezTo>
                  <a:cubicBezTo>
                    <a:pt x="1489" y="1972"/>
                    <a:pt x="360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lnTo>
                    <a:pt x="339" y="1"/>
                  </a:lnTo>
                  <a:cubicBezTo>
                    <a:pt x="339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3745075" y="1887000"/>
              <a:ext cx="15275" cy="20425"/>
            </a:xfrm>
            <a:custGeom>
              <a:avLst/>
              <a:gdLst/>
              <a:ahLst/>
              <a:cxnLst/>
              <a:rect l="l" t="t" r="r" b="b"/>
              <a:pathLst>
                <a:path w="611" h="817" extrusionOk="0">
                  <a:moveTo>
                    <a:pt x="114" y="0"/>
                  </a:moveTo>
                  <a:cubicBezTo>
                    <a:pt x="106" y="0"/>
                    <a:pt x="1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lnTo>
                    <a:pt x="1" y="61"/>
                  </a:lnTo>
                  <a:cubicBezTo>
                    <a:pt x="1" y="66"/>
                    <a:pt x="432" y="814"/>
                    <a:pt x="432" y="817"/>
                  </a:cubicBezTo>
                  <a:lnTo>
                    <a:pt x="432" y="817"/>
                  </a:lnTo>
                  <a:cubicBezTo>
                    <a:pt x="548" y="706"/>
                    <a:pt x="515" y="638"/>
                    <a:pt x="610" y="465"/>
                  </a:cubicBezTo>
                  <a:cubicBezTo>
                    <a:pt x="610" y="463"/>
                    <a:pt x="584" y="458"/>
                    <a:pt x="565" y="458"/>
                  </a:cubicBezTo>
                  <a:cubicBezTo>
                    <a:pt x="555" y="458"/>
                    <a:pt x="547" y="459"/>
                    <a:pt x="548" y="465"/>
                  </a:cubicBezTo>
                  <a:cubicBezTo>
                    <a:pt x="540" y="475"/>
                    <a:pt x="525" y="482"/>
                    <a:pt x="499" y="482"/>
                  </a:cubicBezTo>
                  <a:cubicBezTo>
                    <a:pt x="476" y="482"/>
                    <a:pt x="445" y="477"/>
                    <a:pt x="404" y="465"/>
                  </a:cubicBezTo>
                  <a:cubicBezTo>
                    <a:pt x="448" y="458"/>
                    <a:pt x="492" y="453"/>
                    <a:pt x="536" y="453"/>
                  </a:cubicBezTo>
                  <a:cubicBezTo>
                    <a:pt x="569" y="407"/>
                    <a:pt x="480" y="258"/>
                    <a:pt x="515" y="191"/>
                  </a:cubicBezTo>
                  <a:lnTo>
                    <a:pt x="515" y="191"/>
                  </a:lnTo>
                  <a:cubicBezTo>
                    <a:pt x="493" y="202"/>
                    <a:pt x="472" y="207"/>
                    <a:pt x="451" y="207"/>
                  </a:cubicBezTo>
                  <a:cubicBezTo>
                    <a:pt x="344" y="207"/>
                    <a:pt x="240" y="88"/>
                    <a:pt x="114" y="1"/>
                  </a:cubicBezTo>
                  <a:cubicBezTo>
                    <a:pt x="114" y="0"/>
                    <a:pt x="114" y="0"/>
                    <a:pt x="114" y="0"/>
                  </a:cubicBezTo>
                  <a:close/>
                  <a:moveTo>
                    <a:pt x="432" y="817"/>
                  </a:moveTo>
                  <a:cubicBezTo>
                    <a:pt x="432" y="817"/>
                    <a:pt x="432" y="817"/>
                    <a:pt x="432" y="817"/>
                  </a:cubicBezTo>
                  <a:cubicBezTo>
                    <a:pt x="432" y="817"/>
                    <a:pt x="432" y="817"/>
                    <a:pt x="432" y="81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3751275" y="1882150"/>
              <a:ext cx="6975" cy="5175"/>
            </a:xfrm>
            <a:custGeom>
              <a:avLst/>
              <a:gdLst/>
              <a:ahLst/>
              <a:cxnLst/>
              <a:rect l="l" t="t" r="r" b="b"/>
              <a:pathLst>
                <a:path w="279" h="207" extrusionOk="0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lnTo>
                    <a:pt x="205" y="0"/>
                  </a:lnTo>
                  <a:cubicBezTo>
                    <a:pt x="205" y="0"/>
                    <a:pt x="205" y="0"/>
                    <a:pt x="205" y="0"/>
                  </a:cubicBezTo>
                  <a:close/>
                  <a:moveTo>
                    <a:pt x="1" y="116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lose/>
                  <a:moveTo>
                    <a:pt x="205" y="0"/>
                  </a:moveTo>
                  <a:cubicBezTo>
                    <a:pt x="200" y="4"/>
                    <a:pt x="8" y="111"/>
                    <a:pt x="1" y="116"/>
                  </a:cubicBezTo>
                  <a:lnTo>
                    <a:pt x="1" y="116"/>
                  </a:lnTo>
                  <a:cubicBezTo>
                    <a:pt x="1" y="116"/>
                    <a:pt x="1" y="116"/>
                    <a:pt x="1" y="116"/>
                  </a:cubicBezTo>
                  <a:cubicBezTo>
                    <a:pt x="10" y="116"/>
                    <a:pt x="274" y="206"/>
                    <a:pt x="277" y="206"/>
                  </a:cubicBezTo>
                  <a:cubicBezTo>
                    <a:pt x="279" y="204"/>
                    <a:pt x="229" y="120"/>
                    <a:pt x="226" y="118"/>
                  </a:cubicBezTo>
                  <a:lnTo>
                    <a:pt x="226" y="118"/>
                  </a:lnTo>
                  <a:cubicBezTo>
                    <a:pt x="228" y="119"/>
                    <a:pt x="279" y="132"/>
                    <a:pt x="279" y="132"/>
                  </a:cubicBezTo>
                  <a:cubicBezTo>
                    <a:pt x="279" y="132"/>
                    <a:pt x="205" y="4"/>
                    <a:pt x="20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3736775" y="1800775"/>
              <a:ext cx="153350" cy="10325"/>
            </a:xfrm>
            <a:custGeom>
              <a:avLst/>
              <a:gdLst/>
              <a:ahLst/>
              <a:cxnLst/>
              <a:rect l="l" t="t" r="r" b="b"/>
              <a:pathLst>
                <a:path w="6134" h="413" extrusionOk="0">
                  <a:moveTo>
                    <a:pt x="5048" y="0"/>
                  </a:moveTo>
                  <a:cubicBezTo>
                    <a:pt x="4501" y="0"/>
                    <a:pt x="3949" y="2"/>
                    <a:pt x="3972" y="3"/>
                  </a:cubicBezTo>
                  <a:cubicBezTo>
                    <a:pt x="3952" y="41"/>
                    <a:pt x="3880" y="72"/>
                    <a:pt x="3813" y="72"/>
                  </a:cubicBezTo>
                  <a:cubicBezTo>
                    <a:pt x="3761" y="72"/>
                    <a:pt x="3711" y="53"/>
                    <a:pt x="3694" y="3"/>
                  </a:cubicBezTo>
                  <a:cubicBezTo>
                    <a:pt x="3691" y="3"/>
                    <a:pt x="2500" y="1"/>
                    <a:pt x="1475" y="1"/>
                  </a:cubicBezTo>
                  <a:cubicBezTo>
                    <a:pt x="707" y="1"/>
                    <a:pt x="34" y="2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1" y="5"/>
                    <a:pt x="342" y="408"/>
                    <a:pt x="326" y="408"/>
                  </a:cubicBezTo>
                  <a:cubicBezTo>
                    <a:pt x="299" y="410"/>
                    <a:pt x="2160" y="412"/>
                    <a:pt x="3631" y="412"/>
                  </a:cubicBezTo>
                  <a:cubicBezTo>
                    <a:pt x="4581" y="412"/>
                    <a:pt x="5368" y="411"/>
                    <a:pt x="5379" y="408"/>
                  </a:cubicBezTo>
                  <a:cubicBezTo>
                    <a:pt x="5597" y="276"/>
                    <a:pt x="5901" y="135"/>
                    <a:pt x="6086" y="5"/>
                  </a:cubicBezTo>
                  <a:cubicBezTo>
                    <a:pt x="6134" y="2"/>
                    <a:pt x="5594" y="0"/>
                    <a:pt x="504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3742400" y="1880125"/>
              <a:ext cx="9025" cy="6850"/>
            </a:xfrm>
            <a:custGeom>
              <a:avLst/>
              <a:gdLst/>
              <a:ahLst/>
              <a:cxnLst/>
              <a:rect l="l" t="t" r="r" b="b"/>
              <a:pathLst>
                <a:path w="361" h="274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84" y="49"/>
                    <a:pt x="94" y="104"/>
                    <a:pt x="1" y="151"/>
                  </a:cubicBezTo>
                  <a:cubicBezTo>
                    <a:pt x="13" y="179"/>
                    <a:pt x="29" y="206"/>
                    <a:pt x="45" y="232"/>
                  </a:cubicBezTo>
                  <a:cubicBezTo>
                    <a:pt x="64" y="219"/>
                    <a:pt x="86" y="213"/>
                    <a:pt x="107" y="213"/>
                  </a:cubicBezTo>
                  <a:cubicBezTo>
                    <a:pt x="132" y="213"/>
                    <a:pt x="157" y="221"/>
                    <a:pt x="177" y="239"/>
                  </a:cubicBezTo>
                  <a:cubicBezTo>
                    <a:pt x="193" y="250"/>
                    <a:pt x="212" y="260"/>
                    <a:pt x="228" y="274"/>
                  </a:cubicBezTo>
                  <a:cubicBezTo>
                    <a:pt x="270" y="243"/>
                    <a:pt x="314" y="218"/>
                    <a:pt x="358" y="195"/>
                  </a:cubicBezTo>
                  <a:cubicBezTo>
                    <a:pt x="360" y="195"/>
                    <a:pt x="221" y="151"/>
                    <a:pt x="221" y="148"/>
                  </a:cubicBezTo>
                  <a:cubicBezTo>
                    <a:pt x="240" y="100"/>
                    <a:pt x="256" y="51"/>
                    <a:pt x="27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3658375" y="1612000"/>
              <a:ext cx="96125" cy="267475"/>
            </a:xfrm>
            <a:custGeom>
              <a:avLst/>
              <a:gdLst/>
              <a:ahLst/>
              <a:cxnLst/>
              <a:rect l="l" t="t" r="r" b="b"/>
              <a:pathLst>
                <a:path w="3845" h="10699" extrusionOk="0">
                  <a:moveTo>
                    <a:pt x="2751" y="9112"/>
                  </a:moveTo>
                  <a:cubicBezTo>
                    <a:pt x="2769" y="9138"/>
                    <a:pt x="2780" y="9178"/>
                    <a:pt x="2794" y="9178"/>
                  </a:cubicBezTo>
                  <a:cubicBezTo>
                    <a:pt x="2803" y="9178"/>
                    <a:pt x="2812" y="9165"/>
                    <a:pt x="2824" y="9130"/>
                  </a:cubicBezTo>
                  <a:cubicBezTo>
                    <a:pt x="2833" y="9267"/>
                    <a:pt x="2942" y="9289"/>
                    <a:pt x="3016" y="9355"/>
                  </a:cubicBezTo>
                  <a:lnTo>
                    <a:pt x="3016" y="9355"/>
                  </a:lnTo>
                  <a:cubicBezTo>
                    <a:pt x="3013" y="9417"/>
                    <a:pt x="3013" y="9497"/>
                    <a:pt x="2970" y="9559"/>
                  </a:cubicBezTo>
                  <a:cubicBezTo>
                    <a:pt x="2874" y="9518"/>
                    <a:pt x="2745" y="9405"/>
                    <a:pt x="2681" y="9405"/>
                  </a:cubicBezTo>
                  <a:cubicBezTo>
                    <a:pt x="2654" y="9405"/>
                    <a:pt x="2638" y="9426"/>
                    <a:pt x="2643" y="9482"/>
                  </a:cubicBezTo>
                  <a:cubicBezTo>
                    <a:pt x="2481" y="9378"/>
                    <a:pt x="2741" y="9397"/>
                    <a:pt x="2780" y="9202"/>
                  </a:cubicBezTo>
                  <a:cubicBezTo>
                    <a:pt x="2767" y="9156"/>
                    <a:pt x="2758" y="9128"/>
                    <a:pt x="2751" y="9112"/>
                  </a:cubicBezTo>
                  <a:close/>
                  <a:moveTo>
                    <a:pt x="3615" y="10618"/>
                  </a:moveTo>
                  <a:lnTo>
                    <a:pt x="3615" y="10618"/>
                  </a:lnTo>
                  <a:cubicBezTo>
                    <a:pt x="3632" y="10620"/>
                    <a:pt x="3648" y="10624"/>
                    <a:pt x="3663" y="10631"/>
                  </a:cubicBezTo>
                  <a:lnTo>
                    <a:pt x="3663" y="10631"/>
                  </a:lnTo>
                  <a:cubicBezTo>
                    <a:pt x="3656" y="10633"/>
                    <a:pt x="3649" y="10634"/>
                    <a:pt x="3644" y="10634"/>
                  </a:cubicBezTo>
                  <a:cubicBezTo>
                    <a:pt x="3626" y="10634"/>
                    <a:pt x="3616" y="10625"/>
                    <a:pt x="3615" y="10618"/>
                  </a:cubicBezTo>
                  <a:close/>
                  <a:moveTo>
                    <a:pt x="1999" y="1"/>
                  </a:moveTo>
                  <a:cubicBezTo>
                    <a:pt x="1979" y="1"/>
                    <a:pt x="1961" y="69"/>
                    <a:pt x="1911" y="69"/>
                  </a:cubicBezTo>
                  <a:cubicBezTo>
                    <a:pt x="1904" y="69"/>
                    <a:pt x="1895" y="68"/>
                    <a:pt x="1885" y="64"/>
                  </a:cubicBezTo>
                  <a:cubicBezTo>
                    <a:pt x="1886" y="59"/>
                    <a:pt x="1886" y="58"/>
                    <a:pt x="1885" y="58"/>
                  </a:cubicBezTo>
                  <a:cubicBezTo>
                    <a:pt x="1850" y="58"/>
                    <a:pt x="1050" y="1554"/>
                    <a:pt x="1023" y="1556"/>
                  </a:cubicBezTo>
                  <a:cubicBezTo>
                    <a:pt x="1104" y="1675"/>
                    <a:pt x="1190" y="1788"/>
                    <a:pt x="1285" y="1897"/>
                  </a:cubicBezTo>
                  <a:cubicBezTo>
                    <a:pt x="1037" y="2022"/>
                    <a:pt x="1208" y="2080"/>
                    <a:pt x="1032" y="2168"/>
                  </a:cubicBezTo>
                  <a:cubicBezTo>
                    <a:pt x="1025" y="1999"/>
                    <a:pt x="1016" y="2043"/>
                    <a:pt x="1118" y="1985"/>
                  </a:cubicBezTo>
                  <a:cubicBezTo>
                    <a:pt x="1107" y="1919"/>
                    <a:pt x="1042" y="1886"/>
                    <a:pt x="969" y="1886"/>
                  </a:cubicBezTo>
                  <a:cubicBezTo>
                    <a:pt x="903" y="1886"/>
                    <a:pt x="830" y="1913"/>
                    <a:pt x="784" y="1969"/>
                  </a:cubicBezTo>
                  <a:cubicBezTo>
                    <a:pt x="790" y="2046"/>
                    <a:pt x="758" y="2009"/>
                    <a:pt x="724" y="2058"/>
                  </a:cubicBezTo>
                  <a:lnTo>
                    <a:pt x="724" y="2058"/>
                  </a:lnTo>
                  <a:cubicBezTo>
                    <a:pt x="716" y="2051"/>
                    <a:pt x="707" y="2047"/>
                    <a:pt x="695" y="2047"/>
                  </a:cubicBezTo>
                  <a:cubicBezTo>
                    <a:pt x="692" y="2047"/>
                    <a:pt x="688" y="2047"/>
                    <a:pt x="684" y="2048"/>
                  </a:cubicBezTo>
                  <a:cubicBezTo>
                    <a:pt x="686" y="2081"/>
                    <a:pt x="698" y="2087"/>
                    <a:pt x="707" y="2087"/>
                  </a:cubicBezTo>
                  <a:cubicBezTo>
                    <a:pt x="713" y="2087"/>
                    <a:pt x="718" y="2085"/>
                    <a:pt x="720" y="2085"/>
                  </a:cubicBezTo>
                  <a:cubicBezTo>
                    <a:pt x="722" y="2085"/>
                    <a:pt x="719" y="2087"/>
                    <a:pt x="710" y="2099"/>
                  </a:cubicBezTo>
                  <a:cubicBezTo>
                    <a:pt x="716" y="2167"/>
                    <a:pt x="718" y="2207"/>
                    <a:pt x="716" y="2207"/>
                  </a:cubicBezTo>
                  <a:cubicBezTo>
                    <a:pt x="713" y="2207"/>
                    <a:pt x="708" y="2180"/>
                    <a:pt x="698" y="2117"/>
                  </a:cubicBezTo>
                  <a:lnTo>
                    <a:pt x="698" y="2117"/>
                  </a:lnTo>
                  <a:cubicBezTo>
                    <a:pt x="31" y="3448"/>
                    <a:pt x="1" y="5001"/>
                    <a:pt x="701" y="6279"/>
                  </a:cubicBezTo>
                  <a:cubicBezTo>
                    <a:pt x="706" y="6342"/>
                    <a:pt x="805" y="6441"/>
                    <a:pt x="827" y="6441"/>
                  </a:cubicBezTo>
                  <a:cubicBezTo>
                    <a:pt x="829" y="6441"/>
                    <a:pt x="830" y="6439"/>
                    <a:pt x="831" y="6437"/>
                  </a:cubicBezTo>
                  <a:lnTo>
                    <a:pt x="831" y="6437"/>
                  </a:lnTo>
                  <a:cubicBezTo>
                    <a:pt x="835" y="6446"/>
                    <a:pt x="839" y="6449"/>
                    <a:pt x="843" y="6449"/>
                  </a:cubicBezTo>
                  <a:cubicBezTo>
                    <a:pt x="855" y="6449"/>
                    <a:pt x="868" y="6423"/>
                    <a:pt x="873" y="6423"/>
                  </a:cubicBezTo>
                  <a:lnTo>
                    <a:pt x="873" y="6423"/>
                  </a:lnTo>
                  <a:cubicBezTo>
                    <a:pt x="876" y="6423"/>
                    <a:pt x="876" y="6439"/>
                    <a:pt x="866" y="6494"/>
                  </a:cubicBezTo>
                  <a:lnTo>
                    <a:pt x="866" y="6494"/>
                  </a:lnTo>
                  <a:cubicBezTo>
                    <a:pt x="865" y="6491"/>
                    <a:pt x="864" y="6489"/>
                    <a:pt x="864" y="6489"/>
                  </a:cubicBezTo>
                  <a:lnTo>
                    <a:pt x="864" y="6489"/>
                  </a:lnTo>
                  <a:cubicBezTo>
                    <a:pt x="863" y="6489"/>
                    <a:pt x="863" y="6492"/>
                    <a:pt x="865" y="6501"/>
                  </a:cubicBezTo>
                  <a:cubicBezTo>
                    <a:pt x="866" y="6499"/>
                    <a:pt x="866" y="6497"/>
                    <a:pt x="866" y="6494"/>
                  </a:cubicBezTo>
                  <a:lnTo>
                    <a:pt x="866" y="6494"/>
                  </a:lnTo>
                  <a:cubicBezTo>
                    <a:pt x="868" y="6499"/>
                    <a:pt x="869" y="6505"/>
                    <a:pt x="870" y="6508"/>
                  </a:cubicBezTo>
                  <a:lnTo>
                    <a:pt x="870" y="6508"/>
                  </a:lnTo>
                  <a:cubicBezTo>
                    <a:pt x="861" y="6497"/>
                    <a:pt x="855" y="6491"/>
                    <a:pt x="852" y="6491"/>
                  </a:cubicBezTo>
                  <a:cubicBezTo>
                    <a:pt x="852" y="6491"/>
                    <a:pt x="852" y="6492"/>
                    <a:pt x="851" y="6492"/>
                  </a:cubicBezTo>
                  <a:cubicBezTo>
                    <a:pt x="861" y="6507"/>
                    <a:pt x="866" y="6513"/>
                    <a:pt x="868" y="6513"/>
                  </a:cubicBezTo>
                  <a:cubicBezTo>
                    <a:pt x="869" y="6513"/>
                    <a:pt x="870" y="6511"/>
                    <a:pt x="870" y="6508"/>
                  </a:cubicBezTo>
                  <a:lnTo>
                    <a:pt x="870" y="6508"/>
                  </a:lnTo>
                  <a:cubicBezTo>
                    <a:pt x="1093" y="6798"/>
                    <a:pt x="3231" y="10698"/>
                    <a:pt x="3282" y="10698"/>
                  </a:cubicBezTo>
                  <a:cubicBezTo>
                    <a:pt x="3283" y="10698"/>
                    <a:pt x="3283" y="10697"/>
                    <a:pt x="3283" y="10695"/>
                  </a:cubicBezTo>
                  <a:cubicBezTo>
                    <a:pt x="3315" y="10687"/>
                    <a:pt x="3346" y="10684"/>
                    <a:pt x="3375" y="10684"/>
                  </a:cubicBezTo>
                  <a:cubicBezTo>
                    <a:pt x="3428" y="10684"/>
                    <a:pt x="3477" y="10693"/>
                    <a:pt x="3524" y="10693"/>
                  </a:cubicBezTo>
                  <a:cubicBezTo>
                    <a:pt x="3575" y="10693"/>
                    <a:pt x="3625" y="10682"/>
                    <a:pt x="3675" y="10637"/>
                  </a:cubicBezTo>
                  <a:lnTo>
                    <a:pt x="3675" y="10637"/>
                  </a:lnTo>
                  <a:cubicBezTo>
                    <a:pt x="3710" y="10655"/>
                    <a:pt x="3738" y="10679"/>
                    <a:pt x="3766" y="10679"/>
                  </a:cubicBezTo>
                  <a:cubicBezTo>
                    <a:pt x="3788" y="10679"/>
                    <a:pt x="3809" y="10663"/>
                    <a:pt x="3833" y="10616"/>
                  </a:cubicBezTo>
                  <a:cubicBezTo>
                    <a:pt x="3844" y="10528"/>
                    <a:pt x="3040" y="9367"/>
                    <a:pt x="3049" y="9260"/>
                  </a:cubicBezTo>
                  <a:lnTo>
                    <a:pt x="3049" y="9260"/>
                  </a:lnTo>
                  <a:cubicBezTo>
                    <a:pt x="3025" y="9271"/>
                    <a:pt x="3019" y="9304"/>
                    <a:pt x="3017" y="9346"/>
                  </a:cubicBezTo>
                  <a:lnTo>
                    <a:pt x="3017" y="9346"/>
                  </a:lnTo>
                  <a:cubicBezTo>
                    <a:pt x="2894" y="9094"/>
                    <a:pt x="1200" y="6013"/>
                    <a:pt x="1162" y="5968"/>
                  </a:cubicBezTo>
                  <a:cubicBezTo>
                    <a:pt x="541" y="4846"/>
                    <a:pt x="555" y="3494"/>
                    <a:pt x="1204" y="2347"/>
                  </a:cubicBezTo>
                  <a:lnTo>
                    <a:pt x="1204" y="2347"/>
                  </a:lnTo>
                  <a:cubicBezTo>
                    <a:pt x="1204" y="2347"/>
                    <a:pt x="1204" y="2348"/>
                    <a:pt x="1204" y="2348"/>
                  </a:cubicBezTo>
                  <a:cubicBezTo>
                    <a:pt x="1213" y="2348"/>
                    <a:pt x="2388" y="263"/>
                    <a:pt x="2400" y="73"/>
                  </a:cubicBezTo>
                  <a:lnTo>
                    <a:pt x="2400" y="73"/>
                  </a:lnTo>
                  <a:cubicBezTo>
                    <a:pt x="2349" y="126"/>
                    <a:pt x="2233" y="230"/>
                    <a:pt x="2103" y="233"/>
                  </a:cubicBezTo>
                  <a:cubicBezTo>
                    <a:pt x="2085" y="224"/>
                    <a:pt x="2072" y="221"/>
                    <a:pt x="2062" y="221"/>
                  </a:cubicBezTo>
                  <a:cubicBezTo>
                    <a:pt x="2013" y="221"/>
                    <a:pt x="2044" y="304"/>
                    <a:pt x="2021" y="304"/>
                  </a:cubicBezTo>
                  <a:cubicBezTo>
                    <a:pt x="2017" y="304"/>
                    <a:pt x="2012" y="302"/>
                    <a:pt x="2006" y="298"/>
                  </a:cubicBezTo>
                  <a:cubicBezTo>
                    <a:pt x="1806" y="154"/>
                    <a:pt x="2089" y="247"/>
                    <a:pt x="2013" y="13"/>
                  </a:cubicBezTo>
                  <a:cubicBezTo>
                    <a:pt x="2008" y="4"/>
                    <a:pt x="2003" y="1"/>
                    <a:pt x="199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3696750" y="1743775"/>
              <a:ext cx="78325" cy="126275"/>
            </a:xfrm>
            <a:custGeom>
              <a:avLst/>
              <a:gdLst/>
              <a:ahLst/>
              <a:cxnLst/>
              <a:rect l="l" t="t" r="r" b="b"/>
              <a:pathLst>
                <a:path w="3133" h="5051" extrusionOk="0">
                  <a:moveTo>
                    <a:pt x="220" y="574"/>
                  </a:moveTo>
                  <a:cubicBezTo>
                    <a:pt x="223" y="575"/>
                    <a:pt x="226" y="575"/>
                    <a:pt x="229" y="575"/>
                  </a:cubicBezTo>
                  <a:lnTo>
                    <a:pt x="229" y="575"/>
                  </a:lnTo>
                  <a:cubicBezTo>
                    <a:pt x="227" y="577"/>
                    <a:pt x="226" y="579"/>
                    <a:pt x="224" y="580"/>
                  </a:cubicBezTo>
                  <a:lnTo>
                    <a:pt x="224" y="580"/>
                  </a:lnTo>
                  <a:cubicBezTo>
                    <a:pt x="223" y="578"/>
                    <a:pt x="221" y="576"/>
                    <a:pt x="220" y="574"/>
                  </a:cubicBezTo>
                  <a:close/>
                  <a:moveTo>
                    <a:pt x="177" y="596"/>
                  </a:moveTo>
                  <a:cubicBezTo>
                    <a:pt x="177" y="600"/>
                    <a:pt x="176" y="605"/>
                    <a:pt x="176" y="611"/>
                  </a:cubicBezTo>
                  <a:cubicBezTo>
                    <a:pt x="177" y="606"/>
                    <a:pt x="177" y="601"/>
                    <a:pt x="177" y="596"/>
                  </a:cubicBezTo>
                  <a:close/>
                  <a:moveTo>
                    <a:pt x="1642" y="2255"/>
                  </a:moveTo>
                  <a:cubicBezTo>
                    <a:pt x="1646" y="2262"/>
                    <a:pt x="1648" y="2266"/>
                    <a:pt x="1648" y="2266"/>
                  </a:cubicBezTo>
                  <a:cubicBezTo>
                    <a:pt x="1658" y="2258"/>
                    <a:pt x="1649" y="2257"/>
                    <a:pt x="1642" y="2255"/>
                  </a:cubicBezTo>
                  <a:close/>
                  <a:moveTo>
                    <a:pt x="1878" y="2642"/>
                  </a:moveTo>
                  <a:cubicBezTo>
                    <a:pt x="1878" y="2643"/>
                    <a:pt x="1878" y="2644"/>
                    <a:pt x="1878" y="2645"/>
                  </a:cubicBezTo>
                  <a:lnTo>
                    <a:pt x="1878" y="2645"/>
                  </a:lnTo>
                  <a:cubicBezTo>
                    <a:pt x="1878" y="2644"/>
                    <a:pt x="1878" y="2643"/>
                    <a:pt x="1878" y="2642"/>
                  </a:cubicBezTo>
                  <a:close/>
                  <a:moveTo>
                    <a:pt x="3132" y="4861"/>
                  </a:moveTo>
                  <a:cubicBezTo>
                    <a:pt x="3132" y="4861"/>
                    <a:pt x="3132" y="4861"/>
                    <a:pt x="3132" y="4861"/>
                  </a:cubicBezTo>
                  <a:lnTo>
                    <a:pt x="3132" y="4861"/>
                  </a:lnTo>
                  <a:cubicBezTo>
                    <a:pt x="3132" y="4861"/>
                    <a:pt x="3132" y="4861"/>
                    <a:pt x="3132" y="4861"/>
                  </a:cubicBezTo>
                  <a:cubicBezTo>
                    <a:pt x="3132" y="4861"/>
                    <a:pt x="3132" y="4861"/>
                    <a:pt x="3132" y="4861"/>
                  </a:cubicBezTo>
                  <a:close/>
                  <a:moveTo>
                    <a:pt x="73" y="1"/>
                  </a:moveTo>
                  <a:cubicBezTo>
                    <a:pt x="52" y="1"/>
                    <a:pt x="28" y="3"/>
                    <a:pt x="0" y="6"/>
                  </a:cubicBezTo>
                  <a:cubicBezTo>
                    <a:pt x="130" y="76"/>
                    <a:pt x="88" y="194"/>
                    <a:pt x="12" y="203"/>
                  </a:cubicBezTo>
                  <a:cubicBezTo>
                    <a:pt x="40" y="238"/>
                    <a:pt x="74" y="423"/>
                    <a:pt x="125" y="463"/>
                  </a:cubicBezTo>
                  <a:cubicBezTo>
                    <a:pt x="130" y="456"/>
                    <a:pt x="135" y="453"/>
                    <a:pt x="140" y="453"/>
                  </a:cubicBezTo>
                  <a:cubicBezTo>
                    <a:pt x="163" y="453"/>
                    <a:pt x="180" y="527"/>
                    <a:pt x="177" y="596"/>
                  </a:cubicBezTo>
                  <a:lnTo>
                    <a:pt x="177" y="596"/>
                  </a:lnTo>
                  <a:cubicBezTo>
                    <a:pt x="181" y="577"/>
                    <a:pt x="192" y="574"/>
                    <a:pt x="207" y="574"/>
                  </a:cubicBezTo>
                  <a:cubicBezTo>
                    <a:pt x="207" y="574"/>
                    <a:pt x="208" y="574"/>
                    <a:pt x="209" y="574"/>
                  </a:cubicBezTo>
                  <a:lnTo>
                    <a:pt x="209" y="574"/>
                  </a:lnTo>
                  <a:cubicBezTo>
                    <a:pt x="207" y="569"/>
                    <a:pt x="206" y="561"/>
                    <a:pt x="204" y="551"/>
                  </a:cubicBezTo>
                  <a:lnTo>
                    <a:pt x="204" y="551"/>
                  </a:lnTo>
                  <a:cubicBezTo>
                    <a:pt x="205" y="551"/>
                    <a:pt x="211" y="559"/>
                    <a:pt x="220" y="574"/>
                  </a:cubicBezTo>
                  <a:lnTo>
                    <a:pt x="220" y="574"/>
                  </a:lnTo>
                  <a:cubicBezTo>
                    <a:pt x="216" y="574"/>
                    <a:pt x="212" y="574"/>
                    <a:pt x="209" y="574"/>
                  </a:cubicBezTo>
                  <a:lnTo>
                    <a:pt x="209" y="574"/>
                  </a:lnTo>
                  <a:cubicBezTo>
                    <a:pt x="211" y="581"/>
                    <a:pt x="214" y="584"/>
                    <a:pt x="217" y="584"/>
                  </a:cubicBezTo>
                  <a:cubicBezTo>
                    <a:pt x="219" y="584"/>
                    <a:pt x="221" y="583"/>
                    <a:pt x="224" y="580"/>
                  </a:cubicBezTo>
                  <a:lnTo>
                    <a:pt x="224" y="580"/>
                  </a:lnTo>
                  <a:cubicBezTo>
                    <a:pt x="462" y="968"/>
                    <a:pt x="2758" y="5051"/>
                    <a:pt x="2800" y="5051"/>
                  </a:cubicBezTo>
                  <a:cubicBezTo>
                    <a:pt x="2800" y="5051"/>
                    <a:pt x="2801" y="5051"/>
                    <a:pt x="2801" y="5051"/>
                  </a:cubicBezTo>
                  <a:cubicBezTo>
                    <a:pt x="2882" y="4993"/>
                    <a:pt x="3021" y="4963"/>
                    <a:pt x="3132" y="4861"/>
                  </a:cubicBezTo>
                  <a:lnTo>
                    <a:pt x="3132" y="4861"/>
                  </a:lnTo>
                  <a:cubicBezTo>
                    <a:pt x="3123" y="4845"/>
                    <a:pt x="1894" y="2741"/>
                    <a:pt x="1878" y="2645"/>
                  </a:cubicBezTo>
                  <a:lnTo>
                    <a:pt x="1878" y="2645"/>
                  </a:lnTo>
                  <a:cubicBezTo>
                    <a:pt x="1871" y="2718"/>
                    <a:pt x="1612" y="2684"/>
                    <a:pt x="1632" y="2721"/>
                  </a:cubicBezTo>
                  <a:cubicBezTo>
                    <a:pt x="1528" y="2679"/>
                    <a:pt x="1426" y="2612"/>
                    <a:pt x="1442" y="2510"/>
                  </a:cubicBezTo>
                  <a:cubicBezTo>
                    <a:pt x="1428" y="2401"/>
                    <a:pt x="1526" y="2297"/>
                    <a:pt x="1635" y="2246"/>
                  </a:cubicBezTo>
                  <a:lnTo>
                    <a:pt x="1635" y="2246"/>
                  </a:lnTo>
                  <a:cubicBezTo>
                    <a:pt x="1633" y="2251"/>
                    <a:pt x="1637" y="2253"/>
                    <a:pt x="1642" y="2255"/>
                  </a:cubicBezTo>
                  <a:lnTo>
                    <a:pt x="1642" y="2255"/>
                  </a:lnTo>
                  <a:cubicBezTo>
                    <a:pt x="1561" y="2112"/>
                    <a:pt x="741" y="700"/>
                    <a:pt x="721" y="667"/>
                  </a:cubicBezTo>
                  <a:cubicBezTo>
                    <a:pt x="703" y="690"/>
                    <a:pt x="689" y="718"/>
                    <a:pt x="677" y="746"/>
                  </a:cubicBezTo>
                  <a:cubicBezTo>
                    <a:pt x="679" y="691"/>
                    <a:pt x="678" y="650"/>
                    <a:pt x="683" y="650"/>
                  </a:cubicBezTo>
                  <a:cubicBezTo>
                    <a:pt x="686" y="650"/>
                    <a:pt x="689" y="656"/>
                    <a:pt x="693" y="672"/>
                  </a:cubicBezTo>
                  <a:cubicBezTo>
                    <a:pt x="714" y="649"/>
                    <a:pt x="568" y="347"/>
                    <a:pt x="521" y="347"/>
                  </a:cubicBezTo>
                  <a:cubicBezTo>
                    <a:pt x="521" y="347"/>
                    <a:pt x="520" y="347"/>
                    <a:pt x="519" y="347"/>
                  </a:cubicBezTo>
                  <a:cubicBezTo>
                    <a:pt x="508" y="357"/>
                    <a:pt x="500" y="360"/>
                    <a:pt x="494" y="360"/>
                  </a:cubicBezTo>
                  <a:cubicBezTo>
                    <a:pt x="483" y="360"/>
                    <a:pt x="478" y="348"/>
                    <a:pt x="468" y="348"/>
                  </a:cubicBezTo>
                  <a:cubicBezTo>
                    <a:pt x="461" y="348"/>
                    <a:pt x="453" y="352"/>
                    <a:pt x="441" y="368"/>
                  </a:cubicBezTo>
                  <a:cubicBezTo>
                    <a:pt x="438" y="358"/>
                    <a:pt x="436" y="353"/>
                    <a:pt x="434" y="353"/>
                  </a:cubicBezTo>
                  <a:lnTo>
                    <a:pt x="434" y="353"/>
                  </a:lnTo>
                  <a:cubicBezTo>
                    <a:pt x="429" y="353"/>
                    <a:pt x="436" y="423"/>
                    <a:pt x="448" y="458"/>
                  </a:cubicBezTo>
                  <a:lnTo>
                    <a:pt x="448" y="458"/>
                  </a:lnTo>
                  <a:cubicBezTo>
                    <a:pt x="414" y="442"/>
                    <a:pt x="325" y="440"/>
                    <a:pt x="245" y="440"/>
                  </a:cubicBezTo>
                  <a:cubicBezTo>
                    <a:pt x="212" y="440"/>
                    <a:pt x="181" y="441"/>
                    <a:pt x="156" y="441"/>
                  </a:cubicBezTo>
                  <a:cubicBezTo>
                    <a:pt x="126" y="441"/>
                    <a:pt x="106" y="440"/>
                    <a:pt x="105" y="437"/>
                  </a:cubicBezTo>
                  <a:cubicBezTo>
                    <a:pt x="96" y="390"/>
                    <a:pt x="401" y="1"/>
                    <a:pt x="7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4101400" y="1488400"/>
              <a:ext cx="64625" cy="99400"/>
            </a:xfrm>
            <a:custGeom>
              <a:avLst/>
              <a:gdLst/>
              <a:ahLst/>
              <a:cxnLst/>
              <a:rect l="l" t="t" r="r" b="b"/>
              <a:pathLst>
                <a:path w="2585" h="3976" extrusionOk="0">
                  <a:moveTo>
                    <a:pt x="239" y="0"/>
                  </a:moveTo>
                  <a:cubicBezTo>
                    <a:pt x="181" y="51"/>
                    <a:pt x="109" y="26"/>
                    <a:pt x="111" y="237"/>
                  </a:cubicBezTo>
                  <a:cubicBezTo>
                    <a:pt x="98" y="312"/>
                    <a:pt x="64" y="326"/>
                    <a:pt x="24" y="326"/>
                  </a:cubicBezTo>
                  <a:cubicBezTo>
                    <a:pt x="16" y="326"/>
                    <a:pt x="8" y="325"/>
                    <a:pt x="0" y="325"/>
                  </a:cubicBezTo>
                  <a:lnTo>
                    <a:pt x="0" y="325"/>
                  </a:lnTo>
                  <a:cubicBezTo>
                    <a:pt x="223" y="499"/>
                    <a:pt x="427" y="696"/>
                    <a:pt x="582" y="1020"/>
                  </a:cubicBezTo>
                  <a:cubicBezTo>
                    <a:pt x="582" y="1020"/>
                    <a:pt x="582" y="1020"/>
                    <a:pt x="582" y="1020"/>
                  </a:cubicBezTo>
                  <a:cubicBezTo>
                    <a:pt x="610" y="1020"/>
                    <a:pt x="2237" y="3948"/>
                    <a:pt x="2272" y="3960"/>
                  </a:cubicBezTo>
                  <a:cubicBezTo>
                    <a:pt x="2283" y="3957"/>
                    <a:pt x="2295" y="3955"/>
                    <a:pt x="2306" y="3955"/>
                  </a:cubicBezTo>
                  <a:cubicBezTo>
                    <a:pt x="2330" y="3955"/>
                    <a:pt x="2354" y="3962"/>
                    <a:pt x="2376" y="3976"/>
                  </a:cubicBezTo>
                  <a:cubicBezTo>
                    <a:pt x="2395" y="3920"/>
                    <a:pt x="2270" y="3804"/>
                    <a:pt x="2267" y="3758"/>
                  </a:cubicBezTo>
                  <a:cubicBezTo>
                    <a:pt x="2314" y="3742"/>
                    <a:pt x="2450" y="3742"/>
                    <a:pt x="2585" y="3707"/>
                  </a:cubicBezTo>
                  <a:cubicBezTo>
                    <a:pt x="2578" y="3677"/>
                    <a:pt x="930" y="809"/>
                    <a:pt x="904" y="781"/>
                  </a:cubicBezTo>
                  <a:cubicBezTo>
                    <a:pt x="735" y="480"/>
                    <a:pt x="510" y="213"/>
                    <a:pt x="23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3845700" y="1494075"/>
              <a:ext cx="232475" cy="10400"/>
            </a:xfrm>
            <a:custGeom>
              <a:avLst/>
              <a:gdLst/>
              <a:ahLst/>
              <a:cxnLst/>
              <a:rect l="l" t="t" r="r" b="b"/>
              <a:pathLst>
                <a:path w="9299" h="416" extrusionOk="0">
                  <a:moveTo>
                    <a:pt x="255" y="0"/>
                  </a:moveTo>
                  <a:cubicBezTo>
                    <a:pt x="249" y="0"/>
                    <a:pt x="249" y="0"/>
                    <a:pt x="254" y="0"/>
                  </a:cubicBezTo>
                  <a:lnTo>
                    <a:pt x="254" y="0"/>
                  </a:lnTo>
                  <a:cubicBezTo>
                    <a:pt x="254" y="0"/>
                    <a:pt x="255" y="0"/>
                    <a:pt x="255" y="0"/>
                  </a:cubicBezTo>
                  <a:close/>
                  <a:moveTo>
                    <a:pt x="3169" y="5"/>
                  </a:moveTo>
                  <a:cubicBezTo>
                    <a:pt x="3165" y="5"/>
                    <a:pt x="3165" y="5"/>
                    <a:pt x="3168" y="5"/>
                  </a:cubicBezTo>
                  <a:lnTo>
                    <a:pt x="3168" y="5"/>
                  </a:lnTo>
                  <a:cubicBezTo>
                    <a:pt x="3169" y="5"/>
                    <a:pt x="3169" y="5"/>
                    <a:pt x="3169" y="5"/>
                  </a:cubicBezTo>
                  <a:close/>
                  <a:moveTo>
                    <a:pt x="3125" y="77"/>
                  </a:moveTo>
                  <a:cubicBezTo>
                    <a:pt x="3109" y="77"/>
                    <a:pt x="3110" y="84"/>
                    <a:pt x="3120" y="94"/>
                  </a:cubicBezTo>
                  <a:lnTo>
                    <a:pt x="3120" y="94"/>
                  </a:lnTo>
                  <a:cubicBezTo>
                    <a:pt x="3121" y="84"/>
                    <a:pt x="3122" y="78"/>
                    <a:pt x="3125" y="77"/>
                  </a:cubicBezTo>
                  <a:close/>
                  <a:moveTo>
                    <a:pt x="1895" y="144"/>
                  </a:moveTo>
                  <a:lnTo>
                    <a:pt x="1895" y="144"/>
                  </a:lnTo>
                  <a:cubicBezTo>
                    <a:pt x="1884" y="146"/>
                    <a:pt x="1872" y="147"/>
                    <a:pt x="1857" y="147"/>
                  </a:cubicBezTo>
                  <a:cubicBezTo>
                    <a:pt x="1855" y="147"/>
                    <a:pt x="1852" y="147"/>
                    <a:pt x="1849" y="147"/>
                  </a:cubicBezTo>
                  <a:lnTo>
                    <a:pt x="1849" y="147"/>
                  </a:lnTo>
                  <a:cubicBezTo>
                    <a:pt x="1850" y="152"/>
                    <a:pt x="1850" y="157"/>
                    <a:pt x="1852" y="161"/>
                  </a:cubicBezTo>
                  <a:lnTo>
                    <a:pt x="1852" y="161"/>
                  </a:lnTo>
                  <a:cubicBezTo>
                    <a:pt x="1876" y="160"/>
                    <a:pt x="1893" y="153"/>
                    <a:pt x="1895" y="144"/>
                  </a:cubicBezTo>
                  <a:close/>
                  <a:moveTo>
                    <a:pt x="1602" y="0"/>
                  </a:moveTo>
                  <a:cubicBezTo>
                    <a:pt x="1539" y="17"/>
                    <a:pt x="1535" y="26"/>
                    <a:pt x="1498" y="35"/>
                  </a:cubicBezTo>
                  <a:cubicBezTo>
                    <a:pt x="1488" y="35"/>
                    <a:pt x="1560" y="204"/>
                    <a:pt x="1477" y="207"/>
                  </a:cubicBezTo>
                  <a:cubicBezTo>
                    <a:pt x="1469" y="202"/>
                    <a:pt x="1461" y="200"/>
                    <a:pt x="1453" y="200"/>
                  </a:cubicBezTo>
                  <a:cubicBezTo>
                    <a:pt x="1379" y="200"/>
                    <a:pt x="1311" y="373"/>
                    <a:pt x="1251" y="373"/>
                  </a:cubicBezTo>
                  <a:cubicBezTo>
                    <a:pt x="1232" y="373"/>
                    <a:pt x="1214" y="356"/>
                    <a:pt x="1196" y="311"/>
                  </a:cubicBezTo>
                  <a:cubicBezTo>
                    <a:pt x="1289" y="244"/>
                    <a:pt x="1319" y="68"/>
                    <a:pt x="1298" y="3"/>
                  </a:cubicBezTo>
                  <a:cubicBezTo>
                    <a:pt x="1346" y="0"/>
                    <a:pt x="324" y="0"/>
                    <a:pt x="254" y="0"/>
                  </a:cubicBezTo>
                  <a:lnTo>
                    <a:pt x="254" y="0"/>
                  </a:lnTo>
                  <a:cubicBezTo>
                    <a:pt x="44" y="1"/>
                    <a:pt x="0" y="84"/>
                    <a:pt x="32" y="195"/>
                  </a:cubicBezTo>
                  <a:cubicBezTo>
                    <a:pt x="68" y="221"/>
                    <a:pt x="99" y="228"/>
                    <a:pt x="126" y="228"/>
                  </a:cubicBezTo>
                  <a:cubicBezTo>
                    <a:pt x="164" y="228"/>
                    <a:pt x="196" y="214"/>
                    <a:pt x="230" y="214"/>
                  </a:cubicBezTo>
                  <a:cubicBezTo>
                    <a:pt x="269" y="214"/>
                    <a:pt x="311" y="234"/>
                    <a:pt x="366" y="317"/>
                  </a:cubicBezTo>
                  <a:lnTo>
                    <a:pt x="366" y="317"/>
                  </a:lnTo>
                  <a:cubicBezTo>
                    <a:pt x="330" y="332"/>
                    <a:pt x="284" y="370"/>
                    <a:pt x="308" y="411"/>
                  </a:cubicBezTo>
                  <a:lnTo>
                    <a:pt x="3570" y="411"/>
                  </a:lnTo>
                  <a:cubicBezTo>
                    <a:pt x="3573" y="411"/>
                    <a:pt x="3574" y="411"/>
                    <a:pt x="3576" y="411"/>
                  </a:cubicBezTo>
                  <a:cubicBezTo>
                    <a:pt x="3606" y="411"/>
                    <a:pt x="3499" y="354"/>
                    <a:pt x="3618" y="353"/>
                  </a:cubicBezTo>
                  <a:lnTo>
                    <a:pt x="3618" y="353"/>
                  </a:lnTo>
                  <a:cubicBezTo>
                    <a:pt x="3512" y="354"/>
                    <a:pt x="3803" y="413"/>
                    <a:pt x="3746" y="415"/>
                  </a:cubicBezTo>
                  <a:cubicBezTo>
                    <a:pt x="3811" y="413"/>
                    <a:pt x="8974" y="413"/>
                    <a:pt x="8999" y="411"/>
                  </a:cubicBezTo>
                  <a:cubicBezTo>
                    <a:pt x="9004" y="411"/>
                    <a:pt x="9008" y="411"/>
                    <a:pt x="9013" y="411"/>
                  </a:cubicBezTo>
                  <a:cubicBezTo>
                    <a:pt x="9190" y="411"/>
                    <a:pt x="9294" y="320"/>
                    <a:pt x="9298" y="211"/>
                  </a:cubicBezTo>
                  <a:cubicBezTo>
                    <a:pt x="9120" y="95"/>
                    <a:pt x="9048" y="10"/>
                    <a:pt x="8916" y="3"/>
                  </a:cubicBezTo>
                  <a:lnTo>
                    <a:pt x="8916" y="3"/>
                  </a:lnTo>
                  <a:cubicBezTo>
                    <a:pt x="8918" y="5"/>
                    <a:pt x="8459" y="7"/>
                    <a:pt x="8438" y="10"/>
                  </a:cubicBezTo>
                  <a:cubicBezTo>
                    <a:pt x="8496" y="37"/>
                    <a:pt x="8230" y="72"/>
                    <a:pt x="8214" y="81"/>
                  </a:cubicBezTo>
                  <a:cubicBezTo>
                    <a:pt x="8225" y="56"/>
                    <a:pt x="8214" y="28"/>
                    <a:pt x="8153" y="5"/>
                  </a:cubicBezTo>
                  <a:cubicBezTo>
                    <a:pt x="8128" y="6"/>
                    <a:pt x="6419" y="8"/>
                    <a:pt x="5009" y="8"/>
                  </a:cubicBezTo>
                  <a:cubicBezTo>
                    <a:pt x="4046" y="8"/>
                    <a:pt x="3222" y="7"/>
                    <a:pt x="3168" y="5"/>
                  </a:cubicBezTo>
                  <a:lnTo>
                    <a:pt x="3168" y="5"/>
                  </a:lnTo>
                  <a:cubicBezTo>
                    <a:pt x="3144" y="21"/>
                    <a:pt x="3278" y="47"/>
                    <a:pt x="3239" y="183"/>
                  </a:cubicBezTo>
                  <a:lnTo>
                    <a:pt x="3239" y="183"/>
                  </a:lnTo>
                  <a:cubicBezTo>
                    <a:pt x="3219" y="163"/>
                    <a:pt x="3143" y="118"/>
                    <a:pt x="3120" y="94"/>
                  </a:cubicBezTo>
                  <a:lnTo>
                    <a:pt x="3120" y="94"/>
                  </a:lnTo>
                  <a:cubicBezTo>
                    <a:pt x="3115" y="143"/>
                    <a:pt x="3126" y="283"/>
                    <a:pt x="3016" y="283"/>
                  </a:cubicBezTo>
                  <a:cubicBezTo>
                    <a:pt x="3015" y="283"/>
                    <a:pt x="3015" y="283"/>
                    <a:pt x="3014" y="283"/>
                  </a:cubicBezTo>
                  <a:cubicBezTo>
                    <a:pt x="2972" y="237"/>
                    <a:pt x="2921" y="126"/>
                    <a:pt x="2960" y="21"/>
                  </a:cubicBezTo>
                  <a:cubicBezTo>
                    <a:pt x="2939" y="19"/>
                    <a:pt x="2919" y="18"/>
                    <a:pt x="2901" y="18"/>
                  </a:cubicBezTo>
                  <a:cubicBezTo>
                    <a:pt x="2606" y="18"/>
                    <a:pt x="2683" y="316"/>
                    <a:pt x="2244" y="318"/>
                  </a:cubicBezTo>
                  <a:cubicBezTo>
                    <a:pt x="2300" y="210"/>
                    <a:pt x="2273" y="182"/>
                    <a:pt x="2213" y="182"/>
                  </a:cubicBezTo>
                  <a:cubicBezTo>
                    <a:pt x="2144" y="182"/>
                    <a:pt x="2031" y="220"/>
                    <a:pt x="1949" y="220"/>
                  </a:cubicBezTo>
                  <a:cubicBezTo>
                    <a:pt x="1900" y="220"/>
                    <a:pt x="1862" y="206"/>
                    <a:pt x="1852" y="161"/>
                  </a:cubicBezTo>
                  <a:lnTo>
                    <a:pt x="1852" y="161"/>
                  </a:lnTo>
                  <a:cubicBezTo>
                    <a:pt x="1849" y="162"/>
                    <a:pt x="1846" y="162"/>
                    <a:pt x="1844" y="162"/>
                  </a:cubicBezTo>
                  <a:cubicBezTo>
                    <a:pt x="1814" y="162"/>
                    <a:pt x="1775" y="153"/>
                    <a:pt x="1734" y="130"/>
                  </a:cubicBezTo>
                  <a:lnTo>
                    <a:pt x="1734" y="130"/>
                  </a:lnTo>
                  <a:cubicBezTo>
                    <a:pt x="1781" y="141"/>
                    <a:pt x="1819" y="146"/>
                    <a:pt x="1849" y="147"/>
                  </a:cubicBezTo>
                  <a:lnTo>
                    <a:pt x="1849" y="147"/>
                  </a:lnTo>
                  <a:cubicBezTo>
                    <a:pt x="1849" y="138"/>
                    <a:pt x="1849" y="128"/>
                    <a:pt x="1850" y="116"/>
                  </a:cubicBezTo>
                  <a:lnTo>
                    <a:pt x="1850" y="116"/>
                  </a:lnTo>
                  <a:cubicBezTo>
                    <a:pt x="1885" y="124"/>
                    <a:pt x="1898" y="135"/>
                    <a:pt x="1895" y="144"/>
                  </a:cubicBezTo>
                  <a:lnTo>
                    <a:pt x="1895" y="144"/>
                  </a:lnTo>
                  <a:cubicBezTo>
                    <a:pt x="1970" y="130"/>
                    <a:pt x="1957" y="71"/>
                    <a:pt x="1882" y="7"/>
                  </a:cubicBezTo>
                  <a:cubicBezTo>
                    <a:pt x="1871" y="3"/>
                    <a:pt x="1611" y="7"/>
                    <a:pt x="160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3961125" y="1757525"/>
              <a:ext cx="10400" cy="7925"/>
            </a:xfrm>
            <a:custGeom>
              <a:avLst/>
              <a:gdLst/>
              <a:ahLst/>
              <a:cxnLst/>
              <a:rect l="l" t="t" r="r" b="b"/>
              <a:pathLst>
                <a:path w="416" h="317" extrusionOk="0">
                  <a:moveTo>
                    <a:pt x="372" y="1"/>
                  </a:moveTo>
                  <a:cubicBezTo>
                    <a:pt x="290" y="16"/>
                    <a:pt x="190" y="21"/>
                    <a:pt x="244" y="109"/>
                  </a:cubicBezTo>
                  <a:lnTo>
                    <a:pt x="244" y="109"/>
                  </a:lnTo>
                  <a:cubicBezTo>
                    <a:pt x="225" y="82"/>
                    <a:pt x="202" y="57"/>
                    <a:pt x="175" y="36"/>
                  </a:cubicBezTo>
                  <a:cubicBezTo>
                    <a:pt x="117" y="68"/>
                    <a:pt x="61" y="98"/>
                    <a:pt x="1" y="131"/>
                  </a:cubicBezTo>
                  <a:cubicBezTo>
                    <a:pt x="1" y="131"/>
                    <a:pt x="3" y="308"/>
                    <a:pt x="1" y="316"/>
                  </a:cubicBezTo>
                  <a:lnTo>
                    <a:pt x="1" y="316"/>
                  </a:lnTo>
                  <a:cubicBezTo>
                    <a:pt x="9" y="309"/>
                    <a:pt x="223" y="189"/>
                    <a:pt x="219" y="186"/>
                  </a:cubicBezTo>
                  <a:cubicBezTo>
                    <a:pt x="239" y="159"/>
                    <a:pt x="260" y="147"/>
                    <a:pt x="280" y="147"/>
                  </a:cubicBezTo>
                  <a:cubicBezTo>
                    <a:pt x="285" y="147"/>
                    <a:pt x="290" y="148"/>
                    <a:pt x="295" y="149"/>
                  </a:cubicBezTo>
                  <a:cubicBezTo>
                    <a:pt x="335" y="124"/>
                    <a:pt x="374" y="101"/>
                    <a:pt x="416" y="82"/>
                  </a:cubicBezTo>
                  <a:cubicBezTo>
                    <a:pt x="397" y="52"/>
                    <a:pt x="372" y="22"/>
                    <a:pt x="372" y="1"/>
                  </a:cubicBezTo>
                  <a:close/>
                  <a:moveTo>
                    <a:pt x="1" y="316"/>
                  </a:moveTo>
                  <a:lnTo>
                    <a:pt x="1" y="316"/>
                  </a:lnTo>
                  <a:cubicBezTo>
                    <a:pt x="1" y="316"/>
                    <a:pt x="1" y="316"/>
                    <a:pt x="1" y="316"/>
                  </a:cubicBezTo>
                  <a:cubicBezTo>
                    <a:pt x="1" y="316"/>
                    <a:pt x="1" y="316"/>
                    <a:pt x="1" y="31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3993475" y="1764850"/>
              <a:ext cx="6625" cy="2100"/>
            </a:xfrm>
            <a:custGeom>
              <a:avLst/>
              <a:gdLst/>
              <a:ahLst/>
              <a:cxnLst/>
              <a:rect l="l" t="t" r="r" b="b"/>
              <a:pathLst>
                <a:path w="265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17" y="5"/>
                    <a:pt x="253" y="84"/>
                    <a:pt x="253" y="84"/>
                  </a:cubicBezTo>
                  <a:cubicBezTo>
                    <a:pt x="253" y="84"/>
                    <a:pt x="262" y="19"/>
                    <a:pt x="262" y="19"/>
                  </a:cubicBezTo>
                  <a:cubicBezTo>
                    <a:pt x="265" y="19"/>
                    <a:pt x="17" y="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3846850" y="150265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0" y="0"/>
                  </a:moveTo>
                  <a:cubicBezTo>
                    <a:pt x="5" y="7"/>
                    <a:pt x="12" y="12"/>
                    <a:pt x="17" y="17"/>
                  </a:cubicBezTo>
                  <a:cubicBezTo>
                    <a:pt x="19" y="14"/>
                    <a:pt x="21" y="12"/>
                    <a:pt x="26" y="10"/>
                  </a:cubicBezTo>
                  <a:cubicBezTo>
                    <a:pt x="17" y="7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3687750" y="1534875"/>
              <a:ext cx="103475" cy="209125"/>
            </a:xfrm>
            <a:custGeom>
              <a:avLst/>
              <a:gdLst/>
              <a:ahLst/>
              <a:cxnLst/>
              <a:rect l="l" t="t" r="r" b="b"/>
              <a:pathLst>
                <a:path w="4139" h="8365" extrusionOk="0">
                  <a:moveTo>
                    <a:pt x="3763" y="0"/>
                  </a:moveTo>
                  <a:cubicBezTo>
                    <a:pt x="3759" y="8"/>
                    <a:pt x="3756" y="16"/>
                    <a:pt x="3754" y="24"/>
                  </a:cubicBezTo>
                  <a:lnTo>
                    <a:pt x="3754" y="24"/>
                  </a:lnTo>
                  <a:cubicBezTo>
                    <a:pt x="3758" y="16"/>
                    <a:pt x="3761" y="8"/>
                    <a:pt x="3763" y="0"/>
                  </a:cubicBezTo>
                  <a:close/>
                  <a:moveTo>
                    <a:pt x="4137" y="65"/>
                  </a:moveTo>
                  <a:lnTo>
                    <a:pt x="4137" y="65"/>
                  </a:lnTo>
                  <a:cubicBezTo>
                    <a:pt x="4082" y="90"/>
                    <a:pt x="4035" y="142"/>
                    <a:pt x="4020" y="147"/>
                  </a:cubicBezTo>
                  <a:lnTo>
                    <a:pt x="4020" y="147"/>
                  </a:lnTo>
                  <a:cubicBezTo>
                    <a:pt x="4019" y="136"/>
                    <a:pt x="4020" y="125"/>
                    <a:pt x="4021" y="114"/>
                  </a:cubicBezTo>
                  <a:lnTo>
                    <a:pt x="4021" y="114"/>
                  </a:lnTo>
                  <a:cubicBezTo>
                    <a:pt x="4013" y="138"/>
                    <a:pt x="4012" y="147"/>
                    <a:pt x="4017" y="147"/>
                  </a:cubicBezTo>
                  <a:cubicBezTo>
                    <a:pt x="4018" y="147"/>
                    <a:pt x="4019" y="147"/>
                    <a:pt x="4020" y="147"/>
                  </a:cubicBezTo>
                  <a:lnTo>
                    <a:pt x="4020" y="147"/>
                  </a:lnTo>
                  <a:cubicBezTo>
                    <a:pt x="4020" y="192"/>
                    <a:pt x="4028" y="233"/>
                    <a:pt x="4029" y="272"/>
                  </a:cubicBezTo>
                  <a:lnTo>
                    <a:pt x="4029" y="272"/>
                  </a:lnTo>
                  <a:cubicBezTo>
                    <a:pt x="4099" y="145"/>
                    <a:pt x="4139" y="68"/>
                    <a:pt x="4137" y="65"/>
                  </a:cubicBezTo>
                  <a:close/>
                  <a:moveTo>
                    <a:pt x="2657" y="2199"/>
                  </a:moveTo>
                  <a:cubicBezTo>
                    <a:pt x="2683" y="2199"/>
                    <a:pt x="2712" y="2205"/>
                    <a:pt x="2743" y="2219"/>
                  </a:cubicBezTo>
                  <a:cubicBezTo>
                    <a:pt x="2936" y="2425"/>
                    <a:pt x="2581" y="2377"/>
                    <a:pt x="2604" y="2601"/>
                  </a:cubicBezTo>
                  <a:cubicBezTo>
                    <a:pt x="2434" y="2577"/>
                    <a:pt x="2456" y="2199"/>
                    <a:pt x="2657" y="2199"/>
                  </a:cubicBezTo>
                  <a:close/>
                  <a:moveTo>
                    <a:pt x="3754" y="24"/>
                  </a:moveTo>
                  <a:lnTo>
                    <a:pt x="3754" y="24"/>
                  </a:lnTo>
                  <a:cubicBezTo>
                    <a:pt x="3717" y="107"/>
                    <a:pt x="3628" y="169"/>
                    <a:pt x="3602" y="169"/>
                  </a:cubicBezTo>
                  <a:cubicBezTo>
                    <a:pt x="3600" y="169"/>
                    <a:pt x="3598" y="168"/>
                    <a:pt x="3596" y="167"/>
                  </a:cubicBezTo>
                  <a:lnTo>
                    <a:pt x="3596" y="167"/>
                  </a:lnTo>
                  <a:cubicBezTo>
                    <a:pt x="3603" y="205"/>
                    <a:pt x="3610" y="213"/>
                    <a:pt x="3617" y="213"/>
                  </a:cubicBezTo>
                  <a:cubicBezTo>
                    <a:pt x="3623" y="213"/>
                    <a:pt x="3628" y="208"/>
                    <a:pt x="3632" y="208"/>
                  </a:cubicBezTo>
                  <a:cubicBezTo>
                    <a:pt x="3635" y="208"/>
                    <a:pt x="3639" y="212"/>
                    <a:pt x="3640" y="228"/>
                  </a:cubicBezTo>
                  <a:cubicBezTo>
                    <a:pt x="3646" y="232"/>
                    <a:pt x="3650" y="236"/>
                    <a:pt x="3654" y="240"/>
                  </a:cubicBezTo>
                  <a:lnTo>
                    <a:pt x="3654" y="240"/>
                  </a:lnTo>
                  <a:cubicBezTo>
                    <a:pt x="3627" y="250"/>
                    <a:pt x="3591" y="313"/>
                    <a:pt x="3563" y="353"/>
                  </a:cubicBezTo>
                  <a:lnTo>
                    <a:pt x="3563" y="353"/>
                  </a:lnTo>
                  <a:cubicBezTo>
                    <a:pt x="3564" y="347"/>
                    <a:pt x="3566" y="342"/>
                    <a:pt x="3566" y="342"/>
                  </a:cubicBezTo>
                  <a:lnTo>
                    <a:pt x="3566" y="342"/>
                  </a:lnTo>
                  <a:cubicBezTo>
                    <a:pt x="3566" y="342"/>
                    <a:pt x="3560" y="353"/>
                    <a:pt x="3536" y="383"/>
                  </a:cubicBezTo>
                  <a:cubicBezTo>
                    <a:pt x="3543" y="379"/>
                    <a:pt x="3552" y="367"/>
                    <a:pt x="3563" y="353"/>
                  </a:cubicBezTo>
                  <a:lnTo>
                    <a:pt x="3563" y="353"/>
                  </a:lnTo>
                  <a:cubicBezTo>
                    <a:pt x="3561" y="361"/>
                    <a:pt x="3561" y="371"/>
                    <a:pt x="3569" y="381"/>
                  </a:cubicBezTo>
                  <a:lnTo>
                    <a:pt x="3569" y="381"/>
                  </a:lnTo>
                  <a:cubicBezTo>
                    <a:pt x="3563" y="389"/>
                    <a:pt x="2525" y="2218"/>
                    <a:pt x="1759" y="3554"/>
                  </a:cubicBezTo>
                  <a:lnTo>
                    <a:pt x="1759" y="3554"/>
                  </a:lnTo>
                  <a:cubicBezTo>
                    <a:pt x="1778" y="3549"/>
                    <a:pt x="1888" y="3412"/>
                    <a:pt x="2006" y="3366"/>
                  </a:cubicBezTo>
                  <a:cubicBezTo>
                    <a:pt x="2013" y="3345"/>
                    <a:pt x="2047" y="3340"/>
                    <a:pt x="2090" y="3340"/>
                  </a:cubicBezTo>
                  <a:cubicBezTo>
                    <a:pt x="2130" y="3340"/>
                    <a:pt x="2178" y="3345"/>
                    <a:pt x="2218" y="3345"/>
                  </a:cubicBezTo>
                  <a:cubicBezTo>
                    <a:pt x="2263" y="3345"/>
                    <a:pt x="2299" y="3339"/>
                    <a:pt x="2305" y="3315"/>
                  </a:cubicBezTo>
                  <a:lnTo>
                    <a:pt x="2305" y="3315"/>
                  </a:lnTo>
                  <a:cubicBezTo>
                    <a:pt x="2305" y="3316"/>
                    <a:pt x="2305" y="3316"/>
                    <a:pt x="2305" y="3316"/>
                  </a:cubicBezTo>
                  <a:cubicBezTo>
                    <a:pt x="2326" y="3316"/>
                    <a:pt x="3582" y="1091"/>
                    <a:pt x="4002" y="323"/>
                  </a:cubicBezTo>
                  <a:lnTo>
                    <a:pt x="4002" y="323"/>
                  </a:lnTo>
                  <a:cubicBezTo>
                    <a:pt x="4012" y="331"/>
                    <a:pt x="4019" y="337"/>
                    <a:pt x="4023" y="341"/>
                  </a:cubicBezTo>
                  <a:cubicBezTo>
                    <a:pt x="4029" y="318"/>
                    <a:pt x="4030" y="296"/>
                    <a:pt x="4029" y="272"/>
                  </a:cubicBezTo>
                  <a:lnTo>
                    <a:pt x="4029" y="272"/>
                  </a:lnTo>
                  <a:cubicBezTo>
                    <a:pt x="4021" y="288"/>
                    <a:pt x="4011" y="305"/>
                    <a:pt x="4002" y="323"/>
                  </a:cubicBezTo>
                  <a:lnTo>
                    <a:pt x="4002" y="323"/>
                  </a:lnTo>
                  <a:cubicBezTo>
                    <a:pt x="3931" y="269"/>
                    <a:pt x="3727" y="139"/>
                    <a:pt x="3754" y="24"/>
                  </a:cubicBezTo>
                  <a:close/>
                  <a:moveTo>
                    <a:pt x="1759" y="3554"/>
                  </a:moveTo>
                  <a:cubicBezTo>
                    <a:pt x="1759" y="3554"/>
                    <a:pt x="1758" y="3554"/>
                    <a:pt x="1758" y="3554"/>
                  </a:cubicBezTo>
                  <a:cubicBezTo>
                    <a:pt x="1758" y="3555"/>
                    <a:pt x="1758" y="3555"/>
                    <a:pt x="1758" y="3555"/>
                  </a:cubicBezTo>
                  <a:lnTo>
                    <a:pt x="1758" y="3555"/>
                  </a:lnTo>
                  <a:cubicBezTo>
                    <a:pt x="1759" y="3555"/>
                    <a:pt x="1759" y="3554"/>
                    <a:pt x="1759" y="3554"/>
                  </a:cubicBezTo>
                  <a:close/>
                  <a:moveTo>
                    <a:pt x="2052" y="3807"/>
                  </a:moveTo>
                  <a:cubicBezTo>
                    <a:pt x="2053" y="3808"/>
                    <a:pt x="2053" y="3809"/>
                    <a:pt x="2053" y="3810"/>
                  </a:cubicBezTo>
                  <a:lnTo>
                    <a:pt x="2053" y="3810"/>
                  </a:lnTo>
                  <a:cubicBezTo>
                    <a:pt x="2053" y="3809"/>
                    <a:pt x="2053" y="3808"/>
                    <a:pt x="2052" y="3807"/>
                  </a:cubicBezTo>
                  <a:close/>
                  <a:moveTo>
                    <a:pt x="2053" y="3810"/>
                  </a:moveTo>
                  <a:cubicBezTo>
                    <a:pt x="2053" y="3816"/>
                    <a:pt x="2049" y="3828"/>
                    <a:pt x="2042" y="3845"/>
                  </a:cubicBezTo>
                  <a:lnTo>
                    <a:pt x="2042" y="3845"/>
                  </a:lnTo>
                  <a:cubicBezTo>
                    <a:pt x="2050" y="3837"/>
                    <a:pt x="2056" y="3825"/>
                    <a:pt x="2053" y="3810"/>
                  </a:cubicBezTo>
                  <a:close/>
                  <a:moveTo>
                    <a:pt x="954" y="4852"/>
                  </a:moveTo>
                  <a:cubicBezTo>
                    <a:pt x="945" y="4860"/>
                    <a:pt x="942" y="4869"/>
                    <a:pt x="943" y="4878"/>
                  </a:cubicBezTo>
                  <a:lnTo>
                    <a:pt x="943" y="4878"/>
                  </a:lnTo>
                  <a:cubicBezTo>
                    <a:pt x="944" y="4872"/>
                    <a:pt x="947" y="4864"/>
                    <a:pt x="954" y="4852"/>
                  </a:cubicBezTo>
                  <a:close/>
                  <a:moveTo>
                    <a:pt x="943" y="4878"/>
                  </a:moveTo>
                  <a:lnTo>
                    <a:pt x="943" y="4878"/>
                  </a:lnTo>
                  <a:cubicBezTo>
                    <a:pt x="941" y="4889"/>
                    <a:pt x="944" y="4895"/>
                    <a:pt x="948" y="4902"/>
                  </a:cubicBezTo>
                  <a:lnTo>
                    <a:pt x="948" y="4902"/>
                  </a:lnTo>
                  <a:cubicBezTo>
                    <a:pt x="946" y="4894"/>
                    <a:pt x="943" y="4886"/>
                    <a:pt x="943" y="4878"/>
                  </a:cubicBezTo>
                  <a:close/>
                  <a:moveTo>
                    <a:pt x="948" y="4902"/>
                  </a:moveTo>
                  <a:cubicBezTo>
                    <a:pt x="952" y="4914"/>
                    <a:pt x="957" y="4924"/>
                    <a:pt x="954" y="4931"/>
                  </a:cubicBezTo>
                  <a:cubicBezTo>
                    <a:pt x="954" y="4931"/>
                    <a:pt x="954" y="4931"/>
                    <a:pt x="954" y="4931"/>
                  </a:cubicBezTo>
                  <a:cubicBezTo>
                    <a:pt x="954" y="4931"/>
                    <a:pt x="955" y="4931"/>
                    <a:pt x="957" y="4929"/>
                  </a:cubicBezTo>
                  <a:lnTo>
                    <a:pt x="957" y="4929"/>
                  </a:lnTo>
                  <a:cubicBezTo>
                    <a:pt x="956" y="4916"/>
                    <a:pt x="952" y="4908"/>
                    <a:pt x="948" y="4902"/>
                  </a:cubicBezTo>
                  <a:close/>
                  <a:moveTo>
                    <a:pt x="1758" y="3555"/>
                  </a:moveTo>
                  <a:cubicBezTo>
                    <a:pt x="1334" y="4296"/>
                    <a:pt x="992" y="4886"/>
                    <a:pt x="957" y="4929"/>
                  </a:cubicBezTo>
                  <a:lnTo>
                    <a:pt x="957" y="4929"/>
                  </a:lnTo>
                  <a:cubicBezTo>
                    <a:pt x="957" y="4940"/>
                    <a:pt x="956" y="4955"/>
                    <a:pt x="949" y="4978"/>
                  </a:cubicBezTo>
                  <a:cubicBezTo>
                    <a:pt x="953" y="4997"/>
                    <a:pt x="555" y="5657"/>
                    <a:pt x="508" y="5657"/>
                  </a:cubicBezTo>
                  <a:cubicBezTo>
                    <a:pt x="503" y="5657"/>
                    <a:pt x="502" y="5652"/>
                    <a:pt x="504" y="5641"/>
                  </a:cubicBezTo>
                  <a:lnTo>
                    <a:pt x="504" y="5641"/>
                  </a:lnTo>
                  <a:cubicBezTo>
                    <a:pt x="22" y="6605"/>
                    <a:pt x="1" y="7537"/>
                    <a:pt x="288" y="8365"/>
                  </a:cubicBezTo>
                  <a:cubicBezTo>
                    <a:pt x="397" y="8239"/>
                    <a:pt x="492" y="8103"/>
                    <a:pt x="569" y="7954"/>
                  </a:cubicBezTo>
                  <a:cubicBezTo>
                    <a:pt x="409" y="7372"/>
                    <a:pt x="485" y="6593"/>
                    <a:pt x="879" y="5923"/>
                  </a:cubicBezTo>
                  <a:cubicBezTo>
                    <a:pt x="838" y="5917"/>
                    <a:pt x="1922" y="4134"/>
                    <a:pt x="2042" y="3845"/>
                  </a:cubicBezTo>
                  <a:lnTo>
                    <a:pt x="2042" y="3845"/>
                  </a:lnTo>
                  <a:cubicBezTo>
                    <a:pt x="2031" y="3857"/>
                    <a:pt x="2016" y="3863"/>
                    <a:pt x="2015" y="3865"/>
                  </a:cubicBezTo>
                  <a:lnTo>
                    <a:pt x="2015" y="3865"/>
                  </a:lnTo>
                  <a:cubicBezTo>
                    <a:pt x="1858" y="3833"/>
                    <a:pt x="1784" y="3629"/>
                    <a:pt x="1758" y="355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4189250" y="18389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31" y="1"/>
                  </a:moveTo>
                  <a:cubicBezTo>
                    <a:pt x="31" y="1"/>
                    <a:pt x="1" y="54"/>
                    <a:pt x="1" y="56"/>
                  </a:cubicBezTo>
                  <a:cubicBezTo>
                    <a:pt x="24" y="63"/>
                    <a:pt x="45" y="66"/>
                    <a:pt x="70" y="66"/>
                  </a:cubicBezTo>
                  <a:cubicBezTo>
                    <a:pt x="70" y="66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4191050" y="1787800"/>
              <a:ext cx="42975" cy="61450"/>
            </a:xfrm>
            <a:custGeom>
              <a:avLst/>
              <a:gdLst/>
              <a:ahLst/>
              <a:cxnLst/>
              <a:rect l="l" t="t" r="r" b="b"/>
              <a:pathLst>
                <a:path w="1719" h="2458" extrusionOk="0">
                  <a:moveTo>
                    <a:pt x="1718" y="0"/>
                  </a:moveTo>
                  <a:cubicBezTo>
                    <a:pt x="1718" y="0"/>
                    <a:pt x="1717" y="1"/>
                    <a:pt x="1717" y="2"/>
                  </a:cubicBezTo>
                  <a:lnTo>
                    <a:pt x="1717" y="2"/>
                  </a:lnTo>
                  <a:cubicBezTo>
                    <a:pt x="1717" y="1"/>
                    <a:pt x="1718" y="1"/>
                    <a:pt x="1718" y="0"/>
                  </a:cubicBezTo>
                  <a:cubicBezTo>
                    <a:pt x="1718" y="0"/>
                    <a:pt x="1718" y="0"/>
                    <a:pt x="1718" y="0"/>
                  </a:cubicBezTo>
                  <a:close/>
                  <a:moveTo>
                    <a:pt x="342" y="1941"/>
                  </a:moveTo>
                  <a:cubicBezTo>
                    <a:pt x="400" y="1941"/>
                    <a:pt x="495" y="2013"/>
                    <a:pt x="539" y="2013"/>
                  </a:cubicBezTo>
                  <a:cubicBezTo>
                    <a:pt x="541" y="2013"/>
                    <a:pt x="543" y="2013"/>
                    <a:pt x="545" y="2012"/>
                  </a:cubicBezTo>
                  <a:lnTo>
                    <a:pt x="545" y="2012"/>
                  </a:lnTo>
                  <a:cubicBezTo>
                    <a:pt x="538" y="2047"/>
                    <a:pt x="443" y="2047"/>
                    <a:pt x="457" y="2126"/>
                  </a:cubicBezTo>
                  <a:lnTo>
                    <a:pt x="457" y="2126"/>
                  </a:lnTo>
                  <a:cubicBezTo>
                    <a:pt x="454" y="2122"/>
                    <a:pt x="302" y="2073"/>
                    <a:pt x="299" y="2073"/>
                  </a:cubicBezTo>
                  <a:cubicBezTo>
                    <a:pt x="282" y="1972"/>
                    <a:pt x="304" y="1941"/>
                    <a:pt x="342" y="1941"/>
                  </a:cubicBezTo>
                  <a:close/>
                  <a:moveTo>
                    <a:pt x="1717" y="2"/>
                  </a:moveTo>
                  <a:lnTo>
                    <a:pt x="1717" y="2"/>
                  </a:lnTo>
                  <a:cubicBezTo>
                    <a:pt x="1708" y="6"/>
                    <a:pt x="1675" y="1"/>
                    <a:pt x="1679" y="12"/>
                  </a:cubicBezTo>
                  <a:cubicBezTo>
                    <a:pt x="1624" y="49"/>
                    <a:pt x="1543" y="61"/>
                    <a:pt x="1456" y="61"/>
                  </a:cubicBezTo>
                  <a:cubicBezTo>
                    <a:pt x="1359" y="61"/>
                    <a:pt x="1256" y="46"/>
                    <a:pt x="1178" y="35"/>
                  </a:cubicBezTo>
                  <a:lnTo>
                    <a:pt x="1178" y="35"/>
                  </a:lnTo>
                  <a:cubicBezTo>
                    <a:pt x="1296" y="94"/>
                    <a:pt x="1286" y="247"/>
                    <a:pt x="1381" y="247"/>
                  </a:cubicBezTo>
                  <a:cubicBezTo>
                    <a:pt x="1400" y="247"/>
                    <a:pt x="1422" y="241"/>
                    <a:pt x="1449" y="228"/>
                  </a:cubicBezTo>
                  <a:lnTo>
                    <a:pt x="1449" y="228"/>
                  </a:lnTo>
                  <a:cubicBezTo>
                    <a:pt x="1449" y="228"/>
                    <a:pt x="1448" y="228"/>
                    <a:pt x="1448" y="228"/>
                  </a:cubicBezTo>
                  <a:cubicBezTo>
                    <a:pt x="1438" y="228"/>
                    <a:pt x="1432" y="215"/>
                    <a:pt x="1417" y="211"/>
                  </a:cubicBezTo>
                  <a:cubicBezTo>
                    <a:pt x="1417" y="211"/>
                    <a:pt x="1417" y="211"/>
                    <a:pt x="1418" y="211"/>
                  </a:cubicBezTo>
                  <a:cubicBezTo>
                    <a:pt x="1422" y="211"/>
                    <a:pt x="1438" y="216"/>
                    <a:pt x="1456" y="225"/>
                  </a:cubicBezTo>
                  <a:lnTo>
                    <a:pt x="1456" y="225"/>
                  </a:lnTo>
                  <a:cubicBezTo>
                    <a:pt x="1458" y="224"/>
                    <a:pt x="1459" y="223"/>
                    <a:pt x="1461" y="223"/>
                  </a:cubicBezTo>
                  <a:lnTo>
                    <a:pt x="1461" y="223"/>
                  </a:lnTo>
                  <a:cubicBezTo>
                    <a:pt x="1460" y="224"/>
                    <a:pt x="1458" y="224"/>
                    <a:pt x="1457" y="225"/>
                  </a:cubicBezTo>
                  <a:lnTo>
                    <a:pt x="1457" y="225"/>
                  </a:lnTo>
                  <a:cubicBezTo>
                    <a:pt x="1457" y="225"/>
                    <a:pt x="1457" y="225"/>
                    <a:pt x="1456" y="225"/>
                  </a:cubicBezTo>
                  <a:lnTo>
                    <a:pt x="1456" y="225"/>
                  </a:lnTo>
                  <a:cubicBezTo>
                    <a:pt x="1454" y="226"/>
                    <a:pt x="1452" y="227"/>
                    <a:pt x="1449" y="228"/>
                  </a:cubicBezTo>
                  <a:lnTo>
                    <a:pt x="1449" y="228"/>
                  </a:lnTo>
                  <a:cubicBezTo>
                    <a:pt x="1452" y="228"/>
                    <a:pt x="1454" y="227"/>
                    <a:pt x="1457" y="225"/>
                  </a:cubicBezTo>
                  <a:lnTo>
                    <a:pt x="1457" y="225"/>
                  </a:lnTo>
                  <a:cubicBezTo>
                    <a:pt x="1499" y="244"/>
                    <a:pt x="1555" y="276"/>
                    <a:pt x="1535" y="290"/>
                  </a:cubicBezTo>
                  <a:cubicBezTo>
                    <a:pt x="1503" y="275"/>
                    <a:pt x="1475" y="268"/>
                    <a:pt x="1450" y="268"/>
                  </a:cubicBezTo>
                  <a:cubicBezTo>
                    <a:pt x="1261" y="268"/>
                    <a:pt x="1282" y="668"/>
                    <a:pt x="991" y="668"/>
                  </a:cubicBezTo>
                  <a:cubicBezTo>
                    <a:pt x="985" y="668"/>
                    <a:pt x="978" y="668"/>
                    <a:pt x="972" y="668"/>
                  </a:cubicBezTo>
                  <a:cubicBezTo>
                    <a:pt x="1053" y="487"/>
                    <a:pt x="1213" y="385"/>
                    <a:pt x="1350" y="301"/>
                  </a:cubicBezTo>
                  <a:cubicBezTo>
                    <a:pt x="1252" y="290"/>
                    <a:pt x="1097" y="211"/>
                    <a:pt x="1106" y="33"/>
                  </a:cubicBezTo>
                  <a:lnTo>
                    <a:pt x="1106" y="33"/>
                  </a:lnTo>
                  <a:cubicBezTo>
                    <a:pt x="1085" y="56"/>
                    <a:pt x="0" y="1950"/>
                    <a:pt x="21" y="1950"/>
                  </a:cubicBezTo>
                  <a:cubicBezTo>
                    <a:pt x="21" y="1950"/>
                    <a:pt x="21" y="1950"/>
                    <a:pt x="21" y="1950"/>
                  </a:cubicBezTo>
                  <a:lnTo>
                    <a:pt x="21" y="1950"/>
                  </a:lnTo>
                  <a:cubicBezTo>
                    <a:pt x="18" y="1954"/>
                    <a:pt x="19" y="1956"/>
                    <a:pt x="23" y="1956"/>
                  </a:cubicBezTo>
                  <a:cubicBezTo>
                    <a:pt x="41" y="1956"/>
                    <a:pt x="121" y="1920"/>
                    <a:pt x="144" y="1920"/>
                  </a:cubicBezTo>
                  <a:cubicBezTo>
                    <a:pt x="149" y="1920"/>
                    <a:pt x="151" y="1921"/>
                    <a:pt x="151" y="1924"/>
                  </a:cubicBezTo>
                  <a:cubicBezTo>
                    <a:pt x="244" y="1952"/>
                    <a:pt x="19" y="2188"/>
                    <a:pt x="84" y="2300"/>
                  </a:cubicBezTo>
                  <a:cubicBezTo>
                    <a:pt x="40" y="2344"/>
                    <a:pt x="165" y="2392"/>
                    <a:pt x="309" y="2457"/>
                  </a:cubicBezTo>
                  <a:cubicBezTo>
                    <a:pt x="320" y="2448"/>
                    <a:pt x="1662" y="75"/>
                    <a:pt x="1717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4234750" y="1648650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58" y="0"/>
                  </a:moveTo>
                  <a:cubicBezTo>
                    <a:pt x="0" y="42"/>
                    <a:pt x="65" y="107"/>
                    <a:pt x="144" y="162"/>
                  </a:cubicBezTo>
                  <a:cubicBezTo>
                    <a:pt x="146" y="165"/>
                    <a:pt x="149" y="165"/>
                    <a:pt x="151" y="167"/>
                  </a:cubicBezTo>
                  <a:cubicBezTo>
                    <a:pt x="151" y="165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4138175" y="1863375"/>
              <a:ext cx="51225" cy="65925"/>
            </a:xfrm>
            <a:custGeom>
              <a:avLst/>
              <a:gdLst/>
              <a:ahLst/>
              <a:cxnLst/>
              <a:rect l="l" t="t" r="r" b="b"/>
              <a:pathLst>
                <a:path w="2049" h="2637" extrusionOk="0">
                  <a:moveTo>
                    <a:pt x="1215" y="504"/>
                  </a:moveTo>
                  <a:cubicBezTo>
                    <a:pt x="1215" y="505"/>
                    <a:pt x="1214" y="505"/>
                    <a:pt x="1214" y="505"/>
                  </a:cubicBezTo>
                  <a:cubicBezTo>
                    <a:pt x="1213" y="506"/>
                    <a:pt x="1213" y="506"/>
                    <a:pt x="1214" y="506"/>
                  </a:cubicBezTo>
                  <a:cubicBezTo>
                    <a:pt x="1214" y="506"/>
                    <a:pt x="1214" y="506"/>
                    <a:pt x="1215" y="504"/>
                  </a:cubicBezTo>
                  <a:close/>
                  <a:moveTo>
                    <a:pt x="588" y="2314"/>
                  </a:moveTo>
                  <a:cubicBezTo>
                    <a:pt x="585" y="2315"/>
                    <a:pt x="583" y="2316"/>
                    <a:pt x="580" y="2317"/>
                  </a:cubicBezTo>
                  <a:lnTo>
                    <a:pt x="580" y="2317"/>
                  </a:lnTo>
                  <a:cubicBezTo>
                    <a:pt x="582" y="2321"/>
                    <a:pt x="584" y="2323"/>
                    <a:pt x="585" y="2323"/>
                  </a:cubicBezTo>
                  <a:cubicBezTo>
                    <a:pt x="587" y="2323"/>
                    <a:pt x="588" y="2320"/>
                    <a:pt x="588" y="2314"/>
                  </a:cubicBezTo>
                  <a:close/>
                  <a:moveTo>
                    <a:pt x="1953" y="0"/>
                  </a:moveTo>
                  <a:lnTo>
                    <a:pt x="1953" y="0"/>
                  </a:lnTo>
                  <a:cubicBezTo>
                    <a:pt x="1851" y="37"/>
                    <a:pt x="1645" y="70"/>
                    <a:pt x="1770" y="232"/>
                  </a:cubicBezTo>
                  <a:cubicBezTo>
                    <a:pt x="1715" y="167"/>
                    <a:pt x="1642" y="150"/>
                    <a:pt x="1565" y="150"/>
                  </a:cubicBezTo>
                  <a:cubicBezTo>
                    <a:pt x="1517" y="150"/>
                    <a:pt x="1469" y="156"/>
                    <a:pt x="1422" y="162"/>
                  </a:cubicBezTo>
                  <a:cubicBezTo>
                    <a:pt x="1423" y="162"/>
                    <a:pt x="1423" y="161"/>
                    <a:pt x="1423" y="161"/>
                  </a:cubicBezTo>
                  <a:lnTo>
                    <a:pt x="1423" y="161"/>
                  </a:lnTo>
                  <a:cubicBezTo>
                    <a:pt x="1422" y="162"/>
                    <a:pt x="1235" y="478"/>
                    <a:pt x="1215" y="504"/>
                  </a:cubicBezTo>
                  <a:lnTo>
                    <a:pt x="1215" y="504"/>
                  </a:lnTo>
                  <a:cubicBezTo>
                    <a:pt x="1342" y="428"/>
                    <a:pt x="1458" y="287"/>
                    <a:pt x="1601" y="269"/>
                  </a:cubicBezTo>
                  <a:lnTo>
                    <a:pt x="1601" y="269"/>
                  </a:lnTo>
                  <a:cubicBezTo>
                    <a:pt x="1846" y="686"/>
                    <a:pt x="1323" y="505"/>
                    <a:pt x="1253" y="777"/>
                  </a:cubicBezTo>
                  <a:cubicBezTo>
                    <a:pt x="1253" y="779"/>
                    <a:pt x="1252" y="780"/>
                    <a:pt x="1251" y="780"/>
                  </a:cubicBezTo>
                  <a:cubicBezTo>
                    <a:pt x="1237" y="780"/>
                    <a:pt x="1168" y="659"/>
                    <a:pt x="1151" y="659"/>
                  </a:cubicBezTo>
                  <a:cubicBezTo>
                    <a:pt x="1150" y="659"/>
                    <a:pt x="1149" y="659"/>
                    <a:pt x="1149" y="661"/>
                  </a:cubicBezTo>
                  <a:cubicBezTo>
                    <a:pt x="1149" y="661"/>
                    <a:pt x="1149" y="661"/>
                    <a:pt x="1149" y="661"/>
                  </a:cubicBezTo>
                  <a:cubicBezTo>
                    <a:pt x="1128" y="661"/>
                    <a:pt x="0" y="2637"/>
                    <a:pt x="12" y="2637"/>
                  </a:cubicBezTo>
                  <a:cubicBezTo>
                    <a:pt x="12" y="2637"/>
                    <a:pt x="12" y="2636"/>
                    <a:pt x="13" y="2636"/>
                  </a:cubicBezTo>
                  <a:cubicBezTo>
                    <a:pt x="186" y="2636"/>
                    <a:pt x="412" y="2395"/>
                    <a:pt x="580" y="2317"/>
                  </a:cubicBezTo>
                  <a:lnTo>
                    <a:pt x="580" y="2317"/>
                  </a:lnTo>
                  <a:cubicBezTo>
                    <a:pt x="569" y="2298"/>
                    <a:pt x="546" y="2239"/>
                    <a:pt x="523" y="2226"/>
                  </a:cubicBezTo>
                  <a:cubicBezTo>
                    <a:pt x="664" y="2117"/>
                    <a:pt x="824" y="2061"/>
                    <a:pt x="942" y="1989"/>
                  </a:cubicBezTo>
                  <a:cubicBezTo>
                    <a:pt x="943" y="1989"/>
                    <a:pt x="943" y="1990"/>
                    <a:pt x="943" y="1990"/>
                  </a:cubicBezTo>
                  <a:cubicBezTo>
                    <a:pt x="985" y="1990"/>
                    <a:pt x="2016" y="178"/>
                    <a:pt x="2027" y="169"/>
                  </a:cubicBezTo>
                  <a:lnTo>
                    <a:pt x="2027" y="169"/>
                  </a:lnTo>
                  <a:cubicBezTo>
                    <a:pt x="1991" y="176"/>
                    <a:pt x="1972" y="189"/>
                    <a:pt x="1943" y="189"/>
                  </a:cubicBezTo>
                  <a:cubicBezTo>
                    <a:pt x="1930" y="189"/>
                    <a:pt x="1915" y="186"/>
                    <a:pt x="1895" y="179"/>
                  </a:cubicBezTo>
                  <a:cubicBezTo>
                    <a:pt x="1951" y="107"/>
                    <a:pt x="2048" y="109"/>
                    <a:pt x="195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4207500" y="1618500"/>
              <a:ext cx="25700" cy="28600"/>
            </a:xfrm>
            <a:custGeom>
              <a:avLst/>
              <a:gdLst/>
              <a:ahLst/>
              <a:cxnLst/>
              <a:rect l="l" t="t" r="r" b="b"/>
              <a:pathLst>
                <a:path w="1028" h="1144" extrusionOk="0">
                  <a:moveTo>
                    <a:pt x="448" y="1"/>
                  </a:moveTo>
                  <a:lnTo>
                    <a:pt x="448" y="1"/>
                  </a:lnTo>
                  <a:cubicBezTo>
                    <a:pt x="444" y="3"/>
                    <a:pt x="439" y="5"/>
                    <a:pt x="435" y="8"/>
                  </a:cubicBezTo>
                  <a:lnTo>
                    <a:pt x="435" y="8"/>
                  </a:lnTo>
                  <a:cubicBezTo>
                    <a:pt x="443" y="3"/>
                    <a:pt x="448" y="1"/>
                    <a:pt x="448" y="1"/>
                  </a:cubicBezTo>
                  <a:close/>
                  <a:moveTo>
                    <a:pt x="1" y="262"/>
                  </a:moveTo>
                  <a:cubicBezTo>
                    <a:pt x="1" y="262"/>
                    <a:pt x="1" y="262"/>
                    <a:pt x="1" y="263"/>
                  </a:cubicBezTo>
                  <a:cubicBezTo>
                    <a:pt x="1" y="262"/>
                    <a:pt x="1" y="262"/>
                    <a:pt x="1" y="262"/>
                  </a:cubicBezTo>
                  <a:close/>
                  <a:moveTo>
                    <a:pt x="743" y="999"/>
                  </a:moveTo>
                  <a:lnTo>
                    <a:pt x="743" y="999"/>
                  </a:lnTo>
                  <a:cubicBezTo>
                    <a:pt x="743" y="999"/>
                    <a:pt x="743" y="1000"/>
                    <a:pt x="743" y="1000"/>
                  </a:cubicBezTo>
                  <a:cubicBezTo>
                    <a:pt x="743" y="1000"/>
                    <a:pt x="743" y="1000"/>
                    <a:pt x="743" y="1000"/>
                  </a:cubicBezTo>
                  <a:cubicBezTo>
                    <a:pt x="743" y="1000"/>
                    <a:pt x="743" y="1000"/>
                    <a:pt x="743" y="999"/>
                  </a:cubicBezTo>
                  <a:close/>
                  <a:moveTo>
                    <a:pt x="435" y="8"/>
                  </a:moveTo>
                  <a:lnTo>
                    <a:pt x="435" y="8"/>
                  </a:lnTo>
                  <a:cubicBezTo>
                    <a:pt x="363" y="50"/>
                    <a:pt x="14" y="254"/>
                    <a:pt x="1" y="262"/>
                  </a:cubicBezTo>
                  <a:lnTo>
                    <a:pt x="1" y="262"/>
                  </a:lnTo>
                  <a:cubicBezTo>
                    <a:pt x="1" y="262"/>
                    <a:pt x="1" y="262"/>
                    <a:pt x="1" y="262"/>
                  </a:cubicBezTo>
                  <a:cubicBezTo>
                    <a:pt x="18" y="262"/>
                    <a:pt x="509" y="1140"/>
                    <a:pt x="508" y="1143"/>
                  </a:cubicBezTo>
                  <a:lnTo>
                    <a:pt x="508" y="1143"/>
                  </a:lnTo>
                  <a:cubicBezTo>
                    <a:pt x="559" y="1060"/>
                    <a:pt x="418" y="881"/>
                    <a:pt x="379" y="824"/>
                  </a:cubicBezTo>
                  <a:lnTo>
                    <a:pt x="379" y="824"/>
                  </a:lnTo>
                  <a:cubicBezTo>
                    <a:pt x="426" y="855"/>
                    <a:pt x="477" y="874"/>
                    <a:pt x="521" y="874"/>
                  </a:cubicBezTo>
                  <a:cubicBezTo>
                    <a:pt x="571" y="874"/>
                    <a:pt x="612" y="851"/>
                    <a:pt x="629" y="798"/>
                  </a:cubicBezTo>
                  <a:cubicBezTo>
                    <a:pt x="629" y="802"/>
                    <a:pt x="740" y="986"/>
                    <a:pt x="743" y="999"/>
                  </a:cubicBezTo>
                  <a:lnTo>
                    <a:pt x="743" y="999"/>
                  </a:lnTo>
                  <a:cubicBezTo>
                    <a:pt x="804" y="926"/>
                    <a:pt x="1027" y="955"/>
                    <a:pt x="886" y="830"/>
                  </a:cubicBezTo>
                  <a:lnTo>
                    <a:pt x="886" y="830"/>
                  </a:lnTo>
                  <a:cubicBezTo>
                    <a:pt x="905" y="847"/>
                    <a:pt x="923" y="858"/>
                    <a:pt x="944" y="865"/>
                  </a:cubicBezTo>
                  <a:cubicBezTo>
                    <a:pt x="947" y="863"/>
                    <a:pt x="615" y="255"/>
                    <a:pt x="595" y="255"/>
                  </a:cubicBezTo>
                  <a:cubicBezTo>
                    <a:pt x="594" y="255"/>
                    <a:pt x="594" y="255"/>
                    <a:pt x="594" y="256"/>
                  </a:cubicBezTo>
                  <a:cubicBezTo>
                    <a:pt x="604" y="258"/>
                    <a:pt x="457" y="420"/>
                    <a:pt x="462" y="432"/>
                  </a:cubicBezTo>
                  <a:cubicBezTo>
                    <a:pt x="434" y="443"/>
                    <a:pt x="401" y="449"/>
                    <a:pt x="370" y="449"/>
                  </a:cubicBezTo>
                  <a:cubicBezTo>
                    <a:pt x="289" y="449"/>
                    <a:pt x="217" y="408"/>
                    <a:pt x="253" y="311"/>
                  </a:cubicBezTo>
                  <a:lnTo>
                    <a:pt x="253" y="311"/>
                  </a:lnTo>
                  <a:cubicBezTo>
                    <a:pt x="249" y="319"/>
                    <a:pt x="122" y="356"/>
                    <a:pt x="88" y="356"/>
                  </a:cubicBezTo>
                  <a:cubicBezTo>
                    <a:pt x="82" y="356"/>
                    <a:pt x="79" y="355"/>
                    <a:pt x="80" y="353"/>
                  </a:cubicBezTo>
                  <a:cubicBezTo>
                    <a:pt x="119" y="250"/>
                    <a:pt x="177" y="223"/>
                    <a:pt x="244" y="223"/>
                  </a:cubicBezTo>
                  <a:cubicBezTo>
                    <a:pt x="320" y="223"/>
                    <a:pt x="408" y="259"/>
                    <a:pt x="493" y="259"/>
                  </a:cubicBezTo>
                  <a:cubicBezTo>
                    <a:pt x="529" y="259"/>
                    <a:pt x="565" y="252"/>
                    <a:pt x="599" y="234"/>
                  </a:cubicBezTo>
                  <a:lnTo>
                    <a:pt x="599" y="234"/>
                  </a:lnTo>
                  <a:cubicBezTo>
                    <a:pt x="599" y="234"/>
                    <a:pt x="599" y="234"/>
                    <a:pt x="599" y="234"/>
                  </a:cubicBezTo>
                  <a:cubicBezTo>
                    <a:pt x="600" y="234"/>
                    <a:pt x="601" y="233"/>
                    <a:pt x="601" y="232"/>
                  </a:cubicBezTo>
                  <a:lnTo>
                    <a:pt x="601" y="232"/>
                  </a:lnTo>
                  <a:cubicBezTo>
                    <a:pt x="600" y="233"/>
                    <a:pt x="600" y="233"/>
                    <a:pt x="599" y="234"/>
                  </a:cubicBezTo>
                  <a:lnTo>
                    <a:pt x="599" y="234"/>
                  </a:lnTo>
                  <a:cubicBezTo>
                    <a:pt x="585" y="234"/>
                    <a:pt x="541" y="149"/>
                    <a:pt x="548" y="147"/>
                  </a:cubicBezTo>
                  <a:cubicBezTo>
                    <a:pt x="478" y="133"/>
                    <a:pt x="427" y="119"/>
                    <a:pt x="360" y="112"/>
                  </a:cubicBezTo>
                  <a:cubicBezTo>
                    <a:pt x="373" y="68"/>
                    <a:pt x="398" y="32"/>
                    <a:pt x="435" y="8"/>
                  </a:cubicBezTo>
                  <a:close/>
                  <a:moveTo>
                    <a:pt x="508" y="1143"/>
                  </a:moveTo>
                  <a:lnTo>
                    <a:pt x="508" y="1143"/>
                  </a:lnTo>
                  <a:cubicBezTo>
                    <a:pt x="508" y="1143"/>
                    <a:pt x="508" y="1143"/>
                    <a:pt x="508" y="1143"/>
                  </a:cubicBezTo>
                  <a:cubicBezTo>
                    <a:pt x="508" y="1143"/>
                    <a:pt x="508" y="1143"/>
                    <a:pt x="508" y="1143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4140275" y="1689450"/>
              <a:ext cx="13825" cy="78150"/>
            </a:xfrm>
            <a:custGeom>
              <a:avLst/>
              <a:gdLst/>
              <a:ahLst/>
              <a:cxnLst/>
              <a:rect l="l" t="t" r="r" b="b"/>
              <a:pathLst>
                <a:path w="553" h="3126" extrusionOk="0">
                  <a:moveTo>
                    <a:pt x="383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381" y="2"/>
                    <a:pt x="460" y="132"/>
                    <a:pt x="460" y="132"/>
                  </a:cubicBezTo>
                  <a:cubicBezTo>
                    <a:pt x="457" y="132"/>
                    <a:pt x="552" y="162"/>
                    <a:pt x="552" y="162"/>
                  </a:cubicBezTo>
                  <a:cubicBezTo>
                    <a:pt x="550" y="158"/>
                    <a:pt x="386" y="0"/>
                    <a:pt x="383" y="0"/>
                  </a:cubicBezTo>
                  <a:close/>
                  <a:moveTo>
                    <a:pt x="160" y="3024"/>
                  </a:moveTo>
                  <a:cubicBezTo>
                    <a:pt x="100" y="3024"/>
                    <a:pt x="1" y="3026"/>
                    <a:pt x="1" y="3028"/>
                  </a:cubicBezTo>
                  <a:cubicBezTo>
                    <a:pt x="1" y="3028"/>
                    <a:pt x="182" y="3123"/>
                    <a:pt x="184" y="3125"/>
                  </a:cubicBezTo>
                  <a:lnTo>
                    <a:pt x="184" y="3125"/>
                  </a:lnTo>
                  <a:cubicBezTo>
                    <a:pt x="184" y="3123"/>
                    <a:pt x="202" y="3025"/>
                    <a:pt x="202" y="3025"/>
                  </a:cubicBezTo>
                  <a:cubicBezTo>
                    <a:pt x="202" y="3025"/>
                    <a:pt x="184" y="3024"/>
                    <a:pt x="160" y="3024"/>
                  </a:cubicBezTo>
                  <a:close/>
                  <a:moveTo>
                    <a:pt x="184" y="3125"/>
                  </a:moveTo>
                  <a:cubicBezTo>
                    <a:pt x="184" y="3125"/>
                    <a:pt x="184" y="3125"/>
                    <a:pt x="184" y="3125"/>
                  </a:cubicBezTo>
                  <a:cubicBezTo>
                    <a:pt x="184" y="3125"/>
                    <a:pt x="184" y="3125"/>
                    <a:pt x="184" y="312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4139400" y="1651350"/>
              <a:ext cx="17025" cy="12450"/>
            </a:xfrm>
            <a:custGeom>
              <a:avLst/>
              <a:gdLst/>
              <a:ahLst/>
              <a:cxnLst/>
              <a:rect l="l" t="t" r="r" b="b"/>
              <a:pathLst>
                <a:path w="681" h="498" extrusionOk="0">
                  <a:moveTo>
                    <a:pt x="680" y="1"/>
                  </a:moveTo>
                  <a:cubicBezTo>
                    <a:pt x="680" y="1"/>
                    <a:pt x="679" y="1"/>
                    <a:pt x="679" y="2"/>
                  </a:cubicBezTo>
                  <a:lnTo>
                    <a:pt x="679" y="2"/>
                  </a:lnTo>
                  <a:cubicBezTo>
                    <a:pt x="679" y="1"/>
                    <a:pt x="680" y="1"/>
                    <a:pt x="680" y="1"/>
                  </a:cubicBezTo>
                  <a:close/>
                  <a:moveTo>
                    <a:pt x="679" y="2"/>
                  </a:moveTo>
                  <a:lnTo>
                    <a:pt x="679" y="2"/>
                  </a:lnTo>
                  <a:cubicBezTo>
                    <a:pt x="459" y="122"/>
                    <a:pt x="232" y="251"/>
                    <a:pt x="8" y="379"/>
                  </a:cubicBezTo>
                  <a:lnTo>
                    <a:pt x="8" y="379"/>
                  </a:lnTo>
                  <a:cubicBezTo>
                    <a:pt x="8" y="378"/>
                    <a:pt x="8" y="378"/>
                    <a:pt x="8" y="378"/>
                  </a:cubicBezTo>
                  <a:lnTo>
                    <a:pt x="8" y="378"/>
                  </a:lnTo>
                  <a:cubicBezTo>
                    <a:pt x="8" y="378"/>
                    <a:pt x="8" y="379"/>
                    <a:pt x="8" y="379"/>
                  </a:cubicBezTo>
                  <a:cubicBezTo>
                    <a:pt x="8" y="379"/>
                    <a:pt x="8" y="379"/>
                    <a:pt x="8" y="379"/>
                  </a:cubicBezTo>
                  <a:lnTo>
                    <a:pt x="8" y="379"/>
                  </a:lnTo>
                  <a:cubicBezTo>
                    <a:pt x="9" y="385"/>
                    <a:pt x="1" y="495"/>
                    <a:pt x="1" y="497"/>
                  </a:cubicBezTo>
                  <a:lnTo>
                    <a:pt x="1" y="497"/>
                  </a:lnTo>
                  <a:cubicBezTo>
                    <a:pt x="2" y="490"/>
                    <a:pt x="462" y="237"/>
                    <a:pt x="464" y="230"/>
                  </a:cubicBezTo>
                  <a:cubicBezTo>
                    <a:pt x="532" y="161"/>
                    <a:pt x="601" y="89"/>
                    <a:pt x="671" y="29"/>
                  </a:cubicBezTo>
                  <a:cubicBezTo>
                    <a:pt x="675" y="27"/>
                    <a:pt x="673" y="6"/>
                    <a:pt x="679" y="2"/>
                  </a:cubicBezTo>
                  <a:close/>
                  <a:moveTo>
                    <a:pt x="1" y="497"/>
                  </a:moveTo>
                  <a:cubicBezTo>
                    <a:pt x="1" y="497"/>
                    <a:pt x="1" y="497"/>
                    <a:pt x="1" y="497"/>
                  </a:cubicBezTo>
                  <a:cubicBezTo>
                    <a:pt x="1" y="497"/>
                    <a:pt x="1" y="497"/>
                    <a:pt x="1" y="49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4220725" y="1647575"/>
              <a:ext cx="3025" cy="5375"/>
            </a:xfrm>
            <a:custGeom>
              <a:avLst/>
              <a:gdLst/>
              <a:ahLst/>
              <a:cxnLst/>
              <a:rect l="l" t="t" r="r" b="b"/>
              <a:pathLst>
                <a:path w="121" h="215" extrusionOk="0">
                  <a:moveTo>
                    <a:pt x="29" y="0"/>
                  </a:moveTo>
                  <a:cubicBezTo>
                    <a:pt x="17" y="0"/>
                    <a:pt x="8" y="2"/>
                    <a:pt x="0" y="6"/>
                  </a:cubicBezTo>
                  <a:cubicBezTo>
                    <a:pt x="0" y="6"/>
                    <a:pt x="119" y="215"/>
                    <a:pt x="121" y="215"/>
                  </a:cubicBezTo>
                  <a:cubicBezTo>
                    <a:pt x="91" y="152"/>
                    <a:pt x="98" y="80"/>
                    <a:pt x="91" y="11"/>
                  </a:cubicBezTo>
                  <a:cubicBezTo>
                    <a:pt x="65" y="4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4218925" y="1651450"/>
              <a:ext cx="42100" cy="138150"/>
            </a:xfrm>
            <a:custGeom>
              <a:avLst/>
              <a:gdLst/>
              <a:ahLst/>
              <a:cxnLst/>
              <a:rect l="l" t="t" r="r" b="b"/>
              <a:pathLst>
                <a:path w="1684" h="5526" extrusionOk="0">
                  <a:moveTo>
                    <a:pt x="184" y="115"/>
                  </a:move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lose/>
                  <a:moveTo>
                    <a:pt x="1380" y="3331"/>
                  </a:moveTo>
                  <a:lnTo>
                    <a:pt x="1380" y="3331"/>
                  </a:lnTo>
                  <a:cubicBezTo>
                    <a:pt x="1384" y="3332"/>
                    <a:pt x="1387" y="3334"/>
                    <a:pt x="1390" y="3335"/>
                  </a:cubicBezTo>
                  <a:lnTo>
                    <a:pt x="1390" y="3335"/>
                  </a:lnTo>
                  <a:cubicBezTo>
                    <a:pt x="1388" y="3336"/>
                    <a:pt x="1386" y="3336"/>
                    <a:pt x="1385" y="3336"/>
                  </a:cubicBezTo>
                  <a:cubicBezTo>
                    <a:pt x="1382" y="3336"/>
                    <a:pt x="1381" y="3334"/>
                    <a:pt x="1380" y="3331"/>
                  </a:cubicBezTo>
                  <a:close/>
                  <a:moveTo>
                    <a:pt x="663" y="5375"/>
                  </a:moveTo>
                  <a:cubicBezTo>
                    <a:pt x="663" y="5375"/>
                    <a:pt x="663" y="5375"/>
                    <a:pt x="663" y="5375"/>
                  </a:cubicBezTo>
                  <a:cubicBezTo>
                    <a:pt x="663" y="5375"/>
                    <a:pt x="663" y="5375"/>
                    <a:pt x="663" y="5375"/>
                  </a:cubicBezTo>
                  <a:cubicBezTo>
                    <a:pt x="663" y="5375"/>
                    <a:pt x="663" y="5375"/>
                    <a:pt x="663" y="5375"/>
                  </a:cubicBezTo>
                  <a:close/>
                  <a:moveTo>
                    <a:pt x="704" y="1"/>
                  </a:moveTo>
                  <a:cubicBezTo>
                    <a:pt x="541" y="1"/>
                    <a:pt x="471" y="122"/>
                    <a:pt x="309" y="180"/>
                  </a:cubicBezTo>
                  <a:cubicBezTo>
                    <a:pt x="279" y="116"/>
                    <a:pt x="244" y="82"/>
                    <a:pt x="217" y="82"/>
                  </a:cubicBezTo>
                  <a:cubicBezTo>
                    <a:pt x="202" y="82"/>
                    <a:pt x="190" y="93"/>
                    <a:pt x="184" y="115"/>
                  </a:cubicBezTo>
                  <a:lnTo>
                    <a:pt x="184" y="115"/>
                  </a:lnTo>
                  <a:cubicBezTo>
                    <a:pt x="185" y="110"/>
                    <a:pt x="188" y="108"/>
                    <a:pt x="192" y="108"/>
                  </a:cubicBezTo>
                  <a:cubicBezTo>
                    <a:pt x="252" y="108"/>
                    <a:pt x="581" y="724"/>
                    <a:pt x="594" y="739"/>
                  </a:cubicBezTo>
                  <a:cubicBezTo>
                    <a:pt x="1238" y="1852"/>
                    <a:pt x="1224" y="3335"/>
                    <a:pt x="599" y="4406"/>
                  </a:cubicBezTo>
                  <a:cubicBezTo>
                    <a:pt x="596" y="4411"/>
                    <a:pt x="14" y="5463"/>
                    <a:pt x="1" y="5526"/>
                  </a:cubicBezTo>
                  <a:lnTo>
                    <a:pt x="1" y="5526"/>
                  </a:lnTo>
                  <a:cubicBezTo>
                    <a:pt x="13" y="5520"/>
                    <a:pt x="429" y="5419"/>
                    <a:pt x="567" y="5419"/>
                  </a:cubicBezTo>
                  <a:cubicBezTo>
                    <a:pt x="592" y="5419"/>
                    <a:pt x="608" y="5423"/>
                    <a:pt x="610" y="5431"/>
                  </a:cubicBezTo>
                  <a:cubicBezTo>
                    <a:pt x="623" y="5418"/>
                    <a:pt x="607" y="5377"/>
                    <a:pt x="593" y="5326"/>
                  </a:cubicBezTo>
                  <a:lnTo>
                    <a:pt x="593" y="5326"/>
                  </a:lnTo>
                  <a:cubicBezTo>
                    <a:pt x="607" y="5356"/>
                    <a:pt x="631" y="5365"/>
                    <a:pt x="663" y="5375"/>
                  </a:cubicBezTo>
                  <a:lnTo>
                    <a:pt x="663" y="5375"/>
                  </a:lnTo>
                  <a:cubicBezTo>
                    <a:pt x="665" y="5367"/>
                    <a:pt x="1018" y="4760"/>
                    <a:pt x="1020" y="4687"/>
                  </a:cubicBezTo>
                  <a:cubicBezTo>
                    <a:pt x="1271" y="4297"/>
                    <a:pt x="1424" y="3859"/>
                    <a:pt x="1505" y="3321"/>
                  </a:cubicBezTo>
                  <a:lnTo>
                    <a:pt x="1505" y="3321"/>
                  </a:lnTo>
                  <a:cubicBezTo>
                    <a:pt x="1492" y="3328"/>
                    <a:pt x="1481" y="3331"/>
                    <a:pt x="1472" y="3331"/>
                  </a:cubicBezTo>
                  <a:cubicBezTo>
                    <a:pt x="1458" y="3331"/>
                    <a:pt x="1446" y="3325"/>
                    <a:pt x="1432" y="3320"/>
                  </a:cubicBezTo>
                  <a:lnTo>
                    <a:pt x="1432" y="3320"/>
                  </a:lnTo>
                  <a:cubicBezTo>
                    <a:pt x="1472" y="3273"/>
                    <a:pt x="1491" y="3228"/>
                    <a:pt x="1528" y="3226"/>
                  </a:cubicBezTo>
                  <a:cubicBezTo>
                    <a:pt x="1683" y="2285"/>
                    <a:pt x="1526" y="1344"/>
                    <a:pt x="1037" y="532"/>
                  </a:cubicBezTo>
                  <a:cubicBezTo>
                    <a:pt x="1047" y="509"/>
                    <a:pt x="815" y="94"/>
                    <a:pt x="801" y="94"/>
                  </a:cubicBezTo>
                  <a:lnTo>
                    <a:pt x="801" y="94"/>
                  </a:lnTo>
                  <a:cubicBezTo>
                    <a:pt x="800" y="94"/>
                    <a:pt x="800" y="97"/>
                    <a:pt x="803" y="104"/>
                  </a:cubicBezTo>
                  <a:cubicBezTo>
                    <a:pt x="772" y="64"/>
                    <a:pt x="789" y="87"/>
                    <a:pt x="791" y="11"/>
                  </a:cubicBezTo>
                  <a:cubicBezTo>
                    <a:pt x="759" y="4"/>
                    <a:pt x="730" y="1"/>
                    <a:pt x="704" y="1"/>
                  </a:cubicBezTo>
                  <a:close/>
                  <a:moveTo>
                    <a:pt x="1" y="5526"/>
                  </a:moveTo>
                  <a:cubicBezTo>
                    <a:pt x="0" y="5526"/>
                    <a:pt x="0" y="5526"/>
                    <a:pt x="0" y="5526"/>
                  </a:cubicBezTo>
                  <a:cubicBezTo>
                    <a:pt x="0" y="5526"/>
                    <a:pt x="0" y="5526"/>
                    <a:pt x="1" y="552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4218975" y="1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3842625" y="1949825"/>
              <a:ext cx="100100" cy="13950"/>
            </a:xfrm>
            <a:custGeom>
              <a:avLst/>
              <a:gdLst/>
              <a:ahLst/>
              <a:cxnLst/>
              <a:rect l="l" t="t" r="r" b="b"/>
              <a:pathLst>
                <a:path w="4004" h="558" extrusionOk="0">
                  <a:moveTo>
                    <a:pt x="690" y="277"/>
                  </a:moveTo>
                  <a:lnTo>
                    <a:pt x="690" y="277"/>
                  </a:lnTo>
                  <a:cubicBezTo>
                    <a:pt x="672" y="291"/>
                    <a:pt x="661" y="305"/>
                    <a:pt x="651" y="305"/>
                  </a:cubicBezTo>
                  <a:cubicBezTo>
                    <a:pt x="645" y="305"/>
                    <a:pt x="639" y="299"/>
                    <a:pt x="631" y="284"/>
                  </a:cubicBezTo>
                  <a:cubicBezTo>
                    <a:pt x="631" y="282"/>
                    <a:pt x="676" y="278"/>
                    <a:pt x="690" y="277"/>
                  </a:cubicBezTo>
                  <a:close/>
                  <a:moveTo>
                    <a:pt x="841" y="259"/>
                  </a:moveTo>
                  <a:cubicBezTo>
                    <a:pt x="737" y="291"/>
                    <a:pt x="955" y="434"/>
                    <a:pt x="728" y="490"/>
                  </a:cubicBezTo>
                  <a:cubicBezTo>
                    <a:pt x="707" y="411"/>
                    <a:pt x="784" y="337"/>
                    <a:pt x="703" y="274"/>
                  </a:cubicBezTo>
                  <a:cubicBezTo>
                    <a:pt x="703" y="274"/>
                    <a:pt x="703" y="274"/>
                    <a:pt x="702" y="274"/>
                  </a:cubicBezTo>
                  <a:cubicBezTo>
                    <a:pt x="701" y="274"/>
                    <a:pt x="698" y="275"/>
                    <a:pt x="696" y="275"/>
                  </a:cubicBezTo>
                  <a:lnTo>
                    <a:pt x="696" y="275"/>
                  </a:lnTo>
                  <a:cubicBezTo>
                    <a:pt x="698" y="273"/>
                    <a:pt x="699" y="271"/>
                    <a:pt x="703" y="270"/>
                  </a:cubicBezTo>
                  <a:cubicBezTo>
                    <a:pt x="704" y="269"/>
                    <a:pt x="704" y="268"/>
                    <a:pt x="704" y="268"/>
                  </a:cubicBezTo>
                  <a:lnTo>
                    <a:pt x="704" y="268"/>
                  </a:lnTo>
                  <a:cubicBezTo>
                    <a:pt x="706" y="268"/>
                    <a:pt x="703" y="274"/>
                    <a:pt x="705" y="274"/>
                  </a:cubicBezTo>
                  <a:cubicBezTo>
                    <a:pt x="705" y="273"/>
                    <a:pt x="794" y="265"/>
                    <a:pt x="841" y="259"/>
                  </a:cubicBezTo>
                  <a:close/>
                  <a:moveTo>
                    <a:pt x="0" y="1"/>
                  </a:moveTo>
                  <a:cubicBezTo>
                    <a:pt x="151" y="177"/>
                    <a:pt x="362" y="214"/>
                    <a:pt x="364" y="395"/>
                  </a:cubicBezTo>
                  <a:cubicBezTo>
                    <a:pt x="288" y="464"/>
                    <a:pt x="232" y="488"/>
                    <a:pt x="202" y="490"/>
                  </a:cubicBezTo>
                  <a:cubicBezTo>
                    <a:pt x="394" y="526"/>
                    <a:pt x="604" y="554"/>
                    <a:pt x="783" y="554"/>
                  </a:cubicBezTo>
                  <a:cubicBezTo>
                    <a:pt x="802" y="554"/>
                    <a:pt x="821" y="553"/>
                    <a:pt x="839" y="553"/>
                  </a:cubicBezTo>
                  <a:cubicBezTo>
                    <a:pt x="881" y="553"/>
                    <a:pt x="2709" y="558"/>
                    <a:pt x="3249" y="558"/>
                  </a:cubicBezTo>
                  <a:cubicBezTo>
                    <a:pt x="3338" y="558"/>
                    <a:pt x="3392" y="558"/>
                    <a:pt x="3396" y="557"/>
                  </a:cubicBezTo>
                  <a:cubicBezTo>
                    <a:pt x="3554" y="448"/>
                    <a:pt x="3651" y="318"/>
                    <a:pt x="3668" y="193"/>
                  </a:cubicBezTo>
                  <a:cubicBezTo>
                    <a:pt x="3693" y="207"/>
                    <a:pt x="3756" y="263"/>
                    <a:pt x="3795" y="284"/>
                  </a:cubicBezTo>
                  <a:cubicBezTo>
                    <a:pt x="3869" y="247"/>
                    <a:pt x="3941" y="198"/>
                    <a:pt x="4004" y="142"/>
                  </a:cubicBezTo>
                  <a:lnTo>
                    <a:pt x="4004" y="142"/>
                  </a:lnTo>
                  <a:cubicBezTo>
                    <a:pt x="3994" y="147"/>
                    <a:pt x="841" y="149"/>
                    <a:pt x="835" y="149"/>
                  </a:cubicBezTo>
                  <a:lnTo>
                    <a:pt x="835" y="149"/>
                  </a:lnTo>
                  <a:cubicBezTo>
                    <a:pt x="550" y="142"/>
                    <a:pt x="269" y="94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6" name="Google Shape;2246;p34"/>
            <p:cNvSpPr/>
            <p:nvPr/>
          </p:nvSpPr>
          <p:spPr>
            <a:xfrm>
              <a:off x="3730175" y="1566025"/>
              <a:ext cx="2825" cy="4275"/>
            </a:xfrm>
            <a:custGeom>
              <a:avLst/>
              <a:gdLst/>
              <a:ahLst/>
              <a:cxnLst/>
              <a:rect l="l" t="t" r="r" b="b"/>
              <a:pathLst>
                <a:path w="113" h="171" extrusionOk="0">
                  <a:moveTo>
                    <a:pt x="98" y="1"/>
                  </a:moveTo>
                  <a:cubicBezTo>
                    <a:pt x="98" y="1"/>
                    <a:pt x="97" y="2"/>
                    <a:pt x="96" y="2"/>
                  </a:cubicBezTo>
                  <a:cubicBezTo>
                    <a:pt x="94" y="2"/>
                    <a:pt x="1" y="171"/>
                    <a:pt x="1" y="171"/>
                  </a:cubicBezTo>
                  <a:cubicBezTo>
                    <a:pt x="61" y="152"/>
                    <a:pt x="112" y="57"/>
                    <a:pt x="98" y="2"/>
                  </a:cubicBezTo>
                  <a:cubicBezTo>
                    <a:pt x="98" y="1"/>
                    <a:pt x="98" y="1"/>
                    <a:pt x="9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859650" y="1925900"/>
              <a:ext cx="155925" cy="10450"/>
            </a:xfrm>
            <a:custGeom>
              <a:avLst/>
              <a:gdLst/>
              <a:ahLst/>
              <a:cxnLst/>
              <a:rect l="l" t="t" r="r" b="b"/>
              <a:pathLst>
                <a:path w="6237" h="418" extrusionOk="0">
                  <a:moveTo>
                    <a:pt x="2718" y="3"/>
                  </a:moveTo>
                  <a:cubicBezTo>
                    <a:pt x="2718" y="3"/>
                    <a:pt x="2718" y="3"/>
                    <a:pt x="2718" y="3"/>
                  </a:cubicBezTo>
                  <a:lnTo>
                    <a:pt x="2718" y="3"/>
                  </a:lnTo>
                  <a:cubicBezTo>
                    <a:pt x="2718" y="3"/>
                    <a:pt x="2718" y="3"/>
                    <a:pt x="2718" y="3"/>
                  </a:cubicBezTo>
                  <a:close/>
                  <a:moveTo>
                    <a:pt x="2435" y="3"/>
                  </a:moveTo>
                  <a:lnTo>
                    <a:pt x="2435" y="3"/>
                  </a:lnTo>
                  <a:cubicBezTo>
                    <a:pt x="2428" y="3"/>
                    <a:pt x="2428" y="4"/>
                    <a:pt x="2434" y="4"/>
                  </a:cubicBezTo>
                  <a:lnTo>
                    <a:pt x="2434" y="4"/>
                  </a:lnTo>
                  <a:cubicBezTo>
                    <a:pt x="2434" y="3"/>
                    <a:pt x="2435" y="3"/>
                    <a:pt x="2435" y="3"/>
                  </a:cubicBezTo>
                  <a:close/>
                  <a:moveTo>
                    <a:pt x="464" y="112"/>
                  </a:moveTo>
                  <a:lnTo>
                    <a:pt x="464" y="112"/>
                  </a:lnTo>
                  <a:cubicBezTo>
                    <a:pt x="559" y="144"/>
                    <a:pt x="708" y="228"/>
                    <a:pt x="629" y="306"/>
                  </a:cubicBezTo>
                  <a:cubicBezTo>
                    <a:pt x="573" y="251"/>
                    <a:pt x="369" y="258"/>
                    <a:pt x="464" y="112"/>
                  </a:cubicBezTo>
                  <a:close/>
                  <a:moveTo>
                    <a:pt x="2548" y="415"/>
                  </a:moveTo>
                  <a:lnTo>
                    <a:pt x="2548" y="415"/>
                  </a:lnTo>
                  <a:cubicBezTo>
                    <a:pt x="2548" y="415"/>
                    <a:pt x="2548" y="415"/>
                    <a:pt x="2548" y="415"/>
                  </a:cubicBezTo>
                  <a:cubicBezTo>
                    <a:pt x="2548" y="415"/>
                    <a:pt x="2548" y="415"/>
                    <a:pt x="2548" y="415"/>
                  </a:cubicBezTo>
                  <a:close/>
                  <a:moveTo>
                    <a:pt x="2669" y="0"/>
                  </a:moveTo>
                  <a:cubicBezTo>
                    <a:pt x="2681" y="2"/>
                    <a:pt x="2690" y="3"/>
                    <a:pt x="2696" y="4"/>
                  </a:cubicBezTo>
                  <a:lnTo>
                    <a:pt x="2696" y="4"/>
                  </a:lnTo>
                  <a:cubicBezTo>
                    <a:pt x="2660" y="5"/>
                    <a:pt x="2585" y="5"/>
                    <a:pt x="2524" y="5"/>
                  </a:cubicBezTo>
                  <a:cubicBezTo>
                    <a:pt x="2482" y="5"/>
                    <a:pt x="2446" y="5"/>
                    <a:pt x="2434" y="4"/>
                  </a:cubicBezTo>
                  <a:lnTo>
                    <a:pt x="2434" y="4"/>
                  </a:lnTo>
                  <a:cubicBezTo>
                    <a:pt x="2423" y="18"/>
                    <a:pt x="2366" y="125"/>
                    <a:pt x="2374" y="149"/>
                  </a:cubicBezTo>
                  <a:lnTo>
                    <a:pt x="2374" y="149"/>
                  </a:lnTo>
                  <a:cubicBezTo>
                    <a:pt x="2344" y="136"/>
                    <a:pt x="2217" y="102"/>
                    <a:pt x="2206" y="102"/>
                  </a:cubicBezTo>
                  <a:cubicBezTo>
                    <a:pt x="2206" y="102"/>
                    <a:pt x="2206" y="102"/>
                    <a:pt x="2206" y="102"/>
                  </a:cubicBezTo>
                  <a:lnTo>
                    <a:pt x="2206" y="102"/>
                  </a:lnTo>
                  <a:cubicBezTo>
                    <a:pt x="2219" y="60"/>
                    <a:pt x="2208" y="26"/>
                    <a:pt x="2335" y="7"/>
                  </a:cubicBezTo>
                  <a:cubicBezTo>
                    <a:pt x="2298" y="5"/>
                    <a:pt x="1804" y="4"/>
                    <a:pt x="1326" y="4"/>
                  </a:cubicBezTo>
                  <a:cubicBezTo>
                    <a:pt x="849" y="4"/>
                    <a:pt x="388" y="5"/>
                    <a:pt x="418" y="7"/>
                  </a:cubicBezTo>
                  <a:cubicBezTo>
                    <a:pt x="348" y="77"/>
                    <a:pt x="263" y="127"/>
                    <a:pt x="114" y="127"/>
                  </a:cubicBezTo>
                  <a:cubicBezTo>
                    <a:pt x="80" y="127"/>
                    <a:pt x="42" y="124"/>
                    <a:pt x="1" y="119"/>
                  </a:cubicBezTo>
                  <a:lnTo>
                    <a:pt x="1" y="119"/>
                  </a:lnTo>
                  <a:cubicBezTo>
                    <a:pt x="221" y="225"/>
                    <a:pt x="277" y="151"/>
                    <a:pt x="351" y="286"/>
                  </a:cubicBezTo>
                  <a:cubicBezTo>
                    <a:pt x="390" y="286"/>
                    <a:pt x="367" y="411"/>
                    <a:pt x="348" y="411"/>
                  </a:cubicBezTo>
                  <a:cubicBezTo>
                    <a:pt x="317" y="411"/>
                    <a:pt x="1712" y="415"/>
                    <a:pt x="1777" y="417"/>
                  </a:cubicBezTo>
                  <a:lnTo>
                    <a:pt x="1777" y="417"/>
                  </a:lnTo>
                  <a:cubicBezTo>
                    <a:pt x="1742" y="412"/>
                    <a:pt x="1691" y="283"/>
                    <a:pt x="1705" y="281"/>
                  </a:cubicBezTo>
                  <a:lnTo>
                    <a:pt x="1705" y="281"/>
                  </a:lnTo>
                  <a:cubicBezTo>
                    <a:pt x="1706" y="281"/>
                    <a:pt x="1708" y="281"/>
                    <a:pt x="1709" y="281"/>
                  </a:cubicBezTo>
                  <a:cubicBezTo>
                    <a:pt x="1770" y="281"/>
                    <a:pt x="1832" y="190"/>
                    <a:pt x="1920" y="190"/>
                  </a:cubicBezTo>
                  <a:cubicBezTo>
                    <a:pt x="1934" y="276"/>
                    <a:pt x="2180" y="248"/>
                    <a:pt x="2147" y="415"/>
                  </a:cubicBezTo>
                  <a:cubicBezTo>
                    <a:pt x="2171" y="415"/>
                    <a:pt x="2224" y="416"/>
                    <a:pt x="2252" y="416"/>
                  </a:cubicBezTo>
                  <a:cubicBezTo>
                    <a:pt x="2266" y="416"/>
                    <a:pt x="2273" y="416"/>
                    <a:pt x="2268" y="415"/>
                  </a:cubicBezTo>
                  <a:cubicBezTo>
                    <a:pt x="2367" y="392"/>
                    <a:pt x="2429" y="365"/>
                    <a:pt x="2418" y="323"/>
                  </a:cubicBezTo>
                  <a:lnTo>
                    <a:pt x="2418" y="323"/>
                  </a:lnTo>
                  <a:cubicBezTo>
                    <a:pt x="2481" y="364"/>
                    <a:pt x="2571" y="414"/>
                    <a:pt x="2548" y="415"/>
                  </a:cubicBezTo>
                  <a:lnTo>
                    <a:pt x="2548" y="415"/>
                  </a:lnTo>
                  <a:cubicBezTo>
                    <a:pt x="2569" y="415"/>
                    <a:pt x="4306" y="413"/>
                    <a:pt x="4340" y="413"/>
                  </a:cubicBezTo>
                  <a:cubicBezTo>
                    <a:pt x="4354" y="355"/>
                    <a:pt x="4345" y="318"/>
                    <a:pt x="4412" y="304"/>
                  </a:cubicBezTo>
                  <a:cubicBezTo>
                    <a:pt x="4537" y="316"/>
                    <a:pt x="4704" y="352"/>
                    <a:pt x="4833" y="352"/>
                  </a:cubicBezTo>
                  <a:cubicBezTo>
                    <a:pt x="4936" y="352"/>
                    <a:pt x="5016" y="329"/>
                    <a:pt x="5031" y="251"/>
                  </a:cubicBezTo>
                  <a:cubicBezTo>
                    <a:pt x="5101" y="251"/>
                    <a:pt x="5050" y="360"/>
                    <a:pt x="5073" y="362"/>
                  </a:cubicBezTo>
                  <a:cubicBezTo>
                    <a:pt x="5086" y="364"/>
                    <a:pt x="5101" y="364"/>
                    <a:pt x="5116" y="364"/>
                  </a:cubicBezTo>
                  <a:cubicBezTo>
                    <a:pt x="5313" y="364"/>
                    <a:pt x="5661" y="245"/>
                    <a:pt x="5887" y="144"/>
                  </a:cubicBezTo>
                  <a:cubicBezTo>
                    <a:pt x="5947" y="144"/>
                    <a:pt x="5819" y="28"/>
                    <a:pt x="5854" y="28"/>
                  </a:cubicBezTo>
                  <a:cubicBezTo>
                    <a:pt x="5920" y="58"/>
                    <a:pt x="5981" y="69"/>
                    <a:pt x="6035" y="69"/>
                  </a:cubicBezTo>
                  <a:cubicBezTo>
                    <a:pt x="6130" y="69"/>
                    <a:pt x="6203" y="35"/>
                    <a:pt x="6237" y="5"/>
                  </a:cubicBezTo>
                  <a:cubicBezTo>
                    <a:pt x="6230" y="5"/>
                    <a:pt x="2750" y="3"/>
                    <a:pt x="2669" y="0"/>
                  </a:cubicBezTo>
                  <a:close/>
                  <a:moveTo>
                    <a:pt x="1777" y="417"/>
                  </a:moveTo>
                  <a:lnTo>
                    <a:pt x="1777" y="417"/>
                  </a:lnTo>
                  <a:cubicBezTo>
                    <a:pt x="1777" y="418"/>
                    <a:pt x="1778" y="418"/>
                    <a:pt x="1779" y="418"/>
                  </a:cubicBezTo>
                  <a:cubicBezTo>
                    <a:pt x="1779" y="418"/>
                    <a:pt x="1778" y="418"/>
                    <a:pt x="1777" y="41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3812650" y="1937725"/>
              <a:ext cx="18925" cy="14100"/>
            </a:xfrm>
            <a:custGeom>
              <a:avLst/>
              <a:gdLst/>
              <a:ahLst/>
              <a:cxnLst/>
              <a:rect l="l" t="t" r="r" b="b"/>
              <a:pathLst>
                <a:path w="757" h="564" extrusionOk="0">
                  <a:moveTo>
                    <a:pt x="439" y="200"/>
                  </a:moveTo>
                  <a:cubicBezTo>
                    <a:pt x="439" y="200"/>
                    <a:pt x="439" y="200"/>
                    <a:pt x="439" y="200"/>
                  </a:cubicBezTo>
                  <a:lnTo>
                    <a:pt x="439" y="200"/>
                  </a:lnTo>
                  <a:cubicBezTo>
                    <a:pt x="439" y="200"/>
                    <a:pt x="439" y="200"/>
                    <a:pt x="439" y="200"/>
                  </a:cubicBezTo>
                  <a:cubicBezTo>
                    <a:pt x="439" y="200"/>
                    <a:pt x="439" y="200"/>
                    <a:pt x="439" y="200"/>
                  </a:cubicBezTo>
                  <a:close/>
                  <a:moveTo>
                    <a:pt x="334" y="0"/>
                  </a:moveTo>
                  <a:cubicBezTo>
                    <a:pt x="274" y="70"/>
                    <a:pt x="137" y="167"/>
                    <a:pt x="1" y="251"/>
                  </a:cubicBezTo>
                  <a:cubicBezTo>
                    <a:pt x="130" y="367"/>
                    <a:pt x="274" y="473"/>
                    <a:pt x="423" y="564"/>
                  </a:cubicBezTo>
                  <a:cubicBezTo>
                    <a:pt x="529" y="494"/>
                    <a:pt x="671" y="399"/>
                    <a:pt x="756" y="295"/>
                  </a:cubicBezTo>
                  <a:cubicBezTo>
                    <a:pt x="687" y="255"/>
                    <a:pt x="620" y="211"/>
                    <a:pt x="557" y="165"/>
                  </a:cubicBezTo>
                  <a:cubicBezTo>
                    <a:pt x="548" y="165"/>
                    <a:pt x="446" y="198"/>
                    <a:pt x="439" y="200"/>
                  </a:cubicBezTo>
                  <a:lnTo>
                    <a:pt x="439" y="200"/>
                  </a:lnTo>
                  <a:cubicBezTo>
                    <a:pt x="440" y="194"/>
                    <a:pt x="432" y="79"/>
                    <a:pt x="432" y="77"/>
                  </a:cubicBezTo>
                  <a:cubicBezTo>
                    <a:pt x="397" y="56"/>
                    <a:pt x="365" y="30"/>
                    <a:pt x="3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3786325" y="1468675"/>
              <a:ext cx="312125" cy="59275"/>
            </a:xfrm>
            <a:custGeom>
              <a:avLst/>
              <a:gdLst/>
              <a:ahLst/>
              <a:cxnLst/>
              <a:rect l="l" t="t" r="r" b="b"/>
              <a:pathLst>
                <a:path w="12485" h="2371" extrusionOk="0">
                  <a:moveTo>
                    <a:pt x="3952" y="31"/>
                  </a:moveTo>
                  <a:cubicBezTo>
                    <a:pt x="3952" y="31"/>
                    <a:pt x="3952" y="31"/>
                    <a:pt x="3951" y="31"/>
                  </a:cubicBezTo>
                  <a:cubicBezTo>
                    <a:pt x="3952" y="31"/>
                    <a:pt x="3952" y="31"/>
                    <a:pt x="3953" y="31"/>
                  </a:cubicBezTo>
                  <a:lnTo>
                    <a:pt x="3953" y="31"/>
                  </a:lnTo>
                  <a:cubicBezTo>
                    <a:pt x="3953" y="31"/>
                    <a:pt x="3952" y="31"/>
                    <a:pt x="3952" y="31"/>
                  </a:cubicBezTo>
                  <a:close/>
                  <a:moveTo>
                    <a:pt x="3338" y="70"/>
                  </a:moveTo>
                  <a:cubicBezTo>
                    <a:pt x="3344" y="71"/>
                    <a:pt x="3350" y="72"/>
                    <a:pt x="3356" y="73"/>
                  </a:cubicBezTo>
                  <a:cubicBezTo>
                    <a:pt x="3350" y="72"/>
                    <a:pt x="3344" y="71"/>
                    <a:pt x="3338" y="70"/>
                  </a:cubicBezTo>
                  <a:close/>
                  <a:moveTo>
                    <a:pt x="2644" y="57"/>
                  </a:moveTo>
                  <a:cubicBezTo>
                    <a:pt x="2664" y="57"/>
                    <a:pt x="2660" y="66"/>
                    <a:pt x="2706" y="70"/>
                  </a:cubicBezTo>
                  <a:lnTo>
                    <a:pt x="2706" y="70"/>
                  </a:lnTo>
                  <a:cubicBezTo>
                    <a:pt x="2681" y="71"/>
                    <a:pt x="2626" y="96"/>
                    <a:pt x="2584" y="122"/>
                  </a:cubicBezTo>
                  <a:lnTo>
                    <a:pt x="2584" y="122"/>
                  </a:lnTo>
                  <a:cubicBezTo>
                    <a:pt x="2580" y="102"/>
                    <a:pt x="2575" y="81"/>
                    <a:pt x="2567" y="69"/>
                  </a:cubicBezTo>
                  <a:lnTo>
                    <a:pt x="2567" y="69"/>
                  </a:lnTo>
                  <a:cubicBezTo>
                    <a:pt x="2612" y="60"/>
                    <a:pt x="2632" y="57"/>
                    <a:pt x="2644" y="57"/>
                  </a:cubicBezTo>
                  <a:close/>
                  <a:moveTo>
                    <a:pt x="12061" y="305"/>
                  </a:moveTo>
                  <a:cubicBezTo>
                    <a:pt x="12086" y="312"/>
                    <a:pt x="12106" y="318"/>
                    <a:pt x="12123" y="322"/>
                  </a:cubicBezTo>
                  <a:lnTo>
                    <a:pt x="12123" y="322"/>
                  </a:lnTo>
                  <a:cubicBezTo>
                    <a:pt x="12104" y="316"/>
                    <a:pt x="12083" y="310"/>
                    <a:pt x="12061" y="305"/>
                  </a:cubicBezTo>
                  <a:close/>
                  <a:moveTo>
                    <a:pt x="12123" y="322"/>
                  </a:moveTo>
                  <a:lnTo>
                    <a:pt x="12123" y="322"/>
                  </a:lnTo>
                  <a:cubicBezTo>
                    <a:pt x="12143" y="328"/>
                    <a:pt x="12162" y="335"/>
                    <a:pt x="12178" y="341"/>
                  </a:cubicBezTo>
                  <a:lnTo>
                    <a:pt x="12178" y="341"/>
                  </a:lnTo>
                  <a:cubicBezTo>
                    <a:pt x="12174" y="337"/>
                    <a:pt x="12156" y="331"/>
                    <a:pt x="12123" y="322"/>
                  </a:cubicBezTo>
                  <a:close/>
                  <a:moveTo>
                    <a:pt x="501" y="1969"/>
                  </a:moveTo>
                  <a:lnTo>
                    <a:pt x="501" y="1969"/>
                  </a:lnTo>
                  <a:cubicBezTo>
                    <a:pt x="501" y="1969"/>
                    <a:pt x="503" y="1970"/>
                    <a:pt x="504" y="1971"/>
                  </a:cubicBezTo>
                  <a:cubicBezTo>
                    <a:pt x="503" y="1971"/>
                    <a:pt x="501" y="1971"/>
                    <a:pt x="499" y="1971"/>
                  </a:cubicBezTo>
                  <a:lnTo>
                    <a:pt x="499" y="1971"/>
                  </a:lnTo>
                  <a:cubicBezTo>
                    <a:pt x="500" y="1970"/>
                    <a:pt x="500" y="1969"/>
                    <a:pt x="501" y="1969"/>
                  </a:cubicBezTo>
                  <a:close/>
                  <a:moveTo>
                    <a:pt x="574" y="2063"/>
                  </a:moveTo>
                  <a:cubicBezTo>
                    <a:pt x="570" y="2078"/>
                    <a:pt x="569" y="2088"/>
                    <a:pt x="575" y="2088"/>
                  </a:cubicBezTo>
                  <a:cubicBezTo>
                    <a:pt x="575" y="2088"/>
                    <a:pt x="576" y="2087"/>
                    <a:pt x="576" y="2087"/>
                  </a:cubicBezTo>
                  <a:cubicBezTo>
                    <a:pt x="598" y="2086"/>
                    <a:pt x="592" y="2076"/>
                    <a:pt x="574" y="2063"/>
                  </a:cubicBezTo>
                  <a:close/>
                  <a:moveTo>
                    <a:pt x="3293" y="1"/>
                  </a:moveTo>
                  <a:lnTo>
                    <a:pt x="3293" y="1"/>
                  </a:lnTo>
                  <a:cubicBezTo>
                    <a:pt x="3218" y="20"/>
                    <a:pt x="3198" y="33"/>
                    <a:pt x="3169" y="33"/>
                  </a:cubicBezTo>
                  <a:cubicBezTo>
                    <a:pt x="3163" y="33"/>
                    <a:pt x="3157" y="32"/>
                    <a:pt x="3149" y="31"/>
                  </a:cubicBezTo>
                  <a:cubicBezTo>
                    <a:pt x="3113" y="19"/>
                    <a:pt x="3044" y="13"/>
                    <a:pt x="2963" y="13"/>
                  </a:cubicBezTo>
                  <a:cubicBezTo>
                    <a:pt x="2831" y="13"/>
                    <a:pt x="2666" y="29"/>
                    <a:pt x="2561" y="61"/>
                  </a:cubicBezTo>
                  <a:lnTo>
                    <a:pt x="2561" y="61"/>
                  </a:lnTo>
                  <a:cubicBezTo>
                    <a:pt x="2558" y="58"/>
                    <a:pt x="2554" y="57"/>
                    <a:pt x="2550" y="57"/>
                  </a:cubicBezTo>
                  <a:cubicBezTo>
                    <a:pt x="2550" y="57"/>
                    <a:pt x="2549" y="57"/>
                    <a:pt x="2549" y="57"/>
                  </a:cubicBezTo>
                  <a:cubicBezTo>
                    <a:pt x="1610" y="221"/>
                    <a:pt x="928" y="794"/>
                    <a:pt x="460" y="1596"/>
                  </a:cubicBezTo>
                  <a:cubicBezTo>
                    <a:pt x="460" y="1596"/>
                    <a:pt x="460" y="1596"/>
                    <a:pt x="459" y="1596"/>
                  </a:cubicBezTo>
                  <a:cubicBezTo>
                    <a:pt x="386" y="1596"/>
                    <a:pt x="0" y="2192"/>
                    <a:pt x="17" y="2192"/>
                  </a:cubicBezTo>
                  <a:cubicBezTo>
                    <a:pt x="17" y="2192"/>
                    <a:pt x="17" y="2192"/>
                    <a:pt x="17" y="2192"/>
                  </a:cubicBezTo>
                  <a:cubicBezTo>
                    <a:pt x="87" y="2211"/>
                    <a:pt x="116" y="2220"/>
                    <a:pt x="137" y="2220"/>
                  </a:cubicBezTo>
                  <a:cubicBezTo>
                    <a:pt x="167" y="2220"/>
                    <a:pt x="177" y="2200"/>
                    <a:pt x="273" y="2168"/>
                  </a:cubicBezTo>
                  <a:lnTo>
                    <a:pt x="273" y="2168"/>
                  </a:lnTo>
                  <a:cubicBezTo>
                    <a:pt x="216" y="2218"/>
                    <a:pt x="215" y="2357"/>
                    <a:pt x="145" y="2370"/>
                  </a:cubicBezTo>
                  <a:cubicBezTo>
                    <a:pt x="424" y="2369"/>
                    <a:pt x="334" y="2238"/>
                    <a:pt x="328" y="2151"/>
                  </a:cubicBezTo>
                  <a:lnTo>
                    <a:pt x="328" y="2151"/>
                  </a:lnTo>
                  <a:cubicBezTo>
                    <a:pt x="329" y="2150"/>
                    <a:pt x="329" y="2150"/>
                    <a:pt x="330" y="2150"/>
                  </a:cubicBezTo>
                  <a:cubicBezTo>
                    <a:pt x="329" y="2150"/>
                    <a:pt x="328" y="2150"/>
                    <a:pt x="328" y="2150"/>
                  </a:cubicBezTo>
                  <a:lnTo>
                    <a:pt x="328" y="2150"/>
                  </a:lnTo>
                  <a:cubicBezTo>
                    <a:pt x="325" y="2110"/>
                    <a:pt x="339" y="2080"/>
                    <a:pt x="411" y="2073"/>
                  </a:cubicBezTo>
                  <a:cubicBezTo>
                    <a:pt x="474" y="2067"/>
                    <a:pt x="493" y="2040"/>
                    <a:pt x="499" y="2015"/>
                  </a:cubicBezTo>
                  <a:lnTo>
                    <a:pt x="499" y="2015"/>
                  </a:lnTo>
                  <a:cubicBezTo>
                    <a:pt x="524" y="2031"/>
                    <a:pt x="556" y="2049"/>
                    <a:pt x="574" y="2063"/>
                  </a:cubicBezTo>
                  <a:lnTo>
                    <a:pt x="574" y="2063"/>
                  </a:lnTo>
                  <a:cubicBezTo>
                    <a:pt x="597" y="1989"/>
                    <a:pt x="719" y="1774"/>
                    <a:pt x="778" y="1774"/>
                  </a:cubicBezTo>
                  <a:cubicBezTo>
                    <a:pt x="1262" y="933"/>
                    <a:pt x="2071" y="441"/>
                    <a:pt x="2999" y="411"/>
                  </a:cubicBezTo>
                  <a:cubicBezTo>
                    <a:pt x="3066" y="425"/>
                    <a:pt x="5420" y="429"/>
                    <a:pt x="7529" y="429"/>
                  </a:cubicBezTo>
                  <a:cubicBezTo>
                    <a:pt x="9269" y="429"/>
                    <a:pt x="10842" y="426"/>
                    <a:pt x="10824" y="425"/>
                  </a:cubicBezTo>
                  <a:lnTo>
                    <a:pt x="10824" y="425"/>
                  </a:lnTo>
                  <a:cubicBezTo>
                    <a:pt x="11164" y="435"/>
                    <a:pt x="11236" y="455"/>
                    <a:pt x="11474" y="499"/>
                  </a:cubicBezTo>
                  <a:cubicBezTo>
                    <a:pt x="11641" y="474"/>
                    <a:pt x="11592" y="402"/>
                    <a:pt x="11699" y="235"/>
                  </a:cubicBezTo>
                  <a:cubicBezTo>
                    <a:pt x="12084" y="254"/>
                    <a:pt x="11822" y="421"/>
                    <a:pt x="12063" y="548"/>
                  </a:cubicBezTo>
                  <a:cubicBezTo>
                    <a:pt x="12135" y="565"/>
                    <a:pt x="12211" y="570"/>
                    <a:pt x="12278" y="570"/>
                  </a:cubicBezTo>
                  <a:cubicBezTo>
                    <a:pt x="12369" y="570"/>
                    <a:pt x="12445" y="561"/>
                    <a:pt x="12474" y="561"/>
                  </a:cubicBezTo>
                  <a:cubicBezTo>
                    <a:pt x="12479" y="561"/>
                    <a:pt x="12483" y="561"/>
                    <a:pt x="12485" y="562"/>
                  </a:cubicBezTo>
                  <a:cubicBezTo>
                    <a:pt x="12363" y="491"/>
                    <a:pt x="12364" y="412"/>
                    <a:pt x="12178" y="341"/>
                  </a:cubicBezTo>
                  <a:lnTo>
                    <a:pt x="12178" y="341"/>
                  </a:lnTo>
                  <a:cubicBezTo>
                    <a:pt x="12183" y="345"/>
                    <a:pt x="12175" y="349"/>
                    <a:pt x="12156" y="356"/>
                  </a:cubicBezTo>
                  <a:cubicBezTo>
                    <a:pt x="12040" y="307"/>
                    <a:pt x="12051" y="300"/>
                    <a:pt x="11968" y="277"/>
                  </a:cubicBezTo>
                  <a:cubicBezTo>
                    <a:pt x="11910" y="179"/>
                    <a:pt x="11738" y="145"/>
                    <a:pt x="11546" y="77"/>
                  </a:cubicBezTo>
                  <a:cubicBezTo>
                    <a:pt x="11467" y="107"/>
                    <a:pt x="11358" y="123"/>
                    <a:pt x="11275" y="123"/>
                  </a:cubicBezTo>
                  <a:cubicBezTo>
                    <a:pt x="11236" y="123"/>
                    <a:pt x="11203" y="120"/>
                    <a:pt x="11182" y="112"/>
                  </a:cubicBezTo>
                  <a:cubicBezTo>
                    <a:pt x="11277" y="73"/>
                    <a:pt x="11414" y="89"/>
                    <a:pt x="11361" y="64"/>
                  </a:cubicBezTo>
                  <a:cubicBezTo>
                    <a:pt x="11247" y="31"/>
                    <a:pt x="10962" y="22"/>
                    <a:pt x="10920" y="10"/>
                  </a:cubicBezTo>
                  <a:cubicBezTo>
                    <a:pt x="10919" y="10"/>
                    <a:pt x="10895" y="10"/>
                    <a:pt x="10849" y="10"/>
                  </a:cubicBezTo>
                  <a:cubicBezTo>
                    <a:pt x="10125" y="10"/>
                    <a:pt x="4060" y="26"/>
                    <a:pt x="3953" y="31"/>
                  </a:cubicBezTo>
                  <a:lnTo>
                    <a:pt x="3953" y="31"/>
                  </a:lnTo>
                  <a:cubicBezTo>
                    <a:pt x="3958" y="33"/>
                    <a:pt x="3971" y="53"/>
                    <a:pt x="3928" y="53"/>
                  </a:cubicBezTo>
                  <a:cubicBezTo>
                    <a:pt x="3912" y="53"/>
                    <a:pt x="3887" y="50"/>
                    <a:pt x="3852" y="43"/>
                  </a:cubicBezTo>
                  <a:cubicBezTo>
                    <a:pt x="4014" y="33"/>
                    <a:pt x="3801" y="45"/>
                    <a:pt x="3891" y="22"/>
                  </a:cubicBezTo>
                  <a:cubicBezTo>
                    <a:pt x="3946" y="12"/>
                    <a:pt x="3892" y="6"/>
                    <a:pt x="3827" y="6"/>
                  </a:cubicBezTo>
                  <a:cubicBezTo>
                    <a:pt x="3753" y="6"/>
                    <a:pt x="3663" y="14"/>
                    <a:pt x="3696" y="33"/>
                  </a:cubicBezTo>
                  <a:cubicBezTo>
                    <a:pt x="3671" y="70"/>
                    <a:pt x="3754" y="108"/>
                    <a:pt x="3849" y="131"/>
                  </a:cubicBezTo>
                  <a:cubicBezTo>
                    <a:pt x="3846" y="131"/>
                    <a:pt x="3843" y="131"/>
                    <a:pt x="3840" y="131"/>
                  </a:cubicBezTo>
                  <a:cubicBezTo>
                    <a:pt x="3644" y="131"/>
                    <a:pt x="3462" y="353"/>
                    <a:pt x="3349" y="353"/>
                  </a:cubicBezTo>
                  <a:cubicBezTo>
                    <a:pt x="3314" y="353"/>
                    <a:pt x="3285" y="330"/>
                    <a:pt x="3265" y="272"/>
                  </a:cubicBezTo>
                  <a:cubicBezTo>
                    <a:pt x="3263" y="272"/>
                    <a:pt x="3261" y="273"/>
                    <a:pt x="3259" y="273"/>
                  </a:cubicBezTo>
                  <a:cubicBezTo>
                    <a:pt x="3173" y="273"/>
                    <a:pt x="3137" y="69"/>
                    <a:pt x="3312" y="69"/>
                  </a:cubicBezTo>
                  <a:cubicBezTo>
                    <a:pt x="3320" y="69"/>
                    <a:pt x="3329" y="70"/>
                    <a:pt x="3338" y="70"/>
                  </a:cubicBezTo>
                  <a:lnTo>
                    <a:pt x="3338" y="70"/>
                  </a:lnTo>
                  <a:cubicBezTo>
                    <a:pt x="3151" y="45"/>
                    <a:pt x="3264" y="44"/>
                    <a:pt x="32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738825" y="1619450"/>
              <a:ext cx="292975" cy="10250"/>
            </a:xfrm>
            <a:custGeom>
              <a:avLst/>
              <a:gdLst/>
              <a:ahLst/>
              <a:cxnLst/>
              <a:rect l="l" t="t" r="r" b="b"/>
              <a:pathLst>
                <a:path w="11719" h="410" extrusionOk="0">
                  <a:moveTo>
                    <a:pt x="11352" y="210"/>
                  </a:moveTo>
                  <a:cubicBezTo>
                    <a:pt x="11360" y="210"/>
                    <a:pt x="11350" y="212"/>
                    <a:pt x="11343" y="215"/>
                  </a:cubicBezTo>
                  <a:lnTo>
                    <a:pt x="11343" y="215"/>
                  </a:lnTo>
                  <a:cubicBezTo>
                    <a:pt x="11329" y="213"/>
                    <a:pt x="11324" y="211"/>
                    <a:pt x="11341" y="211"/>
                  </a:cubicBezTo>
                  <a:cubicBezTo>
                    <a:pt x="11346" y="210"/>
                    <a:pt x="11350" y="210"/>
                    <a:pt x="11352" y="210"/>
                  </a:cubicBezTo>
                  <a:close/>
                  <a:moveTo>
                    <a:pt x="11339" y="224"/>
                  </a:moveTo>
                  <a:cubicBezTo>
                    <a:pt x="11338" y="224"/>
                    <a:pt x="11337" y="224"/>
                    <a:pt x="11336" y="224"/>
                  </a:cubicBezTo>
                  <a:cubicBezTo>
                    <a:pt x="11334" y="224"/>
                    <a:pt x="11332" y="224"/>
                    <a:pt x="11339" y="224"/>
                  </a:cubicBezTo>
                  <a:close/>
                  <a:moveTo>
                    <a:pt x="0" y="408"/>
                  </a:moveTo>
                  <a:cubicBezTo>
                    <a:pt x="1" y="408"/>
                    <a:pt x="1" y="408"/>
                    <a:pt x="2" y="408"/>
                  </a:cubicBezTo>
                  <a:cubicBezTo>
                    <a:pt x="2" y="408"/>
                    <a:pt x="3" y="408"/>
                    <a:pt x="3" y="408"/>
                  </a:cubicBezTo>
                  <a:lnTo>
                    <a:pt x="3" y="408"/>
                  </a:lnTo>
                  <a:cubicBezTo>
                    <a:pt x="2" y="408"/>
                    <a:pt x="1" y="408"/>
                    <a:pt x="0" y="408"/>
                  </a:cubicBezTo>
                  <a:close/>
                  <a:moveTo>
                    <a:pt x="2018" y="0"/>
                  </a:moveTo>
                  <a:cubicBezTo>
                    <a:pt x="926" y="0"/>
                    <a:pt x="182" y="1"/>
                    <a:pt x="139" y="2"/>
                  </a:cubicBezTo>
                  <a:cubicBezTo>
                    <a:pt x="140" y="2"/>
                    <a:pt x="140" y="2"/>
                    <a:pt x="141" y="2"/>
                  </a:cubicBezTo>
                  <a:cubicBezTo>
                    <a:pt x="334" y="2"/>
                    <a:pt x="65" y="401"/>
                    <a:pt x="3" y="408"/>
                  </a:cubicBezTo>
                  <a:lnTo>
                    <a:pt x="3" y="408"/>
                  </a:lnTo>
                  <a:cubicBezTo>
                    <a:pt x="218" y="408"/>
                    <a:pt x="10697" y="408"/>
                    <a:pt x="10808" y="410"/>
                  </a:cubicBezTo>
                  <a:cubicBezTo>
                    <a:pt x="10866" y="364"/>
                    <a:pt x="10801" y="324"/>
                    <a:pt x="10826" y="271"/>
                  </a:cubicBezTo>
                  <a:lnTo>
                    <a:pt x="10826" y="271"/>
                  </a:lnTo>
                  <a:cubicBezTo>
                    <a:pt x="10875" y="302"/>
                    <a:pt x="10955" y="322"/>
                    <a:pt x="11049" y="322"/>
                  </a:cubicBezTo>
                  <a:cubicBezTo>
                    <a:pt x="11159" y="322"/>
                    <a:pt x="11288" y="294"/>
                    <a:pt x="11409" y="225"/>
                  </a:cubicBezTo>
                  <a:lnTo>
                    <a:pt x="11409" y="225"/>
                  </a:lnTo>
                  <a:cubicBezTo>
                    <a:pt x="11423" y="225"/>
                    <a:pt x="11441" y="226"/>
                    <a:pt x="11462" y="227"/>
                  </a:cubicBezTo>
                  <a:cubicBezTo>
                    <a:pt x="11469" y="245"/>
                    <a:pt x="11476" y="253"/>
                    <a:pt x="11483" y="253"/>
                  </a:cubicBezTo>
                  <a:cubicBezTo>
                    <a:pt x="11517" y="253"/>
                    <a:pt x="11566" y="97"/>
                    <a:pt x="11719" y="4"/>
                  </a:cubicBezTo>
                  <a:cubicBezTo>
                    <a:pt x="11708" y="4"/>
                    <a:pt x="5295" y="0"/>
                    <a:pt x="201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3708450" y="1571000"/>
              <a:ext cx="32475" cy="40225"/>
            </a:xfrm>
            <a:custGeom>
              <a:avLst/>
              <a:gdLst/>
              <a:ahLst/>
              <a:cxnLst/>
              <a:rect l="l" t="t" r="r" b="b"/>
              <a:pathLst>
                <a:path w="1299" h="1609" extrusionOk="0">
                  <a:moveTo>
                    <a:pt x="803" y="65"/>
                  </a:moveTo>
                  <a:cubicBezTo>
                    <a:pt x="803" y="65"/>
                    <a:pt x="803" y="65"/>
                    <a:pt x="803" y="65"/>
                  </a:cubicBezTo>
                  <a:lnTo>
                    <a:pt x="803" y="65"/>
                  </a:lnTo>
                  <a:cubicBezTo>
                    <a:pt x="803" y="65"/>
                    <a:pt x="803" y="65"/>
                    <a:pt x="803" y="65"/>
                  </a:cubicBezTo>
                  <a:close/>
                  <a:moveTo>
                    <a:pt x="987" y="103"/>
                  </a:moveTo>
                  <a:cubicBezTo>
                    <a:pt x="995" y="107"/>
                    <a:pt x="1007" y="114"/>
                    <a:pt x="1016" y="129"/>
                  </a:cubicBezTo>
                  <a:cubicBezTo>
                    <a:pt x="986" y="114"/>
                    <a:pt x="985" y="113"/>
                    <a:pt x="987" y="103"/>
                  </a:cubicBezTo>
                  <a:close/>
                  <a:moveTo>
                    <a:pt x="777" y="445"/>
                  </a:moveTo>
                  <a:cubicBezTo>
                    <a:pt x="777" y="445"/>
                    <a:pt x="777" y="445"/>
                    <a:pt x="777" y="445"/>
                  </a:cubicBezTo>
                  <a:cubicBezTo>
                    <a:pt x="612" y="600"/>
                    <a:pt x="935" y="493"/>
                    <a:pt x="745" y="605"/>
                  </a:cubicBezTo>
                  <a:cubicBezTo>
                    <a:pt x="718" y="609"/>
                    <a:pt x="696" y="616"/>
                    <a:pt x="678" y="616"/>
                  </a:cubicBezTo>
                  <a:cubicBezTo>
                    <a:pt x="649" y="616"/>
                    <a:pt x="632" y="599"/>
                    <a:pt x="626" y="531"/>
                  </a:cubicBezTo>
                  <a:lnTo>
                    <a:pt x="626" y="531"/>
                  </a:lnTo>
                  <a:cubicBezTo>
                    <a:pt x="629" y="530"/>
                    <a:pt x="770" y="445"/>
                    <a:pt x="777" y="445"/>
                  </a:cubicBezTo>
                  <a:close/>
                  <a:moveTo>
                    <a:pt x="0" y="1476"/>
                  </a:moveTo>
                  <a:cubicBezTo>
                    <a:pt x="0" y="1476"/>
                    <a:pt x="0" y="1476"/>
                    <a:pt x="0" y="1476"/>
                  </a:cubicBezTo>
                  <a:cubicBezTo>
                    <a:pt x="0" y="1476"/>
                    <a:pt x="0" y="1476"/>
                    <a:pt x="0" y="1476"/>
                  </a:cubicBezTo>
                  <a:lnTo>
                    <a:pt x="0" y="1476"/>
                  </a:lnTo>
                  <a:cubicBezTo>
                    <a:pt x="0" y="1476"/>
                    <a:pt x="0" y="1476"/>
                    <a:pt x="0" y="1476"/>
                  </a:cubicBezTo>
                  <a:close/>
                  <a:moveTo>
                    <a:pt x="1062" y="1"/>
                  </a:moveTo>
                  <a:cubicBezTo>
                    <a:pt x="1018" y="1"/>
                    <a:pt x="975" y="37"/>
                    <a:pt x="978" y="89"/>
                  </a:cubicBezTo>
                  <a:lnTo>
                    <a:pt x="978" y="89"/>
                  </a:lnTo>
                  <a:cubicBezTo>
                    <a:pt x="951" y="77"/>
                    <a:pt x="925" y="74"/>
                    <a:pt x="900" y="74"/>
                  </a:cubicBezTo>
                  <a:cubicBezTo>
                    <a:pt x="887" y="74"/>
                    <a:pt x="874" y="75"/>
                    <a:pt x="861" y="75"/>
                  </a:cubicBezTo>
                  <a:cubicBezTo>
                    <a:pt x="840" y="75"/>
                    <a:pt x="821" y="73"/>
                    <a:pt x="803" y="65"/>
                  </a:cubicBezTo>
                  <a:lnTo>
                    <a:pt x="803" y="65"/>
                  </a:lnTo>
                  <a:cubicBezTo>
                    <a:pt x="804" y="66"/>
                    <a:pt x="11" y="1460"/>
                    <a:pt x="0" y="1476"/>
                  </a:cubicBezTo>
                  <a:lnTo>
                    <a:pt x="0" y="1476"/>
                  </a:lnTo>
                  <a:cubicBezTo>
                    <a:pt x="53" y="1538"/>
                    <a:pt x="121" y="1551"/>
                    <a:pt x="195" y="1551"/>
                  </a:cubicBezTo>
                  <a:cubicBezTo>
                    <a:pt x="242" y="1551"/>
                    <a:pt x="291" y="1546"/>
                    <a:pt x="339" y="1546"/>
                  </a:cubicBezTo>
                  <a:cubicBezTo>
                    <a:pt x="410" y="1546"/>
                    <a:pt x="479" y="1556"/>
                    <a:pt x="536" y="1608"/>
                  </a:cubicBezTo>
                  <a:cubicBezTo>
                    <a:pt x="536" y="1608"/>
                    <a:pt x="536" y="1608"/>
                    <a:pt x="536" y="1608"/>
                  </a:cubicBezTo>
                  <a:cubicBezTo>
                    <a:pt x="539" y="1608"/>
                    <a:pt x="1192" y="454"/>
                    <a:pt x="1199" y="447"/>
                  </a:cubicBezTo>
                  <a:cubicBezTo>
                    <a:pt x="1161" y="446"/>
                    <a:pt x="1124" y="444"/>
                    <a:pt x="1090" y="444"/>
                  </a:cubicBezTo>
                  <a:cubicBezTo>
                    <a:pt x="1006" y="444"/>
                    <a:pt x="937" y="453"/>
                    <a:pt x="902" y="498"/>
                  </a:cubicBezTo>
                  <a:cubicBezTo>
                    <a:pt x="816" y="255"/>
                    <a:pt x="1132" y="354"/>
                    <a:pt x="1213" y="278"/>
                  </a:cubicBezTo>
                  <a:cubicBezTo>
                    <a:pt x="1037" y="167"/>
                    <a:pt x="1299" y="157"/>
                    <a:pt x="1120" y="25"/>
                  </a:cubicBezTo>
                  <a:cubicBezTo>
                    <a:pt x="1103" y="8"/>
                    <a:pt x="1083" y="1"/>
                    <a:pt x="10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3985350" y="1953375"/>
              <a:ext cx="74975" cy="10450"/>
            </a:xfrm>
            <a:custGeom>
              <a:avLst/>
              <a:gdLst/>
              <a:ahLst/>
              <a:cxnLst/>
              <a:rect l="l" t="t" r="r" b="b"/>
              <a:pathLst>
                <a:path w="2999" h="418" extrusionOk="0">
                  <a:moveTo>
                    <a:pt x="2558" y="3"/>
                  </a:moveTo>
                  <a:cubicBezTo>
                    <a:pt x="2554" y="3"/>
                    <a:pt x="2553" y="3"/>
                    <a:pt x="2556" y="3"/>
                  </a:cubicBezTo>
                  <a:lnTo>
                    <a:pt x="2556" y="3"/>
                  </a:lnTo>
                  <a:cubicBezTo>
                    <a:pt x="2557" y="3"/>
                    <a:pt x="2557" y="3"/>
                    <a:pt x="2558" y="3"/>
                  </a:cubicBezTo>
                  <a:close/>
                  <a:moveTo>
                    <a:pt x="632" y="223"/>
                  </a:moveTo>
                  <a:cubicBezTo>
                    <a:pt x="602" y="234"/>
                    <a:pt x="567" y="238"/>
                    <a:pt x="524" y="238"/>
                  </a:cubicBezTo>
                  <a:cubicBezTo>
                    <a:pt x="496" y="238"/>
                    <a:pt x="465" y="236"/>
                    <a:pt x="430" y="234"/>
                  </a:cubicBezTo>
                  <a:cubicBezTo>
                    <a:pt x="427" y="234"/>
                    <a:pt x="424" y="234"/>
                    <a:pt x="422" y="234"/>
                  </a:cubicBezTo>
                  <a:lnTo>
                    <a:pt x="422" y="234"/>
                  </a:lnTo>
                  <a:cubicBezTo>
                    <a:pt x="426" y="234"/>
                    <a:pt x="430" y="234"/>
                    <a:pt x="434" y="234"/>
                  </a:cubicBezTo>
                  <a:cubicBezTo>
                    <a:pt x="425" y="233"/>
                    <a:pt x="419" y="232"/>
                    <a:pt x="416" y="232"/>
                  </a:cubicBezTo>
                  <a:cubicBezTo>
                    <a:pt x="410" y="232"/>
                    <a:pt x="413" y="234"/>
                    <a:pt x="422" y="234"/>
                  </a:cubicBezTo>
                  <a:lnTo>
                    <a:pt x="422" y="234"/>
                  </a:lnTo>
                  <a:cubicBezTo>
                    <a:pt x="406" y="234"/>
                    <a:pt x="402" y="232"/>
                    <a:pt x="407" y="229"/>
                  </a:cubicBezTo>
                  <a:lnTo>
                    <a:pt x="407" y="229"/>
                  </a:lnTo>
                  <a:cubicBezTo>
                    <a:pt x="417" y="228"/>
                    <a:pt x="421" y="227"/>
                    <a:pt x="423" y="227"/>
                  </a:cubicBezTo>
                  <a:cubicBezTo>
                    <a:pt x="427" y="227"/>
                    <a:pt x="428" y="229"/>
                    <a:pt x="441" y="230"/>
                  </a:cubicBezTo>
                  <a:cubicBezTo>
                    <a:pt x="432" y="227"/>
                    <a:pt x="585" y="230"/>
                    <a:pt x="632" y="223"/>
                  </a:cubicBezTo>
                  <a:close/>
                  <a:moveTo>
                    <a:pt x="2187" y="216"/>
                  </a:moveTo>
                  <a:lnTo>
                    <a:pt x="2187" y="216"/>
                  </a:lnTo>
                  <a:cubicBezTo>
                    <a:pt x="2131" y="237"/>
                    <a:pt x="2115" y="260"/>
                    <a:pt x="2097" y="262"/>
                  </a:cubicBezTo>
                  <a:cubicBezTo>
                    <a:pt x="2090" y="244"/>
                    <a:pt x="2113" y="225"/>
                    <a:pt x="2187" y="216"/>
                  </a:cubicBezTo>
                  <a:close/>
                  <a:moveTo>
                    <a:pt x="2187" y="0"/>
                  </a:moveTo>
                  <a:cubicBezTo>
                    <a:pt x="2164" y="5"/>
                    <a:pt x="404" y="7"/>
                    <a:pt x="395" y="7"/>
                  </a:cubicBezTo>
                  <a:cubicBezTo>
                    <a:pt x="444" y="63"/>
                    <a:pt x="414" y="136"/>
                    <a:pt x="389" y="222"/>
                  </a:cubicBezTo>
                  <a:lnTo>
                    <a:pt x="389" y="222"/>
                  </a:lnTo>
                  <a:cubicBezTo>
                    <a:pt x="355" y="219"/>
                    <a:pt x="321" y="216"/>
                    <a:pt x="288" y="216"/>
                  </a:cubicBezTo>
                  <a:cubicBezTo>
                    <a:pt x="197" y="216"/>
                    <a:pt x="117" y="238"/>
                    <a:pt x="98" y="336"/>
                  </a:cubicBezTo>
                  <a:cubicBezTo>
                    <a:pt x="54" y="367"/>
                    <a:pt x="8" y="394"/>
                    <a:pt x="1" y="415"/>
                  </a:cubicBezTo>
                  <a:cubicBezTo>
                    <a:pt x="11" y="416"/>
                    <a:pt x="462" y="417"/>
                    <a:pt x="986" y="417"/>
                  </a:cubicBezTo>
                  <a:cubicBezTo>
                    <a:pt x="1728" y="417"/>
                    <a:pt x="2617" y="416"/>
                    <a:pt x="2611" y="413"/>
                  </a:cubicBezTo>
                  <a:cubicBezTo>
                    <a:pt x="2616" y="388"/>
                    <a:pt x="2646" y="368"/>
                    <a:pt x="2638" y="365"/>
                  </a:cubicBezTo>
                  <a:lnTo>
                    <a:pt x="2638" y="365"/>
                  </a:lnTo>
                  <a:cubicBezTo>
                    <a:pt x="2668" y="364"/>
                    <a:pt x="2795" y="360"/>
                    <a:pt x="2799" y="360"/>
                  </a:cubicBezTo>
                  <a:lnTo>
                    <a:pt x="2799" y="360"/>
                  </a:lnTo>
                  <a:cubicBezTo>
                    <a:pt x="2832" y="380"/>
                    <a:pt x="2797" y="401"/>
                    <a:pt x="2794" y="418"/>
                  </a:cubicBezTo>
                  <a:cubicBezTo>
                    <a:pt x="2822" y="418"/>
                    <a:pt x="2850" y="415"/>
                    <a:pt x="2876" y="411"/>
                  </a:cubicBezTo>
                  <a:cubicBezTo>
                    <a:pt x="2906" y="411"/>
                    <a:pt x="2943" y="415"/>
                    <a:pt x="2964" y="418"/>
                  </a:cubicBezTo>
                  <a:cubicBezTo>
                    <a:pt x="2998" y="341"/>
                    <a:pt x="2938" y="248"/>
                    <a:pt x="2943" y="163"/>
                  </a:cubicBezTo>
                  <a:lnTo>
                    <a:pt x="2943" y="163"/>
                  </a:lnTo>
                  <a:cubicBezTo>
                    <a:pt x="2940" y="163"/>
                    <a:pt x="2938" y="163"/>
                    <a:pt x="2935" y="163"/>
                  </a:cubicBezTo>
                  <a:cubicBezTo>
                    <a:pt x="2867" y="163"/>
                    <a:pt x="2785" y="50"/>
                    <a:pt x="2665" y="5"/>
                  </a:cubicBezTo>
                  <a:cubicBezTo>
                    <a:pt x="2669" y="4"/>
                    <a:pt x="2636" y="4"/>
                    <a:pt x="2604" y="4"/>
                  </a:cubicBezTo>
                  <a:cubicBezTo>
                    <a:pt x="2583" y="4"/>
                    <a:pt x="2562" y="4"/>
                    <a:pt x="2556" y="3"/>
                  </a:cubicBezTo>
                  <a:lnTo>
                    <a:pt x="2556" y="3"/>
                  </a:lnTo>
                  <a:cubicBezTo>
                    <a:pt x="2520" y="20"/>
                    <a:pt x="2490" y="42"/>
                    <a:pt x="2465" y="72"/>
                  </a:cubicBezTo>
                  <a:cubicBezTo>
                    <a:pt x="2486" y="86"/>
                    <a:pt x="2519" y="105"/>
                    <a:pt x="2516" y="109"/>
                  </a:cubicBezTo>
                  <a:cubicBezTo>
                    <a:pt x="2647" y="123"/>
                    <a:pt x="2691" y="159"/>
                    <a:pt x="2764" y="201"/>
                  </a:cubicBezTo>
                  <a:lnTo>
                    <a:pt x="2764" y="201"/>
                  </a:lnTo>
                  <a:cubicBezTo>
                    <a:pt x="2723" y="184"/>
                    <a:pt x="2601" y="171"/>
                    <a:pt x="2523" y="116"/>
                  </a:cubicBezTo>
                  <a:cubicBezTo>
                    <a:pt x="2501" y="114"/>
                    <a:pt x="2480" y="113"/>
                    <a:pt x="2459" y="113"/>
                  </a:cubicBezTo>
                  <a:cubicBezTo>
                    <a:pt x="2354" y="113"/>
                    <a:pt x="2260" y="143"/>
                    <a:pt x="2187" y="216"/>
                  </a:cubicBezTo>
                  <a:cubicBezTo>
                    <a:pt x="2159" y="165"/>
                    <a:pt x="2187" y="93"/>
                    <a:pt x="218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4068350" y="1926600"/>
              <a:ext cx="7625" cy="9750"/>
            </a:xfrm>
            <a:custGeom>
              <a:avLst/>
              <a:gdLst/>
              <a:ahLst/>
              <a:cxnLst/>
              <a:rect l="l" t="t" r="r" b="b"/>
              <a:pathLst>
                <a:path w="305" h="390" extrusionOk="0">
                  <a:moveTo>
                    <a:pt x="188" y="0"/>
                  </a:moveTo>
                  <a:cubicBezTo>
                    <a:pt x="184" y="5"/>
                    <a:pt x="179" y="0"/>
                    <a:pt x="170" y="9"/>
                  </a:cubicBezTo>
                  <a:cubicBezTo>
                    <a:pt x="151" y="109"/>
                    <a:pt x="1" y="227"/>
                    <a:pt x="63" y="387"/>
                  </a:cubicBezTo>
                  <a:cubicBezTo>
                    <a:pt x="64" y="389"/>
                    <a:pt x="66" y="389"/>
                    <a:pt x="66" y="389"/>
                  </a:cubicBezTo>
                  <a:cubicBezTo>
                    <a:pt x="67" y="389"/>
                    <a:pt x="68" y="389"/>
                    <a:pt x="68" y="390"/>
                  </a:cubicBezTo>
                  <a:cubicBezTo>
                    <a:pt x="81" y="317"/>
                    <a:pt x="130" y="299"/>
                    <a:pt x="184" y="299"/>
                  </a:cubicBezTo>
                  <a:cubicBezTo>
                    <a:pt x="208" y="299"/>
                    <a:pt x="233" y="303"/>
                    <a:pt x="256" y="306"/>
                  </a:cubicBezTo>
                  <a:cubicBezTo>
                    <a:pt x="286" y="271"/>
                    <a:pt x="304" y="225"/>
                    <a:pt x="304" y="179"/>
                  </a:cubicBezTo>
                  <a:cubicBezTo>
                    <a:pt x="302" y="102"/>
                    <a:pt x="258" y="35"/>
                    <a:pt x="1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4052425" y="1926025"/>
              <a:ext cx="20300" cy="10275"/>
            </a:xfrm>
            <a:custGeom>
              <a:avLst/>
              <a:gdLst/>
              <a:ahLst/>
              <a:cxnLst/>
              <a:rect l="l" t="t" r="r" b="b"/>
              <a:pathLst>
                <a:path w="812" h="411" extrusionOk="0">
                  <a:moveTo>
                    <a:pt x="239" y="0"/>
                  </a:moveTo>
                  <a:cubicBezTo>
                    <a:pt x="130" y="116"/>
                    <a:pt x="16" y="253"/>
                    <a:pt x="0" y="406"/>
                  </a:cubicBezTo>
                  <a:cubicBezTo>
                    <a:pt x="7" y="408"/>
                    <a:pt x="172" y="408"/>
                    <a:pt x="172" y="410"/>
                  </a:cubicBezTo>
                  <a:cubicBezTo>
                    <a:pt x="182" y="383"/>
                    <a:pt x="199" y="356"/>
                    <a:pt x="231" y="356"/>
                  </a:cubicBezTo>
                  <a:cubicBezTo>
                    <a:pt x="250" y="356"/>
                    <a:pt x="274" y="365"/>
                    <a:pt x="304" y="390"/>
                  </a:cubicBezTo>
                  <a:cubicBezTo>
                    <a:pt x="232" y="230"/>
                    <a:pt x="508" y="352"/>
                    <a:pt x="387" y="134"/>
                  </a:cubicBezTo>
                  <a:cubicBezTo>
                    <a:pt x="501" y="123"/>
                    <a:pt x="728" y="49"/>
                    <a:pt x="812" y="16"/>
                  </a:cubicBezTo>
                  <a:cubicBezTo>
                    <a:pt x="788" y="5"/>
                    <a:pt x="761" y="0"/>
                    <a:pt x="7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4018400" y="1934000"/>
              <a:ext cx="2925" cy="2300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79" y="1"/>
                  </a:moveTo>
                  <a:cubicBezTo>
                    <a:pt x="63" y="40"/>
                    <a:pt x="35" y="71"/>
                    <a:pt x="0" y="91"/>
                  </a:cubicBezTo>
                  <a:lnTo>
                    <a:pt x="116" y="91"/>
                  </a:lnTo>
                  <a:cubicBezTo>
                    <a:pt x="116" y="9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4047425" y="1936225"/>
              <a:ext cx="1725" cy="75"/>
            </a:xfrm>
            <a:custGeom>
              <a:avLst/>
              <a:gdLst/>
              <a:ahLst/>
              <a:cxnLst/>
              <a:rect l="l" t="t" r="r" b="b"/>
              <a:pathLst>
                <a:path w="69" h="3" extrusionOk="0">
                  <a:moveTo>
                    <a:pt x="35" y="1"/>
                  </a:moveTo>
                  <a:cubicBezTo>
                    <a:pt x="24" y="1"/>
                    <a:pt x="12" y="1"/>
                    <a:pt x="1" y="2"/>
                  </a:cubicBezTo>
                  <a:lnTo>
                    <a:pt x="68" y="2"/>
                  </a:lnTo>
                  <a:cubicBezTo>
                    <a:pt x="58" y="1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4061225" y="1935250"/>
              <a:ext cx="6400" cy="1050"/>
            </a:xfrm>
            <a:custGeom>
              <a:avLst/>
              <a:gdLst/>
              <a:ahLst/>
              <a:cxnLst/>
              <a:rect l="l" t="t" r="r" b="b"/>
              <a:pathLst>
                <a:path w="256" h="42" extrusionOk="0">
                  <a:moveTo>
                    <a:pt x="105" y="1"/>
                  </a:moveTo>
                  <a:cubicBezTo>
                    <a:pt x="68" y="1"/>
                    <a:pt x="33" y="12"/>
                    <a:pt x="1" y="41"/>
                  </a:cubicBezTo>
                  <a:lnTo>
                    <a:pt x="256" y="41"/>
                  </a:lnTo>
                  <a:cubicBezTo>
                    <a:pt x="203" y="19"/>
                    <a:pt x="153" y="1"/>
                    <a:pt x="10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4035325" y="1926050"/>
              <a:ext cx="5700" cy="3575"/>
            </a:xfrm>
            <a:custGeom>
              <a:avLst/>
              <a:gdLst/>
              <a:ahLst/>
              <a:cxnLst/>
              <a:rect l="l" t="t" r="r" b="b"/>
              <a:pathLst>
                <a:path w="228" h="143" extrusionOk="0">
                  <a:moveTo>
                    <a:pt x="62" y="0"/>
                  </a:moveTo>
                  <a:cubicBezTo>
                    <a:pt x="29" y="0"/>
                    <a:pt x="3" y="1"/>
                    <a:pt x="3" y="1"/>
                  </a:cubicBezTo>
                  <a:cubicBezTo>
                    <a:pt x="5" y="1"/>
                    <a:pt x="3" y="1"/>
                    <a:pt x="0" y="6"/>
                  </a:cubicBezTo>
                  <a:cubicBezTo>
                    <a:pt x="3" y="55"/>
                    <a:pt x="14" y="101"/>
                    <a:pt x="37" y="143"/>
                  </a:cubicBezTo>
                  <a:cubicBezTo>
                    <a:pt x="63" y="59"/>
                    <a:pt x="137" y="20"/>
                    <a:pt x="227" y="1"/>
                  </a:cubicBezTo>
                  <a:cubicBezTo>
                    <a:pt x="227" y="1"/>
                    <a:pt x="129" y="0"/>
                    <a:pt x="6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4026000" y="1926025"/>
              <a:ext cx="9450" cy="3200"/>
            </a:xfrm>
            <a:custGeom>
              <a:avLst/>
              <a:gdLst/>
              <a:ahLst/>
              <a:cxnLst/>
              <a:rect l="l" t="t" r="r" b="b"/>
              <a:pathLst>
                <a:path w="378" h="128" extrusionOk="0">
                  <a:moveTo>
                    <a:pt x="187" y="1"/>
                  </a:moveTo>
                  <a:cubicBezTo>
                    <a:pt x="93" y="1"/>
                    <a:pt x="0" y="1"/>
                    <a:pt x="2" y="2"/>
                  </a:cubicBezTo>
                  <a:cubicBezTo>
                    <a:pt x="56" y="37"/>
                    <a:pt x="104" y="81"/>
                    <a:pt x="148" y="128"/>
                  </a:cubicBezTo>
                  <a:cubicBezTo>
                    <a:pt x="206" y="93"/>
                    <a:pt x="355" y="90"/>
                    <a:pt x="378" y="7"/>
                  </a:cubicBezTo>
                  <a:cubicBezTo>
                    <a:pt x="378" y="7"/>
                    <a:pt x="373" y="2"/>
                    <a:pt x="376" y="2"/>
                  </a:cubicBezTo>
                  <a:cubicBezTo>
                    <a:pt x="376" y="1"/>
                    <a:pt x="281" y="1"/>
                    <a:pt x="18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4047075" y="1925950"/>
              <a:ext cx="9550" cy="3875"/>
            </a:xfrm>
            <a:custGeom>
              <a:avLst/>
              <a:gdLst/>
              <a:ahLst/>
              <a:cxnLst/>
              <a:rect l="l" t="t" r="r" b="b"/>
              <a:pathLst>
                <a:path w="382" h="155" extrusionOk="0">
                  <a:moveTo>
                    <a:pt x="50" y="1"/>
                  </a:moveTo>
                  <a:cubicBezTo>
                    <a:pt x="24" y="47"/>
                    <a:pt x="8" y="98"/>
                    <a:pt x="1" y="149"/>
                  </a:cubicBezTo>
                  <a:cubicBezTo>
                    <a:pt x="31" y="111"/>
                    <a:pt x="60" y="98"/>
                    <a:pt x="88" y="98"/>
                  </a:cubicBezTo>
                  <a:cubicBezTo>
                    <a:pt x="147" y="98"/>
                    <a:pt x="203" y="154"/>
                    <a:pt x="264" y="154"/>
                  </a:cubicBezTo>
                  <a:cubicBezTo>
                    <a:pt x="300" y="154"/>
                    <a:pt x="339" y="133"/>
                    <a:pt x="381" y="66"/>
                  </a:cubicBezTo>
                  <a:cubicBezTo>
                    <a:pt x="369" y="42"/>
                    <a:pt x="351" y="22"/>
                    <a:pt x="325" y="10"/>
                  </a:cubicBezTo>
                  <a:cubicBezTo>
                    <a:pt x="339" y="8"/>
                    <a:pt x="351" y="3"/>
                    <a:pt x="3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4034400" y="1659900"/>
              <a:ext cx="36650" cy="31075"/>
            </a:xfrm>
            <a:custGeom>
              <a:avLst/>
              <a:gdLst/>
              <a:ahLst/>
              <a:cxnLst/>
              <a:rect l="l" t="t" r="r" b="b"/>
              <a:pathLst>
                <a:path w="1466" h="1243" extrusionOk="0">
                  <a:moveTo>
                    <a:pt x="1303" y="48"/>
                  </a:moveTo>
                  <a:cubicBezTo>
                    <a:pt x="1302" y="48"/>
                    <a:pt x="1302" y="48"/>
                    <a:pt x="1301" y="48"/>
                  </a:cubicBezTo>
                  <a:cubicBezTo>
                    <a:pt x="1301" y="49"/>
                    <a:pt x="1300" y="49"/>
                    <a:pt x="1300" y="49"/>
                  </a:cubicBezTo>
                  <a:lnTo>
                    <a:pt x="1300" y="49"/>
                  </a:lnTo>
                  <a:cubicBezTo>
                    <a:pt x="1301" y="49"/>
                    <a:pt x="1302" y="49"/>
                    <a:pt x="1303" y="48"/>
                  </a:cubicBezTo>
                  <a:cubicBezTo>
                    <a:pt x="1303" y="48"/>
                    <a:pt x="1303" y="48"/>
                    <a:pt x="1303" y="48"/>
                  </a:cubicBezTo>
                  <a:close/>
                  <a:moveTo>
                    <a:pt x="1300" y="49"/>
                  </a:moveTo>
                  <a:cubicBezTo>
                    <a:pt x="1285" y="52"/>
                    <a:pt x="1270" y="61"/>
                    <a:pt x="1259" y="72"/>
                  </a:cubicBezTo>
                  <a:cubicBezTo>
                    <a:pt x="1275" y="67"/>
                    <a:pt x="1289" y="60"/>
                    <a:pt x="1300" y="49"/>
                  </a:cubicBezTo>
                  <a:close/>
                  <a:moveTo>
                    <a:pt x="1402" y="1"/>
                  </a:moveTo>
                  <a:cubicBezTo>
                    <a:pt x="1365" y="1"/>
                    <a:pt x="1330" y="28"/>
                    <a:pt x="1303" y="48"/>
                  </a:cubicBezTo>
                  <a:lnTo>
                    <a:pt x="1303" y="48"/>
                  </a:lnTo>
                  <a:cubicBezTo>
                    <a:pt x="1304" y="48"/>
                    <a:pt x="1304" y="48"/>
                    <a:pt x="1305" y="48"/>
                  </a:cubicBezTo>
                  <a:cubicBezTo>
                    <a:pt x="1345" y="48"/>
                    <a:pt x="1353" y="112"/>
                    <a:pt x="1384" y="112"/>
                  </a:cubicBezTo>
                  <a:cubicBezTo>
                    <a:pt x="1401" y="112"/>
                    <a:pt x="1425" y="93"/>
                    <a:pt x="1465" y="35"/>
                  </a:cubicBezTo>
                  <a:cubicBezTo>
                    <a:pt x="1445" y="10"/>
                    <a:pt x="1423" y="1"/>
                    <a:pt x="1402" y="1"/>
                  </a:cubicBezTo>
                  <a:close/>
                  <a:moveTo>
                    <a:pt x="36" y="1067"/>
                  </a:moveTo>
                  <a:cubicBezTo>
                    <a:pt x="34" y="1067"/>
                    <a:pt x="32" y="1067"/>
                    <a:pt x="30" y="1068"/>
                  </a:cubicBezTo>
                  <a:cubicBezTo>
                    <a:pt x="33" y="1068"/>
                    <a:pt x="0" y="1233"/>
                    <a:pt x="0" y="1233"/>
                  </a:cubicBezTo>
                  <a:cubicBezTo>
                    <a:pt x="0" y="1233"/>
                    <a:pt x="98" y="1236"/>
                    <a:pt x="138" y="1236"/>
                  </a:cubicBezTo>
                  <a:cubicBezTo>
                    <a:pt x="144" y="1236"/>
                    <a:pt x="148" y="1236"/>
                    <a:pt x="151" y="1236"/>
                  </a:cubicBezTo>
                  <a:lnTo>
                    <a:pt x="151" y="1236"/>
                  </a:lnTo>
                  <a:cubicBezTo>
                    <a:pt x="152" y="1237"/>
                    <a:pt x="154" y="1237"/>
                    <a:pt x="156" y="1238"/>
                  </a:cubicBezTo>
                  <a:lnTo>
                    <a:pt x="163" y="1238"/>
                  </a:lnTo>
                  <a:cubicBezTo>
                    <a:pt x="160" y="1237"/>
                    <a:pt x="158" y="1236"/>
                    <a:pt x="156" y="1235"/>
                  </a:cubicBezTo>
                  <a:cubicBezTo>
                    <a:pt x="155" y="1236"/>
                    <a:pt x="154" y="1236"/>
                    <a:pt x="151" y="1236"/>
                  </a:cubicBezTo>
                  <a:lnTo>
                    <a:pt x="151" y="1236"/>
                  </a:lnTo>
                  <a:cubicBezTo>
                    <a:pt x="66" y="1200"/>
                    <a:pt x="62" y="1067"/>
                    <a:pt x="36" y="1067"/>
                  </a:cubicBezTo>
                  <a:close/>
                  <a:moveTo>
                    <a:pt x="163" y="1238"/>
                  </a:moveTo>
                  <a:lnTo>
                    <a:pt x="163" y="1238"/>
                  </a:lnTo>
                  <a:cubicBezTo>
                    <a:pt x="174" y="1241"/>
                    <a:pt x="186" y="1243"/>
                    <a:pt x="198" y="1243"/>
                  </a:cubicBezTo>
                  <a:cubicBezTo>
                    <a:pt x="210" y="1243"/>
                    <a:pt x="223" y="1241"/>
                    <a:pt x="234" y="1238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4071725" y="1951800"/>
              <a:ext cx="950" cy="1250"/>
            </a:xfrm>
            <a:custGeom>
              <a:avLst/>
              <a:gdLst/>
              <a:ahLst/>
              <a:cxnLst/>
              <a:rect l="l" t="t" r="r" b="b"/>
              <a:pathLst>
                <a:path w="38" h="50" extrusionOk="0">
                  <a:moveTo>
                    <a:pt x="23" y="1"/>
                  </a:moveTo>
                  <a:cubicBezTo>
                    <a:pt x="16" y="1"/>
                    <a:pt x="7" y="3"/>
                    <a:pt x="0" y="5"/>
                  </a:cubicBezTo>
                  <a:cubicBezTo>
                    <a:pt x="14" y="17"/>
                    <a:pt x="26" y="33"/>
                    <a:pt x="37" y="49"/>
                  </a:cubicBezTo>
                  <a:cubicBezTo>
                    <a:pt x="28" y="33"/>
                    <a:pt x="23" y="17"/>
                    <a:pt x="2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3880225" y="1800725"/>
              <a:ext cx="119700" cy="10375"/>
            </a:xfrm>
            <a:custGeom>
              <a:avLst/>
              <a:gdLst/>
              <a:ahLst/>
              <a:cxnLst/>
              <a:rect l="l" t="t" r="r" b="b"/>
              <a:pathLst>
                <a:path w="4788" h="415" extrusionOk="0">
                  <a:moveTo>
                    <a:pt x="4313" y="2"/>
                  </a:moveTo>
                  <a:cubicBezTo>
                    <a:pt x="4312" y="2"/>
                    <a:pt x="4312" y="2"/>
                    <a:pt x="4312" y="2"/>
                  </a:cubicBezTo>
                  <a:lnTo>
                    <a:pt x="4312" y="2"/>
                  </a:lnTo>
                  <a:cubicBezTo>
                    <a:pt x="4314" y="2"/>
                    <a:pt x="4316" y="2"/>
                    <a:pt x="4316" y="2"/>
                  </a:cubicBezTo>
                  <a:lnTo>
                    <a:pt x="4316" y="2"/>
                  </a:lnTo>
                  <a:cubicBezTo>
                    <a:pt x="4315" y="2"/>
                    <a:pt x="4314" y="2"/>
                    <a:pt x="4313" y="2"/>
                  </a:cubicBezTo>
                  <a:close/>
                  <a:moveTo>
                    <a:pt x="4316" y="2"/>
                  </a:moveTo>
                  <a:cubicBezTo>
                    <a:pt x="4317" y="2"/>
                    <a:pt x="4317" y="2"/>
                    <a:pt x="4317" y="2"/>
                  </a:cubicBezTo>
                  <a:cubicBezTo>
                    <a:pt x="4317" y="2"/>
                    <a:pt x="4317" y="2"/>
                    <a:pt x="4316" y="2"/>
                  </a:cubicBezTo>
                  <a:close/>
                  <a:moveTo>
                    <a:pt x="724" y="0"/>
                  </a:moveTo>
                  <a:cubicBezTo>
                    <a:pt x="738" y="7"/>
                    <a:pt x="1" y="410"/>
                    <a:pt x="73" y="415"/>
                  </a:cubicBezTo>
                  <a:lnTo>
                    <a:pt x="73" y="415"/>
                  </a:lnTo>
                  <a:cubicBezTo>
                    <a:pt x="141" y="415"/>
                    <a:pt x="4351" y="415"/>
                    <a:pt x="4317" y="408"/>
                  </a:cubicBezTo>
                  <a:cubicBezTo>
                    <a:pt x="4433" y="290"/>
                    <a:pt x="4549" y="183"/>
                    <a:pt x="4788" y="116"/>
                  </a:cubicBezTo>
                  <a:lnTo>
                    <a:pt x="4788" y="116"/>
                  </a:lnTo>
                  <a:cubicBezTo>
                    <a:pt x="4773" y="120"/>
                    <a:pt x="4757" y="122"/>
                    <a:pt x="4741" y="122"/>
                  </a:cubicBezTo>
                  <a:cubicBezTo>
                    <a:pt x="4632" y="122"/>
                    <a:pt x="4486" y="47"/>
                    <a:pt x="4348" y="47"/>
                  </a:cubicBezTo>
                  <a:cubicBezTo>
                    <a:pt x="4299" y="47"/>
                    <a:pt x="4250" y="57"/>
                    <a:pt x="4205" y="83"/>
                  </a:cubicBezTo>
                  <a:lnTo>
                    <a:pt x="4205" y="83"/>
                  </a:lnTo>
                  <a:cubicBezTo>
                    <a:pt x="4232" y="54"/>
                    <a:pt x="4264" y="3"/>
                    <a:pt x="4312" y="2"/>
                  </a:cubicBezTo>
                  <a:lnTo>
                    <a:pt x="4312" y="2"/>
                  </a:lnTo>
                  <a:cubicBezTo>
                    <a:pt x="4155" y="0"/>
                    <a:pt x="747" y="0"/>
                    <a:pt x="724" y="0"/>
                  </a:cubicBezTo>
                  <a:close/>
                  <a:moveTo>
                    <a:pt x="73" y="415"/>
                  </a:moveTo>
                  <a:cubicBezTo>
                    <a:pt x="71" y="415"/>
                    <a:pt x="71" y="415"/>
                    <a:pt x="73" y="415"/>
                  </a:cubicBezTo>
                  <a:cubicBezTo>
                    <a:pt x="73" y="415"/>
                    <a:pt x="73" y="415"/>
                    <a:pt x="73" y="41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4188900" y="1587475"/>
              <a:ext cx="10800" cy="12450"/>
            </a:xfrm>
            <a:custGeom>
              <a:avLst/>
              <a:gdLst/>
              <a:ahLst/>
              <a:cxnLst/>
              <a:rect l="l" t="t" r="r" b="b"/>
              <a:pathLst>
                <a:path w="432" h="498" extrusionOk="0">
                  <a:moveTo>
                    <a:pt x="432" y="147"/>
                  </a:moveTo>
                  <a:cubicBezTo>
                    <a:pt x="432" y="147"/>
                    <a:pt x="432" y="147"/>
                    <a:pt x="432" y="147"/>
                  </a:cubicBezTo>
                  <a:cubicBezTo>
                    <a:pt x="432" y="147"/>
                    <a:pt x="432" y="147"/>
                    <a:pt x="432" y="147"/>
                  </a:cubicBezTo>
                  <a:close/>
                  <a:moveTo>
                    <a:pt x="279" y="1"/>
                  </a:moveTo>
                  <a:cubicBezTo>
                    <a:pt x="187" y="1"/>
                    <a:pt x="101" y="141"/>
                    <a:pt x="1" y="187"/>
                  </a:cubicBezTo>
                  <a:cubicBezTo>
                    <a:pt x="5" y="187"/>
                    <a:pt x="179" y="489"/>
                    <a:pt x="179" y="497"/>
                  </a:cubicBezTo>
                  <a:lnTo>
                    <a:pt x="179" y="497"/>
                  </a:lnTo>
                  <a:cubicBezTo>
                    <a:pt x="230" y="405"/>
                    <a:pt x="404" y="351"/>
                    <a:pt x="219" y="210"/>
                  </a:cubicBezTo>
                  <a:lnTo>
                    <a:pt x="219" y="210"/>
                  </a:lnTo>
                  <a:cubicBezTo>
                    <a:pt x="219" y="210"/>
                    <a:pt x="219" y="210"/>
                    <a:pt x="220" y="210"/>
                  </a:cubicBezTo>
                  <a:cubicBezTo>
                    <a:pt x="236" y="210"/>
                    <a:pt x="427" y="147"/>
                    <a:pt x="432" y="147"/>
                  </a:cubicBezTo>
                  <a:cubicBezTo>
                    <a:pt x="432" y="147"/>
                    <a:pt x="432" y="147"/>
                    <a:pt x="432" y="147"/>
                  </a:cubicBezTo>
                  <a:lnTo>
                    <a:pt x="432" y="147"/>
                  </a:lnTo>
                  <a:cubicBezTo>
                    <a:pt x="377" y="39"/>
                    <a:pt x="327" y="1"/>
                    <a:pt x="279" y="1"/>
                  </a:cubicBezTo>
                  <a:close/>
                  <a:moveTo>
                    <a:pt x="179" y="497"/>
                  </a:moveTo>
                  <a:cubicBezTo>
                    <a:pt x="179" y="497"/>
                    <a:pt x="179" y="497"/>
                    <a:pt x="179" y="497"/>
                  </a:cubicBezTo>
                  <a:cubicBezTo>
                    <a:pt x="179" y="497"/>
                    <a:pt x="179" y="497"/>
                    <a:pt x="179" y="49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5" name="Google Shape;2265;p34"/>
            <p:cNvSpPr/>
            <p:nvPr/>
          </p:nvSpPr>
          <p:spPr>
            <a:xfrm>
              <a:off x="3733550" y="1440350"/>
              <a:ext cx="375275" cy="132675"/>
            </a:xfrm>
            <a:custGeom>
              <a:avLst/>
              <a:gdLst/>
              <a:ahLst/>
              <a:cxnLst/>
              <a:rect l="l" t="t" r="r" b="b"/>
              <a:pathLst>
                <a:path w="15011" h="5307" extrusionOk="0">
                  <a:moveTo>
                    <a:pt x="11044" y="94"/>
                  </a:moveTo>
                  <a:cubicBezTo>
                    <a:pt x="11121" y="94"/>
                    <a:pt x="11212" y="197"/>
                    <a:pt x="11285" y="197"/>
                  </a:cubicBezTo>
                  <a:cubicBezTo>
                    <a:pt x="11318" y="197"/>
                    <a:pt x="11346" y="176"/>
                    <a:pt x="11369" y="116"/>
                  </a:cubicBezTo>
                  <a:cubicBezTo>
                    <a:pt x="11406" y="415"/>
                    <a:pt x="11557" y="181"/>
                    <a:pt x="11575" y="399"/>
                  </a:cubicBezTo>
                  <a:cubicBezTo>
                    <a:pt x="11587" y="399"/>
                    <a:pt x="11468" y="464"/>
                    <a:pt x="11462" y="464"/>
                  </a:cubicBezTo>
                  <a:cubicBezTo>
                    <a:pt x="11462" y="464"/>
                    <a:pt x="11462" y="464"/>
                    <a:pt x="11462" y="464"/>
                  </a:cubicBezTo>
                  <a:cubicBezTo>
                    <a:pt x="11515" y="237"/>
                    <a:pt x="11051" y="362"/>
                    <a:pt x="11005" y="105"/>
                  </a:cubicBezTo>
                  <a:cubicBezTo>
                    <a:pt x="11017" y="97"/>
                    <a:pt x="11031" y="94"/>
                    <a:pt x="11044" y="94"/>
                  </a:cubicBezTo>
                  <a:close/>
                  <a:moveTo>
                    <a:pt x="13833" y="158"/>
                  </a:moveTo>
                  <a:lnTo>
                    <a:pt x="13833" y="158"/>
                  </a:lnTo>
                  <a:cubicBezTo>
                    <a:pt x="13829" y="160"/>
                    <a:pt x="13564" y="353"/>
                    <a:pt x="13555" y="353"/>
                  </a:cubicBezTo>
                  <a:cubicBezTo>
                    <a:pt x="13563" y="420"/>
                    <a:pt x="13591" y="442"/>
                    <a:pt x="13628" y="442"/>
                  </a:cubicBezTo>
                  <a:cubicBezTo>
                    <a:pt x="13691" y="442"/>
                    <a:pt x="13782" y="379"/>
                    <a:pt x="13849" y="379"/>
                  </a:cubicBezTo>
                  <a:cubicBezTo>
                    <a:pt x="13889" y="379"/>
                    <a:pt x="13920" y="401"/>
                    <a:pt x="13933" y="471"/>
                  </a:cubicBezTo>
                  <a:cubicBezTo>
                    <a:pt x="13933" y="471"/>
                    <a:pt x="13933" y="471"/>
                    <a:pt x="13933" y="471"/>
                  </a:cubicBezTo>
                  <a:cubicBezTo>
                    <a:pt x="13922" y="471"/>
                    <a:pt x="13759" y="413"/>
                    <a:pt x="13750" y="413"/>
                  </a:cubicBezTo>
                  <a:cubicBezTo>
                    <a:pt x="13750" y="413"/>
                    <a:pt x="13750" y="413"/>
                    <a:pt x="13750" y="413"/>
                  </a:cubicBezTo>
                  <a:cubicBezTo>
                    <a:pt x="13703" y="501"/>
                    <a:pt x="13587" y="538"/>
                    <a:pt x="13715" y="608"/>
                  </a:cubicBezTo>
                  <a:cubicBezTo>
                    <a:pt x="13646" y="589"/>
                    <a:pt x="13530" y="420"/>
                    <a:pt x="13456" y="420"/>
                  </a:cubicBezTo>
                  <a:cubicBezTo>
                    <a:pt x="13428" y="420"/>
                    <a:pt x="13406" y="444"/>
                    <a:pt x="13395" y="508"/>
                  </a:cubicBezTo>
                  <a:cubicBezTo>
                    <a:pt x="13309" y="438"/>
                    <a:pt x="13379" y="397"/>
                    <a:pt x="13325" y="343"/>
                  </a:cubicBezTo>
                  <a:lnTo>
                    <a:pt x="13325" y="343"/>
                  </a:lnTo>
                  <a:cubicBezTo>
                    <a:pt x="13325" y="343"/>
                    <a:pt x="13325" y="343"/>
                    <a:pt x="13326" y="343"/>
                  </a:cubicBezTo>
                  <a:cubicBezTo>
                    <a:pt x="13332" y="343"/>
                    <a:pt x="13829" y="158"/>
                    <a:pt x="13833" y="158"/>
                  </a:cubicBezTo>
                  <a:close/>
                  <a:moveTo>
                    <a:pt x="14771" y="850"/>
                  </a:moveTo>
                  <a:cubicBezTo>
                    <a:pt x="14784" y="851"/>
                    <a:pt x="14798" y="852"/>
                    <a:pt x="14814" y="853"/>
                  </a:cubicBezTo>
                  <a:cubicBezTo>
                    <a:pt x="14799" y="852"/>
                    <a:pt x="14785" y="851"/>
                    <a:pt x="14771" y="850"/>
                  </a:cubicBezTo>
                  <a:close/>
                  <a:moveTo>
                    <a:pt x="14591" y="862"/>
                  </a:moveTo>
                  <a:lnTo>
                    <a:pt x="14591" y="862"/>
                  </a:lnTo>
                  <a:cubicBezTo>
                    <a:pt x="14595" y="868"/>
                    <a:pt x="14617" y="877"/>
                    <a:pt x="14658" y="888"/>
                  </a:cubicBezTo>
                  <a:cubicBezTo>
                    <a:pt x="14636" y="879"/>
                    <a:pt x="14613" y="871"/>
                    <a:pt x="14591" y="862"/>
                  </a:cubicBezTo>
                  <a:close/>
                  <a:moveTo>
                    <a:pt x="1458" y="2152"/>
                  </a:moveTo>
                  <a:lnTo>
                    <a:pt x="1458" y="2152"/>
                  </a:lnTo>
                  <a:cubicBezTo>
                    <a:pt x="1459" y="2152"/>
                    <a:pt x="1460" y="2152"/>
                    <a:pt x="1460" y="2152"/>
                  </a:cubicBezTo>
                  <a:lnTo>
                    <a:pt x="1460" y="2152"/>
                  </a:lnTo>
                  <a:cubicBezTo>
                    <a:pt x="1460" y="2152"/>
                    <a:pt x="1459" y="2152"/>
                    <a:pt x="1458" y="2152"/>
                  </a:cubicBezTo>
                  <a:close/>
                  <a:moveTo>
                    <a:pt x="1901" y="2579"/>
                  </a:moveTo>
                  <a:lnTo>
                    <a:pt x="1901" y="2579"/>
                  </a:lnTo>
                  <a:cubicBezTo>
                    <a:pt x="1896" y="2587"/>
                    <a:pt x="1843" y="2723"/>
                    <a:pt x="1839" y="2733"/>
                  </a:cubicBezTo>
                  <a:lnTo>
                    <a:pt x="1839" y="2733"/>
                  </a:lnTo>
                  <a:cubicBezTo>
                    <a:pt x="1822" y="2728"/>
                    <a:pt x="1715" y="2692"/>
                    <a:pt x="1711" y="2692"/>
                  </a:cubicBezTo>
                  <a:cubicBezTo>
                    <a:pt x="1716" y="2692"/>
                    <a:pt x="1892" y="2586"/>
                    <a:pt x="1901" y="2579"/>
                  </a:cubicBezTo>
                  <a:close/>
                  <a:moveTo>
                    <a:pt x="90" y="4852"/>
                  </a:moveTo>
                  <a:cubicBezTo>
                    <a:pt x="65" y="4862"/>
                    <a:pt x="61" y="4878"/>
                    <a:pt x="68" y="4898"/>
                  </a:cubicBezTo>
                  <a:lnTo>
                    <a:pt x="68" y="4898"/>
                  </a:lnTo>
                  <a:cubicBezTo>
                    <a:pt x="75" y="4883"/>
                    <a:pt x="82" y="4868"/>
                    <a:pt x="90" y="4852"/>
                  </a:cubicBezTo>
                  <a:close/>
                  <a:moveTo>
                    <a:pt x="68" y="4898"/>
                  </a:moveTo>
                  <a:cubicBezTo>
                    <a:pt x="22" y="4994"/>
                    <a:pt x="1" y="5054"/>
                    <a:pt x="14" y="5063"/>
                  </a:cubicBezTo>
                  <a:cubicBezTo>
                    <a:pt x="29" y="5058"/>
                    <a:pt x="38" y="5056"/>
                    <a:pt x="42" y="5056"/>
                  </a:cubicBezTo>
                  <a:cubicBezTo>
                    <a:pt x="61" y="5056"/>
                    <a:pt x="10" y="5090"/>
                    <a:pt x="66" y="5090"/>
                  </a:cubicBezTo>
                  <a:cubicBezTo>
                    <a:pt x="84" y="5090"/>
                    <a:pt x="114" y="5087"/>
                    <a:pt x="160" y="5077"/>
                  </a:cubicBezTo>
                  <a:cubicBezTo>
                    <a:pt x="180" y="5082"/>
                    <a:pt x="194" y="5084"/>
                    <a:pt x="203" y="5084"/>
                  </a:cubicBezTo>
                  <a:cubicBezTo>
                    <a:pt x="270" y="5084"/>
                    <a:pt x="94" y="4969"/>
                    <a:pt x="68" y="4898"/>
                  </a:cubicBezTo>
                  <a:close/>
                  <a:moveTo>
                    <a:pt x="381" y="5294"/>
                  </a:moveTo>
                  <a:cubicBezTo>
                    <a:pt x="379" y="5295"/>
                    <a:pt x="377" y="5295"/>
                    <a:pt x="376" y="5295"/>
                  </a:cubicBezTo>
                  <a:cubicBezTo>
                    <a:pt x="383" y="5295"/>
                    <a:pt x="388" y="5295"/>
                    <a:pt x="391" y="5295"/>
                  </a:cubicBezTo>
                  <a:cubicBezTo>
                    <a:pt x="402" y="5295"/>
                    <a:pt x="396" y="5295"/>
                    <a:pt x="381" y="5294"/>
                  </a:cubicBezTo>
                  <a:close/>
                  <a:moveTo>
                    <a:pt x="13077" y="0"/>
                  </a:moveTo>
                  <a:cubicBezTo>
                    <a:pt x="13070" y="51"/>
                    <a:pt x="10696" y="69"/>
                    <a:pt x="8566" y="69"/>
                  </a:cubicBezTo>
                  <a:cubicBezTo>
                    <a:pt x="6810" y="69"/>
                    <a:pt x="5219" y="57"/>
                    <a:pt x="5256" y="42"/>
                  </a:cubicBezTo>
                  <a:cubicBezTo>
                    <a:pt x="5218" y="41"/>
                    <a:pt x="5180" y="41"/>
                    <a:pt x="5142" y="41"/>
                  </a:cubicBezTo>
                  <a:cubicBezTo>
                    <a:pt x="3604" y="41"/>
                    <a:pt x="2367" y="862"/>
                    <a:pt x="1704" y="1985"/>
                  </a:cubicBezTo>
                  <a:cubicBezTo>
                    <a:pt x="1722" y="1982"/>
                    <a:pt x="1745" y="1888"/>
                    <a:pt x="1845" y="1888"/>
                  </a:cubicBezTo>
                  <a:cubicBezTo>
                    <a:pt x="1896" y="1888"/>
                    <a:pt x="1969" y="1913"/>
                    <a:pt x="2073" y="1989"/>
                  </a:cubicBezTo>
                  <a:cubicBezTo>
                    <a:pt x="1665" y="2110"/>
                    <a:pt x="1982" y="2038"/>
                    <a:pt x="1493" y="2131"/>
                  </a:cubicBezTo>
                  <a:cubicBezTo>
                    <a:pt x="1665" y="2153"/>
                    <a:pt x="1636" y="2164"/>
                    <a:pt x="1572" y="2164"/>
                  </a:cubicBezTo>
                  <a:cubicBezTo>
                    <a:pt x="1536" y="2164"/>
                    <a:pt x="1487" y="2160"/>
                    <a:pt x="1460" y="2152"/>
                  </a:cubicBezTo>
                  <a:lnTo>
                    <a:pt x="1460" y="2152"/>
                  </a:lnTo>
                  <a:cubicBezTo>
                    <a:pt x="1633" y="2215"/>
                    <a:pt x="417" y="4192"/>
                    <a:pt x="90" y="4852"/>
                  </a:cubicBezTo>
                  <a:lnTo>
                    <a:pt x="90" y="4852"/>
                  </a:lnTo>
                  <a:cubicBezTo>
                    <a:pt x="95" y="4851"/>
                    <a:pt x="100" y="4849"/>
                    <a:pt x="107" y="4848"/>
                  </a:cubicBezTo>
                  <a:cubicBezTo>
                    <a:pt x="297" y="4848"/>
                    <a:pt x="216" y="4864"/>
                    <a:pt x="394" y="5008"/>
                  </a:cubicBezTo>
                  <a:cubicBezTo>
                    <a:pt x="388" y="5012"/>
                    <a:pt x="380" y="5014"/>
                    <a:pt x="372" y="5014"/>
                  </a:cubicBezTo>
                  <a:cubicBezTo>
                    <a:pt x="331" y="5014"/>
                    <a:pt x="274" y="4966"/>
                    <a:pt x="238" y="4966"/>
                  </a:cubicBezTo>
                  <a:cubicBezTo>
                    <a:pt x="228" y="4966"/>
                    <a:pt x="220" y="4970"/>
                    <a:pt x="214" y="4980"/>
                  </a:cubicBezTo>
                  <a:cubicBezTo>
                    <a:pt x="371" y="5068"/>
                    <a:pt x="227" y="5075"/>
                    <a:pt x="114" y="5307"/>
                  </a:cubicBezTo>
                  <a:cubicBezTo>
                    <a:pt x="149" y="5295"/>
                    <a:pt x="227" y="5292"/>
                    <a:pt x="292" y="5292"/>
                  </a:cubicBezTo>
                  <a:cubicBezTo>
                    <a:pt x="329" y="5292"/>
                    <a:pt x="362" y="5293"/>
                    <a:pt x="381" y="5294"/>
                  </a:cubicBezTo>
                  <a:lnTo>
                    <a:pt x="381" y="5294"/>
                  </a:lnTo>
                  <a:cubicBezTo>
                    <a:pt x="577" y="5226"/>
                    <a:pt x="2145" y="2423"/>
                    <a:pt x="2084" y="2423"/>
                  </a:cubicBezTo>
                  <a:lnTo>
                    <a:pt x="2084" y="2423"/>
                  </a:lnTo>
                  <a:cubicBezTo>
                    <a:pt x="2084" y="2423"/>
                    <a:pt x="2084" y="2423"/>
                    <a:pt x="2084" y="2423"/>
                  </a:cubicBezTo>
                  <a:cubicBezTo>
                    <a:pt x="2773" y="1243"/>
                    <a:pt x="3876" y="587"/>
                    <a:pt x="5353" y="534"/>
                  </a:cubicBezTo>
                  <a:lnTo>
                    <a:pt x="5353" y="534"/>
                  </a:lnTo>
                  <a:cubicBezTo>
                    <a:pt x="5089" y="545"/>
                    <a:pt x="12994" y="564"/>
                    <a:pt x="13038" y="566"/>
                  </a:cubicBezTo>
                  <a:cubicBezTo>
                    <a:pt x="13305" y="575"/>
                    <a:pt x="13947" y="714"/>
                    <a:pt x="14473" y="879"/>
                  </a:cubicBezTo>
                  <a:cubicBezTo>
                    <a:pt x="14499" y="870"/>
                    <a:pt x="14526" y="857"/>
                    <a:pt x="14547" y="840"/>
                  </a:cubicBezTo>
                  <a:lnTo>
                    <a:pt x="14547" y="840"/>
                  </a:lnTo>
                  <a:cubicBezTo>
                    <a:pt x="14560" y="848"/>
                    <a:pt x="14575" y="855"/>
                    <a:pt x="14591" y="862"/>
                  </a:cubicBezTo>
                  <a:lnTo>
                    <a:pt x="14591" y="862"/>
                  </a:lnTo>
                  <a:cubicBezTo>
                    <a:pt x="14585" y="852"/>
                    <a:pt x="14615" y="847"/>
                    <a:pt x="14672" y="847"/>
                  </a:cubicBezTo>
                  <a:cubicBezTo>
                    <a:pt x="14699" y="847"/>
                    <a:pt x="14733" y="848"/>
                    <a:pt x="14771" y="850"/>
                  </a:cubicBezTo>
                  <a:lnTo>
                    <a:pt x="14771" y="850"/>
                  </a:lnTo>
                  <a:cubicBezTo>
                    <a:pt x="14566" y="835"/>
                    <a:pt x="14677" y="839"/>
                    <a:pt x="14719" y="828"/>
                  </a:cubicBezTo>
                  <a:cubicBezTo>
                    <a:pt x="14811" y="766"/>
                    <a:pt x="14773" y="741"/>
                    <a:pt x="14802" y="741"/>
                  </a:cubicBezTo>
                  <a:cubicBezTo>
                    <a:pt x="14816" y="741"/>
                    <a:pt x="14844" y="747"/>
                    <a:pt x="14906" y="756"/>
                  </a:cubicBezTo>
                  <a:cubicBezTo>
                    <a:pt x="14955" y="749"/>
                    <a:pt x="15011" y="721"/>
                    <a:pt x="14969" y="638"/>
                  </a:cubicBezTo>
                  <a:cubicBezTo>
                    <a:pt x="14376" y="232"/>
                    <a:pt x="13680" y="0"/>
                    <a:pt x="130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6" name="Google Shape;2266;p34"/>
            <p:cNvSpPr/>
            <p:nvPr/>
          </p:nvSpPr>
          <p:spPr>
            <a:xfrm>
              <a:off x="3936850" y="1771100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39" y="0"/>
                  </a:moveTo>
                  <a:cubicBezTo>
                    <a:pt x="239" y="0"/>
                    <a:pt x="239" y="0"/>
                    <a:pt x="239" y="0"/>
                  </a:cubicBezTo>
                  <a:lnTo>
                    <a:pt x="239" y="0"/>
                  </a:lnTo>
                  <a:cubicBezTo>
                    <a:pt x="239" y="0"/>
                    <a:pt x="239" y="0"/>
                    <a:pt x="239" y="0"/>
                  </a:cubicBezTo>
                  <a:close/>
                  <a:moveTo>
                    <a:pt x="239" y="0"/>
                  </a:moveTo>
                  <a:lnTo>
                    <a:pt x="239" y="0"/>
                  </a:lnTo>
                  <a:cubicBezTo>
                    <a:pt x="161" y="47"/>
                    <a:pt x="82" y="88"/>
                    <a:pt x="1" y="135"/>
                  </a:cubicBezTo>
                  <a:lnTo>
                    <a:pt x="1" y="135"/>
                  </a:lnTo>
                  <a:cubicBezTo>
                    <a:pt x="5" y="134"/>
                    <a:pt x="63" y="133"/>
                    <a:pt x="121" y="133"/>
                  </a:cubicBezTo>
                  <a:cubicBezTo>
                    <a:pt x="179" y="133"/>
                    <a:pt x="236" y="134"/>
                    <a:pt x="237" y="135"/>
                  </a:cubicBezTo>
                  <a:lnTo>
                    <a:pt x="237" y="135"/>
                  </a:lnTo>
                  <a:cubicBezTo>
                    <a:pt x="239" y="130"/>
                    <a:pt x="237" y="3"/>
                    <a:pt x="239" y="0"/>
                  </a:cubicBezTo>
                  <a:close/>
                  <a:moveTo>
                    <a:pt x="1" y="135"/>
                  </a:move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lose/>
                  <a:moveTo>
                    <a:pt x="237" y="135"/>
                  </a:moveTo>
                  <a:lnTo>
                    <a:pt x="237" y="135"/>
                  </a:ln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3763750" y="1921325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0" y="0"/>
                  </a:moveTo>
                  <a:cubicBezTo>
                    <a:pt x="0" y="0"/>
                    <a:pt x="86" y="151"/>
                    <a:pt x="88" y="151"/>
                  </a:cubicBezTo>
                  <a:cubicBezTo>
                    <a:pt x="102" y="139"/>
                    <a:pt x="116" y="128"/>
                    <a:pt x="130" y="118"/>
                  </a:cubicBezTo>
                  <a:cubicBezTo>
                    <a:pt x="81" y="35"/>
                    <a:pt x="39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3857500" y="1926050"/>
              <a:ext cx="4200" cy="5200"/>
            </a:xfrm>
            <a:custGeom>
              <a:avLst/>
              <a:gdLst/>
              <a:ahLst/>
              <a:cxnLst/>
              <a:rect l="l" t="t" r="r" b="b"/>
              <a:pathLst>
                <a:path w="168" h="208" extrusionOk="0">
                  <a:moveTo>
                    <a:pt x="43" y="0"/>
                  </a:moveTo>
                  <a:cubicBezTo>
                    <a:pt x="18" y="0"/>
                    <a:pt x="0" y="1"/>
                    <a:pt x="1" y="1"/>
                  </a:cubicBezTo>
                  <a:cubicBezTo>
                    <a:pt x="1" y="1"/>
                    <a:pt x="96" y="203"/>
                    <a:pt x="96" y="208"/>
                  </a:cubicBezTo>
                  <a:lnTo>
                    <a:pt x="96" y="208"/>
                  </a:lnTo>
                  <a:cubicBezTo>
                    <a:pt x="128" y="140"/>
                    <a:pt x="152" y="71"/>
                    <a:pt x="166" y="1"/>
                  </a:cubicBezTo>
                  <a:cubicBezTo>
                    <a:pt x="167" y="1"/>
                    <a:pt x="92" y="0"/>
                    <a:pt x="43" y="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6" y="208"/>
                    <a:pt x="96" y="208"/>
                    <a:pt x="96" y="208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3886900" y="1753700"/>
              <a:ext cx="6625" cy="8950"/>
            </a:xfrm>
            <a:custGeom>
              <a:avLst/>
              <a:gdLst/>
              <a:ahLst/>
              <a:cxnLst/>
              <a:rect l="l" t="t" r="r" b="b"/>
              <a:pathLst>
                <a:path w="265" h="358" extrusionOk="0">
                  <a:moveTo>
                    <a:pt x="42" y="1"/>
                  </a:moveTo>
                  <a:cubicBezTo>
                    <a:pt x="37" y="33"/>
                    <a:pt x="23" y="66"/>
                    <a:pt x="0" y="94"/>
                  </a:cubicBezTo>
                  <a:lnTo>
                    <a:pt x="0" y="94"/>
                  </a:ln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0" y="94"/>
                  </a:lnTo>
                  <a:cubicBezTo>
                    <a:pt x="0" y="100"/>
                    <a:pt x="3" y="358"/>
                    <a:pt x="3" y="358"/>
                  </a:cubicBezTo>
                  <a:cubicBezTo>
                    <a:pt x="5" y="356"/>
                    <a:pt x="149" y="314"/>
                    <a:pt x="146" y="314"/>
                  </a:cubicBezTo>
                  <a:cubicBezTo>
                    <a:pt x="265" y="217"/>
                    <a:pt x="160" y="75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3845625" y="1926025"/>
              <a:ext cx="8775" cy="6800"/>
            </a:xfrm>
            <a:custGeom>
              <a:avLst/>
              <a:gdLst/>
              <a:ahLst/>
              <a:cxnLst/>
              <a:rect l="l" t="t" r="r" b="b"/>
              <a:pathLst>
                <a:path w="351" h="272" extrusionOk="0">
                  <a:moveTo>
                    <a:pt x="205" y="0"/>
                  </a:moveTo>
                  <a:cubicBezTo>
                    <a:pt x="91" y="2"/>
                    <a:pt x="3" y="95"/>
                    <a:pt x="1" y="206"/>
                  </a:cubicBezTo>
                  <a:cubicBezTo>
                    <a:pt x="3" y="230"/>
                    <a:pt x="5" y="250"/>
                    <a:pt x="8" y="271"/>
                  </a:cubicBezTo>
                  <a:cubicBezTo>
                    <a:pt x="8" y="269"/>
                    <a:pt x="168" y="216"/>
                    <a:pt x="172" y="213"/>
                  </a:cubicBezTo>
                  <a:cubicBezTo>
                    <a:pt x="149" y="203"/>
                    <a:pt x="60" y="135"/>
                    <a:pt x="71" y="135"/>
                  </a:cubicBezTo>
                  <a:cubicBezTo>
                    <a:pt x="74" y="135"/>
                    <a:pt x="87" y="142"/>
                    <a:pt x="117" y="160"/>
                  </a:cubicBezTo>
                  <a:cubicBezTo>
                    <a:pt x="134" y="165"/>
                    <a:pt x="149" y="167"/>
                    <a:pt x="163" y="167"/>
                  </a:cubicBezTo>
                  <a:cubicBezTo>
                    <a:pt x="257" y="167"/>
                    <a:pt x="292" y="65"/>
                    <a:pt x="351" y="0"/>
                  </a:cubicBezTo>
                  <a:cubicBezTo>
                    <a:pt x="348" y="0"/>
                    <a:pt x="284" y="1"/>
                    <a:pt x="242" y="1"/>
                  </a:cubicBezTo>
                  <a:cubicBezTo>
                    <a:pt x="220" y="1"/>
                    <a:pt x="205" y="1"/>
                    <a:pt x="20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3832250" y="1954975"/>
              <a:ext cx="17800" cy="6825"/>
            </a:xfrm>
            <a:custGeom>
              <a:avLst/>
              <a:gdLst/>
              <a:ahLst/>
              <a:cxnLst/>
              <a:rect l="l" t="t" r="r" b="b"/>
              <a:pathLst>
                <a:path w="712" h="273" extrusionOk="0">
                  <a:moveTo>
                    <a:pt x="711" y="108"/>
                  </a:moveTo>
                  <a:cubicBezTo>
                    <a:pt x="711" y="108"/>
                    <a:pt x="710" y="108"/>
                    <a:pt x="710" y="108"/>
                  </a:cubicBezTo>
                  <a:lnTo>
                    <a:pt x="710" y="108"/>
                  </a:lnTo>
                  <a:cubicBezTo>
                    <a:pt x="710" y="108"/>
                    <a:pt x="711" y="108"/>
                    <a:pt x="712" y="108"/>
                  </a:cubicBezTo>
                  <a:cubicBezTo>
                    <a:pt x="712" y="108"/>
                    <a:pt x="712" y="108"/>
                    <a:pt x="711" y="108"/>
                  </a:cubicBezTo>
                  <a:close/>
                  <a:moveTo>
                    <a:pt x="212" y="0"/>
                  </a:moveTo>
                  <a:cubicBezTo>
                    <a:pt x="152" y="0"/>
                    <a:pt x="84" y="18"/>
                    <a:pt x="0" y="68"/>
                  </a:cubicBezTo>
                  <a:cubicBezTo>
                    <a:pt x="186" y="159"/>
                    <a:pt x="383" y="226"/>
                    <a:pt x="587" y="272"/>
                  </a:cubicBezTo>
                  <a:cubicBezTo>
                    <a:pt x="554" y="254"/>
                    <a:pt x="519" y="242"/>
                    <a:pt x="482" y="242"/>
                  </a:cubicBezTo>
                  <a:cubicBezTo>
                    <a:pt x="487" y="242"/>
                    <a:pt x="685" y="116"/>
                    <a:pt x="710" y="108"/>
                  </a:cubicBezTo>
                  <a:lnTo>
                    <a:pt x="710" y="108"/>
                  </a:lnTo>
                  <a:cubicBezTo>
                    <a:pt x="689" y="110"/>
                    <a:pt x="670" y="111"/>
                    <a:pt x="652" y="111"/>
                  </a:cubicBezTo>
                  <a:cubicBezTo>
                    <a:pt x="463" y="111"/>
                    <a:pt x="361" y="0"/>
                    <a:pt x="2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3972200" y="1961250"/>
              <a:ext cx="12775" cy="2525"/>
            </a:xfrm>
            <a:custGeom>
              <a:avLst/>
              <a:gdLst/>
              <a:ahLst/>
              <a:cxnLst/>
              <a:rect l="l" t="t" r="r" b="b"/>
              <a:pathLst>
                <a:path w="511" h="101" extrusionOk="0">
                  <a:moveTo>
                    <a:pt x="450" y="1"/>
                  </a:moveTo>
                  <a:cubicBezTo>
                    <a:pt x="355" y="39"/>
                    <a:pt x="236" y="54"/>
                    <a:pt x="149" y="54"/>
                  </a:cubicBezTo>
                  <a:cubicBezTo>
                    <a:pt x="103" y="54"/>
                    <a:pt x="66" y="49"/>
                    <a:pt x="45" y="42"/>
                  </a:cubicBezTo>
                  <a:cubicBezTo>
                    <a:pt x="36" y="63"/>
                    <a:pt x="19" y="84"/>
                    <a:pt x="1" y="100"/>
                  </a:cubicBezTo>
                  <a:lnTo>
                    <a:pt x="511" y="100"/>
                  </a:lnTo>
                  <a:cubicBezTo>
                    <a:pt x="492" y="65"/>
                    <a:pt x="471" y="33"/>
                    <a:pt x="45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3767625" y="1919400"/>
              <a:ext cx="23900" cy="28200"/>
            </a:xfrm>
            <a:custGeom>
              <a:avLst/>
              <a:gdLst/>
              <a:ahLst/>
              <a:cxnLst/>
              <a:rect l="l" t="t" r="r" b="b"/>
              <a:pathLst>
                <a:path w="956" h="112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248" y="82"/>
                    <a:pt x="72" y="170"/>
                    <a:pt x="0" y="304"/>
                  </a:cubicBezTo>
                  <a:cubicBezTo>
                    <a:pt x="5" y="304"/>
                    <a:pt x="74" y="324"/>
                    <a:pt x="79" y="340"/>
                  </a:cubicBezTo>
                  <a:lnTo>
                    <a:pt x="79" y="340"/>
                  </a:lnTo>
                  <a:cubicBezTo>
                    <a:pt x="79" y="340"/>
                    <a:pt x="78" y="339"/>
                    <a:pt x="76" y="339"/>
                  </a:cubicBezTo>
                  <a:cubicBezTo>
                    <a:pt x="64" y="339"/>
                    <a:pt x="14" y="371"/>
                    <a:pt x="14" y="381"/>
                  </a:cubicBezTo>
                  <a:cubicBezTo>
                    <a:pt x="17" y="381"/>
                    <a:pt x="226" y="761"/>
                    <a:pt x="239" y="761"/>
                  </a:cubicBezTo>
                  <a:cubicBezTo>
                    <a:pt x="239" y="761"/>
                    <a:pt x="239" y="761"/>
                    <a:pt x="239" y="761"/>
                  </a:cubicBezTo>
                  <a:cubicBezTo>
                    <a:pt x="311" y="886"/>
                    <a:pt x="388" y="1009"/>
                    <a:pt x="471" y="1127"/>
                  </a:cubicBezTo>
                  <a:cubicBezTo>
                    <a:pt x="527" y="1111"/>
                    <a:pt x="585" y="1097"/>
                    <a:pt x="643" y="1088"/>
                  </a:cubicBezTo>
                  <a:cubicBezTo>
                    <a:pt x="648" y="1091"/>
                    <a:pt x="655" y="1092"/>
                    <a:pt x="663" y="1092"/>
                  </a:cubicBezTo>
                  <a:cubicBezTo>
                    <a:pt x="727" y="1092"/>
                    <a:pt x="857" y="1014"/>
                    <a:pt x="955" y="910"/>
                  </a:cubicBezTo>
                  <a:cubicBezTo>
                    <a:pt x="853" y="770"/>
                    <a:pt x="775" y="636"/>
                    <a:pt x="687" y="513"/>
                  </a:cubicBezTo>
                  <a:cubicBezTo>
                    <a:pt x="694" y="497"/>
                    <a:pt x="399" y="12"/>
                    <a:pt x="40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4074900" y="1633875"/>
              <a:ext cx="159175" cy="321725"/>
            </a:xfrm>
            <a:custGeom>
              <a:avLst/>
              <a:gdLst/>
              <a:ahLst/>
              <a:cxnLst/>
              <a:rect l="l" t="t" r="r" b="b"/>
              <a:pathLst>
                <a:path w="6367" h="12869" extrusionOk="0">
                  <a:moveTo>
                    <a:pt x="5858" y="3937"/>
                  </a:moveTo>
                  <a:cubicBezTo>
                    <a:pt x="5856" y="3946"/>
                    <a:pt x="5850" y="3946"/>
                    <a:pt x="5833" y="3946"/>
                  </a:cubicBezTo>
                  <a:lnTo>
                    <a:pt x="5833" y="3946"/>
                  </a:lnTo>
                  <a:cubicBezTo>
                    <a:pt x="5843" y="3945"/>
                    <a:pt x="5851" y="3942"/>
                    <a:pt x="5858" y="3937"/>
                  </a:cubicBezTo>
                  <a:close/>
                  <a:moveTo>
                    <a:pt x="5745" y="3960"/>
                  </a:moveTo>
                  <a:lnTo>
                    <a:pt x="5745" y="3960"/>
                  </a:lnTo>
                  <a:cubicBezTo>
                    <a:pt x="5781" y="3973"/>
                    <a:pt x="5803" y="4005"/>
                    <a:pt x="5795" y="4005"/>
                  </a:cubicBezTo>
                  <a:cubicBezTo>
                    <a:pt x="5790" y="4005"/>
                    <a:pt x="5775" y="3994"/>
                    <a:pt x="5745" y="3960"/>
                  </a:cubicBezTo>
                  <a:close/>
                  <a:moveTo>
                    <a:pt x="4918" y="6257"/>
                  </a:moveTo>
                  <a:lnTo>
                    <a:pt x="4918" y="6257"/>
                  </a:lnTo>
                  <a:cubicBezTo>
                    <a:pt x="4919" y="6279"/>
                    <a:pt x="4925" y="6298"/>
                    <a:pt x="4938" y="6308"/>
                  </a:cubicBezTo>
                  <a:cubicBezTo>
                    <a:pt x="4937" y="6278"/>
                    <a:pt x="4929" y="6263"/>
                    <a:pt x="4918" y="6257"/>
                  </a:cubicBezTo>
                  <a:close/>
                  <a:moveTo>
                    <a:pt x="4960" y="6534"/>
                  </a:moveTo>
                  <a:cubicBezTo>
                    <a:pt x="4951" y="6534"/>
                    <a:pt x="4937" y="6544"/>
                    <a:pt x="4918" y="6563"/>
                  </a:cubicBezTo>
                  <a:lnTo>
                    <a:pt x="4918" y="6563"/>
                  </a:lnTo>
                  <a:cubicBezTo>
                    <a:pt x="4934" y="6560"/>
                    <a:pt x="4951" y="6552"/>
                    <a:pt x="4969" y="6540"/>
                  </a:cubicBezTo>
                  <a:cubicBezTo>
                    <a:pt x="4967" y="6536"/>
                    <a:pt x="4964" y="6534"/>
                    <a:pt x="4960" y="6534"/>
                  </a:cubicBezTo>
                  <a:close/>
                  <a:moveTo>
                    <a:pt x="4361" y="6584"/>
                  </a:moveTo>
                  <a:lnTo>
                    <a:pt x="4361" y="6584"/>
                  </a:lnTo>
                  <a:cubicBezTo>
                    <a:pt x="4382" y="6781"/>
                    <a:pt x="4368" y="6621"/>
                    <a:pt x="4347" y="6771"/>
                  </a:cubicBezTo>
                  <a:cubicBezTo>
                    <a:pt x="4356" y="6767"/>
                    <a:pt x="4389" y="6718"/>
                    <a:pt x="4438" y="6638"/>
                  </a:cubicBezTo>
                  <a:lnTo>
                    <a:pt x="4438" y="6638"/>
                  </a:lnTo>
                  <a:cubicBezTo>
                    <a:pt x="4415" y="6623"/>
                    <a:pt x="4389" y="6605"/>
                    <a:pt x="4361" y="6584"/>
                  </a:cubicBezTo>
                  <a:close/>
                  <a:moveTo>
                    <a:pt x="3873" y="7615"/>
                  </a:moveTo>
                  <a:cubicBezTo>
                    <a:pt x="3854" y="7635"/>
                    <a:pt x="3838" y="7666"/>
                    <a:pt x="3826" y="7714"/>
                  </a:cubicBezTo>
                  <a:lnTo>
                    <a:pt x="3826" y="7714"/>
                  </a:lnTo>
                  <a:cubicBezTo>
                    <a:pt x="3836" y="7686"/>
                    <a:pt x="3853" y="7652"/>
                    <a:pt x="3873" y="7615"/>
                  </a:cubicBezTo>
                  <a:close/>
                  <a:moveTo>
                    <a:pt x="2868" y="9331"/>
                  </a:moveTo>
                  <a:lnTo>
                    <a:pt x="2868" y="9331"/>
                  </a:lnTo>
                  <a:cubicBezTo>
                    <a:pt x="2891" y="9338"/>
                    <a:pt x="2910" y="9352"/>
                    <a:pt x="2924" y="9370"/>
                  </a:cubicBezTo>
                  <a:lnTo>
                    <a:pt x="2922" y="9370"/>
                  </a:lnTo>
                  <a:cubicBezTo>
                    <a:pt x="2896" y="9368"/>
                    <a:pt x="2878" y="9352"/>
                    <a:pt x="2868" y="9331"/>
                  </a:cubicBezTo>
                  <a:close/>
                  <a:moveTo>
                    <a:pt x="3040" y="9356"/>
                  </a:moveTo>
                  <a:cubicBezTo>
                    <a:pt x="3064" y="9356"/>
                    <a:pt x="3073" y="9370"/>
                    <a:pt x="3051" y="9423"/>
                  </a:cubicBezTo>
                  <a:cubicBezTo>
                    <a:pt x="3024" y="9446"/>
                    <a:pt x="3004" y="9455"/>
                    <a:pt x="2990" y="9455"/>
                  </a:cubicBezTo>
                  <a:cubicBezTo>
                    <a:pt x="2956" y="9455"/>
                    <a:pt x="2947" y="9409"/>
                    <a:pt x="2922" y="9370"/>
                  </a:cubicBezTo>
                  <a:lnTo>
                    <a:pt x="2922" y="9370"/>
                  </a:lnTo>
                  <a:cubicBezTo>
                    <a:pt x="2927" y="9371"/>
                    <a:pt x="2933" y="9371"/>
                    <a:pt x="2938" y="9371"/>
                  </a:cubicBezTo>
                  <a:cubicBezTo>
                    <a:pt x="2974" y="9371"/>
                    <a:pt x="3015" y="9356"/>
                    <a:pt x="3040" y="9356"/>
                  </a:cubicBezTo>
                  <a:close/>
                  <a:moveTo>
                    <a:pt x="4796" y="1"/>
                  </a:moveTo>
                  <a:cubicBezTo>
                    <a:pt x="4791" y="1"/>
                    <a:pt x="4789" y="4"/>
                    <a:pt x="4788" y="11"/>
                  </a:cubicBezTo>
                  <a:cubicBezTo>
                    <a:pt x="4792" y="11"/>
                    <a:pt x="4795" y="11"/>
                    <a:pt x="4795" y="11"/>
                  </a:cubicBezTo>
                  <a:lnTo>
                    <a:pt x="4795" y="11"/>
                  </a:lnTo>
                  <a:cubicBezTo>
                    <a:pt x="4803" y="11"/>
                    <a:pt x="4413" y="60"/>
                    <a:pt x="4396" y="195"/>
                  </a:cubicBezTo>
                  <a:cubicBezTo>
                    <a:pt x="4398" y="219"/>
                    <a:pt x="5428" y="1837"/>
                    <a:pt x="5470" y="1837"/>
                  </a:cubicBezTo>
                  <a:cubicBezTo>
                    <a:pt x="5472" y="1837"/>
                    <a:pt x="5472" y="1836"/>
                    <a:pt x="5472" y="1834"/>
                  </a:cubicBezTo>
                  <a:lnTo>
                    <a:pt x="5472" y="1834"/>
                  </a:lnTo>
                  <a:cubicBezTo>
                    <a:pt x="5796" y="2636"/>
                    <a:pt x="5952" y="3234"/>
                    <a:pt x="5768" y="3920"/>
                  </a:cubicBezTo>
                  <a:cubicBezTo>
                    <a:pt x="5788" y="3937"/>
                    <a:pt x="5808" y="3946"/>
                    <a:pt x="5826" y="3946"/>
                  </a:cubicBezTo>
                  <a:lnTo>
                    <a:pt x="5826" y="3946"/>
                  </a:lnTo>
                  <a:cubicBezTo>
                    <a:pt x="5809" y="3947"/>
                    <a:pt x="5783" y="3949"/>
                    <a:pt x="5744" y="3959"/>
                  </a:cubicBezTo>
                  <a:lnTo>
                    <a:pt x="5744" y="3959"/>
                  </a:lnTo>
                  <a:cubicBezTo>
                    <a:pt x="5737" y="3951"/>
                    <a:pt x="5729" y="3941"/>
                    <a:pt x="5720" y="3929"/>
                  </a:cubicBezTo>
                  <a:cubicBezTo>
                    <a:pt x="5671" y="4136"/>
                    <a:pt x="5657" y="4314"/>
                    <a:pt x="5481" y="4597"/>
                  </a:cubicBezTo>
                  <a:cubicBezTo>
                    <a:pt x="5546" y="4698"/>
                    <a:pt x="4721" y="6180"/>
                    <a:pt x="4438" y="6638"/>
                  </a:cubicBezTo>
                  <a:lnTo>
                    <a:pt x="4438" y="6638"/>
                  </a:lnTo>
                  <a:cubicBezTo>
                    <a:pt x="4532" y="6700"/>
                    <a:pt x="4582" y="6727"/>
                    <a:pt x="4556" y="6836"/>
                  </a:cubicBezTo>
                  <a:cubicBezTo>
                    <a:pt x="4540" y="6996"/>
                    <a:pt x="4535" y="7071"/>
                    <a:pt x="4458" y="7071"/>
                  </a:cubicBezTo>
                  <a:cubicBezTo>
                    <a:pt x="4436" y="7071"/>
                    <a:pt x="4407" y="7065"/>
                    <a:pt x="4371" y="7052"/>
                  </a:cubicBezTo>
                  <a:cubicBezTo>
                    <a:pt x="4357" y="7057"/>
                    <a:pt x="4143" y="7170"/>
                    <a:pt x="4136" y="7210"/>
                  </a:cubicBezTo>
                  <a:cubicBezTo>
                    <a:pt x="4137" y="7209"/>
                    <a:pt x="4137" y="7209"/>
                    <a:pt x="4137" y="7209"/>
                  </a:cubicBezTo>
                  <a:lnTo>
                    <a:pt x="4137" y="7209"/>
                  </a:lnTo>
                  <a:cubicBezTo>
                    <a:pt x="4144" y="7209"/>
                    <a:pt x="3967" y="7445"/>
                    <a:pt x="3873" y="7615"/>
                  </a:cubicBezTo>
                  <a:lnTo>
                    <a:pt x="3873" y="7615"/>
                  </a:lnTo>
                  <a:cubicBezTo>
                    <a:pt x="3892" y="7595"/>
                    <a:pt x="3913" y="7587"/>
                    <a:pt x="3933" y="7587"/>
                  </a:cubicBezTo>
                  <a:cubicBezTo>
                    <a:pt x="3968" y="7587"/>
                    <a:pt x="3999" y="7611"/>
                    <a:pt x="4011" y="7638"/>
                  </a:cubicBezTo>
                  <a:cubicBezTo>
                    <a:pt x="4029" y="7707"/>
                    <a:pt x="3994" y="7730"/>
                    <a:pt x="3932" y="7730"/>
                  </a:cubicBezTo>
                  <a:cubicBezTo>
                    <a:pt x="3902" y="7730"/>
                    <a:pt x="3865" y="7724"/>
                    <a:pt x="3826" y="7715"/>
                  </a:cubicBezTo>
                  <a:lnTo>
                    <a:pt x="3826" y="7715"/>
                  </a:lnTo>
                  <a:cubicBezTo>
                    <a:pt x="3826" y="7715"/>
                    <a:pt x="3826" y="7715"/>
                    <a:pt x="3826" y="7714"/>
                  </a:cubicBezTo>
                  <a:lnTo>
                    <a:pt x="3826" y="7714"/>
                  </a:lnTo>
                  <a:cubicBezTo>
                    <a:pt x="3826" y="7715"/>
                    <a:pt x="3826" y="7715"/>
                    <a:pt x="3826" y="7715"/>
                  </a:cubicBezTo>
                  <a:lnTo>
                    <a:pt x="3826" y="7715"/>
                  </a:lnTo>
                  <a:cubicBezTo>
                    <a:pt x="3801" y="7710"/>
                    <a:pt x="3775" y="7703"/>
                    <a:pt x="3749" y="7696"/>
                  </a:cubicBezTo>
                  <a:cubicBezTo>
                    <a:pt x="3742" y="7733"/>
                    <a:pt x="1614" y="11359"/>
                    <a:pt x="1663" y="11496"/>
                  </a:cubicBezTo>
                  <a:cubicBezTo>
                    <a:pt x="1329" y="11983"/>
                    <a:pt x="703" y="12351"/>
                    <a:pt x="1" y="12750"/>
                  </a:cubicBezTo>
                  <a:cubicBezTo>
                    <a:pt x="6" y="12749"/>
                    <a:pt x="10" y="12749"/>
                    <a:pt x="15" y="12749"/>
                  </a:cubicBezTo>
                  <a:cubicBezTo>
                    <a:pt x="66" y="12749"/>
                    <a:pt x="71" y="12806"/>
                    <a:pt x="90" y="12806"/>
                  </a:cubicBezTo>
                  <a:cubicBezTo>
                    <a:pt x="95" y="12806"/>
                    <a:pt x="100" y="12803"/>
                    <a:pt x="107" y="12794"/>
                  </a:cubicBezTo>
                  <a:cubicBezTo>
                    <a:pt x="194" y="12847"/>
                    <a:pt x="278" y="12868"/>
                    <a:pt x="359" y="12868"/>
                  </a:cubicBezTo>
                  <a:cubicBezTo>
                    <a:pt x="710" y="12868"/>
                    <a:pt x="1013" y="12464"/>
                    <a:pt x="1334" y="12464"/>
                  </a:cubicBezTo>
                  <a:cubicBezTo>
                    <a:pt x="1362" y="12464"/>
                    <a:pt x="1391" y="12467"/>
                    <a:pt x="1419" y="12474"/>
                  </a:cubicBezTo>
                  <a:cubicBezTo>
                    <a:pt x="1642" y="12180"/>
                    <a:pt x="1848" y="11871"/>
                    <a:pt x="2036" y="11552"/>
                  </a:cubicBezTo>
                  <a:lnTo>
                    <a:pt x="2036" y="11552"/>
                  </a:lnTo>
                  <a:cubicBezTo>
                    <a:pt x="2036" y="11552"/>
                    <a:pt x="2036" y="11552"/>
                    <a:pt x="2036" y="11552"/>
                  </a:cubicBezTo>
                  <a:cubicBezTo>
                    <a:pt x="2042" y="11552"/>
                    <a:pt x="2759" y="10269"/>
                    <a:pt x="2757" y="10219"/>
                  </a:cubicBezTo>
                  <a:lnTo>
                    <a:pt x="2757" y="10219"/>
                  </a:lnTo>
                  <a:cubicBezTo>
                    <a:pt x="2687" y="10231"/>
                    <a:pt x="2703" y="10245"/>
                    <a:pt x="2698" y="10245"/>
                  </a:cubicBezTo>
                  <a:cubicBezTo>
                    <a:pt x="2695" y="10245"/>
                    <a:pt x="2687" y="10242"/>
                    <a:pt x="2660" y="10233"/>
                  </a:cubicBezTo>
                  <a:cubicBezTo>
                    <a:pt x="2727" y="10103"/>
                    <a:pt x="3017" y="10200"/>
                    <a:pt x="2827" y="10001"/>
                  </a:cubicBezTo>
                  <a:cubicBezTo>
                    <a:pt x="2783" y="9924"/>
                    <a:pt x="2595" y="9940"/>
                    <a:pt x="2655" y="9676"/>
                  </a:cubicBezTo>
                  <a:lnTo>
                    <a:pt x="2655" y="9676"/>
                  </a:lnTo>
                  <a:cubicBezTo>
                    <a:pt x="2987" y="9820"/>
                    <a:pt x="2678" y="9662"/>
                    <a:pt x="2952" y="10084"/>
                  </a:cubicBezTo>
                  <a:cubicBezTo>
                    <a:pt x="2913" y="9914"/>
                    <a:pt x="3145" y="9589"/>
                    <a:pt x="3193" y="9552"/>
                  </a:cubicBezTo>
                  <a:lnTo>
                    <a:pt x="3193" y="9552"/>
                  </a:lnTo>
                  <a:cubicBezTo>
                    <a:pt x="3197" y="9552"/>
                    <a:pt x="3200" y="9553"/>
                    <a:pt x="3202" y="9553"/>
                  </a:cubicBezTo>
                  <a:cubicBezTo>
                    <a:pt x="3203" y="9550"/>
                    <a:pt x="3202" y="9548"/>
                    <a:pt x="3200" y="9548"/>
                  </a:cubicBezTo>
                  <a:cubicBezTo>
                    <a:pt x="3199" y="9548"/>
                    <a:pt x="3197" y="9550"/>
                    <a:pt x="3193" y="9552"/>
                  </a:cubicBezTo>
                  <a:lnTo>
                    <a:pt x="3193" y="9552"/>
                  </a:lnTo>
                  <a:cubicBezTo>
                    <a:pt x="3184" y="9551"/>
                    <a:pt x="3172" y="9551"/>
                    <a:pt x="3164" y="9551"/>
                  </a:cubicBezTo>
                  <a:cubicBezTo>
                    <a:pt x="3152" y="9551"/>
                    <a:pt x="3148" y="9551"/>
                    <a:pt x="3165" y="9549"/>
                  </a:cubicBezTo>
                  <a:cubicBezTo>
                    <a:pt x="3175" y="9501"/>
                    <a:pt x="3179" y="9467"/>
                    <a:pt x="3175" y="9445"/>
                  </a:cubicBezTo>
                  <a:lnTo>
                    <a:pt x="3175" y="9445"/>
                  </a:lnTo>
                  <a:cubicBezTo>
                    <a:pt x="3209" y="9465"/>
                    <a:pt x="3240" y="9493"/>
                    <a:pt x="3228" y="9521"/>
                  </a:cubicBezTo>
                  <a:cubicBezTo>
                    <a:pt x="3227" y="9535"/>
                    <a:pt x="3227" y="9541"/>
                    <a:pt x="3227" y="9541"/>
                  </a:cubicBezTo>
                  <a:cubicBezTo>
                    <a:pt x="3229" y="9541"/>
                    <a:pt x="3245" y="9398"/>
                    <a:pt x="3262" y="9372"/>
                  </a:cubicBezTo>
                  <a:lnTo>
                    <a:pt x="3262" y="9372"/>
                  </a:lnTo>
                  <a:cubicBezTo>
                    <a:pt x="3268" y="9380"/>
                    <a:pt x="3274" y="9390"/>
                    <a:pt x="3281" y="9403"/>
                  </a:cubicBezTo>
                  <a:cubicBezTo>
                    <a:pt x="3277" y="9378"/>
                    <a:pt x="3272" y="9368"/>
                    <a:pt x="3268" y="9368"/>
                  </a:cubicBezTo>
                  <a:cubicBezTo>
                    <a:pt x="3266" y="9368"/>
                    <a:pt x="3264" y="9370"/>
                    <a:pt x="3262" y="9372"/>
                  </a:cubicBezTo>
                  <a:lnTo>
                    <a:pt x="3262" y="9372"/>
                  </a:lnTo>
                  <a:cubicBezTo>
                    <a:pt x="3248" y="9351"/>
                    <a:pt x="3239" y="9346"/>
                    <a:pt x="3234" y="9346"/>
                  </a:cubicBezTo>
                  <a:cubicBezTo>
                    <a:pt x="3229" y="9346"/>
                    <a:pt x="3227" y="9350"/>
                    <a:pt x="3227" y="9350"/>
                  </a:cubicBezTo>
                  <a:cubicBezTo>
                    <a:pt x="3227" y="9350"/>
                    <a:pt x="3231" y="9340"/>
                    <a:pt x="3235" y="9284"/>
                  </a:cubicBezTo>
                  <a:cubicBezTo>
                    <a:pt x="3184" y="9113"/>
                    <a:pt x="3288" y="8957"/>
                    <a:pt x="3429" y="8802"/>
                  </a:cubicBezTo>
                  <a:cubicBezTo>
                    <a:pt x="3446" y="8787"/>
                    <a:pt x="3464" y="8763"/>
                    <a:pt x="3488" y="8763"/>
                  </a:cubicBezTo>
                  <a:cubicBezTo>
                    <a:pt x="3516" y="8763"/>
                    <a:pt x="3551" y="8791"/>
                    <a:pt x="3603" y="8888"/>
                  </a:cubicBezTo>
                  <a:cubicBezTo>
                    <a:pt x="3565" y="8821"/>
                    <a:pt x="4661" y="6828"/>
                    <a:pt x="4918" y="6563"/>
                  </a:cubicBezTo>
                  <a:lnTo>
                    <a:pt x="4918" y="6563"/>
                  </a:lnTo>
                  <a:cubicBezTo>
                    <a:pt x="4913" y="6564"/>
                    <a:pt x="4908" y="6564"/>
                    <a:pt x="4903" y="6564"/>
                  </a:cubicBezTo>
                  <a:cubicBezTo>
                    <a:pt x="4837" y="6564"/>
                    <a:pt x="4795" y="6478"/>
                    <a:pt x="4781" y="6370"/>
                  </a:cubicBezTo>
                  <a:cubicBezTo>
                    <a:pt x="4686" y="6301"/>
                    <a:pt x="4732" y="6264"/>
                    <a:pt x="4765" y="6261"/>
                  </a:cubicBezTo>
                  <a:lnTo>
                    <a:pt x="4765" y="6261"/>
                  </a:lnTo>
                  <a:cubicBezTo>
                    <a:pt x="4767" y="6284"/>
                    <a:pt x="4777" y="6292"/>
                    <a:pt x="4790" y="6292"/>
                  </a:cubicBezTo>
                  <a:cubicBezTo>
                    <a:pt x="4820" y="6292"/>
                    <a:pt x="4869" y="6254"/>
                    <a:pt x="4903" y="6254"/>
                  </a:cubicBezTo>
                  <a:cubicBezTo>
                    <a:pt x="4908" y="6254"/>
                    <a:pt x="4913" y="6255"/>
                    <a:pt x="4918" y="6257"/>
                  </a:cubicBezTo>
                  <a:lnTo>
                    <a:pt x="4918" y="6257"/>
                  </a:lnTo>
                  <a:cubicBezTo>
                    <a:pt x="4914" y="6200"/>
                    <a:pt x="4934" y="6122"/>
                    <a:pt x="4901" y="6122"/>
                  </a:cubicBezTo>
                  <a:cubicBezTo>
                    <a:pt x="4886" y="6122"/>
                    <a:pt x="4859" y="6139"/>
                    <a:pt x="4813" y="6183"/>
                  </a:cubicBezTo>
                  <a:cubicBezTo>
                    <a:pt x="4856" y="6111"/>
                    <a:pt x="4890" y="6098"/>
                    <a:pt x="4928" y="6098"/>
                  </a:cubicBezTo>
                  <a:cubicBezTo>
                    <a:pt x="4952" y="6098"/>
                    <a:pt x="4977" y="6103"/>
                    <a:pt x="5007" y="6103"/>
                  </a:cubicBezTo>
                  <a:cubicBezTo>
                    <a:pt x="5047" y="6103"/>
                    <a:pt x="5096" y="6094"/>
                    <a:pt x="5161" y="6050"/>
                  </a:cubicBezTo>
                  <a:cubicBezTo>
                    <a:pt x="5124" y="6002"/>
                    <a:pt x="5840" y="4984"/>
                    <a:pt x="5824" y="4813"/>
                  </a:cubicBezTo>
                  <a:cubicBezTo>
                    <a:pt x="6367" y="4006"/>
                    <a:pt x="6360" y="2719"/>
                    <a:pt x="5861" y="1655"/>
                  </a:cubicBezTo>
                  <a:lnTo>
                    <a:pt x="5861" y="1655"/>
                  </a:lnTo>
                  <a:cubicBezTo>
                    <a:pt x="5860" y="1657"/>
                    <a:pt x="5858" y="1658"/>
                    <a:pt x="5856" y="1658"/>
                  </a:cubicBezTo>
                  <a:cubicBezTo>
                    <a:pt x="5766" y="1658"/>
                    <a:pt x="4890" y="1"/>
                    <a:pt x="479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5" name="Google Shape;2275;p34"/>
            <p:cNvSpPr/>
            <p:nvPr/>
          </p:nvSpPr>
          <p:spPr>
            <a:xfrm>
              <a:off x="4013075" y="1800775"/>
              <a:ext cx="172150" cy="10325"/>
            </a:xfrm>
            <a:custGeom>
              <a:avLst/>
              <a:gdLst/>
              <a:ahLst/>
              <a:cxnLst/>
              <a:rect l="l" t="t" r="r" b="b"/>
              <a:pathLst>
                <a:path w="6886" h="413" extrusionOk="0">
                  <a:moveTo>
                    <a:pt x="4530" y="107"/>
                  </a:moveTo>
                  <a:cubicBezTo>
                    <a:pt x="4532" y="107"/>
                    <a:pt x="4778" y="188"/>
                    <a:pt x="4778" y="188"/>
                  </a:cubicBezTo>
                  <a:cubicBezTo>
                    <a:pt x="4778" y="188"/>
                    <a:pt x="4777" y="188"/>
                    <a:pt x="4775" y="188"/>
                  </a:cubicBezTo>
                  <a:cubicBezTo>
                    <a:pt x="4748" y="188"/>
                    <a:pt x="4516" y="172"/>
                    <a:pt x="4516" y="172"/>
                  </a:cubicBezTo>
                  <a:cubicBezTo>
                    <a:pt x="4516" y="172"/>
                    <a:pt x="4528" y="107"/>
                    <a:pt x="4530" y="107"/>
                  </a:cubicBezTo>
                  <a:close/>
                  <a:moveTo>
                    <a:pt x="2708" y="0"/>
                  </a:moveTo>
                  <a:cubicBezTo>
                    <a:pt x="2613" y="0"/>
                    <a:pt x="492" y="0"/>
                    <a:pt x="399" y="5"/>
                  </a:cubicBezTo>
                  <a:cubicBezTo>
                    <a:pt x="471" y="49"/>
                    <a:pt x="499" y="109"/>
                    <a:pt x="489" y="202"/>
                  </a:cubicBezTo>
                  <a:cubicBezTo>
                    <a:pt x="457" y="202"/>
                    <a:pt x="304" y="144"/>
                    <a:pt x="223" y="144"/>
                  </a:cubicBezTo>
                  <a:cubicBezTo>
                    <a:pt x="314" y="335"/>
                    <a:pt x="292" y="378"/>
                    <a:pt x="236" y="378"/>
                  </a:cubicBezTo>
                  <a:cubicBezTo>
                    <a:pt x="190" y="378"/>
                    <a:pt x="123" y="350"/>
                    <a:pt x="74" y="350"/>
                  </a:cubicBezTo>
                  <a:cubicBezTo>
                    <a:pt x="40" y="350"/>
                    <a:pt x="14" y="364"/>
                    <a:pt x="12" y="411"/>
                  </a:cubicBezTo>
                  <a:cubicBezTo>
                    <a:pt x="0" y="412"/>
                    <a:pt x="1659" y="413"/>
                    <a:pt x="3305" y="413"/>
                  </a:cubicBezTo>
                  <a:cubicBezTo>
                    <a:pt x="4951" y="413"/>
                    <a:pt x="6585" y="412"/>
                    <a:pt x="6524" y="408"/>
                  </a:cubicBezTo>
                  <a:cubicBezTo>
                    <a:pt x="6591" y="408"/>
                    <a:pt x="6885" y="5"/>
                    <a:pt x="6883" y="3"/>
                  </a:cubicBezTo>
                  <a:cubicBezTo>
                    <a:pt x="6816" y="3"/>
                    <a:pt x="2896" y="5"/>
                    <a:pt x="2919" y="5"/>
                  </a:cubicBezTo>
                  <a:cubicBezTo>
                    <a:pt x="2979" y="21"/>
                    <a:pt x="2870" y="40"/>
                    <a:pt x="2882" y="61"/>
                  </a:cubicBezTo>
                  <a:cubicBezTo>
                    <a:pt x="2754" y="93"/>
                    <a:pt x="2928" y="170"/>
                    <a:pt x="2921" y="267"/>
                  </a:cubicBezTo>
                  <a:cubicBezTo>
                    <a:pt x="2838" y="183"/>
                    <a:pt x="2733" y="144"/>
                    <a:pt x="2664" y="144"/>
                  </a:cubicBezTo>
                  <a:cubicBezTo>
                    <a:pt x="2634" y="144"/>
                    <a:pt x="2611" y="151"/>
                    <a:pt x="2599" y="165"/>
                  </a:cubicBezTo>
                  <a:cubicBezTo>
                    <a:pt x="2617" y="98"/>
                    <a:pt x="2715" y="58"/>
                    <a:pt x="270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6" name="Google Shape;2276;p34"/>
            <p:cNvSpPr/>
            <p:nvPr/>
          </p:nvSpPr>
          <p:spPr>
            <a:xfrm>
              <a:off x="3766575" y="1926250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1" y="0"/>
                  </a:moveTo>
                  <a:lnTo>
                    <a:pt x="31" y="54"/>
                  </a:lnTo>
                  <a:cubicBezTo>
                    <a:pt x="33" y="42"/>
                    <a:pt x="40" y="30"/>
                    <a:pt x="45" y="21"/>
                  </a:cubicBezTo>
                  <a:cubicBezTo>
                    <a:pt x="45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7" name="Google Shape;2277;p34"/>
            <p:cNvSpPr/>
            <p:nvPr/>
          </p:nvSpPr>
          <p:spPr>
            <a:xfrm>
              <a:off x="4027600" y="1629225"/>
              <a:ext cx="1300" cy="475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3" y="0"/>
                  </a:moveTo>
                  <a:lnTo>
                    <a:pt x="1" y="19"/>
                  </a:lnTo>
                  <a:lnTo>
                    <a:pt x="52" y="19"/>
                  </a:lnTo>
                  <a:cubicBezTo>
                    <a:pt x="52" y="19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8" name="Google Shape;2278;p34"/>
            <p:cNvSpPr/>
            <p:nvPr/>
          </p:nvSpPr>
          <p:spPr>
            <a:xfrm>
              <a:off x="3680525" y="1656525"/>
              <a:ext cx="425" cy="600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14" y="0"/>
                  </a:moveTo>
                  <a:cubicBezTo>
                    <a:pt x="14" y="0"/>
                    <a:pt x="0" y="23"/>
                    <a:pt x="0" y="23"/>
                  </a:cubicBezTo>
                  <a:cubicBezTo>
                    <a:pt x="7" y="21"/>
                    <a:pt x="12" y="21"/>
                    <a:pt x="16" y="17"/>
                  </a:cubicBezTo>
                  <a:cubicBezTo>
                    <a:pt x="16" y="12"/>
                    <a:pt x="14" y="7"/>
                    <a:pt x="1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4170300" y="1619425"/>
              <a:ext cx="11950" cy="10275"/>
            </a:xfrm>
            <a:custGeom>
              <a:avLst/>
              <a:gdLst/>
              <a:ahLst/>
              <a:cxnLst/>
              <a:rect l="l" t="t" r="r" b="b"/>
              <a:pathLst>
                <a:path w="478" h="411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44" y="1"/>
                    <a:pt x="244" y="1"/>
                  </a:cubicBezTo>
                  <a:lnTo>
                    <a:pt x="244" y="1"/>
                  </a:lnTo>
                  <a:cubicBezTo>
                    <a:pt x="244" y="1"/>
                    <a:pt x="244" y="1"/>
                    <a:pt x="244" y="1"/>
                  </a:cubicBezTo>
                  <a:close/>
                  <a:moveTo>
                    <a:pt x="244" y="1"/>
                  </a:moveTo>
                  <a:lnTo>
                    <a:pt x="244" y="1"/>
                  </a:lnTo>
                  <a:cubicBezTo>
                    <a:pt x="239" y="3"/>
                    <a:pt x="77" y="5"/>
                    <a:pt x="77" y="5"/>
                  </a:cubicBezTo>
                  <a:cubicBezTo>
                    <a:pt x="114" y="73"/>
                    <a:pt x="133" y="122"/>
                    <a:pt x="186" y="122"/>
                  </a:cubicBezTo>
                  <a:cubicBezTo>
                    <a:pt x="190" y="122"/>
                    <a:pt x="194" y="122"/>
                    <a:pt x="198" y="121"/>
                  </a:cubicBezTo>
                  <a:lnTo>
                    <a:pt x="198" y="121"/>
                  </a:lnTo>
                  <a:cubicBezTo>
                    <a:pt x="295" y="226"/>
                    <a:pt x="119" y="365"/>
                    <a:pt x="0" y="411"/>
                  </a:cubicBezTo>
                  <a:cubicBezTo>
                    <a:pt x="0" y="411"/>
                    <a:pt x="473" y="411"/>
                    <a:pt x="476" y="406"/>
                  </a:cubicBezTo>
                  <a:cubicBezTo>
                    <a:pt x="476" y="406"/>
                    <a:pt x="476" y="406"/>
                    <a:pt x="476" y="406"/>
                  </a:cubicBezTo>
                  <a:cubicBezTo>
                    <a:pt x="478" y="406"/>
                    <a:pt x="244" y="9"/>
                    <a:pt x="24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4198050" y="1599250"/>
              <a:ext cx="20150" cy="23925"/>
            </a:xfrm>
            <a:custGeom>
              <a:avLst/>
              <a:gdLst/>
              <a:ahLst/>
              <a:cxnLst/>
              <a:rect l="l" t="t" r="r" b="b"/>
              <a:pathLst>
                <a:path w="806" h="957" extrusionOk="0">
                  <a:moveTo>
                    <a:pt x="326" y="921"/>
                  </a:moveTo>
                  <a:cubicBezTo>
                    <a:pt x="325" y="921"/>
                    <a:pt x="325" y="921"/>
                    <a:pt x="325" y="921"/>
                  </a:cubicBezTo>
                  <a:cubicBezTo>
                    <a:pt x="325" y="921"/>
                    <a:pt x="326" y="921"/>
                    <a:pt x="326" y="921"/>
                  </a:cubicBezTo>
                  <a:close/>
                  <a:moveTo>
                    <a:pt x="402" y="1"/>
                  </a:moveTo>
                  <a:lnTo>
                    <a:pt x="402" y="1"/>
                  </a:lnTo>
                  <a:cubicBezTo>
                    <a:pt x="258" y="24"/>
                    <a:pt x="108" y="54"/>
                    <a:pt x="1" y="205"/>
                  </a:cubicBezTo>
                  <a:cubicBezTo>
                    <a:pt x="1" y="207"/>
                    <a:pt x="24" y="388"/>
                    <a:pt x="31" y="397"/>
                  </a:cubicBezTo>
                  <a:cubicBezTo>
                    <a:pt x="31" y="397"/>
                    <a:pt x="31" y="397"/>
                    <a:pt x="31" y="397"/>
                  </a:cubicBezTo>
                  <a:cubicBezTo>
                    <a:pt x="36" y="397"/>
                    <a:pt x="302" y="868"/>
                    <a:pt x="295" y="882"/>
                  </a:cubicBezTo>
                  <a:cubicBezTo>
                    <a:pt x="302" y="883"/>
                    <a:pt x="309" y="884"/>
                    <a:pt x="316" y="884"/>
                  </a:cubicBezTo>
                  <a:cubicBezTo>
                    <a:pt x="323" y="884"/>
                    <a:pt x="330" y="883"/>
                    <a:pt x="337" y="882"/>
                  </a:cubicBezTo>
                  <a:lnTo>
                    <a:pt x="337" y="882"/>
                  </a:lnTo>
                  <a:cubicBezTo>
                    <a:pt x="326" y="898"/>
                    <a:pt x="330" y="893"/>
                    <a:pt x="326" y="921"/>
                  </a:cubicBezTo>
                  <a:lnTo>
                    <a:pt x="326" y="921"/>
                  </a:lnTo>
                  <a:cubicBezTo>
                    <a:pt x="326" y="921"/>
                    <a:pt x="326" y="921"/>
                    <a:pt x="326" y="921"/>
                  </a:cubicBezTo>
                  <a:cubicBezTo>
                    <a:pt x="328" y="921"/>
                    <a:pt x="344" y="956"/>
                    <a:pt x="346" y="956"/>
                  </a:cubicBezTo>
                  <a:cubicBezTo>
                    <a:pt x="346" y="956"/>
                    <a:pt x="346" y="956"/>
                    <a:pt x="346" y="956"/>
                  </a:cubicBezTo>
                  <a:cubicBezTo>
                    <a:pt x="492" y="866"/>
                    <a:pt x="643" y="782"/>
                    <a:pt x="798" y="708"/>
                  </a:cubicBezTo>
                  <a:cubicBezTo>
                    <a:pt x="805" y="694"/>
                    <a:pt x="397" y="10"/>
                    <a:pt x="40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4175450" y="1614275"/>
              <a:ext cx="18575" cy="20825"/>
            </a:xfrm>
            <a:custGeom>
              <a:avLst/>
              <a:gdLst/>
              <a:ahLst/>
              <a:cxnLst/>
              <a:rect l="l" t="t" r="r" b="b"/>
              <a:pathLst>
                <a:path w="743" h="833" extrusionOk="0"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263" y="63"/>
                    <a:pt x="134" y="111"/>
                    <a:pt x="2" y="148"/>
                  </a:cubicBezTo>
                  <a:lnTo>
                    <a:pt x="2" y="148"/>
                  </a:lnTo>
                  <a:cubicBezTo>
                    <a:pt x="2" y="148"/>
                    <a:pt x="2" y="148"/>
                    <a:pt x="1" y="148"/>
                  </a:cubicBezTo>
                  <a:cubicBezTo>
                    <a:pt x="1" y="148"/>
                    <a:pt x="1" y="148"/>
                    <a:pt x="1" y="149"/>
                  </a:cubicBezTo>
                  <a:cubicBezTo>
                    <a:pt x="1" y="149"/>
                    <a:pt x="2" y="148"/>
                    <a:pt x="2" y="148"/>
                  </a:cubicBezTo>
                  <a:lnTo>
                    <a:pt x="2" y="148"/>
                  </a:lnTo>
                  <a:cubicBezTo>
                    <a:pt x="9" y="153"/>
                    <a:pt x="33" y="204"/>
                    <a:pt x="35" y="204"/>
                  </a:cubicBezTo>
                  <a:cubicBezTo>
                    <a:pt x="36" y="204"/>
                    <a:pt x="36" y="203"/>
                    <a:pt x="36" y="202"/>
                  </a:cubicBezTo>
                  <a:lnTo>
                    <a:pt x="36" y="202"/>
                  </a:lnTo>
                  <a:cubicBezTo>
                    <a:pt x="38" y="205"/>
                    <a:pt x="94" y="206"/>
                    <a:pt x="158" y="206"/>
                  </a:cubicBezTo>
                  <a:cubicBezTo>
                    <a:pt x="242" y="206"/>
                    <a:pt x="338" y="204"/>
                    <a:pt x="339" y="204"/>
                  </a:cubicBezTo>
                  <a:lnTo>
                    <a:pt x="339" y="204"/>
                  </a:lnTo>
                  <a:cubicBezTo>
                    <a:pt x="448" y="211"/>
                    <a:pt x="550" y="302"/>
                    <a:pt x="546" y="411"/>
                  </a:cubicBezTo>
                  <a:cubicBezTo>
                    <a:pt x="546" y="524"/>
                    <a:pt x="458" y="619"/>
                    <a:pt x="344" y="626"/>
                  </a:cubicBezTo>
                  <a:lnTo>
                    <a:pt x="344" y="626"/>
                  </a:lnTo>
                  <a:cubicBezTo>
                    <a:pt x="344" y="626"/>
                    <a:pt x="308" y="621"/>
                    <a:pt x="288" y="621"/>
                  </a:cubicBezTo>
                  <a:cubicBezTo>
                    <a:pt x="281" y="621"/>
                    <a:pt x="276" y="622"/>
                    <a:pt x="277" y="624"/>
                  </a:cubicBezTo>
                  <a:cubicBezTo>
                    <a:pt x="276" y="623"/>
                    <a:pt x="276" y="623"/>
                    <a:pt x="276" y="623"/>
                  </a:cubicBezTo>
                  <a:lnTo>
                    <a:pt x="276" y="623"/>
                  </a:lnTo>
                  <a:cubicBezTo>
                    <a:pt x="275" y="623"/>
                    <a:pt x="390" y="826"/>
                    <a:pt x="388" y="833"/>
                  </a:cubicBezTo>
                  <a:cubicBezTo>
                    <a:pt x="511" y="775"/>
                    <a:pt x="629" y="707"/>
                    <a:pt x="743" y="631"/>
                  </a:cubicBezTo>
                  <a:cubicBezTo>
                    <a:pt x="743" y="629"/>
                    <a:pt x="397" y="0"/>
                    <a:pt x="3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4119875" y="1473850"/>
              <a:ext cx="79650" cy="115700"/>
            </a:xfrm>
            <a:custGeom>
              <a:avLst/>
              <a:gdLst/>
              <a:ahLst/>
              <a:cxnLst/>
              <a:rect l="l" t="t" r="r" b="b"/>
              <a:pathLst>
                <a:path w="3186" h="4628" extrusionOk="0">
                  <a:moveTo>
                    <a:pt x="2115" y="2560"/>
                  </a:moveTo>
                  <a:cubicBezTo>
                    <a:pt x="2115" y="2560"/>
                    <a:pt x="2115" y="2560"/>
                    <a:pt x="2115" y="2560"/>
                  </a:cubicBezTo>
                  <a:lnTo>
                    <a:pt x="2115" y="2560"/>
                  </a:lnTo>
                  <a:cubicBezTo>
                    <a:pt x="2115" y="2560"/>
                    <a:pt x="2115" y="2560"/>
                    <a:pt x="2115" y="2560"/>
                  </a:cubicBezTo>
                  <a:close/>
                  <a:moveTo>
                    <a:pt x="2448" y="3141"/>
                  </a:moveTo>
                  <a:cubicBezTo>
                    <a:pt x="2457" y="3157"/>
                    <a:pt x="2462" y="3165"/>
                    <a:pt x="2463" y="3165"/>
                  </a:cubicBezTo>
                  <a:cubicBezTo>
                    <a:pt x="2463" y="3165"/>
                    <a:pt x="2463" y="3165"/>
                    <a:pt x="2463" y="3165"/>
                  </a:cubicBezTo>
                  <a:cubicBezTo>
                    <a:pt x="2462" y="3154"/>
                    <a:pt x="2456" y="3147"/>
                    <a:pt x="2448" y="3141"/>
                  </a:cubicBezTo>
                  <a:close/>
                  <a:moveTo>
                    <a:pt x="2487" y="3170"/>
                  </a:moveTo>
                  <a:lnTo>
                    <a:pt x="2487" y="3170"/>
                  </a:lnTo>
                  <a:cubicBezTo>
                    <a:pt x="2487" y="3170"/>
                    <a:pt x="2487" y="3171"/>
                    <a:pt x="2488" y="3172"/>
                  </a:cubicBezTo>
                  <a:lnTo>
                    <a:pt x="2488" y="3172"/>
                  </a:lnTo>
                  <a:cubicBezTo>
                    <a:pt x="2488" y="3172"/>
                    <a:pt x="2488" y="3172"/>
                    <a:pt x="2488" y="3172"/>
                  </a:cubicBezTo>
                  <a:cubicBezTo>
                    <a:pt x="2487" y="3171"/>
                    <a:pt x="2487" y="3170"/>
                    <a:pt x="2487" y="3170"/>
                  </a:cubicBezTo>
                  <a:close/>
                  <a:moveTo>
                    <a:pt x="492" y="0"/>
                  </a:moveTo>
                  <a:lnTo>
                    <a:pt x="492" y="0"/>
                  </a:lnTo>
                  <a:cubicBezTo>
                    <a:pt x="504" y="91"/>
                    <a:pt x="476" y="128"/>
                    <a:pt x="492" y="139"/>
                  </a:cubicBezTo>
                  <a:cubicBezTo>
                    <a:pt x="325" y="160"/>
                    <a:pt x="163" y="195"/>
                    <a:pt x="1" y="241"/>
                  </a:cubicBezTo>
                  <a:cubicBezTo>
                    <a:pt x="288" y="492"/>
                    <a:pt x="487" y="795"/>
                    <a:pt x="678" y="1060"/>
                  </a:cubicBezTo>
                  <a:cubicBezTo>
                    <a:pt x="671" y="1115"/>
                    <a:pt x="2694" y="4604"/>
                    <a:pt x="2729" y="4627"/>
                  </a:cubicBezTo>
                  <a:cubicBezTo>
                    <a:pt x="2861" y="4593"/>
                    <a:pt x="3007" y="4481"/>
                    <a:pt x="3186" y="4470"/>
                  </a:cubicBezTo>
                  <a:cubicBezTo>
                    <a:pt x="3166" y="4445"/>
                    <a:pt x="2512" y="3230"/>
                    <a:pt x="2488" y="3172"/>
                  </a:cubicBezTo>
                  <a:lnTo>
                    <a:pt x="2488" y="3172"/>
                  </a:lnTo>
                  <a:cubicBezTo>
                    <a:pt x="2469" y="3196"/>
                    <a:pt x="2397" y="3251"/>
                    <a:pt x="2390" y="3251"/>
                  </a:cubicBezTo>
                  <a:cubicBezTo>
                    <a:pt x="2389" y="3251"/>
                    <a:pt x="2390" y="3250"/>
                    <a:pt x="2393" y="3246"/>
                  </a:cubicBezTo>
                  <a:cubicBezTo>
                    <a:pt x="2341" y="3232"/>
                    <a:pt x="2304" y="3104"/>
                    <a:pt x="2347" y="3104"/>
                  </a:cubicBezTo>
                  <a:cubicBezTo>
                    <a:pt x="2347" y="3104"/>
                    <a:pt x="2348" y="3104"/>
                    <a:pt x="2349" y="3104"/>
                  </a:cubicBezTo>
                  <a:cubicBezTo>
                    <a:pt x="2354" y="3134"/>
                    <a:pt x="2419" y="3123"/>
                    <a:pt x="2448" y="3141"/>
                  </a:cubicBezTo>
                  <a:lnTo>
                    <a:pt x="2448" y="3141"/>
                  </a:lnTo>
                  <a:cubicBezTo>
                    <a:pt x="2387" y="3037"/>
                    <a:pt x="2148" y="2626"/>
                    <a:pt x="2124" y="2626"/>
                  </a:cubicBezTo>
                  <a:cubicBezTo>
                    <a:pt x="2122" y="2626"/>
                    <a:pt x="2121" y="2628"/>
                    <a:pt x="2122" y="2631"/>
                  </a:cubicBezTo>
                  <a:cubicBezTo>
                    <a:pt x="2120" y="2630"/>
                    <a:pt x="2117" y="2629"/>
                    <a:pt x="2114" y="2629"/>
                  </a:cubicBezTo>
                  <a:cubicBezTo>
                    <a:pt x="2099" y="2629"/>
                    <a:pt x="2077" y="2653"/>
                    <a:pt x="2067" y="2653"/>
                  </a:cubicBezTo>
                  <a:cubicBezTo>
                    <a:pt x="2061" y="2653"/>
                    <a:pt x="2060" y="2642"/>
                    <a:pt x="2071" y="2604"/>
                  </a:cubicBezTo>
                  <a:cubicBezTo>
                    <a:pt x="2071" y="2600"/>
                    <a:pt x="2072" y="2598"/>
                    <a:pt x="2074" y="2598"/>
                  </a:cubicBezTo>
                  <a:cubicBezTo>
                    <a:pt x="2077" y="2598"/>
                    <a:pt x="2083" y="2606"/>
                    <a:pt x="2090" y="2606"/>
                  </a:cubicBezTo>
                  <a:cubicBezTo>
                    <a:pt x="2098" y="2606"/>
                    <a:pt x="2107" y="2597"/>
                    <a:pt x="2115" y="2560"/>
                  </a:cubicBezTo>
                  <a:lnTo>
                    <a:pt x="2115" y="2560"/>
                  </a:lnTo>
                  <a:cubicBezTo>
                    <a:pt x="2114" y="2561"/>
                    <a:pt x="2114" y="2561"/>
                    <a:pt x="2114" y="2561"/>
                  </a:cubicBezTo>
                  <a:cubicBezTo>
                    <a:pt x="2082" y="2561"/>
                    <a:pt x="1104" y="825"/>
                    <a:pt x="1130" y="788"/>
                  </a:cubicBezTo>
                  <a:cubicBezTo>
                    <a:pt x="981" y="610"/>
                    <a:pt x="868" y="387"/>
                    <a:pt x="708" y="267"/>
                  </a:cubicBezTo>
                  <a:cubicBezTo>
                    <a:pt x="732" y="265"/>
                    <a:pt x="694" y="221"/>
                    <a:pt x="669" y="221"/>
                  </a:cubicBezTo>
                  <a:cubicBezTo>
                    <a:pt x="667" y="221"/>
                    <a:pt x="666" y="221"/>
                    <a:pt x="664" y="221"/>
                  </a:cubicBezTo>
                  <a:lnTo>
                    <a:pt x="664" y="221"/>
                  </a:lnTo>
                  <a:cubicBezTo>
                    <a:pt x="674" y="202"/>
                    <a:pt x="679" y="181"/>
                    <a:pt x="678" y="160"/>
                  </a:cubicBezTo>
                  <a:lnTo>
                    <a:pt x="678" y="160"/>
                  </a:lnTo>
                  <a:cubicBezTo>
                    <a:pt x="677" y="160"/>
                    <a:pt x="676" y="160"/>
                    <a:pt x="675" y="160"/>
                  </a:cubicBezTo>
                  <a:cubicBezTo>
                    <a:pt x="607" y="160"/>
                    <a:pt x="575" y="55"/>
                    <a:pt x="49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4098200" y="1457150"/>
              <a:ext cx="27675" cy="17425"/>
            </a:xfrm>
            <a:custGeom>
              <a:avLst/>
              <a:gdLst/>
              <a:ahLst/>
              <a:cxnLst/>
              <a:rect l="l" t="t" r="r" b="b"/>
              <a:pathLst>
                <a:path w="1107" h="697" extrusionOk="0">
                  <a:moveTo>
                    <a:pt x="343" y="316"/>
                  </a:moveTo>
                  <a:cubicBezTo>
                    <a:pt x="348" y="338"/>
                    <a:pt x="376" y="414"/>
                    <a:pt x="374" y="416"/>
                  </a:cubicBezTo>
                  <a:cubicBezTo>
                    <a:pt x="341" y="375"/>
                    <a:pt x="334" y="344"/>
                    <a:pt x="343" y="316"/>
                  </a:cubicBezTo>
                  <a:close/>
                  <a:moveTo>
                    <a:pt x="539" y="356"/>
                  </a:moveTo>
                  <a:lnTo>
                    <a:pt x="539" y="356"/>
                  </a:lnTo>
                  <a:cubicBezTo>
                    <a:pt x="549" y="376"/>
                    <a:pt x="559" y="401"/>
                    <a:pt x="569" y="418"/>
                  </a:cubicBezTo>
                  <a:cubicBezTo>
                    <a:pt x="567" y="418"/>
                    <a:pt x="567" y="419"/>
                    <a:pt x="567" y="422"/>
                  </a:cubicBezTo>
                  <a:lnTo>
                    <a:pt x="567" y="422"/>
                  </a:lnTo>
                  <a:cubicBezTo>
                    <a:pt x="565" y="418"/>
                    <a:pt x="563" y="415"/>
                    <a:pt x="562" y="411"/>
                  </a:cubicBezTo>
                  <a:cubicBezTo>
                    <a:pt x="548" y="411"/>
                    <a:pt x="524" y="358"/>
                    <a:pt x="515" y="358"/>
                  </a:cubicBezTo>
                  <a:cubicBezTo>
                    <a:pt x="525" y="358"/>
                    <a:pt x="535" y="358"/>
                    <a:pt x="539" y="356"/>
                  </a:cubicBezTo>
                  <a:close/>
                  <a:moveTo>
                    <a:pt x="562" y="1"/>
                  </a:moveTo>
                  <a:cubicBezTo>
                    <a:pt x="501" y="28"/>
                    <a:pt x="483" y="75"/>
                    <a:pt x="518" y="121"/>
                  </a:cubicBezTo>
                  <a:cubicBezTo>
                    <a:pt x="546" y="201"/>
                    <a:pt x="584" y="224"/>
                    <a:pt x="625" y="224"/>
                  </a:cubicBezTo>
                  <a:cubicBezTo>
                    <a:pt x="678" y="224"/>
                    <a:pt x="736" y="184"/>
                    <a:pt x="783" y="184"/>
                  </a:cubicBezTo>
                  <a:cubicBezTo>
                    <a:pt x="819" y="184"/>
                    <a:pt x="848" y="208"/>
                    <a:pt x="863" y="295"/>
                  </a:cubicBezTo>
                  <a:cubicBezTo>
                    <a:pt x="833" y="247"/>
                    <a:pt x="801" y="229"/>
                    <a:pt x="768" y="229"/>
                  </a:cubicBezTo>
                  <a:cubicBezTo>
                    <a:pt x="698" y="229"/>
                    <a:pt x="622" y="305"/>
                    <a:pt x="542" y="337"/>
                  </a:cubicBezTo>
                  <a:lnTo>
                    <a:pt x="542" y="337"/>
                  </a:lnTo>
                  <a:cubicBezTo>
                    <a:pt x="547" y="268"/>
                    <a:pt x="552" y="210"/>
                    <a:pt x="450" y="128"/>
                  </a:cubicBezTo>
                  <a:cubicBezTo>
                    <a:pt x="448" y="184"/>
                    <a:pt x="366" y="230"/>
                    <a:pt x="347" y="296"/>
                  </a:cubicBezTo>
                  <a:lnTo>
                    <a:pt x="347" y="296"/>
                  </a:lnTo>
                  <a:cubicBezTo>
                    <a:pt x="339" y="258"/>
                    <a:pt x="296" y="112"/>
                    <a:pt x="293" y="112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276" y="112"/>
                    <a:pt x="260" y="110"/>
                    <a:pt x="244" y="105"/>
                  </a:cubicBezTo>
                  <a:cubicBezTo>
                    <a:pt x="200" y="121"/>
                    <a:pt x="151" y="121"/>
                    <a:pt x="114" y="147"/>
                  </a:cubicBezTo>
                  <a:cubicBezTo>
                    <a:pt x="144" y="170"/>
                    <a:pt x="177" y="186"/>
                    <a:pt x="214" y="198"/>
                  </a:cubicBezTo>
                  <a:cubicBezTo>
                    <a:pt x="142" y="202"/>
                    <a:pt x="70" y="214"/>
                    <a:pt x="1" y="230"/>
                  </a:cubicBezTo>
                  <a:cubicBezTo>
                    <a:pt x="14" y="286"/>
                    <a:pt x="37" y="301"/>
                    <a:pt x="65" y="301"/>
                  </a:cubicBezTo>
                  <a:cubicBezTo>
                    <a:pt x="97" y="301"/>
                    <a:pt x="135" y="283"/>
                    <a:pt x="174" y="283"/>
                  </a:cubicBezTo>
                  <a:cubicBezTo>
                    <a:pt x="193" y="283"/>
                    <a:pt x="212" y="287"/>
                    <a:pt x="230" y="300"/>
                  </a:cubicBezTo>
                  <a:cubicBezTo>
                    <a:pt x="188" y="314"/>
                    <a:pt x="149" y="327"/>
                    <a:pt x="112" y="348"/>
                  </a:cubicBezTo>
                  <a:cubicBezTo>
                    <a:pt x="302" y="448"/>
                    <a:pt x="483" y="564"/>
                    <a:pt x="652" y="696"/>
                  </a:cubicBezTo>
                  <a:cubicBezTo>
                    <a:pt x="786" y="578"/>
                    <a:pt x="939" y="483"/>
                    <a:pt x="1106" y="416"/>
                  </a:cubicBezTo>
                  <a:cubicBezTo>
                    <a:pt x="946" y="256"/>
                    <a:pt x="763" y="130"/>
                    <a:pt x="5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4139475" y="1650950"/>
              <a:ext cx="1050" cy="2750"/>
            </a:xfrm>
            <a:custGeom>
              <a:avLst/>
              <a:gdLst/>
              <a:ahLst/>
              <a:cxnLst/>
              <a:rect l="l" t="t" r="r" b="b"/>
              <a:pathLst>
                <a:path w="42" h="110" extrusionOk="0">
                  <a:moveTo>
                    <a:pt x="2" y="1"/>
                  </a:moveTo>
                  <a:cubicBezTo>
                    <a:pt x="0" y="1"/>
                    <a:pt x="2" y="87"/>
                    <a:pt x="2" y="87"/>
                  </a:cubicBezTo>
                  <a:cubicBezTo>
                    <a:pt x="7" y="93"/>
                    <a:pt x="14" y="100"/>
                    <a:pt x="21" y="110"/>
                  </a:cubicBezTo>
                  <a:cubicBezTo>
                    <a:pt x="21" y="110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4032775" y="1619425"/>
              <a:ext cx="10500" cy="3925"/>
            </a:xfrm>
            <a:custGeom>
              <a:avLst/>
              <a:gdLst/>
              <a:ahLst/>
              <a:cxnLst/>
              <a:rect l="l" t="t" r="r" b="b"/>
              <a:pathLst>
                <a:path w="420" h="157" extrusionOk="0">
                  <a:moveTo>
                    <a:pt x="12" y="1"/>
                  </a:moveTo>
                  <a:cubicBezTo>
                    <a:pt x="0" y="80"/>
                    <a:pt x="122" y="156"/>
                    <a:pt x="250" y="156"/>
                  </a:cubicBezTo>
                  <a:cubicBezTo>
                    <a:pt x="299" y="156"/>
                    <a:pt x="349" y="145"/>
                    <a:pt x="392" y="119"/>
                  </a:cubicBezTo>
                  <a:cubicBezTo>
                    <a:pt x="376" y="35"/>
                    <a:pt x="385" y="10"/>
                    <a:pt x="420" y="3"/>
                  </a:cubicBezTo>
                  <a:cubicBezTo>
                    <a:pt x="418" y="3"/>
                    <a:pt x="14" y="3"/>
                    <a:pt x="1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4143750" y="1650950"/>
              <a:ext cx="3925" cy="875"/>
            </a:xfrm>
            <a:custGeom>
              <a:avLst/>
              <a:gdLst/>
              <a:ahLst/>
              <a:cxnLst/>
              <a:rect l="l" t="t" r="r" b="b"/>
              <a:pathLst>
                <a:path w="157" h="35" extrusionOk="0">
                  <a:moveTo>
                    <a:pt x="1" y="1"/>
                  </a:moveTo>
                  <a:cubicBezTo>
                    <a:pt x="30" y="25"/>
                    <a:pt x="57" y="35"/>
                    <a:pt x="81" y="35"/>
                  </a:cubicBezTo>
                  <a:cubicBezTo>
                    <a:pt x="109" y="35"/>
                    <a:pt x="134" y="22"/>
                    <a:pt x="15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4163750" y="1592800"/>
              <a:ext cx="19200" cy="20625"/>
            </a:xfrm>
            <a:custGeom>
              <a:avLst/>
              <a:gdLst/>
              <a:ahLst/>
              <a:cxnLst/>
              <a:rect l="l" t="t" r="r" b="b"/>
              <a:pathLst>
                <a:path w="768" h="825" extrusionOk="0">
                  <a:moveTo>
                    <a:pt x="326" y="1"/>
                  </a:moveTo>
                  <a:cubicBezTo>
                    <a:pt x="262" y="1"/>
                    <a:pt x="195" y="90"/>
                    <a:pt x="112" y="90"/>
                  </a:cubicBezTo>
                  <a:cubicBezTo>
                    <a:pt x="111" y="90"/>
                    <a:pt x="109" y="90"/>
                    <a:pt x="107" y="90"/>
                  </a:cubicBezTo>
                  <a:lnTo>
                    <a:pt x="107" y="90"/>
                  </a:lnTo>
                  <a:cubicBezTo>
                    <a:pt x="150" y="165"/>
                    <a:pt x="190" y="218"/>
                    <a:pt x="226" y="218"/>
                  </a:cubicBezTo>
                  <a:cubicBezTo>
                    <a:pt x="250" y="218"/>
                    <a:pt x="273" y="195"/>
                    <a:pt x="295" y="141"/>
                  </a:cubicBezTo>
                  <a:cubicBezTo>
                    <a:pt x="510" y="186"/>
                    <a:pt x="307" y="451"/>
                    <a:pt x="411" y="451"/>
                  </a:cubicBezTo>
                  <a:cubicBezTo>
                    <a:pt x="430" y="451"/>
                    <a:pt x="458" y="443"/>
                    <a:pt x="499" y="423"/>
                  </a:cubicBezTo>
                  <a:lnTo>
                    <a:pt x="499" y="423"/>
                  </a:lnTo>
                  <a:cubicBezTo>
                    <a:pt x="513" y="435"/>
                    <a:pt x="355" y="514"/>
                    <a:pt x="353" y="521"/>
                  </a:cubicBezTo>
                  <a:cubicBezTo>
                    <a:pt x="318" y="363"/>
                    <a:pt x="42" y="382"/>
                    <a:pt x="17" y="173"/>
                  </a:cubicBezTo>
                  <a:cubicBezTo>
                    <a:pt x="12" y="175"/>
                    <a:pt x="12" y="180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lnTo>
                    <a:pt x="5" y="194"/>
                  </a:lnTo>
                  <a:cubicBezTo>
                    <a:pt x="1" y="194"/>
                    <a:pt x="358" y="820"/>
                    <a:pt x="364" y="825"/>
                  </a:cubicBezTo>
                  <a:cubicBezTo>
                    <a:pt x="428" y="801"/>
                    <a:pt x="450" y="769"/>
                    <a:pt x="490" y="769"/>
                  </a:cubicBezTo>
                  <a:cubicBezTo>
                    <a:pt x="511" y="769"/>
                    <a:pt x="536" y="777"/>
                    <a:pt x="573" y="799"/>
                  </a:cubicBezTo>
                  <a:cubicBezTo>
                    <a:pt x="573" y="762"/>
                    <a:pt x="571" y="723"/>
                    <a:pt x="564" y="683"/>
                  </a:cubicBezTo>
                  <a:cubicBezTo>
                    <a:pt x="525" y="681"/>
                    <a:pt x="524" y="665"/>
                    <a:pt x="572" y="628"/>
                  </a:cubicBezTo>
                  <a:lnTo>
                    <a:pt x="572" y="628"/>
                  </a:lnTo>
                  <a:cubicBezTo>
                    <a:pt x="569" y="639"/>
                    <a:pt x="575" y="683"/>
                    <a:pt x="573" y="683"/>
                  </a:cubicBezTo>
                  <a:cubicBezTo>
                    <a:pt x="638" y="692"/>
                    <a:pt x="703" y="699"/>
                    <a:pt x="768" y="702"/>
                  </a:cubicBezTo>
                  <a:cubicBezTo>
                    <a:pt x="763" y="692"/>
                    <a:pt x="448" y="155"/>
                    <a:pt x="450" y="150"/>
                  </a:cubicBezTo>
                  <a:lnTo>
                    <a:pt x="450" y="150"/>
                  </a:lnTo>
                  <a:cubicBezTo>
                    <a:pt x="441" y="152"/>
                    <a:pt x="434" y="157"/>
                    <a:pt x="427" y="162"/>
                  </a:cubicBezTo>
                  <a:cubicBezTo>
                    <a:pt x="425" y="150"/>
                    <a:pt x="427" y="136"/>
                    <a:pt x="432" y="124"/>
                  </a:cubicBezTo>
                  <a:cubicBezTo>
                    <a:pt x="413" y="85"/>
                    <a:pt x="390" y="48"/>
                    <a:pt x="364" y="13"/>
                  </a:cubicBezTo>
                  <a:cubicBezTo>
                    <a:pt x="352" y="4"/>
                    <a:pt x="339" y="1"/>
                    <a:pt x="32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4166075" y="1627775"/>
              <a:ext cx="2000" cy="1925"/>
            </a:xfrm>
            <a:custGeom>
              <a:avLst/>
              <a:gdLst/>
              <a:ahLst/>
              <a:cxnLst/>
              <a:rect l="l" t="t" r="r" b="b"/>
              <a:pathLst>
                <a:path w="80" h="77" extrusionOk="0">
                  <a:moveTo>
                    <a:pt x="58" y="0"/>
                  </a:moveTo>
                  <a:cubicBezTo>
                    <a:pt x="42" y="28"/>
                    <a:pt x="23" y="54"/>
                    <a:pt x="0" y="77"/>
                  </a:cubicBezTo>
                  <a:lnTo>
                    <a:pt x="79" y="77"/>
                  </a:lnTo>
                  <a:cubicBezTo>
                    <a:pt x="79" y="75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3787375" y="1951925"/>
              <a:ext cx="322050" cy="39650"/>
            </a:xfrm>
            <a:custGeom>
              <a:avLst/>
              <a:gdLst/>
              <a:ahLst/>
              <a:cxnLst/>
              <a:rect l="l" t="t" r="r" b="b"/>
              <a:pathLst>
                <a:path w="12882" h="1586" extrusionOk="0">
                  <a:moveTo>
                    <a:pt x="853" y="295"/>
                  </a:moveTo>
                  <a:cubicBezTo>
                    <a:pt x="852" y="295"/>
                    <a:pt x="852" y="295"/>
                    <a:pt x="852" y="295"/>
                  </a:cubicBezTo>
                  <a:cubicBezTo>
                    <a:pt x="852" y="296"/>
                    <a:pt x="853" y="298"/>
                    <a:pt x="854" y="299"/>
                  </a:cubicBezTo>
                  <a:lnTo>
                    <a:pt x="854" y="299"/>
                  </a:lnTo>
                  <a:cubicBezTo>
                    <a:pt x="856" y="296"/>
                    <a:pt x="856" y="295"/>
                    <a:pt x="853" y="295"/>
                  </a:cubicBezTo>
                  <a:close/>
                  <a:moveTo>
                    <a:pt x="3059" y="1041"/>
                  </a:moveTo>
                  <a:lnTo>
                    <a:pt x="3059" y="1041"/>
                  </a:lnTo>
                  <a:cubicBezTo>
                    <a:pt x="3058" y="1041"/>
                    <a:pt x="3057" y="1041"/>
                    <a:pt x="3058" y="1042"/>
                  </a:cubicBezTo>
                  <a:lnTo>
                    <a:pt x="3058" y="1042"/>
                  </a:lnTo>
                  <a:cubicBezTo>
                    <a:pt x="3058" y="1041"/>
                    <a:pt x="3058" y="1041"/>
                    <a:pt x="3059" y="1041"/>
                  </a:cubicBezTo>
                  <a:close/>
                  <a:moveTo>
                    <a:pt x="7832" y="1043"/>
                  </a:moveTo>
                  <a:lnTo>
                    <a:pt x="7832" y="1043"/>
                  </a:lnTo>
                  <a:cubicBezTo>
                    <a:pt x="7833" y="1044"/>
                    <a:pt x="7834" y="1045"/>
                    <a:pt x="7836" y="1046"/>
                  </a:cubicBezTo>
                  <a:lnTo>
                    <a:pt x="7836" y="1046"/>
                  </a:lnTo>
                  <a:cubicBezTo>
                    <a:pt x="7852" y="1045"/>
                    <a:pt x="7854" y="1044"/>
                    <a:pt x="7832" y="1043"/>
                  </a:cubicBezTo>
                  <a:close/>
                  <a:moveTo>
                    <a:pt x="2551" y="1050"/>
                  </a:moveTo>
                  <a:lnTo>
                    <a:pt x="2551" y="1050"/>
                  </a:lnTo>
                  <a:cubicBezTo>
                    <a:pt x="2554" y="1050"/>
                    <a:pt x="2557" y="1050"/>
                    <a:pt x="2560" y="1050"/>
                  </a:cubicBezTo>
                  <a:cubicBezTo>
                    <a:pt x="2557" y="1050"/>
                    <a:pt x="2554" y="1050"/>
                    <a:pt x="2551" y="1050"/>
                  </a:cubicBezTo>
                  <a:close/>
                  <a:moveTo>
                    <a:pt x="2345" y="1055"/>
                  </a:moveTo>
                  <a:cubicBezTo>
                    <a:pt x="2365" y="1056"/>
                    <a:pt x="2374" y="1058"/>
                    <a:pt x="2376" y="1060"/>
                  </a:cubicBezTo>
                  <a:lnTo>
                    <a:pt x="2376" y="1060"/>
                  </a:lnTo>
                  <a:cubicBezTo>
                    <a:pt x="2366" y="1058"/>
                    <a:pt x="2355" y="1056"/>
                    <a:pt x="2345" y="1055"/>
                  </a:cubicBezTo>
                  <a:close/>
                  <a:moveTo>
                    <a:pt x="6818" y="1059"/>
                  </a:moveTo>
                  <a:cubicBezTo>
                    <a:pt x="6818" y="1059"/>
                    <a:pt x="6817" y="1059"/>
                    <a:pt x="6817" y="1060"/>
                  </a:cubicBezTo>
                  <a:cubicBezTo>
                    <a:pt x="6747" y="1062"/>
                    <a:pt x="6768" y="1063"/>
                    <a:pt x="6823" y="1064"/>
                  </a:cubicBezTo>
                  <a:lnTo>
                    <a:pt x="6823" y="1064"/>
                  </a:lnTo>
                  <a:cubicBezTo>
                    <a:pt x="6822" y="1061"/>
                    <a:pt x="6820" y="1059"/>
                    <a:pt x="6818" y="1059"/>
                  </a:cubicBezTo>
                  <a:close/>
                  <a:moveTo>
                    <a:pt x="12841" y="1053"/>
                  </a:moveTo>
                  <a:cubicBezTo>
                    <a:pt x="12832" y="1053"/>
                    <a:pt x="12819" y="1054"/>
                    <a:pt x="12800" y="1055"/>
                  </a:cubicBezTo>
                  <a:cubicBezTo>
                    <a:pt x="12795" y="1058"/>
                    <a:pt x="12790" y="1060"/>
                    <a:pt x="12785" y="1063"/>
                  </a:cubicBezTo>
                  <a:lnTo>
                    <a:pt x="12785" y="1063"/>
                  </a:lnTo>
                  <a:cubicBezTo>
                    <a:pt x="12788" y="1063"/>
                    <a:pt x="12791" y="1063"/>
                    <a:pt x="12794" y="1063"/>
                  </a:cubicBezTo>
                  <a:cubicBezTo>
                    <a:pt x="12804" y="1063"/>
                    <a:pt x="12814" y="1063"/>
                    <a:pt x="12823" y="1064"/>
                  </a:cubicBezTo>
                  <a:cubicBezTo>
                    <a:pt x="12824" y="1065"/>
                    <a:pt x="12826" y="1065"/>
                    <a:pt x="12828" y="1065"/>
                  </a:cubicBezTo>
                  <a:cubicBezTo>
                    <a:pt x="12844" y="1065"/>
                    <a:pt x="12882" y="1053"/>
                    <a:pt x="12841" y="1053"/>
                  </a:cubicBezTo>
                  <a:close/>
                  <a:moveTo>
                    <a:pt x="7113" y="1088"/>
                  </a:moveTo>
                  <a:lnTo>
                    <a:pt x="7113" y="1088"/>
                  </a:lnTo>
                  <a:cubicBezTo>
                    <a:pt x="7124" y="1089"/>
                    <a:pt x="7133" y="1090"/>
                    <a:pt x="7140" y="1090"/>
                  </a:cubicBezTo>
                  <a:lnTo>
                    <a:pt x="7140" y="1090"/>
                  </a:lnTo>
                  <a:cubicBezTo>
                    <a:pt x="7133" y="1092"/>
                    <a:pt x="7128" y="1093"/>
                    <a:pt x="7124" y="1093"/>
                  </a:cubicBezTo>
                  <a:cubicBezTo>
                    <a:pt x="7119" y="1093"/>
                    <a:pt x="7116" y="1091"/>
                    <a:pt x="7113" y="1088"/>
                  </a:cubicBezTo>
                  <a:close/>
                  <a:moveTo>
                    <a:pt x="2438" y="1088"/>
                  </a:moveTo>
                  <a:cubicBezTo>
                    <a:pt x="2457" y="1091"/>
                    <a:pt x="2465" y="1094"/>
                    <a:pt x="2451" y="1098"/>
                  </a:cubicBezTo>
                  <a:lnTo>
                    <a:pt x="2451" y="1098"/>
                  </a:lnTo>
                  <a:cubicBezTo>
                    <a:pt x="2447" y="1095"/>
                    <a:pt x="2443" y="1091"/>
                    <a:pt x="2438" y="1088"/>
                  </a:cubicBezTo>
                  <a:close/>
                  <a:moveTo>
                    <a:pt x="10904" y="1101"/>
                  </a:moveTo>
                  <a:cubicBezTo>
                    <a:pt x="10910" y="1110"/>
                    <a:pt x="10922" y="1118"/>
                    <a:pt x="10934" y="1129"/>
                  </a:cubicBezTo>
                  <a:cubicBezTo>
                    <a:pt x="10903" y="1119"/>
                    <a:pt x="10899" y="1110"/>
                    <a:pt x="10904" y="1101"/>
                  </a:cubicBezTo>
                  <a:close/>
                  <a:moveTo>
                    <a:pt x="12640" y="1090"/>
                  </a:moveTo>
                  <a:lnTo>
                    <a:pt x="12640" y="1090"/>
                  </a:lnTo>
                  <a:cubicBezTo>
                    <a:pt x="12592" y="1106"/>
                    <a:pt x="12550" y="1124"/>
                    <a:pt x="12527" y="1139"/>
                  </a:cubicBezTo>
                  <a:lnTo>
                    <a:pt x="12527" y="1139"/>
                  </a:lnTo>
                  <a:cubicBezTo>
                    <a:pt x="12535" y="1114"/>
                    <a:pt x="12576" y="1100"/>
                    <a:pt x="12640" y="1090"/>
                  </a:cubicBezTo>
                  <a:close/>
                  <a:moveTo>
                    <a:pt x="6302" y="1206"/>
                  </a:moveTo>
                  <a:lnTo>
                    <a:pt x="6302" y="1206"/>
                  </a:lnTo>
                  <a:cubicBezTo>
                    <a:pt x="6293" y="1207"/>
                    <a:pt x="6285" y="1212"/>
                    <a:pt x="6276" y="1221"/>
                  </a:cubicBezTo>
                  <a:lnTo>
                    <a:pt x="6276" y="1221"/>
                  </a:lnTo>
                  <a:cubicBezTo>
                    <a:pt x="6285" y="1217"/>
                    <a:pt x="6294" y="1213"/>
                    <a:pt x="6302" y="1206"/>
                  </a:cubicBezTo>
                  <a:close/>
                  <a:moveTo>
                    <a:pt x="7540" y="1271"/>
                  </a:moveTo>
                  <a:cubicBezTo>
                    <a:pt x="7503" y="1274"/>
                    <a:pt x="7486" y="1276"/>
                    <a:pt x="7478" y="1279"/>
                  </a:cubicBezTo>
                  <a:lnTo>
                    <a:pt x="7478" y="1279"/>
                  </a:lnTo>
                  <a:cubicBezTo>
                    <a:pt x="7488" y="1276"/>
                    <a:pt x="7506" y="1273"/>
                    <a:pt x="7540" y="1271"/>
                  </a:cubicBezTo>
                  <a:close/>
                  <a:moveTo>
                    <a:pt x="7435" y="1278"/>
                  </a:moveTo>
                  <a:lnTo>
                    <a:pt x="7435" y="1278"/>
                  </a:lnTo>
                  <a:cubicBezTo>
                    <a:pt x="7446" y="1279"/>
                    <a:pt x="7456" y="1279"/>
                    <a:pt x="7468" y="1279"/>
                  </a:cubicBezTo>
                  <a:cubicBezTo>
                    <a:pt x="7470" y="1279"/>
                    <a:pt x="7473" y="1279"/>
                    <a:pt x="7475" y="1279"/>
                  </a:cubicBezTo>
                  <a:lnTo>
                    <a:pt x="7475" y="1279"/>
                  </a:lnTo>
                  <a:cubicBezTo>
                    <a:pt x="7468" y="1282"/>
                    <a:pt x="7469" y="1283"/>
                    <a:pt x="7467" y="1283"/>
                  </a:cubicBezTo>
                  <a:cubicBezTo>
                    <a:pt x="7465" y="1283"/>
                    <a:pt x="7459" y="1281"/>
                    <a:pt x="7435" y="1278"/>
                  </a:cubicBezTo>
                  <a:close/>
                  <a:moveTo>
                    <a:pt x="7583" y="1265"/>
                  </a:moveTo>
                  <a:cubicBezTo>
                    <a:pt x="7593" y="1273"/>
                    <a:pt x="7603" y="1279"/>
                    <a:pt x="7613" y="1285"/>
                  </a:cubicBezTo>
                  <a:lnTo>
                    <a:pt x="7613" y="1285"/>
                  </a:lnTo>
                  <a:cubicBezTo>
                    <a:pt x="7490" y="1294"/>
                    <a:pt x="7545" y="1301"/>
                    <a:pt x="7422" y="1305"/>
                  </a:cubicBezTo>
                  <a:cubicBezTo>
                    <a:pt x="7493" y="1299"/>
                    <a:pt x="7450" y="1288"/>
                    <a:pt x="7475" y="1279"/>
                  </a:cubicBezTo>
                  <a:lnTo>
                    <a:pt x="7475" y="1279"/>
                  </a:lnTo>
                  <a:cubicBezTo>
                    <a:pt x="7512" y="1279"/>
                    <a:pt x="7552" y="1272"/>
                    <a:pt x="7583" y="1265"/>
                  </a:cubicBezTo>
                  <a:close/>
                  <a:moveTo>
                    <a:pt x="11385" y="1055"/>
                  </a:moveTo>
                  <a:cubicBezTo>
                    <a:pt x="11406" y="1055"/>
                    <a:pt x="11435" y="1063"/>
                    <a:pt x="11478" y="1083"/>
                  </a:cubicBezTo>
                  <a:cubicBezTo>
                    <a:pt x="11328" y="1171"/>
                    <a:pt x="11569" y="1324"/>
                    <a:pt x="11323" y="1382"/>
                  </a:cubicBezTo>
                  <a:cubicBezTo>
                    <a:pt x="11448" y="1302"/>
                    <a:pt x="11276" y="1055"/>
                    <a:pt x="11385" y="1055"/>
                  </a:cubicBezTo>
                  <a:close/>
                  <a:moveTo>
                    <a:pt x="5699" y="1298"/>
                  </a:moveTo>
                  <a:cubicBezTo>
                    <a:pt x="5740" y="1298"/>
                    <a:pt x="5745" y="1404"/>
                    <a:pt x="5762" y="1517"/>
                  </a:cubicBezTo>
                  <a:lnTo>
                    <a:pt x="5762" y="1517"/>
                  </a:lnTo>
                  <a:cubicBezTo>
                    <a:pt x="5654" y="1497"/>
                    <a:pt x="5541" y="1477"/>
                    <a:pt x="5553" y="1475"/>
                  </a:cubicBezTo>
                  <a:cubicBezTo>
                    <a:pt x="5628" y="1346"/>
                    <a:pt x="5672" y="1298"/>
                    <a:pt x="5699" y="1298"/>
                  </a:cubicBezTo>
                  <a:close/>
                  <a:moveTo>
                    <a:pt x="7577" y="1565"/>
                  </a:moveTo>
                  <a:cubicBezTo>
                    <a:pt x="7577" y="1566"/>
                    <a:pt x="7576" y="1566"/>
                    <a:pt x="7575" y="1566"/>
                  </a:cubicBezTo>
                  <a:cubicBezTo>
                    <a:pt x="7575" y="1566"/>
                    <a:pt x="7574" y="1566"/>
                    <a:pt x="7573" y="1565"/>
                  </a:cubicBezTo>
                  <a:lnTo>
                    <a:pt x="7573" y="1565"/>
                  </a:lnTo>
                  <a:cubicBezTo>
                    <a:pt x="7575" y="1565"/>
                    <a:pt x="7577" y="1565"/>
                    <a:pt x="7577" y="1565"/>
                  </a:cubicBezTo>
                  <a:close/>
                  <a:moveTo>
                    <a:pt x="7621" y="1290"/>
                  </a:moveTo>
                  <a:cubicBezTo>
                    <a:pt x="7776" y="1379"/>
                    <a:pt x="7902" y="1305"/>
                    <a:pt x="7871" y="1458"/>
                  </a:cubicBezTo>
                  <a:cubicBezTo>
                    <a:pt x="7857" y="1505"/>
                    <a:pt x="7871" y="1568"/>
                    <a:pt x="7829" y="1568"/>
                  </a:cubicBezTo>
                  <a:cubicBezTo>
                    <a:pt x="7801" y="1568"/>
                    <a:pt x="7750" y="1542"/>
                    <a:pt x="7653" y="1470"/>
                  </a:cubicBezTo>
                  <a:cubicBezTo>
                    <a:pt x="7640" y="1469"/>
                    <a:pt x="7629" y="1468"/>
                    <a:pt x="7621" y="1468"/>
                  </a:cubicBezTo>
                  <a:cubicBezTo>
                    <a:pt x="7543" y="1468"/>
                    <a:pt x="7647" y="1519"/>
                    <a:pt x="7571" y="1565"/>
                  </a:cubicBezTo>
                  <a:lnTo>
                    <a:pt x="7571" y="1565"/>
                  </a:lnTo>
                  <a:cubicBezTo>
                    <a:pt x="7553" y="1555"/>
                    <a:pt x="7498" y="1506"/>
                    <a:pt x="7391" y="1506"/>
                  </a:cubicBezTo>
                  <a:cubicBezTo>
                    <a:pt x="7380" y="1506"/>
                    <a:pt x="7368" y="1506"/>
                    <a:pt x="7357" y="1507"/>
                  </a:cubicBezTo>
                  <a:cubicBezTo>
                    <a:pt x="7293" y="1411"/>
                    <a:pt x="7527" y="1403"/>
                    <a:pt x="7621" y="1290"/>
                  </a:cubicBezTo>
                  <a:close/>
                  <a:moveTo>
                    <a:pt x="5764" y="1574"/>
                  </a:moveTo>
                  <a:cubicBezTo>
                    <a:pt x="5762" y="1578"/>
                    <a:pt x="5766" y="1581"/>
                    <a:pt x="5776" y="1581"/>
                  </a:cubicBezTo>
                  <a:cubicBezTo>
                    <a:pt x="5778" y="1580"/>
                    <a:pt x="5780" y="1579"/>
                    <a:pt x="5780" y="1579"/>
                  </a:cubicBezTo>
                  <a:lnTo>
                    <a:pt x="5780" y="1579"/>
                  </a:lnTo>
                  <a:cubicBezTo>
                    <a:pt x="5778" y="1579"/>
                    <a:pt x="5775" y="1579"/>
                    <a:pt x="5773" y="1579"/>
                  </a:cubicBezTo>
                  <a:cubicBezTo>
                    <a:pt x="5773" y="1578"/>
                    <a:pt x="5773" y="1576"/>
                    <a:pt x="5772" y="1575"/>
                  </a:cubicBezTo>
                  <a:lnTo>
                    <a:pt x="5772" y="1575"/>
                  </a:lnTo>
                  <a:cubicBezTo>
                    <a:pt x="5770" y="1574"/>
                    <a:pt x="5768" y="1574"/>
                    <a:pt x="5764" y="1574"/>
                  </a:cubicBezTo>
                  <a:close/>
                  <a:moveTo>
                    <a:pt x="390" y="1"/>
                  </a:moveTo>
                  <a:cubicBezTo>
                    <a:pt x="311" y="1"/>
                    <a:pt x="203" y="69"/>
                    <a:pt x="154" y="116"/>
                  </a:cubicBezTo>
                  <a:cubicBezTo>
                    <a:pt x="162" y="128"/>
                    <a:pt x="168" y="140"/>
                    <a:pt x="198" y="140"/>
                  </a:cubicBezTo>
                  <a:cubicBezTo>
                    <a:pt x="208" y="140"/>
                    <a:pt x="222" y="138"/>
                    <a:pt x="240" y="135"/>
                  </a:cubicBezTo>
                  <a:lnTo>
                    <a:pt x="240" y="135"/>
                  </a:lnTo>
                  <a:cubicBezTo>
                    <a:pt x="89" y="183"/>
                    <a:pt x="135" y="225"/>
                    <a:pt x="1" y="237"/>
                  </a:cubicBezTo>
                  <a:cubicBezTo>
                    <a:pt x="885" y="1057"/>
                    <a:pt x="1961" y="1570"/>
                    <a:pt x="2929" y="1570"/>
                  </a:cubicBezTo>
                  <a:cubicBezTo>
                    <a:pt x="2946" y="1570"/>
                    <a:pt x="2963" y="1570"/>
                    <a:pt x="2980" y="1570"/>
                  </a:cubicBezTo>
                  <a:cubicBezTo>
                    <a:pt x="2990" y="1569"/>
                    <a:pt x="3017" y="1569"/>
                    <a:pt x="3059" y="1569"/>
                  </a:cubicBezTo>
                  <a:cubicBezTo>
                    <a:pt x="3430" y="1569"/>
                    <a:pt x="4920" y="1586"/>
                    <a:pt x="5043" y="1586"/>
                  </a:cubicBezTo>
                  <a:cubicBezTo>
                    <a:pt x="5078" y="1493"/>
                    <a:pt x="5152" y="1417"/>
                    <a:pt x="5247" y="1377"/>
                  </a:cubicBezTo>
                  <a:cubicBezTo>
                    <a:pt x="5248" y="1370"/>
                    <a:pt x="5250" y="1367"/>
                    <a:pt x="5253" y="1367"/>
                  </a:cubicBezTo>
                  <a:cubicBezTo>
                    <a:pt x="5274" y="1367"/>
                    <a:pt x="5356" y="1538"/>
                    <a:pt x="5452" y="1538"/>
                  </a:cubicBezTo>
                  <a:cubicBezTo>
                    <a:pt x="5473" y="1538"/>
                    <a:pt x="5495" y="1530"/>
                    <a:pt x="5518" y="1509"/>
                  </a:cubicBezTo>
                  <a:lnTo>
                    <a:pt x="5518" y="1509"/>
                  </a:lnTo>
                  <a:cubicBezTo>
                    <a:pt x="5531" y="1525"/>
                    <a:pt x="5565" y="1543"/>
                    <a:pt x="5537" y="1563"/>
                  </a:cubicBezTo>
                  <a:cubicBezTo>
                    <a:pt x="5544" y="1563"/>
                    <a:pt x="5712" y="1566"/>
                    <a:pt x="5764" y="1574"/>
                  </a:cubicBezTo>
                  <a:lnTo>
                    <a:pt x="5764" y="1574"/>
                  </a:lnTo>
                  <a:cubicBezTo>
                    <a:pt x="5766" y="1572"/>
                    <a:pt x="5768" y="1570"/>
                    <a:pt x="5771" y="1568"/>
                  </a:cubicBezTo>
                  <a:lnTo>
                    <a:pt x="5771" y="1568"/>
                  </a:lnTo>
                  <a:cubicBezTo>
                    <a:pt x="5771" y="1570"/>
                    <a:pt x="5772" y="1573"/>
                    <a:pt x="5772" y="1575"/>
                  </a:cubicBezTo>
                  <a:lnTo>
                    <a:pt x="5772" y="1575"/>
                  </a:lnTo>
                  <a:cubicBezTo>
                    <a:pt x="5777" y="1576"/>
                    <a:pt x="5780" y="1577"/>
                    <a:pt x="5780" y="1579"/>
                  </a:cubicBezTo>
                  <a:lnTo>
                    <a:pt x="5780" y="1579"/>
                  </a:lnTo>
                  <a:cubicBezTo>
                    <a:pt x="5995" y="1568"/>
                    <a:pt x="7448" y="1570"/>
                    <a:pt x="7569" y="1566"/>
                  </a:cubicBezTo>
                  <a:lnTo>
                    <a:pt x="7569" y="1566"/>
                  </a:lnTo>
                  <a:cubicBezTo>
                    <a:pt x="7564" y="1569"/>
                    <a:pt x="7558" y="1571"/>
                    <a:pt x="7551" y="1574"/>
                  </a:cubicBezTo>
                  <a:cubicBezTo>
                    <a:pt x="7550" y="1575"/>
                    <a:pt x="7629" y="1576"/>
                    <a:pt x="7764" y="1576"/>
                  </a:cubicBezTo>
                  <a:cubicBezTo>
                    <a:pt x="8424" y="1576"/>
                    <a:pt x="10419" y="1565"/>
                    <a:pt x="10761" y="1565"/>
                  </a:cubicBezTo>
                  <a:cubicBezTo>
                    <a:pt x="10787" y="1565"/>
                    <a:pt x="10803" y="1565"/>
                    <a:pt x="10808" y="1565"/>
                  </a:cubicBezTo>
                  <a:cubicBezTo>
                    <a:pt x="10841" y="1566"/>
                    <a:pt x="10873" y="1566"/>
                    <a:pt x="10905" y="1566"/>
                  </a:cubicBezTo>
                  <a:cubicBezTo>
                    <a:pt x="11573" y="1566"/>
                    <a:pt x="12162" y="1388"/>
                    <a:pt x="12754" y="1079"/>
                  </a:cubicBezTo>
                  <a:lnTo>
                    <a:pt x="12754" y="1079"/>
                  </a:lnTo>
                  <a:cubicBezTo>
                    <a:pt x="12783" y="1077"/>
                    <a:pt x="12815" y="1076"/>
                    <a:pt x="12849" y="1074"/>
                  </a:cubicBezTo>
                  <a:lnTo>
                    <a:pt x="12849" y="1074"/>
                  </a:lnTo>
                  <a:cubicBezTo>
                    <a:pt x="12846" y="1074"/>
                    <a:pt x="12843" y="1074"/>
                    <a:pt x="12840" y="1074"/>
                  </a:cubicBezTo>
                  <a:cubicBezTo>
                    <a:pt x="12819" y="1074"/>
                    <a:pt x="12795" y="1072"/>
                    <a:pt x="12775" y="1068"/>
                  </a:cubicBezTo>
                  <a:lnTo>
                    <a:pt x="12775" y="1068"/>
                  </a:lnTo>
                  <a:cubicBezTo>
                    <a:pt x="12779" y="1066"/>
                    <a:pt x="12782" y="1065"/>
                    <a:pt x="12785" y="1063"/>
                  </a:cubicBezTo>
                  <a:lnTo>
                    <a:pt x="12785" y="1063"/>
                  </a:lnTo>
                  <a:cubicBezTo>
                    <a:pt x="12776" y="1063"/>
                    <a:pt x="12768" y="1064"/>
                    <a:pt x="12759" y="1065"/>
                  </a:cubicBezTo>
                  <a:lnTo>
                    <a:pt x="12759" y="1065"/>
                  </a:lnTo>
                  <a:cubicBezTo>
                    <a:pt x="12721" y="1055"/>
                    <a:pt x="12712" y="1041"/>
                    <a:pt x="12804" y="1034"/>
                  </a:cubicBezTo>
                  <a:cubicBezTo>
                    <a:pt x="12759" y="1010"/>
                    <a:pt x="12700" y="1001"/>
                    <a:pt x="12635" y="1001"/>
                  </a:cubicBezTo>
                  <a:cubicBezTo>
                    <a:pt x="12445" y="1001"/>
                    <a:pt x="12201" y="1081"/>
                    <a:pt x="12081" y="1113"/>
                  </a:cubicBezTo>
                  <a:lnTo>
                    <a:pt x="12081" y="1113"/>
                  </a:lnTo>
                  <a:cubicBezTo>
                    <a:pt x="12025" y="1079"/>
                    <a:pt x="11922" y="1043"/>
                    <a:pt x="11814" y="1030"/>
                  </a:cubicBezTo>
                  <a:lnTo>
                    <a:pt x="11814" y="1030"/>
                  </a:lnTo>
                  <a:cubicBezTo>
                    <a:pt x="11932" y="1029"/>
                    <a:pt x="12115" y="923"/>
                    <a:pt x="12084" y="923"/>
                  </a:cubicBezTo>
                  <a:cubicBezTo>
                    <a:pt x="12083" y="923"/>
                    <a:pt x="12082" y="923"/>
                    <a:pt x="12081" y="923"/>
                  </a:cubicBezTo>
                  <a:cubicBezTo>
                    <a:pt x="12067" y="897"/>
                    <a:pt x="11926" y="888"/>
                    <a:pt x="11924" y="865"/>
                  </a:cubicBezTo>
                  <a:cubicBezTo>
                    <a:pt x="11513" y="974"/>
                    <a:pt x="11339" y="1037"/>
                    <a:pt x="10975" y="1041"/>
                  </a:cubicBezTo>
                  <a:cubicBezTo>
                    <a:pt x="10952" y="1051"/>
                    <a:pt x="10936" y="1059"/>
                    <a:pt x="10924" y="1066"/>
                  </a:cubicBezTo>
                  <a:lnTo>
                    <a:pt x="10924" y="1066"/>
                  </a:lnTo>
                  <a:cubicBezTo>
                    <a:pt x="10922" y="1057"/>
                    <a:pt x="10912" y="1048"/>
                    <a:pt x="10887" y="1037"/>
                  </a:cubicBezTo>
                  <a:lnTo>
                    <a:pt x="10887" y="1037"/>
                  </a:lnTo>
                  <a:cubicBezTo>
                    <a:pt x="10839" y="1041"/>
                    <a:pt x="10859" y="1050"/>
                    <a:pt x="10790" y="1057"/>
                  </a:cubicBezTo>
                  <a:cubicBezTo>
                    <a:pt x="10795" y="1058"/>
                    <a:pt x="10765" y="1058"/>
                    <a:pt x="10706" y="1058"/>
                  </a:cubicBezTo>
                  <a:cubicBezTo>
                    <a:pt x="10460" y="1058"/>
                    <a:pt x="9721" y="1054"/>
                    <a:pt x="9132" y="1054"/>
                  </a:cubicBezTo>
                  <a:cubicBezTo>
                    <a:pt x="8689" y="1054"/>
                    <a:pt x="8331" y="1056"/>
                    <a:pt x="8333" y="1064"/>
                  </a:cubicBezTo>
                  <a:cubicBezTo>
                    <a:pt x="8407" y="1081"/>
                    <a:pt x="8391" y="1141"/>
                    <a:pt x="8187" y="1159"/>
                  </a:cubicBezTo>
                  <a:cubicBezTo>
                    <a:pt x="8237" y="1121"/>
                    <a:pt x="8158" y="1067"/>
                    <a:pt x="8081" y="1067"/>
                  </a:cubicBezTo>
                  <a:cubicBezTo>
                    <a:pt x="8038" y="1067"/>
                    <a:pt x="7996" y="1085"/>
                    <a:pt x="7978" y="1132"/>
                  </a:cubicBezTo>
                  <a:cubicBezTo>
                    <a:pt x="7984" y="1131"/>
                    <a:pt x="7991" y="1130"/>
                    <a:pt x="7997" y="1130"/>
                  </a:cubicBezTo>
                  <a:cubicBezTo>
                    <a:pt x="8075" y="1130"/>
                    <a:pt x="8119" y="1195"/>
                    <a:pt x="8138" y="1210"/>
                  </a:cubicBezTo>
                  <a:lnTo>
                    <a:pt x="8138" y="1210"/>
                  </a:lnTo>
                  <a:cubicBezTo>
                    <a:pt x="7885" y="1193"/>
                    <a:pt x="7977" y="1132"/>
                    <a:pt x="7836" y="1046"/>
                  </a:cubicBezTo>
                  <a:lnTo>
                    <a:pt x="7836" y="1046"/>
                  </a:lnTo>
                  <a:cubicBezTo>
                    <a:pt x="7760" y="1049"/>
                    <a:pt x="7366" y="1051"/>
                    <a:pt x="7357" y="1053"/>
                  </a:cubicBezTo>
                  <a:cubicBezTo>
                    <a:pt x="7251" y="1059"/>
                    <a:pt x="7193" y="1075"/>
                    <a:pt x="7159" y="1085"/>
                  </a:cubicBezTo>
                  <a:lnTo>
                    <a:pt x="7159" y="1085"/>
                  </a:lnTo>
                  <a:cubicBezTo>
                    <a:pt x="7144" y="1079"/>
                    <a:pt x="7106" y="1069"/>
                    <a:pt x="7085" y="1066"/>
                  </a:cubicBezTo>
                  <a:lnTo>
                    <a:pt x="7085" y="1066"/>
                  </a:lnTo>
                  <a:cubicBezTo>
                    <a:pt x="7166" y="1064"/>
                    <a:pt x="6931" y="1065"/>
                    <a:pt x="6823" y="1064"/>
                  </a:cubicBezTo>
                  <a:lnTo>
                    <a:pt x="6823" y="1064"/>
                  </a:lnTo>
                  <a:cubicBezTo>
                    <a:pt x="6832" y="1083"/>
                    <a:pt x="6822" y="1166"/>
                    <a:pt x="6826" y="1229"/>
                  </a:cubicBezTo>
                  <a:lnTo>
                    <a:pt x="6826" y="1229"/>
                  </a:lnTo>
                  <a:cubicBezTo>
                    <a:pt x="6794" y="1174"/>
                    <a:pt x="6749" y="1116"/>
                    <a:pt x="6684" y="1116"/>
                  </a:cubicBezTo>
                  <a:cubicBezTo>
                    <a:pt x="6649" y="1116"/>
                    <a:pt x="6609" y="1133"/>
                    <a:pt x="6561" y="1176"/>
                  </a:cubicBezTo>
                  <a:cubicBezTo>
                    <a:pt x="6710" y="1241"/>
                    <a:pt x="6735" y="1298"/>
                    <a:pt x="6643" y="1403"/>
                  </a:cubicBezTo>
                  <a:cubicBezTo>
                    <a:pt x="6640" y="1403"/>
                    <a:pt x="6638" y="1403"/>
                    <a:pt x="6635" y="1403"/>
                  </a:cubicBezTo>
                  <a:cubicBezTo>
                    <a:pt x="6532" y="1403"/>
                    <a:pt x="6396" y="1224"/>
                    <a:pt x="6390" y="1224"/>
                  </a:cubicBezTo>
                  <a:cubicBezTo>
                    <a:pt x="6390" y="1224"/>
                    <a:pt x="6390" y="1224"/>
                    <a:pt x="6390" y="1224"/>
                  </a:cubicBezTo>
                  <a:cubicBezTo>
                    <a:pt x="6413" y="1245"/>
                    <a:pt x="6348" y="1298"/>
                    <a:pt x="6355" y="1356"/>
                  </a:cubicBezTo>
                  <a:cubicBezTo>
                    <a:pt x="6298" y="1358"/>
                    <a:pt x="6261" y="1360"/>
                    <a:pt x="6314" y="1360"/>
                  </a:cubicBezTo>
                  <a:cubicBezTo>
                    <a:pt x="6337" y="1360"/>
                    <a:pt x="6374" y="1359"/>
                    <a:pt x="6432" y="1359"/>
                  </a:cubicBezTo>
                  <a:lnTo>
                    <a:pt x="6432" y="1359"/>
                  </a:lnTo>
                  <a:cubicBezTo>
                    <a:pt x="6391" y="1365"/>
                    <a:pt x="6264" y="1414"/>
                    <a:pt x="6232" y="1441"/>
                  </a:cubicBezTo>
                  <a:lnTo>
                    <a:pt x="6232" y="1441"/>
                  </a:lnTo>
                  <a:cubicBezTo>
                    <a:pt x="6203" y="1393"/>
                    <a:pt x="6234" y="1265"/>
                    <a:pt x="6276" y="1221"/>
                  </a:cubicBezTo>
                  <a:lnTo>
                    <a:pt x="6276" y="1221"/>
                  </a:lnTo>
                  <a:cubicBezTo>
                    <a:pt x="6268" y="1224"/>
                    <a:pt x="6258" y="1225"/>
                    <a:pt x="6248" y="1225"/>
                  </a:cubicBezTo>
                  <a:cubicBezTo>
                    <a:pt x="6166" y="1225"/>
                    <a:pt x="6060" y="1119"/>
                    <a:pt x="6010" y="1055"/>
                  </a:cubicBezTo>
                  <a:cubicBezTo>
                    <a:pt x="5956" y="1046"/>
                    <a:pt x="5202" y="1045"/>
                    <a:pt x="4469" y="1045"/>
                  </a:cubicBezTo>
                  <a:cubicBezTo>
                    <a:pt x="4225" y="1045"/>
                    <a:pt x="3983" y="1045"/>
                    <a:pt x="3770" y="1045"/>
                  </a:cubicBezTo>
                  <a:cubicBezTo>
                    <a:pt x="3366" y="1045"/>
                    <a:pt x="3067" y="1044"/>
                    <a:pt x="3058" y="1042"/>
                  </a:cubicBezTo>
                  <a:lnTo>
                    <a:pt x="3058" y="1042"/>
                  </a:lnTo>
                  <a:cubicBezTo>
                    <a:pt x="3045" y="1047"/>
                    <a:pt x="3020" y="1051"/>
                    <a:pt x="2977" y="1051"/>
                  </a:cubicBezTo>
                  <a:cubicBezTo>
                    <a:pt x="2919" y="1051"/>
                    <a:pt x="2829" y="1044"/>
                    <a:pt x="2695" y="1027"/>
                  </a:cubicBezTo>
                  <a:lnTo>
                    <a:pt x="2695" y="1027"/>
                  </a:lnTo>
                  <a:cubicBezTo>
                    <a:pt x="2748" y="1062"/>
                    <a:pt x="2744" y="1071"/>
                    <a:pt x="2721" y="1071"/>
                  </a:cubicBezTo>
                  <a:cubicBezTo>
                    <a:pt x="2693" y="1071"/>
                    <a:pt x="2636" y="1056"/>
                    <a:pt x="2628" y="1056"/>
                  </a:cubicBezTo>
                  <a:cubicBezTo>
                    <a:pt x="2627" y="1056"/>
                    <a:pt x="2626" y="1057"/>
                    <a:pt x="2627" y="1057"/>
                  </a:cubicBezTo>
                  <a:cubicBezTo>
                    <a:pt x="2559" y="1069"/>
                    <a:pt x="2490" y="1076"/>
                    <a:pt x="2421" y="1078"/>
                  </a:cubicBezTo>
                  <a:lnTo>
                    <a:pt x="2421" y="1078"/>
                  </a:lnTo>
                  <a:cubicBezTo>
                    <a:pt x="2411" y="1073"/>
                    <a:pt x="2400" y="1068"/>
                    <a:pt x="2389" y="1064"/>
                  </a:cubicBezTo>
                  <a:lnTo>
                    <a:pt x="2389" y="1064"/>
                  </a:lnTo>
                  <a:cubicBezTo>
                    <a:pt x="2401" y="1055"/>
                    <a:pt x="2441" y="1047"/>
                    <a:pt x="2495" y="1047"/>
                  </a:cubicBezTo>
                  <a:cubicBezTo>
                    <a:pt x="2513" y="1047"/>
                    <a:pt x="2531" y="1048"/>
                    <a:pt x="2551" y="1050"/>
                  </a:cubicBezTo>
                  <a:lnTo>
                    <a:pt x="2551" y="1050"/>
                  </a:lnTo>
                  <a:cubicBezTo>
                    <a:pt x="2508" y="1043"/>
                    <a:pt x="2642" y="1019"/>
                    <a:pt x="2518" y="1004"/>
                  </a:cubicBezTo>
                  <a:cubicBezTo>
                    <a:pt x="2055" y="937"/>
                    <a:pt x="1559" y="779"/>
                    <a:pt x="1248" y="527"/>
                  </a:cubicBezTo>
                  <a:cubicBezTo>
                    <a:pt x="1241" y="532"/>
                    <a:pt x="1227" y="535"/>
                    <a:pt x="1207" y="535"/>
                  </a:cubicBezTo>
                  <a:cubicBezTo>
                    <a:pt x="1164" y="535"/>
                    <a:pt x="1096" y="524"/>
                    <a:pt x="1027" y="512"/>
                  </a:cubicBezTo>
                  <a:lnTo>
                    <a:pt x="1027" y="512"/>
                  </a:lnTo>
                  <a:cubicBezTo>
                    <a:pt x="1006" y="492"/>
                    <a:pt x="958" y="500"/>
                    <a:pt x="968" y="496"/>
                  </a:cubicBezTo>
                  <a:cubicBezTo>
                    <a:pt x="1090" y="492"/>
                    <a:pt x="1104" y="478"/>
                    <a:pt x="984" y="476"/>
                  </a:cubicBezTo>
                  <a:cubicBezTo>
                    <a:pt x="1136" y="412"/>
                    <a:pt x="891" y="362"/>
                    <a:pt x="854" y="299"/>
                  </a:cubicBezTo>
                  <a:lnTo>
                    <a:pt x="854" y="299"/>
                  </a:lnTo>
                  <a:cubicBezTo>
                    <a:pt x="842" y="317"/>
                    <a:pt x="749" y="380"/>
                    <a:pt x="717" y="390"/>
                  </a:cubicBezTo>
                  <a:cubicBezTo>
                    <a:pt x="795" y="326"/>
                    <a:pt x="777" y="298"/>
                    <a:pt x="710" y="298"/>
                  </a:cubicBezTo>
                  <a:cubicBezTo>
                    <a:pt x="624" y="298"/>
                    <a:pt x="454" y="347"/>
                    <a:pt x="307" y="434"/>
                  </a:cubicBezTo>
                  <a:cubicBezTo>
                    <a:pt x="270" y="394"/>
                    <a:pt x="117" y="378"/>
                    <a:pt x="376" y="302"/>
                  </a:cubicBezTo>
                  <a:cubicBezTo>
                    <a:pt x="389" y="304"/>
                    <a:pt x="400" y="305"/>
                    <a:pt x="412" y="305"/>
                  </a:cubicBezTo>
                  <a:cubicBezTo>
                    <a:pt x="499" y="305"/>
                    <a:pt x="554" y="239"/>
                    <a:pt x="478" y="79"/>
                  </a:cubicBezTo>
                  <a:cubicBezTo>
                    <a:pt x="468" y="22"/>
                    <a:pt x="434" y="1"/>
                    <a:pt x="39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4044025" y="1619475"/>
              <a:ext cx="2150" cy="175"/>
            </a:xfrm>
            <a:custGeom>
              <a:avLst/>
              <a:gdLst/>
              <a:ahLst/>
              <a:cxnLst/>
              <a:rect l="l" t="t" r="r" b="b"/>
              <a:pathLst>
                <a:path w="86" h="7" extrusionOk="0">
                  <a:moveTo>
                    <a:pt x="0" y="1"/>
                  </a:moveTo>
                  <a:cubicBezTo>
                    <a:pt x="19" y="2"/>
                    <a:pt x="39" y="7"/>
                    <a:pt x="57" y="7"/>
                  </a:cubicBezTo>
                  <a:cubicBezTo>
                    <a:pt x="67" y="7"/>
                    <a:pt x="77" y="5"/>
                    <a:pt x="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4035900" y="1619475"/>
              <a:ext cx="131525" cy="10350"/>
            </a:xfrm>
            <a:custGeom>
              <a:avLst/>
              <a:gdLst/>
              <a:ahLst/>
              <a:cxnLst/>
              <a:rect l="l" t="t" r="r" b="b"/>
              <a:pathLst>
                <a:path w="5261" h="414" extrusionOk="0">
                  <a:moveTo>
                    <a:pt x="881" y="40"/>
                  </a:moveTo>
                  <a:cubicBezTo>
                    <a:pt x="1113" y="45"/>
                    <a:pt x="805" y="82"/>
                    <a:pt x="944" y="237"/>
                  </a:cubicBezTo>
                  <a:cubicBezTo>
                    <a:pt x="943" y="237"/>
                    <a:pt x="942" y="237"/>
                    <a:pt x="942" y="237"/>
                  </a:cubicBezTo>
                  <a:cubicBezTo>
                    <a:pt x="844" y="237"/>
                    <a:pt x="835" y="96"/>
                    <a:pt x="881" y="40"/>
                  </a:cubicBezTo>
                  <a:close/>
                  <a:moveTo>
                    <a:pt x="531" y="1"/>
                  </a:moveTo>
                  <a:cubicBezTo>
                    <a:pt x="552" y="6"/>
                    <a:pt x="698" y="152"/>
                    <a:pt x="691" y="152"/>
                  </a:cubicBezTo>
                  <a:cubicBezTo>
                    <a:pt x="691" y="152"/>
                    <a:pt x="691" y="152"/>
                    <a:pt x="691" y="152"/>
                  </a:cubicBezTo>
                  <a:cubicBezTo>
                    <a:pt x="645" y="230"/>
                    <a:pt x="207" y="186"/>
                    <a:pt x="26" y="411"/>
                  </a:cubicBezTo>
                  <a:cubicBezTo>
                    <a:pt x="0" y="411"/>
                    <a:pt x="75" y="414"/>
                    <a:pt x="147" y="414"/>
                  </a:cubicBezTo>
                  <a:cubicBezTo>
                    <a:pt x="114" y="381"/>
                    <a:pt x="160" y="353"/>
                    <a:pt x="225" y="349"/>
                  </a:cubicBezTo>
                  <a:lnTo>
                    <a:pt x="225" y="349"/>
                  </a:lnTo>
                  <a:cubicBezTo>
                    <a:pt x="218" y="374"/>
                    <a:pt x="214" y="390"/>
                    <a:pt x="160" y="411"/>
                  </a:cubicBezTo>
                  <a:cubicBezTo>
                    <a:pt x="164" y="412"/>
                    <a:pt x="249" y="412"/>
                    <a:pt x="393" y="412"/>
                  </a:cubicBezTo>
                  <a:cubicBezTo>
                    <a:pt x="1253" y="412"/>
                    <a:pt x="4204" y="407"/>
                    <a:pt x="4155" y="407"/>
                  </a:cubicBezTo>
                  <a:cubicBezTo>
                    <a:pt x="4271" y="370"/>
                    <a:pt x="4447" y="330"/>
                    <a:pt x="4498" y="277"/>
                  </a:cubicBezTo>
                  <a:cubicBezTo>
                    <a:pt x="4435" y="272"/>
                    <a:pt x="4384" y="224"/>
                    <a:pt x="4375" y="161"/>
                  </a:cubicBezTo>
                  <a:cubicBezTo>
                    <a:pt x="4368" y="138"/>
                    <a:pt x="4292" y="115"/>
                    <a:pt x="4273" y="75"/>
                  </a:cubicBezTo>
                  <a:cubicBezTo>
                    <a:pt x="4276" y="75"/>
                    <a:pt x="4279" y="75"/>
                    <a:pt x="4282" y="75"/>
                  </a:cubicBezTo>
                  <a:cubicBezTo>
                    <a:pt x="4381" y="75"/>
                    <a:pt x="4398" y="114"/>
                    <a:pt x="4398" y="159"/>
                  </a:cubicBezTo>
                  <a:cubicBezTo>
                    <a:pt x="4514" y="257"/>
                    <a:pt x="4592" y="279"/>
                    <a:pt x="4665" y="279"/>
                  </a:cubicBezTo>
                  <a:cubicBezTo>
                    <a:pt x="4724" y="279"/>
                    <a:pt x="4779" y="265"/>
                    <a:pt x="4847" y="265"/>
                  </a:cubicBezTo>
                  <a:cubicBezTo>
                    <a:pt x="4921" y="265"/>
                    <a:pt x="5012" y="282"/>
                    <a:pt x="5140" y="356"/>
                  </a:cubicBezTo>
                  <a:cubicBezTo>
                    <a:pt x="5066" y="256"/>
                    <a:pt x="5161" y="101"/>
                    <a:pt x="5261" y="1"/>
                  </a:cubicBezTo>
                  <a:lnTo>
                    <a:pt x="2625" y="1"/>
                  </a:lnTo>
                  <a:cubicBezTo>
                    <a:pt x="2613" y="41"/>
                    <a:pt x="2582" y="58"/>
                    <a:pt x="2548" y="58"/>
                  </a:cubicBezTo>
                  <a:cubicBezTo>
                    <a:pt x="2508" y="58"/>
                    <a:pt x="2465" y="35"/>
                    <a:pt x="244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2292" name="Google Shape;2292;p34"/>
          <p:cNvGrpSpPr/>
          <p:nvPr/>
        </p:nvGrpSpPr>
        <p:grpSpPr>
          <a:xfrm>
            <a:off x="515898" y="3600467"/>
            <a:ext cx="995327" cy="978207"/>
            <a:chOff x="424743" y="3313293"/>
            <a:chExt cx="692402" cy="680492"/>
          </a:xfrm>
        </p:grpSpPr>
        <p:sp>
          <p:nvSpPr>
            <p:cNvPr id="2293" name="Google Shape;2293;p34"/>
            <p:cNvSpPr/>
            <p:nvPr/>
          </p:nvSpPr>
          <p:spPr>
            <a:xfrm>
              <a:off x="425045" y="3313386"/>
              <a:ext cx="692100" cy="680400"/>
            </a:xfrm>
            <a:prstGeom prst="ellipse">
              <a:avLst/>
            </a:prstGeom>
            <a:solidFill>
              <a:schemeClr val="accent1"/>
            </a:solidFill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2294" name="Google Shape;2294;p34"/>
            <p:cNvGrpSpPr/>
            <p:nvPr/>
          </p:nvGrpSpPr>
          <p:grpSpPr>
            <a:xfrm>
              <a:off x="424743" y="3313293"/>
              <a:ext cx="692019" cy="680230"/>
              <a:chOff x="4631800" y="1590400"/>
              <a:chExt cx="864375" cy="849650"/>
            </a:xfrm>
          </p:grpSpPr>
          <p:sp>
            <p:nvSpPr>
              <p:cNvPr id="2295" name="Google Shape;2295;p34"/>
              <p:cNvSpPr/>
              <p:nvPr/>
            </p:nvSpPr>
            <p:spPr>
              <a:xfrm>
                <a:off x="5417275" y="1960850"/>
                <a:ext cx="2147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603" extrusionOk="0">
                    <a:moveTo>
                      <a:pt x="349" y="1"/>
                    </a:moveTo>
                    <a:cubicBezTo>
                      <a:pt x="342" y="1"/>
                      <a:pt x="337" y="3"/>
                      <a:pt x="332" y="7"/>
                    </a:cubicBezTo>
                    <a:cubicBezTo>
                      <a:pt x="82" y="244"/>
                      <a:pt x="19" y="489"/>
                      <a:pt x="1" y="805"/>
                    </a:cubicBezTo>
                    <a:cubicBezTo>
                      <a:pt x="22" y="788"/>
                      <a:pt x="46" y="779"/>
                      <a:pt x="70" y="779"/>
                    </a:cubicBezTo>
                    <a:cubicBezTo>
                      <a:pt x="98" y="779"/>
                      <a:pt x="127" y="791"/>
                      <a:pt x="156" y="816"/>
                    </a:cubicBezTo>
                    <a:cubicBezTo>
                      <a:pt x="265" y="1185"/>
                      <a:pt x="265" y="1132"/>
                      <a:pt x="314" y="1356"/>
                    </a:cubicBezTo>
                    <a:cubicBezTo>
                      <a:pt x="339" y="1391"/>
                      <a:pt x="362" y="1428"/>
                      <a:pt x="385" y="1463"/>
                    </a:cubicBezTo>
                    <a:cubicBezTo>
                      <a:pt x="406" y="1472"/>
                      <a:pt x="425" y="1482"/>
                      <a:pt x="443" y="1496"/>
                    </a:cubicBezTo>
                    <a:cubicBezTo>
                      <a:pt x="455" y="1521"/>
                      <a:pt x="467" y="1553"/>
                      <a:pt x="480" y="1581"/>
                    </a:cubicBezTo>
                    <a:lnTo>
                      <a:pt x="541" y="1600"/>
                    </a:lnTo>
                    <a:cubicBezTo>
                      <a:pt x="509" y="1496"/>
                      <a:pt x="508" y="1436"/>
                      <a:pt x="479" y="1436"/>
                    </a:cubicBezTo>
                    <a:cubicBezTo>
                      <a:pt x="477" y="1436"/>
                      <a:pt x="474" y="1437"/>
                      <a:pt x="471" y="1438"/>
                    </a:cubicBezTo>
                    <a:cubicBezTo>
                      <a:pt x="473" y="1392"/>
                      <a:pt x="489" y="1374"/>
                      <a:pt x="513" y="1374"/>
                    </a:cubicBezTo>
                    <a:cubicBezTo>
                      <a:pt x="600" y="1374"/>
                      <a:pt x="795" y="1595"/>
                      <a:pt x="858" y="1602"/>
                    </a:cubicBezTo>
                    <a:cubicBezTo>
                      <a:pt x="807" y="1507"/>
                      <a:pt x="740" y="1419"/>
                      <a:pt x="659" y="1347"/>
                    </a:cubicBezTo>
                    <a:cubicBezTo>
                      <a:pt x="640" y="1292"/>
                      <a:pt x="687" y="1280"/>
                      <a:pt x="647" y="1247"/>
                    </a:cubicBezTo>
                    <a:cubicBezTo>
                      <a:pt x="538" y="1083"/>
                      <a:pt x="418" y="923"/>
                      <a:pt x="392" y="719"/>
                    </a:cubicBezTo>
                    <a:cubicBezTo>
                      <a:pt x="371" y="691"/>
                      <a:pt x="358" y="659"/>
                      <a:pt x="355" y="626"/>
                    </a:cubicBezTo>
                    <a:cubicBezTo>
                      <a:pt x="343" y="634"/>
                      <a:pt x="333" y="640"/>
                      <a:pt x="325" y="640"/>
                    </a:cubicBezTo>
                    <a:cubicBezTo>
                      <a:pt x="320" y="640"/>
                      <a:pt x="315" y="638"/>
                      <a:pt x="311" y="633"/>
                    </a:cubicBezTo>
                    <a:cubicBezTo>
                      <a:pt x="319" y="625"/>
                      <a:pt x="329" y="621"/>
                      <a:pt x="340" y="621"/>
                    </a:cubicBezTo>
                    <a:cubicBezTo>
                      <a:pt x="345" y="621"/>
                      <a:pt x="350" y="622"/>
                      <a:pt x="355" y="624"/>
                    </a:cubicBezTo>
                    <a:cubicBezTo>
                      <a:pt x="344" y="524"/>
                      <a:pt x="406" y="390"/>
                      <a:pt x="569" y="246"/>
                    </a:cubicBezTo>
                    <a:cubicBezTo>
                      <a:pt x="560" y="181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96" name="Google Shape;2296;p34"/>
              <p:cNvSpPr/>
              <p:nvPr/>
            </p:nvSpPr>
            <p:spPr>
              <a:xfrm>
                <a:off x="5428575" y="2021400"/>
                <a:ext cx="126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17" extrusionOk="0">
                    <a:moveTo>
                      <a:pt x="504" y="1"/>
                    </a:moveTo>
                    <a:lnTo>
                      <a:pt x="504" y="1"/>
                    </a:lnTo>
                    <a:cubicBezTo>
                      <a:pt x="334" y="15"/>
                      <a:pt x="184" y="156"/>
                      <a:pt x="1" y="237"/>
                    </a:cubicBezTo>
                    <a:cubicBezTo>
                      <a:pt x="47" y="311"/>
                      <a:pt x="115" y="416"/>
                      <a:pt x="156" y="416"/>
                    </a:cubicBezTo>
                    <a:cubicBezTo>
                      <a:pt x="160" y="416"/>
                      <a:pt x="164" y="415"/>
                      <a:pt x="168" y="413"/>
                    </a:cubicBezTo>
                    <a:cubicBezTo>
                      <a:pt x="330" y="328"/>
                      <a:pt x="450" y="179"/>
                      <a:pt x="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426650" y="1997350"/>
                <a:ext cx="4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1" extrusionOk="0">
                    <a:moveTo>
                      <a:pt x="2" y="0"/>
                    </a:moveTo>
                    <a:cubicBezTo>
                      <a:pt x="0" y="0"/>
                      <a:pt x="4" y="3"/>
                      <a:pt x="15" y="10"/>
                    </a:cubicBezTo>
                    <a:cubicBezTo>
                      <a:pt x="13" y="8"/>
                      <a:pt x="13" y="5"/>
                      <a:pt x="10" y="3"/>
                    </a:cubicBezTo>
                    <a:cubicBezTo>
                      <a:pt x="6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98" name="Google Shape;2298;p34"/>
              <p:cNvSpPr/>
              <p:nvPr/>
            </p:nvSpPr>
            <p:spPr>
              <a:xfrm>
                <a:off x="5380825" y="1963575"/>
                <a:ext cx="275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657" extrusionOk="0">
                    <a:moveTo>
                      <a:pt x="422" y="0"/>
                    </a:moveTo>
                    <a:cubicBezTo>
                      <a:pt x="421" y="1"/>
                      <a:pt x="420" y="1"/>
                      <a:pt x="420" y="2"/>
                    </a:cubicBezTo>
                    <a:lnTo>
                      <a:pt x="420" y="2"/>
                    </a:lnTo>
                    <a:cubicBezTo>
                      <a:pt x="420" y="2"/>
                      <a:pt x="421" y="1"/>
                      <a:pt x="422" y="0"/>
                    </a:cubicBezTo>
                    <a:close/>
                    <a:moveTo>
                      <a:pt x="420" y="2"/>
                    </a:moveTo>
                    <a:cubicBezTo>
                      <a:pt x="118" y="215"/>
                      <a:pt x="1" y="530"/>
                      <a:pt x="82" y="823"/>
                    </a:cubicBezTo>
                    <a:cubicBezTo>
                      <a:pt x="163" y="1025"/>
                      <a:pt x="267" y="1217"/>
                      <a:pt x="392" y="1396"/>
                    </a:cubicBezTo>
                    <a:cubicBezTo>
                      <a:pt x="397" y="1393"/>
                      <a:pt x="402" y="1392"/>
                      <a:pt x="407" y="1392"/>
                    </a:cubicBezTo>
                    <a:cubicBezTo>
                      <a:pt x="434" y="1392"/>
                      <a:pt x="455" y="1430"/>
                      <a:pt x="445" y="1430"/>
                    </a:cubicBezTo>
                    <a:cubicBezTo>
                      <a:pt x="442" y="1430"/>
                      <a:pt x="437" y="1427"/>
                      <a:pt x="429" y="1419"/>
                    </a:cubicBezTo>
                    <a:lnTo>
                      <a:pt x="429" y="1419"/>
                    </a:lnTo>
                    <a:cubicBezTo>
                      <a:pt x="476" y="1486"/>
                      <a:pt x="524" y="1549"/>
                      <a:pt x="568" y="1609"/>
                    </a:cubicBezTo>
                    <a:lnTo>
                      <a:pt x="573" y="1528"/>
                    </a:lnTo>
                    <a:cubicBezTo>
                      <a:pt x="574" y="1528"/>
                      <a:pt x="574" y="1527"/>
                      <a:pt x="575" y="1527"/>
                    </a:cubicBezTo>
                    <a:cubicBezTo>
                      <a:pt x="588" y="1527"/>
                      <a:pt x="599" y="1595"/>
                      <a:pt x="619" y="1681"/>
                    </a:cubicBezTo>
                    <a:cubicBezTo>
                      <a:pt x="682" y="1776"/>
                      <a:pt x="731" y="1873"/>
                      <a:pt x="740" y="1989"/>
                    </a:cubicBezTo>
                    <a:lnTo>
                      <a:pt x="816" y="2054"/>
                    </a:lnTo>
                    <a:cubicBezTo>
                      <a:pt x="786" y="2043"/>
                      <a:pt x="758" y="2022"/>
                      <a:pt x="740" y="1996"/>
                    </a:cubicBezTo>
                    <a:cubicBezTo>
                      <a:pt x="731" y="2096"/>
                      <a:pt x="731" y="2270"/>
                      <a:pt x="473" y="2388"/>
                    </a:cubicBezTo>
                    <a:cubicBezTo>
                      <a:pt x="459" y="2409"/>
                      <a:pt x="649" y="2652"/>
                      <a:pt x="670" y="2657"/>
                    </a:cubicBezTo>
                    <a:cubicBezTo>
                      <a:pt x="953" y="2437"/>
                      <a:pt x="1099" y="2230"/>
                      <a:pt x="1071" y="1887"/>
                    </a:cubicBezTo>
                    <a:cubicBezTo>
                      <a:pt x="1027" y="1690"/>
                      <a:pt x="872" y="1449"/>
                      <a:pt x="731" y="1229"/>
                    </a:cubicBezTo>
                    <a:cubicBezTo>
                      <a:pt x="725" y="1249"/>
                      <a:pt x="718" y="1257"/>
                      <a:pt x="714" y="1257"/>
                    </a:cubicBezTo>
                    <a:cubicBezTo>
                      <a:pt x="707" y="1257"/>
                      <a:pt x="707" y="1229"/>
                      <a:pt x="731" y="1187"/>
                    </a:cubicBezTo>
                    <a:cubicBezTo>
                      <a:pt x="541" y="1002"/>
                      <a:pt x="476" y="849"/>
                      <a:pt x="404" y="747"/>
                    </a:cubicBezTo>
                    <a:cubicBezTo>
                      <a:pt x="376" y="568"/>
                      <a:pt x="390" y="434"/>
                      <a:pt x="573" y="269"/>
                    </a:cubicBezTo>
                    <a:cubicBezTo>
                      <a:pt x="609" y="220"/>
                      <a:pt x="403" y="26"/>
                      <a:pt x="42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299" name="Google Shape;2299;p34"/>
              <p:cNvSpPr/>
              <p:nvPr/>
            </p:nvSpPr>
            <p:spPr>
              <a:xfrm>
                <a:off x="5414325" y="2033900"/>
                <a:ext cx="25300" cy="7197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879" extrusionOk="0">
                    <a:moveTo>
                      <a:pt x="510" y="0"/>
                    </a:moveTo>
                    <a:cubicBezTo>
                      <a:pt x="504" y="0"/>
                      <a:pt x="500" y="4"/>
                      <a:pt x="496" y="11"/>
                    </a:cubicBezTo>
                    <a:cubicBezTo>
                      <a:pt x="151" y="187"/>
                      <a:pt x="0" y="433"/>
                      <a:pt x="93" y="704"/>
                    </a:cubicBezTo>
                    <a:cubicBezTo>
                      <a:pt x="107" y="936"/>
                      <a:pt x="109" y="1214"/>
                      <a:pt x="288" y="1388"/>
                    </a:cubicBezTo>
                    <a:cubicBezTo>
                      <a:pt x="286" y="1388"/>
                      <a:pt x="272" y="1454"/>
                      <a:pt x="291" y="1454"/>
                    </a:cubicBezTo>
                    <a:cubicBezTo>
                      <a:pt x="295" y="1454"/>
                      <a:pt x="299" y="1452"/>
                      <a:pt x="304" y="1448"/>
                    </a:cubicBezTo>
                    <a:lnTo>
                      <a:pt x="304" y="1448"/>
                    </a:lnTo>
                    <a:cubicBezTo>
                      <a:pt x="536" y="2021"/>
                      <a:pt x="510" y="2368"/>
                      <a:pt x="86" y="2510"/>
                    </a:cubicBezTo>
                    <a:cubicBezTo>
                      <a:pt x="121" y="2521"/>
                      <a:pt x="228" y="2834"/>
                      <a:pt x="209" y="2878"/>
                    </a:cubicBezTo>
                    <a:cubicBezTo>
                      <a:pt x="1011" y="2470"/>
                      <a:pt x="717" y="1722"/>
                      <a:pt x="603" y="1323"/>
                    </a:cubicBezTo>
                    <a:lnTo>
                      <a:pt x="603" y="1323"/>
                    </a:lnTo>
                    <a:cubicBezTo>
                      <a:pt x="594" y="1331"/>
                      <a:pt x="587" y="1334"/>
                      <a:pt x="583" y="1334"/>
                    </a:cubicBezTo>
                    <a:cubicBezTo>
                      <a:pt x="571" y="1334"/>
                      <a:pt x="580" y="1306"/>
                      <a:pt x="589" y="1306"/>
                    </a:cubicBezTo>
                    <a:cubicBezTo>
                      <a:pt x="591" y="1306"/>
                      <a:pt x="592" y="1307"/>
                      <a:pt x="594" y="1309"/>
                    </a:cubicBezTo>
                    <a:cubicBezTo>
                      <a:pt x="448" y="1070"/>
                      <a:pt x="404" y="855"/>
                      <a:pt x="418" y="713"/>
                    </a:cubicBezTo>
                    <a:cubicBezTo>
                      <a:pt x="422" y="567"/>
                      <a:pt x="404" y="472"/>
                      <a:pt x="710" y="210"/>
                    </a:cubicBezTo>
                    <a:lnTo>
                      <a:pt x="710" y="210"/>
                    </a:lnTo>
                    <a:cubicBezTo>
                      <a:pt x="707" y="212"/>
                      <a:pt x="705" y="212"/>
                      <a:pt x="702" y="212"/>
                    </a:cubicBezTo>
                    <a:cubicBezTo>
                      <a:pt x="656" y="212"/>
                      <a:pt x="554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394725" y="2061050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17" y="0"/>
                    </a:moveTo>
                    <a:cubicBezTo>
                      <a:pt x="12" y="3"/>
                      <a:pt x="5" y="7"/>
                      <a:pt x="1" y="10"/>
                    </a:cubicBezTo>
                    <a:cubicBezTo>
                      <a:pt x="15" y="72"/>
                      <a:pt x="31" y="96"/>
                      <a:pt x="42" y="100"/>
                    </a:cubicBezTo>
                    <a:cubicBezTo>
                      <a:pt x="33" y="65"/>
                      <a:pt x="24" y="33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1" name="Google Shape;2301;p34"/>
              <p:cNvSpPr/>
              <p:nvPr/>
            </p:nvSpPr>
            <p:spPr>
              <a:xfrm>
                <a:off x="5386375" y="2032600"/>
                <a:ext cx="22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21" extrusionOk="0">
                    <a:moveTo>
                      <a:pt x="82" y="0"/>
                    </a:moveTo>
                    <a:cubicBezTo>
                      <a:pt x="54" y="23"/>
                      <a:pt x="26" y="49"/>
                      <a:pt x="1" y="74"/>
                    </a:cubicBezTo>
                    <a:cubicBezTo>
                      <a:pt x="10" y="91"/>
                      <a:pt x="24" y="105"/>
                      <a:pt x="36" y="121"/>
                    </a:cubicBezTo>
                    <a:lnTo>
                      <a:pt x="87" y="100"/>
                    </a:lnTo>
                    <a:cubicBezTo>
                      <a:pt x="89" y="70"/>
                      <a:pt x="89" y="40"/>
                      <a:pt x="87" y="10"/>
                    </a:cubicBezTo>
                    <a:cubicBezTo>
                      <a:pt x="84" y="5"/>
                      <a:pt x="84" y="3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2" name="Google Shape;2302;p34"/>
              <p:cNvSpPr/>
              <p:nvPr/>
            </p:nvSpPr>
            <p:spPr>
              <a:xfrm>
                <a:off x="5381425" y="2068825"/>
                <a:ext cx="1855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1083" extrusionOk="0">
                    <a:moveTo>
                      <a:pt x="632" y="0"/>
                    </a:moveTo>
                    <a:cubicBezTo>
                      <a:pt x="588" y="26"/>
                      <a:pt x="554" y="91"/>
                      <a:pt x="521" y="172"/>
                    </a:cubicBezTo>
                    <a:lnTo>
                      <a:pt x="595" y="269"/>
                    </a:lnTo>
                    <a:cubicBezTo>
                      <a:pt x="493" y="413"/>
                      <a:pt x="428" y="438"/>
                      <a:pt x="373" y="445"/>
                    </a:cubicBezTo>
                    <a:cubicBezTo>
                      <a:pt x="368" y="471"/>
                      <a:pt x="359" y="496"/>
                      <a:pt x="343" y="519"/>
                    </a:cubicBezTo>
                    <a:cubicBezTo>
                      <a:pt x="343" y="617"/>
                      <a:pt x="199" y="705"/>
                      <a:pt x="60" y="763"/>
                    </a:cubicBezTo>
                    <a:cubicBezTo>
                      <a:pt x="0" y="797"/>
                      <a:pt x="142" y="1083"/>
                      <a:pt x="199" y="1083"/>
                    </a:cubicBezTo>
                    <a:cubicBezTo>
                      <a:pt x="200" y="1083"/>
                      <a:pt x="201" y="1083"/>
                      <a:pt x="201" y="1083"/>
                    </a:cubicBezTo>
                    <a:cubicBezTo>
                      <a:pt x="445" y="997"/>
                      <a:pt x="570" y="876"/>
                      <a:pt x="683" y="670"/>
                    </a:cubicBezTo>
                    <a:cubicBezTo>
                      <a:pt x="741" y="464"/>
                      <a:pt x="693" y="23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380250" y="2029800"/>
                <a:ext cx="16475" cy="3237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95" extrusionOk="0">
                    <a:moveTo>
                      <a:pt x="462" y="1"/>
                    </a:moveTo>
                    <a:cubicBezTo>
                      <a:pt x="413" y="38"/>
                      <a:pt x="371" y="73"/>
                      <a:pt x="329" y="110"/>
                    </a:cubicBezTo>
                    <a:lnTo>
                      <a:pt x="329" y="122"/>
                    </a:lnTo>
                    <a:cubicBezTo>
                      <a:pt x="339" y="149"/>
                      <a:pt x="348" y="175"/>
                      <a:pt x="362" y="203"/>
                    </a:cubicBezTo>
                    <a:lnTo>
                      <a:pt x="329" y="214"/>
                    </a:lnTo>
                    <a:cubicBezTo>
                      <a:pt x="327" y="241"/>
                      <a:pt x="319" y="252"/>
                      <a:pt x="309" y="252"/>
                    </a:cubicBezTo>
                    <a:cubicBezTo>
                      <a:pt x="301" y="252"/>
                      <a:pt x="290" y="244"/>
                      <a:pt x="278" y="233"/>
                    </a:cubicBezTo>
                    <a:lnTo>
                      <a:pt x="162" y="277"/>
                    </a:lnTo>
                    <a:cubicBezTo>
                      <a:pt x="51" y="414"/>
                      <a:pt x="0" y="555"/>
                      <a:pt x="40" y="692"/>
                    </a:cubicBezTo>
                    <a:cubicBezTo>
                      <a:pt x="44" y="907"/>
                      <a:pt x="146" y="1079"/>
                      <a:pt x="209" y="1295"/>
                    </a:cubicBezTo>
                    <a:cubicBezTo>
                      <a:pt x="276" y="1189"/>
                      <a:pt x="352" y="1097"/>
                      <a:pt x="457" y="1097"/>
                    </a:cubicBezTo>
                    <a:cubicBezTo>
                      <a:pt x="468" y="1097"/>
                      <a:pt x="478" y="1098"/>
                      <a:pt x="489" y="1100"/>
                    </a:cubicBezTo>
                    <a:cubicBezTo>
                      <a:pt x="427" y="961"/>
                      <a:pt x="350" y="840"/>
                      <a:pt x="309" y="715"/>
                    </a:cubicBezTo>
                    <a:cubicBezTo>
                      <a:pt x="348" y="548"/>
                      <a:pt x="404" y="451"/>
                      <a:pt x="635" y="251"/>
                    </a:cubicBezTo>
                    <a:cubicBezTo>
                      <a:pt x="659" y="247"/>
                      <a:pt x="462" y="3"/>
                      <a:pt x="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4" name="Google Shape;2304;p34"/>
              <p:cNvSpPr/>
              <p:nvPr/>
            </p:nvSpPr>
            <p:spPr>
              <a:xfrm>
                <a:off x="5392425" y="2105075"/>
                <a:ext cx="25925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728" extrusionOk="0">
                    <a:moveTo>
                      <a:pt x="1036" y="235"/>
                    </a:moveTo>
                    <a:lnTo>
                      <a:pt x="1036" y="235"/>
                    </a:lnTo>
                    <a:cubicBezTo>
                      <a:pt x="1031" y="238"/>
                      <a:pt x="1025" y="241"/>
                      <a:pt x="1020" y="243"/>
                    </a:cubicBezTo>
                    <a:lnTo>
                      <a:pt x="1020" y="243"/>
                    </a:lnTo>
                    <a:cubicBezTo>
                      <a:pt x="1026" y="243"/>
                      <a:pt x="1031" y="240"/>
                      <a:pt x="1036" y="235"/>
                    </a:cubicBezTo>
                    <a:close/>
                    <a:moveTo>
                      <a:pt x="843" y="1"/>
                    </a:moveTo>
                    <a:cubicBezTo>
                      <a:pt x="841" y="1"/>
                      <a:pt x="839" y="2"/>
                      <a:pt x="837" y="4"/>
                    </a:cubicBezTo>
                    <a:cubicBezTo>
                      <a:pt x="151" y="266"/>
                      <a:pt x="257" y="815"/>
                      <a:pt x="392" y="1295"/>
                    </a:cubicBezTo>
                    <a:cubicBezTo>
                      <a:pt x="315" y="1330"/>
                      <a:pt x="355" y="1432"/>
                      <a:pt x="362" y="1434"/>
                    </a:cubicBezTo>
                    <a:cubicBezTo>
                      <a:pt x="366" y="1534"/>
                      <a:pt x="413" y="1659"/>
                      <a:pt x="392" y="1777"/>
                    </a:cubicBezTo>
                    <a:cubicBezTo>
                      <a:pt x="434" y="1868"/>
                      <a:pt x="436" y="1970"/>
                      <a:pt x="399" y="2060"/>
                    </a:cubicBezTo>
                    <a:cubicBezTo>
                      <a:pt x="362" y="2211"/>
                      <a:pt x="257" y="2382"/>
                      <a:pt x="5" y="2389"/>
                    </a:cubicBezTo>
                    <a:cubicBezTo>
                      <a:pt x="0" y="2398"/>
                      <a:pt x="12" y="2463"/>
                      <a:pt x="21" y="2537"/>
                    </a:cubicBezTo>
                    <a:cubicBezTo>
                      <a:pt x="70" y="2602"/>
                      <a:pt x="123" y="2665"/>
                      <a:pt x="176" y="2728"/>
                    </a:cubicBezTo>
                    <a:cubicBezTo>
                      <a:pt x="536" y="2584"/>
                      <a:pt x="684" y="2331"/>
                      <a:pt x="702" y="2171"/>
                    </a:cubicBezTo>
                    <a:cubicBezTo>
                      <a:pt x="730" y="2046"/>
                      <a:pt x="770" y="1939"/>
                      <a:pt x="767" y="1710"/>
                    </a:cubicBezTo>
                    <a:cubicBezTo>
                      <a:pt x="726" y="1589"/>
                      <a:pt x="709" y="1527"/>
                      <a:pt x="647" y="1364"/>
                    </a:cubicBezTo>
                    <a:lnTo>
                      <a:pt x="647" y="1364"/>
                    </a:lnTo>
                    <a:cubicBezTo>
                      <a:pt x="649" y="1365"/>
                      <a:pt x="651" y="1366"/>
                      <a:pt x="652" y="1366"/>
                    </a:cubicBezTo>
                    <a:cubicBezTo>
                      <a:pt x="682" y="1366"/>
                      <a:pt x="700" y="1236"/>
                      <a:pt x="655" y="1236"/>
                    </a:cubicBezTo>
                    <a:cubicBezTo>
                      <a:pt x="652" y="1236"/>
                      <a:pt x="650" y="1236"/>
                      <a:pt x="647" y="1237"/>
                    </a:cubicBezTo>
                    <a:cubicBezTo>
                      <a:pt x="532" y="749"/>
                      <a:pt x="572" y="460"/>
                      <a:pt x="1020" y="243"/>
                    </a:cubicBezTo>
                    <a:lnTo>
                      <a:pt x="1020" y="243"/>
                    </a:lnTo>
                    <a:cubicBezTo>
                      <a:pt x="1019" y="243"/>
                      <a:pt x="1018" y="243"/>
                      <a:pt x="1017" y="243"/>
                    </a:cubicBezTo>
                    <a:cubicBezTo>
                      <a:pt x="953" y="243"/>
                      <a:pt x="878" y="1"/>
                      <a:pt x="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5" name="Google Shape;2305;p34"/>
              <p:cNvSpPr/>
              <p:nvPr/>
            </p:nvSpPr>
            <p:spPr>
              <a:xfrm>
                <a:off x="5359325" y="2093625"/>
                <a:ext cx="2495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2618" extrusionOk="0">
                    <a:moveTo>
                      <a:pt x="874" y="0"/>
                    </a:moveTo>
                    <a:lnTo>
                      <a:pt x="874" y="0"/>
                    </a:lnTo>
                    <a:cubicBezTo>
                      <a:pt x="107" y="313"/>
                      <a:pt x="283" y="842"/>
                      <a:pt x="371" y="1241"/>
                    </a:cubicBezTo>
                    <a:cubicBezTo>
                      <a:pt x="364" y="1303"/>
                      <a:pt x="370" y="1369"/>
                      <a:pt x="377" y="1369"/>
                    </a:cubicBezTo>
                    <a:cubicBezTo>
                      <a:pt x="379" y="1369"/>
                      <a:pt x="381" y="1362"/>
                      <a:pt x="383" y="1345"/>
                    </a:cubicBezTo>
                    <a:cubicBezTo>
                      <a:pt x="415" y="1510"/>
                      <a:pt x="438" y="1605"/>
                      <a:pt x="445" y="1693"/>
                    </a:cubicBezTo>
                    <a:cubicBezTo>
                      <a:pt x="483" y="1822"/>
                      <a:pt x="494" y="1869"/>
                      <a:pt x="441" y="1994"/>
                    </a:cubicBezTo>
                    <a:cubicBezTo>
                      <a:pt x="452" y="2036"/>
                      <a:pt x="376" y="2189"/>
                      <a:pt x="12" y="2291"/>
                    </a:cubicBezTo>
                    <a:cubicBezTo>
                      <a:pt x="0" y="2295"/>
                      <a:pt x="128" y="2583"/>
                      <a:pt x="91" y="2618"/>
                    </a:cubicBezTo>
                    <a:cubicBezTo>
                      <a:pt x="571" y="2532"/>
                      <a:pt x="719" y="2244"/>
                      <a:pt x="756" y="2054"/>
                    </a:cubicBezTo>
                    <a:cubicBezTo>
                      <a:pt x="782" y="2003"/>
                      <a:pt x="795" y="1948"/>
                      <a:pt x="798" y="1892"/>
                    </a:cubicBezTo>
                    <a:cubicBezTo>
                      <a:pt x="772" y="1841"/>
                      <a:pt x="744" y="1788"/>
                      <a:pt x="717" y="1723"/>
                    </a:cubicBezTo>
                    <a:lnTo>
                      <a:pt x="717" y="1723"/>
                    </a:lnTo>
                    <a:lnTo>
                      <a:pt x="795" y="1804"/>
                    </a:lnTo>
                    <a:cubicBezTo>
                      <a:pt x="789" y="1758"/>
                      <a:pt x="775" y="1711"/>
                      <a:pt x="756" y="1667"/>
                    </a:cubicBezTo>
                    <a:cubicBezTo>
                      <a:pt x="770" y="1505"/>
                      <a:pt x="724" y="1456"/>
                      <a:pt x="696" y="1287"/>
                    </a:cubicBezTo>
                    <a:cubicBezTo>
                      <a:pt x="733" y="1268"/>
                      <a:pt x="687" y="1238"/>
                      <a:pt x="705" y="1162"/>
                    </a:cubicBezTo>
                    <a:cubicBezTo>
                      <a:pt x="589" y="726"/>
                      <a:pt x="550" y="501"/>
                      <a:pt x="955" y="390"/>
                    </a:cubicBezTo>
                    <a:cubicBezTo>
                      <a:pt x="997" y="332"/>
                      <a:pt x="835" y="7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4940000" y="1679000"/>
                <a:ext cx="61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419" extrusionOk="0">
                    <a:moveTo>
                      <a:pt x="170" y="944"/>
                    </a:moveTo>
                    <a:lnTo>
                      <a:pt x="170" y="944"/>
                    </a:lnTo>
                    <a:cubicBezTo>
                      <a:pt x="171" y="945"/>
                      <a:pt x="172" y="945"/>
                      <a:pt x="173" y="946"/>
                    </a:cubicBezTo>
                    <a:lnTo>
                      <a:pt x="173" y="946"/>
                    </a:lnTo>
                    <a:cubicBezTo>
                      <a:pt x="172" y="945"/>
                      <a:pt x="171" y="944"/>
                      <a:pt x="170" y="944"/>
                    </a:cubicBezTo>
                    <a:close/>
                    <a:moveTo>
                      <a:pt x="1836" y="1"/>
                    </a:moveTo>
                    <a:cubicBezTo>
                      <a:pt x="1751" y="1"/>
                      <a:pt x="1678" y="11"/>
                      <a:pt x="1624" y="12"/>
                    </a:cubicBezTo>
                    <a:cubicBezTo>
                      <a:pt x="1422" y="168"/>
                      <a:pt x="1218" y="349"/>
                      <a:pt x="1088" y="580"/>
                    </a:cubicBezTo>
                    <a:cubicBezTo>
                      <a:pt x="1044" y="608"/>
                      <a:pt x="1007" y="650"/>
                      <a:pt x="984" y="696"/>
                    </a:cubicBezTo>
                    <a:cubicBezTo>
                      <a:pt x="898" y="803"/>
                      <a:pt x="771" y="998"/>
                      <a:pt x="703" y="1023"/>
                    </a:cubicBezTo>
                    <a:cubicBezTo>
                      <a:pt x="649" y="1039"/>
                      <a:pt x="596" y="1054"/>
                      <a:pt x="529" y="1054"/>
                    </a:cubicBezTo>
                    <a:cubicBezTo>
                      <a:pt x="443" y="1054"/>
                      <a:pt x="334" y="1029"/>
                      <a:pt x="173" y="946"/>
                    </a:cubicBezTo>
                    <a:lnTo>
                      <a:pt x="173" y="946"/>
                    </a:lnTo>
                    <a:cubicBezTo>
                      <a:pt x="193" y="969"/>
                      <a:pt x="29" y="1236"/>
                      <a:pt x="4" y="1236"/>
                    </a:cubicBezTo>
                    <a:lnTo>
                      <a:pt x="4" y="1236"/>
                    </a:lnTo>
                    <a:cubicBezTo>
                      <a:pt x="3" y="1235"/>
                      <a:pt x="2" y="1235"/>
                      <a:pt x="1" y="1234"/>
                    </a:cubicBezTo>
                    <a:lnTo>
                      <a:pt x="1" y="1234"/>
                    </a:lnTo>
                    <a:cubicBezTo>
                      <a:pt x="1" y="1235"/>
                      <a:pt x="2" y="1236"/>
                      <a:pt x="4" y="1236"/>
                    </a:cubicBezTo>
                    <a:cubicBezTo>
                      <a:pt x="4" y="1236"/>
                      <a:pt x="4" y="1236"/>
                      <a:pt x="4" y="1236"/>
                    </a:cubicBezTo>
                    <a:lnTo>
                      <a:pt x="4" y="1236"/>
                    </a:lnTo>
                    <a:cubicBezTo>
                      <a:pt x="183" y="1368"/>
                      <a:pt x="348" y="1419"/>
                      <a:pt x="498" y="1419"/>
                    </a:cubicBezTo>
                    <a:cubicBezTo>
                      <a:pt x="615" y="1419"/>
                      <a:pt x="722" y="1388"/>
                      <a:pt x="819" y="1341"/>
                    </a:cubicBezTo>
                    <a:cubicBezTo>
                      <a:pt x="1000" y="1232"/>
                      <a:pt x="1148" y="1074"/>
                      <a:pt x="1241" y="882"/>
                    </a:cubicBezTo>
                    <a:cubicBezTo>
                      <a:pt x="1294" y="863"/>
                      <a:pt x="1334" y="819"/>
                      <a:pt x="1348" y="766"/>
                    </a:cubicBezTo>
                    <a:cubicBezTo>
                      <a:pt x="1473" y="608"/>
                      <a:pt x="1614" y="460"/>
                      <a:pt x="1765" y="325"/>
                    </a:cubicBezTo>
                    <a:cubicBezTo>
                      <a:pt x="1798" y="309"/>
                      <a:pt x="1840" y="297"/>
                      <a:pt x="1890" y="297"/>
                    </a:cubicBezTo>
                    <a:cubicBezTo>
                      <a:pt x="1984" y="297"/>
                      <a:pt x="2110" y="339"/>
                      <a:pt x="2270" y="474"/>
                    </a:cubicBezTo>
                    <a:cubicBezTo>
                      <a:pt x="2277" y="435"/>
                      <a:pt x="2414" y="277"/>
                      <a:pt x="2458" y="277"/>
                    </a:cubicBezTo>
                    <a:cubicBezTo>
                      <a:pt x="2461" y="277"/>
                      <a:pt x="2463" y="278"/>
                      <a:pt x="2465" y="279"/>
                    </a:cubicBezTo>
                    <a:cubicBezTo>
                      <a:pt x="2230" y="42"/>
                      <a:pt x="2007" y="1"/>
                      <a:pt x="1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7" name="Google Shape;2307;p34"/>
              <p:cNvSpPr/>
              <p:nvPr/>
            </p:nvSpPr>
            <p:spPr>
              <a:xfrm>
                <a:off x="4996750" y="1690825"/>
                <a:ext cx="3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0" y="4"/>
                      <a:pt x="2" y="8"/>
                      <a:pt x="8" y="8"/>
                    </a:cubicBezTo>
                    <a:cubicBezTo>
                      <a:pt x="9" y="8"/>
                      <a:pt x="10" y="8"/>
                      <a:pt x="12" y="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8" name="Google Shape;2308;p34"/>
              <p:cNvSpPr/>
              <p:nvPr/>
            </p:nvSpPr>
            <p:spPr>
              <a:xfrm>
                <a:off x="4988050" y="1647425"/>
                <a:ext cx="52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12" extrusionOk="0">
                    <a:moveTo>
                      <a:pt x="1" y="0"/>
                    </a:moveTo>
                    <a:lnTo>
                      <a:pt x="154" y="211"/>
                    </a:lnTo>
                    <a:cubicBezTo>
                      <a:pt x="184" y="169"/>
                      <a:pt x="207" y="135"/>
                      <a:pt x="196" y="135"/>
                    </a:cubicBezTo>
                    <a:cubicBezTo>
                      <a:pt x="194" y="135"/>
                      <a:pt x="192" y="136"/>
                      <a:pt x="189" y="137"/>
                    </a:cubicBezTo>
                    <a:cubicBezTo>
                      <a:pt x="131" y="86"/>
                      <a:pt x="68" y="4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09" name="Google Shape;2309;p34"/>
              <p:cNvSpPr/>
              <p:nvPr/>
            </p:nvSpPr>
            <p:spPr>
              <a:xfrm>
                <a:off x="4926400" y="1644825"/>
                <a:ext cx="649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470" extrusionOk="0">
                    <a:moveTo>
                      <a:pt x="2133" y="1"/>
                    </a:moveTo>
                    <a:cubicBezTo>
                      <a:pt x="2002" y="1"/>
                      <a:pt x="1887" y="50"/>
                      <a:pt x="1783" y="123"/>
                    </a:cubicBezTo>
                    <a:cubicBezTo>
                      <a:pt x="1532" y="169"/>
                      <a:pt x="1382" y="415"/>
                      <a:pt x="1169" y="612"/>
                    </a:cubicBezTo>
                    <a:cubicBezTo>
                      <a:pt x="1144" y="660"/>
                      <a:pt x="1141" y="695"/>
                      <a:pt x="1120" y="695"/>
                    </a:cubicBezTo>
                    <a:cubicBezTo>
                      <a:pt x="1115" y="695"/>
                      <a:pt x="1109" y="693"/>
                      <a:pt x="1101" y="689"/>
                    </a:cubicBezTo>
                    <a:cubicBezTo>
                      <a:pt x="1006" y="867"/>
                      <a:pt x="856" y="1059"/>
                      <a:pt x="730" y="1087"/>
                    </a:cubicBezTo>
                    <a:cubicBezTo>
                      <a:pt x="686" y="1109"/>
                      <a:pt x="617" y="1128"/>
                      <a:pt x="525" y="1128"/>
                    </a:cubicBezTo>
                    <a:cubicBezTo>
                      <a:pt x="426" y="1128"/>
                      <a:pt x="301" y="1106"/>
                      <a:pt x="148" y="1039"/>
                    </a:cubicBezTo>
                    <a:lnTo>
                      <a:pt x="148" y="1039"/>
                    </a:lnTo>
                    <a:cubicBezTo>
                      <a:pt x="165" y="1059"/>
                      <a:pt x="21" y="1287"/>
                      <a:pt x="0" y="1335"/>
                    </a:cubicBezTo>
                    <a:cubicBezTo>
                      <a:pt x="209" y="1419"/>
                      <a:pt x="381" y="1470"/>
                      <a:pt x="536" y="1470"/>
                    </a:cubicBezTo>
                    <a:cubicBezTo>
                      <a:pt x="655" y="1470"/>
                      <a:pt x="764" y="1440"/>
                      <a:pt x="872" y="1372"/>
                    </a:cubicBezTo>
                    <a:cubicBezTo>
                      <a:pt x="1069" y="1284"/>
                      <a:pt x="1215" y="1069"/>
                      <a:pt x="1377" y="937"/>
                    </a:cubicBezTo>
                    <a:cubicBezTo>
                      <a:pt x="1371" y="879"/>
                      <a:pt x="1396" y="861"/>
                      <a:pt x="1415" y="861"/>
                    </a:cubicBezTo>
                    <a:cubicBezTo>
                      <a:pt x="1425" y="861"/>
                      <a:pt x="1433" y="866"/>
                      <a:pt x="1435" y="872"/>
                    </a:cubicBezTo>
                    <a:cubicBezTo>
                      <a:pt x="1625" y="633"/>
                      <a:pt x="1771" y="399"/>
                      <a:pt x="1943" y="327"/>
                    </a:cubicBezTo>
                    <a:cubicBezTo>
                      <a:pt x="2026" y="345"/>
                      <a:pt x="2230" y="292"/>
                      <a:pt x="2506" y="447"/>
                    </a:cubicBezTo>
                    <a:cubicBezTo>
                      <a:pt x="2506" y="448"/>
                      <a:pt x="2506" y="449"/>
                      <a:pt x="2506" y="449"/>
                    </a:cubicBezTo>
                    <a:cubicBezTo>
                      <a:pt x="2511" y="449"/>
                      <a:pt x="2556" y="398"/>
                      <a:pt x="2597" y="348"/>
                    </a:cubicBezTo>
                    <a:lnTo>
                      <a:pt x="2386" y="60"/>
                    </a:lnTo>
                    <a:cubicBezTo>
                      <a:pt x="2295" y="19"/>
                      <a:pt x="2211" y="1"/>
                      <a:pt x="2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0" name="Google Shape;2310;p34"/>
              <p:cNvSpPr/>
              <p:nvPr/>
            </p:nvSpPr>
            <p:spPr>
              <a:xfrm>
                <a:off x="4882750" y="1702325"/>
                <a:ext cx="5587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650" extrusionOk="0">
                    <a:moveTo>
                      <a:pt x="0" y="1555"/>
                    </a:moveTo>
                    <a:cubicBezTo>
                      <a:pt x="0" y="1557"/>
                      <a:pt x="1" y="1557"/>
                      <a:pt x="1" y="1557"/>
                    </a:cubicBezTo>
                    <a:cubicBezTo>
                      <a:pt x="2" y="1557"/>
                      <a:pt x="2" y="1557"/>
                      <a:pt x="3" y="1556"/>
                    </a:cubicBezTo>
                    <a:lnTo>
                      <a:pt x="3" y="1556"/>
                    </a:lnTo>
                    <a:cubicBezTo>
                      <a:pt x="2" y="1556"/>
                      <a:pt x="1" y="1556"/>
                      <a:pt x="0" y="1555"/>
                    </a:cubicBezTo>
                    <a:close/>
                    <a:moveTo>
                      <a:pt x="1701" y="0"/>
                    </a:moveTo>
                    <a:cubicBezTo>
                      <a:pt x="1583" y="0"/>
                      <a:pt x="1469" y="34"/>
                      <a:pt x="1350" y="111"/>
                    </a:cubicBezTo>
                    <a:cubicBezTo>
                      <a:pt x="1347" y="116"/>
                      <a:pt x="1343" y="118"/>
                      <a:pt x="1340" y="123"/>
                    </a:cubicBezTo>
                    <a:lnTo>
                      <a:pt x="1454" y="366"/>
                    </a:lnTo>
                    <a:cubicBezTo>
                      <a:pt x="1445" y="364"/>
                      <a:pt x="1436" y="364"/>
                      <a:pt x="1428" y="364"/>
                    </a:cubicBezTo>
                    <a:cubicBezTo>
                      <a:pt x="1284" y="364"/>
                      <a:pt x="1273" y="601"/>
                      <a:pt x="1190" y="601"/>
                    </a:cubicBezTo>
                    <a:cubicBezTo>
                      <a:pt x="1163" y="601"/>
                      <a:pt x="1127" y="575"/>
                      <a:pt x="1076" y="505"/>
                    </a:cubicBezTo>
                    <a:lnTo>
                      <a:pt x="1083" y="456"/>
                    </a:lnTo>
                    <a:lnTo>
                      <a:pt x="1083" y="456"/>
                    </a:lnTo>
                    <a:cubicBezTo>
                      <a:pt x="1032" y="540"/>
                      <a:pt x="988" y="628"/>
                      <a:pt x="956" y="721"/>
                    </a:cubicBezTo>
                    <a:cubicBezTo>
                      <a:pt x="893" y="739"/>
                      <a:pt x="868" y="799"/>
                      <a:pt x="851" y="827"/>
                    </a:cubicBezTo>
                    <a:cubicBezTo>
                      <a:pt x="730" y="1145"/>
                      <a:pt x="613" y="1347"/>
                      <a:pt x="380" y="1347"/>
                    </a:cubicBezTo>
                    <a:cubicBezTo>
                      <a:pt x="306" y="1347"/>
                      <a:pt x="219" y="1326"/>
                      <a:pt x="116" y="1282"/>
                    </a:cubicBezTo>
                    <a:cubicBezTo>
                      <a:pt x="106" y="1296"/>
                      <a:pt x="18" y="1537"/>
                      <a:pt x="3" y="1556"/>
                    </a:cubicBezTo>
                    <a:lnTo>
                      <a:pt x="3" y="1556"/>
                    </a:lnTo>
                    <a:cubicBezTo>
                      <a:pt x="161" y="1621"/>
                      <a:pt x="296" y="1649"/>
                      <a:pt x="412" y="1649"/>
                    </a:cubicBezTo>
                    <a:cubicBezTo>
                      <a:pt x="840" y="1649"/>
                      <a:pt x="1016" y="1272"/>
                      <a:pt x="1136" y="973"/>
                    </a:cubicBezTo>
                    <a:cubicBezTo>
                      <a:pt x="1190" y="908"/>
                      <a:pt x="1199" y="897"/>
                      <a:pt x="1222" y="874"/>
                    </a:cubicBezTo>
                    <a:cubicBezTo>
                      <a:pt x="1352" y="653"/>
                      <a:pt x="1415" y="482"/>
                      <a:pt x="1540" y="424"/>
                    </a:cubicBezTo>
                    <a:cubicBezTo>
                      <a:pt x="1593" y="383"/>
                      <a:pt x="1678" y="322"/>
                      <a:pt x="1791" y="322"/>
                    </a:cubicBezTo>
                    <a:cubicBezTo>
                      <a:pt x="1866" y="322"/>
                      <a:pt x="1953" y="349"/>
                      <a:pt x="2052" y="426"/>
                    </a:cubicBezTo>
                    <a:cubicBezTo>
                      <a:pt x="2057" y="424"/>
                      <a:pt x="2234" y="147"/>
                      <a:pt x="2213" y="147"/>
                    </a:cubicBezTo>
                    <a:lnTo>
                      <a:pt x="2213" y="147"/>
                    </a:lnTo>
                    <a:cubicBezTo>
                      <a:pt x="2212" y="147"/>
                      <a:pt x="2211" y="147"/>
                      <a:pt x="2210" y="148"/>
                    </a:cubicBezTo>
                    <a:cubicBezTo>
                      <a:pt x="2016" y="57"/>
                      <a:pt x="1855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1" name="Google Shape;2311;p34"/>
              <p:cNvSpPr/>
              <p:nvPr/>
            </p:nvSpPr>
            <p:spPr>
              <a:xfrm>
                <a:off x="4887725" y="1690475"/>
                <a:ext cx="2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2" extrusionOk="0">
                    <a:moveTo>
                      <a:pt x="10" y="1"/>
                    </a:moveTo>
                    <a:lnTo>
                      <a:pt x="5" y="14"/>
                    </a:lnTo>
                    <a:lnTo>
                      <a:pt x="5" y="14"/>
                    </a:lnTo>
                    <a:cubicBezTo>
                      <a:pt x="9" y="7"/>
                      <a:pt x="10" y="3"/>
                      <a:pt x="10" y="1"/>
                    </a:cubicBezTo>
                    <a:close/>
                    <a:moveTo>
                      <a:pt x="5" y="14"/>
                    </a:moveTo>
                    <a:cubicBezTo>
                      <a:pt x="4" y="16"/>
                      <a:pt x="3" y="17"/>
                      <a:pt x="2" y="20"/>
                    </a:cubicBezTo>
                    <a:lnTo>
                      <a:pt x="2" y="20"/>
                    </a:lnTo>
                    <a:cubicBezTo>
                      <a:pt x="2" y="19"/>
                      <a:pt x="3" y="19"/>
                      <a:pt x="3" y="19"/>
                    </a:cubicBezTo>
                    <a:lnTo>
                      <a:pt x="5" y="14"/>
                    </a:lnTo>
                    <a:close/>
                    <a:moveTo>
                      <a:pt x="2" y="20"/>
                    </a:moveTo>
                    <a:cubicBezTo>
                      <a:pt x="1" y="20"/>
                      <a:pt x="1" y="22"/>
                      <a:pt x="1" y="22"/>
                    </a:cubicBezTo>
                    <a:cubicBezTo>
                      <a:pt x="1" y="21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2" name="Google Shape;2312;p34"/>
              <p:cNvSpPr/>
              <p:nvPr/>
            </p:nvSpPr>
            <p:spPr>
              <a:xfrm>
                <a:off x="4862775" y="1670450"/>
                <a:ext cx="612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1775" extrusionOk="0">
                    <a:moveTo>
                      <a:pt x="2015" y="1"/>
                    </a:moveTo>
                    <a:cubicBezTo>
                      <a:pt x="1844" y="1"/>
                      <a:pt x="1675" y="62"/>
                      <a:pt x="1497" y="183"/>
                    </a:cubicBezTo>
                    <a:cubicBezTo>
                      <a:pt x="1421" y="232"/>
                      <a:pt x="1354" y="294"/>
                      <a:pt x="1300" y="366"/>
                    </a:cubicBezTo>
                    <a:cubicBezTo>
                      <a:pt x="1360" y="613"/>
                      <a:pt x="1358" y="688"/>
                      <a:pt x="1326" y="688"/>
                    </a:cubicBezTo>
                    <a:cubicBezTo>
                      <a:pt x="1293" y="688"/>
                      <a:pt x="1228" y="605"/>
                      <a:pt x="1168" y="554"/>
                    </a:cubicBezTo>
                    <a:cubicBezTo>
                      <a:pt x="1117" y="633"/>
                      <a:pt x="1061" y="721"/>
                      <a:pt x="1001" y="820"/>
                    </a:cubicBezTo>
                    <a:cubicBezTo>
                      <a:pt x="998" y="827"/>
                      <a:pt x="995" y="832"/>
                      <a:pt x="996" y="832"/>
                    </a:cubicBezTo>
                    <a:cubicBezTo>
                      <a:pt x="997" y="832"/>
                      <a:pt x="998" y="830"/>
                      <a:pt x="1001" y="827"/>
                    </a:cubicBezTo>
                    <a:lnTo>
                      <a:pt x="1001" y="827"/>
                    </a:lnTo>
                    <a:cubicBezTo>
                      <a:pt x="812" y="1209"/>
                      <a:pt x="687" y="1427"/>
                      <a:pt x="430" y="1427"/>
                    </a:cubicBezTo>
                    <a:cubicBezTo>
                      <a:pt x="344" y="1427"/>
                      <a:pt x="243" y="1403"/>
                      <a:pt x="120" y="1351"/>
                    </a:cubicBezTo>
                    <a:cubicBezTo>
                      <a:pt x="87" y="1391"/>
                      <a:pt x="0" y="1716"/>
                      <a:pt x="3" y="1716"/>
                    </a:cubicBezTo>
                    <a:cubicBezTo>
                      <a:pt x="3" y="1716"/>
                      <a:pt x="4" y="1715"/>
                      <a:pt x="4" y="1713"/>
                    </a:cubicBezTo>
                    <a:cubicBezTo>
                      <a:pt x="143" y="1756"/>
                      <a:pt x="266" y="1775"/>
                      <a:pt x="376" y="1775"/>
                    </a:cubicBezTo>
                    <a:cubicBezTo>
                      <a:pt x="888" y="1775"/>
                      <a:pt x="1109" y="1362"/>
                      <a:pt x="1277" y="1043"/>
                    </a:cubicBezTo>
                    <a:cubicBezTo>
                      <a:pt x="1299" y="1025"/>
                      <a:pt x="1320" y="938"/>
                      <a:pt x="1333" y="938"/>
                    </a:cubicBezTo>
                    <a:cubicBezTo>
                      <a:pt x="1334" y="938"/>
                      <a:pt x="1335" y="938"/>
                      <a:pt x="1335" y="939"/>
                    </a:cubicBezTo>
                    <a:cubicBezTo>
                      <a:pt x="1393" y="823"/>
                      <a:pt x="1460" y="711"/>
                      <a:pt x="1532" y="602"/>
                    </a:cubicBezTo>
                    <a:lnTo>
                      <a:pt x="1472" y="510"/>
                    </a:lnTo>
                    <a:lnTo>
                      <a:pt x="1472" y="510"/>
                    </a:lnTo>
                    <a:cubicBezTo>
                      <a:pt x="1497" y="535"/>
                      <a:pt x="1518" y="565"/>
                      <a:pt x="1534" y="598"/>
                    </a:cubicBezTo>
                    <a:cubicBezTo>
                      <a:pt x="1583" y="526"/>
                      <a:pt x="1646" y="466"/>
                      <a:pt x="1718" y="424"/>
                    </a:cubicBezTo>
                    <a:cubicBezTo>
                      <a:pt x="1765" y="383"/>
                      <a:pt x="1857" y="330"/>
                      <a:pt x="2002" y="330"/>
                    </a:cubicBezTo>
                    <a:cubicBezTo>
                      <a:pt x="2086" y="330"/>
                      <a:pt x="2186" y="347"/>
                      <a:pt x="2306" y="394"/>
                    </a:cubicBezTo>
                    <a:cubicBezTo>
                      <a:pt x="2306" y="394"/>
                      <a:pt x="2306" y="394"/>
                      <a:pt x="2306" y="394"/>
                    </a:cubicBezTo>
                    <a:cubicBezTo>
                      <a:pt x="2309" y="394"/>
                      <a:pt x="2409" y="134"/>
                      <a:pt x="2450" y="130"/>
                    </a:cubicBezTo>
                    <a:cubicBezTo>
                      <a:pt x="2300" y="43"/>
                      <a:pt x="2157" y="1"/>
                      <a:pt x="2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3" name="Google Shape;2313;p34"/>
              <p:cNvSpPr/>
              <p:nvPr/>
            </p:nvSpPr>
            <p:spPr>
              <a:xfrm>
                <a:off x="4832050" y="1736525"/>
                <a:ext cx="478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1974" extrusionOk="0">
                    <a:moveTo>
                      <a:pt x="1518" y="0"/>
                    </a:moveTo>
                    <a:cubicBezTo>
                      <a:pt x="1422" y="0"/>
                      <a:pt x="1333" y="19"/>
                      <a:pt x="1259" y="43"/>
                    </a:cubicBezTo>
                    <a:cubicBezTo>
                      <a:pt x="1002" y="194"/>
                      <a:pt x="876" y="514"/>
                      <a:pt x="781" y="829"/>
                    </a:cubicBezTo>
                    <a:lnTo>
                      <a:pt x="793" y="929"/>
                    </a:lnTo>
                    <a:cubicBezTo>
                      <a:pt x="784" y="915"/>
                      <a:pt x="774" y="901"/>
                      <a:pt x="763" y="887"/>
                    </a:cubicBezTo>
                    <a:cubicBezTo>
                      <a:pt x="758" y="906"/>
                      <a:pt x="753" y="924"/>
                      <a:pt x="747" y="943"/>
                    </a:cubicBezTo>
                    <a:cubicBezTo>
                      <a:pt x="749" y="939"/>
                      <a:pt x="751" y="937"/>
                      <a:pt x="752" y="937"/>
                    </a:cubicBezTo>
                    <a:lnTo>
                      <a:pt x="752" y="937"/>
                    </a:lnTo>
                    <a:cubicBezTo>
                      <a:pt x="755" y="937"/>
                      <a:pt x="738" y="972"/>
                      <a:pt x="721" y="978"/>
                    </a:cubicBezTo>
                    <a:cubicBezTo>
                      <a:pt x="751" y="1015"/>
                      <a:pt x="696" y="1163"/>
                      <a:pt x="677" y="1228"/>
                    </a:cubicBezTo>
                    <a:cubicBezTo>
                      <a:pt x="626" y="1370"/>
                      <a:pt x="610" y="1418"/>
                      <a:pt x="566" y="1465"/>
                    </a:cubicBezTo>
                    <a:cubicBezTo>
                      <a:pt x="468" y="1615"/>
                      <a:pt x="387" y="1618"/>
                      <a:pt x="102" y="1620"/>
                    </a:cubicBezTo>
                    <a:cubicBezTo>
                      <a:pt x="96" y="1648"/>
                      <a:pt x="92" y="1676"/>
                      <a:pt x="90" y="1704"/>
                    </a:cubicBezTo>
                    <a:lnTo>
                      <a:pt x="90" y="1704"/>
                    </a:lnTo>
                    <a:lnTo>
                      <a:pt x="93" y="1620"/>
                    </a:lnTo>
                    <a:lnTo>
                      <a:pt x="72" y="1620"/>
                    </a:lnTo>
                    <a:cubicBezTo>
                      <a:pt x="72" y="1620"/>
                      <a:pt x="72" y="1620"/>
                      <a:pt x="72" y="1620"/>
                    </a:cubicBezTo>
                    <a:cubicBezTo>
                      <a:pt x="67" y="1620"/>
                      <a:pt x="14" y="1924"/>
                      <a:pt x="0" y="1956"/>
                    </a:cubicBezTo>
                    <a:cubicBezTo>
                      <a:pt x="67" y="1968"/>
                      <a:pt x="130" y="1973"/>
                      <a:pt x="191" y="1973"/>
                    </a:cubicBezTo>
                    <a:cubicBezTo>
                      <a:pt x="463" y="1973"/>
                      <a:pt x="669" y="1859"/>
                      <a:pt x="811" y="1682"/>
                    </a:cubicBezTo>
                    <a:cubicBezTo>
                      <a:pt x="906" y="1580"/>
                      <a:pt x="904" y="1518"/>
                      <a:pt x="988" y="1349"/>
                    </a:cubicBezTo>
                    <a:cubicBezTo>
                      <a:pt x="988" y="1272"/>
                      <a:pt x="1025" y="1152"/>
                      <a:pt x="1041" y="1047"/>
                    </a:cubicBezTo>
                    <a:cubicBezTo>
                      <a:pt x="1042" y="1048"/>
                      <a:pt x="1043" y="1048"/>
                      <a:pt x="1044" y="1048"/>
                    </a:cubicBezTo>
                    <a:cubicBezTo>
                      <a:pt x="1056" y="1048"/>
                      <a:pt x="1076" y="1019"/>
                      <a:pt x="1069" y="1019"/>
                    </a:cubicBezTo>
                    <a:lnTo>
                      <a:pt x="1069" y="1019"/>
                    </a:lnTo>
                    <a:cubicBezTo>
                      <a:pt x="1067" y="1019"/>
                      <a:pt x="1061" y="1023"/>
                      <a:pt x="1050" y="1033"/>
                    </a:cubicBezTo>
                    <a:cubicBezTo>
                      <a:pt x="1115" y="748"/>
                      <a:pt x="1226" y="470"/>
                      <a:pt x="1398" y="363"/>
                    </a:cubicBezTo>
                    <a:cubicBezTo>
                      <a:pt x="1427" y="351"/>
                      <a:pt x="1463" y="344"/>
                      <a:pt x="1505" y="344"/>
                    </a:cubicBezTo>
                    <a:cubicBezTo>
                      <a:pt x="1580" y="344"/>
                      <a:pt x="1677" y="366"/>
                      <a:pt x="1794" y="417"/>
                    </a:cubicBezTo>
                    <a:cubicBezTo>
                      <a:pt x="1809" y="398"/>
                      <a:pt x="1913" y="100"/>
                      <a:pt x="1895" y="100"/>
                    </a:cubicBezTo>
                    <a:lnTo>
                      <a:pt x="1895" y="100"/>
                    </a:lnTo>
                    <a:cubicBezTo>
                      <a:pt x="1894" y="100"/>
                      <a:pt x="1891" y="103"/>
                      <a:pt x="1887" y="108"/>
                    </a:cubicBezTo>
                    <a:cubicBezTo>
                      <a:pt x="1765" y="29"/>
                      <a:pt x="1637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4" name="Google Shape;2314;p34"/>
              <p:cNvSpPr/>
              <p:nvPr/>
            </p:nvSpPr>
            <p:spPr>
              <a:xfrm>
                <a:off x="4807700" y="1752850"/>
                <a:ext cx="31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0" y="0"/>
                    </a:cubicBezTo>
                    <a:close/>
                    <a:moveTo>
                      <a:pt x="1" y="0"/>
                    </a:moveTo>
                    <a:cubicBezTo>
                      <a:pt x="5" y="1"/>
                      <a:pt x="7" y="13"/>
                      <a:pt x="10" y="26"/>
                    </a:cubicBezTo>
                    <a:cubicBezTo>
                      <a:pt x="47" y="63"/>
                      <a:pt x="82" y="83"/>
                      <a:pt x="109" y="83"/>
                    </a:cubicBezTo>
                    <a:cubicBezTo>
                      <a:pt x="114" y="83"/>
                      <a:pt x="119" y="83"/>
                      <a:pt x="123" y="81"/>
                    </a:cubicBezTo>
                    <a:cubicBezTo>
                      <a:pt x="119" y="54"/>
                      <a:pt x="114" y="30"/>
                      <a:pt x="107" y="7"/>
                    </a:cubicBezTo>
                    <a:cubicBezTo>
                      <a:pt x="72" y="7"/>
                      <a:pt x="36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5" name="Google Shape;2315;p34"/>
              <p:cNvSpPr/>
              <p:nvPr/>
            </p:nvSpPr>
            <p:spPr>
              <a:xfrm>
                <a:off x="4813600" y="1708975"/>
                <a:ext cx="4552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964" extrusionOk="0">
                    <a:moveTo>
                      <a:pt x="1478" y="1"/>
                    </a:moveTo>
                    <a:cubicBezTo>
                      <a:pt x="869" y="1"/>
                      <a:pt x="671" y="647"/>
                      <a:pt x="597" y="914"/>
                    </a:cubicBezTo>
                    <a:cubicBezTo>
                      <a:pt x="590" y="951"/>
                      <a:pt x="576" y="983"/>
                      <a:pt x="553" y="1013"/>
                    </a:cubicBezTo>
                    <a:cubicBezTo>
                      <a:pt x="546" y="1097"/>
                      <a:pt x="527" y="1180"/>
                      <a:pt x="495" y="1259"/>
                    </a:cubicBezTo>
                    <a:cubicBezTo>
                      <a:pt x="425" y="1403"/>
                      <a:pt x="342" y="1535"/>
                      <a:pt x="351" y="1549"/>
                    </a:cubicBezTo>
                    <a:cubicBezTo>
                      <a:pt x="274" y="1618"/>
                      <a:pt x="179" y="1723"/>
                      <a:pt x="1" y="1753"/>
                    </a:cubicBezTo>
                    <a:cubicBezTo>
                      <a:pt x="17" y="1822"/>
                      <a:pt x="26" y="1892"/>
                      <a:pt x="33" y="1964"/>
                    </a:cubicBezTo>
                    <a:cubicBezTo>
                      <a:pt x="100" y="1908"/>
                      <a:pt x="164" y="1885"/>
                      <a:pt x="227" y="1885"/>
                    </a:cubicBezTo>
                    <a:cubicBezTo>
                      <a:pt x="281" y="1885"/>
                      <a:pt x="335" y="1902"/>
                      <a:pt x="390" y="1931"/>
                    </a:cubicBezTo>
                    <a:cubicBezTo>
                      <a:pt x="469" y="1883"/>
                      <a:pt x="536" y="1818"/>
                      <a:pt x="592" y="1744"/>
                    </a:cubicBezTo>
                    <a:cubicBezTo>
                      <a:pt x="592" y="1744"/>
                      <a:pt x="594" y="1739"/>
                      <a:pt x="597" y="1737"/>
                    </a:cubicBezTo>
                    <a:cubicBezTo>
                      <a:pt x="550" y="1679"/>
                      <a:pt x="504" y="1618"/>
                      <a:pt x="460" y="1560"/>
                    </a:cubicBezTo>
                    <a:lnTo>
                      <a:pt x="460" y="1560"/>
                    </a:lnTo>
                    <a:cubicBezTo>
                      <a:pt x="490" y="1574"/>
                      <a:pt x="541" y="1642"/>
                      <a:pt x="599" y="1734"/>
                    </a:cubicBezTo>
                    <a:cubicBezTo>
                      <a:pt x="666" y="1632"/>
                      <a:pt x="726" y="1526"/>
                      <a:pt x="777" y="1412"/>
                    </a:cubicBezTo>
                    <a:cubicBezTo>
                      <a:pt x="805" y="1341"/>
                      <a:pt x="835" y="1212"/>
                      <a:pt x="893" y="1062"/>
                    </a:cubicBezTo>
                    <a:lnTo>
                      <a:pt x="893" y="1062"/>
                    </a:lnTo>
                    <a:cubicBezTo>
                      <a:pt x="893" y="1062"/>
                      <a:pt x="893" y="1062"/>
                      <a:pt x="893" y="1062"/>
                    </a:cubicBezTo>
                    <a:cubicBezTo>
                      <a:pt x="893" y="1062"/>
                      <a:pt x="893" y="1061"/>
                      <a:pt x="893" y="1060"/>
                    </a:cubicBezTo>
                    <a:lnTo>
                      <a:pt x="893" y="1060"/>
                    </a:lnTo>
                    <a:cubicBezTo>
                      <a:pt x="893" y="1060"/>
                      <a:pt x="893" y="1061"/>
                      <a:pt x="893" y="1062"/>
                    </a:cubicBezTo>
                    <a:lnTo>
                      <a:pt x="893" y="1062"/>
                    </a:lnTo>
                    <a:cubicBezTo>
                      <a:pt x="892" y="1061"/>
                      <a:pt x="892" y="1054"/>
                      <a:pt x="888" y="1054"/>
                    </a:cubicBezTo>
                    <a:cubicBezTo>
                      <a:pt x="885" y="1054"/>
                      <a:pt x="880" y="1057"/>
                      <a:pt x="872" y="1069"/>
                    </a:cubicBezTo>
                    <a:cubicBezTo>
                      <a:pt x="1062" y="557"/>
                      <a:pt x="1202" y="307"/>
                      <a:pt x="1518" y="307"/>
                    </a:cubicBezTo>
                    <a:cubicBezTo>
                      <a:pt x="1581" y="307"/>
                      <a:pt x="1651" y="317"/>
                      <a:pt x="1730" y="336"/>
                    </a:cubicBezTo>
                    <a:cubicBezTo>
                      <a:pt x="1730" y="337"/>
                      <a:pt x="1731" y="338"/>
                      <a:pt x="1731" y="338"/>
                    </a:cubicBezTo>
                    <a:cubicBezTo>
                      <a:pt x="1742" y="338"/>
                      <a:pt x="1820" y="47"/>
                      <a:pt x="1799" y="47"/>
                    </a:cubicBezTo>
                    <a:lnTo>
                      <a:pt x="1799" y="47"/>
                    </a:lnTo>
                    <a:cubicBezTo>
                      <a:pt x="1797" y="47"/>
                      <a:pt x="1795" y="48"/>
                      <a:pt x="1793" y="51"/>
                    </a:cubicBezTo>
                    <a:cubicBezTo>
                      <a:pt x="1677" y="16"/>
                      <a:pt x="1573" y="1"/>
                      <a:pt x="1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6" name="Google Shape;2316;p34"/>
              <p:cNvSpPr/>
              <p:nvPr/>
            </p:nvSpPr>
            <p:spPr>
              <a:xfrm>
                <a:off x="4676300" y="2010050"/>
                <a:ext cx="25200" cy="721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887" extrusionOk="0">
                    <a:moveTo>
                      <a:pt x="583" y="204"/>
                    </a:moveTo>
                    <a:lnTo>
                      <a:pt x="583" y="204"/>
                    </a:lnTo>
                    <a:cubicBezTo>
                      <a:pt x="582" y="205"/>
                      <a:pt x="581" y="206"/>
                      <a:pt x="580" y="207"/>
                    </a:cubicBezTo>
                    <a:lnTo>
                      <a:pt x="580" y="207"/>
                    </a:lnTo>
                    <a:cubicBezTo>
                      <a:pt x="581" y="207"/>
                      <a:pt x="582" y="206"/>
                      <a:pt x="583" y="204"/>
                    </a:cubicBezTo>
                    <a:close/>
                    <a:moveTo>
                      <a:pt x="360" y="316"/>
                    </a:moveTo>
                    <a:cubicBezTo>
                      <a:pt x="370" y="404"/>
                      <a:pt x="364" y="438"/>
                      <a:pt x="347" y="438"/>
                    </a:cubicBezTo>
                    <a:cubicBezTo>
                      <a:pt x="343" y="438"/>
                      <a:pt x="339" y="437"/>
                      <a:pt x="335" y="434"/>
                    </a:cubicBezTo>
                    <a:lnTo>
                      <a:pt x="335" y="434"/>
                    </a:lnTo>
                    <a:cubicBezTo>
                      <a:pt x="336" y="434"/>
                      <a:pt x="336" y="434"/>
                      <a:pt x="337" y="434"/>
                    </a:cubicBezTo>
                    <a:cubicBezTo>
                      <a:pt x="356" y="434"/>
                      <a:pt x="365" y="403"/>
                      <a:pt x="360" y="316"/>
                    </a:cubicBezTo>
                    <a:close/>
                    <a:moveTo>
                      <a:pt x="73" y="429"/>
                    </a:moveTo>
                    <a:lnTo>
                      <a:pt x="126" y="587"/>
                    </a:lnTo>
                    <a:cubicBezTo>
                      <a:pt x="98" y="538"/>
                      <a:pt x="82" y="485"/>
                      <a:pt x="73" y="429"/>
                    </a:cubicBezTo>
                    <a:close/>
                    <a:moveTo>
                      <a:pt x="625" y="1359"/>
                    </a:moveTo>
                    <a:cubicBezTo>
                      <a:pt x="627" y="1369"/>
                      <a:pt x="627" y="1373"/>
                      <a:pt x="626" y="1373"/>
                    </a:cubicBezTo>
                    <a:cubicBezTo>
                      <a:pt x="626" y="1373"/>
                      <a:pt x="625" y="1368"/>
                      <a:pt x="625" y="1359"/>
                    </a:cubicBezTo>
                    <a:close/>
                    <a:moveTo>
                      <a:pt x="426" y="0"/>
                    </a:moveTo>
                    <a:cubicBezTo>
                      <a:pt x="423" y="0"/>
                      <a:pt x="422" y="5"/>
                      <a:pt x="423" y="14"/>
                    </a:cubicBezTo>
                    <a:cubicBezTo>
                      <a:pt x="328" y="58"/>
                      <a:pt x="244" y="121"/>
                      <a:pt x="172" y="195"/>
                    </a:cubicBezTo>
                    <a:cubicBezTo>
                      <a:pt x="242" y="313"/>
                      <a:pt x="302" y="413"/>
                      <a:pt x="335" y="434"/>
                    </a:cubicBezTo>
                    <a:cubicBezTo>
                      <a:pt x="295" y="429"/>
                      <a:pt x="219" y="295"/>
                      <a:pt x="154" y="218"/>
                    </a:cubicBezTo>
                    <a:cubicBezTo>
                      <a:pt x="119" y="260"/>
                      <a:pt x="91" y="304"/>
                      <a:pt x="68" y="353"/>
                    </a:cubicBezTo>
                    <a:cubicBezTo>
                      <a:pt x="68" y="378"/>
                      <a:pt x="70" y="404"/>
                      <a:pt x="73" y="429"/>
                    </a:cubicBezTo>
                    <a:lnTo>
                      <a:pt x="59" y="381"/>
                    </a:lnTo>
                    <a:cubicBezTo>
                      <a:pt x="10" y="508"/>
                      <a:pt x="1" y="647"/>
                      <a:pt x="31" y="779"/>
                    </a:cubicBezTo>
                    <a:cubicBezTo>
                      <a:pt x="50" y="1007"/>
                      <a:pt x="196" y="1292"/>
                      <a:pt x="328" y="1477"/>
                    </a:cubicBezTo>
                    <a:cubicBezTo>
                      <a:pt x="321" y="1519"/>
                      <a:pt x="381" y="1551"/>
                      <a:pt x="360" y="1593"/>
                    </a:cubicBezTo>
                    <a:cubicBezTo>
                      <a:pt x="383" y="1612"/>
                      <a:pt x="404" y="1632"/>
                      <a:pt x="425" y="1656"/>
                    </a:cubicBezTo>
                    <a:cubicBezTo>
                      <a:pt x="438" y="1642"/>
                      <a:pt x="450" y="1636"/>
                      <a:pt x="462" y="1636"/>
                    </a:cubicBezTo>
                    <a:cubicBezTo>
                      <a:pt x="576" y="1636"/>
                      <a:pt x="681" y="2183"/>
                      <a:pt x="792" y="2183"/>
                    </a:cubicBezTo>
                    <a:cubicBezTo>
                      <a:pt x="814" y="2183"/>
                      <a:pt x="836" y="2161"/>
                      <a:pt x="859" y="2110"/>
                    </a:cubicBezTo>
                    <a:cubicBezTo>
                      <a:pt x="826" y="2001"/>
                      <a:pt x="759" y="1779"/>
                      <a:pt x="685" y="1741"/>
                    </a:cubicBezTo>
                    <a:cubicBezTo>
                      <a:pt x="677" y="1672"/>
                      <a:pt x="680" y="1646"/>
                      <a:pt x="689" y="1646"/>
                    </a:cubicBezTo>
                    <a:cubicBezTo>
                      <a:pt x="711" y="1646"/>
                      <a:pt x="769" y="1792"/>
                      <a:pt x="794" y="1825"/>
                    </a:cubicBezTo>
                    <a:cubicBezTo>
                      <a:pt x="866" y="1920"/>
                      <a:pt x="963" y="2379"/>
                      <a:pt x="849" y="2423"/>
                    </a:cubicBezTo>
                    <a:cubicBezTo>
                      <a:pt x="754" y="2162"/>
                      <a:pt x="698" y="2071"/>
                      <a:pt x="662" y="2071"/>
                    </a:cubicBezTo>
                    <a:cubicBezTo>
                      <a:pt x="647" y="2071"/>
                      <a:pt x="636" y="2085"/>
                      <a:pt x="627" y="2110"/>
                    </a:cubicBezTo>
                    <a:lnTo>
                      <a:pt x="627" y="2122"/>
                    </a:lnTo>
                    <a:cubicBezTo>
                      <a:pt x="687" y="2221"/>
                      <a:pt x="676" y="2326"/>
                      <a:pt x="555" y="2483"/>
                    </a:cubicBezTo>
                    <a:cubicBezTo>
                      <a:pt x="539" y="2528"/>
                      <a:pt x="522" y="2558"/>
                      <a:pt x="493" y="2558"/>
                    </a:cubicBezTo>
                    <a:cubicBezTo>
                      <a:pt x="492" y="2558"/>
                      <a:pt x="491" y="2558"/>
                      <a:pt x="490" y="2557"/>
                    </a:cubicBezTo>
                    <a:cubicBezTo>
                      <a:pt x="476" y="2576"/>
                      <a:pt x="462" y="2592"/>
                      <a:pt x="444" y="2611"/>
                    </a:cubicBezTo>
                    <a:cubicBezTo>
                      <a:pt x="446" y="2615"/>
                      <a:pt x="448" y="2618"/>
                      <a:pt x="451" y="2622"/>
                    </a:cubicBezTo>
                    <a:cubicBezTo>
                      <a:pt x="492" y="2676"/>
                      <a:pt x="683" y="2843"/>
                      <a:pt x="657" y="2887"/>
                    </a:cubicBezTo>
                    <a:cubicBezTo>
                      <a:pt x="701" y="2845"/>
                      <a:pt x="740" y="2801"/>
                      <a:pt x="778" y="2755"/>
                    </a:cubicBezTo>
                    <a:cubicBezTo>
                      <a:pt x="773" y="2736"/>
                      <a:pt x="766" y="2720"/>
                      <a:pt x="761" y="2699"/>
                    </a:cubicBezTo>
                    <a:lnTo>
                      <a:pt x="761" y="2699"/>
                    </a:lnTo>
                    <a:lnTo>
                      <a:pt x="785" y="2745"/>
                    </a:lnTo>
                    <a:cubicBezTo>
                      <a:pt x="958" y="2520"/>
                      <a:pt x="1007" y="2277"/>
                      <a:pt x="986" y="2031"/>
                    </a:cubicBezTo>
                    <a:cubicBezTo>
                      <a:pt x="949" y="1938"/>
                      <a:pt x="914" y="1843"/>
                      <a:pt x="875" y="1751"/>
                    </a:cubicBezTo>
                    <a:cubicBezTo>
                      <a:pt x="875" y="1750"/>
                      <a:pt x="875" y="1749"/>
                      <a:pt x="875" y="1748"/>
                    </a:cubicBezTo>
                    <a:cubicBezTo>
                      <a:pt x="815" y="1602"/>
                      <a:pt x="729" y="1468"/>
                      <a:pt x="625" y="1350"/>
                    </a:cubicBezTo>
                    <a:cubicBezTo>
                      <a:pt x="625" y="1329"/>
                      <a:pt x="629" y="1310"/>
                      <a:pt x="638" y="1292"/>
                    </a:cubicBezTo>
                    <a:cubicBezTo>
                      <a:pt x="481" y="1173"/>
                      <a:pt x="349" y="967"/>
                      <a:pt x="300" y="749"/>
                    </a:cubicBezTo>
                    <a:cubicBezTo>
                      <a:pt x="265" y="634"/>
                      <a:pt x="364" y="417"/>
                      <a:pt x="580" y="207"/>
                    </a:cubicBezTo>
                    <a:lnTo>
                      <a:pt x="580" y="207"/>
                    </a:lnTo>
                    <a:cubicBezTo>
                      <a:pt x="579" y="208"/>
                      <a:pt x="577" y="208"/>
                      <a:pt x="576" y="208"/>
                    </a:cubicBezTo>
                    <a:cubicBezTo>
                      <a:pt x="541" y="208"/>
                      <a:pt x="445" y="0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7" name="Google Shape;2317;p34"/>
              <p:cNvSpPr/>
              <p:nvPr/>
            </p:nvSpPr>
            <p:spPr>
              <a:xfrm>
                <a:off x="4727225" y="2067075"/>
                <a:ext cx="60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19" extrusionOk="0">
                    <a:moveTo>
                      <a:pt x="64" y="0"/>
                    </a:moveTo>
                    <a:cubicBezTo>
                      <a:pt x="20" y="0"/>
                      <a:pt x="1" y="66"/>
                      <a:pt x="43" y="242"/>
                    </a:cubicBezTo>
                    <a:lnTo>
                      <a:pt x="148" y="318"/>
                    </a:lnTo>
                    <a:cubicBezTo>
                      <a:pt x="182" y="270"/>
                      <a:pt x="213" y="219"/>
                      <a:pt x="243" y="170"/>
                    </a:cubicBezTo>
                    <a:cubicBezTo>
                      <a:pt x="185" y="75"/>
                      <a:pt x="110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8" name="Google Shape;2318;p34"/>
              <p:cNvSpPr/>
              <p:nvPr/>
            </p:nvSpPr>
            <p:spPr>
              <a:xfrm>
                <a:off x="4710225" y="2013225"/>
                <a:ext cx="2407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631" extrusionOk="0">
                    <a:moveTo>
                      <a:pt x="519" y="1"/>
                    </a:moveTo>
                    <a:cubicBezTo>
                      <a:pt x="512" y="47"/>
                      <a:pt x="478" y="82"/>
                      <a:pt x="431" y="89"/>
                    </a:cubicBezTo>
                    <a:cubicBezTo>
                      <a:pt x="406" y="66"/>
                      <a:pt x="385" y="40"/>
                      <a:pt x="364" y="13"/>
                    </a:cubicBezTo>
                    <a:cubicBezTo>
                      <a:pt x="91" y="182"/>
                      <a:pt x="0" y="379"/>
                      <a:pt x="56" y="666"/>
                    </a:cubicBezTo>
                    <a:cubicBezTo>
                      <a:pt x="125" y="958"/>
                      <a:pt x="269" y="1146"/>
                      <a:pt x="366" y="1352"/>
                    </a:cubicBezTo>
                    <a:cubicBezTo>
                      <a:pt x="392" y="1359"/>
                      <a:pt x="417" y="1371"/>
                      <a:pt x="438" y="1387"/>
                    </a:cubicBezTo>
                    <a:cubicBezTo>
                      <a:pt x="441" y="1392"/>
                      <a:pt x="443" y="1394"/>
                      <a:pt x="443" y="1399"/>
                    </a:cubicBezTo>
                    <a:cubicBezTo>
                      <a:pt x="638" y="1489"/>
                      <a:pt x="825" y="1591"/>
                      <a:pt x="962" y="1631"/>
                    </a:cubicBezTo>
                    <a:cubicBezTo>
                      <a:pt x="895" y="1499"/>
                      <a:pt x="779" y="1371"/>
                      <a:pt x="707" y="1213"/>
                    </a:cubicBezTo>
                    <a:cubicBezTo>
                      <a:pt x="657" y="1210"/>
                      <a:pt x="653" y="1154"/>
                      <a:pt x="647" y="1154"/>
                    </a:cubicBezTo>
                    <a:cubicBezTo>
                      <a:pt x="646" y="1154"/>
                      <a:pt x="644" y="1156"/>
                      <a:pt x="642" y="1162"/>
                    </a:cubicBezTo>
                    <a:cubicBezTo>
                      <a:pt x="561" y="1002"/>
                      <a:pt x="420" y="791"/>
                      <a:pt x="390" y="669"/>
                    </a:cubicBezTo>
                    <a:cubicBezTo>
                      <a:pt x="373" y="543"/>
                      <a:pt x="357" y="397"/>
                      <a:pt x="603" y="224"/>
                    </a:cubicBezTo>
                    <a:cubicBezTo>
                      <a:pt x="645" y="224"/>
                      <a:pt x="575" y="80"/>
                      <a:pt x="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19" name="Google Shape;2319;p34"/>
              <p:cNvSpPr/>
              <p:nvPr/>
            </p:nvSpPr>
            <p:spPr>
              <a:xfrm>
                <a:off x="4678925" y="1937075"/>
                <a:ext cx="23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908" extrusionOk="0">
                    <a:moveTo>
                      <a:pt x="800" y="1"/>
                    </a:moveTo>
                    <a:lnTo>
                      <a:pt x="800" y="1"/>
                    </a:lnTo>
                    <a:cubicBezTo>
                      <a:pt x="0" y="360"/>
                      <a:pt x="304" y="1072"/>
                      <a:pt x="448" y="1508"/>
                    </a:cubicBezTo>
                    <a:cubicBezTo>
                      <a:pt x="458" y="1496"/>
                      <a:pt x="462" y="1492"/>
                      <a:pt x="464" y="1492"/>
                    </a:cubicBezTo>
                    <a:lnTo>
                      <a:pt x="464" y="1492"/>
                    </a:lnTo>
                    <a:cubicBezTo>
                      <a:pt x="468" y="1492"/>
                      <a:pt x="462" y="1508"/>
                      <a:pt x="477" y="1508"/>
                    </a:cubicBezTo>
                    <a:cubicBezTo>
                      <a:pt x="481" y="1508"/>
                      <a:pt x="488" y="1507"/>
                      <a:pt x="496" y="1503"/>
                    </a:cubicBezTo>
                    <a:cubicBezTo>
                      <a:pt x="575" y="1733"/>
                      <a:pt x="633" y="1909"/>
                      <a:pt x="638" y="2087"/>
                    </a:cubicBezTo>
                    <a:cubicBezTo>
                      <a:pt x="617" y="2243"/>
                      <a:pt x="610" y="2440"/>
                      <a:pt x="339" y="2549"/>
                    </a:cubicBezTo>
                    <a:cubicBezTo>
                      <a:pt x="297" y="2593"/>
                      <a:pt x="503" y="2892"/>
                      <a:pt x="527" y="2908"/>
                    </a:cubicBezTo>
                    <a:cubicBezTo>
                      <a:pt x="816" y="2683"/>
                      <a:pt x="958" y="2444"/>
                      <a:pt x="937" y="2113"/>
                    </a:cubicBezTo>
                    <a:cubicBezTo>
                      <a:pt x="944" y="1899"/>
                      <a:pt x="856" y="1647"/>
                      <a:pt x="749" y="1410"/>
                    </a:cubicBezTo>
                    <a:cubicBezTo>
                      <a:pt x="775" y="1385"/>
                      <a:pt x="763" y="1345"/>
                      <a:pt x="731" y="1336"/>
                    </a:cubicBezTo>
                    <a:cubicBezTo>
                      <a:pt x="485" y="808"/>
                      <a:pt x="476" y="539"/>
                      <a:pt x="911" y="265"/>
                    </a:cubicBezTo>
                    <a:cubicBezTo>
                      <a:pt x="911" y="265"/>
                      <a:pt x="911" y="265"/>
                      <a:pt x="911" y="265"/>
                    </a:cubicBezTo>
                    <a:cubicBezTo>
                      <a:pt x="915" y="265"/>
                      <a:pt x="782" y="26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0" name="Google Shape;2320;p34"/>
              <p:cNvSpPr/>
              <p:nvPr/>
            </p:nvSpPr>
            <p:spPr>
              <a:xfrm>
                <a:off x="4718675" y="1961900"/>
                <a:ext cx="202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2008" extrusionOk="0">
                    <a:moveTo>
                      <a:pt x="40" y="0"/>
                    </a:moveTo>
                    <a:cubicBezTo>
                      <a:pt x="1" y="260"/>
                      <a:pt x="93" y="510"/>
                      <a:pt x="256" y="746"/>
                    </a:cubicBezTo>
                    <a:cubicBezTo>
                      <a:pt x="244" y="765"/>
                      <a:pt x="279" y="753"/>
                      <a:pt x="244" y="767"/>
                    </a:cubicBezTo>
                    <a:cubicBezTo>
                      <a:pt x="314" y="937"/>
                      <a:pt x="371" y="1046"/>
                      <a:pt x="402" y="1161"/>
                    </a:cubicBezTo>
                    <a:cubicBezTo>
                      <a:pt x="487" y="1097"/>
                      <a:pt x="293" y="770"/>
                      <a:pt x="293" y="709"/>
                    </a:cubicBezTo>
                    <a:lnTo>
                      <a:pt x="293" y="709"/>
                    </a:lnTo>
                    <a:lnTo>
                      <a:pt x="613" y="1208"/>
                    </a:lnTo>
                    <a:cubicBezTo>
                      <a:pt x="603" y="1227"/>
                      <a:pt x="584" y="1235"/>
                      <a:pt x="561" y="1235"/>
                    </a:cubicBezTo>
                    <a:cubicBezTo>
                      <a:pt x="508" y="1235"/>
                      <a:pt x="435" y="1195"/>
                      <a:pt x="404" y="1178"/>
                    </a:cubicBezTo>
                    <a:lnTo>
                      <a:pt x="404" y="1178"/>
                    </a:lnTo>
                    <a:cubicBezTo>
                      <a:pt x="416" y="1226"/>
                      <a:pt x="422" y="1277"/>
                      <a:pt x="420" y="1328"/>
                    </a:cubicBezTo>
                    <a:cubicBezTo>
                      <a:pt x="427" y="1400"/>
                      <a:pt x="406" y="1565"/>
                      <a:pt x="147" y="1669"/>
                    </a:cubicBezTo>
                    <a:cubicBezTo>
                      <a:pt x="177" y="1720"/>
                      <a:pt x="318" y="1954"/>
                      <a:pt x="320" y="2008"/>
                    </a:cubicBezTo>
                    <a:cubicBezTo>
                      <a:pt x="645" y="1771"/>
                      <a:pt x="807" y="1546"/>
                      <a:pt x="726" y="1301"/>
                    </a:cubicBezTo>
                    <a:cubicBezTo>
                      <a:pt x="756" y="1029"/>
                      <a:pt x="622" y="858"/>
                      <a:pt x="592" y="626"/>
                    </a:cubicBezTo>
                    <a:cubicBezTo>
                      <a:pt x="578" y="633"/>
                      <a:pt x="564" y="637"/>
                      <a:pt x="549" y="637"/>
                    </a:cubicBezTo>
                    <a:cubicBezTo>
                      <a:pt x="535" y="637"/>
                      <a:pt x="522" y="634"/>
                      <a:pt x="508" y="628"/>
                    </a:cubicBezTo>
                    <a:cubicBezTo>
                      <a:pt x="485" y="561"/>
                      <a:pt x="460" y="489"/>
                      <a:pt x="439" y="415"/>
                    </a:cubicBezTo>
                    <a:cubicBezTo>
                      <a:pt x="314" y="355"/>
                      <a:pt x="170" y="158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1" name="Google Shape;2321;p34"/>
              <p:cNvSpPr/>
              <p:nvPr/>
            </p:nvSpPr>
            <p:spPr>
              <a:xfrm>
                <a:off x="4702050" y="1868725"/>
                <a:ext cx="25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2749" extrusionOk="0">
                    <a:moveTo>
                      <a:pt x="999" y="287"/>
                    </a:moveTo>
                    <a:cubicBezTo>
                      <a:pt x="999" y="287"/>
                      <a:pt x="998" y="287"/>
                      <a:pt x="998" y="287"/>
                    </a:cubicBezTo>
                    <a:lnTo>
                      <a:pt x="998" y="287"/>
                    </a:lnTo>
                    <a:cubicBezTo>
                      <a:pt x="998" y="287"/>
                      <a:pt x="998" y="287"/>
                      <a:pt x="999" y="287"/>
                    </a:cubicBezTo>
                    <a:cubicBezTo>
                      <a:pt x="999" y="287"/>
                      <a:pt x="999" y="287"/>
                      <a:pt x="999" y="287"/>
                    </a:cubicBezTo>
                    <a:close/>
                    <a:moveTo>
                      <a:pt x="624" y="1287"/>
                    </a:moveTo>
                    <a:cubicBezTo>
                      <a:pt x="625" y="1288"/>
                      <a:pt x="627" y="1289"/>
                      <a:pt x="628" y="1291"/>
                    </a:cubicBezTo>
                    <a:cubicBezTo>
                      <a:pt x="627" y="1288"/>
                      <a:pt x="625" y="1287"/>
                      <a:pt x="624" y="1287"/>
                    </a:cubicBezTo>
                    <a:close/>
                    <a:moveTo>
                      <a:pt x="916" y="1"/>
                    </a:moveTo>
                    <a:cubicBezTo>
                      <a:pt x="914" y="1"/>
                      <a:pt x="913" y="3"/>
                      <a:pt x="911" y="9"/>
                    </a:cubicBezTo>
                    <a:cubicBezTo>
                      <a:pt x="429" y="104"/>
                      <a:pt x="325" y="345"/>
                      <a:pt x="225" y="565"/>
                    </a:cubicBezTo>
                    <a:cubicBezTo>
                      <a:pt x="218" y="725"/>
                      <a:pt x="248" y="806"/>
                      <a:pt x="225" y="941"/>
                    </a:cubicBezTo>
                    <a:cubicBezTo>
                      <a:pt x="225" y="1158"/>
                      <a:pt x="251" y="1263"/>
                      <a:pt x="299" y="1379"/>
                    </a:cubicBezTo>
                    <a:cubicBezTo>
                      <a:pt x="241" y="1402"/>
                      <a:pt x="334" y="1432"/>
                      <a:pt x="299" y="1497"/>
                    </a:cubicBezTo>
                    <a:cubicBezTo>
                      <a:pt x="378" y="1977"/>
                      <a:pt x="424" y="2243"/>
                      <a:pt x="0" y="2431"/>
                    </a:cubicBezTo>
                    <a:cubicBezTo>
                      <a:pt x="19" y="2491"/>
                      <a:pt x="28" y="2554"/>
                      <a:pt x="35" y="2617"/>
                    </a:cubicBezTo>
                    <a:cubicBezTo>
                      <a:pt x="56" y="2686"/>
                      <a:pt x="79" y="2749"/>
                      <a:pt x="91" y="2749"/>
                    </a:cubicBezTo>
                    <a:cubicBezTo>
                      <a:pt x="93" y="2749"/>
                      <a:pt x="94" y="2748"/>
                      <a:pt x="95" y="2746"/>
                    </a:cubicBezTo>
                    <a:cubicBezTo>
                      <a:pt x="842" y="2387"/>
                      <a:pt x="691" y="1916"/>
                      <a:pt x="642" y="1355"/>
                    </a:cubicBezTo>
                    <a:lnTo>
                      <a:pt x="642" y="1355"/>
                    </a:lnTo>
                    <a:cubicBezTo>
                      <a:pt x="633" y="1365"/>
                      <a:pt x="626" y="1369"/>
                      <a:pt x="620" y="1369"/>
                    </a:cubicBezTo>
                    <a:cubicBezTo>
                      <a:pt x="596" y="1369"/>
                      <a:pt x="609" y="1287"/>
                      <a:pt x="623" y="1287"/>
                    </a:cubicBezTo>
                    <a:cubicBezTo>
                      <a:pt x="624" y="1287"/>
                      <a:pt x="624" y="1287"/>
                      <a:pt x="624" y="1287"/>
                    </a:cubicBezTo>
                    <a:lnTo>
                      <a:pt x="624" y="1287"/>
                    </a:lnTo>
                    <a:cubicBezTo>
                      <a:pt x="532" y="1204"/>
                      <a:pt x="570" y="1023"/>
                      <a:pt x="515" y="943"/>
                    </a:cubicBezTo>
                    <a:cubicBezTo>
                      <a:pt x="536" y="827"/>
                      <a:pt x="554" y="739"/>
                      <a:pt x="566" y="628"/>
                    </a:cubicBezTo>
                    <a:cubicBezTo>
                      <a:pt x="601" y="535"/>
                      <a:pt x="631" y="373"/>
                      <a:pt x="998" y="287"/>
                    </a:cubicBezTo>
                    <a:lnTo>
                      <a:pt x="998" y="287"/>
                    </a:lnTo>
                    <a:cubicBezTo>
                      <a:pt x="986" y="276"/>
                      <a:pt x="937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2" name="Google Shape;2322;p34"/>
              <p:cNvSpPr/>
              <p:nvPr/>
            </p:nvSpPr>
            <p:spPr>
              <a:xfrm>
                <a:off x="4734850" y="1936225"/>
                <a:ext cx="86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06" extrusionOk="0">
                    <a:moveTo>
                      <a:pt x="251" y="0"/>
                    </a:moveTo>
                    <a:cubicBezTo>
                      <a:pt x="190" y="44"/>
                      <a:pt x="123" y="77"/>
                      <a:pt x="51" y="95"/>
                    </a:cubicBezTo>
                    <a:cubicBezTo>
                      <a:pt x="0" y="130"/>
                      <a:pt x="126" y="369"/>
                      <a:pt x="126" y="406"/>
                    </a:cubicBezTo>
                    <a:cubicBezTo>
                      <a:pt x="163" y="399"/>
                      <a:pt x="197" y="378"/>
                      <a:pt x="221" y="348"/>
                    </a:cubicBezTo>
                    <a:cubicBezTo>
                      <a:pt x="229" y="351"/>
                      <a:pt x="238" y="352"/>
                      <a:pt x="248" y="352"/>
                    </a:cubicBezTo>
                    <a:cubicBezTo>
                      <a:pt x="260" y="352"/>
                      <a:pt x="273" y="350"/>
                      <a:pt x="286" y="345"/>
                    </a:cubicBezTo>
                    <a:lnTo>
                      <a:pt x="299" y="336"/>
                    </a:lnTo>
                    <a:cubicBezTo>
                      <a:pt x="343" y="294"/>
                      <a:pt x="309" y="162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3" name="Google Shape;2323;p34"/>
              <p:cNvSpPr/>
              <p:nvPr/>
            </p:nvSpPr>
            <p:spPr>
              <a:xfrm>
                <a:off x="4740075" y="1883075"/>
                <a:ext cx="18175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358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206" y="109"/>
                      <a:pt x="16" y="378"/>
                      <a:pt x="16" y="522"/>
                    </a:cubicBezTo>
                    <a:cubicBezTo>
                      <a:pt x="0" y="659"/>
                      <a:pt x="23" y="765"/>
                      <a:pt x="5" y="953"/>
                    </a:cubicBezTo>
                    <a:cubicBezTo>
                      <a:pt x="0" y="1104"/>
                      <a:pt x="28" y="1159"/>
                      <a:pt x="56" y="1336"/>
                    </a:cubicBezTo>
                    <a:cubicBezTo>
                      <a:pt x="59" y="1323"/>
                      <a:pt x="62" y="1318"/>
                      <a:pt x="65" y="1318"/>
                    </a:cubicBezTo>
                    <a:cubicBezTo>
                      <a:pt x="76" y="1318"/>
                      <a:pt x="81" y="1391"/>
                      <a:pt x="87" y="1391"/>
                    </a:cubicBezTo>
                    <a:cubicBezTo>
                      <a:pt x="89" y="1391"/>
                      <a:pt x="91" y="1387"/>
                      <a:pt x="93" y="1375"/>
                    </a:cubicBezTo>
                    <a:cubicBezTo>
                      <a:pt x="153" y="1595"/>
                      <a:pt x="185" y="1767"/>
                      <a:pt x="169" y="1899"/>
                    </a:cubicBezTo>
                    <a:lnTo>
                      <a:pt x="179" y="1915"/>
                    </a:lnTo>
                    <a:lnTo>
                      <a:pt x="165" y="1920"/>
                    </a:lnTo>
                    <a:cubicBezTo>
                      <a:pt x="158" y="1957"/>
                      <a:pt x="146" y="1989"/>
                      <a:pt x="130" y="2022"/>
                    </a:cubicBezTo>
                    <a:cubicBezTo>
                      <a:pt x="197" y="2117"/>
                      <a:pt x="218" y="2261"/>
                      <a:pt x="260" y="2358"/>
                    </a:cubicBezTo>
                    <a:cubicBezTo>
                      <a:pt x="343" y="2293"/>
                      <a:pt x="408" y="2207"/>
                      <a:pt x="447" y="2110"/>
                    </a:cubicBezTo>
                    <a:cubicBezTo>
                      <a:pt x="457" y="2012"/>
                      <a:pt x="457" y="1913"/>
                      <a:pt x="445" y="1818"/>
                    </a:cubicBezTo>
                    <a:lnTo>
                      <a:pt x="445" y="1818"/>
                    </a:lnTo>
                    <a:lnTo>
                      <a:pt x="494" y="1883"/>
                    </a:lnTo>
                    <a:cubicBezTo>
                      <a:pt x="494" y="1864"/>
                      <a:pt x="496" y="1846"/>
                      <a:pt x="496" y="1825"/>
                    </a:cubicBezTo>
                    <a:lnTo>
                      <a:pt x="452" y="1628"/>
                    </a:lnTo>
                    <a:lnTo>
                      <a:pt x="452" y="1628"/>
                    </a:lnTo>
                    <a:cubicBezTo>
                      <a:pt x="464" y="1674"/>
                      <a:pt x="478" y="1720"/>
                      <a:pt x="496" y="1764"/>
                    </a:cubicBezTo>
                    <a:cubicBezTo>
                      <a:pt x="487" y="1607"/>
                      <a:pt x="457" y="1444"/>
                      <a:pt x="445" y="1287"/>
                    </a:cubicBezTo>
                    <a:cubicBezTo>
                      <a:pt x="427" y="1278"/>
                      <a:pt x="414" y="1224"/>
                      <a:pt x="388" y="1224"/>
                    </a:cubicBezTo>
                    <a:cubicBezTo>
                      <a:pt x="380" y="1224"/>
                      <a:pt x="370" y="1229"/>
                      <a:pt x="359" y="1243"/>
                    </a:cubicBezTo>
                    <a:cubicBezTo>
                      <a:pt x="359" y="1127"/>
                      <a:pt x="338" y="1011"/>
                      <a:pt x="299" y="902"/>
                    </a:cubicBezTo>
                    <a:cubicBezTo>
                      <a:pt x="311" y="758"/>
                      <a:pt x="350" y="682"/>
                      <a:pt x="338" y="591"/>
                    </a:cubicBezTo>
                    <a:cubicBezTo>
                      <a:pt x="306" y="543"/>
                      <a:pt x="396" y="371"/>
                      <a:pt x="716" y="332"/>
                    </a:cubicBezTo>
                    <a:cubicBezTo>
                      <a:pt x="717" y="332"/>
                      <a:pt x="717" y="332"/>
                      <a:pt x="717" y="332"/>
                    </a:cubicBezTo>
                    <a:cubicBezTo>
                      <a:pt x="727" y="332"/>
                      <a:pt x="634" y="28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4" name="Google Shape;2324;p34"/>
              <p:cNvSpPr/>
              <p:nvPr/>
            </p:nvSpPr>
            <p:spPr>
              <a:xfrm>
                <a:off x="5150800" y="2339925"/>
                <a:ext cx="425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38" extrusionOk="0">
                    <a:moveTo>
                      <a:pt x="0" y="1"/>
                    </a:moveTo>
                    <a:lnTo>
                      <a:pt x="112" y="237"/>
                    </a:lnTo>
                    <a:cubicBezTo>
                      <a:pt x="119" y="228"/>
                      <a:pt x="126" y="219"/>
                      <a:pt x="132" y="212"/>
                    </a:cubicBezTo>
                    <a:cubicBezTo>
                      <a:pt x="146" y="196"/>
                      <a:pt x="158" y="182"/>
                      <a:pt x="170" y="168"/>
                    </a:cubicBezTo>
                    <a:cubicBezTo>
                      <a:pt x="109" y="114"/>
                      <a:pt x="54" y="5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5" name="Google Shape;2325;p34"/>
              <p:cNvSpPr/>
              <p:nvPr/>
            </p:nvSpPr>
            <p:spPr>
              <a:xfrm>
                <a:off x="5116025" y="2340575"/>
                <a:ext cx="357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883" extrusionOk="0">
                    <a:moveTo>
                      <a:pt x="0" y="666"/>
                    </a:moveTo>
                    <a:cubicBezTo>
                      <a:pt x="0" y="666"/>
                      <a:pt x="1" y="666"/>
                      <a:pt x="1" y="666"/>
                    </a:cubicBezTo>
                    <a:lnTo>
                      <a:pt x="1" y="666"/>
                    </a:lnTo>
                    <a:cubicBezTo>
                      <a:pt x="1" y="666"/>
                      <a:pt x="1" y="666"/>
                      <a:pt x="0" y="666"/>
                    </a:cubicBezTo>
                    <a:close/>
                    <a:moveTo>
                      <a:pt x="1289" y="0"/>
                    </a:moveTo>
                    <a:cubicBezTo>
                      <a:pt x="1280" y="12"/>
                      <a:pt x="1273" y="21"/>
                      <a:pt x="1264" y="33"/>
                    </a:cubicBezTo>
                    <a:cubicBezTo>
                      <a:pt x="1243" y="33"/>
                      <a:pt x="1206" y="40"/>
                      <a:pt x="1153" y="112"/>
                    </a:cubicBezTo>
                    <a:cubicBezTo>
                      <a:pt x="1037" y="295"/>
                      <a:pt x="909" y="415"/>
                      <a:pt x="758" y="503"/>
                    </a:cubicBezTo>
                    <a:cubicBezTo>
                      <a:pt x="723" y="528"/>
                      <a:pt x="655" y="559"/>
                      <a:pt x="567" y="559"/>
                    </a:cubicBezTo>
                    <a:cubicBezTo>
                      <a:pt x="478" y="559"/>
                      <a:pt x="368" y="527"/>
                      <a:pt x="248" y="422"/>
                    </a:cubicBezTo>
                    <a:cubicBezTo>
                      <a:pt x="233" y="460"/>
                      <a:pt x="46" y="667"/>
                      <a:pt x="5" y="667"/>
                    </a:cubicBezTo>
                    <a:cubicBezTo>
                      <a:pt x="3" y="667"/>
                      <a:pt x="2" y="667"/>
                      <a:pt x="1" y="666"/>
                    </a:cubicBezTo>
                    <a:lnTo>
                      <a:pt x="1" y="666"/>
                    </a:lnTo>
                    <a:cubicBezTo>
                      <a:pt x="54" y="703"/>
                      <a:pt x="98" y="710"/>
                      <a:pt x="116" y="754"/>
                    </a:cubicBezTo>
                    <a:cubicBezTo>
                      <a:pt x="313" y="848"/>
                      <a:pt x="496" y="883"/>
                      <a:pt x="643" y="883"/>
                    </a:cubicBezTo>
                    <a:cubicBezTo>
                      <a:pt x="750" y="883"/>
                      <a:pt x="837" y="864"/>
                      <a:pt x="895" y="837"/>
                    </a:cubicBezTo>
                    <a:cubicBezTo>
                      <a:pt x="1097" y="691"/>
                      <a:pt x="1236" y="527"/>
                      <a:pt x="1428" y="316"/>
                    </a:cubicBezTo>
                    <a:lnTo>
                      <a:pt x="1343" y="299"/>
                    </a:lnTo>
                    <a:lnTo>
                      <a:pt x="1352" y="51"/>
                    </a:lnTo>
                    <a:cubicBezTo>
                      <a:pt x="1329" y="35"/>
                      <a:pt x="1308" y="19"/>
                      <a:pt x="1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6" name="Google Shape;2326;p34"/>
              <p:cNvSpPr/>
              <p:nvPr/>
            </p:nvSpPr>
            <p:spPr>
              <a:xfrm>
                <a:off x="5122100" y="2351000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6" y="0"/>
                    </a:moveTo>
                    <a:cubicBezTo>
                      <a:pt x="5" y="0"/>
                      <a:pt x="3" y="1"/>
                      <a:pt x="1" y="3"/>
                    </a:cubicBezTo>
                    <a:cubicBezTo>
                      <a:pt x="3" y="3"/>
                      <a:pt x="3" y="5"/>
                      <a:pt x="5" y="5"/>
                    </a:cubicBezTo>
                    <a:cubicBezTo>
                      <a:pt x="7" y="2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7" name="Google Shape;2327;p34"/>
              <p:cNvSpPr/>
              <p:nvPr/>
            </p:nvSpPr>
            <p:spPr>
              <a:xfrm>
                <a:off x="5124850" y="2362700"/>
                <a:ext cx="5970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381" extrusionOk="0">
                    <a:moveTo>
                      <a:pt x="1875" y="1"/>
                    </a:moveTo>
                    <a:cubicBezTo>
                      <a:pt x="1866" y="5"/>
                      <a:pt x="1859" y="8"/>
                      <a:pt x="1852" y="12"/>
                    </a:cubicBezTo>
                    <a:cubicBezTo>
                      <a:pt x="1636" y="135"/>
                      <a:pt x="1518" y="291"/>
                      <a:pt x="1370" y="425"/>
                    </a:cubicBezTo>
                    <a:cubicBezTo>
                      <a:pt x="1317" y="504"/>
                      <a:pt x="1333" y="492"/>
                      <a:pt x="1282" y="532"/>
                    </a:cubicBezTo>
                    <a:cubicBezTo>
                      <a:pt x="1099" y="764"/>
                      <a:pt x="922" y="921"/>
                      <a:pt x="751" y="1021"/>
                    </a:cubicBezTo>
                    <a:cubicBezTo>
                      <a:pt x="725" y="1023"/>
                      <a:pt x="682" y="1031"/>
                      <a:pt x="625" y="1031"/>
                    </a:cubicBezTo>
                    <a:cubicBezTo>
                      <a:pt x="525" y="1031"/>
                      <a:pt x="383" y="1006"/>
                      <a:pt x="225" y="882"/>
                    </a:cubicBezTo>
                    <a:cubicBezTo>
                      <a:pt x="225" y="881"/>
                      <a:pt x="225" y="880"/>
                      <a:pt x="225" y="880"/>
                    </a:cubicBezTo>
                    <a:lnTo>
                      <a:pt x="225" y="880"/>
                    </a:lnTo>
                    <a:cubicBezTo>
                      <a:pt x="222" y="880"/>
                      <a:pt x="47" y="1108"/>
                      <a:pt x="7" y="1127"/>
                    </a:cubicBezTo>
                    <a:cubicBezTo>
                      <a:pt x="1" y="1156"/>
                      <a:pt x="30" y="1197"/>
                      <a:pt x="64" y="1197"/>
                    </a:cubicBezTo>
                    <a:cubicBezTo>
                      <a:pt x="69" y="1197"/>
                      <a:pt x="74" y="1196"/>
                      <a:pt x="79" y="1195"/>
                    </a:cubicBezTo>
                    <a:cubicBezTo>
                      <a:pt x="277" y="1320"/>
                      <a:pt x="467" y="1381"/>
                      <a:pt x="619" y="1381"/>
                    </a:cubicBezTo>
                    <a:cubicBezTo>
                      <a:pt x="725" y="1381"/>
                      <a:pt x="812" y="1352"/>
                      <a:pt x="871" y="1294"/>
                    </a:cubicBezTo>
                    <a:cubicBezTo>
                      <a:pt x="1164" y="1197"/>
                      <a:pt x="1291" y="988"/>
                      <a:pt x="1474" y="770"/>
                    </a:cubicBezTo>
                    <a:cubicBezTo>
                      <a:pt x="1523" y="722"/>
                      <a:pt x="1576" y="715"/>
                      <a:pt x="1595" y="617"/>
                    </a:cubicBezTo>
                    <a:cubicBezTo>
                      <a:pt x="1729" y="490"/>
                      <a:pt x="1852" y="298"/>
                      <a:pt x="1947" y="298"/>
                    </a:cubicBezTo>
                    <a:cubicBezTo>
                      <a:pt x="2023" y="262"/>
                      <a:pt x="2123" y="213"/>
                      <a:pt x="2244" y="213"/>
                    </a:cubicBezTo>
                    <a:cubicBezTo>
                      <a:pt x="2289" y="213"/>
                      <a:pt x="2337" y="220"/>
                      <a:pt x="2388" y="237"/>
                    </a:cubicBezTo>
                    <a:cubicBezTo>
                      <a:pt x="2300" y="102"/>
                      <a:pt x="2144" y="9"/>
                      <a:pt x="2027" y="9"/>
                    </a:cubicBezTo>
                    <a:cubicBezTo>
                      <a:pt x="1975" y="9"/>
                      <a:pt x="1931" y="26"/>
                      <a:pt x="1903" y="66"/>
                    </a:cubicBezTo>
                    <a:cubicBezTo>
                      <a:pt x="1896" y="43"/>
                      <a:pt x="1887" y="22"/>
                      <a:pt x="18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8" name="Google Shape;2328;p34"/>
              <p:cNvSpPr/>
              <p:nvPr/>
            </p:nvSpPr>
            <p:spPr>
              <a:xfrm>
                <a:off x="5186275" y="2361950"/>
                <a:ext cx="53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37" extrusionOk="0">
                    <a:moveTo>
                      <a:pt x="12" y="1"/>
                    </a:moveTo>
                    <a:lnTo>
                      <a:pt x="0" y="297"/>
                    </a:lnTo>
                    <a:cubicBezTo>
                      <a:pt x="26" y="309"/>
                      <a:pt x="49" y="323"/>
                      <a:pt x="70" y="337"/>
                    </a:cubicBezTo>
                    <a:cubicBezTo>
                      <a:pt x="121" y="263"/>
                      <a:pt x="169" y="186"/>
                      <a:pt x="211" y="105"/>
                    </a:cubicBezTo>
                    <a:cubicBezTo>
                      <a:pt x="148" y="66"/>
                      <a:pt x="81" y="29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29" name="Google Shape;2329;p34"/>
              <p:cNvSpPr/>
              <p:nvPr/>
            </p:nvSpPr>
            <p:spPr>
              <a:xfrm>
                <a:off x="5233450" y="230590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2" y="1"/>
                    </a:moveTo>
                    <a:cubicBezTo>
                      <a:pt x="1" y="6"/>
                      <a:pt x="1" y="9"/>
                      <a:pt x="1" y="9"/>
                    </a:cubicBezTo>
                    <a:cubicBezTo>
                      <a:pt x="2" y="9"/>
                      <a:pt x="4" y="6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0" name="Google Shape;2330;p34"/>
              <p:cNvSpPr/>
              <p:nvPr/>
            </p:nvSpPr>
            <p:spPr>
              <a:xfrm>
                <a:off x="5190775" y="2297600"/>
                <a:ext cx="4547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01" extrusionOk="0">
                    <a:moveTo>
                      <a:pt x="1816" y="84"/>
                    </a:moveTo>
                    <a:cubicBezTo>
                      <a:pt x="1816" y="84"/>
                      <a:pt x="1816" y="84"/>
                      <a:pt x="1816" y="84"/>
                    </a:cubicBezTo>
                    <a:lnTo>
                      <a:pt x="1816" y="84"/>
                    </a:lnTo>
                    <a:cubicBezTo>
                      <a:pt x="1817" y="84"/>
                      <a:pt x="1818" y="85"/>
                      <a:pt x="1818" y="85"/>
                    </a:cubicBezTo>
                    <a:cubicBezTo>
                      <a:pt x="1818" y="84"/>
                      <a:pt x="1817" y="84"/>
                      <a:pt x="1816" y="84"/>
                    </a:cubicBezTo>
                    <a:close/>
                    <a:moveTo>
                      <a:pt x="1422" y="0"/>
                    </a:moveTo>
                    <a:cubicBezTo>
                      <a:pt x="966" y="0"/>
                      <a:pt x="762" y="400"/>
                      <a:pt x="638" y="683"/>
                    </a:cubicBezTo>
                    <a:cubicBezTo>
                      <a:pt x="631" y="720"/>
                      <a:pt x="618" y="755"/>
                      <a:pt x="599" y="787"/>
                    </a:cubicBezTo>
                    <a:cubicBezTo>
                      <a:pt x="472" y="991"/>
                      <a:pt x="414" y="1163"/>
                      <a:pt x="274" y="1244"/>
                    </a:cubicBezTo>
                    <a:cubicBezTo>
                      <a:pt x="254" y="1267"/>
                      <a:pt x="230" y="1288"/>
                      <a:pt x="205" y="1307"/>
                    </a:cubicBezTo>
                    <a:cubicBezTo>
                      <a:pt x="235" y="1344"/>
                      <a:pt x="261" y="1383"/>
                      <a:pt x="284" y="1425"/>
                    </a:cubicBezTo>
                    <a:cubicBezTo>
                      <a:pt x="281" y="1518"/>
                      <a:pt x="152" y="1613"/>
                      <a:pt x="1" y="1698"/>
                    </a:cubicBezTo>
                    <a:cubicBezTo>
                      <a:pt x="17" y="1700"/>
                      <a:pt x="33" y="1700"/>
                      <a:pt x="50" y="1700"/>
                    </a:cubicBezTo>
                    <a:cubicBezTo>
                      <a:pt x="188" y="1700"/>
                      <a:pt x="325" y="1656"/>
                      <a:pt x="439" y="1573"/>
                    </a:cubicBezTo>
                    <a:cubicBezTo>
                      <a:pt x="634" y="1432"/>
                      <a:pt x="789" y="1156"/>
                      <a:pt x="852" y="954"/>
                    </a:cubicBezTo>
                    <a:cubicBezTo>
                      <a:pt x="880" y="917"/>
                      <a:pt x="889" y="885"/>
                      <a:pt x="933" y="834"/>
                    </a:cubicBezTo>
                    <a:cubicBezTo>
                      <a:pt x="1105" y="478"/>
                      <a:pt x="1190" y="304"/>
                      <a:pt x="1471" y="304"/>
                    </a:cubicBezTo>
                    <a:cubicBezTo>
                      <a:pt x="1538" y="304"/>
                      <a:pt x="1616" y="313"/>
                      <a:pt x="1709" y="333"/>
                    </a:cubicBezTo>
                    <a:cubicBezTo>
                      <a:pt x="1721" y="286"/>
                      <a:pt x="1796" y="85"/>
                      <a:pt x="1816" y="84"/>
                    </a:cubicBezTo>
                    <a:lnTo>
                      <a:pt x="1816" y="84"/>
                    </a:lnTo>
                    <a:cubicBezTo>
                      <a:pt x="1667" y="25"/>
                      <a:pt x="1537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1" name="Google Shape;2331;p34"/>
              <p:cNvSpPr/>
              <p:nvPr/>
            </p:nvSpPr>
            <p:spPr>
              <a:xfrm>
                <a:off x="5195125" y="2361575"/>
                <a:ext cx="107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6" extrusionOk="0">
                    <a:moveTo>
                      <a:pt x="150" y="1"/>
                    </a:moveTo>
                    <a:cubicBezTo>
                      <a:pt x="117" y="1"/>
                      <a:pt x="1" y="230"/>
                      <a:pt x="34" y="230"/>
                    </a:cubicBezTo>
                    <a:cubicBezTo>
                      <a:pt x="35" y="230"/>
                      <a:pt x="36" y="229"/>
                      <a:pt x="38" y="229"/>
                    </a:cubicBezTo>
                    <a:cubicBezTo>
                      <a:pt x="47" y="236"/>
                      <a:pt x="56" y="241"/>
                      <a:pt x="66" y="245"/>
                    </a:cubicBezTo>
                    <a:cubicBezTo>
                      <a:pt x="149" y="215"/>
                      <a:pt x="300" y="176"/>
                      <a:pt x="427" y="71"/>
                    </a:cubicBezTo>
                    <a:cubicBezTo>
                      <a:pt x="332" y="67"/>
                      <a:pt x="240" y="44"/>
                      <a:pt x="154" y="2"/>
                    </a:cubicBezTo>
                    <a:cubicBezTo>
                      <a:pt x="153" y="1"/>
                      <a:pt x="152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2" name="Google Shape;2332;p34"/>
              <p:cNvSpPr/>
              <p:nvPr/>
            </p:nvSpPr>
            <p:spPr>
              <a:xfrm>
                <a:off x="5215775" y="2354525"/>
                <a:ext cx="7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42" extrusionOk="0">
                    <a:moveTo>
                      <a:pt x="125" y="1"/>
                    </a:moveTo>
                    <a:cubicBezTo>
                      <a:pt x="88" y="61"/>
                      <a:pt x="46" y="119"/>
                      <a:pt x="0" y="175"/>
                    </a:cubicBezTo>
                    <a:cubicBezTo>
                      <a:pt x="67" y="193"/>
                      <a:pt x="139" y="221"/>
                      <a:pt x="199" y="441"/>
                    </a:cubicBezTo>
                    <a:cubicBezTo>
                      <a:pt x="232" y="409"/>
                      <a:pt x="260" y="374"/>
                      <a:pt x="288" y="339"/>
                    </a:cubicBezTo>
                    <a:cubicBezTo>
                      <a:pt x="239" y="240"/>
                      <a:pt x="172" y="126"/>
                      <a:pt x="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3" name="Google Shape;2333;p34"/>
              <p:cNvSpPr/>
              <p:nvPr/>
            </p:nvSpPr>
            <p:spPr>
              <a:xfrm>
                <a:off x="5223250" y="2343050"/>
                <a:ext cx="41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59" extrusionOk="0">
                    <a:moveTo>
                      <a:pt x="81" y="1"/>
                    </a:moveTo>
                    <a:lnTo>
                      <a:pt x="0" y="140"/>
                    </a:lnTo>
                    <a:cubicBezTo>
                      <a:pt x="7" y="130"/>
                      <a:pt x="11" y="127"/>
                      <a:pt x="12" y="127"/>
                    </a:cubicBezTo>
                    <a:lnTo>
                      <a:pt x="12" y="127"/>
                    </a:lnTo>
                    <a:cubicBezTo>
                      <a:pt x="14" y="127"/>
                      <a:pt x="12" y="133"/>
                      <a:pt x="9" y="140"/>
                    </a:cubicBezTo>
                    <a:lnTo>
                      <a:pt x="165" y="159"/>
                    </a:lnTo>
                    <a:cubicBezTo>
                      <a:pt x="135" y="108"/>
                      <a:pt x="107" y="57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4" name="Google Shape;2334;p34"/>
              <p:cNvSpPr/>
              <p:nvPr/>
            </p:nvSpPr>
            <p:spPr>
              <a:xfrm>
                <a:off x="5225500" y="2327300"/>
                <a:ext cx="30425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711" extrusionOk="0">
                    <a:moveTo>
                      <a:pt x="816" y="1"/>
                    </a:moveTo>
                    <a:cubicBezTo>
                      <a:pt x="403" y="1"/>
                      <a:pt x="186" y="305"/>
                      <a:pt x="1" y="615"/>
                    </a:cubicBezTo>
                    <a:lnTo>
                      <a:pt x="7" y="629"/>
                    </a:lnTo>
                    <a:cubicBezTo>
                      <a:pt x="51" y="688"/>
                      <a:pt x="83" y="710"/>
                      <a:pt x="108" y="710"/>
                    </a:cubicBezTo>
                    <a:cubicBezTo>
                      <a:pt x="191" y="710"/>
                      <a:pt x="201" y="467"/>
                      <a:pt x="286" y="467"/>
                    </a:cubicBezTo>
                    <a:cubicBezTo>
                      <a:pt x="303" y="467"/>
                      <a:pt x="324" y="477"/>
                      <a:pt x="348" y="501"/>
                    </a:cubicBezTo>
                    <a:lnTo>
                      <a:pt x="381" y="624"/>
                    </a:lnTo>
                    <a:cubicBezTo>
                      <a:pt x="436" y="534"/>
                      <a:pt x="511" y="455"/>
                      <a:pt x="596" y="392"/>
                    </a:cubicBezTo>
                    <a:cubicBezTo>
                      <a:pt x="622" y="226"/>
                      <a:pt x="668" y="104"/>
                      <a:pt x="764" y="104"/>
                    </a:cubicBezTo>
                    <a:cubicBezTo>
                      <a:pt x="789" y="104"/>
                      <a:pt x="817" y="113"/>
                      <a:pt x="849" y="130"/>
                    </a:cubicBezTo>
                    <a:cubicBezTo>
                      <a:pt x="939" y="323"/>
                      <a:pt x="1037" y="309"/>
                      <a:pt x="1130" y="325"/>
                    </a:cubicBezTo>
                    <a:cubicBezTo>
                      <a:pt x="1153" y="257"/>
                      <a:pt x="1216" y="67"/>
                      <a:pt x="1193" y="67"/>
                    </a:cubicBezTo>
                    <a:cubicBezTo>
                      <a:pt x="1192" y="67"/>
                      <a:pt x="1190" y="68"/>
                      <a:pt x="1187" y="70"/>
                    </a:cubicBezTo>
                    <a:cubicBezTo>
                      <a:pt x="1048" y="22"/>
                      <a:pt x="925" y="1"/>
                      <a:pt x="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5" name="Google Shape;2335;p34"/>
              <p:cNvSpPr/>
              <p:nvPr/>
            </p:nvSpPr>
            <p:spPr>
              <a:xfrm>
                <a:off x="5241100" y="2296550"/>
                <a:ext cx="1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9" extrusionOk="0">
                    <a:moveTo>
                      <a:pt x="6" y="1"/>
                    </a:moveTo>
                    <a:cubicBezTo>
                      <a:pt x="5" y="1"/>
                      <a:pt x="3" y="3"/>
                      <a:pt x="0" y="9"/>
                    </a:cubicBezTo>
                    <a:lnTo>
                      <a:pt x="5" y="9"/>
                    </a:lnTo>
                    <a:cubicBezTo>
                      <a:pt x="6" y="4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6" name="Google Shape;2336;p34"/>
              <p:cNvSpPr/>
              <p:nvPr/>
            </p:nvSpPr>
            <p:spPr>
              <a:xfrm>
                <a:off x="5238950" y="2256125"/>
                <a:ext cx="4817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1945" extrusionOk="0">
                    <a:moveTo>
                      <a:pt x="1763" y="1"/>
                    </a:moveTo>
                    <a:cubicBezTo>
                      <a:pt x="1461" y="1"/>
                      <a:pt x="1251" y="104"/>
                      <a:pt x="1085" y="316"/>
                    </a:cubicBezTo>
                    <a:cubicBezTo>
                      <a:pt x="1062" y="328"/>
                      <a:pt x="1011" y="446"/>
                      <a:pt x="949" y="585"/>
                    </a:cubicBezTo>
                    <a:cubicBezTo>
                      <a:pt x="909" y="689"/>
                      <a:pt x="879" y="807"/>
                      <a:pt x="835" y="928"/>
                    </a:cubicBezTo>
                    <a:cubicBezTo>
                      <a:pt x="835" y="937"/>
                      <a:pt x="839" y="940"/>
                      <a:pt x="844" y="940"/>
                    </a:cubicBezTo>
                    <a:cubicBezTo>
                      <a:pt x="850" y="940"/>
                      <a:pt x="857" y="936"/>
                      <a:pt x="860" y="933"/>
                    </a:cubicBezTo>
                    <a:lnTo>
                      <a:pt x="860" y="933"/>
                    </a:lnTo>
                    <a:cubicBezTo>
                      <a:pt x="784" y="1188"/>
                      <a:pt x="684" y="1498"/>
                      <a:pt x="531" y="1572"/>
                    </a:cubicBezTo>
                    <a:cubicBezTo>
                      <a:pt x="458" y="1621"/>
                      <a:pt x="366" y="1633"/>
                      <a:pt x="256" y="1633"/>
                    </a:cubicBezTo>
                    <a:cubicBezTo>
                      <a:pt x="205" y="1633"/>
                      <a:pt x="150" y="1630"/>
                      <a:pt x="91" y="1628"/>
                    </a:cubicBezTo>
                    <a:cubicBezTo>
                      <a:pt x="78" y="1673"/>
                      <a:pt x="1" y="1886"/>
                      <a:pt x="8" y="1886"/>
                    </a:cubicBezTo>
                    <a:cubicBezTo>
                      <a:pt x="9" y="1886"/>
                      <a:pt x="10" y="1884"/>
                      <a:pt x="12" y="1881"/>
                    </a:cubicBezTo>
                    <a:cubicBezTo>
                      <a:pt x="140" y="1917"/>
                      <a:pt x="252" y="1944"/>
                      <a:pt x="359" y="1944"/>
                    </a:cubicBezTo>
                    <a:cubicBezTo>
                      <a:pt x="474" y="1944"/>
                      <a:pt x="584" y="1913"/>
                      <a:pt x="700" y="1830"/>
                    </a:cubicBezTo>
                    <a:cubicBezTo>
                      <a:pt x="972" y="1674"/>
                      <a:pt x="1041" y="1426"/>
                      <a:pt x="1164" y="1025"/>
                    </a:cubicBezTo>
                    <a:lnTo>
                      <a:pt x="1164" y="1025"/>
                    </a:lnTo>
                    <a:cubicBezTo>
                      <a:pt x="1156" y="1045"/>
                      <a:pt x="1148" y="1054"/>
                      <a:pt x="1146" y="1054"/>
                    </a:cubicBezTo>
                    <a:cubicBezTo>
                      <a:pt x="1142" y="1054"/>
                      <a:pt x="1153" y="1028"/>
                      <a:pt x="1197" y="986"/>
                    </a:cubicBezTo>
                    <a:cubicBezTo>
                      <a:pt x="1199" y="898"/>
                      <a:pt x="1241" y="773"/>
                      <a:pt x="1255" y="691"/>
                    </a:cubicBezTo>
                    <a:cubicBezTo>
                      <a:pt x="1301" y="594"/>
                      <a:pt x="1336" y="497"/>
                      <a:pt x="1338" y="497"/>
                    </a:cubicBezTo>
                    <a:cubicBezTo>
                      <a:pt x="1414" y="414"/>
                      <a:pt x="1491" y="351"/>
                      <a:pt x="1625" y="351"/>
                    </a:cubicBezTo>
                    <a:cubicBezTo>
                      <a:pt x="1680" y="351"/>
                      <a:pt x="1745" y="361"/>
                      <a:pt x="1822" y="385"/>
                    </a:cubicBezTo>
                    <a:cubicBezTo>
                      <a:pt x="1874" y="327"/>
                      <a:pt x="1902" y="16"/>
                      <a:pt x="1925" y="10"/>
                    </a:cubicBezTo>
                    <a:lnTo>
                      <a:pt x="1925" y="10"/>
                    </a:lnTo>
                    <a:cubicBezTo>
                      <a:pt x="1926" y="10"/>
                      <a:pt x="1926" y="10"/>
                      <a:pt x="1927" y="10"/>
                    </a:cubicBezTo>
                    <a:cubicBezTo>
                      <a:pt x="1926" y="10"/>
                      <a:pt x="1926" y="10"/>
                      <a:pt x="1926" y="10"/>
                    </a:cubicBezTo>
                    <a:cubicBezTo>
                      <a:pt x="1925" y="10"/>
                      <a:pt x="1925" y="10"/>
                      <a:pt x="1925" y="10"/>
                    </a:cubicBezTo>
                    <a:lnTo>
                      <a:pt x="1925" y="10"/>
                    </a:lnTo>
                    <a:cubicBezTo>
                      <a:pt x="1868" y="4"/>
                      <a:pt x="1814" y="1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7" name="Google Shape;2337;p34"/>
              <p:cNvSpPr/>
              <p:nvPr/>
            </p:nvSpPr>
            <p:spPr>
              <a:xfrm>
                <a:off x="5259625" y="2281450"/>
                <a:ext cx="5210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55" extrusionOk="0">
                    <a:moveTo>
                      <a:pt x="2069" y="0"/>
                    </a:moveTo>
                    <a:cubicBezTo>
                      <a:pt x="2068" y="0"/>
                      <a:pt x="2066" y="2"/>
                      <a:pt x="2064" y="5"/>
                    </a:cubicBezTo>
                    <a:cubicBezTo>
                      <a:pt x="2020" y="3"/>
                      <a:pt x="1978" y="2"/>
                      <a:pt x="1939" y="2"/>
                    </a:cubicBezTo>
                    <a:cubicBezTo>
                      <a:pt x="1607" y="2"/>
                      <a:pt x="1402" y="75"/>
                      <a:pt x="1220" y="288"/>
                    </a:cubicBezTo>
                    <a:cubicBezTo>
                      <a:pt x="1151" y="392"/>
                      <a:pt x="1130" y="469"/>
                      <a:pt x="1067" y="636"/>
                    </a:cubicBezTo>
                    <a:cubicBezTo>
                      <a:pt x="1037" y="715"/>
                      <a:pt x="951" y="902"/>
                      <a:pt x="968" y="944"/>
                    </a:cubicBezTo>
                    <a:cubicBezTo>
                      <a:pt x="921" y="995"/>
                      <a:pt x="892" y="1037"/>
                      <a:pt x="900" y="1037"/>
                    </a:cubicBezTo>
                    <a:cubicBezTo>
                      <a:pt x="901" y="1037"/>
                      <a:pt x="903" y="1036"/>
                      <a:pt x="905" y="1035"/>
                    </a:cubicBezTo>
                    <a:lnTo>
                      <a:pt x="905" y="1035"/>
                    </a:lnTo>
                    <a:cubicBezTo>
                      <a:pt x="808" y="1467"/>
                      <a:pt x="628" y="1782"/>
                      <a:pt x="279" y="1782"/>
                    </a:cubicBezTo>
                    <a:cubicBezTo>
                      <a:pt x="213" y="1782"/>
                      <a:pt x="140" y="1770"/>
                      <a:pt x="61" y="1746"/>
                    </a:cubicBezTo>
                    <a:cubicBezTo>
                      <a:pt x="57" y="1757"/>
                      <a:pt x="0" y="2005"/>
                      <a:pt x="25" y="2005"/>
                    </a:cubicBezTo>
                    <a:cubicBezTo>
                      <a:pt x="27" y="2005"/>
                      <a:pt x="30" y="2003"/>
                      <a:pt x="33" y="1999"/>
                    </a:cubicBezTo>
                    <a:cubicBezTo>
                      <a:pt x="154" y="2037"/>
                      <a:pt x="263" y="2055"/>
                      <a:pt x="361" y="2055"/>
                    </a:cubicBezTo>
                    <a:cubicBezTo>
                      <a:pt x="958" y="2055"/>
                      <a:pt x="1144" y="1412"/>
                      <a:pt x="1255" y="1086"/>
                    </a:cubicBezTo>
                    <a:lnTo>
                      <a:pt x="1255" y="1086"/>
                    </a:lnTo>
                    <a:cubicBezTo>
                      <a:pt x="1248" y="1097"/>
                      <a:pt x="1240" y="1107"/>
                      <a:pt x="1236" y="1107"/>
                    </a:cubicBezTo>
                    <a:cubicBezTo>
                      <a:pt x="1233" y="1107"/>
                      <a:pt x="1236" y="1095"/>
                      <a:pt x="1255" y="1060"/>
                    </a:cubicBezTo>
                    <a:cubicBezTo>
                      <a:pt x="1264" y="991"/>
                      <a:pt x="1327" y="856"/>
                      <a:pt x="1329" y="777"/>
                    </a:cubicBezTo>
                    <a:cubicBezTo>
                      <a:pt x="1366" y="678"/>
                      <a:pt x="1417" y="585"/>
                      <a:pt x="1482" y="501"/>
                    </a:cubicBezTo>
                    <a:cubicBezTo>
                      <a:pt x="1552" y="414"/>
                      <a:pt x="1643" y="323"/>
                      <a:pt x="1841" y="323"/>
                    </a:cubicBezTo>
                    <a:cubicBezTo>
                      <a:pt x="1893" y="323"/>
                      <a:pt x="1953" y="329"/>
                      <a:pt x="2022" y="344"/>
                    </a:cubicBezTo>
                    <a:cubicBezTo>
                      <a:pt x="2031" y="298"/>
                      <a:pt x="2084" y="0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8" name="Google Shape;2338;p34"/>
              <p:cNvSpPr/>
              <p:nvPr/>
            </p:nvSpPr>
            <p:spPr>
              <a:xfrm>
                <a:off x="4738950" y="1784400"/>
                <a:ext cx="91425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400" extrusionOk="0">
                    <a:moveTo>
                      <a:pt x="1178" y="0"/>
                    </a:moveTo>
                    <a:cubicBezTo>
                      <a:pt x="1081" y="0"/>
                      <a:pt x="982" y="45"/>
                      <a:pt x="933" y="169"/>
                    </a:cubicBezTo>
                    <a:cubicBezTo>
                      <a:pt x="875" y="257"/>
                      <a:pt x="845" y="458"/>
                      <a:pt x="907" y="521"/>
                    </a:cubicBezTo>
                    <a:cubicBezTo>
                      <a:pt x="1014" y="551"/>
                      <a:pt x="1332" y="1263"/>
                      <a:pt x="1503" y="1395"/>
                    </a:cubicBezTo>
                    <a:lnTo>
                      <a:pt x="1584" y="1402"/>
                    </a:lnTo>
                    <a:lnTo>
                      <a:pt x="1580" y="1529"/>
                    </a:lnTo>
                    <a:lnTo>
                      <a:pt x="1322" y="1376"/>
                    </a:lnTo>
                    <a:lnTo>
                      <a:pt x="1378" y="1381"/>
                    </a:lnTo>
                    <a:cubicBezTo>
                      <a:pt x="1306" y="1367"/>
                      <a:pt x="1218" y="1349"/>
                      <a:pt x="1128" y="1330"/>
                    </a:cubicBezTo>
                    <a:lnTo>
                      <a:pt x="1128" y="1330"/>
                    </a:lnTo>
                    <a:lnTo>
                      <a:pt x="1248" y="1643"/>
                    </a:lnTo>
                    <a:cubicBezTo>
                      <a:pt x="1153" y="1439"/>
                      <a:pt x="977" y="1610"/>
                      <a:pt x="880" y="1277"/>
                    </a:cubicBezTo>
                    <a:cubicBezTo>
                      <a:pt x="687" y="1235"/>
                      <a:pt x="527" y="1200"/>
                      <a:pt x="525" y="1200"/>
                    </a:cubicBezTo>
                    <a:cubicBezTo>
                      <a:pt x="515" y="1198"/>
                      <a:pt x="505" y="1197"/>
                      <a:pt x="493" y="1197"/>
                    </a:cubicBezTo>
                    <a:cubicBezTo>
                      <a:pt x="387" y="1197"/>
                      <a:pt x="194" y="1283"/>
                      <a:pt x="115" y="1360"/>
                    </a:cubicBezTo>
                    <a:cubicBezTo>
                      <a:pt x="47" y="1508"/>
                      <a:pt x="1" y="1743"/>
                      <a:pt x="154" y="1833"/>
                    </a:cubicBezTo>
                    <a:cubicBezTo>
                      <a:pt x="261" y="1861"/>
                      <a:pt x="372" y="1879"/>
                      <a:pt x="483" y="1891"/>
                    </a:cubicBezTo>
                    <a:cubicBezTo>
                      <a:pt x="474" y="1898"/>
                      <a:pt x="530" y="1899"/>
                      <a:pt x="619" y="1899"/>
                    </a:cubicBezTo>
                    <a:cubicBezTo>
                      <a:pt x="669" y="1899"/>
                      <a:pt x="730" y="1898"/>
                      <a:pt x="796" y="1898"/>
                    </a:cubicBezTo>
                    <a:cubicBezTo>
                      <a:pt x="1065" y="1898"/>
                      <a:pt x="1415" y="1905"/>
                      <a:pt x="1438" y="1970"/>
                    </a:cubicBezTo>
                    <a:cubicBezTo>
                      <a:pt x="1437" y="1968"/>
                      <a:pt x="1435" y="1966"/>
                      <a:pt x="1432" y="1966"/>
                    </a:cubicBezTo>
                    <a:cubicBezTo>
                      <a:pt x="1363" y="1966"/>
                      <a:pt x="832" y="2579"/>
                      <a:pt x="812" y="2612"/>
                    </a:cubicBezTo>
                    <a:cubicBezTo>
                      <a:pt x="648" y="2790"/>
                      <a:pt x="645" y="2909"/>
                      <a:pt x="877" y="3152"/>
                    </a:cubicBezTo>
                    <a:cubicBezTo>
                      <a:pt x="934" y="3180"/>
                      <a:pt x="983" y="3195"/>
                      <a:pt x="1031" y="3195"/>
                    </a:cubicBezTo>
                    <a:cubicBezTo>
                      <a:pt x="1139" y="3195"/>
                      <a:pt x="1235" y="3117"/>
                      <a:pt x="1373" y="2936"/>
                    </a:cubicBezTo>
                    <a:lnTo>
                      <a:pt x="1373" y="2936"/>
                    </a:lnTo>
                    <a:cubicBezTo>
                      <a:pt x="1371" y="2938"/>
                      <a:pt x="1369" y="2938"/>
                      <a:pt x="1368" y="2938"/>
                    </a:cubicBezTo>
                    <a:cubicBezTo>
                      <a:pt x="1309" y="2938"/>
                      <a:pt x="1748" y="2111"/>
                      <a:pt x="1772" y="2111"/>
                    </a:cubicBezTo>
                    <a:cubicBezTo>
                      <a:pt x="1772" y="2111"/>
                      <a:pt x="1772" y="2111"/>
                      <a:pt x="1772" y="2111"/>
                    </a:cubicBezTo>
                    <a:cubicBezTo>
                      <a:pt x="1795" y="2116"/>
                      <a:pt x="2101" y="3090"/>
                      <a:pt x="2014" y="3090"/>
                    </a:cubicBezTo>
                    <a:cubicBezTo>
                      <a:pt x="2014" y="3090"/>
                      <a:pt x="2014" y="3090"/>
                      <a:pt x="2013" y="3089"/>
                    </a:cubicBezTo>
                    <a:lnTo>
                      <a:pt x="2013" y="3089"/>
                    </a:lnTo>
                    <a:cubicBezTo>
                      <a:pt x="2171" y="3173"/>
                      <a:pt x="2185" y="3236"/>
                      <a:pt x="2236" y="3347"/>
                    </a:cubicBezTo>
                    <a:cubicBezTo>
                      <a:pt x="2278" y="3383"/>
                      <a:pt x="2328" y="3399"/>
                      <a:pt x="2380" y="3399"/>
                    </a:cubicBezTo>
                    <a:cubicBezTo>
                      <a:pt x="2499" y="3399"/>
                      <a:pt x="2628" y="3311"/>
                      <a:pt x="2699" y="3166"/>
                    </a:cubicBezTo>
                    <a:cubicBezTo>
                      <a:pt x="2873" y="3064"/>
                      <a:pt x="2841" y="2939"/>
                      <a:pt x="2716" y="2730"/>
                    </a:cubicBezTo>
                    <a:lnTo>
                      <a:pt x="2716" y="2730"/>
                    </a:lnTo>
                    <a:cubicBezTo>
                      <a:pt x="2716" y="2730"/>
                      <a:pt x="2716" y="2730"/>
                      <a:pt x="2716" y="2730"/>
                    </a:cubicBezTo>
                    <a:cubicBezTo>
                      <a:pt x="2720" y="2730"/>
                      <a:pt x="2198" y="2013"/>
                      <a:pt x="2152" y="1954"/>
                    </a:cubicBezTo>
                    <a:cubicBezTo>
                      <a:pt x="2155" y="1953"/>
                      <a:pt x="2157" y="1953"/>
                      <a:pt x="2161" y="1953"/>
                    </a:cubicBezTo>
                    <a:cubicBezTo>
                      <a:pt x="2292" y="1953"/>
                      <a:pt x="3081" y="2175"/>
                      <a:pt x="3183" y="2175"/>
                    </a:cubicBezTo>
                    <a:cubicBezTo>
                      <a:pt x="3186" y="2175"/>
                      <a:pt x="3189" y="2174"/>
                      <a:pt x="3191" y="2174"/>
                    </a:cubicBezTo>
                    <a:cubicBezTo>
                      <a:pt x="3325" y="2116"/>
                      <a:pt x="3495" y="2104"/>
                      <a:pt x="3552" y="2009"/>
                    </a:cubicBezTo>
                    <a:cubicBezTo>
                      <a:pt x="3657" y="1865"/>
                      <a:pt x="3610" y="1631"/>
                      <a:pt x="3525" y="1583"/>
                    </a:cubicBezTo>
                    <a:cubicBezTo>
                      <a:pt x="3451" y="1530"/>
                      <a:pt x="3377" y="1481"/>
                      <a:pt x="3289" y="1481"/>
                    </a:cubicBezTo>
                    <a:cubicBezTo>
                      <a:pt x="3262" y="1481"/>
                      <a:pt x="3233" y="1486"/>
                      <a:pt x="3202" y="1497"/>
                    </a:cubicBezTo>
                    <a:cubicBezTo>
                      <a:pt x="3225" y="1500"/>
                      <a:pt x="2962" y="1512"/>
                      <a:pt x="2705" y="1512"/>
                    </a:cubicBezTo>
                    <a:cubicBezTo>
                      <a:pt x="2462" y="1512"/>
                      <a:pt x="2226" y="1502"/>
                      <a:pt x="2245" y="1464"/>
                    </a:cubicBezTo>
                    <a:cubicBezTo>
                      <a:pt x="2240" y="1444"/>
                      <a:pt x="2393" y="1293"/>
                      <a:pt x="2544" y="1140"/>
                    </a:cubicBezTo>
                    <a:cubicBezTo>
                      <a:pt x="2447" y="1047"/>
                      <a:pt x="2382" y="841"/>
                      <a:pt x="2284" y="648"/>
                    </a:cubicBezTo>
                    <a:lnTo>
                      <a:pt x="2284" y="648"/>
                    </a:lnTo>
                    <a:cubicBezTo>
                      <a:pt x="2342" y="695"/>
                      <a:pt x="2390" y="715"/>
                      <a:pt x="2432" y="715"/>
                    </a:cubicBezTo>
                    <a:cubicBezTo>
                      <a:pt x="2579" y="715"/>
                      <a:pt x="2639" y="458"/>
                      <a:pt x="2706" y="210"/>
                    </a:cubicBezTo>
                    <a:cubicBezTo>
                      <a:pt x="2699" y="210"/>
                      <a:pt x="2691" y="209"/>
                      <a:pt x="2684" y="209"/>
                    </a:cubicBezTo>
                    <a:cubicBezTo>
                      <a:pt x="2537" y="209"/>
                      <a:pt x="2422" y="337"/>
                      <a:pt x="2354" y="495"/>
                    </a:cubicBezTo>
                    <a:cubicBezTo>
                      <a:pt x="2354" y="492"/>
                      <a:pt x="2352" y="490"/>
                      <a:pt x="2350" y="490"/>
                    </a:cubicBezTo>
                    <a:cubicBezTo>
                      <a:pt x="2314" y="490"/>
                      <a:pt x="2045" y="900"/>
                      <a:pt x="1930" y="1135"/>
                    </a:cubicBezTo>
                    <a:cubicBezTo>
                      <a:pt x="1951" y="1214"/>
                      <a:pt x="1974" y="1298"/>
                      <a:pt x="1997" y="1372"/>
                    </a:cubicBezTo>
                    <a:cubicBezTo>
                      <a:pt x="2003" y="1537"/>
                      <a:pt x="2001" y="1585"/>
                      <a:pt x="1989" y="1585"/>
                    </a:cubicBezTo>
                    <a:cubicBezTo>
                      <a:pt x="1973" y="1585"/>
                      <a:pt x="1939" y="1499"/>
                      <a:pt x="1885" y="1499"/>
                    </a:cubicBezTo>
                    <a:cubicBezTo>
                      <a:pt x="1861" y="1499"/>
                      <a:pt x="1833" y="1517"/>
                      <a:pt x="1800" y="1566"/>
                    </a:cubicBezTo>
                    <a:lnTo>
                      <a:pt x="1742" y="1158"/>
                    </a:lnTo>
                    <a:lnTo>
                      <a:pt x="1883" y="1416"/>
                    </a:lnTo>
                    <a:cubicBezTo>
                      <a:pt x="1944" y="1393"/>
                      <a:pt x="1828" y="1091"/>
                      <a:pt x="1814" y="920"/>
                    </a:cubicBezTo>
                    <a:cubicBezTo>
                      <a:pt x="1726" y="646"/>
                      <a:pt x="1595" y="317"/>
                      <a:pt x="1609" y="317"/>
                    </a:cubicBezTo>
                    <a:lnTo>
                      <a:pt x="1609" y="317"/>
                    </a:lnTo>
                    <a:cubicBezTo>
                      <a:pt x="1610" y="317"/>
                      <a:pt x="1610" y="317"/>
                      <a:pt x="1610" y="317"/>
                    </a:cubicBezTo>
                    <a:cubicBezTo>
                      <a:pt x="1610" y="182"/>
                      <a:pt x="1480" y="92"/>
                      <a:pt x="1399" y="85"/>
                    </a:cubicBezTo>
                    <a:cubicBezTo>
                      <a:pt x="1352" y="37"/>
                      <a:pt x="1265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39" name="Google Shape;2339;p34"/>
              <p:cNvSpPr/>
              <p:nvPr/>
            </p:nvSpPr>
            <p:spPr>
              <a:xfrm>
                <a:off x="5287575" y="2172400"/>
                <a:ext cx="851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265" y="0"/>
                    </a:moveTo>
                    <a:cubicBezTo>
                      <a:pt x="1137" y="0"/>
                      <a:pt x="1027" y="63"/>
                      <a:pt x="921" y="144"/>
                    </a:cubicBezTo>
                    <a:cubicBezTo>
                      <a:pt x="884" y="341"/>
                      <a:pt x="891" y="498"/>
                      <a:pt x="942" y="535"/>
                    </a:cubicBezTo>
                    <a:cubicBezTo>
                      <a:pt x="942" y="535"/>
                      <a:pt x="943" y="535"/>
                      <a:pt x="944" y="535"/>
                    </a:cubicBezTo>
                    <a:cubicBezTo>
                      <a:pt x="1003" y="535"/>
                      <a:pt x="1483" y="1384"/>
                      <a:pt x="1444" y="1429"/>
                    </a:cubicBezTo>
                    <a:lnTo>
                      <a:pt x="1444" y="1429"/>
                    </a:lnTo>
                    <a:cubicBezTo>
                      <a:pt x="1436" y="1409"/>
                      <a:pt x="452" y="1252"/>
                      <a:pt x="515" y="1249"/>
                    </a:cubicBezTo>
                    <a:cubicBezTo>
                      <a:pt x="490" y="1232"/>
                      <a:pt x="452" y="1226"/>
                      <a:pt x="408" y="1226"/>
                    </a:cubicBezTo>
                    <a:cubicBezTo>
                      <a:pt x="290" y="1226"/>
                      <a:pt x="135" y="1274"/>
                      <a:pt x="109" y="1303"/>
                    </a:cubicBezTo>
                    <a:cubicBezTo>
                      <a:pt x="0" y="1530"/>
                      <a:pt x="19" y="1778"/>
                      <a:pt x="137" y="1852"/>
                    </a:cubicBezTo>
                    <a:cubicBezTo>
                      <a:pt x="230" y="1925"/>
                      <a:pt x="284" y="1953"/>
                      <a:pt x="340" y="1953"/>
                    </a:cubicBezTo>
                    <a:cubicBezTo>
                      <a:pt x="373" y="1953"/>
                      <a:pt x="407" y="1943"/>
                      <a:pt x="450" y="1926"/>
                    </a:cubicBezTo>
                    <a:cubicBezTo>
                      <a:pt x="520" y="1912"/>
                      <a:pt x="1384" y="1898"/>
                      <a:pt x="1465" y="1880"/>
                    </a:cubicBezTo>
                    <a:lnTo>
                      <a:pt x="1465" y="1880"/>
                    </a:lnTo>
                    <a:cubicBezTo>
                      <a:pt x="1415" y="1937"/>
                      <a:pt x="799" y="2606"/>
                      <a:pt x="851" y="2606"/>
                    </a:cubicBezTo>
                    <a:cubicBezTo>
                      <a:pt x="852" y="2606"/>
                      <a:pt x="853" y="2606"/>
                      <a:pt x="853" y="2605"/>
                    </a:cubicBezTo>
                    <a:lnTo>
                      <a:pt x="853" y="2605"/>
                    </a:lnTo>
                    <a:cubicBezTo>
                      <a:pt x="663" y="2865"/>
                      <a:pt x="680" y="2981"/>
                      <a:pt x="828" y="3076"/>
                    </a:cubicBezTo>
                    <a:cubicBezTo>
                      <a:pt x="880" y="3146"/>
                      <a:pt x="961" y="3176"/>
                      <a:pt x="1040" y="3176"/>
                    </a:cubicBezTo>
                    <a:cubicBezTo>
                      <a:pt x="1156" y="3176"/>
                      <a:pt x="1269" y="3111"/>
                      <a:pt x="1285" y="3011"/>
                    </a:cubicBezTo>
                    <a:cubicBezTo>
                      <a:pt x="1360" y="2963"/>
                      <a:pt x="1756" y="2155"/>
                      <a:pt x="1762" y="2155"/>
                    </a:cubicBezTo>
                    <a:lnTo>
                      <a:pt x="1762" y="2155"/>
                    </a:lnTo>
                    <a:cubicBezTo>
                      <a:pt x="1762" y="2155"/>
                      <a:pt x="1761" y="2156"/>
                      <a:pt x="1760" y="2160"/>
                    </a:cubicBezTo>
                    <a:lnTo>
                      <a:pt x="1760" y="2160"/>
                    </a:lnTo>
                    <a:cubicBezTo>
                      <a:pt x="1760" y="2160"/>
                      <a:pt x="1760" y="2160"/>
                      <a:pt x="1760" y="2160"/>
                    </a:cubicBezTo>
                    <a:cubicBezTo>
                      <a:pt x="1777" y="2160"/>
                      <a:pt x="2073" y="3075"/>
                      <a:pt x="2071" y="3139"/>
                    </a:cubicBezTo>
                    <a:cubicBezTo>
                      <a:pt x="2091" y="3231"/>
                      <a:pt x="2235" y="3299"/>
                      <a:pt x="2272" y="3380"/>
                    </a:cubicBezTo>
                    <a:cubicBezTo>
                      <a:pt x="2294" y="3394"/>
                      <a:pt x="2336" y="3402"/>
                      <a:pt x="2387" y="3402"/>
                    </a:cubicBezTo>
                    <a:cubicBezTo>
                      <a:pt x="2492" y="3402"/>
                      <a:pt x="2636" y="3367"/>
                      <a:pt x="2741" y="3271"/>
                    </a:cubicBezTo>
                    <a:cubicBezTo>
                      <a:pt x="2829" y="3187"/>
                      <a:pt x="2815" y="2981"/>
                      <a:pt x="2768" y="2877"/>
                    </a:cubicBezTo>
                    <a:cubicBezTo>
                      <a:pt x="2671" y="2777"/>
                      <a:pt x="2606" y="2650"/>
                      <a:pt x="2583" y="2510"/>
                    </a:cubicBezTo>
                    <a:cubicBezTo>
                      <a:pt x="2476" y="2318"/>
                      <a:pt x="2339" y="2093"/>
                      <a:pt x="2268" y="2033"/>
                    </a:cubicBezTo>
                    <a:lnTo>
                      <a:pt x="2268" y="2033"/>
                    </a:lnTo>
                    <a:cubicBezTo>
                      <a:pt x="2360" y="2049"/>
                      <a:pt x="2592" y="2086"/>
                      <a:pt x="2798" y="2116"/>
                    </a:cubicBezTo>
                    <a:cubicBezTo>
                      <a:pt x="2982" y="1902"/>
                      <a:pt x="3092" y="1607"/>
                      <a:pt x="3372" y="1607"/>
                    </a:cubicBezTo>
                    <a:cubicBezTo>
                      <a:pt x="3382" y="1607"/>
                      <a:pt x="3393" y="1608"/>
                      <a:pt x="3404" y="1609"/>
                    </a:cubicBezTo>
                    <a:cubicBezTo>
                      <a:pt x="3355" y="1595"/>
                      <a:pt x="3299" y="1541"/>
                      <a:pt x="3244" y="1474"/>
                    </a:cubicBezTo>
                    <a:cubicBezTo>
                      <a:pt x="3223" y="1477"/>
                      <a:pt x="3200" y="1479"/>
                      <a:pt x="3172" y="1483"/>
                    </a:cubicBezTo>
                    <a:cubicBezTo>
                      <a:pt x="3183" y="1467"/>
                      <a:pt x="3111" y="1461"/>
                      <a:pt x="3003" y="1461"/>
                    </a:cubicBezTo>
                    <a:cubicBezTo>
                      <a:pt x="2754" y="1461"/>
                      <a:pt x="2309" y="1497"/>
                      <a:pt x="2244" y="1539"/>
                    </a:cubicBezTo>
                    <a:cubicBezTo>
                      <a:pt x="2229" y="1462"/>
                      <a:pt x="2845" y="808"/>
                      <a:pt x="2821" y="808"/>
                    </a:cubicBezTo>
                    <a:lnTo>
                      <a:pt x="2821" y="808"/>
                    </a:lnTo>
                    <a:cubicBezTo>
                      <a:pt x="2820" y="808"/>
                      <a:pt x="2817" y="810"/>
                      <a:pt x="2812" y="813"/>
                    </a:cubicBezTo>
                    <a:cubicBezTo>
                      <a:pt x="2829" y="795"/>
                      <a:pt x="2843" y="776"/>
                      <a:pt x="2856" y="758"/>
                    </a:cubicBezTo>
                    <a:cubicBezTo>
                      <a:pt x="2849" y="742"/>
                      <a:pt x="2843" y="723"/>
                      <a:pt x="2836" y="705"/>
                    </a:cubicBezTo>
                    <a:lnTo>
                      <a:pt x="2836" y="705"/>
                    </a:lnTo>
                    <a:lnTo>
                      <a:pt x="2868" y="746"/>
                    </a:lnTo>
                    <a:cubicBezTo>
                      <a:pt x="3019" y="547"/>
                      <a:pt x="2991" y="394"/>
                      <a:pt x="2803" y="324"/>
                    </a:cubicBezTo>
                    <a:cubicBezTo>
                      <a:pt x="2778" y="272"/>
                      <a:pt x="2715" y="247"/>
                      <a:pt x="2645" y="247"/>
                    </a:cubicBezTo>
                    <a:cubicBezTo>
                      <a:pt x="2532" y="247"/>
                      <a:pt x="2402" y="316"/>
                      <a:pt x="2402" y="454"/>
                    </a:cubicBezTo>
                    <a:cubicBezTo>
                      <a:pt x="2402" y="454"/>
                      <a:pt x="2403" y="454"/>
                      <a:pt x="2403" y="454"/>
                    </a:cubicBezTo>
                    <a:lnTo>
                      <a:pt x="2403" y="454"/>
                    </a:lnTo>
                    <a:cubicBezTo>
                      <a:pt x="2419" y="454"/>
                      <a:pt x="1980" y="1130"/>
                      <a:pt x="1938" y="1198"/>
                    </a:cubicBezTo>
                    <a:cubicBezTo>
                      <a:pt x="1938" y="1164"/>
                      <a:pt x="1625" y="271"/>
                      <a:pt x="1593" y="250"/>
                    </a:cubicBezTo>
                    <a:cubicBezTo>
                      <a:pt x="1623" y="215"/>
                      <a:pt x="1554" y="130"/>
                      <a:pt x="1523" y="81"/>
                    </a:cubicBezTo>
                    <a:cubicBezTo>
                      <a:pt x="1428" y="24"/>
                      <a:pt x="1343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0" name="Google Shape;2340;p34"/>
              <p:cNvSpPr/>
              <p:nvPr/>
            </p:nvSpPr>
            <p:spPr>
              <a:xfrm>
                <a:off x="5000350" y="2425000"/>
                <a:ext cx="743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6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52"/>
                      <a:pt x="116" y="328"/>
                      <a:pt x="132" y="423"/>
                    </a:cubicBezTo>
                    <a:cubicBezTo>
                      <a:pt x="448" y="469"/>
                      <a:pt x="765" y="506"/>
                      <a:pt x="1083" y="534"/>
                    </a:cubicBezTo>
                    <a:lnTo>
                      <a:pt x="1233" y="476"/>
                    </a:lnTo>
                    <a:lnTo>
                      <a:pt x="1238" y="546"/>
                    </a:lnTo>
                    <a:cubicBezTo>
                      <a:pt x="1714" y="584"/>
                      <a:pt x="2190" y="602"/>
                      <a:pt x="2664" y="602"/>
                    </a:cubicBezTo>
                    <a:cubicBezTo>
                      <a:pt x="2768" y="602"/>
                      <a:pt x="2871" y="601"/>
                      <a:pt x="2974" y="599"/>
                    </a:cubicBezTo>
                    <a:lnTo>
                      <a:pt x="2833" y="203"/>
                    </a:lnTo>
                    <a:cubicBezTo>
                      <a:pt x="2729" y="205"/>
                      <a:pt x="2626" y="206"/>
                      <a:pt x="2522" y="206"/>
                    </a:cubicBezTo>
                    <a:cubicBezTo>
                      <a:pt x="1794" y="206"/>
                      <a:pt x="1068" y="156"/>
                      <a:pt x="348" y="54"/>
                    </a:cubicBezTo>
                    <a:cubicBezTo>
                      <a:pt x="341" y="136"/>
                      <a:pt x="325" y="170"/>
                      <a:pt x="303" y="170"/>
                    </a:cubicBezTo>
                    <a:cubicBezTo>
                      <a:pt x="276" y="170"/>
                      <a:pt x="238" y="114"/>
                      <a:pt x="195" y="31"/>
                    </a:cubicBezTo>
                    <a:cubicBezTo>
                      <a:pt x="130" y="22"/>
                      <a:pt x="65" y="1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1" name="Google Shape;2341;p34"/>
              <p:cNvSpPr/>
              <p:nvPr/>
            </p:nvSpPr>
            <p:spPr>
              <a:xfrm>
                <a:off x="5494600" y="2011950"/>
                <a:ext cx="9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1" extrusionOk="0">
                    <a:moveTo>
                      <a:pt x="30" y="1"/>
                    </a:moveTo>
                    <a:lnTo>
                      <a:pt x="0" y="40"/>
                    </a:lnTo>
                    <a:cubicBezTo>
                      <a:pt x="14" y="61"/>
                      <a:pt x="26" y="82"/>
                      <a:pt x="37" y="101"/>
                    </a:cubicBezTo>
                    <a:cubicBezTo>
                      <a:pt x="35" y="66"/>
                      <a:pt x="33" y="33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2" name="Google Shape;2342;p34"/>
              <p:cNvSpPr/>
              <p:nvPr/>
            </p:nvSpPr>
            <p:spPr>
              <a:xfrm>
                <a:off x="5074400" y="2397725"/>
                <a:ext cx="1567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693" extrusionOk="0">
                    <a:moveTo>
                      <a:pt x="6098" y="0"/>
                    </a:moveTo>
                    <a:cubicBezTo>
                      <a:pt x="4141" y="793"/>
                      <a:pt x="2069" y="1236"/>
                      <a:pt x="19" y="1291"/>
                    </a:cubicBezTo>
                    <a:cubicBezTo>
                      <a:pt x="1" y="1382"/>
                      <a:pt x="1" y="1507"/>
                      <a:pt x="33" y="1692"/>
                    </a:cubicBezTo>
                    <a:cubicBezTo>
                      <a:pt x="2148" y="1648"/>
                      <a:pt x="4236" y="1222"/>
                      <a:pt x="6200" y="438"/>
                    </a:cubicBezTo>
                    <a:cubicBezTo>
                      <a:pt x="6167" y="406"/>
                      <a:pt x="6133" y="322"/>
                      <a:pt x="6040" y="227"/>
                    </a:cubicBezTo>
                    <a:lnTo>
                      <a:pt x="6267" y="144"/>
                    </a:lnTo>
                    <a:cubicBezTo>
                      <a:pt x="6202" y="107"/>
                      <a:pt x="6147" y="58"/>
                      <a:pt x="60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3" name="Google Shape;2343;p34"/>
              <p:cNvSpPr/>
              <p:nvPr/>
            </p:nvSpPr>
            <p:spPr>
              <a:xfrm>
                <a:off x="5458125" y="1914575"/>
                <a:ext cx="370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941" extrusionOk="0">
                    <a:moveTo>
                      <a:pt x="66" y="1"/>
                    </a:moveTo>
                    <a:cubicBezTo>
                      <a:pt x="33" y="1"/>
                      <a:pt x="9" y="28"/>
                      <a:pt x="1" y="99"/>
                    </a:cubicBezTo>
                    <a:cubicBezTo>
                      <a:pt x="6" y="120"/>
                      <a:pt x="10" y="143"/>
                      <a:pt x="15" y="164"/>
                    </a:cubicBezTo>
                    <a:lnTo>
                      <a:pt x="68" y="233"/>
                    </a:lnTo>
                    <a:cubicBezTo>
                      <a:pt x="59" y="247"/>
                      <a:pt x="50" y="259"/>
                      <a:pt x="40" y="270"/>
                    </a:cubicBezTo>
                    <a:cubicBezTo>
                      <a:pt x="291" y="1364"/>
                      <a:pt x="441" y="2477"/>
                      <a:pt x="495" y="3599"/>
                    </a:cubicBezTo>
                    <a:cubicBezTo>
                      <a:pt x="529" y="3584"/>
                      <a:pt x="563" y="3575"/>
                      <a:pt x="600" y="3575"/>
                    </a:cubicBezTo>
                    <a:cubicBezTo>
                      <a:pt x="682" y="3575"/>
                      <a:pt x="773" y="3624"/>
                      <a:pt x="880" y="3771"/>
                    </a:cubicBezTo>
                    <a:lnTo>
                      <a:pt x="933" y="3379"/>
                    </a:lnTo>
                    <a:lnTo>
                      <a:pt x="1325" y="3912"/>
                    </a:lnTo>
                    <a:cubicBezTo>
                      <a:pt x="1325" y="3921"/>
                      <a:pt x="1325" y="3931"/>
                      <a:pt x="1322" y="3940"/>
                    </a:cubicBezTo>
                    <a:cubicBezTo>
                      <a:pt x="1350" y="3910"/>
                      <a:pt x="1380" y="3877"/>
                      <a:pt x="1410" y="3843"/>
                    </a:cubicBezTo>
                    <a:lnTo>
                      <a:pt x="1403" y="3822"/>
                    </a:lnTo>
                    <a:lnTo>
                      <a:pt x="1403" y="3822"/>
                    </a:lnTo>
                    <a:cubicBezTo>
                      <a:pt x="1406" y="3829"/>
                      <a:pt x="1410" y="3836"/>
                      <a:pt x="1413" y="3840"/>
                    </a:cubicBezTo>
                    <a:cubicBezTo>
                      <a:pt x="1434" y="3815"/>
                      <a:pt x="1457" y="3789"/>
                      <a:pt x="1480" y="3764"/>
                    </a:cubicBezTo>
                    <a:cubicBezTo>
                      <a:pt x="1473" y="3660"/>
                      <a:pt x="1464" y="3553"/>
                      <a:pt x="1454" y="3449"/>
                    </a:cubicBezTo>
                    <a:cubicBezTo>
                      <a:pt x="1336" y="3377"/>
                      <a:pt x="1213" y="3314"/>
                      <a:pt x="1086" y="3261"/>
                    </a:cubicBezTo>
                    <a:cubicBezTo>
                      <a:pt x="1157" y="3234"/>
                      <a:pt x="1234" y="3002"/>
                      <a:pt x="1389" y="3002"/>
                    </a:cubicBezTo>
                    <a:cubicBezTo>
                      <a:pt x="1396" y="3002"/>
                      <a:pt x="1403" y="3002"/>
                      <a:pt x="1410" y="3003"/>
                    </a:cubicBezTo>
                    <a:cubicBezTo>
                      <a:pt x="1408" y="2987"/>
                      <a:pt x="1406" y="2969"/>
                      <a:pt x="1403" y="2950"/>
                    </a:cubicBezTo>
                    <a:lnTo>
                      <a:pt x="1257" y="2639"/>
                    </a:lnTo>
                    <a:cubicBezTo>
                      <a:pt x="1281" y="2595"/>
                      <a:pt x="1313" y="2558"/>
                      <a:pt x="1350" y="2528"/>
                    </a:cubicBezTo>
                    <a:cubicBezTo>
                      <a:pt x="1241" y="1749"/>
                      <a:pt x="1084" y="977"/>
                      <a:pt x="882" y="217"/>
                    </a:cubicBezTo>
                    <a:cubicBezTo>
                      <a:pt x="784" y="201"/>
                      <a:pt x="686" y="164"/>
                      <a:pt x="597" y="164"/>
                    </a:cubicBezTo>
                    <a:cubicBezTo>
                      <a:pt x="542" y="164"/>
                      <a:pt x="490" y="178"/>
                      <a:pt x="444" y="219"/>
                    </a:cubicBezTo>
                    <a:lnTo>
                      <a:pt x="516" y="319"/>
                    </a:lnTo>
                    <a:cubicBezTo>
                      <a:pt x="380" y="277"/>
                      <a:pt x="173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4" name="Google Shape;2344;p34"/>
              <p:cNvSpPr/>
              <p:nvPr/>
            </p:nvSpPr>
            <p:spPr>
              <a:xfrm>
                <a:off x="5230075" y="2023850"/>
                <a:ext cx="266100" cy="383625"/>
              </a:xfrm>
              <a:custGeom>
                <a:avLst/>
                <a:gdLst/>
                <a:ahLst/>
                <a:cxnLst/>
                <a:rect l="l" t="t" r="r" b="b"/>
                <a:pathLst>
                  <a:path w="10644" h="15345" extrusionOk="0">
                    <a:moveTo>
                      <a:pt x="9777" y="471"/>
                    </a:moveTo>
                    <a:lnTo>
                      <a:pt x="10036" y="559"/>
                    </a:lnTo>
                    <a:lnTo>
                      <a:pt x="9955" y="714"/>
                    </a:lnTo>
                    <a:lnTo>
                      <a:pt x="9777" y="471"/>
                    </a:lnTo>
                    <a:close/>
                    <a:moveTo>
                      <a:pt x="8198" y="8049"/>
                    </a:moveTo>
                    <a:lnTo>
                      <a:pt x="8381" y="8167"/>
                    </a:lnTo>
                    <a:lnTo>
                      <a:pt x="8223" y="8348"/>
                    </a:lnTo>
                    <a:lnTo>
                      <a:pt x="8198" y="8049"/>
                    </a:lnTo>
                    <a:close/>
                    <a:moveTo>
                      <a:pt x="4452" y="12340"/>
                    </a:moveTo>
                    <a:lnTo>
                      <a:pt x="4452" y="12340"/>
                    </a:lnTo>
                    <a:cubicBezTo>
                      <a:pt x="4461" y="12342"/>
                      <a:pt x="4470" y="12359"/>
                      <a:pt x="4482" y="12398"/>
                    </a:cubicBezTo>
                    <a:cubicBezTo>
                      <a:pt x="4473" y="12377"/>
                      <a:pt x="4461" y="12359"/>
                      <a:pt x="4452" y="12340"/>
                    </a:cubicBezTo>
                    <a:close/>
                    <a:moveTo>
                      <a:pt x="2656" y="13741"/>
                    </a:moveTo>
                    <a:cubicBezTo>
                      <a:pt x="2690" y="13741"/>
                      <a:pt x="2729" y="13800"/>
                      <a:pt x="2771" y="13826"/>
                    </a:cubicBezTo>
                    <a:cubicBezTo>
                      <a:pt x="2772" y="13812"/>
                      <a:pt x="2773" y="13803"/>
                      <a:pt x="2775" y="13803"/>
                    </a:cubicBezTo>
                    <a:cubicBezTo>
                      <a:pt x="2777" y="13803"/>
                      <a:pt x="2779" y="13812"/>
                      <a:pt x="2783" y="13833"/>
                    </a:cubicBezTo>
                    <a:cubicBezTo>
                      <a:pt x="2778" y="13831"/>
                      <a:pt x="2773" y="13828"/>
                      <a:pt x="2771" y="13826"/>
                    </a:cubicBezTo>
                    <a:cubicBezTo>
                      <a:pt x="2765" y="13879"/>
                      <a:pt x="2760" y="14021"/>
                      <a:pt x="2716" y="14021"/>
                    </a:cubicBezTo>
                    <a:cubicBezTo>
                      <a:pt x="2691" y="14021"/>
                      <a:pt x="2654" y="13976"/>
                      <a:pt x="2597" y="13845"/>
                    </a:cubicBezTo>
                    <a:cubicBezTo>
                      <a:pt x="2614" y="13767"/>
                      <a:pt x="2634" y="13741"/>
                      <a:pt x="2656" y="13741"/>
                    </a:cubicBezTo>
                    <a:close/>
                    <a:moveTo>
                      <a:pt x="10093" y="0"/>
                    </a:moveTo>
                    <a:cubicBezTo>
                      <a:pt x="9918" y="0"/>
                      <a:pt x="9830" y="336"/>
                      <a:pt x="9638" y="348"/>
                    </a:cubicBezTo>
                    <a:cubicBezTo>
                      <a:pt x="9617" y="2569"/>
                      <a:pt x="9218" y="4771"/>
                      <a:pt x="8471" y="6800"/>
                    </a:cubicBezTo>
                    <a:cubicBezTo>
                      <a:pt x="8489" y="6889"/>
                      <a:pt x="8478" y="6924"/>
                      <a:pt x="8454" y="6924"/>
                    </a:cubicBezTo>
                    <a:cubicBezTo>
                      <a:pt x="8447" y="6924"/>
                      <a:pt x="8439" y="6921"/>
                      <a:pt x="8430" y="6915"/>
                    </a:cubicBezTo>
                    <a:cubicBezTo>
                      <a:pt x="8138" y="7692"/>
                      <a:pt x="7792" y="8445"/>
                      <a:pt x="7391" y="9173"/>
                    </a:cubicBezTo>
                    <a:cubicBezTo>
                      <a:pt x="6536" y="10333"/>
                      <a:pt x="5534" y="11378"/>
                      <a:pt x="4415" y="12282"/>
                    </a:cubicBezTo>
                    <a:cubicBezTo>
                      <a:pt x="4426" y="12301"/>
                      <a:pt x="4440" y="12319"/>
                      <a:pt x="4452" y="12340"/>
                    </a:cubicBezTo>
                    <a:cubicBezTo>
                      <a:pt x="4450" y="12340"/>
                      <a:pt x="4449" y="12339"/>
                      <a:pt x="4448" y="12339"/>
                    </a:cubicBezTo>
                    <a:cubicBezTo>
                      <a:pt x="4420" y="12339"/>
                      <a:pt x="4396" y="12444"/>
                      <a:pt x="4355" y="12444"/>
                    </a:cubicBezTo>
                    <a:cubicBezTo>
                      <a:pt x="4338" y="12444"/>
                      <a:pt x="4318" y="12427"/>
                      <a:pt x="4294" y="12377"/>
                    </a:cubicBezTo>
                    <a:cubicBezTo>
                      <a:pt x="3986" y="12623"/>
                      <a:pt x="3668" y="12857"/>
                      <a:pt x="3344" y="13082"/>
                    </a:cubicBezTo>
                    <a:lnTo>
                      <a:pt x="3408" y="13105"/>
                    </a:lnTo>
                    <a:lnTo>
                      <a:pt x="3293" y="13212"/>
                    </a:lnTo>
                    <a:lnTo>
                      <a:pt x="3237" y="13154"/>
                    </a:lnTo>
                    <a:cubicBezTo>
                      <a:pt x="2222" y="13845"/>
                      <a:pt x="1137" y="14429"/>
                      <a:pt x="1" y="14899"/>
                    </a:cubicBezTo>
                    <a:cubicBezTo>
                      <a:pt x="66" y="15043"/>
                      <a:pt x="112" y="15178"/>
                      <a:pt x="107" y="15321"/>
                    </a:cubicBezTo>
                    <a:cubicBezTo>
                      <a:pt x="98" y="15331"/>
                      <a:pt x="91" y="15338"/>
                      <a:pt x="84" y="15345"/>
                    </a:cubicBezTo>
                    <a:cubicBezTo>
                      <a:pt x="2219" y="14480"/>
                      <a:pt x="4255" y="13184"/>
                      <a:pt x="6112" y="11461"/>
                    </a:cubicBezTo>
                    <a:cubicBezTo>
                      <a:pt x="6088" y="11438"/>
                      <a:pt x="6070" y="11410"/>
                      <a:pt x="6054" y="11380"/>
                    </a:cubicBezTo>
                    <a:lnTo>
                      <a:pt x="5993" y="10970"/>
                    </a:lnTo>
                    <a:lnTo>
                      <a:pt x="5993" y="10970"/>
                    </a:lnTo>
                    <a:cubicBezTo>
                      <a:pt x="6070" y="11227"/>
                      <a:pt x="6179" y="11253"/>
                      <a:pt x="6255" y="11327"/>
                    </a:cubicBezTo>
                    <a:cubicBezTo>
                      <a:pt x="6853" y="10761"/>
                      <a:pt x="7419" y="10166"/>
                      <a:pt x="7952" y="9542"/>
                    </a:cubicBezTo>
                    <a:cubicBezTo>
                      <a:pt x="8476" y="8770"/>
                      <a:pt x="8930" y="7952"/>
                      <a:pt x="9308" y="7099"/>
                    </a:cubicBezTo>
                    <a:lnTo>
                      <a:pt x="8907" y="6983"/>
                    </a:lnTo>
                    <a:cubicBezTo>
                      <a:pt x="9097" y="6911"/>
                      <a:pt x="8936" y="6236"/>
                      <a:pt x="9082" y="6236"/>
                    </a:cubicBezTo>
                    <a:cubicBezTo>
                      <a:pt x="9082" y="6236"/>
                      <a:pt x="9083" y="6236"/>
                      <a:pt x="9083" y="6236"/>
                    </a:cubicBezTo>
                    <a:cubicBezTo>
                      <a:pt x="9190" y="6445"/>
                      <a:pt x="9000" y="6452"/>
                      <a:pt x="9183" y="6633"/>
                    </a:cubicBezTo>
                    <a:cubicBezTo>
                      <a:pt x="9210" y="6530"/>
                      <a:pt x="9259" y="6492"/>
                      <a:pt x="9320" y="6492"/>
                    </a:cubicBezTo>
                    <a:cubicBezTo>
                      <a:pt x="9380" y="6492"/>
                      <a:pt x="9453" y="6529"/>
                      <a:pt x="9529" y="6575"/>
                    </a:cubicBezTo>
                    <a:cubicBezTo>
                      <a:pt x="9772" y="5963"/>
                      <a:pt x="9976" y="5337"/>
                      <a:pt x="10138" y="4699"/>
                    </a:cubicBezTo>
                    <a:cubicBezTo>
                      <a:pt x="10055" y="4602"/>
                      <a:pt x="9988" y="4491"/>
                      <a:pt x="9937" y="4372"/>
                    </a:cubicBezTo>
                    <a:lnTo>
                      <a:pt x="9937" y="4372"/>
                    </a:lnTo>
                    <a:cubicBezTo>
                      <a:pt x="10020" y="4412"/>
                      <a:pt x="10106" y="4430"/>
                      <a:pt x="10182" y="4528"/>
                    </a:cubicBezTo>
                    <a:cubicBezTo>
                      <a:pt x="10474" y="3325"/>
                      <a:pt x="10630" y="2094"/>
                      <a:pt x="10644" y="858"/>
                    </a:cubicBezTo>
                    <a:lnTo>
                      <a:pt x="10644" y="858"/>
                    </a:lnTo>
                    <a:cubicBezTo>
                      <a:pt x="10632" y="893"/>
                      <a:pt x="10625" y="927"/>
                      <a:pt x="10620" y="965"/>
                    </a:cubicBezTo>
                    <a:lnTo>
                      <a:pt x="10416" y="420"/>
                    </a:lnTo>
                    <a:lnTo>
                      <a:pt x="10259" y="603"/>
                    </a:lnTo>
                    <a:cubicBezTo>
                      <a:pt x="10159" y="267"/>
                      <a:pt x="10521" y="691"/>
                      <a:pt x="10314" y="149"/>
                    </a:cubicBezTo>
                    <a:cubicBezTo>
                      <a:pt x="10225" y="41"/>
                      <a:pt x="10154" y="0"/>
                      <a:pt x="10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5" name="Google Shape;2345;p34"/>
              <p:cNvSpPr/>
              <p:nvPr/>
            </p:nvSpPr>
            <p:spPr>
              <a:xfrm>
                <a:off x="4972525" y="2419325"/>
                <a:ext cx="154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4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" y="158"/>
                      <a:pt x="19" y="291"/>
                      <a:pt x="47" y="434"/>
                    </a:cubicBezTo>
                    <a:cubicBezTo>
                      <a:pt x="237" y="476"/>
                      <a:pt x="427" y="513"/>
                      <a:pt x="617" y="546"/>
                    </a:cubicBezTo>
                    <a:cubicBezTo>
                      <a:pt x="536" y="383"/>
                      <a:pt x="411" y="221"/>
                      <a:pt x="290" y="66"/>
                    </a:cubicBezTo>
                    <a:cubicBezTo>
                      <a:pt x="251" y="59"/>
                      <a:pt x="211" y="49"/>
                      <a:pt x="172" y="40"/>
                    </a:cubicBezTo>
                    <a:lnTo>
                      <a:pt x="172" y="40"/>
                    </a:lnTo>
                    <a:cubicBezTo>
                      <a:pt x="237" y="142"/>
                      <a:pt x="341" y="212"/>
                      <a:pt x="265" y="240"/>
                    </a:cubicBezTo>
                    <a:cubicBezTo>
                      <a:pt x="269" y="273"/>
                      <a:pt x="268" y="287"/>
                      <a:pt x="262" y="287"/>
                    </a:cubicBezTo>
                    <a:cubicBezTo>
                      <a:pt x="247" y="287"/>
                      <a:pt x="196" y="167"/>
                      <a:pt x="137" y="31"/>
                    </a:cubicBezTo>
                    <a:cubicBezTo>
                      <a:pt x="91" y="22"/>
                      <a:pt x="44" y="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6" name="Google Shape;2346;p34"/>
              <p:cNvSpPr/>
              <p:nvPr/>
            </p:nvSpPr>
            <p:spPr>
              <a:xfrm>
                <a:off x="4962275" y="2416550"/>
                <a:ext cx="51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67" extrusionOk="0">
                    <a:moveTo>
                      <a:pt x="0" y="0"/>
                    </a:moveTo>
                    <a:lnTo>
                      <a:pt x="109" y="367"/>
                    </a:lnTo>
                    <a:lnTo>
                      <a:pt x="114" y="367"/>
                    </a:lnTo>
                    <a:cubicBezTo>
                      <a:pt x="118" y="237"/>
                      <a:pt x="142" y="102"/>
                      <a:pt x="206" y="56"/>
                    </a:cubicBezTo>
                    <a:cubicBezTo>
                      <a:pt x="137" y="38"/>
                      <a:pt x="7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7" name="Google Shape;2347;p34"/>
              <p:cNvSpPr/>
              <p:nvPr/>
            </p:nvSpPr>
            <p:spPr>
              <a:xfrm>
                <a:off x="5007175" y="2426050"/>
                <a:ext cx="9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" y="6"/>
                      <a:pt x="18" y="8"/>
                      <a:pt x="28" y="8"/>
                    </a:cubicBezTo>
                    <a:cubicBezTo>
                      <a:pt x="31" y="8"/>
                      <a:pt x="34" y="8"/>
                      <a:pt x="38" y="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8" name="Google Shape;2348;p34"/>
              <p:cNvSpPr/>
              <p:nvPr/>
            </p:nvSpPr>
            <p:spPr>
              <a:xfrm>
                <a:off x="4955775" y="2424525"/>
                <a:ext cx="13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0" extrusionOk="0">
                    <a:moveTo>
                      <a:pt x="164" y="1"/>
                    </a:moveTo>
                    <a:cubicBezTo>
                      <a:pt x="104" y="1"/>
                      <a:pt x="50" y="10"/>
                      <a:pt x="0" y="13"/>
                    </a:cubicBezTo>
                    <a:cubicBezTo>
                      <a:pt x="5" y="29"/>
                      <a:pt x="12" y="45"/>
                      <a:pt x="17" y="62"/>
                    </a:cubicBezTo>
                    <a:cubicBezTo>
                      <a:pt x="193" y="108"/>
                      <a:pt x="369" y="150"/>
                      <a:pt x="548" y="189"/>
                    </a:cubicBezTo>
                    <a:cubicBezTo>
                      <a:pt x="499" y="134"/>
                      <a:pt x="439" y="85"/>
                      <a:pt x="374" y="50"/>
                    </a:cubicBezTo>
                    <a:lnTo>
                      <a:pt x="374" y="57"/>
                    </a:lnTo>
                    <a:lnTo>
                      <a:pt x="371" y="48"/>
                    </a:lnTo>
                    <a:cubicBezTo>
                      <a:pt x="296" y="11"/>
                      <a:pt x="22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49" name="Google Shape;2349;p34"/>
              <p:cNvSpPr/>
              <p:nvPr/>
            </p:nvSpPr>
            <p:spPr>
              <a:xfrm>
                <a:off x="5491175" y="2013300"/>
                <a:ext cx="46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5" extrusionOk="0">
                    <a:moveTo>
                      <a:pt x="125" y="0"/>
                    </a:moveTo>
                    <a:lnTo>
                      <a:pt x="0" y="172"/>
                    </a:lnTo>
                    <a:cubicBezTo>
                      <a:pt x="7" y="204"/>
                      <a:pt x="17" y="234"/>
                      <a:pt x="30" y="265"/>
                    </a:cubicBezTo>
                    <a:lnTo>
                      <a:pt x="183" y="258"/>
                    </a:lnTo>
                    <a:cubicBezTo>
                      <a:pt x="183" y="221"/>
                      <a:pt x="181" y="186"/>
                      <a:pt x="179" y="149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0" name="Google Shape;2350;p34"/>
              <p:cNvSpPr/>
              <p:nvPr/>
            </p:nvSpPr>
            <p:spPr>
              <a:xfrm>
                <a:off x="4656250" y="1857000"/>
                <a:ext cx="29000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897" extrusionOk="0">
                    <a:moveTo>
                      <a:pt x="70" y="1275"/>
                    </a:moveTo>
                    <a:cubicBezTo>
                      <a:pt x="96" y="1333"/>
                      <a:pt x="128" y="1412"/>
                      <a:pt x="161" y="1495"/>
                    </a:cubicBezTo>
                    <a:cubicBezTo>
                      <a:pt x="124" y="1426"/>
                      <a:pt x="94" y="1352"/>
                      <a:pt x="70" y="1275"/>
                    </a:cubicBezTo>
                    <a:close/>
                    <a:moveTo>
                      <a:pt x="585" y="0"/>
                    </a:moveTo>
                    <a:cubicBezTo>
                      <a:pt x="478" y="234"/>
                      <a:pt x="379" y="468"/>
                      <a:pt x="286" y="702"/>
                    </a:cubicBezTo>
                    <a:cubicBezTo>
                      <a:pt x="362" y="851"/>
                      <a:pt x="458" y="995"/>
                      <a:pt x="564" y="1092"/>
                    </a:cubicBezTo>
                    <a:cubicBezTo>
                      <a:pt x="544" y="1130"/>
                      <a:pt x="519" y="1146"/>
                      <a:pt x="489" y="1146"/>
                    </a:cubicBezTo>
                    <a:cubicBezTo>
                      <a:pt x="413" y="1146"/>
                      <a:pt x="310" y="1037"/>
                      <a:pt x="203" y="911"/>
                    </a:cubicBezTo>
                    <a:cubicBezTo>
                      <a:pt x="131" y="1099"/>
                      <a:pt x="63" y="1284"/>
                      <a:pt x="1" y="1470"/>
                    </a:cubicBezTo>
                    <a:cubicBezTo>
                      <a:pt x="91" y="1644"/>
                      <a:pt x="179" y="1815"/>
                      <a:pt x="237" y="1896"/>
                    </a:cubicBezTo>
                    <a:cubicBezTo>
                      <a:pt x="263" y="1806"/>
                      <a:pt x="216" y="1644"/>
                      <a:pt x="161" y="1495"/>
                    </a:cubicBezTo>
                    <a:lnTo>
                      <a:pt x="161" y="1495"/>
                    </a:lnTo>
                    <a:cubicBezTo>
                      <a:pt x="202" y="1568"/>
                      <a:pt x="238" y="1593"/>
                      <a:pt x="271" y="1593"/>
                    </a:cubicBezTo>
                    <a:cubicBezTo>
                      <a:pt x="352" y="1593"/>
                      <a:pt x="418" y="1449"/>
                      <a:pt x="500" y="1449"/>
                    </a:cubicBezTo>
                    <a:cubicBezTo>
                      <a:pt x="547" y="1449"/>
                      <a:pt x="598" y="1495"/>
                      <a:pt x="659" y="1639"/>
                    </a:cubicBezTo>
                    <a:cubicBezTo>
                      <a:pt x="805" y="1194"/>
                      <a:pt x="972" y="751"/>
                      <a:pt x="1160" y="308"/>
                    </a:cubicBezTo>
                    <a:lnTo>
                      <a:pt x="1160" y="308"/>
                    </a:lnTo>
                    <a:cubicBezTo>
                      <a:pt x="1102" y="366"/>
                      <a:pt x="1046" y="429"/>
                      <a:pt x="998" y="496"/>
                    </a:cubicBezTo>
                    <a:cubicBezTo>
                      <a:pt x="977" y="265"/>
                      <a:pt x="938" y="217"/>
                      <a:pt x="896" y="217"/>
                    </a:cubicBezTo>
                    <a:cubicBezTo>
                      <a:pt x="865" y="217"/>
                      <a:pt x="833" y="241"/>
                      <a:pt x="803" y="241"/>
                    </a:cubicBezTo>
                    <a:cubicBezTo>
                      <a:pt x="767" y="241"/>
                      <a:pt x="734" y="205"/>
                      <a:pt x="715" y="46"/>
                    </a:cubicBezTo>
                    <a:cubicBezTo>
                      <a:pt x="678" y="37"/>
                      <a:pt x="631" y="19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1" name="Google Shape;2351;p34"/>
              <p:cNvSpPr/>
              <p:nvPr/>
            </p:nvSpPr>
            <p:spPr>
              <a:xfrm>
                <a:off x="4649250" y="2113925"/>
                <a:ext cx="301100" cy="310250"/>
              </a:xfrm>
              <a:custGeom>
                <a:avLst/>
                <a:gdLst/>
                <a:ahLst/>
                <a:cxnLst/>
                <a:rect l="l" t="t" r="r" b="b"/>
                <a:pathLst>
                  <a:path w="12044" h="12410" extrusionOk="0">
                    <a:moveTo>
                      <a:pt x="2523" y="4666"/>
                    </a:moveTo>
                    <a:cubicBezTo>
                      <a:pt x="2562" y="4701"/>
                      <a:pt x="2601" y="4764"/>
                      <a:pt x="2634" y="4875"/>
                    </a:cubicBezTo>
                    <a:cubicBezTo>
                      <a:pt x="2639" y="4903"/>
                      <a:pt x="2640" y="4916"/>
                      <a:pt x="2637" y="4916"/>
                    </a:cubicBezTo>
                    <a:cubicBezTo>
                      <a:pt x="2628" y="4916"/>
                      <a:pt x="2580" y="4782"/>
                      <a:pt x="2523" y="4666"/>
                    </a:cubicBezTo>
                    <a:close/>
                    <a:moveTo>
                      <a:pt x="3499" y="5851"/>
                    </a:moveTo>
                    <a:lnTo>
                      <a:pt x="3499" y="5851"/>
                    </a:lnTo>
                    <a:cubicBezTo>
                      <a:pt x="3642" y="5985"/>
                      <a:pt x="3603" y="6060"/>
                      <a:pt x="3672" y="6282"/>
                    </a:cubicBezTo>
                    <a:lnTo>
                      <a:pt x="3598" y="6185"/>
                    </a:lnTo>
                    <a:cubicBezTo>
                      <a:pt x="3459" y="5927"/>
                      <a:pt x="3601" y="6122"/>
                      <a:pt x="3499" y="5851"/>
                    </a:cubicBezTo>
                    <a:close/>
                    <a:moveTo>
                      <a:pt x="3007" y="5879"/>
                    </a:moveTo>
                    <a:cubicBezTo>
                      <a:pt x="3116" y="5879"/>
                      <a:pt x="3289" y="6002"/>
                      <a:pt x="3359" y="6019"/>
                    </a:cubicBezTo>
                    <a:lnTo>
                      <a:pt x="3359" y="6019"/>
                    </a:lnTo>
                    <a:cubicBezTo>
                      <a:pt x="3170" y="6027"/>
                      <a:pt x="3232" y="6453"/>
                      <a:pt x="3069" y="6453"/>
                    </a:cubicBezTo>
                    <a:cubicBezTo>
                      <a:pt x="3033" y="6453"/>
                      <a:pt x="2984" y="6431"/>
                      <a:pt x="2919" y="6377"/>
                    </a:cubicBezTo>
                    <a:cubicBezTo>
                      <a:pt x="2903" y="6254"/>
                      <a:pt x="2895" y="6229"/>
                      <a:pt x="2900" y="6229"/>
                    </a:cubicBezTo>
                    <a:lnTo>
                      <a:pt x="2900" y="6229"/>
                    </a:lnTo>
                    <a:cubicBezTo>
                      <a:pt x="2904" y="6229"/>
                      <a:pt x="2915" y="6241"/>
                      <a:pt x="2935" y="6241"/>
                    </a:cubicBezTo>
                    <a:cubicBezTo>
                      <a:pt x="2942" y="6241"/>
                      <a:pt x="2949" y="6239"/>
                      <a:pt x="2958" y="6236"/>
                    </a:cubicBezTo>
                    <a:cubicBezTo>
                      <a:pt x="2875" y="5958"/>
                      <a:pt x="2920" y="5879"/>
                      <a:pt x="3007" y="5879"/>
                    </a:cubicBezTo>
                    <a:close/>
                    <a:moveTo>
                      <a:pt x="667" y="1"/>
                    </a:moveTo>
                    <a:cubicBezTo>
                      <a:pt x="591" y="1"/>
                      <a:pt x="563" y="244"/>
                      <a:pt x="504" y="244"/>
                    </a:cubicBezTo>
                    <a:cubicBezTo>
                      <a:pt x="479" y="244"/>
                      <a:pt x="448" y="200"/>
                      <a:pt x="406" y="74"/>
                    </a:cubicBezTo>
                    <a:cubicBezTo>
                      <a:pt x="384" y="64"/>
                      <a:pt x="367" y="59"/>
                      <a:pt x="353" y="59"/>
                    </a:cubicBezTo>
                    <a:cubicBezTo>
                      <a:pt x="222" y="59"/>
                      <a:pt x="395" y="468"/>
                      <a:pt x="422" y="623"/>
                    </a:cubicBezTo>
                    <a:cubicBezTo>
                      <a:pt x="255" y="1226"/>
                      <a:pt x="126" y="825"/>
                      <a:pt x="0" y="1184"/>
                    </a:cubicBezTo>
                    <a:cubicBezTo>
                      <a:pt x="269" y="2093"/>
                      <a:pt x="617" y="2979"/>
                      <a:pt x="1041" y="3827"/>
                    </a:cubicBezTo>
                    <a:cubicBezTo>
                      <a:pt x="1016" y="3741"/>
                      <a:pt x="999" y="3653"/>
                      <a:pt x="993" y="3565"/>
                    </a:cubicBezTo>
                    <a:lnTo>
                      <a:pt x="993" y="3565"/>
                    </a:lnTo>
                    <a:cubicBezTo>
                      <a:pt x="1139" y="3697"/>
                      <a:pt x="1324" y="3751"/>
                      <a:pt x="1382" y="4224"/>
                    </a:cubicBezTo>
                    <a:cubicBezTo>
                      <a:pt x="1217" y="3913"/>
                      <a:pt x="1127" y="3962"/>
                      <a:pt x="1064" y="3871"/>
                    </a:cubicBezTo>
                    <a:lnTo>
                      <a:pt x="1064" y="3871"/>
                    </a:lnTo>
                    <a:cubicBezTo>
                      <a:pt x="1748" y="5223"/>
                      <a:pt x="2622" y="6470"/>
                      <a:pt x="3661" y="7571"/>
                    </a:cubicBezTo>
                    <a:cubicBezTo>
                      <a:pt x="3670" y="7544"/>
                      <a:pt x="3685" y="7530"/>
                      <a:pt x="3706" y="7530"/>
                    </a:cubicBezTo>
                    <a:cubicBezTo>
                      <a:pt x="3732" y="7530"/>
                      <a:pt x="3767" y="7551"/>
                      <a:pt x="3812" y="7592"/>
                    </a:cubicBezTo>
                    <a:cubicBezTo>
                      <a:pt x="3793" y="7622"/>
                      <a:pt x="3779" y="7657"/>
                      <a:pt x="3777" y="7694"/>
                    </a:cubicBezTo>
                    <a:cubicBezTo>
                      <a:pt x="4507" y="8454"/>
                      <a:pt x="5311" y="9136"/>
                      <a:pt x="6181" y="9732"/>
                    </a:cubicBezTo>
                    <a:cubicBezTo>
                      <a:pt x="7936" y="10907"/>
                      <a:pt x="9779" y="11767"/>
                      <a:pt x="11656" y="12316"/>
                    </a:cubicBezTo>
                    <a:cubicBezTo>
                      <a:pt x="11633" y="12212"/>
                      <a:pt x="11601" y="12112"/>
                      <a:pt x="11564" y="12013"/>
                    </a:cubicBezTo>
                    <a:lnTo>
                      <a:pt x="11564" y="12013"/>
                    </a:lnTo>
                    <a:lnTo>
                      <a:pt x="11782" y="12177"/>
                    </a:lnTo>
                    <a:lnTo>
                      <a:pt x="11775" y="12351"/>
                    </a:lnTo>
                    <a:cubicBezTo>
                      <a:pt x="11844" y="12370"/>
                      <a:pt x="11911" y="12388"/>
                      <a:pt x="11981" y="12409"/>
                    </a:cubicBezTo>
                    <a:cubicBezTo>
                      <a:pt x="11988" y="12242"/>
                      <a:pt x="12025" y="12108"/>
                      <a:pt x="12044" y="11964"/>
                    </a:cubicBezTo>
                    <a:cubicBezTo>
                      <a:pt x="10871" y="11593"/>
                      <a:pt x="9753" y="11058"/>
                      <a:pt x="8731" y="10376"/>
                    </a:cubicBezTo>
                    <a:cubicBezTo>
                      <a:pt x="8720" y="10425"/>
                      <a:pt x="8702" y="10444"/>
                      <a:pt x="8680" y="10444"/>
                    </a:cubicBezTo>
                    <a:cubicBezTo>
                      <a:pt x="8620" y="10444"/>
                      <a:pt x="8529" y="10294"/>
                      <a:pt x="8460" y="10191"/>
                    </a:cubicBezTo>
                    <a:lnTo>
                      <a:pt x="8365" y="10121"/>
                    </a:lnTo>
                    <a:lnTo>
                      <a:pt x="8365" y="10121"/>
                    </a:lnTo>
                    <a:cubicBezTo>
                      <a:pt x="8369" y="10195"/>
                      <a:pt x="8381" y="10269"/>
                      <a:pt x="8399" y="10341"/>
                    </a:cubicBezTo>
                    <a:lnTo>
                      <a:pt x="8316" y="10089"/>
                    </a:lnTo>
                    <a:cubicBezTo>
                      <a:pt x="8177" y="9987"/>
                      <a:pt x="8040" y="9882"/>
                      <a:pt x="7903" y="9776"/>
                    </a:cubicBezTo>
                    <a:lnTo>
                      <a:pt x="7903" y="9776"/>
                    </a:lnTo>
                    <a:cubicBezTo>
                      <a:pt x="7922" y="9836"/>
                      <a:pt x="7929" y="9899"/>
                      <a:pt x="7926" y="9961"/>
                    </a:cubicBezTo>
                    <a:cubicBezTo>
                      <a:pt x="7910" y="9889"/>
                      <a:pt x="7894" y="9820"/>
                      <a:pt x="7871" y="9750"/>
                    </a:cubicBezTo>
                    <a:cubicBezTo>
                      <a:pt x="7678" y="9595"/>
                      <a:pt x="7488" y="9433"/>
                      <a:pt x="7300" y="9266"/>
                    </a:cubicBezTo>
                    <a:cubicBezTo>
                      <a:pt x="7293" y="9261"/>
                      <a:pt x="7287" y="9256"/>
                      <a:pt x="7282" y="9254"/>
                    </a:cubicBezTo>
                    <a:cubicBezTo>
                      <a:pt x="7222" y="9370"/>
                      <a:pt x="7101" y="9446"/>
                      <a:pt x="6969" y="9449"/>
                    </a:cubicBezTo>
                    <a:cubicBezTo>
                      <a:pt x="6910" y="9148"/>
                      <a:pt x="6928" y="9063"/>
                      <a:pt x="6976" y="9063"/>
                    </a:cubicBezTo>
                    <a:cubicBezTo>
                      <a:pt x="7040" y="9063"/>
                      <a:pt x="7155" y="9210"/>
                      <a:pt x="7214" y="9210"/>
                    </a:cubicBezTo>
                    <a:cubicBezTo>
                      <a:pt x="7216" y="9210"/>
                      <a:pt x="7218" y="9210"/>
                      <a:pt x="7219" y="9210"/>
                    </a:cubicBezTo>
                    <a:cubicBezTo>
                      <a:pt x="7103" y="9131"/>
                      <a:pt x="6987" y="9050"/>
                      <a:pt x="6874" y="8969"/>
                    </a:cubicBezTo>
                    <a:cubicBezTo>
                      <a:pt x="6874" y="8976"/>
                      <a:pt x="6874" y="8981"/>
                      <a:pt x="6872" y="8987"/>
                    </a:cubicBezTo>
                    <a:cubicBezTo>
                      <a:pt x="6846" y="8987"/>
                      <a:pt x="6828" y="8962"/>
                      <a:pt x="6811" y="8925"/>
                    </a:cubicBezTo>
                    <a:cubicBezTo>
                      <a:pt x="6644" y="8804"/>
                      <a:pt x="6480" y="8679"/>
                      <a:pt x="6318" y="8552"/>
                    </a:cubicBezTo>
                    <a:lnTo>
                      <a:pt x="6318" y="8552"/>
                    </a:lnTo>
                    <a:cubicBezTo>
                      <a:pt x="6364" y="8633"/>
                      <a:pt x="6406" y="8723"/>
                      <a:pt x="6429" y="8783"/>
                    </a:cubicBezTo>
                    <a:lnTo>
                      <a:pt x="6107" y="8408"/>
                    </a:lnTo>
                    <a:cubicBezTo>
                      <a:pt x="6109" y="8403"/>
                      <a:pt x="6114" y="8396"/>
                      <a:pt x="6118" y="8392"/>
                    </a:cubicBezTo>
                    <a:cubicBezTo>
                      <a:pt x="4934" y="7432"/>
                      <a:pt x="3890" y="6308"/>
                      <a:pt x="3021" y="5053"/>
                    </a:cubicBezTo>
                    <a:lnTo>
                      <a:pt x="2961" y="5123"/>
                    </a:lnTo>
                    <a:lnTo>
                      <a:pt x="3009" y="5035"/>
                    </a:lnTo>
                    <a:cubicBezTo>
                      <a:pt x="2836" y="4785"/>
                      <a:pt x="2669" y="4530"/>
                      <a:pt x="2511" y="4270"/>
                    </a:cubicBezTo>
                    <a:cubicBezTo>
                      <a:pt x="2476" y="4351"/>
                      <a:pt x="2446" y="4434"/>
                      <a:pt x="2423" y="4520"/>
                    </a:cubicBezTo>
                    <a:cubicBezTo>
                      <a:pt x="2465" y="4564"/>
                      <a:pt x="2499" y="4613"/>
                      <a:pt x="2523" y="4666"/>
                    </a:cubicBezTo>
                    <a:cubicBezTo>
                      <a:pt x="2482" y="4631"/>
                      <a:pt x="2440" y="4624"/>
                      <a:pt x="2400" y="4624"/>
                    </a:cubicBezTo>
                    <a:cubicBezTo>
                      <a:pt x="2375" y="4624"/>
                      <a:pt x="2350" y="4627"/>
                      <a:pt x="2327" y="4627"/>
                    </a:cubicBezTo>
                    <a:cubicBezTo>
                      <a:pt x="2241" y="4627"/>
                      <a:pt x="2176" y="4590"/>
                      <a:pt x="2170" y="4242"/>
                    </a:cubicBezTo>
                    <a:cubicBezTo>
                      <a:pt x="2118" y="4341"/>
                      <a:pt x="2037" y="4348"/>
                      <a:pt x="1966" y="4348"/>
                    </a:cubicBezTo>
                    <a:cubicBezTo>
                      <a:pt x="1955" y="4348"/>
                      <a:pt x="1944" y="4348"/>
                      <a:pt x="1933" y="4348"/>
                    </a:cubicBezTo>
                    <a:cubicBezTo>
                      <a:pt x="1907" y="4348"/>
                      <a:pt x="1883" y="4349"/>
                      <a:pt x="1864" y="4356"/>
                    </a:cubicBezTo>
                    <a:cubicBezTo>
                      <a:pt x="1809" y="4139"/>
                      <a:pt x="1849" y="4100"/>
                      <a:pt x="1908" y="4100"/>
                    </a:cubicBezTo>
                    <a:cubicBezTo>
                      <a:pt x="1941" y="4100"/>
                      <a:pt x="1979" y="4112"/>
                      <a:pt x="2010" y="4112"/>
                    </a:cubicBezTo>
                    <a:cubicBezTo>
                      <a:pt x="2056" y="4112"/>
                      <a:pt x="2087" y="4088"/>
                      <a:pt x="2066" y="3969"/>
                    </a:cubicBezTo>
                    <a:cubicBezTo>
                      <a:pt x="1928" y="3855"/>
                      <a:pt x="1810" y="3786"/>
                      <a:pt x="1705" y="3786"/>
                    </a:cubicBezTo>
                    <a:cubicBezTo>
                      <a:pt x="1618" y="3786"/>
                      <a:pt x="1540" y="3834"/>
                      <a:pt x="1468" y="3945"/>
                    </a:cubicBezTo>
                    <a:cubicBezTo>
                      <a:pt x="1332" y="3761"/>
                      <a:pt x="1240" y="3343"/>
                      <a:pt x="1101" y="3343"/>
                    </a:cubicBezTo>
                    <a:cubicBezTo>
                      <a:pt x="1093" y="3343"/>
                      <a:pt x="1084" y="3344"/>
                      <a:pt x="1076" y="3347"/>
                    </a:cubicBezTo>
                    <a:cubicBezTo>
                      <a:pt x="1078" y="3287"/>
                      <a:pt x="1090" y="3265"/>
                      <a:pt x="1108" y="3265"/>
                    </a:cubicBezTo>
                    <a:cubicBezTo>
                      <a:pt x="1157" y="3265"/>
                      <a:pt x="1250" y="3435"/>
                      <a:pt x="1292" y="3435"/>
                    </a:cubicBezTo>
                    <a:cubicBezTo>
                      <a:pt x="1313" y="3435"/>
                      <a:pt x="1321" y="3393"/>
                      <a:pt x="1306" y="3266"/>
                    </a:cubicBezTo>
                    <a:cubicBezTo>
                      <a:pt x="1275" y="3027"/>
                      <a:pt x="1127" y="3023"/>
                      <a:pt x="1132" y="2835"/>
                    </a:cubicBezTo>
                    <a:lnTo>
                      <a:pt x="1132" y="2835"/>
                    </a:lnTo>
                    <a:cubicBezTo>
                      <a:pt x="1165" y="2964"/>
                      <a:pt x="1185" y="3010"/>
                      <a:pt x="1198" y="3010"/>
                    </a:cubicBezTo>
                    <a:cubicBezTo>
                      <a:pt x="1232" y="3010"/>
                      <a:pt x="1227" y="2721"/>
                      <a:pt x="1310" y="2721"/>
                    </a:cubicBezTo>
                    <a:cubicBezTo>
                      <a:pt x="1325" y="2721"/>
                      <a:pt x="1341" y="2730"/>
                      <a:pt x="1361" y="2749"/>
                    </a:cubicBezTo>
                    <a:lnTo>
                      <a:pt x="1220" y="2492"/>
                    </a:lnTo>
                    <a:lnTo>
                      <a:pt x="1220" y="2492"/>
                    </a:lnTo>
                    <a:cubicBezTo>
                      <a:pt x="1248" y="2531"/>
                      <a:pt x="1296" y="2596"/>
                      <a:pt x="1317" y="2596"/>
                    </a:cubicBezTo>
                    <a:cubicBezTo>
                      <a:pt x="1324" y="2596"/>
                      <a:pt x="1328" y="2590"/>
                      <a:pt x="1329" y="2575"/>
                    </a:cubicBezTo>
                    <a:cubicBezTo>
                      <a:pt x="1412" y="2360"/>
                      <a:pt x="1238" y="1991"/>
                      <a:pt x="1164" y="1956"/>
                    </a:cubicBezTo>
                    <a:lnTo>
                      <a:pt x="1319" y="1898"/>
                    </a:lnTo>
                    <a:cubicBezTo>
                      <a:pt x="1071" y="1284"/>
                      <a:pt x="863" y="653"/>
                      <a:pt x="696" y="11"/>
                    </a:cubicBezTo>
                    <a:cubicBezTo>
                      <a:pt x="686" y="4"/>
                      <a:pt x="676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2" name="Google Shape;2352;p34"/>
              <p:cNvSpPr/>
              <p:nvPr/>
            </p:nvSpPr>
            <p:spPr>
              <a:xfrm>
                <a:off x="4631800" y="1903400"/>
                <a:ext cx="335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758" extrusionOk="0">
                    <a:moveTo>
                      <a:pt x="455" y="3476"/>
                    </a:moveTo>
                    <a:lnTo>
                      <a:pt x="455" y="3476"/>
                    </a:lnTo>
                    <a:cubicBezTo>
                      <a:pt x="473" y="3515"/>
                      <a:pt x="499" y="3550"/>
                      <a:pt x="529" y="3578"/>
                    </a:cubicBezTo>
                    <a:lnTo>
                      <a:pt x="527" y="3573"/>
                    </a:lnTo>
                    <a:lnTo>
                      <a:pt x="536" y="3585"/>
                    </a:lnTo>
                    <a:lnTo>
                      <a:pt x="529" y="3578"/>
                    </a:lnTo>
                    <a:lnTo>
                      <a:pt x="664" y="3956"/>
                    </a:lnTo>
                    <a:cubicBezTo>
                      <a:pt x="557" y="3812"/>
                      <a:pt x="490" y="3587"/>
                      <a:pt x="455" y="3476"/>
                    </a:cubicBezTo>
                    <a:close/>
                    <a:moveTo>
                      <a:pt x="647" y="3341"/>
                    </a:moveTo>
                    <a:lnTo>
                      <a:pt x="647" y="3341"/>
                    </a:lnTo>
                    <a:cubicBezTo>
                      <a:pt x="937" y="3671"/>
                      <a:pt x="677" y="3580"/>
                      <a:pt x="812" y="3958"/>
                    </a:cubicBezTo>
                    <a:lnTo>
                      <a:pt x="536" y="3585"/>
                    </a:lnTo>
                    <a:lnTo>
                      <a:pt x="536" y="3585"/>
                    </a:lnTo>
                    <a:cubicBezTo>
                      <a:pt x="552" y="3597"/>
                      <a:pt x="567" y="3603"/>
                      <a:pt x="580" y="3603"/>
                    </a:cubicBezTo>
                    <a:cubicBezTo>
                      <a:pt x="631" y="3603"/>
                      <a:pt x="664" y="3517"/>
                      <a:pt x="647" y="3341"/>
                    </a:cubicBezTo>
                    <a:close/>
                    <a:moveTo>
                      <a:pt x="218" y="4865"/>
                    </a:moveTo>
                    <a:cubicBezTo>
                      <a:pt x="343" y="4868"/>
                      <a:pt x="402" y="5232"/>
                      <a:pt x="487" y="5232"/>
                    </a:cubicBezTo>
                    <a:cubicBezTo>
                      <a:pt x="505" y="5232"/>
                      <a:pt x="524" y="5215"/>
                      <a:pt x="545" y="5175"/>
                    </a:cubicBezTo>
                    <a:lnTo>
                      <a:pt x="545" y="5175"/>
                    </a:lnTo>
                    <a:lnTo>
                      <a:pt x="536" y="5423"/>
                    </a:lnTo>
                    <a:lnTo>
                      <a:pt x="218" y="4865"/>
                    </a:lnTo>
                    <a:close/>
                    <a:moveTo>
                      <a:pt x="791" y="5639"/>
                    </a:moveTo>
                    <a:lnTo>
                      <a:pt x="833" y="5750"/>
                    </a:lnTo>
                    <a:cubicBezTo>
                      <a:pt x="817" y="5713"/>
                      <a:pt x="803" y="5676"/>
                      <a:pt x="791" y="5639"/>
                    </a:cubicBezTo>
                    <a:close/>
                    <a:moveTo>
                      <a:pt x="849" y="1"/>
                    </a:moveTo>
                    <a:cubicBezTo>
                      <a:pt x="817" y="103"/>
                      <a:pt x="784" y="205"/>
                      <a:pt x="752" y="307"/>
                    </a:cubicBezTo>
                    <a:lnTo>
                      <a:pt x="789" y="383"/>
                    </a:lnTo>
                    <a:lnTo>
                      <a:pt x="747" y="325"/>
                    </a:lnTo>
                    <a:cubicBezTo>
                      <a:pt x="550" y="982"/>
                      <a:pt x="395" y="1647"/>
                      <a:pt x="281" y="2321"/>
                    </a:cubicBezTo>
                    <a:lnTo>
                      <a:pt x="441" y="2799"/>
                    </a:lnTo>
                    <a:cubicBezTo>
                      <a:pt x="378" y="2743"/>
                      <a:pt x="307" y="2660"/>
                      <a:pt x="237" y="2583"/>
                    </a:cubicBezTo>
                    <a:cubicBezTo>
                      <a:pt x="47" y="3819"/>
                      <a:pt x="1" y="5073"/>
                      <a:pt x="96" y="6323"/>
                    </a:cubicBezTo>
                    <a:cubicBezTo>
                      <a:pt x="97" y="6323"/>
                      <a:pt x="99" y="6322"/>
                      <a:pt x="101" y="6322"/>
                    </a:cubicBezTo>
                    <a:cubicBezTo>
                      <a:pt x="149" y="6322"/>
                      <a:pt x="213" y="6387"/>
                      <a:pt x="309" y="6562"/>
                    </a:cubicBezTo>
                    <a:lnTo>
                      <a:pt x="279" y="6388"/>
                    </a:lnTo>
                    <a:lnTo>
                      <a:pt x="341" y="6738"/>
                    </a:lnTo>
                    <a:cubicBezTo>
                      <a:pt x="363" y="6752"/>
                      <a:pt x="382" y="6758"/>
                      <a:pt x="397" y="6758"/>
                    </a:cubicBezTo>
                    <a:cubicBezTo>
                      <a:pt x="509" y="6758"/>
                      <a:pt x="451" y="6418"/>
                      <a:pt x="358" y="6235"/>
                    </a:cubicBezTo>
                    <a:lnTo>
                      <a:pt x="358" y="6235"/>
                    </a:lnTo>
                    <a:cubicBezTo>
                      <a:pt x="432" y="6292"/>
                      <a:pt x="486" y="6315"/>
                      <a:pt x="526" y="6315"/>
                    </a:cubicBezTo>
                    <a:cubicBezTo>
                      <a:pt x="699" y="6315"/>
                      <a:pt x="614" y="5886"/>
                      <a:pt x="804" y="5886"/>
                    </a:cubicBezTo>
                    <a:cubicBezTo>
                      <a:pt x="828" y="5886"/>
                      <a:pt x="858" y="5894"/>
                      <a:pt x="893" y="5910"/>
                    </a:cubicBezTo>
                    <a:lnTo>
                      <a:pt x="833" y="5750"/>
                    </a:lnTo>
                    <a:lnTo>
                      <a:pt x="833" y="5750"/>
                    </a:lnTo>
                    <a:cubicBezTo>
                      <a:pt x="856" y="5806"/>
                      <a:pt x="893" y="5854"/>
                      <a:pt x="944" y="5889"/>
                    </a:cubicBezTo>
                    <a:cubicBezTo>
                      <a:pt x="926" y="5685"/>
                      <a:pt x="912" y="5479"/>
                      <a:pt x="902" y="5273"/>
                    </a:cubicBezTo>
                    <a:cubicBezTo>
                      <a:pt x="879" y="5247"/>
                      <a:pt x="858" y="5219"/>
                      <a:pt x="844" y="5189"/>
                    </a:cubicBezTo>
                    <a:cubicBezTo>
                      <a:pt x="782" y="5025"/>
                      <a:pt x="817" y="4830"/>
                      <a:pt x="884" y="4751"/>
                    </a:cubicBezTo>
                    <a:cubicBezTo>
                      <a:pt x="877" y="4359"/>
                      <a:pt x="886" y="3965"/>
                      <a:pt x="909" y="3569"/>
                    </a:cubicBezTo>
                    <a:cubicBezTo>
                      <a:pt x="803" y="3395"/>
                      <a:pt x="687" y="3265"/>
                      <a:pt x="768" y="3112"/>
                    </a:cubicBezTo>
                    <a:lnTo>
                      <a:pt x="768" y="3112"/>
                    </a:lnTo>
                    <a:cubicBezTo>
                      <a:pt x="822" y="3221"/>
                      <a:pt x="867" y="3253"/>
                      <a:pt x="905" y="3253"/>
                    </a:cubicBezTo>
                    <a:cubicBezTo>
                      <a:pt x="915" y="3253"/>
                      <a:pt x="925" y="3250"/>
                      <a:pt x="935" y="3246"/>
                    </a:cubicBezTo>
                    <a:cubicBezTo>
                      <a:pt x="946" y="3098"/>
                      <a:pt x="960" y="2947"/>
                      <a:pt x="979" y="2799"/>
                    </a:cubicBezTo>
                    <a:cubicBezTo>
                      <a:pt x="974" y="2797"/>
                      <a:pt x="970" y="2794"/>
                      <a:pt x="967" y="2792"/>
                    </a:cubicBezTo>
                    <a:cubicBezTo>
                      <a:pt x="970" y="2787"/>
                      <a:pt x="974" y="2783"/>
                      <a:pt x="981" y="2778"/>
                    </a:cubicBezTo>
                    <a:cubicBezTo>
                      <a:pt x="1058" y="2111"/>
                      <a:pt x="1178" y="1448"/>
                      <a:pt x="1343" y="796"/>
                    </a:cubicBezTo>
                    <a:cubicBezTo>
                      <a:pt x="1199" y="671"/>
                      <a:pt x="1016" y="191"/>
                      <a:pt x="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3" name="Google Shape;2353;p34"/>
              <p:cNvSpPr/>
              <p:nvPr/>
            </p:nvSpPr>
            <p:spPr>
              <a:xfrm>
                <a:off x="4686675" y="1590400"/>
                <a:ext cx="770025" cy="268050"/>
              </a:xfrm>
              <a:custGeom>
                <a:avLst/>
                <a:gdLst/>
                <a:ahLst/>
                <a:cxnLst/>
                <a:rect l="l" t="t" r="r" b="b"/>
                <a:pathLst>
                  <a:path w="30801" h="10722" extrusionOk="0">
                    <a:moveTo>
                      <a:pt x="19785" y="823"/>
                    </a:moveTo>
                    <a:lnTo>
                      <a:pt x="19970" y="881"/>
                    </a:lnTo>
                    <a:cubicBezTo>
                      <a:pt x="20011" y="997"/>
                      <a:pt x="20008" y="1027"/>
                      <a:pt x="19987" y="1027"/>
                    </a:cubicBezTo>
                    <a:cubicBezTo>
                      <a:pt x="19964" y="1027"/>
                      <a:pt x="19919" y="988"/>
                      <a:pt x="19894" y="988"/>
                    </a:cubicBezTo>
                    <a:cubicBezTo>
                      <a:pt x="19866" y="988"/>
                      <a:pt x="19860" y="1031"/>
                      <a:pt x="19921" y="1208"/>
                    </a:cubicBezTo>
                    <a:cubicBezTo>
                      <a:pt x="19808" y="1187"/>
                      <a:pt x="19817" y="937"/>
                      <a:pt x="19785" y="823"/>
                    </a:cubicBezTo>
                    <a:close/>
                    <a:moveTo>
                      <a:pt x="9033" y="1662"/>
                    </a:moveTo>
                    <a:cubicBezTo>
                      <a:pt x="9096" y="1662"/>
                      <a:pt x="9184" y="1686"/>
                      <a:pt x="9260" y="1686"/>
                    </a:cubicBezTo>
                    <a:cubicBezTo>
                      <a:pt x="9287" y="1686"/>
                      <a:pt x="9311" y="1683"/>
                      <a:pt x="9333" y="1675"/>
                    </a:cubicBezTo>
                    <a:lnTo>
                      <a:pt x="9333" y="1675"/>
                    </a:lnTo>
                    <a:cubicBezTo>
                      <a:pt x="9270" y="1749"/>
                      <a:pt x="9227" y="1774"/>
                      <a:pt x="9185" y="1774"/>
                    </a:cubicBezTo>
                    <a:cubicBezTo>
                      <a:pt x="9125" y="1774"/>
                      <a:pt x="9069" y="1723"/>
                      <a:pt x="8961" y="1693"/>
                    </a:cubicBezTo>
                    <a:cubicBezTo>
                      <a:pt x="8972" y="1670"/>
                      <a:pt x="8999" y="1662"/>
                      <a:pt x="9033" y="1662"/>
                    </a:cubicBezTo>
                    <a:close/>
                    <a:moveTo>
                      <a:pt x="23019" y="1985"/>
                    </a:moveTo>
                    <a:lnTo>
                      <a:pt x="23002" y="2043"/>
                    </a:lnTo>
                    <a:cubicBezTo>
                      <a:pt x="23002" y="2005"/>
                      <a:pt x="23009" y="1989"/>
                      <a:pt x="23019" y="1985"/>
                    </a:cubicBezTo>
                    <a:close/>
                    <a:moveTo>
                      <a:pt x="23086" y="1764"/>
                    </a:moveTo>
                    <a:lnTo>
                      <a:pt x="23104" y="1964"/>
                    </a:lnTo>
                    <a:cubicBezTo>
                      <a:pt x="23145" y="1918"/>
                      <a:pt x="23186" y="1883"/>
                      <a:pt x="23216" y="1883"/>
                    </a:cubicBezTo>
                    <a:cubicBezTo>
                      <a:pt x="23230" y="1883"/>
                      <a:pt x="23242" y="1891"/>
                      <a:pt x="23250" y="1910"/>
                    </a:cubicBezTo>
                    <a:lnTo>
                      <a:pt x="23234" y="2031"/>
                    </a:lnTo>
                    <a:lnTo>
                      <a:pt x="23371" y="2216"/>
                    </a:lnTo>
                    <a:cubicBezTo>
                      <a:pt x="23332" y="2383"/>
                      <a:pt x="23447" y="2711"/>
                      <a:pt x="23381" y="2711"/>
                    </a:cubicBezTo>
                    <a:cubicBezTo>
                      <a:pt x="23368" y="2711"/>
                      <a:pt x="23348" y="2698"/>
                      <a:pt x="23318" y="2668"/>
                    </a:cubicBezTo>
                    <a:cubicBezTo>
                      <a:pt x="23269" y="2506"/>
                      <a:pt x="23223" y="2316"/>
                      <a:pt x="23216" y="2168"/>
                    </a:cubicBezTo>
                    <a:cubicBezTo>
                      <a:pt x="23206" y="2162"/>
                      <a:pt x="23191" y="2160"/>
                      <a:pt x="23174" y="2160"/>
                    </a:cubicBezTo>
                    <a:cubicBezTo>
                      <a:pt x="23144" y="2160"/>
                      <a:pt x="23107" y="2166"/>
                      <a:pt x="23075" y="2166"/>
                    </a:cubicBezTo>
                    <a:cubicBezTo>
                      <a:pt x="23029" y="2166"/>
                      <a:pt x="22992" y="2153"/>
                      <a:pt x="23000" y="2094"/>
                    </a:cubicBezTo>
                    <a:cubicBezTo>
                      <a:pt x="23019" y="2068"/>
                      <a:pt x="23042" y="2036"/>
                      <a:pt x="23067" y="2005"/>
                    </a:cubicBezTo>
                    <a:cubicBezTo>
                      <a:pt x="23053" y="1991"/>
                      <a:pt x="23040" y="1982"/>
                      <a:pt x="23028" y="1982"/>
                    </a:cubicBezTo>
                    <a:cubicBezTo>
                      <a:pt x="23025" y="1982"/>
                      <a:pt x="23022" y="1983"/>
                      <a:pt x="23019" y="1985"/>
                    </a:cubicBezTo>
                    <a:lnTo>
                      <a:pt x="23086" y="1764"/>
                    </a:lnTo>
                    <a:close/>
                    <a:moveTo>
                      <a:pt x="29181" y="8531"/>
                    </a:moveTo>
                    <a:lnTo>
                      <a:pt x="29181" y="8531"/>
                    </a:lnTo>
                    <a:cubicBezTo>
                      <a:pt x="29208" y="8550"/>
                      <a:pt x="29229" y="8575"/>
                      <a:pt x="29241" y="8605"/>
                    </a:cubicBezTo>
                    <a:cubicBezTo>
                      <a:pt x="29220" y="8582"/>
                      <a:pt x="29199" y="8557"/>
                      <a:pt x="29181" y="8531"/>
                    </a:cubicBezTo>
                    <a:close/>
                    <a:moveTo>
                      <a:pt x="15873" y="1"/>
                    </a:moveTo>
                    <a:cubicBezTo>
                      <a:pt x="10944" y="1"/>
                      <a:pt x="5982" y="1892"/>
                      <a:pt x="2820" y="5365"/>
                    </a:cubicBezTo>
                    <a:cubicBezTo>
                      <a:pt x="2850" y="5406"/>
                      <a:pt x="2880" y="5446"/>
                      <a:pt x="2906" y="5483"/>
                    </a:cubicBezTo>
                    <a:cubicBezTo>
                      <a:pt x="2895" y="5487"/>
                      <a:pt x="2883" y="5489"/>
                      <a:pt x="2871" y="5489"/>
                    </a:cubicBezTo>
                    <a:cubicBezTo>
                      <a:pt x="2831" y="5489"/>
                      <a:pt x="2786" y="5469"/>
                      <a:pt x="2743" y="5446"/>
                    </a:cubicBezTo>
                    <a:cubicBezTo>
                      <a:pt x="2725" y="5464"/>
                      <a:pt x="2709" y="5485"/>
                      <a:pt x="2690" y="5504"/>
                    </a:cubicBezTo>
                    <a:lnTo>
                      <a:pt x="2820" y="5824"/>
                    </a:lnTo>
                    <a:cubicBezTo>
                      <a:pt x="2779" y="5829"/>
                      <a:pt x="2740" y="5833"/>
                      <a:pt x="2700" y="5833"/>
                    </a:cubicBezTo>
                    <a:cubicBezTo>
                      <a:pt x="2620" y="5833"/>
                      <a:pt x="2541" y="5818"/>
                      <a:pt x="2458" y="5773"/>
                    </a:cubicBezTo>
                    <a:cubicBezTo>
                      <a:pt x="2108" y="6188"/>
                      <a:pt x="1784" y="6626"/>
                      <a:pt x="1489" y="7080"/>
                    </a:cubicBezTo>
                    <a:cubicBezTo>
                      <a:pt x="937" y="7815"/>
                      <a:pt x="441" y="8587"/>
                      <a:pt x="1" y="9394"/>
                    </a:cubicBezTo>
                    <a:cubicBezTo>
                      <a:pt x="131" y="9568"/>
                      <a:pt x="263" y="9802"/>
                      <a:pt x="411" y="9982"/>
                    </a:cubicBezTo>
                    <a:cubicBezTo>
                      <a:pt x="416" y="9976"/>
                      <a:pt x="421" y="9966"/>
                      <a:pt x="427" y="9955"/>
                    </a:cubicBezTo>
                    <a:cubicBezTo>
                      <a:pt x="254" y="9408"/>
                      <a:pt x="585" y="9549"/>
                      <a:pt x="562" y="9201"/>
                    </a:cubicBezTo>
                    <a:lnTo>
                      <a:pt x="562" y="9201"/>
                    </a:lnTo>
                    <a:lnTo>
                      <a:pt x="708" y="9431"/>
                    </a:lnTo>
                    <a:cubicBezTo>
                      <a:pt x="801" y="9268"/>
                      <a:pt x="893" y="9109"/>
                      <a:pt x="991" y="8949"/>
                    </a:cubicBezTo>
                    <a:cubicBezTo>
                      <a:pt x="977" y="8884"/>
                      <a:pt x="972" y="8828"/>
                      <a:pt x="988" y="8796"/>
                    </a:cubicBezTo>
                    <a:lnTo>
                      <a:pt x="988" y="8796"/>
                    </a:lnTo>
                    <a:cubicBezTo>
                      <a:pt x="1005" y="8819"/>
                      <a:pt x="1028" y="8835"/>
                      <a:pt x="1056" y="8847"/>
                    </a:cubicBezTo>
                    <a:cubicBezTo>
                      <a:pt x="1341" y="8381"/>
                      <a:pt x="1656" y="7922"/>
                      <a:pt x="1999" y="7470"/>
                    </a:cubicBezTo>
                    <a:cubicBezTo>
                      <a:pt x="4253" y="4052"/>
                      <a:pt x="8101" y="1808"/>
                      <a:pt x="12241" y="1013"/>
                    </a:cubicBezTo>
                    <a:cubicBezTo>
                      <a:pt x="12261" y="989"/>
                      <a:pt x="12283" y="978"/>
                      <a:pt x="12299" y="978"/>
                    </a:cubicBezTo>
                    <a:cubicBezTo>
                      <a:pt x="12311" y="978"/>
                      <a:pt x="12320" y="986"/>
                      <a:pt x="12320" y="999"/>
                    </a:cubicBezTo>
                    <a:cubicBezTo>
                      <a:pt x="13395" y="797"/>
                      <a:pt x="14486" y="695"/>
                      <a:pt x="15577" y="695"/>
                    </a:cubicBezTo>
                    <a:cubicBezTo>
                      <a:pt x="16025" y="695"/>
                      <a:pt x="16473" y="712"/>
                      <a:pt x="16919" y="747"/>
                    </a:cubicBezTo>
                    <a:cubicBezTo>
                      <a:pt x="16829" y="652"/>
                      <a:pt x="16776" y="529"/>
                      <a:pt x="16764" y="399"/>
                    </a:cubicBezTo>
                    <a:lnTo>
                      <a:pt x="16764" y="399"/>
                    </a:lnTo>
                    <a:cubicBezTo>
                      <a:pt x="16843" y="543"/>
                      <a:pt x="16961" y="656"/>
                      <a:pt x="17054" y="758"/>
                    </a:cubicBezTo>
                    <a:cubicBezTo>
                      <a:pt x="18296" y="863"/>
                      <a:pt x="19520" y="1113"/>
                      <a:pt x="20705" y="1507"/>
                    </a:cubicBezTo>
                    <a:cubicBezTo>
                      <a:pt x="20705" y="1475"/>
                      <a:pt x="20703" y="1442"/>
                      <a:pt x="20698" y="1410"/>
                    </a:cubicBezTo>
                    <a:cubicBezTo>
                      <a:pt x="20742" y="1405"/>
                      <a:pt x="20785" y="1401"/>
                      <a:pt x="20828" y="1401"/>
                    </a:cubicBezTo>
                    <a:cubicBezTo>
                      <a:pt x="20972" y="1401"/>
                      <a:pt x="21112" y="1448"/>
                      <a:pt x="21231" y="1695"/>
                    </a:cubicBezTo>
                    <a:cubicBezTo>
                      <a:pt x="22258" y="2082"/>
                      <a:pt x="23234" y="2590"/>
                      <a:pt x="24138" y="3206"/>
                    </a:cubicBezTo>
                    <a:cubicBezTo>
                      <a:pt x="24748" y="3614"/>
                      <a:pt x="25328" y="4062"/>
                      <a:pt x="25872" y="4549"/>
                    </a:cubicBezTo>
                    <a:lnTo>
                      <a:pt x="26464" y="3925"/>
                    </a:lnTo>
                    <a:lnTo>
                      <a:pt x="26229" y="4398"/>
                    </a:lnTo>
                    <a:lnTo>
                      <a:pt x="25914" y="4588"/>
                    </a:lnTo>
                    <a:cubicBezTo>
                      <a:pt x="25979" y="4646"/>
                      <a:pt x="26042" y="4704"/>
                      <a:pt x="26104" y="4762"/>
                    </a:cubicBezTo>
                    <a:cubicBezTo>
                      <a:pt x="26130" y="4702"/>
                      <a:pt x="26162" y="4644"/>
                      <a:pt x="26204" y="4593"/>
                    </a:cubicBezTo>
                    <a:cubicBezTo>
                      <a:pt x="26246" y="4692"/>
                      <a:pt x="26630" y="4750"/>
                      <a:pt x="26535" y="5035"/>
                    </a:cubicBezTo>
                    <a:cubicBezTo>
                      <a:pt x="26515" y="5063"/>
                      <a:pt x="26487" y="5082"/>
                      <a:pt x="26454" y="5096"/>
                    </a:cubicBezTo>
                    <a:cubicBezTo>
                      <a:pt x="26807" y="5443"/>
                      <a:pt x="27140" y="5805"/>
                      <a:pt x="27453" y="6183"/>
                    </a:cubicBezTo>
                    <a:lnTo>
                      <a:pt x="27588" y="5977"/>
                    </a:lnTo>
                    <a:lnTo>
                      <a:pt x="27544" y="6292"/>
                    </a:lnTo>
                    <a:cubicBezTo>
                      <a:pt x="27546" y="6294"/>
                      <a:pt x="27546" y="6294"/>
                      <a:pt x="27548" y="6297"/>
                    </a:cubicBezTo>
                    <a:lnTo>
                      <a:pt x="27975" y="6032"/>
                    </a:lnTo>
                    <a:lnTo>
                      <a:pt x="27975" y="6032"/>
                    </a:lnTo>
                    <a:cubicBezTo>
                      <a:pt x="27778" y="6248"/>
                      <a:pt x="27801" y="6477"/>
                      <a:pt x="27963" y="6519"/>
                    </a:cubicBezTo>
                    <a:lnTo>
                      <a:pt x="28198" y="6046"/>
                    </a:lnTo>
                    <a:lnTo>
                      <a:pt x="28198" y="6046"/>
                    </a:lnTo>
                    <a:cubicBezTo>
                      <a:pt x="28232" y="6127"/>
                      <a:pt x="28072" y="6540"/>
                      <a:pt x="27938" y="6790"/>
                    </a:cubicBezTo>
                    <a:cubicBezTo>
                      <a:pt x="27956" y="6816"/>
                      <a:pt x="27975" y="6841"/>
                      <a:pt x="27994" y="6867"/>
                    </a:cubicBezTo>
                    <a:lnTo>
                      <a:pt x="28214" y="6762"/>
                    </a:lnTo>
                    <a:lnTo>
                      <a:pt x="28214" y="6762"/>
                    </a:lnTo>
                    <a:cubicBezTo>
                      <a:pt x="28225" y="6876"/>
                      <a:pt x="28172" y="6946"/>
                      <a:pt x="28100" y="7011"/>
                    </a:cubicBezTo>
                    <a:cubicBezTo>
                      <a:pt x="28520" y="7583"/>
                      <a:pt x="28898" y="8186"/>
                      <a:pt x="29238" y="8809"/>
                    </a:cubicBezTo>
                    <a:cubicBezTo>
                      <a:pt x="29266" y="8816"/>
                      <a:pt x="29294" y="8830"/>
                      <a:pt x="29320" y="8851"/>
                    </a:cubicBezTo>
                    <a:cubicBezTo>
                      <a:pt x="29296" y="8777"/>
                      <a:pt x="29276" y="8677"/>
                      <a:pt x="29241" y="8605"/>
                    </a:cubicBezTo>
                    <a:lnTo>
                      <a:pt x="29241" y="8605"/>
                    </a:lnTo>
                    <a:cubicBezTo>
                      <a:pt x="29285" y="8651"/>
                      <a:pt x="29321" y="8674"/>
                      <a:pt x="29350" y="8674"/>
                    </a:cubicBezTo>
                    <a:cubicBezTo>
                      <a:pt x="29372" y="8674"/>
                      <a:pt x="29389" y="8661"/>
                      <a:pt x="29403" y="8636"/>
                    </a:cubicBezTo>
                    <a:lnTo>
                      <a:pt x="29368" y="8522"/>
                    </a:lnTo>
                    <a:lnTo>
                      <a:pt x="29623" y="8738"/>
                    </a:lnTo>
                    <a:cubicBezTo>
                      <a:pt x="29653" y="8974"/>
                      <a:pt x="29644" y="9224"/>
                      <a:pt x="29746" y="9496"/>
                    </a:cubicBezTo>
                    <a:cubicBezTo>
                      <a:pt x="29642" y="9354"/>
                      <a:pt x="29542" y="9262"/>
                      <a:pt x="29447" y="9208"/>
                    </a:cubicBezTo>
                    <a:lnTo>
                      <a:pt x="29447" y="9208"/>
                    </a:lnTo>
                    <a:cubicBezTo>
                      <a:pt x="29533" y="9375"/>
                      <a:pt x="29614" y="9542"/>
                      <a:pt x="29693" y="9711"/>
                    </a:cubicBezTo>
                    <a:cubicBezTo>
                      <a:pt x="29695" y="9707"/>
                      <a:pt x="29700" y="9704"/>
                      <a:pt x="29702" y="9700"/>
                    </a:cubicBezTo>
                    <a:cubicBezTo>
                      <a:pt x="29704" y="9714"/>
                      <a:pt x="29704" y="9727"/>
                      <a:pt x="29704" y="9739"/>
                    </a:cubicBezTo>
                    <a:cubicBezTo>
                      <a:pt x="29834" y="10015"/>
                      <a:pt x="29955" y="10291"/>
                      <a:pt x="30066" y="10571"/>
                    </a:cubicBezTo>
                    <a:lnTo>
                      <a:pt x="30126" y="10421"/>
                    </a:lnTo>
                    <a:lnTo>
                      <a:pt x="30126" y="10421"/>
                    </a:lnTo>
                    <a:cubicBezTo>
                      <a:pt x="30117" y="10479"/>
                      <a:pt x="30096" y="10548"/>
                      <a:pt x="30087" y="10620"/>
                    </a:cubicBezTo>
                    <a:cubicBezTo>
                      <a:pt x="30101" y="10655"/>
                      <a:pt x="30112" y="10687"/>
                      <a:pt x="30126" y="10722"/>
                    </a:cubicBezTo>
                    <a:cubicBezTo>
                      <a:pt x="30140" y="10682"/>
                      <a:pt x="30162" y="10669"/>
                      <a:pt x="30187" y="10669"/>
                    </a:cubicBezTo>
                    <a:cubicBezTo>
                      <a:pt x="30235" y="10669"/>
                      <a:pt x="30294" y="10713"/>
                      <a:pt x="30342" y="10713"/>
                    </a:cubicBezTo>
                    <a:cubicBezTo>
                      <a:pt x="30384" y="10713"/>
                      <a:pt x="30417" y="10678"/>
                      <a:pt x="30421" y="10543"/>
                    </a:cubicBezTo>
                    <a:cubicBezTo>
                      <a:pt x="30400" y="10523"/>
                      <a:pt x="30384" y="10499"/>
                      <a:pt x="30370" y="10474"/>
                    </a:cubicBezTo>
                    <a:lnTo>
                      <a:pt x="30342" y="10499"/>
                    </a:lnTo>
                    <a:lnTo>
                      <a:pt x="30309" y="10333"/>
                    </a:lnTo>
                    <a:lnTo>
                      <a:pt x="30316" y="10333"/>
                    </a:lnTo>
                    <a:cubicBezTo>
                      <a:pt x="30263" y="10134"/>
                      <a:pt x="30255" y="9902"/>
                      <a:pt x="30166" y="9902"/>
                    </a:cubicBezTo>
                    <a:cubicBezTo>
                      <a:pt x="30160" y="9902"/>
                      <a:pt x="30153" y="9903"/>
                      <a:pt x="30145" y="9906"/>
                    </a:cubicBezTo>
                    <a:lnTo>
                      <a:pt x="30177" y="10015"/>
                    </a:lnTo>
                    <a:cubicBezTo>
                      <a:pt x="30121" y="9938"/>
                      <a:pt x="30089" y="9918"/>
                      <a:pt x="30067" y="9918"/>
                    </a:cubicBezTo>
                    <a:cubicBezTo>
                      <a:pt x="30042" y="9918"/>
                      <a:pt x="30032" y="9947"/>
                      <a:pt x="30015" y="9947"/>
                    </a:cubicBezTo>
                    <a:cubicBezTo>
                      <a:pt x="29992" y="9947"/>
                      <a:pt x="29957" y="9893"/>
                      <a:pt x="29855" y="9642"/>
                    </a:cubicBezTo>
                    <a:lnTo>
                      <a:pt x="29855" y="9642"/>
                    </a:lnTo>
                    <a:cubicBezTo>
                      <a:pt x="29884" y="9672"/>
                      <a:pt x="29908" y="9684"/>
                      <a:pt x="29929" y="9684"/>
                    </a:cubicBezTo>
                    <a:cubicBezTo>
                      <a:pt x="30020" y="9684"/>
                      <a:pt x="30049" y="9445"/>
                      <a:pt x="30133" y="9445"/>
                    </a:cubicBezTo>
                    <a:cubicBezTo>
                      <a:pt x="30173" y="9445"/>
                      <a:pt x="30226" y="9499"/>
                      <a:pt x="30305" y="9660"/>
                    </a:cubicBezTo>
                    <a:lnTo>
                      <a:pt x="30289" y="10098"/>
                    </a:lnTo>
                    <a:cubicBezTo>
                      <a:pt x="30507" y="10264"/>
                      <a:pt x="30658" y="10455"/>
                      <a:pt x="30782" y="10455"/>
                    </a:cubicBezTo>
                    <a:cubicBezTo>
                      <a:pt x="30789" y="10455"/>
                      <a:pt x="30795" y="10454"/>
                      <a:pt x="30801" y="10453"/>
                    </a:cubicBezTo>
                    <a:cubicBezTo>
                      <a:pt x="30578" y="9929"/>
                      <a:pt x="30335" y="9415"/>
                      <a:pt x="30068" y="8905"/>
                    </a:cubicBezTo>
                    <a:cubicBezTo>
                      <a:pt x="29994" y="8888"/>
                      <a:pt x="29922" y="8860"/>
                      <a:pt x="29855" y="8823"/>
                    </a:cubicBezTo>
                    <a:lnTo>
                      <a:pt x="29855" y="8823"/>
                    </a:lnTo>
                    <a:cubicBezTo>
                      <a:pt x="29867" y="8923"/>
                      <a:pt x="29848" y="8990"/>
                      <a:pt x="29799" y="9041"/>
                    </a:cubicBezTo>
                    <a:cubicBezTo>
                      <a:pt x="29804" y="8956"/>
                      <a:pt x="29762" y="8796"/>
                      <a:pt x="29735" y="8670"/>
                    </a:cubicBezTo>
                    <a:cubicBezTo>
                      <a:pt x="29728" y="8650"/>
                      <a:pt x="29723" y="8631"/>
                      <a:pt x="29721" y="8612"/>
                    </a:cubicBezTo>
                    <a:cubicBezTo>
                      <a:pt x="29708" y="8543"/>
                      <a:pt x="29702" y="8495"/>
                      <a:pt x="29719" y="8495"/>
                    </a:cubicBezTo>
                    <a:cubicBezTo>
                      <a:pt x="29723" y="8495"/>
                      <a:pt x="29728" y="8498"/>
                      <a:pt x="29735" y="8503"/>
                    </a:cubicBezTo>
                    <a:cubicBezTo>
                      <a:pt x="29742" y="8499"/>
                      <a:pt x="29751" y="8496"/>
                      <a:pt x="29758" y="8492"/>
                    </a:cubicBezTo>
                    <a:lnTo>
                      <a:pt x="29644" y="8174"/>
                    </a:lnTo>
                    <a:lnTo>
                      <a:pt x="29684" y="8195"/>
                    </a:lnTo>
                    <a:cubicBezTo>
                      <a:pt x="29656" y="8146"/>
                      <a:pt x="29628" y="8098"/>
                      <a:pt x="29600" y="8051"/>
                    </a:cubicBezTo>
                    <a:cubicBezTo>
                      <a:pt x="29589" y="8079"/>
                      <a:pt x="29589" y="8112"/>
                      <a:pt x="29600" y="8142"/>
                    </a:cubicBezTo>
                    <a:cubicBezTo>
                      <a:pt x="29526" y="8123"/>
                      <a:pt x="29538" y="8075"/>
                      <a:pt x="29579" y="8014"/>
                    </a:cubicBezTo>
                    <a:cubicBezTo>
                      <a:pt x="29547" y="7956"/>
                      <a:pt x="29512" y="7901"/>
                      <a:pt x="29480" y="7843"/>
                    </a:cubicBezTo>
                    <a:cubicBezTo>
                      <a:pt x="29478" y="7843"/>
                      <a:pt x="29477" y="7843"/>
                      <a:pt x="29476" y="7843"/>
                    </a:cubicBezTo>
                    <a:cubicBezTo>
                      <a:pt x="29437" y="7843"/>
                      <a:pt x="29411" y="7898"/>
                      <a:pt x="29375" y="7898"/>
                    </a:cubicBezTo>
                    <a:cubicBezTo>
                      <a:pt x="29359" y="7898"/>
                      <a:pt x="29341" y="7887"/>
                      <a:pt x="29320" y="7857"/>
                    </a:cubicBezTo>
                    <a:cubicBezTo>
                      <a:pt x="29322" y="7774"/>
                      <a:pt x="29353" y="7730"/>
                      <a:pt x="29397" y="7730"/>
                    </a:cubicBezTo>
                    <a:cubicBezTo>
                      <a:pt x="29402" y="7730"/>
                      <a:pt x="29407" y="7730"/>
                      <a:pt x="29412" y="7731"/>
                    </a:cubicBezTo>
                    <a:cubicBezTo>
                      <a:pt x="28977" y="7008"/>
                      <a:pt x="28501" y="6310"/>
                      <a:pt x="27987" y="5643"/>
                    </a:cubicBezTo>
                    <a:cubicBezTo>
                      <a:pt x="27961" y="5652"/>
                      <a:pt x="27936" y="5680"/>
                      <a:pt x="27901" y="5766"/>
                    </a:cubicBezTo>
                    <a:cubicBezTo>
                      <a:pt x="27829" y="5747"/>
                      <a:pt x="27838" y="5631"/>
                      <a:pt x="27887" y="5513"/>
                    </a:cubicBezTo>
                    <a:cubicBezTo>
                      <a:pt x="27873" y="5492"/>
                      <a:pt x="27854" y="5471"/>
                      <a:pt x="27838" y="5453"/>
                    </a:cubicBezTo>
                    <a:cubicBezTo>
                      <a:pt x="27803" y="5539"/>
                      <a:pt x="27743" y="5552"/>
                      <a:pt x="27675" y="5552"/>
                    </a:cubicBezTo>
                    <a:cubicBezTo>
                      <a:pt x="27647" y="5552"/>
                      <a:pt x="27618" y="5549"/>
                      <a:pt x="27589" y="5549"/>
                    </a:cubicBezTo>
                    <a:cubicBezTo>
                      <a:pt x="27489" y="5549"/>
                      <a:pt x="27389" y="5574"/>
                      <a:pt x="27335" y="5796"/>
                    </a:cubicBezTo>
                    <a:cubicBezTo>
                      <a:pt x="27379" y="5467"/>
                      <a:pt x="27544" y="5369"/>
                      <a:pt x="27704" y="5281"/>
                    </a:cubicBezTo>
                    <a:cubicBezTo>
                      <a:pt x="26962" y="4356"/>
                      <a:pt x="26148" y="3494"/>
                      <a:pt x="25267" y="2701"/>
                    </a:cubicBezTo>
                    <a:cubicBezTo>
                      <a:pt x="24625" y="2272"/>
                      <a:pt x="23951" y="1894"/>
                      <a:pt x="23248" y="1570"/>
                    </a:cubicBezTo>
                    <a:cubicBezTo>
                      <a:pt x="23086" y="1646"/>
                      <a:pt x="23016" y="1632"/>
                      <a:pt x="22815" y="1820"/>
                    </a:cubicBezTo>
                    <a:lnTo>
                      <a:pt x="22995" y="1456"/>
                    </a:lnTo>
                    <a:cubicBezTo>
                      <a:pt x="22309" y="1152"/>
                      <a:pt x="21602" y="897"/>
                      <a:pt x="20881" y="691"/>
                    </a:cubicBezTo>
                    <a:lnTo>
                      <a:pt x="20881" y="691"/>
                    </a:lnTo>
                    <a:cubicBezTo>
                      <a:pt x="20911" y="832"/>
                      <a:pt x="20916" y="928"/>
                      <a:pt x="20942" y="1013"/>
                    </a:cubicBezTo>
                    <a:cubicBezTo>
                      <a:pt x="20886" y="870"/>
                      <a:pt x="20829" y="797"/>
                      <a:pt x="20787" y="797"/>
                    </a:cubicBezTo>
                    <a:cubicBezTo>
                      <a:pt x="20757" y="797"/>
                      <a:pt x="20734" y="831"/>
                      <a:pt x="20723" y="900"/>
                    </a:cubicBezTo>
                    <a:lnTo>
                      <a:pt x="20723" y="900"/>
                    </a:lnTo>
                    <a:cubicBezTo>
                      <a:pt x="20730" y="755"/>
                      <a:pt x="20691" y="678"/>
                      <a:pt x="20629" y="621"/>
                    </a:cubicBezTo>
                    <a:cubicBezTo>
                      <a:pt x="20559" y="603"/>
                      <a:pt x="20492" y="584"/>
                      <a:pt x="20425" y="566"/>
                    </a:cubicBezTo>
                    <a:lnTo>
                      <a:pt x="20425" y="566"/>
                    </a:lnTo>
                    <a:lnTo>
                      <a:pt x="20501" y="740"/>
                    </a:lnTo>
                    <a:cubicBezTo>
                      <a:pt x="20466" y="726"/>
                      <a:pt x="20415" y="628"/>
                      <a:pt x="20364" y="550"/>
                    </a:cubicBezTo>
                    <a:cubicBezTo>
                      <a:pt x="20246" y="519"/>
                      <a:pt x="20125" y="492"/>
                      <a:pt x="20005" y="464"/>
                    </a:cubicBezTo>
                    <a:cubicBezTo>
                      <a:pt x="19989" y="487"/>
                      <a:pt x="19972" y="510"/>
                      <a:pt x="19952" y="540"/>
                    </a:cubicBezTo>
                    <a:cubicBezTo>
                      <a:pt x="19910" y="510"/>
                      <a:pt x="19873" y="473"/>
                      <a:pt x="19850" y="427"/>
                    </a:cubicBezTo>
                    <a:cubicBezTo>
                      <a:pt x="18551" y="141"/>
                      <a:pt x="17213" y="1"/>
                      <a:pt x="15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4" name="Google Shape;2354;p34"/>
              <p:cNvSpPr/>
              <p:nvPr/>
            </p:nvSpPr>
            <p:spPr>
              <a:xfrm>
                <a:off x="4829025" y="1817175"/>
                <a:ext cx="9495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4374" extrusionOk="0">
                    <a:moveTo>
                      <a:pt x="3601" y="0"/>
                    </a:moveTo>
                    <a:cubicBezTo>
                      <a:pt x="3552" y="31"/>
                      <a:pt x="3503" y="58"/>
                      <a:pt x="3455" y="91"/>
                    </a:cubicBezTo>
                    <a:cubicBezTo>
                      <a:pt x="3478" y="107"/>
                      <a:pt x="3501" y="121"/>
                      <a:pt x="3524" y="133"/>
                    </a:cubicBezTo>
                    <a:lnTo>
                      <a:pt x="3288" y="469"/>
                    </a:lnTo>
                    <a:lnTo>
                      <a:pt x="3230" y="242"/>
                    </a:lnTo>
                    <a:cubicBezTo>
                      <a:pt x="2342" y="835"/>
                      <a:pt x="1537" y="1544"/>
                      <a:pt x="837" y="2351"/>
                    </a:cubicBezTo>
                    <a:cubicBezTo>
                      <a:pt x="740" y="2530"/>
                      <a:pt x="647" y="2708"/>
                      <a:pt x="557" y="2887"/>
                    </a:cubicBezTo>
                    <a:cubicBezTo>
                      <a:pt x="615" y="2984"/>
                      <a:pt x="680" y="3098"/>
                      <a:pt x="719" y="3153"/>
                    </a:cubicBezTo>
                    <a:lnTo>
                      <a:pt x="571" y="3149"/>
                    </a:lnTo>
                    <a:lnTo>
                      <a:pt x="538" y="2975"/>
                    </a:lnTo>
                    <a:lnTo>
                      <a:pt x="522" y="2958"/>
                    </a:lnTo>
                    <a:cubicBezTo>
                      <a:pt x="325" y="3360"/>
                      <a:pt x="151" y="3770"/>
                      <a:pt x="0" y="4187"/>
                    </a:cubicBezTo>
                    <a:cubicBezTo>
                      <a:pt x="74" y="4325"/>
                      <a:pt x="126" y="4373"/>
                      <a:pt x="168" y="4373"/>
                    </a:cubicBezTo>
                    <a:cubicBezTo>
                      <a:pt x="265" y="4373"/>
                      <a:pt x="310" y="4116"/>
                      <a:pt x="442" y="4116"/>
                    </a:cubicBezTo>
                    <a:cubicBezTo>
                      <a:pt x="448" y="4116"/>
                      <a:pt x="455" y="4116"/>
                      <a:pt x="462" y="4118"/>
                    </a:cubicBezTo>
                    <a:lnTo>
                      <a:pt x="293" y="3557"/>
                    </a:lnTo>
                    <a:lnTo>
                      <a:pt x="550" y="3712"/>
                    </a:lnTo>
                    <a:cubicBezTo>
                      <a:pt x="645" y="3960"/>
                      <a:pt x="348" y="3677"/>
                      <a:pt x="485" y="4090"/>
                    </a:cubicBezTo>
                    <a:cubicBezTo>
                      <a:pt x="606" y="3791"/>
                      <a:pt x="738" y="3494"/>
                      <a:pt x="886" y="3197"/>
                    </a:cubicBezTo>
                    <a:cubicBezTo>
                      <a:pt x="877" y="3118"/>
                      <a:pt x="863" y="3028"/>
                      <a:pt x="840" y="2924"/>
                    </a:cubicBezTo>
                    <a:lnTo>
                      <a:pt x="728" y="2903"/>
                    </a:lnTo>
                    <a:lnTo>
                      <a:pt x="1009" y="2365"/>
                    </a:lnTo>
                    <a:lnTo>
                      <a:pt x="974" y="2316"/>
                    </a:lnTo>
                    <a:cubicBezTo>
                      <a:pt x="1027" y="2230"/>
                      <a:pt x="1107" y="2209"/>
                      <a:pt x="1194" y="2209"/>
                    </a:cubicBezTo>
                    <a:cubicBezTo>
                      <a:pt x="1282" y="2209"/>
                      <a:pt x="1377" y="2230"/>
                      <a:pt x="1462" y="2230"/>
                    </a:cubicBezTo>
                    <a:cubicBezTo>
                      <a:pt x="1507" y="2230"/>
                      <a:pt x="1550" y="2224"/>
                      <a:pt x="1586" y="2205"/>
                    </a:cubicBezTo>
                    <a:lnTo>
                      <a:pt x="1653" y="2138"/>
                    </a:lnTo>
                    <a:cubicBezTo>
                      <a:pt x="1686" y="2080"/>
                      <a:pt x="1702" y="2013"/>
                      <a:pt x="1704" y="1945"/>
                    </a:cubicBezTo>
                    <a:cubicBezTo>
                      <a:pt x="1670" y="1874"/>
                      <a:pt x="1653" y="1816"/>
                      <a:pt x="1704" y="1795"/>
                    </a:cubicBezTo>
                    <a:cubicBezTo>
                      <a:pt x="1707" y="1846"/>
                      <a:pt x="1707" y="1894"/>
                      <a:pt x="1704" y="1945"/>
                    </a:cubicBezTo>
                    <a:cubicBezTo>
                      <a:pt x="1718" y="1973"/>
                      <a:pt x="1737" y="2006"/>
                      <a:pt x="1753" y="2040"/>
                    </a:cubicBezTo>
                    <a:cubicBezTo>
                      <a:pt x="2337" y="1475"/>
                      <a:pt x="2975" y="967"/>
                      <a:pt x="3659" y="529"/>
                    </a:cubicBezTo>
                    <a:lnTo>
                      <a:pt x="3626" y="404"/>
                    </a:lnTo>
                    <a:lnTo>
                      <a:pt x="3700" y="503"/>
                    </a:lnTo>
                    <a:cubicBezTo>
                      <a:pt x="3733" y="483"/>
                      <a:pt x="3765" y="464"/>
                      <a:pt x="3798" y="446"/>
                    </a:cubicBezTo>
                    <a:cubicBezTo>
                      <a:pt x="3712" y="306"/>
                      <a:pt x="3645" y="158"/>
                      <a:pt x="3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5" name="Google Shape;2355;p34"/>
              <p:cNvSpPr/>
              <p:nvPr/>
            </p:nvSpPr>
            <p:spPr>
              <a:xfrm>
                <a:off x="4828375" y="1921850"/>
                <a:ext cx="17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84" extrusionOk="0">
                    <a:moveTo>
                      <a:pt x="24" y="0"/>
                    </a:moveTo>
                    <a:cubicBezTo>
                      <a:pt x="15" y="23"/>
                      <a:pt x="8" y="42"/>
                      <a:pt x="1" y="65"/>
                    </a:cubicBezTo>
                    <a:cubicBezTo>
                      <a:pt x="22" y="74"/>
                      <a:pt x="45" y="81"/>
                      <a:pt x="68" y="84"/>
                    </a:cubicBezTo>
                    <a:cubicBezTo>
                      <a:pt x="52" y="53"/>
                      <a:pt x="38" y="26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6" name="Google Shape;2356;p34"/>
              <p:cNvSpPr/>
              <p:nvPr/>
            </p:nvSpPr>
            <p:spPr>
              <a:xfrm>
                <a:off x="5123375" y="2218925"/>
                <a:ext cx="173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331" extrusionOk="0">
                    <a:moveTo>
                      <a:pt x="75" y="0"/>
                    </a:moveTo>
                    <a:cubicBezTo>
                      <a:pt x="63" y="183"/>
                      <a:pt x="68" y="469"/>
                      <a:pt x="1" y="538"/>
                    </a:cubicBezTo>
                    <a:cubicBezTo>
                      <a:pt x="96" y="605"/>
                      <a:pt x="184" y="668"/>
                      <a:pt x="267" y="728"/>
                    </a:cubicBezTo>
                    <a:cubicBezTo>
                      <a:pt x="280" y="733"/>
                      <a:pt x="293" y="735"/>
                      <a:pt x="306" y="735"/>
                    </a:cubicBezTo>
                    <a:cubicBezTo>
                      <a:pt x="318" y="735"/>
                      <a:pt x="331" y="733"/>
                      <a:pt x="344" y="728"/>
                    </a:cubicBezTo>
                    <a:lnTo>
                      <a:pt x="360" y="798"/>
                    </a:lnTo>
                    <a:cubicBezTo>
                      <a:pt x="434" y="849"/>
                      <a:pt x="504" y="900"/>
                      <a:pt x="569" y="946"/>
                    </a:cubicBezTo>
                    <a:cubicBezTo>
                      <a:pt x="518" y="965"/>
                      <a:pt x="464" y="983"/>
                      <a:pt x="413" y="1004"/>
                    </a:cubicBezTo>
                    <a:lnTo>
                      <a:pt x="444" y="1127"/>
                    </a:lnTo>
                    <a:cubicBezTo>
                      <a:pt x="511" y="1220"/>
                      <a:pt x="564" y="1287"/>
                      <a:pt x="604" y="1331"/>
                    </a:cubicBezTo>
                    <a:cubicBezTo>
                      <a:pt x="631" y="1319"/>
                      <a:pt x="664" y="1308"/>
                      <a:pt x="692" y="1296"/>
                    </a:cubicBezTo>
                    <a:cubicBezTo>
                      <a:pt x="634" y="1064"/>
                      <a:pt x="437" y="547"/>
                      <a:pt x="525" y="339"/>
                    </a:cubicBezTo>
                    <a:lnTo>
                      <a:pt x="358" y="211"/>
                    </a:lnTo>
                    <a:lnTo>
                      <a:pt x="358" y="353"/>
                    </a:lnTo>
                    <a:cubicBezTo>
                      <a:pt x="330" y="279"/>
                      <a:pt x="309" y="214"/>
                      <a:pt x="286" y="158"/>
                    </a:cubicBezTo>
                    <a:cubicBezTo>
                      <a:pt x="221" y="107"/>
                      <a:pt x="149" y="56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7" name="Google Shape;2357;p34"/>
              <p:cNvSpPr/>
              <p:nvPr/>
            </p:nvSpPr>
            <p:spPr>
              <a:xfrm>
                <a:off x="5140075" y="2022800"/>
                <a:ext cx="15140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9172" extrusionOk="0">
                    <a:moveTo>
                      <a:pt x="504" y="8450"/>
                    </a:moveTo>
                    <a:lnTo>
                      <a:pt x="765" y="8478"/>
                    </a:lnTo>
                    <a:cubicBezTo>
                      <a:pt x="830" y="8761"/>
                      <a:pt x="541" y="8436"/>
                      <a:pt x="749" y="8916"/>
                    </a:cubicBezTo>
                    <a:cubicBezTo>
                      <a:pt x="643" y="8770"/>
                      <a:pt x="536" y="8624"/>
                      <a:pt x="504" y="8450"/>
                    </a:cubicBezTo>
                    <a:close/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537" y="193"/>
                      <a:pt x="1470" y="123"/>
                      <a:pt x="1391" y="327"/>
                    </a:cubicBezTo>
                    <a:cubicBezTo>
                      <a:pt x="1312" y="198"/>
                      <a:pt x="1255" y="168"/>
                      <a:pt x="1206" y="168"/>
                    </a:cubicBezTo>
                    <a:cubicBezTo>
                      <a:pt x="1191" y="168"/>
                      <a:pt x="1176" y="171"/>
                      <a:pt x="1162" y="174"/>
                    </a:cubicBezTo>
                    <a:cubicBezTo>
                      <a:pt x="819" y="3946"/>
                      <a:pt x="497" y="7787"/>
                      <a:pt x="457" y="8555"/>
                    </a:cubicBezTo>
                    <a:lnTo>
                      <a:pt x="369" y="8596"/>
                    </a:lnTo>
                    <a:cubicBezTo>
                      <a:pt x="293" y="8527"/>
                      <a:pt x="165" y="8423"/>
                      <a:pt x="0" y="8295"/>
                    </a:cubicBezTo>
                    <a:lnTo>
                      <a:pt x="0" y="8295"/>
                    </a:lnTo>
                    <a:cubicBezTo>
                      <a:pt x="100" y="8571"/>
                      <a:pt x="109" y="8884"/>
                      <a:pt x="216" y="9060"/>
                    </a:cubicBezTo>
                    <a:cubicBezTo>
                      <a:pt x="230" y="9053"/>
                      <a:pt x="244" y="9048"/>
                      <a:pt x="258" y="9042"/>
                    </a:cubicBezTo>
                    <a:lnTo>
                      <a:pt x="313" y="9081"/>
                    </a:lnTo>
                    <a:cubicBezTo>
                      <a:pt x="293" y="9086"/>
                      <a:pt x="269" y="9093"/>
                      <a:pt x="244" y="9099"/>
                    </a:cubicBezTo>
                    <a:cubicBezTo>
                      <a:pt x="246" y="9104"/>
                      <a:pt x="248" y="9106"/>
                      <a:pt x="251" y="9109"/>
                    </a:cubicBezTo>
                    <a:cubicBezTo>
                      <a:pt x="279" y="9111"/>
                      <a:pt x="316" y="9113"/>
                      <a:pt x="362" y="9113"/>
                    </a:cubicBezTo>
                    <a:lnTo>
                      <a:pt x="443" y="9171"/>
                    </a:lnTo>
                    <a:cubicBezTo>
                      <a:pt x="473" y="9061"/>
                      <a:pt x="462" y="8850"/>
                      <a:pt x="512" y="8850"/>
                    </a:cubicBezTo>
                    <a:cubicBezTo>
                      <a:pt x="536" y="8850"/>
                      <a:pt x="572" y="8897"/>
                      <a:pt x="633" y="9023"/>
                    </a:cubicBezTo>
                    <a:cubicBezTo>
                      <a:pt x="633" y="9044"/>
                      <a:pt x="633" y="9062"/>
                      <a:pt x="631" y="9083"/>
                    </a:cubicBezTo>
                    <a:cubicBezTo>
                      <a:pt x="765" y="9051"/>
                      <a:pt x="888" y="8986"/>
                      <a:pt x="993" y="8895"/>
                    </a:cubicBezTo>
                    <a:cubicBezTo>
                      <a:pt x="974" y="8895"/>
                      <a:pt x="965" y="8831"/>
                      <a:pt x="963" y="8705"/>
                    </a:cubicBezTo>
                    <a:cubicBezTo>
                      <a:pt x="2518" y="7903"/>
                      <a:pt x="3874" y="6767"/>
                      <a:pt x="4938" y="5379"/>
                    </a:cubicBezTo>
                    <a:cubicBezTo>
                      <a:pt x="5386" y="4739"/>
                      <a:pt x="5761" y="4048"/>
                      <a:pt x="6056" y="3325"/>
                    </a:cubicBezTo>
                    <a:cubicBezTo>
                      <a:pt x="5949" y="3167"/>
                      <a:pt x="5838" y="2970"/>
                      <a:pt x="5720" y="2854"/>
                    </a:cubicBezTo>
                    <a:cubicBezTo>
                      <a:pt x="5680" y="2963"/>
                      <a:pt x="5641" y="3072"/>
                      <a:pt x="5597" y="3181"/>
                    </a:cubicBezTo>
                    <a:cubicBezTo>
                      <a:pt x="5590" y="3292"/>
                      <a:pt x="5557" y="3367"/>
                      <a:pt x="5553" y="3482"/>
                    </a:cubicBezTo>
                    <a:lnTo>
                      <a:pt x="5516" y="3390"/>
                    </a:lnTo>
                    <a:cubicBezTo>
                      <a:pt x="5258" y="3999"/>
                      <a:pt x="4943" y="4586"/>
                      <a:pt x="4579" y="5140"/>
                    </a:cubicBezTo>
                    <a:cubicBezTo>
                      <a:pt x="3635" y="6457"/>
                      <a:pt x="2402" y="7539"/>
                      <a:pt x="972" y="8304"/>
                    </a:cubicBezTo>
                    <a:cubicBezTo>
                      <a:pt x="1030" y="6939"/>
                      <a:pt x="1357" y="3424"/>
                      <a:pt x="1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8" name="Google Shape;2358;p34"/>
              <p:cNvSpPr/>
              <p:nvPr/>
            </p:nvSpPr>
            <p:spPr>
              <a:xfrm>
                <a:off x="4837600" y="1924150"/>
                <a:ext cx="147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22" extrusionOk="0">
                    <a:moveTo>
                      <a:pt x="13" y="1"/>
                    </a:moveTo>
                    <a:cubicBezTo>
                      <a:pt x="9" y="1"/>
                      <a:pt x="5" y="2"/>
                      <a:pt x="1" y="3"/>
                    </a:cubicBezTo>
                    <a:cubicBezTo>
                      <a:pt x="10" y="43"/>
                      <a:pt x="19" y="82"/>
                      <a:pt x="24" y="121"/>
                    </a:cubicBezTo>
                    <a:cubicBezTo>
                      <a:pt x="35" y="89"/>
                      <a:pt x="45" y="59"/>
                      <a:pt x="59" y="26"/>
                    </a:cubicBezTo>
                    <a:cubicBezTo>
                      <a:pt x="42" y="10"/>
                      <a:pt x="27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59" name="Google Shape;2359;p34"/>
              <p:cNvSpPr/>
              <p:nvPr/>
            </p:nvSpPr>
            <p:spPr>
              <a:xfrm>
                <a:off x="5046350" y="2175450"/>
                <a:ext cx="60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31" extrusionOk="0">
                    <a:moveTo>
                      <a:pt x="61" y="0"/>
                    </a:moveTo>
                    <a:cubicBezTo>
                      <a:pt x="38" y="0"/>
                      <a:pt x="18" y="18"/>
                      <a:pt x="1" y="59"/>
                    </a:cubicBezTo>
                    <a:lnTo>
                      <a:pt x="240" y="230"/>
                    </a:lnTo>
                    <a:cubicBezTo>
                      <a:pt x="175" y="97"/>
                      <a:pt x="112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0" name="Google Shape;2360;p34"/>
              <p:cNvSpPr/>
              <p:nvPr/>
            </p:nvSpPr>
            <p:spPr>
              <a:xfrm>
                <a:off x="5039050" y="2160000"/>
                <a:ext cx="6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661" extrusionOk="0">
                    <a:moveTo>
                      <a:pt x="103" y="1"/>
                    </a:moveTo>
                    <a:cubicBezTo>
                      <a:pt x="71" y="1"/>
                      <a:pt x="51" y="77"/>
                      <a:pt x="14" y="77"/>
                    </a:cubicBezTo>
                    <a:cubicBezTo>
                      <a:pt x="10" y="77"/>
                      <a:pt x="5" y="76"/>
                      <a:pt x="1" y="74"/>
                    </a:cubicBezTo>
                    <a:lnTo>
                      <a:pt x="1" y="74"/>
                    </a:lnTo>
                    <a:cubicBezTo>
                      <a:pt x="52" y="276"/>
                      <a:pt x="93" y="431"/>
                      <a:pt x="124" y="554"/>
                    </a:cubicBezTo>
                    <a:lnTo>
                      <a:pt x="267" y="660"/>
                    </a:lnTo>
                    <a:lnTo>
                      <a:pt x="184" y="127"/>
                    </a:lnTo>
                    <a:cubicBezTo>
                      <a:pt x="147" y="30"/>
                      <a:pt x="122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1" name="Google Shape;2361;p34"/>
              <p:cNvSpPr/>
              <p:nvPr/>
            </p:nvSpPr>
            <p:spPr>
              <a:xfrm>
                <a:off x="5019925" y="2144575"/>
                <a:ext cx="114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88" extrusionOk="0">
                    <a:moveTo>
                      <a:pt x="36" y="0"/>
                    </a:moveTo>
                    <a:lnTo>
                      <a:pt x="1" y="46"/>
                    </a:lnTo>
                    <a:lnTo>
                      <a:pt x="251" y="387"/>
                    </a:lnTo>
                    <a:cubicBezTo>
                      <a:pt x="286" y="339"/>
                      <a:pt x="365" y="320"/>
                      <a:pt x="455" y="294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2" name="Google Shape;2362;p34"/>
              <p:cNvSpPr/>
              <p:nvPr/>
            </p:nvSpPr>
            <p:spPr>
              <a:xfrm>
                <a:off x="4987250" y="2125575"/>
                <a:ext cx="516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825" extrusionOk="0">
                    <a:moveTo>
                      <a:pt x="169" y="1"/>
                    </a:moveTo>
                    <a:cubicBezTo>
                      <a:pt x="65" y="1"/>
                      <a:pt x="150" y="350"/>
                      <a:pt x="4" y="350"/>
                    </a:cubicBezTo>
                    <a:cubicBezTo>
                      <a:pt x="3" y="350"/>
                      <a:pt x="1" y="350"/>
                      <a:pt x="0" y="350"/>
                    </a:cubicBezTo>
                    <a:lnTo>
                      <a:pt x="0" y="350"/>
                    </a:lnTo>
                    <a:cubicBezTo>
                      <a:pt x="645" y="813"/>
                      <a:pt x="1289" y="1277"/>
                      <a:pt x="1910" y="1724"/>
                    </a:cubicBezTo>
                    <a:cubicBezTo>
                      <a:pt x="1911" y="1724"/>
                      <a:pt x="1912" y="1724"/>
                      <a:pt x="1913" y="1724"/>
                    </a:cubicBezTo>
                    <a:cubicBezTo>
                      <a:pt x="1922" y="1724"/>
                      <a:pt x="1935" y="1737"/>
                      <a:pt x="1950" y="1755"/>
                    </a:cubicBezTo>
                    <a:lnTo>
                      <a:pt x="2047" y="1824"/>
                    </a:lnTo>
                    <a:cubicBezTo>
                      <a:pt x="2059" y="1806"/>
                      <a:pt x="2063" y="1785"/>
                      <a:pt x="2061" y="1764"/>
                    </a:cubicBezTo>
                    <a:cubicBezTo>
                      <a:pt x="1957" y="1553"/>
                      <a:pt x="1853" y="1349"/>
                      <a:pt x="1778" y="1249"/>
                    </a:cubicBezTo>
                    <a:lnTo>
                      <a:pt x="1776" y="1312"/>
                    </a:lnTo>
                    <a:cubicBezTo>
                      <a:pt x="1586" y="1275"/>
                      <a:pt x="1428" y="1092"/>
                      <a:pt x="1254" y="700"/>
                    </a:cubicBezTo>
                    <a:lnTo>
                      <a:pt x="1018" y="533"/>
                    </a:lnTo>
                    <a:lnTo>
                      <a:pt x="930" y="883"/>
                    </a:lnTo>
                    <a:cubicBezTo>
                      <a:pt x="926" y="884"/>
                      <a:pt x="922" y="885"/>
                      <a:pt x="918" y="885"/>
                    </a:cubicBezTo>
                    <a:cubicBezTo>
                      <a:pt x="845" y="885"/>
                      <a:pt x="750" y="628"/>
                      <a:pt x="724" y="405"/>
                    </a:cubicBezTo>
                    <a:cubicBezTo>
                      <a:pt x="699" y="453"/>
                      <a:pt x="670" y="470"/>
                      <a:pt x="639" y="470"/>
                    </a:cubicBezTo>
                    <a:cubicBezTo>
                      <a:pt x="558" y="470"/>
                      <a:pt x="461" y="351"/>
                      <a:pt x="377" y="351"/>
                    </a:cubicBezTo>
                    <a:cubicBezTo>
                      <a:pt x="338" y="351"/>
                      <a:pt x="302" y="376"/>
                      <a:pt x="272" y="449"/>
                    </a:cubicBezTo>
                    <a:lnTo>
                      <a:pt x="285" y="74"/>
                    </a:lnTo>
                    <a:cubicBezTo>
                      <a:pt x="231" y="22"/>
                      <a:pt x="194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3" name="Google Shape;2363;p34"/>
              <p:cNvSpPr/>
              <p:nvPr/>
            </p:nvSpPr>
            <p:spPr>
              <a:xfrm>
                <a:off x="4806550" y="1935050"/>
                <a:ext cx="289800" cy="335875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13435" extrusionOk="0">
                    <a:moveTo>
                      <a:pt x="1119" y="3179"/>
                    </a:moveTo>
                    <a:lnTo>
                      <a:pt x="1119" y="3179"/>
                    </a:lnTo>
                    <a:cubicBezTo>
                      <a:pt x="1119" y="3179"/>
                      <a:pt x="1119" y="3179"/>
                      <a:pt x="1120" y="3179"/>
                    </a:cubicBezTo>
                    <a:cubicBezTo>
                      <a:pt x="1119" y="3179"/>
                      <a:pt x="1119" y="3179"/>
                      <a:pt x="1119" y="3179"/>
                    </a:cubicBezTo>
                    <a:close/>
                    <a:moveTo>
                      <a:pt x="561" y="2912"/>
                    </a:moveTo>
                    <a:lnTo>
                      <a:pt x="846" y="3364"/>
                    </a:lnTo>
                    <a:lnTo>
                      <a:pt x="628" y="3135"/>
                    </a:lnTo>
                    <a:lnTo>
                      <a:pt x="561" y="2912"/>
                    </a:lnTo>
                    <a:close/>
                    <a:moveTo>
                      <a:pt x="2753" y="9315"/>
                    </a:moveTo>
                    <a:cubicBezTo>
                      <a:pt x="2771" y="9315"/>
                      <a:pt x="2806" y="9380"/>
                      <a:pt x="2877" y="9478"/>
                    </a:cubicBezTo>
                    <a:lnTo>
                      <a:pt x="2726" y="9533"/>
                    </a:lnTo>
                    <a:cubicBezTo>
                      <a:pt x="2732" y="9378"/>
                      <a:pt x="2734" y="9315"/>
                      <a:pt x="2753" y="9315"/>
                    </a:cubicBezTo>
                    <a:close/>
                    <a:moveTo>
                      <a:pt x="737" y="1"/>
                    </a:moveTo>
                    <a:lnTo>
                      <a:pt x="737" y="1"/>
                    </a:lnTo>
                    <a:cubicBezTo>
                      <a:pt x="767" y="237"/>
                      <a:pt x="758" y="488"/>
                      <a:pt x="897" y="810"/>
                    </a:cubicBezTo>
                    <a:cubicBezTo>
                      <a:pt x="810" y="626"/>
                      <a:pt x="693" y="517"/>
                      <a:pt x="609" y="517"/>
                    </a:cubicBezTo>
                    <a:cubicBezTo>
                      <a:pt x="594" y="517"/>
                      <a:pt x="580" y="520"/>
                      <a:pt x="568" y="527"/>
                    </a:cubicBezTo>
                    <a:cubicBezTo>
                      <a:pt x="547" y="610"/>
                      <a:pt x="524" y="694"/>
                      <a:pt x="505" y="777"/>
                    </a:cubicBezTo>
                    <a:cubicBezTo>
                      <a:pt x="508" y="812"/>
                      <a:pt x="512" y="849"/>
                      <a:pt x="519" y="889"/>
                    </a:cubicBezTo>
                    <a:cubicBezTo>
                      <a:pt x="542" y="880"/>
                      <a:pt x="567" y="847"/>
                      <a:pt x="600" y="847"/>
                    </a:cubicBezTo>
                    <a:cubicBezTo>
                      <a:pt x="620" y="847"/>
                      <a:pt x="643" y="859"/>
                      <a:pt x="670" y="896"/>
                    </a:cubicBezTo>
                    <a:cubicBezTo>
                      <a:pt x="659" y="886"/>
                      <a:pt x="649" y="881"/>
                      <a:pt x="640" y="881"/>
                    </a:cubicBezTo>
                    <a:cubicBezTo>
                      <a:pt x="554" y="881"/>
                      <a:pt x="525" y="1270"/>
                      <a:pt x="424" y="1270"/>
                    </a:cubicBezTo>
                    <a:cubicBezTo>
                      <a:pt x="417" y="1270"/>
                      <a:pt x="409" y="1268"/>
                      <a:pt x="401" y="1264"/>
                    </a:cubicBezTo>
                    <a:cubicBezTo>
                      <a:pt x="371" y="1419"/>
                      <a:pt x="345" y="1575"/>
                      <a:pt x="322" y="1730"/>
                    </a:cubicBezTo>
                    <a:cubicBezTo>
                      <a:pt x="342" y="1679"/>
                      <a:pt x="356" y="1620"/>
                      <a:pt x="380" y="1620"/>
                    </a:cubicBezTo>
                    <a:cubicBezTo>
                      <a:pt x="406" y="1620"/>
                      <a:pt x="446" y="1695"/>
                      <a:pt x="519" y="1941"/>
                    </a:cubicBezTo>
                    <a:lnTo>
                      <a:pt x="311" y="1807"/>
                    </a:lnTo>
                    <a:cubicBezTo>
                      <a:pt x="281" y="2022"/>
                      <a:pt x="257" y="2235"/>
                      <a:pt x="241" y="2451"/>
                    </a:cubicBezTo>
                    <a:cubicBezTo>
                      <a:pt x="250" y="2474"/>
                      <a:pt x="262" y="2500"/>
                      <a:pt x="274" y="2525"/>
                    </a:cubicBezTo>
                    <a:lnTo>
                      <a:pt x="239" y="2456"/>
                    </a:lnTo>
                    <a:cubicBezTo>
                      <a:pt x="236" y="2486"/>
                      <a:pt x="234" y="2518"/>
                      <a:pt x="232" y="2548"/>
                    </a:cubicBezTo>
                    <a:cubicBezTo>
                      <a:pt x="199" y="2556"/>
                      <a:pt x="173" y="2560"/>
                      <a:pt x="156" y="2560"/>
                    </a:cubicBezTo>
                    <a:cubicBezTo>
                      <a:pt x="141" y="2560"/>
                      <a:pt x="132" y="2557"/>
                      <a:pt x="130" y="2551"/>
                    </a:cubicBezTo>
                    <a:lnTo>
                      <a:pt x="130" y="2551"/>
                    </a:lnTo>
                    <a:cubicBezTo>
                      <a:pt x="146" y="2641"/>
                      <a:pt x="176" y="2727"/>
                      <a:pt x="216" y="2808"/>
                    </a:cubicBezTo>
                    <a:cubicBezTo>
                      <a:pt x="216" y="2817"/>
                      <a:pt x="216" y="2824"/>
                      <a:pt x="216" y="2831"/>
                    </a:cubicBezTo>
                    <a:cubicBezTo>
                      <a:pt x="199" y="2813"/>
                      <a:pt x="169" y="2780"/>
                      <a:pt x="123" y="2729"/>
                    </a:cubicBezTo>
                    <a:lnTo>
                      <a:pt x="123" y="2729"/>
                    </a:lnTo>
                    <a:cubicBezTo>
                      <a:pt x="0" y="2905"/>
                      <a:pt x="83" y="2947"/>
                      <a:pt x="211" y="3005"/>
                    </a:cubicBezTo>
                    <a:cubicBezTo>
                      <a:pt x="204" y="3235"/>
                      <a:pt x="206" y="3462"/>
                      <a:pt x="213" y="3689"/>
                    </a:cubicBezTo>
                    <a:lnTo>
                      <a:pt x="591" y="4204"/>
                    </a:lnTo>
                    <a:cubicBezTo>
                      <a:pt x="420" y="3770"/>
                      <a:pt x="176" y="3179"/>
                      <a:pt x="225" y="2915"/>
                    </a:cubicBezTo>
                    <a:lnTo>
                      <a:pt x="225" y="2915"/>
                    </a:lnTo>
                    <a:cubicBezTo>
                      <a:pt x="556" y="3102"/>
                      <a:pt x="561" y="3965"/>
                      <a:pt x="672" y="4048"/>
                    </a:cubicBezTo>
                    <a:cubicBezTo>
                      <a:pt x="874" y="5064"/>
                      <a:pt x="505" y="4816"/>
                      <a:pt x="336" y="4948"/>
                    </a:cubicBezTo>
                    <a:cubicBezTo>
                      <a:pt x="742" y="7502"/>
                      <a:pt x="2103" y="9881"/>
                      <a:pt x="4340" y="11749"/>
                    </a:cubicBezTo>
                    <a:cubicBezTo>
                      <a:pt x="5909" y="12915"/>
                      <a:pt x="7695" y="13435"/>
                      <a:pt x="9493" y="13435"/>
                    </a:cubicBezTo>
                    <a:cubicBezTo>
                      <a:pt x="10110" y="13435"/>
                      <a:pt x="10728" y="13373"/>
                      <a:pt x="11338" y="13256"/>
                    </a:cubicBezTo>
                    <a:lnTo>
                      <a:pt x="11290" y="13219"/>
                    </a:lnTo>
                    <a:lnTo>
                      <a:pt x="11350" y="13252"/>
                    </a:lnTo>
                    <a:cubicBezTo>
                      <a:pt x="11431" y="13235"/>
                      <a:pt x="11510" y="13222"/>
                      <a:pt x="11591" y="13203"/>
                    </a:cubicBezTo>
                    <a:cubicBezTo>
                      <a:pt x="11519" y="12902"/>
                      <a:pt x="11373" y="13122"/>
                      <a:pt x="11192" y="12825"/>
                    </a:cubicBezTo>
                    <a:lnTo>
                      <a:pt x="11190" y="12825"/>
                    </a:lnTo>
                    <a:cubicBezTo>
                      <a:pt x="11197" y="13040"/>
                      <a:pt x="11146" y="13104"/>
                      <a:pt x="11070" y="13104"/>
                    </a:cubicBezTo>
                    <a:cubicBezTo>
                      <a:pt x="10954" y="13104"/>
                      <a:pt x="10782" y="12957"/>
                      <a:pt x="10668" y="12957"/>
                    </a:cubicBezTo>
                    <a:cubicBezTo>
                      <a:pt x="10666" y="12957"/>
                      <a:pt x="10664" y="12957"/>
                      <a:pt x="10662" y="12957"/>
                    </a:cubicBezTo>
                    <a:cubicBezTo>
                      <a:pt x="10627" y="13132"/>
                      <a:pt x="10590" y="13202"/>
                      <a:pt x="10551" y="13202"/>
                    </a:cubicBezTo>
                    <a:cubicBezTo>
                      <a:pt x="10496" y="13202"/>
                      <a:pt x="10436" y="13069"/>
                      <a:pt x="10372" y="12895"/>
                    </a:cubicBezTo>
                    <a:cubicBezTo>
                      <a:pt x="10285" y="12897"/>
                      <a:pt x="10199" y="12898"/>
                      <a:pt x="10114" y="12898"/>
                    </a:cubicBezTo>
                    <a:cubicBezTo>
                      <a:pt x="10008" y="12898"/>
                      <a:pt x="9904" y="12896"/>
                      <a:pt x="9799" y="12892"/>
                    </a:cubicBezTo>
                    <a:lnTo>
                      <a:pt x="9799" y="12904"/>
                    </a:lnTo>
                    <a:lnTo>
                      <a:pt x="9795" y="12892"/>
                    </a:lnTo>
                    <a:cubicBezTo>
                      <a:pt x="9621" y="12885"/>
                      <a:pt x="9447" y="12874"/>
                      <a:pt x="9278" y="12855"/>
                    </a:cubicBezTo>
                    <a:lnTo>
                      <a:pt x="9229" y="13177"/>
                    </a:lnTo>
                    <a:lnTo>
                      <a:pt x="9236" y="12992"/>
                    </a:lnTo>
                    <a:cubicBezTo>
                      <a:pt x="9213" y="12936"/>
                      <a:pt x="9189" y="12888"/>
                      <a:pt x="9166" y="12844"/>
                    </a:cubicBezTo>
                    <a:cubicBezTo>
                      <a:pt x="7729" y="12672"/>
                      <a:pt x="6331" y="12102"/>
                      <a:pt x="5109" y="11061"/>
                    </a:cubicBezTo>
                    <a:cubicBezTo>
                      <a:pt x="4625" y="10743"/>
                      <a:pt x="4164" y="10386"/>
                      <a:pt x="3735" y="9997"/>
                    </a:cubicBezTo>
                    <a:cubicBezTo>
                      <a:pt x="3519" y="9950"/>
                      <a:pt x="3283" y="9899"/>
                      <a:pt x="3130" y="9691"/>
                    </a:cubicBezTo>
                    <a:lnTo>
                      <a:pt x="3130" y="9691"/>
                    </a:lnTo>
                    <a:cubicBezTo>
                      <a:pt x="3199" y="9851"/>
                      <a:pt x="3195" y="9978"/>
                      <a:pt x="3227" y="10152"/>
                    </a:cubicBezTo>
                    <a:cubicBezTo>
                      <a:pt x="3014" y="10015"/>
                      <a:pt x="2963" y="9570"/>
                      <a:pt x="2909" y="9151"/>
                    </a:cubicBezTo>
                    <a:cubicBezTo>
                      <a:pt x="2172" y="8307"/>
                      <a:pt x="1593" y="7336"/>
                      <a:pt x="1203" y="6285"/>
                    </a:cubicBezTo>
                    <a:lnTo>
                      <a:pt x="1189" y="6269"/>
                    </a:lnTo>
                    <a:lnTo>
                      <a:pt x="1189" y="6251"/>
                    </a:lnTo>
                    <a:cubicBezTo>
                      <a:pt x="853" y="5330"/>
                      <a:pt x="670" y="4359"/>
                      <a:pt x="644" y="3378"/>
                    </a:cubicBezTo>
                    <a:lnTo>
                      <a:pt x="644" y="3378"/>
                    </a:lnTo>
                    <a:cubicBezTo>
                      <a:pt x="1018" y="3575"/>
                      <a:pt x="2307" y="4468"/>
                      <a:pt x="3946" y="5627"/>
                    </a:cubicBezTo>
                    <a:cubicBezTo>
                      <a:pt x="3952" y="5562"/>
                      <a:pt x="3957" y="5496"/>
                      <a:pt x="3955" y="5429"/>
                    </a:cubicBezTo>
                    <a:lnTo>
                      <a:pt x="3955" y="5429"/>
                    </a:lnTo>
                    <a:cubicBezTo>
                      <a:pt x="3958" y="5517"/>
                      <a:pt x="3981" y="5606"/>
                      <a:pt x="4024" y="5683"/>
                    </a:cubicBezTo>
                    <a:cubicBezTo>
                      <a:pt x="4094" y="5731"/>
                      <a:pt x="4166" y="5782"/>
                      <a:pt x="4238" y="5833"/>
                    </a:cubicBezTo>
                    <a:cubicBezTo>
                      <a:pt x="4166" y="5615"/>
                      <a:pt x="4303" y="5708"/>
                      <a:pt x="4203" y="5340"/>
                    </a:cubicBezTo>
                    <a:cubicBezTo>
                      <a:pt x="2405" y="4094"/>
                      <a:pt x="1084" y="3178"/>
                      <a:pt x="1116" y="3178"/>
                    </a:cubicBezTo>
                    <a:lnTo>
                      <a:pt x="1116" y="3178"/>
                    </a:lnTo>
                    <a:cubicBezTo>
                      <a:pt x="1117" y="3178"/>
                      <a:pt x="1118" y="3178"/>
                      <a:pt x="1119" y="3179"/>
                    </a:cubicBezTo>
                    <a:lnTo>
                      <a:pt x="1119" y="3179"/>
                    </a:lnTo>
                    <a:cubicBezTo>
                      <a:pt x="1101" y="3169"/>
                      <a:pt x="1238" y="3084"/>
                      <a:pt x="1500" y="2940"/>
                    </a:cubicBezTo>
                    <a:cubicBezTo>
                      <a:pt x="1512" y="2807"/>
                      <a:pt x="1513" y="2665"/>
                      <a:pt x="1576" y="2665"/>
                    </a:cubicBezTo>
                    <a:cubicBezTo>
                      <a:pt x="1610" y="2665"/>
                      <a:pt x="1661" y="2705"/>
                      <a:pt x="1741" y="2810"/>
                    </a:cubicBezTo>
                    <a:cubicBezTo>
                      <a:pt x="1980" y="2683"/>
                      <a:pt x="2281" y="2525"/>
                      <a:pt x="2631" y="2347"/>
                    </a:cubicBezTo>
                    <a:cubicBezTo>
                      <a:pt x="2627" y="2266"/>
                      <a:pt x="2622" y="2190"/>
                      <a:pt x="2642" y="2190"/>
                    </a:cubicBezTo>
                    <a:cubicBezTo>
                      <a:pt x="2654" y="2190"/>
                      <a:pt x="2677" y="2221"/>
                      <a:pt x="2717" y="2300"/>
                    </a:cubicBezTo>
                    <a:lnTo>
                      <a:pt x="2833" y="2242"/>
                    </a:lnTo>
                    <a:cubicBezTo>
                      <a:pt x="2754" y="2092"/>
                      <a:pt x="2685" y="1936"/>
                      <a:pt x="2624" y="1776"/>
                    </a:cubicBezTo>
                    <a:cubicBezTo>
                      <a:pt x="2603" y="1769"/>
                      <a:pt x="2583" y="1766"/>
                      <a:pt x="2564" y="1766"/>
                    </a:cubicBezTo>
                    <a:cubicBezTo>
                      <a:pt x="2417" y="1766"/>
                      <a:pt x="2326" y="1962"/>
                      <a:pt x="2221" y="1962"/>
                    </a:cubicBezTo>
                    <a:cubicBezTo>
                      <a:pt x="2173" y="1962"/>
                      <a:pt x="2122" y="1920"/>
                      <a:pt x="2061" y="1800"/>
                    </a:cubicBezTo>
                    <a:lnTo>
                      <a:pt x="2214" y="1744"/>
                    </a:lnTo>
                    <a:cubicBezTo>
                      <a:pt x="2212" y="1737"/>
                      <a:pt x="2207" y="1732"/>
                      <a:pt x="2205" y="1725"/>
                    </a:cubicBezTo>
                    <a:cubicBezTo>
                      <a:pt x="1560" y="2018"/>
                      <a:pt x="1029" y="2249"/>
                      <a:pt x="668" y="2395"/>
                    </a:cubicBezTo>
                    <a:cubicBezTo>
                      <a:pt x="728" y="1623"/>
                      <a:pt x="876" y="863"/>
                      <a:pt x="1110" y="128"/>
                    </a:cubicBezTo>
                    <a:cubicBezTo>
                      <a:pt x="988" y="105"/>
                      <a:pt x="913" y="63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4" name="Google Shape;2364;p34"/>
              <p:cNvSpPr/>
              <p:nvPr/>
            </p:nvSpPr>
            <p:spPr>
              <a:xfrm>
                <a:off x="4811925" y="2028375"/>
                <a:ext cx="30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6" extrusionOk="0">
                    <a:moveTo>
                      <a:pt x="1" y="0"/>
                    </a:moveTo>
                    <a:cubicBezTo>
                      <a:pt x="3" y="65"/>
                      <a:pt x="5" y="132"/>
                      <a:pt x="10" y="197"/>
                    </a:cubicBezTo>
                    <a:cubicBezTo>
                      <a:pt x="40" y="230"/>
                      <a:pt x="79" y="248"/>
                      <a:pt x="121" y="25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5" name="Google Shape;2365;p34"/>
              <p:cNvSpPr/>
              <p:nvPr/>
            </p:nvSpPr>
            <p:spPr>
              <a:xfrm>
                <a:off x="4873350" y="1772825"/>
                <a:ext cx="438350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17534" h="12036" extrusionOk="0">
                    <a:moveTo>
                      <a:pt x="16370" y="6538"/>
                    </a:moveTo>
                    <a:cubicBezTo>
                      <a:pt x="16404" y="6538"/>
                      <a:pt x="16475" y="6629"/>
                      <a:pt x="16535" y="6745"/>
                    </a:cubicBezTo>
                    <a:lnTo>
                      <a:pt x="16384" y="6740"/>
                    </a:lnTo>
                    <a:cubicBezTo>
                      <a:pt x="16340" y="6594"/>
                      <a:pt x="16343" y="6538"/>
                      <a:pt x="16370" y="6538"/>
                    </a:cubicBezTo>
                    <a:close/>
                    <a:moveTo>
                      <a:pt x="16695" y="7491"/>
                    </a:moveTo>
                    <a:cubicBezTo>
                      <a:pt x="16696" y="7492"/>
                      <a:pt x="16697" y="7493"/>
                      <a:pt x="16698" y="7493"/>
                    </a:cubicBezTo>
                    <a:lnTo>
                      <a:pt x="16698" y="7493"/>
                    </a:lnTo>
                    <a:cubicBezTo>
                      <a:pt x="16697" y="7493"/>
                      <a:pt x="16696" y="7492"/>
                      <a:pt x="16695" y="7491"/>
                    </a:cubicBezTo>
                    <a:close/>
                    <a:moveTo>
                      <a:pt x="16866" y="8085"/>
                    </a:moveTo>
                    <a:lnTo>
                      <a:pt x="16933" y="8145"/>
                    </a:lnTo>
                    <a:cubicBezTo>
                      <a:pt x="16930" y="8146"/>
                      <a:pt x="16926" y="8147"/>
                      <a:pt x="16923" y="8147"/>
                    </a:cubicBezTo>
                    <a:cubicBezTo>
                      <a:pt x="16902" y="8147"/>
                      <a:pt x="16884" y="8123"/>
                      <a:pt x="16866" y="8085"/>
                    </a:cubicBezTo>
                    <a:close/>
                    <a:moveTo>
                      <a:pt x="7918" y="1"/>
                    </a:moveTo>
                    <a:cubicBezTo>
                      <a:pt x="5900" y="1"/>
                      <a:pt x="3907" y="567"/>
                      <a:pt x="2157" y="1575"/>
                    </a:cubicBezTo>
                    <a:cubicBezTo>
                      <a:pt x="2199" y="1733"/>
                      <a:pt x="2240" y="1909"/>
                      <a:pt x="2287" y="2057"/>
                    </a:cubicBezTo>
                    <a:cubicBezTo>
                      <a:pt x="3935" y="1090"/>
                      <a:pt x="5794" y="524"/>
                      <a:pt x="7631" y="524"/>
                    </a:cubicBezTo>
                    <a:cubicBezTo>
                      <a:pt x="9320" y="524"/>
                      <a:pt x="10990" y="1002"/>
                      <a:pt x="12461" y="2085"/>
                    </a:cubicBezTo>
                    <a:cubicBezTo>
                      <a:pt x="10941" y="2757"/>
                      <a:pt x="5497" y="5423"/>
                      <a:pt x="1605" y="7255"/>
                    </a:cubicBezTo>
                    <a:cubicBezTo>
                      <a:pt x="1603" y="7285"/>
                      <a:pt x="1601" y="7315"/>
                      <a:pt x="1596" y="7345"/>
                    </a:cubicBezTo>
                    <a:cubicBezTo>
                      <a:pt x="1580" y="7324"/>
                      <a:pt x="1568" y="7301"/>
                      <a:pt x="1552" y="7278"/>
                    </a:cubicBezTo>
                    <a:cubicBezTo>
                      <a:pt x="998" y="7540"/>
                      <a:pt x="476" y="7783"/>
                      <a:pt x="1" y="8001"/>
                    </a:cubicBezTo>
                    <a:cubicBezTo>
                      <a:pt x="158" y="8253"/>
                      <a:pt x="316" y="8526"/>
                      <a:pt x="437" y="8526"/>
                    </a:cubicBezTo>
                    <a:cubicBezTo>
                      <a:pt x="479" y="8526"/>
                      <a:pt x="517" y="8493"/>
                      <a:pt x="548" y="8416"/>
                    </a:cubicBezTo>
                    <a:cubicBezTo>
                      <a:pt x="614" y="8349"/>
                      <a:pt x="694" y="8321"/>
                      <a:pt x="784" y="8321"/>
                    </a:cubicBezTo>
                    <a:cubicBezTo>
                      <a:pt x="830" y="8321"/>
                      <a:pt x="878" y="8328"/>
                      <a:pt x="928" y="8342"/>
                    </a:cubicBezTo>
                    <a:cubicBezTo>
                      <a:pt x="1181" y="8212"/>
                      <a:pt x="1452" y="8075"/>
                      <a:pt x="1730" y="7932"/>
                    </a:cubicBezTo>
                    <a:cubicBezTo>
                      <a:pt x="1744" y="7892"/>
                      <a:pt x="1763" y="7862"/>
                      <a:pt x="1798" y="7862"/>
                    </a:cubicBezTo>
                    <a:cubicBezTo>
                      <a:pt x="1810" y="7862"/>
                      <a:pt x="1823" y="7866"/>
                      <a:pt x="1839" y="7874"/>
                    </a:cubicBezTo>
                    <a:cubicBezTo>
                      <a:pt x="1839" y="7874"/>
                      <a:pt x="1839" y="7876"/>
                      <a:pt x="1839" y="7876"/>
                    </a:cubicBezTo>
                    <a:cubicBezTo>
                      <a:pt x="2192" y="7697"/>
                      <a:pt x="2560" y="7512"/>
                      <a:pt x="2940" y="7317"/>
                    </a:cubicBezTo>
                    <a:cubicBezTo>
                      <a:pt x="2996" y="7171"/>
                      <a:pt x="3062" y="7052"/>
                      <a:pt x="3176" y="7052"/>
                    </a:cubicBezTo>
                    <a:cubicBezTo>
                      <a:pt x="3210" y="7052"/>
                      <a:pt x="3248" y="7062"/>
                      <a:pt x="3291" y="7085"/>
                    </a:cubicBezTo>
                    <a:cubicBezTo>
                      <a:pt x="3258" y="6974"/>
                      <a:pt x="3228" y="6800"/>
                      <a:pt x="3156" y="6703"/>
                    </a:cubicBezTo>
                    <a:lnTo>
                      <a:pt x="3156" y="6703"/>
                    </a:lnTo>
                    <a:lnTo>
                      <a:pt x="3411" y="6856"/>
                    </a:lnTo>
                    <a:lnTo>
                      <a:pt x="3367" y="7102"/>
                    </a:lnTo>
                    <a:lnTo>
                      <a:pt x="4556" y="6501"/>
                    </a:lnTo>
                    <a:cubicBezTo>
                      <a:pt x="4491" y="6464"/>
                      <a:pt x="4426" y="6462"/>
                      <a:pt x="4366" y="6376"/>
                    </a:cubicBezTo>
                    <a:lnTo>
                      <a:pt x="4366" y="6376"/>
                    </a:lnTo>
                    <a:cubicBezTo>
                      <a:pt x="4383" y="6389"/>
                      <a:pt x="4403" y="6393"/>
                      <a:pt x="4425" y="6393"/>
                    </a:cubicBezTo>
                    <a:cubicBezTo>
                      <a:pt x="4468" y="6393"/>
                      <a:pt x="4518" y="6376"/>
                      <a:pt x="4563" y="6376"/>
                    </a:cubicBezTo>
                    <a:cubicBezTo>
                      <a:pt x="4605" y="6376"/>
                      <a:pt x="4642" y="6390"/>
                      <a:pt x="4665" y="6446"/>
                    </a:cubicBezTo>
                    <a:cubicBezTo>
                      <a:pt x="4758" y="6399"/>
                      <a:pt x="4853" y="6351"/>
                      <a:pt x="4946" y="6304"/>
                    </a:cubicBezTo>
                    <a:cubicBezTo>
                      <a:pt x="4967" y="6179"/>
                      <a:pt x="4990" y="6061"/>
                      <a:pt x="5018" y="5950"/>
                    </a:cubicBezTo>
                    <a:lnTo>
                      <a:pt x="5268" y="6140"/>
                    </a:lnTo>
                    <a:cubicBezTo>
                      <a:pt x="6114" y="5711"/>
                      <a:pt x="6967" y="5277"/>
                      <a:pt x="7776" y="4865"/>
                    </a:cubicBezTo>
                    <a:lnTo>
                      <a:pt x="7760" y="4684"/>
                    </a:lnTo>
                    <a:lnTo>
                      <a:pt x="7862" y="4821"/>
                    </a:lnTo>
                    <a:cubicBezTo>
                      <a:pt x="10271" y="3587"/>
                      <a:pt x="12288" y="2523"/>
                      <a:pt x="12638" y="2224"/>
                    </a:cubicBezTo>
                    <a:lnTo>
                      <a:pt x="12663" y="2243"/>
                    </a:lnTo>
                    <a:cubicBezTo>
                      <a:pt x="12526" y="2859"/>
                      <a:pt x="12176" y="6395"/>
                      <a:pt x="11842" y="10032"/>
                    </a:cubicBezTo>
                    <a:cubicBezTo>
                      <a:pt x="11967" y="9996"/>
                      <a:pt x="12100" y="9904"/>
                      <a:pt x="12248" y="9904"/>
                    </a:cubicBezTo>
                    <a:cubicBezTo>
                      <a:pt x="12282" y="9904"/>
                      <a:pt x="12317" y="9909"/>
                      <a:pt x="12352" y="9921"/>
                    </a:cubicBezTo>
                    <a:cubicBezTo>
                      <a:pt x="12424" y="9156"/>
                      <a:pt x="12494" y="8398"/>
                      <a:pt x="12563" y="7667"/>
                    </a:cubicBezTo>
                    <a:cubicBezTo>
                      <a:pt x="12540" y="7612"/>
                      <a:pt x="12531" y="7551"/>
                      <a:pt x="12533" y="7491"/>
                    </a:cubicBezTo>
                    <a:lnTo>
                      <a:pt x="12533" y="7491"/>
                    </a:lnTo>
                    <a:cubicBezTo>
                      <a:pt x="12543" y="7517"/>
                      <a:pt x="12556" y="7544"/>
                      <a:pt x="12573" y="7568"/>
                    </a:cubicBezTo>
                    <a:cubicBezTo>
                      <a:pt x="12779" y="5351"/>
                      <a:pt x="12953" y="3430"/>
                      <a:pt x="13006" y="2512"/>
                    </a:cubicBezTo>
                    <a:cubicBezTo>
                      <a:pt x="14729" y="3831"/>
                      <a:pt x="15904" y="5474"/>
                      <a:pt x="16486" y="7257"/>
                    </a:cubicBezTo>
                    <a:cubicBezTo>
                      <a:pt x="16618" y="7222"/>
                      <a:pt x="16778" y="7234"/>
                      <a:pt x="16574" y="6606"/>
                    </a:cubicBezTo>
                    <a:lnTo>
                      <a:pt x="16574" y="6606"/>
                    </a:lnTo>
                    <a:lnTo>
                      <a:pt x="16748" y="7037"/>
                    </a:lnTo>
                    <a:cubicBezTo>
                      <a:pt x="16741" y="7036"/>
                      <a:pt x="16735" y="7035"/>
                      <a:pt x="16730" y="7035"/>
                    </a:cubicBezTo>
                    <a:cubicBezTo>
                      <a:pt x="16570" y="7035"/>
                      <a:pt x="16863" y="7515"/>
                      <a:pt x="16754" y="7515"/>
                    </a:cubicBezTo>
                    <a:cubicBezTo>
                      <a:pt x="16742" y="7515"/>
                      <a:pt x="16723" y="7508"/>
                      <a:pt x="16698" y="7493"/>
                    </a:cubicBezTo>
                    <a:lnTo>
                      <a:pt x="16698" y="7493"/>
                    </a:lnTo>
                    <a:cubicBezTo>
                      <a:pt x="16754" y="7535"/>
                      <a:pt x="16796" y="7928"/>
                      <a:pt x="16866" y="8085"/>
                    </a:cubicBezTo>
                    <a:lnTo>
                      <a:pt x="16787" y="8013"/>
                    </a:lnTo>
                    <a:cubicBezTo>
                      <a:pt x="16792" y="7892"/>
                      <a:pt x="16715" y="7799"/>
                      <a:pt x="16618" y="7704"/>
                    </a:cubicBezTo>
                    <a:lnTo>
                      <a:pt x="16618" y="7704"/>
                    </a:lnTo>
                    <a:cubicBezTo>
                      <a:pt x="16968" y="9017"/>
                      <a:pt x="16998" y="10394"/>
                      <a:pt x="16708" y="11722"/>
                    </a:cubicBezTo>
                    <a:cubicBezTo>
                      <a:pt x="16790" y="11829"/>
                      <a:pt x="16868" y="11933"/>
                      <a:pt x="16945" y="12035"/>
                    </a:cubicBezTo>
                    <a:cubicBezTo>
                      <a:pt x="16949" y="12035"/>
                      <a:pt x="16953" y="12035"/>
                      <a:pt x="16957" y="12035"/>
                    </a:cubicBezTo>
                    <a:cubicBezTo>
                      <a:pt x="17074" y="12035"/>
                      <a:pt x="17124" y="11940"/>
                      <a:pt x="17205" y="11815"/>
                    </a:cubicBezTo>
                    <a:cubicBezTo>
                      <a:pt x="17506" y="10505"/>
                      <a:pt x="17534" y="9149"/>
                      <a:pt x="17283" y="7827"/>
                    </a:cubicBezTo>
                    <a:lnTo>
                      <a:pt x="17144" y="7447"/>
                    </a:lnTo>
                    <a:cubicBezTo>
                      <a:pt x="17188" y="7306"/>
                      <a:pt x="17045" y="7113"/>
                      <a:pt x="17052" y="6926"/>
                    </a:cubicBezTo>
                    <a:lnTo>
                      <a:pt x="17052" y="6926"/>
                    </a:lnTo>
                    <a:cubicBezTo>
                      <a:pt x="17061" y="6935"/>
                      <a:pt x="17070" y="6942"/>
                      <a:pt x="17077" y="6951"/>
                    </a:cubicBezTo>
                    <a:cubicBezTo>
                      <a:pt x="16887" y="6283"/>
                      <a:pt x="16630" y="5639"/>
                      <a:pt x="16310" y="5025"/>
                    </a:cubicBezTo>
                    <a:lnTo>
                      <a:pt x="16224" y="4943"/>
                    </a:lnTo>
                    <a:cubicBezTo>
                      <a:pt x="16224" y="4906"/>
                      <a:pt x="16191" y="4825"/>
                      <a:pt x="16168" y="4758"/>
                    </a:cubicBezTo>
                    <a:cubicBezTo>
                      <a:pt x="15519" y="3603"/>
                      <a:pt x="14671" y="2574"/>
                      <a:pt x="13660" y="1719"/>
                    </a:cubicBezTo>
                    <a:cubicBezTo>
                      <a:pt x="11859" y="535"/>
                      <a:pt x="9877" y="1"/>
                      <a:pt x="7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6" name="Google Shape;2366;p34"/>
              <p:cNvSpPr/>
              <p:nvPr/>
            </p:nvSpPr>
            <p:spPr>
              <a:xfrm>
                <a:off x="5110625" y="2248600"/>
                <a:ext cx="2292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497" extrusionOk="0">
                    <a:moveTo>
                      <a:pt x="360" y="0"/>
                    </a:moveTo>
                    <a:cubicBezTo>
                      <a:pt x="265" y="28"/>
                      <a:pt x="168" y="54"/>
                      <a:pt x="73" y="79"/>
                    </a:cubicBezTo>
                    <a:cubicBezTo>
                      <a:pt x="117" y="167"/>
                      <a:pt x="168" y="251"/>
                      <a:pt x="226" y="332"/>
                    </a:cubicBezTo>
                    <a:lnTo>
                      <a:pt x="1" y="353"/>
                    </a:lnTo>
                    <a:cubicBezTo>
                      <a:pt x="24" y="401"/>
                      <a:pt x="49" y="450"/>
                      <a:pt x="80" y="496"/>
                    </a:cubicBezTo>
                    <a:cubicBezTo>
                      <a:pt x="362" y="415"/>
                      <a:pt x="641" y="325"/>
                      <a:pt x="916" y="220"/>
                    </a:cubicBezTo>
                    <a:cubicBezTo>
                      <a:pt x="871" y="123"/>
                      <a:pt x="833" y="89"/>
                      <a:pt x="799" y="89"/>
                    </a:cubicBezTo>
                    <a:cubicBezTo>
                      <a:pt x="719" y="89"/>
                      <a:pt x="658" y="277"/>
                      <a:pt x="567" y="277"/>
                    </a:cubicBezTo>
                    <a:cubicBezTo>
                      <a:pt x="513" y="277"/>
                      <a:pt x="447" y="211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367" name="Google Shape;2367;p34"/>
              <p:cNvSpPr/>
              <p:nvPr/>
            </p:nvSpPr>
            <p:spPr>
              <a:xfrm>
                <a:off x="5056800" y="2173425"/>
                <a:ext cx="64575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273" extrusionOk="0">
                    <a:moveTo>
                      <a:pt x="204" y="1"/>
                    </a:moveTo>
                    <a:cubicBezTo>
                      <a:pt x="155" y="179"/>
                      <a:pt x="0" y="184"/>
                      <a:pt x="2" y="443"/>
                    </a:cubicBezTo>
                    <a:lnTo>
                      <a:pt x="1254" y="1345"/>
                    </a:lnTo>
                    <a:cubicBezTo>
                      <a:pt x="1312" y="1229"/>
                      <a:pt x="1338" y="1033"/>
                      <a:pt x="1392" y="1033"/>
                    </a:cubicBezTo>
                    <a:cubicBezTo>
                      <a:pt x="1408" y="1033"/>
                      <a:pt x="1425" y="1048"/>
                      <a:pt x="1447" y="1085"/>
                    </a:cubicBezTo>
                    <a:cubicBezTo>
                      <a:pt x="1551" y="1292"/>
                      <a:pt x="1655" y="1565"/>
                      <a:pt x="1764" y="1586"/>
                    </a:cubicBezTo>
                    <a:lnTo>
                      <a:pt x="1665" y="1250"/>
                    </a:lnTo>
                    <a:lnTo>
                      <a:pt x="1665" y="1250"/>
                    </a:lnTo>
                    <a:cubicBezTo>
                      <a:pt x="1774" y="1334"/>
                      <a:pt x="1732" y="1475"/>
                      <a:pt x="1801" y="1633"/>
                    </a:cubicBezTo>
                    <a:lnTo>
                      <a:pt x="1544" y="1480"/>
                    </a:lnTo>
                    <a:lnTo>
                      <a:pt x="1544" y="1480"/>
                    </a:lnTo>
                    <a:cubicBezTo>
                      <a:pt x="1590" y="1531"/>
                      <a:pt x="1632" y="1584"/>
                      <a:pt x="1669" y="1644"/>
                    </a:cubicBezTo>
                    <a:lnTo>
                      <a:pt x="1941" y="1839"/>
                    </a:lnTo>
                    <a:lnTo>
                      <a:pt x="2017" y="1860"/>
                    </a:lnTo>
                    <a:lnTo>
                      <a:pt x="2022" y="1897"/>
                    </a:lnTo>
                    <a:cubicBezTo>
                      <a:pt x="2207" y="2031"/>
                      <a:pt x="2381" y="2156"/>
                      <a:pt x="2546" y="2272"/>
                    </a:cubicBezTo>
                    <a:cubicBezTo>
                      <a:pt x="2497" y="2136"/>
                      <a:pt x="2453" y="2041"/>
                      <a:pt x="2506" y="1802"/>
                    </a:cubicBezTo>
                    <a:cubicBezTo>
                      <a:pt x="2534" y="1774"/>
                      <a:pt x="2559" y="1742"/>
                      <a:pt x="2583" y="1707"/>
                    </a:cubicBezTo>
                    <a:cubicBezTo>
                      <a:pt x="1957" y="1245"/>
                      <a:pt x="1129" y="654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  <p:grpSp>
        <p:nvGrpSpPr>
          <p:cNvPr id="2368" name="Google Shape;2368;p34"/>
          <p:cNvGrpSpPr/>
          <p:nvPr/>
        </p:nvGrpSpPr>
        <p:grpSpPr>
          <a:xfrm>
            <a:off x="597673" y="2515582"/>
            <a:ext cx="831787" cy="831787"/>
            <a:chOff x="3660136" y="540475"/>
            <a:chExt cx="581100" cy="581100"/>
          </a:xfrm>
        </p:grpSpPr>
        <p:sp>
          <p:nvSpPr>
            <p:cNvPr id="2369" name="Google Shape;2369;p34"/>
            <p:cNvSpPr/>
            <p:nvPr/>
          </p:nvSpPr>
          <p:spPr>
            <a:xfrm rot="2700000">
              <a:off x="3745767" y="625045"/>
              <a:ext cx="409839" cy="411960"/>
            </a:xfrm>
            <a:prstGeom prst="flowChartAlternateProcess">
              <a:avLst/>
            </a:pr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3687411" y="569025"/>
              <a:ext cx="526550" cy="524000"/>
            </a:xfrm>
            <a:custGeom>
              <a:avLst/>
              <a:gdLst/>
              <a:ahLst/>
              <a:cxnLst/>
              <a:rect l="l" t="t" r="r" b="b"/>
              <a:pathLst>
                <a:path w="21062" h="20960" extrusionOk="0">
                  <a:moveTo>
                    <a:pt x="12001" y="871"/>
                  </a:moveTo>
                  <a:cubicBezTo>
                    <a:pt x="11988" y="871"/>
                    <a:pt x="11989" y="884"/>
                    <a:pt x="12018" y="916"/>
                  </a:cubicBezTo>
                  <a:cubicBezTo>
                    <a:pt x="12011" y="902"/>
                    <a:pt x="12011" y="889"/>
                    <a:pt x="12016" y="875"/>
                  </a:cubicBezTo>
                  <a:cubicBezTo>
                    <a:pt x="12010" y="873"/>
                    <a:pt x="12005" y="871"/>
                    <a:pt x="12001" y="871"/>
                  </a:cubicBezTo>
                  <a:close/>
                  <a:moveTo>
                    <a:pt x="11865" y="791"/>
                  </a:moveTo>
                  <a:cubicBezTo>
                    <a:pt x="11893" y="826"/>
                    <a:pt x="11935" y="868"/>
                    <a:pt x="11993" y="930"/>
                  </a:cubicBezTo>
                  <a:lnTo>
                    <a:pt x="11930" y="858"/>
                  </a:lnTo>
                  <a:lnTo>
                    <a:pt x="11865" y="791"/>
                  </a:lnTo>
                  <a:close/>
                  <a:moveTo>
                    <a:pt x="10088" y="932"/>
                  </a:moveTo>
                  <a:cubicBezTo>
                    <a:pt x="10075" y="932"/>
                    <a:pt x="10056" y="934"/>
                    <a:pt x="10031" y="937"/>
                  </a:cubicBezTo>
                  <a:cubicBezTo>
                    <a:pt x="10038" y="937"/>
                    <a:pt x="10044" y="937"/>
                    <a:pt x="10049" y="937"/>
                  </a:cubicBezTo>
                  <a:cubicBezTo>
                    <a:pt x="10105" y="937"/>
                    <a:pt x="10048" y="960"/>
                    <a:pt x="9999" y="984"/>
                  </a:cubicBezTo>
                  <a:cubicBezTo>
                    <a:pt x="9959" y="1002"/>
                    <a:pt x="9925" y="1020"/>
                    <a:pt x="9973" y="1020"/>
                  </a:cubicBezTo>
                  <a:cubicBezTo>
                    <a:pt x="9986" y="1020"/>
                    <a:pt x="10004" y="1019"/>
                    <a:pt x="10029" y="1016"/>
                  </a:cubicBezTo>
                  <a:cubicBezTo>
                    <a:pt x="10005" y="1010"/>
                    <a:pt x="10182" y="932"/>
                    <a:pt x="10088" y="932"/>
                  </a:cubicBezTo>
                  <a:close/>
                  <a:moveTo>
                    <a:pt x="12369" y="1114"/>
                  </a:moveTo>
                  <a:cubicBezTo>
                    <a:pt x="12426" y="1162"/>
                    <a:pt x="12476" y="1219"/>
                    <a:pt x="12519" y="1278"/>
                  </a:cubicBezTo>
                  <a:cubicBezTo>
                    <a:pt x="12469" y="1255"/>
                    <a:pt x="12419" y="1193"/>
                    <a:pt x="12369" y="1114"/>
                  </a:cubicBezTo>
                  <a:close/>
                  <a:moveTo>
                    <a:pt x="8552" y="1630"/>
                  </a:moveTo>
                  <a:cubicBezTo>
                    <a:pt x="8517" y="1637"/>
                    <a:pt x="8483" y="1667"/>
                    <a:pt x="8415" y="1730"/>
                  </a:cubicBezTo>
                  <a:lnTo>
                    <a:pt x="8557" y="1654"/>
                  </a:lnTo>
                  <a:lnTo>
                    <a:pt x="8552" y="1630"/>
                  </a:lnTo>
                  <a:close/>
                  <a:moveTo>
                    <a:pt x="10564" y="2583"/>
                  </a:moveTo>
                  <a:cubicBezTo>
                    <a:pt x="10548" y="2583"/>
                    <a:pt x="10537" y="2604"/>
                    <a:pt x="10562" y="2623"/>
                  </a:cubicBezTo>
                  <a:lnTo>
                    <a:pt x="10606" y="2611"/>
                  </a:lnTo>
                  <a:lnTo>
                    <a:pt x="10564" y="2583"/>
                  </a:lnTo>
                  <a:close/>
                  <a:moveTo>
                    <a:pt x="10513" y="2650"/>
                  </a:moveTo>
                  <a:lnTo>
                    <a:pt x="10513" y="2650"/>
                  </a:lnTo>
                  <a:lnTo>
                    <a:pt x="10513" y="2650"/>
                  </a:lnTo>
                  <a:close/>
                  <a:moveTo>
                    <a:pt x="10513" y="2650"/>
                  </a:moveTo>
                  <a:lnTo>
                    <a:pt x="10507" y="2657"/>
                  </a:lnTo>
                  <a:cubicBezTo>
                    <a:pt x="10511" y="2664"/>
                    <a:pt x="10513" y="2669"/>
                    <a:pt x="10518" y="2674"/>
                  </a:cubicBezTo>
                  <a:lnTo>
                    <a:pt x="10513" y="2650"/>
                  </a:lnTo>
                  <a:close/>
                  <a:moveTo>
                    <a:pt x="6545" y="2650"/>
                  </a:moveTo>
                  <a:cubicBezTo>
                    <a:pt x="6512" y="2698"/>
                    <a:pt x="6499" y="2723"/>
                    <a:pt x="6503" y="2735"/>
                  </a:cubicBezTo>
                  <a:lnTo>
                    <a:pt x="6503" y="2735"/>
                  </a:lnTo>
                  <a:cubicBezTo>
                    <a:pt x="6504" y="2734"/>
                    <a:pt x="6504" y="2733"/>
                    <a:pt x="6505" y="2732"/>
                  </a:cubicBezTo>
                  <a:cubicBezTo>
                    <a:pt x="6506" y="2733"/>
                    <a:pt x="6507" y="2733"/>
                    <a:pt x="6509" y="2734"/>
                  </a:cubicBezTo>
                  <a:lnTo>
                    <a:pt x="6509" y="2734"/>
                  </a:lnTo>
                  <a:cubicBezTo>
                    <a:pt x="6546" y="2681"/>
                    <a:pt x="6563" y="2650"/>
                    <a:pt x="6545" y="2650"/>
                  </a:cubicBezTo>
                  <a:close/>
                  <a:moveTo>
                    <a:pt x="7275" y="2708"/>
                  </a:moveTo>
                  <a:cubicBezTo>
                    <a:pt x="7263" y="2731"/>
                    <a:pt x="7259" y="2747"/>
                    <a:pt x="7265" y="2747"/>
                  </a:cubicBezTo>
                  <a:cubicBezTo>
                    <a:pt x="7268" y="2747"/>
                    <a:pt x="7273" y="2745"/>
                    <a:pt x="7280" y="2739"/>
                  </a:cubicBezTo>
                  <a:lnTo>
                    <a:pt x="7275" y="2708"/>
                  </a:lnTo>
                  <a:close/>
                  <a:moveTo>
                    <a:pt x="12952" y="2586"/>
                  </a:moveTo>
                  <a:cubicBezTo>
                    <a:pt x="13017" y="2655"/>
                    <a:pt x="13071" y="2732"/>
                    <a:pt x="13108" y="2762"/>
                  </a:cubicBezTo>
                  <a:lnTo>
                    <a:pt x="13108" y="2759"/>
                  </a:lnTo>
                  <a:cubicBezTo>
                    <a:pt x="13073" y="2690"/>
                    <a:pt x="13020" y="2630"/>
                    <a:pt x="12952" y="2586"/>
                  </a:cubicBezTo>
                  <a:close/>
                  <a:moveTo>
                    <a:pt x="10590" y="2661"/>
                  </a:moveTo>
                  <a:cubicBezTo>
                    <a:pt x="10588" y="2661"/>
                    <a:pt x="10585" y="2661"/>
                    <a:pt x="10583" y="2662"/>
                  </a:cubicBezTo>
                  <a:cubicBezTo>
                    <a:pt x="10592" y="2715"/>
                    <a:pt x="10632" y="2757"/>
                    <a:pt x="10683" y="2771"/>
                  </a:cubicBezTo>
                  <a:cubicBezTo>
                    <a:pt x="10685" y="2787"/>
                    <a:pt x="10669" y="2787"/>
                    <a:pt x="10662" y="2790"/>
                  </a:cubicBezTo>
                  <a:cubicBezTo>
                    <a:pt x="10677" y="2794"/>
                    <a:pt x="10695" y="2798"/>
                    <a:pt x="10712" y="2798"/>
                  </a:cubicBezTo>
                  <a:cubicBezTo>
                    <a:pt x="10738" y="2798"/>
                    <a:pt x="10761" y="2789"/>
                    <a:pt x="10766" y="2764"/>
                  </a:cubicBezTo>
                  <a:cubicBezTo>
                    <a:pt x="10721" y="2764"/>
                    <a:pt x="10717" y="2751"/>
                    <a:pt x="10680" y="2751"/>
                  </a:cubicBezTo>
                  <a:cubicBezTo>
                    <a:pt x="10673" y="2751"/>
                    <a:pt x="10665" y="2751"/>
                    <a:pt x="10655" y="2752"/>
                  </a:cubicBezTo>
                  <a:cubicBezTo>
                    <a:pt x="10629" y="2734"/>
                    <a:pt x="10627" y="2704"/>
                    <a:pt x="10641" y="2697"/>
                  </a:cubicBezTo>
                  <a:cubicBezTo>
                    <a:pt x="10626" y="2697"/>
                    <a:pt x="10615" y="2661"/>
                    <a:pt x="10590" y="2661"/>
                  </a:cubicBezTo>
                  <a:close/>
                  <a:moveTo>
                    <a:pt x="10790" y="2794"/>
                  </a:moveTo>
                  <a:cubicBezTo>
                    <a:pt x="10789" y="2794"/>
                    <a:pt x="10788" y="2794"/>
                    <a:pt x="10787" y="2794"/>
                  </a:cubicBezTo>
                  <a:lnTo>
                    <a:pt x="10817" y="2813"/>
                  </a:lnTo>
                  <a:cubicBezTo>
                    <a:pt x="10809" y="2806"/>
                    <a:pt x="10800" y="2794"/>
                    <a:pt x="10790" y="2794"/>
                  </a:cubicBezTo>
                  <a:close/>
                  <a:moveTo>
                    <a:pt x="10817" y="2813"/>
                  </a:moveTo>
                  <a:cubicBezTo>
                    <a:pt x="10821" y="2816"/>
                    <a:pt x="10825" y="2820"/>
                    <a:pt x="10829" y="2820"/>
                  </a:cubicBezTo>
                  <a:cubicBezTo>
                    <a:pt x="10829" y="2820"/>
                    <a:pt x="10830" y="2820"/>
                    <a:pt x="10831" y="2820"/>
                  </a:cubicBezTo>
                  <a:lnTo>
                    <a:pt x="10817" y="2813"/>
                  </a:lnTo>
                  <a:close/>
                  <a:moveTo>
                    <a:pt x="10836" y="2817"/>
                  </a:moveTo>
                  <a:cubicBezTo>
                    <a:pt x="10836" y="2820"/>
                    <a:pt x="10833" y="2820"/>
                    <a:pt x="10831" y="2820"/>
                  </a:cubicBezTo>
                  <a:lnTo>
                    <a:pt x="10845" y="2829"/>
                  </a:lnTo>
                  <a:lnTo>
                    <a:pt x="10836" y="2817"/>
                  </a:lnTo>
                  <a:close/>
                  <a:moveTo>
                    <a:pt x="10773" y="2865"/>
                  </a:moveTo>
                  <a:cubicBezTo>
                    <a:pt x="10774" y="2867"/>
                    <a:pt x="10775" y="2870"/>
                    <a:pt x="10778" y="2873"/>
                  </a:cubicBezTo>
                  <a:lnTo>
                    <a:pt x="10773" y="2865"/>
                  </a:lnTo>
                  <a:close/>
                  <a:moveTo>
                    <a:pt x="10068" y="2866"/>
                  </a:moveTo>
                  <a:cubicBezTo>
                    <a:pt x="10066" y="2869"/>
                    <a:pt x="10064" y="2873"/>
                    <a:pt x="10063" y="2876"/>
                  </a:cubicBezTo>
                  <a:lnTo>
                    <a:pt x="10063" y="2876"/>
                  </a:lnTo>
                  <a:cubicBezTo>
                    <a:pt x="10065" y="2873"/>
                    <a:pt x="10067" y="2869"/>
                    <a:pt x="10068" y="2866"/>
                  </a:cubicBezTo>
                  <a:close/>
                  <a:moveTo>
                    <a:pt x="11005" y="3010"/>
                  </a:moveTo>
                  <a:lnTo>
                    <a:pt x="11026" y="3026"/>
                  </a:lnTo>
                  <a:lnTo>
                    <a:pt x="11026" y="3026"/>
                  </a:lnTo>
                  <a:lnTo>
                    <a:pt x="11026" y="3026"/>
                  </a:lnTo>
                  <a:cubicBezTo>
                    <a:pt x="11022" y="3030"/>
                    <a:pt x="11019" y="3034"/>
                    <a:pt x="11019" y="3038"/>
                  </a:cubicBezTo>
                  <a:lnTo>
                    <a:pt x="11021" y="3035"/>
                  </a:lnTo>
                  <a:cubicBezTo>
                    <a:pt x="11025" y="3033"/>
                    <a:pt x="11028" y="3032"/>
                    <a:pt x="11032" y="3032"/>
                  </a:cubicBezTo>
                  <a:cubicBezTo>
                    <a:pt x="11035" y="3032"/>
                    <a:pt x="11039" y="3033"/>
                    <a:pt x="11042" y="3035"/>
                  </a:cubicBezTo>
                  <a:lnTo>
                    <a:pt x="11029" y="3024"/>
                  </a:lnTo>
                  <a:lnTo>
                    <a:pt x="11033" y="3021"/>
                  </a:lnTo>
                  <a:cubicBezTo>
                    <a:pt x="11024" y="3017"/>
                    <a:pt x="11014" y="3012"/>
                    <a:pt x="11005" y="3010"/>
                  </a:cubicBezTo>
                  <a:close/>
                  <a:moveTo>
                    <a:pt x="6971" y="3020"/>
                  </a:moveTo>
                  <a:lnTo>
                    <a:pt x="6941" y="3051"/>
                  </a:lnTo>
                  <a:cubicBezTo>
                    <a:pt x="6954" y="3040"/>
                    <a:pt x="6964" y="3029"/>
                    <a:pt x="6971" y="3020"/>
                  </a:cubicBezTo>
                  <a:close/>
                  <a:moveTo>
                    <a:pt x="11042" y="3038"/>
                  </a:moveTo>
                  <a:lnTo>
                    <a:pt x="11063" y="3056"/>
                  </a:lnTo>
                  <a:cubicBezTo>
                    <a:pt x="11056" y="3049"/>
                    <a:pt x="11049" y="3042"/>
                    <a:pt x="11042" y="3038"/>
                  </a:cubicBezTo>
                  <a:close/>
                  <a:moveTo>
                    <a:pt x="9859" y="3060"/>
                  </a:moveTo>
                  <a:cubicBezTo>
                    <a:pt x="9859" y="3060"/>
                    <a:pt x="9858" y="3060"/>
                    <a:pt x="9857" y="3061"/>
                  </a:cubicBezTo>
                  <a:cubicBezTo>
                    <a:pt x="9857" y="3063"/>
                    <a:pt x="9860" y="3065"/>
                    <a:pt x="9862" y="3065"/>
                  </a:cubicBezTo>
                  <a:cubicBezTo>
                    <a:pt x="9860" y="3062"/>
                    <a:pt x="9860" y="3060"/>
                    <a:pt x="9859" y="3060"/>
                  </a:cubicBezTo>
                  <a:close/>
                  <a:moveTo>
                    <a:pt x="14176" y="2996"/>
                  </a:moveTo>
                  <a:lnTo>
                    <a:pt x="14176" y="2996"/>
                  </a:lnTo>
                  <a:cubicBezTo>
                    <a:pt x="14205" y="3013"/>
                    <a:pt x="14238" y="3040"/>
                    <a:pt x="14271" y="3070"/>
                  </a:cubicBezTo>
                  <a:lnTo>
                    <a:pt x="14271" y="3070"/>
                  </a:lnTo>
                  <a:cubicBezTo>
                    <a:pt x="14228" y="3029"/>
                    <a:pt x="14208" y="3000"/>
                    <a:pt x="14176" y="2996"/>
                  </a:cubicBezTo>
                  <a:close/>
                  <a:moveTo>
                    <a:pt x="11130" y="3119"/>
                  </a:moveTo>
                  <a:lnTo>
                    <a:pt x="11130" y="3119"/>
                  </a:lnTo>
                  <a:cubicBezTo>
                    <a:pt x="11126" y="3119"/>
                    <a:pt x="11121" y="3121"/>
                    <a:pt x="11116" y="3126"/>
                  </a:cubicBezTo>
                  <a:lnTo>
                    <a:pt x="11130" y="3119"/>
                  </a:lnTo>
                  <a:close/>
                  <a:moveTo>
                    <a:pt x="11139" y="3114"/>
                  </a:moveTo>
                  <a:lnTo>
                    <a:pt x="11130" y="3119"/>
                  </a:lnTo>
                  <a:cubicBezTo>
                    <a:pt x="11156" y="3119"/>
                    <a:pt x="11170" y="3204"/>
                    <a:pt x="11207" y="3211"/>
                  </a:cubicBezTo>
                  <a:lnTo>
                    <a:pt x="11207" y="3209"/>
                  </a:lnTo>
                  <a:cubicBezTo>
                    <a:pt x="11188" y="3186"/>
                    <a:pt x="11174" y="3137"/>
                    <a:pt x="11139" y="3114"/>
                  </a:cubicBezTo>
                  <a:close/>
                  <a:moveTo>
                    <a:pt x="6744" y="3269"/>
                  </a:moveTo>
                  <a:lnTo>
                    <a:pt x="6679" y="3353"/>
                  </a:lnTo>
                  <a:cubicBezTo>
                    <a:pt x="6702" y="3325"/>
                    <a:pt x="6726" y="3297"/>
                    <a:pt x="6744" y="3269"/>
                  </a:cubicBezTo>
                  <a:close/>
                  <a:moveTo>
                    <a:pt x="9496" y="3455"/>
                  </a:moveTo>
                  <a:cubicBezTo>
                    <a:pt x="9495" y="3455"/>
                    <a:pt x="9494" y="3456"/>
                    <a:pt x="9494" y="3457"/>
                  </a:cubicBezTo>
                  <a:lnTo>
                    <a:pt x="9494" y="3457"/>
                  </a:lnTo>
                  <a:cubicBezTo>
                    <a:pt x="9495" y="3456"/>
                    <a:pt x="9495" y="3455"/>
                    <a:pt x="9496" y="3455"/>
                  </a:cubicBezTo>
                  <a:close/>
                  <a:moveTo>
                    <a:pt x="6658" y="3469"/>
                  </a:moveTo>
                  <a:lnTo>
                    <a:pt x="6545" y="3478"/>
                  </a:lnTo>
                  <a:lnTo>
                    <a:pt x="6624" y="3501"/>
                  </a:lnTo>
                  <a:lnTo>
                    <a:pt x="6658" y="3469"/>
                  </a:lnTo>
                  <a:close/>
                  <a:moveTo>
                    <a:pt x="11387" y="3601"/>
                  </a:moveTo>
                  <a:lnTo>
                    <a:pt x="11387" y="3601"/>
                  </a:lnTo>
                  <a:cubicBezTo>
                    <a:pt x="11391" y="3617"/>
                    <a:pt x="11393" y="3636"/>
                    <a:pt x="11383" y="3636"/>
                  </a:cubicBezTo>
                  <a:cubicBezTo>
                    <a:pt x="11378" y="3636"/>
                    <a:pt x="11371" y="3632"/>
                    <a:pt x="11360" y="3622"/>
                  </a:cubicBezTo>
                  <a:lnTo>
                    <a:pt x="11360" y="3622"/>
                  </a:lnTo>
                  <a:cubicBezTo>
                    <a:pt x="11379" y="3658"/>
                    <a:pt x="11387" y="3669"/>
                    <a:pt x="11391" y="3669"/>
                  </a:cubicBezTo>
                  <a:cubicBezTo>
                    <a:pt x="11397" y="3669"/>
                    <a:pt x="11395" y="3647"/>
                    <a:pt x="11408" y="3647"/>
                  </a:cubicBezTo>
                  <a:cubicBezTo>
                    <a:pt x="11416" y="3647"/>
                    <a:pt x="11429" y="3656"/>
                    <a:pt x="11452" y="3682"/>
                  </a:cubicBezTo>
                  <a:lnTo>
                    <a:pt x="11387" y="3601"/>
                  </a:lnTo>
                  <a:close/>
                  <a:moveTo>
                    <a:pt x="11761" y="3772"/>
                  </a:moveTo>
                  <a:lnTo>
                    <a:pt x="11761" y="3772"/>
                  </a:lnTo>
                  <a:cubicBezTo>
                    <a:pt x="11754" y="3775"/>
                    <a:pt x="11749" y="3777"/>
                    <a:pt x="11744" y="3779"/>
                  </a:cubicBezTo>
                  <a:lnTo>
                    <a:pt x="11761" y="3772"/>
                  </a:lnTo>
                  <a:close/>
                  <a:moveTo>
                    <a:pt x="11642" y="3908"/>
                  </a:moveTo>
                  <a:cubicBezTo>
                    <a:pt x="11632" y="3908"/>
                    <a:pt x="11647" y="3935"/>
                    <a:pt x="11640" y="3937"/>
                  </a:cubicBezTo>
                  <a:cubicBezTo>
                    <a:pt x="11656" y="3944"/>
                    <a:pt x="11666" y="3949"/>
                    <a:pt x="11670" y="3949"/>
                  </a:cubicBezTo>
                  <a:cubicBezTo>
                    <a:pt x="11676" y="3949"/>
                    <a:pt x="11674" y="3941"/>
                    <a:pt x="11663" y="3921"/>
                  </a:cubicBezTo>
                  <a:cubicBezTo>
                    <a:pt x="11652" y="3912"/>
                    <a:pt x="11645" y="3908"/>
                    <a:pt x="11642" y="3908"/>
                  </a:cubicBezTo>
                  <a:close/>
                  <a:moveTo>
                    <a:pt x="11935" y="3953"/>
                  </a:moveTo>
                  <a:cubicBezTo>
                    <a:pt x="11942" y="3969"/>
                    <a:pt x="11951" y="3983"/>
                    <a:pt x="11962" y="4000"/>
                  </a:cubicBezTo>
                  <a:lnTo>
                    <a:pt x="11935" y="3953"/>
                  </a:lnTo>
                  <a:close/>
                  <a:moveTo>
                    <a:pt x="11719" y="4002"/>
                  </a:moveTo>
                  <a:cubicBezTo>
                    <a:pt x="11719" y="4002"/>
                    <a:pt x="11720" y="4003"/>
                    <a:pt x="11720" y="4003"/>
                  </a:cubicBezTo>
                  <a:lnTo>
                    <a:pt x="11720" y="4003"/>
                  </a:lnTo>
                  <a:lnTo>
                    <a:pt x="11719" y="4002"/>
                  </a:lnTo>
                  <a:close/>
                  <a:moveTo>
                    <a:pt x="11733" y="3979"/>
                  </a:moveTo>
                  <a:cubicBezTo>
                    <a:pt x="11726" y="3986"/>
                    <a:pt x="11721" y="3995"/>
                    <a:pt x="11721" y="4004"/>
                  </a:cubicBezTo>
                  <a:lnTo>
                    <a:pt x="11721" y="4004"/>
                  </a:lnTo>
                  <a:cubicBezTo>
                    <a:pt x="11721" y="4004"/>
                    <a:pt x="11721" y="4004"/>
                    <a:pt x="11720" y="4003"/>
                  </a:cubicBezTo>
                  <a:lnTo>
                    <a:pt x="11720" y="4003"/>
                  </a:lnTo>
                  <a:lnTo>
                    <a:pt x="11721" y="4004"/>
                  </a:lnTo>
                  <a:cubicBezTo>
                    <a:pt x="11721" y="4004"/>
                    <a:pt x="11721" y="4004"/>
                    <a:pt x="11721" y="4004"/>
                  </a:cubicBezTo>
                  <a:lnTo>
                    <a:pt x="11721" y="4004"/>
                  </a:lnTo>
                  <a:cubicBezTo>
                    <a:pt x="11723" y="4005"/>
                    <a:pt x="11725" y="4005"/>
                    <a:pt x="11727" y="4005"/>
                  </a:cubicBezTo>
                  <a:cubicBezTo>
                    <a:pt x="11739" y="4005"/>
                    <a:pt x="11759" y="3991"/>
                    <a:pt x="11772" y="3986"/>
                  </a:cubicBezTo>
                  <a:lnTo>
                    <a:pt x="11772" y="3986"/>
                  </a:lnTo>
                  <a:cubicBezTo>
                    <a:pt x="11768" y="3987"/>
                    <a:pt x="11763" y="3988"/>
                    <a:pt x="11758" y="3988"/>
                  </a:cubicBezTo>
                  <a:cubicBezTo>
                    <a:pt x="11749" y="3988"/>
                    <a:pt x="11741" y="3985"/>
                    <a:pt x="11733" y="3979"/>
                  </a:cubicBezTo>
                  <a:close/>
                  <a:moveTo>
                    <a:pt x="9088" y="4183"/>
                  </a:moveTo>
                  <a:cubicBezTo>
                    <a:pt x="9081" y="4186"/>
                    <a:pt x="9074" y="4189"/>
                    <a:pt x="9067" y="4193"/>
                  </a:cubicBezTo>
                  <a:lnTo>
                    <a:pt x="9067" y="4193"/>
                  </a:lnTo>
                  <a:cubicBezTo>
                    <a:pt x="9073" y="4191"/>
                    <a:pt x="9079" y="4188"/>
                    <a:pt x="9088" y="4183"/>
                  </a:cubicBezTo>
                  <a:close/>
                  <a:moveTo>
                    <a:pt x="8708" y="4242"/>
                  </a:moveTo>
                  <a:cubicBezTo>
                    <a:pt x="8705" y="4242"/>
                    <a:pt x="8696" y="4250"/>
                    <a:pt x="8673" y="4275"/>
                  </a:cubicBezTo>
                  <a:cubicBezTo>
                    <a:pt x="8677" y="4275"/>
                    <a:pt x="8681" y="4275"/>
                    <a:pt x="8685" y="4275"/>
                  </a:cubicBezTo>
                  <a:cubicBezTo>
                    <a:pt x="8695" y="4275"/>
                    <a:pt x="8705" y="4276"/>
                    <a:pt x="8715" y="4278"/>
                  </a:cubicBezTo>
                  <a:cubicBezTo>
                    <a:pt x="8698" y="4272"/>
                    <a:pt x="8714" y="4242"/>
                    <a:pt x="8708" y="4242"/>
                  </a:cubicBezTo>
                  <a:close/>
                  <a:moveTo>
                    <a:pt x="12234" y="4271"/>
                  </a:moveTo>
                  <a:cubicBezTo>
                    <a:pt x="12234" y="4273"/>
                    <a:pt x="12234" y="4276"/>
                    <a:pt x="12235" y="4281"/>
                  </a:cubicBezTo>
                  <a:lnTo>
                    <a:pt x="12235" y="4281"/>
                  </a:lnTo>
                  <a:cubicBezTo>
                    <a:pt x="12236" y="4278"/>
                    <a:pt x="12235" y="4274"/>
                    <a:pt x="12234" y="4271"/>
                  </a:cubicBezTo>
                  <a:close/>
                  <a:moveTo>
                    <a:pt x="12235" y="4281"/>
                  </a:moveTo>
                  <a:lnTo>
                    <a:pt x="12235" y="4281"/>
                  </a:lnTo>
                  <a:cubicBezTo>
                    <a:pt x="12235" y="4282"/>
                    <a:pt x="12234" y="4284"/>
                    <a:pt x="12234" y="4285"/>
                  </a:cubicBezTo>
                  <a:lnTo>
                    <a:pt x="12236" y="4285"/>
                  </a:lnTo>
                  <a:cubicBezTo>
                    <a:pt x="12236" y="4284"/>
                    <a:pt x="12235" y="4282"/>
                    <a:pt x="12235" y="4281"/>
                  </a:cubicBezTo>
                  <a:close/>
                  <a:moveTo>
                    <a:pt x="15449" y="4442"/>
                  </a:moveTo>
                  <a:lnTo>
                    <a:pt x="15449" y="4442"/>
                  </a:lnTo>
                  <a:cubicBezTo>
                    <a:pt x="15602" y="4500"/>
                    <a:pt x="15658" y="4565"/>
                    <a:pt x="15727" y="4656"/>
                  </a:cubicBezTo>
                  <a:lnTo>
                    <a:pt x="15755" y="4463"/>
                  </a:lnTo>
                  <a:lnTo>
                    <a:pt x="15449" y="4442"/>
                  </a:lnTo>
                  <a:close/>
                  <a:moveTo>
                    <a:pt x="15727" y="4656"/>
                  </a:moveTo>
                  <a:lnTo>
                    <a:pt x="15727" y="4663"/>
                  </a:lnTo>
                  <a:lnTo>
                    <a:pt x="15736" y="4667"/>
                  </a:lnTo>
                  <a:lnTo>
                    <a:pt x="15736" y="4667"/>
                  </a:lnTo>
                  <a:cubicBezTo>
                    <a:pt x="15735" y="4666"/>
                    <a:pt x="15735" y="4666"/>
                    <a:pt x="15734" y="4665"/>
                  </a:cubicBezTo>
                  <a:lnTo>
                    <a:pt x="15734" y="4665"/>
                  </a:lnTo>
                  <a:cubicBezTo>
                    <a:pt x="15735" y="4665"/>
                    <a:pt x="15735" y="4666"/>
                    <a:pt x="15735" y="4666"/>
                  </a:cubicBezTo>
                  <a:lnTo>
                    <a:pt x="15735" y="4666"/>
                  </a:lnTo>
                  <a:lnTo>
                    <a:pt x="15727" y="4656"/>
                  </a:lnTo>
                  <a:close/>
                  <a:moveTo>
                    <a:pt x="12505" y="4795"/>
                  </a:moveTo>
                  <a:cubicBezTo>
                    <a:pt x="12503" y="4799"/>
                    <a:pt x="12500" y="4804"/>
                    <a:pt x="12500" y="4809"/>
                  </a:cubicBezTo>
                  <a:cubicBezTo>
                    <a:pt x="12505" y="4804"/>
                    <a:pt x="12507" y="4802"/>
                    <a:pt x="12507" y="4797"/>
                  </a:cubicBezTo>
                  <a:lnTo>
                    <a:pt x="12505" y="4795"/>
                  </a:lnTo>
                  <a:close/>
                  <a:moveTo>
                    <a:pt x="5304" y="4939"/>
                  </a:moveTo>
                  <a:lnTo>
                    <a:pt x="5304" y="4939"/>
                  </a:lnTo>
                  <a:cubicBezTo>
                    <a:pt x="5288" y="4954"/>
                    <a:pt x="5272" y="4970"/>
                    <a:pt x="5256" y="4988"/>
                  </a:cubicBezTo>
                  <a:lnTo>
                    <a:pt x="5256" y="4988"/>
                  </a:lnTo>
                  <a:cubicBezTo>
                    <a:pt x="5272" y="4973"/>
                    <a:pt x="5288" y="4957"/>
                    <a:pt x="5304" y="4939"/>
                  </a:cubicBezTo>
                  <a:close/>
                  <a:moveTo>
                    <a:pt x="12792" y="5013"/>
                  </a:moveTo>
                  <a:cubicBezTo>
                    <a:pt x="12792" y="5015"/>
                    <a:pt x="12792" y="5015"/>
                    <a:pt x="12792" y="5017"/>
                  </a:cubicBezTo>
                  <a:lnTo>
                    <a:pt x="12795" y="5022"/>
                  </a:lnTo>
                  <a:cubicBezTo>
                    <a:pt x="12795" y="5020"/>
                    <a:pt x="12792" y="5015"/>
                    <a:pt x="12792" y="5013"/>
                  </a:cubicBezTo>
                  <a:close/>
                  <a:moveTo>
                    <a:pt x="12795" y="5020"/>
                  </a:moveTo>
                  <a:lnTo>
                    <a:pt x="12795" y="5020"/>
                  </a:lnTo>
                  <a:cubicBezTo>
                    <a:pt x="12797" y="5027"/>
                    <a:pt x="12802" y="5034"/>
                    <a:pt x="12806" y="5038"/>
                  </a:cubicBezTo>
                  <a:lnTo>
                    <a:pt x="12795" y="5020"/>
                  </a:lnTo>
                  <a:close/>
                  <a:moveTo>
                    <a:pt x="16660" y="5025"/>
                  </a:moveTo>
                  <a:lnTo>
                    <a:pt x="16660" y="5025"/>
                  </a:lnTo>
                  <a:cubicBezTo>
                    <a:pt x="16663" y="5025"/>
                    <a:pt x="16670" y="5030"/>
                    <a:pt x="16687" y="5045"/>
                  </a:cubicBezTo>
                  <a:lnTo>
                    <a:pt x="16687" y="5045"/>
                  </a:lnTo>
                  <a:cubicBezTo>
                    <a:pt x="16681" y="5044"/>
                    <a:pt x="16676" y="5044"/>
                    <a:pt x="16671" y="5044"/>
                  </a:cubicBezTo>
                  <a:cubicBezTo>
                    <a:pt x="16666" y="5044"/>
                    <a:pt x="16661" y="5044"/>
                    <a:pt x="16657" y="5045"/>
                  </a:cubicBezTo>
                  <a:cubicBezTo>
                    <a:pt x="16661" y="5038"/>
                    <a:pt x="16655" y="5025"/>
                    <a:pt x="16660" y="5025"/>
                  </a:cubicBezTo>
                  <a:close/>
                  <a:moveTo>
                    <a:pt x="12806" y="5038"/>
                  </a:moveTo>
                  <a:lnTo>
                    <a:pt x="12832" y="5082"/>
                  </a:lnTo>
                  <a:cubicBezTo>
                    <a:pt x="12846" y="5078"/>
                    <a:pt x="12822" y="5059"/>
                    <a:pt x="12806" y="5038"/>
                  </a:cubicBezTo>
                  <a:close/>
                  <a:moveTo>
                    <a:pt x="5256" y="4988"/>
                  </a:moveTo>
                  <a:cubicBezTo>
                    <a:pt x="5140" y="5093"/>
                    <a:pt x="5034" y="5109"/>
                    <a:pt x="5105" y="5152"/>
                  </a:cubicBezTo>
                  <a:cubicBezTo>
                    <a:pt x="5156" y="5104"/>
                    <a:pt x="5206" y="5042"/>
                    <a:pt x="5256" y="4988"/>
                  </a:cubicBezTo>
                  <a:close/>
                  <a:moveTo>
                    <a:pt x="8057" y="5250"/>
                  </a:moveTo>
                  <a:cubicBezTo>
                    <a:pt x="8056" y="5252"/>
                    <a:pt x="8055" y="5255"/>
                    <a:pt x="8054" y="5256"/>
                  </a:cubicBezTo>
                  <a:lnTo>
                    <a:pt x="8045" y="5265"/>
                  </a:lnTo>
                  <a:lnTo>
                    <a:pt x="8045" y="5265"/>
                  </a:lnTo>
                  <a:cubicBezTo>
                    <a:pt x="8046" y="5263"/>
                    <a:pt x="8048" y="5261"/>
                    <a:pt x="8049" y="5258"/>
                  </a:cubicBezTo>
                  <a:cubicBezTo>
                    <a:pt x="8052" y="5255"/>
                    <a:pt x="8054" y="5253"/>
                    <a:pt x="8057" y="5250"/>
                  </a:cubicBezTo>
                  <a:close/>
                  <a:moveTo>
                    <a:pt x="7763" y="5265"/>
                  </a:moveTo>
                  <a:lnTo>
                    <a:pt x="7750" y="5279"/>
                  </a:lnTo>
                  <a:cubicBezTo>
                    <a:pt x="7754" y="5274"/>
                    <a:pt x="7759" y="5270"/>
                    <a:pt x="7763" y="5265"/>
                  </a:cubicBezTo>
                  <a:close/>
                  <a:moveTo>
                    <a:pt x="16352" y="5271"/>
                  </a:moveTo>
                  <a:cubicBezTo>
                    <a:pt x="16354" y="5275"/>
                    <a:pt x="16357" y="5279"/>
                    <a:pt x="16360" y="5284"/>
                  </a:cubicBezTo>
                  <a:cubicBezTo>
                    <a:pt x="16357" y="5279"/>
                    <a:pt x="16355" y="5275"/>
                    <a:pt x="16352" y="5271"/>
                  </a:cubicBezTo>
                  <a:close/>
                  <a:moveTo>
                    <a:pt x="15233" y="5268"/>
                  </a:moveTo>
                  <a:cubicBezTo>
                    <a:pt x="15241" y="5275"/>
                    <a:pt x="15254" y="5286"/>
                    <a:pt x="15264" y="5293"/>
                  </a:cubicBezTo>
                  <a:lnTo>
                    <a:pt x="15264" y="5293"/>
                  </a:lnTo>
                  <a:cubicBezTo>
                    <a:pt x="15252" y="5283"/>
                    <a:pt x="15242" y="5274"/>
                    <a:pt x="15233" y="5268"/>
                  </a:cubicBezTo>
                  <a:close/>
                  <a:moveTo>
                    <a:pt x="8049" y="5302"/>
                  </a:moveTo>
                  <a:cubicBezTo>
                    <a:pt x="8052" y="5309"/>
                    <a:pt x="8052" y="5316"/>
                    <a:pt x="8052" y="5323"/>
                  </a:cubicBezTo>
                  <a:cubicBezTo>
                    <a:pt x="8040" y="5340"/>
                    <a:pt x="8031" y="5345"/>
                    <a:pt x="8024" y="5345"/>
                  </a:cubicBezTo>
                  <a:cubicBezTo>
                    <a:pt x="8022" y="5345"/>
                    <a:pt x="8020" y="5345"/>
                    <a:pt x="8019" y="5344"/>
                  </a:cubicBezTo>
                  <a:cubicBezTo>
                    <a:pt x="8026" y="5335"/>
                    <a:pt x="8035" y="5323"/>
                    <a:pt x="8047" y="5309"/>
                  </a:cubicBezTo>
                  <a:lnTo>
                    <a:pt x="8047" y="5302"/>
                  </a:lnTo>
                  <a:close/>
                  <a:moveTo>
                    <a:pt x="16453" y="5374"/>
                  </a:moveTo>
                  <a:lnTo>
                    <a:pt x="16453" y="5374"/>
                  </a:lnTo>
                  <a:cubicBezTo>
                    <a:pt x="16455" y="5376"/>
                    <a:pt x="16457" y="5377"/>
                    <a:pt x="16460" y="5378"/>
                  </a:cubicBezTo>
                  <a:lnTo>
                    <a:pt x="16460" y="5378"/>
                  </a:lnTo>
                  <a:lnTo>
                    <a:pt x="16453" y="5374"/>
                  </a:lnTo>
                  <a:close/>
                  <a:moveTo>
                    <a:pt x="7685" y="5349"/>
                  </a:moveTo>
                  <a:cubicBezTo>
                    <a:pt x="7697" y="5353"/>
                    <a:pt x="7701" y="5370"/>
                    <a:pt x="7690" y="5379"/>
                  </a:cubicBezTo>
                  <a:lnTo>
                    <a:pt x="7690" y="5377"/>
                  </a:lnTo>
                  <a:cubicBezTo>
                    <a:pt x="7690" y="5374"/>
                    <a:pt x="7689" y="5373"/>
                    <a:pt x="7687" y="5373"/>
                  </a:cubicBezTo>
                  <a:cubicBezTo>
                    <a:pt x="7678" y="5373"/>
                    <a:pt x="7653" y="5390"/>
                    <a:pt x="7632" y="5400"/>
                  </a:cubicBezTo>
                  <a:cubicBezTo>
                    <a:pt x="7648" y="5386"/>
                    <a:pt x="7667" y="5370"/>
                    <a:pt x="7685" y="5349"/>
                  </a:cubicBezTo>
                  <a:close/>
                  <a:moveTo>
                    <a:pt x="15841" y="5481"/>
                  </a:moveTo>
                  <a:lnTo>
                    <a:pt x="15841" y="5481"/>
                  </a:lnTo>
                  <a:cubicBezTo>
                    <a:pt x="15843" y="5488"/>
                    <a:pt x="15848" y="5495"/>
                    <a:pt x="15852" y="5504"/>
                  </a:cubicBezTo>
                  <a:lnTo>
                    <a:pt x="15885" y="5532"/>
                  </a:lnTo>
                  <a:lnTo>
                    <a:pt x="15841" y="5481"/>
                  </a:lnTo>
                  <a:close/>
                  <a:moveTo>
                    <a:pt x="13279" y="5544"/>
                  </a:moveTo>
                  <a:lnTo>
                    <a:pt x="13279" y="5544"/>
                  </a:lnTo>
                  <a:cubicBezTo>
                    <a:pt x="13279" y="5544"/>
                    <a:pt x="13279" y="5544"/>
                    <a:pt x="13278" y="5544"/>
                  </a:cubicBezTo>
                  <a:lnTo>
                    <a:pt x="13278" y="5544"/>
                  </a:lnTo>
                  <a:lnTo>
                    <a:pt x="13279" y="5544"/>
                  </a:lnTo>
                  <a:close/>
                  <a:moveTo>
                    <a:pt x="13278" y="5544"/>
                  </a:moveTo>
                  <a:lnTo>
                    <a:pt x="13251" y="5562"/>
                  </a:lnTo>
                  <a:cubicBezTo>
                    <a:pt x="13260" y="5570"/>
                    <a:pt x="13265" y="5573"/>
                    <a:pt x="13267" y="5573"/>
                  </a:cubicBezTo>
                  <a:cubicBezTo>
                    <a:pt x="13274" y="5573"/>
                    <a:pt x="13266" y="5553"/>
                    <a:pt x="13278" y="5544"/>
                  </a:cubicBezTo>
                  <a:close/>
                  <a:moveTo>
                    <a:pt x="16033" y="5629"/>
                  </a:moveTo>
                  <a:lnTo>
                    <a:pt x="16029" y="5680"/>
                  </a:lnTo>
                  <a:cubicBezTo>
                    <a:pt x="16048" y="5697"/>
                    <a:pt x="16067" y="5705"/>
                    <a:pt x="16078" y="5705"/>
                  </a:cubicBezTo>
                  <a:cubicBezTo>
                    <a:pt x="16097" y="5705"/>
                    <a:pt x="16094" y="5679"/>
                    <a:pt x="16036" y="5632"/>
                  </a:cubicBezTo>
                  <a:lnTo>
                    <a:pt x="16033" y="5629"/>
                  </a:lnTo>
                  <a:close/>
                  <a:moveTo>
                    <a:pt x="13689" y="5694"/>
                  </a:moveTo>
                  <a:lnTo>
                    <a:pt x="13655" y="5701"/>
                  </a:lnTo>
                  <a:lnTo>
                    <a:pt x="13703" y="5738"/>
                  </a:lnTo>
                  <a:lnTo>
                    <a:pt x="13689" y="5694"/>
                  </a:lnTo>
                  <a:close/>
                  <a:moveTo>
                    <a:pt x="7319" y="5980"/>
                  </a:moveTo>
                  <a:cubicBezTo>
                    <a:pt x="7317" y="5981"/>
                    <a:pt x="7314" y="5983"/>
                    <a:pt x="7312" y="5984"/>
                  </a:cubicBezTo>
                  <a:cubicBezTo>
                    <a:pt x="7315" y="5983"/>
                    <a:pt x="7317" y="5981"/>
                    <a:pt x="7319" y="5980"/>
                  </a:cubicBezTo>
                  <a:close/>
                  <a:moveTo>
                    <a:pt x="17765" y="5793"/>
                  </a:moveTo>
                  <a:cubicBezTo>
                    <a:pt x="17760" y="5793"/>
                    <a:pt x="17756" y="5796"/>
                    <a:pt x="17753" y="5803"/>
                  </a:cubicBezTo>
                  <a:lnTo>
                    <a:pt x="17746" y="5875"/>
                  </a:lnTo>
                  <a:cubicBezTo>
                    <a:pt x="17814" y="5928"/>
                    <a:pt x="17872" y="5991"/>
                    <a:pt x="17923" y="6061"/>
                  </a:cubicBezTo>
                  <a:cubicBezTo>
                    <a:pt x="17858" y="5939"/>
                    <a:pt x="17795" y="5793"/>
                    <a:pt x="17765" y="5793"/>
                  </a:cubicBezTo>
                  <a:close/>
                  <a:moveTo>
                    <a:pt x="13708" y="6072"/>
                  </a:moveTo>
                  <a:lnTo>
                    <a:pt x="13766" y="6114"/>
                  </a:lnTo>
                  <a:lnTo>
                    <a:pt x="13724" y="6081"/>
                  </a:lnTo>
                  <a:lnTo>
                    <a:pt x="13708" y="6072"/>
                  </a:lnTo>
                  <a:close/>
                  <a:moveTo>
                    <a:pt x="14119" y="6204"/>
                  </a:moveTo>
                  <a:lnTo>
                    <a:pt x="14119" y="6204"/>
                  </a:lnTo>
                  <a:cubicBezTo>
                    <a:pt x="14119" y="6204"/>
                    <a:pt x="14119" y="6204"/>
                    <a:pt x="14119" y="6205"/>
                  </a:cubicBezTo>
                  <a:lnTo>
                    <a:pt x="14119" y="6205"/>
                  </a:lnTo>
                  <a:cubicBezTo>
                    <a:pt x="14119" y="6204"/>
                    <a:pt x="14119" y="6204"/>
                    <a:pt x="14118" y="6204"/>
                  </a:cubicBezTo>
                  <a:lnTo>
                    <a:pt x="14119" y="6204"/>
                  </a:lnTo>
                  <a:close/>
                  <a:moveTo>
                    <a:pt x="14165" y="6225"/>
                  </a:moveTo>
                  <a:cubicBezTo>
                    <a:pt x="14176" y="6244"/>
                    <a:pt x="14193" y="6258"/>
                    <a:pt x="14211" y="6271"/>
                  </a:cubicBezTo>
                  <a:cubicBezTo>
                    <a:pt x="14199" y="6253"/>
                    <a:pt x="14183" y="6237"/>
                    <a:pt x="14165" y="6225"/>
                  </a:cubicBezTo>
                  <a:close/>
                  <a:moveTo>
                    <a:pt x="16625" y="6308"/>
                  </a:moveTo>
                  <a:cubicBezTo>
                    <a:pt x="16624" y="6308"/>
                    <a:pt x="16624" y="6308"/>
                    <a:pt x="16623" y="6308"/>
                  </a:cubicBezTo>
                  <a:lnTo>
                    <a:pt x="16623" y="6308"/>
                  </a:lnTo>
                  <a:cubicBezTo>
                    <a:pt x="16625" y="6309"/>
                    <a:pt x="16627" y="6309"/>
                    <a:pt x="16628" y="6309"/>
                  </a:cubicBezTo>
                  <a:cubicBezTo>
                    <a:pt x="16628" y="6309"/>
                    <a:pt x="16629" y="6309"/>
                    <a:pt x="16629" y="6309"/>
                  </a:cubicBezTo>
                  <a:cubicBezTo>
                    <a:pt x="16629" y="6309"/>
                    <a:pt x="16627" y="6308"/>
                    <a:pt x="16625" y="6308"/>
                  </a:cubicBezTo>
                  <a:close/>
                  <a:moveTo>
                    <a:pt x="3874" y="6218"/>
                  </a:moveTo>
                  <a:lnTo>
                    <a:pt x="3828" y="6343"/>
                  </a:lnTo>
                  <a:cubicBezTo>
                    <a:pt x="3962" y="6209"/>
                    <a:pt x="3883" y="6248"/>
                    <a:pt x="3874" y="6218"/>
                  </a:cubicBezTo>
                  <a:close/>
                  <a:moveTo>
                    <a:pt x="16750" y="6387"/>
                  </a:moveTo>
                  <a:lnTo>
                    <a:pt x="16750" y="6387"/>
                  </a:lnTo>
                  <a:cubicBezTo>
                    <a:pt x="16752" y="6390"/>
                    <a:pt x="16754" y="6394"/>
                    <a:pt x="16756" y="6399"/>
                  </a:cubicBezTo>
                  <a:cubicBezTo>
                    <a:pt x="16770" y="6407"/>
                    <a:pt x="16782" y="6417"/>
                    <a:pt x="16793" y="6428"/>
                  </a:cubicBezTo>
                  <a:lnTo>
                    <a:pt x="16793" y="6428"/>
                  </a:lnTo>
                  <a:cubicBezTo>
                    <a:pt x="16779" y="6413"/>
                    <a:pt x="16764" y="6399"/>
                    <a:pt x="16750" y="6387"/>
                  </a:cubicBezTo>
                  <a:close/>
                  <a:moveTo>
                    <a:pt x="16793" y="6428"/>
                  </a:moveTo>
                  <a:cubicBezTo>
                    <a:pt x="16801" y="6437"/>
                    <a:pt x="16808" y="6446"/>
                    <a:pt x="16814" y="6455"/>
                  </a:cubicBezTo>
                  <a:cubicBezTo>
                    <a:pt x="16808" y="6445"/>
                    <a:pt x="16801" y="6436"/>
                    <a:pt x="16793" y="6428"/>
                  </a:cubicBezTo>
                  <a:close/>
                  <a:moveTo>
                    <a:pt x="17503" y="6424"/>
                  </a:moveTo>
                  <a:cubicBezTo>
                    <a:pt x="17528" y="6441"/>
                    <a:pt x="17554" y="6459"/>
                    <a:pt x="17584" y="6478"/>
                  </a:cubicBezTo>
                  <a:cubicBezTo>
                    <a:pt x="17559" y="6457"/>
                    <a:pt x="17533" y="6441"/>
                    <a:pt x="17503" y="6424"/>
                  </a:cubicBezTo>
                  <a:close/>
                  <a:moveTo>
                    <a:pt x="17317" y="6296"/>
                  </a:moveTo>
                  <a:cubicBezTo>
                    <a:pt x="17301" y="6296"/>
                    <a:pt x="17295" y="6312"/>
                    <a:pt x="17294" y="6353"/>
                  </a:cubicBezTo>
                  <a:lnTo>
                    <a:pt x="17294" y="6353"/>
                  </a:lnTo>
                  <a:cubicBezTo>
                    <a:pt x="17294" y="6353"/>
                    <a:pt x="17294" y="6353"/>
                    <a:pt x="17294" y="6353"/>
                  </a:cubicBezTo>
                  <a:lnTo>
                    <a:pt x="17294" y="6355"/>
                  </a:lnTo>
                  <a:cubicBezTo>
                    <a:pt x="17294" y="6354"/>
                    <a:pt x="17294" y="6353"/>
                    <a:pt x="17294" y="6353"/>
                  </a:cubicBezTo>
                  <a:lnTo>
                    <a:pt x="17294" y="6353"/>
                  </a:lnTo>
                  <a:cubicBezTo>
                    <a:pt x="17380" y="6456"/>
                    <a:pt x="17412" y="6469"/>
                    <a:pt x="17434" y="6469"/>
                  </a:cubicBezTo>
                  <a:cubicBezTo>
                    <a:pt x="17442" y="6469"/>
                    <a:pt x="17448" y="6468"/>
                    <a:pt x="17456" y="6468"/>
                  </a:cubicBezTo>
                  <a:cubicBezTo>
                    <a:pt x="17476" y="6468"/>
                    <a:pt x="17502" y="6480"/>
                    <a:pt x="17573" y="6573"/>
                  </a:cubicBezTo>
                  <a:cubicBezTo>
                    <a:pt x="17577" y="6575"/>
                    <a:pt x="17580" y="6575"/>
                    <a:pt x="17583" y="6575"/>
                  </a:cubicBezTo>
                  <a:cubicBezTo>
                    <a:pt x="17616" y="6575"/>
                    <a:pt x="17466" y="6421"/>
                    <a:pt x="17494" y="6421"/>
                  </a:cubicBezTo>
                  <a:lnTo>
                    <a:pt x="17494" y="6421"/>
                  </a:lnTo>
                  <a:cubicBezTo>
                    <a:pt x="17496" y="6421"/>
                    <a:pt x="17500" y="6422"/>
                    <a:pt x="17505" y="6424"/>
                  </a:cubicBezTo>
                  <a:cubicBezTo>
                    <a:pt x="17404" y="6355"/>
                    <a:pt x="17345" y="6296"/>
                    <a:pt x="17317" y="6296"/>
                  </a:cubicBezTo>
                  <a:close/>
                  <a:moveTo>
                    <a:pt x="16427" y="6450"/>
                  </a:moveTo>
                  <a:cubicBezTo>
                    <a:pt x="16467" y="6499"/>
                    <a:pt x="16522" y="6554"/>
                    <a:pt x="16578" y="6610"/>
                  </a:cubicBezTo>
                  <a:lnTo>
                    <a:pt x="16427" y="6450"/>
                  </a:lnTo>
                  <a:close/>
                  <a:moveTo>
                    <a:pt x="14334" y="6668"/>
                  </a:moveTo>
                  <a:cubicBezTo>
                    <a:pt x="14336" y="6676"/>
                    <a:pt x="14340" y="6682"/>
                    <a:pt x="14345" y="6684"/>
                  </a:cubicBezTo>
                  <a:lnTo>
                    <a:pt x="14345" y="6684"/>
                  </a:lnTo>
                  <a:lnTo>
                    <a:pt x="14334" y="6668"/>
                  </a:lnTo>
                  <a:close/>
                  <a:moveTo>
                    <a:pt x="14345" y="6684"/>
                  </a:moveTo>
                  <a:lnTo>
                    <a:pt x="14346" y="6684"/>
                  </a:lnTo>
                  <a:lnTo>
                    <a:pt x="14348" y="6684"/>
                  </a:lnTo>
                  <a:cubicBezTo>
                    <a:pt x="14347" y="6684"/>
                    <a:pt x="14346" y="6684"/>
                    <a:pt x="14345" y="6684"/>
                  </a:cubicBezTo>
                  <a:close/>
                  <a:moveTo>
                    <a:pt x="14771" y="6776"/>
                  </a:moveTo>
                  <a:cubicBezTo>
                    <a:pt x="14774" y="6779"/>
                    <a:pt x="14776" y="6781"/>
                    <a:pt x="14779" y="6784"/>
                  </a:cubicBezTo>
                  <a:cubicBezTo>
                    <a:pt x="14776" y="6780"/>
                    <a:pt x="14773" y="6778"/>
                    <a:pt x="14771" y="6776"/>
                  </a:cubicBezTo>
                  <a:close/>
                  <a:moveTo>
                    <a:pt x="3751" y="6805"/>
                  </a:moveTo>
                  <a:lnTo>
                    <a:pt x="3649" y="6923"/>
                  </a:lnTo>
                  <a:lnTo>
                    <a:pt x="3703" y="6872"/>
                  </a:lnTo>
                  <a:lnTo>
                    <a:pt x="3751" y="6805"/>
                  </a:lnTo>
                  <a:close/>
                  <a:moveTo>
                    <a:pt x="5981" y="6965"/>
                  </a:moveTo>
                  <a:lnTo>
                    <a:pt x="5970" y="6974"/>
                  </a:lnTo>
                  <a:lnTo>
                    <a:pt x="5976" y="6980"/>
                  </a:lnTo>
                  <a:lnTo>
                    <a:pt x="5976" y="6980"/>
                  </a:lnTo>
                  <a:lnTo>
                    <a:pt x="5977" y="6976"/>
                  </a:lnTo>
                  <a:lnTo>
                    <a:pt x="5978" y="6977"/>
                  </a:lnTo>
                  <a:lnTo>
                    <a:pt x="5981" y="6965"/>
                  </a:lnTo>
                  <a:close/>
                  <a:moveTo>
                    <a:pt x="6294" y="7027"/>
                  </a:moveTo>
                  <a:lnTo>
                    <a:pt x="6262" y="7041"/>
                  </a:lnTo>
                  <a:lnTo>
                    <a:pt x="6232" y="7039"/>
                  </a:lnTo>
                  <a:lnTo>
                    <a:pt x="6294" y="7027"/>
                  </a:lnTo>
                  <a:close/>
                  <a:moveTo>
                    <a:pt x="13898" y="7046"/>
                  </a:moveTo>
                  <a:lnTo>
                    <a:pt x="13898" y="7046"/>
                  </a:lnTo>
                  <a:cubicBezTo>
                    <a:pt x="13902" y="7051"/>
                    <a:pt x="13906" y="7056"/>
                    <a:pt x="13909" y="7059"/>
                  </a:cubicBezTo>
                  <a:lnTo>
                    <a:pt x="13909" y="7059"/>
                  </a:lnTo>
                  <a:cubicBezTo>
                    <a:pt x="13910" y="7059"/>
                    <a:pt x="13910" y="7058"/>
                    <a:pt x="13910" y="7057"/>
                  </a:cubicBezTo>
                  <a:lnTo>
                    <a:pt x="13910" y="7057"/>
                  </a:lnTo>
                  <a:cubicBezTo>
                    <a:pt x="13910" y="7058"/>
                    <a:pt x="13910" y="7058"/>
                    <a:pt x="13911" y="7058"/>
                  </a:cubicBezTo>
                  <a:lnTo>
                    <a:pt x="13911" y="7058"/>
                  </a:lnTo>
                  <a:cubicBezTo>
                    <a:pt x="13909" y="7055"/>
                    <a:pt x="13905" y="7052"/>
                    <a:pt x="13898" y="7046"/>
                  </a:cubicBezTo>
                  <a:close/>
                  <a:moveTo>
                    <a:pt x="6287" y="7057"/>
                  </a:moveTo>
                  <a:lnTo>
                    <a:pt x="6304" y="7076"/>
                  </a:lnTo>
                  <a:lnTo>
                    <a:pt x="6304" y="7076"/>
                  </a:lnTo>
                  <a:cubicBezTo>
                    <a:pt x="6297" y="7073"/>
                    <a:pt x="6289" y="7071"/>
                    <a:pt x="6282" y="7069"/>
                  </a:cubicBezTo>
                  <a:lnTo>
                    <a:pt x="6282" y="7069"/>
                  </a:lnTo>
                  <a:cubicBezTo>
                    <a:pt x="6284" y="7065"/>
                    <a:pt x="6286" y="7061"/>
                    <a:pt x="6287" y="7057"/>
                  </a:cubicBezTo>
                  <a:close/>
                  <a:moveTo>
                    <a:pt x="3977" y="7036"/>
                  </a:moveTo>
                  <a:lnTo>
                    <a:pt x="3977" y="7036"/>
                  </a:lnTo>
                  <a:cubicBezTo>
                    <a:pt x="3966" y="7049"/>
                    <a:pt x="3954" y="7065"/>
                    <a:pt x="3939" y="7085"/>
                  </a:cubicBezTo>
                  <a:cubicBezTo>
                    <a:pt x="3951" y="7069"/>
                    <a:pt x="3964" y="7052"/>
                    <a:pt x="3977" y="7036"/>
                  </a:cubicBezTo>
                  <a:close/>
                  <a:moveTo>
                    <a:pt x="6348" y="7052"/>
                  </a:moveTo>
                  <a:lnTo>
                    <a:pt x="6341" y="7092"/>
                  </a:lnTo>
                  <a:cubicBezTo>
                    <a:pt x="6332" y="7087"/>
                    <a:pt x="6323" y="7083"/>
                    <a:pt x="6314" y="7080"/>
                  </a:cubicBezTo>
                  <a:lnTo>
                    <a:pt x="6314" y="7080"/>
                  </a:lnTo>
                  <a:cubicBezTo>
                    <a:pt x="6326" y="7071"/>
                    <a:pt x="6337" y="7061"/>
                    <a:pt x="6348" y="7052"/>
                  </a:cubicBezTo>
                  <a:close/>
                  <a:moveTo>
                    <a:pt x="13341" y="7091"/>
                  </a:moveTo>
                  <a:cubicBezTo>
                    <a:pt x="13336" y="7091"/>
                    <a:pt x="13330" y="7091"/>
                    <a:pt x="13326" y="7092"/>
                  </a:cubicBezTo>
                  <a:cubicBezTo>
                    <a:pt x="13326" y="7093"/>
                    <a:pt x="13327" y="7094"/>
                    <a:pt x="13327" y="7095"/>
                  </a:cubicBezTo>
                  <a:lnTo>
                    <a:pt x="13327" y="7095"/>
                  </a:lnTo>
                  <a:cubicBezTo>
                    <a:pt x="13328" y="7095"/>
                    <a:pt x="13328" y="7095"/>
                    <a:pt x="13328" y="7094"/>
                  </a:cubicBezTo>
                  <a:cubicBezTo>
                    <a:pt x="13329" y="7095"/>
                    <a:pt x="13330" y="7096"/>
                    <a:pt x="13331" y="7096"/>
                  </a:cubicBezTo>
                  <a:lnTo>
                    <a:pt x="13331" y="7096"/>
                  </a:lnTo>
                  <a:cubicBezTo>
                    <a:pt x="13335" y="7093"/>
                    <a:pt x="13341" y="7092"/>
                    <a:pt x="13346" y="7092"/>
                  </a:cubicBezTo>
                  <a:cubicBezTo>
                    <a:pt x="13352" y="7092"/>
                    <a:pt x="13358" y="7093"/>
                    <a:pt x="13363" y="7097"/>
                  </a:cubicBezTo>
                  <a:lnTo>
                    <a:pt x="13363" y="7094"/>
                  </a:lnTo>
                  <a:cubicBezTo>
                    <a:pt x="13356" y="7092"/>
                    <a:pt x="13348" y="7091"/>
                    <a:pt x="13341" y="7091"/>
                  </a:cubicBezTo>
                  <a:close/>
                  <a:moveTo>
                    <a:pt x="14907" y="7090"/>
                  </a:moveTo>
                  <a:lnTo>
                    <a:pt x="14932" y="7094"/>
                  </a:lnTo>
                  <a:lnTo>
                    <a:pt x="14930" y="7097"/>
                  </a:lnTo>
                  <a:cubicBezTo>
                    <a:pt x="14923" y="7097"/>
                    <a:pt x="14914" y="7094"/>
                    <a:pt x="14907" y="7090"/>
                  </a:cubicBezTo>
                  <a:close/>
                  <a:moveTo>
                    <a:pt x="12804" y="7094"/>
                  </a:moveTo>
                  <a:lnTo>
                    <a:pt x="12804" y="7094"/>
                  </a:lnTo>
                  <a:cubicBezTo>
                    <a:pt x="12806" y="7097"/>
                    <a:pt x="12808" y="7098"/>
                    <a:pt x="12809" y="7100"/>
                  </a:cubicBezTo>
                  <a:lnTo>
                    <a:pt x="12809" y="7100"/>
                  </a:lnTo>
                  <a:cubicBezTo>
                    <a:pt x="12811" y="7099"/>
                    <a:pt x="12812" y="7099"/>
                    <a:pt x="12813" y="7099"/>
                  </a:cubicBezTo>
                  <a:cubicBezTo>
                    <a:pt x="12814" y="7100"/>
                    <a:pt x="12816" y="7101"/>
                    <a:pt x="12817" y="7101"/>
                  </a:cubicBezTo>
                  <a:lnTo>
                    <a:pt x="12832" y="7101"/>
                  </a:lnTo>
                  <a:lnTo>
                    <a:pt x="12804" y="7094"/>
                  </a:lnTo>
                  <a:close/>
                  <a:moveTo>
                    <a:pt x="12918" y="7062"/>
                  </a:moveTo>
                  <a:cubicBezTo>
                    <a:pt x="12914" y="7062"/>
                    <a:pt x="12909" y="7063"/>
                    <a:pt x="12904" y="7064"/>
                  </a:cubicBezTo>
                  <a:lnTo>
                    <a:pt x="12915" y="7104"/>
                  </a:lnTo>
                  <a:cubicBezTo>
                    <a:pt x="12942" y="7098"/>
                    <a:pt x="12949" y="7062"/>
                    <a:pt x="12918" y="7062"/>
                  </a:cubicBezTo>
                  <a:close/>
                  <a:moveTo>
                    <a:pt x="14703" y="7009"/>
                  </a:moveTo>
                  <a:cubicBezTo>
                    <a:pt x="14709" y="7009"/>
                    <a:pt x="14717" y="7010"/>
                    <a:pt x="14726" y="7013"/>
                  </a:cubicBezTo>
                  <a:cubicBezTo>
                    <a:pt x="14738" y="7046"/>
                    <a:pt x="14797" y="7074"/>
                    <a:pt x="14800" y="7106"/>
                  </a:cubicBezTo>
                  <a:lnTo>
                    <a:pt x="14800" y="7106"/>
                  </a:lnTo>
                  <a:cubicBezTo>
                    <a:pt x="14793" y="7103"/>
                    <a:pt x="14786" y="7101"/>
                    <a:pt x="14779" y="7099"/>
                  </a:cubicBezTo>
                  <a:lnTo>
                    <a:pt x="14779" y="7099"/>
                  </a:lnTo>
                  <a:cubicBezTo>
                    <a:pt x="14770" y="7089"/>
                    <a:pt x="14764" y="7085"/>
                    <a:pt x="14760" y="7085"/>
                  </a:cubicBezTo>
                  <a:cubicBezTo>
                    <a:pt x="14756" y="7085"/>
                    <a:pt x="14754" y="7088"/>
                    <a:pt x="14753" y="7092"/>
                  </a:cubicBezTo>
                  <a:lnTo>
                    <a:pt x="14753" y="7092"/>
                  </a:lnTo>
                  <a:cubicBezTo>
                    <a:pt x="14743" y="7090"/>
                    <a:pt x="14733" y="7089"/>
                    <a:pt x="14723" y="7089"/>
                  </a:cubicBezTo>
                  <a:cubicBezTo>
                    <a:pt x="14717" y="7089"/>
                    <a:pt x="14711" y="7089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10" y="7094"/>
                    <a:pt x="14715" y="7098"/>
                    <a:pt x="14720" y="7102"/>
                  </a:cubicBezTo>
                  <a:lnTo>
                    <a:pt x="14720" y="7102"/>
                  </a:lnTo>
                  <a:cubicBezTo>
                    <a:pt x="14716" y="7099"/>
                    <a:pt x="14711" y="7095"/>
                    <a:pt x="14705" y="7090"/>
                  </a:cubicBezTo>
                  <a:lnTo>
                    <a:pt x="14705" y="7090"/>
                  </a:lnTo>
                  <a:cubicBezTo>
                    <a:pt x="14699" y="7091"/>
                    <a:pt x="14693" y="7092"/>
                    <a:pt x="14686" y="7094"/>
                  </a:cubicBezTo>
                  <a:cubicBezTo>
                    <a:pt x="14653" y="7079"/>
                    <a:pt x="14681" y="7055"/>
                    <a:pt x="14656" y="7043"/>
                  </a:cubicBezTo>
                  <a:lnTo>
                    <a:pt x="14656" y="7043"/>
                  </a:lnTo>
                  <a:cubicBezTo>
                    <a:pt x="14674" y="7038"/>
                    <a:pt x="14675" y="7009"/>
                    <a:pt x="14703" y="7009"/>
                  </a:cubicBezTo>
                  <a:close/>
                  <a:moveTo>
                    <a:pt x="11187" y="7083"/>
                  </a:moveTo>
                  <a:cubicBezTo>
                    <a:pt x="11174" y="7083"/>
                    <a:pt x="11161" y="7086"/>
                    <a:pt x="11149" y="7092"/>
                  </a:cubicBezTo>
                  <a:cubicBezTo>
                    <a:pt x="11181" y="7094"/>
                    <a:pt x="11214" y="7107"/>
                    <a:pt x="11234" y="7107"/>
                  </a:cubicBezTo>
                  <a:cubicBezTo>
                    <a:pt x="11237" y="7107"/>
                    <a:pt x="11239" y="7107"/>
                    <a:pt x="11241" y="7106"/>
                  </a:cubicBezTo>
                  <a:lnTo>
                    <a:pt x="11241" y="7104"/>
                  </a:lnTo>
                  <a:cubicBezTo>
                    <a:pt x="11226" y="7090"/>
                    <a:pt x="11206" y="7083"/>
                    <a:pt x="11187" y="7083"/>
                  </a:cubicBezTo>
                  <a:close/>
                  <a:moveTo>
                    <a:pt x="14885" y="7115"/>
                  </a:moveTo>
                  <a:lnTo>
                    <a:pt x="14885" y="7115"/>
                  </a:lnTo>
                  <a:cubicBezTo>
                    <a:pt x="14882" y="7116"/>
                    <a:pt x="14878" y="7117"/>
                    <a:pt x="14875" y="7118"/>
                  </a:cubicBezTo>
                  <a:lnTo>
                    <a:pt x="14875" y="7118"/>
                  </a:lnTo>
                  <a:cubicBezTo>
                    <a:pt x="14878" y="7117"/>
                    <a:pt x="14882" y="7116"/>
                    <a:pt x="14885" y="7115"/>
                  </a:cubicBezTo>
                  <a:close/>
                  <a:moveTo>
                    <a:pt x="13265" y="7118"/>
                  </a:moveTo>
                  <a:lnTo>
                    <a:pt x="13265" y="7118"/>
                  </a:lnTo>
                  <a:cubicBezTo>
                    <a:pt x="13265" y="7118"/>
                    <a:pt x="13264" y="7119"/>
                    <a:pt x="13264" y="7120"/>
                  </a:cubicBezTo>
                  <a:lnTo>
                    <a:pt x="13264" y="7120"/>
                  </a:lnTo>
                  <a:cubicBezTo>
                    <a:pt x="13265" y="7120"/>
                    <a:pt x="13265" y="7119"/>
                    <a:pt x="13265" y="7118"/>
                  </a:cubicBezTo>
                  <a:close/>
                  <a:moveTo>
                    <a:pt x="9762" y="7050"/>
                  </a:moveTo>
                  <a:cubicBezTo>
                    <a:pt x="9825" y="7083"/>
                    <a:pt x="9660" y="7090"/>
                    <a:pt x="9755" y="7125"/>
                  </a:cubicBezTo>
                  <a:cubicBezTo>
                    <a:pt x="9746" y="7113"/>
                    <a:pt x="9839" y="7071"/>
                    <a:pt x="9762" y="7050"/>
                  </a:cubicBezTo>
                  <a:close/>
                  <a:moveTo>
                    <a:pt x="14731" y="7136"/>
                  </a:moveTo>
                  <a:cubicBezTo>
                    <a:pt x="14732" y="7136"/>
                    <a:pt x="14734" y="7136"/>
                    <a:pt x="14737" y="7138"/>
                  </a:cubicBezTo>
                  <a:cubicBezTo>
                    <a:pt x="14737" y="7138"/>
                    <a:pt x="14740" y="7141"/>
                    <a:pt x="14740" y="7141"/>
                  </a:cubicBezTo>
                  <a:lnTo>
                    <a:pt x="14740" y="7142"/>
                  </a:lnTo>
                  <a:lnTo>
                    <a:pt x="14740" y="7142"/>
                  </a:lnTo>
                  <a:cubicBezTo>
                    <a:pt x="14739" y="7142"/>
                    <a:pt x="14738" y="7141"/>
                    <a:pt x="14737" y="7141"/>
                  </a:cubicBezTo>
                  <a:lnTo>
                    <a:pt x="14737" y="7141"/>
                  </a:lnTo>
                  <a:cubicBezTo>
                    <a:pt x="14738" y="7141"/>
                    <a:pt x="14738" y="7142"/>
                    <a:pt x="14738" y="7142"/>
                  </a:cubicBezTo>
                  <a:lnTo>
                    <a:pt x="14738" y="7142"/>
                  </a:lnTo>
                  <a:cubicBezTo>
                    <a:pt x="14733" y="7139"/>
                    <a:pt x="14729" y="7136"/>
                    <a:pt x="14731" y="7136"/>
                  </a:cubicBezTo>
                  <a:close/>
                  <a:moveTo>
                    <a:pt x="5866" y="7093"/>
                  </a:moveTo>
                  <a:lnTo>
                    <a:pt x="5615" y="7236"/>
                  </a:lnTo>
                  <a:lnTo>
                    <a:pt x="5746" y="7273"/>
                  </a:lnTo>
                  <a:lnTo>
                    <a:pt x="5746" y="7272"/>
                  </a:lnTo>
                  <a:lnTo>
                    <a:pt x="5866" y="7093"/>
                  </a:lnTo>
                  <a:close/>
                  <a:moveTo>
                    <a:pt x="7066" y="7310"/>
                  </a:moveTo>
                  <a:cubicBezTo>
                    <a:pt x="7066" y="7311"/>
                    <a:pt x="7066" y="7312"/>
                    <a:pt x="7067" y="7313"/>
                  </a:cubicBezTo>
                  <a:lnTo>
                    <a:pt x="7067" y="7313"/>
                  </a:lnTo>
                  <a:lnTo>
                    <a:pt x="7066" y="7310"/>
                  </a:lnTo>
                  <a:close/>
                  <a:moveTo>
                    <a:pt x="15013" y="7312"/>
                  </a:moveTo>
                  <a:lnTo>
                    <a:pt x="14985" y="7319"/>
                  </a:lnTo>
                  <a:cubicBezTo>
                    <a:pt x="14983" y="7318"/>
                    <a:pt x="14982" y="7316"/>
                    <a:pt x="14980" y="7314"/>
                  </a:cubicBezTo>
                  <a:lnTo>
                    <a:pt x="14980" y="7314"/>
                  </a:lnTo>
                  <a:cubicBezTo>
                    <a:pt x="14978" y="7320"/>
                    <a:pt x="14963" y="7324"/>
                    <a:pt x="14951" y="7329"/>
                  </a:cubicBezTo>
                  <a:cubicBezTo>
                    <a:pt x="14953" y="7328"/>
                    <a:pt x="14956" y="7328"/>
                    <a:pt x="14959" y="7328"/>
                  </a:cubicBezTo>
                  <a:cubicBezTo>
                    <a:pt x="14970" y="7328"/>
                    <a:pt x="14980" y="7329"/>
                    <a:pt x="14990" y="7329"/>
                  </a:cubicBezTo>
                  <a:cubicBezTo>
                    <a:pt x="15005" y="7329"/>
                    <a:pt x="15016" y="7327"/>
                    <a:pt x="15013" y="7312"/>
                  </a:cubicBezTo>
                  <a:close/>
                  <a:moveTo>
                    <a:pt x="7067" y="7313"/>
                  </a:moveTo>
                  <a:lnTo>
                    <a:pt x="7078" y="7338"/>
                  </a:lnTo>
                  <a:cubicBezTo>
                    <a:pt x="7095" y="7322"/>
                    <a:pt x="7072" y="7320"/>
                    <a:pt x="7067" y="7313"/>
                  </a:cubicBezTo>
                  <a:close/>
                  <a:moveTo>
                    <a:pt x="14951" y="7333"/>
                  </a:moveTo>
                  <a:cubicBezTo>
                    <a:pt x="14946" y="7333"/>
                    <a:pt x="14941" y="7333"/>
                    <a:pt x="14937" y="7336"/>
                  </a:cubicBezTo>
                  <a:cubicBezTo>
                    <a:pt x="14927" y="7337"/>
                    <a:pt x="14924" y="7338"/>
                    <a:pt x="14924" y="7338"/>
                  </a:cubicBezTo>
                  <a:cubicBezTo>
                    <a:pt x="14926" y="7338"/>
                    <a:pt x="14938" y="7336"/>
                    <a:pt x="14951" y="7333"/>
                  </a:cubicBezTo>
                  <a:close/>
                  <a:moveTo>
                    <a:pt x="6005" y="7340"/>
                  </a:moveTo>
                  <a:lnTo>
                    <a:pt x="5984" y="7345"/>
                  </a:lnTo>
                  <a:cubicBezTo>
                    <a:pt x="5991" y="7345"/>
                    <a:pt x="6000" y="7345"/>
                    <a:pt x="6005" y="7340"/>
                  </a:cubicBezTo>
                  <a:close/>
                  <a:moveTo>
                    <a:pt x="6300" y="7347"/>
                  </a:moveTo>
                  <a:cubicBezTo>
                    <a:pt x="6292" y="7348"/>
                    <a:pt x="6282" y="7351"/>
                    <a:pt x="6269" y="7356"/>
                  </a:cubicBezTo>
                  <a:cubicBezTo>
                    <a:pt x="6279" y="7353"/>
                    <a:pt x="6290" y="7350"/>
                    <a:pt x="6300" y="7347"/>
                  </a:cubicBezTo>
                  <a:close/>
                  <a:moveTo>
                    <a:pt x="2765" y="7360"/>
                  </a:moveTo>
                  <a:lnTo>
                    <a:pt x="2757" y="7370"/>
                  </a:lnTo>
                  <a:cubicBezTo>
                    <a:pt x="2760" y="7367"/>
                    <a:pt x="2762" y="7363"/>
                    <a:pt x="2765" y="7360"/>
                  </a:cubicBezTo>
                  <a:close/>
                  <a:moveTo>
                    <a:pt x="12586" y="7368"/>
                  </a:moveTo>
                  <a:cubicBezTo>
                    <a:pt x="12579" y="7369"/>
                    <a:pt x="12574" y="7371"/>
                    <a:pt x="12570" y="7373"/>
                  </a:cubicBezTo>
                  <a:cubicBezTo>
                    <a:pt x="12574" y="7372"/>
                    <a:pt x="12581" y="7370"/>
                    <a:pt x="12586" y="7368"/>
                  </a:cubicBezTo>
                  <a:close/>
                  <a:moveTo>
                    <a:pt x="12936" y="7349"/>
                  </a:moveTo>
                  <a:cubicBezTo>
                    <a:pt x="12931" y="7352"/>
                    <a:pt x="12929" y="7356"/>
                    <a:pt x="12927" y="7359"/>
                  </a:cubicBezTo>
                  <a:lnTo>
                    <a:pt x="12987" y="7375"/>
                  </a:lnTo>
                  <a:cubicBezTo>
                    <a:pt x="12971" y="7363"/>
                    <a:pt x="12955" y="7354"/>
                    <a:pt x="12936" y="7349"/>
                  </a:cubicBezTo>
                  <a:close/>
                  <a:moveTo>
                    <a:pt x="13249" y="7368"/>
                  </a:moveTo>
                  <a:lnTo>
                    <a:pt x="13249" y="7368"/>
                  </a:lnTo>
                  <a:cubicBezTo>
                    <a:pt x="13279" y="7373"/>
                    <a:pt x="13309" y="7375"/>
                    <a:pt x="13339" y="7375"/>
                  </a:cubicBezTo>
                  <a:lnTo>
                    <a:pt x="13339" y="7373"/>
                  </a:lnTo>
                  <a:lnTo>
                    <a:pt x="13249" y="7368"/>
                  </a:lnTo>
                  <a:close/>
                  <a:moveTo>
                    <a:pt x="17783" y="7354"/>
                  </a:moveTo>
                  <a:lnTo>
                    <a:pt x="17783" y="7354"/>
                  </a:lnTo>
                  <a:cubicBezTo>
                    <a:pt x="17786" y="7366"/>
                    <a:pt x="17790" y="7380"/>
                    <a:pt x="17797" y="7389"/>
                  </a:cubicBezTo>
                  <a:cubicBezTo>
                    <a:pt x="17800" y="7387"/>
                    <a:pt x="17797" y="7377"/>
                    <a:pt x="17783" y="7354"/>
                  </a:cubicBezTo>
                  <a:close/>
                  <a:moveTo>
                    <a:pt x="10411" y="2577"/>
                  </a:moveTo>
                  <a:cubicBezTo>
                    <a:pt x="10391" y="2577"/>
                    <a:pt x="10366" y="2584"/>
                    <a:pt x="10333" y="2602"/>
                  </a:cubicBezTo>
                  <a:lnTo>
                    <a:pt x="10296" y="2692"/>
                  </a:lnTo>
                  <a:lnTo>
                    <a:pt x="10256" y="2692"/>
                  </a:lnTo>
                  <a:lnTo>
                    <a:pt x="10307" y="2637"/>
                  </a:lnTo>
                  <a:lnTo>
                    <a:pt x="10307" y="2637"/>
                  </a:lnTo>
                  <a:cubicBezTo>
                    <a:pt x="10258" y="2648"/>
                    <a:pt x="10256" y="2685"/>
                    <a:pt x="10245" y="2718"/>
                  </a:cubicBezTo>
                  <a:cubicBezTo>
                    <a:pt x="10239" y="2715"/>
                    <a:pt x="10233" y="2714"/>
                    <a:pt x="10226" y="2714"/>
                  </a:cubicBezTo>
                  <a:cubicBezTo>
                    <a:pt x="10216" y="2714"/>
                    <a:pt x="10206" y="2717"/>
                    <a:pt x="10196" y="2722"/>
                  </a:cubicBezTo>
                  <a:lnTo>
                    <a:pt x="10175" y="2824"/>
                  </a:lnTo>
                  <a:cubicBezTo>
                    <a:pt x="10156" y="2817"/>
                    <a:pt x="10163" y="2786"/>
                    <a:pt x="10145" y="2786"/>
                  </a:cubicBezTo>
                  <a:cubicBezTo>
                    <a:pt x="10139" y="2786"/>
                    <a:pt x="10131" y="2789"/>
                    <a:pt x="10119" y="2796"/>
                  </a:cubicBezTo>
                  <a:cubicBezTo>
                    <a:pt x="10110" y="2845"/>
                    <a:pt x="10184" y="2806"/>
                    <a:pt x="10147" y="2866"/>
                  </a:cubicBezTo>
                  <a:cubicBezTo>
                    <a:pt x="10136" y="2868"/>
                    <a:pt x="10126" y="2869"/>
                    <a:pt x="10119" y="2869"/>
                  </a:cubicBezTo>
                  <a:cubicBezTo>
                    <a:pt x="10115" y="2869"/>
                    <a:pt x="10112" y="2868"/>
                    <a:pt x="10109" y="2868"/>
                  </a:cubicBezTo>
                  <a:cubicBezTo>
                    <a:pt x="10092" y="2868"/>
                    <a:pt x="10085" y="2871"/>
                    <a:pt x="10073" y="2905"/>
                  </a:cubicBezTo>
                  <a:cubicBezTo>
                    <a:pt x="10060" y="2900"/>
                    <a:pt x="10057" y="2890"/>
                    <a:pt x="10063" y="2876"/>
                  </a:cubicBezTo>
                  <a:lnTo>
                    <a:pt x="10063" y="2876"/>
                  </a:lnTo>
                  <a:cubicBezTo>
                    <a:pt x="10039" y="2917"/>
                    <a:pt x="9990" y="2959"/>
                    <a:pt x="9994" y="2994"/>
                  </a:cubicBezTo>
                  <a:cubicBezTo>
                    <a:pt x="9948" y="3001"/>
                    <a:pt x="9909" y="3075"/>
                    <a:pt x="9876" y="3075"/>
                  </a:cubicBezTo>
                  <a:cubicBezTo>
                    <a:pt x="9870" y="3075"/>
                    <a:pt x="9864" y="3072"/>
                    <a:pt x="9857" y="3065"/>
                  </a:cubicBezTo>
                  <a:cubicBezTo>
                    <a:pt x="9850" y="3109"/>
                    <a:pt x="9832" y="3149"/>
                    <a:pt x="9804" y="3184"/>
                  </a:cubicBezTo>
                  <a:cubicBezTo>
                    <a:pt x="9806" y="3164"/>
                    <a:pt x="9802" y="3156"/>
                    <a:pt x="9795" y="3156"/>
                  </a:cubicBezTo>
                  <a:cubicBezTo>
                    <a:pt x="9772" y="3156"/>
                    <a:pt x="9713" y="3238"/>
                    <a:pt x="9677" y="3238"/>
                  </a:cubicBezTo>
                  <a:cubicBezTo>
                    <a:pt x="9670" y="3238"/>
                    <a:pt x="9663" y="3234"/>
                    <a:pt x="9658" y="3225"/>
                  </a:cubicBezTo>
                  <a:lnTo>
                    <a:pt x="9658" y="3225"/>
                  </a:lnTo>
                  <a:cubicBezTo>
                    <a:pt x="9660" y="3306"/>
                    <a:pt x="9533" y="3388"/>
                    <a:pt x="9487" y="3480"/>
                  </a:cubicBezTo>
                  <a:cubicBezTo>
                    <a:pt x="9489" y="3474"/>
                    <a:pt x="9489" y="3462"/>
                    <a:pt x="9494" y="3457"/>
                  </a:cubicBezTo>
                  <a:lnTo>
                    <a:pt x="9494" y="3457"/>
                  </a:lnTo>
                  <a:cubicBezTo>
                    <a:pt x="9453" y="3492"/>
                    <a:pt x="9430" y="3490"/>
                    <a:pt x="9396" y="3508"/>
                  </a:cubicBezTo>
                  <a:cubicBezTo>
                    <a:pt x="9426" y="3548"/>
                    <a:pt x="9373" y="3617"/>
                    <a:pt x="9361" y="3670"/>
                  </a:cubicBezTo>
                  <a:cubicBezTo>
                    <a:pt x="9355" y="3672"/>
                    <a:pt x="9349" y="3672"/>
                    <a:pt x="9344" y="3672"/>
                  </a:cubicBezTo>
                  <a:cubicBezTo>
                    <a:pt x="9294" y="3672"/>
                    <a:pt x="9348" y="3599"/>
                    <a:pt x="9303" y="3585"/>
                  </a:cubicBezTo>
                  <a:lnTo>
                    <a:pt x="9303" y="3585"/>
                  </a:lnTo>
                  <a:cubicBezTo>
                    <a:pt x="9336" y="3610"/>
                    <a:pt x="9248" y="3696"/>
                    <a:pt x="9289" y="3703"/>
                  </a:cubicBezTo>
                  <a:cubicBezTo>
                    <a:pt x="9249" y="3714"/>
                    <a:pt x="9245" y="3721"/>
                    <a:pt x="9229" y="3721"/>
                  </a:cubicBezTo>
                  <a:cubicBezTo>
                    <a:pt x="9223" y="3721"/>
                    <a:pt x="9214" y="3720"/>
                    <a:pt x="9199" y="3717"/>
                  </a:cubicBezTo>
                  <a:lnTo>
                    <a:pt x="9199" y="3717"/>
                  </a:lnTo>
                  <a:cubicBezTo>
                    <a:pt x="9238" y="3765"/>
                    <a:pt x="9174" y="3756"/>
                    <a:pt x="9169" y="3814"/>
                  </a:cubicBezTo>
                  <a:cubicBezTo>
                    <a:pt x="9149" y="3823"/>
                    <a:pt x="9136" y="3825"/>
                    <a:pt x="9127" y="3825"/>
                  </a:cubicBezTo>
                  <a:cubicBezTo>
                    <a:pt x="9117" y="3825"/>
                    <a:pt x="9111" y="3822"/>
                    <a:pt x="9105" y="3822"/>
                  </a:cubicBezTo>
                  <a:cubicBezTo>
                    <a:pt x="9097" y="3822"/>
                    <a:pt x="9090" y="3829"/>
                    <a:pt x="9069" y="3861"/>
                  </a:cubicBezTo>
                  <a:cubicBezTo>
                    <a:pt x="9065" y="3862"/>
                    <a:pt x="9062" y="3862"/>
                    <a:pt x="9060" y="3862"/>
                  </a:cubicBezTo>
                  <a:cubicBezTo>
                    <a:pt x="9034" y="3862"/>
                    <a:pt x="9065" y="3807"/>
                    <a:pt x="9067" y="3803"/>
                  </a:cubicBezTo>
                  <a:lnTo>
                    <a:pt x="9067" y="3803"/>
                  </a:lnTo>
                  <a:cubicBezTo>
                    <a:pt x="9007" y="3863"/>
                    <a:pt x="9072" y="3863"/>
                    <a:pt x="9076" y="3895"/>
                  </a:cubicBezTo>
                  <a:cubicBezTo>
                    <a:pt x="9054" y="3925"/>
                    <a:pt x="9041" y="3934"/>
                    <a:pt x="9031" y="3934"/>
                  </a:cubicBezTo>
                  <a:cubicBezTo>
                    <a:pt x="9014" y="3934"/>
                    <a:pt x="9006" y="3911"/>
                    <a:pt x="8984" y="3911"/>
                  </a:cubicBezTo>
                  <a:cubicBezTo>
                    <a:pt x="8983" y="3911"/>
                    <a:pt x="8981" y="3911"/>
                    <a:pt x="8979" y="3912"/>
                  </a:cubicBezTo>
                  <a:cubicBezTo>
                    <a:pt x="8944" y="3965"/>
                    <a:pt x="8939" y="4030"/>
                    <a:pt x="8905" y="4062"/>
                  </a:cubicBezTo>
                  <a:cubicBezTo>
                    <a:pt x="8898" y="4058"/>
                    <a:pt x="8891" y="4062"/>
                    <a:pt x="8891" y="4048"/>
                  </a:cubicBezTo>
                  <a:cubicBezTo>
                    <a:pt x="8870" y="4122"/>
                    <a:pt x="8752" y="4190"/>
                    <a:pt x="8731" y="4278"/>
                  </a:cubicBezTo>
                  <a:lnTo>
                    <a:pt x="8715" y="4278"/>
                  </a:lnTo>
                  <a:cubicBezTo>
                    <a:pt x="8735" y="4282"/>
                    <a:pt x="8754" y="4296"/>
                    <a:pt x="8768" y="4315"/>
                  </a:cubicBezTo>
                  <a:cubicBezTo>
                    <a:pt x="8745" y="4338"/>
                    <a:pt x="8741" y="4374"/>
                    <a:pt x="8716" y="4374"/>
                  </a:cubicBezTo>
                  <a:cubicBezTo>
                    <a:pt x="8714" y="4374"/>
                    <a:pt x="8711" y="4374"/>
                    <a:pt x="8708" y="4373"/>
                  </a:cubicBezTo>
                  <a:cubicBezTo>
                    <a:pt x="8724" y="4357"/>
                    <a:pt x="8719" y="4345"/>
                    <a:pt x="8719" y="4331"/>
                  </a:cubicBezTo>
                  <a:lnTo>
                    <a:pt x="8719" y="4331"/>
                  </a:lnTo>
                  <a:lnTo>
                    <a:pt x="8701" y="4368"/>
                  </a:lnTo>
                  <a:cubicBezTo>
                    <a:pt x="8643" y="4364"/>
                    <a:pt x="8726" y="4320"/>
                    <a:pt x="8705" y="4296"/>
                  </a:cubicBezTo>
                  <a:lnTo>
                    <a:pt x="8705" y="4296"/>
                  </a:lnTo>
                  <a:cubicBezTo>
                    <a:pt x="8659" y="4361"/>
                    <a:pt x="8622" y="4452"/>
                    <a:pt x="8571" y="4484"/>
                  </a:cubicBezTo>
                  <a:cubicBezTo>
                    <a:pt x="8537" y="4466"/>
                    <a:pt x="8627" y="4400"/>
                    <a:pt x="8599" y="4400"/>
                  </a:cubicBezTo>
                  <a:cubicBezTo>
                    <a:pt x="8594" y="4400"/>
                    <a:pt x="8587" y="4401"/>
                    <a:pt x="8575" y="4405"/>
                  </a:cubicBezTo>
                  <a:lnTo>
                    <a:pt x="8652" y="4352"/>
                  </a:lnTo>
                  <a:lnTo>
                    <a:pt x="8652" y="4352"/>
                  </a:lnTo>
                  <a:cubicBezTo>
                    <a:pt x="8649" y="4352"/>
                    <a:pt x="8647" y="4352"/>
                    <a:pt x="8644" y="4352"/>
                  </a:cubicBezTo>
                  <a:cubicBezTo>
                    <a:pt x="8562" y="4352"/>
                    <a:pt x="8693" y="4315"/>
                    <a:pt x="8599" y="4310"/>
                  </a:cubicBezTo>
                  <a:lnTo>
                    <a:pt x="8599" y="4310"/>
                  </a:lnTo>
                  <a:cubicBezTo>
                    <a:pt x="8504" y="4389"/>
                    <a:pt x="8517" y="4422"/>
                    <a:pt x="8425" y="4498"/>
                  </a:cubicBezTo>
                  <a:cubicBezTo>
                    <a:pt x="8422" y="4535"/>
                    <a:pt x="8457" y="4517"/>
                    <a:pt x="8455" y="4554"/>
                  </a:cubicBezTo>
                  <a:cubicBezTo>
                    <a:pt x="8364" y="4704"/>
                    <a:pt x="8283" y="4572"/>
                    <a:pt x="8235" y="4702"/>
                  </a:cubicBezTo>
                  <a:cubicBezTo>
                    <a:pt x="8230" y="4746"/>
                    <a:pt x="8260" y="4792"/>
                    <a:pt x="8177" y="4836"/>
                  </a:cubicBezTo>
                  <a:lnTo>
                    <a:pt x="8165" y="4781"/>
                  </a:lnTo>
                  <a:cubicBezTo>
                    <a:pt x="8079" y="4860"/>
                    <a:pt x="8165" y="4876"/>
                    <a:pt x="8056" y="4941"/>
                  </a:cubicBezTo>
                  <a:cubicBezTo>
                    <a:pt x="8058" y="4913"/>
                    <a:pt x="8103" y="4871"/>
                    <a:pt x="8096" y="4871"/>
                  </a:cubicBezTo>
                  <a:lnTo>
                    <a:pt x="8096" y="4871"/>
                  </a:lnTo>
                  <a:cubicBezTo>
                    <a:pt x="8095" y="4871"/>
                    <a:pt x="8094" y="4871"/>
                    <a:pt x="8093" y="4871"/>
                  </a:cubicBezTo>
                  <a:cubicBezTo>
                    <a:pt x="8010" y="4901"/>
                    <a:pt x="8075" y="4932"/>
                    <a:pt x="8031" y="4973"/>
                  </a:cubicBezTo>
                  <a:lnTo>
                    <a:pt x="7991" y="4952"/>
                  </a:lnTo>
                  <a:cubicBezTo>
                    <a:pt x="7908" y="5047"/>
                    <a:pt x="7834" y="5166"/>
                    <a:pt x="7741" y="5268"/>
                  </a:cubicBezTo>
                  <a:cubicBezTo>
                    <a:pt x="7739" y="5257"/>
                    <a:pt x="7743" y="5238"/>
                    <a:pt x="7728" y="5238"/>
                  </a:cubicBezTo>
                  <a:cubicBezTo>
                    <a:pt x="7725" y="5238"/>
                    <a:pt x="7720" y="5239"/>
                    <a:pt x="7713" y="5242"/>
                  </a:cubicBezTo>
                  <a:cubicBezTo>
                    <a:pt x="7604" y="5379"/>
                    <a:pt x="7446" y="5502"/>
                    <a:pt x="7312" y="5602"/>
                  </a:cubicBezTo>
                  <a:lnTo>
                    <a:pt x="7291" y="5673"/>
                  </a:lnTo>
                  <a:cubicBezTo>
                    <a:pt x="7288" y="5677"/>
                    <a:pt x="7282" y="5679"/>
                    <a:pt x="7278" y="5679"/>
                  </a:cubicBezTo>
                  <a:cubicBezTo>
                    <a:pt x="7270" y="5679"/>
                    <a:pt x="7264" y="5674"/>
                    <a:pt x="7268" y="5664"/>
                  </a:cubicBezTo>
                  <a:lnTo>
                    <a:pt x="7268" y="5664"/>
                  </a:lnTo>
                  <a:cubicBezTo>
                    <a:pt x="7212" y="5701"/>
                    <a:pt x="7282" y="5683"/>
                    <a:pt x="7270" y="5715"/>
                  </a:cubicBezTo>
                  <a:cubicBezTo>
                    <a:pt x="7259" y="5728"/>
                    <a:pt x="7248" y="5734"/>
                    <a:pt x="7240" y="5734"/>
                  </a:cubicBezTo>
                  <a:cubicBezTo>
                    <a:pt x="7229" y="5734"/>
                    <a:pt x="7223" y="5725"/>
                    <a:pt x="7229" y="5710"/>
                  </a:cubicBezTo>
                  <a:lnTo>
                    <a:pt x="7229" y="5710"/>
                  </a:lnTo>
                  <a:cubicBezTo>
                    <a:pt x="7168" y="5815"/>
                    <a:pt x="7045" y="5991"/>
                    <a:pt x="6932" y="6049"/>
                  </a:cubicBezTo>
                  <a:lnTo>
                    <a:pt x="6939" y="6026"/>
                  </a:lnTo>
                  <a:lnTo>
                    <a:pt x="6939" y="6026"/>
                  </a:lnTo>
                  <a:cubicBezTo>
                    <a:pt x="6862" y="6081"/>
                    <a:pt x="6918" y="6153"/>
                    <a:pt x="6832" y="6193"/>
                  </a:cubicBezTo>
                  <a:lnTo>
                    <a:pt x="6839" y="6176"/>
                  </a:lnTo>
                  <a:lnTo>
                    <a:pt x="6839" y="6176"/>
                  </a:lnTo>
                  <a:cubicBezTo>
                    <a:pt x="6684" y="6311"/>
                    <a:pt x="6547" y="6494"/>
                    <a:pt x="6396" y="6566"/>
                  </a:cubicBezTo>
                  <a:cubicBezTo>
                    <a:pt x="6415" y="6626"/>
                    <a:pt x="6239" y="6693"/>
                    <a:pt x="6280" y="6756"/>
                  </a:cubicBezTo>
                  <a:cubicBezTo>
                    <a:pt x="6171" y="6812"/>
                    <a:pt x="6188" y="6779"/>
                    <a:pt x="6053" y="6879"/>
                  </a:cubicBezTo>
                  <a:cubicBezTo>
                    <a:pt x="6018" y="6909"/>
                    <a:pt x="6039" y="6958"/>
                    <a:pt x="6007" y="7002"/>
                  </a:cubicBezTo>
                  <a:lnTo>
                    <a:pt x="5978" y="6977"/>
                  </a:lnTo>
                  <a:lnTo>
                    <a:pt x="5977" y="6981"/>
                  </a:lnTo>
                  <a:lnTo>
                    <a:pt x="5976" y="6980"/>
                  </a:lnTo>
                  <a:lnTo>
                    <a:pt x="5976" y="6980"/>
                  </a:lnTo>
                  <a:lnTo>
                    <a:pt x="5954" y="7057"/>
                  </a:lnTo>
                  <a:lnTo>
                    <a:pt x="5893" y="7053"/>
                  </a:lnTo>
                  <a:lnTo>
                    <a:pt x="5870" y="7087"/>
                  </a:lnTo>
                  <a:lnTo>
                    <a:pt x="5866" y="7093"/>
                  </a:lnTo>
                  <a:lnTo>
                    <a:pt x="5872" y="7090"/>
                  </a:lnTo>
                  <a:cubicBezTo>
                    <a:pt x="5882" y="7086"/>
                    <a:pt x="5893" y="7082"/>
                    <a:pt x="5901" y="7082"/>
                  </a:cubicBezTo>
                  <a:cubicBezTo>
                    <a:pt x="5907" y="7082"/>
                    <a:pt x="5911" y="7084"/>
                    <a:pt x="5914" y="7087"/>
                  </a:cubicBezTo>
                  <a:cubicBezTo>
                    <a:pt x="5907" y="7097"/>
                    <a:pt x="5900" y="7104"/>
                    <a:pt x="5893" y="7111"/>
                  </a:cubicBezTo>
                  <a:lnTo>
                    <a:pt x="5746" y="7272"/>
                  </a:lnTo>
                  <a:lnTo>
                    <a:pt x="5746" y="7273"/>
                  </a:lnTo>
                  <a:lnTo>
                    <a:pt x="5746" y="7273"/>
                  </a:lnTo>
                  <a:lnTo>
                    <a:pt x="5703" y="7319"/>
                  </a:lnTo>
                  <a:lnTo>
                    <a:pt x="5703" y="7319"/>
                  </a:lnTo>
                  <a:lnTo>
                    <a:pt x="5715" y="7319"/>
                  </a:lnTo>
                  <a:lnTo>
                    <a:pt x="5715" y="7319"/>
                  </a:lnTo>
                  <a:lnTo>
                    <a:pt x="5657" y="7405"/>
                  </a:lnTo>
                  <a:lnTo>
                    <a:pt x="5657" y="7405"/>
                  </a:lnTo>
                  <a:lnTo>
                    <a:pt x="5977" y="7342"/>
                  </a:lnTo>
                  <a:lnTo>
                    <a:pt x="5986" y="7340"/>
                  </a:lnTo>
                  <a:lnTo>
                    <a:pt x="5977" y="7338"/>
                  </a:lnTo>
                  <a:lnTo>
                    <a:pt x="5884" y="7312"/>
                  </a:lnTo>
                  <a:lnTo>
                    <a:pt x="5884" y="7312"/>
                  </a:lnTo>
                  <a:lnTo>
                    <a:pt x="5977" y="7308"/>
                  </a:lnTo>
                  <a:cubicBezTo>
                    <a:pt x="5979" y="7308"/>
                    <a:pt x="5981" y="7308"/>
                    <a:pt x="5983" y="7308"/>
                  </a:cubicBezTo>
                  <a:cubicBezTo>
                    <a:pt x="6056" y="7308"/>
                    <a:pt x="6139" y="7343"/>
                    <a:pt x="6141" y="7359"/>
                  </a:cubicBezTo>
                  <a:lnTo>
                    <a:pt x="6331" y="7326"/>
                  </a:lnTo>
                  <a:lnTo>
                    <a:pt x="6331" y="7326"/>
                  </a:lnTo>
                  <a:cubicBezTo>
                    <a:pt x="6329" y="7336"/>
                    <a:pt x="6316" y="7342"/>
                    <a:pt x="6300" y="7347"/>
                  </a:cubicBezTo>
                  <a:lnTo>
                    <a:pt x="6300" y="7347"/>
                  </a:lnTo>
                  <a:cubicBezTo>
                    <a:pt x="6305" y="7346"/>
                    <a:pt x="6308" y="7345"/>
                    <a:pt x="6311" y="7345"/>
                  </a:cubicBezTo>
                  <a:cubicBezTo>
                    <a:pt x="6336" y="7345"/>
                    <a:pt x="6321" y="7371"/>
                    <a:pt x="6343" y="7371"/>
                  </a:cubicBezTo>
                  <a:cubicBezTo>
                    <a:pt x="6351" y="7371"/>
                    <a:pt x="6362" y="7368"/>
                    <a:pt x="6380" y="7361"/>
                  </a:cubicBezTo>
                  <a:cubicBezTo>
                    <a:pt x="6368" y="7354"/>
                    <a:pt x="6387" y="7338"/>
                    <a:pt x="6389" y="7331"/>
                  </a:cubicBezTo>
                  <a:cubicBezTo>
                    <a:pt x="6418" y="7345"/>
                    <a:pt x="6468" y="7351"/>
                    <a:pt x="6521" y="7351"/>
                  </a:cubicBezTo>
                  <a:cubicBezTo>
                    <a:pt x="6554" y="7351"/>
                    <a:pt x="6588" y="7348"/>
                    <a:pt x="6619" y="7345"/>
                  </a:cubicBezTo>
                  <a:lnTo>
                    <a:pt x="6619" y="7345"/>
                  </a:lnTo>
                  <a:lnTo>
                    <a:pt x="6603" y="7373"/>
                  </a:lnTo>
                  <a:cubicBezTo>
                    <a:pt x="6618" y="7373"/>
                    <a:pt x="6634" y="7373"/>
                    <a:pt x="6650" y="7373"/>
                  </a:cubicBezTo>
                  <a:cubicBezTo>
                    <a:pt x="6779" y="7373"/>
                    <a:pt x="6917" y="7359"/>
                    <a:pt x="7055" y="7359"/>
                  </a:cubicBezTo>
                  <a:cubicBezTo>
                    <a:pt x="7001" y="7347"/>
                    <a:pt x="7013" y="7301"/>
                    <a:pt x="7059" y="7296"/>
                  </a:cubicBezTo>
                  <a:lnTo>
                    <a:pt x="7066" y="7310"/>
                  </a:lnTo>
                  <a:lnTo>
                    <a:pt x="7066" y="7310"/>
                  </a:lnTo>
                  <a:cubicBezTo>
                    <a:pt x="7065" y="7306"/>
                    <a:pt x="7071" y="7301"/>
                    <a:pt x="7089" y="7291"/>
                  </a:cubicBezTo>
                  <a:lnTo>
                    <a:pt x="7089" y="7291"/>
                  </a:lnTo>
                  <a:cubicBezTo>
                    <a:pt x="7150" y="7296"/>
                    <a:pt x="7129" y="7338"/>
                    <a:pt x="7096" y="7349"/>
                  </a:cubicBezTo>
                  <a:lnTo>
                    <a:pt x="7166" y="7336"/>
                  </a:lnTo>
                  <a:lnTo>
                    <a:pt x="7166" y="7336"/>
                  </a:lnTo>
                  <a:cubicBezTo>
                    <a:pt x="7171" y="7349"/>
                    <a:pt x="7154" y="7354"/>
                    <a:pt x="7150" y="7370"/>
                  </a:cubicBezTo>
                  <a:cubicBezTo>
                    <a:pt x="7155" y="7366"/>
                    <a:pt x="7162" y="7364"/>
                    <a:pt x="7170" y="7364"/>
                  </a:cubicBezTo>
                  <a:cubicBezTo>
                    <a:pt x="7197" y="7364"/>
                    <a:pt x="7239" y="7383"/>
                    <a:pt x="7274" y="7383"/>
                  </a:cubicBezTo>
                  <a:cubicBezTo>
                    <a:pt x="7290" y="7383"/>
                    <a:pt x="7305" y="7379"/>
                    <a:pt x="7317" y="7368"/>
                  </a:cubicBezTo>
                  <a:lnTo>
                    <a:pt x="7319" y="7380"/>
                  </a:lnTo>
                  <a:cubicBezTo>
                    <a:pt x="7477" y="7380"/>
                    <a:pt x="7548" y="7366"/>
                    <a:pt x="7676" y="7363"/>
                  </a:cubicBezTo>
                  <a:cubicBezTo>
                    <a:pt x="7678" y="7329"/>
                    <a:pt x="7729" y="7338"/>
                    <a:pt x="7766" y="7308"/>
                  </a:cubicBezTo>
                  <a:cubicBezTo>
                    <a:pt x="7858" y="7319"/>
                    <a:pt x="7957" y="7345"/>
                    <a:pt x="8066" y="7345"/>
                  </a:cubicBezTo>
                  <a:cubicBezTo>
                    <a:pt x="8070" y="7345"/>
                    <a:pt x="8075" y="7345"/>
                    <a:pt x="8079" y="7345"/>
                  </a:cubicBezTo>
                  <a:cubicBezTo>
                    <a:pt x="8158" y="7326"/>
                    <a:pt x="8100" y="7315"/>
                    <a:pt x="8137" y="7294"/>
                  </a:cubicBezTo>
                  <a:lnTo>
                    <a:pt x="8137" y="7294"/>
                  </a:lnTo>
                  <a:cubicBezTo>
                    <a:pt x="8142" y="7326"/>
                    <a:pt x="8256" y="7322"/>
                    <a:pt x="8198" y="7345"/>
                  </a:cubicBezTo>
                  <a:cubicBezTo>
                    <a:pt x="8313" y="7342"/>
                    <a:pt x="8429" y="7333"/>
                    <a:pt x="8543" y="7312"/>
                  </a:cubicBezTo>
                  <a:cubicBezTo>
                    <a:pt x="8524" y="7301"/>
                    <a:pt x="8504" y="7294"/>
                    <a:pt x="8515" y="7285"/>
                  </a:cubicBezTo>
                  <a:cubicBezTo>
                    <a:pt x="8520" y="7284"/>
                    <a:pt x="8524" y="7283"/>
                    <a:pt x="8529" y="7283"/>
                  </a:cubicBezTo>
                  <a:cubicBezTo>
                    <a:pt x="8556" y="7283"/>
                    <a:pt x="8584" y="7299"/>
                    <a:pt x="8580" y="7312"/>
                  </a:cubicBezTo>
                  <a:lnTo>
                    <a:pt x="8573" y="7317"/>
                  </a:lnTo>
                  <a:cubicBezTo>
                    <a:pt x="8603" y="7310"/>
                    <a:pt x="8634" y="7307"/>
                    <a:pt x="8666" y="7307"/>
                  </a:cubicBezTo>
                  <a:cubicBezTo>
                    <a:pt x="8801" y="7307"/>
                    <a:pt x="8949" y="7361"/>
                    <a:pt x="9071" y="7361"/>
                  </a:cubicBezTo>
                  <a:cubicBezTo>
                    <a:pt x="9107" y="7361"/>
                    <a:pt x="9142" y="7356"/>
                    <a:pt x="9172" y="7343"/>
                  </a:cubicBezTo>
                  <a:lnTo>
                    <a:pt x="9172" y="7343"/>
                  </a:lnTo>
                  <a:lnTo>
                    <a:pt x="9324" y="7310"/>
                  </a:lnTo>
                  <a:lnTo>
                    <a:pt x="9324" y="7310"/>
                  </a:lnTo>
                  <a:cubicBezTo>
                    <a:pt x="9396" y="7317"/>
                    <a:pt x="9280" y="7336"/>
                    <a:pt x="9334" y="7354"/>
                  </a:cubicBezTo>
                  <a:cubicBezTo>
                    <a:pt x="9392" y="7336"/>
                    <a:pt x="9443" y="7331"/>
                    <a:pt x="9490" y="7331"/>
                  </a:cubicBezTo>
                  <a:cubicBezTo>
                    <a:pt x="9545" y="7331"/>
                    <a:pt x="9595" y="7338"/>
                    <a:pt x="9647" y="7338"/>
                  </a:cubicBezTo>
                  <a:cubicBezTo>
                    <a:pt x="9679" y="7338"/>
                    <a:pt x="9713" y="7335"/>
                    <a:pt x="9748" y="7326"/>
                  </a:cubicBezTo>
                  <a:cubicBezTo>
                    <a:pt x="9787" y="7360"/>
                    <a:pt x="9849" y="7369"/>
                    <a:pt x="9918" y="7369"/>
                  </a:cubicBezTo>
                  <a:cubicBezTo>
                    <a:pt x="9991" y="7369"/>
                    <a:pt x="10073" y="7359"/>
                    <a:pt x="10148" y="7359"/>
                  </a:cubicBezTo>
                  <a:cubicBezTo>
                    <a:pt x="10200" y="7359"/>
                    <a:pt x="10248" y="7364"/>
                    <a:pt x="10286" y="7380"/>
                  </a:cubicBezTo>
                  <a:lnTo>
                    <a:pt x="10277" y="7359"/>
                  </a:lnTo>
                  <a:cubicBezTo>
                    <a:pt x="10286" y="7353"/>
                    <a:pt x="10293" y="7351"/>
                    <a:pt x="10300" y="7351"/>
                  </a:cubicBezTo>
                  <a:cubicBezTo>
                    <a:pt x="10319" y="7351"/>
                    <a:pt x="10328" y="7371"/>
                    <a:pt x="10351" y="7375"/>
                  </a:cubicBezTo>
                  <a:cubicBezTo>
                    <a:pt x="10347" y="7359"/>
                    <a:pt x="10309" y="7356"/>
                    <a:pt x="10333" y="7342"/>
                  </a:cubicBezTo>
                  <a:cubicBezTo>
                    <a:pt x="10389" y="7338"/>
                    <a:pt x="10447" y="7336"/>
                    <a:pt x="10505" y="7336"/>
                  </a:cubicBezTo>
                  <a:cubicBezTo>
                    <a:pt x="10778" y="7336"/>
                    <a:pt x="11061" y="7379"/>
                    <a:pt x="11334" y="7396"/>
                  </a:cubicBezTo>
                  <a:cubicBezTo>
                    <a:pt x="11338" y="7396"/>
                    <a:pt x="11341" y="7396"/>
                    <a:pt x="11344" y="7396"/>
                  </a:cubicBezTo>
                  <a:cubicBezTo>
                    <a:pt x="11434" y="7396"/>
                    <a:pt x="11420" y="7320"/>
                    <a:pt x="11492" y="7320"/>
                  </a:cubicBezTo>
                  <a:cubicBezTo>
                    <a:pt x="11508" y="7320"/>
                    <a:pt x="11529" y="7324"/>
                    <a:pt x="11557" y="7333"/>
                  </a:cubicBezTo>
                  <a:lnTo>
                    <a:pt x="11515" y="7375"/>
                  </a:lnTo>
                  <a:cubicBezTo>
                    <a:pt x="11611" y="7356"/>
                    <a:pt x="11709" y="7352"/>
                    <a:pt x="11807" y="7352"/>
                  </a:cubicBezTo>
                  <a:cubicBezTo>
                    <a:pt x="11869" y="7352"/>
                    <a:pt x="11931" y="7354"/>
                    <a:pt x="11993" y="7354"/>
                  </a:cubicBezTo>
                  <a:cubicBezTo>
                    <a:pt x="12082" y="7354"/>
                    <a:pt x="12171" y="7350"/>
                    <a:pt x="12257" y="7336"/>
                  </a:cubicBezTo>
                  <a:lnTo>
                    <a:pt x="12257" y="7336"/>
                  </a:lnTo>
                  <a:cubicBezTo>
                    <a:pt x="12241" y="7345"/>
                    <a:pt x="12241" y="7356"/>
                    <a:pt x="12217" y="7356"/>
                  </a:cubicBezTo>
                  <a:cubicBezTo>
                    <a:pt x="12233" y="7366"/>
                    <a:pt x="12257" y="7370"/>
                    <a:pt x="12283" y="7370"/>
                  </a:cubicBezTo>
                  <a:cubicBezTo>
                    <a:pt x="12340" y="7370"/>
                    <a:pt x="12405" y="7351"/>
                    <a:pt x="12405" y="7333"/>
                  </a:cubicBezTo>
                  <a:cubicBezTo>
                    <a:pt x="12445" y="7336"/>
                    <a:pt x="12414" y="7356"/>
                    <a:pt x="12438" y="7368"/>
                  </a:cubicBezTo>
                  <a:cubicBezTo>
                    <a:pt x="12445" y="7371"/>
                    <a:pt x="12453" y="7372"/>
                    <a:pt x="12462" y="7372"/>
                  </a:cubicBezTo>
                  <a:cubicBezTo>
                    <a:pt x="12498" y="7372"/>
                    <a:pt x="12539" y="7352"/>
                    <a:pt x="12568" y="7352"/>
                  </a:cubicBezTo>
                  <a:cubicBezTo>
                    <a:pt x="12578" y="7352"/>
                    <a:pt x="12587" y="7354"/>
                    <a:pt x="12593" y="7361"/>
                  </a:cubicBezTo>
                  <a:cubicBezTo>
                    <a:pt x="12595" y="7363"/>
                    <a:pt x="12592" y="7366"/>
                    <a:pt x="12586" y="7368"/>
                  </a:cubicBezTo>
                  <a:lnTo>
                    <a:pt x="12586" y="7368"/>
                  </a:lnTo>
                  <a:cubicBezTo>
                    <a:pt x="12630" y="7360"/>
                    <a:pt x="12719" y="7371"/>
                    <a:pt x="12693" y="7340"/>
                  </a:cubicBezTo>
                  <a:lnTo>
                    <a:pt x="12693" y="7340"/>
                  </a:lnTo>
                  <a:cubicBezTo>
                    <a:pt x="12714" y="7345"/>
                    <a:pt x="12736" y="7346"/>
                    <a:pt x="12756" y="7346"/>
                  </a:cubicBezTo>
                  <a:cubicBezTo>
                    <a:pt x="12799" y="7346"/>
                    <a:pt x="12839" y="7340"/>
                    <a:pt x="12877" y="7340"/>
                  </a:cubicBezTo>
                  <a:cubicBezTo>
                    <a:pt x="12898" y="7340"/>
                    <a:pt x="12917" y="7342"/>
                    <a:pt x="12936" y="7347"/>
                  </a:cubicBezTo>
                  <a:cubicBezTo>
                    <a:pt x="12950" y="7335"/>
                    <a:pt x="12969" y="7332"/>
                    <a:pt x="12990" y="7332"/>
                  </a:cubicBezTo>
                  <a:cubicBezTo>
                    <a:pt x="13013" y="7332"/>
                    <a:pt x="13037" y="7336"/>
                    <a:pt x="13058" y="7336"/>
                  </a:cubicBezTo>
                  <a:cubicBezTo>
                    <a:pt x="13081" y="7336"/>
                    <a:pt x="13100" y="7331"/>
                    <a:pt x="13105" y="7310"/>
                  </a:cubicBezTo>
                  <a:lnTo>
                    <a:pt x="13105" y="7310"/>
                  </a:lnTo>
                  <a:cubicBezTo>
                    <a:pt x="13102" y="7339"/>
                    <a:pt x="13146" y="7351"/>
                    <a:pt x="13197" y="7351"/>
                  </a:cubicBezTo>
                  <a:cubicBezTo>
                    <a:pt x="13242" y="7351"/>
                    <a:pt x="13294" y="7342"/>
                    <a:pt x="13321" y="7329"/>
                  </a:cubicBezTo>
                  <a:lnTo>
                    <a:pt x="13321" y="7329"/>
                  </a:lnTo>
                  <a:cubicBezTo>
                    <a:pt x="13302" y="7347"/>
                    <a:pt x="13370" y="7347"/>
                    <a:pt x="13349" y="7370"/>
                  </a:cubicBezTo>
                  <a:cubicBezTo>
                    <a:pt x="13414" y="7370"/>
                    <a:pt x="13472" y="7359"/>
                    <a:pt x="13460" y="7331"/>
                  </a:cubicBezTo>
                  <a:lnTo>
                    <a:pt x="13460" y="7331"/>
                  </a:lnTo>
                  <a:cubicBezTo>
                    <a:pt x="13488" y="7347"/>
                    <a:pt x="13517" y="7352"/>
                    <a:pt x="13544" y="7352"/>
                  </a:cubicBezTo>
                  <a:cubicBezTo>
                    <a:pt x="13601" y="7352"/>
                    <a:pt x="13654" y="7330"/>
                    <a:pt x="13699" y="7330"/>
                  </a:cubicBezTo>
                  <a:cubicBezTo>
                    <a:pt x="13726" y="7330"/>
                    <a:pt x="13751" y="7338"/>
                    <a:pt x="13771" y="7363"/>
                  </a:cubicBezTo>
                  <a:cubicBezTo>
                    <a:pt x="13963" y="7331"/>
                    <a:pt x="14142" y="7312"/>
                    <a:pt x="14315" y="7298"/>
                  </a:cubicBezTo>
                  <a:lnTo>
                    <a:pt x="14315" y="7298"/>
                  </a:lnTo>
                  <a:cubicBezTo>
                    <a:pt x="14308" y="7354"/>
                    <a:pt x="14123" y="7305"/>
                    <a:pt x="14130" y="7363"/>
                  </a:cubicBezTo>
                  <a:cubicBezTo>
                    <a:pt x="14275" y="7343"/>
                    <a:pt x="14367" y="7303"/>
                    <a:pt x="14498" y="7303"/>
                  </a:cubicBezTo>
                  <a:cubicBezTo>
                    <a:pt x="14516" y="7303"/>
                    <a:pt x="14534" y="7304"/>
                    <a:pt x="14554" y="7305"/>
                  </a:cubicBezTo>
                  <a:cubicBezTo>
                    <a:pt x="14596" y="7312"/>
                    <a:pt x="14531" y="7329"/>
                    <a:pt x="14515" y="7338"/>
                  </a:cubicBezTo>
                  <a:cubicBezTo>
                    <a:pt x="14574" y="7330"/>
                    <a:pt x="14631" y="7328"/>
                    <a:pt x="14686" y="7328"/>
                  </a:cubicBezTo>
                  <a:cubicBezTo>
                    <a:pt x="14720" y="7328"/>
                    <a:pt x="14754" y="7329"/>
                    <a:pt x="14787" y="7329"/>
                  </a:cubicBezTo>
                  <a:cubicBezTo>
                    <a:pt x="14853" y="7329"/>
                    <a:pt x="14917" y="7326"/>
                    <a:pt x="14979" y="7313"/>
                  </a:cubicBezTo>
                  <a:lnTo>
                    <a:pt x="14979" y="7313"/>
                  </a:lnTo>
                  <a:cubicBezTo>
                    <a:pt x="14980" y="7313"/>
                    <a:pt x="14980" y="7314"/>
                    <a:pt x="14980" y="7314"/>
                  </a:cubicBezTo>
                  <a:lnTo>
                    <a:pt x="14980" y="7314"/>
                  </a:lnTo>
                  <a:cubicBezTo>
                    <a:pt x="14981" y="7314"/>
                    <a:pt x="14981" y="7313"/>
                    <a:pt x="14981" y="7312"/>
                  </a:cubicBezTo>
                  <a:lnTo>
                    <a:pt x="14981" y="7312"/>
                  </a:lnTo>
                  <a:cubicBezTo>
                    <a:pt x="14980" y="7312"/>
                    <a:pt x="14980" y="7313"/>
                    <a:pt x="14979" y="7313"/>
                  </a:cubicBezTo>
                  <a:lnTo>
                    <a:pt x="14979" y="7313"/>
                  </a:lnTo>
                  <a:cubicBezTo>
                    <a:pt x="14967" y="7294"/>
                    <a:pt x="14999" y="7276"/>
                    <a:pt x="15034" y="7259"/>
                  </a:cubicBezTo>
                  <a:lnTo>
                    <a:pt x="15187" y="7185"/>
                  </a:lnTo>
                  <a:lnTo>
                    <a:pt x="15080" y="7148"/>
                  </a:lnTo>
                  <a:cubicBezTo>
                    <a:pt x="15055" y="7138"/>
                    <a:pt x="15030" y="7127"/>
                    <a:pt x="15015" y="7125"/>
                  </a:cubicBezTo>
                  <a:lnTo>
                    <a:pt x="15015" y="7125"/>
                  </a:lnTo>
                  <a:lnTo>
                    <a:pt x="15017" y="7120"/>
                  </a:lnTo>
                  <a:lnTo>
                    <a:pt x="15017" y="7120"/>
                  </a:lnTo>
                  <a:cubicBezTo>
                    <a:pt x="15029" y="7115"/>
                    <a:pt x="15030" y="7106"/>
                    <a:pt x="15027" y="7095"/>
                  </a:cubicBezTo>
                  <a:lnTo>
                    <a:pt x="15027" y="7095"/>
                  </a:lnTo>
                  <a:lnTo>
                    <a:pt x="15034" y="7078"/>
                  </a:lnTo>
                  <a:cubicBezTo>
                    <a:pt x="15028" y="7077"/>
                    <a:pt x="15023" y="7077"/>
                    <a:pt x="15018" y="7076"/>
                  </a:cubicBezTo>
                  <a:lnTo>
                    <a:pt x="15018" y="7076"/>
                  </a:lnTo>
                  <a:cubicBezTo>
                    <a:pt x="14997" y="7043"/>
                    <a:pt x="14961" y="7004"/>
                    <a:pt x="15034" y="6997"/>
                  </a:cubicBezTo>
                  <a:cubicBezTo>
                    <a:pt x="15024" y="6991"/>
                    <a:pt x="15011" y="6986"/>
                    <a:pt x="15000" y="6986"/>
                  </a:cubicBezTo>
                  <a:cubicBezTo>
                    <a:pt x="14993" y="6986"/>
                    <a:pt x="14987" y="6988"/>
                    <a:pt x="14983" y="6995"/>
                  </a:cubicBezTo>
                  <a:cubicBezTo>
                    <a:pt x="14969" y="6975"/>
                    <a:pt x="14967" y="6964"/>
                    <a:pt x="14989" y="6964"/>
                  </a:cubicBezTo>
                  <a:cubicBezTo>
                    <a:pt x="14992" y="6964"/>
                    <a:pt x="14997" y="6964"/>
                    <a:pt x="15002" y="6965"/>
                  </a:cubicBezTo>
                  <a:cubicBezTo>
                    <a:pt x="14918" y="6902"/>
                    <a:pt x="14925" y="6946"/>
                    <a:pt x="14860" y="6881"/>
                  </a:cubicBezTo>
                  <a:cubicBezTo>
                    <a:pt x="14863" y="6878"/>
                    <a:pt x="14867" y="6877"/>
                    <a:pt x="14872" y="6877"/>
                  </a:cubicBezTo>
                  <a:cubicBezTo>
                    <a:pt x="14879" y="6877"/>
                    <a:pt x="14888" y="6879"/>
                    <a:pt x="14896" y="6879"/>
                  </a:cubicBezTo>
                  <a:cubicBezTo>
                    <a:pt x="14898" y="6879"/>
                    <a:pt x="14900" y="6879"/>
                    <a:pt x="14902" y="6879"/>
                  </a:cubicBezTo>
                  <a:cubicBezTo>
                    <a:pt x="14844" y="6865"/>
                    <a:pt x="14791" y="6830"/>
                    <a:pt x="14754" y="6781"/>
                  </a:cubicBezTo>
                  <a:cubicBezTo>
                    <a:pt x="14758" y="6780"/>
                    <a:pt x="14760" y="6774"/>
                    <a:pt x="14765" y="6774"/>
                  </a:cubicBezTo>
                  <a:cubicBezTo>
                    <a:pt x="14767" y="6774"/>
                    <a:pt x="14769" y="6775"/>
                    <a:pt x="14771" y="6776"/>
                  </a:cubicBezTo>
                  <a:lnTo>
                    <a:pt x="14771" y="6776"/>
                  </a:lnTo>
                  <a:cubicBezTo>
                    <a:pt x="14673" y="6687"/>
                    <a:pt x="14566" y="6660"/>
                    <a:pt x="14480" y="6543"/>
                  </a:cubicBezTo>
                  <a:cubicBezTo>
                    <a:pt x="14550" y="6536"/>
                    <a:pt x="14457" y="6494"/>
                    <a:pt x="14485" y="6455"/>
                  </a:cubicBezTo>
                  <a:lnTo>
                    <a:pt x="14417" y="6408"/>
                  </a:lnTo>
                  <a:lnTo>
                    <a:pt x="14424" y="6448"/>
                  </a:lnTo>
                  <a:cubicBezTo>
                    <a:pt x="14376" y="6397"/>
                    <a:pt x="14308" y="6376"/>
                    <a:pt x="14276" y="6322"/>
                  </a:cubicBezTo>
                  <a:lnTo>
                    <a:pt x="14276" y="6322"/>
                  </a:lnTo>
                  <a:lnTo>
                    <a:pt x="14327" y="6346"/>
                  </a:lnTo>
                  <a:lnTo>
                    <a:pt x="14227" y="6260"/>
                  </a:lnTo>
                  <a:lnTo>
                    <a:pt x="14267" y="6325"/>
                  </a:lnTo>
                  <a:cubicBezTo>
                    <a:pt x="14254" y="6318"/>
                    <a:pt x="14244" y="6316"/>
                    <a:pt x="14237" y="6316"/>
                  </a:cubicBezTo>
                  <a:cubicBezTo>
                    <a:pt x="14221" y="6316"/>
                    <a:pt x="14218" y="6329"/>
                    <a:pt x="14210" y="6329"/>
                  </a:cubicBezTo>
                  <a:cubicBezTo>
                    <a:pt x="14203" y="6329"/>
                    <a:pt x="14194" y="6321"/>
                    <a:pt x="14174" y="6295"/>
                  </a:cubicBezTo>
                  <a:lnTo>
                    <a:pt x="14174" y="6295"/>
                  </a:lnTo>
                  <a:cubicBezTo>
                    <a:pt x="14175" y="6296"/>
                    <a:pt x="14176" y="6296"/>
                    <a:pt x="14176" y="6296"/>
                  </a:cubicBezTo>
                  <a:cubicBezTo>
                    <a:pt x="14179" y="6296"/>
                    <a:pt x="14129" y="6246"/>
                    <a:pt x="14119" y="6205"/>
                  </a:cubicBezTo>
                  <a:lnTo>
                    <a:pt x="14119" y="6205"/>
                  </a:lnTo>
                  <a:cubicBezTo>
                    <a:pt x="14135" y="6209"/>
                    <a:pt x="14149" y="6216"/>
                    <a:pt x="14165" y="6225"/>
                  </a:cubicBezTo>
                  <a:cubicBezTo>
                    <a:pt x="14153" y="6210"/>
                    <a:pt x="14142" y="6197"/>
                    <a:pt x="14132" y="6197"/>
                  </a:cubicBezTo>
                  <a:cubicBezTo>
                    <a:pt x="14128" y="6197"/>
                    <a:pt x="14124" y="6198"/>
                    <a:pt x="14121" y="6202"/>
                  </a:cubicBezTo>
                  <a:lnTo>
                    <a:pt x="14119" y="6204"/>
                  </a:lnTo>
                  <a:lnTo>
                    <a:pt x="14119" y="6204"/>
                  </a:lnTo>
                  <a:cubicBezTo>
                    <a:pt x="14119" y="6202"/>
                    <a:pt x="14119" y="6201"/>
                    <a:pt x="14118" y="6200"/>
                  </a:cubicBezTo>
                  <a:cubicBezTo>
                    <a:pt x="14077" y="6188"/>
                    <a:pt x="14042" y="6163"/>
                    <a:pt x="14019" y="6125"/>
                  </a:cubicBezTo>
                  <a:cubicBezTo>
                    <a:pt x="14019" y="6107"/>
                    <a:pt x="14063" y="6098"/>
                    <a:pt x="14063" y="6084"/>
                  </a:cubicBezTo>
                  <a:lnTo>
                    <a:pt x="14063" y="6084"/>
                  </a:lnTo>
                  <a:cubicBezTo>
                    <a:pt x="14062" y="6084"/>
                    <a:pt x="14061" y="6084"/>
                    <a:pt x="14060" y="6084"/>
                  </a:cubicBezTo>
                  <a:cubicBezTo>
                    <a:pt x="14009" y="6084"/>
                    <a:pt x="13939" y="5975"/>
                    <a:pt x="13880" y="5975"/>
                  </a:cubicBezTo>
                  <a:cubicBezTo>
                    <a:pt x="13893" y="5975"/>
                    <a:pt x="13907" y="5968"/>
                    <a:pt x="13914" y="5954"/>
                  </a:cubicBezTo>
                  <a:lnTo>
                    <a:pt x="13914" y="5954"/>
                  </a:lnTo>
                  <a:lnTo>
                    <a:pt x="13873" y="5956"/>
                  </a:lnTo>
                  <a:cubicBezTo>
                    <a:pt x="13856" y="5926"/>
                    <a:pt x="13856" y="5919"/>
                    <a:pt x="13873" y="5908"/>
                  </a:cubicBezTo>
                  <a:cubicBezTo>
                    <a:pt x="13858" y="5891"/>
                    <a:pt x="13849" y="5886"/>
                    <a:pt x="13843" y="5886"/>
                  </a:cubicBezTo>
                  <a:cubicBezTo>
                    <a:pt x="13831" y="5886"/>
                    <a:pt x="13832" y="5911"/>
                    <a:pt x="13823" y="5911"/>
                  </a:cubicBezTo>
                  <a:cubicBezTo>
                    <a:pt x="13817" y="5911"/>
                    <a:pt x="13808" y="5902"/>
                    <a:pt x="13789" y="5873"/>
                  </a:cubicBezTo>
                  <a:lnTo>
                    <a:pt x="13789" y="5873"/>
                  </a:lnTo>
                  <a:cubicBezTo>
                    <a:pt x="13792" y="5874"/>
                    <a:pt x="13794" y="5875"/>
                    <a:pt x="13796" y="5875"/>
                  </a:cubicBezTo>
                  <a:cubicBezTo>
                    <a:pt x="13797" y="5875"/>
                    <a:pt x="13798" y="5874"/>
                    <a:pt x="13799" y="5874"/>
                  </a:cubicBezTo>
                  <a:cubicBezTo>
                    <a:pt x="13802" y="5874"/>
                    <a:pt x="13807" y="5875"/>
                    <a:pt x="13815" y="5880"/>
                  </a:cubicBezTo>
                  <a:cubicBezTo>
                    <a:pt x="13743" y="5789"/>
                    <a:pt x="13641" y="5736"/>
                    <a:pt x="13576" y="5648"/>
                  </a:cubicBezTo>
                  <a:cubicBezTo>
                    <a:pt x="13578" y="5636"/>
                    <a:pt x="13583" y="5632"/>
                    <a:pt x="13589" y="5632"/>
                  </a:cubicBezTo>
                  <a:cubicBezTo>
                    <a:pt x="13606" y="5632"/>
                    <a:pt x="13633" y="5667"/>
                    <a:pt x="13647" y="5667"/>
                  </a:cubicBezTo>
                  <a:cubicBezTo>
                    <a:pt x="13651" y="5667"/>
                    <a:pt x="13654" y="5663"/>
                    <a:pt x="13655" y="5653"/>
                  </a:cubicBezTo>
                  <a:cubicBezTo>
                    <a:pt x="13539" y="5551"/>
                    <a:pt x="13388" y="5465"/>
                    <a:pt x="13291" y="5351"/>
                  </a:cubicBezTo>
                  <a:lnTo>
                    <a:pt x="13291" y="5351"/>
                  </a:lnTo>
                  <a:lnTo>
                    <a:pt x="13307" y="5374"/>
                  </a:lnTo>
                  <a:cubicBezTo>
                    <a:pt x="13300" y="5378"/>
                    <a:pt x="13294" y="5379"/>
                    <a:pt x="13289" y="5379"/>
                  </a:cubicBezTo>
                  <a:cubicBezTo>
                    <a:pt x="13246" y="5379"/>
                    <a:pt x="13243" y="5273"/>
                    <a:pt x="13179" y="5244"/>
                  </a:cubicBezTo>
                  <a:lnTo>
                    <a:pt x="13179" y="5244"/>
                  </a:lnTo>
                  <a:cubicBezTo>
                    <a:pt x="13181" y="5245"/>
                    <a:pt x="13183" y="5245"/>
                    <a:pt x="13186" y="5245"/>
                  </a:cubicBezTo>
                  <a:cubicBezTo>
                    <a:pt x="13200" y="5245"/>
                    <a:pt x="13215" y="5235"/>
                    <a:pt x="13211" y="5235"/>
                  </a:cubicBezTo>
                  <a:lnTo>
                    <a:pt x="13211" y="5235"/>
                  </a:lnTo>
                  <a:cubicBezTo>
                    <a:pt x="13211" y="5235"/>
                    <a:pt x="13210" y="5235"/>
                    <a:pt x="13210" y="5235"/>
                  </a:cubicBezTo>
                  <a:cubicBezTo>
                    <a:pt x="13145" y="5154"/>
                    <a:pt x="13050" y="5098"/>
                    <a:pt x="12927" y="5003"/>
                  </a:cubicBezTo>
                  <a:lnTo>
                    <a:pt x="12952" y="5003"/>
                  </a:lnTo>
                  <a:cubicBezTo>
                    <a:pt x="12920" y="4950"/>
                    <a:pt x="12846" y="4885"/>
                    <a:pt x="12804" y="4834"/>
                  </a:cubicBezTo>
                  <a:cubicBezTo>
                    <a:pt x="12788" y="4833"/>
                    <a:pt x="12771" y="4821"/>
                    <a:pt x="12762" y="4821"/>
                  </a:cubicBezTo>
                  <a:cubicBezTo>
                    <a:pt x="12756" y="4821"/>
                    <a:pt x="12753" y="4825"/>
                    <a:pt x="12753" y="4836"/>
                  </a:cubicBezTo>
                  <a:cubicBezTo>
                    <a:pt x="12679" y="4626"/>
                    <a:pt x="12445" y="4600"/>
                    <a:pt x="12377" y="4417"/>
                  </a:cubicBezTo>
                  <a:lnTo>
                    <a:pt x="12377" y="4417"/>
                  </a:lnTo>
                  <a:cubicBezTo>
                    <a:pt x="12387" y="4428"/>
                    <a:pt x="12405" y="4436"/>
                    <a:pt x="12411" y="4436"/>
                  </a:cubicBezTo>
                  <a:cubicBezTo>
                    <a:pt x="12414" y="4436"/>
                    <a:pt x="12414" y="4434"/>
                    <a:pt x="12410" y="4431"/>
                  </a:cubicBezTo>
                  <a:lnTo>
                    <a:pt x="12292" y="4333"/>
                  </a:lnTo>
                  <a:lnTo>
                    <a:pt x="12292" y="4333"/>
                  </a:lnTo>
                  <a:cubicBezTo>
                    <a:pt x="12280" y="4364"/>
                    <a:pt x="12294" y="4361"/>
                    <a:pt x="12301" y="4398"/>
                  </a:cubicBezTo>
                  <a:cubicBezTo>
                    <a:pt x="12266" y="4394"/>
                    <a:pt x="12234" y="4375"/>
                    <a:pt x="12208" y="4350"/>
                  </a:cubicBezTo>
                  <a:lnTo>
                    <a:pt x="12208" y="4350"/>
                  </a:lnTo>
                  <a:cubicBezTo>
                    <a:pt x="12220" y="4356"/>
                    <a:pt x="12229" y="4359"/>
                    <a:pt x="12235" y="4359"/>
                  </a:cubicBezTo>
                  <a:cubicBezTo>
                    <a:pt x="12260" y="4359"/>
                    <a:pt x="12239" y="4311"/>
                    <a:pt x="12231" y="4285"/>
                  </a:cubicBezTo>
                  <a:cubicBezTo>
                    <a:pt x="12229" y="4294"/>
                    <a:pt x="12215" y="4294"/>
                    <a:pt x="12210" y="4301"/>
                  </a:cubicBezTo>
                  <a:cubicBezTo>
                    <a:pt x="12205" y="4272"/>
                    <a:pt x="12197" y="4264"/>
                    <a:pt x="12189" y="4264"/>
                  </a:cubicBezTo>
                  <a:cubicBezTo>
                    <a:pt x="12179" y="4264"/>
                    <a:pt x="12167" y="4274"/>
                    <a:pt x="12153" y="4274"/>
                  </a:cubicBezTo>
                  <a:cubicBezTo>
                    <a:pt x="12140" y="4274"/>
                    <a:pt x="12125" y="4265"/>
                    <a:pt x="12108" y="4231"/>
                  </a:cubicBezTo>
                  <a:lnTo>
                    <a:pt x="12122" y="4224"/>
                  </a:lnTo>
                  <a:cubicBezTo>
                    <a:pt x="12088" y="4201"/>
                    <a:pt x="12048" y="4190"/>
                    <a:pt x="12020" y="4155"/>
                  </a:cubicBezTo>
                  <a:cubicBezTo>
                    <a:pt x="12023" y="4146"/>
                    <a:pt x="12027" y="4143"/>
                    <a:pt x="12032" y="4143"/>
                  </a:cubicBezTo>
                  <a:cubicBezTo>
                    <a:pt x="12043" y="4143"/>
                    <a:pt x="12059" y="4161"/>
                    <a:pt x="12073" y="4161"/>
                  </a:cubicBezTo>
                  <a:cubicBezTo>
                    <a:pt x="12076" y="4161"/>
                    <a:pt x="12080" y="4160"/>
                    <a:pt x="12083" y="4157"/>
                  </a:cubicBezTo>
                  <a:cubicBezTo>
                    <a:pt x="12039" y="4116"/>
                    <a:pt x="11953" y="4116"/>
                    <a:pt x="11937" y="4053"/>
                  </a:cubicBezTo>
                  <a:lnTo>
                    <a:pt x="11937" y="4053"/>
                  </a:lnTo>
                  <a:cubicBezTo>
                    <a:pt x="11962" y="4065"/>
                    <a:pt x="11988" y="4092"/>
                    <a:pt x="12013" y="4104"/>
                  </a:cubicBezTo>
                  <a:cubicBezTo>
                    <a:pt x="11999" y="4034"/>
                    <a:pt x="11986" y="4034"/>
                    <a:pt x="11960" y="4000"/>
                  </a:cubicBezTo>
                  <a:lnTo>
                    <a:pt x="11960" y="4000"/>
                  </a:lnTo>
                  <a:lnTo>
                    <a:pt x="11962" y="4002"/>
                  </a:lnTo>
                  <a:lnTo>
                    <a:pt x="11902" y="3916"/>
                  </a:lnTo>
                  <a:lnTo>
                    <a:pt x="11911" y="3942"/>
                  </a:lnTo>
                  <a:cubicBezTo>
                    <a:pt x="11908" y="3942"/>
                    <a:pt x="11904" y="3942"/>
                    <a:pt x="11901" y="3942"/>
                  </a:cubicBezTo>
                  <a:cubicBezTo>
                    <a:pt x="11796" y="3942"/>
                    <a:pt x="11787" y="3843"/>
                    <a:pt x="11681" y="3811"/>
                  </a:cubicBezTo>
                  <a:lnTo>
                    <a:pt x="11681" y="3811"/>
                  </a:lnTo>
                  <a:cubicBezTo>
                    <a:pt x="11706" y="3818"/>
                    <a:pt x="11721" y="3821"/>
                    <a:pt x="11729" y="3821"/>
                  </a:cubicBezTo>
                  <a:cubicBezTo>
                    <a:pt x="11754" y="3821"/>
                    <a:pt x="11718" y="3793"/>
                    <a:pt x="11742" y="3777"/>
                  </a:cubicBezTo>
                  <a:cubicBezTo>
                    <a:pt x="11733" y="3752"/>
                    <a:pt x="11712" y="3714"/>
                    <a:pt x="11728" y="3714"/>
                  </a:cubicBezTo>
                  <a:cubicBezTo>
                    <a:pt x="11670" y="3703"/>
                    <a:pt x="11687" y="3640"/>
                    <a:pt x="11605" y="3622"/>
                  </a:cubicBezTo>
                  <a:cubicBezTo>
                    <a:pt x="11612" y="3612"/>
                    <a:pt x="11571" y="3585"/>
                    <a:pt x="11601" y="3571"/>
                  </a:cubicBezTo>
                  <a:cubicBezTo>
                    <a:pt x="11589" y="3562"/>
                    <a:pt x="11582" y="3559"/>
                    <a:pt x="11578" y="3559"/>
                  </a:cubicBezTo>
                  <a:lnTo>
                    <a:pt x="11578" y="3559"/>
                  </a:lnTo>
                  <a:cubicBezTo>
                    <a:pt x="11566" y="3559"/>
                    <a:pt x="11592" y="3598"/>
                    <a:pt x="11580" y="3603"/>
                  </a:cubicBezTo>
                  <a:cubicBezTo>
                    <a:pt x="11483" y="3564"/>
                    <a:pt x="11455" y="3404"/>
                    <a:pt x="11313" y="3344"/>
                  </a:cubicBezTo>
                  <a:cubicBezTo>
                    <a:pt x="11211" y="3274"/>
                    <a:pt x="11165" y="3288"/>
                    <a:pt x="11072" y="3223"/>
                  </a:cubicBezTo>
                  <a:cubicBezTo>
                    <a:pt x="11067" y="3207"/>
                    <a:pt x="11074" y="3202"/>
                    <a:pt x="11084" y="3202"/>
                  </a:cubicBezTo>
                  <a:cubicBezTo>
                    <a:pt x="11101" y="3202"/>
                    <a:pt x="11126" y="3214"/>
                    <a:pt x="11126" y="3214"/>
                  </a:cubicBezTo>
                  <a:cubicBezTo>
                    <a:pt x="11098" y="3163"/>
                    <a:pt x="11058" y="3123"/>
                    <a:pt x="11010" y="3096"/>
                  </a:cubicBezTo>
                  <a:cubicBezTo>
                    <a:pt x="11026" y="3096"/>
                    <a:pt x="11024" y="3082"/>
                    <a:pt x="11021" y="3058"/>
                  </a:cubicBezTo>
                  <a:cubicBezTo>
                    <a:pt x="10984" y="3028"/>
                    <a:pt x="10968" y="3068"/>
                    <a:pt x="10935" y="3012"/>
                  </a:cubicBezTo>
                  <a:cubicBezTo>
                    <a:pt x="10950" y="3009"/>
                    <a:pt x="10964" y="3007"/>
                    <a:pt x="10978" y="3007"/>
                  </a:cubicBezTo>
                  <a:cubicBezTo>
                    <a:pt x="10987" y="3007"/>
                    <a:pt x="10996" y="3008"/>
                    <a:pt x="11005" y="3010"/>
                  </a:cubicBezTo>
                  <a:cubicBezTo>
                    <a:pt x="10956" y="2977"/>
                    <a:pt x="10903" y="2956"/>
                    <a:pt x="10854" y="2924"/>
                  </a:cubicBezTo>
                  <a:cubicBezTo>
                    <a:pt x="10856" y="2915"/>
                    <a:pt x="10861" y="2912"/>
                    <a:pt x="10869" y="2912"/>
                  </a:cubicBezTo>
                  <a:cubicBezTo>
                    <a:pt x="10885" y="2912"/>
                    <a:pt x="10910" y="2925"/>
                    <a:pt x="10926" y="2929"/>
                  </a:cubicBezTo>
                  <a:cubicBezTo>
                    <a:pt x="10877" y="2894"/>
                    <a:pt x="10808" y="2835"/>
                    <a:pt x="10767" y="2835"/>
                  </a:cubicBezTo>
                  <a:cubicBezTo>
                    <a:pt x="10763" y="2835"/>
                    <a:pt x="10760" y="2835"/>
                    <a:pt x="10757" y="2836"/>
                  </a:cubicBezTo>
                  <a:lnTo>
                    <a:pt x="10773" y="2865"/>
                  </a:lnTo>
                  <a:lnTo>
                    <a:pt x="10773" y="2865"/>
                  </a:lnTo>
                  <a:cubicBezTo>
                    <a:pt x="10772" y="2856"/>
                    <a:pt x="10784" y="2849"/>
                    <a:pt x="10796" y="2849"/>
                  </a:cubicBezTo>
                  <a:cubicBezTo>
                    <a:pt x="10800" y="2849"/>
                    <a:pt x="10804" y="2850"/>
                    <a:pt x="10808" y="2852"/>
                  </a:cubicBezTo>
                  <a:cubicBezTo>
                    <a:pt x="10864" y="2871"/>
                    <a:pt x="10854" y="2915"/>
                    <a:pt x="10847" y="2926"/>
                  </a:cubicBezTo>
                  <a:lnTo>
                    <a:pt x="10813" y="2903"/>
                  </a:lnTo>
                  <a:lnTo>
                    <a:pt x="10813" y="2903"/>
                  </a:lnTo>
                  <a:cubicBezTo>
                    <a:pt x="10792" y="2984"/>
                    <a:pt x="10935" y="3010"/>
                    <a:pt x="10991" y="3070"/>
                  </a:cubicBezTo>
                  <a:lnTo>
                    <a:pt x="10931" y="3084"/>
                  </a:lnTo>
                  <a:lnTo>
                    <a:pt x="11019" y="3112"/>
                  </a:lnTo>
                  <a:cubicBezTo>
                    <a:pt x="11021" y="3129"/>
                    <a:pt x="11015" y="3150"/>
                    <a:pt x="10998" y="3150"/>
                  </a:cubicBezTo>
                  <a:cubicBezTo>
                    <a:pt x="10992" y="3150"/>
                    <a:pt x="10985" y="3148"/>
                    <a:pt x="10977" y="3142"/>
                  </a:cubicBezTo>
                  <a:lnTo>
                    <a:pt x="10977" y="3142"/>
                  </a:lnTo>
                  <a:cubicBezTo>
                    <a:pt x="11000" y="3202"/>
                    <a:pt x="11026" y="3165"/>
                    <a:pt x="11042" y="3221"/>
                  </a:cubicBezTo>
                  <a:cubicBezTo>
                    <a:pt x="11042" y="3225"/>
                    <a:pt x="11040" y="3227"/>
                    <a:pt x="11038" y="3227"/>
                  </a:cubicBezTo>
                  <a:cubicBezTo>
                    <a:pt x="11036" y="3227"/>
                    <a:pt x="11034" y="3226"/>
                    <a:pt x="11033" y="3225"/>
                  </a:cubicBezTo>
                  <a:lnTo>
                    <a:pt x="11033" y="3225"/>
                  </a:lnTo>
                  <a:lnTo>
                    <a:pt x="11084" y="3255"/>
                  </a:lnTo>
                  <a:cubicBezTo>
                    <a:pt x="11073" y="3255"/>
                    <a:pt x="11068" y="3270"/>
                    <a:pt x="11060" y="3270"/>
                  </a:cubicBezTo>
                  <a:cubicBezTo>
                    <a:pt x="11056" y="3270"/>
                    <a:pt x="11051" y="3267"/>
                    <a:pt x="11044" y="3258"/>
                  </a:cubicBezTo>
                  <a:lnTo>
                    <a:pt x="11044" y="3258"/>
                  </a:lnTo>
                  <a:cubicBezTo>
                    <a:pt x="11095" y="3351"/>
                    <a:pt x="11188" y="3348"/>
                    <a:pt x="11188" y="3402"/>
                  </a:cubicBezTo>
                  <a:lnTo>
                    <a:pt x="11181" y="3399"/>
                  </a:lnTo>
                  <a:lnTo>
                    <a:pt x="11181" y="3399"/>
                  </a:lnTo>
                  <a:cubicBezTo>
                    <a:pt x="11217" y="3427"/>
                    <a:pt x="11234" y="3435"/>
                    <a:pt x="11243" y="3435"/>
                  </a:cubicBezTo>
                  <a:cubicBezTo>
                    <a:pt x="11259" y="3435"/>
                    <a:pt x="11256" y="3414"/>
                    <a:pt x="11282" y="3414"/>
                  </a:cubicBezTo>
                  <a:cubicBezTo>
                    <a:pt x="11292" y="3414"/>
                    <a:pt x="11305" y="3417"/>
                    <a:pt x="11325" y="3425"/>
                  </a:cubicBezTo>
                  <a:lnTo>
                    <a:pt x="11309" y="3541"/>
                  </a:lnTo>
                  <a:lnTo>
                    <a:pt x="11346" y="3524"/>
                  </a:lnTo>
                  <a:cubicBezTo>
                    <a:pt x="11355" y="3536"/>
                    <a:pt x="11374" y="3557"/>
                    <a:pt x="11360" y="3564"/>
                  </a:cubicBezTo>
                  <a:cubicBezTo>
                    <a:pt x="11372" y="3568"/>
                    <a:pt x="11379" y="3570"/>
                    <a:pt x="11383" y="3570"/>
                  </a:cubicBezTo>
                  <a:cubicBezTo>
                    <a:pt x="11396" y="3570"/>
                    <a:pt x="11377" y="3552"/>
                    <a:pt x="11398" y="3552"/>
                  </a:cubicBezTo>
                  <a:cubicBezTo>
                    <a:pt x="11399" y="3552"/>
                    <a:pt x="11401" y="3552"/>
                    <a:pt x="11404" y="3552"/>
                  </a:cubicBezTo>
                  <a:cubicBezTo>
                    <a:pt x="11429" y="3626"/>
                    <a:pt x="11552" y="3677"/>
                    <a:pt x="11520" y="3733"/>
                  </a:cubicBezTo>
                  <a:cubicBezTo>
                    <a:pt x="11549" y="3730"/>
                    <a:pt x="11517" y="3694"/>
                    <a:pt x="11528" y="3694"/>
                  </a:cubicBezTo>
                  <a:lnTo>
                    <a:pt x="11528" y="3694"/>
                  </a:lnTo>
                  <a:cubicBezTo>
                    <a:pt x="11532" y="3694"/>
                    <a:pt x="11540" y="3698"/>
                    <a:pt x="11557" y="3708"/>
                  </a:cubicBezTo>
                  <a:cubicBezTo>
                    <a:pt x="11524" y="3770"/>
                    <a:pt x="11626" y="3761"/>
                    <a:pt x="11649" y="3828"/>
                  </a:cubicBezTo>
                  <a:cubicBezTo>
                    <a:pt x="11646" y="3829"/>
                    <a:pt x="11643" y="3829"/>
                    <a:pt x="11641" y="3829"/>
                  </a:cubicBezTo>
                  <a:cubicBezTo>
                    <a:pt x="11622" y="3829"/>
                    <a:pt x="11606" y="3815"/>
                    <a:pt x="11600" y="3815"/>
                  </a:cubicBezTo>
                  <a:lnTo>
                    <a:pt x="11600" y="3815"/>
                  </a:lnTo>
                  <a:cubicBezTo>
                    <a:pt x="11595" y="3815"/>
                    <a:pt x="11596" y="3823"/>
                    <a:pt x="11605" y="3849"/>
                  </a:cubicBezTo>
                  <a:cubicBezTo>
                    <a:pt x="11609" y="3848"/>
                    <a:pt x="11612" y="3848"/>
                    <a:pt x="11615" y="3848"/>
                  </a:cubicBezTo>
                  <a:cubicBezTo>
                    <a:pt x="11674" y="3848"/>
                    <a:pt x="11687" y="3948"/>
                    <a:pt x="11731" y="3979"/>
                  </a:cubicBezTo>
                  <a:cubicBezTo>
                    <a:pt x="11735" y="3975"/>
                    <a:pt x="11740" y="3973"/>
                    <a:pt x="11745" y="3973"/>
                  </a:cubicBezTo>
                  <a:cubicBezTo>
                    <a:pt x="11781" y="3973"/>
                    <a:pt x="11837" y="4055"/>
                    <a:pt x="11902" y="4102"/>
                  </a:cubicBezTo>
                  <a:cubicBezTo>
                    <a:pt x="11888" y="4109"/>
                    <a:pt x="12006" y="4241"/>
                    <a:pt x="12055" y="4313"/>
                  </a:cubicBezTo>
                  <a:lnTo>
                    <a:pt x="12048" y="4317"/>
                  </a:lnTo>
                  <a:cubicBezTo>
                    <a:pt x="12054" y="4315"/>
                    <a:pt x="12059" y="4313"/>
                    <a:pt x="12065" y="4313"/>
                  </a:cubicBezTo>
                  <a:cubicBezTo>
                    <a:pt x="12106" y="4313"/>
                    <a:pt x="12152" y="4371"/>
                    <a:pt x="12199" y="4403"/>
                  </a:cubicBezTo>
                  <a:cubicBezTo>
                    <a:pt x="12188" y="4413"/>
                    <a:pt x="12179" y="4417"/>
                    <a:pt x="12167" y="4417"/>
                  </a:cubicBezTo>
                  <a:cubicBezTo>
                    <a:pt x="12157" y="4417"/>
                    <a:pt x="12145" y="4413"/>
                    <a:pt x="12129" y="4405"/>
                  </a:cubicBezTo>
                  <a:lnTo>
                    <a:pt x="12129" y="4405"/>
                  </a:lnTo>
                  <a:lnTo>
                    <a:pt x="12171" y="4447"/>
                  </a:lnTo>
                  <a:cubicBezTo>
                    <a:pt x="12164" y="4449"/>
                    <a:pt x="12157" y="4449"/>
                    <a:pt x="12150" y="4452"/>
                  </a:cubicBezTo>
                  <a:lnTo>
                    <a:pt x="12183" y="4459"/>
                  </a:lnTo>
                  <a:lnTo>
                    <a:pt x="12183" y="4459"/>
                  </a:lnTo>
                  <a:lnTo>
                    <a:pt x="12171" y="4447"/>
                  </a:lnTo>
                  <a:lnTo>
                    <a:pt x="12171" y="4447"/>
                  </a:lnTo>
                  <a:cubicBezTo>
                    <a:pt x="12197" y="4449"/>
                    <a:pt x="12222" y="4459"/>
                    <a:pt x="12241" y="4477"/>
                  </a:cubicBezTo>
                  <a:lnTo>
                    <a:pt x="12206" y="4491"/>
                  </a:lnTo>
                  <a:cubicBezTo>
                    <a:pt x="12264" y="4547"/>
                    <a:pt x="12347" y="4577"/>
                    <a:pt x="12403" y="4665"/>
                  </a:cubicBezTo>
                  <a:cubicBezTo>
                    <a:pt x="12424" y="4652"/>
                    <a:pt x="12417" y="4588"/>
                    <a:pt x="12454" y="4588"/>
                  </a:cubicBezTo>
                  <a:cubicBezTo>
                    <a:pt x="12465" y="4588"/>
                    <a:pt x="12480" y="4593"/>
                    <a:pt x="12500" y="4607"/>
                  </a:cubicBezTo>
                  <a:cubicBezTo>
                    <a:pt x="12493" y="4620"/>
                    <a:pt x="12480" y="4637"/>
                    <a:pt x="12463" y="4637"/>
                  </a:cubicBezTo>
                  <a:cubicBezTo>
                    <a:pt x="12459" y="4637"/>
                    <a:pt x="12454" y="4635"/>
                    <a:pt x="12449" y="4632"/>
                  </a:cubicBezTo>
                  <a:lnTo>
                    <a:pt x="12449" y="4632"/>
                  </a:lnTo>
                  <a:cubicBezTo>
                    <a:pt x="12456" y="4637"/>
                    <a:pt x="12482" y="4644"/>
                    <a:pt x="12491" y="4663"/>
                  </a:cubicBezTo>
                  <a:lnTo>
                    <a:pt x="12440" y="4653"/>
                  </a:lnTo>
                  <a:lnTo>
                    <a:pt x="12440" y="4653"/>
                  </a:lnTo>
                  <a:cubicBezTo>
                    <a:pt x="12448" y="4670"/>
                    <a:pt x="12455" y="4673"/>
                    <a:pt x="12461" y="4673"/>
                  </a:cubicBezTo>
                  <a:cubicBezTo>
                    <a:pt x="12467" y="4673"/>
                    <a:pt x="12472" y="4671"/>
                    <a:pt x="12478" y="4671"/>
                  </a:cubicBezTo>
                  <a:cubicBezTo>
                    <a:pt x="12484" y="4671"/>
                    <a:pt x="12490" y="4673"/>
                    <a:pt x="12498" y="4681"/>
                  </a:cubicBezTo>
                  <a:cubicBezTo>
                    <a:pt x="12479" y="4700"/>
                    <a:pt x="12505" y="4714"/>
                    <a:pt x="12486" y="4725"/>
                  </a:cubicBezTo>
                  <a:cubicBezTo>
                    <a:pt x="12477" y="4721"/>
                    <a:pt x="12470" y="4695"/>
                    <a:pt x="12454" y="4690"/>
                  </a:cubicBezTo>
                  <a:lnTo>
                    <a:pt x="12454" y="4690"/>
                  </a:lnTo>
                  <a:cubicBezTo>
                    <a:pt x="12479" y="4723"/>
                    <a:pt x="12505" y="4769"/>
                    <a:pt x="12505" y="4795"/>
                  </a:cubicBezTo>
                  <a:cubicBezTo>
                    <a:pt x="12509" y="4788"/>
                    <a:pt x="12516" y="4781"/>
                    <a:pt x="12527" y="4781"/>
                  </a:cubicBezTo>
                  <a:cubicBezTo>
                    <a:pt x="12534" y="4781"/>
                    <a:pt x="12542" y="4784"/>
                    <a:pt x="12551" y="4792"/>
                  </a:cubicBezTo>
                  <a:cubicBezTo>
                    <a:pt x="12609" y="4846"/>
                    <a:pt x="12549" y="4832"/>
                    <a:pt x="12574" y="4874"/>
                  </a:cubicBezTo>
                  <a:cubicBezTo>
                    <a:pt x="12595" y="4875"/>
                    <a:pt x="12613" y="4906"/>
                    <a:pt x="12634" y="4906"/>
                  </a:cubicBezTo>
                  <a:cubicBezTo>
                    <a:pt x="12640" y="4906"/>
                    <a:pt x="12645" y="4904"/>
                    <a:pt x="12651" y="4899"/>
                  </a:cubicBezTo>
                  <a:cubicBezTo>
                    <a:pt x="12667" y="4915"/>
                    <a:pt x="12656" y="4932"/>
                    <a:pt x="12656" y="4943"/>
                  </a:cubicBezTo>
                  <a:cubicBezTo>
                    <a:pt x="12689" y="4958"/>
                    <a:pt x="12757" y="5035"/>
                    <a:pt x="12782" y="5035"/>
                  </a:cubicBezTo>
                  <a:cubicBezTo>
                    <a:pt x="12788" y="5035"/>
                    <a:pt x="12791" y="5030"/>
                    <a:pt x="12790" y="5017"/>
                  </a:cubicBezTo>
                  <a:lnTo>
                    <a:pt x="12785" y="5008"/>
                  </a:lnTo>
                  <a:lnTo>
                    <a:pt x="12790" y="5010"/>
                  </a:lnTo>
                  <a:cubicBezTo>
                    <a:pt x="12913" y="5080"/>
                    <a:pt x="12975" y="5226"/>
                    <a:pt x="13080" y="5309"/>
                  </a:cubicBezTo>
                  <a:lnTo>
                    <a:pt x="13071" y="5316"/>
                  </a:lnTo>
                  <a:cubicBezTo>
                    <a:pt x="13138" y="5365"/>
                    <a:pt x="13205" y="5437"/>
                    <a:pt x="13263" y="5460"/>
                  </a:cubicBezTo>
                  <a:cubicBezTo>
                    <a:pt x="13279" y="5476"/>
                    <a:pt x="13286" y="5513"/>
                    <a:pt x="13268" y="5518"/>
                  </a:cubicBezTo>
                  <a:cubicBezTo>
                    <a:pt x="13319" y="5555"/>
                    <a:pt x="13332" y="5551"/>
                    <a:pt x="13381" y="5627"/>
                  </a:cubicBezTo>
                  <a:cubicBezTo>
                    <a:pt x="13367" y="5621"/>
                    <a:pt x="13360" y="5619"/>
                    <a:pt x="13356" y="5619"/>
                  </a:cubicBezTo>
                  <a:cubicBezTo>
                    <a:pt x="13350" y="5619"/>
                    <a:pt x="13353" y="5624"/>
                    <a:pt x="13353" y="5624"/>
                  </a:cubicBezTo>
                  <a:cubicBezTo>
                    <a:pt x="13353" y="5624"/>
                    <a:pt x="13349" y="5618"/>
                    <a:pt x="13326" y="5592"/>
                  </a:cubicBezTo>
                  <a:lnTo>
                    <a:pt x="13326" y="5592"/>
                  </a:lnTo>
                  <a:cubicBezTo>
                    <a:pt x="13374" y="5657"/>
                    <a:pt x="13372" y="5683"/>
                    <a:pt x="13455" y="5720"/>
                  </a:cubicBezTo>
                  <a:cubicBezTo>
                    <a:pt x="13414" y="5722"/>
                    <a:pt x="13469" y="5792"/>
                    <a:pt x="13504" y="5810"/>
                  </a:cubicBezTo>
                  <a:lnTo>
                    <a:pt x="13481" y="5757"/>
                  </a:lnTo>
                  <a:lnTo>
                    <a:pt x="13481" y="5757"/>
                  </a:lnTo>
                  <a:cubicBezTo>
                    <a:pt x="13511" y="5780"/>
                    <a:pt x="13539" y="5808"/>
                    <a:pt x="13562" y="5840"/>
                  </a:cubicBezTo>
                  <a:lnTo>
                    <a:pt x="13518" y="5854"/>
                  </a:lnTo>
                  <a:cubicBezTo>
                    <a:pt x="13597" y="6005"/>
                    <a:pt x="13787" y="6003"/>
                    <a:pt x="13815" y="6149"/>
                  </a:cubicBezTo>
                  <a:cubicBezTo>
                    <a:pt x="13818" y="6149"/>
                    <a:pt x="13820" y="6150"/>
                    <a:pt x="13822" y="6150"/>
                  </a:cubicBezTo>
                  <a:cubicBezTo>
                    <a:pt x="13853" y="6150"/>
                    <a:pt x="13771" y="6074"/>
                    <a:pt x="13815" y="6074"/>
                  </a:cubicBezTo>
                  <a:cubicBezTo>
                    <a:pt x="13816" y="6074"/>
                    <a:pt x="13816" y="6074"/>
                    <a:pt x="13817" y="6074"/>
                  </a:cubicBezTo>
                  <a:cubicBezTo>
                    <a:pt x="13866" y="6132"/>
                    <a:pt x="13880" y="6230"/>
                    <a:pt x="13896" y="6246"/>
                  </a:cubicBezTo>
                  <a:cubicBezTo>
                    <a:pt x="13951" y="6336"/>
                    <a:pt x="14007" y="6271"/>
                    <a:pt x="14070" y="6360"/>
                  </a:cubicBezTo>
                  <a:cubicBezTo>
                    <a:pt x="14071" y="6346"/>
                    <a:pt x="14079" y="6326"/>
                    <a:pt x="14103" y="6326"/>
                  </a:cubicBezTo>
                  <a:cubicBezTo>
                    <a:pt x="14116" y="6326"/>
                    <a:pt x="14134" y="6332"/>
                    <a:pt x="14158" y="6348"/>
                  </a:cubicBezTo>
                  <a:cubicBezTo>
                    <a:pt x="14198" y="6395"/>
                    <a:pt x="14186" y="6438"/>
                    <a:pt x="14158" y="6438"/>
                  </a:cubicBezTo>
                  <a:cubicBezTo>
                    <a:pt x="14152" y="6438"/>
                    <a:pt x="14144" y="6436"/>
                    <a:pt x="14137" y="6431"/>
                  </a:cubicBezTo>
                  <a:cubicBezTo>
                    <a:pt x="14123" y="6420"/>
                    <a:pt x="14121" y="6411"/>
                    <a:pt x="14125" y="6408"/>
                  </a:cubicBezTo>
                  <a:lnTo>
                    <a:pt x="14125" y="6408"/>
                  </a:lnTo>
                  <a:cubicBezTo>
                    <a:pt x="14134" y="6415"/>
                    <a:pt x="14142" y="6421"/>
                    <a:pt x="14146" y="6421"/>
                  </a:cubicBezTo>
                  <a:cubicBezTo>
                    <a:pt x="14147" y="6421"/>
                    <a:pt x="14148" y="6421"/>
                    <a:pt x="14148" y="6420"/>
                  </a:cubicBezTo>
                  <a:lnTo>
                    <a:pt x="14146" y="6418"/>
                  </a:lnTo>
                  <a:cubicBezTo>
                    <a:pt x="14137" y="6410"/>
                    <a:pt x="14131" y="6407"/>
                    <a:pt x="14128" y="6407"/>
                  </a:cubicBezTo>
                  <a:cubicBezTo>
                    <a:pt x="14127" y="6407"/>
                    <a:pt x="14126" y="6408"/>
                    <a:pt x="14125" y="6408"/>
                  </a:cubicBezTo>
                  <a:cubicBezTo>
                    <a:pt x="14113" y="6400"/>
                    <a:pt x="14098" y="6390"/>
                    <a:pt x="14090" y="6390"/>
                  </a:cubicBezTo>
                  <a:cubicBezTo>
                    <a:pt x="14085" y="6390"/>
                    <a:pt x="14082" y="6395"/>
                    <a:pt x="14086" y="6408"/>
                  </a:cubicBezTo>
                  <a:lnTo>
                    <a:pt x="14104" y="6406"/>
                  </a:lnTo>
                  <a:cubicBezTo>
                    <a:pt x="14118" y="6441"/>
                    <a:pt x="14193" y="6515"/>
                    <a:pt x="14158" y="6515"/>
                  </a:cubicBezTo>
                  <a:cubicBezTo>
                    <a:pt x="14172" y="6524"/>
                    <a:pt x="14181" y="6527"/>
                    <a:pt x="14186" y="6527"/>
                  </a:cubicBezTo>
                  <a:cubicBezTo>
                    <a:pt x="14198" y="6527"/>
                    <a:pt x="14188" y="6507"/>
                    <a:pt x="14173" y="6483"/>
                  </a:cubicBezTo>
                  <a:lnTo>
                    <a:pt x="14173" y="6483"/>
                  </a:lnTo>
                  <a:cubicBezTo>
                    <a:pt x="14223" y="6562"/>
                    <a:pt x="14275" y="6588"/>
                    <a:pt x="14334" y="6666"/>
                  </a:cubicBezTo>
                  <a:cubicBezTo>
                    <a:pt x="14330" y="6652"/>
                    <a:pt x="14331" y="6635"/>
                    <a:pt x="14336" y="6635"/>
                  </a:cubicBezTo>
                  <a:cubicBezTo>
                    <a:pt x="14338" y="6635"/>
                    <a:pt x="14339" y="6636"/>
                    <a:pt x="14341" y="6638"/>
                  </a:cubicBezTo>
                  <a:cubicBezTo>
                    <a:pt x="14386" y="6696"/>
                    <a:pt x="14402" y="6702"/>
                    <a:pt x="14417" y="6702"/>
                  </a:cubicBezTo>
                  <a:cubicBezTo>
                    <a:pt x="14421" y="6702"/>
                    <a:pt x="14424" y="6702"/>
                    <a:pt x="14429" y="6702"/>
                  </a:cubicBezTo>
                  <a:cubicBezTo>
                    <a:pt x="14440" y="6702"/>
                    <a:pt x="14453" y="6705"/>
                    <a:pt x="14480" y="6728"/>
                  </a:cubicBezTo>
                  <a:cubicBezTo>
                    <a:pt x="14503" y="6784"/>
                    <a:pt x="14429" y="6751"/>
                    <a:pt x="14512" y="6809"/>
                  </a:cubicBezTo>
                  <a:cubicBezTo>
                    <a:pt x="14529" y="6839"/>
                    <a:pt x="14521" y="6847"/>
                    <a:pt x="14506" y="6847"/>
                  </a:cubicBezTo>
                  <a:cubicBezTo>
                    <a:pt x="14494" y="6847"/>
                    <a:pt x="14478" y="6841"/>
                    <a:pt x="14466" y="6837"/>
                  </a:cubicBezTo>
                  <a:lnTo>
                    <a:pt x="14466" y="6837"/>
                  </a:lnTo>
                  <a:cubicBezTo>
                    <a:pt x="14552" y="6881"/>
                    <a:pt x="14573" y="6972"/>
                    <a:pt x="14605" y="7011"/>
                  </a:cubicBezTo>
                  <a:lnTo>
                    <a:pt x="14563" y="6985"/>
                  </a:lnTo>
                  <a:lnTo>
                    <a:pt x="14563" y="6985"/>
                  </a:lnTo>
                  <a:cubicBezTo>
                    <a:pt x="14584" y="6999"/>
                    <a:pt x="14603" y="7016"/>
                    <a:pt x="14621" y="7034"/>
                  </a:cubicBezTo>
                  <a:lnTo>
                    <a:pt x="14621" y="6995"/>
                  </a:lnTo>
                  <a:cubicBezTo>
                    <a:pt x="14637" y="7017"/>
                    <a:pt x="14655" y="7033"/>
                    <a:pt x="14648" y="7042"/>
                  </a:cubicBezTo>
                  <a:lnTo>
                    <a:pt x="14648" y="7042"/>
                  </a:lnTo>
                  <a:cubicBezTo>
                    <a:pt x="14631" y="7048"/>
                    <a:pt x="14616" y="7050"/>
                    <a:pt x="14604" y="7050"/>
                  </a:cubicBezTo>
                  <a:cubicBezTo>
                    <a:pt x="14566" y="7050"/>
                    <a:pt x="14545" y="7030"/>
                    <a:pt x="14504" y="7030"/>
                  </a:cubicBezTo>
                  <a:cubicBezTo>
                    <a:pt x="14491" y="7030"/>
                    <a:pt x="14477" y="7032"/>
                    <a:pt x="14459" y="7036"/>
                  </a:cubicBezTo>
                  <a:cubicBezTo>
                    <a:pt x="14487" y="7064"/>
                    <a:pt x="14492" y="7057"/>
                    <a:pt x="14424" y="7087"/>
                  </a:cubicBezTo>
                  <a:lnTo>
                    <a:pt x="14580" y="7067"/>
                  </a:lnTo>
                  <a:lnTo>
                    <a:pt x="14480" y="7108"/>
                  </a:lnTo>
                  <a:cubicBezTo>
                    <a:pt x="14482" y="7108"/>
                    <a:pt x="14485" y="7109"/>
                    <a:pt x="14487" y="7109"/>
                  </a:cubicBezTo>
                  <a:cubicBezTo>
                    <a:pt x="14527" y="7109"/>
                    <a:pt x="14569" y="7094"/>
                    <a:pt x="14598" y="7094"/>
                  </a:cubicBezTo>
                  <a:cubicBezTo>
                    <a:pt x="14601" y="7094"/>
                    <a:pt x="14604" y="7094"/>
                    <a:pt x="14607" y="7094"/>
                  </a:cubicBezTo>
                  <a:cubicBezTo>
                    <a:pt x="14561" y="7120"/>
                    <a:pt x="14566" y="7113"/>
                    <a:pt x="14587" y="7138"/>
                  </a:cubicBezTo>
                  <a:cubicBezTo>
                    <a:pt x="14570" y="7127"/>
                    <a:pt x="14554" y="7122"/>
                    <a:pt x="14538" y="7122"/>
                  </a:cubicBezTo>
                  <a:cubicBezTo>
                    <a:pt x="14502" y="7122"/>
                    <a:pt x="14465" y="7142"/>
                    <a:pt x="14426" y="7142"/>
                  </a:cubicBezTo>
                  <a:cubicBezTo>
                    <a:pt x="14414" y="7142"/>
                    <a:pt x="14401" y="7139"/>
                    <a:pt x="14387" y="7134"/>
                  </a:cubicBezTo>
                  <a:lnTo>
                    <a:pt x="14387" y="7060"/>
                  </a:lnTo>
                  <a:cubicBezTo>
                    <a:pt x="14366" y="7053"/>
                    <a:pt x="14345" y="7051"/>
                    <a:pt x="14325" y="7051"/>
                  </a:cubicBezTo>
                  <a:cubicBezTo>
                    <a:pt x="14253" y="7051"/>
                    <a:pt x="14186" y="7081"/>
                    <a:pt x="14095" y="7081"/>
                  </a:cubicBezTo>
                  <a:cubicBezTo>
                    <a:pt x="14079" y="7081"/>
                    <a:pt x="14062" y="7080"/>
                    <a:pt x="14044" y="7078"/>
                  </a:cubicBezTo>
                  <a:lnTo>
                    <a:pt x="14044" y="7078"/>
                  </a:lnTo>
                  <a:lnTo>
                    <a:pt x="14093" y="7092"/>
                  </a:lnTo>
                  <a:cubicBezTo>
                    <a:pt x="14085" y="7104"/>
                    <a:pt x="14069" y="7107"/>
                    <a:pt x="14050" y="7107"/>
                  </a:cubicBezTo>
                  <a:cubicBezTo>
                    <a:pt x="14032" y="7107"/>
                    <a:pt x="14011" y="7104"/>
                    <a:pt x="13991" y="7104"/>
                  </a:cubicBezTo>
                  <a:cubicBezTo>
                    <a:pt x="13979" y="7104"/>
                    <a:pt x="13967" y="7105"/>
                    <a:pt x="13956" y="7108"/>
                  </a:cubicBezTo>
                  <a:cubicBezTo>
                    <a:pt x="13958" y="7083"/>
                    <a:pt x="13931" y="7074"/>
                    <a:pt x="13911" y="7058"/>
                  </a:cubicBezTo>
                  <a:lnTo>
                    <a:pt x="13911" y="7058"/>
                  </a:lnTo>
                  <a:cubicBezTo>
                    <a:pt x="13912" y="7059"/>
                    <a:pt x="13912" y="7061"/>
                    <a:pt x="13912" y="7062"/>
                  </a:cubicBezTo>
                  <a:cubicBezTo>
                    <a:pt x="13911" y="7061"/>
                    <a:pt x="13910" y="7060"/>
                    <a:pt x="13909" y="7059"/>
                  </a:cubicBezTo>
                  <a:lnTo>
                    <a:pt x="13909" y="7059"/>
                  </a:lnTo>
                  <a:cubicBezTo>
                    <a:pt x="13904" y="7075"/>
                    <a:pt x="13805" y="7059"/>
                    <a:pt x="13791" y="7106"/>
                  </a:cubicBezTo>
                  <a:lnTo>
                    <a:pt x="13727" y="7074"/>
                  </a:lnTo>
                  <a:cubicBezTo>
                    <a:pt x="13718" y="7073"/>
                    <a:pt x="13709" y="7072"/>
                    <a:pt x="13701" y="7072"/>
                  </a:cubicBezTo>
                  <a:cubicBezTo>
                    <a:pt x="13612" y="7072"/>
                    <a:pt x="13588" y="7137"/>
                    <a:pt x="13494" y="7137"/>
                  </a:cubicBezTo>
                  <a:cubicBezTo>
                    <a:pt x="13490" y="7137"/>
                    <a:pt x="13485" y="7136"/>
                    <a:pt x="13481" y="7136"/>
                  </a:cubicBezTo>
                  <a:cubicBezTo>
                    <a:pt x="13516" y="7108"/>
                    <a:pt x="13465" y="7092"/>
                    <a:pt x="13539" y="7071"/>
                  </a:cubicBezTo>
                  <a:cubicBezTo>
                    <a:pt x="13526" y="7071"/>
                    <a:pt x="13514" y="7071"/>
                    <a:pt x="13504" y="7071"/>
                  </a:cubicBezTo>
                  <a:cubicBezTo>
                    <a:pt x="13482" y="7071"/>
                    <a:pt x="13467" y="7073"/>
                    <a:pt x="13467" y="7085"/>
                  </a:cubicBezTo>
                  <a:cubicBezTo>
                    <a:pt x="13463" y="7083"/>
                    <a:pt x="13459" y="7082"/>
                    <a:pt x="13453" y="7082"/>
                  </a:cubicBezTo>
                  <a:cubicBezTo>
                    <a:pt x="13428" y="7082"/>
                    <a:pt x="13385" y="7101"/>
                    <a:pt x="13353" y="7101"/>
                  </a:cubicBezTo>
                  <a:cubicBezTo>
                    <a:pt x="13345" y="7101"/>
                    <a:pt x="13337" y="7100"/>
                    <a:pt x="13331" y="7096"/>
                  </a:cubicBezTo>
                  <a:lnTo>
                    <a:pt x="13331" y="7096"/>
                  </a:lnTo>
                  <a:cubicBezTo>
                    <a:pt x="13331" y="7096"/>
                    <a:pt x="13330" y="7097"/>
                    <a:pt x="13330" y="7097"/>
                  </a:cubicBezTo>
                  <a:cubicBezTo>
                    <a:pt x="13329" y="7097"/>
                    <a:pt x="13328" y="7096"/>
                    <a:pt x="13327" y="7095"/>
                  </a:cubicBezTo>
                  <a:lnTo>
                    <a:pt x="13327" y="7095"/>
                  </a:lnTo>
                  <a:cubicBezTo>
                    <a:pt x="13314" y="7104"/>
                    <a:pt x="13307" y="7129"/>
                    <a:pt x="13270" y="7129"/>
                  </a:cubicBezTo>
                  <a:cubicBezTo>
                    <a:pt x="13268" y="7129"/>
                    <a:pt x="13267" y="7129"/>
                    <a:pt x="13265" y="7129"/>
                  </a:cubicBezTo>
                  <a:cubicBezTo>
                    <a:pt x="13262" y="7126"/>
                    <a:pt x="13263" y="7123"/>
                    <a:pt x="13264" y="7120"/>
                  </a:cubicBezTo>
                  <a:lnTo>
                    <a:pt x="13264" y="7120"/>
                  </a:lnTo>
                  <a:cubicBezTo>
                    <a:pt x="13254" y="7130"/>
                    <a:pt x="13201" y="7136"/>
                    <a:pt x="13235" y="7162"/>
                  </a:cubicBezTo>
                  <a:cubicBezTo>
                    <a:pt x="13191" y="7131"/>
                    <a:pt x="13133" y="7125"/>
                    <a:pt x="13072" y="7125"/>
                  </a:cubicBezTo>
                  <a:cubicBezTo>
                    <a:pt x="13031" y="7125"/>
                    <a:pt x="12989" y="7128"/>
                    <a:pt x="12950" y="7128"/>
                  </a:cubicBezTo>
                  <a:cubicBezTo>
                    <a:pt x="12898" y="7128"/>
                    <a:pt x="12851" y="7123"/>
                    <a:pt x="12817" y="7101"/>
                  </a:cubicBezTo>
                  <a:lnTo>
                    <a:pt x="12816" y="7101"/>
                  </a:lnTo>
                  <a:cubicBezTo>
                    <a:pt x="12813" y="7101"/>
                    <a:pt x="12811" y="7101"/>
                    <a:pt x="12809" y="7100"/>
                  </a:cubicBezTo>
                  <a:lnTo>
                    <a:pt x="12809" y="7100"/>
                  </a:lnTo>
                  <a:cubicBezTo>
                    <a:pt x="12729" y="7109"/>
                    <a:pt x="12631" y="7115"/>
                    <a:pt x="12558" y="7118"/>
                  </a:cubicBezTo>
                  <a:cubicBezTo>
                    <a:pt x="12562" y="7112"/>
                    <a:pt x="12560" y="7108"/>
                    <a:pt x="12566" y="7108"/>
                  </a:cubicBezTo>
                  <a:cubicBezTo>
                    <a:pt x="12568" y="7108"/>
                    <a:pt x="12570" y="7108"/>
                    <a:pt x="12572" y="7108"/>
                  </a:cubicBezTo>
                  <a:cubicBezTo>
                    <a:pt x="12561" y="7106"/>
                    <a:pt x="12551" y="7105"/>
                    <a:pt x="12543" y="7105"/>
                  </a:cubicBezTo>
                  <a:cubicBezTo>
                    <a:pt x="12486" y="7105"/>
                    <a:pt x="12491" y="7158"/>
                    <a:pt x="12429" y="7158"/>
                  </a:cubicBezTo>
                  <a:cubicBezTo>
                    <a:pt x="12419" y="7158"/>
                    <a:pt x="12406" y="7156"/>
                    <a:pt x="12391" y="7152"/>
                  </a:cubicBezTo>
                  <a:cubicBezTo>
                    <a:pt x="12331" y="7113"/>
                    <a:pt x="12454" y="7132"/>
                    <a:pt x="12417" y="7118"/>
                  </a:cubicBezTo>
                  <a:cubicBezTo>
                    <a:pt x="12411" y="7089"/>
                    <a:pt x="12393" y="7081"/>
                    <a:pt x="12368" y="7081"/>
                  </a:cubicBezTo>
                  <a:cubicBezTo>
                    <a:pt x="12337" y="7081"/>
                    <a:pt x="12295" y="7094"/>
                    <a:pt x="12254" y="7094"/>
                  </a:cubicBezTo>
                  <a:cubicBezTo>
                    <a:pt x="12234" y="7094"/>
                    <a:pt x="12214" y="7091"/>
                    <a:pt x="12197" y="7081"/>
                  </a:cubicBezTo>
                  <a:lnTo>
                    <a:pt x="12215" y="7076"/>
                  </a:lnTo>
                  <a:cubicBezTo>
                    <a:pt x="12204" y="7070"/>
                    <a:pt x="12191" y="7068"/>
                    <a:pt x="12178" y="7068"/>
                  </a:cubicBezTo>
                  <a:cubicBezTo>
                    <a:pt x="12125" y="7068"/>
                    <a:pt x="12057" y="7102"/>
                    <a:pt x="11983" y="7102"/>
                  </a:cubicBezTo>
                  <a:cubicBezTo>
                    <a:pt x="11979" y="7102"/>
                    <a:pt x="11975" y="7102"/>
                    <a:pt x="11972" y="7101"/>
                  </a:cubicBezTo>
                  <a:cubicBezTo>
                    <a:pt x="11972" y="7101"/>
                    <a:pt x="11976" y="7094"/>
                    <a:pt x="11972" y="7087"/>
                  </a:cubicBezTo>
                  <a:cubicBezTo>
                    <a:pt x="11904" y="7129"/>
                    <a:pt x="11777" y="7143"/>
                    <a:pt x="11682" y="7155"/>
                  </a:cubicBezTo>
                  <a:cubicBezTo>
                    <a:pt x="11712" y="7122"/>
                    <a:pt x="11726" y="7138"/>
                    <a:pt x="11707" y="7106"/>
                  </a:cubicBezTo>
                  <a:lnTo>
                    <a:pt x="11707" y="7106"/>
                  </a:lnTo>
                  <a:cubicBezTo>
                    <a:pt x="11663" y="7111"/>
                    <a:pt x="11719" y="7157"/>
                    <a:pt x="11636" y="7166"/>
                  </a:cubicBezTo>
                  <a:cubicBezTo>
                    <a:pt x="11608" y="7150"/>
                    <a:pt x="11547" y="7134"/>
                    <a:pt x="11538" y="7099"/>
                  </a:cubicBezTo>
                  <a:lnTo>
                    <a:pt x="11619" y="7097"/>
                  </a:lnTo>
                  <a:cubicBezTo>
                    <a:pt x="11606" y="7082"/>
                    <a:pt x="11589" y="7078"/>
                    <a:pt x="11573" y="7078"/>
                  </a:cubicBezTo>
                  <a:cubicBezTo>
                    <a:pt x="11542" y="7078"/>
                    <a:pt x="11509" y="7093"/>
                    <a:pt x="11483" y="7093"/>
                  </a:cubicBezTo>
                  <a:cubicBezTo>
                    <a:pt x="11479" y="7093"/>
                    <a:pt x="11476" y="7093"/>
                    <a:pt x="11473" y="7092"/>
                  </a:cubicBezTo>
                  <a:lnTo>
                    <a:pt x="11478" y="7071"/>
                  </a:lnTo>
                  <a:lnTo>
                    <a:pt x="11478" y="7071"/>
                  </a:lnTo>
                  <a:cubicBezTo>
                    <a:pt x="11360" y="7078"/>
                    <a:pt x="11355" y="7125"/>
                    <a:pt x="11232" y="7125"/>
                  </a:cubicBezTo>
                  <a:cubicBezTo>
                    <a:pt x="11229" y="7125"/>
                    <a:pt x="11226" y="7125"/>
                    <a:pt x="11223" y="7125"/>
                  </a:cubicBezTo>
                  <a:lnTo>
                    <a:pt x="11223" y="7125"/>
                  </a:lnTo>
                  <a:lnTo>
                    <a:pt x="11237" y="7138"/>
                  </a:lnTo>
                  <a:cubicBezTo>
                    <a:pt x="11218" y="7151"/>
                    <a:pt x="11205" y="7155"/>
                    <a:pt x="11195" y="7155"/>
                  </a:cubicBezTo>
                  <a:cubicBezTo>
                    <a:pt x="11174" y="7155"/>
                    <a:pt x="11164" y="7137"/>
                    <a:pt x="11141" y="7137"/>
                  </a:cubicBezTo>
                  <a:cubicBezTo>
                    <a:pt x="11133" y="7137"/>
                    <a:pt x="11122" y="7140"/>
                    <a:pt x="11107" y="7148"/>
                  </a:cubicBezTo>
                  <a:lnTo>
                    <a:pt x="11084" y="7099"/>
                  </a:lnTo>
                  <a:cubicBezTo>
                    <a:pt x="11003" y="7122"/>
                    <a:pt x="10919" y="7143"/>
                    <a:pt x="10833" y="7157"/>
                  </a:cubicBezTo>
                  <a:cubicBezTo>
                    <a:pt x="10882" y="7120"/>
                    <a:pt x="10982" y="7101"/>
                    <a:pt x="11042" y="7078"/>
                  </a:cubicBezTo>
                  <a:cubicBezTo>
                    <a:pt x="10996" y="7078"/>
                    <a:pt x="10882" y="7083"/>
                    <a:pt x="10859" y="7108"/>
                  </a:cubicBezTo>
                  <a:cubicBezTo>
                    <a:pt x="10873" y="7105"/>
                    <a:pt x="10891" y="7097"/>
                    <a:pt x="10906" y="7097"/>
                  </a:cubicBezTo>
                  <a:cubicBezTo>
                    <a:pt x="10911" y="7097"/>
                    <a:pt x="10915" y="7098"/>
                    <a:pt x="10919" y="7099"/>
                  </a:cubicBezTo>
                  <a:cubicBezTo>
                    <a:pt x="10858" y="7137"/>
                    <a:pt x="10787" y="7158"/>
                    <a:pt x="10716" y="7158"/>
                  </a:cubicBezTo>
                  <a:cubicBezTo>
                    <a:pt x="10709" y="7158"/>
                    <a:pt x="10702" y="7157"/>
                    <a:pt x="10694" y="7157"/>
                  </a:cubicBezTo>
                  <a:cubicBezTo>
                    <a:pt x="10711" y="7060"/>
                    <a:pt x="10451" y="7132"/>
                    <a:pt x="10381" y="7057"/>
                  </a:cubicBezTo>
                  <a:cubicBezTo>
                    <a:pt x="10337" y="7067"/>
                    <a:pt x="10293" y="7071"/>
                    <a:pt x="10248" y="7071"/>
                  </a:cubicBezTo>
                  <a:cubicBezTo>
                    <a:pt x="10134" y="7071"/>
                    <a:pt x="10017" y="7048"/>
                    <a:pt x="9885" y="7048"/>
                  </a:cubicBezTo>
                  <a:cubicBezTo>
                    <a:pt x="9877" y="7048"/>
                    <a:pt x="9868" y="7048"/>
                    <a:pt x="9860" y="7048"/>
                  </a:cubicBezTo>
                  <a:cubicBezTo>
                    <a:pt x="9929" y="7122"/>
                    <a:pt x="9804" y="7050"/>
                    <a:pt x="9816" y="7127"/>
                  </a:cubicBezTo>
                  <a:cubicBezTo>
                    <a:pt x="9796" y="7130"/>
                    <a:pt x="9782" y="7131"/>
                    <a:pt x="9772" y="7131"/>
                  </a:cubicBezTo>
                  <a:cubicBezTo>
                    <a:pt x="9759" y="7131"/>
                    <a:pt x="9753" y="7129"/>
                    <a:pt x="9751" y="7127"/>
                  </a:cubicBezTo>
                  <a:lnTo>
                    <a:pt x="9614" y="7081"/>
                  </a:lnTo>
                  <a:cubicBezTo>
                    <a:pt x="9582" y="7060"/>
                    <a:pt x="9658" y="7064"/>
                    <a:pt x="9653" y="7048"/>
                  </a:cubicBezTo>
                  <a:cubicBezTo>
                    <a:pt x="9556" y="7041"/>
                    <a:pt x="9612" y="7016"/>
                    <a:pt x="9547" y="6995"/>
                  </a:cubicBezTo>
                  <a:lnTo>
                    <a:pt x="9547" y="6995"/>
                  </a:lnTo>
                  <a:cubicBezTo>
                    <a:pt x="9557" y="7015"/>
                    <a:pt x="9533" y="7027"/>
                    <a:pt x="9497" y="7027"/>
                  </a:cubicBezTo>
                  <a:cubicBezTo>
                    <a:pt x="9485" y="7027"/>
                    <a:pt x="9471" y="7026"/>
                    <a:pt x="9456" y="7023"/>
                  </a:cubicBezTo>
                  <a:lnTo>
                    <a:pt x="9456" y="7023"/>
                  </a:lnTo>
                  <a:lnTo>
                    <a:pt x="9535" y="7060"/>
                  </a:lnTo>
                  <a:cubicBezTo>
                    <a:pt x="9513" y="7066"/>
                    <a:pt x="9495" y="7069"/>
                    <a:pt x="9479" y="7069"/>
                  </a:cubicBezTo>
                  <a:cubicBezTo>
                    <a:pt x="9416" y="7069"/>
                    <a:pt x="9399" y="7025"/>
                    <a:pt x="9335" y="7025"/>
                  </a:cubicBezTo>
                  <a:cubicBezTo>
                    <a:pt x="9319" y="7025"/>
                    <a:pt x="9301" y="7028"/>
                    <a:pt x="9278" y="7034"/>
                  </a:cubicBezTo>
                  <a:lnTo>
                    <a:pt x="9322" y="7011"/>
                  </a:lnTo>
                  <a:lnTo>
                    <a:pt x="9322" y="7011"/>
                  </a:lnTo>
                  <a:cubicBezTo>
                    <a:pt x="9252" y="7025"/>
                    <a:pt x="9060" y="7011"/>
                    <a:pt x="8990" y="7071"/>
                  </a:cubicBezTo>
                  <a:cubicBezTo>
                    <a:pt x="8979" y="7062"/>
                    <a:pt x="8963" y="7041"/>
                    <a:pt x="8993" y="7036"/>
                  </a:cubicBezTo>
                  <a:cubicBezTo>
                    <a:pt x="8985" y="7036"/>
                    <a:pt x="8977" y="7036"/>
                    <a:pt x="8970" y="7036"/>
                  </a:cubicBezTo>
                  <a:cubicBezTo>
                    <a:pt x="8840" y="7036"/>
                    <a:pt x="8690" y="7077"/>
                    <a:pt x="8571" y="7077"/>
                  </a:cubicBezTo>
                  <a:cubicBezTo>
                    <a:pt x="8539" y="7077"/>
                    <a:pt x="8509" y="7074"/>
                    <a:pt x="8483" y="7067"/>
                  </a:cubicBezTo>
                  <a:lnTo>
                    <a:pt x="8497" y="7046"/>
                  </a:lnTo>
                  <a:lnTo>
                    <a:pt x="8497" y="7046"/>
                  </a:lnTo>
                  <a:cubicBezTo>
                    <a:pt x="8472" y="7051"/>
                    <a:pt x="8452" y="7070"/>
                    <a:pt x="8426" y="7070"/>
                  </a:cubicBezTo>
                  <a:cubicBezTo>
                    <a:pt x="8419" y="7070"/>
                    <a:pt x="8411" y="7069"/>
                    <a:pt x="8402" y="7064"/>
                  </a:cubicBezTo>
                  <a:cubicBezTo>
                    <a:pt x="8404" y="7055"/>
                    <a:pt x="8415" y="7043"/>
                    <a:pt x="8399" y="7043"/>
                  </a:cubicBezTo>
                  <a:cubicBezTo>
                    <a:pt x="8386" y="7049"/>
                    <a:pt x="8338" y="7067"/>
                    <a:pt x="8299" y="7067"/>
                  </a:cubicBezTo>
                  <a:cubicBezTo>
                    <a:pt x="8290" y="7067"/>
                    <a:pt x="8282" y="7066"/>
                    <a:pt x="8274" y="7064"/>
                  </a:cubicBezTo>
                  <a:lnTo>
                    <a:pt x="8309" y="7043"/>
                  </a:lnTo>
                  <a:cubicBezTo>
                    <a:pt x="8287" y="7040"/>
                    <a:pt x="8266" y="7039"/>
                    <a:pt x="8247" y="7039"/>
                  </a:cubicBezTo>
                  <a:cubicBezTo>
                    <a:pt x="8120" y="7039"/>
                    <a:pt x="8038" y="7096"/>
                    <a:pt x="7917" y="7108"/>
                  </a:cubicBezTo>
                  <a:cubicBezTo>
                    <a:pt x="7917" y="7053"/>
                    <a:pt x="7787" y="7034"/>
                    <a:pt x="7722" y="7027"/>
                  </a:cubicBezTo>
                  <a:lnTo>
                    <a:pt x="7725" y="7018"/>
                  </a:lnTo>
                  <a:cubicBezTo>
                    <a:pt x="7713" y="7018"/>
                    <a:pt x="7702" y="7017"/>
                    <a:pt x="7690" y="7017"/>
                  </a:cubicBezTo>
                  <a:cubicBezTo>
                    <a:pt x="7516" y="7017"/>
                    <a:pt x="7387" y="7066"/>
                    <a:pt x="7219" y="7085"/>
                  </a:cubicBezTo>
                  <a:cubicBezTo>
                    <a:pt x="7108" y="7027"/>
                    <a:pt x="6844" y="7062"/>
                    <a:pt x="6665" y="7027"/>
                  </a:cubicBezTo>
                  <a:lnTo>
                    <a:pt x="6665" y="7027"/>
                  </a:lnTo>
                  <a:cubicBezTo>
                    <a:pt x="6693" y="7039"/>
                    <a:pt x="6661" y="7071"/>
                    <a:pt x="6630" y="7076"/>
                  </a:cubicBezTo>
                  <a:cubicBezTo>
                    <a:pt x="6626" y="7075"/>
                    <a:pt x="6621" y="7074"/>
                    <a:pt x="6616" y="7074"/>
                  </a:cubicBezTo>
                  <a:cubicBezTo>
                    <a:pt x="6590" y="7074"/>
                    <a:pt x="6558" y="7087"/>
                    <a:pt x="6539" y="7087"/>
                  </a:cubicBezTo>
                  <a:cubicBezTo>
                    <a:pt x="6526" y="7087"/>
                    <a:pt x="6519" y="7082"/>
                    <a:pt x="6521" y="7064"/>
                  </a:cubicBezTo>
                  <a:lnTo>
                    <a:pt x="6535" y="7064"/>
                  </a:lnTo>
                  <a:cubicBezTo>
                    <a:pt x="6515" y="7031"/>
                    <a:pt x="6468" y="7026"/>
                    <a:pt x="6420" y="7026"/>
                  </a:cubicBezTo>
                  <a:cubicBezTo>
                    <a:pt x="6405" y="7026"/>
                    <a:pt x="6391" y="7026"/>
                    <a:pt x="6377" y="7027"/>
                  </a:cubicBezTo>
                  <a:lnTo>
                    <a:pt x="6377" y="7027"/>
                  </a:lnTo>
                  <a:cubicBezTo>
                    <a:pt x="6435" y="6975"/>
                    <a:pt x="6489" y="6920"/>
                    <a:pt x="6540" y="6860"/>
                  </a:cubicBezTo>
                  <a:lnTo>
                    <a:pt x="6540" y="6860"/>
                  </a:lnTo>
                  <a:lnTo>
                    <a:pt x="6538" y="6900"/>
                  </a:lnTo>
                  <a:cubicBezTo>
                    <a:pt x="6596" y="6844"/>
                    <a:pt x="6538" y="6754"/>
                    <a:pt x="6589" y="6698"/>
                  </a:cubicBezTo>
                  <a:lnTo>
                    <a:pt x="6589" y="6698"/>
                  </a:lnTo>
                  <a:lnTo>
                    <a:pt x="6642" y="6719"/>
                  </a:lnTo>
                  <a:cubicBezTo>
                    <a:pt x="6744" y="6617"/>
                    <a:pt x="6879" y="6550"/>
                    <a:pt x="6943" y="6415"/>
                  </a:cubicBezTo>
                  <a:lnTo>
                    <a:pt x="6943" y="6415"/>
                  </a:lnTo>
                  <a:cubicBezTo>
                    <a:pt x="6953" y="6427"/>
                    <a:pt x="6950" y="6443"/>
                    <a:pt x="6939" y="6455"/>
                  </a:cubicBezTo>
                  <a:cubicBezTo>
                    <a:pt x="6986" y="6408"/>
                    <a:pt x="7138" y="6303"/>
                    <a:pt x="7087" y="6264"/>
                  </a:cubicBezTo>
                  <a:lnTo>
                    <a:pt x="7087" y="6264"/>
                  </a:lnTo>
                  <a:cubicBezTo>
                    <a:pt x="7089" y="6265"/>
                    <a:pt x="7091" y="6265"/>
                    <a:pt x="7092" y="6265"/>
                  </a:cubicBezTo>
                  <a:cubicBezTo>
                    <a:pt x="7130" y="6265"/>
                    <a:pt x="7191" y="6153"/>
                    <a:pt x="7226" y="6091"/>
                  </a:cubicBezTo>
                  <a:lnTo>
                    <a:pt x="7242" y="6123"/>
                  </a:lnTo>
                  <a:cubicBezTo>
                    <a:pt x="7256" y="6047"/>
                    <a:pt x="7249" y="6035"/>
                    <a:pt x="7305" y="5963"/>
                  </a:cubicBezTo>
                  <a:cubicBezTo>
                    <a:pt x="7309" y="5961"/>
                    <a:pt x="7313" y="5960"/>
                    <a:pt x="7316" y="5960"/>
                  </a:cubicBezTo>
                  <a:cubicBezTo>
                    <a:pt x="7326" y="5960"/>
                    <a:pt x="7331" y="5970"/>
                    <a:pt x="7319" y="5980"/>
                  </a:cubicBezTo>
                  <a:lnTo>
                    <a:pt x="7319" y="5980"/>
                  </a:lnTo>
                  <a:cubicBezTo>
                    <a:pt x="7371" y="5943"/>
                    <a:pt x="7331" y="5920"/>
                    <a:pt x="7402" y="5873"/>
                  </a:cubicBezTo>
                  <a:lnTo>
                    <a:pt x="7402" y="5873"/>
                  </a:lnTo>
                  <a:lnTo>
                    <a:pt x="7395" y="5910"/>
                  </a:lnTo>
                  <a:cubicBezTo>
                    <a:pt x="7449" y="5861"/>
                    <a:pt x="7437" y="5857"/>
                    <a:pt x="7446" y="5808"/>
                  </a:cubicBezTo>
                  <a:cubicBezTo>
                    <a:pt x="7467" y="5772"/>
                    <a:pt x="7532" y="5728"/>
                    <a:pt x="7567" y="5728"/>
                  </a:cubicBezTo>
                  <a:cubicBezTo>
                    <a:pt x="7573" y="5728"/>
                    <a:pt x="7577" y="5729"/>
                    <a:pt x="7581" y="5731"/>
                  </a:cubicBezTo>
                  <a:cubicBezTo>
                    <a:pt x="7576" y="5694"/>
                    <a:pt x="7593" y="5659"/>
                    <a:pt x="7623" y="5639"/>
                  </a:cubicBezTo>
                  <a:cubicBezTo>
                    <a:pt x="7634" y="5643"/>
                    <a:pt x="7630" y="5659"/>
                    <a:pt x="7625" y="5666"/>
                  </a:cubicBezTo>
                  <a:cubicBezTo>
                    <a:pt x="7729" y="5597"/>
                    <a:pt x="7727" y="5509"/>
                    <a:pt x="7810" y="5472"/>
                  </a:cubicBezTo>
                  <a:cubicBezTo>
                    <a:pt x="7816" y="5477"/>
                    <a:pt x="7822" y="5480"/>
                    <a:pt x="7829" y="5480"/>
                  </a:cubicBezTo>
                  <a:cubicBezTo>
                    <a:pt x="7831" y="5480"/>
                    <a:pt x="7834" y="5479"/>
                    <a:pt x="7836" y="5479"/>
                  </a:cubicBezTo>
                  <a:lnTo>
                    <a:pt x="7836" y="5479"/>
                  </a:lnTo>
                  <a:cubicBezTo>
                    <a:pt x="7797" y="5518"/>
                    <a:pt x="7755" y="5557"/>
                    <a:pt x="7711" y="5595"/>
                  </a:cubicBezTo>
                  <a:cubicBezTo>
                    <a:pt x="7715" y="5599"/>
                    <a:pt x="7722" y="5600"/>
                    <a:pt x="7728" y="5600"/>
                  </a:cubicBezTo>
                  <a:cubicBezTo>
                    <a:pt x="7739" y="5600"/>
                    <a:pt x="7751" y="5597"/>
                    <a:pt x="7762" y="5597"/>
                  </a:cubicBezTo>
                  <a:cubicBezTo>
                    <a:pt x="7777" y="5597"/>
                    <a:pt x="7788" y="5604"/>
                    <a:pt x="7783" y="5641"/>
                  </a:cubicBezTo>
                  <a:cubicBezTo>
                    <a:pt x="7810" y="5578"/>
                    <a:pt x="7848" y="5465"/>
                    <a:pt x="7915" y="5421"/>
                  </a:cubicBezTo>
                  <a:cubicBezTo>
                    <a:pt x="7917" y="5420"/>
                    <a:pt x="7919" y="5419"/>
                    <a:pt x="7922" y="5419"/>
                  </a:cubicBezTo>
                  <a:cubicBezTo>
                    <a:pt x="7924" y="5419"/>
                    <a:pt x="7926" y="5420"/>
                    <a:pt x="7929" y="5421"/>
                  </a:cubicBezTo>
                  <a:lnTo>
                    <a:pt x="7926" y="5428"/>
                  </a:lnTo>
                  <a:cubicBezTo>
                    <a:pt x="7940" y="5418"/>
                    <a:pt x="7950" y="5404"/>
                    <a:pt x="7956" y="5391"/>
                  </a:cubicBezTo>
                  <a:cubicBezTo>
                    <a:pt x="7975" y="5379"/>
                    <a:pt x="7994" y="5365"/>
                    <a:pt x="8007" y="5351"/>
                  </a:cubicBezTo>
                  <a:cubicBezTo>
                    <a:pt x="8010" y="5352"/>
                    <a:pt x="8012" y="5353"/>
                    <a:pt x="8014" y="5353"/>
                  </a:cubicBezTo>
                  <a:cubicBezTo>
                    <a:pt x="8041" y="5353"/>
                    <a:pt x="8084" y="5296"/>
                    <a:pt x="8112" y="5270"/>
                  </a:cubicBezTo>
                  <a:cubicBezTo>
                    <a:pt x="8089" y="5251"/>
                    <a:pt x="8112" y="5225"/>
                    <a:pt x="8090" y="5225"/>
                  </a:cubicBezTo>
                  <a:cubicBezTo>
                    <a:pt x="8085" y="5225"/>
                    <a:pt x="8079" y="5226"/>
                    <a:pt x="8070" y="5228"/>
                  </a:cubicBezTo>
                  <a:cubicBezTo>
                    <a:pt x="8076" y="5228"/>
                    <a:pt x="8070" y="5235"/>
                    <a:pt x="8057" y="5250"/>
                  </a:cubicBezTo>
                  <a:lnTo>
                    <a:pt x="8057" y="5250"/>
                  </a:lnTo>
                  <a:cubicBezTo>
                    <a:pt x="8057" y="5249"/>
                    <a:pt x="8058" y="5248"/>
                    <a:pt x="8058" y="5247"/>
                  </a:cubicBezTo>
                  <a:lnTo>
                    <a:pt x="8058" y="5247"/>
                  </a:lnTo>
                  <a:cubicBezTo>
                    <a:pt x="8054" y="5249"/>
                    <a:pt x="8047" y="5251"/>
                    <a:pt x="8042" y="5254"/>
                  </a:cubicBezTo>
                  <a:lnTo>
                    <a:pt x="8042" y="5268"/>
                  </a:lnTo>
                  <a:lnTo>
                    <a:pt x="8045" y="5265"/>
                  </a:lnTo>
                  <a:lnTo>
                    <a:pt x="8045" y="5265"/>
                  </a:lnTo>
                  <a:cubicBezTo>
                    <a:pt x="8043" y="5268"/>
                    <a:pt x="8041" y="5270"/>
                    <a:pt x="8040" y="5272"/>
                  </a:cubicBezTo>
                  <a:lnTo>
                    <a:pt x="8040" y="5268"/>
                  </a:lnTo>
                  <a:lnTo>
                    <a:pt x="7973" y="5340"/>
                  </a:lnTo>
                  <a:cubicBezTo>
                    <a:pt x="7977" y="5300"/>
                    <a:pt x="8003" y="5268"/>
                    <a:pt x="8040" y="5251"/>
                  </a:cubicBezTo>
                  <a:cubicBezTo>
                    <a:pt x="8038" y="5226"/>
                    <a:pt x="8038" y="5200"/>
                    <a:pt x="8038" y="5173"/>
                  </a:cubicBezTo>
                  <a:cubicBezTo>
                    <a:pt x="8105" y="5171"/>
                    <a:pt x="8185" y="5125"/>
                    <a:pt x="8224" y="5125"/>
                  </a:cubicBezTo>
                  <a:cubicBezTo>
                    <a:pt x="8228" y="5125"/>
                    <a:pt x="8232" y="5125"/>
                    <a:pt x="8235" y="5126"/>
                  </a:cubicBezTo>
                  <a:cubicBezTo>
                    <a:pt x="8307" y="5027"/>
                    <a:pt x="8425" y="4915"/>
                    <a:pt x="8432" y="4816"/>
                  </a:cubicBezTo>
                  <a:cubicBezTo>
                    <a:pt x="8441" y="4800"/>
                    <a:pt x="8452" y="4796"/>
                    <a:pt x="8463" y="4796"/>
                  </a:cubicBezTo>
                  <a:cubicBezTo>
                    <a:pt x="8472" y="4796"/>
                    <a:pt x="8482" y="4799"/>
                    <a:pt x="8490" y="4799"/>
                  </a:cubicBezTo>
                  <a:cubicBezTo>
                    <a:pt x="8480" y="4818"/>
                    <a:pt x="8462" y="4834"/>
                    <a:pt x="8462" y="4848"/>
                  </a:cubicBezTo>
                  <a:cubicBezTo>
                    <a:pt x="8499" y="4788"/>
                    <a:pt x="8601" y="4700"/>
                    <a:pt x="8578" y="4656"/>
                  </a:cubicBezTo>
                  <a:cubicBezTo>
                    <a:pt x="8592" y="4647"/>
                    <a:pt x="8601" y="4644"/>
                    <a:pt x="8606" y="4644"/>
                  </a:cubicBezTo>
                  <a:cubicBezTo>
                    <a:pt x="8621" y="4644"/>
                    <a:pt x="8611" y="4667"/>
                    <a:pt x="8617" y="4667"/>
                  </a:cubicBezTo>
                  <a:cubicBezTo>
                    <a:pt x="8621" y="4667"/>
                    <a:pt x="8630" y="4658"/>
                    <a:pt x="8654" y="4630"/>
                  </a:cubicBezTo>
                  <a:lnTo>
                    <a:pt x="8654" y="4651"/>
                  </a:lnTo>
                  <a:cubicBezTo>
                    <a:pt x="8866" y="4541"/>
                    <a:pt x="8839" y="4312"/>
                    <a:pt x="9067" y="4193"/>
                  </a:cubicBezTo>
                  <a:lnTo>
                    <a:pt x="9067" y="4193"/>
                  </a:lnTo>
                  <a:cubicBezTo>
                    <a:pt x="9065" y="4194"/>
                    <a:pt x="9063" y="4194"/>
                    <a:pt x="9062" y="4194"/>
                  </a:cubicBezTo>
                  <a:cubicBezTo>
                    <a:pt x="9059" y="4194"/>
                    <a:pt x="9057" y="4193"/>
                    <a:pt x="9055" y="4192"/>
                  </a:cubicBezTo>
                  <a:cubicBezTo>
                    <a:pt x="9292" y="4014"/>
                    <a:pt x="9456" y="3735"/>
                    <a:pt x="9707" y="3575"/>
                  </a:cubicBezTo>
                  <a:cubicBezTo>
                    <a:pt x="9776" y="3524"/>
                    <a:pt x="9760" y="3499"/>
                    <a:pt x="9781" y="3446"/>
                  </a:cubicBezTo>
                  <a:lnTo>
                    <a:pt x="9820" y="3459"/>
                  </a:lnTo>
                  <a:lnTo>
                    <a:pt x="9848" y="3369"/>
                  </a:lnTo>
                  <a:cubicBezTo>
                    <a:pt x="9913" y="3260"/>
                    <a:pt x="10064" y="3283"/>
                    <a:pt x="10131" y="3130"/>
                  </a:cubicBezTo>
                  <a:lnTo>
                    <a:pt x="10099" y="3128"/>
                  </a:lnTo>
                  <a:cubicBezTo>
                    <a:pt x="10137" y="3095"/>
                    <a:pt x="10196" y="3014"/>
                    <a:pt x="10219" y="3014"/>
                  </a:cubicBezTo>
                  <a:cubicBezTo>
                    <a:pt x="10222" y="3014"/>
                    <a:pt x="10224" y="3016"/>
                    <a:pt x="10226" y="3019"/>
                  </a:cubicBezTo>
                  <a:cubicBezTo>
                    <a:pt x="10228" y="3012"/>
                    <a:pt x="10221" y="2987"/>
                    <a:pt x="10247" y="2982"/>
                  </a:cubicBezTo>
                  <a:lnTo>
                    <a:pt x="10261" y="2994"/>
                  </a:lnTo>
                  <a:lnTo>
                    <a:pt x="10333" y="2873"/>
                  </a:lnTo>
                  <a:cubicBezTo>
                    <a:pt x="10351" y="2859"/>
                    <a:pt x="10364" y="2854"/>
                    <a:pt x="10373" y="2854"/>
                  </a:cubicBezTo>
                  <a:cubicBezTo>
                    <a:pt x="10394" y="2854"/>
                    <a:pt x="10400" y="2877"/>
                    <a:pt x="10421" y="2877"/>
                  </a:cubicBezTo>
                  <a:cubicBezTo>
                    <a:pt x="10435" y="2877"/>
                    <a:pt x="10455" y="2867"/>
                    <a:pt x="10490" y="2834"/>
                  </a:cubicBezTo>
                  <a:cubicBezTo>
                    <a:pt x="10524" y="2789"/>
                    <a:pt x="10562" y="2683"/>
                    <a:pt x="10541" y="2683"/>
                  </a:cubicBezTo>
                  <a:lnTo>
                    <a:pt x="10541" y="2683"/>
                  </a:lnTo>
                  <a:cubicBezTo>
                    <a:pt x="10540" y="2683"/>
                    <a:pt x="10540" y="2683"/>
                    <a:pt x="10539" y="2683"/>
                  </a:cubicBezTo>
                  <a:cubicBezTo>
                    <a:pt x="10527" y="2695"/>
                    <a:pt x="10503" y="2708"/>
                    <a:pt x="10487" y="2708"/>
                  </a:cubicBezTo>
                  <a:cubicBezTo>
                    <a:pt x="10482" y="2708"/>
                    <a:pt x="10477" y="2706"/>
                    <a:pt x="10474" y="2704"/>
                  </a:cubicBezTo>
                  <a:lnTo>
                    <a:pt x="10502" y="2660"/>
                  </a:lnTo>
                  <a:cubicBezTo>
                    <a:pt x="10477" y="2625"/>
                    <a:pt x="10463" y="2577"/>
                    <a:pt x="10411" y="2577"/>
                  </a:cubicBezTo>
                  <a:close/>
                  <a:moveTo>
                    <a:pt x="3466" y="7528"/>
                  </a:moveTo>
                  <a:lnTo>
                    <a:pt x="3434" y="7567"/>
                  </a:lnTo>
                  <a:cubicBezTo>
                    <a:pt x="3448" y="7556"/>
                    <a:pt x="3457" y="7544"/>
                    <a:pt x="3466" y="7530"/>
                  </a:cubicBezTo>
                  <a:lnTo>
                    <a:pt x="3466" y="7528"/>
                  </a:lnTo>
                  <a:close/>
                  <a:moveTo>
                    <a:pt x="3151" y="7859"/>
                  </a:moveTo>
                  <a:lnTo>
                    <a:pt x="3130" y="7890"/>
                  </a:lnTo>
                  <a:lnTo>
                    <a:pt x="3155" y="7864"/>
                  </a:lnTo>
                  <a:lnTo>
                    <a:pt x="3151" y="7859"/>
                  </a:lnTo>
                  <a:close/>
                  <a:moveTo>
                    <a:pt x="20069" y="8520"/>
                  </a:moveTo>
                  <a:lnTo>
                    <a:pt x="19937" y="8564"/>
                  </a:lnTo>
                  <a:lnTo>
                    <a:pt x="19981" y="8613"/>
                  </a:lnTo>
                  <a:lnTo>
                    <a:pt x="20069" y="8520"/>
                  </a:lnTo>
                  <a:close/>
                  <a:moveTo>
                    <a:pt x="19979" y="8884"/>
                  </a:moveTo>
                  <a:cubicBezTo>
                    <a:pt x="19965" y="8893"/>
                    <a:pt x="19972" y="8924"/>
                    <a:pt x="20021" y="8998"/>
                  </a:cubicBezTo>
                  <a:cubicBezTo>
                    <a:pt x="20002" y="8963"/>
                    <a:pt x="19986" y="8924"/>
                    <a:pt x="19979" y="8884"/>
                  </a:cubicBezTo>
                  <a:close/>
                  <a:moveTo>
                    <a:pt x="19508" y="9151"/>
                  </a:moveTo>
                  <a:cubicBezTo>
                    <a:pt x="19522" y="9172"/>
                    <a:pt x="19536" y="9188"/>
                    <a:pt x="19548" y="9202"/>
                  </a:cubicBezTo>
                  <a:lnTo>
                    <a:pt x="19508" y="9151"/>
                  </a:lnTo>
                  <a:close/>
                  <a:moveTo>
                    <a:pt x="19361" y="9354"/>
                  </a:moveTo>
                  <a:lnTo>
                    <a:pt x="19361" y="9354"/>
                  </a:lnTo>
                  <a:cubicBezTo>
                    <a:pt x="19360" y="9354"/>
                    <a:pt x="19380" y="9375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8" y="9395"/>
                    <a:pt x="19397" y="9394"/>
                  </a:cubicBezTo>
                  <a:lnTo>
                    <a:pt x="19397" y="9394"/>
                  </a:lnTo>
                  <a:cubicBezTo>
                    <a:pt x="19432" y="9438"/>
                    <a:pt x="19468" y="9504"/>
                    <a:pt x="19486" y="9504"/>
                  </a:cubicBezTo>
                  <a:cubicBezTo>
                    <a:pt x="19488" y="9504"/>
                    <a:pt x="19490" y="9503"/>
                    <a:pt x="19492" y="9501"/>
                  </a:cubicBezTo>
                  <a:cubicBezTo>
                    <a:pt x="19480" y="9482"/>
                    <a:pt x="19467" y="9466"/>
                    <a:pt x="19450" y="9452"/>
                  </a:cubicBezTo>
                  <a:cubicBezTo>
                    <a:pt x="19449" y="9447"/>
                    <a:pt x="19448" y="9443"/>
                    <a:pt x="19448" y="9440"/>
                  </a:cubicBezTo>
                  <a:lnTo>
                    <a:pt x="19448" y="9440"/>
                  </a:lnTo>
                  <a:cubicBezTo>
                    <a:pt x="19448" y="9440"/>
                    <a:pt x="19449" y="9441"/>
                    <a:pt x="19450" y="9441"/>
                  </a:cubicBezTo>
                  <a:cubicBezTo>
                    <a:pt x="19450" y="9441"/>
                    <a:pt x="19450" y="9441"/>
                    <a:pt x="19450" y="9440"/>
                  </a:cubicBezTo>
                  <a:lnTo>
                    <a:pt x="19448" y="9437"/>
                  </a:lnTo>
                  <a:lnTo>
                    <a:pt x="19448" y="9437"/>
                  </a:lnTo>
                  <a:cubicBezTo>
                    <a:pt x="19448" y="9438"/>
                    <a:pt x="19448" y="9439"/>
                    <a:pt x="19448" y="9440"/>
                  </a:cubicBezTo>
                  <a:lnTo>
                    <a:pt x="19448" y="9440"/>
                  </a:lnTo>
                  <a:cubicBezTo>
                    <a:pt x="19440" y="9437"/>
                    <a:pt x="19419" y="9416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9" y="9396"/>
                    <a:pt x="19399" y="9396"/>
                  </a:cubicBezTo>
                  <a:cubicBezTo>
                    <a:pt x="19399" y="9396"/>
                    <a:pt x="19399" y="9396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9" y="9396"/>
                    <a:pt x="19399" y="9396"/>
                  </a:cubicBezTo>
                  <a:lnTo>
                    <a:pt x="19399" y="9396"/>
                  </a:lnTo>
                  <a:cubicBezTo>
                    <a:pt x="19395" y="9389"/>
                    <a:pt x="19388" y="9383"/>
                    <a:pt x="19383" y="9376"/>
                  </a:cubicBezTo>
                  <a:cubicBezTo>
                    <a:pt x="19368" y="9360"/>
                    <a:pt x="19361" y="9354"/>
                    <a:pt x="19361" y="9354"/>
                  </a:cubicBezTo>
                  <a:close/>
                  <a:moveTo>
                    <a:pt x="814" y="9540"/>
                  </a:moveTo>
                  <a:cubicBezTo>
                    <a:pt x="813" y="9543"/>
                    <a:pt x="812" y="9547"/>
                    <a:pt x="811" y="9550"/>
                  </a:cubicBezTo>
                  <a:lnTo>
                    <a:pt x="811" y="9550"/>
                  </a:lnTo>
                  <a:cubicBezTo>
                    <a:pt x="812" y="9546"/>
                    <a:pt x="813" y="9543"/>
                    <a:pt x="814" y="9540"/>
                  </a:cubicBezTo>
                  <a:close/>
                  <a:moveTo>
                    <a:pt x="20007" y="10020"/>
                  </a:moveTo>
                  <a:cubicBezTo>
                    <a:pt x="20007" y="10022"/>
                    <a:pt x="20007" y="10025"/>
                    <a:pt x="20007" y="10027"/>
                  </a:cubicBezTo>
                  <a:cubicBezTo>
                    <a:pt x="20010" y="10044"/>
                    <a:pt x="20012" y="10050"/>
                    <a:pt x="20012" y="10050"/>
                  </a:cubicBezTo>
                  <a:cubicBezTo>
                    <a:pt x="20012" y="10050"/>
                    <a:pt x="20009" y="10035"/>
                    <a:pt x="20007" y="10020"/>
                  </a:cubicBezTo>
                  <a:close/>
                  <a:moveTo>
                    <a:pt x="20686" y="10053"/>
                  </a:moveTo>
                  <a:cubicBezTo>
                    <a:pt x="20682" y="10068"/>
                    <a:pt x="20681" y="10075"/>
                    <a:pt x="20682" y="10075"/>
                  </a:cubicBezTo>
                  <a:cubicBezTo>
                    <a:pt x="20682" y="10075"/>
                    <a:pt x="20684" y="10069"/>
                    <a:pt x="20686" y="10062"/>
                  </a:cubicBezTo>
                  <a:lnTo>
                    <a:pt x="20686" y="10059"/>
                  </a:lnTo>
                  <a:lnTo>
                    <a:pt x="20686" y="10053"/>
                  </a:lnTo>
                  <a:close/>
                  <a:moveTo>
                    <a:pt x="20001" y="10117"/>
                  </a:moveTo>
                  <a:cubicBezTo>
                    <a:pt x="20004" y="10140"/>
                    <a:pt x="20008" y="10161"/>
                    <a:pt x="20014" y="10180"/>
                  </a:cubicBezTo>
                  <a:cubicBezTo>
                    <a:pt x="20009" y="10153"/>
                    <a:pt x="20004" y="10132"/>
                    <a:pt x="20001" y="10117"/>
                  </a:cubicBezTo>
                  <a:close/>
                  <a:moveTo>
                    <a:pt x="19742" y="10586"/>
                  </a:moveTo>
                  <a:lnTo>
                    <a:pt x="19742" y="10586"/>
                  </a:lnTo>
                  <a:cubicBezTo>
                    <a:pt x="19742" y="10586"/>
                    <a:pt x="19742" y="10587"/>
                    <a:pt x="19742" y="10587"/>
                  </a:cubicBezTo>
                  <a:lnTo>
                    <a:pt x="19742" y="10587"/>
                  </a:lnTo>
                  <a:cubicBezTo>
                    <a:pt x="19742" y="10587"/>
                    <a:pt x="19742" y="10586"/>
                    <a:pt x="19742" y="10586"/>
                  </a:cubicBezTo>
                  <a:close/>
                  <a:moveTo>
                    <a:pt x="2991" y="9482"/>
                  </a:moveTo>
                  <a:lnTo>
                    <a:pt x="2787" y="10113"/>
                  </a:lnTo>
                  <a:lnTo>
                    <a:pt x="2124" y="10113"/>
                  </a:lnTo>
                  <a:lnTo>
                    <a:pt x="2659" y="10500"/>
                  </a:lnTo>
                  <a:lnTo>
                    <a:pt x="2455" y="11130"/>
                  </a:lnTo>
                  <a:lnTo>
                    <a:pt x="2991" y="10741"/>
                  </a:lnTo>
                  <a:lnTo>
                    <a:pt x="3526" y="11130"/>
                  </a:lnTo>
                  <a:lnTo>
                    <a:pt x="3322" y="10500"/>
                  </a:lnTo>
                  <a:lnTo>
                    <a:pt x="3858" y="10113"/>
                  </a:lnTo>
                  <a:lnTo>
                    <a:pt x="3197" y="10113"/>
                  </a:lnTo>
                  <a:lnTo>
                    <a:pt x="2991" y="9482"/>
                  </a:lnTo>
                  <a:close/>
                  <a:moveTo>
                    <a:pt x="17658" y="9482"/>
                  </a:moveTo>
                  <a:lnTo>
                    <a:pt x="17454" y="10113"/>
                  </a:lnTo>
                  <a:lnTo>
                    <a:pt x="16794" y="10113"/>
                  </a:lnTo>
                  <a:lnTo>
                    <a:pt x="17329" y="10500"/>
                  </a:lnTo>
                  <a:lnTo>
                    <a:pt x="17125" y="11130"/>
                  </a:lnTo>
                  <a:lnTo>
                    <a:pt x="17661" y="10741"/>
                  </a:lnTo>
                  <a:lnTo>
                    <a:pt x="18194" y="11130"/>
                  </a:lnTo>
                  <a:lnTo>
                    <a:pt x="17990" y="10500"/>
                  </a:lnTo>
                  <a:lnTo>
                    <a:pt x="18525" y="10113"/>
                  </a:lnTo>
                  <a:lnTo>
                    <a:pt x="17865" y="10113"/>
                  </a:lnTo>
                  <a:lnTo>
                    <a:pt x="17658" y="9482"/>
                  </a:lnTo>
                  <a:close/>
                  <a:moveTo>
                    <a:pt x="18194" y="11130"/>
                  </a:moveTo>
                  <a:lnTo>
                    <a:pt x="18194" y="11130"/>
                  </a:lnTo>
                  <a:lnTo>
                    <a:pt x="18194" y="11130"/>
                  </a:lnTo>
                  <a:close/>
                  <a:moveTo>
                    <a:pt x="1208" y="11133"/>
                  </a:moveTo>
                  <a:lnTo>
                    <a:pt x="1208" y="11133"/>
                  </a:lnTo>
                  <a:cubicBezTo>
                    <a:pt x="1210" y="11138"/>
                    <a:pt x="1212" y="11143"/>
                    <a:pt x="1213" y="11148"/>
                  </a:cubicBezTo>
                  <a:lnTo>
                    <a:pt x="1213" y="11148"/>
                  </a:lnTo>
                  <a:cubicBezTo>
                    <a:pt x="1212" y="11143"/>
                    <a:pt x="1210" y="11138"/>
                    <a:pt x="1208" y="11133"/>
                  </a:cubicBezTo>
                  <a:close/>
                  <a:moveTo>
                    <a:pt x="1336" y="11390"/>
                  </a:moveTo>
                  <a:cubicBezTo>
                    <a:pt x="1335" y="11390"/>
                    <a:pt x="1336" y="11390"/>
                    <a:pt x="1336" y="11391"/>
                  </a:cubicBezTo>
                  <a:lnTo>
                    <a:pt x="1336" y="11391"/>
                  </a:lnTo>
                  <a:cubicBezTo>
                    <a:pt x="1336" y="11391"/>
                    <a:pt x="1336" y="11390"/>
                    <a:pt x="1336" y="11390"/>
                  </a:cubicBezTo>
                  <a:close/>
                  <a:moveTo>
                    <a:pt x="890" y="11496"/>
                  </a:moveTo>
                  <a:cubicBezTo>
                    <a:pt x="890" y="11497"/>
                    <a:pt x="890" y="11497"/>
                    <a:pt x="891" y="11497"/>
                  </a:cubicBezTo>
                  <a:cubicBezTo>
                    <a:pt x="890" y="11497"/>
                    <a:pt x="890" y="11497"/>
                    <a:pt x="890" y="11496"/>
                  </a:cubicBezTo>
                  <a:close/>
                  <a:moveTo>
                    <a:pt x="20955" y="11105"/>
                  </a:moveTo>
                  <a:lnTo>
                    <a:pt x="20955" y="11105"/>
                  </a:lnTo>
                  <a:cubicBezTo>
                    <a:pt x="20943" y="11128"/>
                    <a:pt x="20934" y="11151"/>
                    <a:pt x="20925" y="11177"/>
                  </a:cubicBezTo>
                  <a:cubicBezTo>
                    <a:pt x="20901" y="11290"/>
                    <a:pt x="20869" y="11402"/>
                    <a:pt x="20825" y="11508"/>
                  </a:cubicBezTo>
                  <a:cubicBezTo>
                    <a:pt x="20890" y="11395"/>
                    <a:pt x="20964" y="11256"/>
                    <a:pt x="20955" y="11105"/>
                  </a:cubicBezTo>
                  <a:close/>
                  <a:moveTo>
                    <a:pt x="731" y="11506"/>
                  </a:moveTo>
                  <a:lnTo>
                    <a:pt x="731" y="11508"/>
                  </a:lnTo>
                  <a:cubicBezTo>
                    <a:pt x="731" y="11508"/>
                    <a:pt x="731" y="11508"/>
                    <a:pt x="731" y="11508"/>
                  </a:cubicBezTo>
                  <a:lnTo>
                    <a:pt x="731" y="11508"/>
                  </a:lnTo>
                  <a:cubicBezTo>
                    <a:pt x="731" y="11508"/>
                    <a:pt x="731" y="11507"/>
                    <a:pt x="731" y="11506"/>
                  </a:cubicBezTo>
                  <a:close/>
                  <a:moveTo>
                    <a:pt x="731" y="11508"/>
                  </a:moveTo>
                  <a:lnTo>
                    <a:pt x="731" y="11508"/>
                  </a:lnTo>
                  <a:cubicBezTo>
                    <a:pt x="731" y="11515"/>
                    <a:pt x="733" y="11521"/>
                    <a:pt x="733" y="11527"/>
                  </a:cubicBezTo>
                  <a:cubicBezTo>
                    <a:pt x="760" y="11555"/>
                    <a:pt x="772" y="11566"/>
                    <a:pt x="774" y="11566"/>
                  </a:cubicBezTo>
                  <a:cubicBezTo>
                    <a:pt x="776" y="11566"/>
                    <a:pt x="757" y="11542"/>
                    <a:pt x="731" y="11508"/>
                  </a:cubicBezTo>
                  <a:close/>
                  <a:moveTo>
                    <a:pt x="19608" y="11532"/>
                  </a:moveTo>
                  <a:lnTo>
                    <a:pt x="19575" y="11571"/>
                  </a:lnTo>
                  <a:cubicBezTo>
                    <a:pt x="19587" y="11559"/>
                    <a:pt x="19599" y="11545"/>
                    <a:pt x="19608" y="11532"/>
                  </a:cubicBezTo>
                  <a:close/>
                  <a:moveTo>
                    <a:pt x="20825" y="11508"/>
                  </a:moveTo>
                  <a:lnTo>
                    <a:pt x="20825" y="11508"/>
                  </a:lnTo>
                  <a:cubicBezTo>
                    <a:pt x="20723" y="11661"/>
                    <a:pt x="20623" y="11763"/>
                    <a:pt x="20635" y="11824"/>
                  </a:cubicBezTo>
                  <a:cubicBezTo>
                    <a:pt x="20677" y="11770"/>
                    <a:pt x="20716" y="11715"/>
                    <a:pt x="20746" y="11657"/>
                  </a:cubicBezTo>
                  <a:cubicBezTo>
                    <a:pt x="20776" y="11606"/>
                    <a:pt x="20802" y="11555"/>
                    <a:pt x="20825" y="11508"/>
                  </a:cubicBezTo>
                  <a:close/>
                  <a:moveTo>
                    <a:pt x="20057" y="11828"/>
                  </a:moveTo>
                  <a:cubicBezTo>
                    <a:pt x="20051" y="11828"/>
                    <a:pt x="20028" y="11855"/>
                    <a:pt x="19974" y="11928"/>
                  </a:cubicBezTo>
                  <a:cubicBezTo>
                    <a:pt x="19976" y="11953"/>
                    <a:pt x="19898" y="12060"/>
                    <a:pt x="19915" y="12060"/>
                  </a:cubicBezTo>
                  <a:cubicBezTo>
                    <a:pt x="19922" y="12060"/>
                    <a:pt x="19943" y="12043"/>
                    <a:pt x="19988" y="12000"/>
                  </a:cubicBezTo>
                  <a:lnTo>
                    <a:pt x="19988" y="11997"/>
                  </a:lnTo>
                  <a:cubicBezTo>
                    <a:pt x="19995" y="11979"/>
                    <a:pt x="20004" y="11958"/>
                    <a:pt x="20016" y="11940"/>
                  </a:cubicBezTo>
                  <a:lnTo>
                    <a:pt x="20051" y="11858"/>
                  </a:lnTo>
                  <a:cubicBezTo>
                    <a:pt x="20057" y="11841"/>
                    <a:pt x="20061" y="11828"/>
                    <a:pt x="20057" y="11828"/>
                  </a:cubicBezTo>
                  <a:close/>
                  <a:moveTo>
                    <a:pt x="1236" y="12059"/>
                  </a:moveTo>
                  <a:cubicBezTo>
                    <a:pt x="1236" y="12059"/>
                    <a:pt x="1237" y="12060"/>
                    <a:pt x="1237" y="12061"/>
                  </a:cubicBezTo>
                  <a:lnTo>
                    <a:pt x="1237" y="12061"/>
                  </a:lnTo>
                  <a:lnTo>
                    <a:pt x="1236" y="12060"/>
                  </a:lnTo>
                  <a:lnTo>
                    <a:pt x="1236" y="12060"/>
                  </a:lnTo>
                  <a:cubicBezTo>
                    <a:pt x="1237" y="12061"/>
                    <a:pt x="1237" y="12061"/>
                    <a:pt x="1237" y="12061"/>
                  </a:cubicBezTo>
                  <a:cubicBezTo>
                    <a:pt x="1237" y="12061"/>
                    <a:pt x="1237" y="12061"/>
                    <a:pt x="1237" y="12061"/>
                  </a:cubicBezTo>
                  <a:lnTo>
                    <a:pt x="1237" y="12061"/>
                  </a:lnTo>
                  <a:lnTo>
                    <a:pt x="1238" y="12061"/>
                  </a:lnTo>
                  <a:lnTo>
                    <a:pt x="1238" y="12061"/>
                  </a:lnTo>
                  <a:cubicBezTo>
                    <a:pt x="1237" y="12060"/>
                    <a:pt x="1236" y="12059"/>
                    <a:pt x="1236" y="12059"/>
                  </a:cubicBezTo>
                  <a:close/>
                  <a:moveTo>
                    <a:pt x="20289" y="11869"/>
                  </a:moveTo>
                  <a:cubicBezTo>
                    <a:pt x="20272" y="11869"/>
                    <a:pt x="20232" y="11913"/>
                    <a:pt x="20192" y="11979"/>
                  </a:cubicBezTo>
                  <a:cubicBezTo>
                    <a:pt x="20171" y="12036"/>
                    <a:pt x="20121" y="12104"/>
                    <a:pt x="20144" y="12104"/>
                  </a:cubicBezTo>
                  <a:cubicBezTo>
                    <a:pt x="20146" y="12104"/>
                    <a:pt x="20149" y="12103"/>
                    <a:pt x="20153" y="12102"/>
                  </a:cubicBezTo>
                  <a:lnTo>
                    <a:pt x="20178" y="12067"/>
                  </a:lnTo>
                  <a:lnTo>
                    <a:pt x="20227" y="11991"/>
                  </a:lnTo>
                  <a:lnTo>
                    <a:pt x="20296" y="11879"/>
                  </a:lnTo>
                  <a:cubicBezTo>
                    <a:pt x="20296" y="11872"/>
                    <a:pt x="20293" y="11869"/>
                    <a:pt x="20289" y="11869"/>
                  </a:cubicBezTo>
                  <a:close/>
                  <a:moveTo>
                    <a:pt x="19004" y="12097"/>
                  </a:moveTo>
                  <a:cubicBezTo>
                    <a:pt x="19004" y="12097"/>
                    <a:pt x="19003" y="12097"/>
                    <a:pt x="19003" y="12097"/>
                  </a:cubicBezTo>
                  <a:cubicBezTo>
                    <a:pt x="18977" y="12123"/>
                    <a:pt x="18970" y="12137"/>
                    <a:pt x="18973" y="12141"/>
                  </a:cubicBezTo>
                  <a:cubicBezTo>
                    <a:pt x="18993" y="12117"/>
                    <a:pt x="19010" y="12097"/>
                    <a:pt x="19004" y="12097"/>
                  </a:cubicBezTo>
                  <a:close/>
                  <a:moveTo>
                    <a:pt x="18794" y="12095"/>
                  </a:moveTo>
                  <a:lnTo>
                    <a:pt x="18794" y="12095"/>
                  </a:lnTo>
                  <a:cubicBezTo>
                    <a:pt x="18750" y="12130"/>
                    <a:pt x="18713" y="12169"/>
                    <a:pt x="18678" y="12211"/>
                  </a:cubicBezTo>
                  <a:cubicBezTo>
                    <a:pt x="18720" y="12176"/>
                    <a:pt x="18757" y="12137"/>
                    <a:pt x="18794" y="12095"/>
                  </a:cubicBezTo>
                  <a:close/>
                  <a:moveTo>
                    <a:pt x="2097" y="12219"/>
                  </a:moveTo>
                  <a:cubicBezTo>
                    <a:pt x="2097" y="12219"/>
                    <a:pt x="2097" y="12220"/>
                    <a:pt x="2098" y="12220"/>
                  </a:cubicBezTo>
                  <a:lnTo>
                    <a:pt x="2098" y="12220"/>
                  </a:lnTo>
                  <a:cubicBezTo>
                    <a:pt x="2098" y="12220"/>
                    <a:pt x="2098" y="12220"/>
                    <a:pt x="2098" y="12220"/>
                  </a:cubicBezTo>
                  <a:cubicBezTo>
                    <a:pt x="2098" y="12220"/>
                    <a:pt x="2097" y="12219"/>
                    <a:pt x="2097" y="12219"/>
                  </a:cubicBezTo>
                  <a:close/>
                  <a:moveTo>
                    <a:pt x="2374" y="12218"/>
                  </a:moveTo>
                  <a:lnTo>
                    <a:pt x="2499" y="12345"/>
                  </a:lnTo>
                  <a:cubicBezTo>
                    <a:pt x="2500" y="12353"/>
                    <a:pt x="2497" y="12357"/>
                    <a:pt x="2491" y="12357"/>
                  </a:cubicBezTo>
                  <a:cubicBezTo>
                    <a:pt x="2483" y="12357"/>
                    <a:pt x="2469" y="12349"/>
                    <a:pt x="2453" y="12331"/>
                  </a:cubicBezTo>
                  <a:lnTo>
                    <a:pt x="2453" y="12331"/>
                  </a:lnTo>
                  <a:cubicBezTo>
                    <a:pt x="2454" y="12332"/>
                    <a:pt x="2456" y="12333"/>
                    <a:pt x="2456" y="12333"/>
                  </a:cubicBezTo>
                  <a:cubicBezTo>
                    <a:pt x="2465" y="12333"/>
                    <a:pt x="2409" y="12265"/>
                    <a:pt x="2374" y="12218"/>
                  </a:cubicBezTo>
                  <a:close/>
                  <a:moveTo>
                    <a:pt x="19548" y="12436"/>
                  </a:moveTo>
                  <a:lnTo>
                    <a:pt x="19483" y="12545"/>
                  </a:lnTo>
                  <a:cubicBezTo>
                    <a:pt x="19541" y="12503"/>
                    <a:pt x="19555" y="12510"/>
                    <a:pt x="19599" y="12496"/>
                  </a:cubicBezTo>
                  <a:lnTo>
                    <a:pt x="19548" y="12436"/>
                  </a:lnTo>
                  <a:close/>
                  <a:moveTo>
                    <a:pt x="1018" y="12514"/>
                  </a:moveTo>
                  <a:lnTo>
                    <a:pt x="1018" y="12514"/>
                  </a:lnTo>
                  <a:cubicBezTo>
                    <a:pt x="1087" y="12570"/>
                    <a:pt x="1100" y="12585"/>
                    <a:pt x="1090" y="12585"/>
                  </a:cubicBezTo>
                  <a:cubicBezTo>
                    <a:pt x="1084" y="12585"/>
                    <a:pt x="1068" y="12579"/>
                    <a:pt x="1053" y="12572"/>
                  </a:cubicBezTo>
                  <a:lnTo>
                    <a:pt x="1018" y="12514"/>
                  </a:lnTo>
                  <a:close/>
                  <a:moveTo>
                    <a:pt x="2752" y="12929"/>
                  </a:moveTo>
                  <a:lnTo>
                    <a:pt x="2836" y="13006"/>
                  </a:lnTo>
                  <a:lnTo>
                    <a:pt x="2845" y="13008"/>
                  </a:lnTo>
                  <a:cubicBezTo>
                    <a:pt x="2833" y="13008"/>
                    <a:pt x="2822" y="13006"/>
                    <a:pt x="2812" y="13004"/>
                  </a:cubicBezTo>
                  <a:cubicBezTo>
                    <a:pt x="2764" y="12960"/>
                    <a:pt x="2752" y="12941"/>
                    <a:pt x="2752" y="12929"/>
                  </a:cubicBezTo>
                  <a:close/>
                  <a:moveTo>
                    <a:pt x="2926" y="13036"/>
                  </a:moveTo>
                  <a:lnTo>
                    <a:pt x="2928" y="13036"/>
                  </a:lnTo>
                  <a:lnTo>
                    <a:pt x="2930" y="13039"/>
                  </a:lnTo>
                  <a:lnTo>
                    <a:pt x="2930" y="13039"/>
                  </a:lnTo>
                  <a:cubicBezTo>
                    <a:pt x="2930" y="13039"/>
                    <a:pt x="2929" y="13039"/>
                    <a:pt x="2928" y="13038"/>
                  </a:cubicBezTo>
                  <a:cubicBezTo>
                    <a:pt x="2928" y="13037"/>
                    <a:pt x="2927" y="13036"/>
                    <a:pt x="2926" y="13036"/>
                  </a:cubicBezTo>
                  <a:close/>
                  <a:moveTo>
                    <a:pt x="2993" y="13108"/>
                  </a:moveTo>
                  <a:lnTo>
                    <a:pt x="2993" y="13108"/>
                  </a:lnTo>
                  <a:cubicBezTo>
                    <a:pt x="2994" y="13109"/>
                    <a:pt x="2994" y="13109"/>
                    <a:pt x="2995" y="13110"/>
                  </a:cubicBezTo>
                  <a:lnTo>
                    <a:pt x="2995" y="13110"/>
                  </a:lnTo>
                  <a:cubicBezTo>
                    <a:pt x="2994" y="13110"/>
                    <a:pt x="2994" y="13109"/>
                    <a:pt x="2993" y="13108"/>
                  </a:cubicBezTo>
                  <a:close/>
                  <a:moveTo>
                    <a:pt x="18196" y="12980"/>
                  </a:moveTo>
                  <a:lnTo>
                    <a:pt x="18110" y="13078"/>
                  </a:lnTo>
                  <a:lnTo>
                    <a:pt x="18080" y="13113"/>
                  </a:lnTo>
                  <a:lnTo>
                    <a:pt x="18196" y="12980"/>
                  </a:lnTo>
                  <a:close/>
                  <a:moveTo>
                    <a:pt x="19474" y="13145"/>
                  </a:moveTo>
                  <a:cubicBezTo>
                    <a:pt x="19475" y="13145"/>
                    <a:pt x="19439" y="13173"/>
                    <a:pt x="19390" y="13212"/>
                  </a:cubicBezTo>
                  <a:cubicBezTo>
                    <a:pt x="19392" y="13210"/>
                    <a:pt x="19392" y="13208"/>
                    <a:pt x="19392" y="13205"/>
                  </a:cubicBezTo>
                  <a:cubicBezTo>
                    <a:pt x="19449" y="13162"/>
                    <a:pt x="19473" y="13145"/>
                    <a:pt x="19474" y="13145"/>
                  </a:cubicBezTo>
                  <a:close/>
                  <a:moveTo>
                    <a:pt x="7674" y="13393"/>
                  </a:moveTo>
                  <a:lnTo>
                    <a:pt x="7671" y="13395"/>
                  </a:lnTo>
                  <a:cubicBezTo>
                    <a:pt x="7678" y="13395"/>
                    <a:pt x="7685" y="13395"/>
                    <a:pt x="7692" y="13394"/>
                  </a:cubicBezTo>
                  <a:lnTo>
                    <a:pt x="7692" y="13394"/>
                  </a:lnTo>
                  <a:lnTo>
                    <a:pt x="7762" y="13400"/>
                  </a:lnTo>
                  <a:cubicBezTo>
                    <a:pt x="7740" y="13397"/>
                    <a:pt x="7718" y="13394"/>
                    <a:pt x="7696" y="13394"/>
                  </a:cubicBezTo>
                  <a:cubicBezTo>
                    <a:pt x="7694" y="13394"/>
                    <a:pt x="7693" y="13394"/>
                    <a:pt x="7692" y="13394"/>
                  </a:cubicBezTo>
                  <a:lnTo>
                    <a:pt x="7692" y="13394"/>
                  </a:lnTo>
                  <a:lnTo>
                    <a:pt x="7674" y="13393"/>
                  </a:lnTo>
                  <a:close/>
                  <a:moveTo>
                    <a:pt x="8441" y="13400"/>
                  </a:moveTo>
                  <a:cubicBezTo>
                    <a:pt x="8437" y="13401"/>
                    <a:pt x="8431" y="13403"/>
                    <a:pt x="8426" y="13404"/>
                  </a:cubicBezTo>
                  <a:lnTo>
                    <a:pt x="8426" y="13404"/>
                  </a:lnTo>
                  <a:cubicBezTo>
                    <a:pt x="8432" y="13403"/>
                    <a:pt x="8437" y="13402"/>
                    <a:pt x="8441" y="13400"/>
                  </a:cubicBezTo>
                  <a:close/>
                  <a:moveTo>
                    <a:pt x="8026" y="13393"/>
                  </a:moveTo>
                  <a:cubicBezTo>
                    <a:pt x="8040" y="13405"/>
                    <a:pt x="8056" y="13414"/>
                    <a:pt x="8075" y="13419"/>
                  </a:cubicBezTo>
                  <a:cubicBezTo>
                    <a:pt x="8079" y="13416"/>
                    <a:pt x="8082" y="13412"/>
                    <a:pt x="8086" y="13409"/>
                  </a:cubicBezTo>
                  <a:lnTo>
                    <a:pt x="8026" y="13393"/>
                  </a:lnTo>
                  <a:close/>
                  <a:moveTo>
                    <a:pt x="15021" y="13422"/>
                  </a:moveTo>
                  <a:cubicBezTo>
                    <a:pt x="15016" y="13422"/>
                    <a:pt x="15010" y="13424"/>
                    <a:pt x="15006" y="13428"/>
                  </a:cubicBezTo>
                  <a:lnTo>
                    <a:pt x="15027" y="13423"/>
                  </a:lnTo>
                  <a:cubicBezTo>
                    <a:pt x="15025" y="13423"/>
                    <a:pt x="15023" y="13422"/>
                    <a:pt x="15021" y="13422"/>
                  </a:cubicBezTo>
                  <a:close/>
                  <a:moveTo>
                    <a:pt x="6085" y="13431"/>
                  </a:moveTo>
                  <a:cubicBezTo>
                    <a:pt x="6082" y="13431"/>
                    <a:pt x="6071" y="13433"/>
                    <a:pt x="6060" y="13437"/>
                  </a:cubicBezTo>
                  <a:lnTo>
                    <a:pt x="6072" y="13437"/>
                  </a:lnTo>
                  <a:cubicBezTo>
                    <a:pt x="6085" y="13433"/>
                    <a:pt x="6088" y="13431"/>
                    <a:pt x="6085" y="13431"/>
                  </a:cubicBezTo>
                  <a:close/>
                  <a:moveTo>
                    <a:pt x="13933" y="13435"/>
                  </a:moveTo>
                  <a:cubicBezTo>
                    <a:pt x="13916" y="13451"/>
                    <a:pt x="13939" y="13453"/>
                    <a:pt x="13944" y="13460"/>
                  </a:cubicBezTo>
                  <a:lnTo>
                    <a:pt x="13944" y="13460"/>
                  </a:lnTo>
                  <a:lnTo>
                    <a:pt x="13933" y="13435"/>
                  </a:lnTo>
                  <a:close/>
                  <a:moveTo>
                    <a:pt x="6030" y="13460"/>
                  </a:moveTo>
                  <a:cubicBezTo>
                    <a:pt x="6030" y="13460"/>
                    <a:pt x="6030" y="13460"/>
                    <a:pt x="6030" y="13460"/>
                  </a:cubicBezTo>
                  <a:cubicBezTo>
                    <a:pt x="6030" y="13460"/>
                    <a:pt x="6030" y="13460"/>
                    <a:pt x="6030" y="13460"/>
                  </a:cubicBezTo>
                  <a:lnTo>
                    <a:pt x="6030" y="13460"/>
                  </a:lnTo>
                  <a:cubicBezTo>
                    <a:pt x="6030" y="13460"/>
                    <a:pt x="6030" y="13460"/>
                    <a:pt x="6030" y="13460"/>
                  </a:cubicBezTo>
                  <a:close/>
                  <a:moveTo>
                    <a:pt x="13944" y="13460"/>
                  </a:moveTo>
                  <a:lnTo>
                    <a:pt x="13945" y="13462"/>
                  </a:lnTo>
                  <a:lnTo>
                    <a:pt x="13945" y="13462"/>
                  </a:lnTo>
                  <a:cubicBezTo>
                    <a:pt x="13945" y="13461"/>
                    <a:pt x="13945" y="13461"/>
                    <a:pt x="13944" y="13460"/>
                  </a:cubicBezTo>
                  <a:close/>
                  <a:moveTo>
                    <a:pt x="6023" y="13444"/>
                  </a:moveTo>
                  <a:cubicBezTo>
                    <a:pt x="6007" y="13444"/>
                    <a:pt x="5995" y="13446"/>
                    <a:pt x="5998" y="13463"/>
                  </a:cubicBezTo>
                  <a:lnTo>
                    <a:pt x="6025" y="13456"/>
                  </a:lnTo>
                  <a:lnTo>
                    <a:pt x="6025" y="13456"/>
                  </a:lnTo>
                  <a:cubicBezTo>
                    <a:pt x="6027" y="13457"/>
                    <a:pt x="6029" y="13458"/>
                    <a:pt x="6030" y="13460"/>
                  </a:cubicBezTo>
                  <a:lnTo>
                    <a:pt x="6030" y="13460"/>
                  </a:lnTo>
                  <a:cubicBezTo>
                    <a:pt x="6031" y="13453"/>
                    <a:pt x="6047" y="13449"/>
                    <a:pt x="6060" y="13444"/>
                  </a:cubicBezTo>
                  <a:lnTo>
                    <a:pt x="6060" y="13444"/>
                  </a:lnTo>
                  <a:cubicBezTo>
                    <a:pt x="6057" y="13444"/>
                    <a:pt x="6054" y="13444"/>
                    <a:pt x="6051" y="13444"/>
                  </a:cubicBezTo>
                  <a:cubicBezTo>
                    <a:pt x="6042" y="13444"/>
                    <a:pt x="6032" y="13444"/>
                    <a:pt x="6023" y="13444"/>
                  </a:cubicBezTo>
                  <a:close/>
                  <a:moveTo>
                    <a:pt x="17498" y="13368"/>
                  </a:moveTo>
                  <a:lnTo>
                    <a:pt x="17410" y="13426"/>
                  </a:lnTo>
                  <a:lnTo>
                    <a:pt x="17396" y="13479"/>
                  </a:lnTo>
                  <a:lnTo>
                    <a:pt x="17498" y="13368"/>
                  </a:lnTo>
                  <a:close/>
                  <a:moveTo>
                    <a:pt x="6271" y="13627"/>
                  </a:moveTo>
                  <a:cubicBezTo>
                    <a:pt x="6277" y="13630"/>
                    <a:pt x="6282" y="13633"/>
                    <a:pt x="6281" y="13633"/>
                  </a:cubicBezTo>
                  <a:cubicBezTo>
                    <a:pt x="6280" y="13633"/>
                    <a:pt x="6277" y="13632"/>
                    <a:pt x="6271" y="13630"/>
                  </a:cubicBezTo>
                  <a:lnTo>
                    <a:pt x="6271" y="13627"/>
                  </a:lnTo>
                  <a:close/>
                  <a:moveTo>
                    <a:pt x="7745" y="13650"/>
                  </a:moveTo>
                  <a:cubicBezTo>
                    <a:pt x="7744" y="13651"/>
                    <a:pt x="7743" y="13652"/>
                    <a:pt x="7743" y="13653"/>
                  </a:cubicBezTo>
                  <a:cubicBezTo>
                    <a:pt x="7743" y="13653"/>
                    <a:pt x="7744" y="13652"/>
                    <a:pt x="7745" y="13650"/>
                  </a:cubicBezTo>
                  <a:close/>
                  <a:moveTo>
                    <a:pt x="6132" y="13653"/>
                  </a:moveTo>
                  <a:cubicBezTo>
                    <a:pt x="6130" y="13654"/>
                    <a:pt x="6127" y="13654"/>
                    <a:pt x="6125" y="13655"/>
                  </a:cubicBezTo>
                  <a:lnTo>
                    <a:pt x="6125" y="13655"/>
                  </a:lnTo>
                  <a:cubicBezTo>
                    <a:pt x="6127" y="13654"/>
                    <a:pt x="6129" y="13653"/>
                    <a:pt x="6132" y="13653"/>
                  </a:cubicBezTo>
                  <a:close/>
                  <a:moveTo>
                    <a:pt x="8191" y="13665"/>
                  </a:moveTo>
                  <a:lnTo>
                    <a:pt x="8179" y="13667"/>
                  </a:lnTo>
                  <a:lnTo>
                    <a:pt x="8207" y="13671"/>
                  </a:lnTo>
                  <a:cubicBezTo>
                    <a:pt x="8206" y="13670"/>
                    <a:pt x="8205" y="13669"/>
                    <a:pt x="8203" y="13668"/>
                  </a:cubicBezTo>
                  <a:lnTo>
                    <a:pt x="8203" y="13668"/>
                  </a:lnTo>
                  <a:cubicBezTo>
                    <a:pt x="8201" y="13669"/>
                    <a:pt x="8199" y="13669"/>
                    <a:pt x="8198" y="13669"/>
                  </a:cubicBezTo>
                  <a:cubicBezTo>
                    <a:pt x="8195" y="13668"/>
                    <a:pt x="8193" y="13666"/>
                    <a:pt x="8191" y="13665"/>
                  </a:cubicBezTo>
                  <a:close/>
                  <a:moveTo>
                    <a:pt x="7685" y="13672"/>
                  </a:moveTo>
                  <a:lnTo>
                    <a:pt x="7685" y="13672"/>
                  </a:lnTo>
                  <a:cubicBezTo>
                    <a:pt x="7684" y="13673"/>
                    <a:pt x="7684" y="13674"/>
                    <a:pt x="7683" y="13674"/>
                  </a:cubicBezTo>
                  <a:lnTo>
                    <a:pt x="7683" y="13674"/>
                  </a:lnTo>
                  <a:cubicBezTo>
                    <a:pt x="7684" y="13674"/>
                    <a:pt x="7686" y="13674"/>
                    <a:pt x="7688" y="13674"/>
                  </a:cubicBezTo>
                  <a:cubicBezTo>
                    <a:pt x="7687" y="13673"/>
                    <a:pt x="7686" y="13672"/>
                    <a:pt x="7685" y="13672"/>
                  </a:cubicBezTo>
                  <a:close/>
                  <a:moveTo>
                    <a:pt x="15266" y="13499"/>
                  </a:moveTo>
                  <a:lnTo>
                    <a:pt x="15147" y="13676"/>
                  </a:lnTo>
                  <a:lnTo>
                    <a:pt x="15396" y="13537"/>
                  </a:lnTo>
                  <a:lnTo>
                    <a:pt x="15266" y="13499"/>
                  </a:lnTo>
                  <a:close/>
                  <a:moveTo>
                    <a:pt x="6081" y="13671"/>
                  </a:moveTo>
                  <a:cubicBezTo>
                    <a:pt x="6090" y="13671"/>
                    <a:pt x="6097" y="13674"/>
                    <a:pt x="6107" y="13676"/>
                  </a:cubicBezTo>
                  <a:lnTo>
                    <a:pt x="6081" y="13671"/>
                  </a:lnTo>
                  <a:close/>
                  <a:moveTo>
                    <a:pt x="7648" y="13671"/>
                  </a:moveTo>
                  <a:lnTo>
                    <a:pt x="7648" y="13674"/>
                  </a:lnTo>
                  <a:cubicBezTo>
                    <a:pt x="7652" y="13675"/>
                    <a:pt x="7656" y="13676"/>
                    <a:pt x="7660" y="13676"/>
                  </a:cubicBezTo>
                  <a:cubicBezTo>
                    <a:pt x="7663" y="13676"/>
                    <a:pt x="7666" y="13676"/>
                    <a:pt x="7668" y="13675"/>
                  </a:cubicBezTo>
                  <a:lnTo>
                    <a:pt x="7668" y="13675"/>
                  </a:lnTo>
                  <a:cubicBezTo>
                    <a:pt x="7669" y="13675"/>
                    <a:pt x="7670" y="13675"/>
                    <a:pt x="7671" y="13675"/>
                  </a:cubicBezTo>
                  <a:cubicBezTo>
                    <a:pt x="7674" y="13675"/>
                    <a:pt x="7676" y="13675"/>
                    <a:pt x="7679" y="13675"/>
                  </a:cubicBezTo>
                  <a:lnTo>
                    <a:pt x="7679" y="13675"/>
                  </a:lnTo>
                  <a:cubicBezTo>
                    <a:pt x="7679" y="13675"/>
                    <a:pt x="7680" y="13675"/>
                    <a:pt x="7681" y="13676"/>
                  </a:cubicBezTo>
                  <a:cubicBezTo>
                    <a:pt x="7681" y="13675"/>
                    <a:pt x="7682" y="13675"/>
                    <a:pt x="7683" y="13674"/>
                  </a:cubicBezTo>
                  <a:lnTo>
                    <a:pt x="7683" y="13674"/>
                  </a:lnTo>
                  <a:cubicBezTo>
                    <a:pt x="7681" y="13674"/>
                    <a:pt x="7680" y="13675"/>
                    <a:pt x="7679" y="13675"/>
                  </a:cubicBezTo>
                  <a:lnTo>
                    <a:pt x="7679" y="13675"/>
                  </a:lnTo>
                  <a:cubicBezTo>
                    <a:pt x="7677" y="13674"/>
                    <a:pt x="7676" y="13673"/>
                    <a:pt x="7674" y="13673"/>
                  </a:cubicBezTo>
                  <a:lnTo>
                    <a:pt x="7674" y="13673"/>
                  </a:lnTo>
                  <a:cubicBezTo>
                    <a:pt x="7672" y="13674"/>
                    <a:pt x="7670" y="13674"/>
                    <a:pt x="7668" y="13675"/>
                  </a:cubicBezTo>
                  <a:lnTo>
                    <a:pt x="7668" y="13675"/>
                  </a:lnTo>
                  <a:cubicBezTo>
                    <a:pt x="7662" y="13675"/>
                    <a:pt x="7655" y="13674"/>
                    <a:pt x="7648" y="13671"/>
                  </a:cubicBezTo>
                  <a:close/>
                  <a:moveTo>
                    <a:pt x="9778" y="13663"/>
                  </a:moveTo>
                  <a:cubicBezTo>
                    <a:pt x="9775" y="13663"/>
                    <a:pt x="9772" y="13664"/>
                    <a:pt x="9769" y="13664"/>
                  </a:cubicBezTo>
                  <a:lnTo>
                    <a:pt x="9767" y="13664"/>
                  </a:lnTo>
                  <a:cubicBezTo>
                    <a:pt x="9782" y="13678"/>
                    <a:pt x="9803" y="13685"/>
                    <a:pt x="9823" y="13685"/>
                  </a:cubicBezTo>
                  <a:cubicBezTo>
                    <a:pt x="9837" y="13685"/>
                    <a:pt x="9850" y="13682"/>
                    <a:pt x="9862" y="13676"/>
                  </a:cubicBezTo>
                  <a:cubicBezTo>
                    <a:pt x="9830" y="13674"/>
                    <a:pt x="9798" y="13663"/>
                    <a:pt x="9778" y="13663"/>
                  </a:cubicBezTo>
                  <a:close/>
                  <a:moveTo>
                    <a:pt x="8096" y="13664"/>
                  </a:moveTo>
                  <a:cubicBezTo>
                    <a:pt x="8071" y="13670"/>
                    <a:pt x="8063" y="13706"/>
                    <a:pt x="8093" y="13706"/>
                  </a:cubicBezTo>
                  <a:cubicBezTo>
                    <a:pt x="8097" y="13706"/>
                    <a:pt x="8102" y="13705"/>
                    <a:pt x="8107" y="13704"/>
                  </a:cubicBezTo>
                  <a:lnTo>
                    <a:pt x="8096" y="13664"/>
                  </a:lnTo>
                  <a:close/>
                  <a:moveTo>
                    <a:pt x="14707" y="13690"/>
                  </a:moveTo>
                  <a:cubicBezTo>
                    <a:pt x="14715" y="13693"/>
                    <a:pt x="14723" y="13696"/>
                    <a:pt x="14731" y="13698"/>
                  </a:cubicBezTo>
                  <a:lnTo>
                    <a:pt x="14731" y="13698"/>
                  </a:lnTo>
                  <a:cubicBezTo>
                    <a:pt x="14729" y="13702"/>
                    <a:pt x="14727" y="13706"/>
                    <a:pt x="14726" y="13711"/>
                  </a:cubicBezTo>
                  <a:lnTo>
                    <a:pt x="14707" y="13690"/>
                  </a:lnTo>
                  <a:close/>
                  <a:moveTo>
                    <a:pt x="14672" y="13674"/>
                  </a:moveTo>
                  <a:cubicBezTo>
                    <a:pt x="14680" y="13678"/>
                    <a:pt x="14688" y="13682"/>
                    <a:pt x="14697" y="13686"/>
                  </a:cubicBezTo>
                  <a:lnTo>
                    <a:pt x="14697" y="13686"/>
                  </a:lnTo>
                  <a:cubicBezTo>
                    <a:pt x="14686" y="13695"/>
                    <a:pt x="14676" y="13704"/>
                    <a:pt x="14666" y="13713"/>
                  </a:cubicBezTo>
                  <a:lnTo>
                    <a:pt x="14666" y="13713"/>
                  </a:lnTo>
                  <a:lnTo>
                    <a:pt x="14672" y="13674"/>
                  </a:lnTo>
                  <a:close/>
                  <a:moveTo>
                    <a:pt x="14749" y="13727"/>
                  </a:moveTo>
                  <a:lnTo>
                    <a:pt x="14779" y="13729"/>
                  </a:lnTo>
                  <a:lnTo>
                    <a:pt x="14716" y="13741"/>
                  </a:lnTo>
                  <a:lnTo>
                    <a:pt x="14749" y="13727"/>
                  </a:lnTo>
                  <a:close/>
                  <a:moveTo>
                    <a:pt x="6210" y="13664"/>
                  </a:moveTo>
                  <a:cubicBezTo>
                    <a:pt x="6216" y="13666"/>
                    <a:pt x="6223" y="13669"/>
                    <a:pt x="6230" y="13671"/>
                  </a:cubicBezTo>
                  <a:lnTo>
                    <a:pt x="6230" y="13671"/>
                  </a:lnTo>
                  <a:cubicBezTo>
                    <a:pt x="6240" y="13681"/>
                    <a:pt x="6246" y="13685"/>
                    <a:pt x="6250" y="13685"/>
                  </a:cubicBezTo>
                  <a:cubicBezTo>
                    <a:pt x="6254" y="13685"/>
                    <a:pt x="6256" y="13682"/>
                    <a:pt x="6257" y="13678"/>
                  </a:cubicBezTo>
                  <a:lnTo>
                    <a:pt x="6257" y="13678"/>
                  </a:lnTo>
                  <a:cubicBezTo>
                    <a:pt x="6267" y="13680"/>
                    <a:pt x="6277" y="13681"/>
                    <a:pt x="6288" y="13681"/>
                  </a:cubicBezTo>
                  <a:cubicBezTo>
                    <a:pt x="6293" y="13681"/>
                    <a:pt x="6299" y="13681"/>
                    <a:pt x="6305" y="13680"/>
                  </a:cubicBezTo>
                  <a:lnTo>
                    <a:pt x="6305" y="13680"/>
                  </a:lnTo>
                  <a:cubicBezTo>
                    <a:pt x="6305" y="13680"/>
                    <a:pt x="6306" y="13680"/>
                    <a:pt x="6306" y="13681"/>
                  </a:cubicBezTo>
                  <a:cubicBezTo>
                    <a:pt x="6306" y="13680"/>
                    <a:pt x="6305" y="13680"/>
                    <a:pt x="6305" y="13680"/>
                  </a:cubicBezTo>
                  <a:lnTo>
                    <a:pt x="6305" y="13680"/>
                  </a:lnTo>
                  <a:cubicBezTo>
                    <a:pt x="6305" y="13680"/>
                    <a:pt x="6305" y="13680"/>
                    <a:pt x="6305" y="13680"/>
                  </a:cubicBezTo>
                  <a:lnTo>
                    <a:pt x="6305" y="13680"/>
                  </a:lnTo>
                  <a:cubicBezTo>
                    <a:pt x="6299" y="13676"/>
                    <a:pt x="6293" y="13671"/>
                    <a:pt x="6287" y="13666"/>
                  </a:cubicBezTo>
                  <a:lnTo>
                    <a:pt x="6287" y="13666"/>
                  </a:lnTo>
                  <a:cubicBezTo>
                    <a:pt x="6292" y="13669"/>
                    <a:pt x="6298" y="13673"/>
                    <a:pt x="6305" y="13680"/>
                  </a:cubicBezTo>
                  <a:lnTo>
                    <a:pt x="6305" y="13680"/>
                  </a:lnTo>
                  <a:cubicBezTo>
                    <a:pt x="6311" y="13679"/>
                    <a:pt x="6316" y="13678"/>
                    <a:pt x="6322" y="13676"/>
                  </a:cubicBezTo>
                  <a:cubicBezTo>
                    <a:pt x="6356" y="13692"/>
                    <a:pt x="6325" y="13717"/>
                    <a:pt x="6356" y="13726"/>
                  </a:cubicBezTo>
                  <a:lnTo>
                    <a:pt x="6356" y="13726"/>
                  </a:lnTo>
                  <a:cubicBezTo>
                    <a:pt x="6335" y="13729"/>
                    <a:pt x="6336" y="13762"/>
                    <a:pt x="6307" y="13762"/>
                  </a:cubicBezTo>
                  <a:cubicBezTo>
                    <a:pt x="6301" y="13762"/>
                    <a:pt x="6294" y="13760"/>
                    <a:pt x="6285" y="13757"/>
                  </a:cubicBezTo>
                  <a:cubicBezTo>
                    <a:pt x="6273" y="13725"/>
                    <a:pt x="6211" y="13696"/>
                    <a:pt x="6210" y="13664"/>
                  </a:cubicBezTo>
                  <a:close/>
                  <a:moveTo>
                    <a:pt x="6444" y="13783"/>
                  </a:moveTo>
                  <a:cubicBezTo>
                    <a:pt x="6445" y="13783"/>
                    <a:pt x="6446" y="13784"/>
                    <a:pt x="6447" y="13785"/>
                  </a:cubicBezTo>
                  <a:lnTo>
                    <a:pt x="6444" y="13783"/>
                  </a:lnTo>
                  <a:close/>
                  <a:moveTo>
                    <a:pt x="15036" y="13789"/>
                  </a:moveTo>
                  <a:lnTo>
                    <a:pt x="15034" y="13796"/>
                  </a:lnTo>
                  <a:lnTo>
                    <a:pt x="15032" y="13794"/>
                  </a:lnTo>
                  <a:lnTo>
                    <a:pt x="15029" y="13803"/>
                  </a:lnTo>
                  <a:lnTo>
                    <a:pt x="15041" y="13794"/>
                  </a:lnTo>
                  <a:lnTo>
                    <a:pt x="15036" y="13789"/>
                  </a:lnTo>
                  <a:close/>
                  <a:moveTo>
                    <a:pt x="18964" y="13651"/>
                  </a:moveTo>
                  <a:cubicBezTo>
                    <a:pt x="18954" y="13651"/>
                    <a:pt x="18925" y="13677"/>
                    <a:pt x="18866" y="13748"/>
                  </a:cubicBezTo>
                  <a:lnTo>
                    <a:pt x="18866" y="13745"/>
                  </a:lnTo>
                  <a:lnTo>
                    <a:pt x="18866" y="13745"/>
                  </a:lnTo>
                  <a:cubicBezTo>
                    <a:pt x="18808" y="13787"/>
                    <a:pt x="18880" y="13824"/>
                    <a:pt x="18836" y="13836"/>
                  </a:cubicBezTo>
                  <a:cubicBezTo>
                    <a:pt x="18835" y="13846"/>
                    <a:pt x="18837" y="13851"/>
                    <a:pt x="18842" y="13851"/>
                  </a:cubicBezTo>
                  <a:cubicBezTo>
                    <a:pt x="18870" y="13851"/>
                    <a:pt x="18991" y="13651"/>
                    <a:pt x="18964" y="13651"/>
                  </a:cubicBezTo>
                  <a:close/>
                  <a:moveTo>
                    <a:pt x="6232" y="13989"/>
                  </a:moveTo>
                  <a:cubicBezTo>
                    <a:pt x="6233" y="13990"/>
                    <a:pt x="6234" y="13991"/>
                    <a:pt x="6236" y="13992"/>
                  </a:cubicBezTo>
                  <a:lnTo>
                    <a:pt x="6236" y="13992"/>
                  </a:lnTo>
                  <a:cubicBezTo>
                    <a:pt x="6234" y="13991"/>
                    <a:pt x="6233" y="13990"/>
                    <a:pt x="6232" y="13989"/>
                  </a:cubicBezTo>
                  <a:close/>
                  <a:moveTo>
                    <a:pt x="18762" y="13903"/>
                  </a:moveTo>
                  <a:cubicBezTo>
                    <a:pt x="18722" y="13945"/>
                    <a:pt x="18685" y="13980"/>
                    <a:pt x="18646" y="14012"/>
                  </a:cubicBezTo>
                  <a:cubicBezTo>
                    <a:pt x="18657" y="14004"/>
                    <a:pt x="18665" y="13999"/>
                    <a:pt x="18667" y="13999"/>
                  </a:cubicBezTo>
                  <a:lnTo>
                    <a:pt x="18667" y="13999"/>
                  </a:lnTo>
                  <a:cubicBezTo>
                    <a:pt x="18668" y="13999"/>
                    <a:pt x="18668" y="14001"/>
                    <a:pt x="18667" y="14003"/>
                  </a:cubicBezTo>
                  <a:cubicBezTo>
                    <a:pt x="18688" y="13982"/>
                    <a:pt x="18715" y="13954"/>
                    <a:pt x="18762" y="13905"/>
                  </a:cubicBezTo>
                  <a:lnTo>
                    <a:pt x="18762" y="13903"/>
                  </a:lnTo>
                  <a:close/>
                  <a:moveTo>
                    <a:pt x="18669" y="14003"/>
                  </a:moveTo>
                  <a:cubicBezTo>
                    <a:pt x="18644" y="14030"/>
                    <a:pt x="18637" y="14039"/>
                    <a:pt x="18638" y="14039"/>
                  </a:cubicBezTo>
                  <a:cubicBezTo>
                    <a:pt x="18639" y="14039"/>
                    <a:pt x="18665" y="14013"/>
                    <a:pt x="18669" y="14003"/>
                  </a:cubicBezTo>
                  <a:close/>
                  <a:moveTo>
                    <a:pt x="18646" y="14012"/>
                  </a:moveTo>
                  <a:cubicBezTo>
                    <a:pt x="18632" y="14022"/>
                    <a:pt x="18607" y="14043"/>
                    <a:pt x="18566" y="14075"/>
                  </a:cubicBezTo>
                  <a:lnTo>
                    <a:pt x="18566" y="14075"/>
                  </a:lnTo>
                  <a:cubicBezTo>
                    <a:pt x="18592" y="14057"/>
                    <a:pt x="18618" y="14036"/>
                    <a:pt x="18646" y="14012"/>
                  </a:cubicBezTo>
                  <a:close/>
                  <a:moveTo>
                    <a:pt x="18566" y="14075"/>
                  </a:moveTo>
                  <a:cubicBezTo>
                    <a:pt x="18560" y="14080"/>
                    <a:pt x="18553" y="14084"/>
                    <a:pt x="18546" y="14089"/>
                  </a:cubicBezTo>
                  <a:lnTo>
                    <a:pt x="18546" y="14091"/>
                  </a:lnTo>
                  <a:cubicBezTo>
                    <a:pt x="18553" y="14085"/>
                    <a:pt x="18560" y="14080"/>
                    <a:pt x="18566" y="14075"/>
                  </a:cubicBezTo>
                  <a:close/>
                  <a:moveTo>
                    <a:pt x="6665" y="14084"/>
                  </a:moveTo>
                  <a:lnTo>
                    <a:pt x="6677" y="14100"/>
                  </a:lnTo>
                  <a:cubicBezTo>
                    <a:pt x="6675" y="14093"/>
                    <a:pt x="6670" y="14086"/>
                    <a:pt x="6665" y="14084"/>
                  </a:cubicBezTo>
                  <a:close/>
                  <a:moveTo>
                    <a:pt x="18349" y="13905"/>
                  </a:moveTo>
                  <a:lnTo>
                    <a:pt x="18168" y="14061"/>
                  </a:lnTo>
                  <a:cubicBezTo>
                    <a:pt x="18180" y="14065"/>
                    <a:pt x="18161" y="14091"/>
                    <a:pt x="18140" y="14119"/>
                  </a:cubicBezTo>
                  <a:cubicBezTo>
                    <a:pt x="18245" y="14019"/>
                    <a:pt x="18365" y="13915"/>
                    <a:pt x="18349" y="13905"/>
                  </a:cubicBezTo>
                  <a:close/>
                  <a:moveTo>
                    <a:pt x="18579" y="14093"/>
                  </a:moveTo>
                  <a:lnTo>
                    <a:pt x="18516" y="14149"/>
                  </a:lnTo>
                  <a:cubicBezTo>
                    <a:pt x="18515" y="14154"/>
                    <a:pt x="18516" y="14157"/>
                    <a:pt x="18519" y="14157"/>
                  </a:cubicBezTo>
                  <a:cubicBezTo>
                    <a:pt x="18525" y="14157"/>
                    <a:pt x="18542" y="14141"/>
                    <a:pt x="18579" y="14093"/>
                  </a:cubicBezTo>
                  <a:close/>
                  <a:moveTo>
                    <a:pt x="18189" y="14140"/>
                  </a:moveTo>
                  <a:cubicBezTo>
                    <a:pt x="18191" y="14150"/>
                    <a:pt x="18190" y="14162"/>
                    <a:pt x="18187" y="14173"/>
                  </a:cubicBezTo>
                  <a:lnTo>
                    <a:pt x="18187" y="14173"/>
                  </a:lnTo>
                  <a:cubicBezTo>
                    <a:pt x="18193" y="14160"/>
                    <a:pt x="18194" y="14148"/>
                    <a:pt x="18189" y="14140"/>
                  </a:cubicBezTo>
                  <a:close/>
                  <a:moveTo>
                    <a:pt x="18178" y="14186"/>
                  </a:moveTo>
                  <a:lnTo>
                    <a:pt x="18178" y="14186"/>
                  </a:lnTo>
                  <a:cubicBezTo>
                    <a:pt x="18177" y="14187"/>
                    <a:pt x="18177" y="14187"/>
                    <a:pt x="18176" y="14188"/>
                  </a:cubicBezTo>
                  <a:lnTo>
                    <a:pt x="18176" y="14188"/>
                  </a:lnTo>
                  <a:cubicBezTo>
                    <a:pt x="18177" y="14187"/>
                    <a:pt x="18177" y="14187"/>
                    <a:pt x="18178" y="14186"/>
                  </a:cubicBezTo>
                  <a:close/>
                  <a:moveTo>
                    <a:pt x="18187" y="14173"/>
                  </a:moveTo>
                  <a:lnTo>
                    <a:pt x="18187" y="14173"/>
                  </a:lnTo>
                  <a:cubicBezTo>
                    <a:pt x="18185" y="14177"/>
                    <a:pt x="18183" y="14181"/>
                    <a:pt x="18180" y="14186"/>
                  </a:cubicBezTo>
                  <a:lnTo>
                    <a:pt x="18180" y="14188"/>
                  </a:lnTo>
                  <a:cubicBezTo>
                    <a:pt x="18183" y="14184"/>
                    <a:pt x="18185" y="14178"/>
                    <a:pt x="18187" y="14173"/>
                  </a:cubicBezTo>
                  <a:close/>
                  <a:moveTo>
                    <a:pt x="18138" y="14119"/>
                  </a:moveTo>
                  <a:cubicBezTo>
                    <a:pt x="18092" y="14163"/>
                    <a:pt x="18050" y="14209"/>
                    <a:pt x="18013" y="14262"/>
                  </a:cubicBezTo>
                  <a:cubicBezTo>
                    <a:pt x="18041" y="14232"/>
                    <a:pt x="18101" y="14170"/>
                    <a:pt x="18140" y="14121"/>
                  </a:cubicBezTo>
                  <a:lnTo>
                    <a:pt x="18138" y="14119"/>
                  </a:lnTo>
                  <a:close/>
                  <a:moveTo>
                    <a:pt x="16892" y="14243"/>
                  </a:moveTo>
                  <a:cubicBezTo>
                    <a:pt x="16887" y="14243"/>
                    <a:pt x="16868" y="14255"/>
                    <a:pt x="16858" y="14255"/>
                  </a:cubicBezTo>
                  <a:cubicBezTo>
                    <a:pt x="16855" y="14255"/>
                    <a:pt x="16852" y="14254"/>
                    <a:pt x="16852" y="14251"/>
                  </a:cubicBezTo>
                  <a:lnTo>
                    <a:pt x="16849" y="14248"/>
                  </a:lnTo>
                  <a:lnTo>
                    <a:pt x="16863" y="14281"/>
                  </a:lnTo>
                  <a:cubicBezTo>
                    <a:pt x="16891" y="14251"/>
                    <a:pt x="16896" y="14243"/>
                    <a:pt x="16892" y="14243"/>
                  </a:cubicBezTo>
                  <a:close/>
                  <a:moveTo>
                    <a:pt x="6865" y="14348"/>
                  </a:moveTo>
                  <a:lnTo>
                    <a:pt x="6865" y="14350"/>
                  </a:lnTo>
                  <a:cubicBezTo>
                    <a:pt x="6865" y="14350"/>
                    <a:pt x="6865" y="14349"/>
                    <a:pt x="6865" y="14349"/>
                  </a:cubicBezTo>
                  <a:lnTo>
                    <a:pt x="6865" y="14349"/>
                  </a:lnTo>
                  <a:cubicBezTo>
                    <a:pt x="6873" y="14356"/>
                    <a:pt x="6879" y="14359"/>
                    <a:pt x="6882" y="14359"/>
                  </a:cubicBezTo>
                  <a:cubicBezTo>
                    <a:pt x="6884" y="14359"/>
                    <a:pt x="6885" y="14358"/>
                    <a:pt x="6885" y="14357"/>
                  </a:cubicBezTo>
                  <a:cubicBezTo>
                    <a:pt x="6877" y="14352"/>
                    <a:pt x="6870" y="14349"/>
                    <a:pt x="6867" y="14349"/>
                  </a:cubicBezTo>
                  <a:cubicBezTo>
                    <a:pt x="6866" y="14349"/>
                    <a:pt x="6866" y="14349"/>
                    <a:pt x="6865" y="14349"/>
                  </a:cubicBezTo>
                  <a:lnTo>
                    <a:pt x="6865" y="14349"/>
                  </a:lnTo>
                  <a:cubicBezTo>
                    <a:pt x="6865" y="14349"/>
                    <a:pt x="6865" y="14348"/>
                    <a:pt x="6865" y="14348"/>
                  </a:cubicBezTo>
                  <a:close/>
                  <a:moveTo>
                    <a:pt x="17883" y="14302"/>
                  </a:moveTo>
                  <a:lnTo>
                    <a:pt x="17705" y="14457"/>
                  </a:lnTo>
                  <a:lnTo>
                    <a:pt x="17763" y="14418"/>
                  </a:lnTo>
                  <a:lnTo>
                    <a:pt x="17883" y="14302"/>
                  </a:lnTo>
                  <a:close/>
                  <a:moveTo>
                    <a:pt x="6800" y="14499"/>
                  </a:moveTo>
                  <a:cubicBezTo>
                    <a:pt x="6811" y="14517"/>
                    <a:pt x="6828" y="14534"/>
                    <a:pt x="6846" y="14545"/>
                  </a:cubicBezTo>
                  <a:cubicBezTo>
                    <a:pt x="6834" y="14527"/>
                    <a:pt x="6818" y="14510"/>
                    <a:pt x="6800" y="14499"/>
                  </a:cubicBezTo>
                  <a:close/>
                  <a:moveTo>
                    <a:pt x="6846" y="14545"/>
                  </a:moveTo>
                  <a:lnTo>
                    <a:pt x="6846" y="14545"/>
                  </a:lnTo>
                  <a:cubicBezTo>
                    <a:pt x="6858" y="14560"/>
                    <a:pt x="6868" y="14572"/>
                    <a:pt x="6878" y="14572"/>
                  </a:cubicBezTo>
                  <a:cubicBezTo>
                    <a:pt x="6882" y="14572"/>
                    <a:pt x="6886" y="14570"/>
                    <a:pt x="6890" y="14566"/>
                  </a:cubicBezTo>
                  <a:cubicBezTo>
                    <a:pt x="6876" y="14561"/>
                    <a:pt x="6860" y="14554"/>
                    <a:pt x="6846" y="14545"/>
                  </a:cubicBezTo>
                  <a:close/>
                  <a:moveTo>
                    <a:pt x="7245" y="14654"/>
                  </a:moveTo>
                  <a:lnTo>
                    <a:pt x="7287" y="14687"/>
                  </a:lnTo>
                  <a:lnTo>
                    <a:pt x="7303" y="14696"/>
                  </a:lnTo>
                  <a:lnTo>
                    <a:pt x="7245" y="14654"/>
                  </a:lnTo>
                  <a:close/>
                  <a:moveTo>
                    <a:pt x="17593" y="14612"/>
                  </a:moveTo>
                  <a:lnTo>
                    <a:pt x="17489" y="14698"/>
                  </a:lnTo>
                  <a:lnTo>
                    <a:pt x="17570" y="14705"/>
                  </a:lnTo>
                  <a:lnTo>
                    <a:pt x="17593" y="14612"/>
                  </a:lnTo>
                  <a:close/>
                  <a:moveTo>
                    <a:pt x="18113" y="14575"/>
                  </a:moveTo>
                  <a:cubicBezTo>
                    <a:pt x="18069" y="14622"/>
                    <a:pt x="18018" y="14663"/>
                    <a:pt x="17962" y="14696"/>
                  </a:cubicBezTo>
                  <a:cubicBezTo>
                    <a:pt x="17974" y="14704"/>
                    <a:pt x="18008" y="14693"/>
                    <a:pt x="17988" y="14721"/>
                  </a:cubicBezTo>
                  <a:lnTo>
                    <a:pt x="17988" y="14721"/>
                  </a:lnTo>
                  <a:lnTo>
                    <a:pt x="18113" y="14575"/>
                  </a:lnTo>
                  <a:close/>
                  <a:moveTo>
                    <a:pt x="17988" y="14721"/>
                  </a:moveTo>
                  <a:lnTo>
                    <a:pt x="17974" y="14738"/>
                  </a:lnTo>
                  <a:cubicBezTo>
                    <a:pt x="17980" y="14731"/>
                    <a:pt x="17985" y="14725"/>
                    <a:pt x="17988" y="14721"/>
                  </a:cubicBezTo>
                  <a:close/>
                  <a:moveTo>
                    <a:pt x="13701" y="14784"/>
                  </a:moveTo>
                  <a:cubicBezTo>
                    <a:pt x="13698" y="14785"/>
                    <a:pt x="13696" y="14787"/>
                    <a:pt x="13694" y="14788"/>
                  </a:cubicBezTo>
                  <a:lnTo>
                    <a:pt x="13694" y="14788"/>
                  </a:lnTo>
                  <a:cubicBezTo>
                    <a:pt x="13696" y="14787"/>
                    <a:pt x="13699" y="14785"/>
                    <a:pt x="13701" y="14784"/>
                  </a:cubicBezTo>
                  <a:close/>
                  <a:moveTo>
                    <a:pt x="5105" y="14916"/>
                  </a:moveTo>
                  <a:cubicBezTo>
                    <a:pt x="5105" y="14918"/>
                    <a:pt x="5105" y="14920"/>
                    <a:pt x="5106" y="14922"/>
                  </a:cubicBezTo>
                  <a:lnTo>
                    <a:pt x="5106" y="14922"/>
                  </a:lnTo>
                  <a:cubicBezTo>
                    <a:pt x="5105" y="14920"/>
                    <a:pt x="5105" y="14918"/>
                    <a:pt x="5105" y="14916"/>
                  </a:cubicBezTo>
                  <a:close/>
                  <a:moveTo>
                    <a:pt x="17678" y="14730"/>
                  </a:moveTo>
                  <a:cubicBezTo>
                    <a:pt x="17629" y="14730"/>
                    <a:pt x="17554" y="14825"/>
                    <a:pt x="17466" y="14925"/>
                  </a:cubicBezTo>
                  <a:cubicBezTo>
                    <a:pt x="17471" y="14921"/>
                    <a:pt x="17477" y="14914"/>
                    <a:pt x="17484" y="14907"/>
                  </a:cubicBezTo>
                  <a:cubicBezTo>
                    <a:pt x="17489" y="14925"/>
                    <a:pt x="17496" y="14934"/>
                    <a:pt x="17507" y="14934"/>
                  </a:cubicBezTo>
                  <a:cubicBezTo>
                    <a:pt x="17545" y="14934"/>
                    <a:pt x="17619" y="14834"/>
                    <a:pt x="17693" y="14733"/>
                  </a:cubicBezTo>
                  <a:cubicBezTo>
                    <a:pt x="17688" y="14731"/>
                    <a:pt x="17683" y="14730"/>
                    <a:pt x="17678" y="14730"/>
                  </a:cubicBezTo>
                  <a:close/>
                  <a:moveTo>
                    <a:pt x="5082" y="14847"/>
                  </a:moveTo>
                  <a:lnTo>
                    <a:pt x="5082" y="14847"/>
                  </a:lnTo>
                  <a:cubicBezTo>
                    <a:pt x="5093" y="14867"/>
                    <a:pt x="5100" y="14891"/>
                    <a:pt x="5105" y="14914"/>
                  </a:cubicBezTo>
                  <a:cubicBezTo>
                    <a:pt x="5105" y="14910"/>
                    <a:pt x="5107" y="14909"/>
                    <a:pt x="5111" y="14909"/>
                  </a:cubicBezTo>
                  <a:cubicBezTo>
                    <a:pt x="5125" y="14909"/>
                    <a:pt x="5161" y="14935"/>
                    <a:pt x="5166" y="14935"/>
                  </a:cubicBezTo>
                  <a:cubicBezTo>
                    <a:pt x="5170" y="14935"/>
                    <a:pt x="5152" y="14916"/>
                    <a:pt x="5082" y="14847"/>
                  </a:cubicBezTo>
                  <a:close/>
                  <a:moveTo>
                    <a:pt x="17443" y="14951"/>
                  </a:moveTo>
                  <a:cubicBezTo>
                    <a:pt x="17410" y="14986"/>
                    <a:pt x="17380" y="15020"/>
                    <a:pt x="17345" y="15051"/>
                  </a:cubicBezTo>
                  <a:cubicBezTo>
                    <a:pt x="17347" y="15056"/>
                    <a:pt x="17350" y="15059"/>
                    <a:pt x="17353" y="15059"/>
                  </a:cubicBezTo>
                  <a:cubicBezTo>
                    <a:pt x="17368" y="15059"/>
                    <a:pt x="17401" y="15005"/>
                    <a:pt x="17443" y="14953"/>
                  </a:cubicBezTo>
                  <a:lnTo>
                    <a:pt x="17443" y="14951"/>
                  </a:lnTo>
                  <a:close/>
                  <a:moveTo>
                    <a:pt x="7307" y="15032"/>
                  </a:moveTo>
                  <a:lnTo>
                    <a:pt x="7321" y="15074"/>
                  </a:lnTo>
                  <a:lnTo>
                    <a:pt x="7356" y="15067"/>
                  </a:lnTo>
                  <a:lnTo>
                    <a:pt x="7307" y="15032"/>
                  </a:lnTo>
                  <a:close/>
                  <a:moveTo>
                    <a:pt x="16979" y="15143"/>
                  </a:moveTo>
                  <a:lnTo>
                    <a:pt x="16979" y="15146"/>
                  </a:lnTo>
                  <a:cubicBezTo>
                    <a:pt x="16979" y="15145"/>
                    <a:pt x="16980" y="15145"/>
                    <a:pt x="16980" y="15145"/>
                  </a:cubicBezTo>
                  <a:lnTo>
                    <a:pt x="16980" y="15145"/>
                  </a:lnTo>
                  <a:cubicBezTo>
                    <a:pt x="16980" y="15144"/>
                    <a:pt x="16979" y="15144"/>
                    <a:pt x="16979" y="15143"/>
                  </a:cubicBezTo>
                  <a:close/>
                  <a:moveTo>
                    <a:pt x="7743" y="15197"/>
                  </a:moveTo>
                  <a:cubicBezTo>
                    <a:pt x="7737" y="15197"/>
                    <a:pt x="7746" y="15218"/>
                    <a:pt x="7734" y="15224"/>
                  </a:cubicBezTo>
                  <a:lnTo>
                    <a:pt x="7734" y="15227"/>
                  </a:lnTo>
                  <a:lnTo>
                    <a:pt x="7759" y="15208"/>
                  </a:lnTo>
                  <a:cubicBezTo>
                    <a:pt x="7750" y="15200"/>
                    <a:pt x="7746" y="15197"/>
                    <a:pt x="7743" y="15197"/>
                  </a:cubicBezTo>
                  <a:close/>
                  <a:moveTo>
                    <a:pt x="3765" y="15313"/>
                  </a:moveTo>
                  <a:cubicBezTo>
                    <a:pt x="3766" y="15318"/>
                    <a:pt x="3769" y="15325"/>
                    <a:pt x="3772" y="15333"/>
                  </a:cubicBezTo>
                  <a:cubicBezTo>
                    <a:pt x="3770" y="15327"/>
                    <a:pt x="3768" y="15320"/>
                    <a:pt x="3765" y="15313"/>
                  </a:cubicBezTo>
                  <a:close/>
                  <a:moveTo>
                    <a:pt x="17431" y="15236"/>
                  </a:moveTo>
                  <a:lnTo>
                    <a:pt x="17343" y="15296"/>
                  </a:lnTo>
                  <a:lnTo>
                    <a:pt x="17366" y="15343"/>
                  </a:lnTo>
                  <a:lnTo>
                    <a:pt x="17431" y="15236"/>
                  </a:lnTo>
                  <a:close/>
                  <a:moveTo>
                    <a:pt x="13379" y="15368"/>
                  </a:moveTo>
                  <a:lnTo>
                    <a:pt x="13379" y="15368"/>
                  </a:lnTo>
                  <a:cubicBezTo>
                    <a:pt x="13365" y="15382"/>
                    <a:pt x="13346" y="15398"/>
                    <a:pt x="13328" y="15419"/>
                  </a:cubicBezTo>
                  <a:cubicBezTo>
                    <a:pt x="13314" y="15415"/>
                    <a:pt x="13312" y="15398"/>
                    <a:pt x="13323" y="15389"/>
                  </a:cubicBezTo>
                  <a:lnTo>
                    <a:pt x="13323" y="15389"/>
                  </a:lnTo>
                  <a:lnTo>
                    <a:pt x="13321" y="15391"/>
                  </a:lnTo>
                  <a:cubicBezTo>
                    <a:pt x="13321" y="15394"/>
                    <a:pt x="13322" y="15395"/>
                    <a:pt x="13325" y="15395"/>
                  </a:cubicBezTo>
                  <a:cubicBezTo>
                    <a:pt x="13334" y="15395"/>
                    <a:pt x="13359" y="15379"/>
                    <a:pt x="13379" y="15368"/>
                  </a:cubicBezTo>
                  <a:close/>
                  <a:moveTo>
                    <a:pt x="15723" y="15358"/>
                  </a:moveTo>
                  <a:cubicBezTo>
                    <a:pt x="15710" y="15358"/>
                    <a:pt x="15668" y="15404"/>
                    <a:pt x="15628" y="15440"/>
                  </a:cubicBezTo>
                  <a:lnTo>
                    <a:pt x="15727" y="15361"/>
                  </a:lnTo>
                  <a:cubicBezTo>
                    <a:pt x="15727" y="15359"/>
                    <a:pt x="15725" y="15358"/>
                    <a:pt x="15723" y="15358"/>
                  </a:cubicBezTo>
                  <a:close/>
                  <a:moveTo>
                    <a:pt x="12988" y="15423"/>
                  </a:moveTo>
                  <a:cubicBezTo>
                    <a:pt x="12990" y="15423"/>
                    <a:pt x="12992" y="15423"/>
                    <a:pt x="12994" y="15424"/>
                  </a:cubicBezTo>
                  <a:cubicBezTo>
                    <a:pt x="12985" y="15433"/>
                    <a:pt x="12975" y="15445"/>
                    <a:pt x="12964" y="15459"/>
                  </a:cubicBezTo>
                  <a:cubicBezTo>
                    <a:pt x="12964" y="15461"/>
                    <a:pt x="12964" y="15463"/>
                    <a:pt x="12964" y="15466"/>
                  </a:cubicBezTo>
                  <a:lnTo>
                    <a:pt x="12962" y="15468"/>
                  </a:lnTo>
                  <a:cubicBezTo>
                    <a:pt x="12959" y="15461"/>
                    <a:pt x="12959" y="15452"/>
                    <a:pt x="12959" y="15445"/>
                  </a:cubicBezTo>
                  <a:cubicBezTo>
                    <a:pt x="12970" y="15428"/>
                    <a:pt x="12980" y="15423"/>
                    <a:pt x="12988" y="15423"/>
                  </a:cubicBezTo>
                  <a:close/>
                  <a:moveTo>
                    <a:pt x="15588" y="15473"/>
                  </a:moveTo>
                  <a:lnTo>
                    <a:pt x="15581" y="15477"/>
                  </a:lnTo>
                  <a:lnTo>
                    <a:pt x="15583" y="15477"/>
                  </a:lnTo>
                  <a:cubicBezTo>
                    <a:pt x="15579" y="15479"/>
                    <a:pt x="15579" y="15479"/>
                    <a:pt x="15572" y="15482"/>
                  </a:cubicBezTo>
                  <a:cubicBezTo>
                    <a:pt x="15579" y="15479"/>
                    <a:pt x="15583" y="15475"/>
                    <a:pt x="15588" y="15473"/>
                  </a:cubicBezTo>
                  <a:close/>
                  <a:moveTo>
                    <a:pt x="5518" y="15599"/>
                  </a:moveTo>
                  <a:lnTo>
                    <a:pt x="5518" y="15599"/>
                  </a:lnTo>
                  <a:cubicBezTo>
                    <a:pt x="5525" y="15610"/>
                    <a:pt x="5536" y="15624"/>
                    <a:pt x="5550" y="15642"/>
                  </a:cubicBezTo>
                  <a:cubicBezTo>
                    <a:pt x="5539" y="15627"/>
                    <a:pt x="5529" y="15613"/>
                    <a:pt x="5518" y="15599"/>
                  </a:cubicBezTo>
                  <a:close/>
                  <a:moveTo>
                    <a:pt x="17155" y="14988"/>
                  </a:moveTo>
                  <a:lnTo>
                    <a:pt x="17000" y="15192"/>
                  </a:lnTo>
                  <a:cubicBezTo>
                    <a:pt x="16991" y="15186"/>
                    <a:pt x="17020" y="15134"/>
                    <a:pt x="17003" y="15134"/>
                  </a:cubicBezTo>
                  <a:cubicBezTo>
                    <a:pt x="16998" y="15134"/>
                    <a:pt x="16991" y="15137"/>
                    <a:pt x="16980" y="15145"/>
                  </a:cubicBezTo>
                  <a:lnTo>
                    <a:pt x="16980" y="15145"/>
                  </a:lnTo>
                  <a:cubicBezTo>
                    <a:pt x="16999" y="15197"/>
                    <a:pt x="16856" y="15402"/>
                    <a:pt x="16668" y="15514"/>
                  </a:cubicBezTo>
                  <a:cubicBezTo>
                    <a:pt x="16586" y="15630"/>
                    <a:pt x="16651" y="15678"/>
                    <a:pt x="16761" y="15678"/>
                  </a:cubicBezTo>
                  <a:cubicBezTo>
                    <a:pt x="16818" y="15678"/>
                    <a:pt x="16887" y="15665"/>
                    <a:pt x="16954" y="15642"/>
                  </a:cubicBezTo>
                  <a:cubicBezTo>
                    <a:pt x="16942" y="15621"/>
                    <a:pt x="16928" y="15607"/>
                    <a:pt x="17063" y="15433"/>
                  </a:cubicBezTo>
                  <a:lnTo>
                    <a:pt x="17063" y="15433"/>
                  </a:lnTo>
                  <a:cubicBezTo>
                    <a:pt x="17006" y="15460"/>
                    <a:pt x="16808" y="15620"/>
                    <a:pt x="16763" y="15620"/>
                  </a:cubicBezTo>
                  <a:cubicBezTo>
                    <a:pt x="16750" y="15620"/>
                    <a:pt x="16750" y="15605"/>
                    <a:pt x="16773" y="15568"/>
                  </a:cubicBezTo>
                  <a:cubicBezTo>
                    <a:pt x="16958" y="15345"/>
                    <a:pt x="16951" y="15412"/>
                    <a:pt x="17069" y="15333"/>
                  </a:cubicBezTo>
                  <a:lnTo>
                    <a:pt x="17069" y="15333"/>
                  </a:lnTo>
                  <a:cubicBezTo>
                    <a:pt x="17063" y="15335"/>
                    <a:pt x="17058" y="15336"/>
                    <a:pt x="17053" y="15336"/>
                  </a:cubicBezTo>
                  <a:cubicBezTo>
                    <a:pt x="16974" y="15336"/>
                    <a:pt x="17259" y="15008"/>
                    <a:pt x="17155" y="14988"/>
                  </a:cubicBezTo>
                  <a:close/>
                  <a:moveTo>
                    <a:pt x="17116" y="15498"/>
                  </a:moveTo>
                  <a:lnTo>
                    <a:pt x="17023" y="15626"/>
                  </a:lnTo>
                  <a:lnTo>
                    <a:pt x="17030" y="15700"/>
                  </a:lnTo>
                  <a:lnTo>
                    <a:pt x="17116" y="15498"/>
                  </a:lnTo>
                  <a:close/>
                  <a:moveTo>
                    <a:pt x="8179" y="15683"/>
                  </a:moveTo>
                  <a:lnTo>
                    <a:pt x="8179" y="15683"/>
                  </a:lnTo>
                  <a:cubicBezTo>
                    <a:pt x="8165" y="15693"/>
                    <a:pt x="8188" y="15711"/>
                    <a:pt x="8205" y="15730"/>
                  </a:cubicBezTo>
                  <a:cubicBezTo>
                    <a:pt x="8207" y="15732"/>
                    <a:pt x="8209" y="15734"/>
                    <a:pt x="8211" y="15737"/>
                  </a:cubicBezTo>
                  <a:lnTo>
                    <a:pt x="8211" y="15737"/>
                  </a:lnTo>
                  <a:lnTo>
                    <a:pt x="8207" y="15730"/>
                  </a:lnTo>
                  <a:lnTo>
                    <a:pt x="8179" y="15683"/>
                  </a:lnTo>
                  <a:close/>
                  <a:moveTo>
                    <a:pt x="8211" y="15737"/>
                  </a:moveTo>
                  <a:lnTo>
                    <a:pt x="8216" y="15748"/>
                  </a:lnTo>
                  <a:cubicBezTo>
                    <a:pt x="8215" y="15745"/>
                    <a:pt x="8213" y="15741"/>
                    <a:pt x="8211" y="15737"/>
                  </a:cubicBezTo>
                  <a:close/>
                  <a:moveTo>
                    <a:pt x="8216" y="15746"/>
                  </a:moveTo>
                  <a:lnTo>
                    <a:pt x="8218" y="15750"/>
                  </a:lnTo>
                  <a:lnTo>
                    <a:pt x="8218" y="15750"/>
                  </a:lnTo>
                  <a:cubicBezTo>
                    <a:pt x="8218" y="15748"/>
                    <a:pt x="8217" y="15747"/>
                    <a:pt x="8216" y="15746"/>
                  </a:cubicBezTo>
                  <a:close/>
                  <a:moveTo>
                    <a:pt x="8216" y="15751"/>
                  </a:moveTo>
                  <a:cubicBezTo>
                    <a:pt x="8218" y="15753"/>
                    <a:pt x="8216" y="15755"/>
                    <a:pt x="8218" y="15755"/>
                  </a:cubicBezTo>
                  <a:cubicBezTo>
                    <a:pt x="8218" y="15754"/>
                    <a:pt x="8218" y="15752"/>
                    <a:pt x="8218" y="15751"/>
                  </a:cubicBezTo>
                  <a:close/>
                  <a:moveTo>
                    <a:pt x="16466" y="15734"/>
                  </a:moveTo>
                  <a:cubicBezTo>
                    <a:pt x="16460" y="15734"/>
                    <a:pt x="16443" y="15745"/>
                    <a:pt x="16411" y="15772"/>
                  </a:cubicBezTo>
                  <a:lnTo>
                    <a:pt x="16411" y="15769"/>
                  </a:lnTo>
                  <a:cubicBezTo>
                    <a:pt x="16393" y="15797"/>
                    <a:pt x="16365" y="15818"/>
                    <a:pt x="16348" y="15843"/>
                  </a:cubicBezTo>
                  <a:lnTo>
                    <a:pt x="16374" y="15857"/>
                  </a:lnTo>
                  <a:cubicBezTo>
                    <a:pt x="16437" y="15793"/>
                    <a:pt x="16481" y="15734"/>
                    <a:pt x="16466" y="15734"/>
                  </a:cubicBezTo>
                  <a:close/>
                  <a:moveTo>
                    <a:pt x="8508" y="15959"/>
                  </a:moveTo>
                  <a:lnTo>
                    <a:pt x="8508" y="15959"/>
                  </a:lnTo>
                  <a:cubicBezTo>
                    <a:pt x="8506" y="15964"/>
                    <a:pt x="8504" y="15969"/>
                    <a:pt x="8504" y="15973"/>
                  </a:cubicBezTo>
                  <a:cubicBezTo>
                    <a:pt x="8506" y="15969"/>
                    <a:pt x="8508" y="15964"/>
                    <a:pt x="8508" y="15959"/>
                  </a:cubicBezTo>
                  <a:close/>
                  <a:moveTo>
                    <a:pt x="16972" y="15639"/>
                  </a:moveTo>
                  <a:lnTo>
                    <a:pt x="16954" y="15646"/>
                  </a:lnTo>
                  <a:cubicBezTo>
                    <a:pt x="16954" y="15648"/>
                    <a:pt x="16955" y="15651"/>
                    <a:pt x="16956" y="15654"/>
                  </a:cubicBezTo>
                  <a:lnTo>
                    <a:pt x="16956" y="15654"/>
                  </a:lnTo>
                  <a:lnTo>
                    <a:pt x="16641" y="15962"/>
                  </a:lnTo>
                  <a:lnTo>
                    <a:pt x="16657" y="15932"/>
                  </a:lnTo>
                  <a:lnTo>
                    <a:pt x="16599" y="15999"/>
                  </a:lnTo>
                  <a:cubicBezTo>
                    <a:pt x="16680" y="15934"/>
                    <a:pt x="16770" y="15876"/>
                    <a:pt x="16865" y="15827"/>
                  </a:cubicBezTo>
                  <a:cubicBezTo>
                    <a:pt x="16951" y="15708"/>
                    <a:pt x="16962" y="15672"/>
                    <a:pt x="16959" y="15653"/>
                  </a:cubicBezTo>
                  <a:lnTo>
                    <a:pt x="16959" y="15653"/>
                  </a:lnTo>
                  <a:lnTo>
                    <a:pt x="16972" y="15639"/>
                  </a:lnTo>
                  <a:close/>
                  <a:moveTo>
                    <a:pt x="8555" y="16135"/>
                  </a:moveTo>
                  <a:cubicBezTo>
                    <a:pt x="8558" y="16136"/>
                    <a:pt x="8560" y="16137"/>
                    <a:pt x="8562" y="16138"/>
                  </a:cubicBezTo>
                  <a:cubicBezTo>
                    <a:pt x="8559" y="16137"/>
                    <a:pt x="8557" y="16136"/>
                    <a:pt x="8555" y="16135"/>
                  </a:cubicBezTo>
                  <a:close/>
                  <a:moveTo>
                    <a:pt x="15005" y="16135"/>
                  </a:moveTo>
                  <a:cubicBezTo>
                    <a:pt x="15002" y="16135"/>
                    <a:pt x="14997" y="16136"/>
                    <a:pt x="14990" y="16138"/>
                  </a:cubicBezTo>
                  <a:cubicBezTo>
                    <a:pt x="14995" y="16138"/>
                    <a:pt x="15002" y="16138"/>
                    <a:pt x="15009" y="16136"/>
                  </a:cubicBezTo>
                  <a:cubicBezTo>
                    <a:pt x="15008" y="16135"/>
                    <a:pt x="15007" y="16135"/>
                    <a:pt x="15005" y="16135"/>
                  </a:cubicBezTo>
                  <a:close/>
                  <a:moveTo>
                    <a:pt x="16464" y="16221"/>
                  </a:moveTo>
                  <a:lnTo>
                    <a:pt x="16464" y="16221"/>
                  </a:lnTo>
                  <a:cubicBezTo>
                    <a:pt x="16420" y="16249"/>
                    <a:pt x="16374" y="16282"/>
                    <a:pt x="16325" y="16316"/>
                  </a:cubicBezTo>
                  <a:cubicBezTo>
                    <a:pt x="16374" y="16295"/>
                    <a:pt x="16462" y="16244"/>
                    <a:pt x="16464" y="16221"/>
                  </a:cubicBezTo>
                  <a:close/>
                  <a:moveTo>
                    <a:pt x="8828" y="16309"/>
                  </a:moveTo>
                  <a:lnTo>
                    <a:pt x="8837" y="16319"/>
                  </a:lnTo>
                  <a:cubicBezTo>
                    <a:pt x="8844" y="16319"/>
                    <a:pt x="8851" y="16319"/>
                    <a:pt x="8858" y="16316"/>
                  </a:cubicBezTo>
                  <a:lnTo>
                    <a:pt x="8828" y="16309"/>
                  </a:lnTo>
                  <a:close/>
                  <a:moveTo>
                    <a:pt x="16363" y="16251"/>
                  </a:moveTo>
                  <a:lnTo>
                    <a:pt x="16363" y="16251"/>
                  </a:lnTo>
                  <a:cubicBezTo>
                    <a:pt x="16370" y="16251"/>
                    <a:pt x="16332" y="16292"/>
                    <a:pt x="16316" y="16314"/>
                  </a:cubicBezTo>
                  <a:cubicBezTo>
                    <a:pt x="16316" y="16319"/>
                    <a:pt x="16316" y="16323"/>
                    <a:pt x="16316" y="16323"/>
                  </a:cubicBezTo>
                  <a:lnTo>
                    <a:pt x="16318" y="16323"/>
                  </a:lnTo>
                  <a:cubicBezTo>
                    <a:pt x="16309" y="16328"/>
                    <a:pt x="16302" y="16331"/>
                    <a:pt x="16300" y="16331"/>
                  </a:cubicBezTo>
                  <a:cubicBezTo>
                    <a:pt x="16299" y="16331"/>
                    <a:pt x="16301" y="16329"/>
                    <a:pt x="16309" y="16323"/>
                  </a:cubicBezTo>
                  <a:cubicBezTo>
                    <a:pt x="16311" y="16319"/>
                    <a:pt x="16314" y="16316"/>
                    <a:pt x="16316" y="16314"/>
                  </a:cubicBezTo>
                  <a:cubicBezTo>
                    <a:pt x="16314" y="16305"/>
                    <a:pt x="16314" y="16295"/>
                    <a:pt x="16316" y="16286"/>
                  </a:cubicBezTo>
                  <a:cubicBezTo>
                    <a:pt x="16347" y="16261"/>
                    <a:pt x="16360" y="16251"/>
                    <a:pt x="16363" y="16251"/>
                  </a:cubicBezTo>
                  <a:close/>
                  <a:moveTo>
                    <a:pt x="14673" y="16334"/>
                  </a:moveTo>
                  <a:cubicBezTo>
                    <a:pt x="14668" y="16341"/>
                    <a:pt x="14663" y="16347"/>
                    <a:pt x="14658" y="16353"/>
                  </a:cubicBezTo>
                  <a:cubicBezTo>
                    <a:pt x="14665" y="16346"/>
                    <a:pt x="14669" y="16340"/>
                    <a:pt x="14673" y="16334"/>
                  </a:cubicBezTo>
                  <a:close/>
                  <a:moveTo>
                    <a:pt x="8963" y="16453"/>
                  </a:moveTo>
                  <a:lnTo>
                    <a:pt x="8957" y="16455"/>
                  </a:lnTo>
                  <a:lnTo>
                    <a:pt x="8957" y="16455"/>
                  </a:lnTo>
                  <a:cubicBezTo>
                    <a:pt x="8959" y="16455"/>
                    <a:pt x="8961" y="16454"/>
                    <a:pt x="8963" y="16453"/>
                  </a:cubicBezTo>
                  <a:close/>
                  <a:moveTo>
                    <a:pt x="16599" y="16003"/>
                  </a:moveTo>
                  <a:lnTo>
                    <a:pt x="16599" y="16003"/>
                  </a:lnTo>
                  <a:cubicBezTo>
                    <a:pt x="16499" y="16091"/>
                    <a:pt x="16402" y="16187"/>
                    <a:pt x="16314" y="16286"/>
                  </a:cubicBezTo>
                  <a:cubicBezTo>
                    <a:pt x="16322" y="16209"/>
                    <a:pt x="16427" y="16070"/>
                    <a:pt x="16364" y="16070"/>
                  </a:cubicBezTo>
                  <a:cubicBezTo>
                    <a:pt x="16355" y="16070"/>
                    <a:pt x="16342" y="16073"/>
                    <a:pt x="16325" y="16080"/>
                  </a:cubicBezTo>
                  <a:cubicBezTo>
                    <a:pt x="16142" y="16270"/>
                    <a:pt x="16228" y="16242"/>
                    <a:pt x="16133" y="16370"/>
                  </a:cubicBezTo>
                  <a:cubicBezTo>
                    <a:pt x="16217" y="16280"/>
                    <a:pt x="16247" y="16252"/>
                    <a:pt x="16253" y="16252"/>
                  </a:cubicBezTo>
                  <a:lnTo>
                    <a:pt x="16253" y="16252"/>
                  </a:lnTo>
                  <a:cubicBezTo>
                    <a:pt x="16263" y="16252"/>
                    <a:pt x="16200" y="16338"/>
                    <a:pt x="16224" y="16338"/>
                  </a:cubicBezTo>
                  <a:cubicBezTo>
                    <a:pt x="16234" y="16338"/>
                    <a:pt x="16258" y="16324"/>
                    <a:pt x="16307" y="16284"/>
                  </a:cubicBezTo>
                  <a:lnTo>
                    <a:pt x="16307" y="16284"/>
                  </a:lnTo>
                  <a:cubicBezTo>
                    <a:pt x="16253" y="16349"/>
                    <a:pt x="16202" y="16404"/>
                    <a:pt x="16154" y="16455"/>
                  </a:cubicBezTo>
                  <a:cubicBezTo>
                    <a:pt x="16212" y="16407"/>
                    <a:pt x="16270" y="16360"/>
                    <a:pt x="16328" y="16319"/>
                  </a:cubicBezTo>
                  <a:lnTo>
                    <a:pt x="16328" y="16319"/>
                  </a:lnTo>
                  <a:lnTo>
                    <a:pt x="16318" y="16323"/>
                  </a:lnTo>
                  <a:lnTo>
                    <a:pt x="16318" y="16323"/>
                  </a:lnTo>
                  <a:lnTo>
                    <a:pt x="16599" y="16003"/>
                  </a:lnTo>
                  <a:close/>
                  <a:moveTo>
                    <a:pt x="8776" y="16486"/>
                  </a:moveTo>
                  <a:cubicBezTo>
                    <a:pt x="8776" y="16490"/>
                    <a:pt x="8778" y="16493"/>
                    <a:pt x="8779" y="16497"/>
                  </a:cubicBezTo>
                  <a:cubicBezTo>
                    <a:pt x="8779" y="16493"/>
                    <a:pt x="8778" y="16490"/>
                    <a:pt x="8776" y="16486"/>
                  </a:cubicBezTo>
                  <a:close/>
                  <a:moveTo>
                    <a:pt x="12299" y="16488"/>
                  </a:moveTo>
                  <a:lnTo>
                    <a:pt x="12299" y="16488"/>
                  </a:lnTo>
                  <a:cubicBezTo>
                    <a:pt x="12314" y="16497"/>
                    <a:pt x="12297" y="16526"/>
                    <a:pt x="12303" y="16526"/>
                  </a:cubicBezTo>
                  <a:cubicBezTo>
                    <a:pt x="12305" y="16526"/>
                    <a:pt x="12314" y="16518"/>
                    <a:pt x="12338" y="16493"/>
                  </a:cubicBezTo>
                  <a:cubicBezTo>
                    <a:pt x="12324" y="16493"/>
                    <a:pt x="12310" y="16493"/>
                    <a:pt x="12299" y="16488"/>
                  </a:cubicBezTo>
                  <a:close/>
                  <a:moveTo>
                    <a:pt x="11944" y="16575"/>
                  </a:moveTo>
                  <a:cubicBezTo>
                    <a:pt x="11938" y="16577"/>
                    <a:pt x="11932" y="16580"/>
                    <a:pt x="11923" y="16585"/>
                  </a:cubicBezTo>
                  <a:cubicBezTo>
                    <a:pt x="11930" y="16582"/>
                    <a:pt x="11937" y="16579"/>
                    <a:pt x="11944" y="16575"/>
                  </a:cubicBezTo>
                  <a:close/>
                  <a:moveTo>
                    <a:pt x="16253" y="16469"/>
                  </a:moveTo>
                  <a:cubicBezTo>
                    <a:pt x="16219" y="16518"/>
                    <a:pt x="16186" y="16571"/>
                    <a:pt x="16151" y="16629"/>
                  </a:cubicBezTo>
                  <a:cubicBezTo>
                    <a:pt x="16191" y="16578"/>
                    <a:pt x="16223" y="16525"/>
                    <a:pt x="16253" y="16469"/>
                  </a:cubicBezTo>
                  <a:close/>
                  <a:moveTo>
                    <a:pt x="5882" y="16620"/>
                  </a:moveTo>
                  <a:cubicBezTo>
                    <a:pt x="5885" y="16625"/>
                    <a:pt x="5890" y="16631"/>
                    <a:pt x="5896" y="16638"/>
                  </a:cubicBezTo>
                  <a:lnTo>
                    <a:pt x="5896" y="16638"/>
                  </a:lnTo>
                  <a:lnTo>
                    <a:pt x="5882" y="16620"/>
                  </a:lnTo>
                  <a:close/>
                  <a:moveTo>
                    <a:pt x="9284" y="16763"/>
                  </a:moveTo>
                  <a:cubicBezTo>
                    <a:pt x="9271" y="16763"/>
                    <a:pt x="9249" y="16777"/>
                    <a:pt x="9238" y="16782"/>
                  </a:cubicBezTo>
                  <a:cubicBezTo>
                    <a:pt x="9243" y="16781"/>
                    <a:pt x="9248" y="16780"/>
                    <a:pt x="9253" y="16780"/>
                  </a:cubicBezTo>
                  <a:cubicBezTo>
                    <a:pt x="9262" y="16780"/>
                    <a:pt x="9270" y="16782"/>
                    <a:pt x="9278" y="16787"/>
                  </a:cubicBezTo>
                  <a:cubicBezTo>
                    <a:pt x="9285" y="16782"/>
                    <a:pt x="9289" y="16773"/>
                    <a:pt x="9292" y="16766"/>
                  </a:cubicBezTo>
                  <a:cubicBezTo>
                    <a:pt x="9290" y="16764"/>
                    <a:pt x="9287" y="16763"/>
                    <a:pt x="9284" y="16763"/>
                  </a:cubicBezTo>
                  <a:close/>
                  <a:moveTo>
                    <a:pt x="9048" y="16768"/>
                  </a:moveTo>
                  <a:lnTo>
                    <a:pt x="9048" y="16768"/>
                  </a:lnTo>
                  <a:cubicBezTo>
                    <a:pt x="9060" y="16785"/>
                    <a:pt x="9072" y="16799"/>
                    <a:pt x="9081" y="16815"/>
                  </a:cubicBezTo>
                  <a:lnTo>
                    <a:pt x="9048" y="16768"/>
                  </a:lnTo>
                  <a:close/>
                  <a:moveTo>
                    <a:pt x="9341" y="16820"/>
                  </a:moveTo>
                  <a:cubicBezTo>
                    <a:pt x="9334" y="16820"/>
                    <a:pt x="9337" y="16828"/>
                    <a:pt x="9347" y="16850"/>
                  </a:cubicBezTo>
                  <a:lnTo>
                    <a:pt x="9350" y="16850"/>
                  </a:lnTo>
                  <a:cubicBezTo>
                    <a:pt x="9360" y="16858"/>
                    <a:pt x="9366" y="16861"/>
                    <a:pt x="9369" y="16861"/>
                  </a:cubicBezTo>
                  <a:cubicBezTo>
                    <a:pt x="9379" y="16861"/>
                    <a:pt x="9364" y="16833"/>
                    <a:pt x="9371" y="16831"/>
                  </a:cubicBezTo>
                  <a:cubicBezTo>
                    <a:pt x="9356" y="16824"/>
                    <a:pt x="9346" y="16820"/>
                    <a:pt x="9341" y="16820"/>
                  </a:cubicBezTo>
                  <a:close/>
                  <a:moveTo>
                    <a:pt x="15769" y="16606"/>
                  </a:moveTo>
                  <a:lnTo>
                    <a:pt x="15607" y="16701"/>
                  </a:lnTo>
                  <a:lnTo>
                    <a:pt x="15634" y="16715"/>
                  </a:lnTo>
                  <a:cubicBezTo>
                    <a:pt x="15481" y="16850"/>
                    <a:pt x="15537" y="16843"/>
                    <a:pt x="15537" y="16875"/>
                  </a:cubicBezTo>
                  <a:lnTo>
                    <a:pt x="15769" y="16606"/>
                  </a:lnTo>
                  <a:close/>
                  <a:moveTo>
                    <a:pt x="16151" y="16458"/>
                  </a:moveTo>
                  <a:lnTo>
                    <a:pt x="16151" y="16458"/>
                  </a:lnTo>
                  <a:cubicBezTo>
                    <a:pt x="16057" y="16540"/>
                    <a:pt x="15961" y="16628"/>
                    <a:pt x="15873" y="16715"/>
                  </a:cubicBezTo>
                  <a:lnTo>
                    <a:pt x="15873" y="16715"/>
                  </a:lnTo>
                  <a:cubicBezTo>
                    <a:pt x="15873" y="16708"/>
                    <a:pt x="15872" y="16704"/>
                    <a:pt x="15870" y="16704"/>
                  </a:cubicBezTo>
                  <a:cubicBezTo>
                    <a:pt x="15867" y="16704"/>
                    <a:pt x="15862" y="16709"/>
                    <a:pt x="15852" y="16722"/>
                  </a:cubicBezTo>
                  <a:lnTo>
                    <a:pt x="15850" y="16724"/>
                  </a:lnTo>
                  <a:cubicBezTo>
                    <a:pt x="15794" y="16766"/>
                    <a:pt x="15750" y="16822"/>
                    <a:pt x="15718" y="16884"/>
                  </a:cubicBezTo>
                  <a:cubicBezTo>
                    <a:pt x="15764" y="16829"/>
                    <a:pt x="15814" y="16774"/>
                    <a:pt x="15871" y="16719"/>
                  </a:cubicBezTo>
                  <a:lnTo>
                    <a:pt x="15871" y="16719"/>
                  </a:lnTo>
                  <a:cubicBezTo>
                    <a:pt x="15872" y="16732"/>
                    <a:pt x="15867" y="16754"/>
                    <a:pt x="15880" y="16754"/>
                  </a:cubicBezTo>
                  <a:cubicBezTo>
                    <a:pt x="15890" y="16754"/>
                    <a:pt x="15910" y="16741"/>
                    <a:pt x="15950" y="16701"/>
                  </a:cubicBezTo>
                  <a:lnTo>
                    <a:pt x="15950" y="16703"/>
                  </a:lnTo>
                  <a:cubicBezTo>
                    <a:pt x="16008" y="16615"/>
                    <a:pt x="16077" y="16534"/>
                    <a:pt x="16151" y="16458"/>
                  </a:cubicBezTo>
                  <a:close/>
                  <a:moveTo>
                    <a:pt x="16151" y="16629"/>
                  </a:moveTo>
                  <a:lnTo>
                    <a:pt x="16151" y="16629"/>
                  </a:lnTo>
                  <a:cubicBezTo>
                    <a:pt x="16068" y="16736"/>
                    <a:pt x="15968" y="16826"/>
                    <a:pt x="15855" y="16901"/>
                  </a:cubicBezTo>
                  <a:cubicBezTo>
                    <a:pt x="15844" y="16925"/>
                    <a:pt x="15850" y="16933"/>
                    <a:pt x="15862" y="16933"/>
                  </a:cubicBezTo>
                  <a:cubicBezTo>
                    <a:pt x="15882" y="16933"/>
                    <a:pt x="15919" y="16914"/>
                    <a:pt x="15935" y="16914"/>
                  </a:cubicBezTo>
                  <a:cubicBezTo>
                    <a:pt x="15944" y="16914"/>
                    <a:pt x="15947" y="16921"/>
                    <a:pt x="15934" y="16942"/>
                  </a:cubicBezTo>
                  <a:cubicBezTo>
                    <a:pt x="16017" y="16845"/>
                    <a:pt x="16091" y="16741"/>
                    <a:pt x="16151" y="16629"/>
                  </a:cubicBezTo>
                  <a:close/>
                  <a:moveTo>
                    <a:pt x="13903" y="16986"/>
                  </a:moveTo>
                  <a:lnTo>
                    <a:pt x="13903" y="16986"/>
                  </a:lnTo>
                  <a:cubicBezTo>
                    <a:pt x="13893" y="16989"/>
                    <a:pt x="13884" y="16993"/>
                    <a:pt x="13877" y="17000"/>
                  </a:cubicBezTo>
                  <a:cubicBezTo>
                    <a:pt x="13887" y="16998"/>
                    <a:pt x="13896" y="16991"/>
                    <a:pt x="13903" y="16986"/>
                  </a:cubicBezTo>
                  <a:close/>
                  <a:moveTo>
                    <a:pt x="15720" y="16880"/>
                  </a:moveTo>
                  <a:lnTo>
                    <a:pt x="15720" y="16880"/>
                  </a:lnTo>
                  <a:cubicBezTo>
                    <a:pt x="15681" y="16924"/>
                    <a:pt x="15648" y="16965"/>
                    <a:pt x="15621" y="17003"/>
                  </a:cubicBezTo>
                  <a:cubicBezTo>
                    <a:pt x="15631" y="16998"/>
                    <a:pt x="15640" y="16994"/>
                    <a:pt x="15653" y="16991"/>
                  </a:cubicBezTo>
                  <a:lnTo>
                    <a:pt x="15653" y="16991"/>
                  </a:lnTo>
                  <a:lnTo>
                    <a:pt x="15646" y="17003"/>
                  </a:lnTo>
                  <a:cubicBezTo>
                    <a:pt x="15667" y="16993"/>
                    <a:pt x="15670" y="16990"/>
                    <a:pt x="15665" y="16990"/>
                  </a:cubicBezTo>
                  <a:cubicBezTo>
                    <a:pt x="15663" y="16990"/>
                    <a:pt x="15659" y="16990"/>
                    <a:pt x="15655" y="16991"/>
                  </a:cubicBezTo>
                  <a:lnTo>
                    <a:pt x="15653" y="16991"/>
                  </a:lnTo>
                  <a:cubicBezTo>
                    <a:pt x="15679" y="16956"/>
                    <a:pt x="15699" y="16917"/>
                    <a:pt x="15720" y="16880"/>
                  </a:cubicBezTo>
                  <a:close/>
                  <a:moveTo>
                    <a:pt x="14169" y="16947"/>
                  </a:moveTo>
                  <a:lnTo>
                    <a:pt x="14144" y="16972"/>
                  </a:lnTo>
                  <a:cubicBezTo>
                    <a:pt x="14139" y="16984"/>
                    <a:pt x="14135" y="16996"/>
                    <a:pt x="14132" y="17007"/>
                  </a:cubicBezTo>
                  <a:lnTo>
                    <a:pt x="14169" y="16947"/>
                  </a:lnTo>
                  <a:close/>
                  <a:moveTo>
                    <a:pt x="15621" y="17007"/>
                  </a:moveTo>
                  <a:cubicBezTo>
                    <a:pt x="15609" y="17009"/>
                    <a:pt x="15600" y="17016"/>
                    <a:pt x="15609" y="17021"/>
                  </a:cubicBezTo>
                  <a:lnTo>
                    <a:pt x="15609" y="17021"/>
                  </a:lnTo>
                  <a:cubicBezTo>
                    <a:pt x="15613" y="17017"/>
                    <a:pt x="15617" y="17011"/>
                    <a:pt x="15621" y="17007"/>
                  </a:cubicBezTo>
                  <a:close/>
                  <a:moveTo>
                    <a:pt x="15609" y="17021"/>
                  </a:moveTo>
                  <a:lnTo>
                    <a:pt x="15609" y="17021"/>
                  </a:lnTo>
                  <a:cubicBezTo>
                    <a:pt x="15608" y="17022"/>
                    <a:pt x="15607" y="17023"/>
                    <a:pt x="15607" y="17023"/>
                  </a:cubicBezTo>
                  <a:lnTo>
                    <a:pt x="15609" y="17021"/>
                  </a:lnTo>
                  <a:cubicBezTo>
                    <a:pt x="15609" y="17021"/>
                    <a:pt x="15609" y="17021"/>
                    <a:pt x="15609" y="17021"/>
                  </a:cubicBezTo>
                  <a:close/>
                  <a:moveTo>
                    <a:pt x="6359" y="17098"/>
                  </a:moveTo>
                  <a:cubicBezTo>
                    <a:pt x="6366" y="17107"/>
                    <a:pt x="6373" y="17118"/>
                    <a:pt x="6378" y="17128"/>
                  </a:cubicBezTo>
                  <a:cubicBezTo>
                    <a:pt x="6387" y="17123"/>
                    <a:pt x="6375" y="17114"/>
                    <a:pt x="6359" y="17098"/>
                  </a:cubicBezTo>
                  <a:close/>
                  <a:moveTo>
                    <a:pt x="9558" y="17088"/>
                  </a:moveTo>
                  <a:lnTo>
                    <a:pt x="9623" y="17167"/>
                  </a:lnTo>
                  <a:cubicBezTo>
                    <a:pt x="9622" y="17151"/>
                    <a:pt x="9619" y="17133"/>
                    <a:pt x="9629" y="17133"/>
                  </a:cubicBezTo>
                  <a:cubicBezTo>
                    <a:pt x="9633" y="17133"/>
                    <a:pt x="9640" y="17137"/>
                    <a:pt x="9651" y="17146"/>
                  </a:cubicBezTo>
                  <a:cubicBezTo>
                    <a:pt x="9632" y="17110"/>
                    <a:pt x="9624" y="17099"/>
                    <a:pt x="9620" y="17099"/>
                  </a:cubicBezTo>
                  <a:cubicBezTo>
                    <a:pt x="9615" y="17099"/>
                    <a:pt x="9617" y="17122"/>
                    <a:pt x="9603" y="17122"/>
                  </a:cubicBezTo>
                  <a:cubicBezTo>
                    <a:pt x="9595" y="17122"/>
                    <a:pt x="9582" y="17114"/>
                    <a:pt x="9558" y="17088"/>
                  </a:cubicBezTo>
                  <a:close/>
                  <a:moveTo>
                    <a:pt x="13822" y="17278"/>
                  </a:moveTo>
                  <a:cubicBezTo>
                    <a:pt x="13822" y="17279"/>
                    <a:pt x="13822" y="17280"/>
                    <a:pt x="13822" y="17281"/>
                  </a:cubicBezTo>
                  <a:lnTo>
                    <a:pt x="13822" y="17278"/>
                  </a:lnTo>
                  <a:close/>
                  <a:moveTo>
                    <a:pt x="11517" y="17309"/>
                  </a:moveTo>
                  <a:lnTo>
                    <a:pt x="11517" y="17309"/>
                  </a:lnTo>
                  <a:cubicBezTo>
                    <a:pt x="11516" y="17311"/>
                    <a:pt x="11514" y="17312"/>
                    <a:pt x="11513" y="17313"/>
                  </a:cubicBezTo>
                  <a:cubicBezTo>
                    <a:pt x="11514" y="17312"/>
                    <a:pt x="11516" y="17311"/>
                    <a:pt x="11517" y="17309"/>
                  </a:cubicBezTo>
                  <a:close/>
                  <a:moveTo>
                    <a:pt x="15537" y="17200"/>
                  </a:moveTo>
                  <a:lnTo>
                    <a:pt x="15488" y="17278"/>
                  </a:lnTo>
                  <a:lnTo>
                    <a:pt x="15435" y="17394"/>
                  </a:lnTo>
                  <a:lnTo>
                    <a:pt x="15537" y="17200"/>
                  </a:lnTo>
                  <a:close/>
                  <a:moveTo>
                    <a:pt x="15384" y="17248"/>
                  </a:moveTo>
                  <a:lnTo>
                    <a:pt x="15257" y="17369"/>
                  </a:lnTo>
                  <a:lnTo>
                    <a:pt x="15257" y="17369"/>
                  </a:lnTo>
                  <a:lnTo>
                    <a:pt x="15257" y="17369"/>
                  </a:lnTo>
                  <a:lnTo>
                    <a:pt x="15199" y="17427"/>
                  </a:lnTo>
                  <a:cubicBezTo>
                    <a:pt x="15217" y="17424"/>
                    <a:pt x="15261" y="17422"/>
                    <a:pt x="15352" y="17350"/>
                  </a:cubicBezTo>
                  <a:lnTo>
                    <a:pt x="15352" y="17350"/>
                  </a:lnTo>
                  <a:lnTo>
                    <a:pt x="15259" y="17368"/>
                  </a:lnTo>
                  <a:lnTo>
                    <a:pt x="15259" y="17368"/>
                  </a:lnTo>
                  <a:cubicBezTo>
                    <a:pt x="15321" y="17307"/>
                    <a:pt x="15366" y="17267"/>
                    <a:pt x="15384" y="17248"/>
                  </a:cubicBezTo>
                  <a:close/>
                  <a:moveTo>
                    <a:pt x="15193" y="17426"/>
                  </a:moveTo>
                  <a:cubicBezTo>
                    <a:pt x="15187" y="17426"/>
                    <a:pt x="15184" y="17429"/>
                    <a:pt x="15182" y="17438"/>
                  </a:cubicBezTo>
                  <a:lnTo>
                    <a:pt x="15182" y="17441"/>
                  </a:lnTo>
                  <a:lnTo>
                    <a:pt x="15199" y="17427"/>
                  </a:lnTo>
                  <a:cubicBezTo>
                    <a:pt x="15197" y="17426"/>
                    <a:pt x="15195" y="17426"/>
                    <a:pt x="15193" y="17426"/>
                  </a:cubicBezTo>
                  <a:close/>
                  <a:moveTo>
                    <a:pt x="14997" y="17443"/>
                  </a:moveTo>
                  <a:cubicBezTo>
                    <a:pt x="14994" y="17443"/>
                    <a:pt x="14988" y="17445"/>
                    <a:pt x="14980" y="17448"/>
                  </a:cubicBezTo>
                  <a:lnTo>
                    <a:pt x="14980" y="17448"/>
                  </a:lnTo>
                  <a:cubicBezTo>
                    <a:pt x="14987" y="17448"/>
                    <a:pt x="14993" y="17448"/>
                    <a:pt x="14999" y="17448"/>
                  </a:cubicBezTo>
                  <a:cubicBezTo>
                    <a:pt x="15001" y="17445"/>
                    <a:pt x="15000" y="17443"/>
                    <a:pt x="14997" y="17443"/>
                  </a:cubicBezTo>
                  <a:close/>
                  <a:moveTo>
                    <a:pt x="15129" y="17378"/>
                  </a:moveTo>
                  <a:lnTo>
                    <a:pt x="15064" y="17466"/>
                  </a:lnTo>
                  <a:lnTo>
                    <a:pt x="15124" y="17411"/>
                  </a:lnTo>
                  <a:lnTo>
                    <a:pt x="15129" y="17378"/>
                  </a:lnTo>
                  <a:close/>
                  <a:moveTo>
                    <a:pt x="9804" y="17559"/>
                  </a:moveTo>
                  <a:cubicBezTo>
                    <a:pt x="9805" y="17559"/>
                    <a:pt x="9806" y="17559"/>
                    <a:pt x="9807" y="17559"/>
                  </a:cubicBezTo>
                  <a:lnTo>
                    <a:pt x="9807" y="17559"/>
                  </a:lnTo>
                  <a:cubicBezTo>
                    <a:pt x="9807" y="17559"/>
                    <a:pt x="9807" y="17559"/>
                    <a:pt x="9806" y="17559"/>
                  </a:cubicBezTo>
                  <a:close/>
                  <a:moveTo>
                    <a:pt x="9895" y="17642"/>
                  </a:moveTo>
                  <a:lnTo>
                    <a:pt x="9883" y="17649"/>
                  </a:lnTo>
                  <a:cubicBezTo>
                    <a:pt x="9885" y="17649"/>
                    <a:pt x="9890" y="17647"/>
                    <a:pt x="9895" y="17645"/>
                  </a:cubicBezTo>
                  <a:lnTo>
                    <a:pt x="9895" y="17642"/>
                  </a:lnTo>
                  <a:close/>
                  <a:moveTo>
                    <a:pt x="9807" y="17559"/>
                  </a:moveTo>
                  <a:lnTo>
                    <a:pt x="9807" y="17559"/>
                  </a:lnTo>
                  <a:cubicBezTo>
                    <a:pt x="9825" y="17583"/>
                    <a:pt x="9837" y="17631"/>
                    <a:pt x="9871" y="17654"/>
                  </a:cubicBezTo>
                  <a:lnTo>
                    <a:pt x="9883" y="17649"/>
                  </a:lnTo>
                  <a:cubicBezTo>
                    <a:pt x="9856" y="17649"/>
                    <a:pt x="9840" y="17568"/>
                    <a:pt x="9807" y="17559"/>
                  </a:cubicBezTo>
                  <a:close/>
                  <a:moveTo>
                    <a:pt x="15064" y="17466"/>
                  </a:moveTo>
                  <a:lnTo>
                    <a:pt x="14900" y="17612"/>
                  </a:lnTo>
                  <a:cubicBezTo>
                    <a:pt x="14911" y="17619"/>
                    <a:pt x="14955" y="17608"/>
                    <a:pt x="14923" y="17661"/>
                  </a:cubicBezTo>
                  <a:lnTo>
                    <a:pt x="15064" y="17466"/>
                  </a:lnTo>
                  <a:close/>
                  <a:moveTo>
                    <a:pt x="11151" y="17703"/>
                  </a:moveTo>
                  <a:cubicBezTo>
                    <a:pt x="11151" y="17706"/>
                    <a:pt x="11151" y="17709"/>
                    <a:pt x="11153" y="17709"/>
                  </a:cubicBezTo>
                  <a:cubicBezTo>
                    <a:pt x="11153" y="17709"/>
                    <a:pt x="11154" y="17709"/>
                    <a:pt x="11156" y="17707"/>
                  </a:cubicBezTo>
                  <a:cubicBezTo>
                    <a:pt x="11156" y="17705"/>
                    <a:pt x="11151" y="17705"/>
                    <a:pt x="11151" y="17703"/>
                  </a:cubicBezTo>
                  <a:close/>
                  <a:moveTo>
                    <a:pt x="14980" y="17448"/>
                  </a:moveTo>
                  <a:cubicBezTo>
                    <a:pt x="14903" y="17451"/>
                    <a:pt x="14827" y="17469"/>
                    <a:pt x="14758" y="17503"/>
                  </a:cubicBezTo>
                  <a:cubicBezTo>
                    <a:pt x="14737" y="17552"/>
                    <a:pt x="14705" y="17596"/>
                    <a:pt x="14663" y="17631"/>
                  </a:cubicBezTo>
                  <a:cubicBezTo>
                    <a:pt x="14644" y="17643"/>
                    <a:pt x="14634" y="17648"/>
                    <a:pt x="14629" y="17648"/>
                  </a:cubicBezTo>
                  <a:cubicBezTo>
                    <a:pt x="14616" y="17648"/>
                    <a:pt x="14641" y="17611"/>
                    <a:pt x="14632" y="17601"/>
                  </a:cubicBezTo>
                  <a:lnTo>
                    <a:pt x="14632" y="17601"/>
                  </a:lnTo>
                  <a:cubicBezTo>
                    <a:pt x="14639" y="17589"/>
                    <a:pt x="14643" y="17580"/>
                    <a:pt x="14640" y="17580"/>
                  </a:cubicBezTo>
                  <a:lnTo>
                    <a:pt x="14640" y="17580"/>
                  </a:lnTo>
                  <a:cubicBezTo>
                    <a:pt x="14638" y="17580"/>
                    <a:pt x="14629" y="17587"/>
                    <a:pt x="14612" y="17603"/>
                  </a:cubicBezTo>
                  <a:cubicBezTo>
                    <a:pt x="14617" y="17600"/>
                    <a:pt x="14620" y="17599"/>
                    <a:pt x="14622" y="17599"/>
                  </a:cubicBezTo>
                  <a:cubicBezTo>
                    <a:pt x="14625" y="17599"/>
                    <a:pt x="14627" y="17601"/>
                    <a:pt x="14630" y="17602"/>
                  </a:cubicBezTo>
                  <a:lnTo>
                    <a:pt x="14630" y="17602"/>
                  </a:lnTo>
                  <a:cubicBezTo>
                    <a:pt x="14606" y="17640"/>
                    <a:pt x="14557" y="17711"/>
                    <a:pt x="14581" y="17711"/>
                  </a:cubicBezTo>
                  <a:cubicBezTo>
                    <a:pt x="14591" y="17711"/>
                    <a:pt x="14615" y="17698"/>
                    <a:pt x="14661" y="17663"/>
                  </a:cubicBezTo>
                  <a:lnTo>
                    <a:pt x="14677" y="17635"/>
                  </a:lnTo>
                  <a:cubicBezTo>
                    <a:pt x="14781" y="17553"/>
                    <a:pt x="14928" y="17468"/>
                    <a:pt x="14980" y="17448"/>
                  </a:cubicBezTo>
                  <a:close/>
                  <a:moveTo>
                    <a:pt x="9950" y="17712"/>
                  </a:moveTo>
                  <a:cubicBezTo>
                    <a:pt x="9955" y="17719"/>
                    <a:pt x="9962" y="17726"/>
                    <a:pt x="9969" y="17730"/>
                  </a:cubicBezTo>
                  <a:lnTo>
                    <a:pt x="9950" y="17712"/>
                  </a:lnTo>
                  <a:close/>
                  <a:moveTo>
                    <a:pt x="9992" y="17730"/>
                  </a:moveTo>
                  <a:cubicBezTo>
                    <a:pt x="9988" y="17733"/>
                    <a:pt x="9984" y="17734"/>
                    <a:pt x="9980" y="17734"/>
                  </a:cubicBezTo>
                  <a:cubicBezTo>
                    <a:pt x="9976" y="17734"/>
                    <a:pt x="9972" y="17733"/>
                    <a:pt x="9969" y="17730"/>
                  </a:cubicBezTo>
                  <a:lnTo>
                    <a:pt x="9969" y="17730"/>
                  </a:lnTo>
                  <a:lnTo>
                    <a:pt x="9983" y="17742"/>
                  </a:lnTo>
                  <a:cubicBezTo>
                    <a:pt x="9987" y="17740"/>
                    <a:pt x="9992" y="17737"/>
                    <a:pt x="9990" y="17733"/>
                  </a:cubicBezTo>
                  <a:lnTo>
                    <a:pt x="9992" y="17730"/>
                  </a:lnTo>
                  <a:close/>
                  <a:moveTo>
                    <a:pt x="9983" y="17742"/>
                  </a:moveTo>
                  <a:lnTo>
                    <a:pt x="9978" y="17744"/>
                  </a:lnTo>
                  <a:cubicBezTo>
                    <a:pt x="9985" y="17751"/>
                    <a:pt x="9994" y="17754"/>
                    <a:pt x="10006" y="17756"/>
                  </a:cubicBezTo>
                  <a:lnTo>
                    <a:pt x="9983" y="17742"/>
                  </a:lnTo>
                  <a:close/>
                  <a:moveTo>
                    <a:pt x="13210" y="17668"/>
                  </a:moveTo>
                  <a:cubicBezTo>
                    <a:pt x="13184" y="17691"/>
                    <a:pt x="13152" y="17721"/>
                    <a:pt x="13103" y="17756"/>
                  </a:cubicBezTo>
                  <a:lnTo>
                    <a:pt x="13207" y="17668"/>
                  </a:lnTo>
                  <a:close/>
                  <a:moveTo>
                    <a:pt x="10946" y="17894"/>
                  </a:moveTo>
                  <a:cubicBezTo>
                    <a:pt x="10945" y="17897"/>
                    <a:pt x="10943" y="17899"/>
                    <a:pt x="10942" y="17902"/>
                  </a:cubicBezTo>
                  <a:cubicBezTo>
                    <a:pt x="10944" y="17899"/>
                    <a:pt x="10945" y="17897"/>
                    <a:pt x="10946" y="17894"/>
                  </a:cubicBezTo>
                  <a:close/>
                  <a:moveTo>
                    <a:pt x="10231" y="17897"/>
                  </a:moveTo>
                  <a:lnTo>
                    <a:pt x="10235" y="17906"/>
                  </a:lnTo>
                  <a:lnTo>
                    <a:pt x="10235" y="17906"/>
                  </a:lnTo>
                  <a:cubicBezTo>
                    <a:pt x="10235" y="17903"/>
                    <a:pt x="10234" y="17900"/>
                    <a:pt x="10231" y="17897"/>
                  </a:cubicBezTo>
                  <a:close/>
                  <a:moveTo>
                    <a:pt x="14941" y="17666"/>
                  </a:moveTo>
                  <a:lnTo>
                    <a:pt x="14941" y="17666"/>
                  </a:lnTo>
                  <a:cubicBezTo>
                    <a:pt x="14810" y="17793"/>
                    <a:pt x="14796" y="17829"/>
                    <a:pt x="14817" y="17837"/>
                  </a:cubicBezTo>
                  <a:lnTo>
                    <a:pt x="14817" y="17837"/>
                  </a:lnTo>
                  <a:lnTo>
                    <a:pt x="14735" y="17948"/>
                  </a:lnTo>
                  <a:cubicBezTo>
                    <a:pt x="14792" y="17911"/>
                    <a:pt x="14887" y="17834"/>
                    <a:pt x="14919" y="17834"/>
                  </a:cubicBezTo>
                  <a:cubicBezTo>
                    <a:pt x="14922" y="17834"/>
                    <a:pt x="14924" y="17834"/>
                    <a:pt x="14925" y="17835"/>
                  </a:cubicBezTo>
                  <a:cubicBezTo>
                    <a:pt x="14924" y="17829"/>
                    <a:pt x="14917" y="17827"/>
                    <a:pt x="14908" y="17827"/>
                  </a:cubicBezTo>
                  <a:cubicBezTo>
                    <a:pt x="14888" y="17827"/>
                    <a:pt x="14854" y="17837"/>
                    <a:pt x="14832" y="17837"/>
                  </a:cubicBezTo>
                  <a:cubicBezTo>
                    <a:pt x="14827" y="17837"/>
                    <a:pt x="14822" y="17836"/>
                    <a:pt x="14818" y="17835"/>
                  </a:cubicBezTo>
                  <a:lnTo>
                    <a:pt x="14941" y="17666"/>
                  </a:lnTo>
                  <a:close/>
                  <a:moveTo>
                    <a:pt x="10166" y="17939"/>
                  </a:moveTo>
                  <a:lnTo>
                    <a:pt x="10175" y="17951"/>
                  </a:lnTo>
                  <a:cubicBezTo>
                    <a:pt x="10175" y="17951"/>
                    <a:pt x="10177" y="17948"/>
                    <a:pt x="10180" y="17948"/>
                  </a:cubicBezTo>
                  <a:lnTo>
                    <a:pt x="10166" y="17939"/>
                  </a:lnTo>
                  <a:close/>
                  <a:moveTo>
                    <a:pt x="10180" y="17948"/>
                  </a:moveTo>
                  <a:lnTo>
                    <a:pt x="10194" y="17958"/>
                  </a:lnTo>
                  <a:cubicBezTo>
                    <a:pt x="10189" y="17953"/>
                    <a:pt x="10184" y="17948"/>
                    <a:pt x="10180" y="17948"/>
                  </a:cubicBezTo>
                  <a:close/>
                  <a:moveTo>
                    <a:pt x="10196" y="17958"/>
                  </a:moveTo>
                  <a:cubicBezTo>
                    <a:pt x="10205" y="17965"/>
                    <a:pt x="10212" y="17976"/>
                    <a:pt x="10224" y="17976"/>
                  </a:cubicBezTo>
                  <a:lnTo>
                    <a:pt x="10224" y="17974"/>
                  </a:lnTo>
                  <a:lnTo>
                    <a:pt x="10196" y="17958"/>
                  </a:lnTo>
                  <a:close/>
                  <a:moveTo>
                    <a:pt x="14626" y="17800"/>
                  </a:moveTo>
                  <a:cubicBezTo>
                    <a:pt x="14612" y="17800"/>
                    <a:pt x="14584" y="17814"/>
                    <a:pt x="14533" y="17849"/>
                  </a:cubicBezTo>
                  <a:cubicBezTo>
                    <a:pt x="14499" y="17932"/>
                    <a:pt x="14617" y="17851"/>
                    <a:pt x="14517" y="18013"/>
                  </a:cubicBezTo>
                  <a:lnTo>
                    <a:pt x="14517" y="18016"/>
                  </a:lnTo>
                  <a:cubicBezTo>
                    <a:pt x="14566" y="17935"/>
                    <a:pt x="14668" y="17800"/>
                    <a:pt x="14626" y="17800"/>
                  </a:cubicBezTo>
                  <a:close/>
                  <a:moveTo>
                    <a:pt x="13047" y="18009"/>
                  </a:moveTo>
                  <a:cubicBezTo>
                    <a:pt x="13043" y="18034"/>
                    <a:pt x="13029" y="18060"/>
                    <a:pt x="13008" y="18081"/>
                  </a:cubicBezTo>
                  <a:cubicBezTo>
                    <a:pt x="13015" y="18085"/>
                    <a:pt x="13022" y="18087"/>
                    <a:pt x="13038" y="18087"/>
                  </a:cubicBezTo>
                  <a:cubicBezTo>
                    <a:pt x="13066" y="18062"/>
                    <a:pt x="13050" y="18030"/>
                    <a:pt x="13047" y="18009"/>
                  </a:cubicBezTo>
                  <a:close/>
                  <a:moveTo>
                    <a:pt x="10297" y="17970"/>
                  </a:moveTo>
                  <a:cubicBezTo>
                    <a:pt x="10272" y="17970"/>
                    <a:pt x="10250" y="17978"/>
                    <a:pt x="10245" y="18004"/>
                  </a:cubicBezTo>
                  <a:cubicBezTo>
                    <a:pt x="10248" y="18004"/>
                    <a:pt x="10251" y="18004"/>
                    <a:pt x="10253" y="18004"/>
                  </a:cubicBezTo>
                  <a:cubicBezTo>
                    <a:pt x="10292" y="18004"/>
                    <a:pt x="10296" y="18016"/>
                    <a:pt x="10336" y="18016"/>
                  </a:cubicBezTo>
                  <a:cubicBezTo>
                    <a:pt x="10341" y="18016"/>
                    <a:pt x="10347" y="18016"/>
                    <a:pt x="10354" y="18016"/>
                  </a:cubicBezTo>
                  <a:cubicBezTo>
                    <a:pt x="10381" y="18034"/>
                    <a:pt x="10384" y="18064"/>
                    <a:pt x="10370" y="18071"/>
                  </a:cubicBezTo>
                  <a:cubicBezTo>
                    <a:pt x="10385" y="18071"/>
                    <a:pt x="10396" y="18107"/>
                    <a:pt x="10421" y="18107"/>
                  </a:cubicBezTo>
                  <a:cubicBezTo>
                    <a:pt x="10423" y="18107"/>
                    <a:pt x="10425" y="18107"/>
                    <a:pt x="10428" y="18106"/>
                  </a:cubicBezTo>
                  <a:cubicBezTo>
                    <a:pt x="10418" y="18053"/>
                    <a:pt x="10379" y="18009"/>
                    <a:pt x="10328" y="17997"/>
                  </a:cubicBezTo>
                  <a:cubicBezTo>
                    <a:pt x="10328" y="17983"/>
                    <a:pt x="10342" y="17983"/>
                    <a:pt x="10349" y="17979"/>
                  </a:cubicBezTo>
                  <a:lnTo>
                    <a:pt x="10351" y="17979"/>
                  </a:lnTo>
                  <a:cubicBezTo>
                    <a:pt x="10334" y="17974"/>
                    <a:pt x="10315" y="17970"/>
                    <a:pt x="10297" y="17970"/>
                  </a:cubicBezTo>
                  <a:close/>
                  <a:moveTo>
                    <a:pt x="10493" y="18094"/>
                  </a:moveTo>
                  <a:lnTo>
                    <a:pt x="10500" y="18120"/>
                  </a:lnTo>
                  <a:lnTo>
                    <a:pt x="10504" y="18111"/>
                  </a:lnTo>
                  <a:cubicBezTo>
                    <a:pt x="10502" y="18106"/>
                    <a:pt x="10497" y="18099"/>
                    <a:pt x="10493" y="18094"/>
                  </a:cubicBezTo>
                  <a:close/>
                  <a:moveTo>
                    <a:pt x="10449" y="18143"/>
                  </a:moveTo>
                  <a:lnTo>
                    <a:pt x="10405" y="18157"/>
                  </a:lnTo>
                  <a:lnTo>
                    <a:pt x="10446" y="18185"/>
                  </a:lnTo>
                  <a:cubicBezTo>
                    <a:pt x="10462" y="18185"/>
                    <a:pt x="10474" y="18162"/>
                    <a:pt x="10449" y="18143"/>
                  </a:cubicBezTo>
                  <a:close/>
                  <a:moveTo>
                    <a:pt x="15354" y="13368"/>
                  </a:moveTo>
                  <a:lnTo>
                    <a:pt x="15034" y="13430"/>
                  </a:lnTo>
                  <a:lnTo>
                    <a:pt x="15025" y="13430"/>
                  </a:lnTo>
                  <a:lnTo>
                    <a:pt x="15034" y="13432"/>
                  </a:lnTo>
                  <a:lnTo>
                    <a:pt x="15128" y="13459"/>
                  </a:lnTo>
                  <a:lnTo>
                    <a:pt x="15128" y="13459"/>
                  </a:lnTo>
                  <a:lnTo>
                    <a:pt x="15034" y="13463"/>
                  </a:lnTo>
                  <a:cubicBezTo>
                    <a:pt x="15030" y="13463"/>
                    <a:pt x="15025" y="13463"/>
                    <a:pt x="15021" y="13463"/>
                  </a:cubicBezTo>
                  <a:cubicBezTo>
                    <a:pt x="14950" y="13463"/>
                    <a:pt x="14872" y="13429"/>
                    <a:pt x="14869" y="13414"/>
                  </a:cubicBezTo>
                  <a:lnTo>
                    <a:pt x="14679" y="13446"/>
                  </a:lnTo>
                  <a:cubicBezTo>
                    <a:pt x="14684" y="13430"/>
                    <a:pt x="14716" y="13426"/>
                    <a:pt x="14742" y="13414"/>
                  </a:cubicBezTo>
                  <a:lnTo>
                    <a:pt x="14742" y="13414"/>
                  </a:lnTo>
                  <a:cubicBezTo>
                    <a:pt x="14721" y="13422"/>
                    <a:pt x="14707" y="13425"/>
                    <a:pt x="14699" y="13425"/>
                  </a:cubicBezTo>
                  <a:cubicBezTo>
                    <a:pt x="14675" y="13425"/>
                    <a:pt x="14690" y="13400"/>
                    <a:pt x="14667" y="13400"/>
                  </a:cubicBezTo>
                  <a:cubicBezTo>
                    <a:pt x="14660" y="13400"/>
                    <a:pt x="14648" y="13403"/>
                    <a:pt x="14631" y="13409"/>
                  </a:cubicBezTo>
                  <a:cubicBezTo>
                    <a:pt x="14642" y="13419"/>
                    <a:pt x="14624" y="13432"/>
                    <a:pt x="14621" y="13442"/>
                  </a:cubicBezTo>
                  <a:cubicBezTo>
                    <a:pt x="14593" y="13428"/>
                    <a:pt x="14543" y="13422"/>
                    <a:pt x="14490" y="13422"/>
                  </a:cubicBezTo>
                  <a:cubicBezTo>
                    <a:pt x="14457" y="13422"/>
                    <a:pt x="14422" y="13424"/>
                    <a:pt x="14392" y="13428"/>
                  </a:cubicBezTo>
                  <a:lnTo>
                    <a:pt x="14408" y="13400"/>
                  </a:lnTo>
                  <a:cubicBezTo>
                    <a:pt x="14388" y="13399"/>
                    <a:pt x="14367" y="13399"/>
                    <a:pt x="14347" y="13399"/>
                  </a:cubicBezTo>
                  <a:cubicBezTo>
                    <a:pt x="14222" y="13399"/>
                    <a:pt x="14089" y="13414"/>
                    <a:pt x="13956" y="13414"/>
                  </a:cubicBezTo>
                  <a:cubicBezTo>
                    <a:pt x="14009" y="13426"/>
                    <a:pt x="13998" y="13472"/>
                    <a:pt x="13951" y="13477"/>
                  </a:cubicBezTo>
                  <a:lnTo>
                    <a:pt x="13945" y="13462"/>
                  </a:lnTo>
                  <a:lnTo>
                    <a:pt x="13945" y="13462"/>
                  </a:lnTo>
                  <a:cubicBezTo>
                    <a:pt x="13946" y="13466"/>
                    <a:pt x="13940" y="13472"/>
                    <a:pt x="13921" y="13481"/>
                  </a:cubicBezTo>
                  <a:cubicBezTo>
                    <a:pt x="13861" y="13477"/>
                    <a:pt x="13882" y="13435"/>
                    <a:pt x="13914" y="13421"/>
                  </a:cubicBezTo>
                  <a:lnTo>
                    <a:pt x="13914" y="13421"/>
                  </a:lnTo>
                  <a:lnTo>
                    <a:pt x="13845" y="13437"/>
                  </a:lnTo>
                  <a:cubicBezTo>
                    <a:pt x="13840" y="13423"/>
                    <a:pt x="13856" y="13419"/>
                    <a:pt x="13861" y="13402"/>
                  </a:cubicBezTo>
                  <a:lnTo>
                    <a:pt x="13861" y="13402"/>
                  </a:lnTo>
                  <a:cubicBezTo>
                    <a:pt x="13856" y="13407"/>
                    <a:pt x="13849" y="13408"/>
                    <a:pt x="13841" y="13408"/>
                  </a:cubicBezTo>
                  <a:cubicBezTo>
                    <a:pt x="13813" y="13408"/>
                    <a:pt x="13772" y="13389"/>
                    <a:pt x="13736" y="13389"/>
                  </a:cubicBezTo>
                  <a:cubicBezTo>
                    <a:pt x="13720" y="13389"/>
                    <a:pt x="13706" y="13393"/>
                    <a:pt x="13694" y="13405"/>
                  </a:cubicBezTo>
                  <a:lnTo>
                    <a:pt x="13692" y="13393"/>
                  </a:lnTo>
                  <a:cubicBezTo>
                    <a:pt x="13534" y="13393"/>
                    <a:pt x="13462" y="13407"/>
                    <a:pt x="13335" y="13409"/>
                  </a:cubicBezTo>
                  <a:cubicBezTo>
                    <a:pt x="13330" y="13444"/>
                    <a:pt x="13281" y="13435"/>
                    <a:pt x="13244" y="13465"/>
                  </a:cubicBezTo>
                  <a:cubicBezTo>
                    <a:pt x="13153" y="13454"/>
                    <a:pt x="13053" y="13428"/>
                    <a:pt x="12945" y="13428"/>
                  </a:cubicBezTo>
                  <a:cubicBezTo>
                    <a:pt x="12940" y="13428"/>
                    <a:pt x="12936" y="13428"/>
                    <a:pt x="12931" y="13428"/>
                  </a:cubicBezTo>
                  <a:cubicBezTo>
                    <a:pt x="12853" y="13446"/>
                    <a:pt x="12911" y="13458"/>
                    <a:pt x="12873" y="13479"/>
                  </a:cubicBezTo>
                  <a:cubicBezTo>
                    <a:pt x="12867" y="13446"/>
                    <a:pt x="12755" y="13451"/>
                    <a:pt x="12813" y="13428"/>
                  </a:cubicBezTo>
                  <a:lnTo>
                    <a:pt x="12813" y="13428"/>
                  </a:lnTo>
                  <a:cubicBezTo>
                    <a:pt x="12697" y="13430"/>
                    <a:pt x="12581" y="13439"/>
                    <a:pt x="12468" y="13460"/>
                  </a:cubicBezTo>
                  <a:cubicBezTo>
                    <a:pt x="12486" y="13472"/>
                    <a:pt x="12507" y="13479"/>
                    <a:pt x="12496" y="13488"/>
                  </a:cubicBezTo>
                  <a:cubicBezTo>
                    <a:pt x="12491" y="13489"/>
                    <a:pt x="12487" y="13489"/>
                    <a:pt x="12483" y="13489"/>
                  </a:cubicBezTo>
                  <a:cubicBezTo>
                    <a:pt x="12455" y="13489"/>
                    <a:pt x="12424" y="13472"/>
                    <a:pt x="12428" y="13460"/>
                  </a:cubicBezTo>
                  <a:lnTo>
                    <a:pt x="12438" y="13456"/>
                  </a:lnTo>
                  <a:lnTo>
                    <a:pt x="12438" y="13456"/>
                  </a:lnTo>
                  <a:cubicBezTo>
                    <a:pt x="12408" y="13463"/>
                    <a:pt x="12377" y="13466"/>
                    <a:pt x="12345" y="13466"/>
                  </a:cubicBezTo>
                  <a:cubicBezTo>
                    <a:pt x="12210" y="13466"/>
                    <a:pt x="12061" y="13412"/>
                    <a:pt x="11940" y="13412"/>
                  </a:cubicBezTo>
                  <a:cubicBezTo>
                    <a:pt x="11903" y="13412"/>
                    <a:pt x="11868" y="13417"/>
                    <a:pt x="11837" y="13430"/>
                  </a:cubicBezTo>
                  <a:lnTo>
                    <a:pt x="11846" y="13426"/>
                  </a:lnTo>
                  <a:lnTo>
                    <a:pt x="11687" y="13463"/>
                  </a:lnTo>
                  <a:cubicBezTo>
                    <a:pt x="11612" y="13456"/>
                    <a:pt x="11731" y="13437"/>
                    <a:pt x="11677" y="13419"/>
                  </a:cubicBezTo>
                  <a:lnTo>
                    <a:pt x="11677" y="13419"/>
                  </a:lnTo>
                  <a:cubicBezTo>
                    <a:pt x="11618" y="13437"/>
                    <a:pt x="11567" y="13442"/>
                    <a:pt x="11520" y="13442"/>
                  </a:cubicBezTo>
                  <a:cubicBezTo>
                    <a:pt x="11465" y="13442"/>
                    <a:pt x="11415" y="13435"/>
                    <a:pt x="11364" y="13435"/>
                  </a:cubicBezTo>
                  <a:cubicBezTo>
                    <a:pt x="11331" y="13435"/>
                    <a:pt x="11298" y="13438"/>
                    <a:pt x="11262" y="13446"/>
                  </a:cubicBezTo>
                  <a:cubicBezTo>
                    <a:pt x="11223" y="13412"/>
                    <a:pt x="11162" y="13404"/>
                    <a:pt x="11093" y="13404"/>
                  </a:cubicBezTo>
                  <a:cubicBezTo>
                    <a:pt x="11020" y="13404"/>
                    <a:pt x="10937" y="13413"/>
                    <a:pt x="10862" y="13413"/>
                  </a:cubicBezTo>
                  <a:cubicBezTo>
                    <a:pt x="10811" y="13413"/>
                    <a:pt x="10763" y="13409"/>
                    <a:pt x="10724" y="13393"/>
                  </a:cubicBezTo>
                  <a:lnTo>
                    <a:pt x="10724" y="13393"/>
                  </a:lnTo>
                  <a:lnTo>
                    <a:pt x="10734" y="13416"/>
                  </a:lnTo>
                  <a:cubicBezTo>
                    <a:pt x="10725" y="13421"/>
                    <a:pt x="10718" y="13423"/>
                    <a:pt x="10712" y="13423"/>
                  </a:cubicBezTo>
                  <a:cubicBezTo>
                    <a:pt x="10691" y="13423"/>
                    <a:pt x="10681" y="13401"/>
                    <a:pt x="10660" y="13398"/>
                  </a:cubicBezTo>
                  <a:lnTo>
                    <a:pt x="10660" y="13398"/>
                  </a:lnTo>
                  <a:cubicBezTo>
                    <a:pt x="10664" y="13414"/>
                    <a:pt x="10701" y="13416"/>
                    <a:pt x="10678" y="13430"/>
                  </a:cubicBezTo>
                  <a:cubicBezTo>
                    <a:pt x="10621" y="13435"/>
                    <a:pt x="10564" y="13437"/>
                    <a:pt x="10506" y="13437"/>
                  </a:cubicBezTo>
                  <a:cubicBezTo>
                    <a:pt x="10233" y="13437"/>
                    <a:pt x="9950" y="13394"/>
                    <a:pt x="9674" y="13377"/>
                  </a:cubicBezTo>
                  <a:cubicBezTo>
                    <a:pt x="9671" y="13377"/>
                    <a:pt x="9668" y="13377"/>
                    <a:pt x="9665" y="13377"/>
                  </a:cubicBezTo>
                  <a:cubicBezTo>
                    <a:pt x="9576" y="13377"/>
                    <a:pt x="9591" y="13453"/>
                    <a:pt x="9517" y="13453"/>
                  </a:cubicBezTo>
                  <a:cubicBezTo>
                    <a:pt x="9501" y="13453"/>
                    <a:pt x="9480" y="13449"/>
                    <a:pt x="9452" y="13439"/>
                  </a:cubicBezTo>
                  <a:lnTo>
                    <a:pt x="9496" y="13398"/>
                  </a:lnTo>
                  <a:lnTo>
                    <a:pt x="9496" y="13398"/>
                  </a:lnTo>
                  <a:cubicBezTo>
                    <a:pt x="9399" y="13417"/>
                    <a:pt x="9301" y="13421"/>
                    <a:pt x="9202" y="13421"/>
                  </a:cubicBezTo>
                  <a:cubicBezTo>
                    <a:pt x="9141" y="13421"/>
                    <a:pt x="9079" y="13419"/>
                    <a:pt x="9017" y="13419"/>
                  </a:cubicBezTo>
                  <a:cubicBezTo>
                    <a:pt x="8928" y="13419"/>
                    <a:pt x="8840" y="13422"/>
                    <a:pt x="8754" y="13437"/>
                  </a:cubicBezTo>
                  <a:cubicBezTo>
                    <a:pt x="8768" y="13428"/>
                    <a:pt x="8770" y="13416"/>
                    <a:pt x="8793" y="13416"/>
                  </a:cubicBezTo>
                  <a:cubicBezTo>
                    <a:pt x="8778" y="13407"/>
                    <a:pt x="8753" y="13403"/>
                    <a:pt x="8727" y="13403"/>
                  </a:cubicBezTo>
                  <a:cubicBezTo>
                    <a:pt x="8670" y="13403"/>
                    <a:pt x="8603" y="13422"/>
                    <a:pt x="8603" y="13439"/>
                  </a:cubicBezTo>
                  <a:cubicBezTo>
                    <a:pt x="8566" y="13437"/>
                    <a:pt x="8596" y="13416"/>
                    <a:pt x="8573" y="13405"/>
                  </a:cubicBezTo>
                  <a:cubicBezTo>
                    <a:pt x="8566" y="13402"/>
                    <a:pt x="8557" y="13401"/>
                    <a:pt x="8549" y="13401"/>
                  </a:cubicBezTo>
                  <a:cubicBezTo>
                    <a:pt x="8512" y="13401"/>
                    <a:pt x="8470" y="13422"/>
                    <a:pt x="8441" y="13422"/>
                  </a:cubicBezTo>
                  <a:cubicBezTo>
                    <a:pt x="8431" y="13422"/>
                    <a:pt x="8424" y="13420"/>
                    <a:pt x="8418" y="13414"/>
                  </a:cubicBezTo>
                  <a:cubicBezTo>
                    <a:pt x="8415" y="13410"/>
                    <a:pt x="8420" y="13407"/>
                    <a:pt x="8426" y="13404"/>
                  </a:cubicBezTo>
                  <a:lnTo>
                    <a:pt x="8426" y="13404"/>
                  </a:lnTo>
                  <a:cubicBezTo>
                    <a:pt x="8382" y="13413"/>
                    <a:pt x="8290" y="13402"/>
                    <a:pt x="8318" y="13432"/>
                  </a:cubicBezTo>
                  <a:cubicBezTo>
                    <a:pt x="8297" y="13429"/>
                    <a:pt x="8277" y="13427"/>
                    <a:pt x="8258" y="13427"/>
                  </a:cubicBezTo>
                  <a:cubicBezTo>
                    <a:pt x="8213" y="13427"/>
                    <a:pt x="8171" y="13434"/>
                    <a:pt x="8131" y="13434"/>
                  </a:cubicBezTo>
                  <a:cubicBezTo>
                    <a:pt x="8112" y="13434"/>
                    <a:pt x="8093" y="13433"/>
                    <a:pt x="8075" y="13428"/>
                  </a:cubicBezTo>
                  <a:cubicBezTo>
                    <a:pt x="8062" y="13438"/>
                    <a:pt x="8043" y="13441"/>
                    <a:pt x="8024" y="13441"/>
                  </a:cubicBezTo>
                  <a:cubicBezTo>
                    <a:pt x="8000" y="13441"/>
                    <a:pt x="7974" y="13437"/>
                    <a:pt x="7952" y="13437"/>
                  </a:cubicBezTo>
                  <a:cubicBezTo>
                    <a:pt x="7929" y="13437"/>
                    <a:pt x="7911" y="13442"/>
                    <a:pt x="7905" y="13463"/>
                  </a:cubicBezTo>
                  <a:cubicBezTo>
                    <a:pt x="7909" y="13433"/>
                    <a:pt x="7865" y="13422"/>
                    <a:pt x="7814" y="13422"/>
                  </a:cubicBezTo>
                  <a:cubicBezTo>
                    <a:pt x="7768" y="13422"/>
                    <a:pt x="7717" y="13431"/>
                    <a:pt x="7690" y="13444"/>
                  </a:cubicBezTo>
                  <a:cubicBezTo>
                    <a:pt x="7708" y="13428"/>
                    <a:pt x="7641" y="13426"/>
                    <a:pt x="7662" y="13402"/>
                  </a:cubicBezTo>
                  <a:cubicBezTo>
                    <a:pt x="7597" y="13402"/>
                    <a:pt x="7539" y="13414"/>
                    <a:pt x="7548" y="13442"/>
                  </a:cubicBezTo>
                  <a:cubicBezTo>
                    <a:pt x="7521" y="13426"/>
                    <a:pt x="7493" y="13421"/>
                    <a:pt x="7465" y="13421"/>
                  </a:cubicBezTo>
                  <a:cubicBezTo>
                    <a:pt x="7409" y="13421"/>
                    <a:pt x="7354" y="13443"/>
                    <a:pt x="7309" y="13443"/>
                  </a:cubicBezTo>
                  <a:cubicBezTo>
                    <a:pt x="7282" y="13443"/>
                    <a:pt x="7259" y="13436"/>
                    <a:pt x="7240" y="13412"/>
                  </a:cubicBezTo>
                  <a:cubicBezTo>
                    <a:pt x="7048" y="13442"/>
                    <a:pt x="6869" y="13463"/>
                    <a:pt x="6695" y="13474"/>
                  </a:cubicBezTo>
                  <a:cubicBezTo>
                    <a:pt x="6702" y="13419"/>
                    <a:pt x="6888" y="13467"/>
                    <a:pt x="6881" y="13409"/>
                  </a:cubicBezTo>
                  <a:lnTo>
                    <a:pt x="6881" y="13409"/>
                  </a:lnTo>
                  <a:cubicBezTo>
                    <a:pt x="6734" y="13430"/>
                    <a:pt x="6643" y="13470"/>
                    <a:pt x="6513" y="13470"/>
                  </a:cubicBezTo>
                  <a:cubicBezTo>
                    <a:pt x="6495" y="13470"/>
                    <a:pt x="6476" y="13469"/>
                    <a:pt x="6457" y="13467"/>
                  </a:cubicBezTo>
                  <a:cubicBezTo>
                    <a:pt x="6415" y="13460"/>
                    <a:pt x="6480" y="13444"/>
                    <a:pt x="6494" y="13435"/>
                  </a:cubicBezTo>
                  <a:lnTo>
                    <a:pt x="6494" y="13435"/>
                  </a:lnTo>
                  <a:cubicBezTo>
                    <a:pt x="6436" y="13443"/>
                    <a:pt x="6379" y="13445"/>
                    <a:pt x="6324" y="13445"/>
                  </a:cubicBezTo>
                  <a:cubicBezTo>
                    <a:pt x="6290" y="13445"/>
                    <a:pt x="6257" y="13444"/>
                    <a:pt x="6224" y="13444"/>
                  </a:cubicBezTo>
                  <a:cubicBezTo>
                    <a:pt x="6158" y="13444"/>
                    <a:pt x="6093" y="13446"/>
                    <a:pt x="6030" y="13460"/>
                  </a:cubicBezTo>
                  <a:lnTo>
                    <a:pt x="6030" y="13460"/>
                  </a:lnTo>
                  <a:cubicBezTo>
                    <a:pt x="6045" y="13478"/>
                    <a:pt x="6013" y="13497"/>
                    <a:pt x="5977" y="13514"/>
                  </a:cubicBezTo>
                  <a:lnTo>
                    <a:pt x="5821" y="13585"/>
                  </a:lnTo>
                  <a:lnTo>
                    <a:pt x="5930" y="13625"/>
                  </a:lnTo>
                  <a:cubicBezTo>
                    <a:pt x="5954" y="13633"/>
                    <a:pt x="5978" y="13643"/>
                    <a:pt x="5993" y="13647"/>
                  </a:cubicBezTo>
                  <a:lnTo>
                    <a:pt x="5993" y="13647"/>
                  </a:lnTo>
                  <a:lnTo>
                    <a:pt x="5990" y="13654"/>
                  </a:lnTo>
                  <a:lnTo>
                    <a:pt x="5990" y="13654"/>
                  </a:lnTo>
                  <a:cubicBezTo>
                    <a:pt x="5983" y="13659"/>
                    <a:pt x="5981" y="13665"/>
                    <a:pt x="5983" y="13672"/>
                  </a:cubicBezTo>
                  <a:lnTo>
                    <a:pt x="5983" y="13672"/>
                  </a:lnTo>
                  <a:lnTo>
                    <a:pt x="5974" y="13692"/>
                  </a:lnTo>
                  <a:cubicBezTo>
                    <a:pt x="5981" y="13693"/>
                    <a:pt x="5987" y="13693"/>
                    <a:pt x="5992" y="13693"/>
                  </a:cubicBezTo>
                  <a:lnTo>
                    <a:pt x="5992" y="13693"/>
                  </a:lnTo>
                  <a:cubicBezTo>
                    <a:pt x="6012" y="13727"/>
                    <a:pt x="6051" y="13768"/>
                    <a:pt x="5977" y="13773"/>
                  </a:cubicBezTo>
                  <a:cubicBezTo>
                    <a:pt x="5987" y="13780"/>
                    <a:pt x="6000" y="13786"/>
                    <a:pt x="6011" y="13786"/>
                  </a:cubicBezTo>
                  <a:cubicBezTo>
                    <a:pt x="6018" y="13786"/>
                    <a:pt x="6024" y="13783"/>
                    <a:pt x="6028" y="13778"/>
                  </a:cubicBezTo>
                  <a:lnTo>
                    <a:pt x="6028" y="13778"/>
                  </a:lnTo>
                  <a:cubicBezTo>
                    <a:pt x="6041" y="13795"/>
                    <a:pt x="6042" y="13808"/>
                    <a:pt x="6024" y="13808"/>
                  </a:cubicBezTo>
                  <a:cubicBezTo>
                    <a:pt x="6020" y="13808"/>
                    <a:pt x="6015" y="13807"/>
                    <a:pt x="6009" y="13806"/>
                  </a:cubicBezTo>
                  <a:lnTo>
                    <a:pt x="6009" y="13806"/>
                  </a:lnTo>
                  <a:cubicBezTo>
                    <a:pt x="6093" y="13871"/>
                    <a:pt x="6086" y="13824"/>
                    <a:pt x="6151" y="13891"/>
                  </a:cubicBezTo>
                  <a:cubicBezTo>
                    <a:pt x="6148" y="13894"/>
                    <a:pt x="6144" y="13895"/>
                    <a:pt x="6140" y="13895"/>
                  </a:cubicBezTo>
                  <a:cubicBezTo>
                    <a:pt x="6134" y="13895"/>
                    <a:pt x="6126" y="13893"/>
                    <a:pt x="6118" y="13893"/>
                  </a:cubicBezTo>
                  <a:cubicBezTo>
                    <a:pt x="6115" y="13893"/>
                    <a:pt x="6112" y="13893"/>
                    <a:pt x="6109" y="13894"/>
                  </a:cubicBezTo>
                  <a:cubicBezTo>
                    <a:pt x="6167" y="13908"/>
                    <a:pt x="6220" y="13942"/>
                    <a:pt x="6257" y="13991"/>
                  </a:cubicBezTo>
                  <a:cubicBezTo>
                    <a:pt x="6251" y="13991"/>
                    <a:pt x="6249" y="13997"/>
                    <a:pt x="6244" y="13997"/>
                  </a:cubicBezTo>
                  <a:cubicBezTo>
                    <a:pt x="6242" y="13997"/>
                    <a:pt x="6239" y="13996"/>
                    <a:pt x="6236" y="13992"/>
                  </a:cubicBezTo>
                  <a:lnTo>
                    <a:pt x="6236" y="13992"/>
                  </a:lnTo>
                  <a:cubicBezTo>
                    <a:pt x="6334" y="14082"/>
                    <a:pt x="6442" y="14109"/>
                    <a:pt x="6531" y="14230"/>
                  </a:cubicBezTo>
                  <a:cubicBezTo>
                    <a:pt x="6461" y="14237"/>
                    <a:pt x="6554" y="14279"/>
                    <a:pt x="6526" y="14316"/>
                  </a:cubicBezTo>
                  <a:lnTo>
                    <a:pt x="6591" y="14364"/>
                  </a:lnTo>
                  <a:lnTo>
                    <a:pt x="6586" y="14325"/>
                  </a:lnTo>
                  <a:lnTo>
                    <a:pt x="6586" y="14325"/>
                  </a:lnTo>
                  <a:cubicBezTo>
                    <a:pt x="6635" y="14376"/>
                    <a:pt x="6702" y="14395"/>
                    <a:pt x="6735" y="14450"/>
                  </a:cubicBezTo>
                  <a:lnTo>
                    <a:pt x="6684" y="14425"/>
                  </a:lnTo>
                  <a:lnTo>
                    <a:pt x="6783" y="14513"/>
                  </a:lnTo>
                  <a:lnTo>
                    <a:pt x="6744" y="14448"/>
                  </a:lnTo>
                  <a:lnTo>
                    <a:pt x="6744" y="14448"/>
                  </a:lnTo>
                  <a:cubicBezTo>
                    <a:pt x="6757" y="14454"/>
                    <a:pt x="6766" y="14456"/>
                    <a:pt x="6773" y="14456"/>
                  </a:cubicBezTo>
                  <a:cubicBezTo>
                    <a:pt x="6790" y="14456"/>
                    <a:pt x="6793" y="14443"/>
                    <a:pt x="6801" y="14443"/>
                  </a:cubicBezTo>
                  <a:cubicBezTo>
                    <a:pt x="6808" y="14443"/>
                    <a:pt x="6817" y="14450"/>
                    <a:pt x="6837" y="14476"/>
                  </a:cubicBezTo>
                  <a:cubicBezTo>
                    <a:pt x="6836" y="14475"/>
                    <a:pt x="6835" y="14475"/>
                    <a:pt x="6835" y="14475"/>
                  </a:cubicBezTo>
                  <a:lnTo>
                    <a:pt x="6835" y="14475"/>
                  </a:lnTo>
                  <a:cubicBezTo>
                    <a:pt x="6829" y="14475"/>
                    <a:pt x="6886" y="14530"/>
                    <a:pt x="6892" y="14573"/>
                  </a:cubicBezTo>
                  <a:cubicBezTo>
                    <a:pt x="6932" y="14585"/>
                    <a:pt x="6969" y="14610"/>
                    <a:pt x="6992" y="14645"/>
                  </a:cubicBezTo>
                  <a:cubicBezTo>
                    <a:pt x="6990" y="14666"/>
                    <a:pt x="6946" y="14675"/>
                    <a:pt x="6946" y="14687"/>
                  </a:cubicBezTo>
                  <a:cubicBezTo>
                    <a:pt x="6946" y="14687"/>
                    <a:pt x="6947" y="14687"/>
                    <a:pt x="6947" y="14687"/>
                  </a:cubicBezTo>
                  <a:cubicBezTo>
                    <a:pt x="6999" y="14687"/>
                    <a:pt x="7068" y="14790"/>
                    <a:pt x="7127" y="14798"/>
                  </a:cubicBezTo>
                  <a:lnTo>
                    <a:pt x="7127" y="14798"/>
                  </a:lnTo>
                  <a:cubicBezTo>
                    <a:pt x="7127" y="14798"/>
                    <a:pt x="7126" y="14798"/>
                    <a:pt x="7126" y="14798"/>
                  </a:cubicBezTo>
                  <a:cubicBezTo>
                    <a:pt x="7112" y="14798"/>
                    <a:pt x="7101" y="14806"/>
                    <a:pt x="7096" y="14819"/>
                  </a:cubicBezTo>
                  <a:lnTo>
                    <a:pt x="7138" y="14816"/>
                  </a:lnTo>
                  <a:lnTo>
                    <a:pt x="7138" y="14816"/>
                  </a:lnTo>
                  <a:cubicBezTo>
                    <a:pt x="7154" y="14847"/>
                    <a:pt x="7154" y="14854"/>
                    <a:pt x="7136" y="14863"/>
                  </a:cubicBezTo>
                  <a:cubicBezTo>
                    <a:pt x="7151" y="14880"/>
                    <a:pt x="7160" y="14886"/>
                    <a:pt x="7166" y="14886"/>
                  </a:cubicBezTo>
                  <a:cubicBezTo>
                    <a:pt x="7178" y="14886"/>
                    <a:pt x="7177" y="14862"/>
                    <a:pt x="7186" y="14862"/>
                  </a:cubicBezTo>
                  <a:cubicBezTo>
                    <a:pt x="7192" y="14862"/>
                    <a:pt x="7201" y="14871"/>
                    <a:pt x="7219" y="14900"/>
                  </a:cubicBezTo>
                  <a:cubicBezTo>
                    <a:pt x="7212" y="14895"/>
                    <a:pt x="7212" y="14902"/>
                    <a:pt x="7194" y="14891"/>
                  </a:cubicBezTo>
                  <a:lnTo>
                    <a:pt x="7194" y="14891"/>
                  </a:lnTo>
                  <a:cubicBezTo>
                    <a:pt x="7268" y="14983"/>
                    <a:pt x="7368" y="15037"/>
                    <a:pt x="7433" y="15122"/>
                  </a:cubicBezTo>
                  <a:cubicBezTo>
                    <a:pt x="7430" y="15135"/>
                    <a:pt x="7425" y="15139"/>
                    <a:pt x="7419" y="15139"/>
                  </a:cubicBezTo>
                  <a:cubicBezTo>
                    <a:pt x="7403" y="15139"/>
                    <a:pt x="7377" y="15105"/>
                    <a:pt x="7364" y="15105"/>
                  </a:cubicBezTo>
                  <a:cubicBezTo>
                    <a:pt x="7360" y="15105"/>
                    <a:pt x="7357" y="15109"/>
                    <a:pt x="7356" y="15120"/>
                  </a:cubicBezTo>
                  <a:cubicBezTo>
                    <a:pt x="7472" y="15222"/>
                    <a:pt x="7623" y="15306"/>
                    <a:pt x="7720" y="15419"/>
                  </a:cubicBezTo>
                  <a:lnTo>
                    <a:pt x="7704" y="15396"/>
                  </a:lnTo>
                  <a:cubicBezTo>
                    <a:pt x="7710" y="15393"/>
                    <a:pt x="7716" y="15391"/>
                    <a:pt x="7722" y="15391"/>
                  </a:cubicBezTo>
                  <a:cubicBezTo>
                    <a:pt x="7765" y="15391"/>
                    <a:pt x="7767" y="15498"/>
                    <a:pt x="7831" y="15529"/>
                  </a:cubicBezTo>
                  <a:lnTo>
                    <a:pt x="7831" y="15529"/>
                  </a:lnTo>
                  <a:cubicBezTo>
                    <a:pt x="7828" y="15528"/>
                    <a:pt x="7826" y="15528"/>
                    <a:pt x="7823" y="15528"/>
                  </a:cubicBezTo>
                  <a:cubicBezTo>
                    <a:pt x="7810" y="15528"/>
                    <a:pt x="7796" y="15538"/>
                    <a:pt x="7800" y="15538"/>
                  </a:cubicBezTo>
                  <a:cubicBezTo>
                    <a:pt x="7800" y="15538"/>
                    <a:pt x="7801" y="15538"/>
                    <a:pt x="7801" y="15537"/>
                  </a:cubicBezTo>
                  <a:cubicBezTo>
                    <a:pt x="7866" y="15616"/>
                    <a:pt x="7959" y="15674"/>
                    <a:pt x="8084" y="15769"/>
                  </a:cubicBezTo>
                  <a:lnTo>
                    <a:pt x="8058" y="15767"/>
                  </a:lnTo>
                  <a:lnTo>
                    <a:pt x="8058" y="15767"/>
                  </a:lnTo>
                  <a:cubicBezTo>
                    <a:pt x="8089" y="15823"/>
                    <a:pt x="8165" y="15887"/>
                    <a:pt x="8205" y="15938"/>
                  </a:cubicBezTo>
                  <a:cubicBezTo>
                    <a:pt x="8221" y="15940"/>
                    <a:pt x="8237" y="15952"/>
                    <a:pt x="8247" y="15952"/>
                  </a:cubicBezTo>
                  <a:cubicBezTo>
                    <a:pt x="8252" y="15952"/>
                    <a:pt x="8256" y="15948"/>
                    <a:pt x="8256" y="15936"/>
                  </a:cubicBezTo>
                  <a:cubicBezTo>
                    <a:pt x="8330" y="16147"/>
                    <a:pt x="8564" y="16170"/>
                    <a:pt x="8633" y="16356"/>
                  </a:cubicBezTo>
                  <a:cubicBezTo>
                    <a:pt x="8622" y="16346"/>
                    <a:pt x="8603" y="16337"/>
                    <a:pt x="8598" y="16337"/>
                  </a:cubicBezTo>
                  <a:cubicBezTo>
                    <a:pt x="8595" y="16337"/>
                    <a:pt x="8595" y="16339"/>
                    <a:pt x="8599" y="16342"/>
                  </a:cubicBezTo>
                  <a:lnTo>
                    <a:pt x="8717" y="16437"/>
                  </a:lnTo>
                  <a:cubicBezTo>
                    <a:pt x="8728" y="16409"/>
                    <a:pt x="8715" y="16411"/>
                    <a:pt x="8710" y="16372"/>
                  </a:cubicBezTo>
                  <a:lnTo>
                    <a:pt x="8710" y="16372"/>
                  </a:lnTo>
                  <a:cubicBezTo>
                    <a:pt x="8745" y="16379"/>
                    <a:pt x="8777" y="16397"/>
                    <a:pt x="8800" y="16423"/>
                  </a:cubicBezTo>
                  <a:cubicBezTo>
                    <a:pt x="8788" y="16416"/>
                    <a:pt x="8780" y="16413"/>
                    <a:pt x="8774" y="16413"/>
                  </a:cubicBezTo>
                  <a:cubicBezTo>
                    <a:pt x="8752" y="16413"/>
                    <a:pt x="8768" y="16456"/>
                    <a:pt x="8776" y="16483"/>
                  </a:cubicBezTo>
                  <a:lnTo>
                    <a:pt x="8775" y="16483"/>
                  </a:lnTo>
                  <a:cubicBezTo>
                    <a:pt x="8775" y="16484"/>
                    <a:pt x="8776" y="16485"/>
                    <a:pt x="8776" y="16486"/>
                  </a:cubicBezTo>
                  <a:lnTo>
                    <a:pt x="8776" y="16486"/>
                  </a:lnTo>
                  <a:cubicBezTo>
                    <a:pt x="8776" y="16486"/>
                    <a:pt x="8776" y="16486"/>
                    <a:pt x="8776" y="16485"/>
                  </a:cubicBezTo>
                  <a:lnTo>
                    <a:pt x="8776" y="16485"/>
                  </a:lnTo>
                  <a:cubicBezTo>
                    <a:pt x="8777" y="16486"/>
                    <a:pt x="8777" y="16487"/>
                    <a:pt x="8777" y="16488"/>
                  </a:cubicBezTo>
                  <a:cubicBezTo>
                    <a:pt x="8782" y="16479"/>
                    <a:pt x="8796" y="16479"/>
                    <a:pt x="8800" y="16469"/>
                  </a:cubicBezTo>
                  <a:cubicBezTo>
                    <a:pt x="8806" y="16499"/>
                    <a:pt x="8813" y="16506"/>
                    <a:pt x="8822" y="16506"/>
                  </a:cubicBezTo>
                  <a:cubicBezTo>
                    <a:pt x="8831" y="16506"/>
                    <a:pt x="8843" y="16497"/>
                    <a:pt x="8856" y="16497"/>
                  </a:cubicBezTo>
                  <a:cubicBezTo>
                    <a:pt x="8869" y="16497"/>
                    <a:pt x="8885" y="16506"/>
                    <a:pt x="8902" y="16539"/>
                  </a:cubicBezTo>
                  <a:lnTo>
                    <a:pt x="8886" y="16546"/>
                  </a:lnTo>
                  <a:cubicBezTo>
                    <a:pt x="8921" y="16569"/>
                    <a:pt x="8960" y="16583"/>
                    <a:pt x="8990" y="16615"/>
                  </a:cubicBezTo>
                  <a:cubicBezTo>
                    <a:pt x="8987" y="16625"/>
                    <a:pt x="8983" y="16628"/>
                    <a:pt x="8978" y="16628"/>
                  </a:cubicBezTo>
                  <a:cubicBezTo>
                    <a:pt x="8966" y="16628"/>
                    <a:pt x="8950" y="16610"/>
                    <a:pt x="8935" y="16610"/>
                  </a:cubicBezTo>
                  <a:cubicBezTo>
                    <a:pt x="8932" y="16610"/>
                    <a:pt x="8929" y="16611"/>
                    <a:pt x="8926" y="16613"/>
                  </a:cubicBezTo>
                  <a:cubicBezTo>
                    <a:pt x="8970" y="16657"/>
                    <a:pt x="9055" y="16655"/>
                    <a:pt x="9072" y="16717"/>
                  </a:cubicBezTo>
                  <a:cubicBezTo>
                    <a:pt x="9046" y="16706"/>
                    <a:pt x="9021" y="16680"/>
                    <a:pt x="8995" y="16669"/>
                  </a:cubicBezTo>
                  <a:lnTo>
                    <a:pt x="8995" y="16669"/>
                  </a:lnTo>
                  <a:cubicBezTo>
                    <a:pt x="9009" y="16738"/>
                    <a:pt x="9023" y="16736"/>
                    <a:pt x="9048" y="16773"/>
                  </a:cubicBezTo>
                  <a:lnTo>
                    <a:pt x="9046" y="16768"/>
                  </a:lnTo>
                  <a:lnTo>
                    <a:pt x="9109" y="16856"/>
                  </a:lnTo>
                  <a:lnTo>
                    <a:pt x="9097" y="16831"/>
                  </a:lnTo>
                  <a:cubicBezTo>
                    <a:pt x="9102" y="16831"/>
                    <a:pt x="9106" y="16830"/>
                    <a:pt x="9111" y="16830"/>
                  </a:cubicBezTo>
                  <a:cubicBezTo>
                    <a:pt x="9212" y="16830"/>
                    <a:pt x="9222" y="16930"/>
                    <a:pt x="9328" y="16962"/>
                  </a:cubicBezTo>
                  <a:lnTo>
                    <a:pt x="9328" y="16962"/>
                  </a:lnTo>
                  <a:cubicBezTo>
                    <a:pt x="9301" y="16954"/>
                    <a:pt x="9286" y="16951"/>
                    <a:pt x="9278" y="16951"/>
                  </a:cubicBezTo>
                  <a:cubicBezTo>
                    <a:pt x="9255" y="16951"/>
                    <a:pt x="9290" y="16978"/>
                    <a:pt x="9266" y="16993"/>
                  </a:cubicBezTo>
                  <a:cubicBezTo>
                    <a:pt x="9278" y="17021"/>
                    <a:pt x="9296" y="17056"/>
                    <a:pt x="9280" y="17056"/>
                  </a:cubicBezTo>
                  <a:cubicBezTo>
                    <a:pt x="9338" y="17070"/>
                    <a:pt x="9322" y="17132"/>
                    <a:pt x="9403" y="17149"/>
                  </a:cubicBezTo>
                  <a:cubicBezTo>
                    <a:pt x="9396" y="17160"/>
                    <a:pt x="9438" y="17188"/>
                    <a:pt x="9408" y="17202"/>
                  </a:cubicBezTo>
                  <a:cubicBezTo>
                    <a:pt x="9420" y="17210"/>
                    <a:pt x="9427" y="17214"/>
                    <a:pt x="9430" y="17214"/>
                  </a:cubicBezTo>
                  <a:cubicBezTo>
                    <a:pt x="9442" y="17214"/>
                    <a:pt x="9416" y="17175"/>
                    <a:pt x="9429" y="17169"/>
                  </a:cubicBezTo>
                  <a:lnTo>
                    <a:pt x="9429" y="17169"/>
                  </a:lnTo>
                  <a:cubicBezTo>
                    <a:pt x="9526" y="17209"/>
                    <a:pt x="9554" y="17369"/>
                    <a:pt x="9695" y="17427"/>
                  </a:cubicBezTo>
                  <a:cubicBezTo>
                    <a:pt x="9797" y="17496"/>
                    <a:pt x="9844" y="17485"/>
                    <a:pt x="9936" y="17550"/>
                  </a:cubicBezTo>
                  <a:cubicBezTo>
                    <a:pt x="9942" y="17566"/>
                    <a:pt x="9935" y="17571"/>
                    <a:pt x="9924" y="17571"/>
                  </a:cubicBezTo>
                  <a:cubicBezTo>
                    <a:pt x="9908" y="17571"/>
                    <a:pt x="9883" y="17559"/>
                    <a:pt x="9883" y="17559"/>
                  </a:cubicBezTo>
                  <a:lnTo>
                    <a:pt x="9883" y="17559"/>
                  </a:lnTo>
                  <a:cubicBezTo>
                    <a:pt x="9911" y="17610"/>
                    <a:pt x="9950" y="17649"/>
                    <a:pt x="9999" y="17677"/>
                  </a:cubicBezTo>
                  <a:cubicBezTo>
                    <a:pt x="9983" y="17677"/>
                    <a:pt x="9985" y="17691"/>
                    <a:pt x="9987" y="17714"/>
                  </a:cubicBezTo>
                  <a:cubicBezTo>
                    <a:pt x="10024" y="17744"/>
                    <a:pt x="10043" y="17705"/>
                    <a:pt x="10073" y="17761"/>
                  </a:cubicBezTo>
                  <a:cubicBezTo>
                    <a:pt x="10061" y="17763"/>
                    <a:pt x="10050" y="17764"/>
                    <a:pt x="10039" y="17764"/>
                  </a:cubicBezTo>
                  <a:cubicBezTo>
                    <a:pt x="10027" y="17764"/>
                    <a:pt x="10016" y="17763"/>
                    <a:pt x="10006" y="17761"/>
                  </a:cubicBezTo>
                  <a:lnTo>
                    <a:pt x="10006" y="17761"/>
                  </a:lnTo>
                  <a:cubicBezTo>
                    <a:pt x="10052" y="17793"/>
                    <a:pt x="10105" y="17814"/>
                    <a:pt x="10154" y="17846"/>
                  </a:cubicBezTo>
                  <a:cubicBezTo>
                    <a:pt x="10153" y="17855"/>
                    <a:pt x="10147" y="17858"/>
                    <a:pt x="10139" y="17858"/>
                  </a:cubicBezTo>
                  <a:cubicBezTo>
                    <a:pt x="10123" y="17858"/>
                    <a:pt x="10098" y="17845"/>
                    <a:pt x="10082" y="17842"/>
                  </a:cubicBezTo>
                  <a:lnTo>
                    <a:pt x="10082" y="17842"/>
                  </a:lnTo>
                  <a:cubicBezTo>
                    <a:pt x="10131" y="17876"/>
                    <a:pt x="10200" y="17936"/>
                    <a:pt x="10242" y="17936"/>
                  </a:cubicBezTo>
                  <a:cubicBezTo>
                    <a:pt x="10245" y="17936"/>
                    <a:pt x="10248" y="17935"/>
                    <a:pt x="10252" y="17934"/>
                  </a:cubicBezTo>
                  <a:lnTo>
                    <a:pt x="10235" y="17906"/>
                  </a:lnTo>
                  <a:lnTo>
                    <a:pt x="10235" y="17906"/>
                  </a:lnTo>
                  <a:cubicBezTo>
                    <a:pt x="10237" y="17915"/>
                    <a:pt x="10226" y="17921"/>
                    <a:pt x="10214" y="17921"/>
                  </a:cubicBezTo>
                  <a:cubicBezTo>
                    <a:pt x="10209" y="17921"/>
                    <a:pt x="10205" y="17920"/>
                    <a:pt x="10201" y="17918"/>
                  </a:cubicBezTo>
                  <a:cubicBezTo>
                    <a:pt x="10145" y="17900"/>
                    <a:pt x="10154" y="17856"/>
                    <a:pt x="10161" y="17844"/>
                  </a:cubicBezTo>
                  <a:lnTo>
                    <a:pt x="10161" y="17844"/>
                  </a:lnTo>
                  <a:lnTo>
                    <a:pt x="10194" y="17867"/>
                  </a:lnTo>
                  <a:cubicBezTo>
                    <a:pt x="10217" y="17786"/>
                    <a:pt x="10073" y="17761"/>
                    <a:pt x="10017" y="17698"/>
                  </a:cubicBezTo>
                  <a:lnTo>
                    <a:pt x="10078" y="17686"/>
                  </a:lnTo>
                  <a:lnTo>
                    <a:pt x="9990" y="17659"/>
                  </a:lnTo>
                  <a:cubicBezTo>
                    <a:pt x="9986" y="17641"/>
                    <a:pt x="9993" y="17620"/>
                    <a:pt x="10010" y="17620"/>
                  </a:cubicBezTo>
                  <a:cubicBezTo>
                    <a:pt x="10016" y="17620"/>
                    <a:pt x="10023" y="17623"/>
                    <a:pt x="10031" y="17628"/>
                  </a:cubicBezTo>
                  <a:cubicBezTo>
                    <a:pt x="10008" y="17568"/>
                    <a:pt x="9983" y="17605"/>
                    <a:pt x="9966" y="17550"/>
                  </a:cubicBezTo>
                  <a:cubicBezTo>
                    <a:pt x="9966" y="17545"/>
                    <a:pt x="9968" y="17544"/>
                    <a:pt x="9971" y="17544"/>
                  </a:cubicBezTo>
                  <a:cubicBezTo>
                    <a:pt x="9972" y="17544"/>
                    <a:pt x="9974" y="17544"/>
                    <a:pt x="9976" y="17545"/>
                  </a:cubicBezTo>
                  <a:lnTo>
                    <a:pt x="9925" y="17515"/>
                  </a:lnTo>
                  <a:cubicBezTo>
                    <a:pt x="9934" y="17515"/>
                    <a:pt x="9939" y="17501"/>
                    <a:pt x="9948" y="17501"/>
                  </a:cubicBezTo>
                  <a:cubicBezTo>
                    <a:pt x="9951" y="17501"/>
                    <a:pt x="9956" y="17504"/>
                    <a:pt x="9962" y="17513"/>
                  </a:cubicBezTo>
                  <a:cubicBezTo>
                    <a:pt x="9911" y="17417"/>
                    <a:pt x="9820" y="17422"/>
                    <a:pt x="9820" y="17369"/>
                  </a:cubicBezTo>
                  <a:lnTo>
                    <a:pt x="9820" y="17369"/>
                  </a:lnTo>
                  <a:lnTo>
                    <a:pt x="9827" y="17371"/>
                  </a:lnTo>
                  <a:cubicBezTo>
                    <a:pt x="9792" y="17344"/>
                    <a:pt x="9775" y="17335"/>
                    <a:pt x="9765" y="17335"/>
                  </a:cubicBezTo>
                  <a:cubicBezTo>
                    <a:pt x="9749" y="17335"/>
                    <a:pt x="9752" y="17357"/>
                    <a:pt x="9726" y="17357"/>
                  </a:cubicBezTo>
                  <a:cubicBezTo>
                    <a:pt x="9717" y="17357"/>
                    <a:pt x="9703" y="17354"/>
                    <a:pt x="9684" y="17346"/>
                  </a:cubicBezTo>
                  <a:lnTo>
                    <a:pt x="9700" y="17227"/>
                  </a:lnTo>
                  <a:lnTo>
                    <a:pt x="9663" y="17244"/>
                  </a:lnTo>
                  <a:cubicBezTo>
                    <a:pt x="9653" y="17232"/>
                    <a:pt x="9635" y="17211"/>
                    <a:pt x="9649" y="17204"/>
                  </a:cubicBezTo>
                  <a:cubicBezTo>
                    <a:pt x="9637" y="17200"/>
                    <a:pt x="9630" y="17198"/>
                    <a:pt x="9626" y="17198"/>
                  </a:cubicBezTo>
                  <a:cubicBezTo>
                    <a:pt x="9612" y="17198"/>
                    <a:pt x="9632" y="17219"/>
                    <a:pt x="9611" y="17219"/>
                  </a:cubicBezTo>
                  <a:cubicBezTo>
                    <a:pt x="9609" y="17219"/>
                    <a:pt x="9607" y="17218"/>
                    <a:pt x="9605" y="17218"/>
                  </a:cubicBezTo>
                  <a:cubicBezTo>
                    <a:pt x="9579" y="17142"/>
                    <a:pt x="9456" y="17091"/>
                    <a:pt x="9489" y="17037"/>
                  </a:cubicBezTo>
                  <a:lnTo>
                    <a:pt x="9489" y="17037"/>
                  </a:lnTo>
                  <a:cubicBezTo>
                    <a:pt x="9459" y="17039"/>
                    <a:pt x="9493" y="17074"/>
                    <a:pt x="9481" y="17074"/>
                  </a:cubicBezTo>
                  <a:cubicBezTo>
                    <a:pt x="9477" y="17074"/>
                    <a:pt x="9469" y="17070"/>
                    <a:pt x="9452" y="17060"/>
                  </a:cubicBezTo>
                  <a:cubicBezTo>
                    <a:pt x="9484" y="16998"/>
                    <a:pt x="9385" y="17007"/>
                    <a:pt x="9359" y="16940"/>
                  </a:cubicBezTo>
                  <a:cubicBezTo>
                    <a:pt x="9362" y="16939"/>
                    <a:pt x="9365" y="16939"/>
                    <a:pt x="9368" y="16939"/>
                  </a:cubicBezTo>
                  <a:cubicBezTo>
                    <a:pt x="9388" y="16939"/>
                    <a:pt x="9405" y="16953"/>
                    <a:pt x="9410" y="16953"/>
                  </a:cubicBezTo>
                  <a:cubicBezTo>
                    <a:pt x="9414" y="16953"/>
                    <a:pt x="9413" y="16945"/>
                    <a:pt x="9403" y="16919"/>
                  </a:cubicBezTo>
                  <a:cubicBezTo>
                    <a:pt x="9399" y="16920"/>
                    <a:pt x="9395" y="16920"/>
                    <a:pt x="9392" y="16920"/>
                  </a:cubicBezTo>
                  <a:cubicBezTo>
                    <a:pt x="9334" y="16920"/>
                    <a:pt x="9322" y="16820"/>
                    <a:pt x="9278" y="16792"/>
                  </a:cubicBezTo>
                  <a:cubicBezTo>
                    <a:pt x="9274" y="16795"/>
                    <a:pt x="9269" y="16797"/>
                    <a:pt x="9264" y="16797"/>
                  </a:cubicBezTo>
                  <a:cubicBezTo>
                    <a:pt x="9227" y="16797"/>
                    <a:pt x="9171" y="16713"/>
                    <a:pt x="9106" y="16666"/>
                  </a:cubicBezTo>
                  <a:cubicBezTo>
                    <a:pt x="9120" y="16659"/>
                    <a:pt x="9002" y="16527"/>
                    <a:pt x="8956" y="16455"/>
                  </a:cubicBezTo>
                  <a:lnTo>
                    <a:pt x="8957" y="16455"/>
                  </a:lnTo>
                  <a:lnTo>
                    <a:pt x="8957" y="16455"/>
                  </a:lnTo>
                  <a:cubicBezTo>
                    <a:pt x="8953" y="16456"/>
                    <a:pt x="8950" y="16456"/>
                    <a:pt x="8947" y="16456"/>
                  </a:cubicBezTo>
                  <a:cubicBezTo>
                    <a:pt x="8906" y="16456"/>
                    <a:pt x="8857" y="16400"/>
                    <a:pt x="8810" y="16365"/>
                  </a:cubicBezTo>
                  <a:cubicBezTo>
                    <a:pt x="8821" y="16357"/>
                    <a:pt x="8830" y="16353"/>
                    <a:pt x="8841" y="16353"/>
                  </a:cubicBezTo>
                  <a:cubicBezTo>
                    <a:pt x="8852" y="16353"/>
                    <a:pt x="8864" y="16357"/>
                    <a:pt x="8881" y="16365"/>
                  </a:cubicBezTo>
                  <a:lnTo>
                    <a:pt x="8837" y="16323"/>
                  </a:lnTo>
                  <a:cubicBezTo>
                    <a:pt x="8812" y="16321"/>
                    <a:pt x="8786" y="16309"/>
                    <a:pt x="8768" y="16291"/>
                  </a:cubicBezTo>
                  <a:lnTo>
                    <a:pt x="8803" y="16279"/>
                  </a:lnTo>
                  <a:cubicBezTo>
                    <a:pt x="8745" y="16224"/>
                    <a:pt x="8661" y="16193"/>
                    <a:pt x="8606" y="16105"/>
                  </a:cubicBezTo>
                  <a:cubicBezTo>
                    <a:pt x="8584" y="16118"/>
                    <a:pt x="8592" y="16182"/>
                    <a:pt x="8554" y="16182"/>
                  </a:cubicBezTo>
                  <a:cubicBezTo>
                    <a:pt x="8543" y="16182"/>
                    <a:pt x="8528" y="16177"/>
                    <a:pt x="8508" y="16163"/>
                  </a:cubicBezTo>
                  <a:cubicBezTo>
                    <a:pt x="8516" y="16151"/>
                    <a:pt x="8528" y="16134"/>
                    <a:pt x="8546" y="16134"/>
                  </a:cubicBezTo>
                  <a:cubicBezTo>
                    <a:pt x="8549" y="16134"/>
                    <a:pt x="8552" y="16134"/>
                    <a:pt x="8555" y="16135"/>
                  </a:cubicBezTo>
                  <a:lnTo>
                    <a:pt x="8555" y="16135"/>
                  </a:lnTo>
                  <a:cubicBezTo>
                    <a:pt x="8544" y="16130"/>
                    <a:pt x="8526" y="16123"/>
                    <a:pt x="8520" y="16108"/>
                  </a:cubicBezTo>
                  <a:lnTo>
                    <a:pt x="8520" y="16108"/>
                  </a:lnTo>
                  <a:lnTo>
                    <a:pt x="8571" y="16117"/>
                  </a:lnTo>
                  <a:cubicBezTo>
                    <a:pt x="8562" y="16100"/>
                    <a:pt x="8554" y="16096"/>
                    <a:pt x="8548" y="16096"/>
                  </a:cubicBezTo>
                  <a:cubicBezTo>
                    <a:pt x="8542" y="16096"/>
                    <a:pt x="8537" y="16098"/>
                    <a:pt x="8531" y="16098"/>
                  </a:cubicBezTo>
                  <a:cubicBezTo>
                    <a:pt x="8526" y="16098"/>
                    <a:pt x="8520" y="16096"/>
                    <a:pt x="8513" y="16087"/>
                  </a:cubicBezTo>
                  <a:cubicBezTo>
                    <a:pt x="8531" y="16071"/>
                    <a:pt x="8506" y="16057"/>
                    <a:pt x="8522" y="16045"/>
                  </a:cubicBezTo>
                  <a:lnTo>
                    <a:pt x="8522" y="16045"/>
                  </a:lnTo>
                  <a:cubicBezTo>
                    <a:pt x="8531" y="16050"/>
                    <a:pt x="8538" y="16075"/>
                    <a:pt x="8555" y="16080"/>
                  </a:cubicBezTo>
                  <a:cubicBezTo>
                    <a:pt x="8529" y="16045"/>
                    <a:pt x="8504" y="15999"/>
                    <a:pt x="8506" y="15976"/>
                  </a:cubicBezTo>
                  <a:lnTo>
                    <a:pt x="8506" y="15976"/>
                  </a:lnTo>
                  <a:cubicBezTo>
                    <a:pt x="8500" y="15982"/>
                    <a:pt x="8492" y="15989"/>
                    <a:pt x="8482" y="15989"/>
                  </a:cubicBezTo>
                  <a:cubicBezTo>
                    <a:pt x="8475" y="15989"/>
                    <a:pt x="8467" y="15986"/>
                    <a:pt x="8457" y="15978"/>
                  </a:cubicBezTo>
                  <a:cubicBezTo>
                    <a:pt x="8399" y="15925"/>
                    <a:pt x="8460" y="15938"/>
                    <a:pt x="8436" y="15897"/>
                  </a:cubicBezTo>
                  <a:cubicBezTo>
                    <a:pt x="8416" y="15895"/>
                    <a:pt x="8397" y="15864"/>
                    <a:pt x="8377" y="15864"/>
                  </a:cubicBezTo>
                  <a:cubicBezTo>
                    <a:pt x="8371" y="15864"/>
                    <a:pt x="8366" y="15866"/>
                    <a:pt x="8360" y="15871"/>
                  </a:cubicBezTo>
                  <a:cubicBezTo>
                    <a:pt x="8344" y="15855"/>
                    <a:pt x="8353" y="15839"/>
                    <a:pt x="8353" y="15825"/>
                  </a:cubicBezTo>
                  <a:cubicBezTo>
                    <a:pt x="8322" y="15812"/>
                    <a:pt x="8252" y="15736"/>
                    <a:pt x="8227" y="15736"/>
                  </a:cubicBezTo>
                  <a:cubicBezTo>
                    <a:pt x="8221" y="15736"/>
                    <a:pt x="8218" y="15740"/>
                    <a:pt x="8218" y="15750"/>
                  </a:cubicBezTo>
                  <a:lnTo>
                    <a:pt x="8218" y="15750"/>
                  </a:lnTo>
                  <a:lnTo>
                    <a:pt x="8218" y="15750"/>
                  </a:lnTo>
                  <a:lnTo>
                    <a:pt x="8218" y="15750"/>
                  </a:lnTo>
                  <a:cubicBezTo>
                    <a:pt x="8218" y="15750"/>
                    <a:pt x="8218" y="15750"/>
                    <a:pt x="8218" y="15751"/>
                  </a:cubicBezTo>
                  <a:lnTo>
                    <a:pt x="8218" y="15751"/>
                  </a:lnTo>
                  <a:cubicBezTo>
                    <a:pt x="8218" y="15751"/>
                    <a:pt x="8218" y="15751"/>
                    <a:pt x="8218" y="15750"/>
                  </a:cubicBezTo>
                  <a:lnTo>
                    <a:pt x="8218" y="15750"/>
                  </a:lnTo>
                  <a:lnTo>
                    <a:pt x="8218" y="15751"/>
                  </a:lnTo>
                  <a:lnTo>
                    <a:pt x="8218" y="15751"/>
                  </a:lnTo>
                  <a:cubicBezTo>
                    <a:pt x="8218" y="15751"/>
                    <a:pt x="8218" y="15752"/>
                    <a:pt x="8218" y="15753"/>
                  </a:cubicBezTo>
                  <a:lnTo>
                    <a:pt x="8225" y="15762"/>
                  </a:lnTo>
                  <a:lnTo>
                    <a:pt x="8225" y="15762"/>
                  </a:lnTo>
                  <a:lnTo>
                    <a:pt x="8218" y="15760"/>
                  </a:lnTo>
                  <a:cubicBezTo>
                    <a:pt x="8096" y="15688"/>
                    <a:pt x="8035" y="15544"/>
                    <a:pt x="7929" y="15461"/>
                  </a:cubicBezTo>
                  <a:lnTo>
                    <a:pt x="7938" y="15452"/>
                  </a:lnTo>
                  <a:cubicBezTo>
                    <a:pt x="7871" y="15405"/>
                    <a:pt x="7803" y="15331"/>
                    <a:pt x="7746" y="15310"/>
                  </a:cubicBezTo>
                  <a:cubicBezTo>
                    <a:pt x="7729" y="15294"/>
                    <a:pt x="7722" y="15257"/>
                    <a:pt x="7741" y="15252"/>
                  </a:cubicBezTo>
                  <a:cubicBezTo>
                    <a:pt x="7692" y="15215"/>
                    <a:pt x="7676" y="15220"/>
                    <a:pt x="7627" y="15143"/>
                  </a:cubicBezTo>
                  <a:lnTo>
                    <a:pt x="7627" y="15143"/>
                  </a:lnTo>
                  <a:cubicBezTo>
                    <a:pt x="7641" y="15150"/>
                    <a:pt x="7649" y="15152"/>
                    <a:pt x="7653" y="15152"/>
                  </a:cubicBezTo>
                  <a:cubicBezTo>
                    <a:pt x="7659" y="15152"/>
                    <a:pt x="7657" y="15147"/>
                    <a:pt x="7657" y="15147"/>
                  </a:cubicBezTo>
                  <a:lnTo>
                    <a:pt x="7657" y="15147"/>
                  </a:lnTo>
                  <a:cubicBezTo>
                    <a:pt x="7658" y="15147"/>
                    <a:pt x="7662" y="15153"/>
                    <a:pt x="7685" y="15178"/>
                  </a:cubicBezTo>
                  <a:cubicBezTo>
                    <a:pt x="7637" y="15113"/>
                    <a:pt x="7637" y="15085"/>
                    <a:pt x="7553" y="15051"/>
                  </a:cubicBezTo>
                  <a:cubicBezTo>
                    <a:pt x="7595" y="15048"/>
                    <a:pt x="7539" y="14979"/>
                    <a:pt x="7504" y="14958"/>
                  </a:cubicBezTo>
                  <a:lnTo>
                    <a:pt x="7504" y="14958"/>
                  </a:lnTo>
                  <a:lnTo>
                    <a:pt x="7528" y="15013"/>
                  </a:lnTo>
                  <a:cubicBezTo>
                    <a:pt x="7497" y="14990"/>
                    <a:pt x="7472" y="14960"/>
                    <a:pt x="7446" y="14930"/>
                  </a:cubicBezTo>
                  <a:lnTo>
                    <a:pt x="7491" y="14916"/>
                  </a:lnTo>
                  <a:cubicBezTo>
                    <a:pt x="7412" y="14765"/>
                    <a:pt x="7222" y="14768"/>
                    <a:pt x="7196" y="14622"/>
                  </a:cubicBezTo>
                  <a:cubicBezTo>
                    <a:pt x="7193" y="14621"/>
                    <a:pt x="7190" y="14621"/>
                    <a:pt x="7188" y="14621"/>
                  </a:cubicBezTo>
                  <a:cubicBezTo>
                    <a:pt x="7157" y="14621"/>
                    <a:pt x="7235" y="14694"/>
                    <a:pt x="7195" y="14694"/>
                  </a:cubicBezTo>
                  <a:cubicBezTo>
                    <a:pt x="7194" y="14694"/>
                    <a:pt x="7193" y="14694"/>
                    <a:pt x="7191" y="14694"/>
                  </a:cubicBezTo>
                  <a:cubicBezTo>
                    <a:pt x="7143" y="14638"/>
                    <a:pt x="7131" y="14541"/>
                    <a:pt x="7113" y="14524"/>
                  </a:cubicBezTo>
                  <a:cubicBezTo>
                    <a:pt x="7057" y="14434"/>
                    <a:pt x="7004" y="14499"/>
                    <a:pt x="6939" y="14411"/>
                  </a:cubicBezTo>
                  <a:cubicBezTo>
                    <a:pt x="6937" y="14424"/>
                    <a:pt x="6929" y="14445"/>
                    <a:pt x="6905" y="14445"/>
                  </a:cubicBezTo>
                  <a:cubicBezTo>
                    <a:pt x="6892" y="14445"/>
                    <a:pt x="6874" y="14439"/>
                    <a:pt x="6851" y="14422"/>
                  </a:cubicBezTo>
                  <a:cubicBezTo>
                    <a:pt x="6810" y="14374"/>
                    <a:pt x="6823" y="14331"/>
                    <a:pt x="6852" y="14331"/>
                  </a:cubicBezTo>
                  <a:cubicBezTo>
                    <a:pt x="6858" y="14331"/>
                    <a:pt x="6864" y="14333"/>
                    <a:pt x="6872" y="14337"/>
                  </a:cubicBezTo>
                  <a:cubicBezTo>
                    <a:pt x="6885" y="14350"/>
                    <a:pt x="6890" y="14360"/>
                    <a:pt x="6885" y="14362"/>
                  </a:cubicBezTo>
                  <a:cubicBezTo>
                    <a:pt x="6898" y="14370"/>
                    <a:pt x="6912" y="14380"/>
                    <a:pt x="6919" y="14380"/>
                  </a:cubicBezTo>
                  <a:cubicBezTo>
                    <a:pt x="6924" y="14380"/>
                    <a:pt x="6926" y="14375"/>
                    <a:pt x="6923" y="14362"/>
                  </a:cubicBezTo>
                  <a:lnTo>
                    <a:pt x="6923" y="14362"/>
                  </a:lnTo>
                  <a:lnTo>
                    <a:pt x="6906" y="14364"/>
                  </a:lnTo>
                  <a:cubicBezTo>
                    <a:pt x="6890" y="14327"/>
                    <a:pt x="6816" y="14255"/>
                    <a:pt x="6851" y="14255"/>
                  </a:cubicBezTo>
                  <a:cubicBezTo>
                    <a:pt x="6837" y="14247"/>
                    <a:pt x="6828" y="14243"/>
                    <a:pt x="6823" y="14243"/>
                  </a:cubicBezTo>
                  <a:cubicBezTo>
                    <a:pt x="6814" y="14243"/>
                    <a:pt x="6819" y="14256"/>
                    <a:pt x="6830" y="14273"/>
                  </a:cubicBezTo>
                  <a:lnTo>
                    <a:pt x="6830" y="14273"/>
                  </a:lnTo>
                  <a:cubicBezTo>
                    <a:pt x="6780" y="14205"/>
                    <a:pt x="6731" y="14178"/>
                    <a:pt x="6677" y="14105"/>
                  </a:cubicBezTo>
                  <a:lnTo>
                    <a:pt x="6677" y="14105"/>
                  </a:lnTo>
                  <a:cubicBezTo>
                    <a:pt x="6681" y="14118"/>
                    <a:pt x="6680" y="14136"/>
                    <a:pt x="6673" y="14136"/>
                  </a:cubicBezTo>
                  <a:cubicBezTo>
                    <a:pt x="6672" y="14136"/>
                    <a:pt x="6670" y="14135"/>
                    <a:pt x="6668" y="14133"/>
                  </a:cubicBezTo>
                  <a:cubicBezTo>
                    <a:pt x="6624" y="14075"/>
                    <a:pt x="6607" y="14068"/>
                    <a:pt x="6593" y="14068"/>
                  </a:cubicBezTo>
                  <a:cubicBezTo>
                    <a:pt x="6589" y="14068"/>
                    <a:pt x="6585" y="14069"/>
                    <a:pt x="6580" y="14069"/>
                  </a:cubicBezTo>
                  <a:cubicBezTo>
                    <a:pt x="6569" y="14069"/>
                    <a:pt x="6555" y="14065"/>
                    <a:pt x="6528" y="14042"/>
                  </a:cubicBezTo>
                  <a:cubicBezTo>
                    <a:pt x="6505" y="13987"/>
                    <a:pt x="6582" y="14019"/>
                    <a:pt x="6498" y="13961"/>
                  </a:cubicBezTo>
                  <a:cubicBezTo>
                    <a:pt x="6480" y="13932"/>
                    <a:pt x="6488" y="13923"/>
                    <a:pt x="6502" y="13923"/>
                  </a:cubicBezTo>
                  <a:cubicBezTo>
                    <a:pt x="6514" y="13923"/>
                    <a:pt x="6531" y="13929"/>
                    <a:pt x="6542" y="13933"/>
                  </a:cubicBezTo>
                  <a:cubicBezTo>
                    <a:pt x="6459" y="13889"/>
                    <a:pt x="6438" y="13799"/>
                    <a:pt x="6406" y="13759"/>
                  </a:cubicBezTo>
                  <a:lnTo>
                    <a:pt x="6406" y="13759"/>
                  </a:lnTo>
                  <a:lnTo>
                    <a:pt x="6444" y="13783"/>
                  </a:lnTo>
                  <a:lnTo>
                    <a:pt x="6444" y="13783"/>
                  </a:lnTo>
                  <a:cubicBezTo>
                    <a:pt x="6422" y="13769"/>
                    <a:pt x="6405" y="13754"/>
                    <a:pt x="6389" y="13736"/>
                  </a:cubicBezTo>
                  <a:lnTo>
                    <a:pt x="6387" y="13776"/>
                  </a:lnTo>
                  <a:cubicBezTo>
                    <a:pt x="6371" y="13752"/>
                    <a:pt x="6355" y="13736"/>
                    <a:pt x="6364" y="13727"/>
                  </a:cubicBezTo>
                  <a:cubicBezTo>
                    <a:pt x="6362" y="13727"/>
                    <a:pt x="6360" y="13726"/>
                    <a:pt x="6359" y="13726"/>
                  </a:cubicBezTo>
                  <a:lnTo>
                    <a:pt x="6359" y="13726"/>
                  </a:lnTo>
                  <a:cubicBezTo>
                    <a:pt x="6376" y="13721"/>
                    <a:pt x="6390" y="13719"/>
                    <a:pt x="6403" y="13719"/>
                  </a:cubicBezTo>
                  <a:cubicBezTo>
                    <a:pt x="6443" y="13719"/>
                    <a:pt x="6463" y="13739"/>
                    <a:pt x="6507" y="13739"/>
                  </a:cubicBezTo>
                  <a:cubicBezTo>
                    <a:pt x="6519" y="13739"/>
                    <a:pt x="6533" y="13738"/>
                    <a:pt x="6549" y="13734"/>
                  </a:cubicBezTo>
                  <a:cubicBezTo>
                    <a:pt x="6521" y="13704"/>
                    <a:pt x="6517" y="13713"/>
                    <a:pt x="6584" y="13683"/>
                  </a:cubicBezTo>
                  <a:lnTo>
                    <a:pt x="6584" y="13683"/>
                  </a:lnTo>
                  <a:lnTo>
                    <a:pt x="6429" y="13704"/>
                  </a:lnTo>
                  <a:lnTo>
                    <a:pt x="6528" y="13660"/>
                  </a:lnTo>
                  <a:cubicBezTo>
                    <a:pt x="6487" y="13660"/>
                    <a:pt x="6442" y="13674"/>
                    <a:pt x="6412" y="13674"/>
                  </a:cubicBezTo>
                  <a:cubicBezTo>
                    <a:pt x="6408" y="13674"/>
                    <a:pt x="6404" y="13674"/>
                    <a:pt x="6401" y="13674"/>
                  </a:cubicBezTo>
                  <a:cubicBezTo>
                    <a:pt x="6450" y="13650"/>
                    <a:pt x="6445" y="13657"/>
                    <a:pt x="6422" y="13632"/>
                  </a:cubicBezTo>
                  <a:lnTo>
                    <a:pt x="6422" y="13632"/>
                  </a:lnTo>
                  <a:cubicBezTo>
                    <a:pt x="6439" y="13644"/>
                    <a:pt x="6456" y="13648"/>
                    <a:pt x="6473" y="13648"/>
                  </a:cubicBezTo>
                  <a:cubicBezTo>
                    <a:pt x="6509" y="13648"/>
                    <a:pt x="6546" y="13630"/>
                    <a:pt x="6585" y="13630"/>
                  </a:cubicBezTo>
                  <a:cubicBezTo>
                    <a:pt x="6598" y="13630"/>
                    <a:pt x="6610" y="13632"/>
                    <a:pt x="6624" y="13636"/>
                  </a:cubicBezTo>
                  <a:lnTo>
                    <a:pt x="6621" y="13711"/>
                  </a:lnTo>
                  <a:cubicBezTo>
                    <a:pt x="6643" y="13717"/>
                    <a:pt x="6663" y="13719"/>
                    <a:pt x="6684" y="13719"/>
                  </a:cubicBezTo>
                  <a:cubicBezTo>
                    <a:pt x="6755" y="13719"/>
                    <a:pt x="6823" y="13689"/>
                    <a:pt x="6914" y="13689"/>
                  </a:cubicBezTo>
                  <a:cubicBezTo>
                    <a:pt x="6930" y="13689"/>
                    <a:pt x="6947" y="13690"/>
                    <a:pt x="6964" y="13692"/>
                  </a:cubicBezTo>
                  <a:lnTo>
                    <a:pt x="6918" y="13678"/>
                  </a:lnTo>
                  <a:cubicBezTo>
                    <a:pt x="6927" y="13666"/>
                    <a:pt x="6943" y="13663"/>
                    <a:pt x="6963" y="13663"/>
                  </a:cubicBezTo>
                  <a:cubicBezTo>
                    <a:pt x="6981" y="13663"/>
                    <a:pt x="7002" y="13665"/>
                    <a:pt x="7022" y="13665"/>
                  </a:cubicBezTo>
                  <a:cubicBezTo>
                    <a:pt x="7033" y="13665"/>
                    <a:pt x="7044" y="13664"/>
                    <a:pt x="7055" y="13662"/>
                  </a:cubicBezTo>
                  <a:lnTo>
                    <a:pt x="7055" y="13662"/>
                  </a:lnTo>
                  <a:cubicBezTo>
                    <a:pt x="7050" y="13687"/>
                    <a:pt x="7078" y="13697"/>
                    <a:pt x="7099" y="13711"/>
                  </a:cubicBezTo>
                  <a:cubicBezTo>
                    <a:pt x="7099" y="13710"/>
                    <a:pt x="7099" y="13709"/>
                    <a:pt x="7099" y="13708"/>
                  </a:cubicBezTo>
                  <a:lnTo>
                    <a:pt x="7099" y="13708"/>
                  </a:lnTo>
                  <a:cubicBezTo>
                    <a:pt x="7100" y="13712"/>
                    <a:pt x="7105" y="13716"/>
                    <a:pt x="7113" y="13722"/>
                  </a:cubicBezTo>
                  <a:cubicBezTo>
                    <a:pt x="7110" y="13716"/>
                    <a:pt x="7106" y="13711"/>
                    <a:pt x="7100" y="13707"/>
                  </a:cubicBezTo>
                  <a:lnTo>
                    <a:pt x="7100" y="13707"/>
                  </a:lnTo>
                  <a:cubicBezTo>
                    <a:pt x="7100" y="13707"/>
                    <a:pt x="7099" y="13708"/>
                    <a:pt x="7099" y="13708"/>
                  </a:cubicBezTo>
                  <a:lnTo>
                    <a:pt x="7099" y="13708"/>
                  </a:lnTo>
                  <a:cubicBezTo>
                    <a:pt x="7099" y="13708"/>
                    <a:pt x="7099" y="13707"/>
                    <a:pt x="7099" y="13706"/>
                  </a:cubicBezTo>
                  <a:lnTo>
                    <a:pt x="7099" y="13706"/>
                  </a:lnTo>
                  <a:cubicBezTo>
                    <a:pt x="7099" y="13706"/>
                    <a:pt x="7100" y="13707"/>
                    <a:pt x="7100" y="13707"/>
                  </a:cubicBezTo>
                  <a:lnTo>
                    <a:pt x="7100" y="13707"/>
                  </a:lnTo>
                  <a:cubicBezTo>
                    <a:pt x="7113" y="13695"/>
                    <a:pt x="7206" y="13709"/>
                    <a:pt x="7217" y="13664"/>
                  </a:cubicBezTo>
                  <a:lnTo>
                    <a:pt x="7282" y="13697"/>
                  </a:lnTo>
                  <a:cubicBezTo>
                    <a:pt x="7291" y="13698"/>
                    <a:pt x="7299" y="13698"/>
                    <a:pt x="7307" y="13698"/>
                  </a:cubicBezTo>
                  <a:cubicBezTo>
                    <a:pt x="7398" y="13698"/>
                    <a:pt x="7422" y="13633"/>
                    <a:pt x="7511" y="13633"/>
                  </a:cubicBezTo>
                  <a:cubicBezTo>
                    <a:pt x="7516" y="13633"/>
                    <a:pt x="7522" y="13634"/>
                    <a:pt x="7528" y="13634"/>
                  </a:cubicBezTo>
                  <a:cubicBezTo>
                    <a:pt x="7495" y="13662"/>
                    <a:pt x="7546" y="13678"/>
                    <a:pt x="7470" y="13699"/>
                  </a:cubicBezTo>
                  <a:cubicBezTo>
                    <a:pt x="7482" y="13699"/>
                    <a:pt x="7494" y="13700"/>
                    <a:pt x="7505" y="13700"/>
                  </a:cubicBezTo>
                  <a:cubicBezTo>
                    <a:pt x="7526" y="13700"/>
                    <a:pt x="7542" y="13698"/>
                    <a:pt x="7542" y="13685"/>
                  </a:cubicBezTo>
                  <a:cubicBezTo>
                    <a:pt x="7545" y="13688"/>
                    <a:pt x="7550" y="13689"/>
                    <a:pt x="7555" y="13689"/>
                  </a:cubicBezTo>
                  <a:cubicBezTo>
                    <a:pt x="7580" y="13689"/>
                    <a:pt x="7623" y="13670"/>
                    <a:pt x="7655" y="13670"/>
                  </a:cubicBezTo>
                  <a:cubicBezTo>
                    <a:pt x="7662" y="13670"/>
                    <a:pt x="7669" y="13670"/>
                    <a:pt x="7674" y="13673"/>
                  </a:cubicBezTo>
                  <a:lnTo>
                    <a:pt x="7674" y="13673"/>
                  </a:lnTo>
                  <a:cubicBezTo>
                    <a:pt x="7677" y="13672"/>
                    <a:pt x="7679" y="13670"/>
                    <a:pt x="7681" y="13669"/>
                  </a:cubicBezTo>
                  <a:cubicBezTo>
                    <a:pt x="7682" y="13670"/>
                    <a:pt x="7684" y="13671"/>
                    <a:pt x="7685" y="13672"/>
                  </a:cubicBezTo>
                  <a:lnTo>
                    <a:pt x="7685" y="13672"/>
                  </a:lnTo>
                  <a:cubicBezTo>
                    <a:pt x="7698" y="13660"/>
                    <a:pt x="7705" y="13641"/>
                    <a:pt x="7738" y="13641"/>
                  </a:cubicBezTo>
                  <a:cubicBezTo>
                    <a:pt x="7740" y="13641"/>
                    <a:pt x="7741" y="13641"/>
                    <a:pt x="7743" y="13641"/>
                  </a:cubicBezTo>
                  <a:cubicBezTo>
                    <a:pt x="7746" y="13644"/>
                    <a:pt x="7745" y="13647"/>
                    <a:pt x="7745" y="13650"/>
                  </a:cubicBezTo>
                  <a:lnTo>
                    <a:pt x="7745" y="13650"/>
                  </a:lnTo>
                  <a:cubicBezTo>
                    <a:pt x="7754" y="13640"/>
                    <a:pt x="7807" y="13634"/>
                    <a:pt x="7773" y="13609"/>
                  </a:cubicBezTo>
                  <a:lnTo>
                    <a:pt x="7773" y="13609"/>
                  </a:lnTo>
                  <a:cubicBezTo>
                    <a:pt x="7818" y="13639"/>
                    <a:pt x="7876" y="13645"/>
                    <a:pt x="7936" y="13645"/>
                  </a:cubicBezTo>
                  <a:cubicBezTo>
                    <a:pt x="7979" y="13645"/>
                    <a:pt x="8024" y="13642"/>
                    <a:pt x="8065" y="13642"/>
                  </a:cubicBezTo>
                  <a:cubicBezTo>
                    <a:pt x="8113" y="13642"/>
                    <a:pt x="8157" y="13646"/>
                    <a:pt x="8191" y="13665"/>
                  </a:cubicBezTo>
                  <a:lnTo>
                    <a:pt x="8191" y="13665"/>
                  </a:lnTo>
                  <a:lnTo>
                    <a:pt x="8198" y="13664"/>
                  </a:lnTo>
                  <a:cubicBezTo>
                    <a:pt x="8199" y="13666"/>
                    <a:pt x="8201" y="13667"/>
                    <a:pt x="8203" y="13668"/>
                  </a:cubicBezTo>
                  <a:lnTo>
                    <a:pt x="8203" y="13668"/>
                  </a:lnTo>
                  <a:cubicBezTo>
                    <a:pt x="8281" y="13662"/>
                    <a:pt x="8378" y="13653"/>
                    <a:pt x="8450" y="13653"/>
                  </a:cubicBezTo>
                  <a:cubicBezTo>
                    <a:pt x="8446" y="13658"/>
                    <a:pt x="8449" y="13663"/>
                    <a:pt x="8442" y="13663"/>
                  </a:cubicBezTo>
                  <a:cubicBezTo>
                    <a:pt x="8441" y="13663"/>
                    <a:pt x="8439" y="13662"/>
                    <a:pt x="8436" y="13662"/>
                  </a:cubicBezTo>
                  <a:lnTo>
                    <a:pt x="8436" y="13662"/>
                  </a:lnTo>
                  <a:cubicBezTo>
                    <a:pt x="8448" y="13665"/>
                    <a:pt x="8458" y="13666"/>
                    <a:pt x="8466" y="13666"/>
                  </a:cubicBezTo>
                  <a:cubicBezTo>
                    <a:pt x="8525" y="13666"/>
                    <a:pt x="8518" y="13611"/>
                    <a:pt x="8582" y="13611"/>
                  </a:cubicBezTo>
                  <a:cubicBezTo>
                    <a:pt x="8592" y="13611"/>
                    <a:pt x="8603" y="13613"/>
                    <a:pt x="8617" y="13616"/>
                  </a:cubicBezTo>
                  <a:cubicBezTo>
                    <a:pt x="8677" y="13655"/>
                    <a:pt x="8555" y="13636"/>
                    <a:pt x="8592" y="13653"/>
                  </a:cubicBezTo>
                  <a:cubicBezTo>
                    <a:pt x="8597" y="13680"/>
                    <a:pt x="8615" y="13688"/>
                    <a:pt x="8639" y="13688"/>
                  </a:cubicBezTo>
                  <a:cubicBezTo>
                    <a:pt x="8670" y="13688"/>
                    <a:pt x="8712" y="13675"/>
                    <a:pt x="8751" y="13675"/>
                  </a:cubicBezTo>
                  <a:cubicBezTo>
                    <a:pt x="8773" y="13675"/>
                    <a:pt x="8794" y="13678"/>
                    <a:pt x="8812" y="13690"/>
                  </a:cubicBezTo>
                  <a:lnTo>
                    <a:pt x="8793" y="13694"/>
                  </a:lnTo>
                  <a:cubicBezTo>
                    <a:pt x="8804" y="13700"/>
                    <a:pt x="8816" y="13702"/>
                    <a:pt x="8829" y="13702"/>
                  </a:cubicBezTo>
                  <a:cubicBezTo>
                    <a:pt x="8881" y="13702"/>
                    <a:pt x="8948" y="13668"/>
                    <a:pt x="9021" y="13668"/>
                  </a:cubicBezTo>
                  <a:cubicBezTo>
                    <a:pt x="9026" y="13668"/>
                    <a:pt x="9031" y="13669"/>
                    <a:pt x="9037" y="13669"/>
                  </a:cubicBezTo>
                  <a:cubicBezTo>
                    <a:pt x="9037" y="13669"/>
                    <a:pt x="9032" y="13676"/>
                    <a:pt x="9037" y="13681"/>
                  </a:cubicBezTo>
                  <a:cubicBezTo>
                    <a:pt x="9104" y="13639"/>
                    <a:pt x="9232" y="13625"/>
                    <a:pt x="9324" y="13616"/>
                  </a:cubicBezTo>
                  <a:lnTo>
                    <a:pt x="9324" y="13616"/>
                  </a:lnTo>
                  <a:cubicBezTo>
                    <a:pt x="9296" y="13646"/>
                    <a:pt x="9283" y="13632"/>
                    <a:pt x="9301" y="13664"/>
                  </a:cubicBezTo>
                  <a:cubicBezTo>
                    <a:pt x="9343" y="13660"/>
                    <a:pt x="9287" y="13611"/>
                    <a:pt x="9373" y="13602"/>
                  </a:cubicBezTo>
                  <a:cubicBezTo>
                    <a:pt x="9401" y="13620"/>
                    <a:pt x="9461" y="13634"/>
                    <a:pt x="9468" y="13669"/>
                  </a:cubicBezTo>
                  <a:lnTo>
                    <a:pt x="9389" y="13671"/>
                  </a:lnTo>
                  <a:cubicBezTo>
                    <a:pt x="9403" y="13687"/>
                    <a:pt x="9420" y="13692"/>
                    <a:pt x="9437" y="13692"/>
                  </a:cubicBezTo>
                  <a:cubicBezTo>
                    <a:pt x="9467" y="13692"/>
                    <a:pt x="9498" y="13677"/>
                    <a:pt x="9525" y="13677"/>
                  </a:cubicBezTo>
                  <a:cubicBezTo>
                    <a:pt x="9529" y="13677"/>
                    <a:pt x="9532" y="13678"/>
                    <a:pt x="9535" y="13678"/>
                  </a:cubicBezTo>
                  <a:lnTo>
                    <a:pt x="9528" y="13697"/>
                  </a:lnTo>
                  <a:cubicBezTo>
                    <a:pt x="9646" y="13692"/>
                    <a:pt x="9653" y="13645"/>
                    <a:pt x="9767" y="13645"/>
                  </a:cubicBezTo>
                  <a:cubicBezTo>
                    <a:pt x="9772" y="13645"/>
                    <a:pt x="9778" y="13646"/>
                    <a:pt x="9783" y="13646"/>
                  </a:cubicBezTo>
                  <a:lnTo>
                    <a:pt x="9769" y="13630"/>
                  </a:lnTo>
                  <a:cubicBezTo>
                    <a:pt x="9788" y="13618"/>
                    <a:pt x="9800" y="13614"/>
                    <a:pt x="9811" y="13614"/>
                  </a:cubicBezTo>
                  <a:cubicBezTo>
                    <a:pt x="9833" y="13614"/>
                    <a:pt x="9842" y="13632"/>
                    <a:pt x="9867" y="13632"/>
                  </a:cubicBezTo>
                  <a:cubicBezTo>
                    <a:pt x="9876" y="13632"/>
                    <a:pt x="9887" y="13630"/>
                    <a:pt x="9901" y="13623"/>
                  </a:cubicBezTo>
                  <a:lnTo>
                    <a:pt x="9922" y="13671"/>
                  </a:lnTo>
                  <a:cubicBezTo>
                    <a:pt x="10006" y="13646"/>
                    <a:pt x="10089" y="13627"/>
                    <a:pt x="10175" y="13613"/>
                  </a:cubicBezTo>
                  <a:lnTo>
                    <a:pt x="10175" y="13613"/>
                  </a:lnTo>
                  <a:cubicBezTo>
                    <a:pt x="10126" y="13650"/>
                    <a:pt x="10027" y="13669"/>
                    <a:pt x="9964" y="13690"/>
                  </a:cubicBezTo>
                  <a:cubicBezTo>
                    <a:pt x="10013" y="13690"/>
                    <a:pt x="10124" y="13685"/>
                    <a:pt x="10150" y="13662"/>
                  </a:cubicBezTo>
                  <a:lnTo>
                    <a:pt x="10150" y="13662"/>
                  </a:lnTo>
                  <a:cubicBezTo>
                    <a:pt x="10135" y="13666"/>
                    <a:pt x="10116" y="13673"/>
                    <a:pt x="10100" y="13673"/>
                  </a:cubicBezTo>
                  <a:cubicBezTo>
                    <a:pt x="10095" y="13673"/>
                    <a:pt x="10091" y="13673"/>
                    <a:pt x="10087" y="13671"/>
                  </a:cubicBezTo>
                  <a:cubicBezTo>
                    <a:pt x="10150" y="13633"/>
                    <a:pt x="10221" y="13613"/>
                    <a:pt x="10292" y="13613"/>
                  </a:cubicBezTo>
                  <a:cubicBezTo>
                    <a:pt x="10300" y="13613"/>
                    <a:pt x="10307" y="13613"/>
                    <a:pt x="10314" y="13613"/>
                  </a:cubicBezTo>
                  <a:cubicBezTo>
                    <a:pt x="10298" y="13708"/>
                    <a:pt x="10558" y="13636"/>
                    <a:pt x="10625" y="13711"/>
                  </a:cubicBezTo>
                  <a:cubicBezTo>
                    <a:pt x="10668" y="13702"/>
                    <a:pt x="10710" y="13698"/>
                    <a:pt x="10753" y="13698"/>
                  </a:cubicBezTo>
                  <a:cubicBezTo>
                    <a:pt x="10870" y="13698"/>
                    <a:pt x="10988" y="13723"/>
                    <a:pt x="11121" y="13723"/>
                  </a:cubicBezTo>
                  <a:cubicBezTo>
                    <a:pt x="11129" y="13723"/>
                    <a:pt x="11138" y="13722"/>
                    <a:pt x="11146" y="13722"/>
                  </a:cubicBezTo>
                  <a:cubicBezTo>
                    <a:pt x="11077" y="13646"/>
                    <a:pt x="11202" y="13720"/>
                    <a:pt x="11190" y="13643"/>
                  </a:cubicBezTo>
                  <a:cubicBezTo>
                    <a:pt x="11212" y="13640"/>
                    <a:pt x="11228" y="13638"/>
                    <a:pt x="11239" y="13638"/>
                  </a:cubicBezTo>
                  <a:cubicBezTo>
                    <a:pt x="11249" y="13638"/>
                    <a:pt x="11254" y="13640"/>
                    <a:pt x="11255" y="13643"/>
                  </a:cubicBezTo>
                  <a:cubicBezTo>
                    <a:pt x="11255" y="13643"/>
                    <a:pt x="11255" y="13643"/>
                    <a:pt x="11255" y="13643"/>
                  </a:cubicBezTo>
                  <a:lnTo>
                    <a:pt x="11255" y="13643"/>
                  </a:lnTo>
                  <a:lnTo>
                    <a:pt x="11255" y="13643"/>
                  </a:lnTo>
                  <a:lnTo>
                    <a:pt x="11255" y="13643"/>
                  </a:lnTo>
                  <a:cubicBezTo>
                    <a:pt x="11265" y="13655"/>
                    <a:pt x="11170" y="13697"/>
                    <a:pt x="11248" y="13718"/>
                  </a:cubicBezTo>
                  <a:cubicBezTo>
                    <a:pt x="11186" y="13687"/>
                    <a:pt x="11350" y="13678"/>
                    <a:pt x="11255" y="13643"/>
                  </a:cubicBezTo>
                  <a:lnTo>
                    <a:pt x="11255" y="13643"/>
                  </a:lnTo>
                  <a:lnTo>
                    <a:pt x="11397" y="13685"/>
                  </a:lnTo>
                  <a:cubicBezTo>
                    <a:pt x="11429" y="13708"/>
                    <a:pt x="11355" y="13704"/>
                    <a:pt x="11360" y="13720"/>
                  </a:cubicBezTo>
                  <a:cubicBezTo>
                    <a:pt x="11457" y="13727"/>
                    <a:pt x="11399" y="13752"/>
                    <a:pt x="11464" y="13773"/>
                  </a:cubicBezTo>
                  <a:cubicBezTo>
                    <a:pt x="11455" y="13751"/>
                    <a:pt x="11479" y="13740"/>
                    <a:pt x="11516" y="13740"/>
                  </a:cubicBezTo>
                  <a:cubicBezTo>
                    <a:pt x="11528" y="13740"/>
                    <a:pt x="11541" y="13741"/>
                    <a:pt x="11554" y="13743"/>
                  </a:cubicBezTo>
                  <a:lnTo>
                    <a:pt x="11476" y="13708"/>
                  </a:lnTo>
                  <a:cubicBezTo>
                    <a:pt x="11498" y="13702"/>
                    <a:pt x="11516" y="13699"/>
                    <a:pt x="11532" y="13699"/>
                  </a:cubicBezTo>
                  <a:cubicBezTo>
                    <a:pt x="11594" y="13699"/>
                    <a:pt x="11611" y="13742"/>
                    <a:pt x="11673" y="13742"/>
                  </a:cubicBezTo>
                  <a:cubicBezTo>
                    <a:pt x="11690" y="13742"/>
                    <a:pt x="11709" y="13739"/>
                    <a:pt x="11733" y="13732"/>
                  </a:cubicBezTo>
                  <a:lnTo>
                    <a:pt x="11733" y="13732"/>
                  </a:lnTo>
                  <a:lnTo>
                    <a:pt x="11689" y="13757"/>
                  </a:lnTo>
                  <a:cubicBezTo>
                    <a:pt x="11761" y="13743"/>
                    <a:pt x="11951" y="13757"/>
                    <a:pt x="12020" y="13694"/>
                  </a:cubicBezTo>
                  <a:lnTo>
                    <a:pt x="12020" y="13694"/>
                  </a:lnTo>
                  <a:cubicBezTo>
                    <a:pt x="12034" y="13704"/>
                    <a:pt x="12050" y="13725"/>
                    <a:pt x="12018" y="13732"/>
                  </a:cubicBezTo>
                  <a:cubicBezTo>
                    <a:pt x="12026" y="13732"/>
                    <a:pt x="12033" y="13732"/>
                    <a:pt x="12041" y="13732"/>
                  </a:cubicBezTo>
                  <a:cubicBezTo>
                    <a:pt x="12171" y="13732"/>
                    <a:pt x="12320" y="13691"/>
                    <a:pt x="12440" y="13691"/>
                  </a:cubicBezTo>
                  <a:cubicBezTo>
                    <a:pt x="12472" y="13691"/>
                    <a:pt x="12501" y="13694"/>
                    <a:pt x="12528" y="13701"/>
                  </a:cubicBezTo>
                  <a:lnTo>
                    <a:pt x="12514" y="13720"/>
                  </a:lnTo>
                  <a:cubicBezTo>
                    <a:pt x="12539" y="13716"/>
                    <a:pt x="12559" y="13698"/>
                    <a:pt x="12584" y="13698"/>
                  </a:cubicBezTo>
                  <a:cubicBezTo>
                    <a:pt x="12592" y="13698"/>
                    <a:pt x="12600" y="13699"/>
                    <a:pt x="12609" y="13704"/>
                  </a:cubicBezTo>
                  <a:cubicBezTo>
                    <a:pt x="12607" y="13713"/>
                    <a:pt x="12598" y="13725"/>
                    <a:pt x="12611" y="13725"/>
                  </a:cubicBezTo>
                  <a:cubicBezTo>
                    <a:pt x="12625" y="13719"/>
                    <a:pt x="12676" y="13699"/>
                    <a:pt x="12716" y="13699"/>
                  </a:cubicBezTo>
                  <a:cubicBezTo>
                    <a:pt x="12724" y="13699"/>
                    <a:pt x="12730" y="13700"/>
                    <a:pt x="12737" y="13701"/>
                  </a:cubicBezTo>
                  <a:lnTo>
                    <a:pt x="12702" y="13722"/>
                  </a:lnTo>
                  <a:cubicBezTo>
                    <a:pt x="12725" y="13726"/>
                    <a:pt x="12747" y="13727"/>
                    <a:pt x="12768" y="13727"/>
                  </a:cubicBezTo>
                  <a:cubicBezTo>
                    <a:pt x="12893" y="13727"/>
                    <a:pt x="12976" y="13670"/>
                    <a:pt x="13094" y="13660"/>
                  </a:cubicBezTo>
                  <a:cubicBezTo>
                    <a:pt x="13094" y="13715"/>
                    <a:pt x="13224" y="13732"/>
                    <a:pt x="13288" y="13741"/>
                  </a:cubicBezTo>
                  <a:lnTo>
                    <a:pt x="13288" y="13750"/>
                  </a:lnTo>
                  <a:cubicBezTo>
                    <a:pt x="13297" y="13750"/>
                    <a:pt x="13305" y="13750"/>
                    <a:pt x="13313" y="13750"/>
                  </a:cubicBezTo>
                  <a:cubicBezTo>
                    <a:pt x="13492" y="13750"/>
                    <a:pt x="13623" y="13703"/>
                    <a:pt x="13794" y="13681"/>
                  </a:cubicBezTo>
                  <a:cubicBezTo>
                    <a:pt x="13903" y="13738"/>
                    <a:pt x="14169" y="13706"/>
                    <a:pt x="14346" y="13738"/>
                  </a:cubicBezTo>
                  <a:cubicBezTo>
                    <a:pt x="14318" y="13729"/>
                    <a:pt x="14350" y="13697"/>
                    <a:pt x="14383" y="13692"/>
                  </a:cubicBezTo>
                  <a:cubicBezTo>
                    <a:pt x="14387" y="13693"/>
                    <a:pt x="14392" y="13694"/>
                    <a:pt x="14397" y="13694"/>
                  </a:cubicBezTo>
                  <a:cubicBezTo>
                    <a:pt x="14423" y="13694"/>
                    <a:pt x="14455" y="13681"/>
                    <a:pt x="14474" y="13681"/>
                  </a:cubicBezTo>
                  <a:cubicBezTo>
                    <a:pt x="14487" y="13681"/>
                    <a:pt x="14494" y="13686"/>
                    <a:pt x="14492" y="13704"/>
                  </a:cubicBezTo>
                  <a:lnTo>
                    <a:pt x="14475" y="13704"/>
                  </a:lnTo>
                  <a:cubicBezTo>
                    <a:pt x="14497" y="13737"/>
                    <a:pt x="14544" y="13742"/>
                    <a:pt x="14592" y="13742"/>
                  </a:cubicBezTo>
                  <a:cubicBezTo>
                    <a:pt x="14606" y="13742"/>
                    <a:pt x="14621" y="13742"/>
                    <a:pt x="14634" y="13741"/>
                  </a:cubicBezTo>
                  <a:lnTo>
                    <a:pt x="14634" y="13741"/>
                  </a:lnTo>
                  <a:cubicBezTo>
                    <a:pt x="14577" y="13794"/>
                    <a:pt x="14523" y="13849"/>
                    <a:pt x="14471" y="13908"/>
                  </a:cubicBezTo>
                  <a:lnTo>
                    <a:pt x="14475" y="13868"/>
                  </a:lnTo>
                  <a:lnTo>
                    <a:pt x="14475" y="13868"/>
                  </a:lnTo>
                  <a:cubicBezTo>
                    <a:pt x="14415" y="13924"/>
                    <a:pt x="14473" y="14014"/>
                    <a:pt x="14422" y="14068"/>
                  </a:cubicBezTo>
                  <a:lnTo>
                    <a:pt x="14369" y="14047"/>
                  </a:lnTo>
                  <a:cubicBezTo>
                    <a:pt x="14269" y="14149"/>
                    <a:pt x="14135" y="14218"/>
                    <a:pt x="14070" y="14353"/>
                  </a:cubicBezTo>
                  <a:cubicBezTo>
                    <a:pt x="14060" y="14341"/>
                    <a:pt x="14063" y="14325"/>
                    <a:pt x="14072" y="14313"/>
                  </a:cubicBezTo>
                  <a:lnTo>
                    <a:pt x="14072" y="14313"/>
                  </a:lnTo>
                  <a:cubicBezTo>
                    <a:pt x="14025" y="14360"/>
                    <a:pt x="13876" y="14465"/>
                    <a:pt x="13926" y="14502"/>
                  </a:cubicBezTo>
                  <a:lnTo>
                    <a:pt x="13926" y="14502"/>
                  </a:lnTo>
                  <a:cubicBezTo>
                    <a:pt x="13924" y="14501"/>
                    <a:pt x="13922" y="14501"/>
                    <a:pt x="13921" y="14501"/>
                  </a:cubicBezTo>
                  <a:cubicBezTo>
                    <a:pt x="13883" y="14501"/>
                    <a:pt x="13820" y="14615"/>
                    <a:pt x="13785" y="14677"/>
                  </a:cubicBezTo>
                  <a:lnTo>
                    <a:pt x="13768" y="14643"/>
                  </a:lnTo>
                  <a:cubicBezTo>
                    <a:pt x="13754" y="14721"/>
                    <a:pt x="13761" y="14731"/>
                    <a:pt x="13708" y="14805"/>
                  </a:cubicBezTo>
                  <a:cubicBezTo>
                    <a:pt x="13704" y="14807"/>
                    <a:pt x="13700" y="14808"/>
                    <a:pt x="13697" y="14808"/>
                  </a:cubicBezTo>
                  <a:cubicBezTo>
                    <a:pt x="13686" y="14808"/>
                    <a:pt x="13681" y="14798"/>
                    <a:pt x="13694" y="14788"/>
                  </a:cubicBezTo>
                  <a:lnTo>
                    <a:pt x="13694" y="14788"/>
                  </a:lnTo>
                  <a:cubicBezTo>
                    <a:pt x="13640" y="14823"/>
                    <a:pt x="13682" y="14848"/>
                    <a:pt x="13611" y="14895"/>
                  </a:cubicBezTo>
                  <a:lnTo>
                    <a:pt x="13618" y="14856"/>
                  </a:lnTo>
                  <a:lnTo>
                    <a:pt x="13618" y="14856"/>
                  </a:lnTo>
                  <a:cubicBezTo>
                    <a:pt x="13562" y="14907"/>
                    <a:pt x="13576" y="14911"/>
                    <a:pt x="13564" y="14958"/>
                  </a:cubicBezTo>
                  <a:cubicBezTo>
                    <a:pt x="13546" y="14997"/>
                    <a:pt x="13479" y="15039"/>
                    <a:pt x="13443" y="15039"/>
                  </a:cubicBezTo>
                  <a:cubicBezTo>
                    <a:pt x="13438" y="15039"/>
                    <a:pt x="13433" y="15038"/>
                    <a:pt x="13430" y="15037"/>
                  </a:cubicBezTo>
                  <a:lnTo>
                    <a:pt x="13430" y="15037"/>
                  </a:lnTo>
                  <a:cubicBezTo>
                    <a:pt x="13437" y="15074"/>
                    <a:pt x="13421" y="15109"/>
                    <a:pt x="13390" y="15129"/>
                  </a:cubicBezTo>
                  <a:cubicBezTo>
                    <a:pt x="13377" y="15125"/>
                    <a:pt x="13383" y="15109"/>
                    <a:pt x="13386" y="15099"/>
                  </a:cubicBezTo>
                  <a:lnTo>
                    <a:pt x="13386" y="15099"/>
                  </a:lnTo>
                  <a:cubicBezTo>
                    <a:pt x="13281" y="15171"/>
                    <a:pt x="13286" y="15259"/>
                    <a:pt x="13200" y="15294"/>
                  </a:cubicBezTo>
                  <a:cubicBezTo>
                    <a:pt x="13195" y="15291"/>
                    <a:pt x="13189" y="15288"/>
                    <a:pt x="13183" y="15288"/>
                  </a:cubicBezTo>
                  <a:cubicBezTo>
                    <a:pt x="13181" y="15288"/>
                    <a:pt x="13179" y="15289"/>
                    <a:pt x="13177" y="15289"/>
                  </a:cubicBezTo>
                  <a:cubicBezTo>
                    <a:pt x="13214" y="15250"/>
                    <a:pt x="13256" y="15211"/>
                    <a:pt x="13300" y="15173"/>
                  </a:cubicBezTo>
                  <a:cubicBezTo>
                    <a:pt x="13295" y="15169"/>
                    <a:pt x="13289" y="15168"/>
                    <a:pt x="13282" y="15168"/>
                  </a:cubicBezTo>
                  <a:cubicBezTo>
                    <a:pt x="13272" y="15168"/>
                    <a:pt x="13260" y="15171"/>
                    <a:pt x="13249" y="15171"/>
                  </a:cubicBezTo>
                  <a:cubicBezTo>
                    <a:pt x="13234" y="15171"/>
                    <a:pt x="13224" y="15164"/>
                    <a:pt x="13230" y="15127"/>
                  </a:cubicBezTo>
                  <a:lnTo>
                    <a:pt x="13230" y="15127"/>
                  </a:lnTo>
                  <a:cubicBezTo>
                    <a:pt x="13203" y="15190"/>
                    <a:pt x="13163" y="15303"/>
                    <a:pt x="13098" y="15347"/>
                  </a:cubicBezTo>
                  <a:cubicBezTo>
                    <a:pt x="13096" y="15348"/>
                    <a:pt x="13093" y="15349"/>
                    <a:pt x="13090" y="15349"/>
                  </a:cubicBezTo>
                  <a:cubicBezTo>
                    <a:pt x="13087" y="15349"/>
                    <a:pt x="13084" y="15348"/>
                    <a:pt x="13082" y="15347"/>
                  </a:cubicBezTo>
                  <a:lnTo>
                    <a:pt x="13087" y="15340"/>
                  </a:lnTo>
                  <a:lnTo>
                    <a:pt x="13087" y="15340"/>
                  </a:lnTo>
                  <a:cubicBezTo>
                    <a:pt x="13073" y="15350"/>
                    <a:pt x="13061" y="15364"/>
                    <a:pt x="13057" y="15377"/>
                  </a:cubicBezTo>
                  <a:cubicBezTo>
                    <a:pt x="13036" y="15389"/>
                    <a:pt x="13020" y="15403"/>
                    <a:pt x="13003" y="15417"/>
                  </a:cubicBezTo>
                  <a:cubicBezTo>
                    <a:pt x="13001" y="15416"/>
                    <a:pt x="12999" y="15415"/>
                    <a:pt x="12997" y="15415"/>
                  </a:cubicBezTo>
                  <a:cubicBezTo>
                    <a:pt x="12970" y="15415"/>
                    <a:pt x="12927" y="15472"/>
                    <a:pt x="12901" y="15498"/>
                  </a:cubicBezTo>
                  <a:cubicBezTo>
                    <a:pt x="12923" y="15517"/>
                    <a:pt x="12899" y="15543"/>
                    <a:pt x="12922" y="15543"/>
                  </a:cubicBezTo>
                  <a:cubicBezTo>
                    <a:pt x="12927" y="15543"/>
                    <a:pt x="12934" y="15542"/>
                    <a:pt x="12943" y="15540"/>
                  </a:cubicBezTo>
                  <a:cubicBezTo>
                    <a:pt x="12937" y="15540"/>
                    <a:pt x="12942" y="15534"/>
                    <a:pt x="12952" y="15521"/>
                  </a:cubicBezTo>
                  <a:lnTo>
                    <a:pt x="12952" y="15521"/>
                  </a:lnTo>
                  <a:cubicBezTo>
                    <a:pt x="12952" y="15521"/>
                    <a:pt x="12952" y="15521"/>
                    <a:pt x="12952" y="15521"/>
                  </a:cubicBezTo>
                  <a:cubicBezTo>
                    <a:pt x="12955" y="15517"/>
                    <a:pt x="12957" y="15514"/>
                    <a:pt x="12959" y="15512"/>
                  </a:cubicBezTo>
                  <a:lnTo>
                    <a:pt x="12968" y="15501"/>
                  </a:lnTo>
                  <a:lnTo>
                    <a:pt x="12968" y="15501"/>
                  </a:lnTo>
                  <a:cubicBezTo>
                    <a:pt x="12967" y="15504"/>
                    <a:pt x="12965" y="15507"/>
                    <a:pt x="12962" y="15510"/>
                  </a:cubicBezTo>
                  <a:cubicBezTo>
                    <a:pt x="12958" y="15514"/>
                    <a:pt x="12955" y="15518"/>
                    <a:pt x="12952" y="15521"/>
                  </a:cubicBezTo>
                  <a:lnTo>
                    <a:pt x="12952" y="15521"/>
                  </a:lnTo>
                  <a:cubicBezTo>
                    <a:pt x="12959" y="15519"/>
                    <a:pt x="12964" y="15517"/>
                    <a:pt x="12969" y="15514"/>
                  </a:cubicBezTo>
                  <a:lnTo>
                    <a:pt x="12969" y="15500"/>
                  </a:lnTo>
                  <a:lnTo>
                    <a:pt x="12968" y="15501"/>
                  </a:lnTo>
                  <a:lnTo>
                    <a:pt x="12968" y="15501"/>
                  </a:lnTo>
                  <a:cubicBezTo>
                    <a:pt x="12969" y="15499"/>
                    <a:pt x="12970" y="15497"/>
                    <a:pt x="12971" y="15496"/>
                  </a:cubicBezTo>
                  <a:lnTo>
                    <a:pt x="12971" y="15500"/>
                  </a:lnTo>
                  <a:cubicBezTo>
                    <a:pt x="12989" y="15482"/>
                    <a:pt x="13013" y="15459"/>
                    <a:pt x="13038" y="15428"/>
                  </a:cubicBezTo>
                  <a:lnTo>
                    <a:pt x="13038" y="15428"/>
                  </a:lnTo>
                  <a:cubicBezTo>
                    <a:pt x="13033" y="15468"/>
                    <a:pt x="13008" y="15500"/>
                    <a:pt x="12973" y="15517"/>
                  </a:cubicBezTo>
                  <a:cubicBezTo>
                    <a:pt x="12973" y="15542"/>
                    <a:pt x="12975" y="15568"/>
                    <a:pt x="12973" y="15595"/>
                  </a:cubicBezTo>
                  <a:cubicBezTo>
                    <a:pt x="12908" y="15597"/>
                    <a:pt x="12826" y="15643"/>
                    <a:pt x="12787" y="15643"/>
                  </a:cubicBezTo>
                  <a:cubicBezTo>
                    <a:pt x="12783" y="15643"/>
                    <a:pt x="12779" y="15643"/>
                    <a:pt x="12776" y="15642"/>
                  </a:cubicBezTo>
                  <a:cubicBezTo>
                    <a:pt x="12707" y="15741"/>
                    <a:pt x="12586" y="15853"/>
                    <a:pt x="12579" y="15952"/>
                  </a:cubicBezTo>
                  <a:cubicBezTo>
                    <a:pt x="12569" y="15968"/>
                    <a:pt x="12558" y="15972"/>
                    <a:pt x="12548" y="15972"/>
                  </a:cubicBezTo>
                  <a:cubicBezTo>
                    <a:pt x="12538" y="15972"/>
                    <a:pt x="12529" y="15969"/>
                    <a:pt x="12521" y="15969"/>
                  </a:cubicBezTo>
                  <a:cubicBezTo>
                    <a:pt x="12530" y="15950"/>
                    <a:pt x="12549" y="15934"/>
                    <a:pt x="12549" y="15920"/>
                  </a:cubicBezTo>
                  <a:lnTo>
                    <a:pt x="12549" y="15920"/>
                  </a:lnTo>
                  <a:cubicBezTo>
                    <a:pt x="12512" y="15980"/>
                    <a:pt x="12410" y="16068"/>
                    <a:pt x="12431" y="16112"/>
                  </a:cubicBezTo>
                  <a:cubicBezTo>
                    <a:pt x="12417" y="16121"/>
                    <a:pt x="12408" y="16124"/>
                    <a:pt x="12403" y="16124"/>
                  </a:cubicBezTo>
                  <a:cubicBezTo>
                    <a:pt x="12389" y="16124"/>
                    <a:pt x="12399" y="16101"/>
                    <a:pt x="12394" y="16101"/>
                  </a:cubicBezTo>
                  <a:lnTo>
                    <a:pt x="12394" y="16101"/>
                  </a:lnTo>
                  <a:cubicBezTo>
                    <a:pt x="12390" y="16101"/>
                    <a:pt x="12381" y="16110"/>
                    <a:pt x="12356" y="16138"/>
                  </a:cubicBezTo>
                  <a:lnTo>
                    <a:pt x="12356" y="16117"/>
                  </a:lnTo>
                  <a:cubicBezTo>
                    <a:pt x="12145" y="16227"/>
                    <a:pt x="12172" y="16456"/>
                    <a:pt x="11944" y="16575"/>
                  </a:cubicBezTo>
                  <a:lnTo>
                    <a:pt x="11944" y="16575"/>
                  </a:lnTo>
                  <a:cubicBezTo>
                    <a:pt x="11946" y="16574"/>
                    <a:pt x="11948" y="16574"/>
                    <a:pt x="11949" y="16574"/>
                  </a:cubicBezTo>
                  <a:cubicBezTo>
                    <a:pt x="11952" y="16574"/>
                    <a:pt x="11954" y="16575"/>
                    <a:pt x="11955" y="16576"/>
                  </a:cubicBezTo>
                  <a:cubicBezTo>
                    <a:pt x="11719" y="16754"/>
                    <a:pt x="11554" y="17033"/>
                    <a:pt x="11302" y="17193"/>
                  </a:cubicBezTo>
                  <a:cubicBezTo>
                    <a:pt x="11234" y="17244"/>
                    <a:pt x="11248" y="17269"/>
                    <a:pt x="11230" y="17320"/>
                  </a:cubicBezTo>
                  <a:lnTo>
                    <a:pt x="11190" y="17306"/>
                  </a:lnTo>
                  <a:lnTo>
                    <a:pt x="11160" y="17399"/>
                  </a:lnTo>
                  <a:cubicBezTo>
                    <a:pt x="11098" y="17508"/>
                    <a:pt x="10947" y="17485"/>
                    <a:pt x="10880" y="17638"/>
                  </a:cubicBezTo>
                  <a:lnTo>
                    <a:pt x="10912" y="17640"/>
                  </a:lnTo>
                  <a:cubicBezTo>
                    <a:pt x="10873" y="17673"/>
                    <a:pt x="10815" y="17754"/>
                    <a:pt x="10792" y="17754"/>
                  </a:cubicBezTo>
                  <a:cubicBezTo>
                    <a:pt x="10789" y="17754"/>
                    <a:pt x="10786" y="17752"/>
                    <a:pt x="10785" y="17749"/>
                  </a:cubicBezTo>
                  <a:lnTo>
                    <a:pt x="10785" y="17749"/>
                  </a:lnTo>
                  <a:cubicBezTo>
                    <a:pt x="10782" y="17756"/>
                    <a:pt x="10789" y="17781"/>
                    <a:pt x="10764" y="17786"/>
                  </a:cubicBezTo>
                  <a:lnTo>
                    <a:pt x="10750" y="17774"/>
                  </a:lnTo>
                  <a:lnTo>
                    <a:pt x="10678" y="17895"/>
                  </a:lnTo>
                  <a:cubicBezTo>
                    <a:pt x="10660" y="17909"/>
                    <a:pt x="10647" y="17914"/>
                    <a:pt x="10637" y="17914"/>
                  </a:cubicBezTo>
                  <a:cubicBezTo>
                    <a:pt x="10617" y="17914"/>
                    <a:pt x="10611" y="17891"/>
                    <a:pt x="10590" y="17891"/>
                  </a:cubicBezTo>
                  <a:cubicBezTo>
                    <a:pt x="10576" y="17891"/>
                    <a:pt x="10556" y="17901"/>
                    <a:pt x="10520" y="17934"/>
                  </a:cubicBezTo>
                  <a:cubicBezTo>
                    <a:pt x="10487" y="17979"/>
                    <a:pt x="10449" y="18085"/>
                    <a:pt x="10470" y="18085"/>
                  </a:cubicBezTo>
                  <a:cubicBezTo>
                    <a:pt x="10470" y="18085"/>
                    <a:pt x="10471" y="18085"/>
                    <a:pt x="10472" y="18085"/>
                  </a:cubicBezTo>
                  <a:cubicBezTo>
                    <a:pt x="10484" y="18073"/>
                    <a:pt x="10507" y="18060"/>
                    <a:pt x="10524" y="18060"/>
                  </a:cubicBezTo>
                  <a:cubicBezTo>
                    <a:pt x="10529" y="18060"/>
                    <a:pt x="10533" y="18062"/>
                    <a:pt x="10537" y="18064"/>
                  </a:cubicBezTo>
                  <a:lnTo>
                    <a:pt x="10509" y="18108"/>
                  </a:lnTo>
                  <a:cubicBezTo>
                    <a:pt x="10534" y="18143"/>
                    <a:pt x="10548" y="18189"/>
                    <a:pt x="10598" y="18189"/>
                  </a:cubicBezTo>
                  <a:cubicBezTo>
                    <a:pt x="10617" y="18189"/>
                    <a:pt x="10642" y="18182"/>
                    <a:pt x="10676" y="18164"/>
                  </a:cubicBezTo>
                  <a:lnTo>
                    <a:pt x="10715" y="18076"/>
                  </a:lnTo>
                  <a:lnTo>
                    <a:pt x="10755" y="18076"/>
                  </a:lnTo>
                  <a:lnTo>
                    <a:pt x="10704" y="18132"/>
                  </a:lnTo>
                  <a:cubicBezTo>
                    <a:pt x="10752" y="18120"/>
                    <a:pt x="10755" y="18083"/>
                    <a:pt x="10764" y="18050"/>
                  </a:cubicBezTo>
                  <a:cubicBezTo>
                    <a:pt x="10771" y="18052"/>
                    <a:pt x="10778" y="18053"/>
                    <a:pt x="10785" y="18053"/>
                  </a:cubicBezTo>
                  <a:cubicBezTo>
                    <a:pt x="10795" y="18053"/>
                    <a:pt x="10805" y="18051"/>
                    <a:pt x="10815" y="18046"/>
                  </a:cubicBezTo>
                  <a:lnTo>
                    <a:pt x="10836" y="17944"/>
                  </a:lnTo>
                  <a:cubicBezTo>
                    <a:pt x="10853" y="17951"/>
                    <a:pt x="10847" y="17982"/>
                    <a:pt x="10865" y="17982"/>
                  </a:cubicBezTo>
                  <a:cubicBezTo>
                    <a:pt x="10871" y="17982"/>
                    <a:pt x="10879" y="17979"/>
                    <a:pt x="10891" y="17972"/>
                  </a:cubicBezTo>
                  <a:cubicBezTo>
                    <a:pt x="10901" y="17923"/>
                    <a:pt x="10826" y="17962"/>
                    <a:pt x="10861" y="17902"/>
                  </a:cubicBezTo>
                  <a:cubicBezTo>
                    <a:pt x="10912" y="17890"/>
                    <a:pt x="10917" y="17914"/>
                    <a:pt x="10938" y="17863"/>
                  </a:cubicBezTo>
                  <a:cubicBezTo>
                    <a:pt x="10952" y="17867"/>
                    <a:pt x="10952" y="17879"/>
                    <a:pt x="10946" y="17894"/>
                  </a:cubicBezTo>
                  <a:lnTo>
                    <a:pt x="10946" y="17894"/>
                  </a:lnTo>
                  <a:cubicBezTo>
                    <a:pt x="10968" y="17851"/>
                    <a:pt x="11021" y="17809"/>
                    <a:pt x="11017" y="17772"/>
                  </a:cubicBezTo>
                  <a:cubicBezTo>
                    <a:pt x="11061" y="17766"/>
                    <a:pt x="11100" y="17692"/>
                    <a:pt x="11134" y="17692"/>
                  </a:cubicBezTo>
                  <a:cubicBezTo>
                    <a:pt x="11140" y="17692"/>
                    <a:pt x="11147" y="17695"/>
                    <a:pt x="11153" y="17703"/>
                  </a:cubicBezTo>
                  <a:cubicBezTo>
                    <a:pt x="11160" y="17659"/>
                    <a:pt x="11179" y="17619"/>
                    <a:pt x="11207" y="17584"/>
                  </a:cubicBezTo>
                  <a:lnTo>
                    <a:pt x="11207" y="17584"/>
                  </a:lnTo>
                  <a:cubicBezTo>
                    <a:pt x="11205" y="17604"/>
                    <a:pt x="11209" y="17612"/>
                    <a:pt x="11216" y="17612"/>
                  </a:cubicBezTo>
                  <a:cubicBezTo>
                    <a:pt x="11239" y="17612"/>
                    <a:pt x="11299" y="17528"/>
                    <a:pt x="11334" y="17528"/>
                  </a:cubicBezTo>
                  <a:cubicBezTo>
                    <a:pt x="11342" y="17528"/>
                    <a:pt x="11348" y="17532"/>
                    <a:pt x="11353" y="17540"/>
                  </a:cubicBezTo>
                  <a:cubicBezTo>
                    <a:pt x="11350" y="17459"/>
                    <a:pt x="11478" y="17380"/>
                    <a:pt x="11524" y="17285"/>
                  </a:cubicBezTo>
                  <a:lnTo>
                    <a:pt x="11524" y="17285"/>
                  </a:lnTo>
                  <a:cubicBezTo>
                    <a:pt x="11522" y="17293"/>
                    <a:pt x="11522" y="17303"/>
                    <a:pt x="11517" y="17309"/>
                  </a:cubicBezTo>
                  <a:lnTo>
                    <a:pt x="11517" y="17309"/>
                  </a:lnTo>
                  <a:cubicBezTo>
                    <a:pt x="11558" y="17276"/>
                    <a:pt x="11581" y="17278"/>
                    <a:pt x="11615" y="17260"/>
                  </a:cubicBezTo>
                  <a:cubicBezTo>
                    <a:pt x="11585" y="17220"/>
                    <a:pt x="11638" y="17151"/>
                    <a:pt x="11649" y="17098"/>
                  </a:cubicBezTo>
                  <a:cubicBezTo>
                    <a:pt x="11656" y="17096"/>
                    <a:pt x="11662" y="17096"/>
                    <a:pt x="11667" y="17096"/>
                  </a:cubicBezTo>
                  <a:cubicBezTo>
                    <a:pt x="11717" y="17096"/>
                    <a:pt x="11663" y="17169"/>
                    <a:pt x="11707" y="17183"/>
                  </a:cubicBezTo>
                  <a:cubicBezTo>
                    <a:pt x="11675" y="17158"/>
                    <a:pt x="11763" y="17072"/>
                    <a:pt x="11721" y="17065"/>
                  </a:cubicBezTo>
                  <a:cubicBezTo>
                    <a:pt x="11759" y="17054"/>
                    <a:pt x="11765" y="17048"/>
                    <a:pt x="11779" y="17048"/>
                  </a:cubicBezTo>
                  <a:cubicBezTo>
                    <a:pt x="11786" y="17048"/>
                    <a:pt x="11795" y="17050"/>
                    <a:pt x="11812" y="17054"/>
                  </a:cubicBezTo>
                  <a:cubicBezTo>
                    <a:pt x="11775" y="17003"/>
                    <a:pt x="11837" y="17012"/>
                    <a:pt x="11842" y="16954"/>
                  </a:cubicBezTo>
                  <a:cubicBezTo>
                    <a:pt x="11862" y="16945"/>
                    <a:pt x="11875" y="16943"/>
                    <a:pt x="11884" y="16943"/>
                  </a:cubicBezTo>
                  <a:cubicBezTo>
                    <a:pt x="11895" y="16943"/>
                    <a:pt x="11901" y="16946"/>
                    <a:pt x="11906" y="16946"/>
                  </a:cubicBezTo>
                  <a:cubicBezTo>
                    <a:pt x="11915" y="16946"/>
                    <a:pt x="11922" y="16939"/>
                    <a:pt x="11942" y="16907"/>
                  </a:cubicBezTo>
                  <a:lnTo>
                    <a:pt x="11942" y="16910"/>
                  </a:lnTo>
                  <a:cubicBezTo>
                    <a:pt x="11946" y="16908"/>
                    <a:pt x="11949" y="16907"/>
                    <a:pt x="11952" y="16907"/>
                  </a:cubicBezTo>
                  <a:cubicBezTo>
                    <a:pt x="11974" y="16907"/>
                    <a:pt x="11946" y="16964"/>
                    <a:pt x="11944" y="16968"/>
                  </a:cubicBezTo>
                  <a:cubicBezTo>
                    <a:pt x="12004" y="16910"/>
                    <a:pt x="11939" y="16910"/>
                    <a:pt x="11932" y="16877"/>
                  </a:cubicBezTo>
                  <a:cubicBezTo>
                    <a:pt x="11955" y="16848"/>
                    <a:pt x="11969" y="16838"/>
                    <a:pt x="11980" y="16838"/>
                  </a:cubicBezTo>
                  <a:cubicBezTo>
                    <a:pt x="11996" y="16838"/>
                    <a:pt x="12004" y="16862"/>
                    <a:pt x="12026" y="16862"/>
                  </a:cubicBezTo>
                  <a:cubicBezTo>
                    <a:pt x="12028" y="16862"/>
                    <a:pt x="12030" y="16861"/>
                    <a:pt x="12032" y="16861"/>
                  </a:cubicBezTo>
                  <a:cubicBezTo>
                    <a:pt x="12067" y="16808"/>
                    <a:pt x="12071" y="16743"/>
                    <a:pt x="12104" y="16710"/>
                  </a:cubicBezTo>
                  <a:cubicBezTo>
                    <a:pt x="12113" y="16715"/>
                    <a:pt x="12120" y="16710"/>
                    <a:pt x="12120" y="16724"/>
                  </a:cubicBezTo>
                  <a:cubicBezTo>
                    <a:pt x="12141" y="16650"/>
                    <a:pt x="12259" y="16583"/>
                    <a:pt x="12280" y="16495"/>
                  </a:cubicBezTo>
                  <a:lnTo>
                    <a:pt x="12296" y="16495"/>
                  </a:lnTo>
                  <a:cubicBezTo>
                    <a:pt x="12275" y="16490"/>
                    <a:pt x="12254" y="16476"/>
                    <a:pt x="12243" y="16458"/>
                  </a:cubicBezTo>
                  <a:cubicBezTo>
                    <a:pt x="12266" y="16435"/>
                    <a:pt x="12270" y="16398"/>
                    <a:pt x="12295" y="16398"/>
                  </a:cubicBezTo>
                  <a:cubicBezTo>
                    <a:pt x="12297" y="16398"/>
                    <a:pt x="12300" y="16399"/>
                    <a:pt x="12303" y="16400"/>
                  </a:cubicBezTo>
                  <a:cubicBezTo>
                    <a:pt x="12285" y="16416"/>
                    <a:pt x="12292" y="16428"/>
                    <a:pt x="12292" y="16442"/>
                  </a:cubicBezTo>
                  <a:lnTo>
                    <a:pt x="12310" y="16404"/>
                  </a:lnTo>
                  <a:lnTo>
                    <a:pt x="12310" y="16404"/>
                  </a:lnTo>
                  <a:cubicBezTo>
                    <a:pt x="12366" y="16409"/>
                    <a:pt x="12282" y="16453"/>
                    <a:pt x="12305" y="16474"/>
                  </a:cubicBezTo>
                  <a:cubicBezTo>
                    <a:pt x="12352" y="16411"/>
                    <a:pt x="12389" y="16321"/>
                    <a:pt x="12438" y="16289"/>
                  </a:cubicBezTo>
                  <a:lnTo>
                    <a:pt x="12438" y="16289"/>
                  </a:lnTo>
                  <a:cubicBezTo>
                    <a:pt x="12472" y="16307"/>
                    <a:pt x="12383" y="16373"/>
                    <a:pt x="12410" y="16373"/>
                  </a:cubicBezTo>
                  <a:cubicBezTo>
                    <a:pt x="12415" y="16373"/>
                    <a:pt x="12422" y="16371"/>
                    <a:pt x="12433" y="16367"/>
                  </a:cubicBezTo>
                  <a:lnTo>
                    <a:pt x="12433" y="16367"/>
                  </a:lnTo>
                  <a:lnTo>
                    <a:pt x="12356" y="16421"/>
                  </a:lnTo>
                  <a:cubicBezTo>
                    <a:pt x="12359" y="16421"/>
                    <a:pt x="12362" y="16421"/>
                    <a:pt x="12365" y="16421"/>
                  </a:cubicBezTo>
                  <a:cubicBezTo>
                    <a:pt x="12446" y="16421"/>
                    <a:pt x="12318" y="16456"/>
                    <a:pt x="12412" y="16462"/>
                  </a:cubicBezTo>
                  <a:cubicBezTo>
                    <a:pt x="12505" y="16384"/>
                    <a:pt x="12491" y="16351"/>
                    <a:pt x="12586" y="16275"/>
                  </a:cubicBezTo>
                  <a:cubicBezTo>
                    <a:pt x="12588" y="16238"/>
                    <a:pt x="12554" y="16256"/>
                    <a:pt x="12556" y="16219"/>
                  </a:cubicBezTo>
                  <a:cubicBezTo>
                    <a:pt x="12646" y="16068"/>
                    <a:pt x="12727" y="16200"/>
                    <a:pt x="12776" y="16071"/>
                  </a:cubicBezTo>
                  <a:cubicBezTo>
                    <a:pt x="12781" y="16027"/>
                    <a:pt x="12751" y="15980"/>
                    <a:pt x="12834" y="15936"/>
                  </a:cubicBezTo>
                  <a:lnTo>
                    <a:pt x="12846" y="15992"/>
                  </a:lnTo>
                  <a:cubicBezTo>
                    <a:pt x="12931" y="15913"/>
                    <a:pt x="12843" y="15897"/>
                    <a:pt x="12955" y="15832"/>
                  </a:cubicBezTo>
                  <a:lnTo>
                    <a:pt x="12955" y="15832"/>
                  </a:lnTo>
                  <a:cubicBezTo>
                    <a:pt x="12952" y="15860"/>
                    <a:pt x="12908" y="15902"/>
                    <a:pt x="12915" y="15902"/>
                  </a:cubicBezTo>
                  <a:cubicBezTo>
                    <a:pt x="12916" y="15902"/>
                    <a:pt x="12916" y="15902"/>
                    <a:pt x="12918" y="15901"/>
                  </a:cubicBezTo>
                  <a:cubicBezTo>
                    <a:pt x="12999" y="15871"/>
                    <a:pt x="12936" y="15841"/>
                    <a:pt x="12980" y="15797"/>
                  </a:cubicBezTo>
                  <a:lnTo>
                    <a:pt x="12980" y="15797"/>
                  </a:lnTo>
                  <a:lnTo>
                    <a:pt x="13020" y="15820"/>
                  </a:lnTo>
                  <a:cubicBezTo>
                    <a:pt x="13103" y="15725"/>
                    <a:pt x="13177" y="15607"/>
                    <a:pt x="13268" y="15505"/>
                  </a:cubicBezTo>
                  <a:cubicBezTo>
                    <a:pt x="13271" y="15516"/>
                    <a:pt x="13268" y="15534"/>
                    <a:pt x="13282" y="15534"/>
                  </a:cubicBezTo>
                  <a:cubicBezTo>
                    <a:pt x="13286" y="15534"/>
                    <a:pt x="13291" y="15533"/>
                    <a:pt x="13298" y="15530"/>
                  </a:cubicBezTo>
                  <a:cubicBezTo>
                    <a:pt x="13404" y="15394"/>
                    <a:pt x="13562" y="15271"/>
                    <a:pt x="13699" y="15171"/>
                  </a:cubicBezTo>
                  <a:lnTo>
                    <a:pt x="13717" y="15099"/>
                  </a:lnTo>
                  <a:cubicBezTo>
                    <a:pt x="13722" y="15096"/>
                    <a:pt x="13728" y="15094"/>
                    <a:pt x="13733" y="15094"/>
                  </a:cubicBezTo>
                  <a:cubicBezTo>
                    <a:pt x="13741" y="15094"/>
                    <a:pt x="13747" y="15099"/>
                    <a:pt x="13743" y="15109"/>
                  </a:cubicBezTo>
                  <a:cubicBezTo>
                    <a:pt x="13798" y="15071"/>
                    <a:pt x="13729" y="15090"/>
                    <a:pt x="13740" y="15055"/>
                  </a:cubicBezTo>
                  <a:cubicBezTo>
                    <a:pt x="13752" y="15043"/>
                    <a:pt x="13763" y="15038"/>
                    <a:pt x="13771" y="15038"/>
                  </a:cubicBezTo>
                  <a:cubicBezTo>
                    <a:pt x="13782" y="15038"/>
                    <a:pt x="13787" y="15047"/>
                    <a:pt x="13782" y="15060"/>
                  </a:cubicBezTo>
                  <a:cubicBezTo>
                    <a:pt x="13840" y="14958"/>
                    <a:pt x="13965" y="14779"/>
                    <a:pt x="14079" y="14721"/>
                  </a:cubicBezTo>
                  <a:lnTo>
                    <a:pt x="14079" y="14721"/>
                  </a:lnTo>
                  <a:lnTo>
                    <a:pt x="14070" y="14747"/>
                  </a:lnTo>
                  <a:cubicBezTo>
                    <a:pt x="14148" y="14691"/>
                    <a:pt x="14091" y="14617"/>
                    <a:pt x="14179" y="14580"/>
                  </a:cubicBezTo>
                  <a:lnTo>
                    <a:pt x="14179" y="14580"/>
                  </a:lnTo>
                  <a:lnTo>
                    <a:pt x="14172" y="14596"/>
                  </a:lnTo>
                  <a:cubicBezTo>
                    <a:pt x="14327" y="14462"/>
                    <a:pt x="14464" y="14279"/>
                    <a:pt x="14614" y="14207"/>
                  </a:cubicBezTo>
                  <a:cubicBezTo>
                    <a:pt x="14596" y="14146"/>
                    <a:pt x="14772" y="14079"/>
                    <a:pt x="14730" y="14017"/>
                  </a:cubicBezTo>
                  <a:cubicBezTo>
                    <a:pt x="14837" y="13959"/>
                    <a:pt x="14823" y="13993"/>
                    <a:pt x="14958" y="13894"/>
                  </a:cubicBezTo>
                  <a:cubicBezTo>
                    <a:pt x="14990" y="13864"/>
                    <a:pt x="14971" y="13815"/>
                    <a:pt x="15004" y="13769"/>
                  </a:cubicBezTo>
                  <a:lnTo>
                    <a:pt x="15032" y="13794"/>
                  </a:lnTo>
                  <a:lnTo>
                    <a:pt x="15034" y="13787"/>
                  </a:lnTo>
                  <a:lnTo>
                    <a:pt x="15036" y="13789"/>
                  </a:lnTo>
                  <a:lnTo>
                    <a:pt x="15057" y="13715"/>
                  </a:lnTo>
                  <a:lnTo>
                    <a:pt x="15118" y="13720"/>
                  </a:lnTo>
                  <a:lnTo>
                    <a:pt x="15141" y="13685"/>
                  </a:lnTo>
                  <a:lnTo>
                    <a:pt x="15147" y="13676"/>
                  </a:lnTo>
                  <a:lnTo>
                    <a:pt x="15138" y="13681"/>
                  </a:lnTo>
                  <a:cubicBezTo>
                    <a:pt x="15128" y="13686"/>
                    <a:pt x="15117" y="13690"/>
                    <a:pt x="15109" y="13690"/>
                  </a:cubicBezTo>
                  <a:cubicBezTo>
                    <a:pt x="15104" y="13690"/>
                    <a:pt x="15099" y="13689"/>
                    <a:pt x="15097" y="13685"/>
                  </a:cubicBezTo>
                  <a:cubicBezTo>
                    <a:pt x="15104" y="13676"/>
                    <a:pt x="15111" y="13669"/>
                    <a:pt x="15118" y="13660"/>
                  </a:cubicBezTo>
                  <a:lnTo>
                    <a:pt x="15265" y="13499"/>
                  </a:lnTo>
                  <a:lnTo>
                    <a:pt x="15266" y="13499"/>
                  </a:lnTo>
                  <a:lnTo>
                    <a:pt x="15266" y="13498"/>
                  </a:lnTo>
                  <a:lnTo>
                    <a:pt x="15308" y="13453"/>
                  </a:lnTo>
                  <a:lnTo>
                    <a:pt x="15296" y="13454"/>
                  </a:lnTo>
                  <a:lnTo>
                    <a:pt x="15296" y="13454"/>
                  </a:lnTo>
                  <a:lnTo>
                    <a:pt x="15354" y="13368"/>
                  </a:lnTo>
                  <a:close/>
                  <a:moveTo>
                    <a:pt x="12667" y="18185"/>
                  </a:moveTo>
                  <a:cubicBezTo>
                    <a:pt x="12665" y="18192"/>
                    <a:pt x="12665" y="18199"/>
                    <a:pt x="12667" y="18206"/>
                  </a:cubicBezTo>
                  <a:lnTo>
                    <a:pt x="12667" y="18185"/>
                  </a:lnTo>
                  <a:close/>
                  <a:moveTo>
                    <a:pt x="12909" y="18208"/>
                  </a:moveTo>
                  <a:cubicBezTo>
                    <a:pt x="12905" y="18208"/>
                    <a:pt x="12887" y="18221"/>
                    <a:pt x="12853" y="18247"/>
                  </a:cubicBezTo>
                  <a:lnTo>
                    <a:pt x="12850" y="18247"/>
                  </a:lnTo>
                  <a:cubicBezTo>
                    <a:pt x="12816" y="18285"/>
                    <a:pt x="12810" y="18296"/>
                    <a:pt x="12816" y="18296"/>
                  </a:cubicBezTo>
                  <a:cubicBezTo>
                    <a:pt x="12824" y="18296"/>
                    <a:pt x="12860" y="18270"/>
                    <a:pt x="12866" y="18270"/>
                  </a:cubicBezTo>
                  <a:cubicBezTo>
                    <a:pt x="12866" y="18270"/>
                    <a:pt x="12867" y="18270"/>
                    <a:pt x="12867" y="18271"/>
                  </a:cubicBezTo>
                  <a:cubicBezTo>
                    <a:pt x="12897" y="18231"/>
                    <a:pt x="12915" y="18208"/>
                    <a:pt x="12909" y="18208"/>
                  </a:cubicBezTo>
                  <a:close/>
                  <a:moveTo>
                    <a:pt x="8542" y="18308"/>
                  </a:moveTo>
                  <a:cubicBezTo>
                    <a:pt x="8544" y="18309"/>
                    <a:pt x="8546" y="18311"/>
                    <a:pt x="8548" y="18312"/>
                  </a:cubicBezTo>
                  <a:cubicBezTo>
                    <a:pt x="8546" y="18311"/>
                    <a:pt x="8544" y="18309"/>
                    <a:pt x="8542" y="18308"/>
                  </a:cubicBezTo>
                  <a:close/>
                  <a:moveTo>
                    <a:pt x="14144" y="18458"/>
                  </a:moveTo>
                  <a:lnTo>
                    <a:pt x="14086" y="18537"/>
                  </a:lnTo>
                  <a:cubicBezTo>
                    <a:pt x="14104" y="18530"/>
                    <a:pt x="14125" y="18514"/>
                    <a:pt x="14146" y="18458"/>
                  </a:cubicBezTo>
                  <a:close/>
                  <a:moveTo>
                    <a:pt x="14144" y="18319"/>
                  </a:moveTo>
                  <a:lnTo>
                    <a:pt x="14100" y="18366"/>
                  </a:lnTo>
                  <a:lnTo>
                    <a:pt x="13905" y="18655"/>
                  </a:lnTo>
                  <a:lnTo>
                    <a:pt x="14144" y="18319"/>
                  </a:lnTo>
                  <a:close/>
                  <a:moveTo>
                    <a:pt x="14086" y="18537"/>
                  </a:moveTo>
                  <a:lnTo>
                    <a:pt x="14086" y="18537"/>
                  </a:lnTo>
                  <a:cubicBezTo>
                    <a:pt x="14056" y="18544"/>
                    <a:pt x="14033" y="18526"/>
                    <a:pt x="14026" y="18611"/>
                  </a:cubicBezTo>
                  <a:cubicBezTo>
                    <a:pt x="14024" y="18604"/>
                    <a:pt x="14022" y="18601"/>
                    <a:pt x="14020" y="18601"/>
                  </a:cubicBezTo>
                  <a:cubicBezTo>
                    <a:pt x="14012" y="18601"/>
                    <a:pt x="13997" y="18644"/>
                    <a:pt x="13958" y="18702"/>
                  </a:cubicBezTo>
                  <a:lnTo>
                    <a:pt x="14086" y="18537"/>
                  </a:lnTo>
                  <a:close/>
                  <a:moveTo>
                    <a:pt x="14153" y="18593"/>
                  </a:moveTo>
                  <a:cubicBezTo>
                    <a:pt x="14139" y="18593"/>
                    <a:pt x="14107" y="18608"/>
                    <a:pt x="14065" y="18630"/>
                  </a:cubicBezTo>
                  <a:lnTo>
                    <a:pt x="13954" y="18785"/>
                  </a:lnTo>
                  <a:cubicBezTo>
                    <a:pt x="13988" y="18774"/>
                    <a:pt x="14075" y="18697"/>
                    <a:pt x="14088" y="18697"/>
                  </a:cubicBezTo>
                  <a:lnTo>
                    <a:pt x="14088" y="18697"/>
                  </a:lnTo>
                  <a:cubicBezTo>
                    <a:pt x="14091" y="18697"/>
                    <a:pt x="14090" y="18701"/>
                    <a:pt x="14084" y="18711"/>
                  </a:cubicBezTo>
                  <a:cubicBezTo>
                    <a:pt x="14157" y="18624"/>
                    <a:pt x="14173" y="18593"/>
                    <a:pt x="14153" y="18593"/>
                  </a:cubicBezTo>
                  <a:close/>
                  <a:moveTo>
                    <a:pt x="13785" y="18769"/>
                  </a:moveTo>
                  <a:cubicBezTo>
                    <a:pt x="13661" y="18903"/>
                    <a:pt x="13621" y="18970"/>
                    <a:pt x="13643" y="18970"/>
                  </a:cubicBezTo>
                  <a:cubicBezTo>
                    <a:pt x="13665" y="18970"/>
                    <a:pt x="13745" y="18906"/>
                    <a:pt x="13866" y="18776"/>
                  </a:cubicBezTo>
                  <a:lnTo>
                    <a:pt x="13866" y="18776"/>
                  </a:lnTo>
                  <a:cubicBezTo>
                    <a:pt x="13815" y="18811"/>
                    <a:pt x="13758" y="18856"/>
                    <a:pt x="13742" y="18856"/>
                  </a:cubicBezTo>
                  <a:cubicBezTo>
                    <a:pt x="13730" y="18856"/>
                    <a:pt x="13738" y="18833"/>
                    <a:pt x="13785" y="18769"/>
                  </a:cubicBezTo>
                  <a:close/>
                  <a:moveTo>
                    <a:pt x="12285" y="18788"/>
                  </a:moveTo>
                  <a:lnTo>
                    <a:pt x="12099" y="18957"/>
                  </a:lnTo>
                  <a:cubicBezTo>
                    <a:pt x="12118" y="18947"/>
                    <a:pt x="12141" y="18935"/>
                    <a:pt x="12151" y="18935"/>
                  </a:cubicBezTo>
                  <a:cubicBezTo>
                    <a:pt x="12161" y="18935"/>
                    <a:pt x="12156" y="18948"/>
                    <a:pt x="12115" y="18992"/>
                  </a:cubicBezTo>
                  <a:cubicBezTo>
                    <a:pt x="12219" y="18912"/>
                    <a:pt x="12227" y="18901"/>
                    <a:pt x="12217" y="18901"/>
                  </a:cubicBezTo>
                  <a:cubicBezTo>
                    <a:pt x="12213" y="18901"/>
                    <a:pt x="12206" y="18902"/>
                    <a:pt x="12201" y="18902"/>
                  </a:cubicBezTo>
                  <a:cubicBezTo>
                    <a:pt x="12185" y="18902"/>
                    <a:pt x="12180" y="18889"/>
                    <a:pt x="12285" y="18788"/>
                  </a:cubicBezTo>
                  <a:close/>
                  <a:moveTo>
                    <a:pt x="13709" y="18981"/>
                  </a:moveTo>
                  <a:lnTo>
                    <a:pt x="13709" y="18981"/>
                  </a:lnTo>
                  <a:cubicBezTo>
                    <a:pt x="13709" y="18981"/>
                    <a:pt x="13687" y="19011"/>
                    <a:pt x="13585" y="19126"/>
                  </a:cubicBezTo>
                  <a:cubicBezTo>
                    <a:pt x="13593" y="19120"/>
                    <a:pt x="13602" y="19115"/>
                    <a:pt x="13611" y="19111"/>
                  </a:cubicBezTo>
                  <a:lnTo>
                    <a:pt x="13611" y="19111"/>
                  </a:lnTo>
                  <a:cubicBezTo>
                    <a:pt x="13587" y="19137"/>
                    <a:pt x="13581" y="19146"/>
                    <a:pt x="13585" y="19146"/>
                  </a:cubicBezTo>
                  <a:cubicBezTo>
                    <a:pt x="13593" y="19146"/>
                    <a:pt x="13648" y="19101"/>
                    <a:pt x="13636" y="19101"/>
                  </a:cubicBezTo>
                  <a:cubicBezTo>
                    <a:pt x="13633" y="19101"/>
                    <a:pt x="13627" y="19103"/>
                    <a:pt x="13618" y="19107"/>
                  </a:cubicBezTo>
                  <a:lnTo>
                    <a:pt x="13618" y="19107"/>
                  </a:lnTo>
                  <a:cubicBezTo>
                    <a:pt x="13636" y="19089"/>
                    <a:pt x="13664" y="19059"/>
                    <a:pt x="13713" y="19015"/>
                  </a:cubicBezTo>
                  <a:lnTo>
                    <a:pt x="13713" y="19015"/>
                  </a:lnTo>
                  <a:cubicBezTo>
                    <a:pt x="13711" y="19015"/>
                    <a:pt x="13710" y="19015"/>
                    <a:pt x="13709" y="19015"/>
                  </a:cubicBezTo>
                  <a:cubicBezTo>
                    <a:pt x="13686" y="19015"/>
                    <a:pt x="13709" y="18981"/>
                    <a:pt x="13709" y="18981"/>
                  </a:cubicBezTo>
                  <a:close/>
                  <a:moveTo>
                    <a:pt x="9230" y="19220"/>
                  </a:moveTo>
                  <a:lnTo>
                    <a:pt x="9230" y="19220"/>
                  </a:lnTo>
                  <a:cubicBezTo>
                    <a:pt x="9229" y="19220"/>
                    <a:pt x="9228" y="19221"/>
                    <a:pt x="9227" y="19221"/>
                  </a:cubicBezTo>
                  <a:lnTo>
                    <a:pt x="9226" y="19220"/>
                  </a:lnTo>
                  <a:lnTo>
                    <a:pt x="9226" y="19220"/>
                  </a:lnTo>
                  <a:cubicBezTo>
                    <a:pt x="9220" y="19222"/>
                    <a:pt x="9214" y="19224"/>
                    <a:pt x="9211" y="19228"/>
                  </a:cubicBezTo>
                  <a:lnTo>
                    <a:pt x="9248" y="19235"/>
                  </a:lnTo>
                  <a:lnTo>
                    <a:pt x="9230" y="19220"/>
                  </a:lnTo>
                  <a:close/>
                  <a:moveTo>
                    <a:pt x="13047" y="19272"/>
                  </a:moveTo>
                  <a:lnTo>
                    <a:pt x="12929" y="19353"/>
                  </a:lnTo>
                  <a:lnTo>
                    <a:pt x="12864" y="19462"/>
                  </a:lnTo>
                  <a:cubicBezTo>
                    <a:pt x="12899" y="19409"/>
                    <a:pt x="13075" y="19286"/>
                    <a:pt x="13050" y="19272"/>
                  </a:cubicBezTo>
                  <a:close/>
                  <a:moveTo>
                    <a:pt x="9403" y="19311"/>
                  </a:moveTo>
                  <a:lnTo>
                    <a:pt x="9403" y="19311"/>
                  </a:lnTo>
                  <a:cubicBezTo>
                    <a:pt x="9438" y="19358"/>
                    <a:pt x="9477" y="19400"/>
                    <a:pt x="9524" y="19432"/>
                  </a:cubicBezTo>
                  <a:cubicBezTo>
                    <a:pt x="9577" y="19467"/>
                    <a:pt x="9635" y="19497"/>
                    <a:pt x="9697" y="19515"/>
                  </a:cubicBezTo>
                  <a:cubicBezTo>
                    <a:pt x="9718" y="19534"/>
                    <a:pt x="9688" y="19534"/>
                    <a:pt x="9679" y="19536"/>
                  </a:cubicBezTo>
                  <a:cubicBezTo>
                    <a:pt x="9720" y="19547"/>
                    <a:pt x="9764" y="19554"/>
                    <a:pt x="9796" y="19554"/>
                  </a:cubicBezTo>
                  <a:cubicBezTo>
                    <a:pt x="9838" y="19554"/>
                    <a:pt x="9862" y="19542"/>
                    <a:pt x="9841" y="19509"/>
                  </a:cubicBezTo>
                  <a:cubicBezTo>
                    <a:pt x="9746" y="19509"/>
                    <a:pt x="9732" y="19488"/>
                    <a:pt x="9628" y="19481"/>
                  </a:cubicBezTo>
                  <a:cubicBezTo>
                    <a:pt x="9558" y="19446"/>
                    <a:pt x="9521" y="19397"/>
                    <a:pt x="9542" y="19393"/>
                  </a:cubicBezTo>
                  <a:cubicBezTo>
                    <a:pt x="9514" y="19386"/>
                    <a:pt x="9452" y="19316"/>
                    <a:pt x="9403" y="19311"/>
                  </a:cubicBezTo>
                  <a:close/>
                  <a:moveTo>
                    <a:pt x="9913" y="19546"/>
                  </a:moveTo>
                  <a:lnTo>
                    <a:pt x="9992" y="19564"/>
                  </a:lnTo>
                  <a:cubicBezTo>
                    <a:pt x="9966" y="19553"/>
                    <a:pt x="9941" y="19546"/>
                    <a:pt x="9915" y="19546"/>
                  </a:cubicBezTo>
                  <a:close/>
                  <a:moveTo>
                    <a:pt x="11251" y="19474"/>
                  </a:moveTo>
                  <a:cubicBezTo>
                    <a:pt x="11221" y="19485"/>
                    <a:pt x="11179" y="19497"/>
                    <a:pt x="11135" y="19513"/>
                  </a:cubicBezTo>
                  <a:cubicBezTo>
                    <a:pt x="11088" y="19522"/>
                    <a:pt x="11044" y="19536"/>
                    <a:pt x="11000" y="19555"/>
                  </a:cubicBezTo>
                  <a:lnTo>
                    <a:pt x="10996" y="19566"/>
                  </a:lnTo>
                  <a:cubicBezTo>
                    <a:pt x="11012" y="19550"/>
                    <a:pt x="11063" y="19541"/>
                    <a:pt x="11119" y="19529"/>
                  </a:cubicBezTo>
                  <a:cubicBezTo>
                    <a:pt x="11167" y="19520"/>
                    <a:pt x="11211" y="19502"/>
                    <a:pt x="11253" y="19474"/>
                  </a:cubicBezTo>
                  <a:close/>
                  <a:moveTo>
                    <a:pt x="9992" y="19564"/>
                  </a:moveTo>
                  <a:cubicBezTo>
                    <a:pt x="10003" y="19569"/>
                    <a:pt x="10016" y="19573"/>
                    <a:pt x="10029" y="19573"/>
                  </a:cubicBezTo>
                  <a:lnTo>
                    <a:pt x="10029" y="19573"/>
                  </a:lnTo>
                  <a:lnTo>
                    <a:pt x="9992" y="19564"/>
                  </a:lnTo>
                  <a:close/>
                  <a:moveTo>
                    <a:pt x="10036" y="19569"/>
                  </a:moveTo>
                  <a:cubicBezTo>
                    <a:pt x="10036" y="19571"/>
                    <a:pt x="10034" y="19571"/>
                    <a:pt x="10029" y="19573"/>
                  </a:cubicBezTo>
                  <a:lnTo>
                    <a:pt x="10029" y="19573"/>
                  </a:lnTo>
                  <a:cubicBezTo>
                    <a:pt x="10029" y="19573"/>
                    <a:pt x="10029" y="19573"/>
                    <a:pt x="10029" y="19573"/>
                  </a:cubicBezTo>
                  <a:lnTo>
                    <a:pt x="10029" y="19573"/>
                  </a:lnTo>
                  <a:lnTo>
                    <a:pt x="10029" y="19573"/>
                  </a:lnTo>
                  <a:cubicBezTo>
                    <a:pt x="10029" y="19573"/>
                    <a:pt x="10029" y="19573"/>
                    <a:pt x="10029" y="19573"/>
                  </a:cubicBezTo>
                  <a:lnTo>
                    <a:pt x="10029" y="19573"/>
                  </a:lnTo>
                  <a:cubicBezTo>
                    <a:pt x="10030" y="19573"/>
                    <a:pt x="10031" y="19573"/>
                    <a:pt x="10031" y="19573"/>
                  </a:cubicBezTo>
                  <a:lnTo>
                    <a:pt x="10029" y="19573"/>
                  </a:lnTo>
                  <a:lnTo>
                    <a:pt x="10068" y="19578"/>
                  </a:lnTo>
                  <a:lnTo>
                    <a:pt x="10068" y="19578"/>
                  </a:lnTo>
                  <a:lnTo>
                    <a:pt x="10036" y="19569"/>
                  </a:lnTo>
                  <a:close/>
                  <a:moveTo>
                    <a:pt x="10996" y="19566"/>
                  </a:moveTo>
                  <a:cubicBezTo>
                    <a:pt x="10991" y="19571"/>
                    <a:pt x="10989" y="19576"/>
                    <a:pt x="10989" y="19583"/>
                  </a:cubicBezTo>
                  <a:lnTo>
                    <a:pt x="10996" y="19566"/>
                  </a:lnTo>
                  <a:close/>
                  <a:moveTo>
                    <a:pt x="10789" y="19620"/>
                  </a:moveTo>
                  <a:cubicBezTo>
                    <a:pt x="10769" y="19620"/>
                    <a:pt x="10748" y="19624"/>
                    <a:pt x="10727" y="19629"/>
                  </a:cubicBezTo>
                  <a:lnTo>
                    <a:pt x="10729" y="19629"/>
                  </a:lnTo>
                  <a:cubicBezTo>
                    <a:pt x="10750" y="19624"/>
                    <a:pt x="10769" y="19622"/>
                    <a:pt x="10789" y="19620"/>
                  </a:cubicBezTo>
                  <a:close/>
                  <a:moveTo>
                    <a:pt x="9989" y="19632"/>
                  </a:moveTo>
                  <a:cubicBezTo>
                    <a:pt x="9993" y="19636"/>
                    <a:pt x="10001" y="19639"/>
                    <a:pt x="10013" y="19643"/>
                  </a:cubicBezTo>
                  <a:lnTo>
                    <a:pt x="9989" y="19632"/>
                  </a:lnTo>
                  <a:close/>
                  <a:moveTo>
                    <a:pt x="10687" y="19629"/>
                  </a:moveTo>
                  <a:cubicBezTo>
                    <a:pt x="10664" y="19636"/>
                    <a:pt x="10643" y="19641"/>
                    <a:pt x="10625" y="19645"/>
                  </a:cubicBezTo>
                  <a:cubicBezTo>
                    <a:pt x="10646" y="19643"/>
                    <a:pt x="10664" y="19641"/>
                    <a:pt x="10685" y="19636"/>
                  </a:cubicBezTo>
                  <a:lnTo>
                    <a:pt x="10685" y="19636"/>
                  </a:lnTo>
                  <a:cubicBezTo>
                    <a:pt x="10683" y="19643"/>
                    <a:pt x="10680" y="19648"/>
                    <a:pt x="10692" y="19650"/>
                  </a:cubicBezTo>
                  <a:cubicBezTo>
                    <a:pt x="10699" y="19638"/>
                    <a:pt x="10713" y="19631"/>
                    <a:pt x="10727" y="19629"/>
                  </a:cubicBezTo>
                  <a:lnTo>
                    <a:pt x="10727" y="19629"/>
                  </a:lnTo>
                  <a:lnTo>
                    <a:pt x="10685" y="19636"/>
                  </a:lnTo>
                  <a:cubicBezTo>
                    <a:pt x="10685" y="19634"/>
                    <a:pt x="10687" y="19631"/>
                    <a:pt x="10687" y="19629"/>
                  </a:cubicBezTo>
                  <a:close/>
                  <a:moveTo>
                    <a:pt x="11145" y="19678"/>
                  </a:moveTo>
                  <a:lnTo>
                    <a:pt x="11145" y="19678"/>
                  </a:lnTo>
                  <a:cubicBezTo>
                    <a:pt x="11142" y="19679"/>
                    <a:pt x="11140" y="19679"/>
                    <a:pt x="11137" y="19680"/>
                  </a:cubicBezTo>
                  <a:cubicBezTo>
                    <a:pt x="11140" y="19679"/>
                    <a:pt x="11142" y="19679"/>
                    <a:pt x="11145" y="19678"/>
                  </a:cubicBezTo>
                  <a:close/>
                  <a:moveTo>
                    <a:pt x="11065" y="19689"/>
                  </a:moveTo>
                  <a:lnTo>
                    <a:pt x="11058" y="19692"/>
                  </a:lnTo>
                  <a:cubicBezTo>
                    <a:pt x="11061" y="19691"/>
                    <a:pt x="11063" y="19690"/>
                    <a:pt x="11065" y="19689"/>
                  </a:cubicBezTo>
                  <a:close/>
                  <a:moveTo>
                    <a:pt x="10490" y="878"/>
                  </a:moveTo>
                  <a:cubicBezTo>
                    <a:pt x="10427" y="878"/>
                    <a:pt x="10363" y="881"/>
                    <a:pt x="10300" y="889"/>
                  </a:cubicBezTo>
                  <a:cubicBezTo>
                    <a:pt x="10393" y="919"/>
                    <a:pt x="10356" y="919"/>
                    <a:pt x="10300" y="926"/>
                  </a:cubicBezTo>
                  <a:cubicBezTo>
                    <a:pt x="10247" y="935"/>
                    <a:pt x="10173" y="947"/>
                    <a:pt x="10196" y="984"/>
                  </a:cubicBezTo>
                  <a:cubicBezTo>
                    <a:pt x="10091" y="1005"/>
                    <a:pt x="10047" y="1019"/>
                    <a:pt x="10032" y="1019"/>
                  </a:cubicBezTo>
                  <a:cubicBezTo>
                    <a:pt x="10031" y="1019"/>
                    <a:pt x="10030" y="1019"/>
                    <a:pt x="10029" y="1018"/>
                  </a:cubicBezTo>
                  <a:lnTo>
                    <a:pt x="9976" y="1025"/>
                  </a:lnTo>
                  <a:lnTo>
                    <a:pt x="9855" y="1049"/>
                  </a:lnTo>
                  <a:cubicBezTo>
                    <a:pt x="9816" y="1058"/>
                    <a:pt x="9776" y="1067"/>
                    <a:pt x="9737" y="1081"/>
                  </a:cubicBezTo>
                  <a:lnTo>
                    <a:pt x="9684" y="1097"/>
                  </a:lnTo>
                  <a:cubicBezTo>
                    <a:pt x="9675" y="1099"/>
                    <a:pt x="9670" y="1099"/>
                    <a:pt x="9666" y="1099"/>
                  </a:cubicBezTo>
                  <a:cubicBezTo>
                    <a:pt x="9628" y="1099"/>
                    <a:pt x="9777" y="1034"/>
                    <a:pt x="9762" y="1023"/>
                  </a:cubicBezTo>
                  <a:lnTo>
                    <a:pt x="9762" y="1023"/>
                  </a:lnTo>
                  <a:cubicBezTo>
                    <a:pt x="9648" y="1074"/>
                    <a:pt x="9616" y="1080"/>
                    <a:pt x="9596" y="1080"/>
                  </a:cubicBezTo>
                  <a:cubicBezTo>
                    <a:pt x="9590" y="1080"/>
                    <a:pt x="9585" y="1079"/>
                    <a:pt x="9579" y="1079"/>
                  </a:cubicBezTo>
                  <a:cubicBezTo>
                    <a:pt x="9564" y="1079"/>
                    <a:pt x="9543" y="1083"/>
                    <a:pt x="9482" y="1109"/>
                  </a:cubicBezTo>
                  <a:cubicBezTo>
                    <a:pt x="9505" y="1111"/>
                    <a:pt x="9491" y="1132"/>
                    <a:pt x="9454" y="1160"/>
                  </a:cubicBezTo>
                  <a:cubicBezTo>
                    <a:pt x="9415" y="1188"/>
                    <a:pt x="9357" y="1234"/>
                    <a:pt x="9292" y="1278"/>
                  </a:cubicBezTo>
                  <a:lnTo>
                    <a:pt x="9391" y="1225"/>
                  </a:lnTo>
                  <a:cubicBezTo>
                    <a:pt x="9422" y="1208"/>
                    <a:pt x="9456" y="1192"/>
                    <a:pt x="9491" y="1178"/>
                  </a:cubicBezTo>
                  <a:lnTo>
                    <a:pt x="9491" y="1178"/>
                  </a:lnTo>
                  <a:cubicBezTo>
                    <a:pt x="9417" y="1234"/>
                    <a:pt x="9364" y="1280"/>
                    <a:pt x="9320" y="1308"/>
                  </a:cubicBezTo>
                  <a:cubicBezTo>
                    <a:pt x="9276" y="1338"/>
                    <a:pt x="9248" y="1357"/>
                    <a:pt x="9213" y="1375"/>
                  </a:cubicBezTo>
                  <a:lnTo>
                    <a:pt x="9162" y="1406"/>
                  </a:lnTo>
                  <a:lnTo>
                    <a:pt x="9150" y="1415"/>
                  </a:lnTo>
                  <a:lnTo>
                    <a:pt x="9143" y="1417"/>
                  </a:lnTo>
                  <a:lnTo>
                    <a:pt x="9136" y="1426"/>
                  </a:lnTo>
                  <a:lnTo>
                    <a:pt x="9132" y="1429"/>
                  </a:lnTo>
                  <a:lnTo>
                    <a:pt x="9106" y="1450"/>
                  </a:lnTo>
                  <a:cubicBezTo>
                    <a:pt x="9055" y="1494"/>
                    <a:pt x="9011" y="1542"/>
                    <a:pt x="8972" y="1596"/>
                  </a:cubicBezTo>
                  <a:lnTo>
                    <a:pt x="9030" y="1501"/>
                  </a:lnTo>
                  <a:lnTo>
                    <a:pt x="9030" y="1501"/>
                  </a:lnTo>
                  <a:cubicBezTo>
                    <a:pt x="8916" y="1635"/>
                    <a:pt x="8573" y="1957"/>
                    <a:pt x="8494" y="2122"/>
                  </a:cubicBezTo>
                  <a:cubicBezTo>
                    <a:pt x="8482" y="2129"/>
                    <a:pt x="8466" y="2136"/>
                    <a:pt x="8457" y="2136"/>
                  </a:cubicBezTo>
                  <a:cubicBezTo>
                    <a:pt x="8446" y="2136"/>
                    <a:pt x="8445" y="2126"/>
                    <a:pt x="8473" y="2094"/>
                  </a:cubicBezTo>
                  <a:lnTo>
                    <a:pt x="8473" y="2094"/>
                  </a:lnTo>
                  <a:cubicBezTo>
                    <a:pt x="8172" y="2384"/>
                    <a:pt x="7861" y="2799"/>
                    <a:pt x="7604" y="3003"/>
                  </a:cubicBezTo>
                  <a:lnTo>
                    <a:pt x="7613" y="2968"/>
                  </a:lnTo>
                  <a:lnTo>
                    <a:pt x="7613" y="2968"/>
                  </a:lnTo>
                  <a:cubicBezTo>
                    <a:pt x="7562" y="3026"/>
                    <a:pt x="7542" y="3089"/>
                    <a:pt x="7460" y="3144"/>
                  </a:cubicBezTo>
                  <a:cubicBezTo>
                    <a:pt x="7459" y="3136"/>
                    <a:pt x="7464" y="3123"/>
                    <a:pt x="7458" y="3123"/>
                  </a:cubicBezTo>
                  <a:cubicBezTo>
                    <a:pt x="7455" y="3123"/>
                    <a:pt x="7450" y="3125"/>
                    <a:pt x="7442" y="3133"/>
                  </a:cubicBezTo>
                  <a:cubicBezTo>
                    <a:pt x="7419" y="3165"/>
                    <a:pt x="7319" y="3302"/>
                    <a:pt x="7238" y="3369"/>
                  </a:cubicBezTo>
                  <a:lnTo>
                    <a:pt x="7287" y="3290"/>
                  </a:lnTo>
                  <a:lnTo>
                    <a:pt x="7287" y="3290"/>
                  </a:lnTo>
                  <a:cubicBezTo>
                    <a:pt x="6981" y="3561"/>
                    <a:pt x="6879" y="3770"/>
                    <a:pt x="6647" y="4023"/>
                  </a:cubicBezTo>
                  <a:cubicBezTo>
                    <a:pt x="6643" y="4019"/>
                    <a:pt x="6638" y="4018"/>
                    <a:pt x="6632" y="4018"/>
                  </a:cubicBezTo>
                  <a:cubicBezTo>
                    <a:pt x="6567" y="4018"/>
                    <a:pt x="6358" y="4206"/>
                    <a:pt x="6248" y="4303"/>
                  </a:cubicBezTo>
                  <a:lnTo>
                    <a:pt x="6246" y="4294"/>
                  </a:lnTo>
                  <a:cubicBezTo>
                    <a:pt x="5905" y="4626"/>
                    <a:pt x="5708" y="4897"/>
                    <a:pt x="5411" y="5224"/>
                  </a:cubicBezTo>
                  <a:cubicBezTo>
                    <a:pt x="5175" y="5374"/>
                    <a:pt x="4739" y="5861"/>
                    <a:pt x="4405" y="6149"/>
                  </a:cubicBezTo>
                  <a:cubicBezTo>
                    <a:pt x="4415" y="6141"/>
                    <a:pt x="4422" y="6138"/>
                    <a:pt x="4426" y="6138"/>
                  </a:cubicBezTo>
                  <a:cubicBezTo>
                    <a:pt x="4445" y="6138"/>
                    <a:pt x="4416" y="6199"/>
                    <a:pt x="4375" y="6246"/>
                  </a:cubicBezTo>
                  <a:cubicBezTo>
                    <a:pt x="4304" y="6303"/>
                    <a:pt x="4224" y="6436"/>
                    <a:pt x="4188" y="6436"/>
                  </a:cubicBezTo>
                  <a:cubicBezTo>
                    <a:pt x="4183" y="6436"/>
                    <a:pt x="4179" y="6433"/>
                    <a:pt x="4175" y="6427"/>
                  </a:cubicBezTo>
                  <a:lnTo>
                    <a:pt x="4203" y="6401"/>
                  </a:lnTo>
                  <a:lnTo>
                    <a:pt x="4203" y="6401"/>
                  </a:lnTo>
                  <a:cubicBezTo>
                    <a:pt x="4113" y="6422"/>
                    <a:pt x="3974" y="6582"/>
                    <a:pt x="3856" y="6698"/>
                  </a:cubicBezTo>
                  <a:lnTo>
                    <a:pt x="3883" y="6763"/>
                  </a:lnTo>
                  <a:cubicBezTo>
                    <a:pt x="3508" y="6999"/>
                    <a:pt x="3107" y="7591"/>
                    <a:pt x="2877" y="7695"/>
                  </a:cubicBezTo>
                  <a:cubicBezTo>
                    <a:pt x="2817" y="7781"/>
                    <a:pt x="2724" y="7871"/>
                    <a:pt x="2664" y="7957"/>
                  </a:cubicBezTo>
                  <a:lnTo>
                    <a:pt x="2641" y="7927"/>
                  </a:lnTo>
                  <a:cubicBezTo>
                    <a:pt x="2430" y="8126"/>
                    <a:pt x="2325" y="8226"/>
                    <a:pt x="2080" y="8483"/>
                  </a:cubicBezTo>
                  <a:lnTo>
                    <a:pt x="2112" y="8414"/>
                  </a:lnTo>
                  <a:lnTo>
                    <a:pt x="2112" y="8414"/>
                  </a:lnTo>
                  <a:cubicBezTo>
                    <a:pt x="1968" y="8555"/>
                    <a:pt x="2006" y="8666"/>
                    <a:pt x="1873" y="8801"/>
                  </a:cubicBezTo>
                  <a:lnTo>
                    <a:pt x="1797" y="8801"/>
                  </a:lnTo>
                  <a:cubicBezTo>
                    <a:pt x="1674" y="8928"/>
                    <a:pt x="1540" y="9037"/>
                    <a:pt x="1407" y="9185"/>
                  </a:cubicBezTo>
                  <a:cubicBezTo>
                    <a:pt x="1282" y="9332"/>
                    <a:pt x="1192" y="9501"/>
                    <a:pt x="1141" y="9686"/>
                  </a:cubicBezTo>
                  <a:cubicBezTo>
                    <a:pt x="1134" y="9677"/>
                    <a:pt x="1122" y="9661"/>
                    <a:pt x="1148" y="9603"/>
                  </a:cubicBezTo>
                  <a:lnTo>
                    <a:pt x="1148" y="9603"/>
                  </a:lnTo>
                  <a:cubicBezTo>
                    <a:pt x="1090" y="9728"/>
                    <a:pt x="1044" y="9858"/>
                    <a:pt x="1013" y="9990"/>
                  </a:cubicBezTo>
                  <a:cubicBezTo>
                    <a:pt x="991" y="10118"/>
                    <a:pt x="988" y="10222"/>
                    <a:pt x="1016" y="10222"/>
                  </a:cubicBezTo>
                  <a:cubicBezTo>
                    <a:pt x="1017" y="10222"/>
                    <a:pt x="1018" y="10222"/>
                    <a:pt x="1019" y="10221"/>
                  </a:cubicBezTo>
                  <a:lnTo>
                    <a:pt x="1019" y="10221"/>
                  </a:lnTo>
                  <a:cubicBezTo>
                    <a:pt x="1002" y="10242"/>
                    <a:pt x="994" y="10332"/>
                    <a:pt x="1004" y="10440"/>
                  </a:cubicBezTo>
                  <a:cubicBezTo>
                    <a:pt x="1016" y="10563"/>
                    <a:pt x="1041" y="10685"/>
                    <a:pt x="1083" y="10801"/>
                  </a:cubicBezTo>
                  <a:lnTo>
                    <a:pt x="1041" y="10778"/>
                  </a:lnTo>
                  <a:lnTo>
                    <a:pt x="1041" y="10778"/>
                  </a:lnTo>
                  <a:cubicBezTo>
                    <a:pt x="1127" y="10936"/>
                    <a:pt x="1134" y="10938"/>
                    <a:pt x="1236" y="11149"/>
                  </a:cubicBezTo>
                  <a:cubicBezTo>
                    <a:pt x="1245" y="11174"/>
                    <a:pt x="1244" y="11188"/>
                    <a:pt x="1239" y="11188"/>
                  </a:cubicBezTo>
                  <a:cubicBezTo>
                    <a:pt x="1233" y="11188"/>
                    <a:pt x="1224" y="11175"/>
                    <a:pt x="1213" y="11148"/>
                  </a:cubicBezTo>
                  <a:lnTo>
                    <a:pt x="1213" y="11148"/>
                  </a:lnTo>
                  <a:cubicBezTo>
                    <a:pt x="1241" y="11225"/>
                    <a:pt x="1261" y="11255"/>
                    <a:pt x="1289" y="11283"/>
                  </a:cubicBezTo>
                  <a:cubicBezTo>
                    <a:pt x="1319" y="11314"/>
                    <a:pt x="1343" y="11351"/>
                    <a:pt x="1403" y="11448"/>
                  </a:cubicBezTo>
                  <a:cubicBezTo>
                    <a:pt x="1403" y="11448"/>
                    <a:pt x="1343" y="11399"/>
                    <a:pt x="1336" y="11391"/>
                  </a:cubicBezTo>
                  <a:lnTo>
                    <a:pt x="1336" y="11391"/>
                  </a:lnTo>
                  <a:cubicBezTo>
                    <a:pt x="1447" y="11552"/>
                    <a:pt x="1449" y="11539"/>
                    <a:pt x="1533" y="11594"/>
                  </a:cubicBezTo>
                  <a:cubicBezTo>
                    <a:pt x="1558" y="11617"/>
                    <a:pt x="1584" y="11640"/>
                    <a:pt x="1605" y="11668"/>
                  </a:cubicBezTo>
                  <a:cubicBezTo>
                    <a:pt x="1635" y="11698"/>
                    <a:pt x="1660" y="11726"/>
                    <a:pt x="1683" y="11756"/>
                  </a:cubicBezTo>
                  <a:cubicBezTo>
                    <a:pt x="1732" y="11817"/>
                    <a:pt x="1769" y="11872"/>
                    <a:pt x="1767" y="11891"/>
                  </a:cubicBezTo>
                  <a:cubicBezTo>
                    <a:pt x="1797" y="11895"/>
                    <a:pt x="1885" y="11949"/>
                    <a:pt x="1955" y="12030"/>
                  </a:cubicBezTo>
                  <a:cubicBezTo>
                    <a:pt x="1955" y="12035"/>
                    <a:pt x="1953" y="12037"/>
                    <a:pt x="1949" y="12037"/>
                  </a:cubicBezTo>
                  <a:cubicBezTo>
                    <a:pt x="1940" y="12037"/>
                    <a:pt x="1920" y="12024"/>
                    <a:pt x="1908" y="12016"/>
                  </a:cubicBezTo>
                  <a:lnTo>
                    <a:pt x="1908" y="12016"/>
                  </a:lnTo>
                  <a:cubicBezTo>
                    <a:pt x="2105" y="12248"/>
                    <a:pt x="2256" y="12306"/>
                    <a:pt x="2381" y="12480"/>
                  </a:cubicBezTo>
                  <a:cubicBezTo>
                    <a:pt x="2376" y="12494"/>
                    <a:pt x="2381" y="12507"/>
                    <a:pt x="2390" y="12519"/>
                  </a:cubicBezTo>
                  <a:cubicBezTo>
                    <a:pt x="2236" y="12363"/>
                    <a:pt x="2109" y="12233"/>
                    <a:pt x="2098" y="12220"/>
                  </a:cubicBezTo>
                  <a:lnTo>
                    <a:pt x="2098" y="12220"/>
                  </a:lnTo>
                  <a:cubicBezTo>
                    <a:pt x="2083" y="12239"/>
                    <a:pt x="2161" y="12329"/>
                    <a:pt x="2128" y="12329"/>
                  </a:cubicBezTo>
                  <a:cubicBezTo>
                    <a:pt x="2118" y="12329"/>
                    <a:pt x="2101" y="12323"/>
                    <a:pt x="2070" y="12306"/>
                  </a:cubicBezTo>
                  <a:lnTo>
                    <a:pt x="2070" y="12306"/>
                  </a:lnTo>
                  <a:cubicBezTo>
                    <a:pt x="2198" y="12401"/>
                    <a:pt x="2425" y="12552"/>
                    <a:pt x="2548" y="12698"/>
                  </a:cubicBezTo>
                  <a:cubicBezTo>
                    <a:pt x="2553" y="12705"/>
                    <a:pt x="2557" y="12714"/>
                    <a:pt x="2557" y="12723"/>
                  </a:cubicBezTo>
                  <a:lnTo>
                    <a:pt x="2541" y="12712"/>
                  </a:lnTo>
                  <a:lnTo>
                    <a:pt x="2541" y="12712"/>
                  </a:lnTo>
                  <a:cubicBezTo>
                    <a:pt x="2569" y="12742"/>
                    <a:pt x="2599" y="12769"/>
                    <a:pt x="2632" y="12793"/>
                  </a:cubicBezTo>
                  <a:cubicBezTo>
                    <a:pt x="2671" y="12839"/>
                    <a:pt x="2694" y="12869"/>
                    <a:pt x="2736" y="12911"/>
                  </a:cubicBezTo>
                  <a:cubicBezTo>
                    <a:pt x="2734" y="12948"/>
                    <a:pt x="2884" y="13080"/>
                    <a:pt x="2951" y="13150"/>
                  </a:cubicBezTo>
                  <a:cubicBezTo>
                    <a:pt x="2954" y="13145"/>
                    <a:pt x="2959" y="13143"/>
                    <a:pt x="2964" y="13143"/>
                  </a:cubicBezTo>
                  <a:cubicBezTo>
                    <a:pt x="2980" y="13143"/>
                    <a:pt x="3004" y="13160"/>
                    <a:pt x="3013" y="13160"/>
                  </a:cubicBezTo>
                  <a:cubicBezTo>
                    <a:pt x="3020" y="13160"/>
                    <a:pt x="3018" y="13149"/>
                    <a:pt x="2995" y="13110"/>
                  </a:cubicBezTo>
                  <a:lnTo>
                    <a:pt x="2995" y="13110"/>
                  </a:lnTo>
                  <a:cubicBezTo>
                    <a:pt x="2995" y="13111"/>
                    <a:pt x="2995" y="13112"/>
                    <a:pt x="2995" y="13112"/>
                  </a:cubicBezTo>
                  <a:cubicBezTo>
                    <a:pt x="2992" y="13112"/>
                    <a:pt x="2968" y="13090"/>
                    <a:pt x="2931" y="13055"/>
                  </a:cubicBezTo>
                  <a:cubicBezTo>
                    <a:pt x="2919" y="13045"/>
                    <a:pt x="2910" y="13036"/>
                    <a:pt x="2898" y="13027"/>
                  </a:cubicBezTo>
                  <a:lnTo>
                    <a:pt x="2898" y="13027"/>
                  </a:lnTo>
                  <a:lnTo>
                    <a:pt x="2905" y="13029"/>
                  </a:lnTo>
                  <a:cubicBezTo>
                    <a:pt x="2859" y="12985"/>
                    <a:pt x="2798" y="12927"/>
                    <a:pt x="2731" y="12860"/>
                  </a:cubicBezTo>
                  <a:lnTo>
                    <a:pt x="2731" y="12860"/>
                  </a:lnTo>
                  <a:cubicBezTo>
                    <a:pt x="2809" y="12903"/>
                    <a:pt x="2876" y="12963"/>
                    <a:pt x="2926" y="13036"/>
                  </a:cubicBezTo>
                  <a:lnTo>
                    <a:pt x="2926" y="13036"/>
                  </a:lnTo>
                  <a:lnTo>
                    <a:pt x="2903" y="13029"/>
                  </a:lnTo>
                  <a:lnTo>
                    <a:pt x="2903" y="13029"/>
                  </a:lnTo>
                  <a:lnTo>
                    <a:pt x="2928" y="13052"/>
                  </a:lnTo>
                  <a:cubicBezTo>
                    <a:pt x="2935" y="13059"/>
                    <a:pt x="2940" y="13062"/>
                    <a:pt x="2949" y="13069"/>
                  </a:cubicBezTo>
                  <a:lnTo>
                    <a:pt x="2930" y="13039"/>
                  </a:lnTo>
                  <a:lnTo>
                    <a:pt x="2930" y="13039"/>
                  </a:lnTo>
                  <a:cubicBezTo>
                    <a:pt x="2981" y="13058"/>
                    <a:pt x="3035" y="13080"/>
                    <a:pt x="3065" y="13094"/>
                  </a:cubicBezTo>
                  <a:cubicBezTo>
                    <a:pt x="3125" y="13224"/>
                    <a:pt x="3288" y="13423"/>
                    <a:pt x="3290" y="13470"/>
                  </a:cubicBezTo>
                  <a:cubicBezTo>
                    <a:pt x="3515" y="13664"/>
                    <a:pt x="3795" y="13954"/>
                    <a:pt x="3974" y="14042"/>
                  </a:cubicBezTo>
                  <a:cubicBezTo>
                    <a:pt x="4041" y="14095"/>
                    <a:pt x="4029" y="14126"/>
                    <a:pt x="4046" y="14153"/>
                  </a:cubicBezTo>
                  <a:cubicBezTo>
                    <a:pt x="4011" y="14123"/>
                    <a:pt x="3976" y="14095"/>
                    <a:pt x="3939" y="14070"/>
                  </a:cubicBezTo>
                  <a:lnTo>
                    <a:pt x="3939" y="14070"/>
                  </a:lnTo>
                  <a:cubicBezTo>
                    <a:pt x="4070" y="14176"/>
                    <a:pt x="4294" y="14415"/>
                    <a:pt x="4359" y="14415"/>
                  </a:cubicBezTo>
                  <a:cubicBezTo>
                    <a:pt x="4360" y="14415"/>
                    <a:pt x="4360" y="14415"/>
                    <a:pt x="4361" y="14415"/>
                  </a:cubicBezTo>
                  <a:cubicBezTo>
                    <a:pt x="4405" y="14469"/>
                    <a:pt x="4408" y="14482"/>
                    <a:pt x="4399" y="14482"/>
                  </a:cubicBezTo>
                  <a:cubicBezTo>
                    <a:pt x="4391" y="14482"/>
                    <a:pt x="4374" y="14471"/>
                    <a:pt x="4369" y="14471"/>
                  </a:cubicBezTo>
                  <a:lnTo>
                    <a:pt x="4369" y="14471"/>
                  </a:lnTo>
                  <a:cubicBezTo>
                    <a:pt x="4364" y="14471"/>
                    <a:pt x="4379" y="14488"/>
                    <a:pt x="4458" y="14564"/>
                  </a:cubicBezTo>
                  <a:lnTo>
                    <a:pt x="4419" y="14545"/>
                  </a:lnTo>
                  <a:lnTo>
                    <a:pt x="4419" y="14545"/>
                  </a:lnTo>
                  <a:cubicBezTo>
                    <a:pt x="4764" y="14991"/>
                    <a:pt x="5144" y="15116"/>
                    <a:pt x="5518" y="15599"/>
                  </a:cubicBezTo>
                  <a:lnTo>
                    <a:pt x="5518" y="15599"/>
                  </a:lnTo>
                  <a:cubicBezTo>
                    <a:pt x="5512" y="15590"/>
                    <a:pt x="5508" y="15582"/>
                    <a:pt x="5508" y="15577"/>
                  </a:cubicBezTo>
                  <a:lnTo>
                    <a:pt x="5508" y="15577"/>
                  </a:lnTo>
                  <a:cubicBezTo>
                    <a:pt x="5993" y="16122"/>
                    <a:pt x="6596" y="16611"/>
                    <a:pt x="7057" y="17165"/>
                  </a:cubicBezTo>
                  <a:cubicBezTo>
                    <a:pt x="7191" y="17318"/>
                    <a:pt x="7229" y="17313"/>
                    <a:pt x="7333" y="17385"/>
                  </a:cubicBezTo>
                  <a:lnTo>
                    <a:pt x="7338" y="17443"/>
                  </a:lnTo>
                  <a:lnTo>
                    <a:pt x="7518" y="17564"/>
                  </a:lnTo>
                  <a:cubicBezTo>
                    <a:pt x="7755" y="17756"/>
                    <a:pt x="7822" y="17999"/>
                    <a:pt x="8137" y="18227"/>
                  </a:cubicBezTo>
                  <a:lnTo>
                    <a:pt x="8119" y="18173"/>
                  </a:lnTo>
                  <a:lnTo>
                    <a:pt x="8119" y="18173"/>
                  </a:lnTo>
                  <a:cubicBezTo>
                    <a:pt x="8214" y="18275"/>
                    <a:pt x="8439" y="18472"/>
                    <a:pt x="8402" y="18475"/>
                  </a:cubicBezTo>
                  <a:cubicBezTo>
                    <a:pt x="8434" y="18486"/>
                    <a:pt x="8462" y="18507"/>
                    <a:pt x="8480" y="18537"/>
                  </a:cubicBezTo>
                  <a:lnTo>
                    <a:pt x="8469" y="18553"/>
                  </a:lnTo>
                  <a:lnTo>
                    <a:pt x="8731" y="18767"/>
                  </a:lnTo>
                  <a:cubicBezTo>
                    <a:pt x="8907" y="18964"/>
                    <a:pt x="8647" y="18795"/>
                    <a:pt x="8914" y="19068"/>
                  </a:cubicBezTo>
                  <a:cubicBezTo>
                    <a:pt x="9007" y="19151"/>
                    <a:pt x="9186" y="19274"/>
                    <a:pt x="9212" y="19274"/>
                  </a:cubicBezTo>
                  <a:cubicBezTo>
                    <a:pt x="9216" y="19274"/>
                    <a:pt x="9217" y="19271"/>
                    <a:pt x="9213" y="19265"/>
                  </a:cubicBezTo>
                  <a:cubicBezTo>
                    <a:pt x="9174" y="19223"/>
                    <a:pt x="9118" y="19154"/>
                    <a:pt x="9130" y="19135"/>
                  </a:cubicBezTo>
                  <a:lnTo>
                    <a:pt x="9130" y="19135"/>
                  </a:lnTo>
                  <a:lnTo>
                    <a:pt x="9226" y="19220"/>
                  </a:lnTo>
                  <a:lnTo>
                    <a:pt x="9226" y="19220"/>
                  </a:lnTo>
                  <a:cubicBezTo>
                    <a:pt x="9227" y="19220"/>
                    <a:pt x="9228" y="19219"/>
                    <a:pt x="9229" y="19219"/>
                  </a:cubicBezTo>
                  <a:lnTo>
                    <a:pt x="9230" y="19220"/>
                  </a:lnTo>
                  <a:lnTo>
                    <a:pt x="9230" y="19220"/>
                  </a:lnTo>
                  <a:cubicBezTo>
                    <a:pt x="9253" y="19211"/>
                    <a:pt x="9282" y="19209"/>
                    <a:pt x="9299" y="19195"/>
                  </a:cubicBezTo>
                  <a:lnTo>
                    <a:pt x="9299" y="19195"/>
                  </a:lnTo>
                  <a:cubicBezTo>
                    <a:pt x="9306" y="19206"/>
                    <a:pt x="9318" y="19220"/>
                    <a:pt x="9338" y="19235"/>
                  </a:cubicBezTo>
                  <a:lnTo>
                    <a:pt x="9405" y="19240"/>
                  </a:lnTo>
                  <a:lnTo>
                    <a:pt x="9313" y="19170"/>
                  </a:lnTo>
                  <a:cubicBezTo>
                    <a:pt x="9313" y="19170"/>
                    <a:pt x="9312" y="19170"/>
                    <a:pt x="9312" y="19170"/>
                  </a:cubicBezTo>
                  <a:lnTo>
                    <a:pt x="9312" y="19170"/>
                  </a:lnTo>
                  <a:cubicBezTo>
                    <a:pt x="9311" y="19182"/>
                    <a:pt x="9306" y="19190"/>
                    <a:pt x="9299" y="19195"/>
                  </a:cubicBezTo>
                  <a:lnTo>
                    <a:pt x="9299" y="19195"/>
                  </a:lnTo>
                  <a:cubicBezTo>
                    <a:pt x="9288" y="19178"/>
                    <a:pt x="9291" y="19168"/>
                    <a:pt x="9302" y="19168"/>
                  </a:cubicBezTo>
                  <a:cubicBezTo>
                    <a:pt x="9305" y="19168"/>
                    <a:pt x="9308" y="19168"/>
                    <a:pt x="9312" y="19170"/>
                  </a:cubicBezTo>
                  <a:lnTo>
                    <a:pt x="9312" y="19170"/>
                  </a:lnTo>
                  <a:cubicBezTo>
                    <a:pt x="9315" y="19139"/>
                    <a:pt x="9288" y="19082"/>
                    <a:pt x="9201" y="18971"/>
                  </a:cubicBezTo>
                  <a:lnTo>
                    <a:pt x="9021" y="18839"/>
                  </a:lnTo>
                  <a:lnTo>
                    <a:pt x="8990" y="18767"/>
                  </a:lnTo>
                  <a:lnTo>
                    <a:pt x="9123" y="18899"/>
                  </a:lnTo>
                  <a:cubicBezTo>
                    <a:pt x="9067" y="18804"/>
                    <a:pt x="9002" y="18774"/>
                    <a:pt x="8937" y="18732"/>
                  </a:cubicBezTo>
                  <a:cubicBezTo>
                    <a:pt x="8930" y="18699"/>
                    <a:pt x="8916" y="18669"/>
                    <a:pt x="8893" y="18646"/>
                  </a:cubicBezTo>
                  <a:lnTo>
                    <a:pt x="8701" y="18530"/>
                  </a:lnTo>
                  <a:cubicBezTo>
                    <a:pt x="8700" y="18522"/>
                    <a:pt x="8706" y="18520"/>
                    <a:pt x="8714" y="18520"/>
                  </a:cubicBezTo>
                  <a:cubicBezTo>
                    <a:pt x="8721" y="18520"/>
                    <a:pt x="8731" y="18522"/>
                    <a:pt x="8738" y="18522"/>
                  </a:cubicBezTo>
                  <a:cubicBezTo>
                    <a:pt x="8753" y="18522"/>
                    <a:pt x="8757" y="18512"/>
                    <a:pt x="8708" y="18454"/>
                  </a:cubicBezTo>
                  <a:cubicBezTo>
                    <a:pt x="8694" y="18446"/>
                    <a:pt x="8685" y="18443"/>
                    <a:pt x="8680" y="18443"/>
                  </a:cubicBezTo>
                  <a:cubicBezTo>
                    <a:pt x="8658" y="18443"/>
                    <a:pt x="8685" y="18490"/>
                    <a:pt x="8668" y="18490"/>
                  </a:cubicBezTo>
                  <a:cubicBezTo>
                    <a:pt x="8660" y="18490"/>
                    <a:pt x="8643" y="18480"/>
                    <a:pt x="8608" y="18451"/>
                  </a:cubicBezTo>
                  <a:cubicBezTo>
                    <a:pt x="8552" y="18359"/>
                    <a:pt x="8589" y="18366"/>
                    <a:pt x="8485" y="18291"/>
                  </a:cubicBezTo>
                  <a:cubicBezTo>
                    <a:pt x="8484" y="18284"/>
                    <a:pt x="8487" y="18281"/>
                    <a:pt x="8492" y="18281"/>
                  </a:cubicBezTo>
                  <a:cubicBezTo>
                    <a:pt x="8501" y="18281"/>
                    <a:pt x="8519" y="18291"/>
                    <a:pt x="8542" y="18308"/>
                  </a:cubicBezTo>
                  <a:lnTo>
                    <a:pt x="8542" y="18308"/>
                  </a:lnTo>
                  <a:cubicBezTo>
                    <a:pt x="8452" y="18239"/>
                    <a:pt x="8335" y="18108"/>
                    <a:pt x="8274" y="18090"/>
                  </a:cubicBezTo>
                  <a:cubicBezTo>
                    <a:pt x="8218" y="17990"/>
                    <a:pt x="8003" y="17832"/>
                    <a:pt x="8049" y="17800"/>
                  </a:cubicBezTo>
                  <a:lnTo>
                    <a:pt x="8049" y="17800"/>
                  </a:lnTo>
                  <a:cubicBezTo>
                    <a:pt x="8053" y="17801"/>
                    <a:pt x="8056" y="17802"/>
                    <a:pt x="8057" y="17802"/>
                  </a:cubicBezTo>
                  <a:cubicBezTo>
                    <a:pt x="8059" y="17802"/>
                    <a:pt x="8058" y="17800"/>
                    <a:pt x="8054" y="17795"/>
                  </a:cubicBezTo>
                  <a:cubicBezTo>
                    <a:pt x="8052" y="17795"/>
                    <a:pt x="8052" y="17798"/>
                    <a:pt x="8049" y="17800"/>
                  </a:cubicBezTo>
                  <a:cubicBezTo>
                    <a:pt x="7961" y="17751"/>
                    <a:pt x="7880" y="17691"/>
                    <a:pt x="7806" y="17624"/>
                  </a:cubicBezTo>
                  <a:lnTo>
                    <a:pt x="7806" y="17624"/>
                  </a:lnTo>
                  <a:cubicBezTo>
                    <a:pt x="7824" y="17633"/>
                    <a:pt x="7836" y="17636"/>
                    <a:pt x="7843" y="17636"/>
                  </a:cubicBezTo>
                  <a:cubicBezTo>
                    <a:pt x="7897" y="17636"/>
                    <a:pt x="7548" y="17349"/>
                    <a:pt x="7625" y="17336"/>
                  </a:cubicBezTo>
                  <a:cubicBezTo>
                    <a:pt x="7486" y="17281"/>
                    <a:pt x="7254" y="17003"/>
                    <a:pt x="7057" y="16852"/>
                  </a:cubicBezTo>
                  <a:lnTo>
                    <a:pt x="7057" y="16852"/>
                  </a:lnTo>
                  <a:cubicBezTo>
                    <a:pt x="7078" y="16861"/>
                    <a:pt x="7094" y="16873"/>
                    <a:pt x="7110" y="16889"/>
                  </a:cubicBezTo>
                  <a:cubicBezTo>
                    <a:pt x="7015" y="16787"/>
                    <a:pt x="7001" y="16748"/>
                    <a:pt x="6946" y="16676"/>
                  </a:cubicBezTo>
                  <a:cubicBezTo>
                    <a:pt x="6942" y="16677"/>
                    <a:pt x="6938" y="16678"/>
                    <a:pt x="6933" y="16678"/>
                  </a:cubicBezTo>
                  <a:cubicBezTo>
                    <a:pt x="6874" y="16678"/>
                    <a:pt x="6732" y="16551"/>
                    <a:pt x="6637" y="16495"/>
                  </a:cubicBezTo>
                  <a:cubicBezTo>
                    <a:pt x="6611" y="16447"/>
                    <a:pt x="6611" y="16432"/>
                    <a:pt x="6625" y="16432"/>
                  </a:cubicBezTo>
                  <a:cubicBezTo>
                    <a:pt x="6647" y="16432"/>
                    <a:pt x="6705" y="16474"/>
                    <a:pt x="6731" y="16474"/>
                  </a:cubicBezTo>
                  <a:cubicBezTo>
                    <a:pt x="6740" y="16474"/>
                    <a:pt x="6745" y="16470"/>
                    <a:pt x="6744" y="16458"/>
                  </a:cubicBezTo>
                  <a:lnTo>
                    <a:pt x="6744" y="16458"/>
                  </a:lnTo>
                  <a:cubicBezTo>
                    <a:pt x="6743" y="16460"/>
                    <a:pt x="6740" y="16461"/>
                    <a:pt x="6737" y="16461"/>
                  </a:cubicBezTo>
                  <a:cubicBezTo>
                    <a:pt x="6700" y="16461"/>
                    <a:pt x="6561" y="16329"/>
                    <a:pt x="6531" y="16329"/>
                  </a:cubicBezTo>
                  <a:cubicBezTo>
                    <a:pt x="6526" y="16329"/>
                    <a:pt x="6524" y="16333"/>
                    <a:pt x="6526" y="16342"/>
                  </a:cubicBezTo>
                  <a:cubicBezTo>
                    <a:pt x="6457" y="16231"/>
                    <a:pt x="6457" y="16254"/>
                    <a:pt x="6440" y="16177"/>
                  </a:cubicBezTo>
                  <a:cubicBezTo>
                    <a:pt x="6433" y="16180"/>
                    <a:pt x="6427" y="16182"/>
                    <a:pt x="6421" y="16182"/>
                  </a:cubicBezTo>
                  <a:cubicBezTo>
                    <a:pt x="6372" y="16182"/>
                    <a:pt x="6336" y="16095"/>
                    <a:pt x="6246" y="16052"/>
                  </a:cubicBezTo>
                  <a:cubicBezTo>
                    <a:pt x="6134" y="15897"/>
                    <a:pt x="6253" y="15976"/>
                    <a:pt x="6095" y="15846"/>
                  </a:cubicBezTo>
                  <a:cubicBezTo>
                    <a:pt x="6080" y="15823"/>
                    <a:pt x="6079" y="15815"/>
                    <a:pt x="6087" y="15815"/>
                  </a:cubicBezTo>
                  <a:cubicBezTo>
                    <a:pt x="6106" y="15815"/>
                    <a:pt x="6183" y="15876"/>
                    <a:pt x="6183" y="15876"/>
                  </a:cubicBezTo>
                  <a:cubicBezTo>
                    <a:pt x="6123" y="15815"/>
                    <a:pt x="6095" y="15798"/>
                    <a:pt x="6080" y="15798"/>
                  </a:cubicBezTo>
                  <a:cubicBezTo>
                    <a:pt x="6059" y="15798"/>
                    <a:pt x="6061" y="15828"/>
                    <a:pt x="6039" y="15828"/>
                  </a:cubicBezTo>
                  <a:cubicBezTo>
                    <a:pt x="6037" y="15828"/>
                    <a:pt x="6035" y="15828"/>
                    <a:pt x="6032" y="15827"/>
                  </a:cubicBezTo>
                  <a:cubicBezTo>
                    <a:pt x="5847" y="15660"/>
                    <a:pt x="5974" y="15721"/>
                    <a:pt x="5930" y="15644"/>
                  </a:cubicBezTo>
                  <a:cubicBezTo>
                    <a:pt x="5812" y="15542"/>
                    <a:pt x="5699" y="15489"/>
                    <a:pt x="5617" y="15405"/>
                  </a:cubicBezTo>
                  <a:cubicBezTo>
                    <a:pt x="5617" y="15397"/>
                    <a:pt x="5610" y="15384"/>
                    <a:pt x="5616" y="15384"/>
                  </a:cubicBezTo>
                  <a:cubicBezTo>
                    <a:pt x="5619" y="15384"/>
                    <a:pt x="5623" y="15386"/>
                    <a:pt x="5629" y="15389"/>
                  </a:cubicBezTo>
                  <a:cubicBezTo>
                    <a:pt x="5485" y="15299"/>
                    <a:pt x="5281" y="15044"/>
                    <a:pt x="5114" y="14942"/>
                  </a:cubicBezTo>
                  <a:cubicBezTo>
                    <a:pt x="5111" y="14936"/>
                    <a:pt x="5107" y="14929"/>
                    <a:pt x="5106" y="14922"/>
                  </a:cubicBezTo>
                  <a:lnTo>
                    <a:pt x="5106" y="14922"/>
                  </a:lnTo>
                  <a:cubicBezTo>
                    <a:pt x="5108" y="14957"/>
                    <a:pt x="5095" y="14974"/>
                    <a:pt x="5080" y="14981"/>
                  </a:cubicBezTo>
                  <a:cubicBezTo>
                    <a:pt x="5015" y="14916"/>
                    <a:pt x="4938" y="14879"/>
                    <a:pt x="4934" y="14833"/>
                  </a:cubicBezTo>
                  <a:lnTo>
                    <a:pt x="4934" y="14833"/>
                  </a:lnTo>
                  <a:cubicBezTo>
                    <a:pt x="4954" y="14856"/>
                    <a:pt x="4982" y="14874"/>
                    <a:pt x="5012" y="14881"/>
                  </a:cubicBezTo>
                  <a:lnTo>
                    <a:pt x="4934" y="14821"/>
                  </a:lnTo>
                  <a:cubicBezTo>
                    <a:pt x="4927" y="14802"/>
                    <a:pt x="4927" y="14794"/>
                    <a:pt x="4933" y="14794"/>
                  </a:cubicBezTo>
                  <a:cubicBezTo>
                    <a:pt x="4952" y="14794"/>
                    <a:pt x="5029" y="14886"/>
                    <a:pt x="5055" y="14886"/>
                  </a:cubicBezTo>
                  <a:cubicBezTo>
                    <a:pt x="5058" y="14886"/>
                    <a:pt x="5060" y="14885"/>
                    <a:pt x="5061" y="14884"/>
                  </a:cubicBezTo>
                  <a:cubicBezTo>
                    <a:pt x="4915" y="14758"/>
                    <a:pt x="4734" y="14626"/>
                    <a:pt x="4639" y="14513"/>
                  </a:cubicBezTo>
                  <a:cubicBezTo>
                    <a:pt x="4640" y="14508"/>
                    <a:pt x="4642" y="14507"/>
                    <a:pt x="4646" y="14507"/>
                  </a:cubicBezTo>
                  <a:cubicBezTo>
                    <a:pt x="4675" y="14507"/>
                    <a:pt x="4792" y="14632"/>
                    <a:pt x="4806" y="14632"/>
                  </a:cubicBezTo>
                  <a:cubicBezTo>
                    <a:pt x="4811" y="14632"/>
                    <a:pt x="4804" y="14618"/>
                    <a:pt x="4778" y="14580"/>
                  </a:cubicBezTo>
                  <a:lnTo>
                    <a:pt x="4778" y="14580"/>
                  </a:lnTo>
                  <a:lnTo>
                    <a:pt x="4927" y="14752"/>
                  </a:lnTo>
                  <a:cubicBezTo>
                    <a:pt x="4907" y="14708"/>
                    <a:pt x="4904" y="14693"/>
                    <a:pt x="4910" y="14693"/>
                  </a:cubicBezTo>
                  <a:lnTo>
                    <a:pt x="4910" y="14693"/>
                  </a:lnTo>
                  <a:cubicBezTo>
                    <a:pt x="4919" y="14693"/>
                    <a:pt x="4958" y="14744"/>
                    <a:pt x="4970" y="14744"/>
                  </a:cubicBezTo>
                  <a:cubicBezTo>
                    <a:pt x="4976" y="14744"/>
                    <a:pt x="4975" y="14731"/>
                    <a:pt x="4959" y="14689"/>
                  </a:cubicBezTo>
                  <a:cubicBezTo>
                    <a:pt x="4757" y="14471"/>
                    <a:pt x="4711" y="14469"/>
                    <a:pt x="4507" y="14251"/>
                  </a:cubicBezTo>
                  <a:cubicBezTo>
                    <a:pt x="4495" y="14245"/>
                    <a:pt x="4488" y="14243"/>
                    <a:pt x="4483" y="14243"/>
                  </a:cubicBezTo>
                  <a:cubicBezTo>
                    <a:pt x="4465" y="14243"/>
                    <a:pt x="4477" y="14268"/>
                    <a:pt x="4459" y="14268"/>
                  </a:cubicBezTo>
                  <a:cubicBezTo>
                    <a:pt x="4454" y="14268"/>
                    <a:pt x="4447" y="14266"/>
                    <a:pt x="4435" y="14260"/>
                  </a:cubicBezTo>
                  <a:cubicBezTo>
                    <a:pt x="4106" y="13991"/>
                    <a:pt x="4275" y="13949"/>
                    <a:pt x="4015" y="13771"/>
                  </a:cubicBezTo>
                  <a:cubicBezTo>
                    <a:pt x="3939" y="13734"/>
                    <a:pt x="3879" y="13750"/>
                    <a:pt x="3742" y="13572"/>
                  </a:cubicBezTo>
                  <a:lnTo>
                    <a:pt x="3742" y="13572"/>
                  </a:lnTo>
                  <a:lnTo>
                    <a:pt x="3828" y="13592"/>
                  </a:lnTo>
                  <a:cubicBezTo>
                    <a:pt x="3628" y="13384"/>
                    <a:pt x="3663" y="13525"/>
                    <a:pt x="3473" y="13289"/>
                  </a:cubicBezTo>
                  <a:lnTo>
                    <a:pt x="3473" y="13289"/>
                  </a:lnTo>
                  <a:cubicBezTo>
                    <a:pt x="3518" y="13309"/>
                    <a:pt x="3617" y="13408"/>
                    <a:pt x="3621" y="13408"/>
                  </a:cubicBezTo>
                  <a:cubicBezTo>
                    <a:pt x="3621" y="13408"/>
                    <a:pt x="3620" y="13407"/>
                    <a:pt x="3617" y="13402"/>
                  </a:cubicBezTo>
                  <a:cubicBezTo>
                    <a:pt x="3505" y="13238"/>
                    <a:pt x="3501" y="13324"/>
                    <a:pt x="3394" y="13217"/>
                  </a:cubicBezTo>
                  <a:lnTo>
                    <a:pt x="3401" y="13166"/>
                  </a:lnTo>
                  <a:cubicBezTo>
                    <a:pt x="3181" y="12953"/>
                    <a:pt x="2919" y="12735"/>
                    <a:pt x="2673" y="12501"/>
                  </a:cubicBezTo>
                  <a:lnTo>
                    <a:pt x="2673" y="12501"/>
                  </a:lnTo>
                  <a:cubicBezTo>
                    <a:pt x="2685" y="12503"/>
                    <a:pt x="2703" y="12512"/>
                    <a:pt x="2712" y="12512"/>
                  </a:cubicBezTo>
                  <a:cubicBezTo>
                    <a:pt x="2721" y="12512"/>
                    <a:pt x="2722" y="12503"/>
                    <a:pt x="2699" y="12470"/>
                  </a:cubicBezTo>
                  <a:cubicBezTo>
                    <a:pt x="2541" y="12327"/>
                    <a:pt x="2379" y="12164"/>
                    <a:pt x="2223" y="11997"/>
                  </a:cubicBezTo>
                  <a:lnTo>
                    <a:pt x="1996" y="11749"/>
                  </a:lnTo>
                  <a:cubicBezTo>
                    <a:pt x="1924" y="11671"/>
                    <a:pt x="1853" y="11592"/>
                    <a:pt x="1788" y="11515"/>
                  </a:cubicBezTo>
                  <a:lnTo>
                    <a:pt x="1653" y="11423"/>
                  </a:lnTo>
                  <a:cubicBezTo>
                    <a:pt x="1634" y="11401"/>
                    <a:pt x="1631" y="11378"/>
                    <a:pt x="1640" y="11378"/>
                  </a:cubicBezTo>
                  <a:cubicBezTo>
                    <a:pt x="1643" y="11378"/>
                    <a:pt x="1648" y="11380"/>
                    <a:pt x="1653" y="11385"/>
                  </a:cubicBezTo>
                  <a:cubicBezTo>
                    <a:pt x="1630" y="11345"/>
                    <a:pt x="1620" y="11333"/>
                    <a:pt x="1615" y="11333"/>
                  </a:cubicBezTo>
                  <a:cubicBezTo>
                    <a:pt x="1607" y="11333"/>
                    <a:pt x="1611" y="11359"/>
                    <a:pt x="1598" y="11359"/>
                  </a:cubicBezTo>
                  <a:cubicBezTo>
                    <a:pt x="1594" y="11359"/>
                    <a:pt x="1588" y="11356"/>
                    <a:pt x="1579" y="11348"/>
                  </a:cubicBezTo>
                  <a:cubicBezTo>
                    <a:pt x="1542" y="11303"/>
                    <a:pt x="1536" y="11271"/>
                    <a:pt x="1550" y="11271"/>
                  </a:cubicBezTo>
                  <a:cubicBezTo>
                    <a:pt x="1555" y="11271"/>
                    <a:pt x="1564" y="11276"/>
                    <a:pt x="1574" y="11286"/>
                  </a:cubicBezTo>
                  <a:cubicBezTo>
                    <a:pt x="1463" y="11156"/>
                    <a:pt x="1380" y="11005"/>
                    <a:pt x="1324" y="10845"/>
                  </a:cubicBezTo>
                  <a:cubicBezTo>
                    <a:pt x="1266" y="10681"/>
                    <a:pt x="1248" y="10502"/>
                    <a:pt x="1273" y="10328"/>
                  </a:cubicBezTo>
                  <a:lnTo>
                    <a:pt x="1273" y="10328"/>
                  </a:lnTo>
                  <a:lnTo>
                    <a:pt x="1282" y="10382"/>
                  </a:lnTo>
                  <a:cubicBezTo>
                    <a:pt x="1294" y="10275"/>
                    <a:pt x="1278" y="10212"/>
                    <a:pt x="1273" y="10152"/>
                  </a:cubicBezTo>
                  <a:cubicBezTo>
                    <a:pt x="1259" y="10078"/>
                    <a:pt x="1271" y="10001"/>
                    <a:pt x="1303" y="9934"/>
                  </a:cubicBezTo>
                  <a:lnTo>
                    <a:pt x="1303" y="9934"/>
                  </a:lnTo>
                  <a:lnTo>
                    <a:pt x="1301" y="9974"/>
                  </a:lnTo>
                  <a:cubicBezTo>
                    <a:pt x="1363" y="9742"/>
                    <a:pt x="1475" y="9524"/>
                    <a:pt x="1628" y="9334"/>
                  </a:cubicBezTo>
                  <a:lnTo>
                    <a:pt x="1746" y="9206"/>
                  </a:lnTo>
                  <a:lnTo>
                    <a:pt x="1873" y="9083"/>
                  </a:lnTo>
                  <a:cubicBezTo>
                    <a:pt x="1959" y="9007"/>
                    <a:pt x="2040" y="8935"/>
                    <a:pt x="2119" y="8877"/>
                  </a:cubicBezTo>
                  <a:cubicBezTo>
                    <a:pt x="2133" y="8789"/>
                    <a:pt x="2490" y="8539"/>
                    <a:pt x="2460" y="8465"/>
                  </a:cubicBezTo>
                  <a:cubicBezTo>
                    <a:pt x="2692" y="8286"/>
                    <a:pt x="2643" y="8353"/>
                    <a:pt x="2947" y="8082"/>
                  </a:cubicBezTo>
                  <a:cubicBezTo>
                    <a:pt x="3028" y="8008"/>
                    <a:pt x="3030" y="7936"/>
                    <a:pt x="3121" y="7834"/>
                  </a:cubicBezTo>
                  <a:lnTo>
                    <a:pt x="3148" y="7859"/>
                  </a:lnTo>
                  <a:lnTo>
                    <a:pt x="3250" y="7702"/>
                  </a:lnTo>
                  <a:lnTo>
                    <a:pt x="3348" y="7667"/>
                  </a:lnTo>
                  <a:lnTo>
                    <a:pt x="3431" y="7570"/>
                  </a:lnTo>
                  <a:lnTo>
                    <a:pt x="3431" y="7570"/>
                  </a:lnTo>
                  <a:cubicBezTo>
                    <a:pt x="3400" y="7599"/>
                    <a:pt x="3359" y="7623"/>
                    <a:pt x="3345" y="7623"/>
                  </a:cubicBezTo>
                  <a:cubicBezTo>
                    <a:pt x="3343" y="7623"/>
                    <a:pt x="3341" y="7623"/>
                    <a:pt x="3341" y="7621"/>
                  </a:cubicBezTo>
                  <a:cubicBezTo>
                    <a:pt x="3464" y="7473"/>
                    <a:pt x="3685" y="7309"/>
                    <a:pt x="3714" y="7309"/>
                  </a:cubicBezTo>
                  <a:cubicBezTo>
                    <a:pt x="3715" y="7309"/>
                    <a:pt x="3716" y="7310"/>
                    <a:pt x="3716" y="7310"/>
                  </a:cubicBezTo>
                  <a:lnTo>
                    <a:pt x="4025" y="6958"/>
                  </a:lnTo>
                  <a:lnTo>
                    <a:pt x="4025" y="6958"/>
                  </a:lnTo>
                  <a:cubicBezTo>
                    <a:pt x="4026" y="6970"/>
                    <a:pt x="4003" y="7001"/>
                    <a:pt x="3977" y="7036"/>
                  </a:cubicBezTo>
                  <a:lnTo>
                    <a:pt x="3977" y="7036"/>
                  </a:lnTo>
                  <a:cubicBezTo>
                    <a:pt x="4014" y="6990"/>
                    <a:pt x="4027" y="6984"/>
                    <a:pt x="4038" y="6984"/>
                  </a:cubicBezTo>
                  <a:cubicBezTo>
                    <a:pt x="4041" y="6984"/>
                    <a:pt x="4044" y="6984"/>
                    <a:pt x="4048" y="6984"/>
                  </a:cubicBezTo>
                  <a:cubicBezTo>
                    <a:pt x="4060" y="6984"/>
                    <a:pt x="4077" y="6976"/>
                    <a:pt x="4136" y="6895"/>
                  </a:cubicBezTo>
                  <a:lnTo>
                    <a:pt x="4136" y="6895"/>
                  </a:lnTo>
                  <a:cubicBezTo>
                    <a:pt x="4132" y="6898"/>
                    <a:pt x="4129" y="6899"/>
                    <a:pt x="4127" y="6899"/>
                  </a:cubicBezTo>
                  <a:cubicBezTo>
                    <a:pt x="4115" y="6899"/>
                    <a:pt x="4131" y="6866"/>
                    <a:pt x="4129" y="6858"/>
                  </a:cubicBezTo>
                  <a:cubicBezTo>
                    <a:pt x="4226" y="6793"/>
                    <a:pt x="4410" y="6612"/>
                    <a:pt x="4539" y="6469"/>
                  </a:cubicBezTo>
                  <a:lnTo>
                    <a:pt x="4539" y="6469"/>
                  </a:lnTo>
                  <a:lnTo>
                    <a:pt x="4530" y="6513"/>
                  </a:lnTo>
                  <a:cubicBezTo>
                    <a:pt x="4781" y="6274"/>
                    <a:pt x="5038" y="5989"/>
                    <a:pt x="5314" y="5715"/>
                  </a:cubicBezTo>
                  <a:lnTo>
                    <a:pt x="5314" y="5715"/>
                  </a:lnTo>
                  <a:cubicBezTo>
                    <a:pt x="5275" y="5747"/>
                    <a:pt x="5249" y="5760"/>
                    <a:pt x="5235" y="5760"/>
                  </a:cubicBezTo>
                  <a:cubicBezTo>
                    <a:pt x="5211" y="5760"/>
                    <a:pt x="5224" y="5720"/>
                    <a:pt x="5274" y="5666"/>
                  </a:cubicBezTo>
                  <a:lnTo>
                    <a:pt x="5335" y="5662"/>
                  </a:lnTo>
                  <a:cubicBezTo>
                    <a:pt x="5342" y="5647"/>
                    <a:pt x="5342" y="5642"/>
                    <a:pt x="5338" y="5642"/>
                  </a:cubicBezTo>
                  <a:lnTo>
                    <a:pt x="5338" y="5642"/>
                  </a:lnTo>
                  <a:cubicBezTo>
                    <a:pt x="5330" y="5642"/>
                    <a:pt x="5305" y="5663"/>
                    <a:pt x="5298" y="5663"/>
                  </a:cubicBezTo>
                  <a:cubicBezTo>
                    <a:pt x="5292" y="5663"/>
                    <a:pt x="5296" y="5650"/>
                    <a:pt x="5325" y="5606"/>
                  </a:cubicBezTo>
                  <a:cubicBezTo>
                    <a:pt x="5364" y="5569"/>
                    <a:pt x="5388" y="5555"/>
                    <a:pt x="5400" y="5555"/>
                  </a:cubicBezTo>
                  <a:cubicBezTo>
                    <a:pt x="5421" y="5555"/>
                    <a:pt x="5408" y="5596"/>
                    <a:pt x="5376" y="5639"/>
                  </a:cubicBezTo>
                  <a:lnTo>
                    <a:pt x="5492" y="5504"/>
                  </a:lnTo>
                  <a:lnTo>
                    <a:pt x="5492" y="5504"/>
                  </a:lnTo>
                  <a:cubicBezTo>
                    <a:pt x="5508" y="5506"/>
                    <a:pt x="5483" y="5539"/>
                    <a:pt x="5488" y="5557"/>
                  </a:cubicBezTo>
                  <a:cubicBezTo>
                    <a:pt x="5520" y="5488"/>
                    <a:pt x="5731" y="5372"/>
                    <a:pt x="5775" y="5268"/>
                  </a:cubicBezTo>
                  <a:lnTo>
                    <a:pt x="5789" y="5268"/>
                  </a:lnTo>
                  <a:cubicBezTo>
                    <a:pt x="6065" y="4994"/>
                    <a:pt x="6178" y="4860"/>
                    <a:pt x="6401" y="4635"/>
                  </a:cubicBezTo>
                  <a:cubicBezTo>
                    <a:pt x="6380" y="4605"/>
                    <a:pt x="6473" y="4524"/>
                    <a:pt x="6519" y="4438"/>
                  </a:cubicBezTo>
                  <a:cubicBezTo>
                    <a:pt x="6693" y="4280"/>
                    <a:pt x="6895" y="4118"/>
                    <a:pt x="7089" y="3918"/>
                  </a:cubicBezTo>
                  <a:cubicBezTo>
                    <a:pt x="7217" y="3765"/>
                    <a:pt x="7110" y="3856"/>
                    <a:pt x="7157" y="3779"/>
                  </a:cubicBezTo>
                  <a:lnTo>
                    <a:pt x="7157" y="3779"/>
                  </a:lnTo>
                  <a:cubicBezTo>
                    <a:pt x="7158" y="3780"/>
                    <a:pt x="7159" y="3780"/>
                    <a:pt x="7160" y="3780"/>
                  </a:cubicBezTo>
                  <a:cubicBezTo>
                    <a:pt x="7191" y="3780"/>
                    <a:pt x="7305" y="3672"/>
                    <a:pt x="7320" y="3672"/>
                  </a:cubicBezTo>
                  <a:lnTo>
                    <a:pt x="7320" y="3672"/>
                  </a:lnTo>
                  <a:cubicBezTo>
                    <a:pt x="7325" y="3672"/>
                    <a:pt x="7320" y="3683"/>
                    <a:pt x="7300" y="3710"/>
                  </a:cubicBezTo>
                  <a:cubicBezTo>
                    <a:pt x="7532" y="3469"/>
                    <a:pt x="7599" y="3402"/>
                    <a:pt x="7880" y="3084"/>
                  </a:cubicBezTo>
                  <a:lnTo>
                    <a:pt x="7880" y="3084"/>
                  </a:lnTo>
                  <a:cubicBezTo>
                    <a:pt x="7850" y="3101"/>
                    <a:pt x="7821" y="3122"/>
                    <a:pt x="7811" y="3122"/>
                  </a:cubicBezTo>
                  <a:cubicBezTo>
                    <a:pt x="7807" y="3122"/>
                    <a:pt x="7806" y="3119"/>
                    <a:pt x="7808" y="3112"/>
                  </a:cubicBezTo>
                  <a:cubicBezTo>
                    <a:pt x="7852" y="3062"/>
                    <a:pt x="7921" y="3013"/>
                    <a:pt x="7940" y="3013"/>
                  </a:cubicBezTo>
                  <a:cubicBezTo>
                    <a:pt x="7943" y="3013"/>
                    <a:pt x="7945" y="3014"/>
                    <a:pt x="7945" y="3017"/>
                  </a:cubicBezTo>
                  <a:lnTo>
                    <a:pt x="7933" y="3033"/>
                  </a:lnTo>
                  <a:cubicBezTo>
                    <a:pt x="8237" y="2662"/>
                    <a:pt x="8779" y="2321"/>
                    <a:pt x="9000" y="2004"/>
                  </a:cubicBezTo>
                  <a:lnTo>
                    <a:pt x="9000" y="2004"/>
                  </a:lnTo>
                  <a:lnTo>
                    <a:pt x="8988" y="2022"/>
                  </a:lnTo>
                  <a:lnTo>
                    <a:pt x="9238" y="1716"/>
                  </a:lnTo>
                  <a:cubicBezTo>
                    <a:pt x="9269" y="1688"/>
                    <a:pt x="9282" y="1678"/>
                    <a:pt x="9286" y="1678"/>
                  </a:cubicBezTo>
                  <a:lnTo>
                    <a:pt x="9286" y="1678"/>
                  </a:lnTo>
                  <a:cubicBezTo>
                    <a:pt x="9296" y="1678"/>
                    <a:pt x="9241" y="1749"/>
                    <a:pt x="9257" y="1749"/>
                  </a:cubicBezTo>
                  <a:cubicBezTo>
                    <a:pt x="9262" y="1749"/>
                    <a:pt x="9272" y="1743"/>
                    <a:pt x="9289" y="1730"/>
                  </a:cubicBezTo>
                  <a:cubicBezTo>
                    <a:pt x="9306" y="1709"/>
                    <a:pt x="9322" y="1688"/>
                    <a:pt x="9338" y="1670"/>
                  </a:cubicBezTo>
                  <a:cubicBezTo>
                    <a:pt x="9343" y="1661"/>
                    <a:pt x="9350" y="1654"/>
                    <a:pt x="9357" y="1647"/>
                  </a:cubicBezTo>
                  <a:lnTo>
                    <a:pt x="9380" y="1619"/>
                  </a:lnTo>
                  <a:cubicBezTo>
                    <a:pt x="9415" y="1584"/>
                    <a:pt x="9447" y="1552"/>
                    <a:pt x="9480" y="1521"/>
                  </a:cubicBezTo>
                  <a:cubicBezTo>
                    <a:pt x="9535" y="1475"/>
                    <a:pt x="9598" y="1433"/>
                    <a:pt x="9663" y="1396"/>
                  </a:cubicBezTo>
                  <a:cubicBezTo>
                    <a:pt x="9788" y="1322"/>
                    <a:pt x="9918" y="1278"/>
                    <a:pt x="10066" y="1213"/>
                  </a:cubicBezTo>
                  <a:cubicBezTo>
                    <a:pt x="10084" y="1215"/>
                    <a:pt x="10104" y="1215"/>
                    <a:pt x="10125" y="1215"/>
                  </a:cubicBezTo>
                  <a:cubicBezTo>
                    <a:pt x="10236" y="1215"/>
                    <a:pt x="10383" y="1197"/>
                    <a:pt x="10545" y="1197"/>
                  </a:cubicBezTo>
                  <a:cubicBezTo>
                    <a:pt x="10576" y="1197"/>
                    <a:pt x="10607" y="1198"/>
                    <a:pt x="10639" y="1199"/>
                  </a:cubicBezTo>
                  <a:cubicBezTo>
                    <a:pt x="10866" y="1208"/>
                    <a:pt x="11102" y="1283"/>
                    <a:pt x="11234" y="1387"/>
                  </a:cubicBezTo>
                  <a:lnTo>
                    <a:pt x="11228" y="1357"/>
                  </a:lnTo>
                  <a:lnTo>
                    <a:pt x="11228" y="1357"/>
                  </a:lnTo>
                  <a:cubicBezTo>
                    <a:pt x="11313" y="1378"/>
                    <a:pt x="11311" y="1419"/>
                    <a:pt x="11362" y="1454"/>
                  </a:cubicBezTo>
                  <a:cubicBezTo>
                    <a:pt x="11364" y="1438"/>
                    <a:pt x="11312" y="1404"/>
                    <a:pt x="11329" y="1404"/>
                  </a:cubicBezTo>
                  <a:cubicBezTo>
                    <a:pt x="11333" y="1404"/>
                    <a:pt x="11338" y="1405"/>
                    <a:pt x="11346" y="1408"/>
                  </a:cubicBezTo>
                  <a:cubicBezTo>
                    <a:pt x="11508" y="1498"/>
                    <a:pt x="11638" y="1619"/>
                    <a:pt x="11786" y="1772"/>
                  </a:cubicBezTo>
                  <a:cubicBezTo>
                    <a:pt x="11928" y="1918"/>
                    <a:pt x="12071" y="2069"/>
                    <a:pt x="12213" y="2222"/>
                  </a:cubicBezTo>
                  <a:cubicBezTo>
                    <a:pt x="12498" y="2525"/>
                    <a:pt x="12778" y="2834"/>
                    <a:pt x="13061" y="3133"/>
                  </a:cubicBezTo>
                  <a:cubicBezTo>
                    <a:pt x="13270" y="3348"/>
                    <a:pt x="13263" y="3170"/>
                    <a:pt x="13495" y="3476"/>
                  </a:cubicBezTo>
                  <a:lnTo>
                    <a:pt x="13388" y="3429"/>
                  </a:lnTo>
                  <a:lnTo>
                    <a:pt x="13388" y="3429"/>
                  </a:lnTo>
                  <a:cubicBezTo>
                    <a:pt x="13852" y="3821"/>
                    <a:pt x="14262" y="4306"/>
                    <a:pt x="14712" y="4695"/>
                  </a:cubicBezTo>
                  <a:cubicBezTo>
                    <a:pt x="14679" y="4677"/>
                    <a:pt x="14670" y="4686"/>
                    <a:pt x="14631" y="4644"/>
                  </a:cubicBezTo>
                  <a:lnTo>
                    <a:pt x="14631" y="4644"/>
                  </a:lnTo>
                  <a:cubicBezTo>
                    <a:pt x="14696" y="4749"/>
                    <a:pt x="14939" y="4958"/>
                    <a:pt x="14973" y="4958"/>
                  </a:cubicBezTo>
                  <a:cubicBezTo>
                    <a:pt x="14974" y="4958"/>
                    <a:pt x="14975" y="4958"/>
                    <a:pt x="14976" y="4957"/>
                  </a:cubicBezTo>
                  <a:lnTo>
                    <a:pt x="14976" y="4957"/>
                  </a:lnTo>
                  <a:cubicBezTo>
                    <a:pt x="15039" y="5024"/>
                    <a:pt x="14974" y="4987"/>
                    <a:pt x="15006" y="5036"/>
                  </a:cubicBezTo>
                  <a:cubicBezTo>
                    <a:pt x="15083" y="5138"/>
                    <a:pt x="15257" y="5233"/>
                    <a:pt x="15282" y="5300"/>
                  </a:cubicBezTo>
                  <a:cubicBezTo>
                    <a:pt x="15283" y="5302"/>
                    <a:pt x="15282" y="5303"/>
                    <a:pt x="15281" y="5303"/>
                  </a:cubicBezTo>
                  <a:cubicBezTo>
                    <a:pt x="15279" y="5303"/>
                    <a:pt x="15272" y="5299"/>
                    <a:pt x="15264" y="5293"/>
                  </a:cubicBezTo>
                  <a:lnTo>
                    <a:pt x="15264" y="5293"/>
                  </a:lnTo>
                  <a:cubicBezTo>
                    <a:pt x="15333" y="5355"/>
                    <a:pt x="15447" y="5478"/>
                    <a:pt x="15468" y="5478"/>
                  </a:cubicBezTo>
                  <a:cubicBezTo>
                    <a:pt x="15472" y="5478"/>
                    <a:pt x="15472" y="5472"/>
                    <a:pt x="15468" y="5460"/>
                  </a:cubicBezTo>
                  <a:lnTo>
                    <a:pt x="15468" y="5460"/>
                  </a:lnTo>
                  <a:cubicBezTo>
                    <a:pt x="15613" y="5629"/>
                    <a:pt x="15779" y="5749"/>
                    <a:pt x="15890" y="5889"/>
                  </a:cubicBezTo>
                  <a:lnTo>
                    <a:pt x="15890" y="5889"/>
                  </a:lnTo>
                  <a:cubicBezTo>
                    <a:pt x="15883" y="5885"/>
                    <a:pt x="15877" y="5882"/>
                    <a:pt x="15869" y="5880"/>
                  </a:cubicBezTo>
                  <a:lnTo>
                    <a:pt x="15869" y="5880"/>
                  </a:lnTo>
                  <a:lnTo>
                    <a:pt x="15964" y="5996"/>
                  </a:lnTo>
                  <a:cubicBezTo>
                    <a:pt x="15943" y="5959"/>
                    <a:pt x="15921" y="5925"/>
                    <a:pt x="15896" y="5893"/>
                  </a:cubicBezTo>
                  <a:lnTo>
                    <a:pt x="15896" y="5893"/>
                  </a:lnTo>
                  <a:cubicBezTo>
                    <a:pt x="15894" y="5893"/>
                    <a:pt x="15893" y="5892"/>
                    <a:pt x="15892" y="5891"/>
                  </a:cubicBezTo>
                  <a:cubicBezTo>
                    <a:pt x="15891" y="5891"/>
                    <a:pt x="15891" y="5890"/>
                    <a:pt x="15890" y="5889"/>
                  </a:cubicBezTo>
                  <a:lnTo>
                    <a:pt x="15890" y="5889"/>
                  </a:lnTo>
                  <a:cubicBezTo>
                    <a:pt x="15891" y="5890"/>
                    <a:pt x="15893" y="5891"/>
                    <a:pt x="15894" y="5891"/>
                  </a:cubicBezTo>
                  <a:cubicBezTo>
                    <a:pt x="15895" y="5892"/>
                    <a:pt x="15895" y="5893"/>
                    <a:pt x="15896" y="5893"/>
                  </a:cubicBezTo>
                  <a:lnTo>
                    <a:pt x="15896" y="5893"/>
                  </a:lnTo>
                  <a:cubicBezTo>
                    <a:pt x="16001" y="5948"/>
                    <a:pt x="16139" y="6161"/>
                    <a:pt x="16206" y="6161"/>
                  </a:cubicBezTo>
                  <a:cubicBezTo>
                    <a:pt x="16208" y="6161"/>
                    <a:pt x="16210" y="6161"/>
                    <a:pt x="16212" y="6160"/>
                  </a:cubicBezTo>
                  <a:lnTo>
                    <a:pt x="16212" y="6160"/>
                  </a:lnTo>
                  <a:cubicBezTo>
                    <a:pt x="16161" y="6190"/>
                    <a:pt x="16455" y="6469"/>
                    <a:pt x="16573" y="6550"/>
                  </a:cubicBezTo>
                  <a:cubicBezTo>
                    <a:pt x="16570" y="6548"/>
                    <a:pt x="16567" y="6547"/>
                    <a:pt x="16566" y="6547"/>
                  </a:cubicBezTo>
                  <a:lnTo>
                    <a:pt x="16566" y="6547"/>
                  </a:lnTo>
                  <a:cubicBezTo>
                    <a:pt x="16549" y="6547"/>
                    <a:pt x="16626" y="6629"/>
                    <a:pt x="16603" y="6629"/>
                  </a:cubicBezTo>
                  <a:cubicBezTo>
                    <a:pt x="16600" y="6629"/>
                    <a:pt x="16597" y="6628"/>
                    <a:pt x="16592" y="6626"/>
                  </a:cubicBezTo>
                  <a:lnTo>
                    <a:pt x="16592" y="6626"/>
                  </a:lnTo>
                  <a:cubicBezTo>
                    <a:pt x="16688" y="6722"/>
                    <a:pt x="16783" y="6804"/>
                    <a:pt x="16811" y="6804"/>
                  </a:cubicBezTo>
                  <a:cubicBezTo>
                    <a:pt x="16816" y="6804"/>
                    <a:pt x="16819" y="6802"/>
                    <a:pt x="16819" y="6795"/>
                  </a:cubicBezTo>
                  <a:cubicBezTo>
                    <a:pt x="16981" y="7053"/>
                    <a:pt x="17278" y="7178"/>
                    <a:pt x="17334" y="7356"/>
                  </a:cubicBezTo>
                  <a:cubicBezTo>
                    <a:pt x="17693" y="7672"/>
                    <a:pt x="18020" y="7971"/>
                    <a:pt x="18333" y="8263"/>
                  </a:cubicBezTo>
                  <a:cubicBezTo>
                    <a:pt x="18331" y="8264"/>
                    <a:pt x="18328" y="8265"/>
                    <a:pt x="18326" y="8265"/>
                  </a:cubicBezTo>
                  <a:cubicBezTo>
                    <a:pt x="18264" y="8265"/>
                    <a:pt x="18032" y="7981"/>
                    <a:pt x="17975" y="7981"/>
                  </a:cubicBezTo>
                  <a:cubicBezTo>
                    <a:pt x="17970" y="7981"/>
                    <a:pt x="17966" y="7983"/>
                    <a:pt x="17964" y="7987"/>
                  </a:cubicBezTo>
                  <a:cubicBezTo>
                    <a:pt x="18268" y="8258"/>
                    <a:pt x="18470" y="8390"/>
                    <a:pt x="18746" y="8685"/>
                  </a:cubicBezTo>
                  <a:cubicBezTo>
                    <a:pt x="18764" y="8706"/>
                    <a:pt x="18768" y="8714"/>
                    <a:pt x="18763" y="8714"/>
                  </a:cubicBezTo>
                  <a:cubicBezTo>
                    <a:pt x="18750" y="8714"/>
                    <a:pt x="18676" y="8657"/>
                    <a:pt x="18653" y="8643"/>
                  </a:cubicBezTo>
                  <a:lnTo>
                    <a:pt x="18653" y="8643"/>
                  </a:lnTo>
                  <a:cubicBezTo>
                    <a:pt x="18806" y="8777"/>
                    <a:pt x="18943" y="8919"/>
                    <a:pt x="19079" y="9053"/>
                  </a:cubicBezTo>
                  <a:cubicBezTo>
                    <a:pt x="19144" y="9118"/>
                    <a:pt x="19209" y="9183"/>
                    <a:pt x="19274" y="9248"/>
                  </a:cubicBezTo>
                  <a:lnTo>
                    <a:pt x="19369" y="9348"/>
                  </a:lnTo>
                  <a:lnTo>
                    <a:pt x="19448" y="9437"/>
                  </a:lnTo>
                  <a:lnTo>
                    <a:pt x="19448" y="9437"/>
                  </a:lnTo>
                  <a:cubicBezTo>
                    <a:pt x="19448" y="9431"/>
                    <a:pt x="19451" y="9428"/>
                    <a:pt x="19456" y="9428"/>
                  </a:cubicBezTo>
                  <a:cubicBezTo>
                    <a:pt x="19473" y="9428"/>
                    <a:pt x="19512" y="9457"/>
                    <a:pt x="19548" y="9501"/>
                  </a:cubicBezTo>
                  <a:cubicBezTo>
                    <a:pt x="19601" y="9554"/>
                    <a:pt x="19650" y="9627"/>
                    <a:pt x="19669" y="9643"/>
                  </a:cubicBezTo>
                  <a:lnTo>
                    <a:pt x="19669" y="9643"/>
                  </a:lnTo>
                  <a:cubicBezTo>
                    <a:pt x="19662" y="9639"/>
                    <a:pt x="19656" y="9637"/>
                    <a:pt x="19652" y="9637"/>
                  </a:cubicBezTo>
                  <a:cubicBezTo>
                    <a:pt x="19628" y="9637"/>
                    <a:pt x="19658" y="9702"/>
                    <a:pt x="19673" y="9763"/>
                  </a:cubicBezTo>
                  <a:cubicBezTo>
                    <a:pt x="19686" y="9816"/>
                    <a:pt x="19697" y="9864"/>
                    <a:pt x="19676" y="9864"/>
                  </a:cubicBezTo>
                  <a:cubicBezTo>
                    <a:pt x="19668" y="9864"/>
                    <a:pt x="19653" y="9855"/>
                    <a:pt x="19631" y="9835"/>
                  </a:cubicBezTo>
                  <a:lnTo>
                    <a:pt x="19631" y="9835"/>
                  </a:lnTo>
                  <a:cubicBezTo>
                    <a:pt x="19647" y="9869"/>
                    <a:pt x="19673" y="9911"/>
                    <a:pt x="19688" y="9911"/>
                  </a:cubicBezTo>
                  <a:cubicBezTo>
                    <a:pt x="19690" y="9911"/>
                    <a:pt x="19692" y="9910"/>
                    <a:pt x="19694" y="9909"/>
                  </a:cubicBezTo>
                  <a:lnTo>
                    <a:pt x="19694" y="9909"/>
                  </a:lnTo>
                  <a:cubicBezTo>
                    <a:pt x="19699" y="9947"/>
                    <a:pt x="19700" y="9971"/>
                    <a:pt x="19692" y="9971"/>
                  </a:cubicBezTo>
                  <a:cubicBezTo>
                    <a:pt x="19687" y="9971"/>
                    <a:pt x="19678" y="9960"/>
                    <a:pt x="19664" y="9937"/>
                  </a:cubicBezTo>
                  <a:lnTo>
                    <a:pt x="19664" y="9937"/>
                  </a:lnTo>
                  <a:cubicBezTo>
                    <a:pt x="19698" y="10050"/>
                    <a:pt x="19719" y="10085"/>
                    <a:pt x="19731" y="10120"/>
                  </a:cubicBezTo>
                  <a:cubicBezTo>
                    <a:pt x="19754" y="10175"/>
                    <a:pt x="19763" y="10233"/>
                    <a:pt x="19763" y="10294"/>
                  </a:cubicBezTo>
                  <a:cubicBezTo>
                    <a:pt x="19752" y="10294"/>
                    <a:pt x="19745" y="10250"/>
                    <a:pt x="19728" y="10229"/>
                  </a:cubicBezTo>
                  <a:lnTo>
                    <a:pt x="19728" y="10229"/>
                  </a:lnTo>
                  <a:cubicBezTo>
                    <a:pt x="19759" y="10335"/>
                    <a:pt x="19793" y="10449"/>
                    <a:pt x="19754" y="10632"/>
                  </a:cubicBezTo>
                  <a:cubicBezTo>
                    <a:pt x="19747" y="10621"/>
                    <a:pt x="19736" y="10639"/>
                    <a:pt x="19742" y="10587"/>
                  </a:cubicBezTo>
                  <a:lnTo>
                    <a:pt x="19742" y="10587"/>
                  </a:lnTo>
                  <a:cubicBezTo>
                    <a:pt x="19703" y="10893"/>
                    <a:pt x="19677" y="11143"/>
                    <a:pt x="19446" y="11418"/>
                  </a:cubicBezTo>
                  <a:cubicBezTo>
                    <a:pt x="19450" y="11391"/>
                    <a:pt x="19447" y="11381"/>
                    <a:pt x="19441" y="11381"/>
                  </a:cubicBezTo>
                  <a:cubicBezTo>
                    <a:pt x="19433" y="11381"/>
                    <a:pt x="19419" y="11396"/>
                    <a:pt x="19404" y="11413"/>
                  </a:cubicBezTo>
                  <a:cubicBezTo>
                    <a:pt x="19376" y="11445"/>
                    <a:pt x="19337" y="11481"/>
                    <a:pt x="19312" y="11481"/>
                  </a:cubicBezTo>
                  <a:cubicBezTo>
                    <a:pt x="19310" y="11481"/>
                    <a:pt x="19308" y="11481"/>
                    <a:pt x="19307" y="11481"/>
                  </a:cubicBezTo>
                  <a:lnTo>
                    <a:pt x="19249" y="11555"/>
                  </a:lnTo>
                  <a:lnTo>
                    <a:pt x="19184" y="11629"/>
                  </a:lnTo>
                  <a:lnTo>
                    <a:pt x="19256" y="11589"/>
                  </a:lnTo>
                  <a:lnTo>
                    <a:pt x="19256" y="11589"/>
                  </a:lnTo>
                  <a:cubicBezTo>
                    <a:pt x="19133" y="11710"/>
                    <a:pt x="19047" y="11842"/>
                    <a:pt x="18931" y="11937"/>
                  </a:cubicBezTo>
                  <a:lnTo>
                    <a:pt x="19010" y="11833"/>
                  </a:lnTo>
                  <a:lnTo>
                    <a:pt x="18785" y="12069"/>
                  </a:lnTo>
                  <a:lnTo>
                    <a:pt x="18929" y="11951"/>
                  </a:lnTo>
                  <a:lnTo>
                    <a:pt x="18929" y="11951"/>
                  </a:lnTo>
                  <a:cubicBezTo>
                    <a:pt x="18822" y="12093"/>
                    <a:pt x="18984" y="11979"/>
                    <a:pt x="18810" y="12134"/>
                  </a:cubicBezTo>
                  <a:cubicBezTo>
                    <a:pt x="18814" y="12130"/>
                    <a:pt x="18815" y="12129"/>
                    <a:pt x="18814" y="12129"/>
                  </a:cubicBezTo>
                  <a:lnTo>
                    <a:pt x="18814" y="12129"/>
                  </a:lnTo>
                  <a:cubicBezTo>
                    <a:pt x="18810" y="12129"/>
                    <a:pt x="18690" y="12251"/>
                    <a:pt x="18614" y="12296"/>
                  </a:cubicBezTo>
                  <a:lnTo>
                    <a:pt x="18614" y="12296"/>
                  </a:lnTo>
                  <a:cubicBezTo>
                    <a:pt x="18633" y="12266"/>
                    <a:pt x="18653" y="12238"/>
                    <a:pt x="18676" y="12211"/>
                  </a:cubicBezTo>
                  <a:lnTo>
                    <a:pt x="18676" y="12211"/>
                  </a:lnTo>
                  <a:cubicBezTo>
                    <a:pt x="18633" y="12252"/>
                    <a:pt x="18600" y="12283"/>
                    <a:pt x="18607" y="12300"/>
                  </a:cubicBezTo>
                  <a:lnTo>
                    <a:pt x="18607" y="12300"/>
                  </a:lnTo>
                  <a:cubicBezTo>
                    <a:pt x="18609" y="12299"/>
                    <a:pt x="18611" y="12297"/>
                    <a:pt x="18614" y="12296"/>
                  </a:cubicBezTo>
                  <a:lnTo>
                    <a:pt x="18614" y="12296"/>
                  </a:lnTo>
                  <a:cubicBezTo>
                    <a:pt x="18612" y="12298"/>
                    <a:pt x="18610" y="12301"/>
                    <a:pt x="18609" y="12303"/>
                  </a:cubicBezTo>
                  <a:cubicBezTo>
                    <a:pt x="18608" y="12302"/>
                    <a:pt x="18607" y="12301"/>
                    <a:pt x="18607" y="12300"/>
                  </a:cubicBezTo>
                  <a:lnTo>
                    <a:pt x="18607" y="12300"/>
                  </a:lnTo>
                  <a:cubicBezTo>
                    <a:pt x="18606" y="12300"/>
                    <a:pt x="18605" y="12301"/>
                    <a:pt x="18604" y="12301"/>
                  </a:cubicBezTo>
                  <a:cubicBezTo>
                    <a:pt x="18548" y="12387"/>
                    <a:pt x="18481" y="12463"/>
                    <a:pt x="18405" y="12528"/>
                  </a:cubicBezTo>
                  <a:cubicBezTo>
                    <a:pt x="18402" y="12530"/>
                    <a:pt x="18399" y="12530"/>
                    <a:pt x="18396" y="12530"/>
                  </a:cubicBezTo>
                  <a:cubicBezTo>
                    <a:pt x="18374" y="12530"/>
                    <a:pt x="18383" y="12481"/>
                    <a:pt x="18369" y="12481"/>
                  </a:cubicBezTo>
                  <a:cubicBezTo>
                    <a:pt x="18368" y="12481"/>
                    <a:pt x="18367" y="12481"/>
                    <a:pt x="18365" y="12482"/>
                  </a:cubicBezTo>
                  <a:cubicBezTo>
                    <a:pt x="18334" y="12565"/>
                    <a:pt x="18102" y="12762"/>
                    <a:pt x="18044" y="12869"/>
                  </a:cubicBezTo>
                  <a:lnTo>
                    <a:pt x="18044" y="12869"/>
                  </a:lnTo>
                  <a:cubicBezTo>
                    <a:pt x="18052" y="12848"/>
                    <a:pt x="18042" y="12834"/>
                    <a:pt x="18033" y="12834"/>
                  </a:cubicBezTo>
                  <a:cubicBezTo>
                    <a:pt x="18031" y="12834"/>
                    <a:pt x="18030" y="12834"/>
                    <a:pt x="18029" y="12834"/>
                  </a:cubicBezTo>
                  <a:lnTo>
                    <a:pt x="17999" y="12909"/>
                  </a:lnTo>
                  <a:cubicBezTo>
                    <a:pt x="17960" y="12939"/>
                    <a:pt x="17941" y="12952"/>
                    <a:pt x="17931" y="12952"/>
                  </a:cubicBezTo>
                  <a:cubicBezTo>
                    <a:pt x="17925" y="12952"/>
                    <a:pt x="17922" y="12947"/>
                    <a:pt x="17920" y="12939"/>
                  </a:cubicBezTo>
                  <a:cubicBezTo>
                    <a:pt x="17842" y="13013"/>
                    <a:pt x="17852" y="13019"/>
                    <a:pt x="17868" y="13019"/>
                  </a:cubicBezTo>
                  <a:cubicBezTo>
                    <a:pt x="17871" y="13019"/>
                    <a:pt x="17874" y="13019"/>
                    <a:pt x="17877" y="13019"/>
                  </a:cubicBezTo>
                  <a:cubicBezTo>
                    <a:pt x="17894" y="13019"/>
                    <a:pt x="17899" y="13025"/>
                    <a:pt x="17795" y="13113"/>
                  </a:cubicBezTo>
                  <a:cubicBezTo>
                    <a:pt x="17804" y="13094"/>
                    <a:pt x="17816" y="13078"/>
                    <a:pt x="17828" y="13062"/>
                  </a:cubicBezTo>
                  <a:lnTo>
                    <a:pt x="17828" y="13062"/>
                  </a:lnTo>
                  <a:cubicBezTo>
                    <a:pt x="17614" y="13256"/>
                    <a:pt x="17447" y="13470"/>
                    <a:pt x="17250" y="13646"/>
                  </a:cubicBezTo>
                  <a:cubicBezTo>
                    <a:pt x="17245" y="13647"/>
                    <a:pt x="17241" y="13648"/>
                    <a:pt x="17238" y="13648"/>
                  </a:cubicBezTo>
                  <a:cubicBezTo>
                    <a:pt x="17193" y="13648"/>
                    <a:pt x="17365" y="13505"/>
                    <a:pt x="17329" y="13505"/>
                  </a:cubicBezTo>
                  <a:cubicBezTo>
                    <a:pt x="17326" y="13505"/>
                    <a:pt x="17321" y="13506"/>
                    <a:pt x="17313" y="13509"/>
                  </a:cubicBezTo>
                  <a:cubicBezTo>
                    <a:pt x="17051" y="13785"/>
                    <a:pt x="16794" y="14109"/>
                    <a:pt x="16525" y="14362"/>
                  </a:cubicBezTo>
                  <a:lnTo>
                    <a:pt x="16578" y="14318"/>
                  </a:lnTo>
                  <a:lnTo>
                    <a:pt x="16578" y="14318"/>
                  </a:lnTo>
                  <a:cubicBezTo>
                    <a:pt x="16589" y="14400"/>
                    <a:pt x="16367" y="14487"/>
                    <a:pt x="16256" y="14635"/>
                  </a:cubicBezTo>
                  <a:lnTo>
                    <a:pt x="16256" y="14635"/>
                  </a:lnTo>
                  <a:cubicBezTo>
                    <a:pt x="16274" y="14609"/>
                    <a:pt x="16270" y="14586"/>
                    <a:pt x="16265" y="14586"/>
                  </a:cubicBezTo>
                  <a:lnTo>
                    <a:pt x="16265" y="14586"/>
                  </a:lnTo>
                  <a:cubicBezTo>
                    <a:pt x="16264" y="14586"/>
                    <a:pt x="16263" y="14587"/>
                    <a:pt x="16263" y="14589"/>
                  </a:cubicBezTo>
                  <a:cubicBezTo>
                    <a:pt x="16077" y="14758"/>
                    <a:pt x="15908" y="14967"/>
                    <a:pt x="15653" y="15252"/>
                  </a:cubicBezTo>
                  <a:lnTo>
                    <a:pt x="15674" y="15206"/>
                  </a:lnTo>
                  <a:lnTo>
                    <a:pt x="15674" y="15206"/>
                  </a:lnTo>
                  <a:cubicBezTo>
                    <a:pt x="15558" y="15301"/>
                    <a:pt x="15389" y="15477"/>
                    <a:pt x="15271" y="15586"/>
                  </a:cubicBezTo>
                  <a:cubicBezTo>
                    <a:pt x="15250" y="15626"/>
                    <a:pt x="15198" y="15678"/>
                    <a:pt x="15221" y="15678"/>
                  </a:cubicBezTo>
                  <a:cubicBezTo>
                    <a:pt x="15225" y="15678"/>
                    <a:pt x="15230" y="15677"/>
                    <a:pt x="15238" y="15674"/>
                  </a:cubicBezTo>
                  <a:lnTo>
                    <a:pt x="15238" y="15674"/>
                  </a:lnTo>
                  <a:cubicBezTo>
                    <a:pt x="14818" y="15957"/>
                    <a:pt x="14605" y="16381"/>
                    <a:pt x="14237" y="16636"/>
                  </a:cubicBezTo>
                  <a:cubicBezTo>
                    <a:pt x="14267" y="16604"/>
                    <a:pt x="14299" y="16557"/>
                    <a:pt x="14294" y="16557"/>
                  </a:cubicBezTo>
                  <a:lnTo>
                    <a:pt x="14294" y="16557"/>
                  </a:lnTo>
                  <a:cubicBezTo>
                    <a:pt x="14293" y="16557"/>
                    <a:pt x="14290" y="16559"/>
                    <a:pt x="14285" y="16564"/>
                  </a:cubicBezTo>
                  <a:lnTo>
                    <a:pt x="14030" y="16843"/>
                  </a:lnTo>
                  <a:cubicBezTo>
                    <a:pt x="14072" y="16840"/>
                    <a:pt x="14077" y="16819"/>
                    <a:pt x="14148" y="16780"/>
                  </a:cubicBezTo>
                  <a:lnTo>
                    <a:pt x="14148" y="16780"/>
                  </a:lnTo>
                  <a:cubicBezTo>
                    <a:pt x="14107" y="16852"/>
                    <a:pt x="14056" y="16917"/>
                    <a:pt x="13995" y="16975"/>
                  </a:cubicBezTo>
                  <a:cubicBezTo>
                    <a:pt x="14035" y="16926"/>
                    <a:pt x="14041" y="16909"/>
                    <a:pt x="14029" y="16909"/>
                  </a:cubicBezTo>
                  <a:cubicBezTo>
                    <a:pt x="14010" y="16909"/>
                    <a:pt x="13940" y="16959"/>
                    <a:pt x="13900" y="16984"/>
                  </a:cubicBezTo>
                  <a:cubicBezTo>
                    <a:pt x="13901" y="16984"/>
                    <a:pt x="13902" y="16984"/>
                    <a:pt x="13902" y="16984"/>
                  </a:cubicBezTo>
                  <a:cubicBezTo>
                    <a:pt x="13913" y="16984"/>
                    <a:pt x="13903" y="17007"/>
                    <a:pt x="13914" y="17007"/>
                  </a:cubicBezTo>
                  <a:cubicBezTo>
                    <a:pt x="13738" y="17111"/>
                    <a:pt x="13933" y="17072"/>
                    <a:pt x="13717" y="17237"/>
                  </a:cubicBezTo>
                  <a:lnTo>
                    <a:pt x="13717" y="17216"/>
                  </a:lnTo>
                  <a:cubicBezTo>
                    <a:pt x="13652" y="17292"/>
                    <a:pt x="13601" y="17373"/>
                    <a:pt x="13523" y="17445"/>
                  </a:cubicBezTo>
                  <a:cubicBezTo>
                    <a:pt x="13520" y="17446"/>
                    <a:pt x="13518" y="17446"/>
                    <a:pt x="13516" y="17446"/>
                  </a:cubicBezTo>
                  <a:cubicBezTo>
                    <a:pt x="13478" y="17446"/>
                    <a:pt x="13587" y="17358"/>
                    <a:pt x="13571" y="17334"/>
                  </a:cubicBezTo>
                  <a:lnTo>
                    <a:pt x="13571" y="17334"/>
                  </a:lnTo>
                  <a:cubicBezTo>
                    <a:pt x="13467" y="17443"/>
                    <a:pt x="13404" y="17591"/>
                    <a:pt x="13284" y="17666"/>
                  </a:cubicBezTo>
                  <a:cubicBezTo>
                    <a:pt x="13323" y="17612"/>
                    <a:pt x="13388" y="17547"/>
                    <a:pt x="13428" y="17496"/>
                  </a:cubicBezTo>
                  <a:lnTo>
                    <a:pt x="13428" y="17496"/>
                  </a:lnTo>
                  <a:cubicBezTo>
                    <a:pt x="13295" y="17573"/>
                    <a:pt x="13288" y="17591"/>
                    <a:pt x="13205" y="17666"/>
                  </a:cubicBezTo>
                  <a:lnTo>
                    <a:pt x="13214" y="17659"/>
                  </a:lnTo>
                  <a:lnTo>
                    <a:pt x="13020" y="17828"/>
                  </a:lnTo>
                  <a:lnTo>
                    <a:pt x="13073" y="17791"/>
                  </a:lnTo>
                  <a:lnTo>
                    <a:pt x="13073" y="17791"/>
                  </a:lnTo>
                  <a:cubicBezTo>
                    <a:pt x="13004" y="17978"/>
                    <a:pt x="12825" y="18067"/>
                    <a:pt x="12687" y="18272"/>
                  </a:cubicBezTo>
                  <a:lnTo>
                    <a:pt x="12687" y="18272"/>
                  </a:lnTo>
                  <a:cubicBezTo>
                    <a:pt x="12732" y="18203"/>
                    <a:pt x="12740" y="18183"/>
                    <a:pt x="12732" y="18183"/>
                  </a:cubicBezTo>
                  <a:lnTo>
                    <a:pt x="12732" y="18183"/>
                  </a:lnTo>
                  <a:cubicBezTo>
                    <a:pt x="12723" y="18183"/>
                    <a:pt x="12691" y="18212"/>
                    <a:pt x="12674" y="18212"/>
                  </a:cubicBezTo>
                  <a:cubicBezTo>
                    <a:pt x="12670" y="18212"/>
                    <a:pt x="12666" y="18210"/>
                    <a:pt x="12665" y="18206"/>
                  </a:cubicBezTo>
                  <a:cubicBezTo>
                    <a:pt x="12621" y="18236"/>
                    <a:pt x="12560" y="18285"/>
                    <a:pt x="12546" y="18285"/>
                  </a:cubicBezTo>
                  <a:cubicBezTo>
                    <a:pt x="12543" y="18285"/>
                    <a:pt x="12542" y="18283"/>
                    <a:pt x="12544" y="18278"/>
                  </a:cubicBezTo>
                  <a:lnTo>
                    <a:pt x="12544" y="18278"/>
                  </a:lnTo>
                  <a:cubicBezTo>
                    <a:pt x="12482" y="18384"/>
                    <a:pt x="12384" y="18403"/>
                    <a:pt x="12296" y="18556"/>
                  </a:cubicBezTo>
                  <a:cubicBezTo>
                    <a:pt x="12296" y="18556"/>
                    <a:pt x="12296" y="18556"/>
                    <a:pt x="12296" y="18556"/>
                  </a:cubicBezTo>
                  <a:cubicBezTo>
                    <a:pt x="12283" y="18556"/>
                    <a:pt x="12230" y="18615"/>
                    <a:pt x="12209" y="18615"/>
                  </a:cubicBezTo>
                  <a:cubicBezTo>
                    <a:pt x="12205" y="18615"/>
                    <a:pt x="12202" y="18612"/>
                    <a:pt x="12201" y="18604"/>
                  </a:cubicBezTo>
                  <a:cubicBezTo>
                    <a:pt x="12167" y="18643"/>
                    <a:pt x="12160" y="18655"/>
                    <a:pt x="12165" y="18655"/>
                  </a:cubicBezTo>
                  <a:cubicBezTo>
                    <a:pt x="12175" y="18655"/>
                    <a:pt x="12230" y="18612"/>
                    <a:pt x="12243" y="18612"/>
                  </a:cubicBezTo>
                  <a:cubicBezTo>
                    <a:pt x="12244" y="18612"/>
                    <a:pt x="12245" y="18612"/>
                    <a:pt x="12245" y="18614"/>
                  </a:cubicBezTo>
                  <a:cubicBezTo>
                    <a:pt x="12173" y="18716"/>
                    <a:pt x="12064" y="18806"/>
                    <a:pt x="11946" y="18908"/>
                  </a:cubicBezTo>
                  <a:cubicBezTo>
                    <a:pt x="11888" y="18961"/>
                    <a:pt x="11826" y="19015"/>
                    <a:pt x="11768" y="19073"/>
                  </a:cubicBezTo>
                  <a:cubicBezTo>
                    <a:pt x="11740" y="19101"/>
                    <a:pt x="11705" y="19138"/>
                    <a:pt x="11684" y="19163"/>
                  </a:cubicBezTo>
                  <a:cubicBezTo>
                    <a:pt x="11654" y="19193"/>
                    <a:pt x="11626" y="19226"/>
                    <a:pt x="11596" y="19260"/>
                  </a:cubicBezTo>
                  <a:cubicBezTo>
                    <a:pt x="11494" y="19362"/>
                    <a:pt x="11434" y="19420"/>
                    <a:pt x="11367" y="19476"/>
                  </a:cubicBezTo>
                  <a:cubicBezTo>
                    <a:pt x="11334" y="19506"/>
                    <a:pt x="11299" y="19534"/>
                    <a:pt x="11260" y="19560"/>
                  </a:cubicBezTo>
                  <a:cubicBezTo>
                    <a:pt x="11211" y="19592"/>
                    <a:pt x="11160" y="19620"/>
                    <a:pt x="11107" y="19643"/>
                  </a:cubicBezTo>
                  <a:cubicBezTo>
                    <a:pt x="11100" y="19644"/>
                    <a:pt x="11095" y="19644"/>
                    <a:pt x="11090" y="19644"/>
                  </a:cubicBezTo>
                  <a:cubicBezTo>
                    <a:pt x="11033" y="19644"/>
                    <a:pt x="11165" y="19578"/>
                    <a:pt x="11163" y="19576"/>
                  </a:cubicBezTo>
                  <a:lnTo>
                    <a:pt x="11163" y="19576"/>
                  </a:lnTo>
                  <a:cubicBezTo>
                    <a:pt x="11017" y="19611"/>
                    <a:pt x="10915" y="19645"/>
                    <a:pt x="10778" y="19682"/>
                  </a:cubicBezTo>
                  <a:cubicBezTo>
                    <a:pt x="10803" y="19668"/>
                    <a:pt x="10773" y="19662"/>
                    <a:pt x="10731" y="19655"/>
                  </a:cubicBezTo>
                  <a:cubicBezTo>
                    <a:pt x="10636" y="19673"/>
                    <a:pt x="10653" y="19700"/>
                    <a:pt x="10559" y="19700"/>
                  </a:cubicBezTo>
                  <a:cubicBezTo>
                    <a:pt x="10546" y="19700"/>
                    <a:pt x="10531" y="19700"/>
                    <a:pt x="10513" y="19699"/>
                  </a:cubicBezTo>
                  <a:cubicBezTo>
                    <a:pt x="10546" y="19675"/>
                    <a:pt x="10583" y="19657"/>
                    <a:pt x="10620" y="19643"/>
                  </a:cubicBezTo>
                  <a:lnTo>
                    <a:pt x="10620" y="19643"/>
                  </a:lnTo>
                  <a:cubicBezTo>
                    <a:pt x="10558" y="19652"/>
                    <a:pt x="10493" y="19666"/>
                    <a:pt x="10428" y="19668"/>
                  </a:cubicBezTo>
                  <a:cubicBezTo>
                    <a:pt x="10389" y="19673"/>
                    <a:pt x="10350" y="19675"/>
                    <a:pt x="10311" y="19675"/>
                  </a:cubicBezTo>
                  <a:cubicBezTo>
                    <a:pt x="10283" y="19675"/>
                    <a:pt x="10256" y="19674"/>
                    <a:pt x="10228" y="19671"/>
                  </a:cubicBezTo>
                  <a:cubicBezTo>
                    <a:pt x="10196" y="19645"/>
                    <a:pt x="10314" y="19652"/>
                    <a:pt x="10360" y="19643"/>
                  </a:cubicBezTo>
                  <a:cubicBezTo>
                    <a:pt x="10227" y="19641"/>
                    <a:pt x="10025" y="19600"/>
                    <a:pt x="9945" y="19600"/>
                  </a:cubicBezTo>
                  <a:cubicBezTo>
                    <a:pt x="9936" y="19600"/>
                    <a:pt x="9928" y="19600"/>
                    <a:pt x="9922" y="19601"/>
                  </a:cubicBezTo>
                  <a:lnTo>
                    <a:pt x="9989" y="19632"/>
                  </a:lnTo>
                  <a:lnTo>
                    <a:pt x="9989" y="19632"/>
                  </a:lnTo>
                  <a:cubicBezTo>
                    <a:pt x="9976" y="19621"/>
                    <a:pt x="9995" y="19612"/>
                    <a:pt x="10021" y="19612"/>
                  </a:cubicBezTo>
                  <a:cubicBezTo>
                    <a:pt x="10025" y="19612"/>
                    <a:pt x="10029" y="19612"/>
                    <a:pt x="10034" y="19613"/>
                  </a:cubicBezTo>
                  <a:cubicBezTo>
                    <a:pt x="10082" y="19613"/>
                    <a:pt x="10131" y="19624"/>
                    <a:pt x="10173" y="19645"/>
                  </a:cubicBezTo>
                  <a:cubicBezTo>
                    <a:pt x="10191" y="19650"/>
                    <a:pt x="10207" y="19662"/>
                    <a:pt x="10219" y="19678"/>
                  </a:cubicBezTo>
                  <a:lnTo>
                    <a:pt x="10170" y="19675"/>
                  </a:lnTo>
                  <a:lnTo>
                    <a:pt x="10122" y="19668"/>
                  </a:lnTo>
                  <a:lnTo>
                    <a:pt x="10122" y="19668"/>
                  </a:lnTo>
                  <a:cubicBezTo>
                    <a:pt x="10150" y="19694"/>
                    <a:pt x="10184" y="19713"/>
                    <a:pt x="10224" y="19715"/>
                  </a:cubicBezTo>
                  <a:cubicBezTo>
                    <a:pt x="10263" y="19724"/>
                    <a:pt x="10303" y="19727"/>
                    <a:pt x="10342" y="19727"/>
                  </a:cubicBezTo>
                  <a:cubicBezTo>
                    <a:pt x="10354" y="19727"/>
                    <a:pt x="10365" y="19727"/>
                    <a:pt x="10377" y="19726"/>
                  </a:cubicBezTo>
                  <a:cubicBezTo>
                    <a:pt x="10490" y="19724"/>
                    <a:pt x="10611" y="19699"/>
                    <a:pt x="10708" y="19689"/>
                  </a:cubicBezTo>
                  <a:lnTo>
                    <a:pt x="10708" y="19689"/>
                  </a:lnTo>
                  <a:cubicBezTo>
                    <a:pt x="10683" y="19710"/>
                    <a:pt x="10657" y="19731"/>
                    <a:pt x="10629" y="19750"/>
                  </a:cubicBezTo>
                  <a:cubicBezTo>
                    <a:pt x="10664" y="19740"/>
                    <a:pt x="10699" y="19729"/>
                    <a:pt x="10731" y="19717"/>
                  </a:cubicBezTo>
                  <a:lnTo>
                    <a:pt x="10829" y="19682"/>
                  </a:lnTo>
                  <a:lnTo>
                    <a:pt x="10829" y="19682"/>
                  </a:lnTo>
                  <a:cubicBezTo>
                    <a:pt x="10873" y="19685"/>
                    <a:pt x="10910" y="19708"/>
                    <a:pt x="10813" y="19733"/>
                  </a:cubicBezTo>
                  <a:cubicBezTo>
                    <a:pt x="10818" y="19734"/>
                    <a:pt x="10823" y="19734"/>
                    <a:pt x="10829" y="19734"/>
                  </a:cubicBezTo>
                  <a:cubicBezTo>
                    <a:pt x="10868" y="19734"/>
                    <a:pt x="10908" y="19726"/>
                    <a:pt x="10945" y="19710"/>
                  </a:cubicBezTo>
                  <a:cubicBezTo>
                    <a:pt x="10982" y="19694"/>
                    <a:pt x="11021" y="19685"/>
                    <a:pt x="11061" y="19682"/>
                  </a:cubicBezTo>
                  <a:cubicBezTo>
                    <a:pt x="11071" y="19682"/>
                    <a:pt x="11071" y="19685"/>
                    <a:pt x="11065" y="19689"/>
                  </a:cubicBezTo>
                  <a:lnTo>
                    <a:pt x="11065" y="19689"/>
                  </a:lnTo>
                  <a:lnTo>
                    <a:pt x="11123" y="19662"/>
                  </a:lnTo>
                  <a:cubicBezTo>
                    <a:pt x="11156" y="19648"/>
                    <a:pt x="11188" y="19629"/>
                    <a:pt x="11188" y="19629"/>
                  </a:cubicBezTo>
                  <a:lnTo>
                    <a:pt x="11188" y="19629"/>
                  </a:lnTo>
                  <a:cubicBezTo>
                    <a:pt x="11166" y="19649"/>
                    <a:pt x="11221" y="19656"/>
                    <a:pt x="11145" y="19678"/>
                  </a:cubicBezTo>
                  <a:lnTo>
                    <a:pt x="11145" y="19678"/>
                  </a:lnTo>
                  <a:cubicBezTo>
                    <a:pt x="11246" y="19650"/>
                    <a:pt x="11341" y="19604"/>
                    <a:pt x="11422" y="19539"/>
                  </a:cubicBezTo>
                  <a:cubicBezTo>
                    <a:pt x="11492" y="19490"/>
                    <a:pt x="11538" y="19446"/>
                    <a:pt x="11591" y="19432"/>
                  </a:cubicBezTo>
                  <a:lnTo>
                    <a:pt x="11591" y="19432"/>
                  </a:lnTo>
                  <a:lnTo>
                    <a:pt x="11575" y="19448"/>
                  </a:lnTo>
                  <a:cubicBezTo>
                    <a:pt x="11619" y="19416"/>
                    <a:pt x="11656" y="19379"/>
                    <a:pt x="11691" y="19335"/>
                  </a:cubicBezTo>
                  <a:cubicBezTo>
                    <a:pt x="11705" y="19316"/>
                    <a:pt x="11703" y="19311"/>
                    <a:pt x="11696" y="19307"/>
                  </a:cubicBezTo>
                  <a:cubicBezTo>
                    <a:pt x="11684" y="19300"/>
                    <a:pt x="11668" y="19295"/>
                    <a:pt x="11747" y="19191"/>
                  </a:cubicBezTo>
                  <a:lnTo>
                    <a:pt x="11937" y="19133"/>
                  </a:lnTo>
                  <a:lnTo>
                    <a:pt x="11935" y="19082"/>
                  </a:lnTo>
                  <a:cubicBezTo>
                    <a:pt x="11958" y="19061"/>
                    <a:pt x="11998" y="19024"/>
                    <a:pt x="12012" y="19024"/>
                  </a:cubicBezTo>
                  <a:cubicBezTo>
                    <a:pt x="12014" y="19024"/>
                    <a:pt x="12016" y="19025"/>
                    <a:pt x="12016" y="19029"/>
                  </a:cubicBezTo>
                  <a:cubicBezTo>
                    <a:pt x="12044" y="18987"/>
                    <a:pt x="12048" y="18976"/>
                    <a:pt x="12043" y="18976"/>
                  </a:cubicBezTo>
                  <a:lnTo>
                    <a:pt x="12043" y="18976"/>
                  </a:lnTo>
                  <a:cubicBezTo>
                    <a:pt x="12038" y="18976"/>
                    <a:pt x="12026" y="18985"/>
                    <a:pt x="12020" y="18985"/>
                  </a:cubicBezTo>
                  <a:cubicBezTo>
                    <a:pt x="12015" y="18985"/>
                    <a:pt x="12015" y="18980"/>
                    <a:pt x="12025" y="18959"/>
                  </a:cubicBezTo>
                  <a:cubicBezTo>
                    <a:pt x="12169" y="18865"/>
                    <a:pt x="12343" y="18625"/>
                    <a:pt x="12417" y="18625"/>
                  </a:cubicBezTo>
                  <a:cubicBezTo>
                    <a:pt x="12419" y="18625"/>
                    <a:pt x="12422" y="18625"/>
                    <a:pt x="12424" y="18625"/>
                  </a:cubicBezTo>
                  <a:cubicBezTo>
                    <a:pt x="12428" y="18614"/>
                    <a:pt x="12426" y="18609"/>
                    <a:pt x="12422" y="18609"/>
                  </a:cubicBezTo>
                  <a:cubicBezTo>
                    <a:pt x="12409" y="18609"/>
                    <a:pt x="12371" y="18642"/>
                    <a:pt x="12365" y="18642"/>
                  </a:cubicBezTo>
                  <a:cubicBezTo>
                    <a:pt x="12361" y="18642"/>
                    <a:pt x="12370" y="18628"/>
                    <a:pt x="12407" y="18581"/>
                  </a:cubicBezTo>
                  <a:cubicBezTo>
                    <a:pt x="12410" y="18581"/>
                    <a:pt x="12412" y="18582"/>
                    <a:pt x="12414" y="18582"/>
                  </a:cubicBezTo>
                  <a:cubicBezTo>
                    <a:pt x="12494" y="18582"/>
                    <a:pt x="12555" y="18419"/>
                    <a:pt x="12686" y="18331"/>
                  </a:cubicBezTo>
                  <a:lnTo>
                    <a:pt x="12686" y="18331"/>
                  </a:lnTo>
                  <a:cubicBezTo>
                    <a:pt x="12678" y="18371"/>
                    <a:pt x="12617" y="18429"/>
                    <a:pt x="12627" y="18429"/>
                  </a:cubicBezTo>
                  <a:cubicBezTo>
                    <a:pt x="12631" y="18429"/>
                    <a:pt x="12648" y="18418"/>
                    <a:pt x="12688" y="18391"/>
                  </a:cubicBezTo>
                  <a:cubicBezTo>
                    <a:pt x="12716" y="18282"/>
                    <a:pt x="12918" y="18180"/>
                    <a:pt x="13003" y="18078"/>
                  </a:cubicBezTo>
                  <a:cubicBezTo>
                    <a:pt x="12975" y="18041"/>
                    <a:pt x="13196" y="17858"/>
                    <a:pt x="13344" y="17689"/>
                  </a:cubicBezTo>
                  <a:cubicBezTo>
                    <a:pt x="13344" y="17689"/>
                    <a:pt x="13345" y="17690"/>
                    <a:pt x="13345" y="17690"/>
                  </a:cubicBezTo>
                  <a:cubicBezTo>
                    <a:pt x="13367" y="17690"/>
                    <a:pt x="13667" y="17404"/>
                    <a:pt x="13822" y="17271"/>
                  </a:cubicBezTo>
                  <a:lnTo>
                    <a:pt x="13822" y="17278"/>
                  </a:lnTo>
                  <a:lnTo>
                    <a:pt x="13822" y="17278"/>
                  </a:lnTo>
                  <a:cubicBezTo>
                    <a:pt x="13824" y="17216"/>
                    <a:pt x="13978" y="17070"/>
                    <a:pt x="14084" y="16956"/>
                  </a:cubicBezTo>
                  <a:lnTo>
                    <a:pt x="14084" y="16956"/>
                  </a:lnTo>
                  <a:cubicBezTo>
                    <a:pt x="14097" y="16979"/>
                    <a:pt x="14086" y="17007"/>
                    <a:pt x="14035" y="17077"/>
                  </a:cubicBezTo>
                  <a:lnTo>
                    <a:pt x="14139" y="16970"/>
                  </a:lnTo>
                  <a:cubicBezTo>
                    <a:pt x="14153" y="16935"/>
                    <a:pt x="14179" y="16898"/>
                    <a:pt x="14244" y="16826"/>
                  </a:cubicBezTo>
                  <a:lnTo>
                    <a:pt x="14244" y="16826"/>
                  </a:lnTo>
                  <a:lnTo>
                    <a:pt x="14241" y="16877"/>
                  </a:lnTo>
                  <a:cubicBezTo>
                    <a:pt x="14380" y="16736"/>
                    <a:pt x="14494" y="16569"/>
                    <a:pt x="14689" y="16404"/>
                  </a:cubicBezTo>
                  <a:cubicBezTo>
                    <a:pt x="14687" y="16400"/>
                    <a:pt x="14681" y="16398"/>
                    <a:pt x="14673" y="16398"/>
                  </a:cubicBezTo>
                  <a:cubicBezTo>
                    <a:pt x="14655" y="16398"/>
                    <a:pt x="14625" y="16407"/>
                    <a:pt x="14605" y="16407"/>
                  </a:cubicBezTo>
                  <a:cubicBezTo>
                    <a:pt x="14574" y="16407"/>
                    <a:pt x="14566" y="16386"/>
                    <a:pt x="14656" y="16279"/>
                  </a:cubicBezTo>
                  <a:cubicBezTo>
                    <a:pt x="14674" y="16285"/>
                    <a:pt x="14698" y="16297"/>
                    <a:pt x="14673" y="16334"/>
                  </a:cubicBezTo>
                  <a:lnTo>
                    <a:pt x="14673" y="16334"/>
                  </a:lnTo>
                  <a:cubicBezTo>
                    <a:pt x="14695" y="16307"/>
                    <a:pt x="14720" y="16281"/>
                    <a:pt x="14747" y="16258"/>
                  </a:cubicBezTo>
                  <a:lnTo>
                    <a:pt x="14747" y="16258"/>
                  </a:lnTo>
                  <a:lnTo>
                    <a:pt x="14691" y="16353"/>
                  </a:lnTo>
                  <a:cubicBezTo>
                    <a:pt x="14781" y="16282"/>
                    <a:pt x="14716" y="16295"/>
                    <a:pt x="14784" y="16231"/>
                  </a:cubicBezTo>
                  <a:cubicBezTo>
                    <a:pt x="14786" y="16233"/>
                    <a:pt x="14789" y="16235"/>
                    <a:pt x="14793" y="16235"/>
                  </a:cubicBezTo>
                  <a:cubicBezTo>
                    <a:pt x="14808" y="16235"/>
                    <a:pt x="14831" y="16213"/>
                    <a:pt x="14842" y="16213"/>
                  </a:cubicBezTo>
                  <a:cubicBezTo>
                    <a:pt x="14846" y="16213"/>
                    <a:pt x="14848" y="16215"/>
                    <a:pt x="14849" y="16219"/>
                  </a:cubicBezTo>
                  <a:cubicBezTo>
                    <a:pt x="14835" y="16238"/>
                    <a:pt x="14786" y="16268"/>
                    <a:pt x="14767" y="16300"/>
                  </a:cubicBezTo>
                  <a:cubicBezTo>
                    <a:pt x="14844" y="16231"/>
                    <a:pt x="14944" y="16152"/>
                    <a:pt x="14985" y="16136"/>
                  </a:cubicBezTo>
                  <a:cubicBezTo>
                    <a:pt x="14969" y="16131"/>
                    <a:pt x="14962" y="16112"/>
                    <a:pt x="15016" y="16054"/>
                  </a:cubicBezTo>
                  <a:cubicBezTo>
                    <a:pt x="15078" y="15991"/>
                    <a:pt x="15097" y="15980"/>
                    <a:pt x="15108" y="15980"/>
                  </a:cubicBezTo>
                  <a:cubicBezTo>
                    <a:pt x="15115" y="15980"/>
                    <a:pt x="15118" y="15983"/>
                    <a:pt x="15125" y="15983"/>
                  </a:cubicBezTo>
                  <a:cubicBezTo>
                    <a:pt x="15133" y="15983"/>
                    <a:pt x="15146" y="15979"/>
                    <a:pt x="15173" y="15957"/>
                  </a:cubicBezTo>
                  <a:cubicBezTo>
                    <a:pt x="15194" y="15911"/>
                    <a:pt x="15296" y="15834"/>
                    <a:pt x="15273" y="15806"/>
                  </a:cubicBezTo>
                  <a:cubicBezTo>
                    <a:pt x="15294" y="15783"/>
                    <a:pt x="15324" y="15767"/>
                    <a:pt x="15356" y="15762"/>
                  </a:cubicBezTo>
                  <a:cubicBezTo>
                    <a:pt x="15411" y="15687"/>
                    <a:pt x="15639" y="15468"/>
                    <a:pt x="15600" y="15468"/>
                  </a:cubicBezTo>
                  <a:cubicBezTo>
                    <a:pt x="15599" y="15468"/>
                    <a:pt x="15597" y="15468"/>
                    <a:pt x="15596" y="15468"/>
                  </a:cubicBezTo>
                  <a:lnTo>
                    <a:pt x="15596" y="15468"/>
                  </a:lnTo>
                  <a:cubicBezTo>
                    <a:pt x="15606" y="15460"/>
                    <a:pt x="15618" y="15450"/>
                    <a:pt x="15628" y="15440"/>
                  </a:cubicBezTo>
                  <a:lnTo>
                    <a:pt x="15628" y="15440"/>
                  </a:lnTo>
                  <a:lnTo>
                    <a:pt x="15595" y="15468"/>
                  </a:lnTo>
                  <a:lnTo>
                    <a:pt x="15595" y="15468"/>
                  </a:lnTo>
                  <a:cubicBezTo>
                    <a:pt x="15595" y="15468"/>
                    <a:pt x="15596" y="15468"/>
                    <a:pt x="15596" y="15468"/>
                  </a:cubicBezTo>
                  <a:lnTo>
                    <a:pt x="15596" y="15468"/>
                  </a:lnTo>
                  <a:cubicBezTo>
                    <a:pt x="15594" y="15470"/>
                    <a:pt x="15592" y="15471"/>
                    <a:pt x="15590" y="15473"/>
                  </a:cubicBezTo>
                  <a:lnTo>
                    <a:pt x="15595" y="15468"/>
                  </a:lnTo>
                  <a:lnTo>
                    <a:pt x="15595" y="15468"/>
                  </a:lnTo>
                  <a:cubicBezTo>
                    <a:pt x="15591" y="15469"/>
                    <a:pt x="15586" y="15471"/>
                    <a:pt x="15579" y="15475"/>
                  </a:cubicBezTo>
                  <a:lnTo>
                    <a:pt x="15560" y="15491"/>
                  </a:lnTo>
                  <a:cubicBezTo>
                    <a:pt x="15563" y="15489"/>
                    <a:pt x="15565" y="15484"/>
                    <a:pt x="15570" y="15479"/>
                  </a:cubicBezTo>
                  <a:cubicBezTo>
                    <a:pt x="15781" y="15217"/>
                    <a:pt x="16075" y="15004"/>
                    <a:pt x="16297" y="14758"/>
                  </a:cubicBezTo>
                  <a:lnTo>
                    <a:pt x="16307" y="14768"/>
                  </a:lnTo>
                  <a:cubicBezTo>
                    <a:pt x="16437" y="14619"/>
                    <a:pt x="16610" y="14452"/>
                    <a:pt x="16692" y="14332"/>
                  </a:cubicBezTo>
                  <a:cubicBezTo>
                    <a:pt x="16724" y="14301"/>
                    <a:pt x="16774" y="14270"/>
                    <a:pt x="16792" y="14270"/>
                  </a:cubicBezTo>
                  <a:cubicBezTo>
                    <a:pt x="16797" y="14270"/>
                    <a:pt x="16800" y="14272"/>
                    <a:pt x="16798" y="14279"/>
                  </a:cubicBezTo>
                  <a:cubicBezTo>
                    <a:pt x="16898" y="14165"/>
                    <a:pt x="16900" y="14144"/>
                    <a:pt x="17069" y="14005"/>
                  </a:cubicBezTo>
                  <a:lnTo>
                    <a:pt x="17069" y="14005"/>
                  </a:lnTo>
                  <a:cubicBezTo>
                    <a:pt x="17035" y="14050"/>
                    <a:pt x="17033" y="14058"/>
                    <a:pt x="17037" y="14058"/>
                  </a:cubicBezTo>
                  <a:cubicBezTo>
                    <a:pt x="17039" y="14058"/>
                    <a:pt x="17043" y="14056"/>
                    <a:pt x="17043" y="14056"/>
                  </a:cubicBezTo>
                  <a:lnTo>
                    <a:pt x="17043" y="14056"/>
                  </a:lnTo>
                  <a:cubicBezTo>
                    <a:pt x="17044" y="14056"/>
                    <a:pt x="17033" y="14066"/>
                    <a:pt x="16970" y="14126"/>
                  </a:cubicBezTo>
                  <a:cubicBezTo>
                    <a:pt x="17118" y="13993"/>
                    <a:pt x="17162" y="13977"/>
                    <a:pt x="17287" y="13803"/>
                  </a:cubicBezTo>
                  <a:lnTo>
                    <a:pt x="17287" y="13803"/>
                  </a:lnTo>
                  <a:cubicBezTo>
                    <a:pt x="17282" y="13817"/>
                    <a:pt x="17284" y="13823"/>
                    <a:pt x="17290" y="13823"/>
                  </a:cubicBezTo>
                  <a:cubicBezTo>
                    <a:pt x="17317" y="13823"/>
                    <a:pt x="17433" y="13713"/>
                    <a:pt x="17480" y="13655"/>
                  </a:cubicBezTo>
                  <a:lnTo>
                    <a:pt x="17480" y="13655"/>
                  </a:lnTo>
                  <a:lnTo>
                    <a:pt x="17366" y="13736"/>
                  </a:lnTo>
                  <a:cubicBezTo>
                    <a:pt x="17438" y="13660"/>
                    <a:pt x="17505" y="13597"/>
                    <a:pt x="17573" y="13532"/>
                  </a:cubicBezTo>
                  <a:lnTo>
                    <a:pt x="17573" y="13532"/>
                  </a:lnTo>
                  <a:lnTo>
                    <a:pt x="17566" y="13599"/>
                  </a:lnTo>
                  <a:cubicBezTo>
                    <a:pt x="17885" y="13349"/>
                    <a:pt x="18018" y="13024"/>
                    <a:pt x="18293" y="12869"/>
                  </a:cubicBezTo>
                  <a:cubicBezTo>
                    <a:pt x="18303" y="12852"/>
                    <a:pt x="18304" y="12845"/>
                    <a:pt x="18300" y="12845"/>
                  </a:cubicBezTo>
                  <a:cubicBezTo>
                    <a:pt x="18282" y="12845"/>
                    <a:pt x="18186" y="12939"/>
                    <a:pt x="18166" y="12939"/>
                  </a:cubicBezTo>
                  <a:cubicBezTo>
                    <a:pt x="18161" y="12939"/>
                    <a:pt x="18161" y="12933"/>
                    <a:pt x="18168" y="12918"/>
                  </a:cubicBezTo>
                  <a:cubicBezTo>
                    <a:pt x="18303" y="12790"/>
                    <a:pt x="18481" y="12698"/>
                    <a:pt x="18523" y="12656"/>
                  </a:cubicBezTo>
                  <a:cubicBezTo>
                    <a:pt x="18718" y="12494"/>
                    <a:pt x="18646" y="12447"/>
                    <a:pt x="18845" y="12271"/>
                  </a:cubicBezTo>
                  <a:lnTo>
                    <a:pt x="18845" y="12271"/>
                  </a:lnTo>
                  <a:cubicBezTo>
                    <a:pt x="18838" y="12273"/>
                    <a:pt x="18831" y="12275"/>
                    <a:pt x="18824" y="12275"/>
                  </a:cubicBezTo>
                  <a:cubicBezTo>
                    <a:pt x="18797" y="12275"/>
                    <a:pt x="18785" y="12248"/>
                    <a:pt x="18889" y="12127"/>
                  </a:cubicBezTo>
                  <a:cubicBezTo>
                    <a:pt x="18959" y="12062"/>
                    <a:pt x="19011" y="12034"/>
                    <a:pt x="19035" y="12034"/>
                  </a:cubicBezTo>
                  <a:cubicBezTo>
                    <a:pt x="19057" y="12034"/>
                    <a:pt x="19055" y="12058"/>
                    <a:pt x="19019" y="12102"/>
                  </a:cubicBezTo>
                  <a:cubicBezTo>
                    <a:pt x="18993" y="12130"/>
                    <a:pt x="18976" y="12142"/>
                    <a:pt x="18970" y="12142"/>
                  </a:cubicBezTo>
                  <a:cubicBezTo>
                    <a:pt x="18969" y="12142"/>
                    <a:pt x="18968" y="12142"/>
                    <a:pt x="18968" y="12141"/>
                  </a:cubicBezTo>
                  <a:cubicBezTo>
                    <a:pt x="18939" y="12177"/>
                    <a:pt x="18902" y="12221"/>
                    <a:pt x="18916" y="12221"/>
                  </a:cubicBezTo>
                  <a:cubicBezTo>
                    <a:pt x="18920" y="12221"/>
                    <a:pt x="18928" y="12217"/>
                    <a:pt x="18943" y="12208"/>
                  </a:cubicBezTo>
                  <a:lnTo>
                    <a:pt x="18950" y="12181"/>
                  </a:lnTo>
                  <a:cubicBezTo>
                    <a:pt x="19013" y="12133"/>
                    <a:pt x="19156" y="11992"/>
                    <a:pt x="19178" y="11992"/>
                  </a:cubicBezTo>
                  <a:cubicBezTo>
                    <a:pt x="19182" y="11992"/>
                    <a:pt x="19183" y="11996"/>
                    <a:pt x="19179" y="12004"/>
                  </a:cubicBezTo>
                  <a:cubicBezTo>
                    <a:pt x="19217" y="11958"/>
                    <a:pt x="19227" y="11940"/>
                    <a:pt x="19220" y="11940"/>
                  </a:cubicBezTo>
                  <a:lnTo>
                    <a:pt x="19220" y="11940"/>
                  </a:lnTo>
                  <a:cubicBezTo>
                    <a:pt x="19211" y="11940"/>
                    <a:pt x="19175" y="11970"/>
                    <a:pt x="19133" y="12006"/>
                  </a:cubicBezTo>
                  <a:lnTo>
                    <a:pt x="19133" y="12006"/>
                  </a:lnTo>
                  <a:cubicBezTo>
                    <a:pt x="19207" y="11942"/>
                    <a:pt x="19279" y="11875"/>
                    <a:pt x="19348" y="11805"/>
                  </a:cubicBezTo>
                  <a:cubicBezTo>
                    <a:pt x="19413" y="11742"/>
                    <a:pt x="19480" y="11666"/>
                    <a:pt x="19571" y="11573"/>
                  </a:cubicBezTo>
                  <a:lnTo>
                    <a:pt x="19571" y="11573"/>
                  </a:lnTo>
                  <a:cubicBezTo>
                    <a:pt x="19551" y="11589"/>
                    <a:pt x="19528" y="11601"/>
                    <a:pt x="19520" y="11601"/>
                  </a:cubicBezTo>
                  <a:cubicBezTo>
                    <a:pt x="19515" y="11601"/>
                    <a:pt x="19516" y="11596"/>
                    <a:pt x="19527" y="11585"/>
                  </a:cubicBezTo>
                  <a:cubicBezTo>
                    <a:pt x="19652" y="11443"/>
                    <a:pt x="19668" y="11402"/>
                    <a:pt x="19673" y="11374"/>
                  </a:cubicBezTo>
                  <a:cubicBezTo>
                    <a:pt x="19675" y="11346"/>
                    <a:pt x="19673" y="11330"/>
                    <a:pt x="19731" y="11219"/>
                  </a:cubicBezTo>
                  <a:cubicBezTo>
                    <a:pt x="19755" y="11182"/>
                    <a:pt x="19767" y="11174"/>
                    <a:pt x="19774" y="11174"/>
                  </a:cubicBezTo>
                  <a:cubicBezTo>
                    <a:pt x="19780" y="11174"/>
                    <a:pt x="19784" y="11179"/>
                    <a:pt x="19787" y="11179"/>
                  </a:cubicBezTo>
                  <a:cubicBezTo>
                    <a:pt x="19795" y="11179"/>
                    <a:pt x="19805" y="11160"/>
                    <a:pt x="19844" y="11045"/>
                  </a:cubicBezTo>
                  <a:cubicBezTo>
                    <a:pt x="19867" y="10996"/>
                    <a:pt x="19880" y="10978"/>
                    <a:pt x="19887" y="10978"/>
                  </a:cubicBezTo>
                  <a:lnTo>
                    <a:pt x="19887" y="10978"/>
                  </a:lnTo>
                  <a:cubicBezTo>
                    <a:pt x="19900" y="10978"/>
                    <a:pt x="19889" y="11048"/>
                    <a:pt x="19881" y="11091"/>
                  </a:cubicBezTo>
                  <a:cubicBezTo>
                    <a:pt x="19946" y="10859"/>
                    <a:pt x="20018" y="10662"/>
                    <a:pt x="20034" y="10521"/>
                  </a:cubicBezTo>
                  <a:lnTo>
                    <a:pt x="20034" y="10586"/>
                  </a:lnTo>
                  <a:lnTo>
                    <a:pt x="20032" y="10651"/>
                  </a:lnTo>
                  <a:cubicBezTo>
                    <a:pt x="20037" y="10574"/>
                    <a:pt x="20039" y="10512"/>
                    <a:pt x="20041" y="10447"/>
                  </a:cubicBezTo>
                  <a:lnTo>
                    <a:pt x="20041" y="10447"/>
                  </a:lnTo>
                  <a:lnTo>
                    <a:pt x="20009" y="10518"/>
                  </a:lnTo>
                  <a:cubicBezTo>
                    <a:pt x="20018" y="10444"/>
                    <a:pt x="20021" y="10382"/>
                    <a:pt x="20032" y="10382"/>
                  </a:cubicBezTo>
                  <a:cubicBezTo>
                    <a:pt x="20026" y="10362"/>
                    <a:pt x="20020" y="10356"/>
                    <a:pt x="20014" y="10356"/>
                  </a:cubicBezTo>
                  <a:cubicBezTo>
                    <a:pt x="20006" y="10356"/>
                    <a:pt x="19998" y="10365"/>
                    <a:pt x="19988" y="10365"/>
                  </a:cubicBezTo>
                  <a:cubicBezTo>
                    <a:pt x="19977" y="10365"/>
                    <a:pt x="19965" y="10352"/>
                    <a:pt x="19951" y="10291"/>
                  </a:cubicBezTo>
                  <a:cubicBezTo>
                    <a:pt x="19953" y="10263"/>
                    <a:pt x="19953" y="10233"/>
                    <a:pt x="19951" y="10203"/>
                  </a:cubicBezTo>
                  <a:lnTo>
                    <a:pt x="19935" y="10106"/>
                  </a:lnTo>
                  <a:cubicBezTo>
                    <a:pt x="19928" y="10041"/>
                    <a:pt x="19914" y="9985"/>
                    <a:pt x="19930" y="9964"/>
                  </a:cubicBezTo>
                  <a:lnTo>
                    <a:pt x="19930" y="9964"/>
                  </a:lnTo>
                  <a:cubicBezTo>
                    <a:pt x="19945" y="10072"/>
                    <a:pt x="19954" y="10098"/>
                    <a:pt x="19961" y="10098"/>
                  </a:cubicBezTo>
                  <a:cubicBezTo>
                    <a:pt x="19968" y="10098"/>
                    <a:pt x="19974" y="10076"/>
                    <a:pt x="19982" y="10076"/>
                  </a:cubicBezTo>
                  <a:cubicBezTo>
                    <a:pt x="19987" y="10076"/>
                    <a:pt x="19993" y="10086"/>
                    <a:pt x="20001" y="10117"/>
                  </a:cubicBezTo>
                  <a:lnTo>
                    <a:pt x="20001" y="10117"/>
                  </a:lnTo>
                  <a:cubicBezTo>
                    <a:pt x="19995" y="10081"/>
                    <a:pt x="19991" y="10040"/>
                    <a:pt x="19983" y="9995"/>
                  </a:cubicBezTo>
                  <a:cubicBezTo>
                    <a:pt x="19984" y="9992"/>
                    <a:pt x="19985" y="9991"/>
                    <a:pt x="19986" y="9991"/>
                  </a:cubicBezTo>
                  <a:cubicBezTo>
                    <a:pt x="19989" y="9991"/>
                    <a:pt x="19996" y="10008"/>
                    <a:pt x="20002" y="10022"/>
                  </a:cubicBezTo>
                  <a:cubicBezTo>
                    <a:pt x="19983" y="9872"/>
                    <a:pt x="19967" y="9839"/>
                    <a:pt x="19939" y="9809"/>
                  </a:cubicBezTo>
                  <a:cubicBezTo>
                    <a:pt x="19909" y="9781"/>
                    <a:pt x="19886" y="9749"/>
                    <a:pt x="19824" y="9610"/>
                  </a:cubicBezTo>
                  <a:lnTo>
                    <a:pt x="19824" y="9610"/>
                  </a:lnTo>
                  <a:cubicBezTo>
                    <a:pt x="19828" y="9613"/>
                    <a:pt x="19831" y="9614"/>
                    <a:pt x="19833" y="9614"/>
                  </a:cubicBezTo>
                  <a:cubicBezTo>
                    <a:pt x="19855" y="9614"/>
                    <a:pt x="19830" y="9521"/>
                    <a:pt x="19805" y="9482"/>
                  </a:cubicBezTo>
                  <a:lnTo>
                    <a:pt x="19805" y="9482"/>
                  </a:lnTo>
                  <a:cubicBezTo>
                    <a:pt x="19827" y="9531"/>
                    <a:pt x="19831" y="9550"/>
                    <a:pt x="19821" y="9550"/>
                  </a:cubicBezTo>
                  <a:cubicBezTo>
                    <a:pt x="19809" y="9550"/>
                    <a:pt x="19773" y="9513"/>
                    <a:pt x="19731" y="9461"/>
                  </a:cubicBezTo>
                  <a:cubicBezTo>
                    <a:pt x="19705" y="9401"/>
                    <a:pt x="19671" y="9345"/>
                    <a:pt x="19626" y="9299"/>
                  </a:cubicBezTo>
                  <a:cubicBezTo>
                    <a:pt x="19596" y="9269"/>
                    <a:pt x="19569" y="9239"/>
                    <a:pt x="19543" y="9204"/>
                  </a:cubicBezTo>
                  <a:lnTo>
                    <a:pt x="19543" y="9204"/>
                  </a:lnTo>
                  <a:lnTo>
                    <a:pt x="19608" y="9306"/>
                  </a:lnTo>
                  <a:cubicBezTo>
                    <a:pt x="19578" y="9287"/>
                    <a:pt x="19552" y="9264"/>
                    <a:pt x="19534" y="9236"/>
                  </a:cubicBezTo>
                  <a:cubicBezTo>
                    <a:pt x="19504" y="9202"/>
                    <a:pt x="19464" y="9165"/>
                    <a:pt x="19418" y="9118"/>
                  </a:cubicBezTo>
                  <a:cubicBezTo>
                    <a:pt x="19418" y="9117"/>
                    <a:pt x="19420" y="9116"/>
                    <a:pt x="19421" y="9116"/>
                  </a:cubicBezTo>
                  <a:cubicBezTo>
                    <a:pt x="19435" y="9116"/>
                    <a:pt x="19481" y="9167"/>
                    <a:pt x="19485" y="9167"/>
                  </a:cubicBezTo>
                  <a:cubicBezTo>
                    <a:pt x="19486" y="9167"/>
                    <a:pt x="19485" y="9164"/>
                    <a:pt x="19480" y="9158"/>
                  </a:cubicBezTo>
                  <a:cubicBezTo>
                    <a:pt x="19355" y="9072"/>
                    <a:pt x="19283" y="8898"/>
                    <a:pt x="19126" y="8773"/>
                  </a:cubicBezTo>
                  <a:cubicBezTo>
                    <a:pt x="19070" y="8699"/>
                    <a:pt x="19149" y="8738"/>
                    <a:pt x="19098" y="8673"/>
                  </a:cubicBezTo>
                  <a:cubicBezTo>
                    <a:pt x="18922" y="8536"/>
                    <a:pt x="18950" y="8483"/>
                    <a:pt x="18769" y="8335"/>
                  </a:cubicBezTo>
                  <a:lnTo>
                    <a:pt x="18769" y="8335"/>
                  </a:lnTo>
                  <a:cubicBezTo>
                    <a:pt x="18781" y="8366"/>
                    <a:pt x="18790" y="8384"/>
                    <a:pt x="18783" y="8384"/>
                  </a:cubicBezTo>
                  <a:cubicBezTo>
                    <a:pt x="18774" y="8384"/>
                    <a:pt x="18744" y="8361"/>
                    <a:pt x="18671" y="8309"/>
                  </a:cubicBezTo>
                  <a:lnTo>
                    <a:pt x="18671" y="8309"/>
                  </a:lnTo>
                  <a:lnTo>
                    <a:pt x="18956" y="8567"/>
                  </a:lnTo>
                  <a:lnTo>
                    <a:pt x="18752" y="8423"/>
                  </a:lnTo>
                  <a:lnTo>
                    <a:pt x="18752" y="8423"/>
                  </a:lnTo>
                  <a:cubicBezTo>
                    <a:pt x="18834" y="8506"/>
                    <a:pt x="18938" y="8583"/>
                    <a:pt x="18984" y="8636"/>
                  </a:cubicBezTo>
                  <a:cubicBezTo>
                    <a:pt x="18934" y="8602"/>
                    <a:pt x="18912" y="8586"/>
                    <a:pt x="18906" y="8586"/>
                  </a:cubicBezTo>
                  <a:lnTo>
                    <a:pt x="18906" y="8586"/>
                  </a:lnTo>
                  <a:cubicBezTo>
                    <a:pt x="18901" y="8586"/>
                    <a:pt x="18909" y="8601"/>
                    <a:pt x="18919" y="8629"/>
                  </a:cubicBezTo>
                  <a:cubicBezTo>
                    <a:pt x="18841" y="8485"/>
                    <a:pt x="18681" y="8425"/>
                    <a:pt x="18572" y="8274"/>
                  </a:cubicBezTo>
                  <a:lnTo>
                    <a:pt x="18630" y="8226"/>
                  </a:lnTo>
                  <a:cubicBezTo>
                    <a:pt x="18458" y="8008"/>
                    <a:pt x="18256" y="7908"/>
                    <a:pt x="18018" y="7642"/>
                  </a:cubicBezTo>
                  <a:lnTo>
                    <a:pt x="18018" y="7642"/>
                  </a:lnTo>
                  <a:lnTo>
                    <a:pt x="18089" y="7732"/>
                  </a:lnTo>
                  <a:cubicBezTo>
                    <a:pt x="18034" y="7718"/>
                    <a:pt x="17932" y="7579"/>
                    <a:pt x="17841" y="7505"/>
                  </a:cubicBezTo>
                  <a:cubicBezTo>
                    <a:pt x="17865" y="7496"/>
                    <a:pt x="17821" y="7438"/>
                    <a:pt x="17797" y="7393"/>
                  </a:cubicBezTo>
                  <a:cubicBezTo>
                    <a:pt x="17797" y="7394"/>
                    <a:pt x="17796" y="7394"/>
                    <a:pt x="17796" y="7394"/>
                  </a:cubicBezTo>
                  <a:cubicBezTo>
                    <a:pt x="17776" y="7394"/>
                    <a:pt x="17621" y="7219"/>
                    <a:pt x="17560" y="7219"/>
                  </a:cubicBezTo>
                  <a:cubicBezTo>
                    <a:pt x="17558" y="7219"/>
                    <a:pt x="17556" y="7219"/>
                    <a:pt x="17554" y="7220"/>
                  </a:cubicBezTo>
                  <a:lnTo>
                    <a:pt x="17466" y="7083"/>
                  </a:lnTo>
                  <a:cubicBezTo>
                    <a:pt x="17271" y="6870"/>
                    <a:pt x="17183" y="6900"/>
                    <a:pt x="16993" y="6698"/>
                  </a:cubicBezTo>
                  <a:lnTo>
                    <a:pt x="16993" y="6698"/>
                  </a:lnTo>
                  <a:cubicBezTo>
                    <a:pt x="17007" y="6705"/>
                    <a:pt x="17016" y="6708"/>
                    <a:pt x="17022" y="6708"/>
                  </a:cubicBezTo>
                  <a:cubicBezTo>
                    <a:pt x="17036" y="6708"/>
                    <a:pt x="17035" y="6694"/>
                    <a:pt x="17047" y="6694"/>
                  </a:cubicBezTo>
                  <a:cubicBezTo>
                    <a:pt x="17058" y="6694"/>
                    <a:pt x="17081" y="6706"/>
                    <a:pt x="17139" y="6754"/>
                  </a:cubicBezTo>
                  <a:cubicBezTo>
                    <a:pt x="17079" y="6694"/>
                    <a:pt x="17028" y="6636"/>
                    <a:pt x="17009" y="6636"/>
                  </a:cubicBezTo>
                  <a:cubicBezTo>
                    <a:pt x="17007" y="6636"/>
                    <a:pt x="17006" y="6637"/>
                    <a:pt x="17005" y="6638"/>
                  </a:cubicBezTo>
                  <a:cubicBezTo>
                    <a:pt x="16977" y="6589"/>
                    <a:pt x="16801" y="6480"/>
                    <a:pt x="16756" y="6404"/>
                  </a:cubicBezTo>
                  <a:cubicBezTo>
                    <a:pt x="16719" y="6383"/>
                    <a:pt x="16694" y="6392"/>
                    <a:pt x="16622" y="6316"/>
                  </a:cubicBezTo>
                  <a:cubicBezTo>
                    <a:pt x="16620" y="6310"/>
                    <a:pt x="16621" y="6308"/>
                    <a:pt x="16623" y="6308"/>
                  </a:cubicBezTo>
                  <a:lnTo>
                    <a:pt x="16623" y="6308"/>
                  </a:lnTo>
                  <a:cubicBezTo>
                    <a:pt x="16606" y="6300"/>
                    <a:pt x="16557" y="6257"/>
                    <a:pt x="16542" y="6257"/>
                  </a:cubicBezTo>
                  <a:lnTo>
                    <a:pt x="16542" y="6257"/>
                  </a:lnTo>
                  <a:cubicBezTo>
                    <a:pt x="16536" y="6257"/>
                    <a:pt x="16536" y="6265"/>
                    <a:pt x="16548" y="6288"/>
                  </a:cubicBezTo>
                  <a:cubicBezTo>
                    <a:pt x="16404" y="6033"/>
                    <a:pt x="15982" y="5729"/>
                    <a:pt x="15852" y="5506"/>
                  </a:cubicBezTo>
                  <a:cubicBezTo>
                    <a:pt x="15704" y="5370"/>
                    <a:pt x="15526" y="5203"/>
                    <a:pt x="15396" y="5073"/>
                  </a:cubicBezTo>
                  <a:lnTo>
                    <a:pt x="15396" y="5073"/>
                  </a:lnTo>
                  <a:cubicBezTo>
                    <a:pt x="15399" y="5074"/>
                    <a:pt x="15401" y="5074"/>
                    <a:pt x="15403" y="5074"/>
                  </a:cubicBezTo>
                  <a:cubicBezTo>
                    <a:pt x="15404" y="5074"/>
                    <a:pt x="15404" y="5074"/>
                    <a:pt x="15405" y="5074"/>
                  </a:cubicBezTo>
                  <a:cubicBezTo>
                    <a:pt x="15409" y="5074"/>
                    <a:pt x="15411" y="5076"/>
                    <a:pt x="15426" y="5092"/>
                  </a:cubicBezTo>
                  <a:cubicBezTo>
                    <a:pt x="15264" y="4897"/>
                    <a:pt x="15266" y="5031"/>
                    <a:pt x="15080" y="4811"/>
                  </a:cubicBezTo>
                  <a:cubicBezTo>
                    <a:pt x="15063" y="4780"/>
                    <a:pt x="15060" y="4768"/>
                    <a:pt x="15066" y="4768"/>
                  </a:cubicBezTo>
                  <a:lnTo>
                    <a:pt x="15066" y="4768"/>
                  </a:lnTo>
                  <a:cubicBezTo>
                    <a:pt x="15082" y="4768"/>
                    <a:pt x="15152" y="4844"/>
                    <a:pt x="15159" y="4844"/>
                  </a:cubicBezTo>
                  <a:cubicBezTo>
                    <a:pt x="15160" y="4844"/>
                    <a:pt x="15158" y="4839"/>
                    <a:pt x="15150" y="4827"/>
                  </a:cubicBezTo>
                  <a:cubicBezTo>
                    <a:pt x="15180" y="4741"/>
                    <a:pt x="14897" y="4588"/>
                    <a:pt x="14793" y="4419"/>
                  </a:cubicBezTo>
                  <a:lnTo>
                    <a:pt x="14793" y="4419"/>
                  </a:lnTo>
                  <a:lnTo>
                    <a:pt x="14830" y="4447"/>
                  </a:lnTo>
                  <a:cubicBezTo>
                    <a:pt x="14744" y="4324"/>
                    <a:pt x="14552" y="4213"/>
                    <a:pt x="14385" y="4039"/>
                  </a:cubicBezTo>
                  <a:lnTo>
                    <a:pt x="14385" y="4039"/>
                  </a:lnTo>
                  <a:cubicBezTo>
                    <a:pt x="14385" y="4039"/>
                    <a:pt x="14386" y="4039"/>
                    <a:pt x="14388" y="4039"/>
                  </a:cubicBezTo>
                  <a:cubicBezTo>
                    <a:pt x="14392" y="4039"/>
                    <a:pt x="14397" y="4038"/>
                    <a:pt x="14394" y="4032"/>
                  </a:cubicBezTo>
                  <a:cubicBezTo>
                    <a:pt x="14248" y="3944"/>
                    <a:pt x="14019" y="3731"/>
                    <a:pt x="13845" y="3575"/>
                  </a:cubicBezTo>
                  <a:lnTo>
                    <a:pt x="13845" y="3575"/>
                  </a:lnTo>
                  <a:cubicBezTo>
                    <a:pt x="13890" y="3592"/>
                    <a:pt x="13912" y="3612"/>
                    <a:pt x="13921" y="3612"/>
                  </a:cubicBezTo>
                  <a:cubicBezTo>
                    <a:pt x="13926" y="3612"/>
                    <a:pt x="13926" y="3604"/>
                    <a:pt x="13924" y="3582"/>
                  </a:cubicBezTo>
                  <a:cubicBezTo>
                    <a:pt x="13904" y="3565"/>
                    <a:pt x="13893" y="3560"/>
                    <a:pt x="13886" y="3560"/>
                  </a:cubicBezTo>
                  <a:cubicBezTo>
                    <a:pt x="13875" y="3560"/>
                    <a:pt x="13871" y="3571"/>
                    <a:pt x="13857" y="3571"/>
                  </a:cubicBezTo>
                  <a:cubicBezTo>
                    <a:pt x="13842" y="3571"/>
                    <a:pt x="13815" y="3558"/>
                    <a:pt x="13754" y="3501"/>
                  </a:cubicBezTo>
                  <a:cubicBezTo>
                    <a:pt x="13717" y="3441"/>
                    <a:pt x="13622" y="3323"/>
                    <a:pt x="13634" y="3286"/>
                  </a:cubicBezTo>
                  <a:lnTo>
                    <a:pt x="13634" y="3286"/>
                  </a:lnTo>
                  <a:lnTo>
                    <a:pt x="13773" y="3422"/>
                  </a:lnTo>
                  <a:cubicBezTo>
                    <a:pt x="13734" y="3320"/>
                    <a:pt x="13592" y="3244"/>
                    <a:pt x="13525" y="3165"/>
                  </a:cubicBezTo>
                  <a:lnTo>
                    <a:pt x="13548" y="3160"/>
                  </a:lnTo>
                  <a:cubicBezTo>
                    <a:pt x="13330" y="2952"/>
                    <a:pt x="13293" y="2984"/>
                    <a:pt x="13066" y="2752"/>
                  </a:cubicBezTo>
                  <a:lnTo>
                    <a:pt x="13066" y="2752"/>
                  </a:lnTo>
                  <a:lnTo>
                    <a:pt x="13080" y="2787"/>
                  </a:lnTo>
                  <a:cubicBezTo>
                    <a:pt x="12920" y="2697"/>
                    <a:pt x="12994" y="2662"/>
                    <a:pt x="12843" y="2562"/>
                  </a:cubicBezTo>
                  <a:lnTo>
                    <a:pt x="12841" y="2490"/>
                  </a:lnTo>
                  <a:cubicBezTo>
                    <a:pt x="12751" y="2416"/>
                    <a:pt x="12516" y="2235"/>
                    <a:pt x="12363" y="2094"/>
                  </a:cubicBezTo>
                  <a:lnTo>
                    <a:pt x="12363" y="2094"/>
                  </a:lnTo>
                  <a:cubicBezTo>
                    <a:pt x="12472" y="2152"/>
                    <a:pt x="12660" y="2312"/>
                    <a:pt x="12781" y="2402"/>
                  </a:cubicBezTo>
                  <a:cubicBezTo>
                    <a:pt x="12700" y="2321"/>
                    <a:pt x="12500" y="2129"/>
                    <a:pt x="12442" y="2103"/>
                  </a:cubicBezTo>
                  <a:lnTo>
                    <a:pt x="12442" y="2103"/>
                  </a:lnTo>
                  <a:cubicBezTo>
                    <a:pt x="12484" y="2131"/>
                    <a:pt x="12521" y="2166"/>
                    <a:pt x="12556" y="2203"/>
                  </a:cubicBezTo>
                  <a:cubicBezTo>
                    <a:pt x="12426" y="2131"/>
                    <a:pt x="12282" y="2011"/>
                    <a:pt x="12118" y="1848"/>
                  </a:cubicBezTo>
                  <a:cubicBezTo>
                    <a:pt x="12166" y="1827"/>
                    <a:pt x="12064" y="1718"/>
                    <a:pt x="11944" y="1591"/>
                  </a:cubicBezTo>
                  <a:cubicBezTo>
                    <a:pt x="11826" y="1463"/>
                    <a:pt x="11663" y="1317"/>
                    <a:pt x="11610" y="1241"/>
                  </a:cubicBezTo>
                  <a:cubicBezTo>
                    <a:pt x="11422" y="1125"/>
                    <a:pt x="11221" y="1030"/>
                    <a:pt x="11012" y="960"/>
                  </a:cubicBezTo>
                  <a:cubicBezTo>
                    <a:pt x="10843" y="906"/>
                    <a:pt x="10667" y="878"/>
                    <a:pt x="10490" y="878"/>
                  </a:cubicBezTo>
                  <a:close/>
                  <a:moveTo>
                    <a:pt x="13066" y="19388"/>
                  </a:moveTo>
                  <a:cubicBezTo>
                    <a:pt x="12911" y="19416"/>
                    <a:pt x="12727" y="19745"/>
                    <a:pt x="12535" y="19893"/>
                  </a:cubicBezTo>
                  <a:lnTo>
                    <a:pt x="12493" y="19907"/>
                  </a:lnTo>
                  <a:cubicBezTo>
                    <a:pt x="12489" y="19928"/>
                    <a:pt x="12482" y="19951"/>
                    <a:pt x="12477" y="19974"/>
                  </a:cubicBezTo>
                  <a:cubicBezTo>
                    <a:pt x="12468" y="20005"/>
                    <a:pt x="12461" y="20037"/>
                    <a:pt x="12461" y="20037"/>
                  </a:cubicBezTo>
                  <a:cubicBezTo>
                    <a:pt x="12672" y="19817"/>
                    <a:pt x="12899" y="19518"/>
                    <a:pt x="13066" y="19388"/>
                  </a:cubicBezTo>
                  <a:close/>
                  <a:moveTo>
                    <a:pt x="12185" y="20183"/>
                  </a:moveTo>
                  <a:lnTo>
                    <a:pt x="12185" y="20183"/>
                  </a:lnTo>
                  <a:cubicBezTo>
                    <a:pt x="12185" y="20183"/>
                    <a:pt x="12152" y="20220"/>
                    <a:pt x="12115" y="20255"/>
                  </a:cubicBezTo>
                  <a:cubicBezTo>
                    <a:pt x="12078" y="20290"/>
                    <a:pt x="12041" y="20327"/>
                    <a:pt x="12041" y="20327"/>
                  </a:cubicBezTo>
                  <a:lnTo>
                    <a:pt x="12030" y="20359"/>
                  </a:lnTo>
                  <a:cubicBezTo>
                    <a:pt x="12030" y="20359"/>
                    <a:pt x="12071" y="20318"/>
                    <a:pt x="12111" y="20274"/>
                  </a:cubicBezTo>
                  <a:cubicBezTo>
                    <a:pt x="12148" y="20227"/>
                    <a:pt x="12185" y="20183"/>
                    <a:pt x="12185" y="20183"/>
                  </a:cubicBezTo>
                  <a:close/>
                  <a:moveTo>
                    <a:pt x="9007" y="20417"/>
                  </a:moveTo>
                  <a:cubicBezTo>
                    <a:pt x="9060" y="20454"/>
                    <a:pt x="9118" y="20487"/>
                    <a:pt x="9178" y="20510"/>
                  </a:cubicBezTo>
                  <a:cubicBezTo>
                    <a:pt x="9120" y="20482"/>
                    <a:pt x="9062" y="20452"/>
                    <a:pt x="9007" y="20417"/>
                  </a:cubicBezTo>
                  <a:close/>
                  <a:moveTo>
                    <a:pt x="10562" y="1"/>
                  </a:moveTo>
                  <a:lnTo>
                    <a:pt x="10648" y="17"/>
                  </a:lnTo>
                  <a:cubicBezTo>
                    <a:pt x="10598" y="55"/>
                    <a:pt x="10544" y="64"/>
                    <a:pt x="10480" y="64"/>
                  </a:cubicBezTo>
                  <a:cubicBezTo>
                    <a:pt x="10428" y="64"/>
                    <a:pt x="10370" y="58"/>
                    <a:pt x="10302" y="58"/>
                  </a:cubicBezTo>
                  <a:cubicBezTo>
                    <a:pt x="10251" y="58"/>
                    <a:pt x="10195" y="61"/>
                    <a:pt x="10131" y="73"/>
                  </a:cubicBezTo>
                  <a:lnTo>
                    <a:pt x="10138" y="61"/>
                  </a:lnTo>
                  <a:lnTo>
                    <a:pt x="10138" y="61"/>
                  </a:lnTo>
                  <a:cubicBezTo>
                    <a:pt x="9839" y="70"/>
                    <a:pt x="9779" y="110"/>
                    <a:pt x="9721" y="131"/>
                  </a:cubicBezTo>
                  <a:cubicBezTo>
                    <a:pt x="9663" y="158"/>
                    <a:pt x="9605" y="170"/>
                    <a:pt x="9320" y="253"/>
                  </a:cubicBezTo>
                  <a:lnTo>
                    <a:pt x="9373" y="295"/>
                  </a:lnTo>
                  <a:cubicBezTo>
                    <a:pt x="9375" y="365"/>
                    <a:pt x="9255" y="399"/>
                    <a:pt x="9102" y="457"/>
                  </a:cubicBezTo>
                  <a:cubicBezTo>
                    <a:pt x="8946" y="515"/>
                    <a:pt x="8763" y="603"/>
                    <a:pt x="8647" y="740"/>
                  </a:cubicBezTo>
                  <a:lnTo>
                    <a:pt x="8763" y="685"/>
                  </a:lnTo>
                  <a:lnTo>
                    <a:pt x="8763" y="685"/>
                  </a:lnTo>
                  <a:cubicBezTo>
                    <a:pt x="8650" y="835"/>
                    <a:pt x="8281" y="907"/>
                    <a:pt x="8142" y="1018"/>
                  </a:cubicBezTo>
                  <a:cubicBezTo>
                    <a:pt x="8138" y="1020"/>
                    <a:pt x="8136" y="1021"/>
                    <a:pt x="8134" y="1021"/>
                  </a:cubicBezTo>
                  <a:cubicBezTo>
                    <a:pt x="8121" y="1021"/>
                    <a:pt x="8176" y="958"/>
                    <a:pt x="8205" y="919"/>
                  </a:cubicBezTo>
                  <a:lnTo>
                    <a:pt x="8205" y="919"/>
                  </a:lnTo>
                  <a:cubicBezTo>
                    <a:pt x="7824" y="1190"/>
                    <a:pt x="8218" y="1016"/>
                    <a:pt x="7989" y="1271"/>
                  </a:cubicBezTo>
                  <a:cubicBezTo>
                    <a:pt x="7985" y="1272"/>
                    <a:pt x="7981" y="1272"/>
                    <a:pt x="7978" y="1272"/>
                  </a:cubicBezTo>
                  <a:cubicBezTo>
                    <a:pt x="7940" y="1272"/>
                    <a:pt x="7943" y="1223"/>
                    <a:pt x="7911" y="1223"/>
                  </a:cubicBezTo>
                  <a:cubicBezTo>
                    <a:pt x="7892" y="1223"/>
                    <a:pt x="7861" y="1241"/>
                    <a:pt x="7801" y="1297"/>
                  </a:cubicBezTo>
                  <a:cubicBezTo>
                    <a:pt x="7695" y="1352"/>
                    <a:pt x="7423" y="1867"/>
                    <a:pt x="7143" y="2031"/>
                  </a:cubicBezTo>
                  <a:cubicBezTo>
                    <a:pt x="7173" y="2021"/>
                    <a:pt x="7203" y="2011"/>
                    <a:pt x="7221" y="2011"/>
                  </a:cubicBezTo>
                  <a:cubicBezTo>
                    <a:pt x="7247" y="2011"/>
                    <a:pt x="7249" y="2033"/>
                    <a:pt x="7191" y="2110"/>
                  </a:cubicBezTo>
                  <a:cubicBezTo>
                    <a:pt x="7029" y="2291"/>
                    <a:pt x="6637" y="2490"/>
                    <a:pt x="6554" y="2720"/>
                  </a:cubicBezTo>
                  <a:cubicBezTo>
                    <a:pt x="6536" y="2731"/>
                    <a:pt x="6523" y="2735"/>
                    <a:pt x="6515" y="2735"/>
                  </a:cubicBezTo>
                  <a:cubicBezTo>
                    <a:pt x="6513" y="2735"/>
                    <a:pt x="6510" y="2735"/>
                    <a:pt x="6509" y="2734"/>
                  </a:cubicBezTo>
                  <a:lnTo>
                    <a:pt x="6509" y="2734"/>
                  </a:lnTo>
                  <a:cubicBezTo>
                    <a:pt x="6507" y="2735"/>
                    <a:pt x="6506" y="2737"/>
                    <a:pt x="6505" y="2739"/>
                  </a:cubicBezTo>
                  <a:cubicBezTo>
                    <a:pt x="6504" y="2737"/>
                    <a:pt x="6503" y="2736"/>
                    <a:pt x="6503" y="2735"/>
                  </a:cubicBezTo>
                  <a:lnTo>
                    <a:pt x="6503" y="2735"/>
                  </a:lnTo>
                  <a:cubicBezTo>
                    <a:pt x="6388" y="2886"/>
                    <a:pt x="6106" y="3194"/>
                    <a:pt x="6067" y="3311"/>
                  </a:cubicBezTo>
                  <a:cubicBezTo>
                    <a:pt x="6063" y="3311"/>
                    <a:pt x="6060" y="3311"/>
                    <a:pt x="6056" y="3311"/>
                  </a:cubicBezTo>
                  <a:cubicBezTo>
                    <a:pt x="5804" y="3311"/>
                    <a:pt x="5382" y="4079"/>
                    <a:pt x="5219" y="4079"/>
                  </a:cubicBezTo>
                  <a:cubicBezTo>
                    <a:pt x="5207" y="4079"/>
                    <a:pt x="5196" y="4074"/>
                    <a:pt x="5186" y="4065"/>
                  </a:cubicBezTo>
                  <a:lnTo>
                    <a:pt x="4785" y="4479"/>
                  </a:lnTo>
                  <a:lnTo>
                    <a:pt x="4783" y="4454"/>
                  </a:lnTo>
                  <a:cubicBezTo>
                    <a:pt x="4514" y="4707"/>
                    <a:pt x="4454" y="4830"/>
                    <a:pt x="4396" y="4952"/>
                  </a:cubicBezTo>
                  <a:cubicBezTo>
                    <a:pt x="4374" y="4968"/>
                    <a:pt x="4363" y="4974"/>
                    <a:pt x="4357" y="4974"/>
                  </a:cubicBezTo>
                  <a:cubicBezTo>
                    <a:pt x="4343" y="4974"/>
                    <a:pt x="4358" y="4944"/>
                    <a:pt x="4356" y="4936"/>
                  </a:cubicBezTo>
                  <a:lnTo>
                    <a:pt x="4356" y="4936"/>
                  </a:lnTo>
                  <a:cubicBezTo>
                    <a:pt x="3948" y="5289"/>
                    <a:pt x="3916" y="5333"/>
                    <a:pt x="3665" y="5717"/>
                  </a:cubicBezTo>
                  <a:lnTo>
                    <a:pt x="3589" y="5708"/>
                  </a:lnTo>
                  <a:cubicBezTo>
                    <a:pt x="3529" y="5819"/>
                    <a:pt x="2972" y="6188"/>
                    <a:pt x="2650" y="6610"/>
                  </a:cubicBezTo>
                  <a:cubicBezTo>
                    <a:pt x="2650" y="6603"/>
                    <a:pt x="2648" y="6587"/>
                    <a:pt x="2671" y="6550"/>
                  </a:cubicBezTo>
                  <a:lnTo>
                    <a:pt x="2671" y="6550"/>
                  </a:lnTo>
                  <a:cubicBezTo>
                    <a:pt x="2305" y="7020"/>
                    <a:pt x="1547" y="7431"/>
                    <a:pt x="1554" y="7744"/>
                  </a:cubicBezTo>
                  <a:lnTo>
                    <a:pt x="1317" y="8061"/>
                  </a:lnTo>
                  <a:cubicBezTo>
                    <a:pt x="1421" y="7965"/>
                    <a:pt x="1468" y="7932"/>
                    <a:pt x="1485" y="7932"/>
                  </a:cubicBezTo>
                  <a:cubicBezTo>
                    <a:pt x="1523" y="7932"/>
                    <a:pt x="1426" y="8084"/>
                    <a:pt x="1465" y="8084"/>
                  </a:cubicBezTo>
                  <a:cubicBezTo>
                    <a:pt x="1473" y="8084"/>
                    <a:pt x="1486" y="8078"/>
                    <a:pt x="1507" y="8063"/>
                  </a:cubicBezTo>
                  <a:lnTo>
                    <a:pt x="1507" y="8063"/>
                  </a:lnTo>
                  <a:cubicBezTo>
                    <a:pt x="1416" y="8165"/>
                    <a:pt x="1256" y="8276"/>
                    <a:pt x="1217" y="8276"/>
                  </a:cubicBezTo>
                  <a:cubicBezTo>
                    <a:pt x="1200" y="8276"/>
                    <a:pt x="1208" y="8253"/>
                    <a:pt x="1259" y="8196"/>
                  </a:cubicBezTo>
                  <a:lnTo>
                    <a:pt x="1294" y="8177"/>
                  </a:lnTo>
                  <a:cubicBezTo>
                    <a:pt x="1292" y="8161"/>
                    <a:pt x="1284" y="8153"/>
                    <a:pt x="1272" y="8153"/>
                  </a:cubicBezTo>
                  <a:cubicBezTo>
                    <a:pt x="1230" y="8153"/>
                    <a:pt x="1138" y="8235"/>
                    <a:pt x="1044" y="8323"/>
                  </a:cubicBezTo>
                  <a:cubicBezTo>
                    <a:pt x="935" y="8419"/>
                    <a:pt x="821" y="8551"/>
                    <a:pt x="781" y="8551"/>
                  </a:cubicBezTo>
                  <a:cubicBezTo>
                    <a:pt x="776" y="8551"/>
                    <a:pt x="773" y="8549"/>
                    <a:pt x="770" y="8546"/>
                  </a:cubicBezTo>
                  <a:cubicBezTo>
                    <a:pt x="596" y="8747"/>
                    <a:pt x="450" y="8972"/>
                    <a:pt x="336" y="9213"/>
                  </a:cubicBezTo>
                  <a:cubicBezTo>
                    <a:pt x="276" y="9332"/>
                    <a:pt x="237" y="9459"/>
                    <a:pt x="188" y="9582"/>
                  </a:cubicBezTo>
                  <a:cubicBezTo>
                    <a:pt x="153" y="9709"/>
                    <a:pt x="114" y="9835"/>
                    <a:pt x="95" y="9964"/>
                  </a:cubicBezTo>
                  <a:cubicBezTo>
                    <a:pt x="0" y="10481"/>
                    <a:pt x="54" y="11012"/>
                    <a:pt x="251" y="11499"/>
                  </a:cubicBezTo>
                  <a:cubicBezTo>
                    <a:pt x="255" y="11474"/>
                    <a:pt x="262" y="11450"/>
                    <a:pt x="272" y="11427"/>
                  </a:cubicBezTo>
                  <a:cubicBezTo>
                    <a:pt x="282" y="11396"/>
                    <a:pt x="292" y="11364"/>
                    <a:pt x="294" y="11357"/>
                  </a:cubicBezTo>
                  <a:lnTo>
                    <a:pt x="294" y="11357"/>
                  </a:lnTo>
                  <a:cubicBezTo>
                    <a:pt x="294" y="11380"/>
                    <a:pt x="429" y="11675"/>
                    <a:pt x="429" y="11675"/>
                  </a:cubicBezTo>
                  <a:cubicBezTo>
                    <a:pt x="440" y="11720"/>
                    <a:pt x="443" y="11754"/>
                    <a:pt x="424" y="11754"/>
                  </a:cubicBezTo>
                  <a:cubicBezTo>
                    <a:pt x="424" y="11754"/>
                    <a:pt x="423" y="11754"/>
                    <a:pt x="422" y="11754"/>
                  </a:cubicBezTo>
                  <a:cubicBezTo>
                    <a:pt x="401" y="11749"/>
                    <a:pt x="364" y="11708"/>
                    <a:pt x="313" y="11592"/>
                  </a:cubicBezTo>
                  <a:lnTo>
                    <a:pt x="313" y="11592"/>
                  </a:lnTo>
                  <a:cubicBezTo>
                    <a:pt x="318" y="11634"/>
                    <a:pt x="332" y="11673"/>
                    <a:pt x="353" y="11710"/>
                  </a:cubicBezTo>
                  <a:cubicBezTo>
                    <a:pt x="378" y="11749"/>
                    <a:pt x="406" y="11789"/>
                    <a:pt x="438" y="11821"/>
                  </a:cubicBezTo>
                  <a:cubicBezTo>
                    <a:pt x="502" y="11889"/>
                    <a:pt x="561" y="11935"/>
                    <a:pt x="574" y="11935"/>
                  </a:cubicBezTo>
                  <a:cubicBezTo>
                    <a:pt x="575" y="11935"/>
                    <a:pt x="575" y="11935"/>
                    <a:pt x="575" y="11935"/>
                  </a:cubicBezTo>
                  <a:cubicBezTo>
                    <a:pt x="657" y="12064"/>
                    <a:pt x="673" y="12107"/>
                    <a:pt x="655" y="12107"/>
                  </a:cubicBezTo>
                  <a:cubicBezTo>
                    <a:pt x="643" y="12107"/>
                    <a:pt x="618" y="12089"/>
                    <a:pt x="587" y="12065"/>
                  </a:cubicBezTo>
                  <a:cubicBezTo>
                    <a:pt x="525" y="12016"/>
                    <a:pt x="460" y="11939"/>
                    <a:pt x="452" y="11939"/>
                  </a:cubicBezTo>
                  <a:lnTo>
                    <a:pt x="452" y="11939"/>
                  </a:lnTo>
                  <a:cubicBezTo>
                    <a:pt x="450" y="11939"/>
                    <a:pt x="453" y="11945"/>
                    <a:pt x="462" y="11960"/>
                  </a:cubicBezTo>
                  <a:lnTo>
                    <a:pt x="480" y="11988"/>
                  </a:lnTo>
                  <a:cubicBezTo>
                    <a:pt x="492" y="12004"/>
                    <a:pt x="510" y="12028"/>
                    <a:pt x="527" y="12048"/>
                  </a:cubicBezTo>
                  <a:lnTo>
                    <a:pt x="594" y="12137"/>
                  </a:lnTo>
                  <a:lnTo>
                    <a:pt x="573" y="12090"/>
                  </a:lnTo>
                  <a:lnTo>
                    <a:pt x="573" y="12090"/>
                  </a:lnTo>
                  <a:cubicBezTo>
                    <a:pt x="624" y="12134"/>
                    <a:pt x="677" y="12174"/>
                    <a:pt x="733" y="12211"/>
                  </a:cubicBezTo>
                  <a:cubicBezTo>
                    <a:pt x="763" y="12232"/>
                    <a:pt x="791" y="12255"/>
                    <a:pt x="816" y="12278"/>
                  </a:cubicBezTo>
                  <a:cubicBezTo>
                    <a:pt x="830" y="12292"/>
                    <a:pt x="846" y="12308"/>
                    <a:pt x="867" y="12329"/>
                  </a:cubicBezTo>
                  <a:cubicBezTo>
                    <a:pt x="888" y="12352"/>
                    <a:pt x="911" y="12375"/>
                    <a:pt x="939" y="12405"/>
                  </a:cubicBezTo>
                  <a:cubicBezTo>
                    <a:pt x="1050" y="12542"/>
                    <a:pt x="962" y="12507"/>
                    <a:pt x="1009" y="12561"/>
                  </a:cubicBezTo>
                  <a:cubicBezTo>
                    <a:pt x="1004" y="12563"/>
                    <a:pt x="1018" y="12584"/>
                    <a:pt x="1083" y="12637"/>
                  </a:cubicBezTo>
                  <a:lnTo>
                    <a:pt x="1366" y="12932"/>
                  </a:lnTo>
                  <a:lnTo>
                    <a:pt x="1301" y="12765"/>
                  </a:lnTo>
                  <a:lnTo>
                    <a:pt x="1301" y="12765"/>
                  </a:lnTo>
                  <a:cubicBezTo>
                    <a:pt x="1405" y="12835"/>
                    <a:pt x="1492" y="12935"/>
                    <a:pt x="1514" y="12935"/>
                  </a:cubicBezTo>
                  <a:cubicBezTo>
                    <a:pt x="1525" y="12935"/>
                    <a:pt x="1521" y="12913"/>
                    <a:pt x="1499" y="12856"/>
                  </a:cubicBezTo>
                  <a:lnTo>
                    <a:pt x="1499" y="12856"/>
                  </a:lnTo>
                  <a:cubicBezTo>
                    <a:pt x="1619" y="13149"/>
                    <a:pt x="2544" y="13962"/>
                    <a:pt x="2636" y="14109"/>
                  </a:cubicBezTo>
                  <a:cubicBezTo>
                    <a:pt x="2854" y="14251"/>
                    <a:pt x="3030" y="14429"/>
                    <a:pt x="3246" y="14654"/>
                  </a:cubicBezTo>
                  <a:cubicBezTo>
                    <a:pt x="3222" y="14619"/>
                    <a:pt x="3218" y="14576"/>
                    <a:pt x="3250" y="14576"/>
                  </a:cubicBezTo>
                  <a:cubicBezTo>
                    <a:pt x="3276" y="14576"/>
                    <a:pt x="3326" y="14606"/>
                    <a:pt x="3408" y="14696"/>
                  </a:cubicBezTo>
                  <a:cubicBezTo>
                    <a:pt x="3228" y="14743"/>
                    <a:pt x="3678" y="15075"/>
                    <a:pt x="3765" y="15313"/>
                  </a:cubicBezTo>
                  <a:lnTo>
                    <a:pt x="3765" y="15313"/>
                  </a:lnTo>
                  <a:cubicBezTo>
                    <a:pt x="3764" y="15304"/>
                    <a:pt x="3766" y="15299"/>
                    <a:pt x="3772" y="15299"/>
                  </a:cubicBezTo>
                  <a:cubicBezTo>
                    <a:pt x="3822" y="15299"/>
                    <a:pt x="4137" y="15635"/>
                    <a:pt x="4200" y="15635"/>
                  </a:cubicBezTo>
                  <a:cubicBezTo>
                    <a:pt x="4215" y="15635"/>
                    <a:pt x="4215" y="15614"/>
                    <a:pt x="4192" y="15563"/>
                  </a:cubicBezTo>
                  <a:lnTo>
                    <a:pt x="4192" y="15563"/>
                  </a:lnTo>
                  <a:cubicBezTo>
                    <a:pt x="4340" y="15732"/>
                    <a:pt x="4157" y="15619"/>
                    <a:pt x="4250" y="15765"/>
                  </a:cubicBezTo>
                  <a:cubicBezTo>
                    <a:pt x="4672" y="16096"/>
                    <a:pt x="5049" y="16625"/>
                    <a:pt x="5529" y="17074"/>
                  </a:cubicBezTo>
                  <a:cubicBezTo>
                    <a:pt x="5546" y="17069"/>
                    <a:pt x="5522" y="17014"/>
                    <a:pt x="5556" y="17014"/>
                  </a:cubicBezTo>
                  <a:cubicBezTo>
                    <a:pt x="5568" y="17014"/>
                    <a:pt x="5589" y="17021"/>
                    <a:pt x="5622" y="17042"/>
                  </a:cubicBezTo>
                  <a:lnTo>
                    <a:pt x="5789" y="17366"/>
                  </a:lnTo>
                  <a:cubicBezTo>
                    <a:pt x="5891" y="17450"/>
                    <a:pt x="5965" y="17360"/>
                    <a:pt x="6079" y="17582"/>
                  </a:cubicBezTo>
                  <a:cubicBezTo>
                    <a:pt x="6072" y="17558"/>
                    <a:pt x="6063" y="17523"/>
                    <a:pt x="6080" y="17523"/>
                  </a:cubicBezTo>
                  <a:cubicBezTo>
                    <a:pt x="6087" y="17523"/>
                    <a:pt x="6100" y="17530"/>
                    <a:pt x="6120" y="17547"/>
                  </a:cubicBezTo>
                  <a:cubicBezTo>
                    <a:pt x="6538" y="18041"/>
                    <a:pt x="7020" y="18491"/>
                    <a:pt x="7493" y="18952"/>
                  </a:cubicBezTo>
                  <a:cubicBezTo>
                    <a:pt x="7732" y="19182"/>
                    <a:pt x="7968" y="19413"/>
                    <a:pt x="8193" y="19657"/>
                  </a:cubicBezTo>
                  <a:cubicBezTo>
                    <a:pt x="8307" y="19777"/>
                    <a:pt x="8411" y="19898"/>
                    <a:pt x="8524" y="20030"/>
                  </a:cubicBezTo>
                  <a:cubicBezTo>
                    <a:pt x="8645" y="20165"/>
                    <a:pt x="8775" y="20294"/>
                    <a:pt x="8912" y="20413"/>
                  </a:cubicBezTo>
                  <a:cubicBezTo>
                    <a:pt x="8855" y="20351"/>
                    <a:pt x="8840" y="20328"/>
                    <a:pt x="8851" y="20328"/>
                  </a:cubicBezTo>
                  <a:cubicBezTo>
                    <a:pt x="8867" y="20328"/>
                    <a:pt x="8935" y="20373"/>
                    <a:pt x="9009" y="20417"/>
                  </a:cubicBezTo>
                  <a:cubicBezTo>
                    <a:pt x="8932" y="20357"/>
                    <a:pt x="9039" y="20371"/>
                    <a:pt x="9039" y="20336"/>
                  </a:cubicBezTo>
                  <a:cubicBezTo>
                    <a:pt x="9113" y="20401"/>
                    <a:pt x="9192" y="20459"/>
                    <a:pt x="9276" y="20515"/>
                  </a:cubicBezTo>
                  <a:cubicBezTo>
                    <a:pt x="9398" y="20598"/>
                    <a:pt x="9533" y="20668"/>
                    <a:pt x="9533" y="20668"/>
                  </a:cubicBezTo>
                  <a:cubicBezTo>
                    <a:pt x="9544" y="20664"/>
                    <a:pt x="9558" y="20662"/>
                    <a:pt x="9574" y="20662"/>
                  </a:cubicBezTo>
                  <a:cubicBezTo>
                    <a:pt x="9650" y="20662"/>
                    <a:pt x="9774" y="20699"/>
                    <a:pt x="9897" y="20726"/>
                  </a:cubicBezTo>
                  <a:cubicBezTo>
                    <a:pt x="9984" y="20746"/>
                    <a:pt x="10071" y="20759"/>
                    <a:pt x="10134" y="20759"/>
                  </a:cubicBezTo>
                  <a:cubicBezTo>
                    <a:pt x="10179" y="20759"/>
                    <a:pt x="10213" y="20753"/>
                    <a:pt x="10226" y="20737"/>
                  </a:cubicBezTo>
                  <a:lnTo>
                    <a:pt x="10133" y="20735"/>
                  </a:lnTo>
                  <a:cubicBezTo>
                    <a:pt x="10087" y="20733"/>
                    <a:pt x="10041" y="20728"/>
                    <a:pt x="10041" y="20728"/>
                  </a:cubicBezTo>
                  <a:cubicBezTo>
                    <a:pt x="10170" y="20700"/>
                    <a:pt x="10092" y="20638"/>
                    <a:pt x="9997" y="20563"/>
                  </a:cubicBezTo>
                  <a:cubicBezTo>
                    <a:pt x="9901" y="20489"/>
                    <a:pt x="9797" y="20399"/>
                    <a:pt x="9830" y="20343"/>
                  </a:cubicBezTo>
                  <a:lnTo>
                    <a:pt x="9830" y="20343"/>
                  </a:lnTo>
                  <a:cubicBezTo>
                    <a:pt x="9818" y="20345"/>
                    <a:pt x="9806" y="20346"/>
                    <a:pt x="9794" y="20346"/>
                  </a:cubicBezTo>
                  <a:cubicBezTo>
                    <a:pt x="9672" y="20346"/>
                    <a:pt x="9543" y="20261"/>
                    <a:pt x="9410" y="20160"/>
                  </a:cubicBezTo>
                  <a:cubicBezTo>
                    <a:pt x="9266" y="20049"/>
                    <a:pt x="9123" y="19926"/>
                    <a:pt x="8923" y="19856"/>
                  </a:cubicBezTo>
                  <a:cubicBezTo>
                    <a:pt x="8908" y="19832"/>
                    <a:pt x="8910" y="19825"/>
                    <a:pt x="8920" y="19825"/>
                  </a:cubicBezTo>
                  <a:cubicBezTo>
                    <a:pt x="8934" y="19825"/>
                    <a:pt x="8963" y="19839"/>
                    <a:pt x="8979" y="19839"/>
                  </a:cubicBezTo>
                  <a:cubicBezTo>
                    <a:pt x="8987" y="19839"/>
                    <a:pt x="8992" y="19834"/>
                    <a:pt x="8988" y="19821"/>
                  </a:cubicBezTo>
                  <a:cubicBezTo>
                    <a:pt x="8879" y="19798"/>
                    <a:pt x="8786" y="19726"/>
                    <a:pt x="8629" y="19536"/>
                  </a:cubicBezTo>
                  <a:lnTo>
                    <a:pt x="8629" y="19536"/>
                  </a:lnTo>
                  <a:lnTo>
                    <a:pt x="8659" y="19546"/>
                  </a:lnTo>
                  <a:cubicBezTo>
                    <a:pt x="8172" y="19077"/>
                    <a:pt x="8003" y="18836"/>
                    <a:pt x="7491" y="18275"/>
                  </a:cubicBezTo>
                  <a:lnTo>
                    <a:pt x="7488" y="18356"/>
                  </a:lnTo>
                  <a:cubicBezTo>
                    <a:pt x="7423" y="18289"/>
                    <a:pt x="7370" y="18215"/>
                    <a:pt x="7324" y="18134"/>
                  </a:cubicBezTo>
                  <a:cubicBezTo>
                    <a:pt x="7308" y="18128"/>
                    <a:pt x="7296" y="18126"/>
                    <a:pt x="7289" y="18126"/>
                  </a:cubicBezTo>
                  <a:cubicBezTo>
                    <a:pt x="7211" y="18126"/>
                    <a:pt x="7577" y="18416"/>
                    <a:pt x="7480" y="18416"/>
                  </a:cubicBezTo>
                  <a:cubicBezTo>
                    <a:pt x="7473" y="18416"/>
                    <a:pt x="7464" y="18415"/>
                    <a:pt x="7453" y="18412"/>
                  </a:cubicBezTo>
                  <a:cubicBezTo>
                    <a:pt x="7384" y="18173"/>
                    <a:pt x="6640" y="17598"/>
                    <a:pt x="6633" y="17397"/>
                  </a:cubicBezTo>
                  <a:cubicBezTo>
                    <a:pt x="6586" y="17349"/>
                    <a:pt x="6564" y="17334"/>
                    <a:pt x="6554" y="17334"/>
                  </a:cubicBezTo>
                  <a:cubicBezTo>
                    <a:pt x="6537" y="17334"/>
                    <a:pt x="6557" y="17381"/>
                    <a:pt x="6538" y="17381"/>
                  </a:cubicBezTo>
                  <a:cubicBezTo>
                    <a:pt x="6528" y="17381"/>
                    <a:pt x="6506" y="17367"/>
                    <a:pt x="6459" y="17320"/>
                  </a:cubicBezTo>
                  <a:lnTo>
                    <a:pt x="6438" y="17246"/>
                  </a:lnTo>
                  <a:lnTo>
                    <a:pt x="6359" y="17234"/>
                  </a:lnTo>
                  <a:cubicBezTo>
                    <a:pt x="6250" y="17114"/>
                    <a:pt x="6225" y="17021"/>
                    <a:pt x="6241" y="16996"/>
                  </a:cubicBezTo>
                  <a:lnTo>
                    <a:pt x="6241" y="16996"/>
                  </a:lnTo>
                  <a:cubicBezTo>
                    <a:pt x="6278" y="17030"/>
                    <a:pt x="6320" y="17065"/>
                    <a:pt x="6359" y="17098"/>
                  </a:cubicBezTo>
                  <a:cubicBezTo>
                    <a:pt x="6250" y="16929"/>
                    <a:pt x="5972" y="16719"/>
                    <a:pt x="5896" y="16638"/>
                  </a:cubicBezTo>
                  <a:lnTo>
                    <a:pt x="5896" y="16638"/>
                  </a:lnTo>
                  <a:lnTo>
                    <a:pt x="6037" y="16808"/>
                  </a:lnTo>
                  <a:cubicBezTo>
                    <a:pt x="5527" y="16346"/>
                    <a:pt x="4971" y="15721"/>
                    <a:pt x="4449" y="15306"/>
                  </a:cubicBezTo>
                  <a:lnTo>
                    <a:pt x="4449" y="15306"/>
                  </a:lnTo>
                  <a:lnTo>
                    <a:pt x="4465" y="15361"/>
                  </a:lnTo>
                  <a:cubicBezTo>
                    <a:pt x="4071" y="15041"/>
                    <a:pt x="4201" y="15055"/>
                    <a:pt x="3791" y="14677"/>
                  </a:cubicBezTo>
                  <a:lnTo>
                    <a:pt x="3791" y="14677"/>
                  </a:lnTo>
                  <a:lnTo>
                    <a:pt x="3809" y="14687"/>
                  </a:lnTo>
                  <a:cubicBezTo>
                    <a:pt x="3693" y="14615"/>
                    <a:pt x="3587" y="14524"/>
                    <a:pt x="3492" y="14425"/>
                  </a:cubicBezTo>
                  <a:lnTo>
                    <a:pt x="3492" y="14425"/>
                  </a:lnTo>
                  <a:cubicBezTo>
                    <a:pt x="3505" y="14433"/>
                    <a:pt x="3514" y="14436"/>
                    <a:pt x="3519" y="14436"/>
                  </a:cubicBezTo>
                  <a:cubicBezTo>
                    <a:pt x="3554" y="14436"/>
                    <a:pt x="3425" y="14275"/>
                    <a:pt x="3461" y="14275"/>
                  </a:cubicBezTo>
                  <a:cubicBezTo>
                    <a:pt x="3469" y="14275"/>
                    <a:pt x="3482" y="14282"/>
                    <a:pt x="3505" y="14297"/>
                  </a:cubicBezTo>
                  <a:cubicBezTo>
                    <a:pt x="3079" y="13949"/>
                    <a:pt x="3283" y="14137"/>
                    <a:pt x="2954" y="13954"/>
                  </a:cubicBezTo>
                  <a:lnTo>
                    <a:pt x="2928" y="13861"/>
                  </a:lnTo>
                  <a:cubicBezTo>
                    <a:pt x="2810" y="13803"/>
                    <a:pt x="2787" y="13813"/>
                    <a:pt x="2583" y="13625"/>
                  </a:cubicBezTo>
                  <a:lnTo>
                    <a:pt x="2583" y="13625"/>
                  </a:lnTo>
                  <a:cubicBezTo>
                    <a:pt x="2618" y="13649"/>
                    <a:pt x="2637" y="13659"/>
                    <a:pt x="2647" y="13659"/>
                  </a:cubicBezTo>
                  <a:cubicBezTo>
                    <a:pt x="2679" y="13659"/>
                    <a:pt x="2605" y="13554"/>
                    <a:pt x="2645" y="13554"/>
                  </a:cubicBezTo>
                  <a:cubicBezTo>
                    <a:pt x="2657" y="13554"/>
                    <a:pt x="2682" y="13565"/>
                    <a:pt x="2724" y="13592"/>
                  </a:cubicBezTo>
                  <a:cubicBezTo>
                    <a:pt x="2386" y="13108"/>
                    <a:pt x="2043" y="13055"/>
                    <a:pt x="1957" y="12760"/>
                  </a:cubicBezTo>
                  <a:cubicBezTo>
                    <a:pt x="1932" y="12751"/>
                    <a:pt x="1914" y="12747"/>
                    <a:pt x="1901" y="12747"/>
                  </a:cubicBezTo>
                  <a:cubicBezTo>
                    <a:pt x="1789" y="12747"/>
                    <a:pt x="2174" y="13090"/>
                    <a:pt x="2155" y="13090"/>
                  </a:cubicBezTo>
                  <a:cubicBezTo>
                    <a:pt x="2153" y="13090"/>
                    <a:pt x="2148" y="13087"/>
                    <a:pt x="2138" y="13080"/>
                  </a:cubicBezTo>
                  <a:lnTo>
                    <a:pt x="2138" y="13080"/>
                  </a:lnTo>
                  <a:cubicBezTo>
                    <a:pt x="2150" y="13105"/>
                    <a:pt x="2147" y="13115"/>
                    <a:pt x="2134" y="13115"/>
                  </a:cubicBezTo>
                  <a:cubicBezTo>
                    <a:pt x="2086" y="13115"/>
                    <a:pt x="1890" y="12963"/>
                    <a:pt x="1795" y="12853"/>
                  </a:cubicBezTo>
                  <a:cubicBezTo>
                    <a:pt x="1665" y="12721"/>
                    <a:pt x="1688" y="12516"/>
                    <a:pt x="1357" y="12188"/>
                  </a:cubicBezTo>
                  <a:lnTo>
                    <a:pt x="1357" y="12188"/>
                  </a:lnTo>
                  <a:cubicBezTo>
                    <a:pt x="1387" y="12217"/>
                    <a:pt x="1397" y="12214"/>
                    <a:pt x="1428" y="12248"/>
                  </a:cubicBezTo>
                  <a:cubicBezTo>
                    <a:pt x="1380" y="12174"/>
                    <a:pt x="1310" y="12120"/>
                    <a:pt x="1241" y="12062"/>
                  </a:cubicBezTo>
                  <a:lnTo>
                    <a:pt x="1238" y="12061"/>
                  </a:lnTo>
                  <a:lnTo>
                    <a:pt x="1238" y="12061"/>
                  </a:lnTo>
                  <a:cubicBezTo>
                    <a:pt x="1239" y="12062"/>
                    <a:pt x="1241" y="12065"/>
                    <a:pt x="1245" y="12069"/>
                  </a:cubicBezTo>
                  <a:lnTo>
                    <a:pt x="1245" y="12069"/>
                  </a:lnTo>
                  <a:lnTo>
                    <a:pt x="1243" y="12067"/>
                  </a:lnTo>
                  <a:lnTo>
                    <a:pt x="1238" y="12062"/>
                  </a:lnTo>
                  <a:lnTo>
                    <a:pt x="1224" y="12051"/>
                  </a:lnTo>
                  <a:lnTo>
                    <a:pt x="1199" y="12025"/>
                  </a:lnTo>
                  <a:cubicBezTo>
                    <a:pt x="1183" y="12009"/>
                    <a:pt x="1166" y="11993"/>
                    <a:pt x="1150" y="11974"/>
                  </a:cubicBezTo>
                  <a:cubicBezTo>
                    <a:pt x="1115" y="11937"/>
                    <a:pt x="1088" y="11895"/>
                    <a:pt x="1067" y="11849"/>
                  </a:cubicBezTo>
                  <a:cubicBezTo>
                    <a:pt x="954" y="11816"/>
                    <a:pt x="930" y="11676"/>
                    <a:pt x="849" y="11676"/>
                  </a:cubicBezTo>
                  <a:cubicBezTo>
                    <a:pt x="844" y="11676"/>
                    <a:pt x="838" y="11676"/>
                    <a:pt x="833" y="11678"/>
                  </a:cubicBezTo>
                  <a:cubicBezTo>
                    <a:pt x="826" y="11688"/>
                    <a:pt x="1013" y="11908"/>
                    <a:pt x="1071" y="11967"/>
                  </a:cubicBezTo>
                  <a:lnTo>
                    <a:pt x="1071" y="11967"/>
                  </a:lnTo>
                  <a:cubicBezTo>
                    <a:pt x="1053" y="11952"/>
                    <a:pt x="1035" y="11938"/>
                    <a:pt x="1016" y="11923"/>
                  </a:cubicBezTo>
                  <a:lnTo>
                    <a:pt x="953" y="11868"/>
                  </a:lnTo>
                  <a:cubicBezTo>
                    <a:pt x="909" y="11831"/>
                    <a:pt x="860" y="11796"/>
                    <a:pt x="814" y="11747"/>
                  </a:cubicBezTo>
                  <a:cubicBezTo>
                    <a:pt x="765" y="11694"/>
                    <a:pt x="721" y="11636"/>
                    <a:pt x="682" y="11576"/>
                  </a:cubicBezTo>
                  <a:cubicBezTo>
                    <a:pt x="640" y="11499"/>
                    <a:pt x="608" y="11418"/>
                    <a:pt x="585" y="11334"/>
                  </a:cubicBezTo>
                  <a:lnTo>
                    <a:pt x="585" y="11334"/>
                  </a:lnTo>
                  <a:cubicBezTo>
                    <a:pt x="617" y="11353"/>
                    <a:pt x="687" y="11446"/>
                    <a:pt x="733" y="11508"/>
                  </a:cubicBezTo>
                  <a:cubicBezTo>
                    <a:pt x="717" y="11395"/>
                    <a:pt x="622" y="11325"/>
                    <a:pt x="617" y="11205"/>
                  </a:cubicBezTo>
                  <a:cubicBezTo>
                    <a:pt x="642" y="11205"/>
                    <a:pt x="666" y="11232"/>
                    <a:pt x="691" y="11277"/>
                  </a:cubicBezTo>
                  <a:cubicBezTo>
                    <a:pt x="721" y="11330"/>
                    <a:pt x="751" y="11385"/>
                    <a:pt x="777" y="11443"/>
                  </a:cubicBezTo>
                  <a:cubicBezTo>
                    <a:pt x="842" y="11569"/>
                    <a:pt x="935" y="11719"/>
                    <a:pt x="1030" y="11780"/>
                  </a:cubicBezTo>
                  <a:cubicBezTo>
                    <a:pt x="1002" y="11694"/>
                    <a:pt x="787" y="11490"/>
                    <a:pt x="858" y="11490"/>
                  </a:cubicBezTo>
                  <a:cubicBezTo>
                    <a:pt x="865" y="11490"/>
                    <a:pt x="876" y="11492"/>
                    <a:pt x="890" y="11496"/>
                  </a:cubicBezTo>
                  <a:lnTo>
                    <a:pt x="890" y="11496"/>
                  </a:lnTo>
                  <a:cubicBezTo>
                    <a:pt x="841" y="11480"/>
                    <a:pt x="802" y="11445"/>
                    <a:pt x="777" y="11399"/>
                  </a:cubicBezTo>
                  <a:cubicBezTo>
                    <a:pt x="749" y="11351"/>
                    <a:pt x="726" y="11300"/>
                    <a:pt x="712" y="11246"/>
                  </a:cubicBezTo>
                  <a:cubicBezTo>
                    <a:pt x="696" y="11186"/>
                    <a:pt x="677" y="11126"/>
                    <a:pt x="656" y="11068"/>
                  </a:cubicBezTo>
                  <a:cubicBezTo>
                    <a:pt x="636" y="10998"/>
                    <a:pt x="608" y="10936"/>
                    <a:pt x="568" y="10875"/>
                  </a:cubicBezTo>
                  <a:lnTo>
                    <a:pt x="568" y="10875"/>
                  </a:lnTo>
                  <a:lnTo>
                    <a:pt x="631" y="10882"/>
                  </a:lnTo>
                  <a:cubicBezTo>
                    <a:pt x="596" y="10815"/>
                    <a:pt x="571" y="10743"/>
                    <a:pt x="559" y="10669"/>
                  </a:cubicBezTo>
                  <a:lnTo>
                    <a:pt x="559" y="10669"/>
                  </a:lnTo>
                  <a:lnTo>
                    <a:pt x="656" y="10806"/>
                  </a:lnTo>
                  <a:cubicBezTo>
                    <a:pt x="612" y="10702"/>
                    <a:pt x="601" y="10588"/>
                    <a:pt x="622" y="10479"/>
                  </a:cubicBezTo>
                  <a:cubicBezTo>
                    <a:pt x="631" y="10370"/>
                    <a:pt x="666" y="10268"/>
                    <a:pt x="652" y="10159"/>
                  </a:cubicBezTo>
                  <a:lnTo>
                    <a:pt x="652" y="10159"/>
                  </a:lnTo>
                  <a:cubicBezTo>
                    <a:pt x="641" y="10364"/>
                    <a:pt x="627" y="10404"/>
                    <a:pt x="607" y="10404"/>
                  </a:cubicBezTo>
                  <a:cubicBezTo>
                    <a:pt x="605" y="10404"/>
                    <a:pt x="603" y="10403"/>
                    <a:pt x="601" y="10403"/>
                  </a:cubicBezTo>
                  <a:cubicBezTo>
                    <a:pt x="589" y="10399"/>
                    <a:pt x="575" y="10388"/>
                    <a:pt x="563" y="10388"/>
                  </a:cubicBezTo>
                  <a:cubicBezTo>
                    <a:pt x="550" y="10388"/>
                    <a:pt x="537" y="10401"/>
                    <a:pt x="529" y="10454"/>
                  </a:cubicBezTo>
                  <a:cubicBezTo>
                    <a:pt x="515" y="10393"/>
                    <a:pt x="510" y="10331"/>
                    <a:pt x="515" y="10270"/>
                  </a:cubicBezTo>
                  <a:cubicBezTo>
                    <a:pt x="515" y="10229"/>
                    <a:pt x="520" y="10187"/>
                    <a:pt x="527" y="10145"/>
                  </a:cubicBezTo>
                  <a:cubicBezTo>
                    <a:pt x="543" y="10092"/>
                    <a:pt x="571" y="10041"/>
                    <a:pt x="603" y="9997"/>
                  </a:cubicBezTo>
                  <a:cubicBezTo>
                    <a:pt x="638" y="9948"/>
                    <a:pt x="670" y="9899"/>
                    <a:pt x="700" y="9848"/>
                  </a:cubicBezTo>
                  <a:cubicBezTo>
                    <a:pt x="719" y="9807"/>
                    <a:pt x="735" y="9765"/>
                    <a:pt x="749" y="9723"/>
                  </a:cubicBezTo>
                  <a:cubicBezTo>
                    <a:pt x="773" y="9666"/>
                    <a:pt x="795" y="9609"/>
                    <a:pt x="811" y="9550"/>
                  </a:cubicBezTo>
                  <a:lnTo>
                    <a:pt x="811" y="9550"/>
                  </a:lnTo>
                  <a:cubicBezTo>
                    <a:pt x="793" y="9614"/>
                    <a:pt x="727" y="9736"/>
                    <a:pt x="702" y="9736"/>
                  </a:cubicBezTo>
                  <a:cubicBezTo>
                    <a:pt x="694" y="9736"/>
                    <a:pt x="690" y="9724"/>
                    <a:pt x="693" y="9693"/>
                  </a:cubicBezTo>
                  <a:cubicBezTo>
                    <a:pt x="719" y="9638"/>
                    <a:pt x="751" y="9575"/>
                    <a:pt x="782" y="9519"/>
                  </a:cubicBezTo>
                  <a:cubicBezTo>
                    <a:pt x="812" y="9473"/>
                    <a:pt x="844" y="9431"/>
                    <a:pt x="884" y="9394"/>
                  </a:cubicBezTo>
                  <a:cubicBezTo>
                    <a:pt x="942" y="9269"/>
                    <a:pt x="953" y="9233"/>
                    <a:pt x="942" y="9233"/>
                  </a:cubicBezTo>
                  <a:lnTo>
                    <a:pt x="942" y="9233"/>
                  </a:lnTo>
                  <a:cubicBezTo>
                    <a:pt x="937" y="9233"/>
                    <a:pt x="928" y="9241"/>
                    <a:pt x="916" y="9250"/>
                  </a:cubicBezTo>
                  <a:cubicBezTo>
                    <a:pt x="892" y="9267"/>
                    <a:pt x="861" y="9295"/>
                    <a:pt x="847" y="9295"/>
                  </a:cubicBezTo>
                  <a:cubicBezTo>
                    <a:pt x="838" y="9295"/>
                    <a:pt x="836" y="9284"/>
                    <a:pt x="846" y="9250"/>
                  </a:cubicBezTo>
                  <a:cubicBezTo>
                    <a:pt x="902" y="9218"/>
                    <a:pt x="939" y="9162"/>
                    <a:pt x="948" y="9097"/>
                  </a:cubicBezTo>
                  <a:cubicBezTo>
                    <a:pt x="962" y="9026"/>
                    <a:pt x="988" y="8956"/>
                    <a:pt x="1023" y="8889"/>
                  </a:cubicBezTo>
                  <a:lnTo>
                    <a:pt x="1071" y="8926"/>
                  </a:lnTo>
                  <a:cubicBezTo>
                    <a:pt x="1243" y="8757"/>
                    <a:pt x="1243" y="8710"/>
                    <a:pt x="1243" y="8671"/>
                  </a:cubicBezTo>
                  <a:cubicBezTo>
                    <a:pt x="1241" y="8629"/>
                    <a:pt x="1236" y="8592"/>
                    <a:pt x="1424" y="8439"/>
                  </a:cubicBezTo>
                  <a:lnTo>
                    <a:pt x="1424" y="8439"/>
                  </a:lnTo>
                  <a:lnTo>
                    <a:pt x="1338" y="8641"/>
                  </a:lnTo>
                  <a:lnTo>
                    <a:pt x="1500" y="8448"/>
                  </a:lnTo>
                  <a:lnTo>
                    <a:pt x="1512" y="8534"/>
                  </a:lnTo>
                  <a:cubicBezTo>
                    <a:pt x="1669" y="8302"/>
                    <a:pt x="1741" y="8251"/>
                    <a:pt x="1943" y="8075"/>
                  </a:cubicBezTo>
                  <a:lnTo>
                    <a:pt x="1943" y="8075"/>
                  </a:lnTo>
                  <a:cubicBezTo>
                    <a:pt x="1939" y="8076"/>
                    <a:pt x="1935" y="8076"/>
                    <a:pt x="1932" y="8076"/>
                  </a:cubicBezTo>
                  <a:cubicBezTo>
                    <a:pt x="1872" y="8076"/>
                    <a:pt x="1901" y="7964"/>
                    <a:pt x="2057" y="7804"/>
                  </a:cubicBezTo>
                  <a:cubicBezTo>
                    <a:pt x="2087" y="7785"/>
                    <a:pt x="2104" y="7779"/>
                    <a:pt x="2113" y="7779"/>
                  </a:cubicBezTo>
                  <a:cubicBezTo>
                    <a:pt x="2127" y="7779"/>
                    <a:pt x="2123" y="7794"/>
                    <a:pt x="2130" y="7794"/>
                  </a:cubicBezTo>
                  <a:cubicBezTo>
                    <a:pt x="2139" y="7794"/>
                    <a:pt x="2165" y="7770"/>
                    <a:pt x="2265" y="7665"/>
                  </a:cubicBezTo>
                  <a:lnTo>
                    <a:pt x="2265" y="7665"/>
                  </a:lnTo>
                  <a:cubicBezTo>
                    <a:pt x="2240" y="7746"/>
                    <a:pt x="2214" y="7839"/>
                    <a:pt x="2070" y="7901"/>
                  </a:cubicBezTo>
                  <a:cubicBezTo>
                    <a:pt x="2075" y="7927"/>
                    <a:pt x="2045" y="7982"/>
                    <a:pt x="2047" y="8006"/>
                  </a:cubicBezTo>
                  <a:cubicBezTo>
                    <a:pt x="2200" y="7913"/>
                    <a:pt x="2363" y="7704"/>
                    <a:pt x="2451" y="7616"/>
                  </a:cubicBezTo>
                  <a:lnTo>
                    <a:pt x="2451" y="7616"/>
                  </a:lnTo>
                  <a:cubicBezTo>
                    <a:pt x="2418" y="7646"/>
                    <a:pt x="2383" y="7676"/>
                    <a:pt x="2346" y="7700"/>
                  </a:cubicBezTo>
                  <a:lnTo>
                    <a:pt x="2634" y="7294"/>
                  </a:lnTo>
                  <a:cubicBezTo>
                    <a:pt x="2649" y="7285"/>
                    <a:pt x="2660" y="7282"/>
                    <a:pt x="2667" y="7282"/>
                  </a:cubicBezTo>
                  <a:cubicBezTo>
                    <a:pt x="2689" y="7282"/>
                    <a:pt x="2665" y="7325"/>
                    <a:pt x="2643" y="7368"/>
                  </a:cubicBezTo>
                  <a:cubicBezTo>
                    <a:pt x="2708" y="7291"/>
                    <a:pt x="2738" y="7224"/>
                    <a:pt x="2836" y="7118"/>
                  </a:cubicBezTo>
                  <a:lnTo>
                    <a:pt x="2836" y="7118"/>
                  </a:lnTo>
                  <a:cubicBezTo>
                    <a:pt x="2845" y="7179"/>
                    <a:pt x="2885" y="7207"/>
                    <a:pt x="2765" y="7360"/>
                  </a:cubicBezTo>
                  <a:lnTo>
                    <a:pt x="2765" y="7360"/>
                  </a:lnTo>
                  <a:lnTo>
                    <a:pt x="3046" y="7004"/>
                  </a:lnTo>
                  <a:cubicBezTo>
                    <a:pt x="3077" y="6998"/>
                    <a:pt x="3197" y="6918"/>
                    <a:pt x="3225" y="6918"/>
                  </a:cubicBezTo>
                  <a:cubicBezTo>
                    <a:pt x="3231" y="6918"/>
                    <a:pt x="3233" y="6922"/>
                    <a:pt x="3227" y="6932"/>
                  </a:cubicBezTo>
                  <a:cubicBezTo>
                    <a:pt x="3431" y="6770"/>
                    <a:pt x="3606" y="6420"/>
                    <a:pt x="3874" y="6204"/>
                  </a:cubicBezTo>
                  <a:lnTo>
                    <a:pt x="3874" y="6204"/>
                  </a:lnTo>
                  <a:cubicBezTo>
                    <a:pt x="3874" y="6203"/>
                    <a:pt x="3874" y="6203"/>
                    <a:pt x="3874" y="6202"/>
                  </a:cubicBezTo>
                  <a:lnTo>
                    <a:pt x="3877" y="6199"/>
                  </a:lnTo>
                  <a:lnTo>
                    <a:pt x="3877" y="6199"/>
                  </a:lnTo>
                  <a:cubicBezTo>
                    <a:pt x="3877" y="6200"/>
                    <a:pt x="3877" y="6201"/>
                    <a:pt x="3876" y="6202"/>
                  </a:cubicBezTo>
                  <a:cubicBezTo>
                    <a:pt x="3876" y="6203"/>
                    <a:pt x="3875" y="6203"/>
                    <a:pt x="3874" y="6204"/>
                  </a:cubicBezTo>
                  <a:lnTo>
                    <a:pt x="3874" y="6204"/>
                  </a:lnTo>
                  <a:cubicBezTo>
                    <a:pt x="3874" y="6208"/>
                    <a:pt x="3874" y="6214"/>
                    <a:pt x="3874" y="6218"/>
                  </a:cubicBezTo>
                  <a:lnTo>
                    <a:pt x="3883" y="6195"/>
                  </a:lnTo>
                  <a:lnTo>
                    <a:pt x="3877" y="6199"/>
                  </a:lnTo>
                  <a:lnTo>
                    <a:pt x="3877" y="6199"/>
                  </a:lnTo>
                  <a:cubicBezTo>
                    <a:pt x="3894" y="6161"/>
                    <a:pt x="3919" y="6125"/>
                    <a:pt x="3948" y="6095"/>
                  </a:cubicBezTo>
                  <a:cubicBezTo>
                    <a:pt x="4182" y="5875"/>
                    <a:pt x="4426" y="5715"/>
                    <a:pt x="4648" y="5400"/>
                  </a:cubicBezTo>
                  <a:lnTo>
                    <a:pt x="4864" y="5309"/>
                  </a:lnTo>
                  <a:cubicBezTo>
                    <a:pt x="4921" y="5244"/>
                    <a:pt x="4921" y="5228"/>
                    <a:pt x="4900" y="5228"/>
                  </a:cubicBezTo>
                  <a:cubicBezTo>
                    <a:pt x="4879" y="5228"/>
                    <a:pt x="4834" y="5246"/>
                    <a:pt x="4808" y="5246"/>
                  </a:cubicBezTo>
                  <a:cubicBezTo>
                    <a:pt x="4774" y="5246"/>
                    <a:pt x="4773" y="5213"/>
                    <a:pt x="4906" y="5061"/>
                  </a:cubicBezTo>
                  <a:cubicBezTo>
                    <a:pt x="4996" y="4955"/>
                    <a:pt x="5038" y="4927"/>
                    <a:pt x="5062" y="4927"/>
                  </a:cubicBezTo>
                  <a:cubicBezTo>
                    <a:pt x="5090" y="4927"/>
                    <a:pt x="5093" y="4966"/>
                    <a:pt x="5121" y="4966"/>
                  </a:cubicBezTo>
                  <a:cubicBezTo>
                    <a:pt x="5130" y="4966"/>
                    <a:pt x="5141" y="4962"/>
                    <a:pt x="5156" y="4952"/>
                  </a:cubicBezTo>
                  <a:cubicBezTo>
                    <a:pt x="5246" y="4797"/>
                    <a:pt x="5399" y="4519"/>
                    <a:pt x="5678" y="4340"/>
                  </a:cubicBezTo>
                  <a:lnTo>
                    <a:pt x="5678" y="4343"/>
                  </a:lnTo>
                  <a:cubicBezTo>
                    <a:pt x="5613" y="4431"/>
                    <a:pt x="5546" y="4479"/>
                    <a:pt x="5478" y="4554"/>
                  </a:cubicBezTo>
                  <a:lnTo>
                    <a:pt x="5687" y="4415"/>
                  </a:lnTo>
                  <a:lnTo>
                    <a:pt x="5687" y="4415"/>
                  </a:lnTo>
                  <a:cubicBezTo>
                    <a:pt x="5572" y="4616"/>
                    <a:pt x="5446" y="4742"/>
                    <a:pt x="5481" y="4742"/>
                  </a:cubicBezTo>
                  <a:cubicBezTo>
                    <a:pt x="5493" y="4742"/>
                    <a:pt x="5522" y="4728"/>
                    <a:pt x="5573" y="4700"/>
                  </a:cubicBezTo>
                  <a:cubicBezTo>
                    <a:pt x="5478" y="4554"/>
                    <a:pt x="6239" y="4011"/>
                    <a:pt x="6141" y="3865"/>
                  </a:cubicBezTo>
                  <a:lnTo>
                    <a:pt x="6283" y="3777"/>
                  </a:lnTo>
                  <a:lnTo>
                    <a:pt x="6283" y="3777"/>
                  </a:lnTo>
                  <a:cubicBezTo>
                    <a:pt x="6248" y="3807"/>
                    <a:pt x="6250" y="3821"/>
                    <a:pt x="6215" y="3851"/>
                  </a:cubicBezTo>
                  <a:cubicBezTo>
                    <a:pt x="6496" y="3687"/>
                    <a:pt x="6294" y="3599"/>
                    <a:pt x="6600" y="3330"/>
                  </a:cubicBezTo>
                  <a:cubicBezTo>
                    <a:pt x="6672" y="3270"/>
                    <a:pt x="6733" y="3227"/>
                    <a:pt x="6752" y="3227"/>
                  </a:cubicBezTo>
                  <a:cubicBezTo>
                    <a:pt x="6762" y="3227"/>
                    <a:pt x="6760" y="3239"/>
                    <a:pt x="6742" y="3267"/>
                  </a:cubicBezTo>
                  <a:lnTo>
                    <a:pt x="6936" y="3014"/>
                  </a:lnTo>
                  <a:cubicBezTo>
                    <a:pt x="6961" y="2992"/>
                    <a:pt x="6977" y="2982"/>
                    <a:pt x="6984" y="2982"/>
                  </a:cubicBezTo>
                  <a:cubicBezTo>
                    <a:pt x="6994" y="2982"/>
                    <a:pt x="6990" y="2997"/>
                    <a:pt x="6971" y="3020"/>
                  </a:cubicBezTo>
                  <a:lnTo>
                    <a:pt x="6971" y="3020"/>
                  </a:lnTo>
                  <a:lnTo>
                    <a:pt x="7273" y="2701"/>
                  </a:lnTo>
                  <a:lnTo>
                    <a:pt x="7273" y="2706"/>
                  </a:lnTo>
                  <a:cubicBezTo>
                    <a:pt x="7319" y="2613"/>
                    <a:pt x="7370" y="2523"/>
                    <a:pt x="7426" y="2435"/>
                  </a:cubicBezTo>
                  <a:cubicBezTo>
                    <a:pt x="7448" y="2420"/>
                    <a:pt x="7459" y="2414"/>
                    <a:pt x="7463" y="2414"/>
                  </a:cubicBezTo>
                  <a:lnTo>
                    <a:pt x="7463" y="2414"/>
                  </a:lnTo>
                  <a:cubicBezTo>
                    <a:pt x="7477" y="2414"/>
                    <a:pt x="7406" y="2484"/>
                    <a:pt x="7428" y="2484"/>
                  </a:cubicBezTo>
                  <a:cubicBezTo>
                    <a:pt x="7428" y="2484"/>
                    <a:pt x="7429" y="2484"/>
                    <a:pt x="7430" y="2484"/>
                  </a:cubicBezTo>
                  <a:lnTo>
                    <a:pt x="7590" y="2266"/>
                  </a:lnTo>
                  <a:cubicBezTo>
                    <a:pt x="7602" y="2261"/>
                    <a:pt x="7611" y="2258"/>
                    <a:pt x="7617" y="2258"/>
                  </a:cubicBezTo>
                  <a:cubicBezTo>
                    <a:pt x="7672" y="2258"/>
                    <a:pt x="7557" y="2420"/>
                    <a:pt x="7437" y="2532"/>
                  </a:cubicBezTo>
                  <a:cubicBezTo>
                    <a:pt x="7734" y="2477"/>
                    <a:pt x="7565" y="2344"/>
                    <a:pt x="8014" y="2036"/>
                  </a:cubicBezTo>
                  <a:lnTo>
                    <a:pt x="8014" y="2036"/>
                  </a:lnTo>
                  <a:lnTo>
                    <a:pt x="7852" y="2228"/>
                  </a:lnTo>
                  <a:cubicBezTo>
                    <a:pt x="8035" y="2182"/>
                    <a:pt x="8149" y="2018"/>
                    <a:pt x="8392" y="1860"/>
                  </a:cubicBezTo>
                  <a:lnTo>
                    <a:pt x="8392" y="1860"/>
                  </a:lnTo>
                  <a:cubicBezTo>
                    <a:pt x="8344" y="1878"/>
                    <a:pt x="8113" y="2015"/>
                    <a:pt x="8039" y="2015"/>
                  </a:cubicBezTo>
                  <a:cubicBezTo>
                    <a:pt x="8015" y="2015"/>
                    <a:pt x="8007" y="2001"/>
                    <a:pt x="8028" y="1963"/>
                  </a:cubicBezTo>
                  <a:lnTo>
                    <a:pt x="8028" y="1963"/>
                  </a:lnTo>
                  <a:cubicBezTo>
                    <a:pt x="7986" y="2027"/>
                    <a:pt x="7929" y="2115"/>
                    <a:pt x="7878" y="2124"/>
                  </a:cubicBezTo>
                  <a:cubicBezTo>
                    <a:pt x="7887" y="2018"/>
                    <a:pt x="7953" y="1997"/>
                    <a:pt x="8052" y="1926"/>
                  </a:cubicBezTo>
                  <a:lnTo>
                    <a:pt x="8052" y="1926"/>
                  </a:lnTo>
                  <a:cubicBezTo>
                    <a:pt x="8041" y="1941"/>
                    <a:pt x="8033" y="1953"/>
                    <a:pt x="8028" y="1963"/>
                  </a:cubicBezTo>
                  <a:lnTo>
                    <a:pt x="8028" y="1963"/>
                  </a:lnTo>
                  <a:cubicBezTo>
                    <a:pt x="8037" y="1949"/>
                    <a:pt x="8046" y="1936"/>
                    <a:pt x="8054" y="1925"/>
                  </a:cubicBezTo>
                  <a:lnTo>
                    <a:pt x="8054" y="1925"/>
                  </a:lnTo>
                  <a:cubicBezTo>
                    <a:pt x="8053" y="1925"/>
                    <a:pt x="8052" y="1926"/>
                    <a:pt x="8052" y="1926"/>
                  </a:cubicBezTo>
                  <a:lnTo>
                    <a:pt x="8052" y="1926"/>
                  </a:lnTo>
                  <a:cubicBezTo>
                    <a:pt x="8053" y="1924"/>
                    <a:pt x="8055" y="1922"/>
                    <a:pt x="8056" y="1920"/>
                  </a:cubicBezTo>
                  <a:cubicBezTo>
                    <a:pt x="8151" y="1851"/>
                    <a:pt x="8230" y="1765"/>
                    <a:pt x="8290" y="1665"/>
                  </a:cubicBezTo>
                  <a:cubicBezTo>
                    <a:pt x="8296" y="1671"/>
                    <a:pt x="8304" y="1674"/>
                    <a:pt x="8312" y="1674"/>
                  </a:cubicBezTo>
                  <a:cubicBezTo>
                    <a:pt x="8362" y="1674"/>
                    <a:pt x="8450" y="1570"/>
                    <a:pt x="8564" y="1452"/>
                  </a:cubicBezTo>
                  <a:lnTo>
                    <a:pt x="8613" y="1517"/>
                  </a:lnTo>
                  <a:cubicBezTo>
                    <a:pt x="8740" y="1357"/>
                    <a:pt x="8701" y="1338"/>
                    <a:pt x="8761" y="1227"/>
                  </a:cubicBezTo>
                  <a:cubicBezTo>
                    <a:pt x="8793" y="1197"/>
                    <a:pt x="8828" y="1169"/>
                    <a:pt x="8868" y="1144"/>
                  </a:cubicBezTo>
                  <a:cubicBezTo>
                    <a:pt x="8893" y="1127"/>
                    <a:pt x="8923" y="1113"/>
                    <a:pt x="8953" y="1102"/>
                  </a:cubicBezTo>
                  <a:cubicBezTo>
                    <a:pt x="8971" y="1096"/>
                    <a:pt x="8986" y="1094"/>
                    <a:pt x="9000" y="1094"/>
                  </a:cubicBezTo>
                  <a:cubicBezTo>
                    <a:pt x="9026" y="1094"/>
                    <a:pt x="9047" y="1101"/>
                    <a:pt x="9069" y="1104"/>
                  </a:cubicBezTo>
                  <a:cubicBezTo>
                    <a:pt x="9151" y="1043"/>
                    <a:pt x="9152" y="1030"/>
                    <a:pt x="9128" y="1030"/>
                  </a:cubicBezTo>
                  <a:cubicBezTo>
                    <a:pt x="9109" y="1030"/>
                    <a:pt x="9073" y="1038"/>
                    <a:pt x="9049" y="1038"/>
                  </a:cubicBezTo>
                  <a:cubicBezTo>
                    <a:pt x="9013" y="1038"/>
                    <a:pt x="9003" y="1019"/>
                    <a:pt x="9118" y="919"/>
                  </a:cubicBezTo>
                  <a:cubicBezTo>
                    <a:pt x="9236" y="851"/>
                    <a:pt x="9334" y="791"/>
                    <a:pt x="9436" y="724"/>
                  </a:cubicBezTo>
                  <a:cubicBezTo>
                    <a:pt x="9554" y="647"/>
                    <a:pt x="9677" y="578"/>
                    <a:pt x="9802" y="518"/>
                  </a:cubicBezTo>
                  <a:cubicBezTo>
                    <a:pt x="9830" y="514"/>
                    <a:pt x="9850" y="512"/>
                    <a:pt x="9863" y="512"/>
                  </a:cubicBezTo>
                  <a:cubicBezTo>
                    <a:pt x="9940" y="512"/>
                    <a:pt x="9794" y="572"/>
                    <a:pt x="9857" y="576"/>
                  </a:cubicBezTo>
                  <a:lnTo>
                    <a:pt x="9929" y="520"/>
                  </a:lnTo>
                  <a:cubicBezTo>
                    <a:pt x="9966" y="497"/>
                    <a:pt x="10006" y="471"/>
                    <a:pt x="10006" y="471"/>
                  </a:cubicBezTo>
                  <a:cubicBezTo>
                    <a:pt x="10012" y="470"/>
                    <a:pt x="10016" y="470"/>
                    <a:pt x="10020" y="470"/>
                  </a:cubicBezTo>
                  <a:cubicBezTo>
                    <a:pt x="10045" y="470"/>
                    <a:pt x="10038" y="487"/>
                    <a:pt x="10034" y="497"/>
                  </a:cubicBezTo>
                  <a:cubicBezTo>
                    <a:pt x="10170" y="450"/>
                    <a:pt x="10027" y="411"/>
                    <a:pt x="10256" y="360"/>
                  </a:cubicBezTo>
                  <a:cubicBezTo>
                    <a:pt x="10268" y="340"/>
                    <a:pt x="10298" y="332"/>
                    <a:pt x="10339" y="332"/>
                  </a:cubicBezTo>
                  <a:cubicBezTo>
                    <a:pt x="10396" y="332"/>
                    <a:pt x="10474" y="347"/>
                    <a:pt x="10558" y="367"/>
                  </a:cubicBezTo>
                  <a:cubicBezTo>
                    <a:pt x="10643" y="386"/>
                    <a:pt x="10708" y="404"/>
                    <a:pt x="10789" y="420"/>
                  </a:cubicBezTo>
                  <a:cubicBezTo>
                    <a:pt x="10841" y="430"/>
                    <a:pt x="10894" y="435"/>
                    <a:pt x="10948" y="435"/>
                  </a:cubicBezTo>
                  <a:cubicBezTo>
                    <a:pt x="10972" y="435"/>
                    <a:pt x="10997" y="434"/>
                    <a:pt x="11021" y="432"/>
                  </a:cubicBezTo>
                  <a:lnTo>
                    <a:pt x="11021" y="432"/>
                  </a:lnTo>
                  <a:cubicBezTo>
                    <a:pt x="11084" y="469"/>
                    <a:pt x="10977" y="474"/>
                    <a:pt x="10991" y="508"/>
                  </a:cubicBezTo>
                  <a:cubicBezTo>
                    <a:pt x="11109" y="513"/>
                    <a:pt x="11228" y="527"/>
                    <a:pt x="11343" y="548"/>
                  </a:cubicBezTo>
                  <a:cubicBezTo>
                    <a:pt x="11418" y="562"/>
                    <a:pt x="11487" y="566"/>
                    <a:pt x="11654" y="603"/>
                  </a:cubicBezTo>
                  <a:cubicBezTo>
                    <a:pt x="11654" y="603"/>
                    <a:pt x="11710" y="643"/>
                    <a:pt x="11763" y="692"/>
                  </a:cubicBezTo>
                  <a:cubicBezTo>
                    <a:pt x="11814" y="740"/>
                    <a:pt x="11865" y="789"/>
                    <a:pt x="11865" y="789"/>
                  </a:cubicBezTo>
                  <a:cubicBezTo>
                    <a:pt x="11806" y="721"/>
                    <a:pt x="11818" y="694"/>
                    <a:pt x="11868" y="694"/>
                  </a:cubicBezTo>
                  <a:cubicBezTo>
                    <a:pt x="11938" y="694"/>
                    <a:pt x="12082" y="747"/>
                    <a:pt x="12213" y="817"/>
                  </a:cubicBezTo>
                  <a:cubicBezTo>
                    <a:pt x="12180" y="759"/>
                    <a:pt x="12146" y="701"/>
                    <a:pt x="12106" y="645"/>
                  </a:cubicBezTo>
                  <a:lnTo>
                    <a:pt x="12106" y="645"/>
                  </a:lnTo>
                  <a:cubicBezTo>
                    <a:pt x="12106" y="645"/>
                    <a:pt x="12192" y="698"/>
                    <a:pt x="12275" y="756"/>
                  </a:cubicBezTo>
                  <a:cubicBezTo>
                    <a:pt x="12359" y="814"/>
                    <a:pt x="12438" y="877"/>
                    <a:pt x="12438" y="877"/>
                  </a:cubicBezTo>
                  <a:cubicBezTo>
                    <a:pt x="12450" y="900"/>
                    <a:pt x="12443" y="908"/>
                    <a:pt x="12424" y="908"/>
                  </a:cubicBezTo>
                  <a:cubicBezTo>
                    <a:pt x="12407" y="908"/>
                    <a:pt x="12378" y="901"/>
                    <a:pt x="12345" y="891"/>
                  </a:cubicBezTo>
                  <a:lnTo>
                    <a:pt x="12345" y="891"/>
                  </a:lnTo>
                  <a:lnTo>
                    <a:pt x="12410" y="928"/>
                  </a:lnTo>
                  <a:cubicBezTo>
                    <a:pt x="12455" y="997"/>
                    <a:pt x="12446" y="1020"/>
                    <a:pt x="12411" y="1020"/>
                  </a:cubicBezTo>
                  <a:cubicBezTo>
                    <a:pt x="12385" y="1020"/>
                    <a:pt x="12344" y="1007"/>
                    <a:pt x="12301" y="991"/>
                  </a:cubicBezTo>
                  <a:lnTo>
                    <a:pt x="12236" y="863"/>
                  </a:lnTo>
                  <a:lnTo>
                    <a:pt x="12236" y="863"/>
                  </a:lnTo>
                  <a:lnTo>
                    <a:pt x="12236" y="863"/>
                  </a:lnTo>
                  <a:cubicBezTo>
                    <a:pt x="12235" y="862"/>
                    <a:pt x="12234" y="860"/>
                    <a:pt x="12233" y="858"/>
                  </a:cubicBezTo>
                  <a:lnTo>
                    <a:pt x="12233" y="858"/>
                  </a:lnTo>
                  <a:cubicBezTo>
                    <a:pt x="12233" y="858"/>
                    <a:pt x="12233" y="858"/>
                    <a:pt x="12234" y="858"/>
                  </a:cubicBezTo>
                  <a:lnTo>
                    <a:pt x="12236" y="863"/>
                  </a:lnTo>
                  <a:lnTo>
                    <a:pt x="12236" y="863"/>
                  </a:lnTo>
                  <a:lnTo>
                    <a:pt x="12345" y="896"/>
                  </a:lnTo>
                  <a:cubicBezTo>
                    <a:pt x="12305" y="872"/>
                    <a:pt x="12261" y="847"/>
                    <a:pt x="12213" y="821"/>
                  </a:cubicBezTo>
                  <a:lnTo>
                    <a:pt x="12213" y="821"/>
                  </a:lnTo>
                  <a:cubicBezTo>
                    <a:pt x="12219" y="833"/>
                    <a:pt x="12227" y="847"/>
                    <a:pt x="12233" y="858"/>
                  </a:cubicBezTo>
                  <a:lnTo>
                    <a:pt x="12233" y="858"/>
                  </a:lnTo>
                  <a:cubicBezTo>
                    <a:pt x="12182" y="845"/>
                    <a:pt x="12132" y="836"/>
                    <a:pt x="12092" y="836"/>
                  </a:cubicBezTo>
                  <a:cubicBezTo>
                    <a:pt x="12051" y="836"/>
                    <a:pt x="12022" y="845"/>
                    <a:pt x="12013" y="870"/>
                  </a:cubicBezTo>
                  <a:cubicBezTo>
                    <a:pt x="12053" y="884"/>
                    <a:pt x="12088" y="905"/>
                    <a:pt x="12120" y="930"/>
                  </a:cubicBezTo>
                  <a:cubicBezTo>
                    <a:pt x="12109" y="927"/>
                    <a:pt x="12099" y="925"/>
                    <a:pt x="12091" y="925"/>
                  </a:cubicBezTo>
                  <a:cubicBezTo>
                    <a:pt x="12082" y="925"/>
                    <a:pt x="12077" y="928"/>
                    <a:pt x="12078" y="937"/>
                  </a:cubicBezTo>
                  <a:cubicBezTo>
                    <a:pt x="12081" y="951"/>
                    <a:pt x="12122" y="960"/>
                    <a:pt x="12180" y="988"/>
                  </a:cubicBezTo>
                  <a:lnTo>
                    <a:pt x="12178" y="1109"/>
                  </a:lnTo>
                  <a:lnTo>
                    <a:pt x="12217" y="1100"/>
                  </a:lnTo>
                  <a:lnTo>
                    <a:pt x="12542" y="1501"/>
                  </a:lnTo>
                  <a:cubicBezTo>
                    <a:pt x="12864" y="1698"/>
                    <a:pt x="13184" y="1830"/>
                    <a:pt x="13622" y="2217"/>
                  </a:cubicBezTo>
                  <a:cubicBezTo>
                    <a:pt x="13593" y="2205"/>
                    <a:pt x="13571" y="2201"/>
                    <a:pt x="13555" y="2201"/>
                  </a:cubicBezTo>
                  <a:cubicBezTo>
                    <a:pt x="13490" y="2201"/>
                    <a:pt x="13513" y="2280"/>
                    <a:pt x="13465" y="2319"/>
                  </a:cubicBezTo>
                  <a:cubicBezTo>
                    <a:pt x="13411" y="2147"/>
                    <a:pt x="13122" y="2024"/>
                    <a:pt x="12920" y="1800"/>
                  </a:cubicBezTo>
                  <a:lnTo>
                    <a:pt x="12920" y="1800"/>
                  </a:lnTo>
                  <a:cubicBezTo>
                    <a:pt x="12995" y="1884"/>
                    <a:pt x="12990" y="1908"/>
                    <a:pt x="12967" y="1908"/>
                  </a:cubicBezTo>
                  <a:cubicBezTo>
                    <a:pt x="12958" y="1908"/>
                    <a:pt x="12947" y="1905"/>
                    <a:pt x="12936" y="1899"/>
                  </a:cubicBezTo>
                  <a:lnTo>
                    <a:pt x="12936" y="1899"/>
                  </a:lnTo>
                  <a:lnTo>
                    <a:pt x="13372" y="2226"/>
                  </a:lnTo>
                  <a:cubicBezTo>
                    <a:pt x="13316" y="2263"/>
                    <a:pt x="13418" y="2340"/>
                    <a:pt x="13499" y="2458"/>
                  </a:cubicBezTo>
                  <a:cubicBezTo>
                    <a:pt x="13502" y="2431"/>
                    <a:pt x="13513" y="2419"/>
                    <a:pt x="13531" y="2419"/>
                  </a:cubicBezTo>
                  <a:cubicBezTo>
                    <a:pt x="13620" y="2419"/>
                    <a:pt x="13873" y="2705"/>
                    <a:pt x="14023" y="2813"/>
                  </a:cubicBezTo>
                  <a:cubicBezTo>
                    <a:pt x="14018" y="2823"/>
                    <a:pt x="14008" y="2831"/>
                    <a:pt x="13993" y="2831"/>
                  </a:cubicBezTo>
                  <a:cubicBezTo>
                    <a:pt x="13955" y="2831"/>
                    <a:pt x="13883" y="2788"/>
                    <a:pt x="13754" y="2648"/>
                  </a:cubicBezTo>
                  <a:lnTo>
                    <a:pt x="13754" y="2648"/>
                  </a:lnTo>
                  <a:cubicBezTo>
                    <a:pt x="13896" y="2924"/>
                    <a:pt x="14127" y="2815"/>
                    <a:pt x="14276" y="3074"/>
                  </a:cubicBezTo>
                  <a:lnTo>
                    <a:pt x="14276" y="3074"/>
                  </a:lnTo>
                  <a:cubicBezTo>
                    <a:pt x="14274" y="3073"/>
                    <a:pt x="14273" y="3072"/>
                    <a:pt x="14271" y="3070"/>
                  </a:cubicBezTo>
                  <a:lnTo>
                    <a:pt x="14271" y="3070"/>
                  </a:lnTo>
                  <a:cubicBezTo>
                    <a:pt x="14273" y="3072"/>
                    <a:pt x="14274" y="3073"/>
                    <a:pt x="14276" y="3075"/>
                  </a:cubicBezTo>
                  <a:cubicBezTo>
                    <a:pt x="14276" y="3074"/>
                    <a:pt x="14276" y="3074"/>
                    <a:pt x="14276" y="3074"/>
                  </a:cubicBezTo>
                  <a:lnTo>
                    <a:pt x="14276" y="3074"/>
                  </a:lnTo>
                  <a:cubicBezTo>
                    <a:pt x="14392" y="3180"/>
                    <a:pt x="14514" y="3330"/>
                    <a:pt x="14478" y="3330"/>
                  </a:cubicBezTo>
                  <a:cubicBezTo>
                    <a:pt x="14475" y="3330"/>
                    <a:pt x="14471" y="3329"/>
                    <a:pt x="14466" y="3327"/>
                  </a:cubicBezTo>
                  <a:lnTo>
                    <a:pt x="14417" y="3281"/>
                  </a:lnTo>
                  <a:lnTo>
                    <a:pt x="14417" y="3281"/>
                  </a:lnTo>
                  <a:cubicBezTo>
                    <a:pt x="14707" y="3591"/>
                    <a:pt x="15322" y="4186"/>
                    <a:pt x="15463" y="4186"/>
                  </a:cubicBezTo>
                  <a:cubicBezTo>
                    <a:pt x="15466" y="4186"/>
                    <a:pt x="15469" y="4186"/>
                    <a:pt x="15472" y="4185"/>
                  </a:cubicBezTo>
                  <a:lnTo>
                    <a:pt x="15472" y="4185"/>
                  </a:lnTo>
                  <a:cubicBezTo>
                    <a:pt x="15465" y="4199"/>
                    <a:pt x="15350" y="4234"/>
                    <a:pt x="15311" y="4234"/>
                  </a:cubicBezTo>
                  <a:cubicBezTo>
                    <a:pt x="15310" y="4234"/>
                    <a:pt x="15309" y="4234"/>
                    <a:pt x="15308" y="4234"/>
                  </a:cubicBezTo>
                  <a:lnTo>
                    <a:pt x="15308" y="4234"/>
                  </a:lnTo>
                  <a:lnTo>
                    <a:pt x="16107" y="4526"/>
                  </a:lnTo>
                  <a:cubicBezTo>
                    <a:pt x="16023" y="4538"/>
                    <a:pt x="16020" y="4738"/>
                    <a:pt x="15896" y="4738"/>
                  </a:cubicBezTo>
                  <a:cubicBezTo>
                    <a:pt x="15856" y="4738"/>
                    <a:pt x="15805" y="4718"/>
                    <a:pt x="15735" y="4666"/>
                  </a:cubicBezTo>
                  <a:lnTo>
                    <a:pt x="15735" y="4666"/>
                  </a:lnTo>
                  <a:lnTo>
                    <a:pt x="15736" y="4667"/>
                  </a:lnTo>
                  <a:lnTo>
                    <a:pt x="15736" y="4667"/>
                  </a:lnTo>
                  <a:lnTo>
                    <a:pt x="15736" y="4667"/>
                  </a:lnTo>
                  <a:cubicBezTo>
                    <a:pt x="15826" y="4787"/>
                    <a:pt x="15934" y="4893"/>
                    <a:pt x="16054" y="4978"/>
                  </a:cubicBezTo>
                  <a:cubicBezTo>
                    <a:pt x="16021" y="4929"/>
                    <a:pt x="16022" y="4808"/>
                    <a:pt x="16068" y="4808"/>
                  </a:cubicBezTo>
                  <a:cubicBezTo>
                    <a:pt x="16076" y="4808"/>
                    <a:pt x="16086" y="4813"/>
                    <a:pt x="16098" y="4823"/>
                  </a:cubicBezTo>
                  <a:cubicBezTo>
                    <a:pt x="16212" y="5078"/>
                    <a:pt x="16192" y="4994"/>
                    <a:pt x="16352" y="5271"/>
                  </a:cubicBezTo>
                  <a:lnTo>
                    <a:pt x="16352" y="5271"/>
                  </a:lnTo>
                  <a:cubicBezTo>
                    <a:pt x="16335" y="5233"/>
                    <a:pt x="16366" y="5211"/>
                    <a:pt x="16414" y="5211"/>
                  </a:cubicBezTo>
                  <a:cubicBezTo>
                    <a:pt x="16467" y="5211"/>
                    <a:pt x="16540" y="5237"/>
                    <a:pt x="16597" y="5298"/>
                  </a:cubicBezTo>
                  <a:cubicBezTo>
                    <a:pt x="16596" y="5298"/>
                    <a:pt x="16595" y="5298"/>
                    <a:pt x="16595" y="5298"/>
                  </a:cubicBezTo>
                  <a:cubicBezTo>
                    <a:pt x="16566" y="5298"/>
                    <a:pt x="16519" y="5380"/>
                    <a:pt x="16473" y="5380"/>
                  </a:cubicBezTo>
                  <a:cubicBezTo>
                    <a:pt x="16469" y="5380"/>
                    <a:pt x="16464" y="5379"/>
                    <a:pt x="16460" y="5378"/>
                  </a:cubicBezTo>
                  <a:lnTo>
                    <a:pt x="16460" y="5378"/>
                  </a:lnTo>
                  <a:lnTo>
                    <a:pt x="16828" y="5560"/>
                  </a:lnTo>
                  <a:lnTo>
                    <a:pt x="16828" y="5560"/>
                  </a:lnTo>
                  <a:cubicBezTo>
                    <a:pt x="16820" y="5557"/>
                    <a:pt x="16813" y="5555"/>
                    <a:pt x="16807" y="5555"/>
                  </a:cubicBezTo>
                  <a:cubicBezTo>
                    <a:pt x="16754" y="5555"/>
                    <a:pt x="16756" y="5657"/>
                    <a:pt x="16787" y="5734"/>
                  </a:cubicBezTo>
                  <a:cubicBezTo>
                    <a:pt x="16786" y="5730"/>
                    <a:pt x="16786" y="5728"/>
                    <a:pt x="16789" y="5728"/>
                  </a:cubicBezTo>
                  <a:cubicBezTo>
                    <a:pt x="16814" y="5728"/>
                    <a:pt x="17046" y="5994"/>
                    <a:pt x="17125" y="6058"/>
                  </a:cubicBezTo>
                  <a:lnTo>
                    <a:pt x="17025" y="5910"/>
                  </a:lnTo>
                  <a:lnTo>
                    <a:pt x="17025" y="5910"/>
                  </a:lnTo>
                  <a:cubicBezTo>
                    <a:pt x="17341" y="6258"/>
                    <a:pt x="17491" y="6098"/>
                    <a:pt x="17816" y="6431"/>
                  </a:cubicBezTo>
                  <a:cubicBezTo>
                    <a:pt x="17808" y="6429"/>
                    <a:pt x="17798" y="6428"/>
                    <a:pt x="17787" y="6428"/>
                  </a:cubicBezTo>
                  <a:cubicBezTo>
                    <a:pt x="17717" y="6428"/>
                    <a:pt x="17612" y="6483"/>
                    <a:pt x="17746" y="6640"/>
                  </a:cubicBezTo>
                  <a:cubicBezTo>
                    <a:pt x="17874" y="6666"/>
                    <a:pt x="18331" y="6733"/>
                    <a:pt x="18660" y="6985"/>
                  </a:cubicBezTo>
                  <a:lnTo>
                    <a:pt x="18688" y="7069"/>
                  </a:lnTo>
                  <a:lnTo>
                    <a:pt x="18943" y="7259"/>
                  </a:lnTo>
                  <a:cubicBezTo>
                    <a:pt x="18729" y="7199"/>
                    <a:pt x="18178" y="6969"/>
                    <a:pt x="17899" y="6819"/>
                  </a:cubicBezTo>
                  <a:lnTo>
                    <a:pt x="17899" y="6819"/>
                  </a:lnTo>
                  <a:cubicBezTo>
                    <a:pt x="18001" y="6967"/>
                    <a:pt x="17899" y="6888"/>
                    <a:pt x="18089" y="7071"/>
                  </a:cubicBezTo>
                  <a:cubicBezTo>
                    <a:pt x="18098" y="7092"/>
                    <a:pt x="18095" y="7100"/>
                    <a:pt x="18085" y="7100"/>
                  </a:cubicBezTo>
                  <a:cubicBezTo>
                    <a:pt x="18052" y="7100"/>
                    <a:pt x="17933" y="6999"/>
                    <a:pt x="17890" y="6958"/>
                  </a:cubicBezTo>
                  <a:lnTo>
                    <a:pt x="17890" y="6958"/>
                  </a:lnTo>
                  <a:lnTo>
                    <a:pt x="18305" y="7410"/>
                  </a:lnTo>
                  <a:cubicBezTo>
                    <a:pt x="18309" y="7402"/>
                    <a:pt x="18316" y="7398"/>
                    <a:pt x="18326" y="7398"/>
                  </a:cubicBezTo>
                  <a:cubicBezTo>
                    <a:pt x="18405" y="7398"/>
                    <a:pt x="18645" y="7622"/>
                    <a:pt x="18714" y="7622"/>
                  </a:cubicBezTo>
                  <a:cubicBezTo>
                    <a:pt x="18721" y="7622"/>
                    <a:pt x="18726" y="7619"/>
                    <a:pt x="18729" y="7614"/>
                  </a:cubicBezTo>
                  <a:lnTo>
                    <a:pt x="18196" y="7206"/>
                  </a:lnTo>
                  <a:cubicBezTo>
                    <a:pt x="18203" y="7193"/>
                    <a:pt x="18218" y="7187"/>
                    <a:pt x="18241" y="7187"/>
                  </a:cubicBezTo>
                  <a:cubicBezTo>
                    <a:pt x="18362" y="7187"/>
                    <a:pt x="18685" y="7358"/>
                    <a:pt x="18933" y="7625"/>
                  </a:cubicBezTo>
                  <a:cubicBezTo>
                    <a:pt x="18965" y="7685"/>
                    <a:pt x="18902" y="7691"/>
                    <a:pt x="18843" y="7691"/>
                  </a:cubicBezTo>
                  <a:cubicBezTo>
                    <a:pt x="18829" y="7691"/>
                    <a:pt x="18816" y="7690"/>
                    <a:pt x="18804" y="7690"/>
                  </a:cubicBezTo>
                  <a:cubicBezTo>
                    <a:pt x="18779" y="7690"/>
                    <a:pt x="18759" y="7692"/>
                    <a:pt x="18755" y="7700"/>
                  </a:cubicBezTo>
                  <a:cubicBezTo>
                    <a:pt x="18817" y="7718"/>
                    <a:pt x="19086" y="7950"/>
                    <a:pt x="19100" y="7994"/>
                  </a:cubicBezTo>
                  <a:lnTo>
                    <a:pt x="18938" y="7894"/>
                  </a:lnTo>
                  <a:lnTo>
                    <a:pt x="18938" y="7894"/>
                  </a:lnTo>
                  <a:cubicBezTo>
                    <a:pt x="19086" y="8089"/>
                    <a:pt x="19295" y="8096"/>
                    <a:pt x="19443" y="8356"/>
                  </a:cubicBezTo>
                  <a:cubicBezTo>
                    <a:pt x="19505" y="8428"/>
                    <a:pt x="19571" y="8624"/>
                    <a:pt x="19617" y="8624"/>
                  </a:cubicBezTo>
                  <a:cubicBezTo>
                    <a:pt x="19619" y="8624"/>
                    <a:pt x="19622" y="8623"/>
                    <a:pt x="19624" y="8622"/>
                  </a:cubicBezTo>
                  <a:cubicBezTo>
                    <a:pt x="19580" y="8448"/>
                    <a:pt x="19747" y="8228"/>
                    <a:pt x="19873" y="8228"/>
                  </a:cubicBezTo>
                  <a:cubicBezTo>
                    <a:pt x="19880" y="8228"/>
                    <a:pt x="19887" y="8229"/>
                    <a:pt x="19893" y="8230"/>
                  </a:cubicBezTo>
                  <a:cubicBezTo>
                    <a:pt x="19905" y="8249"/>
                    <a:pt x="19979" y="8349"/>
                    <a:pt x="20062" y="8481"/>
                  </a:cubicBezTo>
                  <a:cubicBezTo>
                    <a:pt x="20099" y="8541"/>
                    <a:pt x="20136" y="8606"/>
                    <a:pt x="20169" y="8664"/>
                  </a:cubicBezTo>
                  <a:cubicBezTo>
                    <a:pt x="20192" y="8708"/>
                    <a:pt x="20211" y="8757"/>
                    <a:pt x="20227" y="8805"/>
                  </a:cubicBezTo>
                  <a:cubicBezTo>
                    <a:pt x="20238" y="8855"/>
                    <a:pt x="20220" y="8870"/>
                    <a:pt x="20190" y="8870"/>
                  </a:cubicBezTo>
                  <a:cubicBezTo>
                    <a:pt x="20165" y="8870"/>
                    <a:pt x="20132" y="8860"/>
                    <a:pt x="20102" y="8849"/>
                  </a:cubicBezTo>
                  <a:cubicBezTo>
                    <a:pt x="20070" y="8840"/>
                    <a:pt x="20038" y="8830"/>
                    <a:pt x="20014" y="8830"/>
                  </a:cubicBezTo>
                  <a:cubicBezTo>
                    <a:pt x="19986" y="8830"/>
                    <a:pt x="19970" y="8842"/>
                    <a:pt x="19979" y="8882"/>
                  </a:cubicBezTo>
                  <a:cubicBezTo>
                    <a:pt x="19981" y="8880"/>
                    <a:pt x="19985" y="8879"/>
                    <a:pt x="19988" y="8879"/>
                  </a:cubicBezTo>
                  <a:cubicBezTo>
                    <a:pt x="20015" y="8879"/>
                    <a:pt x="20071" y="8919"/>
                    <a:pt x="20097" y="8940"/>
                  </a:cubicBezTo>
                  <a:cubicBezTo>
                    <a:pt x="20134" y="9030"/>
                    <a:pt x="20021" y="8944"/>
                    <a:pt x="20141" y="9114"/>
                  </a:cubicBezTo>
                  <a:cubicBezTo>
                    <a:pt x="20143" y="9113"/>
                    <a:pt x="20145" y="9113"/>
                    <a:pt x="20147" y="9113"/>
                  </a:cubicBezTo>
                  <a:cubicBezTo>
                    <a:pt x="20190" y="9113"/>
                    <a:pt x="20242" y="9202"/>
                    <a:pt x="20266" y="9255"/>
                  </a:cubicBezTo>
                  <a:cubicBezTo>
                    <a:pt x="20276" y="9278"/>
                    <a:pt x="20282" y="9295"/>
                    <a:pt x="20284" y="9295"/>
                  </a:cubicBezTo>
                  <a:cubicBezTo>
                    <a:pt x="20285" y="9295"/>
                    <a:pt x="20285" y="9294"/>
                    <a:pt x="20285" y="9292"/>
                  </a:cubicBezTo>
                  <a:cubicBezTo>
                    <a:pt x="20280" y="9248"/>
                    <a:pt x="20269" y="9204"/>
                    <a:pt x="20252" y="9162"/>
                  </a:cubicBezTo>
                  <a:lnTo>
                    <a:pt x="20252" y="9162"/>
                  </a:lnTo>
                  <a:cubicBezTo>
                    <a:pt x="20299" y="9220"/>
                    <a:pt x="20334" y="9287"/>
                    <a:pt x="20354" y="9359"/>
                  </a:cubicBezTo>
                  <a:cubicBezTo>
                    <a:pt x="20364" y="9389"/>
                    <a:pt x="20373" y="9420"/>
                    <a:pt x="20387" y="9457"/>
                  </a:cubicBezTo>
                  <a:cubicBezTo>
                    <a:pt x="20398" y="9503"/>
                    <a:pt x="20412" y="9552"/>
                    <a:pt x="20431" y="9598"/>
                  </a:cubicBezTo>
                  <a:cubicBezTo>
                    <a:pt x="20434" y="9584"/>
                    <a:pt x="20443" y="9577"/>
                    <a:pt x="20456" y="9577"/>
                  </a:cubicBezTo>
                  <a:cubicBezTo>
                    <a:pt x="20484" y="9577"/>
                    <a:pt x="20530" y="9611"/>
                    <a:pt x="20577" y="9668"/>
                  </a:cubicBezTo>
                  <a:cubicBezTo>
                    <a:pt x="20640" y="9749"/>
                    <a:pt x="20718" y="9874"/>
                    <a:pt x="20742" y="9985"/>
                  </a:cubicBezTo>
                  <a:cubicBezTo>
                    <a:pt x="20740" y="9985"/>
                    <a:pt x="20738" y="9984"/>
                    <a:pt x="20736" y="9984"/>
                  </a:cubicBezTo>
                  <a:cubicBezTo>
                    <a:pt x="20713" y="9984"/>
                    <a:pt x="20697" y="10031"/>
                    <a:pt x="20686" y="10055"/>
                  </a:cubicBezTo>
                  <a:cubicBezTo>
                    <a:pt x="20704" y="10168"/>
                    <a:pt x="20695" y="10270"/>
                    <a:pt x="20697" y="10363"/>
                  </a:cubicBezTo>
                  <a:cubicBezTo>
                    <a:pt x="20693" y="10456"/>
                    <a:pt x="20681" y="10542"/>
                    <a:pt x="20672" y="10627"/>
                  </a:cubicBezTo>
                  <a:cubicBezTo>
                    <a:pt x="20653" y="10711"/>
                    <a:pt x="20637" y="10792"/>
                    <a:pt x="20619" y="10880"/>
                  </a:cubicBezTo>
                  <a:cubicBezTo>
                    <a:pt x="20593" y="10964"/>
                    <a:pt x="20575" y="11056"/>
                    <a:pt x="20540" y="11156"/>
                  </a:cubicBezTo>
                  <a:cubicBezTo>
                    <a:pt x="20514" y="11180"/>
                    <a:pt x="20453" y="11298"/>
                    <a:pt x="20425" y="11298"/>
                  </a:cubicBezTo>
                  <a:cubicBezTo>
                    <a:pt x="20419" y="11298"/>
                    <a:pt x="20414" y="11291"/>
                    <a:pt x="20412" y="11272"/>
                  </a:cubicBezTo>
                  <a:cubicBezTo>
                    <a:pt x="20412" y="11353"/>
                    <a:pt x="20394" y="11434"/>
                    <a:pt x="20359" y="11508"/>
                  </a:cubicBezTo>
                  <a:cubicBezTo>
                    <a:pt x="20329" y="11541"/>
                    <a:pt x="20313" y="11554"/>
                    <a:pt x="20306" y="11554"/>
                  </a:cubicBezTo>
                  <a:cubicBezTo>
                    <a:pt x="20280" y="11554"/>
                    <a:pt x="20392" y="11354"/>
                    <a:pt x="20350" y="11354"/>
                  </a:cubicBezTo>
                  <a:cubicBezTo>
                    <a:pt x="20342" y="11354"/>
                    <a:pt x="20329" y="11362"/>
                    <a:pt x="20308" y="11379"/>
                  </a:cubicBezTo>
                  <a:cubicBezTo>
                    <a:pt x="20324" y="11395"/>
                    <a:pt x="20313" y="11478"/>
                    <a:pt x="20276" y="11573"/>
                  </a:cubicBezTo>
                  <a:cubicBezTo>
                    <a:pt x="20238" y="11671"/>
                    <a:pt x="20194" y="11768"/>
                    <a:pt x="20143" y="11861"/>
                  </a:cubicBezTo>
                  <a:cubicBezTo>
                    <a:pt x="20144" y="11861"/>
                    <a:pt x="20145" y="11861"/>
                    <a:pt x="20145" y="11861"/>
                  </a:cubicBezTo>
                  <a:cubicBezTo>
                    <a:pt x="20252" y="11861"/>
                    <a:pt x="20385" y="11507"/>
                    <a:pt x="20422" y="11332"/>
                  </a:cubicBezTo>
                  <a:cubicBezTo>
                    <a:pt x="20470" y="11353"/>
                    <a:pt x="20487" y="11446"/>
                    <a:pt x="20470" y="11594"/>
                  </a:cubicBezTo>
                  <a:cubicBezTo>
                    <a:pt x="20456" y="11680"/>
                    <a:pt x="20431" y="11763"/>
                    <a:pt x="20401" y="11844"/>
                  </a:cubicBezTo>
                  <a:cubicBezTo>
                    <a:pt x="20359" y="11946"/>
                    <a:pt x="20308" y="12044"/>
                    <a:pt x="20250" y="12137"/>
                  </a:cubicBezTo>
                  <a:cubicBezTo>
                    <a:pt x="20152" y="12263"/>
                    <a:pt x="20108" y="12295"/>
                    <a:pt x="20089" y="12295"/>
                  </a:cubicBezTo>
                  <a:cubicBezTo>
                    <a:pt x="20068" y="12295"/>
                    <a:pt x="20073" y="12259"/>
                    <a:pt x="20068" y="12259"/>
                  </a:cubicBezTo>
                  <a:lnTo>
                    <a:pt x="20068" y="12259"/>
                  </a:lnTo>
                  <a:cubicBezTo>
                    <a:pt x="20066" y="12259"/>
                    <a:pt x="20064" y="12261"/>
                    <a:pt x="20060" y="12269"/>
                  </a:cubicBezTo>
                  <a:cubicBezTo>
                    <a:pt x="19575" y="12732"/>
                    <a:pt x="19789" y="12802"/>
                    <a:pt x="19344" y="13140"/>
                  </a:cubicBezTo>
                  <a:cubicBezTo>
                    <a:pt x="19299" y="13164"/>
                    <a:pt x="19270" y="13173"/>
                    <a:pt x="19249" y="13173"/>
                  </a:cubicBezTo>
                  <a:cubicBezTo>
                    <a:pt x="19176" y="13173"/>
                    <a:pt x="19227" y="13052"/>
                    <a:pt x="19172" y="13052"/>
                  </a:cubicBezTo>
                  <a:cubicBezTo>
                    <a:pt x="19360" y="12832"/>
                    <a:pt x="19518" y="12769"/>
                    <a:pt x="19654" y="12630"/>
                  </a:cubicBezTo>
                  <a:lnTo>
                    <a:pt x="19654" y="12630"/>
                  </a:lnTo>
                  <a:lnTo>
                    <a:pt x="19460" y="12779"/>
                  </a:lnTo>
                  <a:cubicBezTo>
                    <a:pt x="19508" y="12698"/>
                    <a:pt x="19633" y="12549"/>
                    <a:pt x="19722" y="12489"/>
                  </a:cubicBezTo>
                  <a:lnTo>
                    <a:pt x="19722" y="12489"/>
                  </a:lnTo>
                  <a:cubicBezTo>
                    <a:pt x="19548" y="12575"/>
                    <a:pt x="18917" y="13275"/>
                    <a:pt x="18514" y="13599"/>
                  </a:cubicBezTo>
                  <a:cubicBezTo>
                    <a:pt x="18471" y="13669"/>
                    <a:pt x="18391" y="13779"/>
                    <a:pt x="18423" y="13779"/>
                  </a:cubicBezTo>
                  <a:cubicBezTo>
                    <a:pt x="18428" y="13779"/>
                    <a:pt x="18434" y="13777"/>
                    <a:pt x="18442" y="13773"/>
                  </a:cubicBezTo>
                  <a:lnTo>
                    <a:pt x="18551" y="13653"/>
                  </a:lnTo>
                  <a:cubicBezTo>
                    <a:pt x="18564" y="13646"/>
                    <a:pt x="18574" y="13644"/>
                    <a:pt x="18580" y="13644"/>
                  </a:cubicBezTo>
                  <a:cubicBezTo>
                    <a:pt x="18633" y="13644"/>
                    <a:pt x="18480" y="13823"/>
                    <a:pt x="18505" y="13823"/>
                  </a:cubicBezTo>
                  <a:cubicBezTo>
                    <a:pt x="18511" y="13823"/>
                    <a:pt x="18525" y="13815"/>
                    <a:pt x="18551" y="13794"/>
                  </a:cubicBezTo>
                  <a:lnTo>
                    <a:pt x="18551" y="13794"/>
                  </a:lnTo>
                  <a:cubicBezTo>
                    <a:pt x="18423" y="13975"/>
                    <a:pt x="18293" y="14191"/>
                    <a:pt x="18055" y="14385"/>
                  </a:cubicBezTo>
                  <a:lnTo>
                    <a:pt x="17965" y="14372"/>
                  </a:lnTo>
                  <a:lnTo>
                    <a:pt x="17965" y="14372"/>
                  </a:lnTo>
                  <a:cubicBezTo>
                    <a:pt x="17998" y="14369"/>
                    <a:pt x="18133" y="14260"/>
                    <a:pt x="18176" y="14188"/>
                  </a:cubicBezTo>
                  <a:lnTo>
                    <a:pt x="18176" y="14188"/>
                  </a:lnTo>
                  <a:cubicBezTo>
                    <a:pt x="18108" y="14301"/>
                    <a:pt x="17772" y="14447"/>
                    <a:pt x="17744" y="14615"/>
                  </a:cubicBezTo>
                  <a:lnTo>
                    <a:pt x="17934" y="14499"/>
                  </a:lnTo>
                  <a:lnTo>
                    <a:pt x="17934" y="14499"/>
                  </a:lnTo>
                  <a:cubicBezTo>
                    <a:pt x="17807" y="14682"/>
                    <a:pt x="17672" y="14930"/>
                    <a:pt x="17464" y="15106"/>
                  </a:cubicBezTo>
                  <a:cubicBezTo>
                    <a:pt x="17605" y="15071"/>
                    <a:pt x="17501" y="15055"/>
                    <a:pt x="17700" y="14981"/>
                  </a:cubicBezTo>
                  <a:lnTo>
                    <a:pt x="17700" y="14981"/>
                  </a:lnTo>
                  <a:cubicBezTo>
                    <a:pt x="17693" y="14982"/>
                    <a:pt x="17687" y="14983"/>
                    <a:pt x="17682" y="14983"/>
                  </a:cubicBezTo>
                  <a:cubicBezTo>
                    <a:pt x="17564" y="14983"/>
                    <a:pt x="18070" y="14586"/>
                    <a:pt x="17976" y="14586"/>
                  </a:cubicBezTo>
                  <a:cubicBezTo>
                    <a:pt x="17971" y="14586"/>
                    <a:pt x="17964" y="14587"/>
                    <a:pt x="17955" y="14589"/>
                  </a:cubicBezTo>
                  <a:lnTo>
                    <a:pt x="17955" y="14589"/>
                  </a:lnTo>
                  <a:cubicBezTo>
                    <a:pt x="18143" y="14518"/>
                    <a:pt x="18209" y="14381"/>
                    <a:pt x="18442" y="14267"/>
                  </a:cubicBezTo>
                  <a:cubicBezTo>
                    <a:pt x="18419" y="14255"/>
                    <a:pt x="18344" y="14297"/>
                    <a:pt x="18514" y="14144"/>
                  </a:cubicBezTo>
                  <a:cubicBezTo>
                    <a:pt x="18518" y="14128"/>
                    <a:pt x="18525" y="14109"/>
                    <a:pt x="18535" y="14093"/>
                  </a:cubicBezTo>
                  <a:lnTo>
                    <a:pt x="18546" y="14084"/>
                  </a:lnTo>
                  <a:lnTo>
                    <a:pt x="18546" y="14084"/>
                  </a:lnTo>
                  <a:cubicBezTo>
                    <a:pt x="18542" y="14086"/>
                    <a:pt x="18539" y="14089"/>
                    <a:pt x="18535" y="14091"/>
                  </a:cubicBezTo>
                  <a:cubicBezTo>
                    <a:pt x="18537" y="14086"/>
                    <a:pt x="18538" y="14083"/>
                    <a:pt x="18537" y="14083"/>
                  </a:cubicBezTo>
                  <a:lnTo>
                    <a:pt x="18537" y="14083"/>
                  </a:lnTo>
                  <a:cubicBezTo>
                    <a:pt x="18537" y="14083"/>
                    <a:pt x="18535" y="14086"/>
                    <a:pt x="18530" y="14093"/>
                  </a:cubicBezTo>
                  <a:cubicBezTo>
                    <a:pt x="18497" y="14119"/>
                    <a:pt x="18460" y="14137"/>
                    <a:pt x="18421" y="14149"/>
                  </a:cubicBezTo>
                  <a:cubicBezTo>
                    <a:pt x="18460" y="14028"/>
                    <a:pt x="18718" y="13771"/>
                    <a:pt x="18785" y="13664"/>
                  </a:cubicBezTo>
                  <a:cubicBezTo>
                    <a:pt x="18809" y="13644"/>
                    <a:pt x="18821" y="13636"/>
                    <a:pt x="18826" y="13636"/>
                  </a:cubicBezTo>
                  <a:lnTo>
                    <a:pt x="18826" y="13636"/>
                  </a:lnTo>
                  <a:cubicBezTo>
                    <a:pt x="18839" y="13636"/>
                    <a:pt x="18796" y="13697"/>
                    <a:pt x="18820" y="13697"/>
                  </a:cubicBezTo>
                  <a:cubicBezTo>
                    <a:pt x="18823" y="13697"/>
                    <a:pt x="18829" y="13695"/>
                    <a:pt x="18836" y="13692"/>
                  </a:cubicBezTo>
                  <a:lnTo>
                    <a:pt x="18933" y="13530"/>
                  </a:lnTo>
                  <a:cubicBezTo>
                    <a:pt x="18937" y="13532"/>
                    <a:pt x="18941" y="13532"/>
                    <a:pt x="18946" y="13532"/>
                  </a:cubicBezTo>
                  <a:cubicBezTo>
                    <a:pt x="18989" y="13532"/>
                    <a:pt x="19087" y="13470"/>
                    <a:pt x="19118" y="13470"/>
                  </a:cubicBezTo>
                  <a:cubicBezTo>
                    <a:pt x="19138" y="13470"/>
                    <a:pt x="19128" y="13498"/>
                    <a:pt x="19052" y="13592"/>
                  </a:cubicBezTo>
                  <a:lnTo>
                    <a:pt x="19258" y="13388"/>
                  </a:lnTo>
                  <a:cubicBezTo>
                    <a:pt x="19399" y="13291"/>
                    <a:pt x="19573" y="13136"/>
                    <a:pt x="19657" y="13018"/>
                  </a:cubicBezTo>
                  <a:cubicBezTo>
                    <a:pt x="19738" y="12948"/>
                    <a:pt x="19813" y="12811"/>
                    <a:pt x="19817" y="12811"/>
                  </a:cubicBezTo>
                  <a:lnTo>
                    <a:pt x="19817" y="12811"/>
                  </a:lnTo>
                  <a:cubicBezTo>
                    <a:pt x="19818" y="12811"/>
                    <a:pt x="19814" y="12821"/>
                    <a:pt x="19803" y="12846"/>
                  </a:cubicBezTo>
                  <a:lnTo>
                    <a:pt x="20097" y="12503"/>
                  </a:lnTo>
                  <a:lnTo>
                    <a:pt x="20109" y="12510"/>
                  </a:lnTo>
                  <a:lnTo>
                    <a:pt x="20169" y="12452"/>
                  </a:lnTo>
                  <a:lnTo>
                    <a:pt x="20232" y="12380"/>
                  </a:lnTo>
                  <a:cubicBezTo>
                    <a:pt x="20271" y="12331"/>
                    <a:pt x="20315" y="12285"/>
                    <a:pt x="20352" y="12234"/>
                  </a:cubicBezTo>
                  <a:cubicBezTo>
                    <a:pt x="20389" y="12183"/>
                    <a:pt x="20422" y="12127"/>
                    <a:pt x="20459" y="12072"/>
                  </a:cubicBezTo>
                  <a:cubicBezTo>
                    <a:pt x="20496" y="12018"/>
                    <a:pt x="20528" y="11963"/>
                    <a:pt x="20558" y="11905"/>
                  </a:cubicBezTo>
                  <a:cubicBezTo>
                    <a:pt x="20591" y="11847"/>
                    <a:pt x="20626" y="11791"/>
                    <a:pt x="20653" y="11731"/>
                  </a:cubicBezTo>
                  <a:cubicBezTo>
                    <a:pt x="20684" y="11671"/>
                    <a:pt x="20707" y="11608"/>
                    <a:pt x="20742" y="11550"/>
                  </a:cubicBezTo>
                  <a:cubicBezTo>
                    <a:pt x="20774" y="11490"/>
                    <a:pt x="20802" y="11427"/>
                    <a:pt x="20830" y="11365"/>
                  </a:cubicBezTo>
                  <a:cubicBezTo>
                    <a:pt x="20857" y="11300"/>
                    <a:pt x="20895" y="11239"/>
                    <a:pt x="20922" y="11172"/>
                  </a:cubicBezTo>
                  <a:cubicBezTo>
                    <a:pt x="20936" y="11089"/>
                    <a:pt x="20950" y="11005"/>
                    <a:pt x="20964" y="10908"/>
                  </a:cubicBezTo>
                  <a:cubicBezTo>
                    <a:pt x="20969" y="10859"/>
                    <a:pt x="20976" y="10806"/>
                    <a:pt x="20985" y="10748"/>
                  </a:cubicBezTo>
                  <a:cubicBezTo>
                    <a:pt x="20990" y="10720"/>
                    <a:pt x="20997" y="10690"/>
                    <a:pt x="20999" y="10658"/>
                  </a:cubicBezTo>
                  <a:cubicBezTo>
                    <a:pt x="21001" y="10627"/>
                    <a:pt x="21006" y="10595"/>
                    <a:pt x="21008" y="10560"/>
                  </a:cubicBezTo>
                  <a:lnTo>
                    <a:pt x="21059" y="10507"/>
                  </a:lnTo>
                  <a:cubicBezTo>
                    <a:pt x="21061" y="10398"/>
                    <a:pt x="21061" y="10236"/>
                    <a:pt x="21061" y="10085"/>
                  </a:cubicBezTo>
                  <a:cubicBezTo>
                    <a:pt x="21048" y="9939"/>
                    <a:pt x="21038" y="9804"/>
                    <a:pt x="20997" y="9765"/>
                  </a:cubicBezTo>
                  <a:cubicBezTo>
                    <a:pt x="21015" y="9672"/>
                    <a:pt x="21013" y="9577"/>
                    <a:pt x="20987" y="9485"/>
                  </a:cubicBezTo>
                  <a:cubicBezTo>
                    <a:pt x="20955" y="9355"/>
                    <a:pt x="20908" y="9230"/>
                    <a:pt x="20848" y="9109"/>
                  </a:cubicBezTo>
                  <a:cubicBezTo>
                    <a:pt x="20790" y="8977"/>
                    <a:pt x="20704" y="8854"/>
                    <a:pt x="20630" y="8738"/>
                  </a:cubicBezTo>
                  <a:lnTo>
                    <a:pt x="20405" y="8437"/>
                  </a:lnTo>
                  <a:lnTo>
                    <a:pt x="20350" y="8469"/>
                  </a:lnTo>
                  <a:cubicBezTo>
                    <a:pt x="20310" y="8425"/>
                    <a:pt x="20273" y="8383"/>
                    <a:pt x="20232" y="8342"/>
                  </a:cubicBezTo>
                  <a:lnTo>
                    <a:pt x="20204" y="8309"/>
                  </a:lnTo>
                  <a:lnTo>
                    <a:pt x="20183" y="8291"/>
                  </a:lnTo>
                  <a:lnTo>
                    <a:pt x="20176" y="8281"/>
                  </a:lnTo>
                  <a:lnTo>
                    <a:pt x="20160" y="8267"/>
                  </a:lnTo>
                  <a:lnTo>
                    <a:pt x="20092" y="8207"/>
                  </a:lnTo>
                  <a:cubicBezTo>
                    <a:pt x="20002" y="8126"/>
                    <a:pt x="19905" y="8045"/>
                    <a:pt x="19793" y="7950"/>
                  </a:cubicBezTo>
                  <a:lnTo>
                    <a:pt x="19766" y="8003"/>
                  </a:lnTo>
                  <a:cubicBezTo>
                    <a:pt x="19557" y="7859"/>
                    <a:pt x="19341" y="7521"/>
                    <a:pt x="19059" y="7247"/>
                  </a:cubicBezTo>
                  <a:lnTo>
                    <a:pt x="19059" y="7247"/>
                  </a:lnTo>
                  <a:cubicBezTo>
                    <a:pt x="19093" y="7252"/>
                    <a:pt x="19158" y="7326"/>
                    <a:pt x="19200" y="7384"/>
                  </a:cubicBezTo>
                  <a:cubicBezTo>
                    <a:pt x="18956" y="6962"/>
                    <a:pt x="18433" y="6749"/>
                    <a:pt x="18196" y="6380"/>
                  </a:cubicBezTo>
                  <a:cubicBezTo>
                    <a:pt x="18122" y="6332"/>
                    <a:pt x="18062" y="6271"/>
                    <a:pt x="18013" y="6197"/>
                  </a:cubicBezTo>
                  <a:lnTo>
                    <a:pt x="18013" y="6197"/>
                  </a:lnTo>
                  <a:cubicBezTo>
                    <a:pt x="18020" y="6204"/>
                    <a:pt x="18027" y="6209"/>
                    <a:pt x="18034" y="6214"/>
                  </a:cubicBezTo>
                  <a:lnTo>
                    <a:pt x="18004" y="6183"/>
                  </a:lnTo>
                  <a:cubicBezTo>
                    <a:pt x="17978" y="6144"/>
                    <a:pt x="17950" y="6100"/>
                    <a:pt x="17920" y="6058"/>
                  </a:cubicBezTo>
                  <a:lnTo>
                    <a:pt x="17920" y="6058"/>
                  </a:lnTo>
                  <a:cubicBezTo>
                    <a:pt x="17939" y="6095"/>
                    <a:pt x="17962" y="6132"/>
                    <a:pt x="17987" y="6167"/>
                  </a:cubicBezTo>
                  <a:cubicBezTo>
                    <a:pt x="17927" y="6109"/>
                    <a:pt x="17834" y="6026"/>
                    <a:pt x="17739" y="5949"/>
                  </a:cubicBezTo>
                  <a:lnTo>
                    <a:pt x="17744" y="5870"/>
                  </a:lnTo>
                  <a:lnTo>
                    <a:pt x="17723" y="5852"/>
                  </a:lnTo>
                  <a:cubicBezTo>
                    <a:pt x="17697" y="5813"/>
                    <a:pt x="17677" y="5797"/>
                    <a:pt x="17665" y="5797"/>
                  </a:cubicBezTo>
                  <a:cubicBezTo>
                    <a:pt x="17645" y="5797"/>
                    <a:pt x="17641" y="5834"/>
                    <a:pt x="17649" y="5882"/>
                  </a:cubicBezTo>
                  <a:cubicBezTo>
                    <a:pt x="17605" y="5847"/>
                    <a:pt x="17559" y="5819"/>
                    <a:pt x="17510" y="5792"/>
                  </a:cubicBezTo>
                  <a:cubicBezTo>
                    <a:pt x="17510" y="5655"/>
                    <a:pt x="17260" y="5590"/>
                    <a:pt x="17239" y="5423"/>
                  </a:cubicBezTo>
                  <a:cubicBezTo>
                    <a:pt x="17153" y="5402"/>
                    <a:pt x="16833" y="5072"/>
                    <a:pt x="16688" y="5045"/>
                  </a:cubicBezTo>
                  <a:lnTo>
                    <a:pt x="16688" y="5045"/>
                  </a:lnTo>
                  <a:cubicBezTo>
                    <a:pt x="16601" y="4940"/>
                    <a:pt x="16514" y="4838"/>
                    <a:pt x="16409" y="4774"/>
                  </a:cubicBezTo>
                  <a:lnTo>
                    <a:pt x="16420" y="4679"/>
                  </a:lnTo>
                  <a:lnTo>
                    <a:pt x="16138" y="4542"/>
                  </a:lnTo>
                  <a:cubicBezTo>
                    <a:pt x="16071" y="4428"/>
                    <a:pt x="16035" y="4359"/>
                    <a:pt x="16081" y="4359"/>
                  </a:cubicBezTo>
                  <a:cubicBezTo>
                    <a:pt x="16099" y="4359"/>
                    <a:pt x="16131" y="4370"/>
                    <a:pt x="16179" y="4394"/>
                  </a:cubicBezTo>
                  <a:cubicBezTo>
                    <a:pt x="15808" y="4153"/>
                    <a:pt x="15906" y="4171"/>
                    <a:pt x="15583" y="3974"/>
                  </a:cubicBezTo>
                  <a:lnTo>
                    <a:pt x="15630" y="3951"/>
                  </a:lnTo>
                  <a:cubicBezTo>
                    <a:pt x="15537" y="3861"/>
                    <a:pt x="15340" y="3759"/>
                    <a:pt x="15315" y="3673"/>
                  </a:cubicBezTo>
                  <a:cubicBezTo>
                    <a:pt x="15173" y="3399"/>
                    <a:pt x="14295" y="2634"/>
                    <a:pt x="13822" y="2038"/>
                  </a:cubicBezTo>
                  <a:cubicBezTo>
                    <a:pt x="13822" y="2075"/>
                    <a:pt x="13815" y="2090"/>
                    <a:pt x="13805" y="2090"/>
                  </a:cubicBezTo>
                  <a:cubicBezTo>
                    <a:pt x="13758" y="2090"/>
                    <a:pt x="13622" y="1800"/>
                    <a:pt x="13536" y="1800"/>
                  </a:cubicBezTo>
                  <a:cubicBezTo>
                    <a:pt x="13530" y="1800"/>
                    <a:pt x="13524" y="1801"/>
                    <a:pt x="13518" y="1804"/>
                  </a:cubicBezTo>
                  <a:cubicBezTo>
                    <a:pt x="13514" y="1763"/>
                    <a:pt x="13478" y="1703"/>
                    <a:pt x="13507" y="1703"/>
                  </a:cubicBezTo>
                  <a:cubicBezTo>
                    <a:pt x="13516" y="1703"/>
                    <a:pt x="13532" y="1709"/>
                    <a:pt x="13560" y="1725"/>
                  </a:cubicBezTo>
                  <a:cubicBezTo>
                    <a:pt x="13263" y="1475"/>
                    <a:pt x="13189" y="1278"/>
                    <a:pt x="12934" y="1157"/>
                  </a:cubicBezTo>
                  <a:cubicBezTo>
                    <a:pt x="12932" y="1141"/>
                    <a:pt x="12939" y="1136"/>
                    <a:pt x="12949" y="1136"/>
                  </a:cubicBezTo>
                  <a:cubicBezTo>
                    <a:pt x="12967" y="1136"/>
                    <a:pt x="12994" y="1150"/>
                    <a:pt x="13007" y="1150"/>
                  </a:cubicBezTo>
                  <a:cubicBezTo>
                    <a:pt x="13014" y="1150"/>
                    <a:pt x="13018" y="1146"/>
                    <a:pt x="13015" y="1137"/>
                  </a:cubicBezTo>
                  <a:cubicBezTo>
                    <a:pt x="12987" y="1120"/>
                    <a:pt x="12906" y="1072"/>
                    <a:pt x="12892" y="1030"/>
                  </a:cubicBezTo>
                  <a:cubicBezTo>
                    <a:pt x="12889" y="1019"/>
                    <a:pt x="12891" y="1015"/>
                    <a:pt x="12897" y="1015"/>
                  </a:cubicBezTo>
                  <a:cubicBezTo>
                    <a:pt x="12915" y="1015"/>
                    <a:pt x="12965" y="1056"/>
                    <a:pt x="13006" y="1081"/>
                  </a:cubicBezTo>
                  <a:cubicBezTo>
                    <a:pt x="12834" y="914"/>
                    <a:pt x="12728" y="866"/>
                    <a:pt x="12651" y="866"/>
                  </a:cubicBezTo>
                  <a:cubicBezTo>
                    <a:pt x="12603" y="866"/>
                    <a:pt x="12565" y="885"/>
                    <a:pt x="12530" y="905"/>
                  </a:cubicBezTo>
                  <a:cubicBezTo>
                    <a:pt x="12424" y="731"/>
                    <a:pt x="12331" y="652"/>
                    <a:pt x="12171" y="615"/>
                  </a:cubicBezTo>
                  <a:cubicBezTo>
                    <a:pt x="12155" y="578"/>
                    <a:pt x="12125" y="539"/>
                    <a:pt x="12127" y="520"/>
                  </a:cubicBezTo>
                  <a:cubicBezTo>
                    <a:pt x="12128" y="516"/>
                    <a:pt x="12130" y="513"/>
                    <a:pt x="12136" y="513"/>
                  </a:cubicBezTo>
                  <a:cubicBezTo>
                    <a:pt x="12152" y="513"/>
                    <a:pt x="12192" y="533"/>
                    <a:pt x="12271" y="592"/>
                  </a:cubicBezTo>
                  <a:cubicBezTo>
                    <a:pt x="12143" y="478"/>
                    <a:pt x="12004" y="379"/>
                    <a:pt x="11856" y="295"/>
                  </a:cubicBezTo>
                  <a:cubicBezTo>
                    <a:pt x="11710" y="212"/>
                    <a:pt x="11559" y="160"/>
                    <a:pt x="11495" y="160"/>
                  </a:cubicBezTo>
                  <a:cubicBezTo>
                    <a:pt x="11478" y="160"/>
                    <a:pt x="11468" y="163"/>
                    <a:pt x="11464" y="170"/>
                  </a:cubicBezTo>
                  <a:cubicBezTo>
                    <a:pt x="11429" y="135"/>
                    <a:pt x="11272" y="100"/>
                    <a:pt x="11232" y="100"/>
                  </a:cubicBezTo>
                  <a:cubicBezTo>
                    <a:pt x="11121" y="68"/>
                    <a:pt x="11010" y="45"/>
                    <a:pt x="10898" y="26"/>
                  </a:cubicBezTo>
                  <a:cubicBezTo>
                    <a:pt x="10854" y="19"/>
                    <a:pt x="10810" y="12"/>
                    <a:pt x="10757" y="8"/>
                  </a:cubicBezTo>
                  <a:cubicBezTo>
                    <a:pt x="10701" y="5"/>
                    <a:pt x="10636" y="1"/>
                    <a:pt x="10562" y="1"/>
                  </a:cubicBezTo>
                  <a:close/>
                  <a:moveTo>
                    <a:pt x="10330" y="20804"/>
                  </a:moveTo>
                  <a:lnTo>
                    <a:pt x="10356" y="20846"/>
                  </a:lnTo>
                  <a:cubicBezTo>
                    <a:pt x="10370" y="20867"/>
                    <a:pt x="10379" y="20888"/>
                    <a:pt x="10379" y="20888"/>
                  </a:cubicBezTo>
                  <a:lnTo>
                    <a:pt x="10500" y="20818"/>
                  </a:lnTo>
                  <a:lnTo>
                    <a:pt x="10500" y="20818"/>
                  </a:lnTo>
                  <a:cubicBezTo>
                    <a:pt x="10480" y="20819"/>
                    <a:pt x="10454" y="20821"/>
                    <a:pt x="10428" y="20821"/>
                  </a:cubicBezTo>
                  <a:cubicBezTo>
                    <a:pt x="10392" y="20821"/>
                    <a:pt x="10354" y="20818"/>
                    <a:pt x="10330" y="20804"/>
                  </a:cubicBezTo>
                  <a:close/>
                  <a:moveTo>
                    <a:pt x="9943" y="20842"/>
                  </a:moveTo>
                  <a:lnTo>
                    <a:pt x="9904" y="20844"/>
                  </a:lnTo>
                  <a:cubicBezTo>
                    <a:pt x="9904" y="20844"/>
                    <a:pt x="9957" y="20860"/>
                    <a:pt x="10010" y="20876"/>
                  </a:cubicBezTo>
                  <a:cubicBezTo>
                    <a:pt x="10064" y="20893"/>
                    <a:pt x="10117" y="20904"/>
                    <a:pt x="10117" y="20904"/>
                  </a:cubicBezTo>
                  <a:cubicBezTo>
                    <a:pt x="10117" y="20904"/>
                    <a:pt x="10082" y="20890"/>
                    <a:pt x="10050" y="20874"/>
                  </a:cubicBezTo>
                  <a:lnTo>
                    <a:pt x="9983" y="20842"/>
                  </a:lnTo>
                  <a:close/>
                  <a:moveTo>
                    <a:pt x="10584" y="20900"/>
                  </a:moveTo>
                  <a:lnTo>
                    <a:pt x="10584" y="20900"/>
                  </a:lnTo>
                  <a:cubicBezTo>
                    <a:pt x="10583" y="20900"/>
                    <a:pt x="10583" y="20900"/>
                    <a:pt x="10583" y="20902"/>
                  </a:cubicBezTo>
                  <a:cubicBezTo>
                    <a:pt x="10581" y="20902"/>
                    <a:pt x="10579" y="20902"/>
                    <a:pt x="10577" y="20902"/>
                  </a:cubicBezTo>
                  <a:cubicBezTo>
                    <a:pt x="10487" y="20902"/>
                    <a:pt x="10520" y="20951"/>
                    <a:pt x="10504" y="20960"/>
                  </a:cubicBezTo>
                  <a:cubicBezTo>
                    <a:pt x="10653" y="20947"/>
                    <a:pt x="10595" y="20900"/>
                    <a:pt x="10584" y="20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2371" name="Google Shape;2371;p34"/>
          <p:cNvGrpSpPr/>
          <p:nvPr/>
        </p:nvGrpSpPr>
        <p:grpSpPr>
          <a:xfrm>
            <a:off x="6521217" y="482606"/>
            <a:ext cx="1309307" cy="978178"/>
            <a:chOff x="3355075" y="3306025"/>
            <a:chExt cx="1749475" cy="1307025"/>
          </a:xfrm>
        </p:grpSpPr>
        <p:sp>
          <p:nvSpPr>
            <p:cNvPr id="2372" name="Google Shape;2372;p34"/>
            <p:cNvSpPr/>
            <p:nvPr/>
          </p:nvSpPr>
          <p:spPr>
            <a:xfrm>
              <a:off x="3355075" y="4328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21"/>
                    <a:pt x="32" y="38"/>
                    <a:pt x="55" y="49"/>
                  </a:cubicBezTo>
                  <a:cubicBezTo>
                    <a:pt x="55" y="34"/>
                    <a:pt x="58" y="21"/>
                    <a:pt x="60" y="9"/>
                  </a:cubicBezTo>
                  <a:lnTo>
                    <a:pt x="60" y="9"/>
                  </a:lnTo>
                  <a:cubicBezTo>
                    <a:pt x="56" y="9"/>
                    <a:pt x="52" y="9"/>
                    <a:pt x="49" y="9"/>
                  </a:cubicBezTo>
                  <a:cubicBezTo>
                    <a:pt x="32" y="9"/>
                    <a:pt x="16" y="5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5072925" y="3724250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173" y="1"/>
                  </a:moveTo>
                  <a:lnTo>
                    <a:pt x="173" y="1"/>
                  </a:lnTo>
                  <a:cubicBezTo>
                    <a:pt x="51" y="36"/>
                    <a:pt x="0" y="80"/>
                    <a:pt x="145" y="154"/>
                  </a:cubicBezTo>
                  <a:cubicBezTo>
                    <a:pt x="154" y="101"/>
                    <a:pt x="164" y="51"/>
                    <a:pt x="17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3355250" y="4329700"/>
              <a:ext cx="1342900" cy="254500"/>
            </a:xfrm>
            <a:custGeom>
              <a:avLst/>
              <a:gdLst/>
              <a:ahLst/>
              <a:cxnLst/>
              <a:rect l="l" t="t" r="r" b="b"/>
              <a:pathLst>
                <a:path w="53716" h="10180" extrusionOk="0">
                  <a:moveTo>
                    <a:pt x="17232" y="3839"/>
                  </a:moveTo>
                  <a:lnTo>
                    <a:pt x="17672" y="3967"/>
                  </a:lnTo>
                  <a:lnTo>
                    <a:pt x="17653" y="4116"/>
                  </a:lnTo>
                  <a:lnTo>
                    <a:pt x="17232" y="3839"/>
                  </a:lnTo>
                  <a:close/>
                  <a:moveTo>
                    <a:pt x="39148" y="7083"/>
                  </a:moveTo>
                  <a:lnTo>
                    <a:pt x="39673" y="7258"/>
                  </a:lnTo>
                  <a:lnTo>
                    <a:pt x="39269" y="7275"/>
                  </a:lnTo>
                  <a:lnTo>
                    <a:pt x="39299" y="7323"/>
                  </a:lnTo>
                  <a:lnTo>
                    <a:pt x="39299" y="7323"/>
                  </a:lnTo>
                  <a:lnTo>
                    <a:pt x="39211" y="7277"/>
                  </a:lnTo>
                  <a:lnTo>
                    <a:pt x="39267" y="7275"/>
                  </a:lnTo>
                  <a:lnTo>
                    <a:pt x="39148" y="7083"/>
                  </a:lnTo>
                  <a:close/>
                  <a:moveTo>
                    <a:pt x="41552" y="7693"/>
                  </a:moveTo>
                  <a:cubicBezTo>
                    <a:pt x="41566" y="7693"/>
                    <a:pt x="41589" y="7698"/>
                    <a:pt x="41625" y="7710"/>
                  </a:cubicBezTo>
                  <a:cubicBezTo>
                    <a:pt x="41554" y="7748"/>
                    <a:pt x="41746" y="7925"/>
                    <a:pt x="41603" y="7925"/>
                  </a:cubicBezTo>
                  <a:cubicBezTo>
                    <a:pt x="41547" y="7925"/>
                    <a:pt x="41439" y="7898"/>
                    <a:pt x="41242" y="7824"/>
                  </a:cubicBezTo>
                  <a:lnTo>
                    <a:pt x="41242" y="7824"/>
                  </a:lnTo>
                  <a:cubicBezTo>
                    <a:pt x="41309" y="7833"/>
                    <a:pt x="41361" y="7837"/>
                    <a:pt x="41402" y="7837"/>
                  </a:cubicBezTo>
                  <a:cubicBezTo>
                    <a:pt x="41646" y="7837"/>
                    <a:pt x="41475" y="7693"/>
                    <a:pt x="41552" y="7693"/>
                  </a:cubicBezTo>
                  <a:close/>
                  <a:moveTo>
                    <a:pt x="40769" y="7944"/>
                  </a:moveTo>
                  <a:cubicBezTo>
                    <a:pt x="40908" y="7944"/>
                    <a:pt x="41047" y="7963"/>
                    <a:pt x="41181" y="8000"/>
                  </a:cubicBezTo>
                  <a:cubicBezTo>
                    <a:pt x="41068" y="7984"/>
                    <a:pt x="40935" y="7967"/>
                    <a:pt x="40769" y="7944"/>
                  </a:cubicBezTo>
                  <a:close/>
                  <a:moveTo>
                    <a:pt x="41181" y="8000"/>
                  </a:moveTo>
                  <a:cubicBezTo>
                    <a:pt x="41619" y="8068"/>
                    <a:pt x="41715" y="8120"/>
                    <a:pt x="41898" y="8383"/>
                  </a:cubicBezTo>
                  <a:cubicBezTo>
                    <a:pt x="41892" y="8383"/>
                    <a:pt x="41885" y="8384"/>
                    <a:pt x="41879" y="8384"/>
                  </a:cubicBezTo>
                  <a:cubicBezTo>
                    <a:pt x="41602" y="8384"/>
                    <a:pt x="41570" y="8120"/>
                    <a:pt x="41181" y="8000"/>
                  </a:cubicBezTo>
                  <a:close/>
                  <a:moveTo>
                    <a:pt x="51975" y="9100"/>
                  </a:moveTo>
                  <a:cubicBezTo>
                    <a:pt x="52006" y="9100"/>
                    <a:pt x="52038" y="9103"/>
                    <a:pt x="52068" y="9111"/>
                  </a:cubicBezTo>
                  <a:lnTo>
                    <a:pt x="51932" y="9409"/>
                  </a:lnTo>
                  <a:lnTo>
                    <a:pt x="51505" y="9182"/>
                  </a:lnTo>
                  <a:cubicBezTo>
                    <a:pt x="51655" y="9175"/>
                    <a:pt x="51820" y="9100"/>
                    <a:pt x="51975" y="9100"/>
                  </a:cubicBezTo>
                  <a:close/>
                  <a:moveTo>
                    <a:pt x="51" y="1"/>
                  </a:moveTo>
                  <a:lnTo>
                    <a:pt x="51" y="1"/>
                  </a:lnTo>
                  <a:cubicBezTo>
                    <a:pt x="1" y="602"/>
                    <a:pt x="14" y="933"/>
                    <a:pt x="105" y="933"/>
                  </a:cubicBezTo>
                  <a:cubicBezTo>
                    <a:pt x="115" y="933"/>
                    <a:pt x="127" y="928"/>
                    <a:pt x="140" y="919"/>
                  </a:cubicBezTo>
                  <a:lnTo>
                    <a:pt x="140" y="919"/>
                  </a:lnTo>
                  <a:cubicBezTo>
                    <a:pt x="5" y="1151"/>
                    <a:pt x="15089" y="3924"/>
                    <a:pt x="30376" y="6551"/>
                  </a:cubicBezTo>
                  <a:cubicBezTo>
                    <a:pt x="30367" y="6530"/>
                    <a:pt x="30396" y="6516"/>
                    <a:pt x="30498" y="6516"/>
                  </a:cubicBezTo>
                  <a:cubicBezTo>
                    <a:pt x="30547" y="6516"/>
                    <a:pt x="30612" y="6519"/>
                    <a:pt x="30698" y="6526"/>
                  </a:cubicBezTo>
                  <a:cubicBezTo>
                    <a:pt x="31028" y="6753"/>
                    <a:pt x="31413" y="6598"/>
                    <a:pt x="31663" y="6772"/>
                  </a:cubicBezTo>
                  <a:cubicBezTo>
                    <a:pt x="34948" y="7336"/>
                    <a:pt x="38226" y="7887"/>
                    <a:pt x="41343" y="8402"/>
                  </a:cubicBezTo>
                  <a:cubicBezTo>
                    <a:pt x="41179" y="8316"/>
                    <a:pt x="41002" y="8259"/>
                    <a:pt x="40817" y="8234"/>
                  </a:cubicBezTo>
                  <a:lnTo>
                    <a:pt x="40840" y="8087"/>
                  </a:lnTo>
                  <a:cubicBezTo>
                    <a:pt x="41284" y="8215"/>
                    <a:pt x="40979" y="8375"/>
                    <a:pt x="41709" y="8442"/>
                  </a:cubicBezTo>
                  <a:cubicBezTo>
                    <a:pt x="41692" y="8446"/>
                    <a:pt x="41675" y="8450"/>
                    <a:pt x="41658" y="8455"/>
                  </a:cubicBezTo>
                  <a:cubicBezTo>
                    <a:pt x="42897" y="8659"/>
                    <a:pt x="44108" y="8856"/>
                    <a:pt x="45286" y="9048"/>
                  </a:cubicBezTo>
                  <a:lnTo>
                    <a:pt x="45385" y="9014"/>
                  </a:lnTo>
                  <a:cubicBezTo>
                    <a:pt x="45480" y="9039"/>
                    <a:pt x="45572" y="9071"/>
                    <a:pt x="45665" y="9109"/>
                  </a:cubicBezTo>
                  <a:cubicBezTo>
                    <a:pt x="47690" y="9437"/>
                    <a:pt x="49604" y="9740"/>
                    <a:pt x="51360" y="10011"/>
                  </a:cubicBezTo>
                  <a:lnTo>
                    <a:pt x="51475" y="10017"/>
                  </a:lnTo>
                  <a:cubicBezTo>
                    <a:pt x="51482" y="10023"/>
                    <a:pt x="51488" y="10026"/>
                    <a:pt x="51492" y="10030"/>
                  </a:cubicBezTo>
                  <a:cubicBezTo>
                    <a:pt x="51820" y="10080"/>
                    <a:pt x="52140" y="10131"/>
                    <a:pt x="52455" y="10179"/>
                  </a:cubicBezTo>
                  <a:cubicBezTo>
                    <a:pt x="52302" y="10070"/>
                    <a:pt x="52129" y="9992"/>
                    <a:pt x="51946" y="9948"/>
                  </a:cubicBezTo>
                  <a:cubicBezTo>
                    <a:pt x="52616" y="9919"/>
                    <a:pt x="52457" y="9410"/>
                    <a:pt x="53415" y="9410"/>
                  </a:cubicBezTo>
                  <a:cubicBezTo>
                    <a:pt x="53505" y="9410"/>
                    <a:pt x="53604" y="9414"/>
                    <a:pt x="53715" y="9424"/>
                  </a:cubicBezTo>
                  <a:lnTo>
                    <a:pt x="53715" y="9409"/>
                  </a:lnTo>
                  <a:cubicBezTo>
                    <a:pt x="53595" y="9365"/>
                    <a:pt x="53494" y="9327"/>
                    <a:pt x="53404" y="9292"/>
                  </a:cubicBezTo>
                  <a:cubicBezTo>
                    <a:pt x="48161" y="8503"/>
                    <a:pt x="41162" y="7397"/>
                    <a:pt x="33959" y="6219"/>
                  </a:cubicBezTo>
                  <a:cubicBezTo>
                    <a:pt x="33926" y="6263"/>
                    <a:pt x="33888" y="6303"/>
                    <a:pt x="33842" y="6339"/>
                  </a:cubicBezTo>
                  <a:cubicBezTo>
                    <a:pt x="33843" y="6339"/>
                    <a:pt x="33844" y="6339"/>
                    <a:pt x="33845" y="6339"/>
                  </a:cubicBezTo>
                  <a:cubicBezTo>
                    <a:pt x="33939" y="6339"/>
                    <a:pt x="34183" y="6569"/>
                    <a:pt x="34529" y="6650"/>
                  </a:cubicBezTo>
                  <a:cubicBezTo>
                    <a:pt x="34222" y="6909"/>
                    <a:pt x="33146" y="6713"/>
                    <a:pt x="32843" y="6922"/>
                  </a:cubicBezTo>
                  <a:cubicBezTo>
                    <a:pt x="32337" y="6746"/>
                    <a:pt x="32487" y="6722"/>
                    <a:pt x="32722" y="6722"/>
                  </a:cubicBezTo>
                  <a:cubicBezTo>
                    <a:pt x="32810" y="6722"/>
                    <a:pt x="32911" y="6725"/>
                    <a:pt x="32992" y="6725"/>
                  </a:cubicBezTo>
                  <a:cubicBezTo>
                    <a:pt x="33067" y="6725"/>
                    <a:pt x="33126" y="6722"/>
                    <a:pt x="33146" y="6711"/>
                  </a:cubicBezTo>
                  <a:lnTo>
                    <a:pt x="33146" y="6711"/>
                  </a:lnTo>
                  <a:cubicBezTo>
                    <a:pt x="33144" y="6711"/>
                    <a:pt x="33143" y="6711"/>
                    <a:pt x="33141" y="6711"/>
                  </a:cubicBezTo>
                  <a:cubicBezTo>
                    <a:pt x="33066" y="6711"/>
                    <a:pt x="32648" y="6644"/>
                    <a:pt x="32376" y="6644"/>
                  </a:cubicBezTo>
                  <a:cubicBezTo>
                    <a:pt x="32243" y="6644"/>
                    <a:pt x="32146" y="6660"/>
                    <a:pt x="32138" y="6707"/>
                  </a:cubicBezTo>
                  <a:cubicBezTo>
                    <a:pt x="31537" y="6440"/>
                    <a:pt x="30660" y="6135"/>
                    <a:pt x="31493" y="6099"/>
                  </a:cubicBezTo>
                  <a:cubicBezTo>
                    <a:pt x="31318" y="5960"/>
                    <a:pt x="31259" y="5857"/>
                    <a:pt x="31268" y="5775"/>
                  </a:cubicBezTo>
                  <a:cubicBezTo>
                    <a:pt x="16191" y="3290"/>
                    <a:pt x="1075" y="625"/>
                    <a:pt x="5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4944950" y="4108200"/>
              <a:ext cx="65600" cy="250925"/>
            </a:xfrm>
            <a:custGeom>
              <a:avLst/>
              <a:gdLst/>
              <a:ahLst/>
              <a:cxnLst/>
              <a:rect l="l" t="t" r="r" b="b"/>
              <a:pathLst>
                <a:path w="2624" h="10037" extrusionOk="0">
                  <a:moveTo>
                    <a:pt x="1872" y="1"/>
                  </a:moveTo>
                  <a:cubicBezTo>
                    <a:pt x="1538" y="1685"/>
                    <a:pt x="1210" y="3359"/>
                    <a:pt x="899" y="4981"/>
                  </a:cubicBezTo>
                  <a:cubicBezTo>
                    <a:pt x="984" y="4970"/>
                    <a:pt x="1084" y="4954"/>
                    <a:pt x="1200" y="4954"/>
                  </a:cubicBezTo>
                  <a:cubicBezTo>
                    <a:pt x="1324" y="4954"/>
                    <a:pt x="1467" y="4973"/>
                    <a:pt x="1628" y="5039"/>
                  </a:cubicBezTo>
                  <a:cubicBezTo>
                    <a:pt x="1592" y="5037"/>
                    <a:pt x="1556" y="5036"/>
                    <a:pt x="1521" y="5036"/>
                  </a:cubicBezTo>
                  <a:cubicBezTo>
                    <a:pt x="1283" y="5036"/>
                    <a:pt x="1064" y="5081"/>
                    <a:pt x="875" y="5103"/>
                  </a:cubicBezTo>
                  <a:cubicBezTo>
                    <a:pt x="625" y="6400"/>
                    <a:pt x="388" y="7662"/>
                    <a:pt x="165" y="8865"/>
                  </a:cubicBezTo>
                  <a:cubicBezTo>
                    <a:pt x="194" y="8869"/>
                    <a:pt x="224" y="8871"/>
                    <a:pt x="249" y="8873"/>
                  </a:cubicBezTo>
                  <a:cubicBezTo>
                    <a:pt x="221" y="8884"/>
                    <a:pt x="190" y="8890"/>
                    <a:pt x="160" y="8892"/>
                  </a:cubicBezTo>
                  <a:cubicBezTo>
                    <a:pt x="144" y="8987"/>
                    <a:pt x="125" y="9079"/>
                    <a:pt x="108" y="9172"/>
                  </a:cubicBezTo>
                  <a:cubicBezTo>
                    <a:pt x="173" y="9210"/>
                    <a:pt x="270" y="9252"/>
                    <a:pt x="461" y="9304"/>
                  </a:cubicBezTo>
                  <a:cubicBezTo>
                    <a:pt x="394" y="9382"/>
                    <a:pt x="249" y="9433"/>
                    <a:pt x="53" y="9462"/>
                  </a:cubicBezTo>
                  <a:cubicBezTo>
                    <a:pt x="36" y="9561"/>
                    <a:pt x="20" y="9658"/>
                    <a:pt x="1" y="9756"/>
                  </a:cubicBezTo>
                  <a:cubicBezTo>
                    <a:pt x="312" y="9836"/>
                    <a:pt x="629" y="9952"/>
                    <a:pt x="918" y="10036"/>
                  </a:cubicBezTo>
                  <a:cubicBezTo>
                    <a:pt x="1466" y="7046"/>
                    <a:pt x="2047" y="3645"/>
                    <a:pt x="2623" y="209"/>
                  </a:cubicBezTo>
                  <a:cubicBezTo>
                    <a:pt x="2375" y="144"/>
                    <a:pt x="2114" y="66"/>
                    <a:pt x="187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5034200" y="3902975"/>
              <a:ext cx="11150" cy="8575"/>
            </a:xfrm>
            <a:custGeom>
              <a:avLst/>
              <a:gdLst/>
              <a:ahLst/>
              <a:cxnLst/>
              <a:rect l="l" t="t" r="r" b="b"/>
              <a:pathLst>
                <a:path w="446" h="343" extrusionOk="0">
                  <a:moveTo>
                    <a:pt x="111" y="1"/>
                  </a:moveTo>
                  <a:cubicBezTo>
                    <a:pt x="38" y="1"/>
                    <a:pt x="1" y="40"/>
                    <a:pt x="14" y="128"/>
                  </a:cubicBezTo>
                  <a:cubicBezTo>
                    <a:pt x="170" y="296"/>
                    <a:pt x="277" y="305"/>
                    <a:pt x="407" y="342"/>
                  </a:cubicBezTo>
                  <a:cubicBezTo>
                    <a:pt x="420" y="271"/>
                    <a:pt x="433" y="197"/>
                    <a:pt x="445" y="126"/>
                  </a:cubicBezTo>
                  <a:cubicBezTo>
                    <a:pt x="306" y="46"/>
                    <a:pt x="189" y="1"/>
                    <a:pt x="11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5090800" y="3594925"/>
              <a:ext cx="13750" cy="48875"/>
            </a:xfrm>
            <a:custGeom>
              <a:avLst/>
              <a:gdLst/>
              <a:ahLst/>
              <a:cxnLst/>
              <a:rect l="l" t="t" r="r" b="b"/>
              <a:pathLst>
                <a:path w="550" h="1955" extrusionOk="0">
                  <a:moveTo>
                    <a:pt x="522" y="0"/>
                  </a:moveTo>
                  <a:cubicBezTo>
                    <a:pt x="408" y="332"/>
                    <a:pt x="230" y="1007"/>
                    <a:pt x="0" y="1954"/>
                  </a:cubicBezTo>
                  <a:cubicBezTo>
                    <a:pt x="8" y="1954"/>
                    <a:pt x="15" y="1955"/>
                    <a:pt x="23" y="1955"/>
                  </a:cubicBezTo>
                  <a:cubicBezTo>
                    <a:pt x="47" y="1955"/>
                    <a:pt x="71" y="1952"/>
                    <a:pt x="95" y="1945"/>
                  </a:cubicBezTo>
                  <a:cubicBezTo>
                    <a:pt x="116" y="1847"/>
                    <a:pt x="137" y="1750"/>
                    <a:pt x="156" y="1657"/>
                  </a:cubicBezTo>
                  <a:lnTo>
                    <a:pt x="108" y="1603"/>
                  </a:lnTo>
                  <a:cubicBezTo>
                    <a:pt x="106" y="1447"/>
                    <a:pt x="150" y="1369"/>
                    <a:pt x="225" y="1346"/>
                  </a:cubicBezTo>
                  <a:cubicBezTo>
                    <a:pt x="341" y="833"/>
                    <a:pt x="448" y="387"/>
                    <a:pt x="549" y="11"/>
                  </a:cubicBezTo>
                  <a:lnTo>
                    <a:pt x="522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4992475" y="4078925"/>
              <a:ext cx="13900" cy="12800"/>
            </a:xfrm>
            <a:custGeom>
              <a:avLst/>
              <a:gdLst/>
              <a:ahLst/>
              <a:cxnLst/>
              <a:rect l="l" t="t" r="r" b="b"/>
              <a:pathLst>
                <a:path w="556" h="512" extrusionOk="0">
                  <a:moveTo>
                    <a:pt x="535" y="0"/>
                  </a:moveTo>
                  <a:lnTo>
                    <a:pt x="205" y="15"/>
                  </a:lnTo>
                  <a:cubicBezTo>
                    <a:pt x="171" y="179"/>
                    <a:pt x="137" y="345"/>
                    <a:pt x="104" y="511"/>
                  </a:cubicBezTo>
                  <a:cubicBezTo>
                    <a:pt x="556" y="482"/>
                    <a:pt x="1" y="114"/>
                    <a:pt x="5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4993000" y="4092325"/>
              <a:ext cx="12625" cy="10025"/>
            </a:xfrm>
            <a:custGeom>
              <a:avLst/>
              <a:gdLst/>
              <a:ahLst/>
              <a:cxnLst/>
              <a:rect l="l" t="t" r="r" b="b"/>
              <a:pathLst>
                <a:path w="505" h="401" extrusionOk="0">
                  <a:moveTo>
                    <a:pt x="79" y="1"/>
                  </a:moveTo>
                  <a:lnTo>
                    <a:pt x="1" y="400"/>
                  </a:lnTo>
                  <a:cubicBezTo>
                    <a:pt x="15" y="401"/>
                    <a:pt x="30" y="401"/>
                    <a:pt x="44" y="401"/>
                  </a:cubicBezTo>
                  <a:cubicBezTo>
                    <a:pt x="397" y="401"/>
                    <a:pt x="505" y="225"/>
                    <a:pt x="333" y="5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4756950" y="4355400"/>
              <a:ext cx="210575" cy="257650"/>
            </a:xfrm>
            <a:custGeom>
              <a:avLst/>
              <a:gdLst/>
              <a:ahLst/>
              <a:cxnLst/>
              <a:rect l="l" t="t" r="r" b="b"/>
              <a:pathLst>
                <a:path w="8423" h="10306" extrusionOk="0">
                  <a:moveTo>
                    <a:pt x="7497" y="1"/>
                  </a:moveTo>
                  <a:cubicBezTo>
                    <a:pt x="6526" y="5324"/>
                    <a:pt x="5922" y="9248"/>
                    <a:pt x="6179" y="9450"/>
                  </a:cubicBezTo>
                  <a:cubicBezTo>
                    <a:pt x="6168" y="9450"/>
                    <a:pt x="6155" y="9450"/>
                    <a:pt x="6141" y="9450"/>
                  </a:cubicBezTo>
                  <a:cubicBezTo>
                    <a:pt x="5899" y="9450"/>
                    <a:pt x="5245" y="9381"/>
                    <a:pt x="4255" y="9254"/>
                  </a:cubicBezTo>
                  <a:lnTo>
                    <a:pt x="4051" y="9490"/>
                  </a:lnTo>
                  <a:lnTo>
                    <a:pt x="4028" y="9225"/>
                  </a:lnTo>
                  <a:cubicBezTo>
                    <a:pt x="3853" y="9202"/>
                    <a:pt x="3668" y="9178"/>
                    <a:pt x="3474" y="9151"/>
                  </a:cubicBezTo>
                  <a:cubicBezTo>
                    <a:pt x="3436" y="9195"/>
                    <a:pt x="3385" y="9232"/>
                    <a:pt x="3279" y="9232"/>
                  </a:cubicBezTo>
                  <a:cubicBezTo>
                    <a:pt x="3197" y="9232"/>
                    <a:pt x="3081" y="9209"/>
                    <a:pt x="2911" y="9149"/>
                  </a:cubicBezTo>
                  <a:lnTo>
                    <a:pt x="3323" y="9132"/>
                  </a:lnTo>
                  <a:cubicBezTo>
                    <a:pt x="2701" y="9048"/>
                    <a:pt x="1990" y="8947"/>
                    <a:pt x="1201" y="8834"/>
                  </a:cubicBezTo>
                  <a:cubicBezTo>
                    <a:pt x="1012" y="8926"/>
                    <a:pt x="791" y="9017"/>
                    <a:pt x="892" y="9138"/>
                  </a:cubicBezTo>
                  <a:cubicBezTo>
                    <a:pt x="812" y="9096"/>
                    <a:pt x="650" y="9012"/>
                    <a:pt x="473" y="9012"/>
                  </a:cubicBezTo>
                  <a:cubicBezTo>
                    <a:pt x="465" y="9012"/>
                    <a:pt x="456" y="9012"/>
                    <a:pt x="448" y="9012"/>
                  </a:cubicBezTo>
                  <a:cubicBezTo>
                    <a:pt x="442" y="9056"/>
                    <a:pt x="423" y="9099"/>
                    <a:pt x="394" y="9132"/>
                  </a:cubicBezTo>
                  <a:cubicBezTo>
                    <a:pt x="434" y="9138"/>
                    <a:pt x="476" y="9145"/>
                    <a:pt x="526" y="9157"/>
                  </a:cubicBezTo>
                  <a:cubicBezTo>
                    <a:pt x="646" y="9260"/>
                    <a:pt x="431" y="9244"/>
                    <a:pt x="269" y="9250"/>
                  </a:cubicBezTo>
                  <a:cubicBezTo>
                    <a:pt x="137" y="9359"/>
                    <a:pt x="0" y="9471"/>
                    <a:pt x="101" y="9700"/>
                  </a:cubicBezTo>
                  <a:cubicBezTo>
                    <a:pt x="2793" y="10080"/>
                    <a:pt x="4691" y="10305"/>
                    <a:pt x="5430" y="10305"/>
                  </a:cubicBezTo>
                  <a:cubicBezTo>
                    <a:pt x="5673" y="10305"/>
                    <a:pt x="5791" y="10281"/>
                    <a:pt x="5771" y="10230"/>
                  </a:cubicBezTo>
                  <a:lnTo>
                    <a:pt x="5771" y="10230"/>
                  </a:lnTo>
                  <a:cubicBezTo>
                    <a:pt x="5788" y="10238"/>
                    <a:pt x="5806" y="10242"/>
                    <a:pt x="5823" y="10242"/>
                  </a:cubicBezTo>
                  <a:cubicBezTo>
                    <a:pt x="6297" y="10242"/>
                    <a:pt x="7007" y="7489"/>
                    <a:pt x="7821" y="3393"/>
                  </a:cubicBezTo>
                  <a:lnTo>
                    <a:pt x="7821" y="3393"/>
                  </a:lnTo>
                  <a:lnTo>
                    <a:pt x="7687" y="3399"/>
                  </a:lnTo>
                  <a:lnTo>
                    <a:pt x="7809" y="3198"/>
                  </a:lnTo>
                  <a:lnTo>
                    <a:pt x="7857" y="3210"/>
                  </a:lnTo>
                  <a:cubicBezTo>
                    <a:pt x="8040" y="2279"/>
                    <a:pt x="8231" y="1282"/>
                    <a:pt x="8423" y="230"/>
                  </a:cubicBezTo>
                  <a:cubicBezTo>
                    <a:pt x="8133" y="169"/>
                    <a:pt x="7807" y="79"/>
                    <a:pt x="749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5076350" y="3665675"/>
              <a:ext cx="12150" cy="40150"/>
            </a:xfrm>
            <a:custGeom>
              <a:avLst/>
              <a:gdLst/>
              <a:ahLst/>
              <a:cxnLst/>
              <a:rect l="l" t="t" r="r" b="b"/>
              <a:pathLst>
                <a:path w="486" h="1606" extrusionOk="0">
                  <a:moveTo>
                    <a:pt x="368" y="1"/>
                  </a:moveTo>
                  <a:cubicBezTo>
                    <a:pt x="257" y="487"/>
                    <a:pt x="133" y="1025"/>
                    <a:pt x="0" y="1605"/>
                  </a:cubicBezTo>
                  <a:lnTo>
                    <a:pt x="175" y="1597"/>
                  </a:lnTo>
                  <a:cubicBezTo>
                    <a:pt x="282" y="1035"/>
                    <a:pt x="385" y="506"/>
                    <a:pt x="486" y="11"/>
                  </a:cubicBezTo>
                  <a:cubicBezTo>
                    <a:pt x="448" y="7"/>
                    <a:pt x="408" y="3"/>
                    <a:pt x="36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5046475" y="3784500"/>
              <a:ext cx="19850" cy="58025"/>
            </a:xfrm>
            <a:custGeom>
              <a:avLst/>
              <a:gdLst/>
              <a:ahLst/>
              <a:cxnLst/>
              <a:rect l="l" t="t" r="r" b="b"/>
              <a:pathLst>
                <a:path w="794" h="2321" extrusionOk="0">
                  <a:moveTo>
                    <a:pt x="793" y="1"/>
                  </a:moveTo>
                  <a:lnTo>
                    <a:pt x="793" y="1"/>
                  </a:lnTo>
                  <a:cubicBezTo>
                    <a:pt x="690" y="9"/>
                    <a:pt x="589" y="13"/>
                    <a:pt x="495" y="17"/>
                  </a:cubicBezTo>
                  <a:cubicBezTo>
                    <a:pt x="337" y="753"/>
                    <a:pt x="171" y="1523"/>
                    <a:pt x="1" y="2320"/>
                  </a:cubicBezTo>
                  <a:lnTo>
                    <a:pt x="396" y="2272"/>
                  </a:lnTo>
                  <a:lnTo>
                    <a:pt x="415" y="2171"/>
                  </a:lnTo>
                  <a:cubicBezTo>
                    <a:pt x="385" y="2045"/>
                    <a:pt x="453" y="1904"/>
                    <a:pt x="387" y="1868"/>
                  </a:cubicBezTo>
                  <a:lnTo>
                    <a:pt x="387" y="1868"/>
                  </a:lnTo>
                  <a:cubicBezTo>
                    <a:pt x="413" y="1876"/>
                    <a:pt x="438" y="1887"/>
                    <a:pt x="461" y="1900"/>
                  </a:cubicBezTo>
                  <a:cubicBezTo>
                    <a:pt x="573" y="1248"/>
                    <a:pt x="684" y="615"/>
                    <a:pt x="7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5036275" y="3843225"/>
              <a:ext cx="19000" cy="59750"/>
            </a:xfrm>
            <a:custGeom>
              <a:avLst/>
              <a:gdLst/>
              <a:ahLst/>
              <a:cxnLst/>
              <a:rect l="l" t="t" r="r" b="b"/>
              <a:pathLst>
                <a:path w="760" h="2390" extrusionOk="0">
                  <a:moveTo>
                    <a:pt x="402" y="1"/>
                  </a:moveTo>
                  <a:cubicBezTo>
                    <a:pt x="282" y="560"/>
                    <a:pt x="162" y="1134"/>
                    <a:pt x="38" y="1721"/>
                  </a:cubicBezTo>
                  <a:lnTo>
                    <a:pt x="87" y="1702"/>
                  </a:lnTo>
                  <a:lnTo>
                    <a:pt x="87" y="1702"/>
                  </a:lnTo>
                  <a:cubicBezTo>
                    <a:pt x="72" y="1723"/>
                    <a:pt x="53" y="1740"/>
                    <a:pt x="32" y="1752"/>
                  </a:cubicBezTo>
                  <a:cubicBezTo>
                    <a:pt x="22" y="1803"/>
                    <a:pt x="11" y="1853"/>
                    <a:pt x="1" y="1906"/>
                  </a:cubicBezTo>
                  <a:cubicBezTo>
                    <a:pt x="524" y="2356"/>
                    <a:pt x="148" y="2026"/>
                    <a:pt x="383" y="2390"/>
                  </a:cubicBezTo>
                  <a:cubicBezTo>
                    <a:pt x="421" y="2165"/>
                    <a:pt x="459" y="1940"/>
                    <a:pt x="499" y="1715"/>
                  </a:cubicBezTo>
                  <a:lnTo>
                    <a:pt x="387" y="1515"/>
                  </a:lnTo>
                  <a:lnTo>
                    <a:pt x="507" y="1660"/>
                  </a:lnTo>
                  <a:cubicBezTo>
                    <a:pt x="594" y="1159"/>
                    <a:pt x="678" y="665"/>
                    <a:pt x="760" y="181"/>
                  </a:cubicBezTo>
                  <a:cubicBezTo>
                    <a:pt x="636" y="118"/>
                    <a:pt x="514" y="59"/>
                    <a:pt x="40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4997850" y="4025075"/>
              <a:ext cx="25050" cy="52975"/>
            </a:xfrm>
            <a:custGeom>
              <a:avLst/>
              <a:gdLst/>
              <a:ahLst/>
              <a:cxnLst/>
              <a:rect l="l" t="t" r="r" b="b"/>
              <a:pathLst>
                <a:path w="1002" h="2119" extrusionOk="0">
                  <a:moveTo>
                    <a:pt x="427" y="1"/>
                  </a:moveTo>
                  <a:cubicBezTo>
                    <a:pt x="284" y="703"/>
                    <a:pt x="141" y="1410"/>
                    <a:pt x="0" y="2119"/>
                  </a:cubicBezTo>
                  <a:lnTo>
                    <a:pt x="692" y="2087"/>
                  </a:lnTo>
                  <a:cubicBezTo>
                    <a:pt x="713" y="2093"/>
                    <a:pt x="730" y="2100"/>
                    <a:pt x="749" y="2106"/>
                  </a:cubicBezTo>
                  <a:cubicBezTo>
                    <a:pt x="833" y="1601"/>
                    <a:pt x="917" y="1097"/>
                    <a:pt x="1001" y="592"/>
                  </a:cubicBezTo>
                  <a:lnTo>
                    <a:pt x="42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5011100" y="4104100"/>
              <a:ext cx="1075" cy="1775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3" y="17"/>
                    <a:pt x="9" y="39"/>
                    <a:pt x="0" y="62"/>
                  </a:cubicBezTo>
                  <a:cubicBezTo>
                    <a:pt x="11" y="64"/>
                    <a:pt x="19" y="68"/>
                    <a:pt x="30" y="70"/>
                  </a:cubicBezTo>
                  <a:cubicBezTo>
                    <a:pt x="34" y="47"/>
                    <a:pt x="38" y="24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5012450" y="4094050"/>
              <a:ext cx="1400" cy="3075"/>
            </a:xfrm>
            <a:custGeom>
              <a:avLst/>
              <a:gdLst/>
              <a:ahLst/>
              <a:cxnLst/>
              <a:rect l="l" t="t" r="r" b="b"/>
              <a:pathLst>
                <a:path w="56" h="123" extrusionOk="0">
                  <a:moveTo>
                    <a:pt x="56" y="1"/>
                  </a:moveTo>
                  <a:cubicBezTo>
                    <a:pt x="14" y="35"/>
                    <a:pt x="1" y="75"/>
                    <a:pt x="35" y="123"/>
                  </a:cubicBezTo>
                  <a:cubicBezTo>
                    <a:pt x="41" y="83"/>
                    <a:pt x="47" y="41"/>
                    <a:pt x="5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5075075" y="3707050"/>
              <a:ext cx="5025" cy="4450"/>
            </a:xfrm>
            <a:custGeom>
              <a:avLst/>
              <a:gdLst/>
              <a:ahLst/>
              <a:cxnLst/>
              <a:rect l="l" t="t" r="r" b="b"/>
              <a:pathLst>
                <a:path w="201" h="178" extrusionOk="0">
                  <a:moveTo>
                    <a:pt x="41" y="1"/>
                  </a:moveTo>
                  <a:lnTo>
                    <a:pt x="41" y="1"/>
                  </a:lnTo>
                  <a:cubicBezTo>
                    <a:pt x="28" y="60"/>
                    <a:pt x="15" y="119"/>
                    <a:pt x="1" y="177"/>
                  </a:cubicBezTo>
                  <a:cubicBezTo>
                    <a:pt x="139" y="131"/>
                    <a:pt x="200" y="79"/>
                    <a:pt x="4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4698050" y="4563125"/>
              <a:ext cx="68900" cy="33725"/>
            </a:xfrm>
            <a:custGeom>
              <a:avLst/>
              <a:gdLst/>
              <a:ahLst/>
              <a:cxnLst/>
              <a:rect l="l" t="t" r="r" b="b"/>
              <a:pathLst>
                <a:path w="2756" h="1349" extrusionOk="0">
                  <a:moveTo>
                    <a:pt x="703" y="649"/>
                  </a:moveTo>
                  <a:lnTo>
                    <a:pt x="703" y="649"/>
                  </a:lnTo>
                  <a:cubicBezTo>
                    <a:pt x="829" y="665"/>
                    <a:pt x="954" y="689"/>
                    <a:pt x="1076" y="720"/>
                  </a:cubicBezTo>
                  <a:lnTo>
                    <a:pt x="703" y="649"/>
                  </a:lnTo>
                  <a:close/>
                  <a:moveTo>
                    <a:pt x="1444" y="615"/>
                  </a:moveTo>
                  <a:lnTo>
                    <a:pt x="1444" y="615"/>
                  </a:lnTo>
                  <a:cubicBezTo>
                    <a:pt x="1654" y="655"/>
                    <a:pt x="1770" y="699"/>
                    <a:pt x="1841" y="745"/>
                  </a:cubicBezTo>
                  <a:lnTo>
                    <a:pt x="1444" y="615"/>
                  </a:lnTo>
                  <a:close/>
                  <a:moveTo>
                    <a:pt x="1076" y="720"/>
                  </a:moveTo>
                  <a:lnTo>
                    <a:pt x="1330" y="768"/>
                  </a:lnTo>
                  <a:cubicBezTo>
                    <a:pt x="1322" y="777"/>
                    <a:pt x="1315" y="787"/>
                    <a:pt x="1311" y="798"/>
                  </a:cubicBezTo>
                  <a:cubicBezTo>
                    <a:pt x="1235" y="766"/>
                    <a:pt x="1155" y="741"/>
                    <a:pt x="1076" y="720"/>
                  </a:cubicBezTo>
                  <a:close/>
                  <a:moveTo>
                    <a:pt x="9" y="1"/>
                  </a:moveTo>
                  <a:cubicBezTo>
                    <a:pt x="5" y="24"/>
                    <a:pt x="1" y="47"/>
                    <a:pt x="1" y="72"/>
                  </a:cubicBezTo>
                  <a:lnTo>
                    <a:pt x="51" y="89"/>
                  </a:lnTo>
                  <a:cubicBezTo>
                    <a:pt x="32" y="87"/>
                    <a:pt x="18" y="87"/>
                    <a:pt x="1" y="87"/>
                  </a:cubicBezTo>
                  <a:cubicBezTo>
                    <a:pt x="5" y="356"/>
                    <a:pt x="232" y="676"/>
                    <a:pt x="5" y="1033"/>
                  </a:cubicBezTo>
                  <a:cubicBezTo>
                    <a:pt x="771" y="1147"/>
                    <a:pt x="1494" y="1252"/>
                    <a:pt x="2169" y="1349"/>
                  </a:cubicBezTo>
                  <a:cubicBezTo>
                    <a:pt x="2358" y="1261"/>
                    <a:pt x="2377" y="1130"/>
                    <a:pt x="2018" y="1082"/>
                  </a:cubicBezTo>
                  <a:cubicBezTo>
                    <a:pt x="1813" y="1018"/>
                    <a:pt x="1685" y="995"/>
                    <a:pt x="1601" y="995"/>
                  </a:cubicBezTo>
                  <a:cubicBezTo>
                    <a:pt x="1384" y="995"/>
                    <a:pt x="1463" y="1149"/>
                    <a:pt x="1275" y="1149"/>
                  </a:cubicBezTo>
                  <a:cubicBezTo>
                    <a:pt x="1193" y="1149"/>
                    <a:pt x="1062" y="1120"/>
                    <a:pt x="836" y="1038"/>
                  </a:cubicBezTo>
                  <a:lnTo>
                    <a:pt x="836" y="1038"/>
                  </a:lnTo>
                  <a:cubicBezTo>
                    <a:pt x="972" y="1069"/>
                    <a:pt x="1070" y="1082"/>
                    <a:pt x="1140" y="1082"/>
                  </a:cubicBezTo>
                  <a:cubicBezTo>
                    <a:pt x="1405" y="1082"/>
                    <a:pt x="1278" y="896"/>
                    <a:pt x="1311" y="798"/>
                  </a:cubicBezTo>
                  <a:lnTo>
                    <a:pt x="1311" y="798"/>
                  </a:lnTo>
                  <a:cubicBezTo>
                    <a:pt x="1542" y="890"/>
                    <a:pt x="1664" y="985"/>
                    <a:pt x="2121" y="1027"/>
                  </a:cubicBezTo>
                  <a:cubicBezTo>
                    <a:pt x="1950" y="937"/>
                    <a:pt x="1982" y="838"/>
                    <a:pt x="1841" y="745"/>
                  </a:cubicBezTo>
                  <a:lnTo>
                    <a:pt x="1841" y="745"/>
                  </a:lnTo>
                  <a:lnTo>
                    <a:pt x="2493" y="962"/>
                  </a:lnTo>
                  <a:cubicBezTo>
                    <a:pt x="2531" y="949"/>
                    <a:pt x="2572" y="941"/>
                    <a:pt x="2612" y="941"/>
                  </a:cubicBezTo>
                  <a:cubicBezTo>
                    <a:pt x="2616" y="941"/>
                    <a:pt x="2621" y="941"/>
                    <a:pt x="2625" y="941"/>
                  </a:cubicBezTo>
                  <a:cubicBezTo>
                    <a:pt x="2670" y="905"/>
                    <a:pt x="2712" y="865"/>
                    <a:pt x="2747" y="823"/>
                  </a:cubicBezTo>
                  <a:cubicBezTo>
                    <a:pt x="2683" y="816"/>
                    <a:pt x="2618" y="812"/>
                    <a:pt x="2553" y="812"/>
                  </a:cubicBezTo>
                  <a:cubicBezTo>
                    <a:pt x="2509" y="812"/>
                    <a:pt x="2465" y="814"/>
                    <a:pt x="2421" y="817"/>
                  </a:cubicBezTo>
                  <a:lnTo>
                    <a:pt x="2720" y="657"/>
                  </a:lnTo>
                  <a:cubicBezTo>
                    <a:pt x="2575" y="610"/>
                    <a:pt x="2488" y="593"/>
                    <a:pt x="2431" y="593"/>
                  </a:cubicBezTo>
                  <a:cubicBezTo>
                    <a:pt x="2295" y="593"/>
                    <a:pt x="2327" y="688"/>
                    <a:pt x="2139" y="688"/>
                  </a:cubicBezTo>
                  <a:cubicBezTo>
                    <a:pt x="2120" y="688"/>
                    <a:pt x="2097" y="687"/>
                    <a:pt x="2072" y="684"/>
                  </a:cubicBezTo>
                  <a:lnTo>
                    <a:pt x="2293" y="430"/>
                  </a:lnTo>
                  <a:lnTo>
                    <a:pt x="1675" y="262"/>
                  </a:lnTo>
                  <a:lnTo>
                    <a:pt x="2756" y="409"/>
                  </a:lnTo>
                  <a:lnTo>
                    <a:pt x="2756" y="409"/>
                  </a:lnTo>
                  <a:lnTo>
                    <a:pt x="2754" y="407"/>
                  </a:lnTo>
                  <a:cubicBezTo>
                    <a:pt x="1910" y="285"/>
                    <a:pt x="991" y="148"/>
                    <a:pt x="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5059875" y="3779925"/>
              <a:ext cx="600" cy="350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3" y="1"/>
                  </a:moveTo>
                  <a:lnTo>
                    <a:pt x="1" y="13"/>
                  </a:lnTo>
                  <a:cubicBezTo>
                    <a:pt x="7" y="9"/>
                    <a:pt x="16" y="7"/>
                    <a:pt x="24" y="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5010350" y="3935375"/>
              <a:ext cx="36375" cy="84325"/>
            </a:xfrm>
            <a:custGeom>
              <a:avLst/>
              <a:gdLst/>
              <a:ahLst/>
              <a:cxnLst/>
              <a:rect l="l" t="t" r="r" b="b"/>
              <a:pathLst>
                <a:path w="1455" h="3373" extrusionOk="0">
                  <a:moveTo>
                    <a:pt x="567" y="2528"/>
                  </a:moveTo>
                  <a:cubicBezTo>
                    <a:pt x="601" y="2528"/>
                    <a:pt x="637" y="2534"/>
                    <a:pt x="676" y="2548"/>
                  </a:cubicBezTo>
                  <a:lnTo>
                    <a:pt x="335" y="2592"/>
                  </a:lnTo>
                  <a:cubicBezTo>
                    <a:pt x="409" y="2563"/>
                    <a:pt x="481" y="2528"/>
                    <a:pt x="567" y="2528"/>
                  </a:cubicBezTo>
                  <a:close/>
                  <a:moveTo>
                    <a:pt x="169" y="2868"/>
                  </a:moveTo>
                  <a:lnTo>
                    <a:pt x="320" y="2912"/>
                  </a:lnTo>
                  <a:cubicBezTo>
                    <a:pt x="312" y="2948"/>
                    <a:pt x="298" y="2963"/>
                    <a:pt x="281" y="2963"/>
                  </a:cubicBezTo>
                  <a:cubicBezTo>
                    <a:pt x="253" y="2963"/>
                    <a:pt x="214" y="2921"/>
                    <a:pt x="169" y="2868"/>
                  </a:cubicBezTo>
                  <a:close/>
                  <a:moveTo>
                    <a:pt x="933" y="1"/>
                  </a:moveTo>
                  <a:cubicBezTo>
                    <a:pt x="816" y="1"/>
                    <a:pt x="717" y="22"/>
                    <a:pt x="653" y="60"/>
                  </a:cubicBezTo>
                  <a:cubicBezTo>
                    <a:pt x="642" y="111"/>
                    <a:pt x="632" y="159"/>
                    <a:pt x="621" y="209"/>
                  </a:cubicBezTo>
                  <a:cubicBezTo>
                    <a:pt x="632" y="249"/>
                    <a:pt x="646" y="289"/>
                    <a:pt x="663" y="327"/>
                  </a:cubicBezTo>
                  <a:cubicBezTo>
                    <a:pt x="642" y="308"/>
                    <a:pt x="625" y="289"/>
                    <a:pt x="611" y="266"/>
                  </a:cubicBezTo>
                  <a:cubicBezTo>
                    <a:pt x="592" y="357"/>
                    <a:pt x="573" y="445"/>
                    <a:pt x="554" y="535"/>
                  </a:cubicBezTo>
                  <a:cubicBezTo>
                    <a:pt x="695" y="609"/>
                    <a:pt x="846" y="661"/>
                    <a:pt x="1002" y="689"/>
                  </a:cubicBezTo>
                  <a:cubicBezTo>
                    <a:pt x="835" y="670"/>
                    <a:pt x="723" y="663"/>
                    <a:pt x="651" y="663"/>
                  </a:cubicBezTo>
                  <a:cubicBezTo>
                    <a:pt x="184" y="663"/>
                    <a:pt x="1454" y="1002"/>
                    <a:pt x="605" y="1002"/>
                  </a:cubicBezTo>
                  <a:cubicBezTo>
                    <a:pt x="601" y="1002"/>
                    <a:pt x="596" y="1002"/>
                    <a:pt x="592" y="1002"/>
                  </a:cubicBezTo>
                  <a:cubicBezTo>
                    <a:pt x="545" y="990"/>
                    <a:pt x="503" y="977"/>
                    <a:pt x="466" y="966"/>
                  </a:cubicBezTo>
                  <a:cubicBezTo>
                    <a:pt x="421" y="1179"/>
                    <a:pt x="377" y="1391"/>
                    <a:pt x="333" y="1606"/>
                  </a:cubicBezTo>
                  <a:lnTo>
                    <a:pt x="489" y="1688"/>
                  </a:lnTo>
                  <a:lnTo>
                    <a:pt x="291" y="1810"/>
                  </a:lnTo>
                  <a:lnTo>
                    <a:pt x="125" y="2621"/>
                  </a:lnTo>
                  <a:lnTo>
                    <a:pt x="335" y="2592"/>
                  </a:lnTo>
                  <a:lnTo>
                    <a:pt x="335" y="2592"/>
                  </a:lnTo>
                  <a:cubicBezTo>
                    <a:pt x="283" y="2619"/>
                    <a:pt x="225" y="2632"/>
                    <a:pt x="167" y="2632"/>
                  </a:cubicBezTo>
                  <a:cubicBezTo>
                    <a:pt x="152" y="2632"/>
                    <a:pt x="137" y="2632"/>
                    <a:pt x="123" y="2630"/>
                  </a:cubicBezTo>
                  <a:lnTo>
                    <a:pt x="93" y="2777"/>
                  </a:lnTo>
                  <a:cubicBezTo>
                    <a:pt x="119" y="2809"/>
                    <a:pt x="146" y="2838"/>
                    <a:pt x="169" y="2868"/>
                  </a:cubicBezTo>
                  <a:lnTo>
                    <a:pt x="81" y="2840"/>
                  </a:lnTo>
                  <a:cubicBezTo>
                    <a:pt x="53" y="2968"/>
                    <a:pt x="28" y="3099"/>
                    <a:pt x="1" y="3227"/>
                  </a:cubicBezTo>
                  <a:lnTo>
                    <a:pt x="53" y="3324"/>
                  </a:lnTo>
                  <a:cubicBezTo>
                    <a:pt x="95" y="3280"/>
                    <a:pt x="153" y="3262"/>
                    <a:pt x="222" y="3262"/>
                  </a:cubicBezTo>
                  <a:cubicBezTo>
                    <a:pt x="338" y="3262"/>
                    <a:pt x="484" y="3312"/>
                    <a:pt x="638" y="3372"/>
                  </a:cubicBezTo>
                  <a:cubicBezTo>
                    <a:pt x="825" y="2245"/>
                    <a:pt x="1012" y="1126"/>
                    <a:pt x="1197" y="33"/>
                  </a:cubicBezTo>
                  <a:cubicBezTo>
                    <a:pt x="1105" y="11"/>
                    <a:pt x="1015" y="1"/>
                    <a:pt x="93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5063025" y="3726975"/>
              <a:ext cx="13450" cy="38875"/>
            </a:xfrm>
            <a:custGeom>
              <a:avLst/>
              <a:gdLst/>
              <a:ahLst/>
              <a:cxnLst/>
              <a:rect l="l" t="t" r="r" b="b"/>
              <a:pathLst>
                <a:path w="538" h="1555" extrusionOk="0">
                  <a:moveTo>
                    <a:pt x="344" y="1"/>
                  </a:moveTo>
                  <a:cubicBezTo>
                    <a:pt x="270" y="329"/>
                    <a:pt x="194" y="670"/>
                    <a:pt x="117" y="1023"/>
                  </a:cubicBezTo>
                  <a:lnTo>
                    <a:pt x="142" y="1031"/>
                  </a:lnTo>
                  <a:lnTo>
                    <a:pt x="117" y="1033"/>
                  </a:lnTo>
                  <a:cubicBezTo>
                    <a:pt x="79" y="1204"/>
                    <a:pt x="39" y="1378"/>
                    <a:pt x="1" y="1555"/>
                  </a:cubicBezTo>
                  <a:cubicBezTo>
                    <a:pt x="81" y="1549"/>
                    <a:pt x="169" y="1544"/>
                    <a:pt x="268" y="1544"/>
                  </a:cubicBezTo>
                  <a:cubicBezTo>
                    <a:pt x="358" y="1036"/>
                    <a:pt x="449" y="543"/>
                    <a:pt x="537" y="68"/>
                  </a:cubicBezTo>
                  <a:cubicBezTo>
                    <a:pt x="455" y="43"/>
                    <a:pt x="392" y="20"/>
                    <a:pt x="34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548825" y="3306025"/>
              <a:ext cx="811725" cy="142525"/>
            </a:xfrm>
            <a:custGeom>
              <a:avLst/>
              <a:gdLst/>
              <a:ahLst/>
              <a:cxnLst/>
              <a:rect l="l" t="t" r="r" b="b"/>
              <a:pathLst>
                <a:path w="32469" h="5701" extrusionOk="0">
                  <a:moveTo>
                    <a:pt x="467" y="1"/>
                  </a:moveTo>
                  <a:cubicBezTo>
                    <a:pt x="435" y="1"/>
                    <a:pt x="435" y="6"/>
                    <a:pt x="469" y="17"/>
                  </a:cubicBezTo>
                  <a:cubicBezTo>
                    <a:pt x="471" y="16"/>
                    <a:pt x="472" y="16"/>
                    <a:pt x="473" y="16"/>
                  </a:cubicBezTo>
                  <a:cubicBezTo>
                    <a:pt x="476" y="16"/>
                    <a:pt x="478" y="18"/>
                    <a:pt x="480" y="19"/>
                  </a:cubicBezTo>
                  <a:lnTo>
                    <a:pt x="469" y="17"/>
                  </a:lnTo>
                  <a:cubicBezTo>
                    <a:pt x="408" y="32"/>
                    <a:pt x="242" y="583"/>
                    <a:pt x="0" y="1548"/>
                  </a:cubicBezTo>
                  <a:cubicBezTo>
                    <a:pt x="63" y="1556"/>
                    <a:pt x="122" y="1561"/>
                    <a:pt x="175" y="1565"/>
                  </a:cubicBezTo>
                  <a:cubicBezTo>
                    <a:pt x="349" y="992"/>
                    <a:pt x="498" y="676"/>
                    <a:pt x="618" y="676"/>
                  </a:cubicBezTo>
                  <a:cubicBezTo>
                    <a:pt x="622" y="676"/>
                    <a:pt x="627" y="676"/>
                    <a:pt x="631" y="677"/>
                  </a:cubicBezTo>
                  <a:cubicBezTo>
                    <a:pt x="613" y="664"/>
                    <a:pt x="632" y="657"/>
                    <a:pt x="688" y="657"/>
                  </a:cubicBezTo>
                  <a:cubicBezTo>
                    <a:pt x="1073" y="657"/>
                    <a:pt x="3173" y="972"/>
                    <a:pt x="6381" y="1491"/>
                  </a:cubicBezTo>
                  <a:lnTo>
                    <a:pt x="6507" y="1468"/>
                  </a:lnTo>
                  <a:cubicBezTo>
                    <a:pt x="6499" y="1462"/>
                    <a:pt x="6492" y="1455"/>
                    <a:pt x="6484" y="1451"/>
                  </a:cubicBezTo>
                  <a:lnTo>
                    <a:pt x="6484" y="1451"/>
                  </a:lnTo>
                  <a:lnTo>
                    <a:pt x="6553" y="1460"/>
                  </a:lnTo>
                  <a:cubicBezTo>
                    <a:pt x="6861" y="1398"/>
                    <a:pt x="7047" y="1352"/>
                    <a:pt x="7287" y="1352"/>
                  </a:cubicBezTo>
                  <a:cubicBezTo>
                    <a:pt x="7459" y="1352"/>
                    <a:pt x="7657" y="1376"/>
                    <a:pt x="7948" y="1434"/>
                  </a:cubicBezTo>
                  <a:cubicBezTo>
                    <a:pt x="7934" y="1533"/>
                    <a:pt x="7797" y="1567"/>
                    <a:pt x="7597" y="1567"/>
                  </a:cubicBezTo>
                  <a:cubicBezTo>
                    <a:pt x="7317" y="1567"/>
                    <a:pt x="6913" y="1501"/>
                    <a:pt x="6553" y="1460"/>
                  </a:cubicBezTo>
                  <a:lnTo>
                    <a:pt x="6507" y="1468"/>
                  </a:lnTo>
                  <a:cubicBezTo>
                    <a:pt x="6528" y="1485"/>
                    <a:pt x="6551" y="1502"/>
                    <a:pt x="6572" y="1521"/>
                  </a:cubicBezTo>
                  <a:cubicBezTo>
                    <a:pt x="9056" y="1924"/>
                    <a:pt x="12179" y="2446"/>
                    <a:pt x="15674" y="3041"/>
                  </a:cubicBezTo>
                  <a:cubicBezTo>
                    <a:pt x="15486" y="2930"/>
                    <a:pt x="15158" y="2802"/>
                    <a:pt x="15492" y="2802"/>
                  </a:cubicBezTo>
                  <a:cubicBezTo>
                    <a:pt x="15531" y="2802"/>
                    <a:pt x="15580" y="2804"/>
                    <a:pt x="15638" y="2808"/>
                  </a:cubicBezTo>
                  <a:cubicBezTo>
                    <a:pt x="15483" y="2867"/>
                    <a:pt x="15664" y="2968"/>
                    <a:pt x="15889" y="3077"/>
                  </a:cubicBezTo>
                  <a:cubicBezTo>
                    <a:pt x="18805" y="3573"/>
                    <a:pt x="21973" y="4118"/>
                    <a:pt x="25238" y="4684"/>
                  </a:cubicBezTo>
                  <a:lnTo>
                    <a:pt x="25930" y="4608"/>
                  </a:lnTo>
                  <a:lnTo>
                    <a:pt x="25930" y="4608"/>
                  </a:lnTo>
                  <a:cubicBezTo>
                    <a:pt x="26011" y="4704"/>
                    <a:pt x="25883" y="4733"/>
                    <a:pt x="25704" y="4733"/>
                  </a:cubicBezTo>
                  <a:cubicBezTo>
                    <a:pt x="25625" y="4733"/>
                    <a:pt x="25535" y="4727"/>
                    <a:pt x="25449" y="4719"/>
                  </a:cubicBezTo>
                  <a:lnTo>
                    <a:pt x="25449" y="4719"/>
                  </a:lnTo>
                  <a:cubicBezTo>
                    <a:pt x="27022" y="4993"/>
                    <a:pt x="28616" y="5270"/>
                    <a:pt x="30216" y="5548"/>
                  </a:cubicBezTo>
                  <a:cubicBezTo>
                    <a:pt x="30218" y="5506"/>
                    <a:pt x="30239" y="5468"/>
                    <a:pt x="30305" y="5443"/>
                  </a:cubicBezTo>
                  <a:lnTo>
                    <a:pt x="31186" y="5699"/>
                  </a:lnTo>
                  <a:cubicBezTo>
                    <a:pt x="31208" y="5700"/>
                    <a:pt x="31229" y="5700"/>
                    <a:pt x="31249" y="5700"/>
                  </a:cubicBezTo>
                  <a:cubicBezTo>
                    <a:pt x="31821" y="5700"/>
                    <a:pt x="31765" y="5422"/>
                    <a:pt x="31434" y="5247"/>
                  </a:cubicBezTo>
                  <a:lnTo>
                    <a:pt x="31434" y="5247"/>
                  </a:lnTo>
                  <a:cubicBezTo>
                    <a:pt x="31298" y="5253"/>
                    <a:pt x="31246" y="5360"/>
                    <a:pt x="31201" y="5360"/>
                  </a:cubicBezTo>
                  <a:cubicBezTo>
                    <a:pt x="31184" y="5360"/>
                    <a:pt x="31169" y="5346"/>
                    <a:pt x="31150" y="5308"/>
                  </a:cubicBezTo>
                  <a:lnTo>
                    <a:pt x="31278" y="5058"/>
                  </a:lnTo>
                  <a:lnTo>
                    <a:pt x="31613" y="5289"/>
                  </a:lnTo>
                  <a:cubicBezTo>
                    <a:pt x="31662" y="5291"/>
                    <a:pt x="31709" y="5291"/>
                    <a:pt x="31754" y="5291"/>
                  </a:cubicBezTo>
                  <a:cubicBezTo>
                    <a:pt x="32333" y="5291"/>
                    <a:pt x="32469" y="5167"/>
                    <a:pt x="32445" y="4997"/>
                  </a:cubicBezTo>
                  <a:cubicBezTo>
                    <a:pt x="23018" y="3466"/>
                    <a:pt x="13489" y="1950"/>
                    <a:pt x="7310" y="997"/>
                  </a:cubicBezTo>
                  <a:lnTo>
                    <a:pt x="7310" y="997"/>
                  </a:lnTo>
                  <a:cubicBezTo>
                    <a:pt x="7420" y="1024"/>
                    <a:pt x="7527" y="1062"/>
                    <a:pt x="7632" y="1106"/>
                  </a:cubicBezTo>
                  <a:lnTo>
                    <a:pt x="7127" y="968"/>
                  </a:lnTo>
                  <a:lnTo>
                    <a:pt x="7092" y="961"/>
                  </a:lnTo>
                  <a:cubicBezTo>
                    <a:pt x="7084" y="961"/>
                    <a:pt x="7077" y="961"/>
                    <a:pt x="7070" y="961"/>
                  </a:cubicBezTo>
                  <a:cubicBezTo>
                    <a:pt x="6878" y="961"/>
                    <a:pt x="6774" y="1035"/>
                    <a:pt x="6529" y="1035"/>
                  </a:cubicBezTo>
                  <a:cubicBezTo>
                    <a:pt x="6419" y="1035"/>
                    <a:pt x="6280" y="1020"/>
                    <a:pt x="6091" y="976"/>
                  </a:cubicBezTo>
                  <a:cubicBezTo>
                    <a:pt x="6090" y="976"/>
                    <a:pt x="6089" y="976"/>
                    <a:pt x="6088" y="976"/>
                  </a:cubicBezTo>
                  <a:cubicBezTo>
                    <a:pt x="6031" y="976"/>
                    <a:pt x="5805" y="836"/>
                    <a:pt x="5533" y="724"/>
                  </a:cubicBezTo>
                  <a:cubicBezTo>
                    <a:pt x="2569" y="270"/>
                    <a:pt x="697" y="1"/>
                    <a:pt x="46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472000" y="3681975"/>
              <a:ext cx="15900" cy="13850"/>
            </a:xfrm>
            <a:custGeom>
              <a:avLst/>
              <a:gdLst/>
              <a:ahLst/>
              <a:cxnLst/>
              <a:rect l="l" t="t" r="r" b="b"/>
              <a:pathLst>
                <a:path w="636" h="554" extrusionOk="0">
                  <a:moveTo>
                    <a:pt x="114" y="1"/>
                  </a:moveTo>
                  <a:cubicBezTo>
                    <a:pt x="77" y="184"/>
                    <a:pt x="39" y="369"/>
                    <a:pt x="1" y="554"/>
                  </a:cubicBezTo>
                  <a:cubicBezTo>
                    <a:pt x="105" y="527"/>
                    <a:pt x="211" y="514"/>
                    <a:pt x="318" y="514"/>
                  </a:cubicBezTo>
                  <a:cubicBezTo>
                    <a:pt x="404" y="514"/>
                    <a:pt x="490" y="522"/>
                    <a:pt x="575" y="539"/>
                  </a:cubicBezTo>
                  <a:lnTo>
                    <a:pt x="611" y="318"/>
                  </a:lnTo>
                  <a:cubicBezTo>
                    <a:pt x="590" y="314"/>
                    <a:pt x="575" y="304"/>
                    <a:pt x="577" y="287"/>
                  </a:cubicBezTo>
                  <a:cubicBezTo>
                    <a:pt x="592" y="280"/>
                    <a:pt x="607" y="274"/>
                    <a:pt x="619" y="266"/>
                  </a:cubicBezTo>
                  <a:lnTo>
                    <a:pt x="636" y="177"/>
                  </a:lnTo>
                  <a:cubicBezTo>
                    <a:pt x="560" y="114"/>
                    <a:pt x="329" y="51"/>
                    <a:pt x="11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440525" y="3959475"/>
              <a:ext cx="1375" cy="400"/>
            </a:xfrm>
            <a:custGeom>
              <a:avLst/>
              <a:gdLst/>
              <a:ahLst/>
              <a:cxnLst/>
              <a:rect l="l" t="t" r="r" b="b"/>
              <a:pathLst>
                <a:path w="55" h="16" extrusionOk="0">
                  <a:moveTo>
                    <a:pt x="0" y="0"/>
                  </a:moveTo>
                  <a:cubicBezTo>
                    <a:pt x="21" y="5"/>
                    <a:pt x="36" y="11"/>
                    <a:pt x="53" y="15"/>
                  </a:cubicBezTo>
                  <a:cubicBezTo>
                    <a:pt x="53" y="11"/>
                    <a:pt x="55" y="7"/>
                    <a:pt x="55" y="5"/>
                  </a:cubicBezTo>
                  <a:cubicBezTo>
                    <a:pt x="36" y="2"/>
                    <a:pt x="21" y="2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391975" y="3964050"/>
              <a:ext cx="47200" cy="127675"/>
            </a:xfrm>
            <a:custGeom>
              <a:avLst/>
              <a:gdLst/>
              <a:ahLst/>
              <a:cxnLst/>
              <a:rect l="l" t="t" r="r" b="b"/>
              <a:pathLst>
                <a:path w="1888" h="5107" extrusionOk="0">
                  <a:moveTo>
                    <a:pt x="1088" y="0"/>
                  </a:moveTo>
                  <a:cubicBezTo>
                    <a:pt x="1332" y="129"/>
                    <a:pt x="1193" y="177"/>
                    <a:pt x="1021" y="204"/>
                  </a:cubicBezTo>
                  <a:cubicBezTo>
                    <a:pt x="699" y="1868"/>
                    <a:pt x="396" y="3483"/>
                    <a:pt x="117" y="4999"/>
                  </a:cubicBezTo>
                  <a:lnTo>
                    <a:pt x="449" y="5077"/>
                  </a:lnTo>
                  <a:cubicBezTo>
                    <a:pt x="534" y="5029"/>
                    <a:pt x="371" y="4808"/>
                    <a:pt x="562" y="4808"/>
                  </a:cubicBezTo>
                  <a:cubicBezTo>
                    <a:pt x="589" y="4808"/>
                    <a:pt x="624" y="4812"/>
                    <a:pt x="668" y="4822"/>
                  </a:cubicBezTo>
                  <a:cubicBezTo>
                    <a:pt x="268" y="4839"/>
                    <a:pt x="609" y="5010"/>
                    <a:pt x="996" y="5106"/>
                  </a:cubicBezTo>
                  <a:lnTo>
                    <a:pt x="937" y="5050"/>
                  </a:lnTo>
                  <a:lnTo>
                    <a:pt x="1078" y="4801"/>
                  </a:lnTo>
                  <a:lnTo>
                    <a:pt x="1101" y="4877"/>
                  </a:lnTo>
                  <a:cubicBezTo>
                    <a:pt x="1128" y="4728"/>
                    <a:pt x="1156" y="4576"/>
                    <a:pt x="1183" y="4425"/>
                  </a:cubicBezTo>
                  <a:lnTo>
                    <a:pt x="1095" y="4412"/>
                  </a:lnTo>
                  <a:cubicBezTo>
                    <a:pt x="1447" y="4306"/>
                    <a:pt x="1" y="3871"/>
                    <a:pt x="660" y="3871"/>
                  </a:cubicBezTo>
                  <a:cubicBezTo>
                    <a:pt x="721" y="3871"/>
                    <a:pt x="800" y="3874"/>
                    <a:pt x="899" y="3882"/>
                  </a:cubicBezTo>
                  <a:cubicBezTo>
                    <a:pt x="1179" y="4032"/>
                    <a:pt x="1065" y="4156"/>
                    <a:pt x="1210" y="4282"/>
                  </a:cubicBezTo>
                  <a:cubicBezTo>
                    <a:pt x="1431" y="3062"/>
                    <a:pt x="1658" y="1777"/>
                    <a:pt x="1887" y="457"/>
                  </a:cubicBezTo>
                  <a:cubicBezTo>
                    <a:pt x="1719" y="320"/>
                    <a:pt x="1587" y="137"/>
                    <a:pt x="10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475325" y="3673525"/>
              <a:ext cx="2975" cy="6175"/>
            </a:xfrm>
            <a:custGeom>
              <a:avLst/>
              <a:gdLst/>
              <a:ahLst/>
              <a:cxnLst/>
              <a:rect l="l" t="t" r="r" b="b"/>
              <a:pathLst>
                <a:path w="119" h="247" extrusionOk="0">
                  <a:moveTo>
                    <a:pt x="51" y="0"/>
                  </a:moveTo>
                  <a:lnTo>
                    <a:pt x="0" y="246"/>
                  </a:lnTo>
                  <a:cubicBezTo>
                    <a:pt x="74" y="189"/>
                    <a:pt x="118" y="99"/>
                    <a:pt x="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441250" y="3844425"/>
              <a:ext cx="5400" cy="3450"/>
            </a:xfrm>
            <a:custGeom>
              <a:avLst/>
              <a:gdLst/>
              <a:ahLst/>
              <a:cxnLst/>
              <a:rect l="l" t="t" r="r" b="b"/>
              <a:pathLst>
                <a:path w="216" h="138" extrusionOk="0">
                  <a:moveTo>
                    <a:pt x="28" y="1"/>
                  </a:moveTo>
                  <a:cubicBezTo>
                    <a:pt x="17" y="45"/>
                    <a:pt x="9" y="91"/>
                    <a:pt x="1" y="138"/>
                  </a:cubicBezTo>
                  <a:cubicBezTo>
                    <a:pt x="215" y="108"/>
                    <a:pt x="173" y="58"/>
                    <a:pt x="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503325" y="3476200"/>
              <a:ext cx="24000" cy="7225"/>
            </a:xfrm>
            <a:custGeom>
              <a:avLst/>
              <a:gdLst/>
              <a:ahLst/>
              <a:cxnLst/>
              <a:rect l="l" t="t" r="r" b="b"/>
              <a:pathLst>
                <a:path w="960" h="289" extrusionOk="0">
                  <a:moveTo>
                    <a:pt x="93" y="1"/>
                  </a:moveTo>
                  <a:cubicBezTo>
                    <a:pt x="7" y="32"/>
                    <a:pt x="0" y="83"/>
                    <a:pt x="49" y="146"/>
                  </a:cubicBezTo>
                  <a:lnTo>
                    <a:pt x="856" y="289"/>
                  </a:lnTo>
                  <a:lnTo>
                    <a:pt x="959" y="276"/>
                  </a:lnTo>
                  <a:cubicBezTo>
                    <a:pt x="926" y="118"/>
                    <a:pt x="415" y="171"/>
                    <a:pt x="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3477325" y="3631350"/>
              <a:ext cx="19050" cy="41250"/>
            </a:xfrm>
            <a:custGeom>
              <a:avLst/>
              <a:gdLst/>
              <a:ahLst/>
              <a:cxnLst/>
              <a:rect l="l" t="t" r="r" b="b"/>
              <a:pathLst>
                <a:path w="762" h="1650" extrusionOk="0">
                  <a:moveTo>
                    <a:pt x="322" y="1"/>
                  </a:moveTo>
                  <a:cubicBezTo>
                    <a:pt x="215" y="507"/>
                    <a:pt x="107" y="1023"/>
                    <a:pt x="0" y="1546"/>
                  </a:cubicBezTo>
                  <a:lnTo>
                    <a:pt x="515" y="1649"/>
                  </a:lnTo>
                  <a:cubicBezTo>
                    <a:pt x="524" y="1601"/>
                    <a:pt x="532" y="1550"/>
                    <a:pt x="539" y="1502"/>
                  </a:cubicBezTo>
                  <a:lnTo>
                    <a:pt x="484" y="1473"/>
                  </a:lnTo>
                  <a:cubicBezTo>
                    <a:pt x="505" y="1458"/>
                    <a:pt x="526" y="1447"/>
                    <a:pt x="549" y="1441"/>
                  </a:cubicBezTo>
                  <a:cubicBezTo>
                    <a:pt x="597" y="1153"/>
                    <a:pt x="646" y="869"/>
                    <a:pt x="694" y="585"/>
                  </a:cubicBezTo>
                  <a:cubicBezTo>
                    <a:pt x="642" y="570"/>
                    <a:pt x="589" y="556"/>
                    <a:pt x="528" y="539"/>
                  </a:cubicBezTo>
                  <a:lnTo>
                    <a:pt x="715" y="461"/>
                  </a:lnTo>
                  <a:cubicBezTo>
                    <a:pt x="732" y="369"/>
                    <a:pt x="747" y="276"/>
                    <a:pt x="762" y="183"/>
                  </a:cubicBezTo>
                  <a:cubicBezTo>
                    <a:pt x="612" y="131"/>
                    <a:pt x="465" y="70"/>
                    <a:pt x="32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3420900" y="3934075"/>
              <a:ext cx="24700" cy="19475"/>
            </a:xfrm>
            <a:custGeom>
              <a:avLst/>
              <a:gdLst/>
              <a:ahLst/>
              <a:cxnLst/>
              <a:rect l="l" t="t" r="r" b="b"/>
              <a:pathLst>
                <a:path w="988" h="779" extrusionOk="0">
                  <a:moveTo>
                    <a:pt x="135" y="1"/>
                  </a:moveTo>
                  <a:cubicBezTo>
                    <a:pt x="89" y="232"/>
                    <a:pt x="45" y="461"/>
                    <a:pt x="1" y="690"/>
                  </a:cubicBezTo>
                  <a:cubicBezTo>
                    <a:pt x="64" y="701"/>
                    <a:pt x="125" y="720"/>
                    <a:pt x="182" y="747"/>
                  </a:cubicBezTo>
                  <a:cubicBezTo>
                    <a:pt x="392" y="756"/>
                    <a:pt x="640" y="770"/>
                    <a:pt x="882" y="779"/>
                  </a:cubicBezTo>
                  <a:lnTo>
                    <a:pt x="928" y="507"/>
                  </a:lnTo>
                  <a:lnTo>
                    <a:pt x="608" y="337"/>
                  </a:lnTo>
                  <a:lnTo>
                    <a:pt x="608" y="337"/>
                  </a:lnTo>
                  <a:lnTo>
                    <a:pt x="937" y="455"/>
                  </a:lnTo>
                  <a:cubicBezTo>
                    <a:pt x="953" y="356"/>
                    <a:pt x="970" y="257"/>
                    <a:pt x="987" y="156"/>
                  </a:cubicBezTo>
                  <a:cubicBezTo>
                    <a:pt x="733" y="68"/>
                    <a:pt x="465" y="20"/>
                    <a:pt x="196" y="13"/>
                  </a:cubicBezTo>
                  <a:cubicBezTo>
                    <a:pt x="175" y="9"/>
                    <a:pt x="156" y="5"/>
                    <a:pt x="1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418700" y="3954425"/>
              <a:ext cx="25900" cy="9325"/>
            </a:xfrm>
            <a:custGeom>
              <a:avLst/>
              <a:gdLst/>
              <a:ahLst/>
              <a:cxnLst/>
              <a:rect l="l" t="t" r="r" b="b"/>
              <a:pathLst>
                <a:path w="1036" h="373" extrusionOk="0">
                  <a:moveTo>
                    <a:pt x="66" y="0"/>
                  </a:moveTo>
                  <a:cubicBezTo>
                    <a:pt x="45" y="114"/>
                    <a:pt x="21" y="228"/>
                    <a:pt x="0" y="341"/>
                  </a:cubicBezTo>
                  <a:cubicBezTo>
                    <a:pt x="467" y="335"/>
                    <a:pt x="1035" y="373"/>
                    <a:pt x="535" y="21"/>
                  </a:cubicBezTo>
                  <a:cubicBezTo>
                    <a:pt x="377" y="13"/>
                    <a:pt x="219" y="9"/>
                    <a:pt x="6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437475" y="3853150"/>
              <a:ext cx="22100" cy="14050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525" y="1"/>
                  </a:moveTo>
                  <a:cubicBezTo>
                    <a:pt x="417" y="1"/>
                    <a:pt x="310" y="19"/>
                    <a:pt x="173" y="19"/>
                  </a:cubicBezTo>
                  <a:cubicBezTo>
                    <a:pt x="151" y="19"/>
                    <a:pt x="129" y="19"/>
                    <a:pt x="105" y="18"/>
                  </a:cubicBezTo>
                  <a:cubicBezTo>
                    <a:pt x="70" y="195"/>
                    <a:pt x="34" y="369"/>
                    <a:pt x="0" y="546"/>
                  </a:cubicBezTo>
                  <a:cubicBezTo>
                    <a:pt x="88" y="555"/>
                    <a:pt x="191" y="562"/>
                    <a:pt x="288" y="562"/>
                  </a:cubicBezTo>
                  <a:cubicBezTo>
                    <a:pt x="502" y="562"/>
                    <a:pt x="683" y="528"/>
                    <a:pt x="587" y="409"/>
                  </a:cubicBezTo>
                  <a:lnTo>
                    <a:pt x="135" y="331"/>
                  </a:lnTo>
                  <a:cubicBezTo>
                    <a:pt x="224" y="316"/>
                    <a:pt x="304" y="309"/>
                    <a:pt x="375" y="309"/>
                  </a:cubicBezTo>
                  <a:cubicBezTo>
                    <a:pt x="565" y="309"/>
                    <a:pt x="700" y="357"/>
                    <a:pt x="829" y="413"/>
                  </a:cubicBezTo>
                  <a:cubicBezTo>
                    <a:pt x="848" y="306"/>
                    <a:pt x="865" y="199"/>
                    <a:pt x="883" y="91"/>
                  </a:cubicBezTo>
                  <a:cubicBezTo>
                    <a:pt x="741" y="19"/>
                    <a:pt x="632" y="1"/>
                    <a:pt x="52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451925" y="3700275"/>
              <a:ext cx="33450" cy="94025"/>
            </a:xfrm>
            <a:custGeom>
              <a:avLst/>
              <a:gdLst/>
              <a:ahLst/>
              <a:cxnLst/>
              <a:rect l="l" t="t" r="r" b="b"/>
              <a:pathLst>
                <a:path w="1338" h="3761" extrusionOk="0">
                  <a:moveTo>
                    <a:pt x="1222" y="1"/>
                  </a:moveTo>
                  <a:lnTo>
                    <a:pt x="926" y="162"/>
                  </a:lnTo>
                  <a:cubicBezTo>
                    <a:pt x="848" y="133"/>
                    <a:pt x="791" y="110"/>
                    <a:pt x="747" y="89"/>
                  </a:cubicBezTo>
                  <a:cubicBezTo>
                    <a:pt x="623" y="697"/>
                    <a:pt x="497" y="1309"/>
                    <a:pt x="373" y="1927"/>
                  </a:cubicBezTo>
                  <a:cubicBezTo>
                    <a:pt x="543" y="2007"/>
                    <a:pt x="629" y="2095"/>
                    <a:pt x="543" y="2188"/>
                  </a:cubicBezTo>
                  <a:lnTo>
                    <a:pt x="329" y="2146"/>
                  </a:lnTo>
                  <a:cubicBezTo>
                    <a:pt x="219" y="2682"/>
                    <a:pt x="110" y="3220"/>
                    <a:pt x="0" y="3761"/>
                  </a:cubicBezTo>
                  <a:lnTo>
                    <a:pt x="737" y="3624"/>
                  </a:lnTo>
                  <a:cubicBezTo>
                    <a:pt x="941" y="2415"/>
                    <a:pt x="1140" y="1212"/>
                    <a:pt x="1338" y="34"/>
                  </a:cubicBezTo>
                  <a:cubicBezTo>
                    <a:pt x="1300" y="22"/>
                    <a:pt x="1260" y="11"/>
                    <a:pt x="122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400250" y="4182275"/>
              <a:ext cx="700" cy="1725"/>
            </a:xfrm>
            <a:custGeom>
              <a:avLst/>
              <a:gdLst/>
              <a:ahLst/>
              <a:cxnLst/>
              <a:rect l="l" t="t" r="r" b="b"/>
              <a:pathLst>
                <a:path w="28" h="69" extrusionOk="0">
                  <a:moveTo>
                    <a:pt x="28" y="1"/>
                  </a:moveTo>
                  <a:cubicBezTo>
                    <a:pt x="7" y="18"/>
                    <a:pt x="0" y="45"/>
                    <a:pt x="13" y="68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391300" y="40922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463" y="0"/>
                  </a:moveTo>
                  <a:lnTo>
                    <a:pt x="463" y="0"/>
                  </a:lnTo>
                  <a:cubicBezTo>
                    <a:pt x="438" y="196"/>
                    <a:pt x="678" y="482"/>
                    <a:pt x="383" y="593"/>
                  </a:cubicBezTo>
                  <a:cubicBezTo>
                    <a:pt x="243" y="562"/>
                    <a:pt x="125" y="532"/>
                    <a:pt x="28" y="507"/>
                  </a:cubicBezTo>
                  <a:lnTo>
                    <a:pt x="1" y="646"/>
                  </a:lnTo>
                  <a:cubicBezTo>
                    <a:pt x="32" y="730"/>
                    <a:pt x="62" y="816"/>
                    <a:pt x="93" y="911"/>
                  </a:cubicBezTo>
                  <a:cubicBezTo>
                    <a:pt x="114" y="907"/>
                    <a:pt x="133" y="900"/>
                    <a:pt x="156" y="896"/>
                  </a:cubicBezTo>
                  <a:lnTo>
                    <a:pt x="156" y="896"/>
                  </a:lnTo>
                  <a:cubicBezTo>
                    <a:pt x="320" y="1035"/>
                    <a:pt x="127" y="1092"/>
                    <a:pt x="667" y="1168"/>
                  </a:cubicBezTo>
                  <a:cubicBezTo>
                    <a:pt x="681" y="1076"/>
                    <a:pt x="864" y="892"/>
                    <a:pt x="321" y="774"/>
                  </a:cubicBezTo>
                  <a:lnTo>
                    <a:pt x="321" y="774"/>
                  </a:lnTo>
                  <a:cubicBezTo>
                    <a:pt x="438" y="793"/>
                    <a:pt x="537" y="801"/>
                    <a:pt x="621" y="801"/>
                  </a:cubicBezTo>
                  <a:cubicBezTo>
                    <a:pt x="760" y="801"/>
                    <a:pt x="861" y="779"/>
                    <a:pt x="941" y="747"/>
                  </a:cubicBezTo>
                  <a:cubicBezTo>
                    <a:pt x="974" y="568"/>
                    <a:pt x="1008" y="387"/>
                    <a:pt x="1042" y="204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3402450" y="4143700"/>
              <a:ext cx="6025" cy="5125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1" y="0"/>
                  </a:moveTo>
                  <a:cubicBezTo>
                    <a:pt x="74" y="63"/>
                    <a:pt x="144" y="131"/>
                    <a:pt x="207" y="204"/>
                  </a:cubicBezTo>
                  <a:cubicBezTo>
                    <a:pt x="217" y="147"/>
                    <a:pt x="230" y="91"/>
                    <a:pt x="240" y="32"/>
                  </a:cubicBezTo>
                  <a:cubicBezTo>
                    <a:pt x="160" y="23"/>
                    <a:pt x="83" y="1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3471175" y="3695975"/>
              <a:ext cx="16200" cy="4325"/>
            </a:xfrm>
            <a:custGeom>
              <a:avLst/>
              <a:gdLst/>
              <a:ahLst/>
              <a:cxnLst/>
              <a:rect l="l" t="t" r="r" b="b"/>
              <a:pathLst>
                <a:path w="648" h="173" extrusionOk="0">
                  <a:moveTo>
                    <a:pt x="32" y="0"/>
                  </a:moveTo>
                  <a:lnTo>
                    <a:pt x="0" y="149"/>
                  </a:lnTo>
                  <a:cubicBezTo>
                    <a:pt x="234" y="135"/>
                    <a:pt x="648" y="173"/>
                    <a:pt x="3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3442400" y="3794850"/>
              <a:ext cx="26700" cy="55775"/>
            </a:xfrm>
            <a:custGeom>
              <a:avLst/>
              <a:gdLst/>
              <a:ahLst/>
              <a:cxnLst/>
              <a:rect l="l" t="t" r="r" b="b"/>
              <a:pathLst>
                <a:path w="1068" h="2231" extrusionOk="0">
                  <a:moveTo>
                    <a:pt x="377" y="1"/>
                  </a:moveTo>
                  <a:cubicBezTo>
                    <a:pt x="327" y="251"/>
                    <a:pt x="276" y="501"/>
                    <a:pt x="226" y="754"/>
                  </a:cubicBezTo>
                  <a:cubicBezTo>
                    <a:pt x="508" y="859"/>
                    <a:pt x="327" y="932"/>
                    <a:pt x="175" y="1000"/>
                  </a:cubicBezTo>
                  <a:cubicBezTo>
                    <a:pt x="117" y="1292"/>
                    <a:pt x="60" y="1584"/>
                    <a:pt x="1" y="1879"/>
                  </a:cubicBezTo>
                  <a:lnTo>
                    <a:pt x="411" y="1957"/>
                  </a:lnTo>
                  <a:cubicBezTo>
                    <a:pt x="638" y="2032"/>
                    <a:pt x="384" y="2127"/>
                    <a:pt x="720" y="2230"/>
                  </a:cubicBezTo>
                  <a:cubicBezTo>
                    <a:pt x="811" y="1681"/>
                    <a:pt x="903" y="1134"/>
                    <a:pt x="996" y="585"/>
                  </a:cubicBezTo>
                  <a:lnTo>
                    <a:pt x="968" y="583"/>
                  </a:lnTo>
                  <a:cubicBezTo>
                    <a:pt x="909" y="583"/>
                    <a:pt x="850" y="577"/>
                    <a:pt x="792" y="567"/>
                  </a:cubicBezTo>
                  <a:lnTo>
                    <a:pt x="792" y="567"/>
                  </a:lnTo>
                  <a:lnTo>
                    <a:pt x="968" y="583"/>
                  </a:lnTo>
                  <a:cubicBezTo>
                    <a:pt x="979" y="583"/>
                    <a:pt x="987" y="583"/>
                    <a:pt x="996" y="581"/>
                  </a:cubicBezTo>
                  <a:lnTo>
                    <a:pt x="1067" y="142"/>
                  </a:lnTo>
                  <a:cubicBezTo>
                    <a:pt x="829" y="77"/>
                    <a:pt x="575" y="11"/>
                    <a:pt x="37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4516950" y="3459175"/>
              <a:ext cx="251475" cy="67475"/>
            </a:xfrm>
            <a:custGeom>
              <a:avLst/>
              <a:gdLst/>
              <a:ahLst/>
              <a:cxnLst/>
              <a:rect l="l" t="t" r="r" b="b"/>
              <a:pathLst>
                <a:path w="10059" h="2699" extrusionOk="0">
                  <a:moveTo>
                    <a:pt x="1834" y="467"/>
                  </a:moveTo>
                  <a:lnTo>
                    <a:pt x="1834" y="467"/>
                  </a:lnTo>
                  <a:cubicBezTo>
                    <a:pt x="1815" y="473"/>
                    <a:pt x="1798" y="478"/>
                    <a:pt x="1777" y="482"/>
                  </a:cubicBezTo>
                  <a:cubicBezTo>
                    <a:pt x="1777" y="473"/>
                    <a:pt x="1802" y="469"/>
                    <a:pt x="1834" y="467"/>
                  </a:cubicBezTo>
                  <a:close/>
                  <a:moveTo>
                    <a:pt x="3438" y="1350"/>
                  </a:moveTo>
                  <a:lnTo>
                    <a:pt x="3438" y="1350"/>
                  </a:lnTo>
                  <a:cubicBezTo>
                    <a:pt x="3394" y="1371"/>
                    <a:pt x="3346" y="1386"/>
                    <a:pt x="3298" y="1395"/>
                  </a:cubicBezTo>
                  <a:cubicBezTo>
                    <a:pt x="3344" y="1382"/>
                    <a:pt x="3394" y="1367"/>
                    <a:pt x="3438" y="1350"/>
                  </a:cubicBezTo>
                  <a:close/>
                  <a:moveTo>
                    <a:pt x="5075" y="1550"/>
                  </a:moveTo>
                  <a:lnTo>
                    <a:pt x="5075" y="1550"/>
                  </a:lnTo>
                  <a:cubicBezTo>
                    <a:pt x="5076" y="1550"/>
                    <a:pt x="5090" y="1555"/>
                    <a:pt x="5115" y="1563"/>
                  </a:cubicBezTo>
                  <a:lnTo>
                    <a:pt x="5110" y="1563"/>
                  </a:lnTo>
                  <a:cubicBezTo>
                    <a:pt x="5086" y="1554"/>
                    <a:pt x="5075" y="1550"/>
                    <a:pt x="5075" y="1550"/>
                  </a:cubicBezTo>
                  <a:close/>
                  <a:moveTo>
                    <a:pt x="5118" y="1563"/>
                  </a:moveTo>
                  <a:lnTo>
                    <a:pt x="6105" y="1666"/>
                  </a:lnTo>
                  <a:cubicBezTo>
                    <a:pt x="6117" y="1720"/>
                    <a:pt x="6061" y="1740"/>
                    <a:pt x="5970" y="1740"/>
                  </a:cubicBezTo>
                  <a:cubicBezTo>
                    <a:pt x="5733" y="1740"/>
                    <a:pt x="5259" y="1604"/>
                    <a:pt x="5118" y="1563"/>
                  </a:cubicBezTo>
                  <a:close/>
                  <a:moveTo>
                    <a:pt x="7218" y="1567"/>
                  </a:moveTo>
                  <a:cubicBezTo>
                    <a:pt x="7306" y="1573"/>
                    <a:pt x="7392" y="1590"/>
                    <a:pt x="7476" y="1622"/>
                  </a:cubicBezTo>
                  <a:lnTo>
                    <a:pt x="8553" y="1851"/>
                  </a:lnTo>
                  <a:cubicBezTo>
                    <a:pt x="8524" y="1890"/>
                    <a:pt x="8393" y="1901"/>
                    <a:pt x="8224" y="1901"/>
                  </a:cubicBezTo>
                  <a:cubicBezTo>
                    <a:pt x="7974" y="1901"/>
                    <a:pt x="7643" y="1876"/>
                    <a:pt x="7442" y="1876"/>
                  </a:cubicBezTo>
                  <a:cubicBezTo>
                    <a:pt x="7374" y="1876"/>
                    <a:pt x="7321" y="1879"/>
                    <a:pt x="7291" y="1887"/>
                  </a:cubicBezTo>
                  <a:cubicBezTo>
                    <a:pt x="7373" y="1838"/>
                    <a:pt x="7880" y="1889"/>
                    <a:pt x="7827" y="1784"/>
                  </a:cubicBezTo>
                  <a:cubicBezTo>
                    <a:pt x="7705" y="1756"/>
                    <a:pt x="7630" y="1676"/>
                    <a:pt x="7474" y="1622"/>
                  </a:cubicBezTo>
                  <a:lnTo>
                    <a:pt x="7218" y="1567"/>
                  </a:lnTo>
                  <a:close/>
                  <a:moveTo>
                    <a:pt x="6567" y="1719"/>
                  </a:moveTo>
                  <a:cubicBezTo>
                    <a:pt x="6605" y="1719"/>
                    <a:pt x="6659" y="1723"/>
                    <a:pt x="6732" y="1733"/>
                  </a:cubicBezTo>
                  <a:cubicBezTo>
                    <a:pt x="6971" y="1860"/>
                    <a:pt x="6674" y="1883"/>
                    <a:pt x="6550" y="1930"/>
                  </a:cubicBezTo>
                  <a:lnTo>
                    <a:pt x="6550" y="1930"/>
                  </a:lnTo>
                  <a:cubicBezTo>
                    <a:pt x="6643" y="1868"/>
                    <a:pt x="6342" y="1719"/>
                    <a:pt x="6567" y="1719"/>
                  </a:cubicBezTo>
                  <a:close/>
                  <a:moveTo>
                    <a:pt x="7291" y="1887"/>
                  </a:moveTo>
                  <a:lnTo>
                    <a:pt x="7291" y="1887"/>
                  </a:lnTo>
                  <a:cubicBezTo>
                    <a:pt x="7262" y="1906"/>
                    <a:pt x="7289" y="1937"/>
                    <a:pt x="7432" y="1998"/>
                  </a:cubicBezTo>
                  <a:cubicBezTo>
                    <a:pt x="7262" y="1933"/>
                    <a:pt x="7234" y="1901"/>
                    <a:pt x="7291" y="1887"/>
                  </a:cubicBezTo>
                  <a:close/>
                  <a:moveTo>
                    <a:pt x="639" y="0"/>
                  </a:moveTo>
                  <a:lnTo>
                    <a:pt x="639" y="0"/>
                  </a:lnTo>
                  <a:cubicBezTo>
                    <a:pt x="450" y="57"/>
                    <a:pt x="406" y="141"/>
                    <a:pt x="1153" y="364"/>
                  </a:cubicBezTo>
                  <a:cubicBezTo>
                    <a:pt x="792" y="429"/>
                    <a:pt x="566" y="710"/>
                    <a:pt x="60" y="710"/>
                  </a:cubicBezTo>
                  <a:cubicBezTo>
                    <a:pt x="40" y="710"/>
                    <a:pt x="20" y="710"/>
                    <a:pt x="0" y="709"/>
                  </a:cubicBezTo>
                  <a:lnTo>
                    <a:pt x="0" y="709"/>
                  </a:lnTo>
                  <a:lnTo>
                    <a:pt x="1268" y="852"/>
                  </a:lnTo>
                  <a:lnTo>
                    <a:pt x="414" y="957"/>
                  </a:lnTo>
                  <a:cubicBezTo>
                    <a:pt x="416" y="968"/>
                    <a:pt x="425" y="976"/>
                    <a:pt x="423" y="987"/>
                  </a:cubicBezTo>
                  <a:lnTo>
                    <a:pt x="406" y="987"/>
                  </a:lnTo>
                  <a:lnTo>
                    <a:pt x="2532" y="1363"/>
                  </a:lnTo>
                  <a:cubicBezTo>
                    <a:pt x="2515" y="1352"/>
                    <a:pt x="2503" y="1344"/>
                    <a:pt x="2482" y="1336"/>
                  </a:cubicBezTo>
                  <a:lnTo>
                    <a:pt x="2482" y="1336"/>
                  </a:lnTo>
                  <a:cubicBezTo>
                    <a:pt x="2658" y="1359"/>
                    <a:pt x="2835" y="1397"/>
                    <a:pt x="3005" y="1445"/>
                  </a:cubicBezTo>
                  <a:lnTo>
                    <a:pt x="4248" y="1666"/>
                  </a:lnTo>
                  <a:cubicBezTo>
                    <a:pt x="4254" y="1655"/>
                    <a:pt x="4273" y="1649"/>
                    <a:pt x="4320" y="1649"/>
                  </a:cubicBezTo>
                  <a:cubicBezTo>
                    <a:pt x="4376" y="1649"/>
                    <a:pt x="4472" y="1659"/>
                    <a:pt x="4631" y="1681"/>
                  </a:cubicBezTo>
                  <a:lnTo>
                    <a:pt x="4574" y="1723"/>
                  </a:lnTo>
                  <a:cubicBezTo>
                    <a:pt x="6486" y="2061"/>
                    <a:pt x="8326" y="2389"/>
                    <a:pt x="10059" y="2698"/>
                  </a:cubicBezTo>
                  <a:cubicBezTo>
                    <a:pt x="10029" y="2503"/>
                    <a:pt x="9287" y="2265"/>
                    <a:pt x="9167" y="2067"/>
                  </a:cubicBezTo>
                  <a:lnTo>
                    <a:pt x="9903" y="2034"/>
                  </a:lnTo>
                  <a:cubicBezTo>
                    <a:pt x="8934" y="1746"/>
                    <a:pt x="9844" y="1689"/>
                    <a:pt x="9499" y="1468"/>
                  </a:cubicBezTo>
                  <a:cubicBezTo>
                    <a:pt x="8921" y="1371"/>
                    <a:pt x="8334" y="1273"/>
                    <a:pt x="7737" y="1174"/>
                  </a:cubicBezTo>
                  <a:cubicBezTo>
                    <a:pt x="7733" y="1182"/>
                    <a:pt x="7731" y="1191"/>
                    <a:pt x="7731" y="1201"/>
                  </a:cubicBezTo>
                  <a:lnTo>
                    <a:pt x="8265" y="1273"/>
                  </a:lnTo>
                  <a:lnTo>
                    <a:pt x="7787" y="1443"/>
                  </a:lnTo>
                  <a:lnTo>
                    <a:pt x="7964" y="1483"/>
                  </a:lnTo>
                  <a:lnTo>
                    <a:pt x="7501" y="1504"/>
                  </a:lnTo>
                  <a:cubicBezTo>
                    <a:pt x="7424" y="1411"/>
                    <a:pt x="7609" y="1403"/>
                    <a:pt x="7623" y="1302"/>
                  </a:cubicBezTo>
                  <a:lnTo>
                    <a:pt x="7623" y="1302"/>
                  </a:lnTo>
                  <a:cubicBezTo>
                    <a:pt x="7622" y="1302"/>
                    <a:pt x="7620" y="1302"/>
                    <a:pt x="7619" y="1302"/>
                  </a:cubicBezTo>
                  <a:cubicBezTo>
                    <a:pt x="7535" y="1302"/>
                    <a:pt x="7289" y="1216"/>
                    <a:pt x="7150" y="1216"/>
                  </a:cubicBezTo>
                  <a:cubicBezTo>
                    <a:pt x="7122" y="1216"/>
                    <a:pt x="7098" y="1220"/>
                    <a:pt x="7081" y="1228"/>
                  </a:cubicBezTo>
                  <a:lnTo>
                    <a:pt x="7154" y="1077"/>
                  </a:lnTo>
                  <a:lnTo>
                    <a:pt x="5060" y="730"/>
                  </a:lnTo>
                  <a:lnTo>
                    <a:pt x="5060" y="730"/>
                  </a:lnTo>
                  <a:cubicBezTo>
                    <a:pt x="4990" y="827"/>
                    <a:pt x="4925" y="917"/>
                    <a:pt x="5459" y="1056"/>
                  </a:cubicBezTo>
                  <a:cubicBezTo>
                    <a:pt x="5600" y="1192"/>
                    <a:pt x="5552" y="1233"/>
                    <a:pt x="5423" y="1233"/>
                  </a:cubicBezTo>
                  <a:cubicBezTo>
                    <a:pt x="5229" y="1233"/>
                    <a:pt x="4851" y="1140"/>
                    <a:pt x="4659" y="1140"/>
                  </a:cubicBezTo>
                  <a:cubicBezTo>
                    <a:pt x="4540" y="1140"/>
                    <a:pt x="4492" y="1175"/>
                    <a:pt x="4599" y="1289"/>
                  </a:cubicBezTo>
                  <a:cubicBezTo>
                    <a:pt x="4734" y="1322"/>
                    <a:pt x="4976" y="1377"/>
                    <a:pt x="5127" y="1377"/>
                  </a:cubicBezTo>
                  <a:cubicBezTo>
                    <a:pt x="5171" y="1377"/>
                    <a:pt x="5207" y="1372"/>
                    <a:pt x="5230" y="1361"/>
                  </a:cubicBezTo>
                  <a:cubicBezTo>
                    <a:pt x="5390" y="1421"/>
                    <a:pt x="5381" y="1437"/>
                    <a:pt x="5315" y="1437"/>
                  </a:cubicBezTo>
                  <a:cubicBezTo>
                    <a:pt x="5242" y="1437"/>
                    <a:pt x="5101" y="1417"/>
                    <a:pt x="5045" y="1417"/>
                  </a:cubicBezTo>
                  <a:cubicBezTo>
                    <a:pt x="5042" y="1417"/>
                    <a:pt x="5039" y="1418"/>
                    <a:pt x="5037" y="1418"/>
                  </a:cubicBezTo>
                  <a:cubicBezTo>
                    <a:pt x="5033" y="1418"/>
                    <a:pt x="5030" y="1418"/>
                    <a:pt x="5026" y="1418"/>
                  </a:cubicBezTo>
                  <a:cubicBezTo>
                    <a:pt x="4827" y="1418"/>
                    <a:pt x="4154" y="1209"/>
                    <a:pt x="4172" y="1064"/>
                  </a:cubicBezTo>
                  <a:lnTo>
                    <a:pt x="4172" y="1064"/>
                  </a:lnTo>
                  <a:cubicBezTo>
                    <a:pt x="4434" y="1113"/>
                    <a:pt x="4597" y="1133"/>
                    <a:pt x="4689" y="1133"/>
                  </a:cubicBezTo>
                  <a:cubicBezTo>
                    <a:pt x="5107" y="1133"/>
                    <a:pt x="4109" y="721"/>
                    <a:pt x="4238" y="593"/>
                  </a:cubicBezTo>
                  <a:lnTo>
                    <a:pt x="3287" y="436"/>
                  </a:lnTo>
                  <a:cubicBezTo>
                    <a:pt x="2993" y="440"/>
                    <a:pt x="2864" y="505"/>
                    <a:pt x="3211" y="713"/>
                  </a:cubicBezTo>
                  <a:lnTo>
                    <a:pt x="3457" y="740"/>
                  </a:lnTo>
                  <a:cubicBezTo>
                    <a:pt x="3480" y="734"/>
                    <a:pt x="3508" y="730"/>
                    <a:pt x="3543" y="730"/>
                  </a:cubicBezTo>
                  <a:cubicBezTo>
                    <a:pt x="3611" y="730"/>
                    <a:pt x="3708" y="745"/>
                    <a:pt x="3849" y="783"/>
                  </a:cubicBezTo>
                  <a:lnTo>
                    <a:pt x="3457" y="740"/>
                  </a:lnTo>
                  <a:cubicBezTo>
                    <a:pt x="3327" y="776"/>
                    <a:pt x="3365" y="902"/>
                    <a:pt x="3184" y="911"/>
                  </a:cubicBezTo>
                  <a:lnTo>
                    <a:pt x="3706" y="1081"/>
                  </a:lnTo>
                  <a:cubicBezTo>
                    <a:pt x="3817" y="1140"/>
                    <a:pt x="3659" y="1249"/>
                    <a:pt x="3506" y="1321"/>
                  </a:cubicBezTo>
                  <a:cubicBezTo>
                    <a:pt x="3588" y="1275"/>
                    <a:pt x="3573" y="1209"/>
                    <a:pt x="3251" y="1104"/>
                  </a:cubicBezTo>
                  <a:cubicBezTo>
                    <a:pt x="3047" y="1076"/>
                    <a:pt x="2692" y="1027"/>
                    <a:pt x="2485" y="1027"/>
                  </a:cubicBezTo>
                  <a:cubicBezTo>
                    <a:pt x="2416" y="1027"/>
                    <a:pt x="2364" y="1032"/>
                    <a:pt x="2339" y="1045"/>
                  </a:cubicBezTo>
                  <a:cubicBezTo>
                    <a:pt x="2269" y="902"/>
                    <a:pt x="2549" y="839"/>
                    <a:pt x="2126" y="614"/>
                  </a:cubicBezTo>
                  <a:lnTo>
                    <a:pt x="2126" y="614"/>
                  </a:lnTo>
                  <a:lnTo>
                    <a:pt x="2726" y="881"/>
                  </a:lnTo>
                  <a:lnTo>
                    <a:pt x="2681" y="589"/>
                  </a:lnTo>
                  <a:cubicBezTo>
                    <a:pt x="2403" y="525"/>
                    <a:pt x="2016" y="467"/>
                    <a:pt x="1856" y="467"/>
                  </a:cubicBezTo>
                  <a:cubicBezTo>
                    <a:pt x="1848" y="467"/>
                    <a:pt x="1841" y="467"/>
                    <a:pt x="1834" y="467"/>
                  </a:cubicBezTo>
                  <a:cubicBezTo>
                    <a:pt x="2017" y="425"/>
                    <a:pt x="2097" y="343"/>
                    <a:pt x="2135" y="246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560550" y="3306425"/>
              <a:ext cx="275" cy="100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lnTo>
                    <a:pt x="11" y="3"/>
                  </a:ln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426100" y="3867100"/>
              <a:ext cx="31150" cy="65375"/>
            </a:xfrm>
            <a:custGeom>
              <a:avLst/>
              <a:gdLst/>
              <a:ahLst/>
              <a:cxnLst/>
              <a:rect l="l" t="t" r="r" b="b"/>
              <a:pathLst>
                <a:path w="1246" h="2615" extrusionOk="0">
                  <a:moveTo>
                    <a:pt x="453" y="0"/>
                  </a:moveTo>
                  <a:cubicBezTo>
                    <a:pt x="300" y="772"/>
                    <a:pt x="148" y="1540"/>
                    <a:pt x="1" y="2303"/>
                  </a:cubicBezTo>
                  <a:cubicBezTo>
                    <a:pt x="249" y="2398"/>
                    <a:pt x="543" y="2505"/>
                    <a:pt x="817" y="2614"/>
                  </a:cubicBezTo>
                  <a:cubicBezTo>
                    <a:pt x="960" y="1779"/>
                    <a:pt x="1103" y="934"/>
                    <a:pt x="1246" y="82"/>
                  </a:cubicBezTo>
                  <a:cubicBezTo>
                    <a:pt x="1107" y="82"/>
                    <a:pt x="1006" y="97"/>
                    <a:pt x="1000" y="148"/>
                  </a:cubicBezTo>
                  <a:cubicBezTo>
                    <a:pt x="995" y="148"/>
                    <a:pt x="990" y="148"/>
                    <a:pt x="985" y="148"/>
                  </a:cubicBezTo>
                  <a:cubicBezTo>
                    <a:pt x="825" y="148"/>
                    <a:pt x="618" y="53"/>
                    <a:pt x="45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4755700" y="3498700"/>
              <a:ext cx="239125" cy="59750"/>
            </a:xfrm>
            <a:custGeom>
              <a:avLst/>
              <a:gdLst/>
              <a:ahLst/>
              <a:cxnLst/>
              <a:rect l="l" t="t" r="r" b="b"/>
              <a:pathLst>
                <a:path w="9565" h="2390" extrusionOk="0">
                  <a:moveTo>
                    <a:pt x="639" y="1"/>
                  </a:moveTo>
                  <a:lnTo>
                    <a:pt x="639" y="1"/>
                  </a:lnTo>
                  <a:cubicBezTo>
                    <a:pt x="484" y="60"/>
                    <a:pt x="686" y="239"/>
                    <a:pt x="543" y="239"/>
                  </a:cubicBezTo>
                  <a:cubicBezTo>
                    <a:pt x="483" y="239"/>
                    <a:pt x="361" y="207"/>
                    <a:pt x="124" y="121"/>
                  </a:cubicBezTo>
                  <a:lnTo>
                    <a:pt x="124" y="121"/>
                  </a:lnTo>
                  <a:cubicBezTo>
                    <a:pt x="260" y="239"/>
                    <a:pt x="770" y="442"/>
                    <a:pt x="1051" y="442"/>
                  </a:cubicBezTo>
                  <a:cubicBezTo>
                    <a:pt x="1105" y="442"/>
                    <a:pt x="1151" y="434"/>
                    <a:pt x="1184" y="417"/>
                  </a:cubicBezTo>
                  <a:lnTo>
                    <a:pt x="1184" y="417"/>
                  </a:lnTo>
                  <a:cubicBezTo>
                    <a:pt x="1252" y="536"/>
                    <a:pt x="1155" y="568"/>
                    <a:pt x="993" y="568"/>
                  </a:cubicBezTo>
                  <a:cubicBezTo>
                    <a:pt x="811" y="568"/>
                    <a:pt x="548" y="528"/>
                    <a:pt x="343" y="528"/>
                  </a:cubicBezTo>
                  <a:cubicBezTo>
                    <a:pt x="144" y="528"/>
                    <a:pt x="0" y="566"/>
                    <a:pt x="42" y="714"/>
                  </a:cubicBezTo>
                  <a:cubicBezTo>
                    <a:pt x="271" y="795"/>
                    <a:pt x="419" y="811"/>
                    <a:pt x="552" y="811"/>
                  </a:cubicBezTo>
                  <a:cubicBezTo>
                    <a:pt x="642" y="811"/>
                    <a:pt x="725" y="804"/>
                    <a:pt x="820" y="804"/>
                  </a:cubicBezTo>
                  <a:cubicBezTo>
                    <a:pt x="961" y="804"/>
                    <a:pt x="1129" y="820"/>
                    <a:pt x="1388" y="899"/>
                  </a:cubicBezTo>
                  <a:cubicBezTo>
                    <a:pt x="1381" y="953"/>
                    <a:pt x="1348" y="972"/>
                    <a:pt x="1300" y="972"/>
                  </a:cubicBezTo>
                  <a:cubicBezTo>
                    <a:pt x="1170" y="972"/>
                    <a:pt x="929" y="827"/>
                    <a:pt x="813" y="827"/>
                  </a:cubicBezTo>
                  <a:cubicBezTo>
                    <a:pt x="777" y="827"/>
                    <a:pt x="754" y="841"/>
                    <a:pt x="748" y="878"/>
                  </a:cubicBezTo>
                  <a:lnTo>
                    <a:pt x="1077" y="1157"/>
                  </a:lnTo>
                  <a:lnTo>
                    <a:pt x="1262" y="1149"/>
                  </a:lnTo>
                  <a:lnTo>
                    <a:pt x="1262" y="1149"/>
                  </a:lnTo>
                  <a:lnTo>
                    <a:pt x="896" y="1185"/>
                  </a:lnTo>
                  <a:cubicBezTo>
                    <a:pt x="2252" y="1429"/>
                    <a:pt x="3539" y="1658"/>
                    <a:pt x="4740" y="1877"/>
                  </a:cubicBezTo>
                  <a:lnTo>
                    <a:pt x="5653" y="1837"/>
                  </a:lnTo>
                  <a:lnTo>
                    <a:pt x="5552" y="1940"/>
                  </a:lnTo>
                  <a:cubicBezTo>
                    <a:pt x="5588" y="1938"/>
                    <a:pt x="5624" y="1937"/>
                    <a:pt x="5659" y="1937"/>
                  </a:cubicBezTo>
                  <a:cubicBezTo>
                    <a:pt x="6084" y="1937"/>
                    <a:pt x="6351" y="2064"/>
                    <a:pt x="6483" y="2192"/>
                  </a:cubicBezTo>
                  <a:lnTo>
                    <a:pt x="7571" y="2390"/>
                  </a:lnTo>
                  <a:cubicBezTo>
                    <a:pt x="7283" y="2232"/>
                    <a:pt x="6900" y="2064"/>
                    <a:pt x="7026" y="1874"/>
                  </a:cubicBezTo>
                  <a:lnTo>
                    <a:pt x="7026" y="1874"/>
                  </a:lnTo>
                  <a:lnTo>
                    <a:pt x="7575" y="1900"/>
                  </a:lnTo>
                  <a:lnTo>
                    <a:pt x="7062" y="1626"/>
                  </a:lnTo>
                  <a:lnTo>
                    <a:pt x="7718" y="1548"/>
                  </a:lnTo>
                  <a:lnTo>
                    <a:pt x="7718" y="1548"/>
                  </a:lnTo>
                  <a:cubicBezTo>
                    <a:pt x="9209" y="2022"/>
                    <a:pt x="7320" y="1763"/>
                    <a:pt x="8000" y="2125"/>
                  </a:cubicBezTo>
                  <a:cubicBezTo>
                    <a:pt x="8302" y="1801"/>
                    <a:pt x="9114" y="1721"/>
                    <a:pt x="9564" y="1534"/>
                  </a:cubicBezTo>
                  <a:lnTo>
                    <a:pt x="9272" y="1481"/>
                  </a:lnTo>
                  <a:cubicBezTo>
                    <a:pt x="9157" y="1491"/>
                    <a:pt x="9030" y="1571"/>
                    <a:pt x="8870" y="1571"/>
                  </a:cubicBezTo>
                  <a:cubicBezTo>
                    <a:pt x="8778" y="1571"/>
                    <a:pt x="8675" y="1544"/>
                    <a:pt x="8557" y="1462"/>
                  </a:cubicBezTo>
                  <a:cubicBezTo>
                    <a:pt x="8544" y="1427"/>
                    <a:pt x="8540" y="1389"/>
                    <a:pt x="8546" y="1353"/>
                  </a:cubicBezTo>
                  <a:cubicBezTo>
                    <a:pt x="6347" y="966"/>
                    <a:pt x="3651" y="508"/>
                    <a:pt x="63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4879925" y="3546650"/>
              <a:ext cx="8050" cy="1450"/>
            </a:xfrm>
            <a:custGeom>
              <a:avLst/>
              <a:gdLst/>
              <a:ahLst/>
              <a:cxnLst/>
              <a:rect l="l" t="t" r="r" b="b"/>
              <a:pathLst>
                <a:path w="322" h="58" extrusionOk="0">
                  <a:moveTo>
                    <a:pt x="0" y="1"/>
                  </a:moveTo>
                  <a:lnTo>
                    <a:pt x="322" y="57"/>
                  </a:lnTo>
                  <a:cubicBezTo>
                    <a:pt x="316" y="49"/>
                    <a:pt x="311" y="43"/>
                    <a:pt x="303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356500" y="4182400"/>
              <a:ext cx="43350" cy="146325"/>
            </a:xfrm>
            <a:custGeom>
              <a:avLst/>
              <a:gdLst/>
              <a:ahLst/>
              <a:cxnLst/>
              <a:rect l="l" t="t" r="r" b="b"/>
              <a:pathLst>
                <a:path w="1734" h="5853" extrusionOk="0">
                  <a:moveTo>
                    <a:pt x="867" y="0"/>
                  </a:moveTo>
                  <a:cubicBezTo>
                    <a:pt x="657" y="1228"/>
                    <a:pt x="476" y="2334"/>
                    <a:pt x="331" y="3283"/>
                  </a:cubicBezTo>
                  <a:cubicBezTo>
                    <a:pt x="392" y="3373"/>
                    <a:pt x="461" y="3455"/>
                    <a:pt x="537" y="3533"/>
                  </a:cubicBezTo>
                  <a:cubicBezTo>
                    <a:pt x="457" y="3720"/>
                    <a:pt x="360" y="3788"/>
                    <a:pt x="249" y="3844"/>
                  </a:cubicBezTo>
                  <a:cubicBezTo>
                    <a:pt x="129" y="4673"/>
                    <a:pt x="45" y="5352"/>
                    <a:pt x="1" y="5853"/>
                  </a:cubicBezTo>
                  <a:cubicBezTo>
                    <a:pt x="295" y="5836"/>
                    <a:pt x="674" y="4772"/>
                    <a:pt x="1111" y="3001"/>
                  </a:cubicBezTo>
                  <a:lnTo>
                    <a:pt x="1111" y="3001"/>
                  </a:lnTo>
                  <a:cubicBezTo>
                    <a:pt x="1082" y="3004"/>
                    <a:pt x="1056" y="3005"/>
                    <a:pt x="1032" y="3005"/>
                  </a:cubicBezTo>
                  <a:cubicBezTo>
                    <a:pt x="637" y="3005"/>
                    <a:pt x="843" y="2654"/>
                    <a:pt x="688" y="2164"/>
                  </a:cubicBezTo>
                  <a:cubicBezTo>
                    <a:pt x="696" y="2163"/>
                    <a:pt x="705" y="2162"/>
                    <a:pt x="714" y="2162"/>
                  </a:cubicBezTo>
                  <a:cubicBezTo>
                    <a:pt x="872" y="2162"/>
                    <a:pt x="1133" y="2319"/>
                    <a:pt x="1218" y="2559"/>
                  </a:cubicBezTo>
                  <a:cubicBezTo>
                    <a:pt x="1382" y="1863"/>
                    <a:pt x="1555" y="1075"/>
                    <a:pt x="1733" y="208"/>
                  </a:cubicBezTo>
                  <a:cubicBezTo>
                    <a:pt x="1456" y="151"/>
                    <a:pt x="1140" y="61"/>
                    <a:pt x="86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3485675" y="3344825"/>
              <a:ext cx="67325" cy="284775"/>
            </a:xfrm>
            <a:custGeom>
              <a:avLst/>
              <a:gdLst/>
              <a:ahLst/>
              <a:cxnLst/>
              <a:rect l="l" t="t" r="r" b="b"/>
              <a:pathLst>
                <a:path w="2693" h="11391" extrusionOk="0">
                  <a:moveTo>
                    <a:pt x="2524" y="0"/>
                  </a:moveTo>
                  <a:cubicBezTo>
                    <a:pt x="1977" y="2168"/>
                    <a:pt x="1040" y="6427"/>
                    <a:pt x="1" y="11390"/>
                  </a:cubicBezTo>
                  <a:lnTo>
                    <a:pt x="501" y="11209"/>
                  </a:lnTo>
                  <a:cubicBezTo>
                    <a:pt x="1372" y="6109"/>
                    <a:pt x="2152" y="1834"/>
                    <a:pt x="2692" y="36"/>
                  </a:cubicBezTo>
                  <a:cubicBezTo>
                    <a:pt x="2644" y="23"/>
                    <a:pt x="2587" y="11"/>
                    <a:pt x="252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429975" y="4364150"/>
              <a:ext cx="47250" cy="10525"/>
            </a:xfrm>
            <a:custGeom>
              <a:avLst/>
              <a:gdLst/>
              <a:ahLst/>
              <a:cxnLst/>
              <a:rect l="l" t="t" r="r" b="b"/>
              <a:pathLst>
                <a:path w="1890" h="421" extrusionOk="0">
                  <a:moveTo>
                    <a:pt x="440" y="0"/>
                  </a:moveTo>
                  <a:lnTo>
                    <a:pt x="440" y="0"/>
                  </a:lnTo>
                  <a:cubicBezTo>
                    <a:pt x="501" y="19"/>
                    <a:pt x="566" y="42"/>
                    <a:pt x="640" y="67"/>
                  </a:cubicBezTo>
                  <a:lnTo>
                    <a:pt x="1" y="97"/>
                  </a:lnTo>
                  <a:cubicBezTo>
                    <a:pt x="421" y="322"/>
                    <a:pt x="890" y="252"/>
                    <a:pt x="1509" y="421"/>
                  </a:cubicBezTo>
                  <a:cubicBezTo>
                    <a:pt x="1889" y="339"/>
                    <a:pt x="1527" y="244"/>
                    <a:pt x="1229" y="133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843625" y="4263450"/>
              <a:ext cx="93550" cy="22950"/>
            </a:xfrm>
            <a:custGeom>
              <a:avLst/>
              <a:gdLst/>
              <a:ahLst/>
              <a:cxnLst/>
              <a:rect l="l" t="t" r="r" b="b"/>
              <a:pathLst>
                <a:path w="3742" h="918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7" y="4"/>
                    <a:pt x="51" y="10"/>
                  </a:cubicBezTo>
                  <a:lnTo>
                    <a:pt x="51" y="10"/>
                  </a:lnTo>
                  <a:cubicBezTo>
                    <a:pt x="36" y="7"/>
                    <a:pt x="19" y="4"/>
                    <a:pt x="2" y="1"/>
                  </a:cubicBezTo>
                  <a:close/>
                  <a:moveTo>
                    <a:pt x="51" y="10"/>
                  </a:moveTo>
                  <a:lnTo>
                    <a:pt x="51" y="10"/>
                  </a:lnTo>
                  <a:cubicBezTo>
                    <a:pt x="642" y="124"/>
                    <a:pt x="74" y="312"/>
                    <a:pt x="580" y="405"/>
                  </a:cubicBezTo>
                  <a:lnTo>
                    <a:pt x="3636" y="918"/>
                  </a:lnTo>
                  <a:cubicBezTo>
                    <a:pt x="3657" y="817"/>
                    <a:pt x="3693" y="722"/>
                    <a:pt x="3741" y="634"/>
                  </a:cubicBezTo>
                  <a:cubicBezTo>
                    <a:pt x="1725" y="293"/>
                    <a:pt x="325" y="57"/>
                    <a:pt x="51" y="1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170575" y="4320925"/>
              <a:ext cx="249450" cy="45600"/>
            </a:xfrm>
            <a:custGeom>
              <a:avLst/>
              <a:gdLst/>
              <a:ahLst/>
              <a:cxnLst/>
              <a:rect l="l" t="t" r="r" b="b"/>
              <a:pathLst>
                <a:path w="9978" h="1824" extrusionOk="0">
                  <a:moveTo>
                    <a:pt x="619" y="45"/>
                  </a:moveTo>
                  <a:lnTo>
                    <a:pt x="619" y="45"/>
                  </a:lnTo>
                  <a:cubicBezTo>
                    <a:pt x="652" y="47"/>
                    <a:pt x="688" y="47"/>
                    <a:pt x="724" y="49"/>
                  </a:cubicBezTo>
                  <a:lnTo>
                    <a:pt x="629" y="53"/>
                  </a:lnTo>
                  <a:lnTo>
                    <a:pt x="619" y="45"/>
                  </a:lnTo>
                  <a:close/>
                  <a:moveTo>
                    <a:pt x="7698" y="1249"/>
                  </a:moveTo>
                  <a:cubicBezTo>
                    <a:pt x="7910" y="1249"/>
                    <a:pt x="8246" y="1394"/>
                    <a:pt x="8314" y="1475"/>
                  </a:cubicBezTo>
                  <a:cubicBezTo>
                    <a:pt x="8217" y="1499"/>
                    <a:pt x="8160" y="1509"/>
                    <a:pt x="8125" y="1509"/>
                  </a:cubicBezTo>
                  <a:cubicBezTo>
                    <a:pt x="7988" y="1509"/>
                    <a:pt x="8186" y="1352"/>
                    <a:pt x="7611" y="1260"/>
                  </a:cubicBezTo>
                  <a:cubicBezTo>
                    <a:pt x="7636" y="1253"/>
                    <a:pt x="7666" y="1249"/>
                    <a:pt x="7698" y="1249"/>
                  </a:cubicBezTo>
                  <a:close/>
                  <a:moveTo>
                    <a:pt x="554" y="0"/>
                  </a:moveTo>
                  <a:lnTo>
                    <a:pt x="554" y="0"/>
                  </a:lnTo>
                  <a:cubicBezTo>
                    <a:pt x="575" y="15"/>
                    <a:pt x="596" y="30"/>
                    <a:pt x="619" y="45"/>
                  </a:cubicBezTo>
                  <a:cubicBezTo>
                    <a:pt x="597" y="44"/>
                    <a:pt x="576" y="44"/>
                    <a:pt x="555" y="44"/>
                  </a:cubicBezTo>
                  <a:cubicBezTo>
                    <a:pt x="213" y="44"/>
                    <a:pt x="62" y="109"/>
                    <a:pt x="0" y="204"/>
                  </a:cubicBezTo>
                  <a:cubicBezTo>
                    <a:pt x="3294" y="760"/>
                    <a:pt x="6577" y="1311"/>
                    <a:pt x="8930" y="1708"/>
                  </a:cubicBezTo>
                  <a:lnTo>
                    <a:pt x="8924" y="1693"/>
                  </a:lnTo>
                  <a:lnTo>
                    <a:pt x="8924" y="1693"/>
                  </a:lnTo>
                  <a:cubicBezTo>
                    <a:pt x="8957" y="1704"/>
                    <a:pt x="8987" y="1712"/>
                    <a:pt x="9018" y="1723"/>
                  </a:cubicBezTo>
                  <a:lnTo>
                    <a:pt x="9622" y="1824"/>
                  </a:lnTo>
                  <a:cubicBezTo>
                    <a:pt x="9840" y="1811"/>
                    <a:pt x="9914" y="1706"/>
                    <a:pt x="9977" y="1588"/>
                  </a:cubicBezTo>
                  <a:cubicBezTo>
                    <a:pt x="7666" y="1197"/>
                    <a:pt x="4150" y="606"/>
                    <a:pt x="55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952075" y="4283800"/>
              <a:ext cx="196225" cy="35675"/>
            </a:xfrm>
            <a:custGeom>
              <a:avLst/>
              <a:gdLst/>
              <a:ahLst/>
              <a:cxnLst/>
              <a:rect l="l" t="t" r="r" b="b"/>
              <a:pathLst>
                <a:path w="7849" h="1427" extrusionOk="0">
                  <a:moveTo>
                    <a:pt x="2445" y="449"/>
                  </a:moveTo>
                  <a:cubicBezTo>
                    <a:pt x="2540" y="449"/>
                    <a:pt x="2683" y="475"/>
                    <a:pt x="2909" y="550"/>
                  </a:cubicBezTo>
                  <a:cubicBezTo>
                    <a:pt x="2721" y="498"/>
                    <a:pt x="2596" y="480"/>
                    <a:pt x="2505" y="480"/>
                  </a:cubicBezTo>
                  <a:cubicBezTo>
                    <a:pt x="2352" y="480"/>
                    <a:pt x="2296" y="532"/>
                    <a:pt x="2202" y="562"/>
                  </a:cubicBezTo>
                  <a:cubicBezTo>
                    <a:pt x="2260" y="523"/>
                    <a:pt x="2285" y="449"/>
                    <a:pt x="2445" y="449"/>
                  </a:cubicBezTo>
                  <a:close/>
                  <a:moveTo>
                    <a:pt x="474" y="1"/>
                  </a:moveTo>
                  <a:lnTo>
                    <a:pt x="474" y="1"/>
                  </a:lnTo>
                  <a:cubicBezTo>
                    <a:pt x="492" y="85"/>
                    <a:pt x="574" y="211"/>
                    <a:pt x="385" y="217"/>
                  </a:cubicBezTo>
                  <a:cubicBezTo>
                    <a:pt x="342" y="195"/>
                    <a:pt x="295" y="187"/>
                    <a:pt x="244" y="187"/>
                  </a:cubicBezTo>
                  <a:cubicBezTo>
                    <a:pt x="169" y="187"/>
                    <a:pt x="87" y="204"/>
                    <a:pt x="0" y="222"/>
                  </a:cubicBezTo>
                  <a:lnTo>
                    <a:pt x="2127" y="579"/>
                  </a:lnTo>
                  <a:cubicBezTo>
                    <a:pt x="2152" y="575"/>
                    <a:pt x="2177" y="571"/>
                    <a:pt x="2202" y="562"/>
                  </a:cubicBezTo>
                  <a:lnTo>
                    <a:pt x="2202" y="562"/>
                  </a:lnTo>
                  <a:cubicBezTo>
                    <a:pt x="2188" y="573"/>
                    <a:pt x="2171" y="579"/>
                    <a:pt x="2152" y="583"/>
                  </a:cubicBezTo>
                  <a:lnTo>
                    <a:pt x="7174" y="1427"/>
                  </a:lnTo>
                  <a:cubicBezTo>
                    <a:pt x="7216" y="1363"/>
                    <a:pt x="7308" y="1311"/>
                    <a:pt x="7481" y="1277"/>
                  </a:cubicBezTo>
                  <a:cubicBezTo>
                    <a:pt x="7523" y="1280"/>
                    <a:pt x="7561" y="1281"/>
                    <a:pt x="7596" y="1281"/>
                  </a:cubicBezTo>
                  <a:cubicBezTo>
                    <a:pt x="7714" y="1281"/>
                    <a:pt x="7792" y="1266"/>
                    <a:pt x="7849" y="1241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4366050" y="4173350"/>
              <a:ext cx="5800" cy="1900"/>
            </a:xfrm>
            <a:custGeom>
              <a:avLst/>
              <a:gdLst/>
              <a:ahLst/>
              <a:cxnLst/>
              <a:rect l="l" t="t" r="r" b="b"/>
              <a:pathLst>
                <a:path w="232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5"/>
                    <a:pt x="51" y="30"/>
                    <a:pt x="76" y="49"/>
                  </a:cubicBezTo>
                  <a:lnTo>
                    <a:pt x="232" y="76"/>
                  </a:lnTo>
                  <a:cubicBezTo>
                    <a:pt x="158" y="36"/>
                    <a:pt x="80" y="11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4140600" y="4130650"/>
              <a:ext cx="384875" cy="68000"/>
            </a:xfrm>
            <a:custGeom>
              <a:avLst/>
              <a:gdLst/>
              <a:ahLst/>
              <a:cxnLst/>
              <a:rect l="l" t="t" r="r" b="b"/>
              <a:pathLst>
                <a:path w="15395" h="272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8"/>
                    <a:pt x="67" y="15"/>
                    <a:pt x="100" y="21"/>
                  </a:cubicBezTo>
                  <a:lnTo>
                    <a:pt x="100" y="21"/>
                  </a:lnTo>
                  <a:cubicBezTo>
                    <a:pt x="71" y="14"/>
                    <a:pt x="38" y="8"/>
                    <a:pt x="1" y="1"/>
                  </a:cubicBezTo>
                  <a:close/>
                  <a:moveTo>
                    <a:pt x="15391" y="2522"/>
                  </a:moveTo>
                  <a:lnTo>
                    <a:pt x="15391" y="2522"/>
                  </a:lnTo>
                  <a:cubicBezTo>
                    <a:pt x="15393" y="2522"/>
                    <a:pt x="15394" y="2522"/>
                    <a:pt x="15394" y="2522"/>
                  </a:cubicBezTo>
                  <a:lnTo>
                    <a:pt x="15394" y="2522"/>
                  </a:lnTo>
                  <a:cubicBezTo>
                    <a:pt x="15393" y="2522"/>
                    <a:pt x="15392" y="2522"/>
                    <a:pt x="15391" y="2522"/>
                  </a:cubicBezTo>
                  <a:close/>
                  <a:moveTo>
                    <a:pt x="15394" y="2522"/>
                  </a:moveTo>
                  <a:cubicBezTo>
                    <a:pt x="15395" y="2522"/>
                    <a:pt x="15395" y="2522"/>
                    <a:pt x="15395" y="2522"/>
                  </a:cubicBezTo>
                  <a:cubicBezTo>
                    <a:pt x="15395" y="2522"/>
                    <a:pt x="15395" y="2522"/>
                    <a:pt x="15394" y="2522"/>
                  </a:cubicBezTo>
                  <a:close/>
                  <a:moveTo>
                    <a:pt x="100" y="21"/>
                  </a:moveTo>
                  <a:cubicBezTo>
                    <a:pt x="430" y="97"/>
                    <a:pt x="266" y="155"/>
                    <a:pt x="144" y="217"/>
                  </a:cubicBezTo>
                  <a:cubicBezTo>
                    <a:pt x="198" y="234"/>
                    <a:pt x="230" y="251"/>
                    <a:pt x="219" y="264"/>
                  </a:cubicBezTo>
                  <a:lnTo>
                    <a:pt x="1075" y="409"/>
                  </a:lnTo>
                  <a:lnTo>
                    <a:pt x="966" y="299"/>
                  </a:lnTo>
                  <a:lnTo>
                    <a:pt x="966" y="299"/>
                  </a:lnTo>
                  <a:cubicBezTo>
                    <a:pt x="1069" y="339"/>
                    <a:pt x="1168" y="388"/>
                    <a:pt x="1265" y="440"/>
                  </a:cubicBezTo>
                  <a:lnTo>
                    <a:pt x="8857" y="1717"/>
                  </a:lnTo>
                  <a:cubicBezTo>
                    <a:pt x="8934" y="1706"/>
                    <a:pt x="9014" y="1699"/>
                    <a:pt x="9097" y="1699"/>
                  </a:cubicBezTo>
                  <a:cubicBezTo>
                    <a:pt x="9241" y="1699"/>
                    <a:pt x="9393" y="1720"/>
                    <a:pt x="9555" y="1782"/>
                  </a:cubicBezTo>
                  <a:lnTo>
                    <a:pt x="9574" y="1837"/>
                  </a:lnTo>
                  <a:cubicBezTo>
                    <a:pt x="12547" y="2337"/>
                    <a:pt x="14641" y="2689"/>
                    <a:pt x="14648" y="2689"/>
                  </a:cubicBezTo>
                  <a:cubicBezTo>
                    <a:pt x="14649" y="2689"/>
                    <a:pt x="14644" y="2688"/>
                    <a:pt x="14633" y="2686"/>
                  </a:cubicBezTo>
                  <a:lnTo>
                    <a:pt x="14633" y="2686"/>
                  </a:lnTo>
                  <a:cubicBezTo>
                    <a:pt x="14777" y="2710"/>
                    <a:pt x="14890" y="2719"/>
                    <a:pt x="14980" y="2719"/>
                  </a:cubicBezTo>
                  <a:cubicBezTo>
                    <a:pt x="15388" y="2719"/>
                    <a:pt x="15315" y="2521"/>
                    <a:pt x="15385" y="2521"/>
                  </a:cubicBezTo>
                  <a:cubicBezTo>
                    <a:pt x="15387" y="2521"/>
                    <a:pt x="15389" y="2521"/>
                    <a:pt x="15391" y="2522"/>
                  </a:cubicBezTo>
                  <a:lnTo>
                    <a:pt x="15391" y="2522"/>
                  </a:lnTo>
                  <a:cubicBezTo>
                    <a:pt x="15285" y="2502"/>
                    <a:pt x="12700" y="2068"/>
                    <a:pt x="9195" y="1479"/>
                  </a:cubicBezTo>
                  <a:lnTo>
                    <a:pt x="9195" y="1479"/>
                  </a:lnTo>
                  <a:cubicBezTo>
                    <a:pt x="9269" y="1506"/>
                    <a:pt x="9292" y="1546"/>
                    <a:pt x="9218" y="1603"/>
                  </a:cubicBezTo>
                  <a:lnTo>
                    <a:pt x="8886" y="1427"/>
                  </a:lnTo>
                  <a:lnTo>
                    <a:pt x="8819" y="1414"/>
                  </a:lnTo>
                  <a:lnTo>
                    <a:pt x="8819" y="1414"/>
                  </a:lnTo>
                  <a:cubicBezTo>
                    <a:pt x="8747" y="1420"/>
                    <a:pt x="8848" y="1519"/>
                    <a:pt x="8770" y="1523"/>
                  </a:cubicBezTo>
                  <a:lnTo>
                    <a:pt x="8608" y="1384"/>
                  </a:lnTo>
                  <a:lnTo>
                    <a:pt x="8608" y="1384"/>
                  </a:lnTo>
                  <a:cubicBezTo>
                    <a:pt x="8640" y="1389"/>
                    <a:pt x="8676" y="1393"/>
                    <a:pt x="8716" y="1397"/>
                  </a:cubicBezTo>
                  <a:lnTo>
                    <a:pt x="1014" y="102"/>
                  </a:lnTo>
                  <a:cubicBezTo>
                    <a:pt x="966" y="104"/>
                    <a:pt x="915" y="106"/>
                    <a:pt x="861" y="106"/>
                  </a:cubicBezTo>
                  <a:cubicBezTo>
                    <a:pt x="658" y="106"/>
                    <a:pt x="414" y="84"/>
                    <a:pt x="100" y="2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3890975" y="4086900"/>
              <a:ext cx="9600" cy="1850"/>
            </a:xfrm>
            <a:custGeom>
              <a:avLst/>
              <a:gdLst/>
              <a:ahLst/>
              <a:cxnLst/>
              <a:rect l="l" t="t" r="r" b="b"/>
              <a:pathLst>
                <a:path w="384" h="74" extrusionOk="0">
                  <a:moveTo>
                    <a:pt x="1" y="1"/>
                  </a:moveTo>
                  <a:cubicBezTo>
                    <a:pt x="155" y="52"/>
                    <a:pt x="255" y="73"/>
                    <a:pt x="321" y="73"/>
                  </a:cubicBezTo>
                  <a:cubicBezTo>
                    <a:pt x="347" y="73"/>
                    <a:pt x="367" y="70"/>
                    <a:pt x="383" y="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3982925" y="4102375"/>
              <a:ext cx="161275" cy="34350"/>
            </a:xfrm>
            <a:custGeom>
              <a:avLst/>
              <a:gdLst/>
              <a:ahLst/>
              <a:cxnLst/>
              <a:rect l="l" t="t" r="r" b="b"/>
              <a:pathLst>
                <a:path w="6451" h="1374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126"/>
                    <a:pt x="285" y="259"/>
                    <a:pt x="325" y="351"/>
                  </a:cubicBezTo>
                  <a:lnTo>
                    <a:pt x="6402" y="1374"/>
                  </a:lnTo>
                  <a:cubicBezTo>
                    <a:pt x="6417" y="1365"/>
                    <a:pt x="6432" y="1357"/>
                    <a:pt x="6451" y="1348"/>
                  </a:cubicBezTo>
                  <a:cubicBezTo>
                    <a:pt x="6235" y="1279"/>
                    <a:pt x="5643" y="1192"/>
                    <a:pt x="5647" y="1192"/>
                  </a:cubicBezTo>
                  <a:lnTo>
                    <a:pt x="5647" y="1192"/>
                  </a:lnTo>
                  <a:cubicBezTo>
                    <a:pt x="5648" y="1192"/>
                    <a:pt x="5677" y="1196"/>
                    <a:pt x="5744" y="1205"/>
                  </a:cubicBezTo>
                  <a:cubicBezTo>
                    <a:pt x="5765" y="1083"/>
                    <a:pt x="6369" y="1201"/>
                    <a:pt x="6201" y="10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3872375" y="4083750"/>
              <a:ext cx="39975" cy="11750"/>
            </a:xfrm>
            <a:custGeom>
              <a:avLst/>
              <a:gdLst/>
              <a:ahLst/>
              <a:cxnLst/>
              <a:rect l="l" t="t" r="r" b="b"/>
              <a:pathLst>
                <a:path w="1599" h="4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694" y="118"/>
                    <a:pt x="766" y="367"/>
                    <a:pt x="455" y="367"/>
                  </a:cubicBezTo>
                  <a:cubicBezTo>
                    <a:pt x="419" y="367"/>
                    <a:pt x="378" y="363"/>
                    <a:pt x="332" y="356"/>
                  </a:cubicBezTo>
                  <a:lnTo>
                    <a:pt x="332" y="356"/>
                  </a:lnTo>
                  <a:lnTo>
                    <a:pt x="1012" y="470"/>
                  </a:lnTo>
                  <a:cubicBezTo>
                    <a:pt x="1281" y="445"/>
                    <a:pt x="1599" y="428"/>
                    <a:pt x="736" y="125"/>
                  </a:cubicBezTo>
                  <a:cubicBezTo>
                    <a:pt x="271" y="47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880400" y="4092600"/>
              <a:ext cx="300" cy="75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2" y="1"/>
                  </a:moveTo>
                  <a:cubicBezTo>
                    <a:pt x="0" y="1"/>
                    <a:pt x="2" y="1"/>
                    <a:pt x="7" y="2"/>
                  </a:cubicBezTo>
                  <a:lnTo>
                    <a:pt x="11" y="2"/>
                  </a:lnTo>
                  <a:cubicBezTo>
                    <a:pt x="6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904025" y="3904225"/>
              <a:ext cx="650050" cy="115000"/>
            </a:xfrm>
            <a:custGeom>
              <a:avLst/>
              <a:gdLst/>
              <a:ahLst/>
              <a:cxnLst/>
              <a:rect l="l" t="t" r="r" b="b"/>
              <a:pathLst>
                <a:path w="26002" h="4600" extrusionOk="0">
                  <a:moveTo>
                    <a:pt x="0" y="0"/>
                  </a:moveTo>
                  <a:cubicBezTo>
                    <a:pt x="63" y="19"/>
                    <a:pt x="654" y="408"/>
                    <a:pt x="598" y="408"/>
                  </a:cubicBezTo>
                  <a:cubicBezTo>
                    <a:pt x="598" y="408"/>
                    <a:pt x="598" y="408"/>
                    <a:pt x="597" y="408"/>
                  </a:cubicBezTo>
                  <a:lnTo>
                    <a:pt x="597" y="408"/>
                  </a:lnTo>
                  <a:cubicBezTo>
                    <a:pt x="654" y="421"/>
                    <a:pt x="25442" y="4581"/>
                    <a:pt x="25450" y="4581"/>
                  </a:cubicBezTo>
                  <a:cubicBezTo>
                    <a:pt x="25450" y="4581"/>
                    <a:pt x="25445" y="4580"/>
                    <a:pt x="25436" y="4578"/>
                  </a:cubicBezTo>
                  <a:lnTo>
                    <a:pt x="25436" y="4578"/>
                  </a:lnTo>
                  <a:cubicBezTo>
                    <a:pt x="25525" y="4593"/>
                    <a:pt x="25596" y="4600"/>
                    <a:pt x="25651" y="4600"/>
                  </a:cubicBezTo>
                  <a:cubicBezTo>
                    <a:pt x="26002" y="4600"/>
                    <a:pt x="25696" y="4330"/>
                    <a:pt x="25444" y="4286"/>
                  </a:cubicBezTo>
                  <a:lnTo>
                    <a:pt x="25444" y="4286"/>
                  </a:lnTo>
                  <a:cubicBezTo>
                    <a:pt x="25445" y="4286"/>
                    <a:pt x="25446" y="4286"/>
                    <a:pt x="25446" y="4286"/>
                  </a:cubicBezTo>
                  <a:cubicBezTo>
                    <a:pt x="25425" y="4286"/>
                    <a:pt x="444" y="8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4151025" y="3765950"/>
              <a:ext cx="19100" cy="6000"/>
            </a:xfrm>
            <a:custGeom>
              <a:avLst/>
              <a:gdLst/>
              <a:ahLst/>
              <a:cxnLst/>
              <a:rect l="l" t="t" r="r" b="b"/>
              <a:pathLst>
                <a:path w="764" h="240" extrusionOk="0">
                  <a:moveTo>
                    <a:pt x="309" y="0"/>
                  </a:moveTo>
                  <a:cubicBezTo>
                    <a:pt x="276" y="2"/>
                    <a:pt x="240" y="7"/>
                    <a:pt x="206" y="11"/>
                  </a:cubicBezTo>
                  <a:cubicBezTo>
                    <a:pt x="212" y="56"/>
                    <a:pt x="180" y="87"/>
                    <a:pt x="71" y="87"/>
                  </a:cubicBezTo>
                  <a:cubicBezTo>
                    <a:pt x="53" y="87"/>
                    <a:pt x="33" y="86"/>
                    <a:pt x="11" y="84"/>
                  </a:cubicBezTo>
                  <a:cubicBezTo>
                    <a:pt x="4" y="93"/>
                    <a:pt x="0" y="101"/>
                    <a:pt x="0" y="112"/>
                  </a:cubicBezTo>
                  <a:lnTo>
                    <a:pt x="764" y="24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67275" y="3731300"/>
              <a:ext cx="86300" cy="19800"/>
            </a:xfrm>
            <a:custGeom>
              <a:avLst/>
              <a:gdLst/>
              <a:ahLst/>
              <a:cxnLst/>
              <a:rect l="l" t="t" r="r" b="b"/>
              <a:pathLst>
                <a:path w="3452" h="792" extrusionOk="0">
                  <a:moveTo>
                    <a:pt x="229" y="0"/>
                  </a:moveTo>
                  <a:cubicBezTo>
                    <a:pt x="185" y="84"/>
                    <a:pt x="0" y="131"/>
                    <a:pt x="55" y="272"/>
                  </a:cubicBezTo>
                  <a:lnTo>
                    <a:pt x="2469" y="677"/>
                  </a:lnTo>
                  <a:cubicBezTo>
                    <a:pt x="2438" y="633"/>
                    <a:pt x="2381" y="589"/>
                    <a:pt x="2278" y="545"/>
                  </a:cubicBezTo>
                  <a:lnTo>
                    <a:pt x="2278" y="545"/>
                  </a:lnTo>
                  <a:lnTo>
                    <a:pt x="3436" y="791"/>
                  </a:lnTo>
                  <a:cubicBezTo>
                    <a:pt x="3451" y="692"/>
                    <a:pt x="3102" y="560"/>
                    <a:pt x="2663" y="431"/>
                  </a:cubicBezTo>
                  <a:lnTo>
                    <a:pt x="2663" y="431"/>
                  </a:lnTo>
                  <a:lnTo>
                    <a:pt x="3201" y="507"/>
                  </a:lnTo>
                  <a:cubicBezTo>
                    <a:pt x="3157" y="499"/>
                    <a:pt x="3117" y="488"/>
                    <a:pt x="3073" y="478"/>
                  </a:cubicBezTo>
                  <a:cubicBezTo>
                    <a:pt x="2196" y="330"/>
                    <a:pt x="1405" y="198"/>
                    <a:pt x="736" y="84"/>
                  </a:cubicBezTo>
                  <a:lnTo>
                    <a:pt x="736" y="84"/>
                  </a:lnTo>
                  <a:lnTo>
                    <a:pt x="772" y="173"/>
                  </a:lnTo>
                  <a:cubicBezTo>
                    <a:pt x="746" y="178"/>
                    <a:pt x="723" y="181"/>
                    <a:pt x="702" y="181"/>
                  </a:cubicBezTo>
                  <a:cubicBezTo>
                    <a:pt x="595" y="181"/>
                    <a:pt x="544" y="114"/>
                    <a:pt x="475" y="40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4057750" y="3745550"/>
              <a:ext cx="36150" cy="12000"/>
            </a:xfrm>
            <a:custGeom>
              <a:avLst/>
              <a:gdLst/>
              <a:ahLst/>
              <a:cxnLst/>
              <a:rect l="l" t="t" r="r" b="b"/>
              <a:pathLst>
                <a:path w="1446" h="480" extrusionOk="0">
                  <a:moveTo>
                    <a:pt x="0" y="0"/>
                  </a:moveTo>
                  <a:lnTo>
                    <a:pt x="0" y="0"/>
                  </a:lnTo>
                  <a:cubicBezTo>
                    <a:pt x="196" y="131"/>
                    <a:pt x="371" y="259"/>
                    <a:pt x="478" y="381"/>
                  </a:cubicBezTo>
                  <a:lnTo>
                    <a:pt x="1071" y="480"/>
                  </a:lnTo>
                  <a:cubicBezTo>
                    <a:pt x="1117" y="387"/>
                    <a:pt x="1311" y="320"/>
                    <a:pt x="1445" y="2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127350" y="3758225"/>
              <a:ext cx="28850" cy="9850"/>
            </a:xfrm>
            <a:custGeom>
              <a:avLst/>
              <a:gdLst/>
              <a:ahLst/>
              <a:cxnLst/>
              <a:rect l="l" t="t" r="r" b="b"/>
              <a:pathLst>
                <a:path w="1154" h="394" extrusionOk="0">
                  <a:moveTo>
                    <a:pt x="226" y="0"/>
                  </a:moveTo>
                  <a:lnTo>
                    <a:pt x="226" y="0"/>
                  </a:lnTo>
                  <a:cubicBezTo>
                    <a:pt x="1" y="46"/>
                    <a:pt x="325" y="271"/>
                    <a:pt x="613" y="339"/>
                  </a:cubicBezTo>
                  <a:cubicBezTo>
                    <a:pt x="726" y="364"/>
                    <a:pt x="842" y="383"/>
                    <a:pt x="958" y="393"/>
                  </a:cubicBezTo>
                  <a:cubicBezTo>
                    <a:pt x="989" y="360"/>
                    <a:pt x="1065" y="334"/>
                    <a:pt x="1153" y="320"/>
                  </a:cubicBezTo>
                  <a:cubicBezTo>
                    <a:pt x="1147" y="271"/>
                    <a:pt x="1099" y="206"/>
                    <a:pt x="1057" y="14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3928475" y="3723725"/>
              <a:ext cx="17250" cy="7650"/>
            </a:xfrm>
            <a:custGeom>
              <a:avLst/>
              <a:gdLst/>
              <a:ahLst/>
              <a:cxnLst/>
              <a:rect l="l" t="t" r="r" b="b"/>
              <a:pathLst>
                <a:path w="690" h="306" extrusionOk="0">
                  <a:moveTo>
                    <a:pt x="0" y="0"/>
                  </a:moveTo>
                  <a:lnTo>
                    <a:pt x="0" y="0"/>
                  </a:lnTo>
                  <a:cubicBezTo>
                    <a:pt x="168" y="34"/>
                    <a:pt x="356" y="198"/>
                    <a:pt x="469" y="305"/>
                  </a:cubicBezTo>
                  <a:cubicBezTo>
                    <a:pt x="549" y="242"/>
                    <a:pt x="633" y="179"/>
                    <a:pt x="690" y="1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171825" y="3765150"/>
              <a:ext cx="87000" cy="19325"/>
            </a:xfrm>
            <a:custGeom>
              <a:avLst/>
              <a:gdLst/>
              <a:ahLst/>
              <a:cxnLst/>
              <a:rect l="l" t="t" r="r" b="b"/>
              <a:pathLst>
                <a:path w="3480" h="773" extrusionOk="0">
                  <a:moveTo>
                    <a:pt x="98" y="1"/>
                  </a:moveTo>
                  <a:lnTo>
                    <a:pt x="1" y="282"/>
                  </a:lnTo>
                  <a:lnTo>
                    <a:pt x="2091" y="634"/>
                  </a:lnTo>
                  <a:cubicBezTo>
                    <a:pt x="2114" y="635"/>
                    <a:pt x="2136" y="635"/>
                    <a:pt x="2157" y="635"/>
                  </a:cubicBezTo>
                  <a:cubicBezTo>
                    <a:pt x="2347" y="635"/>
                    <a:pt x="2427" y="589"/>
                    <a:pt x="2266" y="449"/>
                  </a:cubicBezTo>
                  <a:lnTo>
                    <a:pt x="2266" y="449"/>
                  </a:lnTo>
                  <a:lnTo>
                    <a:pt x="3134" y="754"/>
                  </a:lnTo>
                  <a:cubicBezTo>
                    <a:pt x="3212" y="767"/>
                    <a:pt x="3266" y="773"/>
                    <a:pt x="3303" y="773"/>
                  </a:cubicBezTo>
                  <a:cubicBezTo>
                    <a:pt x="3480" y="773"/>
                    <a:pt x="3260" y="641"/>
                    <a:pt x="3341" y="596"/>
                  </a:cubicBezTo>
                  <a:cubicBezTo>
                    <a:pt x="3143" y="543"/>
                    <a:pt x="2970" y="499"/>
                    <a:pt x="2823" y="459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4273525" y="3781925"/>
              <a:ext cx="109325" cy="23900"/>
            </a:xfrm>
            <a:custGeom>
              <a:avLst/>
              <a:gdLst/>
              <a:ahLst/>
              <a:cxnLst/>
              <a:rect l="l" t="t" r="r" b="b"/>
              <a:pathLst>
                <a:path w="4373" h="95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106"/>
                    <a:pt x="15" y="211"/>
                    <a:pt x="55" y="305"/>
                  </a:cubicBezTo>
                  <a:lnTo>
                    <a:pt x="3914" y="955"/>
                  </a:lnTo>
                  <a:cubicBezTo>
                    <a:pt x="4061" y="871"/>
                    <a:pt x="4215" y="798"/>
                    <a:pt x="4372" y="734"/>
                  </a:cubicBezTo>
                  <a:lnTo>
                    <a:pt x="2459" y="413"/>
                  </a:lnTo>
                  <a:lnTo>
                    <a:pt x="2459" y="413"/>
                  </a:lnTo>
                  <a:cubicBezTo>
                    <a:pt x="2463" y="421"/>
                    <a:pt x="2467" y="429"/>
                    <a:pt x="2472" y="436"/>
                  </a:cubicBezTo>
                  <a:lnTo>
                    <a:pt x="2472" y="436"/>
                  </a:lnTo>
                  <a:lnTo>
                    <a:pt x="2450" y="41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4393600" y="3802125"/>
              <a:ext cx="142350" cy="31350"/>
            </a:xfrm>
            <a:custGeom>
              <a:avLst/>
              <a:gdLst/>
              <a:ahLst/>
              <a:cxnLst/>
              <a:rect l="l" t="t" r="r" b="b"/>
              <a:pathLst>
                <a:path w="5694" h="1254" extrusionOk="0">
                  <a:moveTo>
                    <a:pt x="0" y="0"/>
                  </a:moveTo>
                  <a:lnTo>
                    <a:pt x="0" y="0"/>
                  </a:lnTo>
                  <a:cubicBezTo>
                    <a:pt x="68" y="99"/>
                    <a:pt x="211" y="229"/>
                    <a:pt x="301" y="347"/>
                  </a:cubicBezTo>
                  <a:lnTo>
                    <a:pt x="2225" y="669"/>
                  </a:lnTo>
                  <a:cubicBezTo>
                    <a:pt x="2243" y="656"/>
                    <a:pt x="2270" y="650"/>
                    <a:pt x="2304" y="650"/>
                  </a:cubicBezTo>
                  <a:cubicBezTo>
                    <a:pt x="2408" y="650"/>
                    <a:pt x="2579" y="704"/>
                    <a:pt x="2764" y="759"/>
                  </a:cubicBezTo>
                  <a:lnTo>
                    <a:pt x="3460" y="877"/>
                  </a:lnTo>
                  <a:lnTo>
                    <a:pt x="3483" y="877"/>
                  </a:lnTo>
                  <a:cubicBezTo>
                    <a:pt x="3480" y="878"/>
                    <a:pt x="3476" y="878"/>
                    <a:pt x="3473" y="878"/>
                  </a:cubicBezTo>
                  <a:cubicBezTo>
                    <a:pt x="3469" y="878"/>
                    <a:pt x="3466" y="878"/>
                    <a:pt x="3464" y="879"/>
                  </a:cubicBezTo>
                  <a:lnTo>
                    <a:pt x="4036" y="974"/>
                  </a:lnTo>
                  <a:cubicBezTo>
                    <a:pt x="3822" y="864"/>
                    <a:pt x="4049" y="778"/>
                    <a:pt x="4059" y="705"/>
                  </a:cubicBezTo>
                  <a:lnTo>
                    <a:pt x="4591" y="827"/>
                  </a:lnTo>
                  <a:lnTo>
                    <a:pt x="4410" y="1037"/>
                  </a:lnTo>
                  <a:lnTo>
                    <a:pt x="5693" y="1253"/>
                  </a:lnTo>
                  <a:cubicBezTo>
                    <a:pt x="5500" y="1150"/>
                    <a:pt x="5296" y="1047"/>
                    <a:pt x="5567" y="938"/>
                  </a:cubicBezTo>
                  <a:lnTo>
                    <a:pt x="5439" y="915"/>
                  </a:lnTo>
                  <a:cubicBezTo>
                    <a:pt x="5287" y="925"/>
                    <a:pt x="5109" y="930"/>
                    <a:pt x="5029" y="953"/>
                  </a:cubicBezTo>
                  <a:cubicBezTo>
                    <a:pt x="5035" y="906"/>
                    <a:pt x="5100" y="881"/>
                    <a:pt x="5193" y="8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976725" y="3547175"/>
              <a:ext cx="102600" cy="24225"/>
            </a:xfrm>
            <a:custGeom>
              <a:avLst/>
              <a:gdLst/>
              <a:ahLst/>
              <a:cxnLst/>
              <a:rect l="l" t="t" r="r" b="b"/>
              <a:pathLst>
                <a:path w="4104" h="969" extrusionOk="0">
                  <a:moveTo>
                    <a:pt x="1" y="1"/>
                  </a:moveTo>
                  <a:lnTo>
                    <a:pt x="5" y="55"/>
                  </a:lnTo>
                  <a:lnTo>
                    <a:pt x="545" y="131"/>
                  </a:lnTo>
                  <a:cubicBezTo>
                    <a:pt x="709" y="217"/>
                    <a:pt x="857" y="331"/>
                    <a:pt x="981" y="468"/>
                  </a:cubicBezTo>
                  <a:lnTo>
                    <a:pt x="3944" y="968"/>
                  </a:lnTo>
                  <a:cubicBezTo>
                    <a:pt x="3994" y="941"/>
                    <a:pt x="4049" y="918"/>
                    <a:pt x="4104" y="903"/>
                  </a:cubicBezTo>
                  <a:lnTo>
                    <a:pt x="3569" y="779"/>
                  </a:lnTo>
                  <a:cubicBezTo>
                    <a:pt x="3521" y="703"/>
                    <a:pt x="3612" y="661"/>
                    <a:pt x="3721" y="627"/>
                  </a:cubicBezTo>
                  <a:lnTo>
                    <a:pt x="1124" y="190"/>
                  </a:lnTo>
                  <a:cubicBezTo>
                    <a:pt x="1111" y="194"/>
                    <a:pt x="1098" y="198"/>
                    <a:pt x="1086" y="205"/>
                  </a:cubicBezTo>
                  <a:lnTo>
                    <a:pt x="1031" y="1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4085625" y="3565525"/>
              <a:ext cx="20300" cy="4700"/>
            </a:xfrm>
            <a:custGeom>
              <a:avLst/>
              <a:gdLst/>
              <a:ahLst/>
              <a:cxnLst/>
              <a:rect l="l" t="t" r="r" b="b"/>
              <a:pathLst>
                <a:path w="812" h="18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85"/>
                    <a:pt x="183" y="160"/>
                    <a:pt x="479" y="186"/>
                  </a:cubicBezTo>
                  <a:cubicBezTo>
                    <a:pt x="501" y="187"/>
                    <a:pt x="522" y="187"/>
                    <a:pt x="542" y="187"/>
                  </a:cubicBezTo>
                  <a:cubicBezTo>
                    <a:pt x="670" y="187"/>
                    <a:pt x="750" y="165"/>
                    <a:pt x="812" y="1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4106550" y="3569675"/>
              <a:ext cx="234550" cy="44150"/>
            </a:xfrm>
            <a:custGeom>
              <a:avLst/>
              <a:gdLst/>
              <a:ahLst/>
              <a:cxnLst/>
              <a:rect l="l" t="t" r="r" b="b"/>
              <a:pathLst>
                <a:path w="9382" h="1766" extrusionOk="0">
                  <a:moveTo>
                    <a:pt x="145" y="1"/>
                  </a:moveTo>
                  <a:cubicBezTo>
                    <a:pt x="0" y="64"/>
                    <a:pt x="46" y="190"/>
                    <a:pt x="44" y="287"/>
                  </a:cubicBezTo>
                  <a:lnTo>
                    <a:pt x="458" y="356"/>
                  </a:lnTo>
                  <a:cubicBezTo>
                    <a:pt x="468" y="340"/>
                    <a:pt x="494" y="331"/>
                    <a:pt x="545" y="331"/>
                  </a:cubicBezTo>
                  <a:cubicBezTo>
                    <a:pt x="597" y="331"/>
                    <a:pt x="673" y="340"/>
                    <a:pt x="782" y="362"/>
                  </a:cubicBezTo>
                  <a:cubicBezTo>
                    <a:pt x="799" y="381"/>
                    <a:pt x="816" y="400"/>
                    <a:pt x="833" y="419"/>
                  </a:cubicBezTo>
                  <a:lnTo>
                    <a:pt x="8824" y="1765"/>
                  </a:lnTo>
                  <a:cubicBezTo>
                    <a:pt x="8986" y="1643"/>
                    <a:pt x="9180" y="1572"/>
                    <a:pt x="9382" y="1555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91075" y="3574025"/>
              <a:ext cx="14125" cy="2400"/>
            </a:xfrm>
            <a:custGeom>
              <a:avLst/>
              <a:gdLst/>
              <a:ahLst/>
              <a:cxnLst/>
              <a:rect l="l" t="t" r="r" b="b"/>
              <a:pathLst>
                <a:path w="565" h="96" extrusionOk="0">
                  <a:moveTo>
                    <a:pt x="54" y="0"/>
                  </a:moveTo>
                  <a:cubicBezTo>
                    <a:pt x="36" y="0"/>
                    <a:pt x="18" y="1"/>
                    <a:pt x="1" y="1"/>
                  </a:cubicBezTo>
                  <a:lnTo>
                    <a:pt x="564" y="96"/>
                  </a:lnTo>
                  <a:cubicBezTo>
                    <a:pt x="516" y="71"/>
                    <a:pt x="468" y="50"/>
                    <a:pt x="415" y="35"/>
                  </a:cubicBezTo>
                  <a:cubicBezTo>
                    <a:pt x="296" y="13"/>
                    <a:pt x="175" y="0"/>
                    <a:pt x="5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367725" y="3613000"/>
              <a:ext cx="239975" cy="46125"/>
            </a:xfrm>
            <a:custGeom>
              <a:avLst/>
              <a:gdLst/>
              <a:ahLst/>
              <a:cxnLst/>
              <a:rect l="l" t="t" r="r" b="b"/>
              <a:pathLst>
                <a:path w="9599" h="1845" extrusionOk="0">
                  <a:moveTo>
                    <a:pt x="1" y="1"/>
                  </a:moveTo>
                  <a:lnTo>
                    <a:pt x="1" y="1"/>
                  </a:lnTo>
                  <a:cubicBezTo>
                    <a:pt x="255" y="95"/>
                    <a:pt x="499" y="179"/>
                    <a:pt x="705" y="226"/>
                  </a:cubicBezTo>
                  <a:cubicBezTo>
                    <a:pt x="802" y="236"/>
                    <a:pt x="907" y="249"/>
                    <a:pt x="1019" y="263"/>
                  </a:cubicBezTo>
                  <a:cubicBezTo>
                    <a:pt x="911" y="263"/>
                    <a:pt x="806" y="251"/>
                    <a:pt x="703" y="226"/>
                  </a:cubicBezTo>
                  <a:cubicBezTo>
                    <a:pt x="590" y="215"/>
                    <a:pt x="488" y="208"/>
                    <a:pt x="404" y="208"/>
                  </a:cubicBezTo>
                  <a:cubicBezTo>
                    <a:pt x="213" y="208"/>
                    <a:pt x="112" y="242"/>
                    <a:pt x="173" y="335"/>
                  </a:cubicBezTo>
                  <a:cubicBezTo>
                    <a:pt x="5053" y="1156"/>
                    <a:pt x="9147" y="1845"/>
                    <a:pt x="9153" y="1845"/>
                  </a:cubicBezTo>
                  <a:cubicBezTo>
                    <a:pt x="9153" y="1845"/>
                    <a:pt x="9149" y="1844"/>
                    <a:pt x="9140" y="1843"/>
                  </a:cubicBezTo>
                  <a:lnTo>
                    <a:pt x="9140" y="1843"/>
                  </a:lnTo>
                  <a:cubicBezTo>
                    <a:pt x="9144" y="1843"/>
                    <a:pt x="9147" y="1843"/>
                    <a:pt x="9151" y="1843"/>
                  </a:cubicBezTo>
                  <a:cubicBezTo>
                    <a:pt x="9202" y="1843"/>
                    <a:pt x="9276" y="1804"/>
                    <a:pt x="9351" y="1759"/>
                  </a:cubicBezTo>
                  <a:lnTo>
                    <a:pt x="9338" y="1759"/>
                  </a:lnTo>
                  <a:lnTo>
                    <a:pt x="9355" y="1757"/>
                  </a:lnTo>
                  <a:cubicBezTo>
                    <a:pt x="9435" y="1710"/>
                    <a:pt x="9508" y="1656"/>
                    <a:pt x="9557" y="1633"/>
                  </a:cubicBezTo>
                  <a:lnTo>
                    <a:pt x="9452" y="1607"/>
                  </a:lnTo>
                  <a:lnTo>
                    <a:pt x="9557" y="1630"/>
                  </a:lnTo>
                  <a:cubicBezTo>
                    <a:pt x="9569" y="1622"/>
                    <a:pt x="9584" y="1618"/>
                    <a:pt x="9599" y="1616"/>
                  </a:cubicBezTo>
                  <a:cubicBezTo>
                    <a:pt x="9534" y="1605"/>
                    <a:pt x="5136" y="865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2440" name="Google Shape;2440;p34"/>
          <p:cNvGrpSpPr/>
          <p:nvPr/>
        </p:nvGrpSpPr>
        <p:grpSpPr>
          <a:xfrm>
            <a:off x="6454702" y="873448"/>
            <a:ext cx="550217" cy="500564"/>
            <a:chOff x="560994" y="2900409"/>
            <a:chExt cx="713918" cy="649325"/>
          </a:xfrm>
        </p:grpSpPr>
        <p:sp>
          <p:nvSpPr>
            <p:cNvPr id="2441" name="Google Shape;2441;p34"/>
            <p:cNvSpPr/>
            <p:nvPr/>
          </p:nvSpPr>
          <p:spPr>
            <a:xfrm>
              <a:off x="560994" y="2907216"/>
              <a:ext cx="713918" cy="635754"/>
            </a:xfrm>
            <a:custGeom>
              <a:avLst/>
              <a:gdLst/>
              <a:ahLst/>
              <a:cxnLst/>
              <a:rect l="l" t="t" r="r" b="b"/>
              <a:pathLst>
                <a:path w="14100" h="12555" extrusionOk="0">
                  <a:moveTo>
                    <a:pt x="7253" y="1"/>
                  </a:moveTo>
                  <a:cubicBezTo>
                    <a:pt x="6735" y="1"/>
                    <a:pt x="6217" y="264"/>
                    <a:pt x="5986" y="802"/>
                  </a:cubicBezTo>
                  <a:cubicBezTo>
                    <a:pt x="5770" y="1306"/>
                    <a:pt x="5255" y="1603"/>
                    <a:pt x="4716" y="1603"/>
                  </a:cubicBezTo>
                  <a:cubicBezTo>
                    <a:pt x="4498" y="1603"/>
                    <a:pt x="4277" y="1555"/>
                    <a:pt x="4069" y="1451"/>
                  </a:cubicBezTo>
                  <a:cubicBezTo>
                    <a:pt x="3852" y="1344"/>
                    <a:pt x="3631" y="1296"/>
                    <a:pt x="3418" y="1296"/>
                  </a:cubicBezTo>
                  <a:cubicBezTo>
                    <a:pt x="2505" y="1296"/>
                    <a:pt x="1750" y="2182"/>
                    <a:pt x="2163" y="3088"/>
                  </a:cubicBezTo>
                  <a:cubicBezTo>
                    <a:pt x="2483" y="3790"/>
                    <a:pt x="2085" y="4595"/>
                    <a:pt x="1306" y="4817"/>
                  </a:cubicBezTo>
                  <a:cubicBezTo>
                    <a:pt x="70" y="5172"/>
                    <a:pt x="0" y="6783"/>
                    <a:pt x="1201" y="7242"/>
                  </a:cubicBezTo>
                  <a:cubicBezTo>
                    <a:pt x="1959" y="7530"/>
                    <a:pt x="2286" y="8364"/>
                    <a:pt x="1908" y="9039"/>
                  </a:cubicBezTo>
                  <a:cubicBezTo>
                    <a:pt x="1398" y="9941"/>
                    <a:pt x="2159" y="10935"/>
                    <a:pt x="3127" y="10935"/>
                  </a:cubicBezTo>
                  <a:cubicBezTo>
                    <a:pt x="3302" y="10935"/>
                    <a:pt x="3485" y="10903"/>
                    <a:pt x="3668" y="10831"/>
                  </a:cubicBezTo>
                  <a:cubicBezTo>
                    <a:pt x="3842" y="10762"/>
                    <a:pt x="4023" y="10729"/>
                    <a:pt x="4200" y="10729"/>
                  </a:cubicBezTo>
                  <a:cubicBezTo>
                    <a:pt x="4785" y="10729"/>
                    <a:pt x="5336" y="11082"/>
                    <a:pt x="5522" y="11642"/>
                  </a:cubicBezTo>
                  <a:cubicBezTo>
                    <a:pt x="5723" y="12245"/>
                    <a:pt x="6286" y="12555"/>
                    <a:pt x="6848" y="12555"/>
                  </a:cubicBezTo>
                  <a:cubicBezTo>
                    <a:pt x="7366" y="12555"/>
                    <a:pt x="7883" y="12292"/>
                    <a:pt x="8114" y="11753"/>
                  </a:cubicBezTo>
                  <a:cubicBezTo>
                    <a:pt x="8331" y="11249"/>
                    <a:pt x="8846" y="10951"/>
                    <a:pt x="9385" y="10951"/>
                  </a:cubicBezTo>
                  <a:cubicBezTo>
                    <a:pt x="9603" y="10951"/>
                    <a:pt x="9824" y="11000"/>
                    <a:pt x="10031" y="11102"/>
                  </a:cubicBezTo>
                  <a:cubicBezTo>
                    <a:pt x="10249" y="11210"/>
                    <a:pt x="10471" y="11259"/>
                    <a:pt x="10685" y="11259"/>
                  </a:cubicBezTo>
                  <a:cubicBezTo>
                    <a:pt x="11596" y="11259"/>
                    <a:pt x="12350" y="10373"/>
                    <a:pt x="11937" y="9468"/>
                  </a:cubicBezTo>
                  <a:cubicBezTo>
                    <a:pt x="11617" y="8765"/>
                    <a:pt x="12016" y="7959"/>
                    <a:pt x="12795" y="7736"/>
                  </a:cubicBezTo>
                  <a:cubicBezTo>
                    <a:pt x="14030" y="7384"/>
                    <a:pt x="14100" y="5770"/>
                    <a:pt x="12897" y="5313"/>
                  </a:cubicBezTo>
                  <a:cubicBezTo>
                    <a:pt x="12141" y="5026"/>
                    <a:pt x="11812" y="4189"/>
                    <a:pt x="12192" y="3517"/>
                  </a:cubicBezTo>
                  <a:cubicBezTo>
                    <a:pt x="12702" y="2613"/>
                    <a:pt x="11943" y="1619"/>
                    <a:pt x="10976" y="1619"/>
                  </a:cubicBezTo>
                  <a:cubicBezTo>
                    <a:pt x="10799" y="1619"/>
                    <a:pt x="10616" y="1652"/>
                    <a:pt x="10432" y="1725"/>
                  </a:cubicBezTo>
                  <a:cubicBezTo>
                    <a:pt x="10258" y="1793"/>
                    <a:pt x="10078" y="1825"/>
                    <a:pt x="9901" y="1825"/>
                  </a:cubicBezTo>
                  <a:cubicBezTo>
                    <a:pt x="9316" y="1825"/>
                    <a:pt x="8765" y="1474"/>
                    <a:pt x="8578" y="913"/>
                  </a:cubicBezTo>
                  <a:cubicBezTo>
                    <a:pt x="8378" y="310"/>
                    <a:pt x="7815" y="1"/>
                    <a:pt x="7253" y="1"/>
                  </a:cubicBez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2442" name="Google Shape;2442;p34"/>
            <p:cNvGrpSpPr/>
            <p:nvPr/>
          </p:nvGrpSpPr>
          <p:grpSpPr>
            <a:xfrm>
              <a:off x="571918" y="2900409"/>
              <a:ext cx="692096" cy="649325"/>
              <a:chOff x="464600" y="1492275"/>
              <a:chExt cx="341725" cy="320575"/>
            </a:xfrm>
          </p:grpSpPr>
          <p:sp>
            <p:nvSpPr>
              <p:cNvPr id="2443" name="Google Shape;2443;p34"/>
              <p:cNvSpPr/>
              <p:nvPr/>
            </p:nvSpPr>
            <p:spPr>
              <a:xfrm>
                <a:off x="683125" y="1767050"/>
                <a:ext cx="7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37" extrusionOk="0">
                    <a:moveTo>
                      <a:pt x="9" y="0"/>
                    </a:moveTo>
                    <a:lnTo>
                      <a:pt x="9" y="0"/>
                    </a:lnTo>
                    <a:cubicBezTo>
                      <a:pt x="1" y="10"/>
                      <a:pt x="17" y="37"/>
                      <a:pt x="19" y="37"/>
                    </a:cubicBezTo>
                    <a:cubicBezTo>
                      <a:pt x="19" y="37"/>
                      <a:pt x="19" y="36"/>
                      <a:pt x="18" y="35"/>
                    </a:cubicBezTo>
                    <a:cubicBezTo>
                      <a:pt x="27" y="35"/>
                      <a:pt x="11" y="7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44" name="Google Shape;2444;p34"/>
              <p:cNvSpPr/>
              <p:nvPr/>
            </p:nvSpPr>
            <p:spPr>
              <a:xfrm>
                <a:off x="681000" y="1770625"/>
                <a:ext cx="2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8" h="38" extrusionOk="0">
                    <a:moveTo>
                      <a:pt x="3" y="1"/>
                    </a:moveTo>
                    <a:lnTo>
                      <a:pt x="1" y="38"/>
                    </a:lnTo>
                    <a:lnTo>
                      <a:pt x="8" y="1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45" name="Google Shape;2445;p34"/>
              <p:cNvSpPr/>
              <p:nvPr/>
            </p:nvSpPr>
            <p:spPr>
              <a:xfrm>
                <a:off x="678275" y="1770875"/>
                <a:ext cx="19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66" y="0"/>
                    </a:moveTo>
                    <a:cubicBezTo>
                      <a:pt x="46" y="18"/>
                      <a:pt x="28" y="56"/>
                      <a:pt x="5" y="56"/>
                    </a:cubicBezTo>
                    <a:cubicBezTo>
                      <a:pt x="4" y="56"/>
                      <a:pt x="2" y="56"/>
                      <a:pt x="1" y="56"/>
                    </a:cubicBezTo>
                    <a:lnTo>
                      <a:pt x="1" y="56"/>
                    </a:lnTo>
                    <a:cubicBezTo>
                      <a:pt x="10" y="66"/>
                      <a:pt x="17" y="70"/>
                      <a:pt x="23" y="70"/>
                    </a:cubicBezTo>
                    <a:cubicBezTo>
                      <a:pt x="39" y="70"/>
                      <a:pt x="44" y="36"/>
                      <a:pt x="62" y="36"/>
                    </a:cubicBezTo>
                    <a:cubicBezTo>
                      <a:pt x="64" y="36"/>
                      <a:pt x="66" y="36"/>
                      <a:pt x="68" y="37"/>
                    </a:cubicBezTo>
                    <a:lnTo>
                      <a:pt x="77" y="47"/>
                    </a:lnTo>
                    <a:lnTo>
                      <a:pt x="77" y="4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46" name="Google Shape;2446;p34"/>
              <p:cNvSpPr/>
              <p:nvPr/>
            </p:nvSpPr>
            <p:spPr>
              <a:xfrm>
                <a:off x="675225" y="1770225"/>
                <a:ext cx="4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4" y="1"/>
                    </a:moveTo>
                    <a:cubicBezTo>
                      <a:pt x="9" y="3"/>
                      <a:pt x="5" y="3"/>
                      <a:pt x="0" y="5"/>
                    </a:cubicBezTo>
                    <a:cubicBezTo>
                      <a:pt x="7" y="14"/>
                      <a:pt x="6" y="20"/>
                      <a:pt x="6" y="20"/>
                    </a:cubicBezTo>
                    <a:cubicBezTo>
                      <a:pt x="6" y="20"/>
                      <a:pt x="8" y="15"/>
                      <a:pt x="19" y="3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47" name="Google Shape;2447;p34"/>
              <p:cNvSpPr/>
              <p:nvPr/>
            </p:nvSpPr>
            <p:spPr>
              <a:xfrm>
                <a:off x="675325" y="177000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5" y="1"/>
                    </a:moveTo>
                    <a:cubicBezTo>
                      <a:pt x="2" y="1"/>
                      <a:pt x="0" y="3"/>
                      <a:pt x="8" y="10"/>
                    </a:cubicBezTo>
                    <a:cubicBezTo>
                      <a:pt x="14" y="5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48" name="Google Shape;2448;p34"/>
              <p:cNvSpPr/>
              <p:nvPr/>
            </p:nvSpPr>
            <p:spPr>
              <a:xfrm>
                <a:off x="673475" y="1770225"/>
                <a:ext cx="9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43" extrusionOk="0">
                    <a:moveTo>
                      <a:pt x="10" y="1"/>
                    </a:moveTo>
                    <a:cubicBezTo>
                      <a:pt x="1" y="19"/>
                      <a:pt x="10" y="28"/>
                      <a:pt x="31" y="42"/>
                    </a:cubicBezTo>
                    <a:lnTo>
                      <a:pt x="38" y="15"/>
                    </a:lnTo>
                    <a:cubicBezTo>
                      <a:pt x="26" y="5"/>
                      <a:pt x="10" y="12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49" name="Google Shape;2449;p34"/>
              <p:cNvSpPr/>
              <p:nvPr/>
            </p:nvSpPr>
            <p:spPr>
              <a:xfrm>
                <a:off x="674375" y="1772000"/>
                <a:ext cx="1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3" y="0"/>
                    </a:moveTo>
                    <a:cubicBezTo>
                      <a:pt x="1" y="0"/>
                      <a:pt x="1" y="4"/>
                      <a:pt x="4" y="15"/>
                    </a:cubicBezTo>
                    <a:lnTo>
                      <a:pt x="6" y="2"/>
                    </a:ln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0" name="Google Shape;2450;p34"/>
              <p:cNvSpPr/>
              <p:nvPr/>
            </p:nvSpPr>
            <p:spPr>
              <a:xfrm>
                <a:off x="674525" y="1771450"/>
                <a:ext cx="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" extrusionOk="0">
                    <a:moveTo>
                      <a:pt x="10" y="0"/>
                    </a:moveTo>
                    <a:lnTo>
                      <a:pt x="0" y="24"/>
                    </a:lnTo>
                    <a:cubicBezTo>
                      <a:pt x="4" y="27"/>
                      <a:pt x="9" y="34"/>
                      <a:pt x="11" y="34"/>
                    </a:cubicBezTo>
                    <a:cubicBezTo>
                      <a:pt x="12" y="34"/>
                      <a:pt x="11" y="29"/>
                      <a:pt x="5" y="14"/>
                    </a:cubicBezTo>
                    <a:lnTo>
                      <a:pt x="5" y="14"/>
                    </a:lnTo>
                    <a:cubicBezTo>
                      <a:pt x="7" y="19"/>
                      <a:pt x="8" y="21"/>
                      <a:pt x="9" y="21"/>
                    </a:cubicBezTo>
                    <a:cubicBezTo>
                      <a:pt x="10" y="21"/>
                      <a:pt x="8" y="1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1" name="Google Shape;2451;p34"/>
              <p:cNvSpPr/>
              <p:nvPr/>
            </p:nvSpPr>
            <p:spPr>
              <a:xfrm>
                <a:off x="675100" y="1771300"/>
                <a:ext cx="11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9" extrusionOk="0">
                    <a:moveTo>
                      <a:pt x="19" y="0"/>
                    </a:moveTo>
                    <a:cubicBezTo>
                      <a:pt x="13" y="0"/>
                      <a:pt x="7" y="3"/>
                      <a:pt x="0" y="9"/>
                    </a:cubicBezTo>
                    <a:cubicBezTo>
                      <a:pt x="17" y="13"/>
                      <a:pt x="31" y="13"/>
                      <a:pt x="26" y="39"/>
                    </a:cubicBezTo>
                    <a:cubicBezTo>
                      <a:pt x="45" y="21"/>
                      <a:pt x="36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2" name="Google Shape;2452;p34"/>
              <p:cNvSpPr/>
              <p:nvPr/>
            </p:nvSpPr>
            <p:spPr>
              <a:xfrm>
                <a:off x="678775" y="17733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25" y="1"/>
                    </a:moveTo>
                    <a:cubicBezTo>
                      <a:pt x="25" y="5"/>
                      <a:pt x="21" y="6"/>
                      <a:pt x="16" y="6"/>
                    </a:cubicBezTo>
                    <a:cubicBezTo>
                      <a:pt x="13" y="6"/>
                      <a:pt x="10" y="5"/>
                      <a:pt x="8" y="5"/>
                    </a:cubicBezTo>
                    <a:cubicBezTo>
                      <a:pt x="3" y="5"/>
                      <a:pt x="0" y="6"/>
                      <a:pt x="4" y="12"/>
                    </a:cubicBezTo>
                    <a:lnTo>
                      <a:pt x="25" y="2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3" name="Google Shape;2453;p34"/>
              <p:cNvSpPr/>
              <p:nvPr/>
            </p:nvSpPr>
            <p:spPr>
              <a:xfrm>
                <a:off x="671325" y="1772075"/>
                <a:ext cx="9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" y="1"/>
                    </a:moveTo>
                    <a:cubicBezTo>
                      <a:pt x="2" y="3"/>
                      <a:pt x="4" y="5"/>
                      <a:pt x="5" y="6"/>
                    </a:cubicBezTo>
                    <a:lnTo>
                      <a:pt x="5" y="6"/>
                    </a:lnTo>
                    <a:cubicBezTo>
                      <a:pt x="4" y="5"/>
                      <a:pt x="2" y="3"/>
                      <a:pt x="1" y="1"/>
                    </a:cubicBezTo>
                    <a:close/>
                    <a:moveTo>
                      <a:pt x="5" y="6"/>
                    </a:moveTo>
                    <a:lnTo>
                      <a:pt x="5" y="6"/>
                    </a:lnTo>
                    <a:cubicBezTo>
                      <a:pt x="16" y="18"/>
                      <a:pt x="26" y="28"/>
                      <a:pt x="36" y="38"/>
                    </a:cubicBezTo>
                    <a:lnTo>
                      <a:pt x="38" y="19"/>
                    </a:lnTo>
                    <a:cubicBezTo>
                      <a:pt x="30" y="17"/>
                      <a:pt x="16" y="17"/>
                      <a:pt x="5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4" name="Google Shape;2454;p34"/>
              <p:cNvSpPr/>
              <p:nvPr/>
            </p:nvSpPr>
            <p:spPr>
              <a:xfrm>
                <a:off x="672025" y="1773000"/>
                <a:ext cx="5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9" extrusionOk="0">
                    <a:moveTo>
                      <a:pt x="8" y="1"/>
                    </a:moveTo>
                    <a:lnTo>
                      <a:pt x="1" y="29"/>
                    </a:lnTo>
                    <a:cubicBezTo>
                      <a:pt x="19" y="22"/>
                      <a:pt x="15" y="10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5" name="Google Shape;2455;p34"/>
              <p:cNvSpPr/>
              <p:nvPr/>
            </p:nvSpPr>
            <p:spPr>
              <a:xfrm>
                <a:off x="675100" y="1772425"/>
                <a:ext cx="2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7" extrusionOk="0">
                    <a:moveTo>
                      <a:pt x="10" y="1"/>
                    </a:moveTo>
                    <a:lnTo>
                      <a:pt x="0" y="56"/>
                    </a:lnTo>
                    <a:lnTo>
                      <a:pt x="5" y="5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6" name="Google Shape;2456;p34"/>
              <p:cNvSpPr/>
              <p:nvPr/>
            </p:nvSpPr>
            <p:spPr>
              <a:xfrm>
                <a:off x="669425" y="1772425"/>
                <a:ext cx="2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48" extrusionOk="0">
                    <a:moveTo>
                      <a:pt x="0" y="1"/>
                    </a:moveTo>
                    <a:lnTo>
                      <a:pt x="10" y="47"/>
                    </a:lnTo>
                    <a:lnTo>
                      <a:pt x="7" y="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7" name="Google Shape;2457;p34"/>
              <p:cNvSpPr/>
              <p:nvPr/>
            </p:nvSpPr>
            <p:spPr>
              <a:xfrm>
                <a:off x="667450" y="1773000"/>
                <a:ext cx="11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57" extrusionOk="0">
                    <a:moveTo>
                      <a:pt x="10" y="1"/>
                    </a:moveTo>
                    <a:cubicBezTo>
                      <a:pt x="3" y="17"/>
                      <a:pt x="0" y="38"/>
                      <a:pt x="5" y="57"/>
                    </a:cubicBezTo>
                    <a:cubicBezTo>
                      <a:pt x="7" y="44"/>
                      <a:pt x="16" y="40"/>
                      <a:pt x="32" y="40"/>
                    </a:cubicBezTo>
                    <a:cubicBezTo>
                      <a:pt x="37" y="40"/>
                      <a:pt x="42" y="40"/>
                      <a:pt x="47" y="40"/>
                    </a:cubicBezTo>
                    <a:cubicBezTo>
                      <a:pt x="40" y="17"/>
                      <a:pt x="12" y="1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8" name="Google Shape;2458;p34"/>
              <p:cNvSpPr/>
              <p:nvPr/>
            </p:nvSpPr>
            <p:spPr>
              <a:xfrm>
                <a:off x="667575" y="1774400"/>
                <a:ext cx="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0" y="1"/>
                    </a:moveTo>
                    <a:cubicBezTo>
                      <a:pt x="0" y="10"/>
                      <a:pt x="0" y="21"/>
                      <a:pt x="2" y="31"/>
                    </a:cubicBezTo>
                    <a:cubicBezTo>
                      <a:pt x="5" y="21"/>
                      <a:pt x="2" y="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59" name="Google Shape;2459;p34"/>
              <p:cNvSpPr/>
              <p:nvPr/>
            </p:nvSpPr>
            <p:spPr>
              <a:xfrm>
                <a:off x="670350" y="1773525"/>
                <a:ext cx="9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0" y="1"/>
                    </a:moveTo>
                    <a:lnTo>
                      <a:pt x="28" y="24"/>
                    </a:lnTo>
                    <a:lnTo>
                      <a:pt x="35" y="22"/>
                    </a:lnTo>
                    <a:cubicBezTo>
                      <a:pt x="26" y="10"/>
                      <a:pt x="14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0" name="Google Shape;2460;p34"/>
              <p:cNvSpPr/>
              <p:nvPr/>
            </p:nvSpPr>
            <p:spPr>
              <a:xfrm>
                <a:off x="670700" y="177417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1" name="Google Shape;2461;p34"/>
              <p:cNvSpPr/>
              <p:nvPr/>
            </p:nvSpPr>
            <p:spPr>
              <a:xfrm>
                <a:off x="671225" y="1774050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0" y="1"/>
                    </a:moveTo>
                    <a:cubicBezTo>
                      <a:pt x="2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2" name="Google Shape;2462;p34"/>
              <p:cNvSpPr/>
              <p:nvPr/>
            </p:nvSpPr>
            <p:spPr>
              <a:xfrm>
                <a:off x="673575" y="1773775"/>
                <a:ext cx="85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65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1"/>
                      <a:pt x="4" y="2"/>
                      <a:pt x="4" y="3"/>
                    </a:cubicBezTo>
                    <a:lnTo>
                      <a:pt x="4" y="3"/>
                    </a:lnTo>
                    <a:cubicBezTo>
                      <a:pt x="4" y="2"/>
                      <a:pt x="4" y="1"/>
                      <a:pt x="4" y="0"/>
                    </a:cubicBezTo>
                    <a:close/>
                    <a:moveTo>
                      <a:pt x="4" y="3"/>
                    </a:moveTo>
                    <a:cubicBezTo>
                      <a:pt x="5" y="23"/>
                      <a:pt x="0" y="50"/>
                      <a:pt x="34" y="65"/>
                    </a:cubicBezTo>
                    <a:cubicBezTo>
                      <a:pt x="27" y="40"/>
                      <a:pt x="7" y="33"/>
                      <a:pt x="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3" name="Google Shape;2463;p34"/>
              <p:cNvSpPr/>
              <p:nvPr/>
            </p:nvSpPr>
            <p:spPr>
              <a:xfrm>
                <a:off x="672150" y="1773950"/>
                <a:ext cx="6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3" extrusionOk="0">
                    <a:moveTo>
                      <a:pt x="5" y="0"/>
                    </a:moveTo>
                    <a:lnTo>
                      <a:pt x="0" y="32"/>
                    </a:lnTo>
                    <a:lnTo>
                      <a:pt x="23" y="28"/>
                    </a:lnTo>
                    <a:cubicBezTo>
                      <a:pt x="16" y="21"/>
                      <a:pt x="5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4" name="Google Shape;2464;p34"/>
              <p:cNvSpPr/>
              <p:nvPr/>
            </p:nvSpPr>
            <p:spPr>
              <a:xfrm>
                <a:off x="671900" y="17747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0" y="0"/>
                    </a:moveTo>
                    <a:lnTo>
                      <a:pt x="1" y="3"/>
                    </a:lnTo>
                    <a:lnTo>
                      <a:pt x="8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5" name="Google Shape;2465;p34"/>
              <p:cNvSpPr/>
              <p:nvPr/>
            </p:nvSpPr>
            <p:spPr>
              <a:xfrm>
                <a:off x="668600" y="1775175"/>
                <a:ext cx="9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17" y="0"/>
                    </a:moveTo>
                    <a:cubicBezTo>
                      <a:pt x="16" y="0"/>
                      <a:pt x="14" y="1"/>
                      <a:pt x="12" y="2"/>
                    </a:cubicBezTo>
                    <a:cubicBezTo>
                      <a:pt x="15" y="16"/>
                      <a:pt x="10" y="28"/>
                      <a:pt x="1" y="37"/>
                    </a:cubicBezTo>
                    <a:cubicBezTo>
                      <a:pt x="15" y="34"/>
                      <a:pt x="26" y="30"/>
                      <a:pt x="38" y="23"/>
                    </a:cubicBezTo>
                    <a:cubicBezTo>
                      <a:pt x="32" y="1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6" name="Google Shape;2466;p34"/>
              <p:cNvSpPr/>
              <p:nvPr/>
            </p:nvSpPr>
            <p:spPr>
              <a:xfrm>
                <a:off x="670000" y="17747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0"/>
                    </a:moveTo>
                    <a:lnTo>
                      <a:pt x="0" y="3"/>
                    </a:ln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7" name="Google Shape;2467;p34"/>
              <p:cNvSpPr/>
              <p:nvPr/>
            </p:nvSpPr>
            <p:spPr>
              <a:xfrm>
                <a:off x="666475" y="1777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8" name="Google Shape;2468;p34"/>
              <p:cNvSpPr/>
              <p:nvPr/>
            </p:nvSpPr>
            <p:spPr>
              <a:xfrm>
                <a:off x="669525" y="1775275"/>
                <a:ext cx="4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0" y="7"/>
                      <a:pt x="6" y="14"/>
                      <a:pt x="1" y="17"/>
                    </a:cubicBezTo>
                    <a:cubicBezTo>
                      <a:pt x="3" y="20"/>
                      <a:pt x="4" y="23"/>
                      <a:pt x="5" y="23"/>
                    </a:cubicBezTo>
                    <a:cubicBezTo>
                      <a:pt x="5" y="23"/>
                      <a:pt x="6" y="23"/>
                      <a:pt x="6" y="21"/>
                    </a:cubicBezTo>
                    <a:cubicBezTo>
                      <a:pt x="17" y="21"/>
                      <a:pt x="17" y="12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69" name="Google Shape;2469;p34"/>
              <p:cNvSpPr/>
              <p:nvPr/>
            </p:nvSpPr>
            <p:spPr>
              <a:xfrm>
                <a:off x="667250" y="1775900"/>
                <a:ext cx="7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8" extrusionOk="0">
                    <a:moveTo>
                      <a:pt x="3" y="0"/>
                    </a:moveTo>
                    <a:cubicBezTo>
                      <a:pt x="1" y="0"/>
                      <a:pt x="0" y="1"/>
                      <a:pt x="2" y="3"/>
                    </a:cubicBezTo>
                    <a:cubicBezTo>
                      <a:pt x="11" y="5"/>
                      <a:pt x="18" y="8"/>
                      <a:pt x="27" y="8"/>
                    </a:cubicBezTo>
                    <a:cubicBezTo>
                      <a:pt x="19" y="5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0" name="Google Shape;2470;p34"/>
              <p:cNvSpPr/>
              <p:nvPr/>
            </p:nvSpPr>
            <p:spPr>
              <a:xfrm>
                <a:off x="669675" y="1774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2" y="1"/>
                    </a:moveTo>
                    <a:cubicBezTo>
                      <a:pt x="1" y="1"/>
                      <a:pt x="3" y="4"/>
                      <a:pt x="4" y="5"/>
                    </a:cubicBezTo>
                    <a:lnTo>
                      <a:pt x="4" y="3"/>
                    </a:ln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1" name="Google Shape;2471;p34"/>
              <p:cNvSpPr/>
              <p:nvPr/>
            </p:nvSpPr>
            <p:spPr>
              <a:xfrm>
                <a:off x="669775" y="1774700"/>
                <a:ext cx="2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4" extrusionOk="0">
                    <a:moveTo>
                      <a:pt x="0" y="0"/>
                    </a:moveTo>
                    <a:cubicBezTo>
                      <a:pt x="0" y="7"/>
                      <a:pt x="3" y="16"/>
                      <a:pt x="5" y="23"/>
                    </a:cubicBezTo>
                    <a:cubicBezTo>
                      <a:pt x="7" y="19"/>
                      <a:pt x="9" y="12"/>
                      <a:pt x="9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2" name="Google Shape;2472;p34"/>
              <p:cNvSpPr/>
              <p:nvPr/>
            </p:nvSpPr>
            <p:spPr>
              <a:xfrm>
                <a:off x="666525" y="1777925"/>
                <a:ext cx="350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3"/>
                      <a:pt x="19" y="31"/>
                      <a:pt x="17" y="47"/>
                    </a:cubicBezTo>
                    <a:cubicBezTo>
                      <a:pt x="35" y="54"/>
                      <a:pt x="82" y="47"/>
                      <a:pt x="88" y="80"/>
                    </a:cubicBezTo>
                    <a:cubicBezTo>
                      <a:pt x="85" y="90"/>
                      <a:pt x="81" y="93"/>
                      <a:pt x="76" y="93"/>
                    </a:cubicBezTo>
                    <a:cubicBezTo>
                      <a:pt x="67" y="93"/>
                      <a:pt x="55" y="84"/>
                      <a:pt x="42" y="82"/>
                    </a:cubicBezTo>
                    <a:lnTo>
                      <a:pt x="42" y="82"/>
                    </a:lnTo>
                    <a:cubicBezTo>
                      <a:pt x="79" y="103"/>
                      <a:pt x="58" y="145"/>
                      <a:pt x="107" y="184"/>
                    </a:cubicBezTo>
                    <a:lnTo>
                      <a:pt x="107" y="154"/>
                    </a:lnTo>
                    <a:cubicBezTo>
                      <a:pt x="114" y="161"/>
                      <a:pt x="119" y="175"/>
                      <a:pt x="128" y="177"/>
                    </a:cubicBezTo>
                    <a:cubicBezTo>
                      <a:pt x="108" y="157"/>
                      <a:pt x="103" y="129"/>
                      <a:pt x="126" y="129"/>
                    </a:cubicBezTo>
                    <a:cubicBezTo>
                      <a:pt x="130" y="129"/>
                      <a:pt x="134" y="129"/>
                      <a:pt x="139" y="131"/>
                    </a:cubicBezTo>
                    <a:cubicBezTo>
                      <a:pt x="137" y="103"/>
                      <a:pt x="56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3" name="Google Shape;2473;p34"/>
              <p:cNvSpPr/>
              <p:nvPr/>
            </p:nvSpPr>
            <p:spPr>
              <a:xfrm>
                <a:off x="666125" y="1776825"/>
                <a:ext cx="13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15"/>
                      <a:pt x="5" y="29"/>
                      <a:pt x="14" y="40"/>
                    </a:cubicBezTo>
                    <a:lnTo>
                      <a:pt x="49" y="15"/>
                    </a:lnTo>
                    <a:lnTo>
                      <a:pt x="49" y="22"/>
                    </a:lnTo>
                    <a:lnTo>
                      <a:pt x="53" y="13"/>
                    </a:lnTo>
                    <a:cubicBezTo>
                      <a:pt x="35" y="13"/>
                      <a:pt x="19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4" name="Google Shape;2474;p34"/>
              <p:cNvSpPr/>
              <p:nvPr/>
            </p:nvSpPr>
            <p:spPr>
              <a:xfrm>
                <a:off x="667450" y="1776025"/>
                <a:ext cx="245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96" extrusionOk="0">
                    <a:moveTo>
                      <a:pt x="23" y="3"/>
                    </a:moveTo>
                    <a:cubicBezTo>
                      <a:pt x="24" y="4"/>
                      <a:pt x="26" y="5"/>
                      <a:pt x="24" y="5"/>
                    </a:cubicBezTo>
                    <a:lnTo>
                      <a:pt x="23" y="3"/>
                    </a:lnTo>
                    <a:close/>
                    <a:moveTo>
                      <a:pt x="24" y="5"/>
                    </a:moveTo>
                    <a:lnTo>
                      <a:pt x="24" y="5"/>
                    </a:lnTo>
                    <a:cubicBezTo>
                      <a:pt x="26" y="7"/>
                      <a:pt x="28" y="12"/>
                      <a:pt x="31" y="17"/>
                    </a:cubicBezTo>
                    <a:cubicBezTo>
                      <a:pt x="17" y="17"/>
                      <a:pt x="24" y="10"/>
                      <a:pt x="24" y="5"/>
                    </a:cubicBezTo>
                    <a:close/>
                    <a:moveTo>
                      <a:pt x="21" y="0"/>
                    </a:moveTo>
                    <a:lnTo>
                      <a:pt x="0" y="40"/>
                    </a:lnTo>
                    <a:cubicBezTo>
                      <a:pt x="2" y="40"/>
                      <a:pt x="3" y="40"/>
                      <a:pt x="5" y="40"/>
                    </a:cubicBezTo>
                    <a:cubicBezTo>
                      <a:pt x="14" y="40"/>
                      <a:pt x="21" y="33"/>
                      <a:pt x="33" y="19"/>
                    </a:cubicBezTo>
                    <a:cubicBezTo>
                      <a:pt x="49" y="51"/>
                      <a:pt x="45" y="75"/>
                      <a:pt x="79" y="96"/>
                    </a:cubicBezTo>
                    <a:cubicBezTo>
                      <a:pt x="98" y="79"/>
                      <a:pt x="72" y="63"/>
                      <a:pt x="75" y="42"/>
                    </a:cubicBezTo>
                    <a:lnTo>
                      <a:pt x="75" y="42"/>
                    </a:lnTo>
                    <a:cubicBezTo>
                      <a:pt x="69" y="49"/>
                      <a:pt x="66" y="51"/>
                      <a:pt x="64" y="51"/>
                    </a:cubicBezTo>
                    <a:cubicBezTo>
                      <a:pt x="57" y="51"/>
                      <a:pt x="64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8" y="14"/>
                      <a:pt x="42" y="7"/>
                      <a:pt x="47" y="3"/>
                    </a:cubicBezTo>
                    <a:lnTo>
                      <a:pt x="22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5" name="Google Shape;2475;p34"/>
              <p:cNvSpPr/>
              <p:nvPr/>
            </p:nvSpPr>
            <p:spPr>
              <a:xfrm>
                <a:off x="674875" y="177695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1"/>
                    </a:moveTo>
                    <a:cubicBezTo>
                      <a:pt x="0" y="6"/>
                      <a:pt x="3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6" name="Google Shape;2476;p34"/>
              <p:cNvSpPr/>
              <p:nvPr/>
            </p:nvSpPr>
            <p:spPr>
              <a:xfrm>
                <a:off x="672775" y="177545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21"/>
                      <a:pt x="42" y="42"/>
                      <a:pt x="66" y="58"/>
                    </a:cubicBezTo>
                    <a:cubicBezTo>
                      <a:pt x="66" y="54"/>
                      <a:pt x="61" y="40"/>
                      <a:pt x="70" y="40"/>
                    </a:cubicBezTo>
                    <a:cubicBezTo>
                      <a:pt x="82" y="42"/>
                      <a:pt x="80" y="51"/>
                      <a:pt x="87" y="61"/>
                    </a:cubicBezTo>
                    <a:cubicBezTo>
                      <a:pt x="87" y="51"/>
                      <a:pt x="89" y="33"/>
                      <a:pt x="63" y="26"/>
                    </a:cubicBezTo>
                    <a:lnTo>
                      <a:pt x="63" y="30"/>
                    </a:lnTo>
                    <a:cubicBezTo>
                      <a:pt x="40" y="26"/>
                      <a:pt x="19" y="1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7" name="Google Shape;2477;p34"/>
              <p:cNvSpPr/>
              <p:nvPr/>
            </p:nvSpPr>
            <p:spPr>
              <a:xfrm>
                <a:off x="671100" y="1776775"/>
                <a:ext cx="10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7" extrusionOk="0">
                    <a:moveTo>
                      <a:pt x="17" y="1"/>
                    </a:moveTo>
                    <a:lnTo>
                      <a:pt x="1" y="33"/>
                    </a:lnTo>
                    <a:lnTo>
                      <a:pt x="33" y="47"/>
                    </a:lnTo>
                    <a:lnTo>
                      <a:pt x="21" y="35"/>
                    </a:lnTo>
                    <a:cubicBezTo>
                      <a:pt x="40" y="28"/>
                      <a:pt x="24" y="15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8" name="Google Shape;2478;p34"/>
              <p:cNvSpPr/>
              <p:nvPr/>
            </p:nvSpPr>
            <p:spPr>
              <a:xfrm>
                <a:off x="665475" y="1776825"/>
                <a:ext cx="5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52" extrusionOk="0">
                    <a:moveTo>
                      <a:pt x="1" y="1"/>
                    </a:moveTo>
                    <a:lnTo>
                      <a:pt x="22" y="52"/>
                    </a:lnTo>
                    <a:lnTo>
                      <a:pt x="22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79" name="Google Shape;2479;p34"/>
              <p:cNvSpPr/>
              <p:nvPr/>
            </p:nvSpPr>
            <p:spPr>
              <a:xfrm>
                <a:off x="664725" y="1777825"/>
                <a:ext cx="5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" y="0"/>
                    </a:moveTo>
                    <a:lnTo>
                      <a:pt x="5" y="21"/>
                    </a:lnTo>
                    <a:lnTo>
                      <a:pt x="21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0" name="Google Shape;2480;p34"/>
              <p:cNvSpPr/>
              <p:nvPr/>
            </p:nvSpPr>
            <p:spPr>
              <a:xfrm>
                <a:off x="621075" y="1808825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3" y="8"/>
                      <a:pt x="1" y="12"/>
                      <a:pt x="3" y="15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1" name="Google Shape;2481;p34"/>
              <p:cNvSpPr/>
              <p:nvPr/>
            </p:nvSpPr>
            <p:spPr>
              <a:xfrm>
                <a:off x="647950" y="1795150"/>
                <a:ext cx="1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2" y="1"/>
                    </a:moveTo>
                    <a:cubicBezTo>
                      <a:pt x="0" y="1"/>
                      <a:pt x="2" y="4"/>
                      <a:pt x="8" y="12"/>
                    </a:cubicBezTo>
                    <a:lnTo>
                      <a:pt x="34" y="38"/>
                    </a:lnTo>
                    <a:cubicBezTo>
                      <a:pt x="35" y="32"/>
                      <a:pt x="38" y="30"/>
                      <a:pt x="42" y="30"/>
                    </a:cubicBezTo>
                    <a:cubicBezTo>
                      <a:pt x="45" y="30"/>
                      <a:pt x="49" y="31"/>
                      <a:pt x="53" y="33"/>
                    </a:cubicBezTo>
                    <a:cubicBezTo>
                      <a:pt x="31" y="20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2" name="Google Shape;2482;p34"/>
              <p:cNvSpPr/>
              <p:nvPr/>
            </p:nvSpPr>
            <p:spPr>
              <a:xfrm>
                <a:off x="636625" y="1805750"/>
                <a:ext cx="2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36" extrusionOk="0">
                    <a:moveTo>
                      <a:pt x="9" y="1"/>
                    </a:moveTo>
                    <a:lnTo>
                      <a:pt x="0" y="24"/>
                    </a:lnTo>
                    <a:cubicBezTo>
                      <a:pt x="0" y="29"/>
                      <a:pt x="2" y="31"/>
                      <a:pt x="5" y="36"/>
                    </a:cubicBezTo>
                    <a:cubicBezTo>
                      <a:pt x="5" y="22"/>
                      <a:pt x="7" y="1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3" name="Google Shape;2483;p34"/>
              <p:cNvSpPr/>
              <p:nvPr/>
            </p:nvSpPr>
            <p:spPr>
              <a:xfrm>
                <a:off x="608925" y="1804200"/>
                <a:ext cx="8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" extrusionOk="0">
                    <a:moveTo>
                      <a:pt x="35" y="0"/>
                    </a:moveTo>
                    <a:lnTo>
                      <a:pt x="0" y="21"/>
                    </a:lnTo>
                    <a:cubicBezTo>
                      <a:pt x="4" y="24"/>
                      <a:pt x="7" y="25"/>
                      <a:pt x="9" y="25"/>
                    </a:cubicBezTo>
                    <a:cubicBezTo>
                      <a:pt x="19" y="25"/>
                      <a:pt x="24" y="11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4" name="Google Shape;2484;p34"/>
              <p:cNvSpPr/>
              <p:nvPr/>
            </p:nvSpPr>
            <p:spPr>
              <a:xfrm>
                <a:off x="657125" y="17871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38" y="0"/>
                    </a:moveTo>
                    <a:cubicBezTo>
                      <a:pt x="24" y="3"/>
                      <a:pt x="12" y="7"/>
                      <a:pt x="1" y="14"/>
                    </a:cubicBezTo>
                    <a:cubicBezTo>
                      <a:pt x="10" y="14"/>
                      <a:pt x="20" y="15"/>
                      <a:pt x="28" y="15"/>
                    </a:cubicBezTo>
                    <a:cubicBezTo>
                      <a:pt x="44" y="15"/>
                      <a:pt x="53" y="13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5" name="Google Shape;2485;p34"/>
              <p:cNvSpPr/>
              <p:nvPr/>
            </p:nvSpPr>
            <p:spPr>
              <a:xfrm>
                <a:off x="623400" y="1800300"/>
                <a:ext cx="4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1"/>
                    </a:moveTo>
                    <a:cubicBezTo>
                      <a:pt x="10" y="3"/>
                      <a:pt x="5" y="10"/>
                      <a:pt x="1" y="17"/>
                    </a:cubicBezTo>
                    <a:cubicBezTo>
                      <a:pt x="10" y="12"/>
                      <a:pt x="15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6" name="Google Shape;2486;p34"/>
              <p:cNvSpPr/>
              <p:nvPr/>
            </p:nvSpPr>
            <p:spPr>
              <a:xfrm>
                <a:off x="656375" y="1787450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cubicBezTo>
                      <a:pt x="12" y="0"/>
                      <a:pt x="1" y="2"/>
                      <a:pt x="17" y="23"/>
                    </a:cubicBezTo>
                    <a:lnTo>
                      <a:pt x="26" y="23"/>
                    </a:lnTo>
                    <a:cubicBezTo>
                      <a:pt x="24" y="16"/>
                      <a:pt x="26" y="7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7" name="Google Shape;2487;p34"/>
              <p:cNvSpPr/>
              <p:nvPr/>
            </p:nvSpPr>
            <p:spPr>
              <a:xfrm>
                <a:off x="588275" y="1780200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1" y="5"/>
                      <a:pt x="1" y="5"/>
                      <a:pt x="3" y="5"/>
                    </a:cubicBezTo>
                    <a:cubicBezTo>
                      <a:pt x="3" y="3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8" name="Google Shape;2488;p34"/>
              <p:cNvSpPr/>
              <p:nvPr/>
            </p:nvSpPr>
            <p:spPr>
              <a:xfrm>
                <a:off x="584925" y="17682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0" y="1"/>
                    </a:moveTo>
                    <a:cubicBezTo>
                      <a:pt x="5" y="3"/>
                      <a:pt x="10" y="3"/>
                      <a:pt x="17" y="5"/>
                    </a:cubicBezTo>
                    <a:cubicBezTo>
                      <a:pt x="14" y="3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89" name="Google Shape;2489;p34"/>
              <p:cNvSpPr/>
              <p:nvPr/>
            </p:nvSpPr>
            <p:spPr>
              <a:xfrm>
                <a:off x="661725" y="178122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2" y="0"/>
                      <a:pt x="1" y="3"/>
                      <a:pt x="2" y="6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0" name="Google Shape;2490;p34"/>
              <p:cNvSpPr/>
              <p:nvPr/>
            </p:nvSpPr>
            <p:spPr>
              <a:xfrm>
                <a:off x="665250" y="17827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7"/>
                      <a:pt x="7" y="12"/>
                      <a:pt x="12" y="14"/>
                    </a:cubicBezTo>
                    <a:cubicBezTo>
                      <a:pt x="7" y="12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1" name="Google Shape;2491;p34"/>
              <p:cNvSpPr/>
              <p:nvPr/>
            </p:nvSpPr>
            <p:spPr>
              <a:xfrm>
                <a:off x="660275" y="1792650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2" y="3"/>
                      <a:pt x="5" y="4"/>
                      <a:pt x="5" y="4"/>
                    </a:cubicBezTo>
                    <a:cubicBezTo>
                      <a:pt x="6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2" name="Google Shape;2492;p34"/>
              <p:cNvSpPr/>
              <p:nvPr/>
            </p:nvSpPr>
            <p:spPr>
              <a:xfrm>
                <a:off x="661950" y="1780925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8"/>
                    </a:cubicBezTo>
                    <a:lnTo>
                      <a:pt x="7" y="4"/>
                    </a:ln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3" name="Google Shape;2493;p34"/>
              <p:cNvSpPr/>
              <p:nvPr/>
            </p:nvSpPr>
            <p:spPr>
              <a:xfrm>
                <a:off x="661550" y="1781350"/>
                <a:ext cx="3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9" y="1"/>
                    </a:moveTo>
                    <a:lnTo>
                      <a:pt x="0" y="10"/>
                    </a:lnTo>
                    <a:cubicBezTo>
                      <a:pt x="5" y="8"/>
                      <a:pt x="9" y="3"/>
                      <a:pt x="14" y="3"/>
                    </a:cubicBezTo>
                    <a:cubicBezTo>
                      <a:pt x="12" y="3"/>
                      <a:pt x="9" y="3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4" name="Google Shape;2494;p34"/>
              <p:cNvSpPr/>
              <p:nvPr/>
            </p:nvSpPr>
            <p:spPr>
              <a:xfrm>
                <a:off x="600575" y="1790100"/>
                <a:ext cx="4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" extrusionOk="0">
                    <a:moveTo>
                      <a:pt x="16" y="1"/>
                    </a:moveTo>
                    <a:cubicBezTo>
                      <a:pt x="0" y="1"/>
                      <a:pt x="3" y="3"/>
                      <a:pt x="14" y="3"/>
                    </a:cubicBezTo>
                    <a:cubicBezTo>
                      <a:pt x="14" y="3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5" name="Google Shape;2495;p34"/>
              <p:cNvSpPr/>
              <p:nvPr/>
            </p:nvSpPr>
            <p:spPr>
              <a:xfrm>
                <a:off x="649600" y="1806225"/>
                <a:ext cx="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3"/>
                    </a:moveTo>
                    <a:cubicBezTo>
                      <a:pt x="0" y="3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6" name="Google Shape;2496;p34"/>
              <p:cNvSpPr/>
              <p:nvPr/>
            </p:nvSpPr>
            <p:spPr>
              <a:xfrm>
                <a:off x="648100" y="1804125"/>
                <a:ext cx="15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6" extrusionOk="0">
                    <a:moveTo>
                      <a:pt x="0" y="1"/>
                    </a:moveTo>
                    <a:lnTo>
                      <a:pt x="42" y="126"/>
                    </a:lnTo>
                    <a:cubicBezTo>
                      <a:pt x="36" y="90"/>
                      <a:pt x="41" y="83"/>
                      <a:pt x="51" y="83"/>
                    </a:cubicBezTo>
                    <a:cubicBezTo>
                      <a:pt x="54" y="83"/>
                      <a:pt x="57" y="84"/>
                      <a:pt x="60" y="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7" name="Google Shape;2497;p34"/>
              <p:cNvSpPr/>
              <p:nvPr/>
            </p:nvSpPr>
            <p:spPr>
              <a:xfrm>
                <a:off x="580975" y="1767850"/>
                <a:ext cx="857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800" extrusionOk="0">
                    <a:moveTo>
                      <a:pt x="212" y="212"/>
                    </a:moveTo>
                    <a:lnTo>
                      <a:pt x="188" y="272"/>
                    </a:lnTo>
                    <a:cubicBezTo>
                      <a:pt x="179" y="260"/>
                      <a:pt x="165" y="274"/>
                      <a:pt x="168" y="253"/>
                    </a:cubicBezTo>
                    <a:cubicBezTo>
                      <a:pt x="184" y="239"/>
                      <a:pt x="200" y="228"/>
                      <a:pt x="212" y="212"/>
                    </a:cubicBezTo>
                    <a:close/>
                    <a:moveTo>
                      <a:pt x="761" y="395"/>
                    </a:moveTo>
                    <a:cubicBezTo>
                      <a:pt x="760" y="396"/>
                      <a:pt x="759" y="398"/>
                      <a:pt x="758" y="399"/>
                    </a:cubicBezTo>
                    <a:lnTo>
                      <a:pt x="758" y="399"/>
                    </a:lnTo>
                    <a:cubicBezTo>
                      <a:pt x="759" y="398"/>
                      <a:pt x="760" y="396"/>
                      <a:pt x="761" y="395"/>
                    </a:cubicBezTo>
                    <a:close/>
                    <a:moveTo>
                      <a:pt x="341" y="533"/>
                    </a:moveTo>
                    <a:lnTo>
                      <a:pt x="341" y="534"/>
                    </a:lnTo>
                    <a:cubicBezTo>
                      <a:pt x="341" y="533"/>
                      <a:pt x="341" y="533"/>
                      <a:pt x="341" y="533"/>
                    </a:cubicBezTo>
                    <a:close/>
                    <a:moveTo>
                      <a:pt x="3253" y="543"/>
                    </a:moveTo>
                    <a:cubicBezTo>
                      <a:pt x="3253" y="544"/>
                      <a:pt x="3254" y="545"/>
                      <a:pt x="3254" y="545"/>
                    </a:cubicBezTo>
                    <a:cubicBezTo>
                      <a:pt x="3254" y="545"/>
                      <a:pt x="3254" y="544"/>
                      <a:pt x="3253" y="543"/>
                    </a:cubicBezTo>
                    <a:close/>
                    <a:moveTo>
                      <a:pt x="556" y="630"/>
                    </a:moveTo>
                    <a:cubicBezTo>
                      <a:pt x="555" y="631"/>
                      <a:pt x="554" y="631"/>
                      <a:pt x="552" y="631"/>
                    </a:cubicBezTo>
                    <a:lnTo>
                      <a:pt x="557" y="631"/>
                    </a:lnTo>
                    <a:cubicBezTo>
                      <a:pt x="557" y="631"/>
                      <a:pt x="556" y="631"/>
                      <a:pt x="556" y="630"/>
                    </a:cubicBezTo>
                    <a:close/>
                    <a:moveTo>
                      <a:pt x="3188" y="638"/>
                    </a:moveTo>
                    <a:cubicBezTo>
                      <a:pt x="3179" y="640"/>
                      <a:pt x="3176" y="641"/>
                      <a:pt x="3176" y="641"/>
                    </a:cubicBezTo>
                    <a:cubicBezTo>
                      <a:pt x="3176" y="641"/>
                      <a:pt x="3182" y="639"/>
                      <a:pt x="3188" y="638"/>
                    </a:cubicBezTo>
                    <a:close/>
                    <a:moveTo>
                      <a:pt x="981" y="682"/>
                    </a:moveTo>
                    <a:lnTo>
                      <a:pt x="977" y="694"/>
                    </a:lnTo>
                    <a:cubicBezTo>
                      <a:pt x="958" y="687"/>
                      <a:pt x="970" y="684"/>
                      <a:pt x="981" y="682"/>
                    </a:cubicBezTo>
                    <a:close/>
                    <a:moveTo>
                      <a:pt x="713" y="939"/>
                    </a:moveTo>
                    <a:cubicBezTo>
                      <a:pt x="713" y="939"/>
                      <a:pt x="713" y="939"/>
                      <a:pt x="712" y="939"/>
                    </a:cubicBezTo>
                    <a:cubicBezTo>
                      <a:pt x="713" y="939"/>
                      <a:pt x="713" y="939"/>
                      <a:pt x="713" y="939"/>
                    </a:cubicBezTo>
                    <a:close/>
                    <a:moveTo>
                      <a:pt x="2734" y="1125"/>
                    </a:moveTo>
                    <a:cubicBezTo>
                      <a:pt x="2741" y="1130"/>
                      <a:pt x="2748" y="1132"/>
                      <a:pt x="2755" y="1134"/>
                    </a:cubicBezTo>
                    <a:cubicBezTo>
                      <a:pt x="2748" y="1130"/>
                      <a:pt x="2741" y="1127"/>
                      <a:pt x="2734" y="1125"/>
                    </a:cubicBezTo>
                    <a:close/>
                    <a:moveTo>
                      <a:pt x="810" y="1133"/>
                    </a:moveTo>
                    <a:cubicBezTo>
                      <a:pt x="811" y="1135"/>
                      <a:pt x="813" y="1136"/>
                      <a:pt x="814" y="1137"/>
                    </a:cubicBezTo>
                    <a:cubicBezTo>
                      <a:pt x="813" y="1135"/>
                      <a:pt x="812" y="1134"/>
                      <a:pt x="810" y="1133"/>
                    </a:cubicBezTo>
                    <a:close/>
                    <a:moveTo>
                      <a:pt x="2689" y="1274"/>
                    </a:moveTo>
                    <a:cubicBezTo>
                      <a:pt x="2690" y="1278"/>
                      <a:pt x="2692" y="1281"/>
                      <a:pt x="2694" y="1285"/>
                    </a:cubicBezTo>
                    <a:cubicBezTo>
                      <a:pt x="2690" y="1279"/>
                      <a:pt x="2686" y="1276"/>
                      <a:pt x="2689" y="1274"/>
                    </a:cubicBezTo>
                    <a:close/>
                    <a:moveTo>
                      <a:pt x="2819" y="1492"/>
                    </a:moveTo>
                    <a:cubicBezTo>
                      <a:pt x="2820" y="1493"/>
                      <a:pt x="2821" y="1493"/>
                      <a:pt x="2822" y="1494"/>
                    </a:cubicBezTo>
                    <a:cubicBezTo>
                      <a:pt x="2821" y="1493"/>
                      <a:pt x="2820" y="1492"/>
                      <a:pt x="2819" y="1492"/>
                    </a:cubicBezTo>
                    <a:close/>
                    <a:moveTo>
                      <a:pt x="2273" y="1599"/>
                    </a:moveTo>
                    <a:cubicBezTo>
                      <a:pt x="2276" y="1599"/>
                      <a:pt x="2281" y="1602"/>
                      <a:pt x="2286" y="1607"/>
                    </a:cubicBezTo>
                    <a:cubicBezTo>
                      <a:pt x="2286" y="1612"/>
                      <a:pt x="2283" y="1614"/>
                      <a:pt x="2281" y="1614"/>
                    </a:cubicBezTo>
                    <a:cubicBezTo>
                      <a:pt x="2277" y="1614"/>
                      <a:pt x="2271" y="1609"/>
                      <a:pt x="2266" y="1603"/>
                    </a:cubicBezTo>
                    <a:cubicBezTo>
                      <a:pt x="2267" y="1601"/>
                      <a:pt x="2270" y="1599"/>
                      <a:pt x="2273" y="1599"/>
                    </a:cubicBezTo>
                    <a:close/>
                    <a:moveTo>
                      <a:pt x="1568" y="1628"/>
                    </a:moveTo>
                    <a:lnTo>
                      <a:pt x="1568" y="1628"/>
                    </a:lnTo>
                    <a:cubicBezTo>
                      <a:pt x="1569" y="1629"/>
                      <a:pt x="1570" y="1630"/>
                      <a:pt x="1571" y="1630"/>
                    </a:cubicBezTo>
                    <a:cubicBezTo>
                      <a:pt x="1572" y="1630"/>
                      <a:pt x="1573" y="1629"/>
                      <a:pt x="1573" y="1629"/>
                    </a:cubicBezTo>
                    <a:lnTo>
                      <a:pt x="1573" y="1629"/>
                    </a:lnTo>
                    <a:lnTo>
                      <a:pt x="1568" y="1628"/>
                    </a:lnTo>
                    <a:close/>
                    <a:moveTo>
                      <a:pt x="2363" y="1651"/>
                    </a:moveTo>
                    <a:cubicBezTo>
                      <a:pt x="2363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64" y="1651"/>
                      <a:pt x="2363" y="1651"/>
                      <a:pt x="2363" y="1651"/>
                    </a:cubicBezTo>
                    <a:close/>
                    <a:moveTo>
                      <a:pt x="1698" y="1681"/>
                    </a:moveTo>
                    <a:cubicBezTo>
                      <a:pt x="1699" y="1683"/>
                      <a:pt x="1701" y="1685"/>
                      <a:pt x="1703" y="1685"/>
                    </a:cubicBezTo>
                    <a:lnTo>
                      <a:pt x="1703" y="1685"/>
                    </a:lnTo>
                    <a:cubicBezTo>
                      <a:pt x="1701" y="1683"/>
                      <a:pt x="1700" y="1682"/>
                      <a:pt x="1698" y="1681"/>
                    </a:cubicBezTo>
                    <a:close/>
                    <a:moveTo>
                      <a:pt x="198" y="1"/>
                    </a:moveTo>
                    <a:lnTo>
                      <a:pt x="198" y="1"/>
                    </a:lnTo>
                    <a:cubicBezTo>
                      <a:pt x="199" y="23"/>
                      <a:pt x="194" y="29"/>
                      <a:pt x="187" y="29"/>
                    </a:cubicBezTo>
                    <a:cubicBezTo>
                      <a:pt x="184" y="29"/>
                      <a:pt x="180" y="28"/>
                      <a:pt x="177" y="26"/>
                    </a:cubicBezTo>
                    <a:lnTo>
                      <a:pt x="177" y="26"/>
                    </a:lnTo>
                    <a:cubicBezTo>
                      <a:pt x="181" y="35"/>
                      <a:pt x="161" y="56"/>
                      <a:pt x="151" y="75"/>
                    </a:cubicBezTo>
                    <a:lnTo>
                      <a:pt x="130" y="5"/>
                    </a:lnTo>
                    <a:cubicBezTo>
                      <a:pt x="121" y="18"/>
                      <a:pt x="113" y="22"/>
                      <a:pt x="105" y="22"/>
                    </a:cubicBezTo>
                    <a:cubicBezTo>
                      <a:pt x="94" y="22"/>
                      <a:pt x="84" y="14"/>
                      <a:pt x="74" y="14"/>
                    </a:cubicBezTo>
                    <a:cubicBezTo>
                      <a:pt x="67" y="14"/>
                      <a:pt x="60" y="18"/>
                      <a:pt x="52" y="31"/>
                    </a:cubicBezTo>
                    <a:lnTo>
                      <a:pt x="70" y="31"/>
                    </a:lnTo>
                    <a:cubicBezTo>
                      <a:pt x="24" y="75"/>
                      <a:pt x="38" y="161"/>
                      <a:pt x="1" y="228"/>
                    </a:cubicBezTo>
                    <a:cubicBezTo>
                      <a:pt x="8" y="221"/>
                      <a:pt x="13" y="218"/>
                      <a:pt x="17" y="218"/>
                    </a:cubicBezTo>
                    <a:cubicBezTo>
                      <a:pt x="29" y="218"/>
                      <a:pt x="28" y="250"/>
                      <a:pt x="35" y="272"/>
                    </a:cubicBezTo>
                    <a:cubicBezTo>
                      <a:pt x="47" y="260"/>
                      <a:pt x="56" y="249"/>
                      <a:pt x="66" y="235"/>
                    </a:cubicBezTo>
                    <a:lnTo>
                      <a:pt x="61" y="232"/>
                    </a:lnTo>
                    <a:cubicBezTo>
                      <a:pt x="76" y="221"/>
                      <a:pt x="85" y="216"/>
                      <a:pt x="90" y="216"/>
                    </a:cubicBezTo>
                    <a:cubicBezTo>
                      <a:pt x="104" y="216"/>
                      <a:pt x="90" y="249"/>
                      <a:pt x="75" y="279"/>
                    </a:cubicBezTo>
                    <a:cubicBezTo>
                      <a:pt x="77" y="276"/>
                      <a:pt x="79" y="274"/>
                      <a:pt x="84" y="270"/>
                    </a:cubicBezTo>
                    <a:lnTo>
                      <a:pt x="84" y="270"/>
                    </a:lnTo>
                    <a:cubicBezTo>
                      <a:pt x="84" y="288"/>
                      <a:pt x="66" y="290"/>
                      <a:pt x="61" y="307"/>
                    </a:cubicBezTo>
                    <a:cubicBezTo>
                      <a:pt x="73" y="293"/>
                      <a:pt x="83" y="287"/>
                      <a:pt x="91" y="287"/>
                    </a:cubicBezTo>
                    <a:cubicBezTo>
                      <a:pt x="98" y="287"/>
                      <a:pt x="104" y="292"/>
                      <a:pt x="110" y="302"/>
                    </a:cubicBezTo>
                    <a:lnTo>
                      <a:pt x="103" y="309"/>
                    </a:lnTo>
                    <a:cubicBezTo>
                      <a:pt x="158" y="327"/>
                      <a:pt x="163" y="367"/>
                      <a:pt x="202" y="416"/>
                    </a:cubicBezTo>
                    <a:lnTo>
                      <a:pt x="221" y="381"/>
                    </a:lnTo>
                    <a:cubicBezTo>
                      <a:pt x="228" y="392"/>
                      <a:pt x="223" y="404"/>
                      <a:pt x="223" y="416"/>
                    </a:cubicBezTo>
                    <a:cubicBezTo>
                      <a:pt x="270" y="374"/>
                      <a:pt x="195" y="392"/>
                      <a:pt x="242" y="348"/>
                    </a:cubicBezTo>
                    <a:lnTo>
                      <a:pt x="242" y="348"/>
                    </a:lnTo>
                    <a:cubicBezTo>
                      <a:pt x="214" y="420"/>
                      <a:pt x="323" y="399"/>
                      <a:pt x="279" y="476"/>
                    </a:cubicBezTo>
                    <a:cubicBezTo>
                      <a:pt x="281" y="477"/>
                      <a:pt x="282" y="478"/>
                      <a:pt x="284" y="478"/>
                    </a:cubicBezTo>
                    <a:cubicBezTo>
                      <a:pt x="295" y="478"/>
                      <a:pt x="302" y="448"/>
                      <a:pt x="313" y="448"/>
                    </a:cubicBezTo>
                    <a:cubicBezTo>
                      <a:pt x="314" y="448"/>
                      <a:pt x="316" y="449"/>
                      <a:pt x="318" y="450"/>
                    </a:cubicBezTo>
                    <a:lnTo>
                      <a:pt x="307" y="471"/>
                    </a:lnTo>
                    <a:lnTo>
                      <a:pt x="307" y="471"/>
                    </a:lnTo>
                    <a:lnTo>
                      <a:pt x="330" y="450"/>
                    </a:lnTo>
                    <a:lnTo>
                      <a:pt x="330" y="450"/>
                    </a:lnTo>
                    <a:cubicBezTo>
                      <a:pt x="339" y="462"/>
                      <a:pt x="325" y="490"/>
                      <a:pt x="314" y="506"/>
                    </a:cubicBezTo>
                    <a:cubicBezTo>
                      <a:pt x="314" y="504"/>
                      <a:pt x="312" y="504"/>
                      <a:pt x="310" y="504"/>
                    </a:cubicBezTo>
                    <a:cubicBezTo>
                      <a:pt x="307" y="504"/>
                      <a:pt x="300" y="506"/>
                      <a:pt x="297" y="506"/>
                    </a:cubicBezTo>
                    <a:cubicBezTo>
                      <a:pt x="293" y="535"/>
                      <a:pt x="336" y="526"/>
                      <a:pt x="341" y="533"/>
                    </a:cubicBezTo>
                    <a:lnTo>
                      <a:pt x="341" y="533"/>
                    </a:lnTo>
                    <a:lnTo>
                      <a:pt x="334" y="511"/>
                    </a:lnTo>
                    <a:lnTo>
                      <a:pt x="334" y="511"/>
                    </a:lnTo>
                    <a:cubicBezTo>
                      <a:pt x="392" y="527"/>
                      <a:pt x="423" y="589"/>
                      <a:pt x="494" y="589"/>
                    </a:cubicBezTo>
                    <a:lnTo>
                      <a:pt x="506" y="576"/>
                    </a:lnTo>
                    <a:cubicBezTo>
                      <a:pt x="561" y="578"/>
                      <a:pt x="516" y="610"/>
                      <a:pt x="556" y="630"/>
                    </a:cubicBezTo>
                    <a:lnTo>
                      <a:pt x="556" y="630"/>
                    </a:lnTo>
                    <a:cubicBezTo>
                      <a:pt x="562" y="629"/>
                      <a:pt x="569" y="628"/>
                      <a:pt x="574" y="628"/>
                    </a:cubicBezTo>
                    <a:cubicBezTo>
                      <a:pt x="584" y="628"/>
                      <a:pt x="592" y="631"/>
                      <a:pt x="596" y="638"/>
                    </a:cubicBezTo>
                    <a:cubicBezTo>
                      <a:pt x="571" y="645"/>
                      <a:pt x="578" y="680"/>
                      <a:pt x="550" y="684"/>
                    </a:cubicBezTo>
                    <a:cubicBezTo>
                      <a:pt x="564" y="687"/>
                      <a:pt x="573" y="688"/>
                      <a:pt x="580" y="688"/>
                    </a:cubicBezTo>
                    <a:cubicBezTo>
                      <a:pt x="603" y="688"/>
                      <a:pt x="603" y="677"/>
                      <a:pt x="659" y="661"/>
                    </a:cubicBezTo>
                    <a:lnTo>
                      <a:pt x="659" y="661"/>
                    </a:lnTo>
                    <a:lnTo>
                      <a:pt x="640" y="684"/>
                    </a:lnTo>
                    <a:cubicBezTo>
                      <a:pt x="658" y="679"/>
                      <a:pt x="669" y="674"/>
                      <a:pt x="680" y="674"/>
                    </a:cubicBezTo>
                    <a:cubicBezTo>
                      <a:pt x="686" y="674"/>
                      <a:pt x="693" y="676"/>
                      <a:pt x="701" y="680"/>
                    </a:cubicBezTo>
                    <a:cubicBezTo>
                      <a:pt x="668" y="680"/>
                      <a:pt x="673" y="719"/>
                      <a:pt x="631" y="724"/>
                    </a:cubicBezTo>
                    <a:cubicBezTo>
                      <a:pt x="608" y="798"/>
                      <a:pt x="731" y="740"/>
                      <a:pt x="664" y="812"/>
                    </a:cubicBezTo>
                    <a:cubicBezTo>
                      <a:pt x="747" y="782"/>
                      <a:pt x="678" y="754"/>
                      <a:pt x="701" y="754"/>
                    </a:cubicBezTo>
                    <a:cubicBezTo>
                      <a:pt x="709" y="741"/>
                      <a:pt x="725" y="735"/>
                      <a:pt x="740" y="735"/>
                    </a:cubicBezTo>
                    <a:cubicBezTo>
                      <a:pt x="753" y="735"/>
                      <a:pt x="765" y="740"/>
                      <a:pt x="766" y="749"/>
                    </a:cubicBezTo>
                    <a:cubicBezTo>
                      <a:pt x="775" y="761"/>
                      <a:pt x="692" y="826"/>
                      <a:pt x="711" y="857"/>
                    </a:cubicBezTo>
                    <a:lnTo>
                      <a:pt x="711" y="857"/>
                    </a:lnTo>
                    <a:cubicBezTo>
                      <a:pt x="710" y="856"/>
                      <a:pt x="709" y="856"/>
                      <a:pt x="708" y="856"/>
                    </a:cubicBezTo>
                    <a:cubicBezTo>
                      <a:pt x="706" y="856"/>
                      <a:pt x="704" y="856"/>
                      <a:pt x="703" y="854"/>
                    </a:cubicBezTo>
                    <a:lnTo>
                      <a:pt x="703" y="854"/>
                    </a:lnTo>
                    <a:cubicBezTo>
                      <a:pt x="691" y="877"/>
                      <a:pt x="745" y="861"/>
                      <a:pt x="722" y="893"/>
                    </a:cubicBezTo>
                    <a:cubicBezTo>
                      <a:pt x="732" y="890"/>
                      <a:pt x="738" y="889"/>
                      <a:pt x="742" y="889"/>
                    </a:cubicBezTo>
                    <a:cubicBezTo>
                      <a:pt x="753" y="889"/>
                      <a:pt x="751" y="896"/>
                      <a:pt x="759" y="896"/>
                    </a:cubicBezTo>
                    <a:cubicBezTo>
                      <a:pt x="764" y="896"/>
                      <a:pt x="772" y="893"/>
                      <a:pt x="791" y="884"/>
                    </a:cubicBezTo>
                    <a:lnTo>
                      <a:pt x="759" y="861"/>
                    </a:lnTo>
                    <a:lnTo>
                      <a:pt x="759" y="861"/>
                    </a:lnTo>
                    <a:cubicBezTo>
                      <a:pt x="764" y="863"/>
                      <a:pt x="772" y="863"/>
                      <a:pt x="781" y="863"/>
                    </a:cubicBezTo>
                    <a:cubicBezTo>
                      <a:pt x="789" y="863"/>
                      <a:pt x="798" y="863"/>
                      <a:pt x="807" y="863"/>
                    </a:cubicBezTo>
                    <a:cubicBezTo>
                      <a:pt x="832" y="863"/>
                      <a:pt x="854" y="866"/>
                      <a:pt x="845" y="893"/>
                    </a:cubicBezTo>
                    <a:cubicBezTo>
                      <a:pt x="831" y="898"/>
                      <a:pt x="814" y="898"/>
                      <a:pt x="800" y="898"/>
                    </a:cubicBezTo>
                    <a:cubicBezTo>
                      <a:pt x="789" y="916"/>
                      <a:pt x="821" y="905"/>
                      <a:pt x="810" y="926"/>
                    </a:cubicBezTo>
                    <a:cubicBezTo>
                      <a:pt x="798" y="931"/>
                      <a:pt x="789" y="933"/>
                      <a:pt x="782" y="933"/>
                    </a:cubicBezTo>
                    <a:cubicBezTo>
                      <a:pt x="758" y="933"/>
                      <a:pt x="763" y="904"/>
                      <a:pt x="728" y="904"/>
                    </a:cubicBezTo>
                    <a:cubicBezTo>
                      <a:pt x="726" y="904"/>
                      <a:pt x="723" y="904"/>
                      <a:pt x="719" y="905"/>
                    </a:cubicBezTo>
                    <a:cubicBezTo>
                      <a:pt x="701" y="926"/>
                      <a:pt x="781" y="914"/>
                      <a:pt x="713" y="939"/>
                    </a:cubicBezTo>
                    <a:lnTo>
                      <a:pt x="713" y="939"/>
                    </a:lnTo>
                    <a:cubicBezTo>
                      <a:pt x="730" y="933"/>
                      <a:pt x="740" y="931"/>
                      <a:pt x="747" y="931"/>
                    </a:cubicBezTo>
                    <a:cubicBezTo>
                      <a:pt x="758" y="931"/>
                      <a:pt x="760" y="937"/>
                      <a:pt x="761" y="944"/>
                    </a:cubicBezTo>
                    <a:cubicBezTo>
                      <a:pt x="761" y="954"/>
                      <a:pt x="763" y="970"/>
                      <a:pt x="790" y="970"/>
                    </a:cubicBezTo>
                    <a:cubicBezTo>
                      <a:pt x="793" y="970"/>
                      <a:pt x="796" y="970"/>
                      <a:pt x="800" y="970"/>
                    </a:cubicBezTo>
                    <a:lnTo>
                      <a:pt x="800" y="970"/>
                    </a:lnTo>
                    <a:lnTo>
                      <a:pt x="766" y="988"/>
                    </a:lnTo>
                    <a:cubicBezTo>
                      <a:pt x="775" y="988"/>
                      <a:pt x="796" y="988"/>
                      <a:pt x="800" y="995"/>
                    </a:cubicBezTo>
                    <a:lnTo>
                      <a:pt x="747" y="1009"/>
                    </a:lnTo>
                    <a:cubicBezTo>
                      <a:pt x="748" y="1009"/>
                      <a:pt x="749" y="1009"/>
                      <a:pt x="750" y="1009"/>
                    </a:cubicBezTo>
                    <a:cubicBezTo>
                      <a:pt x="796" y="1009"/>
                      <a:pt x="743" y="1067"/>
                      <a:pt x="777" y="1074"/>
                    </a:cubicBezTo>
                    <a:cubicBezTo>
                      <a:pt x="745" y="1035"/>
                      <a:pt x="810" y="1041"/>
                      <a:pt x="821" y="1009"/>
                    </a:cubicBezTo>
                    <a:lnTo>
                      <a:pt x="821" y="1009"/>
                    </a:lnTo>
                    <a:cubicBezTo>
                      <a:pt x="898" y="1027"/>
                      <a:pt x="763" y="1089"/>
                      <a:pt x="810" y="1133"/>
                    </a:cubicBezTo>
                    <a:lnTo>
                      <a:pt x="810" y="1133"/>
                    </a:lnTo>
                    <a:cubicBezTo>
                      <a:pt x="806" y="1124"/>
                      <a:pt x="816" y="1097"/>
                      <a:pt x="835" y="1097"/>
                    </a:cubicBezTo>
                    <a:cubicBezTo>
                      <a:pt x="838" y="1116"/>
                      <a:pt x="833" y="1137"/>
                      <a:pt x="824" y="1153"/>
                    </a:cubicBezTo>
                    <a:cubicBezTo>
                      <a:pt x="831" y="1159"/>
                      <a:pt x="837" y="1161"/>
                      <a:pt x="841" y="1161"/>
                    </a:cubicBezTo>
                    <a:cubicBezTo>
                      <a:pt x="859" y="1161"/>
                      <a:pt x="860" y="1123"/>
                      <a:pt x="884" y="1123"/>
                    </a:cubicBezTo>
                    <a:cubicBezTo>
                      <a:pt x="873" y="1139"/>
                      <a:pt x="875" y="1143"/>
                      <a:pt x="883" y="1143"/>
                    </a:cubicBezTo>
                    <a:cubicBezTo>
                      <a:pt x="895" y="1143"/>
                      <a:pt x="918" y="1134"/>
                      <a:pt x="934" y="1134"/>
                    </a:cubicBezTo>
                    <a:cubicBezTo>
                      <a:pt x="936" y="1134"/>
                      <a:pt x="938" y="1134"/>
                      <a:pt x="940" y="1134"/>
                    </a:cubicBezTo>
                    <a:lnTo>
                      <a:pt x="907" y="1157"/>
                    </a:lnTo>
                    <a:cubicBezTo>
                      <a:pt x="910" y="1171"/>
                      <a:pt x="917" y="1176"/>
                      <a:pt x="924" y="1176"/>
                    </a:cubicBezTo>
                    <a:cubicBezTo>
                      <a:pt x="940" y="1176"/>
                      <a:pt x="963" y="1153"/>
                      <a:pt x="976" y="1153"/>
                    </a:cubicBezTo>
                    <a:cubicBezTo>
                      <a:pt x="982" y="1153"/>
                      <a:pt x="987" y="1157"/>
                      <a:pt x="988" y="1169"/>
                    </a:cubicBezTo>
                    <a:lnTo>
                      <a:pt x="930" y="1190"/>
                    </a:lnTo>
                    <a:lnTo>
                      <a:pt x="958" y="1199"/>
                    </a:lnTo>
                    <a:lnTo>
                      <a:pt x="921" y="1225"/>
                    </a:lnTo>
                    <a:cubicBezTo>
                      <a:pt x="965" y="1225"/>
                      <a:pt x="965" y="1234"/>
                      <a:pt x="974" y="1262"/>
                    </a:cubicBezTo>
                    <a:cubicBezTo>
                      <a:pt x="987" y="1244"/>
                      <a:pt x="1014" y="1227"/>
                      <a:pt x="1032" y="1227"/>
                    </a:cubicBezTo>
                    <a:cubicBezTo>
                      <a:pt x="1038" y="1227"/>
                      <a:pt x="1043" y="1228"/>
                      <a:pt x="1046" y="1232"/>
                    </a:cubicBezTo>
                    <a:cubicBezTo>
                      <a:pt x="1042" y="1257"/>
                      <a:pt x="1014" y="1250"/>
                      <a:pt x="1042" y="1269"/>
                    </a:cubicBezTo>
                    <a:cubicBezTo>
                      <a:pt x="1029" y="1276"/>
                      <a:pt x="1014" y="1284"/>
                      <a:pt x="1006" y="1284"/>
                    </a:cubicBezTo>
                    <a:cubicBezTo>
                      <a:pt x="999" y="1284"/>
                      <a:pt x="997" y="1279"/>
                      <a:pt x="1004" y="1262"/>
                    </a:cubicBezTo>
                    <a:lnTo>
                      <a:pt x="1004" y="1262"/>
                    </a:lnTo>
                    <a:cubicBezTo>
                      <a:pt x="995" y="1271"/>
                      <a:pt x="981" y="1273"/>
                      <a:pt x="972" y="1283"/>
                    </a:cubicBezTo>
                    <a:cubicBezTo>
                      <a:pt x="963" y="1313"/>
                      <a:pt x="1000" y="1317"/>
                      <a:pt x="1009" y="1324"/>
                    </a:cubicBezTo>
                    <a:cubicBezTo>
                      <a:pt x="1004" y="1320"/>
                      <a:pt x="1004" y="1315"/>
                      <a:pt x="1004" y="1308"/>
                    </a:cubicBezTo>
                    <a:lnTo>
                      <a:pt x="1042" y="1306"/>
                    </a:lnTo>
                    <a:lnTo>
                      <a:pt x="1079" y="1301"/>
                    </a:lnTo>
                    <a:lnTo>
                      <a:pt x="1079" y="1301"/>
                    </a:lnTo>
                    <a:cubicBezTo>
                      <a:pt x="1074" y="1317"/>
                      <a:pt x="1062" y="1322"/>
                      <a:pt x="1051" y="1327"/>
                    </a:cubicBezTo>
                    <a:cubicBezTo>
                      <a:pt x="1052" y="1327"/>
                      <a:pt x="1054" y="1327"/>
                      <a:pt x="1056" y="1327"/>
                    </a:cubicBezTo>
                    <a:cubicBezTo>
                      <a:pt x="1063" y="1327"/>
                      <a:pt x="1072" y="1325"/>
                      <a:pt x="1081" y="1325"/>
                    </a:cubicBezTo>
                    <a:cubicBezTo>
                      <a:pt x="1085" y="1325"/>
                      <a:pt x="1089" y="1325"/>
                      <a:pt x="1093" y="1327"/>
                    </a:cubicBezTo>
                    <a:cubicBezTo>
                      <a:pt x="1069" y="1346"/>
                      <a:pt x="1048" y="1368"/>
                      <a:pt x="1025" y="1369"/>
                    </a:cubicBezTo>
                    <a:lnTo>
                      <a:pt x="1025" y="1369"/>
                    </a:lnTo>
                    <a:lnTo>
                      <a:pt x="1018" y="1368"/>
                    </a:lnTo>
                    <a:lnTo>
                      <a:pt x="1018" y="1368"/>
                    </a:lnTo>
                    <a:cubicBezTo>
                      <a:pt x="1020" y="1369"/>
                      <a:pt x="1022" y="1369"/>
                      <a:pt x="1024" y="1369"/>
                    </a:cubicBezTo>
                    <a:cubicBezTo>
                      <a:pt x="1025" y="1369"/>
                      <a:pt x="1025" y="1369"/>
                      <a:pt x="1025" y="1369"/>
                    </a:cubicBezTo>
                    <a:lnTo>
                      <a:pt x="1025" y="1369"/>
                    </a:lnTo>
                    <a:lnTo>
                      <a:pt x="1079" y="1373"/>
                    </a:lnTo>
                    <a:cubicBezTo>
                      <a:pt x="1072" y="1385"/>
                      <a:pt x="1072" y="1417"/>
                      <a:pt x="1058" y="1422"/>
                    </a:cubicBezTo>
                    <a:cubicBezTo>
                      <a:pt x="1061" y="1433"/>
                      <a:pt x="1074" y="1435"/>
                      <a:pt x="1089" y="1435"/>
                    </a:cubicBezTo>
                    <a:cubicBezTo>
                      <a:pt x="1099" y="1435"/>
                      <a:pt x="1110" y="1434"/>
                      <a:pt x="1120" y="1434"/>
                    </a:cubicBezTo>
                    <a:cubicBezTo>
                      <a:pt x="1139" y="1434"/>
                      <a:pt x="1155" y="1437"/>
                      <a:pt x="1160" y="1452"/>
                    </a:cubicBezTo>
                    <a:cubicBezTo>
                      <a:pt x="1167" y="1447"/>
                      <a:pt x="1174" y="1447"/>
                      <a:pt x="1181" y="1447"/>
                    </a:cubicBezTo>
                    <a:cubicBezTo>
                      <a:pt x="1199" y="1468"/>
                      <a:pt x="1199" y="1507"/>
                      <a:pt x="1244" y="1507"/>
                    </a:cubicBezTo>
                    <a:cubicBezTo>
                      <a:pt x="1249" y="1507"/>
                      <a:pt x="1255" y="1506"/>
                      <a:pt x="1262" y="1505"/>
                    </a:cubicBezTo>
                    <a:lnTo>
                      <a:pt x="1262" y="1505"/>
                    </a:lnTo>
                    <a:lnTo>
                      <a:pt x="1250" y="1563"/>
                    </a:lnTo>
                    <a:cubicBezTo>
                      <a:pt x="1251" y="1563"/>
                      <a:pt x="1252" y="1563"/>
                      <a:pt x="1253" y="1563"/>
                    </a:cubicBezTo>
                    <a:cubicBezTo>
                      <a:pt x="1280" y="1563"/>
                      <a:pt x="1267" y="1495"/>
                      <a:pt x="1313" y="1495"/>
                    </a:cubicBezTo>
                    <a:cubicBezTo>
                      <a:pt x="1315" y="1495"/>
                      <a:pt x="1317" y="1496"/>
                      <a:pt x="1320" y="1496"/>
                    </a:cubicBezTo>
                    <a:cubicBezTo>
                      <a:pt x="1359" y="1498"/>
                      <a:pt x="1304" y="1545"/>
                      <a:pt x="1306" y="1563"/>
                    </a:cubicBezTo>
                    <a:cubicBezTo>
                      <a:pt x="1325" y="1555"/>
                      <a:pt x="1353" y="1538"/>
                      <a:pt x="1374" y="1538"/>
                    </a:cubicBezTo>
                    <a:cubicBezTo>
                      <a:pt x="1388" y="1538"/>
                      <a:pt x="1398" y="1545"/>
                      <a:pt x="1401" y="1568"/>
                    </a:cubicBezTo>
                    <a:cubicBezTo>
                      <a:pt x="1398" y="1568"/>
                      <a:pt x="1396" y="1569"/>
                      <a:pt x="1394" y="1569"/>
                    </a:cubicBezTo>
                    <a:cubicBezTo>
                      <a:pt x="1384" y="1569"/>
                      <a:pt x="1380" y="1560"/>
                      <a:pt x="1371" y="1558"/>
                    </a:cubicBezTo>
                    <a:lnTo>
                      <a:pt x="1371" y="1558"/>
                    </a:lnTo>
                    <a:lnTo>
                      <a:pt x="1378" y="1598"/>
                    </a:lnTo>
                    <a:cubicBezTo>
                      <a:pt x="1322" y="1628"/>
                      <a:pt x="1310" y="1600"/>
                      <a:pt x="1308" y="1651"/>
                    </a:cubicBezTo>
                    <a:cubicBezTo>
                      <a:pt x="1326" y="1623"/>
                      <a:pt x="1342" y="1615"/>
                      <a:pt x="1357" y="1615"/>
                    </a:cubicBezTo>
                    <a:cubicBezTo>
                      <a:pt x="1376" y="1615"/>
                      <a:pt x="1394" y="1628"/>
                      <a:pt x="1413" y="1628"/>
                    </a:cubicBezTo>
                    <a:cubicBezTo>
                      <a:pt x="1428" y="1628"/>
                      <a:pt x="1444" y="1620"/>
                      <a:pt x="1461" y="1591"/>
                    </a:cubicBezTo>
                    <a:lnTo>
                      <a:pt x="1463" y="1619"/>
                    </a:lnTo>
                    <a:cubicBezTo>
                      <a:pt x="1463" y="1618"/>
                      <a:pt x="1462" y="1617"/>
                      <a:pt x="1461" y="1617"/>
                    </a:cubicBezTo>
                    <a:cubicBezTo>
                      <a:pt x="1459" y="1617"/>
                      <a:pt x="1457" y="1619"/>
                      <a:pt x="1455" y="1619"/>
                    </a:cubicBezTo>
                    <a:cubicBezTo>
                      <a:pt x="1455" y="1619"/>
                      <a:pt x="1455" y="1619"/>
                      <a:pt x="1454" y="1619"/>
                    </a:cubicBezTo>
                    <a:lnTo>
                      <a:pt x="1454" y="1619"/>
                    </a:lnTo>
                    <a:cubicBezTo>
                      <a:pt x="1455" y="1630"/>
                      <a:pt x="1458" y="1635"/>
                      <a:pt x="1462" y="1635"/>
                    </a:cubicBezTo>
                    <a:cubicBezTo>
                      <a:pt x="1477" y="1635"/>
                      <a:pt x="1507" y="1581"/>
                      <a:pt x="1530" y="1581"/>
                    </a:cubicBezTo>
                    <a:cubicBezTo>
                      <a:pt x="1533" y="1581"/>
                      <a:pt x="1537" y="1583"/>
                      <a:pt x="1540" y="1586"/>
                    </a:cubicBezTo>
                    <a:cubicBezTo>
                      <a:pt x="1549" y="1598"/>
                      <a:pt x="1552" y="1616"/>
                      <a:pt x="1538" y="1626"/>
                    </a:cubicBezTo>
                    <a:lnTo>
                      <a:pt x="1577" y="1612"/>
                    </a:lnTo>
                    <a:lnTo>
                      <a:pt x="1577" y="1612"/>
                    </a:lnTo>
                    <a:cubicBezTo>
                      <a:pt x="1582" y="1615"/>
                      <a:pt x="1578" y="1626"/>
                      <a:pt x="1573" y="1629"/>
                    </a:cubicBezTo>
                    <a:lnTo>
                      <a:pt x="1573" y="1629"/>
                    </a:lnTo>
                    <a:lnTo>
                      <a:pt x="1616" y="1637"/>
                    </a:lnTo>
                    <a:lnTo>
                      <a:pt x="1616" y="1640"/>
                    </a:lnTo>
                    <a:cubicBezTo>
                      <a:pt x="1630" y="1628"/>
                      <a:pt x="1656" y="1609"/>
                      <a:pt x="1667" y="1600"/>
                    </a:cubicBezTo>
                    <a:lnTo>
                      <a:pt x="1667" y="1600"/>
                    </a:lnTo>
                    <a:cubicBezTo>
                      <a:pt x="1677" y="1619"/>
                      <a:pt x="1658" y="1609"/>
                      <a:pt x="1656" y="1623"/>
                    </a:cubicBezTo>
                    <a:cubicBezTo>
                      <a:pt x="1670" y="1619"/>
                      <a:pt x="1681" y="1612"/>
                      <a:pt x="1693" y="1605"/>
                    </a:cubicBezTo>
                    <a:lnTo>
                      <a:pt x="1693" y="1605"/>
                    </a:lnTo>
                    <a:cubicBezTo>
                      <a:pt x="1693" y="1629"/>
                      <a:pt x="1676" y="1647"/>
                      <a:pt x="1658" y="1647"/>
                    </a:cubicBezTo>
                    <a:cubicBezTo>
                      <a:pt x="1653" y="1647"/>
                      <a:pt x="1649" y="1646"/>
                      <a:pt x="1644" y="1644"/>
                    </a:cubicBezTo>
                    <a:lnTo>
                      <a:pt x="1644" y="1644"/>
                    </a:lnTo>
                    <a:cubicBezTo>
                      <a:pt x="1643" y="1681"/>
                      <a:pt x="1646" y="1692"/>
                      <a:pt x="1652" y="1692"/>
                    </a:cubicBezTo>
                    <a:cubicBezTo>
                      <a:pt x="1660" y="1692"/>
                      <a:pt x="1672" y="1676"/>
                      <a:pt x="1686" y="1676"/>
                    </a:cubicBezTo>
                    <a:cubicBezTo>
                      <a:pt x="1690" y="1676"/>
                      <a:pt x="1694" y="1677"/>
                      <a:pt x="1698" y="1681"/>
                    </a:cubicBezTo>
                    <a:lnTo>
                      <a:pt x="1698" y="1681"/>
                    </a:lnTo>
                    <a:cubicBezTo>
                      <a:pt x="1698" y="1679"/>
                      <a:pt x="1698" y="1677"/>
                      <a:pt x="1698" y="1674"/>
                    </a:cubicBezTo>
                    <a:cubicBezTo>
                      <a:pt x="1707" y="1658"/>
                      <a:pt x="1713" y="1652"/>
                      <a:pt x="1717" y="1652"/>
                    </a:cubicBezTo>
                    <a:cubicBezTo>
                      <a:pt x="1722" y="1652"/>
                      <a:pt x="1724" y="1663"/>
                      <a:pt x="1728" y="1672"/>
                    </a:cubicBezTo>
                    <a:cubicBezTo>
                      <a:pt x="1722" y="1675"/>
                      <a:pt x="1711" y="1685"/>
                      <a:pt x="1704" y="1685"/>
                    </a:cubicBezTo>
                    <a:cubicBezTo>
                      <a:pt x="1703" y="1685"/>
                      <a:pt x="1703" y="1685"/>
                      <a:pt x="1703" y="1685"/>
                    </a:cubicBezTo>
                    <a:lnTo>
                      <a:pt x="1703" y="1685"/>
                    </a:lnTo>
                    <a:cubicBezTo>
                      <a:pt x="1706" y="1689"/>
                      <a:pt x="1709" y="1694"/>
                      <a:pt x="1712" y="1700"/>
                    </a:cubicBezTo>
                    <a:lnTo>
                      <a:pt x="1681" y="1707"/>
                    </a:lnTo>
                    <a:cubicBezTo>
                      <a:pt x="1679" y="1769"/>
                      <a:pt x="1705" y="1756"/>
                      <a:pt x="1725" y="1800"/>
                    </a:cubicBezTo>
                    <a:cubicBezTo>
                      <a:pt x="1723" y="1776"/>
                      <a:pt x="1693" y="1691"/>
                      <a:pt x="1730" y="1672"/>
                    </a:cubicBezTo>
                    <a:cubicBezTo>
                      <a:pt x="1733" y="1677"/>
                      <a:pt x="1737" y="1682"/>
                      <a:pt x="1744" y="1682"/>
                    </a:cubicBezTo>
                    <a:cubicBezTo>
                      <a:pt x="1749" y="1682"/>
                      <a:pt x="1756" y="1679"/>
                      <a:pt x="1765" y="1672"/>
                    </a:cubicBezTo>
                    <a:lnTo>
                      <a:pt x="1765" y="1672"/>
                    </a:lnTo>
                    <a:cubicBezTo>
                      <a:pt x="1756" y="1709"/>
                      <a:pt x="1774" y="1705"/>
                      <a:pt x="1795" y="1707"/>
                    </a:cubicBezTo>
                    <a:lnTo>
                      <a:pt x="1781" y="1756"/>
                    </a:lnTo>
                    <a:cubicBezTo>
                      <a:pt x="1807" y="1746"/>
                      <a:pt x="1811" y="1721"/>
                      <a:pt x="1827" y="1700"/>
                    </a:cubicBezTo>
                    <a:cubicBezTo>
                      <a:pt x="1851" y="1709"/>
                      <a:pt x="1846" y="1749"/>
                      <a:pt x="1846" y="1783"/>
                    </a:cubicBezTo>
                    <a:cubicBezTo>
                      <a:pt x="1849" y="1784"/>
                      <a:pt x="1852" y="1785"/>
                      <a:pt x="1854" y="1785"/>
                    </a:cubicBezTo>
                    <a:cubicBezTo>
                      <a:pt x="1878" y="1785"/>
                      <a:pt x="1836" y="1716"/>
                      <a:pt x="1878" y="1714"/>
                    </a:cubicBezTo>
                    <a:cubicBezTo>
                      <a:pt x="1888" y="1722"/>
                      <a:pt x="1898" y="1725"/>
                      <a:pt x="1908" y="1725"/>
                    </a:cubicBezTo>
                    <a:cubicBezTo>
                      <a:pt x="1927" y="1725"/>
                      <a:pt x="1948" y="1711"/>
                      <a:pt x="1976" y="1693"/>
                    </a:cubicBezTo>
                    <a:lnTo>
                      <a:pt x="1976" y="1693"/>
                    </a:lnTo>
                    <a:cubicBezTo>
                      <a:pt x="1997" y="1711"/>
                      <a:pt x="1969" y="1723"/>
                      <a:pt x="1976" y="1739"/>
                    </a:cubicBezTo>
                    <a:lnTo>
                      <a:pt x="1999" y="1700"/>
                    </a:lnTo>
                    <a:cubicBezTo>
                      <a:pt x="2004" y="1702"/>
                      <a:pt x="2001" y="1714"/>
                      <a:pt x="1999" y="1721"/>
                    </a:cubicBezTo>
                    <a:cubicBezTo>
                      <a:pt x="2018" y="1705"/>
                      <a:pt x="2004" y="1670"/>
                      <a:pt x="2029" y="1656"/>
                    </a:cubicBezTo>
                    <a:cubicBezTo>
                      <a:pt x="2031" y="1646"/>
                      <a:pt x="2033" y="1642"/>
                      <a:pt x="2037" y="1642"/>
                    </a:cubicBezTo>
                    <a:cubicBezTo>
                      <a:pt x="2049" y="1642"/>
                      <a:pt x="2072" y="1692"/>
                      <a:pt x="2094" y="1692"/>
                    </a:cubicBezTo>
                    <a:cubicBezTo>
                      <a:pt x="2100" y="1692"/>
                      <a:pt x="2107" y="1687"/>
                      <a:pt x="2113" y="1674"/>
                    </a:cubicBezTo>
                    <a:lnTo>
                      <a:pt x="2113" y="1674"/>
                    </a:lnTo>
                    <a:cubicBezTo>
                      <a:pt x="2122" y="1688"/>
                      <a:pt x="2110" y="1707"/>
                      <a:pt x="2113" y="1725"/>
                    </a:cubicBezTo>
                    <a:cubicBezTo>
                      <a:pt x="2143" y="1702"/>
                      <a:pt x="2166" y="1670"/>
                      <a:pt x="2180" y="1635"/>
                    </a:cubicBezTo>
                    <a:lnTo>
                      <a:pt x="2215" y="1665"/>
                    </a:lnTo>
                    <a:cubicBezTo>
                      <a:pt x="2187" y="1630"/>
                      <a:pt x="2210" y="1582"/>
                      <a:pt x="2226" y="1542"/>
                    </a:cubicBezTo>
                    <a:cubicBezTo>
                      <a:pt x="2217" y="1526"/>
                      <a:pt x="2210" y="1510"/>
                      <a:pt x="2205" y="1503"/>
                    </a:cubicBezTo>
                    <a:lnTo>
                      <a:pt x="2233" y="1473"/>
                    </a:lnTo>
                    <a:cubicBezTo>
                      <a:pt x="2238" y="1487"/>
                      <a:pt x="2240" y="1503"/>
                      <a:pt x="2235" y="1519"/>
                    </a:cubicBezTo>
                    <a:cubicBezTo>
                      <a:pt x="2238" y="1514"/>
                      <a:pt x="2240" y="1510"/>
                      <a:pt x="2240" y="1507"/>
                    </a:cubicBezTo>
                    <a:cubicBezTo>
                      <a:pt x="2254" y="1528"/>
                      <a:pt x="2256" y="1556"/>
                      <a:pt x="2249" y="1582"/>
                    </a:cubicBezTo>
                    <a:lnTo>
                      <a:pt x="2231" y="1554"/>
                    </a:lnTo>
                    <a:cubicBezTo>
                      <a:pt x="2226" y="1584"/>
                      <a:pt x="2226" y="1616"/>
                      <a:pt x="2228" y="1649"/>
                    </a:cubicBezTo>
                    <a:cubicBezTo>
                      <a:pt x="2231" y="1642"/>
                      <a:pt x="2235" y="1637"/>
                      <a:pt x="2240" y="1635"/>
                    </a:cubicBezTo>
                    <a:lnTo>
                      <a:pt x="2240" y="1635"/>
                    </a:lnTo>
                    <a:cubicBezTo>
                      <a:pt x="2238" y="1642"/>
                      <a:pt x="2238" y="1649"/>
                      <a:pt x="2240" y="1656"/>
                    </a:cubicBezTo>
                    <a:cubicBezTo>
                      <a:pt x="2240" y="1657"/>
                      <a:pt x="2241" y="1657"/>
                      <a:pt x="2241" y="1657"/>
                    </a:cubicBezTo>
                    <a:cubicBezTo>
                      <a:pt x="2243" y="1657"/>
                      <a:pt x="2245" y="1647"/>
                      <a:pt x="2249" y="1635"/>
                    </a:cubicBezTo>
                    <a:lnTo>
                      <a:pt x="2266" y="1691"/>
                    </a:lnTo>
                    <a:lnTo>
                      <a:pt x="2266" y="1667"/>
                    </a:lnTo>
                    <a:lnTo>
                      <a:pt x="2324" y="1693"/>
                    </a:lnTo>
                    <a:cubicBezTo>
                      <a:pt x="2349" y="1630"/>
                      <a:pt x="2358" y="1545"/>
                      <a:pt x="2402" y="1507"/>
                    </a:cubicBezTo>
                    <a:cubicBezTo>
                      <a:pt x="2402" y="1552"/>
                      <a:pt x="2419" y="1575"/>
                      <a:pt x="2432" y="1621"/>
                    </a:cubicBezTo>
                    <a:cubicBezTo>
                      <a:pt x="2426" y="1610"/>
                      <a:pt x="2420" y="1606"/>
                      <a:pt x="2415" y="1606"/>
                    </a:cubicBezTo>
                    <a:cubicBezTo>
                      <a:pt x="2398" y="1606"/>
                      <a:pt x="2388" y="1651"/>
                      <a:pt x="2364" y="1651"/>
                    </a:cubicBezTo>
                    <a:cubicBezTo>
                      <a:pt x="2364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79" y="1652"/>
                      <a:pt x="2381" y="1677"/>
                      <a:pt x="2379" y="1684"/>
                    </a:cubicBezTo>
                    <a:lnTo>
                      <a:pt x="2400" y="1656"/>
                    </a:lnTo>
                    <a:lnTo>
                      <a:pt x="2421" y="1626"/>
                    </a:lnTo>
                    <a:cubicBezTo>
                      <a:pt x="2430" y="1665"/>
                      <a:pt x="2439" y="1654"/>
                      <a:pt x="2458" y="1665"/>
                    </a:cubicBezTo>
                    <a:cubicBezTo>
                      <a:pt x="2423" y="1591"/>
                      <a:pt x="2481" y="1603"/>
                      <a:pt x="2493" y="1575"/>
                    </a:cubicBezTo>
                    <a:lnTo>
                      <a:pt x="2493" y="1575"/>
                    </a:lnTo>
                    <a:cubicBezTo>
                      <a:pt x="2502" y="1598"/>
                      <a:pt x="2507" y="1626"/>
                      <a:pt x="2479" y="1628"/>
                    </a:cubicBezTo>
                    <a:cubicBezTo>
                      <a:pt x="2486" y="1635"/>
                      <a:pt x="2491" y="1638"/>
                      <a:pt x="2495" y="1638"/>
                    </a:cubicBezTo>
                    <a:cubicBezTo>
                      <a:pt x="2514" y="1638"/>
                      <a:pt x="2496" y="1561"/>
                      <a:pt x="2515" y="1561"/>
                    </a:cubicBezTo>
                    <a:cubicBezTo>
                      <a:pt x="2518" y="1561"/>
                      <a:pt x="2522" y="1563"/>
                      <a:pt x="2528" y="1568"/>
                    </a:cubicBezTo>
                    <a:cubicBezTo>
                      <a:pt x="2521" y="1570"/>
                      <a:pt x="2516" y="1568"/>
                      <a:pt x="2518" y="1582"/>
                    </a:cubicBezTo>
                    <a:cubicBezTo>
                      <a:pt x="2523" y="1569"/>
                      <a:pt x="2533" y="1564"/>
                      <a:pt x="2543" y="1564"/>
                    </a:cubicBezTo>
                    <a:cubicBezTo>
                      <a:pt x="2554" y="1564"/>
                      <a:pt x="2565" y="1571"/>
                      <a:pt x="2567" y="1584"/>
                    </a:cubicBezTo>
                    <a:lnTo>
                      <a:pt x="2560" y="1586"/>
                    </a:lnTo>
                    <a:cubicBezTo>
                      <a:pt x="2604" y="1582"/>
                      <a:pt x="2681" y="1538"/>
                      <a:pt x="2655" y="1475"/>
                    </a:cubicBezTo>
                    <a:lnTo>
                      <a:pt x="2655" y="1475"/>
                    </a:lnTo>
                    <a:cubicBezTo>
                      <a:pt x="2660" y="1482"/>
                      <a:pt x="2687" y="1549"/>
                      <a:pt x="2692" y="1561"/>
                    </a:cubicBezTo>
                    <a:cubicBezTo>
                      <a:pt x="2692" y="1561"/>
                      <a:pt x="2683" y="1503"/>
                      <a:pt x="2671" y="1445"/>
                    </a:cubicBezTo>
                    <a:cubicBezTo>
                      <a:pt x="2657" y="1387"/>
                      <a:pt x="2643" y="1329"/>
                      <a:pt x="2643" y="1329"/>
                    </a:cubicBezTo>
                    <a:lnTo>
                      <a:pt x="2643" y="1329"/>
                    </a:lnTo>
                    <a:cubicBezTo>
                      <a:pt x="2667" y="1385"/>
                      <a:pt x="2762" y="1494"/>
                      <a:pt x="2748" y="1538"/>
                    </a:cubicBezTo>
                    <a:cubicBezTo>
                      <a:pt x="2751" y="1538"/>
                      <a:pt x="2755" y="1539"/>
                      <a:pt x="2758" y="1539"/>
                    </a:cubicBezTo>
                    <a:cubicBezTo>
                      <a:pt x="2768" y="1539"/>
                      <a:pt x="2778" y="1535"/>
                      <a:pt x="2785" y="1514"/>
                    </a:cubicBezTo>
                    <a:cubicBezTo>
                      <a:pt x="2773" y="1510"/>
                      <a:pt x="2727" y="1450"/>
                      <a:pt x="2732" y="1440"/>
                    </a:cubicBezTo>
                    <a:lnTo>
                      <a:pt x="2732" y="1440"/>
                    </a:lnTo>
                    <a:cubicBezTo>
                      <a:pt x="2786" y="1483"/>
                      <a:pt x="2765" y="1464"/>
                      <a:pt x="2819" y="1492"/>
                    </a:cubicBezTo>
                    <a:lnTo>
                      <a:pt x="2819" y="1492"/>
                    </a:lnTo>
                    <a:cubicBezTo>
                      <a:pt x="2801" y="1479"/>
                      <a:pt x="2765" y="1405"/>
                      <a:pt x="2780" y="1401"/>
                    </a:cubicBezTo>
                    <a:lnTo>
                      <a:pt x="2780" y="1401"/>
                    </a:lnTo>
                    <a:cubicBezTo>
                      <a:pt x="2799" y="1429"/>
                      <a:pt x="2817" y="1456"/>
                      <a:pt x="2831" y="1487"/>
                    </a:cubicBezTo>
                    <a:cubicBezTo>
                      <a:pt x="2831" y="1487"/>
                      <a:pt x="2829" y="1463"/>
                      <a:pt x="2824" y="1440"/>
                    </a:cubicBezTo>
                    <a:cubicBezTo>
                      <a:pt x="2821" y="1423"/>
                      <a:pt x="2818" y="1407"/>
                      <a:pt x="2816" y="1398"/>
                    </a:cubicBezTo>
                    <a:lnTo>
                      <a:pt x="2816" y="1398"/>
                    </a:lnTo>
                    <a:cubicBezTo>
                      <a:pt x="2824" y="1420"/>
                      <a:pt x="2859" y="1458"/>
                      <a:pt x="2880" y="1473"/>
                    </a:cubicBezTo>
                    <a:cubicBezTo>
                      <a:pt x="2866" y="1461"/>
                      <a:pt x="2908" y="1456"/>
                      <a:pt x="2915" y="1443"/>
                    </a:cubicBezTo>
                    <a:lnTo>
                      <a:pt x="2887" y="1436"/>
                    </a:lnTo>
                    <a:cubicBezTo>
                      <a:pt x="2933" y="1422"/>
                      <a:pt x="2847" y="1308"/>
                      <a:pt x="2882" y="1290"/>
                    </a:cubicBezTo>
                    <a:lnTo>
                      <a:pt x="2882" y="1290"/>
                    </a:lnTo>
                    <a:cubicBezTo>
                      <a:pt x="2891" y="1308"/>
                      <a:pt x="2942" y="1382"/>
                      <a:pt x="2970" y="1382"/>
                    </a:cubicBezTo>
                    <a:cubicBezTo>
                      <a:pt x="2971" y="1382"/>
                      <a:pt x="2972" y="1382"/>
                      <a:pt x="2973" y="1382"/>
                    </a:cubicBezTo>
                    <a:cubicBezTo>
                      <a:pt x="2952" y="1341"/>
                      <a:pt x="2861" y="1185"/>
                      <a:pt x="2861" y="1139"/>
                    </a:cubicBezTo>
                    <a:lnTo>
                      <a:pt x="2861" y="1139"/>
                    </a:lnTo>
                    <a:lnTo>
                      <a:pt x="2885" y="1153"/>
                    </a:lnTo>
                    <a:lnTo>
                      <a:pt x="2885" y="1116"/>
                    </a:lnTo>
                    <a:cubicBezTo>
                      <a:pt x="2933" y="1197"/>
                      <a:pt x="2973" y="1285"/>
                      <a:pt x="2998" y="1378"/>
                    </a:cubicBezTo>
                    <a:cubicBezTo>
                      <a:pt x="3018" y="1382"/>
                      <a:pt x="3023" y="1390"/>
                      <a:pt x="3029" y="1390"/>
                    </a:cubicBezTo>
                    <a:cubicBezTo>
                      <a:pt x="3032" y="1390"/>
                      <a:pt x="3036" y="1388"/>
                      <a:pt x="3042" y="1382"/>
                    </a:cubicBezTo>
                    <a:cubicBezTo>
                      <a:pt x="3058" y="1389"/>
                      <a:pt x="3063" y="1410"/>
                      <a:pt x="3051" y="1426"/>
                    </a:cubicBezTo>
                    <a:lnTo>
                      <a:pt x="3109" y="1398"/>
                    </a:lnTo>
                    <a:cubicBezTo>
                      <a:pt x="3070" y="1359"/>
                      <a:pt x="3107" y="1329"/>
                      <a:pt x="3072" y="1296"/>
                    </a:cubicBezTo>
                    <a:lnTo>
                      <a:pt x="3072" y="1296"/>
                    </a:lnTo>
                    <a:cubicBezTo>
                      <a:pt x="3072" y="1297"/>
                      <a:pt x="3070" y="1317"/>
                      <a:pt x="3068" y="1338"/>
                    </a:cubicBezTo>
                    <a:lnTo>
                      <a:pt x="3063" y="1380"/>
                    </a:lnTo>
                    <a:cubicBezTo>
                      <a:pt x="3024" y="1341"/>
                      <a:pt x="2987" y="1243"/>
                      <a:pt x="3021" y="1225"/>
                    </a:cubicBezTo>
                    <a:lnTo>
                      <a:pt x="3021" y="1225"/>
                    </a:lnTo>
                    <a:cubicBezTo>
                      <a:pt x="3045" y="1234"/>
                      <a:pt x="3084" y="1299"/>
                      <a:pt x="3098" y="1310"/>
                    </a:cubicBezTo>
                    <a:cubicBezTo>
                      <a:pt x="3089" y="1296"/>
                      <a:pt x="3100" y="1265"/>
                      <a:pt x="3111" y="1265"/>
                    </a:cubicBezTo>
                    <a:cubicBezTo>
                      <a:pt x="3112" y="1265"/>
                      <a:pt x="3113" y="1266"/>
                      <a:pt x="3114" y="1266"/>
                    </a:cubicBezTo>
                    <a:lnTo>
                      <a:pt x="3121" y="1299"/>
                    </a:lnTo>
                    <a:cubicBezTo>
                      <a:pt x="3150" y="1297"/>
                      <a:pt x="3109" y="1238"/>
                      <a:pt x="3140" y="1238"/>
                    </a:cubicBezTo>
                    <a:cubicBezTo>
                      <a:pt x="3144" y="1238"/>
                      <a:pt x="3149" y="1239"/>
                      <a:pt x="3156" y="1241"/>
                    </a:cubicBezTo>
                    <a:cubicBezTo>
                      <a:pt x="3156" y="1241"/>
                      <a:pt x="3157" y="1240"/>
                      <a:pt x="3158" y="1240"/>
                    </a:cubicBezTo>
                    <a:cubicBezTo>
                      <a:pt x="3169" y="1240"/>
                      <a:pt x="3200" y="1254"/>
                      <a:pt x="3209" y="1254"/>
                    </a:cubicBezTo>
                    <a:cubicBezTo>
                      <a:pt x="3213" y="1254"/>
                      <a:pt x="3213" y="1252"/>
                      <a:pt x="3207" y="1245"/>
                    </a:cubicBezTo>
                    <a:cubicBezTo>
                      <a:pt x="3121" y="1190"/>
                      <a:pt x="3042" y="1123"/>
                      <a:pt x="2970" y="1048"/>
                    </a:cubicBezTo>
                    <a:lnTo>
                      <a:pt x="2970" y="1048"/>
                    </a:lnTo>
                    <a:cubicBezTo>
                      <a:pt x="3007" y="1053"/>
                      <a:pt x="3042" y="1060"/>
                      <a:pt x="3077" y="1069"/>
                    </a:cubicBezTo>
                    <a:cubicBezTo>
                      <a:pt x="3126" y="1090"/>
                      <a:pt x="3153" y="1162"/>
                      <a:pt x="3193" y="1181"/>
                    </a:cubicBezTo>
                    <a:cubicBezTo>
                      <a:pt x="3184" y="1169"/>
                      <a:pt x="3177" y="1157"/>
                      <a:pt x="3172" y="1146"/>
                    </a:cubicBezTo>
                    <a:cubicBezTo>
                      <a:pt x="3184" y="1146"/>
                      <a:pt x="3197" y="1164"/>
                      <a:pt x="3206" y="1164"/>
                    </a:cubicBezTo>
                    <a:cubicBezTo>
                      <a:pt x="3209" y="1164"/>
                      <a:pt x="3211" y="1162"/>
                      <a:pt x="3214" y="1157"/>
                    </a:cubicBezTo>
                    <a:cubicBezTo>
                      <a:pt x="3172" y="1120"/>
                      <a:pt x="3246" y="1130"/>
                      <a:pt x="3184" y="1120"/>
                    </a:cubicBezTo>
                    <a:cubicBezTo>
                      <a:pt x="3184" y="1095"/>
                      <a:pt x="3207" y="1111"/>
                      <a:pt x="3221" y="1092"/>
                    </a:cubicBezTo>
                    <a:cubicBezTo>
                      <a:pt x="3181" y="1065"/>
                      <a:pt x="3151" y="1023"/>
                      <a:pt x="3135" y="979"/>
                    </a:cubicBezTo>
                    <a:lnTo>
                      <a:pt x="3135" y="979"/>
                    </a:lnTo>
                    <a:cubicBezTo>
                      <a:pt x="3147" y="986"/>
                      <a:pt x="3158" y="993"/>
                      <a:pt x="3172" y="997"/>
                    </a:cubicBezTo>
                    <a:cubicBezTo>
                      <a:pt x="3200" y="970"/>
                      <a:pt x="3235" y="967"/>
                      <a:pt x="3255" y="935"/>
                    </a:cubicBezTo>
                    <a:cubicBezTo>
                      <a:pt x="3269" y="939"/>
                      <a:pt x="3295" y="933"/>
                      <a:pt x="3311" y="951"/>
                    </a:cubicBezTo>
                    <a:cubicBezTo>
                      <a:pt x="3306" y="942"/>
                      <a:pt x="3293" y="930"/>
                      <a:pt x="3297" y="919"/>
                    </a:cubicBezTo>
                    <a:lnTo>
                      <a:pt x="3297" y="919"/>
                    </a:lnTo>
                    <a:cubicBezTo>
                      <a:pt x="3351" y="928"/>
                      <a:pt x="3290" y="944"/>
                      <a:pt x="3351" y="960"/>
                    </a:cubicBezTo>
                    <a:cubicBezTo>
                      <a:pt x="3320" y="942"/>
                      <a:pt x="3327" y="914"/>
                      <a:pt x="3318" y="891"/>
                    </a:cubicBezTo>
                    <a:cubicBezTo>
                      <a:pt x="3310" y="887"/>
                      <a:pt x="3303" y="885"/>
                      <a:pt x="3299" y="885"/>
                    </a:cubicBezTo>
                    <a:cubicBezTo>
                      <a:pt x="3278" y="885"/>
                      <a:pt x="3292" y="921"/>
                      <a:pt x="3297" y="939"/>
                    </a:cubicBezTo>
                    <a:cubicBezTo>
                      <a:pt x="3237" y="902"/>
                      <a:pt x="3191" y="842"/>
                      <a:pt x="3186" y="791"/>
                    </a:cubicBezTo>
                    <a:cubicBezTo>
                      <a:pt x="3187" y="782"/>
                      <a:pt x="3191" y="778"/>
                      <a:pt x="3196" y="778"/>
                    </a:cubicBezTo>
                    <a:cubicBezTo>
                      <a:pt x="3208" y="778"/>
                      <a:pt x="3226" y="797"/>
                      <a:pt x="3228" y="797"/>
                    </a:cubicBezTo>
                    <a:cubicBezTo>
                      <a:pt x="3228" y="797"/>
                      <a:pt x="3228" y="797"/>
                      <a:pt x="3228" y="796"/>
                    </a:cubicBezTo>
                    <a:cubicBezTo>
                      <a:pt x="3274" y="756"/>
                      <a:pt x="3156" y="684"/>
                      <a:pt x="3230" y="675"/>
                    </a:cubicBezTo>
                    <a:lnTo>
                      <a:pt x="3230" y="675"/>
                    </a:lnTo>
                    <a:cubicBezTo>
                      <a:pt x="3279" y="684"/>
                      <a:pt x="3302" y="726"/>
                      <a:pt x="3332" y="740"/>
                    </a:cubicBezTo>
                    <a:cubicBezTo>
                      <a:pt x="3330" y="770"/>
                      <a:pt x="3283" y="754"/>
                      <a:pt x="3274" y="770"/>
                    </a:cubicBezTo>
                    <a:lnTo>
                      <a:pt x="3302" y="766"/>
                    </a:lnTo>
                    <a:lnTo>
                      <a:pt x="3302" y="766"/>
                    </a:lnTo>
                    <a:cubicBezTo>
                      <a:pt x="3311" y="780"/>
                      <a:pt x="3309" y="800"/>
                      <a:pt x="3293" y="800"/>
                    </a:cubicBezTo>
                    <a:cubicBezTo>
                      <a:pt x="3295" y="801"/>
                      <a:pt x="3297" y="801"/>
                      <a:pt x="3299" y="801"/>
                    </a:cubicBezTo>
                    <a:cubicBezTo>
                      <a:pt x="3337" y="801"/>
                      <a:pt x="3363" y="726"/>
                      <a:pt x="3418" y="717"/>
                    </a:cubicBezTo>
                    <a:cubicBezTo>
                      <a:pt x="3413" y="703"/>
                      <a:pt x="3411" y="682"/>
                      <a:pt x="3392" y="678"/>
                    </a:cubicBezTo>
                    <a:lnTo>
                      <a:pt x="3388" y="691"/>
                    </a:lnTo>
                    <a:cubicBezTo>
                      <a:pt x="3352" y="678"/>
                      <a:pt x="3366" y="643"/>
                      <a:pt x="3343" y="643"/>
                    </a:cubicBezTo>
                    <a:cubicBezTo>
                      <a:pt x="3343" y="643"/>
                      <a:pt x="3342" y="643"/>
                      <a:pt x="3341" y="643"/>
                    </a:cubicBezTo>
                    <a:cubicBezTo>
                      <a:pt x="3334" y="615"/>
                      <a:pt x="3320" y="571"/>
                      <a:pt x="3355" y="564"/>
                    </a:cubicBezTo>
                    <a:lnTo>
                      <a:pt x="3394" y="590"/>
                    </a:lnTo>
                    <a:lnTo>
                      <a:pt x="3394" y="590"/>
                    </a:lnTo>
                    <a:cubicBezTo>
                      <a:pt x="3390" y="587"/>
                      <a:pt x="3385" y="586"/>
                      <a:pt x="3381" y="586"/>
                    </a:cubicBezTo>
                    <a:cubicBezTo>
                      <a:pt x="3372" y="586"/>
                      <a:pt x="3365" y="591"/>
                      <a:pt x="3369" y="601"/>
                    </a:cubicBezTo>
                    <a:cubicBezTo>
                      <a:pt x="3366" y="594"/>
                      <a:pt x="3372" y="593"/>
                      <a:pt x="3380" y="593"/>
                    </a:cubicBezTo>
                    <a:cubicBezTo>
                      <a:pt x="3387" y="593"/>
                      <a:pt x="3395" y="594"/>
                      <a:pt x="3403" y="594"/>
                    </a:cubicBezTo>
                    <a:cubicBezTo>
                      <a:pt x="3418" y="594"/>
                      <a:pt x="3429" y="590"/>
                      <a:pt x="3408" y="564"/>
                    </a:cubicBezTo>
                    <a:lnTo>
                      <a:pt x="3369" y="555"/>
                    </a:lnTo>
                    <a:cubicBezTo>
                      <a:pt x="3364" y="522"/>
                      <a:pt x="3344" y="469"/>
                      <a:pt x="3376" y="462"/>
                    </a:cubicBezTo>
                    <a:cubicBezTo>
                      <a:pt x="3362" y="454"/>
                      <a:pt x="3356" y="452"/>
                      <a:pt x="3354" y="452"/>
                    </a:cubicBezTo>
                    <a:cubicBezTo>
                      <a:pt x="3351" y="452"/>
                      <a:pt x="3352" y="455"/>
                      <a:pt x="3348" y="455"/>
                    </a:cubicBezTo>
                    <a:cubicBezTo>
                      <a:pt x="3345" y="455"/>
                      <a:pt x="3337" y="453"/>
                      <a:pt x="3318" y="443"/>
                    </a:cubicBezTo>
                    <a:lnTo>
                      <a:pt x="3318" y="443"/>
                    </a:lnTo>
                    <a:cubicBezTo>
                      <a:pt x="3381" y="479"/>
                      <a:pt x="3274" y="487"/>
                      <a:pt x="3337" y="517"/>
                    </a:cubicBezTo>
                    <a:lnTo>
                      <a:pt x="3337" y="517"/>
                    </a:lnTo>
                    <a:cubicBezTo>
                      <a:pt x="3319" y="509"/>
                      <a:pt x="3309" y="507"/>
                      <a:pt x="3300" y="507"/>
                    </a:cubicBezTo>
                    <a:cubicBezTo>
                      <a:pt x="3289" y="507"/>
                      <a:pt x="3282" y="512"/>
                      <a:pt x="3268" y="512"/>
                    </a:cubicBezTo>
                    <a:cubicBezTo>
                      <a:pt x="3261" y="512"/>
                      <a:pt x="3251" y="510"/>
                      <a:pt x="3237" y="506"/>
                    </a:cubicBezTo>
                    <a:lnTo>
                      <a:pt x="3237" y="506"/>
                    </a:lnTo>
                    <a:cubicBezTo>
                      <a:pt x="3249" y="515"/>
                      <a:pt x="3267" y="520"/>
                      <a:pt x="3244" y="531"/>
                    </a:cubicBezTo>
                    <a:cubicBezTo>
                      <a:pt x="3249" y="536"/>
                      <a:pt x="3251" y="538"/>
                      <a:pt x="3253" y="543"/>
                    </a:cubicBezTo>
                    <a:cubicBezTo>
                      <a:pt x="3262" y="545"/>
                      <a:pt x="3272" y="548"/>
                      <a:pt x="3281" y="552"/>
                    </a:cubicBezTo>
                    <a:cubicBezTo>
                      <a:pt x="3302" y="585"/>
                      <a:pt x="3279" y="610"/>
                      <a:pt x="3288" y="629"/>
                    </a:cubicBezTo>
                    <a:cubicBezTo>
                      <a:pt x="3286" y="629"/>
                      <a:pt x="3285" y="630"/>
                      <a:pt x="3284" y="630"/>
                    </a:cubicBezTo>
                    <a:cubicBezTo>
                      <a:pt x="3272" y="630"/>
                      <a:pt x="3274" y="612"/>
                      <a:pt x="3258" y="608"/>
                    </a:cubicBezTo>
                    <a:lnTo>
                      <a:pt x="3258" y="608"/>
                    </a:lnTo>
                    <a:lnTo>
                      <a:pt x="3269" y="638"/>
                    </a:lnTo>
                    <a:cubicBezTo>
                      <a:pt x="3253" y="626"/>
                      <a:pt x="3233" y="624"/>
                      <a:pt x="3218" y="618"/>
                    </a:cubicBezTo>
                    <a:lnTo>
                      <a:pt x="3218" y="618"/>
                    </a:lnTo>
                    <a:cubicBezTo>
                      <a:pt x="3220" y="620"/>
                      <a:pt x="3222" y="622"/>
                      <a:pt x="3223" y="624"/>
                    </a:cubicBezTo>
                    <a:cubicBezTo>
                      <a:pt x="3223" y="631"/>
                      <a:pt x="3220" y="634"/>
                      <a:pt x="3216" y="634"/>
                    </a:cubicBezTo>
                    <a:cubicBezTo>
                      <a:pt x="3214" y="634"/>
                      <a:pt x="3210" y="633"/>
                      <a:pt x="3207" y="631"/>
                    </a:cubicBezTo>
                    <a:cubicBezTo>
                      <a:pt x="3213" y="627"/>
                      <a:pt x="3217" y="621"/>
                      <a:pt x="3214" y="615"/>
                    </a:cubicBezTo>
                    <a:lnTo>
                      <a:pt x="3214" y="615"/>
                    </a:lnTo>
                    <a:cubicBezTo>
                      <a:pt x="3215" y="616"/>
                      <a:pt x="3217" y="617"/>
                      <a:pt x="3218" y="618"/>
                    </a:cubicBezTo>
                    <a:lnTo>
                      <a:pt x="3218" y="618"/>
                    </a:lnTo>
                    <a:cubicBezTo>
                      <a:pt x="3216" y="616"/>
                      <a:pt x="3214" y="614"/>
                      <a:pt x="3211" y="613"/>
                    </a:cubicBezTo>
                    <a:lnTo>
                      <a:pt x="3211" y="613"/>
                    </a:lnTo>
                    <a:cubicBezTo>
                      <a:pt x="3212" y="614"/>
                      <a:pt x="3213" y="614"/>
                      <a:pt x="3214" y="615"/>
                    </a:cubicBezTo>
                    <a:lnTo>
                      <a:pt x="3214" y="615"/>
                    </a:lnTo>
                    <a:cubicBezTo>
                      <a:pt x="3206" y="611"/>
                      <a:pt x="3201" y="604"/>
                      <a:pt x="3202" y="592"/>
                    </a:cubicBezTo>
                    <a:lnTo>
                      <a:pt x="3202" y="592"/>
                    </a:lnTo>
                    <a:lnTo>
                      <a:pt x="3181" y="610"/>
                    </a:lnTo>
                    <a:cubicBezTo>
                      <a:pt x="3156" y="610"/>
                      <a:pt x="3133" y="624"/>
                      <a:pt x="3137" y="645"/>
                    </a:cubicBezTo>
                    <a:cubicBezTo>
                      <a:pt x="3126" y="649"/>
                      <a:pt x="3141" y="676"/>
                      <a:pt x="3140" y="676"/>
                    </a:cubicBezTo>
                    <a:cubicBezTo>
                      <a:pt x="3140" y="676"/>
                      <a:pt x="3139" y="674"/>
                      <a:pt x="3135" y="668"/>
                    </a:cubicBezTo>
                    <a:lnTo>
                      <a:pt x="3128" y="715"/>
                    </a:lnTo>
                    <a:lnTo>
                      <a:pt x="3123" y="708"/>
                    </a:lnTo>
                    <a:cubicBezTo>
                      <a:pt x="3107" y="722"/>
                      <a:pt x="3109" y="747"/>
                      <a:pt x="3102" y="770"/>
                    </a:cubicBezTo>
                    <a:cubicBezTo>
                      <a:pt x="3098" y="792"/>
                      <a:pt x="3078" y="809"/>
                      <a:pt x="3056" y="809"/>
                    </a:cubicBezTo>
                    <a:cubicBezTo>
                      <a:pt x="3052" y="809"/>
                      <a:pt x="3048" y="808"/>
                      <a:pt x="3045" y="807"/>
                    </a:cubicBezTo>
                    <a:lnTo>
                      <a:pt x="3045" y="807"/>
                    </a:lnTo>
                    <a:cubicBezTo>
                      <a:pt x="3047" y="821"/>
                      <a:pt x="3049" y="837"/>
                      <a:pt x="3028" y="847"/>
                    </a:cubicBezTo>
                    <a:lnTo>
                      <a:pt x="3000" y="833"/>
                    </a:lnTo>
                    <a:cubicBezTo>
                      <a:pt x="3000" y="849"/>
                      <a:pt x="2947" y="847"/>
                      <a:pt x="2970" y="870"/>
                    </a:cubicBezTo>
                    <a:cubicBezTo>
                      <a:pt x="2955" y="862"/>
                      <a:pt x="2943" y="859"/>
                      <a:pt x="2934" y="859"/>
                    </a:cubicBezTo>
                    <a:cubicBezTo>
                      <a:pt x="2898" y="859"/>
                      <a:pt x="2907" y="911"/>
                      <a:pt x="2885" y="919"/>
                    </a:cubicBezTo>
                    <a:lnTo>
                      <a:pt x="2915" y="946"/>
                    </a:lnTo>
                    <a:cubicBezTo>
                      <a:pt x="2901" y="958"/>
                      <a:pt x="2898" y="977"/>
                      <a:pt x="2896" y="1004"/>
                    </a:cubicBezTo>
                    <a:lnTo>
                      <a:pt x="2924" y="1028"/>
                    </a:lnTo>
                    <a:cubicBezTo>
                      <a:pt x="2933" y="1062"/>
                      <a:pt x="2868" y="1044"/>
                      <a:pt x="2850" y="1067"/>
                    </a:cubicBezTo>
                    <a:cubicBezTo>
                      <a:pt x="2843" y="1058"/>
                      <a:pt x="2847" y="1055"/>
                      <a:pt x="2853" y="1055"/>
                    </a:cubicBezTo>
                    <a:cubicBezTo>
                      <a:pt x="2855" y="1055"/>
                      <a:pt x="2857" y="1055"/>
                      <a:pt x="2859" y="1055"/>
                    </a:cubicBezTo>
                    <a:cubicBezTo>
                      <a:pt x="2848" y="1051"/>
                      <a:pt x="2840" y="1049"/>
                      <a:pt x="2834" y="1049"/>
                    </a:cubicBezTo>
                    <a:cubicBezTo>
                      <a:pt x="2795" y="1049"/>
                      <a:pt x="2826" y="1126"/>
                      <a:pt x="2789" y="1126"/>
                    </a:cubicBezTo>
                    <a:cubicBezTo>
                      <a:pt x="2785" y="1126"/>
                      <a:pt x="2780" y="1125"/>
                      <a:pt x="2773" y="1123"/>
                    </a:cubicBezTo>
                    <a:lnTo>
                      <a:pt x="2773" y="1123"/>
                    </a:lnTo>
                    <a:cubicBezTo>
                      <a:pt x="2775" y="1133"/>
                      <a:pt x="2772" y="1137"/>
                      <a:pt x="2768" y="1137"/>
                    </a:cubicBezTo>
                    <a:cubicBezTo>
                      <a:pt x="2766" y="1137"/>
                      <a:pt x="2763" y="1136"/>
                      <a:pt x="2759" y="1134"/>
                    </a:cubicBezTo>
                    <a:cubicBezTo>
                      <a:pt x="2759" y="1134"/>
                      <a:pt x="2759" y="1132"/>
                      <a:pt x="2759" y="1132"/>
                    </a:cubicBezTo>
                    <a:cubicBezTo>
                      <a:pt x="2757" y="1132"/>
                      <a:pt x="2757" y="1132"/>
                      <a:pt x="2755" y="1134"/>
                    </a:cubicBezTo>
                    <a:cubicBezTo>
                      <a:pt x="2748" y="1141"/>
                      <a:pt x="2743" y="1150"/>
                      <a:pt x="2743" y="1160"/>
                    </a:cubicBezTo>
                    <a:lnTo>
                      <a:pt x="2715" y="1132"/>
                    </a:lnTo>
                    <a:lnTo>
                      <a:pt x="2715" y="1134"/>
                    </a:lnTo>
                    <a:cubicBezTo>
                      <a:pt x="2713" y="1133"/>
                      <a:pt x="2712" y="1133"/>
                      <a:pt x="2711" y="1133"/>
                    </a:cubicBezTo>
                    <a:cubicBezTo>
                      <a:pt x="2704" y="1133"/>
                      <a:pt x="2723" y="1155"/>
                      <a:pt x="2743" y="1174"/>
                    </a:cubicBezTo>
                    <a:cubicBezTo>
                      <a:pt x="2743" y="1183"/>
                      <a:pt x="2745" y="1190"/>
                      <a:pt x="2748" y="1199"/>
                    </a:cubicBezTo>
                    <a:cubicBezTo>
                      <a:pt x="2737" y="1187"/>
                      <a:pt x="2731" y="1184"/>
                      <a:pt x="2727" y="1184"/>
                    </a:cubicBezTo>
                    <a:cubicBezTo>
                      <a:pt x="2720" y="1184"/>
                      <a:pt x="2722" y="1198"/>
                      <a:pt x="2714" y="1198"/>
                    </a:cubicBezTo>
                    <a:cubicBezTo>
                      <a:pt x="2710" y="1198"/>
                      <a:pt x="2703" y="1193"/>
                      <a:pt x="2690" y="1181"/>
                    </a:cubicBezTo>
                    <a:lnTo>
                      <a:pt x="2690" y="1181"/>
                    </a:lnTo>
                    <a:cubicBezTo>
                      <a:pt x="2703" y="1206"/>
                      <a:pt x="2666" y="1224"/>
                      <a:pt x="2688" y="1273"/>
                    </a:cubicBezTo>
                    <a:lnTo>
                      <a:pt x="2688" y="1273"/>
                    </a:lnTo>
                    <a:cubicBezTo>
                      <a:pt x="2686" y="1273"/>
                      <a:pt x="2684" y="1273"/>
                      <a:pt x="2682" y="1273"/>
                    </a:cubicBezTo>
                    <a:cubicBezTo>
                      <a:pt x="2671" y="1273"/>
                      <a:pt x="2660" y="1275"/>
                      <a:pt x="2662" y="1292"/>
                    </a:cubicBezTo>
                    <a:lnTo>
                      <a:pt x="2634" y="1252"/>
                    </a:lnTo>
                    <a:lnTo>
                      <a:pt x="2646" y="1322"/>
                    </a:lnTo>
                    <a:cubicBezTo>
                      <a:pt x="2620" y="1308"/>
                      <a:pt x="2602" y="1280"/>
                      <a:pt x="2597" y="1250"/>
                    </a:cubicBezTo>
                    <a:cubicBezTo>
                      <a:pt x="2597" y="1315"/>
                      <a:pt x="2585" y="1283"/>
                      <a:pt x="2585" y="1345"/>
                    </a:cubicBezTo>
                    <a:lnTo>
                      <a:pt x="2572" y="1315"/>
                    </a:lnTo>
                    <a:cubicBezTo>
                      <a:pt x="2564" y="1321"/>
                      <a:pt x="2566" y="1351"/>
                      <a:pt x="2557" y="1351"/>
                    </a:cubicBezTo>
                    <a:cubicBezTo>
                      <a:pt x="2555" y="1351"/>
                      <a:pt x="2552" y="1349"/>
                      <a:pt x="2548" y="1345"/>
                    </a:cubicBezTo>
                    <a:cubicBezTo>
                      <a:pt x="2538" y="1335"/>
                      <a:pt x="2526" y="1332"/>
                      <a:pt x="2514" y="1332"/>
                    </a:cubicBezTo>
                    <a:cubicBezTo>
                      <a:pt x="2481" y="1332"/>
                      <a:pt x="2443" y="1355"/>
                      <a:pt x="2401" y="1355"/>
                    </a:cubicBezTo>
                    <a:cubicBezTo>
                      <a:pt x="2387" y="1355"/>
                      <a:pt x="2373" y="1352"/>
                      <a:pt x="2358" y="1345"/>
                    </a:cubicBezTo>
                    <a:lnTo>
                      <a:pt x="2358" y="1345"/>
                    </a:lnTo>
                    <a:cubicBezTo>
                      <a:pt x="2369" y="1370"/>
                      <a:pt x="2370" y="1378"/>
                      <a:pt x="2367" y="1378"/>
                    </a:cubicBezTo>
                    <a:cubicBezTo>
                      <a:pt x="2362" y="1378"/>
                      <a:pt x="2347" y="1359"/>
                      <a:pt x="2339" y="1359"/>
                    </a:cubicBezTo>
                    <a:cubicBezTo>
                      <a:pt x="2335" y="1359"/>
                      <a:pt x="2333" y="1365"/>
                      <a:pt x="2337" y="1382"/>
                    </a:cubicBezTo>
                    <a:cubicBezTo>
                      <a:pt x="2328" y="1361"/>
                      <a:pt x="2317" y="1352"/>
                      <a:pt x="2321" y="1331"/>
                    </a:cubicBezTo>
                    <a:lnTo>
                      <a:pt x="2321" y="1331"/>
                    </a:lnTo>
                    <a:cubicBezTo>
                      <a:pt x="2316" y="1338"/>
                      <a:pt x="2310" y="1340"/>
                      <a:pt x="2304" y="1340"/>
                    </a:cubicBezTo>
                    <a:cubicBezTo>
                      <a:pt x="2296" y="1340"/>
                      <a:pt x="2289" y="1336"/>
                      <a:pt x="2282" y="1336"/>
                    </a:cubicBezTo>
                    <a:cubicBezTo>
                      <a:pt x="2274" y="1336"/>
                      <a:pt x="2267" y="1342"/>
                      <a:pt x="2263" y="1368"/>
                    </a:cubicBezTo>
                    <a:cubicBezTo>
                      <a:pt x="2256" y="1347"/>
                      <a:pt x="2263" y="1336"/>
                      <a:pt x="2256" y="1324"/>
                    </a:cubicBezTo>
                    <a:cubicBezTo>
                      <a:pt x="2256" y="1328"/>
                      <a:pt x="2254" y="1337"/>
                      <a:pt x="2251" y="1337"/>
                    </a:cubicBezTo>
                    <a:cubicBezTo>
                      <a:pt x="2250" y="1337"/>
                      <a:pt x="2248" y="1335"/>
                      <a:pt x="2247" y="1331"/>
                    </a:cubicBezTo>
                    <a:cubicBezTo>
                      <a:pt x="2240" y="1320"/>
                      <a:pt x="2247" y="1313"/>
                      <a:pt x="2249" y="1303"/>
                    </a:cubicBezTo>
                    <a:lnTo>
                      <a:pt x="2249" y="1303"/>
                    </a:lnTo>
                    <a:cubicBezTo>
                      <a:pt x="2224" y="1310"/>
                      <a:pt x="2231" y="1378"/>
                      <a:pt x="2240" y="1440"/>
                    </a:cubicBezTo>
                    <a:cubicBezTo>
                      <a:pt x="2232" y="1430"/>
                      <a:pt x="2225" y="1425"/>
                      <a:pt x="2220" y="1425"/>
                    </a:cubicBezTo>
                    <a:cubicBezTo>
                      <a:pt x="2212" y="1425"/>
                      <a:pt x="2208" y="1436"/>
                      <a:pt x="2205" y="1461"/>
                    </a:cubicBezTo>
                    <a:cubicBezTo>
                      <a:pt x="2196" y="1443"/>
                      <a:pt x="2184" y="1422"/>
                      <a:pt x="2203" y="1412"/>
                    </a:cubicBezTo>
                    <a:cubicBezTo>
                      <a:pt x="2197" y="1412"/>
                      <a:pt x="2180" y="1406"/>
                      <a:pt x="2165" y="1406"/>
                    </a:cubicBezTo>
                    <a:cubicBezTo>
                      <a:pt x="2150" y="1406"/>
                      <a:pt x="2137" y="1412"/>
                      <a:pt x="2138" y="1438"/>
                    </a:cubicBezTo>
                    <a:cubicBezTo>
                      <a:pt x="2136" y="1433"/>
                      <a:pt x="2134" y="1431"/>
                      <a:pt x="2131" y="1431"/>
                    </a:cubicBezTo>
                    <a:cubicBezTo>
                      <a:pt x="2126" y="1431"/>
                      <a:pt x="2121" y="1437"/>
                      <a:pt x="2120" y="1440"/>
                    </a:cubicBezTo>
                    <a:cubicBezTo>
                      <a:pt x="2100" y="1440"/>
                      <a:pt x="2094" y="1436"/>
                      <a:pt x="2082" y="1436"/>
                    </a:cubicBezTo>
                    <a:cubicBezTo>
                      <a:pt x="2078" y="1436"/>
                      <a:pt x="2073" y="1437"/>
                      <a:pt x="2066" y="1438"/>
                    </a:cubicBezTo>
                    <a:lnTo>
                      <a:pt x="2073" y="1447"/>
                    </a:lnTo>
                    <a:cubicBezTo>
                      <a:pt x="2069" y="1472"/>
                      <a:pt x="2065" y="1480"/>
                      <a:pt x="2061" y="1480"/>
                    </a:cubicBezTo>
                    <a:cubicBezTo>
                      <a:pt x="2054" y="1480"/>
                      <a:pt x="2047" y="1467"/>
                      <a:pt x="2038" y="1467"/>
                    </a:cubicBezTo>
                    <a:cubicBezTo>
                      <a:pt x="2036" y="1467"/>
                      <a:pt x="2035" y="1468"/>
                      <a:pt x="2034" y="1468"/>
                    </a:cubicBezTo>
                    <a:lnTo>
                      <a:pt x="2034" y="1461"/>
                    </a:lnTo>
                    <a:cubicBezTo>
                      <a:pt x="2021" y="1447"/>
                      <a:pt x="2014" y="1444"/>
                      <a:pt x="2010" y="1444"/>
                    </a:cubicBezTo>
                    <a:cubicBezTo>
                      <a:pt x="2004" y="1444"/>
                      <a:pt x="2001" y="1450"/>
                      <a:pt x="1996" y="1450"/>
                    </a:cubicBezTo>
                    <a:cubicBezTo>
                      <a:pt x="1992" y="1450"/>
                      <a:pt x="1986" y="1445"/>
                      <a:pt x="1973" y="1426"/>
                    </a:cubicBezTo>
                    <a:lnTo>
                      <a:pt x="1971" y="1466"/>
                    </a:lnTo>
                    <a:cubicBezTo>
                      <a:pt x="1967" y="1485"/>
                      <a:pt x="1963" y="1492"/>
                      <a:pt x="1959" y="1492"/>
                    </a:cubicBezTo>
                    <a:cubicBezTo>
                      <a:pt x="1947" y="1492"/>
                      <a:pt x="1933" y="1435"/>
                      <a:pt x="1914" y="1435"/>
                    </a:cubicBezTo>
                    <a:cubicBezTo>
                      <a:pt x="1912" y="1435"/>
                      <a:pt x="1909" y="1436"/>
                      <a:pt x="1906" y="1438"/>
                    </a:cubicBezTo>
                    <a:lnTo>
                      <a:pt x="1911" y="1461"/>
                    </a:lnTo>
                    <a:cubicBezTo>
                      <a:pt x="1909" y="1463"/>
                      <a:pt x="1908" y="1464"/>
                      <a:pt x="1906" y="1464"/>
                    </a:cubicBezTo>
                    <a:cubicBezTo>
                      <a:pt x="1891" y="1464"/>
                      <a:pt x="1894" y="1344"/>
                      <a:pt x="1885" y="1334"/>
                    </a:cubicBezTo>
                    <a:cubicBezTo>
                      <a:pt x="1885" y="1324"/>
                      <a:pt x="1892" y="1322"/>
                      <a:pt x="1897" y="1317"/>
                    </a:cubicBezTo>
                    <a:cubicBezTo>
                      <a:pt x="1892" y="1306"/>
                      <a:pt x="1889" y="1302"/>
                      <a:pt x="1886" y="1302"/>
                    </a:cubicBezTo>
                    <a:cubicBezTo>
                      <a:pt x="1875" y="1302"/>
                      <a:pt x="1875" y="1367"/>
                      <a:pt x="1853" y="1371"/>
                    </a:cubicBezTo>
                    <a:cubicBezTo>
                      <a:pt x="1853" y="1345"/>
                      <a:pt x="1874" y="1306"/>
                      <a:pt x="1860" y="1299"/>
                    </a:cubicBezTo>
                    <a:cubicBezTo>
                      <a:pt x="1860" y="1296"/>
                      <a:pt x="1859" y="1295"/>
                      <a:pt x="1857" y="1295"/>
                    </a:cubicBezTo>
                    <a:cubicBezTo>
                      <a:pt x="1847" y="1295"/>
                      <a:pt x="1812" y="1331"/>
                      <a:pt x="1791" y="1331"/>
                    </a:cubicBezTo>
                    <a:cubicBezTo>
                      <a:pt x="1784" y="1331"/>
                      <a:pt x="1778" y="1326"/>
                      <a:pt x="1776" y="1313"/>
                    </a:cubicBezTo>
                    <a:cubicBezTo>
                      <a:pt x="1774" y="1334"/>
                      <a:pt x="1772" y="1354"/>
                      <a:pt x="1756" y="1366"/>
                    </a:cubicBezTo>
                    <a:cubicBezTo>
                      <a:pt x="1746" y="1366"/>
                      <a:pt x="1742" y="1345"/>
                      <a:pt x="1737" y="1331"/>
                    </a:cubicBezTo>
                    <a:cubicBezTo>
                      <a:pt x="1735" y="1323"/>
                      <a:pt x="1730" y="1316"/>
                      <a:pt x="1723" y="1316"/>
                    </a:cubicBezTo>
                    <a:cubicBezTo>
                      <a:pt x="1717" y="1316"/>
                      <a:pt x="1710" y="1321"/>
                      <a:pt x="1700" y="1334"/>
                    </a:cubicBezTo>
                    <a:cubicBezTo>
                      <a:pt x="1700" y="1327"/>
                      <a:pt x="1700" y="1322"/>
                      <a:pt x="1702" y="1317"/>
                    </a:cubicBezTo>
                    <a:lnTo>
                      <a:pt x="1702" y="1317"/>
                    </a:lnTo>
                    <a:cubicBezTo>
                      <a:pt x="1681" y="1327"/>
                      <a:pt x="1644" y="1324"/>
                      <a:pt x="1621" y="1352"/>
                    </a:cubicBezTo>
                    <a:cubicBezTo>
                      <a:pt x="1638" y="1308"/>
                      <a:pt x="1627" y="1297"/>
                      <a:pt x="1609" y="1297"/>
                    </a:cubicBezTo>
                    <a:cubicBezTo>
                      <a:pt x="1594" y="1297"/>
                      <a:pt x="1574" y="1305"/>
                      <a:pt x="1562" y="1305"/>
                    </a:cubicBezTo>
                    <a:cubicBezTo>
                      <a:pt x="1548" y="1305"/>
                      <a:pt x="1543" y="1296"/>
                      <a:pt x="1563" y="1259"/>
                    </a:cubicBezTo>
                    <a:lnTo>
                      <a:pt x="1519" y="1245"/>
                    </a:lnTo>
                    <a:lnTo>
                      <a:pt x="1526" y="1234"/>
                    </a:lnTo>
                    <a:cubicBezTo>
                      <a:pt x="1520" y="1228"/>
                      <a:pt x="1513" y="1225"/>
                      <a:pt x="1507" y="1225"/>
                    </a:cubicBezTo>
                    <a:cubicBezTo>
                      <a:pt x="1491" y="1225"/>
                      <a:pt x="1474" y="1239"/>
                      <a:pt x="1457" y="1252"/>
                    </a:cubicBezTo>
                    <a:cubicBezTo>
                      <a:pt x="1457" y="1241"/>
                      <a:pt x="1466" y="1234"/>
                      <a:pt x="1470" y="1229"/>
                    </a:cubicBezTo>
                    <a:cubicBezTo>
                      <a:pt x="1460" y="1208"/>
                      <a:pt x="1454" y="1198"/>
                      <a:pt x="1439" y="1198"/>
                    </a:cubicBezTo>
                    <a:cubicBezTo>
                      <a:pt x="1426" y="1198"/>
                      <a:pt x="1407" y="1205"/>
                      <a:pt x="1375" y="1218"/>
                    </a:cubicBezTo>
                    <a:lnTo>
                      <a:pt x="1399" y="1183"/>
                    </a:lnTo>
                    <a:lnTo>
                      <a:pt x="1399" y="1183"/>
                    </a:lnTo>
                    <a:cubicBezTo>
                      <a:pt x="1397" y="1184"/>
                      <a:pt x="1396" y="1184"/>
                      <a:pt x="1395" y="1184"/>
                    </a:cubicBezTo>
                    <a:cubicBezTo>
                      <a:pt x="1376" y="1184"/>
                      <a:pt x="1385" y="1108"/>
                      <a:pt x="1333" y="1108"/>
                    </a:cubicBezTo>
                    <a:cubicBezTo>
                      <a:pt x="1330" y="1108"/>
                      <a:pt x="1327" y="1108"/>
                      <a:pt x="1324" y="1109"/>
                    </a:cubicBezTo>
                    <a:cubicBezTo>
                      <a:pt x="1329" y="1104"/>
                      <a:pt x="1336" y="1099"/>
                      <a:pt x="1341" y="1097"/>
                    </a:cubicBezTo>
                    <a:lnTo>
                      <a:pt x="1341" y="1097"/>
                    </a:lnTo>
                    <a:cubicBezTo>
                      <a:pt x="1340" y="1097"/>
                      <a:pt x="1340" y="1097"/>
                      <a:pt x="1339" y="1097"/>
                    </a:cubicBezTo>
                    <a:cubicBezTo>
                      <a:pt x="1286" y="1097"/>
                      <a:pt x="1315" y="1009"/>
                      <a:pt x="1276" y="1009"/>
                    </a:cubicBezTo>
                    <a:cubicBezTo>
                      <a:pt x="1265" y="1009"/>
                      <a:pt x="1247" y="1017"/>
                      <a:pt x="1220" y="1037"/>
                    </a:cubicBezTo>
                    <a:lnTo>
                      <a:pt x="1171" y="1039"/>
                    </a:lnTo>
                    <a:cubicBezTo>
                      <a:pt x="1190" y="1076"/>
                      <a:pt x="1118" y="1076"/>
                      <a:pt x="1111" y="1104"/>
                    </a:cubicBezTo>
                    <a:cubicBezTo>
                      <a:pt x="1094" y="1098"/>
                      <a:pt x="1112" y="1054"/>
                      <a:pt x="1130" y="1054"/>
                    </a:cubicBezTo>
                    <a:cubicBezTo>
                      <a:pt x="1133" y="1054"/>
                      <a:pt x="1135" y="1054"/>
                      <a:pt x="1137" y="1055"/>
                    </a:cubicBezTo>
                    <a:lnTo>
                      <a:pt x="1132" y="1062"/>
                    </a:lnTo>
                    <a:cubicBezTo>
                      <a:pt x="1197" y="1018"/>
                      <a:pt x="1118" y="1007"/>
                      <a:pt x="1162" y="974"/>
                    </a:cubicBezTo>
                    <a:cubicBezTo>
                      <a:pt x="1104" y="916"/>
                      <a:pt x="1095" y="831"/>
                      <a:pt x="1062" y="773"/>
                    </a:cubicBezTo>
                    <a:lnTo>
                      <a:pt x="1014" y="810"/>
                    </a:lnTo>
                    <a:lnTo>
                      <a:pt x="1002" y="782"/>
                    </a:lnTo>
                    <a:cubicBezTo>
                      <a:pt x="1007" y="774"/>
                      <a:pt x="1022" y="762"/>
                      <a:pt x="1034" y="762"/>
                    </a:cubicBezTo>
                    <a:cubicBezTo>
                      <a:pt x="1039" y="762"/>
                      <a:pt x="1043" y="765"/>
                      <a:pt x="1046" y="770"/>
                    </a:cubicBezTo>
                    <a:cubicBezTo>
                      <a:pt x="1059" y="758"/>
                      <a:pt x="1048" y="753"/>
                      <a:pt x="1032" y="753"/>
                    </a:cubicBezTo>
                    <a:cubicBezTo>
                      <a:pt x="1017" y="753"/>
                      <a:pt x="996" y="758"/>
                      <a:pt x="991" y="761"/>
                    </a:cubicBezTo>
                    <a:cubicBezTo>
                      <a:pt x="991" y="734"/>
                      <a:pt x="1012" y="730"/>
                      <a:pt x="1030" y="730"/>
                    </a:cubicBezTo>
                    <a:cubicBezTo>
                      <a:pt x="1038" y="730"/>
                      <a:pt x="1046" y="731"/>
                      <a:pt x="1051" y="731"/>
                    </a:cubicBezTo>
                    <a:cubicBezTo>
                      <a:pt x="1055" y="731"/>
                      <a:pt x="1056" y="730"/>
                      <a:pt x="1055" y="729"/>
                    </a:cubicBezTo>
                    <a:lnTo>
                      <a:pt x="1042" y="715"/>
                    </a:lnTo>
                    <a:lnTo>
                      <a:pt x="1037" y="722"/>
                    </a:lnTo>
                    <a:cubicBezTo>
                      <a:pt x="1022" y="722"/>
                      <a:pt x="1008" y="726"/>
                      <a:pt x="997" y="726"/>
                    </a:cubicBezTo>
                    <a:cubicBezTo>
                      <a:pt x="987" y="726"/>
                      <a:pt x="980" y="723"/>
                      <a:pt x="974" y="712"/>
                    </a:cubicBezTo>
                    <a:cubicBezTo>
                      <a:pt x="974" y="694"/>
                      <a:pt x="1000" y="687"/>
                      <a:pt x="1000" y="680"/>
                    </a:cubicBezTo>
                    <a:cubicBezTo>
                      <a:pt x="1002" y="678"/>
                      <a:pt x="1004" y="675"/>
                      <a:pt x="995" y="671"/>
                    </a:cubicBezTo>
                    <a:lnTo>
                      <a:pt x="977" y="636"/>
                    </a:lnTo>
                    <a:lnTo>
                      <a:pt x="944" y="675"/>
                    </a:lnTo>
                    <a:cubicBezTo>
                      <a:pt x="928" y="675"/>
                      <a:pt x="925" y="665"/>
                      <a:pt x="918" y="665"/>
                    </a:cubicBezTo>
                    <a:cubicBezTo>
                      <a:pt x="913" y="665"/>
                      <a:pt x="906" y="670"/>
                      <a:pt x="891" y="687"/>
                    </a:cubicBezTo>
                    <a:cubicBezTo>
                      <a:pt x="947" y="622"/>
                      <a:pt x="831" y="559"/>
                      <a:pt x="840" y="534"/>
                    </a:cubicBezTo>
                    <a:lnTo>
                      <a:pt x="840" y="534"/>
                    </a:lnTo>
                    <a:cubicBezTo>
                      <a:pt x="836" y="534"/>
                      <a:pt x="832" y="535"/>
                      <a:pt x="828" y="535"/>
                    </a:cubicBezTo>
                    <a:cubicBezTo>
                      <a:pt x="802" y="535"/>
                      <a:pt x="778" y="521"/>
                      <a:pt x="766" y="497"/>
                    </a:cubicBezTo>
                    <a:cubicBezTo>
                      <a:pt x="764" y="506"/>
                      <a:pt x="739" y="531"/>
                      <a:pt x="723" y="531"/>
                    </a:cubicBezTo>
                    <a:cubicBezTo>
                      <a:pt x="719" y="531"/>
                      <a:pt x="715" y="529"/>
                      <a:pt x="712" y="525"/>
                    </a:cubicBezTo>
                    <a:cubicBezTo>
                      <a:pt x="801" y="461"/>
                      <a:pt x="721" y="462"/>
                      <a:pt x="758" y="399"/>
                    </a:cubicBezTo>
                    <a:lnTo>
                      <a:pt x="758" y="399"/>
                    </a:lnTo>
                    <a:cubicBezTo>
                      <a:pt x="753" y="406"/>
                      <a:pt x="748" y="409"/>
                      <a:pt x="742" y="409"/>
                    </a:cubicBezTo>
                    <a:cubicBezTo>
                      <a:pt x="728" y="409"/>
                      <a:pt x="713" y="395"/>
                      <a:pt x="698" y="395"/>
                    </a:cubicBezTo>
                    <a:cubicBezTo>
                      <a:pt x="687" y="395"/>
                      <a:pt x="676" y="402"/>
                      <a:pt x="666" y="425"/>
                    </a:cubicBezTo>
                    <a:cubicBezTo>
                      <a:pt x="657" y="404"/>
                      <a:pt x="696" y="395"/>
                      <a:pt x="701" y="367"/>
                    </a:cubicBezTo>
                    <a:cubicBezTo>
                      <a:pt x="634" y="362"/>
                      <a:pt x="636" y="274"/>
                      <a:pt x="573" y="246"/>
                    </a:cubicBezTo>
                    <a:cubicBezTo>
                      <a:pt x="564" y="256"/>
                      <a:pt x="559" y="279"/>
                      <a:pt x="534" y="288"/>
                    </a:cubicBezTo>
                    <a:lnTo>
                      <a:pt x="552" y="214"/>
                    </a:lnTo>
                    <a:cubicBezTo>
                      <a:pt x="552" y="214"/>
                      <a:pt x="552" y="214"/>
                      <a:pt x="552" y="214"/>
                    </a:cubicBezTo>
                    <a:cubicBezTo>
                      <a:pt x="541" y="214"/>
                      <a:pt x="517" y="241"/>
                      <a:pt x="507" y="241"/>
                    </a:cubicBezTo>
                    <a:cubicBezTo>
                      <a:pt x="502" y="241"/>
                      <a:pt x="500" y="235"/>
                      <a:pt x="504" y="219"/>
                    </a:cubicBezTo>
                    <a:lnTo>
                      <a:pt x="504" y="219"/>
                    </a:lnTo>
                    <a:cubicBezTo>
                      <a:pt x="499" y="229"/>
                      <a:pt x="493" y="247"/>
                      <a:pt x="484" y="247"/>
                    </a:cubicBezTo>
                    <a:cubicBezTo>
                      <a:pt x="484" y="247"/>
                      <a:pt x="483" y="246"/>
                      <a:pt x="483" y="246"/>
                    </a:cubicBezTo>
                    <a:cubicBezTo>
                      <a:pt x="453" y="184"/>
                      <a:pt x="392" y="163"/>
                      <a:pt x="334" y="137"/>
                    </a:cubicBezTo>
                    <a:cubicBezTo>
                      <a:pt x="283" y="121"/>
                      <a:pt x="239" y="84"/>
                      <a:pt x="212" y="38"/>
                    </a:cubicBezTo>
                    <a:lnTo>
                      <a:pt x="161" y="91"/>
                    </a:lnTo>
                    <a:lnTo>
                      <a:pt x="198" y="45"/>
                    </a:lnTo>
                    <a:cubicBezTo>
                      <a:pt x="193" y="45"/>
                      <a:pt x="181" y="45"/>
                      <a:pt x="198" y="21"/>
                    </a:cubicBezTo>
                    <a:lnTo>
                      <a:pt x="207" y="24"/>
                    </a:lnTo>
                    <a:cubicBezTo>
                      <a:pt x="202" y="17"/>
                      <a:pt x="200" y="10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8" name="Google Shape;2498;p34"/>
              <p:cNvSpPr/>
              <p:nvPr/>
            </p:nvSpPr>
            <p:spPr>
              <a:xfrm>
                <a:off x="661125" y="1783150"/>
                <a:ext cx="4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3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2" y="8"/>
                      <a:pt x="8" y="15"/>
                      <a:pt x="1" y="19"/>
                    </a:cubicBezTo>
                    <a:cubicBezTo>
                      <a:pt x="4" y="21"/>
                      <a:pt x="8" y="22"/>
                      <a:pt x="11" y="22"/>
                    </a:cubicBezTo>
                    <a:cubicBezTo>
                      <a:pt x="15" y="22"/>
                      <a:pt x="18" y="19"/>
                      <a:pt x="17" y="12"/>
                    </a:cubicBezTo>
                    <a:cubicBezTo>
                      <a:pt x="15" y="8"/>
                      <a:pt x="10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499" name="Google Shape;2499;p34"/>
              <p:cNvSpPr/>
              <p:nvPr/>
            </p:nvSpPr>
            <p:spPr>
              <a:xfrm>
                <a:off x="636625" y="1809000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7"/>
                      <a:pt x="9" y="21"/>
                    </a:cubicBezTo>
                    <a:cubicBezTo>
                      <a:pt x="5" y="14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0" name="Google Shape;2500;p34"/>
              <p:cNvSpPr/>
              <p:nvPr/>
            </p:nvSpPr>
            <p:spPr>
              <a:xfrm>
                <a:off x="609775" y="1804125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lnTo>
                      <a:pt x="5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1" name="Google Shape;2501;p34"/>
              <p:cNvSpPr/>
              <p:nvPr/>
            </p:nvSpPr>
            <p:spPr>
              <a:xfrm>
                <a:off x="660850" y="1797225"/>
                <a:ext cx="6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7" y="6"/>
                      <a:pt x="12" y="6"/>
                    </a:cubicBezTo>
                    <a:cubicBezTo>
                      <a:pt x="16" y="6"/>
                      <a:pt x="20" y="5"/>
                      <a:pt x="23" y="3"/>
                    </a:cubicBezTo>
                    <a:lnTo>
                      <a:pt x="23" y="3"/>
                    </a:lnTo>
                    <a:cubicBezTo>
                      <a:pt x="21" y="4"/>
                      <a:pt x="19" y="4"/>
                      <a:pt x="17" y="4"/>
                    </a:cubicBezTo>
                    <a:cubicBezTo>
                      <a:pt x="11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2" name="Google Shape;2502;p34"/>
              <p:cNvSpPr/>
              <p:nvPr/>
            </p:nvSpPr>
            <p:spPr>
              <a:xfrm>
                <a:off x="662925" y="17792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7" y="1"/>
                      <a:pt x="7" y="1"/>
                      <a:pt x="7" y="1"/>
                    </a:cubicBezTo>
                    <a:lnTo>
                      <a:pt x="7" y="1"/>
                    </a:lnTo>
                    <a:lnTo>
                      <a:pt x="8" y="0"/>
                    </a:lnTo>
                    <a:close/>
                    <a:moveTo>
                      <a:pt x="7" y="1"/>
                    </a:moveTo>
                    <a:lnTo>
                      <a:pt x="1" y="21"/>
                    </a:lnTo>
                    <a:cubicBezTo>
                      <a:pt x="4" y="17"/>
                      <a:pt x="8" y="15"/>
                      <a:pt x="12" y="15"/>
                    </a:cubicBezTo>
                    <a:cubicBezTo>
                      <a:pt x="16" y="15"/>
                      <a:pt x="20" y="17"/>
                      <a:pt x="24" y="17"/>
                    </a:cubicBezTo>
                    <a:cubicBezTo>
                      <a:pt x="17" y="10"/>
                      <a:pt x="7" y="5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3" name="Google Shape;2503;p34"/>
              <p:cNvSpPr/>
              <p:nvPr/>
            </p:nvSpPr>
            <p:spPr>
              <a:xfrm>
                <a:off x="670175" y="1780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7"/>
                      <a:pt x="7" y="23"/>
                      <a:pt x="21" y="23"/>
                    </a:cubicBezTo>
                    <a:cubicBezTo>
                      <a:pt x="21" y="16"/>
                      <a:pt x="24" y="19"/>
                      <a:pt x="24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4" name="Google Shape;2504;p34"/>
              <p:cNvSpPr/>
              <p:nvPr/>
            </p:nvSpPr>
            <p:spPr>
              <a:xfrm>
                <a:off x="665900" y="1780525"/>
                <a:ext cx="8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6" extrusionOk="0">
                    <a:moveTo>
                      <a:pt x="6" y="0"/>
                    </a:moveTo>
                    <a:cubicBezTo>
                      <a:pt x="0" y="0"/>
                      <a:pt x="1" y="12"/>
                      <a:pt x="2" y="24"/>
                    </a:cubicBezTo>
                    <a:cubicBezTo>
                      <a:pt x="11" y="32"/>
                      <a:pt x="16" y="35"/>
                      <a:pt x="20" y="35"/>
                    </a:cubicBezTo>
                    <a:cubicBezTo>
                      <a:pt x="27" y="35"/>
                      <a:pt x="29" y="26"/>
                      <a:pt x="32" y="18"/>
                    </a:cubicBezTo>
                    <a:lnTo>
                      <a:pt x="32" y="18"/>
                    </a:lnTo>
                    <a:lnTo>
                      <a:pt x="30" y="20"/>
                    </a:lnTo>
                    <a:cubicBezTo>
                      <a:pt x="18" y="6"/>
                      <a:pt x="11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5" name="Google Shape;2505;p34"/>
              <p:cNvSpPr/>
              <p:nvPr/>
            </p:nvSpPr>
            <p:spPr>
              <a:xfrm>
                <a:off x="666725" y="1780500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2" y="1"/>
                    </a:moveTo>
                    <a:cubicBezTo>
                      <a:pt x="1" y="1"/>
                      <a:pt x="3" y="8"/>
                      <a:pt x="2" y="13"/>
                    </a:cubicBezTo>
                    <a:lnTo>
                      <a:pt x="2" y="13"/>
                    </a:lnTo>
                    <a:cubicBezTo>
                      <a:pt x="3" y="10"/>
                      <a:pt x="7" y="7"/>
                      <a:pt x="9" y="7"/>
                    </a:cubicBezTo>
                    <a:cubicBezTo>
                      <a:pt x="5" y="3"/>
                      <a:pt x="3" y="1"/>
                      <a:pt x="2" y="1"/>
                    </a:cubicBezTo>
                    <a:close/>
                    <a:moveTo>
                      <a:pt x="2" y="13"/>
                    </a:moveTo>
                    <a:lnTo>
                      <a:pt x="2" y="13"/>
                    </a:lnTo>
                    <a:cubicBezTo>
                      <a:pt x="2" y="13"/>
                      <a:pt x="2" y="14"/>
                      <a:pt x="2" y="14"/>
                    </a:cubicBezTo>
                    <a:cubicBezTo>
                      <a:pt x="2" y="14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6" name="Google Shape;2506;p34"/>
              <p:cNvSpPr/>
              <p:nvPr/>
            </p:nvSpPr>
            <p:spPr>
              <a:xfrm>
                <a:off x="660925" y="178160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0"/>
                    </a:moveTo>
                    <a:cubicBezTo>
                      <a:pt x="1" y="0"/>
                      <a:pt x="17" y="41"/>
                      <a:pt x="28" y="41"/>
                    </a:cubicBezTo>
                    <a:cubicBezTo>
                      <a:pt x="31" y="41"/>
                      <a:pt x="33" y="38"/>
                      <a:pt x="34" y="30"/>
                    </a:cubicBezTo>
                    <a:cubicBezTo>
                      <a:pt x="45" y="30"/>
                      <a:pt x="8" y="6"/>
                      <a:pt x="14" y="6"/>
                    </a:cubicBezTo>
                    <a:cubicBezTo>
                      <a:pt x="14" y="6"/>
                      <a:pt x="15" y="7"/>
                      <a:pt x="16" y="7"/>
                    </a:cubicBezTo>
                    <a:cubicBezTo>
                      <a:pt x="12" y="2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7" name="Google Shape;2507;p34"/>
              <p:cNvSpPr/>
              <p:nvPr/>
            </p:nvSpPr>
            <p:spPr>
              <a:xfrm>
                <a:off x="667275" y="1782175"/>
                <a:ext cx="9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9" extrusionOk="0">
                    <a:moveTo>
                      <a:pt x="1" y="0"/>
                    </a:moveTo>
                    <a:lnTo>
                      <a:pt x="19" y="28"/>
                    </a:lnTo>
                    <a:lnTo>
                      <a:pt x="35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8" name="Google Shape;2508;p34"/>
              <p:cNvSpPr/>
              <p:nvPr/>
            </p:nvSpPr>
            <p:spPr>
              <a:xfrm>
                <a:off x="665525" y="1783625"/>
                <a:ext cx="8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2" extrusionOk="0">
                    <a:moveTo>
                      <a:pt x="26" y="0"/>
                    </a:moveTo>
                    <a:cubicBezTo>
                      <a:pt x="15" y="7"/>
                      <a:pt x="1" y="14"/>
                      <a:pt x="10" y="21"/>
                    </a:cubicBezTo>
                    <a:lnTo>
                      <a:pt x="33" y="12"/>
                    </a:lnTo>
                    <a:cubicBezTo>
                      <a:pt x="29" y="9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09" name="Google Shape;2509;p34"/>
              <p:cNvSpPr/>
              <p:nvPr/>
            </p:nvSpPr>
            <p:spPr>
              <a:xfrm>
                <a:off x="666175" y="1783200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7" y="1"/>
                    </a:moveTo>
                    <a:cubicBezTo>
                      <a:pt x="3" y="6"/>
                      <a:pt x="0" y="10"/>
                      <a:pt x="0" y="17"/>
                    </a:cubicBezTo>
                    <a:cubicBezTo>
                      <a:pt x="5" y="13"/>
                      <a:pt x="10" y="8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0" name="Google Shape;2510;p34"/>
              <p:cNvSpPr/>
              <p:nvPr/>
            </p:nvSpPr>
            <p:spPr>
              <a:xfrm>
                <a:off x="667275" y="1783450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12" y="0"/>
                    </a:moveTo>
                    <a:lnTo>
                      <a:pt x="1" y="9"/>
                    </a:lnTo>
                    <a:lnTo>
                      <a:pt x="24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1" name="Google Shape;2511;p34"/>
              <p:cNvSpPr/>
              <p:nvPr/>
            </p:nvSpPr>
            <p:spPr>
              <a:xfrm>
                <a:off x="661950" y="1788375"/>
                <a:ext cx="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1" extrusionOk="0">
                    <a:moveTo>
                      <a:pt x="5" y="0"/>
                    </a:moveTo>
                    <a:lnTo>
                      <a:pt x="0" y="23"/>
                    </a:lnTo>
                    <a:cubicBezTo>
                      <a:pt x="6" y="28"/>
                      <a:pt x="12" y="30"/>
                      <a:pt x="16" y="30"/>
                    </a:cubicBezTo>
                    <a:cubicBezTo>
                      <a:pt x="21" y="30"/>
                      <a:pt x="23" y="28"/>
                      <a:pt x="23" y="23"/>
                    </a:cubicBezTo>
                    <a:cubicBezTo>
                      <a:pt x="16" y="14"/>
                      <a:pt x="19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2" name="Google Shape;2512;p34"/>
              <p:cNvSpPr/>
              <p:nvPr/>
            </p:nvSpPr>
            <p:spPr>
              <a:xfrm>
                <a:off x="664600" y="1788300"/>
                <a:ext cx="10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2" extrusionOk="0">
                    <a:moveTo>
                      <a:pt x="1" y="1"/>
                    </a:moveTo>
                    <a:lnTo>
                      <a:pt x="43" y="31"/>
                    </a:lnTo>
                    <a:lnTo>
                      <a:pt x="33" y="13"/>
                    </a:lnTo>
                    <a:cubicBezTo>
                      <a:pt x="22" y="10"/>
                      <a:pt x="10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3" name="Google Shape;2513;p34"/>
              <p:cNvSpPr/>
              <p:nvPr/>
            </p:nvSpPr>
            <p:spPr>
              <a:xfrm>
                <a:off x="664725" y="1789950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9" y="0"/>
                    </a:moveTo>
                    <a:cubicBezTo>
                      <a:pt x="7" y="0"/>
                      <a:pt x="4" y="1"/>
                      <a:pt x="1" y="2"/>
                    </a:cubicBezTo>
                    <a:cubicBezTo>
                      <a:pt x="9" y="9"/>
                      <a:pt x="16" y="33"/>
                      <a:pt x="23" y="33"/>
                    </a:cubicBezTo>
                    <a:cubicBezTo>
                      <a:pt x="26" y="33"/>
                      <a:pt x="28" y="31"/>
                      <a:pt x="31" y="25"/>
                    </a:cubicBezTo>
                    <a:cubicBezTo>
                      <a:pt x="21" y="18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4" name="Google Shape;2514;p34"/>
              <p:cNvSpPr/>
              <p:nvPr/>
            </p:nvSpPr>
            <p:spPr>
              <a:xfrm>
                <a:off x="656600" y="1794275"/>
                <a:ext cx="16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59" extrusionOk="0">
                    <a:moveTo>
                      <a:pt x="1" y="1"/>
                    </a:moveTo>
                    <a:lnTo>
                      <a:pt x="61" y="59"/>
                    </a:lnTo>
                    <a:lnTo>
                      <a:pt x="64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5" name="Google Shape;2515;p34"/>
              <p:cNvSpPr/>
              <p:nvPr/>
            </p:nvSpPr>
            <p:spPr>
              <a:xfrm>
                <a:off x="654350" y="1802975"/>
                <a:ext cx="19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6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4" y="28"/>
                      <a:pt x="1" y="24"/>
                      <a:pt x="40" y="63"/>
                    </a:cubicBezTo>
                    <a:cubicBezTo>
                      <a:pt x="75" y="61"/>
                      <a:pt x="20" y="21"/>
                      <a:pt x="47" y="21"/>
                    </a:cubicBezTo>
                    <a:cubicBezTo>
                      <a:pt x="48" y="21"/>
                      <a:pt x="50" y="21"/>
                      <a:pt x="52" y="21"/>
                    </a:cubicBezTo>
                    <a:cubicBezTo>
                      <a:pt x="47" y="3"/>
                      <a:pt x="21" y="19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6" name="Google Shape;2516;p34"/>
              <p:cNvSpPr/>
              <p:nvPr/>
            </p:nvSpPr>
            <p:spPr>
              <a:xfrm>
                <a:off x="583575" y="1766050"/>
                <a:ext cx="2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9" extrusionOk="0">
                    <a:moveTo>
                      <a:pt x="1" y="1"/>
                    </a:moveTo>
                    <a:lnTo>
                      <a:pt x="1" y="29"/>
                    </a:lnTo>
                    <a:lnTo>
                      <a:pt x="10" y="2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7" name="Google Shape;2517;p34"/>
              <p:cNvSpPr/>
              <p:nvPr/>
            </p:nvSpPr>
            <p:spPr>
              <a:xfrm>
                <a:off x="582075" y="1766400"/>
                <a:ext cx="7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31" y="1"/>
                    </a:moveTo>
                    <a:lnTo>
                      <a:pt x="1" y="38"/>
                    </a:lnTo>
                    <a:cubicBezTo>
                      <a:pt x="8" y="38"/>
                      <a:pt x="15" y="38"/>
                      <a:pt x="12" y="49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8" name="Google Shape;2518;p34"/>
              <p:cNvSpPr/>
              <p:nvPr/>
            </p:nvSpPr>
            <p:spPr>
              <a:xfrm>
                <a:off x="624625" y="1811675"/>
                <a:ext cx="3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33" extrusionOk="0">
                    <a:moveTo>
                      <a:pt x="0" y="0"/>
                    </a:moveTo>
                    <a:lnTo>
                      <a:pt x="10" y="33"/>
                    </a:lnTo>
                    <a:lnTo>
                      <a:pt x="14" y="21"/>
                    </a:lnTo>
                    <a:cubicBezTo>
                      <a:pt x="14" y="7"/>
                      <a:pt x="10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19" name="Google Shape;2519;p34"/>
              <p:cNvSpPr/>
              <p:nvPr/>
            </p:nvSpPr>
            <p:spPr>
              <a:xfrm>
                <a:off x="618250" y="1808300"/>
                <a:ext cx="4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8" extrusionOk="0">
                    <a:moveTo>
                      <a:pt x="17" y="1"/>
                    </a:moveTo>
                    <a:lnTo>
                      <a:pt x="0" y="42"/>
                    </a:lnTo>
                    <a:lnTo>
                      <a:pt x="5" y="47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0" name="Google Shape;2520;p34"/>
              <p:cNvSpPr/>
              <p:nvPr/>
            </p:nvSpPr>
            <p:spPr>
              <a:xfrm>
                <a:off x="612225" y="1807550"/>
                <a:ext cx="8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7" y="1"/>
                    </a:moveTo>
                    <a:cubicBezTo>
                      <a:pt x="15" y="1"/>
                      <a:pt x="10" y="6"/>
                      <a:pt x="0" y="21"/>
                    </a:cubicBezTo>
                    <a:cubicBezTo>
                      <a:pt x="7" y="27"/>
                      <a:pt x="18" y="25"/>
                      <a:pt x="26" y="27"/>
                    </a:cubicBezTo>
                    <a:lnTo>
                      <a:pt x="26" y="27"/>
                    </a:lnTo>
                    <a:cubicBezTo>
                      <a:pt x="18" y="19"/>
                      <a:pt x="22" y="1"/>
                      <a:pt x="17" y="1"/>
                    </a:cubicBezTo>
                    <a:close/>
                    <a:moveTo>
                      <a:pt x="26" y="27"/>
                    </a:moveTo>
                    <a:cubicBezTo>
                      <a:pt x="27" y="29"/>
                      <a:pt x="30" y="30"/>
                      <a:pt x="33" y="31"/>
                    </a:cubicBezTo>
                    <a:cubicBezTo>
                      <a:pt x="31" y="29"/>
                      <a:pt x="28" y="28"/>
                      <a:pt x="26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1" name="Google Shape;2521;p34"/>
              <p:cNvSpPr/>
              <p:nvPr/>
            </p:nvSpPr>
            <p:spPr>
              <a:xfrm>
                <a:off x="582375" y="1765250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9" y="2"/>
                      <a:pt x="0" y="32"/>
                      <a:pt x="2" y="32"/>
                    </a:cubicBezTo>
                    <a:cubicBezTo>
                      <a:pt x="2" y="32"/>
                      <a:pt x="2" y="31"/>
                      <a:pt x="3" y="30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9" y="31"/>
                      <a:pt x="19" y="4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2" name="Google Shape;2522;p34"/>
              <p:cNvSpPr/>
              <p:nvPr/>
            </p:nvSpPr>
            <p:spPr>
              <a:xfrm>
                <a:off x="577850" y="1766300"/>
                <a:ext cx="8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6" extrusionOk="0">
                    <a:moveTo>
                      <a:pt x="33" y="0"/>
                    </a:moveTo>
                    <a:lnTo>
                      <a:pt x="0" y="26"/>
                    </a:lnTo>
                    <a:lnTo>
                      <a:pt x="26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3" name="Google Shape;2523;p34"/>
              <p:cNvSpPr/>
              <p:nvPr/>
            </p:nvSpPr>
            <p:spPr>
              <a:xfrm>
                <a:off x="575400" y="1765600"/>
                <a:ext cx="22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0" h="4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23"/>
                      <a:pt x="7" y="29"/>
                      <a:pt x="17" y="29"/>
                    </a:cubicBezTo>
                    <a:cubicBezTo>
                      <a:pt x="27" y="29"/>
                      <a:pt x="40" y="23"/>
                      <a:pt x="50" y="23"/>
                    </a:cubicBezTo>
                    <a:cubicBezTo>
                      <a:pt x="56" y="23"/>
                      <a:pt x="61" y="25"/>
                      <a:pt x="64" y="30"/>
                    </a:cubicBezTo>
                    <a:lnTo>
                      <a:pt x="64" y="44"/>
                    </a:lnTo>
                    <a:lnTo>
                      <a:pt x="89" y="5"/>
                    </a:lnTo>
                    <a:cubicBezTo>
                      <a:pt x="88" y="5"/>
                      <a:pt x="86" y="5"/>
                      <a:pt x="84" y="5"/>
                    </a:cubicBezTo>
                    <a:cubicBezTo>
                      <a:pt x="67" y="5"/>
                      <a:pt x="46" y="10"/>
                      <a:pt x="29" y="10"/>
                    </a:cubicBezTo>
                    <a:cubicBezTo>
                      <a:pt x="18" y="10"/>
                      <a:pt x="9" y="8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4" name="Google Shape;2524;p34"/>
              <p:cNvSpPr/>
              <p:nvPr/>
            </p:nvSpPr>
            <p:spPr>
              <a:xfrm>
                <a:off x="572625" y="17628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0" y="0"/>
                    </a:moveTo>
                    <a:cubicBezTo>
                      <a:pt x="9" y="0"/>
                      <a:pt x="6" y="3"/>
                      <a:pt x="1" y="11"/>
                    </a:cubicBezTo>
                    <a:lnTo>
                      <a:pt x="12" y="6"/>
                    </a:lnTo>
                    <a:cubicBezTo>
                      <a:pt x="12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5" name="Google Shape;2525;p34"/>
              <p:cNvSpPr/>
              <p:nvPr/>
            </p:nvSpPr>
            <p:spPr>
              <a:xfrm>
                <a:off x="572875" y="1762800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6" y="1"/>
                    </a:moveTo>
                    <a:lnTo>
                      <a:pt x="2" y="8"/>
                    </a:lnTo>
                    <a:cubicBezTo>
                      <a:pt x="2" y="13"/>
                      <a:pt x="1" y="21"/>
                      <a:pt x="3" y="21"/>
                    </a:cubicBezTo>
                    <a:cubicBezTo>
                      <a:pt x="4" y="21"/>
                      <a:pt x="7" y="16"/>
                      <a:pt x="14" y="3"/>
                    </a:cubicBezTo>
                    <a:lnTo>
                      <a:pt x="14" y="3"/>
                    </a:lnTo>
                    <a:cubicBezTo>
                      <a:pt x="12" y="8"/>
                      <a:pt x="12" y="10"/>
                      <a:pt x="12" y="10"/>
                    </a:cubicBezTo>
                    <a:cubicBezTo>
                      <a:pt x="13" y="10"/>
                      <a:pt x="16" y="7"/>
                      <a:pt x="19" y="3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6" name="Google Shape;2526;p34"/>
              <p:cNvSpPr/>
              <p:nvPr/>
            </p:nvSpPr>
            <p:spPr>
              <a:xfrm>
                <a:off x="573800" y="1763750"/>
                <a:ext cx="2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3" y="0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7" name="Google Shape;2527;p34"/>
              <p:cNvSpPr/>
              <p:nvPr/>
            </p:nvSpPr>
            <p:spPr>
              <a:xfrm>
                <a:off x="574825" y="1766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cubicBezTo>
                      <a:pt x="3" y="1"/>
                      <a:pt x="2" y="2"/>
                      <a:pt x="1" y="6"/>
                    </a:cubicBezTo>
                    <a:lnTo>
                      <a:pt x="8" y="26"/>
                    </a:lnTo>
                    <a:lnTo>
                      <a:pt x="24" y="10"/>
                    </a:lnTo>
                    <a:lnTo>
                      <a:pt x="24" y="10"/>
                    </a:lnTo>
                    <a:cubicBezTo>
                      <a:pt x="23" y="11"/>
                      <a:pt x="22" y="12"/>
                      <a:pt x="20" y="12"/>
                    </a:cubicBezTo>
                    <a:cubicBezTo>
                      <a:pt x="14" y="12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8" name="Google Shape;2528;p34"/>
              <p:cNvSpPr/>
              <p:nvPr/>
            </p:nvSpPr>
            <p:spPr>
              <a:xfrm>
                <a:off x="570550" y="1760900"/>
                <a:ext cx="4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5" y="0"/>
                    </a:moveTo>
                    <a:cubicBezTo>
                      <a:pt x="4" y="3"/>
                      <a:pt x="4" y="5"/>
                      <a:pt x="4" y="7"/>
                    </a:cubicBezTo>
                    <a:lnTo>
                      <a:pt x="4" y="7"/>
                    </a:lnTo>
                    <a:cubicBezTo>
                      <a:pt x="4" y="5"/>
                      <a:pt x="5" y="3"/>
                      <a:pt x="5" y="0"/>
                    </a:cubicBezTo>
                    <a:close/>
                    <a:moveTo>
                      <a:pt x="4" y="7"/>
                    </a:moveTo>
                    <a:lnTo>
                      <a:pt x="4" y="7"/>
                    </a:lnTo>
                    <a:cubicBezTo>
                      <a:pt x="2" y="19"/>
                      <a:pt x="0" y="33"/>
                      <a:pt x="0" y="47"/>
                    </a:cubicBezTo>
                    <a:lnTo>
                      <a:pt x="17" y="38"/>
                    </a:lnTo>
                    <a:cubicBezTo>
                      <a:pt x="13" y="28"/>
                      <a:pt x="4" y="19"/>
                      <a:pt x="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29" name="Google Shape;2529;p34"/>
              <p:cNvSpPr/>
              <p:nvPr/>
            </p:nvSpPr>
            <p:spPr>
              <a:xfrm>
                <a:off x="569975" y="1762050"/>
                <a:ext cx="6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23" y="1"/>
                    </a:moveTo>
                    <a:lnTo>
                      <a:pt x="0" y="17"/>
                    </a:lnTo>
                    <a:cubicBezTo>
                      <a:pt x="4" y="18"/>
                      <a:pt x="7" y="18"/>
                      <a:pt x="9" y="18"/>
                    </a:cubicBezTo>
                    <a:cubicBezTo>
                      <a:pt x="19" y="18"/>
                      <a:pt x="23" y="12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0" name="Google Shape;2530;p34"/>
              <p:cNvSpPr/>
              <p:nvPr/>
            </p:nvSpPr>
            <p:spPr>
              <a:xfrm>
                <a:off x="572000" y="1763750"/>
                <a:ext cx="13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5" extrusionOk="0">
                    <a:moveTo>
                      <a:pt x="51" y="0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1" name="Google Shape;2531;p34"/>
              <p:cNvSpPr/>
              <p:nvPr/>
            </p:nvSpPr>
            <p:spPr>
              <a:xfrm>
                <a:off x="568350" y="1759850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8" y="1"/>
                    </a:moveTo>
                    <a:lnTo>
                      <a:pt x="0" y="38"/>
                    </a:lnTo>
                    <a:lnTo>
                      <a:pt x="12" y="26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566325" y="1759100"/>
                <a:ext cx="13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44" y="1"/>
                    </a:moveTo>
                    <a:cubicBezTo>
                      <a:pt x="28" y="1"/>
                      <a:pt x="12" y="19"/>
                      <a:pt x="0" y="35"/>
                    </a:cubicBezTo>
                    <a:cubicBezTo>
                      <a:pt x="4" y="33"/>
                      <a:pt x="7" y="32"/>
                      <a:pt x="11" y="32"/>
                    </a:cubicBezTo>
                    <a:cubicBezTo>
                      <a:pt x="20" y="32"/>
                      <a:pt x="30" y="38"/>
                      <a:pt x="40" y="52"/>
                    </a:cubicBezTo>
                    <a:cubicBezTo>
                      <a:pt x="51" y="31"/>
                      <a:pt x="33" y="12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3" name="Google Shape;2533;p34"/>
              <p:cNvSpPr/>
              <p:nvPr/>
            </p:nvSpPr>
            <p:spPr>
              <a:xfrm>
                <a:off x="565725" y="175997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3" y="7"/>
                      <a:pt x="6" y="17"/>
                      <a:pt x="1" y="26"/>
                    </a:cubicBezTo>
                    <a:cubicBezTo>
                      <a:pt x="8" y="19"/>
                      <a:pt x="15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4" name="Google Shape;2534;p34"/>
              <p:cNvSpPr/>
              <p:nvPr/>
            </p:nvSpPr>
            <p:spPr>
              <a:xfrm>
                <a:off x="568875" y="1761250"/>
                <a:ext cx="3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8" extrusionOk="0">
                    <a:moveTo>
                      <a:pt x="0" y="0"/>
                    </a:moveTo>
                    <a:lnTo>
                      <a:pt x="2" y="35"/>
                    </a:lnTo>
                    <a:cubicBezTo>
                      <a:pt x="5" y="35"/>
                      <a:pt x="7" y="37"/>
                      <a:pt x="9" y="37"/>
                    </a:cubicBezTo>
                    <a:cubicBezTo>
                      <a:pt x="12" y="24"/>
                      <a:pt x="7" y="1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5" name="Google Shape;2535;p34"/>
              <p:cNvSpPr/>
              <p:nvPr/>
            </p:nvSpPr>
            <p:spPr>
              <a:xfrm>
                <a:off x="568525" y="17620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0"/>
                    </a:moveTo>
                    <a:lnTo>
                      <a:pt x="16" y="7"/>
                    </a:lnTo>
                    <a:lnTo>
                      <a:pt x="16" y="5"/>
                    </a:lnTo>
                    <a:cubicBezTo>
                      <a:pt x="7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569100" y="17621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1" y="2"/>
                      <a:pt x="1" y="4"/>
                      <a:pt x="2" y="4"/>
                    </a:cubicBezTo>
                    <a:cubicBezTo>
                      <a:pt x="2" y="4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7" name="Google Shape;2537;p34"/>
              <p:cNvSpPr/>
              <p:nvPr/>
            </p:nvSpPr>
            <p:spPr>
              <a:xfrm>
                <a:off x="569975" y="1763575"/>
                <a:ext cx="11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44" y="0"/>
                    </a:moveTo>
                    <a:cubicBezTo>
                      <a:pt x="28" y="16"/>
                      <a:pt x="0" y="33"/>
                      <a:pt x="16" y="65"/>
                    </a:cubicBezTo>
                    <a:cubicBezTo>
                      <a:pt x="30" y="44"/>
                      <a:pt x="21" y="26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8" name="Google Shape;2538;p34"/>
              <p:cNvSpPr/>
              <p:nvPr/>
            </p:nvSpPr>
            <p:spPr>
              <a:xfrm>
                <a:off x="569225" y="17628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26" y="1"/>
                    </a:moveTo>
                    <a:lnTo>
                      <a:pt x="0" y="19"/>
                    </a:lnTo>
                    <a:lnTo>
                      <a:pt x="19" y="31"/>
                    </a:lnTo>
                    <a:cubicBezTo>
                      <a:pt x="19" y="22"/>
                      <a:pt x="19" y="8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568925" y="1763150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5" y="1"/>
                    </a:moveTo>
                    <a:lnTo>
                      <a:pt x="0" y="15"/>
                    </a:lnTo>
                    <a:lnTo>
                      <a:pt x="12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0" name="Google Shape;2540;p34"/>
              <p:cNvSpPr/>
              <p:nvPr/>
            </p:nvSpPr>
            <p:spPr>
              <a:xfrm>
                <a:off x="565725" y="1761475"/>
                <a:ext cx="12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31" extrusionOk="0">
                    <a:moveTo>
                      <a:pt x="33" y="1"/>
                    </a:moveTo>
                    <a:cubicBezTo>
                      <a:pt x="26" y="10"/>
                      <a:pt x="13" y="17"/>
                      <a:pt x="1" y="17"/>
                    </a:cubicBezTo>
                    <a:cubicBezTo>
                      <a:pt x="10" y="24"/>
                      <a:pt x="24" y="28"/>
                      <a:pt x="36" y="31"/>
                    </a:cubicBezTo>
                    <a:cubicBezTo>
                      <a:pt x="40" y="19"/>
                      <a:pt x="47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1" name="Google Shape;2541;p34"/>
              <p:cNvSpPr/>
              <p:nvPr/>
            </p:nvSpPr>
            <p:spPr>
              <a:xfrm>
                <a:off x="567650" y="17618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562850" y="176165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0" y="1"/>
                    </a:moveTo>
                    <a:lnTo>
                      <a:pt x="2" y="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3" name="Google Shape;2543;p34"/>
              <p:cNvSpPr/>
              <p:nvPr/>
            </p:nvSpPr>
            <p:spPr>
              <a:xfrm>
                <a:off x="566600" y="1762175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24" y="0"/>
                    </a:moveTo>
                    <a:cubicBezTo>
                      <a:pt x="17" y="0"/>
                      <a:pt x="10" y="3"/>
                      <a:pt x="3" y="3"/>
                    </a:cubicBezTo>
                    <a:cubicBezTo>
                      <a:pt x="1" y="6"/>
                      <a:pt x="1" y="8"/>
                      <a:pt x="2" y="8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5" y="10"/>
                      <a:pt x="7" y="11"/>
                      <a:pt x="9" y="11"/>
                    </a:cubicBezTo>
                    <a:cubicBezTo>
                      <a:pt x="14" y="11"/>
                      <a:pt x="19" y="5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4" name="Google Shape;2544;p34"/>
              <p:cNvSpPr/>
              <p:nvPr/>
            </p:nvSpPr>
            <p:spPr>
              <a:xfrm>
                <a:off x="564875" y="1760850"/>
                <a:ext cx="3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24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3" y="9"/>
                      <a:pt x="7" y="16"/>
                      <a:pt x="14" y="23"/>
                    </a:cubicBezTo>
                    <a:cubicBezTo>
                      <a:pt x="10" y="1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567600" y="17615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1" y="0"/>
                    </a:moveTo>
                    <a:cubicBezTo>
                      <a:pt x="0" y="0"/>
                      <a:pt x="0" y="3"/>
                      <a:pt x="0" y="6"/>
                    </a:cubicBezTo>
                    <a:lnTo>
                      <a:pt x="2" y="6"/>
                    </a:ln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6" name="Google Shape;2546;p34"/>
              <p:cNvSpPr/>
              <p:nvPr/>
            </p:nvSpPr>
            <p:spPr>
              <a:xfrm>
                <a:off x="567250" y="176165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4" y="1"/>
                    </a:moveTo>
                    <a:cubicBezTo>
                      <a:pt x="10" y="8"/>
                      <a:pt x="3" y="12"/>
                      <a:pt x="0" y="21"/>
                    </a:cubicBezTo>
                    <a:cubicBezTo>
                      <a:pt x="5" y="19"/>
                      <a:pt x="12" y="14"/>
                      <a:pt x="16" y="10"/>
                    </a:cubicBezTo>
                    <a:cubicBezTo>
                      <a:pt x="16" y="8"/>
                      <a:pt x="14" y="5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7" name="Google Shape;2547;p34"/>
              <p:cNvSpPr/>
              <p:nvPr/>
            </p:nvSpPr>
            <p:spPr>
              <a:xfrm>
                <a:off x="561150" y="1761775"/>
                <a:ext cx="23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12" extrusionOk="0">
                    <a:moveTo>
                      <a:pt x="70" y="0"/>
                    </a:moveTo>
                    <a:cubicBezTo>
                      <a:pt x="70" y="19"/>
                      <a:pt x="61" y="35"/>
                      <a:pt x="45" y="44"/>
                    </a:cubicBezTo>
                    <a:cubicBezTo>
                      <a:pt x="52" y="63"/>
                      <a:pt x="91" y="88"/>
                      <a:pt x="70" y="116"/>
                    </a:cubicBezTo>
                    <a:cubicBezTo>
                      <a:pt x="65" y="118"/>
                      <a:pt x="62" y="119"/>
                      <a:pt x="59" y="119"/>
                    </a:cubicBezTo>
                    <a:cubicBezTo>
                      <a:pt x="55" y="119"/>
                      <a:pt x="53" y="117"/>
                      <a:pt x="52" y="116"/>
                    </a:cubicBezTo>
                    <a:lnTo>
                      <a:pt x="24" y="151"/>
                    </a:lnTo>
                    <a:lnTo>
                      <a:pt x="29" y="128"/>
                    </a:lnTo>
                    <a:lnTo>
                      <a:pt x="47" y="111"/>
                    </a:lnTo>
                    <a:cubicBezTo>
                      <a:pt x="45" y="102"/>
                      <a:pt x="40" y="93"/>
                      <a:pt x="36" y="86"/>
                    </a:cubicBezTo>
                    <a:lnTo>
                      <a:pt x="36" y="86"/>
                    </a:lnTo>
                    <a:cubicBezTo>
                      <a:pt x="45" y="125"/>
                      <a:pt x="1" y="144"/>
                      <a:pt x="5" y="200"/>
                    </a:cubicBezTo>
                    <a:lnTo>
                      <a:pt x="29" y="179"/>
                    </a:lnTo>
                    <a:lnTo>
                      <a:pt x="29" y="179"/>
                    </a:lnTo>
                    <a:cubicBezTo>
                      <a:pt x="29" y="188"/>
                      <a:pt x="19" y="202"/>
                      <a:pt x="26" y="211"/>
                    </a:cubicBezTo>
                    <a:cubicBezTo>
                      <a:pt x="28" y="189"/>
                      <a:pt x="39" y="171"/>
                      <a:pt x="52" y="171"/>
                    </a:cubicBezTo>
                    <a:cubicBezTo>
                      <a:pt x="58" y="171"/>
                      <a:pt x="64" y="175"/>
                      <a:pt x="70" y="186"/>
                    </a:cubicBezTo>
                    <a:cubicBezTo>
                      <a:pt x="89" y="162"/>
                      <a:pt x="84" y="6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562900" y="1760725"/>
                <a:ext cx="125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1" y="0"/>
                    </a:moveTo>
                    <a:cubicBezTo>
                      <a:pt x="10" y="10"/>
                      <a:pt x="3" y="24"/>
                      <a:pt x="0" y="38"/>
                    </a:cubicBezTo>
                    <a:lnTo>
                      <a:pt x="44" y="45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9" y="45"/>
                    </a:lnTo>
                    <a:cubicBezTo>
                      <a:pt x="40" y="40"/>
                      <a:pt x="33" y="26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49" name="Google Shape;2549;p34"/>
              <p:cNvSpPr/>
              <p:nvPr/>
            </p:nvSpPr>
            <p:spPr>
              <a:xfrm>
                <a:off x="564125" y="1761425"/>
                <a:ext cx="1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5" extrusionOk="0">
                    <a:moveTo>
                      <a:pt x="44" y="7"/>
                    </a:moveTo>
                    <a:cubicBezTo>
                      <a:pt x="44" y="10"/>
                      <a:pt x="42" y="14"/>
                      <a:pt x="42" y="19"/>
                    </a:cubicBezTo>
                    <a:cubicBezTo>
                      <a:pt x="30" y="12"/>
                      <a:pt x="42" y="10"/>
                      <a:pt x="44" y="7"/>
                    </a:cubicBezTo>
                    <a:close/>
                    <a:moveTo>
                      <a:pt x="44" y="0"/>
                    </a:moveTo>
                    <a:lnTo>
                      <a:pt x="44" y="3"/>
                    </a:lnTo>
                    <a:cubicBezTo>
                      <a:pt x="46" y="6"/>
                      <a:pt x="46" y="8"/>
                      <a:pt x="45" y="8"/>
                    </a:cubicBezTo>
                    <a:cubicBezTo>
                      <a:pt x="45" y="8"/>
                      <a:pt x="45" y="8"/>
                      <a:pt x="44" y="7"/>
                    </a:cubicBezTo>
                    <a:lnTo>
                      <a:pt x="44" y="3"/>
                    </a:lnTo>
                    <a:lnTo>
                      <a:pt x="0" y="17"/>
                    </a:lnTo>
                    <a:cubicBezTo>
                      <a:pt x="9" y="19"/>
                      <a:pt x="17" y="21"/>
                      <a:pt x="26" y="21"/>
                    </a:cubicBezTo>
                    <a:cubicBezTo>
                      <a:pt x="31" y="21"/>
                      <a:pt x="36" y="21"/>
                      <a:pt x="42" y="19"/>
                    </a:cubicBezTo>
                    <a:lnTo>
                      <a:pt x="42" y="19"/>
                    </a:lnTo>
                    <a:cubicBezTo>
                      <a:pt x="30" y="54"/>
                      <a:pt x="9" y="65"/>
                      <a:pt x="16" y="105"/>
                    </a:cubicBezTo>
                    <a:cubicBezTo>
                      <a:pt x="42" y="105"/>
                      <a:pt x="37" y="77"/>
                      <a:pt x="53" y="63"/>
                    </a:cubicBezTo>
                    <a:lnTo>
                      <a:pt x="53" y="63"/>
                    </a:lnTo>
                    <a:cubicBezTo>
                      <a:pt x="49" y="63"/>
                      <a:pt x="46" y="64"/>
                      <a:pt x="44" y="64"/>
                    </a:cubicBezTo>
                    <a:cubicBezTo>
                      <a:pt x="22" y="64"/>
                      <a:pt x="67" y="44"/>
                      <a:pt x="42" y="23"/>
                    </a:cubicBezTo>
                    <a:cubicBezTo>
                      <a:pt x="49" y="19"/>
                      <a:pt x="56" y="17"/>
                      <a:pt x="65" y="17"/>
                    </a:cubicBezTo>
                    <a:cubicBezTo>
                      <a:pt x="56" y="12"/>
                      <a:pt x="51" y="5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0" name="Google Shape;2550;p34"/>
              <p:cNvSpPr/>
              <p:nvPr/>
            </p:nvSpPr>
            <p:spPr>
              <a:xfrm>
                <a:off x="569325" y="17667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3" y="3"/>
                      <a:pt x="1" y="5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1" name="Google Shape;2551;p34"/>
              <p:cNvSpPr/>
              <p:nvPr/>
            </p:nvSpPr>
            <p:spPr>
              <a:xfrm>
                <a:off x="569050" y="1764200"/>
                <a:ext cx="10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0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28"/>
                      <a:pt x="2" y="56"/>
                      <a:pt x="5" y="84"/>
                    </a:cubicBezTo>
                    <a:cubicBezTo>
                      <a:pt x="9" y="80"/>
                      <a:pt x="13" y="71"/>
                      <a:pt x="19" y="71"/>
                    </a:cubicBezTo>
                    <a:cubicBezTo>
                      <a:pt x="20" y="71"/>
                      <a:pt x="22" y="72"/>
                      <a:pt x="23" y="72"/>
                    </a:cubicBezTo>
                    <a:cubicBezTo>
                      <a:pt x="28" y="84"/>
                      <a:pt x="19" y="89"/>
                      <a:pt x="16" y="100"/>
                    </a:cubicBezTo>
                    <a:cubicBezTo>
                      <a:pt x="26" y="91"/>
                      <a:pt x="42" y="79"/>
                      <a:pt x="28" y="59"/>
                    </a:cubicBezTo>
                    <a:lnTo>
                      <a:pt x="28" y="59"/>
                    </a:lnTo>
                    <a:lnTo>
                      <a:pt x="26" y="63"/>
                    </a:lnTo>
                    <a:cubicBezTo>
                      <a:pt x="12" y="45"/>
                      <a:pt x="5" y="2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2" name="Google Shape;2552;p34"/>
              <p:cNvSpPr/>
              <p:nvPr/>
            </p:nvSpPr>
            <p:spPr>
              <a:xfrm>
                <a:off x="566325" y="1764325"/>
                <a:ext cx="8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42" extrusionOk="0">
                    <a:moveTo>
                      <a:pt x="35" y="0"/>
                    </a:moveTo>
                    <a:lnTo>
                      <a:pt x="0" y="12"/>
                    </a:lnTo>
                    <a:lnTo>
                      <a:pt x="12" y="42"/>
                    </a:lnTo>
                    <a:lnTo>
                      <a:pt x="14" y="26"/>
                    </a:lnTo>
                    <a:cubicBezTo>
                      <a:pt x="17" y="27"/>
                      <a:pt x="19" y="28"/>
                      <a:pt x="21" y="28"/>
                    </a:cubicBezTo>
                    <a:cubicBezTo>
                      <a:pt x="32" y="28"/>
                      <a:pt x="31" y="1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3" name="Google Shape;2553;p34"/>
              <p:cNvSpPr/>
              <p:nvPr/>
            </p:nvSpPr>
            <p:spPr>
              <a:xfrm>
                <a:off x="562325" y="1760325"/>
                <a:ext cx="6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49" extrusionOk="0">
                    <a:moveTo>
                      <a:pt x="23" y="0"/>
                    </a:moveTo>
                    <a:lnTo>
                      <a:pt x="0" y="49"/>
                    </a:lnTo>
                    <a:lnTo>
                      <a:pt x="16" y="3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4" name="Google Shape;2554;p34"/>
              <p:cNvSpPr/>
              <p:nvPr/>
            </p:nvSpPr>
            <p:spPr>
              <a:xfrm>
                <a:off x="561325" y="1760500"/>
                <a:ext cx="3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3" extrusionOk="0">
                    <a:moveTo>
                      <a:pt x="12" y="0"/>
                    </a:moveTo>
                    <a:lnTo>
                      <a:pt x="1" y="19"/>
                    </a:lnTo>
                    <a:lnTo>
                      <a:pt x="10" y="3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5" name="Google Shape;2555;p34"/>
              <p:cNvSpPr/>
              <p:nvPr/>
            </p:nvSpPr>
            <p:spPr>
              <a:xfrm>
                <a:off x="507200" y="17537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7" y="0"/>
                    </a:moveTo>
                    <a:cubicBezTo>
                      <a:pt x="8" y="0"/>
                      <a:pt x="1" y="3"/>
                      <a:pt x="1" y="5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6" name="Google Shape;2556;p34"/>
              <p:cNvSpPr/>
              <p:nvPr/>
            </p:nvSpPr>
            <p:spPr>
              <a:xfrm>
                <a:off x="536525" y="1761700"/>
                <a:ext cx="5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5" extrusionOk="0">
                    <a:moveTo>
                      <a:pt x="6" y="0"/>
                    </a:moveTo>
                    <a:cubicBezTo>
                      <a:pt x="5" y="0"/>
                      <a:pt x="4" y="4"/>
                      <a:pt x="3" y="12"/>
                    </a:cubicBezTo>
                    <a:lnTo>
                      <a:pt x="1" y="47"/>
                    </a:lnTo>
                    <a:cubicBezTo>
                      <a:pt x="3" y="46"/>
                      <a:pt x="6" y="45"/>
                      <a:pt x="8" y="45"/>
                    </a:cubicBezTo>
                    <a:cubicBezTo>
                      <a:pt x="14" y="45"/>
                      <a:pt x="18" y="49"/>
                      <a:pt x="21" y="54"/>
                    </a:cubicBezTo>
                    <a:cubicBezTo>
                      <a:pt x="14" y="33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7" name="Google Shape;2557;p34"/>
              <p:cNvSpPr/>
              <p:nvPr/>
            </p:nvSpPr>
            <p:spPr>
              <a:xfrm>
                <a:off x="520125" y="1761825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1"/>
                    </a:moveTo>
                    <a:lnTo>
                      <a:pt x="5" y="12"/>
                    </a:lnTo>
                    <a:cubicBezTo>
                      <a:pt x="5" y="14"/>
                      <a:pt x="3" y="19"/>
                      <a:pt x="1" y="21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8" name="Google Shape;2558;p34"/>
              <p:cNvSpPr/>
              <p:nvPr/>
            </p:nvSpPr>
            <p:spPr>
              <a:xfrm>
                <a:off x="501925" y="1742650"/>
                <a:ext cx="9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1" y="0"/>
                    </a:moveTo>
                    <a:cubicBezTo>
                      <a:pt x="2" y="8"/>
                      <a:pt x="5" y="11"/>
                      <a:pt x="11" y="11"/>
                    </a:cubicBezTo>
                    <a:cubicBezTo>
                      <a:pt x="18" y="11"/>
                      <a:pt x="27" y="7"/>
                      <a:pt x="38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59" name="Google Shape;2559;p34"/>
              <p:cNvSpPr/>
              <p:nvPr/>
            </p:nvSpPr>
            <p:spPr>
              <a:xfrm>
                <a:off x="549050" y="17623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0" y="0"/>
                    </a:moveTo>
                    <a:cubicBezTo>
                      <a:pt x="13" y="11"/>
                      <a:pt x="25" y="27"/>
                      <a:pt x="32" y="27"/>
                    </a:cubicBezTo>
                    <a:cubicBezTo>
                      <a:pt x="34" y="27"/>
                      <a:pt x="36" y="23"/>
                      <a:pt x="35" y="14"/>
                    </a:cubicBezTo>
                    <a:cubicBezTo>
                      <a:pt x="26" y="5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0" name="Google Shape;2560;p34"/>
              <p:cNvSpPr/>
              <p:nvPr/>
            </p:nvSpPr>
            <p:spPr>
              <a:xfrm>
                <a:off x="515150" y="1749200"/>
                <a:ext cx="6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6" extrusionOk="0">
                    <a:moveTo>
                      <a:pt x="14" y="1"/>
                    </a:moveTo>
                    <a:cubicBezTo>
                      <a:pt x="9" y="1"/>
                      <a:pt x="4" y="2"/>
                      <a:pt x="0" y="5"/>
                    </a:cubicBezTo>
                    <a:cubicBezTo>
                      <a:pt x="3" y="5"/>
                      <a:pt x="5" y="6"/>
                      <a:pt x="8" y="6"/>
                    </a:cubicBezTo>
                    <a:cubicBezTo>
                      <a:pt x="14" y="6"/>
                      <a:pt x="18" y="4"/>
                      <a:pt x="23" y="2"/>
                    </a:cubicBezTo>
                    <a:cubicBezTo>
                      <a:pt x="20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1" name="Google Shape;2561;p34"/>
              <p:cNvSpPr/>
              <p:nvPr/>
            </p:nvSpPr>
            <p:spPr>
              <a:xfrm>
                <a:off x="548300" y="17620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1"/>
                    </a:moveTo>
                    <a:cubicBezTo>
                      <a:pt x="7" y="1"/>
                      <a:pt x="4" y="6"/>
                      <a:pt x="0" y="18"/>
                    </a:cubicBezTo>
                    <a:cubicBezTo>
                      <a:pt x="3" y="20"/>
                      <a:pt x="5" y="23"/>
                      <a:pt x="7" y="25"/>
                    </a:cubicBezTo>
                    <a:cubicBezTo>
                      <a:pt x="16" y="18"/>
                      <a:pt x="19" y="13"/>
                      <a:pt x="30" y="13"/>
                    </a:cubicBezTo>
                    <a:cubicBezTo>
                      <a:pt x="23" y="6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2" name="Google Shape;2562;p34"/>
              <p:cNvSpPr/>
              <p:nvPr/>
            </p:nvSpPr>
            <p:spPr>
              <a:xfrm>
                <a:off x="505700" y="1711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1"/>
                    </a:moveTo>
                    <a:cubicBezTo>
                      <a:pt x="0" y="3"/>
                      <a:pt x="0" y="3"/>
                      <a:pt x="0" y="5"/>
                    </a:cubicBezTo>
                    <a:cubicBezTo>
                      <a:pt x="3" y="3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3" name="Google Shape;2563;p34"/>
              <p:cNvSpPr/>
              <p:nvPr/>
            </p:nvSpPr>
            <p:spPr>
              <a:xfrm>
                <a:off x="512350" y="17008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1"/>
                    </a:moveTo>
                    <a:cubicBezTo>
                      <a:pt x="6" y="5"/>
                      <a:pt x="8" y="10"/>
                      <a:pt x="10" y="15"/>
                    </a:cubicBezTo>
                    <a:cubicBezTo>
                      <a:pt x="10" y="12"/>
                      <a:pt x="10" y="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4" name="Google Shape;2564;p34"/>
              <p:cNvSpPr/>
              <p:nvPr/>
            </p:nvSpPr>
            <p:spPr>
              <a:xfrm>
                <a:off x="556875" y="17609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5" y="0"/>
                    </a:moveTo>
                    <a:cubicBezTo>
                      <a:pt x="4" y="0"/>
                      <a:pt x="1" y="1"/>
                      <a:pt x="0" y="2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5" name="Google Shape;2565;p34"/>
              <p:cNvSpPr/>
              <p:nvPr/>
            </p:nvSpPr>
            <p:spPr>
              <a:xfrm>
                <a:off x="547300" y="176807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6" name="Google Shape;2566;p34"/>
              <p:cNvSpPr/>
              <p:nvPr/>
            </p:nvSpPr>
            <p:spPr>
              <a:xfrm>
                <a:off x="557225" y="17609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7" y="1"/>
                    </a:moveTo>
                    <a:cubicBezTo>
                      <a:pt x="5" y="1"/>
                      <a:pt x="3" y="2"/>
                      <a:pt x="0" y="5"/>
                    </a:cubicBezTo>
                    <a:lnTo>
                      <a:pt x="9" y="7"/>
                    </a:lnTo>
                    <a:cubicBezTo>
                      <a:pt x="9" y="3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7" name="Google Shape;2567;p34"/>
              <p:cNvSpPr/>
              <p:nvPr/>
            </p:nvSpPr>
            <p:spPr>
              <a:xfrm>
                <a:off x="556525" y="176102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4" y="0"/>
                    </a:moveTo>
                    <a:lnTo>
                      <a:pt x="0" y="2"/>
                    </a:lnTo>
                    <a:cubicBezTo>
                      <a:pt x="7" y="2"/>
                      <a:pt x="12" y="5"/>
                      <a:pt x="17" y="7"/>
                    </a:cubicBezTo>
                    <a:cubicBezTo>
                      <a:pt x="14" y="5"/>
                      <a:pt x="14" y="2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8" name="Google Shape;2568;p34"/>
              <p:cNvSpPr/>
              <p:nvPr/>
            </p:nvSpPr>
            <p:spPr>
              <a:xfrm>
                <a:off x="507050" y="172682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1" y="0"/>
                    </a:moveTo>
                    <a:cubicBezTo>
                      <a:pt x="0" y="0"/>
                      <a:pt x="3" y="3"/>
                      <a:pt x="7" y="7"/>
                    </a:cubicBezTo>
                    <a:lnTo>
                      <a:pt x="11" y="7"/>
                    </a:lnTo>
                    <a:cubicBezTo>
                      <a:pt x="5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69" name="Google Shape;2569;p34"/>
              <p:cNvSpPr/>
              <p:nvPr/>
            </p:nvSpPr>
            <p:spPr>
              <a:xfrm>
                <a:off x="529450" y="17705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0" name="Google Shape;2570;p34"/>
              <p:cNvSpPr/>
              <p:nvPr/>
            </p:nvSpPr>
            <p:spPr>
              <a:xfrm>
                <a:off x="528425" y="1768150"/>
                <a:ext cx="15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17" extrusionOk="0">
                    <a:moveTo>
                      <a:pt x="63" y="0"/>
                    </a:moveTo>
                    <a:lnTo>
                      <a:pt x="0" y="116"/>
                    </a:lnTo>
                    <a:cubicBezTo>
                      <a:pt x="17" y="95"/>
                      <a:pt x="26" y="88"/>
                      <a:pt x="32" y="88"/>
                    </a:cubicBezTo>
                    <a:cubicBezTo>
                      <a:pt x="36" y="88"/>
                      <a:pt x="39" y="92"/>
                      <a:pt x="42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1" name="Google Shape;2571;p34"/>
              <p:cNvSpPr/>
              <p:nvPr/>
            </p:nvSpPr>
            <p:spPr>
              <a:xfrm>
                <a:off x="509100" y="1699525"/>
                <a:ext cx="15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45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45" y="3"/>
                      <a:pt x="31" y="5"/>
                      <a:pt x="17" y="12"/>
                    </a:cubicBezTo>
                    <a:cubicBezTo>
                      <a:pt x="13" y="17"/>
                      <a:pt x="8" y="21"/>
                      <a:pt x="6" y="26"/>
                    </a:cubicBezTo>
                    <a:cubicBezTo>
                      <a:pt x="0" y="40"/>
                      <a:pt x="1" y="45"/>
                      <a:pt x="5" y="45"/>
                    </a:cubicBezTo>
                    <a:cubicBezTo>
                      <a:pt x="14" y="45"/>
                      <a:pt x="43" y="15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2" name="Google Shape;2572;p34"/>
              <p:cNvSpPr/>
              <p:nvPr/>
            </p:nvSpPr>
            <p:spPr>
              <a:xfrm>
                <a:off x="554725" y="1762000"/>
                <a:ext cx="5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2" extrusionOk="0">
                    <a:moveTo>
                      <a:pt x="17" y="0"/>
                    </a:moveTo>
                    <a:cubicBezTo>
                      <a:pt x="17" y="8"/>
                      <a:pt x="13" y="11"/>
                      <a:pt x="7" y="11"/>
                    </a:cubicBezTo>
                    <a:cubicBezTo>
                      <a:pt x="5" y="11"/>
                      <a:pt x="3" y="10"/>
                      <a:pt x="1" y="10"/>
                    </a:cubicBezTo>
                    <a:lnTo>
                      <a:pt x="1" y="10"/>
                    </a:lnTo>
                    <a:cubicBezTo>
                      <a:pt x="2" y="16"/>
                      <a:pt x="5" y="21"/>
                      <a:pt x="9" y="21"/>
                    </a:cubicBezTo>
                    <a:cubicBezTo>
                      <a:pt x="11" y="21"/>
                      <a:pt x="14" y="20"/>
                      <a:pt x="17" y="17"/>
                    </a:cubicBezTo>
                    <a:cubicBezTo>
                      <a:pt x="19" y="10"/>
                      <a:pt x="19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3" name="Google Shape;2573;p34"/>
              <p:cNvSpPr/>
              <p:nvPr/>
            </p:nvSpPr>
            <p:spPr>
              <a:xfrm>
                <a:off x="503600" y="1700625"/>
                <a:ext cx="45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3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49" y="21"/>
                      <a:pt x="117" y="38"/>
                      <a:pt x="84" y="49"/>
                    </a:cubicBezTo>
                    <a:cubicBezTo>
                      <a:pt x="161" y="49"/>
                      <a:pt x="1" y="135"/>
                      <a:pt x="110" y="137"/>
                    </a:cubicBezTo>
                    <a:cubicBezTo>
                      <a:pt x="105" y="142"/>
                      <a:pt x="100" y="143"/>
                      <a:pt x="94" y="143"/>
                    </a:cubicBezTo>
                    <a:cubicBezTo>
                      <a:pt x="91" y="143"/>
                      <a:pt x="88" y="143"/>
                      <a:pt x="85" y="143"/>
                    </a:cubicBezTo>
                    <a:cubicBezTo>
                      <a:pt x="79" y="143"/>
                      <a:pt x="74" y="143"/>
                      <a:pt x="68" y="147"/>
                    </a:cubicBezTo>
                    <a:cubicBezTo>
                      <a:pt x="103" y="147"/>
                      <a:pt x="112" y="153"/>
                      <a:pt x="105" y="177"/>
                    </a:cubicBezTo>
                    <a:lnTo>
                      <a:pt x="96" y="177"/>
                    </a:lnTo>
                    <a:cubicBezTo>
                      <a:pt x="103" y="193"/>
                      <a:pt x="107" y="214"/>
                      <a:pt x="103" y="232"/>
                    </a:cubicBezTo>
                    <a:cubicBezTo>
                      <a:pt x="107" y="230"/>
                      <a:pt x="112" y="228"/>
                      <a:pt x="119" y="225"/>
                    </a:cubicBezTo>
                    <a:cubicBezTo>
                      <a:pt x="133" y="207"/>
                      <a:pt x="147" y="188"/>
                      <a:pt x="158" y="165"/>
                    </a:cubicBezTo>
                    <a:lnTo>
                      <a:pt x="158" y="165"/>
                    </a:lnTo>
                    <a:lnTo>
                      <a:pt x="126" y="179"/>
                    </a:lnTo>
                    <a:cubicBezTo>
                      <a:pt x="138" y="128"/>
                      <a:pt x="161" y="42"/>
                      <a:pt x="149" y="28"/>
                    </a:cubicBezTo>
                    <a:lnTo>
                      <a:pt x="172" y="26"/>
                    </a:lnTo>
                    <a:cubicBezTo>
                      <a:pt x="175" y="17"/>
                      <a:pt x="177" y="7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4" name="Google Shape;2574;p34"/>
              <p:cNvSpPr/>
              <p:nvPr/>
            </p:nvSpPr>
            <p:spPr>
              <a:xfrm>
                <a:off x="503200" y="1728900"/>
                <a:ext cx="9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4" extrusionOk="0">
                    <a:moveTo>
                      <a:pt x="33" y="1"/>
                    </a:moveTo>
                    <a:cubicBezTo>
                      <a:pt x="17" y="10"/>
                      <a:pt x="1" y="19"/>
                      <a:pt x="10" y="33"/>
                    </a:cubicBezTo>
                    <a:cubicBezTo>
                      <a:pt x="15" y="12"/>
                      <a:pt x="24" y="10"/>
                      <a:pt x="35" y="10"/>
                    </a:cubicBezTo>
                    <a:cubicBezTo>
                      <a:pt x="38" y="5"/>
                      <a:pt x="35" y="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5" name="Google Shape;2575;p34"/>
              <p:cNvSpPr/>
              <p:nvPr/>
            </p:nvSpPr>
            <p:spPr>
              <a:xfrm>
                <a:off x="501475" y="1699300"/>
                <a:ext cx="5960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989" extrusionOk="0">
                    <a:moveTo>
                      <a:pt x="341" y="121"/>
                    </a:moveTo>
                    <a:cubicBezTo>
                      <a:pt x="341" y="125"/>
                      <a:pt x="341" y="132"/>
                      <a:pt x="341" y="137"/>
                    </a:cubicBezTo>
                    <a:cubicBezTo>
                      <a:pt x="336" y="135"/>
                      <a:pt x="334" y="130"/>
                      <a:pt x="341" y="121"/>
                    </a:cubicBezTo>
                    <a:close/>
                    <a:moveTo>
                      <a:pt x="340" y="138"/>
                    </a:moveTo>
                    <a:cubicBezTo>
                      <a:pt x="340" y="142"/>
                      <a:pt x="347" y="147"/>
                      <a:pt x="339" y="160"/>
                    </a:cubicBezTo>
                    <a:cubicBezTo>
                      <a:pt x="339" y="154"/>
                      <a:pt x="339" y="145"/>
                      <a:pt x="340" y="138"/>
                    </a:cubicBezTo>
                    <a:close/>
                    <a:moveTo>
                      <a:pt x="445" y="88"/>
                    </a:moveTo>
                    <a:lnTo>
                      <a:pt x="436" y="125"/>
                    </a:lnTo>
                    <a:cubicBezTo>
                      <a:pt x="434" y="125"/>
                      <a:pt x="432" y="124"/>
                      <a:pt x="430" y="124"/>
                    </a:cubicBezTo>
                    <a:cubicBezTo>
                      <a:pt x="406" y="124"/>
                      <a:pt x="407" y="178"/>
                      <a:pt x="362" y="206"/>
                    </a:cubicBezTo>
                    <a:cubicBezTo>
                      <a:pt x="371" y="190"/>
                      <a:pt x="373" y="172"/>
                      <a:pt x="371" y="153"/>
                    </a:cubicBezTo>
                    <a:cubicBezTo>
                      <a:pt x="376" y="139"/>
                      <a:pt x="379" y="135"/>
                      <a:pt x="382" y="135"/>
                    </a:cubicBezTo>
                    <a:cubicBezTo>
                      <a:pt x="385" y="135"/>
                      <a:pt x="388" y="139"/>
                      <a:pt x="392" y="139"/>
                    </a:cubicBezTo>
                    <a:cubicBezTo>
                      <a:pt x="396" y="139"/>
                      <a:pt x="401" y="136"/>
                      <a:pt x="408" y="125"/>
                    </a:cubicBezTo>
                    <a:cubicBezTo>
                      <a:pt x="415" y="109"/>
                      <a:pt x="429" y="98"/>
                      <a:pt x="445" y="88"/>
                    </a:cubicBezTo>
                    <a:close/>
                    <a:moveTo>
                      <a:pt x="380" y="325"/>
                    </a:moveTo>
                    <a:lnTo>
                      <a:pt x="366" y="364"/>
                    </a:lnTo>
                    <a:lnTo>
                      <a:pt x="362" y="339"/>
                    </a:lnTo>
                    <a:lnTo>
                      <a:pt x="380" y="325"/>
                    </a:lnTo>
                    <a:close/>
                    <a:moveTo>
                      <a:pt x="180" y="545"/>
                    </a:moveTo>
                    <a:lnTo>
                      <a:pt x="179" y="547"/>
                    </a:lnTo>
                    <a:cubicBezTo>
                      <a:pt x="179" y="547"/>
                      <a:pt x="180" y="546"/>
                      <a:pt x="180" y="545"/>
                    </a:cubicBezTo>
                    <a:close/>
                    <a:moveTo>
                      <a:pt x="582" y="730"/>
                    </a:moveTo>
                    <a:cubicBezTo>
                      <a:pt x="580" y="731"/>
                      <a:pt x="578" y="731"/>
                      <a:pt x="576" y="732"/>
                    </a:cubicBezTo>
                    <a:lnTo>
                      <a:pt x="576" y="732"/>
                    </a:lnTo>
                    <a:cubicBezTo>
                      <a:pt x="578" y="732"/>
                      <a:pt x="580" y="731"/>
                      <a:pt x="582" y="730"/>
                    </a:cubicBezTo>
                    <a:close/>
                    <a:moveTo>
                      <a:pt x="505" y="1074"/>
                    </a:moveTo>
                    <a:cubicBezTo>
                      <a:pt x="508" y="1074"/>
                      <a:pt x="513" y="1077"/>
                      <a:pt x="519" y="1080"/>
                    </a:cubicBezTo>
                    <a:lnTo>
                      <a:pt x="508" y="1083"/>
                    </a:lnTo>
                    <a:cubicBezTo>
                      <a:pt x="503" y="1076"/>
                      <a:pt x="503" y="1074"/>
                      <a:pt x="505" y="1074"/>
                    </a:cubicBezTo>
                    <a:close/>
                    <a:moveTo>
                      <a:pt x="111" y="1150"/>
                    </a:moveTo>
                    <a:lnTo>
                      <a:pt x="112" y="1150"/>
                    </a:lnTo>
                    <a:lnTo>
                      <a:pt x="112" y="1150"/>
                    </a:lnTo>
                    <a:cubicBezTo>
                      <a:pt x="112" y="1150"/>
                      <a:pt x="112" y="1150"/>
                      <a:pt x="111" y="1150"/>
                    </a:cubicBezTo>
                    <a:close/>
                    <a:moveTo>
                      <a:pt x="129" y="1160"/>
                    </a:move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0" y="1160"/>
                      <a:pt x="130" y="1160"/>
                      <a:pt x="129" y="1160"/>
                    </a:cubicBezTo>
                    <a:close/>
                    <a:moveTo>
                      <a:pt x="112" y="1150"/>
                    </a:moveTo>
                    <a:cubicBezTo>
                      <a:pt x="116" y="1153"/>
                      <a:pt x="118" y="1159"/>
                      <a:pt x="118" y="1164"/>
                    </a:cubicBezTo>
                    <a:cubicBezTo>
                      <a:pt x="123" y="1162"/>
                      <a:pt x="127" y="1160"/>
                      <a:pt x="129" y="1160"/>
                    </a:cubicBezTo>
                    <a:cubicBezTo>
                      <a:pt x="129" y="1160"/>
                      <a:pt x="129" y="1160"/>
                      <a:pt x="129" y="1160"/>
                    </a:cubicBezTo>
                    <a:lnTo>
                      <a:pt x="129" y="1160"/>
                    </a:lnTo>
                    <a:lnTo>
                      <a:pt x="112" y="1150"/>
                    </a:lnTo>
                    <a:close/>
                    <a:moveTo>
                      <a:pt x="60" y="1283"/>
                    </a:moveTo>
                    <a:cubicBezTo>
                      <a:pt x="60" y="1284"/>
                      <a:pt x="60" y="1284"/>
                      <a:pt x="60" y="1284"/>
                    </a:cubicBezTo>
                    <a:cubicBezTo>
                      <a:pt x="60" y="1284"/>
                      <a:pt x="60" y="1284"/>
                      <a:pt x="60" y="1283"/>
                    </a:cubicBezTo>
                    <a:close/>
                    <a:moveTo>
                      <a:pt x="30" y="1584"/>
                    </a:moveTo>
                    <a:cubicBezTo>
                      <a:pt x="30" y="1584"/>
                      <a:pt x="31" y="1584"/>
                      <a:pt x="31" y="1584"/>
                    </a:cubicBezTo>
                    <a:lnTo>
                      <a:pt x="31" y="1584"/>
                    </a:lnTo>
                    <a:lnTo>
                      <a:pt x="30" y="1584"/>
                    </a:lnTo>
                    <a:close/>
                    <a:moveTo>
                      <a:pt x="225" y="2138"/>
                    </a:moveTo>
                    <a:cubicBezTo>
                      <a:pt x="225" y="2139"/>
                      <a:pt x="226" y="2141"/>
                      <a:pt x="228" y="2142"/>
                    </a:cubicBezTo>
                    <a:lnTo>
                      <a:pt x="228" y="2142"/>
                    </a:lnTo>
                    <a:lnTo>
                      <a:pt x="225" y="2138"/>
                    </a:lnTo>
                    <a:close/>
                    <a:moveTo>
                      <a:pt x="274" y="2259"/>
                    </a:moveTo>
                    <a:cubicBezTo>
                      <a:pt x="271" y="2262"/>
                      <a:pt x="271" y="2265"/>
                      <a:pt x="273" y="2267"/>
                    </a:cubicBezTo>
                    <a:lnTo>
                      <a:pt x="273" y="2267"/>
                    </a:lnTo>
                    <a:cubicBezTo>
                      <a:pt x="274" y="2264"/>
                      <a:pt x="274" y="2261"/>
                      <a:pt x="274" y="2259"/>
                    </a:cubicBezTo>
                    <a:close/>
                    <a:moveTo>
                      <a:pt x="2101" y="2504"/>
                    </a:moveTo>
                    <a:cubicBezTo>
                      <a:pt x="2102" y="2504"/>
                      <a:pt x="2106" y="2507"/>
                      <a:pt x="2112" y="2511"/>
                    </a:cubicBezTo>
                    <a:cubicBezTo>
                      <a:pt x="2112" y="2511"/>
                      <a:pt x="2112" y="2513"/>
                      <a:pt x="2112" y="2513"/>
                    </a:cubicBezTo>
                    <a:cubicBezTo>
                      <a:pt x="2104" y="2507"/>
                      <a:pt x="2101" y="2504"/>
                      <a:pt x="2101" y="2504"/>
                    </a:cubicBezTo>
                    <a:close/>
                    <a:moveTo>
                      <a:pt x="2147" y="2508"/>
                    </a:moveTo>
                    <a:cubicBezTo>
                      <a:pt x="2149" y="2513"/>
                      <a:pt x="2149" y="2517"/>
                      <a:pt x="2149" y="2522"/>
                    </a:cubicBezTo>
                    <a:lnTo>
                      <a:pt x="2149" y="2522"/>
                    </a:lnTo>
                    <a:cubicBezTo>
                      <a:pt x="2146" y="2527"/>
                      <a:pt x="2143" y="2528"/>
                      <a:pt x="2140" y="2528"/>
                    </a:cubicBezTo>
                    <a:cubicBezTo>
                      <a:pt x="2136" y="2528"/>
                      <a:pt x="2133" y="2524"/>
                      <a:pt x="2131" y="2518"/>
                    </a:cubicBezTo>
                    <a:cubicBezTo>
                      <a:pt x="2140" y="2518"/>
                      <a:pt x="2147" y="2518"/>
                      <a:pt x="2147" y="2508"/>
                    </a:cubicBezTo>
                    <a:close/>
                    <a:moveTo>
                      <a:pt x="1231" y="2550"/>
                    </a:moveTo>
                    <a:lnTo>
                      <a:pt x="1231" y="2550"/>
                    </a:lnTo>
                    <a:cubicBezTo>
                      <a:pt x="1231" y="2550"/>
                      <a:pt x="1231" y="2550"/>
                      <a:pt x="1231" y="2551"/>
                    </a:cubicBezTo>
                    <a:lnTo>
                      <a:pt x="1231" y="2551"/>
                    </a:lnTo>
                    <a:cubicBezTo>
                      <a:pt x="1231" y="2550"/>
                      <a:pt x="1231" y="2550"/>
                      <a:pt x="1231" y="2550"/>
                    </a:cubicBezTo>
                    <a:close/>
                    <a:moveTo>
                      <a:pt x="2276" y="2597"/>
                    </a:moveTo>
                    <a:lnTo>
                      <a:pt x="2276" y="2597"/>
                    </a:lnTo>
                    <a:cubicBezTo>
                      <a:pt x="2275" y="2597"/>
                      <a:pt x="2275" y="2598"/>
                      <a:pt x="2274" y="2599"/>
                    </a:cubicBezTo>
                    <a:cubicBezTo>
                      <a:pt x="2275" y="2598"/>
                      <a:pt x="2275" y="2597"/>
                      <a:pt x="2276" y="2597"/>
                    </a:cubicBezTo>
                    <a:close/>
                    <a:moveTo>
                      <a:pt x="733" y="2580"/>
                    </a:moveTo>
                    <a:cubicBezTo>
                      <a:pt x="740" y="2580"/>
                      <a:pt x="744" y="2587"/>
                      <a:pt x="747" y="2599"/>
                    </a:cubicBezTo>
                    <a:cubicBezTo>
                      <a:pt x="743" y="2601"/>
                      <a:pt x="740" y="2602"/>
                      <a:pt x="738" y="2602"/>
                    </a:cubicBezTo>
                    <a:cubicBezTo>
                      <a:pt x="732" y="2602"/>
                      <a:pt x="731" y="2593"/>
                      <a:pt x="733" y="2580"/>
                    </a:cubicBezTo>
                    <a:close/>
                    <a:moveTo>
                      <a:pt x="1274" y="2629"/>
                    </a:moveTo>
                    <a:cubicBezTo>
                      <a:pt x="1274" y="2629"/>
                      <a:pt x="1274" y="2629"/>
                      <a:pt x="1275" y="2629"/>
                    </a:cubicBezTo>
                    <a:lnTo>
                      <a:pt x="1275" y="2629"/>
                    </a:lnTo>
                    <a:cubicBezTo>
                      <a:pt x="1273" y="2632"/>
                      <a:pt x="1272" y="2636"/>
                      <a:pt x="1271" y="2640"/>
                    </a:cubicBezTo>
                    <a:lnTo>
                      <a:pt x="1271" y="2640"/>
                    </a:lnTo>
                    <a:cubicBezTo>
                      <a:pt x="1272" y="2634"/>
                      <a:pt x="1271" y="2629"/>
                      <a:pt x="1274" y="2629"/>
                    </a:cubicBezTo>
                    <a:close/>
                    <a:moveTo>
                      <a:pt x="950" y="2724"/>
                    </a:moveTo>
                    <a:cubicBezTo>
                      <a:pt x="950" y="2724"/>
                      <a:pt x="950" y="2724"/>
                      <a:pt x="951" y="2724"/>
                    </a:cubicBezTo>
                    <a:cubicBezTo>
                      <a:pt x="951" y="2724"/>
                      <a:pt x="951" y="2724"/>
                      <a:pt x="951" y="2724"/>
                    </a:cubicBezTo>
                    <a:lnTo>
                      <a:pt x="951" y="2724"/>
                    </a:lnTo>
                    <a:cubicBezTo>
                      <a:pt x="950" y="2724"/>
                      <a:pt x="950" y="2724"/>
                      <a:pt x="950" y="2724"/>
                    </a:cubicBezTo>
                    <a:close/>
                    <a:moveTo>
                      <a:pt x="944" y="2721"/>
                    </a:moveTo>
                    <a:cubicBezTo>
                      <a:pt x="942" y="2721"/>
                      <a:pt x="940" y="2723"/>
                      <a:pt x="937" y="2729"/>
                    </a:cubicBezTo>
                    <a:cubicBezTo>
                      <a:pt x="941" y="2725"/>
                      <a:pt x="946" y="2724"/>
                      <a:pt x="950" y="2724"/>
                    </a:cubicBezTo>
                    <a:cubicBezTo>
                      <a:pt x="950" y="2724"/>
                      <a:pt x="950" y="2724"/>
                      <a:pt x="950" y="2724"/>
                    </a:cubicBezTo>
                    <a:lnTo>
                      <a:pt x="950" y="2724"/>
                    </a:lnTo>
                    <a:cubicBezTo>
                      <a:pt x="948" y="2723"/>
                      <a:pt x="946" y="2721"/>
                      <a:pt x="944" y="2721"/>
                    </a:cubicBezTo>
                    <a:close/>
                    <a:moveTo>
                      <a:pt x="1210" y="2867"/>
                    </a:moveTo>
                    <a:lnTo>
                      <a:pt x="1210" y="2867"/>
                    </a:lnTo>
                    <a:cubicBezTo>
                      <a:pt x="1210" y="2867"/>
                      <a:pt x="1210" y="2868"/>
                      <a:pt x="1210" y="2868"/>
                    </a:cubicBezTo>
                    <a:cubicBezTo>
                      <a:pt x="1210" y="2868"/>
                      <a:pt x="1210" y="2867"/>
                      <a:pt x="1210" y="2867"/>
                    </a:cubicBezTo>
                    <a:close/>
                    <a:moveTo>
                      <a:pt x="369" y="0"/>
                    </a:moveTo>
                    <a:cubicBezTo>
                      <a:pt x="365" y="0"/>
                      <a:pt x="360" y="1"/>
                      <a:pt x="355" y="2"/>
                    </a:cubicBezTo>
                    <a:lnTo>
                      <a:pt x="369" y="12"/>
                    </a:lnTo>
                    <a:lnTo>
                      <a:pt x="366" y="12"/>
                    </a:lnTo>
                    <a:cubicBezTo>
                      <a:pt x="339" y="44"/>
                      <a:pt x="311" y="74"/>
                      <a:pt x="276" y="100"/>
                    </a:cubicBezTo>
                    <a:lnTo>
                      <a:pt x="269" y="169"/>
                    </a:lnTo>
                    <a:cubicBezTo>
                      <a:pt x="278" y="142"/>
                      <a:pt x="306" y="132"/>
                      <a:pt x="315" y="104"/>
                    </a:cubicBezTo>
                    <a:lnTo>
                      <a:pt x="315" y="104"/>
                    </a:lnTo>
                    <a:cubicBezTo>
                      <a:pt x="322" y="132"/>
                      <a:pt x="296" y="166"/>
                      <a:pt x="323" y="166"/>
                    </a:cubicBezTo>
                    <a:cubicBezTo>
                      <a:pt x="326" y="166"/>
                      <a:pt x="329" y="166"/>
                      <a:pt x="334" y="165"/>
                    </a:cubicBezTo>
                    <a:cubicBezTo>
                      <a:pt x="334" y="162"/>
                      <a:pt x="336" y="162"/>
                      <a:pt x="339" y="160"/>
                    </a:cubicBezTo>
                    <a:lnTo>
                      <a:pt x="339" y="160"/>
                    </a:lnTo>
                    <a:cubicBezTo>
                      <a:pt x="332" y="218"/>
                      <a:pt x="327" y="276"/>
                      <a:pt x="327" y="327"/>
                    </a:cubicBezTo>
                    <a:cubicBezTo>
                      <a:pt x="323" y="319"/>
                      <a:pt x="317" y="317"/>
                      <a:pt x="309" y="317"/>
                    </a:cubicBezTo>
                    <a:cubicBezTo>
                      <a:pt x="295" y="317"/>
                      <a:pt x="276" y="328"/>
                      <a:pt x="262" y="328"/>
                    </a:cubicBezTo>
                    <a:cubicBezTo>
                      <a:pt x="261" y="328"/>
                      <a:pt x="259" y="327"/>
                      <a:pt x="257" y="327"/>
                    </a:cubicBezTo>
                    <a:cubicBezTo>
                      <a:pt x="271" y="320"/>
                      <a:pt x="283" y="308"/>
                      <a:pt x="292" y="297"/>
                    </a:cubicBezTo>
                    <a:cubicBezTo>
                      <a:pt x="292" y="281"/>
                      <a:pt x="301" y="262"/>
                      <a:pt x="288" y="262"/>
                    </a:cubicBezTo>
                    <a:cubicBezTo>
                      <a:pt x="255" y="297"/>
                      <a:pt x="240" y="308"/>
                      <a:pt x="232" y="308"/>
                    </a:cubicBezTo>
                    <a:cubicBezTo>
                      <a:pt x="219" y="308"/>
                      <a:pt x="225" y="278"/>
                      <a:pt x="207" y="278"/>
                    </a:cubicBezTo>
                    <a:cubicBezTo>
                      <a:pt x="206" y="278"/>
                      <a:pt x="205" y="278"/>
                      <a:pt x="204" y="278"/>
                    </a:cubicBezTo>
                    <a:cubicBezTo>
                      <a:pt x="199" y="283"/>
                      <a:pt x="195" y="285"/>
                      <a:pt x="188" y="285"/>
                    </a:cubicBezTo>
                    <a:cubicBezTo>
                      <a:pt x="186" y="308"/>
                      <a:pt x="176" y="334"/>
                      <a:pt x="169" y="371"/>
                    </a:cubicBezTo>
                    <a:lnTo>
                      <a:pt x="209" y="359"/>
                    </a:lnTo>
                    <a:lnTo>
                      <a:pt x="209" y="359"/>
                    </a:lnTo>
                    <a:cubicBezTo>
                      <a:pt x="206" y="373"/>
                      <a:pt x="195" y="378"/>
                      <a:pt x="186" y="385"/>
                    </a:cubicBezTo>
                    <a:cubicBezTo>
                      <a:pt x="187" y="385"/>
                      <a:pt x="189" y="385"/>
                      <a:pt x="191" y="385"/>
                    </a:cubicBezTo>
                    <a:cubicBezTo>
                      <a:pt x="244" y="385"/>
                      <a:pt x="183" y="350"/>
                      <a:pt x="250" y="348"/>
                    </a:cubicBezTo>
                    <a:lnTo>
                      <a:pt x="250" y="348"/>
                    </a:lnTo>
                    <a:cubicBezTo>
                      <a:pt x="174" y="383"/>
                      <a:pt x="267" y="438"/>
                      <a:pt x="179" y="464"/>
                    </a:cubicBezTo>
                    <a:cubicBezTo>
                      <a:pt x="179" y="469"/>
                      <a:pt x="183" y="471"/>
                      <a:pt x="187" y="471"/>
                    </a:cubicBezTo>
                    <a:cubicBezTo>
                      <a:pt x="196" y="471"/>
                      <a:pt x="209" y="465"/>
                      <a:pt x="217" y="465"/>
                    </a:cubicBezTo>
                    <a:cubicBezTo>
                      <a:pt x="222" y="465"/>
                      <a:pt x="224" y="466"/>
                      <a:pt x="225" y="471"/>
                    </a:cubicBezTo>
                    <a:lnTo>
                      <a:pt x="202" y="480"/>
                    </a:lnTo>
                    <a:lnTo>
                      <a:pt x="234" y="480"/>
                    </a:lnTo>
                    <a:cubicBezTo>
                      <a:pt x="232" y="494"/>
                      <a:pt x="202" y="503"/>
                      <a:pt x="181" y="508"/>
                    </a:cubicBezTo>
                    <a:cubicBezTo>
                      <a:pt x="183" y="503"/>
                      <a:pt x="174" y="499"/>
                      <a:pt x="172" y="496"/>
                    </a:cubicBezTo>
                    <a:lnTo>
                      <a:pt x="172" y="496"/>
                    </a:lnTo>
                    <a:cubicBezTo>
                      <a:pt x="146" y="516"/>
                      <a:pt x="182" y="537"/>
                      <a:pt x="180" y="545"/>
                    </a:cubicBezTo>
                    <a:lnTo>
                      <a:pt x="180" y="545"/>
                    </a:lnTo>
                    <a:lnTo>
                      <a:pt x="192" y="526"/>
                    </a:lnTo>
                    <a:cubicBezTo>
                      <a:pt x="204" y="559"/>
                      <a:pt x="211" y="591"/>
                      <a:pt x="213" y="624"/>
                    </a:cubicBezTo>
                    <a:cubicBezTo>
                      <a:pt x="220" y="626"/>
                      <a:pt x="227" y="631"/>
                      <a:pt x="218" y="645"/>
                    </a:cubicBezTo>
                    <a:cubicBezTo>
                      <a:pt x="223" y="661"/>
                      <a:pt x="232" y="677"/>
                      <a:pt x="246" y="689"/>
                    </a:cubicBezTo>
                    <a:lnTo>
                      <a:pt x="264" y="684"/>
                    </a:lnTo>
                    <a:lnTo>
                      <a:pt x="264" y="684"/>
                    </a:lnTo>
                    <a:cubicBezTo>
                      <a:pt x="299" y="723"/>
                      <a:pt x="243" y="716"/>
                      <a:pt x="257" y="758"/>
                    </a:cubicBezTo>
                    <a:lnTo>
                      <a:pt x="253" y="758"/>
                    </a:lnTo>
                    <a:cubicBezTo>
                      <a:pt x="274" y="765"/>
                      <a:pt x="283" y="779"/>
                      <a:pt x="278" y="791"/>
                    </a:cubicBezTo>
                    <a:cubicBezTo>
                      <a:pt x="275" y="789"/>
                      <a:pt x="271" y="788"/>
                      <a:pt x="267" y="788"/>
                    </a:cubicBezTo>
                    <a:cubicBezTo>
                      <a:pt x="254" y="788"/>
                      <a:pt x="240" y="798"/>
                      <a:pt x="226" y="798"/>
                    </a:cubicBezTo>
                    <a:cubicBezTo>
                      <a:pt x="221" y="798"/>
                      <a:pt x="216" y="797"/>
                      <a:pt x="211" y="793"/>
                    </a:cubicBezTo>
                    <a:lnTo>
                      <a:pt x="211" y="793"/>
                    </a:lnTo>
                    <a:cubicBezTo>
                      <a:pt x="246" y="837"/>
                      <a:pt x="239" y="814"/>
                      <a:pt x="306" y="849"/>
                    </a:cubicBezTo>
                    <a:lnTo>
                      <a:pt x="274" y="853"/>
                    </a:lnTo>
                    <a:cubicBezTo>
                      <a:pt x="301" y="865"/>
                      <a:pt x="318" y="867"/>
                      <a:pt x="322" y="890"/>
                    </a:cubicBezTo>
                    <a:cubicBezTo>
                      <a:pt x="315" y="884"/>
                      <a:pt x="308" y="883"/>
                      <a:pt x="300" y="883"/>
                    </a:cubicBezTo>
                    <a:cubicBezTo>
                      <a:pt x="290" y="883"/>
                      <a:pt x="280" y="886"/>
                      <a:pt x="269" y="886"/>
                    </a:cubicBezTo>
                    <a:cubicBezTo>
                      <a:pt x="259" y="886"/>
                      <a:pt x="250" y="884"/>
                      <a:pt x="239" y="876"/>
                    </a:cubicBezTo>
                    <a:lnTo>
                      <a:pt x="239" y="876"/>
                    </a:lnTo>
                    <a:cubicBezTo>
                      <a:pt x="167" y="911"/>
                      <a:pt x="297" y="951"/>
                      <a:pt x="197" y="958"/>
                    </a:cubicBezTo>
                    <a:cubicBezTo>
                      <a:pt x="214" y="965"/>
                      <a:pt x="226" y="968"/>
                      <a:pt x="235" y="968"/>
                    </a:cubicBezTo>
                    <a:cubicBezTo>
                      <a:pt x="264" y="968"/>
                      <a:pt x="257" y="939"/>
                      <a:pt x="263" y="939"/>
                    </a:cubicBezTo>
                    <a:cubicBezTo>
                      <a:pt x="264" y="939"/>
                      <a:pt x="265" y="940"/>
                      <a:pt x="267" y="941"/>
                    </a:cubicBezTo>
                    <a:cubicBezTo>
                      <a:pt x="269" y="941"/>
                      <a:pt x="272" y="940"/>
                      <a:pt x="275" y="940"/>
                    </a:cubicBezTo>
                    <a:cubicBezTo>
                      <a:pt x="300" y="940"/>
                      <a:pt x="326" y="968"/>
                      <a:pt x="318" y="981"/>
                    </a:cubicBezTo>
                    <a:cubicBezTo>
                      <a:pt x="313" y="995"/>
                      <a:pt x="202" y="988"/>
                      <a:pt x="197" y="1022"/>
                    </a:cubicBezTo>
                    <a:cubicBezTo>
                      <a:pt x="197" y="1020"/>
                      <a:pt x="190" y="1018"/>
                      <a:pt x="192" y="1013"/>
                    </a:cubicBezTo>
                    <a:lnTo>
                      <a:pt x="192" y="1013"/>
                    </a:lnTo>
                    <a:cubicBezTo>
                      <a:pt x="167" y="1022"/>
                      <a:pt x="216" y="1046"/>
                      <a:pt x="176" y="1055"/>
                    </a:cubicBezTo>
                    <a:cubicBezTo>
                      <a:pt x="225" y="1076"/>
                      <a:pt x="169" y="1076"/>
                      <a:pt x="234" y="1092"/>
                    </a:cubicBezTo>
                    <a:lnTo>
                      <a:pt x="227" y="1057"/>
                    </a:lnTo>
                    <a:lnTo>
                      <a:pt x="227" y="1057"/>
                    </a:lnTo>
                    <a:cubicBezTo>
                      <a:pt x="239" y="1078"/>
                      <a:pt x="311" y="1115"/>
                      <a:pt x="264" y="1136"/>
                    </a:cubicBezTo>
                    <a:cubicBezTo>
                      <a:pt x="253" y="1129"/>
                      <a:pt x="239" y="1120"/>
                      <a:pt x="230" y="1108"/>
                    </a:cubicBezTo>
                    <a:lnTo>
                      <a:pt x="230" y="1108"/>
                    </a:lnTo>
                    <a:cubicBezTo>
                      <a:pt x="209" y="1113"/>
                      <a:pt x="239" y="1127"/>
                      <a:pt x="216" y="1134"/>
                    </a:cubicBezTo>
                    <a:cubicBezTo>
                      <a:pt x="153" y="1113"/>
                      <a:pt x="211" y="1090"/>
                      <a:pt x="167" y="1057"/>
                    </a:cubicBezTo>
                    <a:lnTo>
                      <a:pt x="167" y="1057"/>
                    </a:lnTo>
                    <a:cubicBezTo>
                      <a:pt x="145" y="1061"/>
                      <a:pt x="181" y="1088"/>
                      <a:pt x="167" y="1088"/>
                    </a:cubicBezTo>
                    <a:cubicBezTo>
                      <a:pt x="162" y="1088"/>
                      <a:pt x="154" y="1086"/>
                      <a:pt x="139" y="1080"/>
                    </a:cubicBezTo>
                    <a:lnTo>
                      <a:pt x="139" y="1080"/>
                    </a:lnTo>
                    <a:cubicBezTo>
                      <a:pt x="181" y="1097"/>
                      <a:pt x="176" y="1106"/>
                      <a:pt x="167" y="1115"/>
                    </a:cubicBezTo>
                    <a:cubicBezTo>
                      <a:pt x="160" y="1122"/>
                      <a:pt x="148" y="1136"/>
                      <a:pt x="179" y="1159"/>
                    </a:cubicBezTo>
                    <a:lnTo>
                      <a:pt x="139" y="1148"/>
                    </a:lnTo>
                    <a:lnTo>
                      <a:pt x="139" y="1148"/>
                    </a:lnTo>
                    <a:cubicBezTo>
                      <a:pt x="144" y="1155"/>
                      <a:pt x="160" y="1169"/>
                      <a:pt x="158" y="1175"/>
                    </a:cubicBez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2" y="1163"/>
                      <a:pt x="126" y="1172"/>
                      <a:pt x="107" y="1194"/>
                    </a:cubicBezTo>
                    <a:cubicBezTo>
                      <a:pt x="118" y="1196"/>
                      <a:pt x="133" y="1202"/>
                      <a:pt x="147" y="1202"/>
                    </a:cubicBezTo>
                    <a:cubicBezTo>
                      <a:pt x="153" y="1202"/>
                      <a:pt x="159" y="1201"/>
                      <a:pt x="165" y="1199"/>
                    </a:cubicBezTo>
                    <a:lnTo>
                      <a:pt x="165" y="1199"/>
                    </a:lnTo>
                    <a:cubicBezTo>
                      <a:pt x="206" y="1265"/>
                      <a:pt x="55" y="1213"/>
                      <a:pt x="60" y="1283"/>
                    </a:cubicBezTo>
                    <a:lnTo>
                      <a:pt x="60" y="1283"/>
                    </a:lnTo>
                    <a:cubicBezTo>
                      <a:pt x="61" y="1276"/>
                      <a:pt x="77" y="1265"/>
                      <a:pt x="91" y="1265"/>
                    </a:cubicBezTo>
                    <a:cubicBezTo>
                      <a:pt x="97" y="1265"/>
                      <a:pt x="102" y="1266"/>
                      <a:pt x="107" y="1271"/>
                    </a:cubicBezTo>
                    <a:cubicBezTo>
                      <a:pt x="93" y="1287"/>
                      <a:pt x="77" y="1296"/>
                      <a:pt x="56" y="1303"/>
                    </a:cubicBezTo>
                    <a:cubicBezTo>
                      <a:pt x="56" y="1319"/>
                      <a:pt x="62" y="1324"/>
                      <a:pt x="69" y="1324"/>
                    </a:cubicBezTo>
                    <a:cubicBezTo>
                      <a:pt x="79" y="1324"/>
                      <a:pt x="93" y="1316"/>
                      <a:pt x="106" y="1316"/>
                    </a:cubicBezTo>
                    <a:cubicBezTo>
                      <a:pt x="111" y="1316"/>
                      <a:pt x="116" y="1317"/>
                      <a:pt x="121" y="1322"/>
                    </a:cubicBezTo>
                    <a:cubicBezTo>
                      <a:pt x="70" y="1333"/>
                      <a:pt x="137" y="1347"/>
                      <a:pt x="151" y="1366"/>
                    </a:cubicBezTo>
                    <a:lnTo>
                      <a:pt x="111" y="1363"/>
                    </a:lnTo>
                    <a:lnTo>
                      <a:pt x="111" y="1363"/>
                    </a:lnTo>
                    <a:cubicBezTo>
                      <a:pt x="79" y="1412"/>
                      <a:pt x="192" y="1382"/>
                      <a:pt x="158" y="1424"/>
                    </a:cubicBezTo>
                    <a:lnTo>
                      <a:pt x="104" y="1403"/>
                    </a:lnTo>
                    <a:lnTo>
                      <a:pt x="104" y="1403"/>
                    </a:lnTo>
                    <a:lnTo>
                      <a:pt x="116" y="1426"/>
                    </a:lnTo>
                    <a:lnTo>
                      <a:pt x="70" y="1419"/>
                    </a:lnTo>
                    <a:lnTo>
                      <a:pt x="70" y="1419"/>
                    </a:lnTo>
                    <a:cubicBezTo>
                      <a:pt x="102" y="1449"/>
                      <a:pt x="95" y="1454"/>
                      <a:pt x="81" y="1479"/>
                    </a:cubicBezTo>
                    <a:cubicBezTo>
                      <a:pt x="86" y="1478"/>
                      <a:pt x="91" y="1478"/>
                      <a:pt x="96" y="1478"/>
                    </a:cubicBezTo>
                    <a:cubicBezTo>
                      <a:pt x="123" y="1478"/>
                      <a:pt x="153" y="1488"/>
                      <a:pt x="155" y="1507"/>
                    </a:cubicBezTo>
                    <a:cubicBezTo>
                      <a:pt x="148" y="1511"/>
                      <a:pt x="142" y="1512"/>
                      <a:pt x="136" y="1512"/>
                    </a:cubicBezTo>
                    <a:cubicBezTo>
                      <a:pt x="132" y="1512"/>
                      <a:pt x="128" y="1511"/>
                      <a:pt x="126" y="1511"/>
                    </a:cubicBezTo>
                    <a:cubicBezTo>
                      <a:pt x="120" y="1511"/>
                      <a:pt x="118" y="1514"/>
                      <a:pt x="121" y="1528"/>
                    </a:cubicBezTo>
                    <a:cubicBezTo>
                      <a:pt x="95" y="1521"/>
                      <a:pt x="63" y="1514"/>
                      <a:pt x="102" y="1500"/>
                    </a:cubicBezTo>
                    <a:cubicBezTo>
                      <a:pt x="88" y="1498"/>
                      <a:pt x="77" y="1493"/>
                      <a:pt x="63" y="1491"/>
                    </a:cubicBezTo>
                    <a:cubicBezTo>
                      <a:pt x="35" y="1507"/>
                      <a:pt x="56" y="1532"/>
                      <a:pt x="58" y="1544"/>
                    </a:cubicBezTo>
                    <a:cubicBezTo>
                      <a:pt x="58" y="1539"/>
                      <a:pt x="63" y="1535"/>
                      <a:pt x="67" y="1532"/>
                    </a:cubicBezTo>
                    <a:lnTo>
                      <a:pt x="125" y="1577"/>
                    </a:lnTo>
                    <a:cubicBezTo>
                      <a:pt x="119" y="1579"/>
                      <a:pt x="113" y="1580"/>
                      <a:pt x="107" y="1580"/>
                    </a:cubicBezTo>
                    <a:cubicBezTo>
                      <a:pt x="99" y="1580"/>
                      <a:pt x="92" y="1578"/>
                      <a:pt x="86" y="1574"/>
                    </a:cubicBezTo>
                    <a:lnTo>
                      <a:pt x="86" y="1574"/>
                    </a:lnTo>
                    <a:cubicBezTo>
                      <a:pt x="90" y="1584"/>
                      <a:pt x="109" y="1588"/>
                      <a:pt x="114" y="1602"/>
                    </a:cubicBezTo>
                    <a:cubicBezTo>
                      <a:pt x="82" y="1600"/>
                      <a:pt x="47" y="1602"/>
                      <a:pt x="31" y="1584"/>
                    </a:cubicBezTo>
                    <a:lnTo>
                      <a:pt x="31" y="1584"/>
                    </a:lnTo>
                    <a:lnTo>
                      <a:pt x="70" y="1628"/>
                    </a:lnTo>
                    <a:cubicBezTo>
                      <a:pt x="55" y="1630"/>
                      <a:pt x="34" y="1649"/>
                      <a:pt x="22" y="1649"/>
                    </a:cubicBezTo>
                    <a:cubicBezTo>
                      <a:pt x="21" y="1649"/>
                      <a:pt x="20" y="1649"/>
                      <a:pt x="19" y="1648"/>
                    </a:cubicBezTo>
                    <a:lnTo>
                      <a:pt x="19" y="1648"/>
                    </a:lnTo>
                    <a:cubicBezTo>
                      <a:pt x="0" y="1676"/>
                      <a:pt x="88" y="1704"/>
                      <a:pt x="67" y="1739"/>
                    </a:cubicBezTo>
                    <a:cubicBezTo>
                      <a:pt x="74" y="1741"/>
                      <a:pt x="81" y="1743"/>
                      <a:pt x="86" y="1750"/>
                    </a:cubicBezTo>
                    <a:cubicBezTo>
                      <a:pt x="84" y="1781"/>
                      <a:pt x="49" y="1815"/>
                      <a:pt x="100" y="1843"/>
                    </a:cubicBezTo>
                    <a:lnTo>
                      <a:pt x="46" y="1873"/>
                    </a:lnTo>
                    <a:cubicBezTo>
                      <a:pt x="50" y="1878"/>
                      <a:pt x="54" y="1879"/>
                      <a:pt x="58" y="1879"/>
                    </a:cubicBezTo>
                    <a:cubicBezTo>
                      <a:pt x="74" y="1879"/>
                      <a:pt x="98" y="1859"/>
                      <a:pt x="120" y="1859"/>
                    </a:cubicBezTo>
                    <a:cubicBezTo>
                      <a:pt x="129" y="1859"/>
                      <a:pt x="138" y="1863"/>
                      <a:pt x="146" y="1873"/>
                    </a:cubicBezTo>
                    <a:cubicBezTo>
                      <a:pt x="174" y="1903"/>
                      <a:pt x="100" y="1896"/>
                      <a:pt x="86" y="1913"/>
                    </a:cubicBezTo>
                    <a:cubicBezTo>
                      <a:pt x="121" y="1924"/>
                      <a:pt x="188" y="1936"/>
                      <a:pt x="148" y="1978"/>
                    </a:cubicBezTo>
                    <a:cubicBezTo>
                      <a:pt x="135" y="1971"/>
                      <a:pt x="141" y="1961"/>
                      <a:pt x="135" y="1952"/>
                    </a:cubicBezTo>
                    <a:lnTo>
                      <a:pt x="109" y="1985"/>
                    </a:lnTo>
                    <a:cubicBezTo>
                      <a:pt x="70" y="1976"/>
                      <a:pt x="61" y="1961"/>
                      <a:pt x="50" y="1961"/>
                    </a:cubicBezTo>
                    <a:cubicBezTo>
                      <a:pt x="43" y="1961"/>
                      <a:pt x="36" y="1965"/>
                      <a:pt x="23" y="1978"/>
                    </a:cubicBezTo>
                    <a:cubicBezTo>
                      <a:pt x="34" y="1975"/>
                      <a:pt x="43" y="1974"/>
                      <a:pt x="51" y="1974"/>
                    </a:cubicBezTo>
                    <a:cubicBezTo>
                      <a:pt x="113" y="1974"/>
                      <a:pt x="86" y="2044"/>
                      <a:pt x="141" y="2044"/>
                    </a:cubicBezTo>
                    <a:cubicBezTo>
                      <a:pt x="150" y="2044"/>
                      <a:pt x="161" y="2042"/>
                      <a:pt x="174" y="2038"/>
                    </a:cubicBezTo>
                    <a:lnTo>
                      <a:pt x="174" y="2038"/>
                    </a:lnTo>
                    <a:lnTo>
                      <a:pt x="158" y="2061"/>
                    </a:lnTo>
                    <a:cubicBezTo>
                      <a:pt x="158" y="2056"/>
                      <a:pt x="151" y="2056"/>
                      <a:pt x="151" y="2052"/>
                    </a:cubicBezTo>
                    <a:lnTo>
                      <a:pt x="151" y="2052"/>
                    </a:lnTo>
                    <a:cubicBezTo>
                      <a:pt x="135" y="2070"/>
                      <a:pt x="143" y="2074"/>
                      <a:pt x="159" y="2074"/>
                    </a:cubicBezTo>
                    <a:cubicBezTo>
                      <a:pt x="172" y="2074"/>
                      <a:pt x="189" y="2072"/>
                      <a:pt x="204" y="2072"/>
                    </a:cubicBezTo>
                    <a:cubicBezTo>
                      <a:pt x="222" y="2072"/>
                      <a:pt x="237" y="2075"/>
                      <a:pt x="237" y="2089"/>
                    </a:cubicBezTo>
                    <a:cubicBezTo>
                      <a:pt x="234" y="2104"/>
                      <a:pt x="225" y="2115"/>
                      <a:pt x="210" y="2115"/>
                    </a:cubicBezTo>
                    <a:cubicBezTo>
                      <a:pt x="209" y="2115"/>
                      <a:pt x="208" y="2115"/>
                      <a:pt x="206" y="2114"/>
                    </a:cubicBezTo>
                    <a:lnTo>
                      <a:pt x="206" y="2114"/>
                    </a:lnTo>
                    <a:lnTo>
                      <a:pt x="243" y="2133"/>
                    </a:lnTo>
                    <a:cubicBezTo>
                      <a:pt x="245" y="2139"/>
                      <a:pt x="238" y="2143"/>
                      <a:pt x="233" y="2143"/>
                    </a:cubicBezTo>
                    <a:cubicBezTo>
                      <a:pt x="231" y="2143"/>
                      <a:pt x="229" y="2142"/>
                      <a:pt x="228" y="2142"/>
                    </a:cubicBezTo>
                    <a:lnTo>
                      <a:pt x="228" y="2142"/>
                    </a:lnTo>
                    <a:lnTo>
                      <a:pt x="255" y="2177"/>
                    </a:lnTo>
                    <a:lnTo>
                      <a:pt x="250" y="2177"/>
                    </a:lnTo>
                    <a:cubicBezTo>
                      <a:pt x="274" y="2177"/>
                      <a:pt x="294" y="2177"/>
                      <a:pt x="315" y="2179"/>
                    </a:cubicBezTo>
                    <a:cubicBezTo>
                      <a:pt x="312" y="2185"/>
                      <a:pt x="309" y="2187"/>
                      <a:pt x="307" y="2187"/>
                    </a:cubicBezTo>
                    <a:cubicBezTo>
                      <a:pt x="303" y="2187"/>
                      <a:pt x="300" y="2184"/>
                      <a:pt x="296" y="2184"/>
                    </a:cubicBezTo>
                    <a:cubicBezTo>
                      <a:pt x="294" y="2184"/>
                      <a:pt x="292" y="2185"/>
                      <a:pt x="290" y="2186"/>
                    </a:cubicBezTo>
                    <a:lnTo>
                      <a:pt x="327" y="2198"/>
                    </a:lnTo>
                    <a:cubicBezTo>
                      <a:pt x="318" y="2208"/>
                      <a:pt x="305" y="2213"/>
                      <a:pt x="294" y="2213"/>
                    </a:cubicBezTo>
                    <a:cubicBezTo>
                      <a:pt x="280" y="2213"/>
                      <a:pt x="268" y="2206"/>
                      <a:pt x="267" y="2196"/>
                    </a:cubicBezTo>
                    <a:lnTo>
                      <a:pt x="267" y="2196"/>
                    </a:lnTo>
                    <a:cubicBezTo>
                      <a:pt x="185" y="2258"/>
                      <a:pt x="279" y="2213"/>
                      <a:pt x="274" y="2259"/>
                    </a:cubicBezTo>
                    <a:lnTo>
                      <a:pt x="274" y="2259"/>
                    </a:lnTo>
                    <a:cubicBezTo>
                      <a:pt x="275" y="2258"/>
                      <a:pt x="277" y="2257"/>
                      <a:pt x="278" y="2256"/>
                    </a:cubicBezTo>
                    <a:cubicBezTo>
                      <a:pt x="291" y="2252"/>
                      <a:pt x="298" y="2250"/>
                      <a:pt x="303" y="2250"/>
                    </a:cubicBezTo>
                    <a:cubicBezTo>
                      <a:pt x="313" y="2250"/>
                      <a:pt x="305" y="2259"/>
                      <a:pt x="300" y="2271"/>
                    </a:cubicBezTo>
                    <a:lnTo>
                      <a:pt x="300" y="2271"/>
                    </a:lnTo>
                    <a:cubicBezTo>
                      <a:pt x="299" y="2271"/>
                      <a:pt x="297" y="2271"/>
                      <a:pt x="296" y="2271"/>
                    </a:cubicBezTo>
                    <a:cubicBezTo>
                      <a:pt x="294" y="2271"/>
                      <a:pt x="292" y="2271"/>
                      <a:pt x="290" y="2272"/>
                    </a:cubicBezTo>
                    <a:lnTo>
                      <a:pt x="290" y="2272"/>
                    </a:lnTo>
                    <a:cubicBezTo>
                      <a:pt x="283" y="2271"/>
                      <a:pt x="276" y="2269"/>
                      <a:pt x="273" y="2267"/>
                    </a:cubicBezTo>
                    <a:lnTo>
                      <a:pt x="273" y="2267"/>
                    </a:lnTo>
                    <a:cubicBezTo>
                      <a:pt x="272" y="2270"/>
                      <a:pt x="271" y="2273"/>
                      <a:pt x="269" y="2277"/>
                    </a:cubicBezTo>
                    <a:lnTo>
                      <a:pt x="243" y="2263"/>
                    </a:lnTo>
                    <a:cubicBezTo>
                      <a:pt x="195" y="2307"/>
                      <a:pt x="225" y="2314"/>
                      <a:pt x="206" y="2358"/>
                    </a:cubicBezTo>
                    <a:cubicBezTo>
                      <a:pt x="219" y="2343"/>
                      <a:pt x="254" y="2279"/>
                      <a:pt x="290" y="2272"/>
                    </a:cubicBezTo>
                    <a:lnTo>
                      <a:pt x="290" y="2272"/>
                    </a:lnTo>
                    <a:cubicBezTo>
                      <a:pt x="293" y="2272"/>
                      <a:pt x="297" y="2272"/>
                      <a:pt x="299" y="2272"/>
                    </a:cubicBezTo>
                    <a:lnTo>
                      <a:pt x="299" y="2274"/>
                    </a:lnTo>
                    <a:cubicBezTo>
                      <a:pt x="299" y="2273"/>
                      <a:pt x="300" y="2272"/>
                      <a:pt x="300" y="2271"/>
                    </a:cubicBezTo>
                    <a:lnTo>
                      <a:pt x="300" y="2271"/>
                    </a:lnTo>
                    <a:cubicBezTo>
                      <a:pt x="301" y="2271"/>
                      <a:pt x="303" y="2272"/>
                      <a:pt x="304" y="2272"/>
                    </a:cubicBezTo>
                    <a:cubicBezTo>
                      <a:pt x="301" y="2281"/>
                      <a:pt x="304" y="2293"/>
                      <a:pt x="332" y="2295"/>
                    </a:cubicBezTo>
                    <a:cubicBezTo>
                      <a:pt x="297" y="2314"/>
                      <a:pt x="313" y="2323"/>
                      <a:pt x="325" y="2337"/>
                    </a:cubicBezTo>
                    <a:lnTo>
                      <a:pt x="278" y="2365"/>
                    </a:lnTo>
                    <a:cubicBezTo>
                      <a:pt x="284" y="2367"/>
                      <a:pt x="289" y="2368"/>
                      <a:pt x="295" y="2368"/>
                    </a:cubicBezTo>
                    <a:cubicBezTo>
                      <a:pt x="314" y="2368"/>
                      <a:pt x="333" y="2357"/>
                      <a:pt x="355" y="2355"/>
                    </a:cubicBezTo>
                    <a:lnTo>
                      <a:pt x="355" y="2355"/>
                    </a:lnTo>
                    <a:cubicBezTo>
                      <a:pt x="362" y="2376"/>
                      <a:pt x="332" y="2402"/>
                      <a:pt x="306" y="2427"/>
                    </a:cubicBezTo>
                    <a:cubicBezTo>
                      <a:pt x="309" y="2433"/>
                      <a:pt x="311" y="2435"/>
                      <a:pt x="315" y="2435"/>
                    </a:cubicBezTo>
                    <a:cubicBezTo>
                      <a:pt x="328" y="2435"/>
                      <a:pt x="345" y="2392"/>
                      <a:pt x="367" y="2392"/>
                    </a:cubicBezTo>
                    <a:cubicBezTo>
                      <a:pt x="371" y="2392"/>
                      <a:pt x="376" y="2393"/>
                      <a:pt x="380" y="2397"/>
                    </a:cubicBezTo>
                    <a:cubicBezTo>
                      <a:pt x="383" y="2434"/>
                      <a:pt x="415" y="2439"/>
                      <a:pt x="464" y="2446"/>
                    </a:cubicBezTo>
                    <a:cubicBezTo>
                      <a:pt x="464" y="2474"/>
                      <a:pt x="434" y="2462"/>
                      <a:pt x="429" y="2478"/>
                    </a:cubicBezTo>
                    <a:lnTo>
                      <a:pt x="475" y="2467"/>
                    </a:lnTo>
                    <a:lnTo>
                      <a:pt x="475" y="2467"/>
                    </a:lnTo>
                    <a:cubicBezTo>
                      <a:pt x="478" y="2469"/>
                      <a:pt x="466" y="2476"/>
                      <a:pt x="461" y="2481"/>
                    </a:cubicBezTo>
                    <a:cubicBezTo>
                      <a:pt x="482" y="2481"/>
                      <a:pt x="498" y="2456"/>
                      <a:pt x="521" y="2456"/>
                    </a:cubicBezTo>
                    <a:cubicBezTo>
                      <a:pt x="524" y="2456"/>
                      <a:pt x="527" y="2456"/>
                      <a:pt x="531" y="2457"/>
                    </a:cubicBezTo>
                    <a:cubicBezTo>
                      <a:pt x="537" y="2453"/>
                      <a:pt x="540" y="2451"/>
                      <a:pt x="543" y="2451"/>
                    </a:cubicBezTo>
                    <a:cubicBezTo>
                      <a:pt x="559" y="2451"/>
                      <a:pt x="521" y="2528"/>
                      <a:pt x="559" y="2528"/>
                    </a:cubicBezTo>
                    <a:cubicBezTo>
                      <a:pt x="563" y="2528"/>
                      <a:pt x="568" y="2527"/>
                      <a:pt x="575" y="2525"/>
                    </a:cubicBezTo>
                    <a:lnTo>
                      <a:pt x="575" y="2525"/>
                    </a:lnTo>
                    <a:cubicBezTo>
                      <a:pt x="570" y="2541"/>
                      <a:pt x="549" y="2546"/>
                      <a:pt x="538" y="2562"/>
                    </a:cubicBezTo>
                    <a:cubicBezTo>
                      <a:pt x="543" y="2562"/>
                      <a:pt x="548" y="2562"/>
                      <a:pt x="553" y="2562"/>
                    </a:cubicBezTo>
                    <a:cubicBezTo>
                      <a:pt x="587" y="2562"/>
                      <a:pt x="621" y="2555"/>
                      <a:pt x="654" y="2543"/>
                    </a:cubicBezTo>
                    <a:lnTo>
                      <a:pt x="654" y="2587"/>
                    </a:lnTo>
                    <a:cubicBezTo>
                      <a:pt x="661" y="2543"/>
                      <a:pt x="714" y="2525"/>
                      <a:pt x="753" y="2508"/>
                    </a:cubicBezTo>
                    <a:cubicBezTo>
                      <a:pt x="760" y="2490"/>
                      <a:pt x="767" y="2474"/>
                      <a:pt x="770" y="2464"/>
                    </a:cubicBezTo>
                    <a:lnTo>
                      <a:pt x="814" y="2462"/>
                    </a:lnTo>
                    <a:lnTo>
                      <a:pt x="814" y="2462"/>
                    </a:lnTo>
                    <a:cubicBezTo>
                      <a:pt x="804" y="2476"/>
                      <a:pt x="793" y="2488"/>
                      <a:pt x="779" y="2497"/>
                    </a:cubicBezTo>
                    <a:lnTo>
                      <a:pt x="793" y="2490"/>
                    </a:lnTo>
                    <a:lnTo>
                      <a:pt x="793" y="2490"/>
                    </a:lnTo>
                    <a:cubicBezTo>
                      <a:pt x="791" y="2513"/>
                      <a:pt x="767" y="2534"/>
                      <a:pt x="742" y="2550"/>
                    </a:cubicBezTo>
                    <a:cubicBezTo>
                      <a:pt x="744" y="2541"/>
                      <a:pt x="749" y="2529"/>
                      <a:pt x="751" y="2518"/>
                    </a:cubicBezTo>
                    <a:lnTo>
                      <a:pt x="751" y="2518"/>
                    </a:lnTo>
                    <a:cubicBezTo>
                      <a:pt x="723" y="2536"/>
                      <a:pt x="698" y="2559"/>
                      <a:pt x="677" y="2585"/>
                    </a:cubicBezTo>
                    <a:cubicBezTo>
                      <a:pt x="684" y="2583"/>
                      <a:pt x="689" y="2580"/>
                      <a:pt x="696" y="2580"/>
                    </a:cubicBezTo>
                    <a:cubicBezTo>
                      <a:pt x="691" y="2585"/>
                      <a:pt x="684" y="2590"/>
                      <a:pt x="682" y="2597"/>
                    </a:cubicBezTo>
                    <a:cubicBezTo>
                      <a:pt x="681" y="2598"/>
                      <a:pt x="680" y="2598"/>
                      <a:pt x="681" y="2598"/>
                    </a:cubicBezTo>
                    <a:cubicBezTo>
                      <a:pt x="682" y="2598"/>
                      <a:pt x="692" y="2593"/>
                      <a:pt x="702" y="2587"/>
                    </a:cubicBezTo>
                    <a:lnTo>
                      <a:pt x="702" y="2587"/>
                    </a:lnTo>
                    <a:lnTo>
                      <a:pt x="672" y="2638"/>
                    </a:lnTo>
                    <a:lnTo>
                      <a:pt x="672" y="2638"/>
                    </a:lnTo>
                    <a:lnTo>
                      <a:pt x="689" y="2622"/>
                    </a:lnTo>
                    <a:lnTo>
                      <a:pt x="709" y="2680"/>
                    </a:lnTo>
                    <a:cubicBezTo>
                      <a:pt x="772" y="2651"/>
                      <a:pt x="843" y="2599"/>
                      <a:pt x="897" y="2599"/>
                    </a:cubicBezTo>
                    <a:cubicBezTo>
                      <a:pt x="900" y="2599"/>
                      <a:pt x="902" y="2599"/>
                      <a:pt x="904" y="2599"/>
                    </a:cubicBezTo>
                    <a:cubicBezTo>
                      <a:pt x="872" y="2629"/>
                      <a:pt x="865" y="2657"/>
                      <a:pt x="839" y="2699"/>
                    </a:cubicBezTo>
                    <a:cubicBezTo>
                      <a:pt x="844" y="2680"/>
                      <a:pt x="839" y="2675"/>
                      <a:pt x="829" y="2675"/>
                    </a:cubicBezTo>
                    <a:cubicBezTo>
                      <a:pt x="819" y="2675"/>
                      <a:pt x="803" y="2681"/>
                      <a:pt x="789" y="2681"/>
                    </a:cubicBezTo>
                    <a:cubicBezTo>
                      <a:pt x="781" y="2681"/>
                      <a:pt x="774" y="2679"/>
                      <a:pt x="770" y="2673"/>
                    </a:cubicBezTo>
                    <a:lnTo>
                      <a:pt x="770" y="2673"/>
                    </a:lnTo>
                    <a:cubicBezTo>
                      <a:pt x="779" y="2687"/>
                      <a:pt x="765" y="2703"/>
                      <a:pt x="756" y="2710"/>
                    </a:cubicBezTo>
                    <a:lnTo>
                      <a:pt x="793" y="2703"/>
                    </a:lnTo>
                    <a:lnTo>
                      <a:pt x="828" y="2694"/>
                    </a:lnTo>
                    <a:lnTo>
                      <a:pt x="828" y="2694"/>
                    </a:lnTo>
                    <a:cubicBezTo>
                      <a:pt x="804" y="2729"/>
                      <a:pt x="818" y="2724"/>
                      <a:pt x="825" y="2747"/>
                    </a:cubicBezTo>
                    <a:cubicBezTo>
                      <a:pt x="839" y="2713"/>
                      <a:pt x="855" y="2705"/>
                      <a:pt x="871" y="2705"/>
                    </a:cubicBezTo>
                    <a:cubicBezTo>
                      <a:pt x="884" y="2705"/>
                      <a:pt x="897" y="2711"/>
                      <a:pt x="910" y="2711"/>
                    </a:cubicBezTo>
                    <a:cubicBezTo>
                      <a:pt x="914" y="2711"/>
                      <a:pt x="918" y="2710"/>
                      <a:pt x="923" y="2708"/>
                    </a:cubicBezTo>
                    <a:lnTo>
                      <a:pt x="923" y="2708"/>
                    </a:lnTo>
                    <a:cubicBezTo>
                      <a:pt x="914" y="2725"/>
                      <a:pt x="903" y="2742"/>
                      <a:pt x="888" y="2742"/>
                    </a:cubicBezTo>
                    <a:cubicBezTo>
                      <a:pt x="883" y="2742"/>
                      <a:pt x="878" y="2740"/>
                      <a:pt x="872" y="2736"/>
                    </a:cubicBezTo>
                    <a:lnTo>
                      <a:pt x="872" y="2736"/>
                    </a:lnTo>
                    <a:cubicBezTo>
                      <a:pt x="872" y="2750"/>
                      <a:pt x="876" y="2755"/>
                      <a:pt x="881" y="2755"/>
                    </a:cubicBezTo>
                    <a:cubicBezTo>
                      <a:pt x="897" y="2755"/>
                      <a:pt x="928" y="2709"/>
                      <a:pt x="943" y="2709"/>
                    </a:cubicBezTo>
                    <a:cubicBezTo>
                      <a:pt x="947" y="2709"/>
                      <a:pt x="950" y="2713"/>
                      <a:pt x="951" y="2724"/>
                    </a:cubicBezTo>
                    <a:lnTo>
                      <a:pt x="951" y="2724"/>
                    </a:lnTo>
                    <a:cubicBezTo>
                      <a:pt x="967" y="2724"/>
                      <a:pt x="979" y="2745"/>
                      <a:pt x="967" y="2761"/>
                    </a:cubicBezTo>
                    <a:lnTo>
                      <a:pt x="960" y="2759"/>
                    </a:lnTo>
                    <a:lnTo>
                      <a:pt x="960" y="2759"/>
                    </a:lnTo>
                    <a:cubicBezTo>
                      <a:pt x="977" y="2772"/>
                      <a:pt x="1008" y="2783"/>
                      <a:pt x="1038" y="2783"/>
                    </a:cubicBezTo>
                    <a:cubicBezTo>
                      <a:pt x="1067" y="2783"/>
                      <a:pt x="1094" y="2772"/>
                      <a:pt x="1108" y="2740"/>
                    </a:cubicBezTo>
                    <a:lnTo>
                      <a:pt x="1108" y="2740"/>
                    </a:lnTo>
                    <a:cubicBezTo>
                      <a:pt x="1106" y="2750"/>
                      <a:pt x="1076" y="2817"/>
                      <a:pt x="1069" y="2828"/>
                    </a:cubicBezTo>
                    <a:cubicBezTo>
                      <a:pt x="1069" y="2828"/>
                      <a:pt x="1106" y="2780"/>
                      <a:pt x="1143" y="2731"/>
                    </a:cubicBezTo>
                    <a:cubicBezTo>
                      <a:pt x="1178" y="2682"/>
                      <a:pt x="1210" y="2634"/>
                      <a:pt x="1210" y="2634"/>
                    </a:cubicBezTo>
                    <a:lnTo>
                      <a:pt x="1210" y="2634"/>
                    </a:lnTo>
                    <a:cubicBezTo>
                      <a:pt x="1187" y="2687"/>
                      <a:pt x="1171" y="2826"/>
                      <a:pt x="1124" y="2847"/>
                    </a:cubicBezTo>
                    <a:cubicBezTo>
                      <a:pt x="1131" y="2855"/>
                      <a:pt x="1137" y="2864"/>
                      <a:pt x="1149" y="2864"/>
                    </a:cubicBezTo>
                    <a:cubicBezTo>
                      <a:pt x="1155" y="2864"/>
                      <a:pt x="1162" y="2862"/>
                      <a:pt x="1171" y="2856"/>
                    </a:cubicBezTo>
                    <a:cubicBezTo>
                      <a:pt x="1164" y="2847"/>
                      <a:pt x="1178" y="2773"/>
                      <a:pt x="1187" y="2770"/>
                    </a:cubicBezTo>
                    <a:cubicBezTo>
                      <a:pt x="1194" y="2837"/>
                      <a:pt x="1194" y="2808"/>
                      <a:pt x="1210" y="2867"/>
                    </a:cubicBezTo>
                    <a:lnTo>
                      <a:pt x="1210" y="2867"/>
                    </a:lnTo>
                    <a:cubicBezTo>
                      <a:pt x="1207" y="2852"/>
                      <a:pt x="1238" y="2775"/>
                      <a:pt x="1253" y="2775"/>
                    </a:cubicBezTo>
                    <a:cubicBezTo>
                      <a:pt x="1253" y="2775"/>
                      <a:pt x="1254" y="2775"/>
                      <a:pt x="1254" y="2775"/>
                    </a:cubicBezTo>
                    <a:cubicBezTo>
                      <a:pt x="1245" y="2808"/>
                      <a:pt x="1236" y="2840"/>
                      <a:pt x="1224" y="2870"/>
                    </a:cubicBezTo>
                    <a:cubicBezTo>
                      <a:pt x="1224" y="2870"/>
                      <a:pt x="1240" y="2852"/>
                      <a:pt x="1257" y="2831"/>
                    </a:cubicBezTo>
                    <a:lnTo>
                      <a:pt x="1283" y="2793"/>
                    </a:lnTo>
                    <a:lnTo>
                      <a:pt x="1283" y="2793"/>
                    </a:lnTo>
                    <a:cubicBezTo>
                      <a:pt x="1272" y="2811"/>
                      <a:pt x="1268" y="2867"/>
                      <a:pt x="1270" y="2891"/>
                    </a:cubicBezTo>
                    <a:cubicBezTo>
                      <a:pt x="1270" y="2886"/>
                      <a:pt x="1273" y="2884"/>
                      <a:pt x="1277" y="2884"/>
                    </a:cubicBezTo>
                    <a:cubicBezTo>
                      <a:pt x="1286" y="2884"/>
                      <a:pt x="1302" y="2892"/>
                      <a:pt x="1311" y="2892"/>
                    </a:cubicBezTo>
                    <a:cubicBezTo>
                      <a:pt x="1314" y="2892"/>
                      <a:pt x="1315" y="2892"/>
                      <a:pt x="1317" y="2891"/>
                    </a:cubicBezTo>
                    <a:lnTo>
                      <a:pt x="1305" y="2868"/>
                    </a:lnTo>
                    <a:lnTo>
                      <a:pt x="1305" y="2868"/>
                    </a:lnTo>
                    <a:cubicBezTo>
                      <a:pt x="1308" y="2869"/>
                      <a:pt x="1311" y="2870"/>
                      <a:pt x="1314" y="2870"/>
                    </a:cubicBezTo>
                    <a:cubicBezTo>
                      <a:pt x="1349" y="2870"/>
                      <a:pt x="1371" y="2761"/>
                      <a:pt x="1406" y="2761"/>
                    </a:cubicBezTo>
                    <a:cubicBezTo>
                      <a:pt x="1407" y="2761"/>
                      <a:pt x="1408" y="2761"/>
                      <a:pt x="1410" y="2761"/>
                    </a:cubicBezTo>
                    <a:cubicBezTo>
                      <a:pt x="1403" y="2780"/>
                      <a:pt x="1382" y="2872"/>
                      <a:pt x="1403" y="2886"/>
                    </a:cubicBezTo>
                    <a:cubicBezTo>
                      <a:pt x="1421" y="2842"/>
                      <a:pt x="1474" y="2673"/>
                      <a:pt x="1512" y="2641"/>
                    </a:cubicBezTo>
                    <a:lnTo>
                      <a:pt x="1514" y="2666"/>
                    </a:lnTo>
                    <a:lnTo>
                      <a:pt x="1544" y="2638"/>
                    </a:lnTo>
                    <a:lnTo>
                      <a:pt x="1544" y="2638"/>
                    </a:lnTo>
                    <a:cubicBezTo>
                      <a:pt x="1514" y="2729"/>
                      <a:pt x="1474" y="2817"/>
                      <a:pt x="1423" y="2898"/>
                    </a:cubicBezTo>
                    <a:cubicBezTo>
                      <a:pt x="1440" y="2921"/>
                      <a:pt x="1426" y="2930"/>
                      <a:pt x="1454" y="2930"/>
                    </a:cubicBezTo>
                    <a:cubicBezTo>
                      <a:pt x="1458" y="2947"/>
                      <a:pt x="1444" y="2965"/>
                      <a:pt x="1426" y="2967"/>
                    </a:cubicBezTo>
                    <a:lnTo>
                      <a:pt x="1488" y="2988"/>
                    </a:lnTo>
                    <a:cubicBezTo>
                      <a:pt x="1491" y="2935"/>
                      <a:pt x="1539" y="2937"/>
                      <a:pt x="1539" y="2893"/>
                    </a:cubicBezTo>
                    <a:lnTo>
                      <a:pt x="1539" y="2893"/>
                    </a:lnTo>
                    <a:lnTo>
                      <a:pt x="1505" y="2919"/>
                    </a:lnTo>
                    <a:lnTo>
                      <a:pt x="1470" y="2944"/>
                    </a:lnTo>
                    <a:cubicBezTo>
                      <a:pt x="1472" y="2893"/>
                      <a:pt x="1516" y="2805"/>
                      <a:pt x="1553" y="2805"/>
                    </a:cubicBezTo>
                    <a:cubicBezTo>
                      <a:pt x="1554" y="2805"/>
                      <a:pt x="1556" y="2805"/>
                      <a:pt x="1558" y="2805"/>
                    </a:cubicBezTo>
                    <a:cubicBezTo>
                      <a:pt x="1567" y="2828"/>
                      <a:pt x="1546" y="2900"/>
                      <a:pt x="1546" y="2919"/>
                    </a:cubicBezTo>
                    <a:cubicBezTo>
                      <a:pt x="1551" y="2905"/>
                      <a:pt x="1572" y="2893"/>
                      <a:pt x="1584" y="2893"/>
                    </a:cubicBezTo>
                    <a:cubicBezTo>
                      <a:pt x="1588" y="2893"/>
                      <a:pt x="1591" y="2894"/>
                      <a:pt x="1593" y="2898"/>
                    </a:cubicBezTo>
                    <a:lnTo>
                      <a:pt x="1572" y="2928"/>
                    </a:lnTo>
                    <a:cubicBezTo>
                      <a:pt x="1574" y="2930"/>
                      <a:pt x="1577" y="2931"/>
                      <a:pt x="1579" y="2931"/>
                    </a:cubicBezTo>
                    <a:cubicBezTo>
                      <a:pt x="1595" y="2931"/>
                      <a:pt x="1608" y="2891"/>
                      <a:pt x="1625" y="2891"/>
                    </a:cubicBezTo>
                    <a:cubicBezTo>
                      <a:pt x="1631" y="2891"/>
                      <a:pt x="1637" y="2896"/>
                      <a:pt x="1644" y="2907"/>
                    </a:cubicBezTo>
                    <a:cubicBezTo>
                      <a:pt x="1651" y="2909"/>
                      <a:pt x="1668" y="2952"/>
                      <a:pt x="1674" y="2952"/>
                    </a:cubicBezTo>
                    <a:cubicBezTo>
                      <a:pt x="1675" y="2952"/>
                      <a:pt x="1676" y="2950"/>
                      <a:pt x="1676" y="2944"/>
                    </a:cubicBezTo>
                    <a:cubicBezTo>
                      <a:pt x="1658" y="2847"/>
                      <a:pt x="1651" y="2747"/>
                      <a:pt x="1655" y="2650"/>
                    </a:cubicBezTo>
                    <a:lnTo>
                      <a:pt x="1655" y="2650"/>
                    </a:lnTo>
                    <a:cubicBezTo>
                      <a:pt x="1678" y="2675"/>
                      <a:pt x="1699" y="2706"/>
                      <a:pt x="1716" y="2736"/>
                    </a:cubicBezTo>
                    <a:cubicBezTo>
                      <a:pt x="1734" y="2782"/>
                      <a:pt x="1702" y="2852"/>
                      <a:pt x="1716" y="2891"/>
                    </a:cubicBezTo>
                    <a:cubicBezTo>
                      <a:pt x="1716" y="2877"/>
                      <a:pt x="1720" y="2863"/>
                      <a:pt x="1727" y="2852"/>
                    </a:cubicBezTo>
                    <a:cubicBezTo>
                      <a:pt x="1735" y="2862"/>
                      <a:pt x="1729" y="2890"/>
                      <a:pt x="1742" y="2890"/>
                    </a:cubicBezTo>
                    <a:cubicBezTo>
                      <a:pt x="1744" y="2890"/>
                      <a:pt x="1746" y="2890"/>
                      <a:pt x="1748" y="2889"/>
                    </a:cubicBezTo>
                    <a:cubicBezTo>
                      <a:pt x="1748" y="2866"/>
                      <a:pt x="1756" y="2863"/>
                      <a:pt x="1762" y="2863"/>
                    </a:cubicBezTo>
                    <a:cubicBezTo>
                      <a:pt x="1765" y="2863"/>
                      <a:pt x="1767" y="2863"/>
                      <a:pt x="1768" y="2863"/>
                    </a:cubicBezTo>
                    <a:cubicBezTo>
                      <a:pt x="1771" y="2863"/>
                      <a:pt x="1768" y="2860"/>
                      <a:pt x="1753" y="2842"/>
                    </a:cubicBezTo>
                    <a:cubicBezTo>
                      <a:pt x="1758" y="2838"/>
                      <a:pt x="1762" y="2837"/>
                      <a:pt x="1765" y="2837"/>
                    </a:cubicBezTo>
                    <a:cubicBezTo>
                      <a:pt x="1775" y="2837"/>
                      <a:pt x="1781" y="2848"/>
                      <a:pt x="1795" y="2848"/>
                    </a:cubicBezTo>
                    <a:cubicBezTo>
                      <a:pt x="1797" y="2848"/>
                      <a:pt x="1799" y="2847"/>
                      <a:pt x="1801" y="2847"/>
                    </a:cubicBezTo>
                    <a:cubicBezTo>
                      <a:pt x="1794" y="2798"/>
                      <a:pt x="1801" y="2752"/>
                      <a:pt x="1824" y="2708"/>
                    </a:cubicBezTo>
                    <a:cubicBezTo>
                      <a:pt x="1827" y="2722"/>
                      <a:pt x="1831" y="2736"/>
                      <a:pt x="1836" y="2747"/>
                    </a:cubicBezTo>
                    <a:cubicBezTo>
                      <a:pt x="1872" y="2747"/>
                      <a:pt x="1897" y="2763"/>
                      <a:pt x="1927" y="2763"/>
                    </a:cubicBezTo>
                    <a:cubicBezTo>
                      <a:pt x="1932" y="2763"/>
                      <a:pt x="1937" y="2762"/>
                      <a:pt x="1943" y="2761"/>
                    </a:cubicBezTo>
                    <a:cubicBezTo>
                      <a:pt x="1950" y="2773"/>
                      <a:pt x="1973" y="2784"/>
                      <a:pt x="1971" y="2808"/>
                    </a:cubicBezTo>
                    <a:cubicBezTo>
                      <a:pt x="1973" y="2798"/>
                      <a:pt x="1973" y="2780"/>
                      <a:pt x="1984" y="2775"/>
                    </a:cubicBezTo>
                    <a:lnTo>
                      <a:pt x="1984" y="2775"/>
                    </a:lnTo>
                    <a:cubicBezTo>
                      <a:pt x="2017" y="2817"/>
                      <a:pt x="1961" y="2789"/>
                      <a:pt x="1991" y="2840"/>
                    </a:cubicBezTo>
                    <a:cubicBezTo>
                      <a:pt x="1984" y="2808"/>
                      <a:pt x="2010" y="2791"/>
                      <a:pt x="2022" y="2768"/>
                    </a:cubicBezTo>
                    <a:cubicBezTo>
                      <a:pt x="2016" y="2754"/>
                      <a:pt x="2011" y="2748"/>
                      <a:pt x="2005" y="2748"/>
                    </a:cubicBezTo>
                    <a:cubicBezTo>
                      <a:pt x="1992" y="2748"/>
                      <a:pt x="1979" y="2775"/>
                      <a:pt x="1971" y="2789"/>
                    </a:cubicBezTo>
                    <a:cubicBezTo>
                      <a:pt x="1954" y="2724"/>
                      <a:pt x="1968" y="2650"/>
                      <a:pt x="2003" y="2610"/>
                    </a:cubicBezTo>
                    <a:cubicBezTo>
                      <a:pt x="2007" y="2607"/>
                      <a:pt x="2010" y="2606"/>
                      <a:pt x="2013" y="2606"/>
                    </a:cubicBezTo>
                    <a:cubicBezTo>
                      <a:pt x="2028" y="2606"/>
                      <a:pt x="2027" y="2642"/>
                      <a:pt x="2028" y="2642"/>
                    </a:cubicBezTo>
                    <a:cubicBezTo>
                      <a:pt x="2028" y="2642"/>
                      <a:pt x="2028" y="2642"/>
                      <a:pt x="2029" y="2641"/>
                    </a:cubicBezTo>
                    <a:cubicBezTo>
                      <a:pt x="2029" y="2641"/>
                      <a:pt x="2030" y="2641"/>
                      <a:pt x="2030" y="2641"/>
                    </a:cubicBezTo>
                    <a:cubicBezTo>
                      <a:pt x="2082" y="2641"/>
                      <a:pt x="2068" y="2549"/>
                      <a:pt x="2101" y="2549"/>
                    </a:cubicBezTo>
                    <a:cubicBezTo>
                      <a:pt x="2106" y="2549"/>
                      <a:pt x="2113" y="2551"/>
                      <a:pt x="2121" y="2557"/>
                    </a:cubicBezTo>
                    <a:cubicBezTo>
                      <a:pt x="2149" y="2597"/>
                      <a:pt x="2135" y="2641"/>
                      <a:pt x="2144" y="2671"/>
                    </a:cubicBezTo>
                    <a:cubicBezTo>
                      <a:pt x="2140" y="2674"/>
                      <a:pt x="2135" y="2676"/>
                      <a:pt x="2130" y="2676"/>
                    </a:cubicBezTo>
                    <a:cubicBezTo>
                      <a:pt x="2113" y="2676"/>
                      <a:pt x="2099" y="2654"/>
                      <a:pt x="2085" y="2654"/>
                    </a:cubicBezTo>
                    <a:cubicBezTo>
                      <a:pt x="2084" y="2654"/>
                      <a:pt x="2083" y="2654"/>
                      <a:pt x="2082" y="2655"/>
                    </a:cubicBezTo>
                    <a:lnTo>
                      <a:pt x="2107" y="2671"/>
                    </a:lnTo>
                    <a:cubicBezTo>
                      <a:pt x="2102" y="2683"/>
                      <a:pt x="2093" y="2693"/>
                      <a:pt x="2084" y="2693"/>
                    </a:cubicBezTo>
                    <a:cubicBezTo>
                      <a:pt x="2081" y="2693"/>
                      <a:pt x="2078" y="2692"/>
                      <a:pt x="2075" y="2689"/>
                    </a:cubicBezTo>
                    <a:lnTo>
                      <a:pt x="2075" y="2689"/>
                    </a:lnTo>
                    <a:cubicBezTo>
                      <a:pt x="2082" y="2701"/>
                      <a:pt x="2096" y="2704"/>
                      <a:pt x="2114" y="2704"/>
                    </a:cubicBezTo>
                    <a:cubicBezTo>
                      <a:pt x="2131" y="2704"/>
                      <a:pt x="2151" y="2701"/>
                      <a:pt x="2170" y="2701"/>
                    </a:cubicBezTo>
                    <a:cubicBezTo>
                      <a:pt x="2190" y="2701"/>
                      <a:pt x="2210" y="2704"/>
                      <a:pt x="2226" y="2715"/>
                    </a:cubicBezTo>
                    <a:cubicBezTo>
                      <a:pt x="2233" y="2699"/>
                      <a:pt x="2244" y="2682"/>
                      <a:pt x="2237" y="2666"/>
                    </a:cubicBezTo>
                    <a:lnTo>
                      <a:pt x="2237" y="2666"/>
                    </a:lnTo>
                    <a:lnTo>
                      <a:pt x="2223" y="2673"/>
                    </a:lnTo>
                    <a:cubicBezTo>
                      <a:pt x="2205" y="2641"/>
                      <a:pt x="2246" y="2624"/>
                      <a:pt x="2226" y="2610"/>
                    </a:cubicBezTo>
                    <a:cubicBezTo>
                      <a:pt x="2241" y="2588"/>
                      <a:pt x="2258" y="2557"/>
                      <a:pt x="2280" y="2557"/>
                    </a:cubicBezTo>
                    <a:cubicBezTo>
                      <a:pt x="2285" y="2557"/>
                      <a:pt x="2290" y="2558"/>
                      <a:pt x="2295" y="2562"/>
                    </a:cubicBezTo>
                    <a:lnTo>
                      <a:pt x="2304" y="2610"/>
                    </a:lnTo>
                    <a:lnTo>
                      <a:pt x="2304" y="2610"/>
                    </a:lnTo>
                    <a:cubicBezTo>
                      <a:pt x="2302" y="2600"/>
                      <a:pt x="2293" y="2592"/>
                      <a:pt x="2285" y="2592"/>
                    </a:cubicBezTo>
                    <a:cubicBezTo>
                      <a:pt x="2282" y="2592"/>
                      <a:pt x="2279" y="2593"/>
                      <a:pt x="2276" y="2597"/>
                    </a:cubicBezTo>
                    <a:lnTo>
                      <a:pt x="2276" y="2597"/>
                    </a:lnTo>
                    <a:cubicBezTo>
                      <a:pt x="2277" y="2595"/>
                      <a:pt x="2278" y="2595"/>
                      <a:pt x="2280" y="2595"/>
                    </a:cubicBezTo>
                    <a:cubicBezTo>
                      <a:pt x="2290" y="2595"/>
                      <a:pt x="2306" y="2622"/>
                      <a:pt x="2318" y="2622"/>
                    </a:cubicBezTo>
                    <a:cubicBezTo>
                      <a:pt x="2324" y="2622"/>
                      <a:pt x="2329" y="2616"/>
                      <a:pt x="2332" y="2599"/>
                    </a:cubicBezTo>
                    <a:lnTo>
                      <a:pt x="2311" y="2564"/>
                    </a:lnTo>
                    <a:cubicBezTo>
                      <a:pt x="2325" y="2546"/>
                      <a:pt x="2348" y="2505"/>
                      <a:pt x="2372" y="2505"/>
                    </a:cubicBezTo>
                    <a:cubicBezTo>
                      <a:pt x="2376" y="2505"/>
                      <a:pt x="2379" y="2506"/>
                      <a:pt x="2383" y="2508"/>
                    </a:cubicBezTo>
                    <a:cubicBezTo>
                      <a:pt x="2378" y="2488"/>
                      <a:pt x="2376" y="2485"/>
                      <a:pt x="2374" y="2485"/>
                    </a:cubicBezTo>
                    <a:cubicBezTo>
                      <a:pt x="2374" y="2485"/>
                      <a:pt x="2373" y="2486"/>
                      <a:pt x="2372" y="2486"/>
                    </a:cubicBezTo>
                    <a:cubicBezTo>
                      <a:pt x="2370" y="2486"/>
                      <a:pt x="2366" y="2483"/>
                      <a:pt x="2358" y="2457"/>
                    </a:cubicBezTo>
                    <a:lnTo>
                      <a:pt x="2358" y="2457"/>
                    </a:lnTo>
                    <a:cubicBezTo>
                      <a:pt x="2365" y="2489"/>
                      <a:pt x="2351" y="2491"/>
                      <a:pt x="2336" y="2491"/>
                    </a:cubicBezTo>
                    <a:cubicBezTo>
                      <a:pt x="2333" y="2491"/>
                      <a:pt x="2331" y="2491"/>
                      <a:pt x="2328" y="2491"/>
                    </a:cubicBezTo>
                    <a:cubicBezTo>
                      <a:pt x="2314" y="2491"/>
                      <a:pt x="2304" y="2494"/>
                      <a:pt x="2313" y="2520"/>
                    </a:cubicBezTo>
                    <a:lnTo>
                      <a:pt x="2313" y="2520"/>
                    </a:lnTo>
                    <a:cubicBezTo>
                      <a:pt x="2292" y="2467"/>
                      <a:pt x="2280" y="2499"/>
                      <a:pt x="2251" y="2448"/>
                    </a:cubicBezTo>
                    <a:lnTo>
                      <a:pt x="2251" y="2448"/>
                    </a:lnTo>
                    <a:cubicBezTo>
                      <a:pt x="2253" y="2460"/>
                      <a:pt x="2260" y="2472"/>
                      <a:pt x="2247" y="2472"/>
                    </a:cubicBezTo>
                    <a:cubicBezTo>
                      <a:pt x="2245" y="2472"/>
                      <a:pt x="2243" y="2472"/>
                      <a:pt x="2239" y="2471"/>
                    </a:cubicBezTo>
                    <a:cubicBezTo>
                      <a:pt x="2237" y="2476"/>
                      <a:pt x="2237" y="2481"/>
                      <a:pt x="2235" y="2485"/>
                    </a:cubicBezTo>
                    <a:lnTo>
                      <a:pt x="2233" y="2485"/>
                    </a:lnTo>
                    <a:lnTo>
                      <a:pt x="2235" y="2488"/>
                    </a:lnTo>
                    <a:cubicBezTo>
                      <a:pt x="2239" y="2495"/>
                      <a:pt x="2244" y="2502"/>
                      <a:pt x="2246" y="2511"/>
                    </a:cubicBezTo>
                    <a:cubicBezTo>
                      <a:pt x="2239" y="2548"/>
                      <a:pt x="2202" y="2550"/>
                      <a:pt x="2193" y="2569"/>
                    </a:cubicBezTo>
                    <a:cubicBezTo>
                      <a:pt x="2179" y="2562"/>
                      <a:pt x="2198" y="2550"/>
                      <a:pt x="2188" y="2534"/>
                    </a:cubicBezTo>
                    <a:lnTo>
                      <a:pt x="2188" y="2534"/>
                    </a:lnTo>
                    <a:lnTo>
                      <a:pt x="2172" y="2562"/>
                    </a:lnTo>
                    <a:cubicBezTo>
                      <a:pt x="2168" y="2527"/>
                      <a:pt x="2131" y="2506"/>
                      <a:pt x="2161" y="2483"/>
                    </a:cubicBezTo>
                    <a:lnTo>
                      <a:pt x="2131" y="2483"/>
                    </a:lnTo>
                    <a:cubicBezTo>
                      <a:pt x="2120" y="2474"/>
                      <a:pt x="2107" y="2467"/>
                      <a:pt x="2095" y="2467"/>
                    </a:cubicBezTo>
                    <a:cubicBezTo>
                      <a:pt x="2087" y="2467"/>
                      <a:pt x="2080" y="2471"/>
                      <a:pt x="2075" y="2478"/>
                    </a:cubicBezTo>
                    <a:cubicBezTo>
                      <a:pt x="2074" y="2478"/>
                      <a:pt x="2073" y="2478"/>
                      <a:pt x="2072" y="2478"/>
                    </a:cubicBezTo>
                    <a:cubicBezTo>
                      <a:pt x="2062" y="2478"/>
                      <a:pt x="2053" y="2502"/>
                      <a:pt x="2052" y="2502"/>
                    </a:cubicBezTo>
                    <a:cubicBezTo>
                      <a:pt x="2052" y="2502"/>
                      <a:pt x="2052" y="2499"/>
                      <a:pt x="2054" y="2492"/>
                    </a:cubicBezTo>
                    <a:lnTo>
                      <a:pt x="2054" y="2492"/>
                    </a:lnTo>
                    <a:lnTo>
                      <a:pt x="2015" y="2522"/>
                    </a:lnTo>
                    <a:lnTo>
                      <a:pt x="2012" y="2513"/>
                    </a:lnTo>
                    <a:cubicBezTo>
                      <a:pt x="1989" y="2513"/>
                      <a:pt x="1971" y="2534"/>
                      <a:pt x="1950" y="2546"/>
                    </a:cubicBezTo>
                    <a:cubicBezTo>
                      <a:pt x="1942" y="2551"/>
                      <a:pt x="1932" y="2553"/>
                      <a:pt x="1923" y="2553"/>
                    </a:cubicBezTo>
                    <a:cubicBezTo>
                      <a:pt x="1907" y="2553"/>
                      <a:pt x="1890" y="2546"/>
                      <a:pt x="1880" y="2532"/>
                    </a:cubicBezTo>
                    <a:cubicBezTo>
                      <a:pt x="1873" y="2541"/>
                      <a:pt x="1865" y="2552"/>
                      <a:pt x="1851" y="2552"/>
                    </a:cubicBezTo>
                    <a:cubicBezTo>
                      <a:pt x="1848" y="2552"/>
                      <a:pt x="1845" y="2551"/>
                      <a:pt x="1841" y="2550"/>
                    </a:cubicBezTo>
                    <a:lnTo>
                      <a:pt x="1831" y="2520"/>
                    </a:lnTo>
                    <a:cubicBezTo>
                      <a:pt x="1829" y="2522"/>
                      <a:pt x="1827" y="2523"/>
                      <a:pt x="1824" y="2523"/>
                    </a:cubicBezTo>
                    <a:cubicBezTo>
                      <a:pt x="1814" y="2523"/>
                      <a:pt x="1801" y="2516"/>
                      <a:pt x="1792" y="2516"/>
                    </a:cubicBezTo>
                    <a:cubicBezTo>
                      <a:pt x="1787" y="2516"/>
                      <a:pt x="1783" y="2519"/>
                      <a:pt x="1783" y="2529"/>
                    </a:cubicBezTo>
                    <a:cubicBezTo>
                      <a:pt x="1772" y="2498"/>
                      <a:pt x="1759" y="2489"/>
                      <a:pt x="1745" y="2489"/>
                    </a:cubicBezTo>
                    <a:cubicBezTo>
                      <a:pt x="1726" y="2489"/>
                      <a:pt x="1705" y="2506"/>
                      <a:pt x="1689" y="2506"/>
                    </a:cubicBezTo>
                    <a:cubicBezTo>
                      <a:pt x="1686" y="2506"/>
                      <a:pt x="1683" y="2505"/>
                      <a:pt x="1681" y="2504"/>
                    </a:cubicBezTo>
                    <a:lnTo>
                      <a:pt x="1681" y="2504"/>
                    </a:lnTo>
                    <a:lnTo>
                      <a:pt x="1683" y="2546"/>
                    </a:lnTo>
                    <a:cubicBezTo>
                      <a:pt x="1662" y="2548"/>
                      <a:pt x="1641" y="2557"/>
                      <a:pt x="1625" y="2573"/>
                    </a:cubicBezTo>
                    <a:lnTo>
                      <a:pt x="1627" y="2610"/>
                    </a:lnTo>
                    <a:cubicBezTo>
                      <a:pt x="1624" y="2616"/>
                      <a:pt x="1619" y="2619"/>
                      <a:pt x="1614" y="2619"/>
                    </a:cubicBezTo>
                    <a:cubicBezTo>
                      <a:pt x="1597" y="2619"/>
                      <a:pt x="1574" y="2587"/>
                      <a:pt x="1551" y="2587"/>
                    </a:cubicBezTo>
                    <a:cubicBezTo>
                      <a:pt x="1550" y="2587"/>
                      <a:pt x="1549" y="2587"/>
                      <a:pt x="1549" y="2587"/>
                    </a:cubicBezTo>
                    <a:cubicBezTo>
                      <a:pt x="1550" y="2581"/>
                      <a:pt x="1552" y="2579"/>
                      <a:pt x="1554" y="2579"/>
                    </a:cubicBezTo>
                    <a:cubicBezTo>
                      <a:pt x="1557" y="2579"/>
                      <a:pt x="1560" y="2582"/>
                      <a:pt x="1563" y="2587"/>
                    </a:cubicBezTo>
                    <a:cubicBezTo>
                      <a:pt x="1556" y="2567"/>
                      <a:pt x="1547" y="2560"/>
                      <a:pt x="1538" y="2560"/>
                    </a:cubicBezTo>
                    <a:cubicBezTo>
                      <a:pt x="1517" y="2560"/>
                      <a:pt x="1493" y="2595"/>
                      <a:pt x="1472" y="2595"/>
                    </a:cubicBezTo>
                    <a:cubicBezTo>
                      <a:pt x="1464" y="2595"/>
                      <a:pt x="1457" y="2591"/>
                      <a:pt x="1451" y="2578"/>
                    </a:cubicBezTo>
                    <a:cubicBezTo>
                      <a:pt x="1447" y="2583"/>
                      <a:pt x="1444" y="2585"/>
                      <a:pt x="1441" y="2585"/>
                    </a:cubicBezTo>
                    <a:cubicBezTo>
                      <a:pt x="1437" y="2585"/>
                      <a:pt x="1433" y="2581"/>
                      <a:pt x="1430" y="2576"/>
                    </a:cubicBezTo>
                    <a:cubicBezTo>
                      <a:pt x="1430" y="2576"/>
                      <a:pt x="1433" y="2576"/>
                      <a:pt x="1433" y="2573"/>
                    </a:cubicBezTo>
                    <a:lnTo>
                      <a:pt x="1430" y="2573"/>
                    </a:lnTo>
                    <a:cubicBezTo>
                      <a:pt x="1428" y="2566"/>
                      <a:pt x="1423" y="2559"/>
                      <a:pt x="1421" y="2553"/>
                    </a:cubicBezTo>
                    <a:lnTo>
                      <a:pt x="1421" y="2553"/>
                    </a:lnTo>
                    <a:cubicBezTo>
                      <a:pt x="1423" y="2559"/>
                      <a:pt x="1426" y="2566"/>
                      <a:pt x="1428" y="2573"/>
                    </a:cubicBezTo>
                    <a:cubicBezTo>
                      <a:pt x="1419" y="2573"/>
                      <a:pt x="1407" y="2578"/>
                      <a:pt x="1400" y="2585"/>
                    </a:cubicBezTo>
                    <a:lnTo>
                      <a:pt x="1403" y="2546"/>
                    </a:lnTo>
                    <a:lnTo>
                      <a:pt x="1400" y="2546"/>
                    </a:lnTo>
                    <a:cubicBezTo>
                      <a:pt x="1399" y="2543"/>
                      <a:pt x="1398" y="2541"/>
                      <a:pt x="1397" y="2541"/>
                    </a:cubicBezTo>
                    <a:cubicBezTo>
                      <a:pt x="1392" y="2541"/>
                      <a:pt x="1389" y="2567"/>
                      <a:pt x="1389" y="2592"/>
                    </a:cubicBezTo>
                    <a:cubicBezTo>
                      <a:pt x="1382" y="2597"/>
                      <a:pt x="1377" y="2604"/>
                      <a:pt x="1372" y="2613"/>
                    </a:cubicBezTo>
                    <a:cubicBezTo>
                      <a:pt x="1373" y="2592"/>
                      <a:pt x="1370" y="2587"/>
                      <a:pt x="1366" y="2587"/>
                    </a:cubicBezTo>
                    <a:cubicBezTo>
                      <a:pt x="1361" y="2587"/>
                      <a:pt x="1356" y="2591"/>
                      <a:pt x="1351" y="2591"/>
                    </a:cubicBezTo>
                    <a:cubicBezTo>
                      <a:pt x="1346" y="2591"/>
                      <a:pt x="1342" y="2585"/>
                      <a:pt x="1342" y="2562"/>
                    </a:cubicBezTo>
                    <a:cubicBezTo>
                      <a:pt x="1329" y="2590"/>
                      <a:pt x="1296" y="2578"/>
                      <a:pt x="1275" y="2629"/>
                    </a:cubicBezTo>
                    <a:lnTo>
                      <a:pt x="1275" y="2629"/>
                    </a:lnTo>
                    <a:cubicBezTo>
                      <a:pt x="1269" y="2623"/>
                      <a:pt x="1264" y="2616"/>
                      <a:pt x="1257" y="2616"/>
                    </a:cubicBezTo>
                    <a:cubicBezTo>
                      <a:pt x="1253" y="2616"/>
                      <a:pt x="1249" y="2618"/>
                      <a:pt x="1243" y="2624"/>
                    </a:cubicBezTo>
                    <a:lnTo>
                      <a:pt x="1252" y="2576"/>
                    </a:lnTo>
                    <a:lnTo>
                      <a:pt x="1210" y="2634"/>
                    </a:lnTo>
                    <a:cubicBezTo>
                      <a:pt x="1201" y="2604"/>
                      <a:pt x="1208" y="2572"/>
                      <a:pt x="1231" y="2551"/>
                    </a:cubicBezTo>
                    <a:lnTo>
                      <a:pt x="1231" y="2551"/>
                    </a:lnTo>
                    <a:cubicBezTo>
                      <a:pt x="1180" y="2596"/>
                      <a:pt x="1198" y="2564"/>
                      <a:pt x="1150" y="2608"/>
                    </a:cubicBezTo>
                    <a:lnTo>
                      <a:pt x="1161" y="2580"/>
                    </a:lnTo>
                    <a:cubicBezTo>
                      <a:pt x="1161" y="2580"/>
                      <a:pt x="1161" y="2580"/>
                      <a:pt x="1160" y="2580"/>
                    </a:cubicBezTo>
                    <a:cubicBezTo>
                      <a:pt x="1153" y="2580"/>
                      <a:pt x="1136" y="2595"/>
                      <a:pt x="1127" y="2595"/>
                    </a:cubicBezTo>
                    <a:cubicBezTo>
                      <a:pt x="1124" y="2595"/>
                      <a:pt x="1121" y="2592"/>
                      <a:pt x="1122" y="2585"/>
                    </a:cubicBezTo>
                    <a:cubicBezTo>
                      <a:pt x="1122" y="2553"/>
                      <a:pt x="1097" y="2541"/>
                      <a:pt x="1064" y="2527"/>
                    </a:cubicBezTo>
                    <a:cubicBezTo>
                      <a:pt x="1034" y="2513"/>
                      <a:pt x="997" y="2495"/>
                      <a:pt x="992" y="2460"/>
                    </a:cubicBezTo>
                    <a:cubicBezTo>
                      <a:pt x="982" y="2483"/>
                      <a:pt x="977" y="2490"/>
                      <a:pt x="974" y="2490"/>
                    </a:cubicBezTo>
                    <a:cubicBezTo>
                      <a:pt x="969" y="2490"/>
                      <a:pt x="974" y="2455"/>
                      <a:pt x="965" y="2455"/>
                    </a:cubicBezTo>
                    <a:cubicBezTo>
                      <a:pt x="961" y="2455"/>
                      <a:pt x="956" y="2460"/>
                      <a:pt x="948" y="2471"/>
                    </a:cubicBezTo>
                    <a:cubicBezTo>
                      <a:pt x="957" y="2451"/>
                      <a:pt x="957" y="2437"/>
                      <a:pt x="978" y="2425"/>
                    </a:cubicBezTo>
                    <a:lnTo>
                      <a:pt x="978" y="2425"/>
                    </a:lnTo>
                    <a:cubicBezTo>
                      <a:pt x="977" y="2425"/>
                      <a:pt x="977" y="2425"/>
                      <a:pt x="976" y="2425"/>
                    </a:cubicBezTo>
                    <a:cubicBezTo>
                      <a:pt x="950" y="2425"/>
                      <a:pt x="952" y="2399"/>
                      <a:pt x="936" y="2399"/>
                    </a:cubicBezTo>
                    <a:cubicBezTo>
                      <a:pt x="930" y="2399"/>
                      <a:pt x="921" y="2403"/>
                      <a:pt x="906" y="2413"/>
                    </a:cubicBezTo>
                    <a:cubicBezTo>
                      <a:pt x="918" y="2393"/>
                      <a:pt x="932" y="2390"/>
                      <a:pt x="937" y="2376"/>
                    </a:cubicBezTo>
                    <a:lnTo>
                      <a:pt x="937" y="2376"/>
                    </a:lnTo>
                    <a:cubicBezTo>
                      <a:pt x="934" y="2378"/>
                      <a:pt x="926" y="2382"/>
                      <a:pt x="923" y="2382"/>
                    </a:cubicBezTo>
                    <a:cubicBezTo>
                      <a:pt x="921" y="2382"/>
                      <a:pt x="920" y="2381"/>
                      <a:pt x="923" y="2376"/>
                    </a:cubicBezTo>
                    <a:cubicBezTo>
                      <a:pt x="927" y="2362"/>
                      <a:pt x="937" y="2362"/>
                      <a:pt x="946" y="2358"/>
                    </a:cubicBezTo>
                    <a:cubicBezTo>
                      <a:pt x="943" y="2357"/>
                      <a:pt x="941" y="2356"/>
                      <a:pt x="938" y="2356"/>
                    </a:cubicBezTo>
                    <a:cubicBezTo>
                      <a:pt x="912" y="2356"/>
                      <a:pt x="872" y="2402"/>
                      <a:pt x="835" y="2448"/>
                    </a:cubicBezTo>
                    <a:cubicBezTo>
                      <a:pt x="837" y="2429"/>
                      <a:pt x="836" y="2421"/>
                      <a:pt x="828" y="2421"/>
                    </a:cubicBezTo>
                    <a:cubicBezTo>
                      <a:pt x="822" y="2421"/>
                      <a:pt x="811" y="2427"/>
                      <a:pt x="795" y="2439"/>
                    </a:cubicBezTo>
                    <a:cubicBezTo>
                      <a:pt x="802" y="2422"/>
                      <a:pt x="810" y="2401"/>
                      <a:pt x="825" y="2401"/>
                    </a:cubicBezTo>
                    <a:cubicBezTo>
                      <a:pt x="827" y="2401"/>
                      <a:pt x="828" y="2401"/>
                      <a:pt x="830" y="2402"/>
                    </a:cubicBezTo>
                    <a:cubicBezTo>
                      <a:pt x="825" y="2397"/>
                      <a:pt x="812" y="2366"/>
                      <a:pt x="789" y="2366"/>
                    </a:cubicBezTo>
                    <a:cubicBezTo>
                      <a:pt x="782" y="2366"/>
                      <a:pt x="773" y="2369"/>
                      <a:pt x="763" y="2379"/>
                    </a:cubicBezTo>
                    <a:cubicBezTo>
                      <a:pt x="768" y="2371"/>
                      <a:pt x="762" y="2368"/>
                      <a:pt x="756" y="2368"/>
                    </a:cubicBezTo>
                    <a:cubicBezTo>
                      <a:pt x="754" y="2368"/>
                      <a:pt x="751" y="2369"/>
                      <a:pt x="749" y="2369"/>
                    </a:cubicBezTo>
                    <a:cubicBezTo>
                      <a:pt x="733" y="2351"/>
                      <a:pt x="735" y="2346"/>
                      <a:pt x="714" y="2332"/>
                    </a:cubicBezTo>
                    <a:lnTo>
                      <a:pt x="714" y="2344"/>
                    </a:lnTo>
                    <a:cubicBezTo>
                      <a:pt x="697" y="2355"/>
                      <a:pt x="689" y="2359"/>
                      <a:pt x="684" y="2359"/>
                    </a:cubicBezTo>
                    <a:cubicBezTo>
                      <a:pt x="672" y="2359"/>
                      <a:pt x="683" y="2336"/>
                      <a:pt x="670" y="2330"/>
                    </a:cubicBezTo>
                    <a:lnTo>
                      <a:pt x="675" y="2328"/>
                    </a:lnTo>
                    <a:cubicBezTo>
                      <a:pt x="679" y="2265"/>
                      <a:pt x="645" y="2328"/>
                      <a:pt x="656" y="2260"/>
                    </a:cubicBezTo>
                    <a:lnTo>
                      <a:pt x="656" y="2260"/>
                    </a:lnTo>
                    <a:lnTo>
                      <a:pt x="626" y="2286"/>
                    </a:lnTo>
                    <a:cubicBezTo>
                      <a:pt x="613" y="2295"/>
                      <a:pt x="605" y="2298"/>
                      <a:pt x="601" y="2298"/>
                    </a:cubicBezTo>
                    <a:cubicBezTo>
                      <a:pt x="582" y="2298"/>
                      <a:pt x="635" y="2226"/>
                      <a:pt x="600" y="2226"/>
                    </a:cubicBezTo>
                    <a:lnTo>
                      <a:pt x="587" y="2247"/>
                    </a:lnTo>
                    <a:cubicBezTo>
                      <a:pt x="586" y="2247"/>
                      <a:pt x="585" y="2247"/>
                      <a:pt x="585" y="2247"/>
                    </a:cubicBezTo>
                    <a:cubicBezTo>
                      <a:pt x="559" y="2247"/>
                      <a:pt x="663" y="2151"/>
                      <a:pt x="665" y="2138"/>
                    </a:cubicBezTo>
                    <a:cubicBezTo>
                      <a:pt x="667" y="2135"/>
                      <a:pt x="670" y="2134"/>
                      <a:pt x="673" y="2134"/>
                    </a:cubicBezTo>
                    <a:cubicBezTo>
                      <a:pt x="676" y="2134"/>
                      <a:pt x="681" y="2135"/>
                      <a:pt x="686" y="2135"/>
                    </a:cubicBezTo>
                    <a:cubicBezTo>
                      <a:pt x="692" y="2121"/>
                      <a:pt x="692" y="2116"/>
                      <a:pt x="687" y="2116"/>
                    </a:cubicBezTo>
                    <a:cubicBezTo>
                      <a:pt x="676" y="2116"/>
                      <a:pt x="642" y="2145"/>
                      <a:pt x="621" y="2145"/>
                    </a:cubicBezTo>
                    <a:cubicBezTo>
                      <a:pt x="618" y="2145"/>
                      <a:pt x="615" y="2144"/>
                      <a:pt x="612" y="2142"/>
                    </a:cubicBezTo>
                    <a:cubicBezTo>
                      <a:pt x="635" y="2126"/>
                      <a:pt x="679" y="2112"/>
                      <a:pt x="675" y="2096"/>
                    </a:cubicBezTo>
                    <a:cubicBezTo>
                      <a:pt x="691" y="2080"/>
                      <a:pt x="568" y="2098"/>
                      <a:pt x="605" y="2052"/>
                    </a:cubicBezTo>
                    <a:lnTo>
                      <a:pt x="605" y="2052"/>
                    </a:lnTo>
                    <a:cubicBezTo>
                      <a:pt x="591" y="2064"/>
                      <a:pt x="575" y="2078"/>
                      <a:pt x="558" y="2078"/>
                    </a:cubicBezTo>
                    <a:cubicBezTo>
                      <a:pt x="556" y="2078"/>
                      <a:pt x="554" y="2078"/>
                      <a:pt x="552" y="2077"/>
                    </a:cubicBezTo>
                    <a:cubicBezTo>
                      <a:pt x="535" y="2065"/>
                      <a:pt x="594" y="2011"/>
                      <a:pt x="548" y="2011"/>
                    </a:cubicBezTo>
                    <a:cubicBezTo>
                      <a:pt x="544" y="2011"/>
                      <a:pt x="539" y="2011"/>
                      <a:pt x="533" y="2012"/>
                    </a:cubicBezTo>
                    <a:cubicBezTo>
                      <a:pt x="538" y="2008"/>
                      <a:pt x="543" y="2005"/>
                      <a:pt x="549" y="2003"/>
                    </a:cubicBezTo>
                    <a:cubicBezTo>
                      <a:pt x="528" y="1997"/>
                      <a:pt x="507" y="1975"/>
                      <a:pt x="473" y="1975"/>
                    </a:cubicBezTo>
                    <a:cubicBezTo>
                      <a:pt x="470" y="1975"/>
                      <a:pt x="467" y="1975"/>
                      <a:pt x="464" y="1975"/>
                    </a:cubicBezTo>
                    <a:cubicBezTo>
                      <a:pt x="526" y="1945"/>
                      <a:pt x="503" y="1931"/>
                      <a:pt x="480" y="1917"/>
                    </a:cubicBezTo>
                    <a:cubicBezTo>
                      <a:pt x="454" y="1903"/>
                      <a:pt x="431" y="1887"/>
                      <a:pt x="494" y="1873"/>
                    </a:cubicBezTo>
                    <a:lnTo>
                      <a:pt x="475" y="1834"/>
                    </a:lnTo>
                    <a:lnTo>
                      <a:pt x="487" y="1834"/>
                    </a:lnTo>
                    <a:cubicBezTo>
                      <a:pt x="489" y="1804"/>
                      <a:pt x="457" y="1801"/>
                      <a:pt x="424" y="1797"/>
                    </a:cubicBezTo>
                    <a:cubicBezTo>
                      <a:pt x="428" y="1793"/>
                      <a:pt x="435" y="1792"/>
                      <a:pt x="441" y="1792"/>
                    </a:cubicBezTo>
                    <a:cubicBezTo>
                      <a:pt x="445" y="1792"/>
                      <a:pt x="449" y="1792"/>
                      <a:pt x="452" y="1792"/>
                    </a:cubicBezTo>
                    <a:cubicBezTo>
                      <a:pt x="468" y="1746"/>
                      <a:pt x="461" y="1743"/>
                      <a:pt x="394" y="1718"/>
                    </a:cubicBezTo>
                    <a:lnTo>
                      <a:pt x="434" y="1709"/>
                    </a:lnTo>
                    <a:cubicBezTo>
                      <a:pt x="408" y="1702"/>
                      <a:pt x="492" y="1644"/>
                      <a:pt x="441" y="1609"/>
                    </a:cubicBezTo>
                    <a:cubicBezTo>
                      <a:pt x="447" y="1609"/>
                      <a:pt x="454" y="1611"/>
                      <a:pt x="459" y="1614"/>
                    </a:cubicBezTo>
                    <a:cubicBezTo>
                      <a:pt x="406" y="1567"/>
                      <a:pt x="573" y="1509"/>
                      <a:pt x="422" y="1491"/>
                    </a:cubicBezTo>
                    <a:lnTo>
                      <a:pt x="385" y="1458"/>
                    </a:lnTo>
                    <a:cubicBezTo>
                      <a:pt x="381" y="1470"/>
                      <a:pt x="373" y="1474"/>
                      <a:pt x="363" y="1474"/>
                    </a:cubicBezTo>
                    <a:cubicBezTo>
                      <a:pt x="346" y="1474"/>
                      <a:pt x="323" y="1462"/>
                      <a:pt x="306" y="1462"/>
                    </a:cubicBezTo>
                    <a:cubicBezTo>
                      <a:pt x="301" y="1462"/>
                      <a:pt x="296" y="1463"/>
                      <a:pt x="292" y="1465"/>
                    </a:cubicBezTo>
                    <a:cubicBezTo>
                      <a:pt x="287" y="1452"/>
                      <a:pt x="315" y="1436"/>
                      <a:pt x="333" y="1436"/>
                    </a:cubicBezTo>
                    <a:cubicBezTo>
                      <a:pt x="340" y="1436"/>
                      <a:pt x="346" y="1439"/>
                      <a:pt x="348" y="1444"/>
                    </a:cubicBezTo>
                    <a:lnTo>
                      <a:pt x="341" y="1447"/>
                    </a:lnTo>
                    <a:cubicBezTo>
                      <a:pt x="348" y="1448"/>
                      <a:pt x="354" y="1448"/>
                      <a:pt x="359" y="1448"/>
                    </a:cubicBezTo>
                    <a:cubicBezTo>
                      <a:pt x="409" y="1448"/>
                      <a:pt x="379" y="1405"/>
                      <a:pt x="421" y="1405"/>
                    </a:cubicBezTo>
                    <a:cubicBezTo>
                      <a:pt x="422" y="1405"/>
                      <a:pt x="424" y="1405"/>
                      <a:pt x="427" y="1405"/>
                    </a:cubicBezTo>
                    <a:cubicBezTo>
                      <a:pt x="431" y="1326"/>
                      <a:pt x="489" y="1261"/>
                      <a:pt x="510" y="1196"/>
                    </a:cubicBezTo>
                    <a:lnTo>
                      <a:pt x="447" y="1189"/>
                    </a:lnTo>
                    <a:lnTo>
                      <a:pt x="459" y="1164"/>
                    </a:lnTo>
                    <a:cubicBezTo>
                      <a:pt x="463" y="1163"/>
                      <a:pt x="467" y="1162"/>
                      <a:pt x="472" y="1162"/>
                    </a:cubicBezTo>
                    <a:cubicBezTo>
                      <a:pt x="488" y="1162"/>
                      <a:pt x="506" y="1169"/>
                      <a:pt x="501" y="1185"/>
                    </a:cubicBezTo>
                    <a:cubicBezTo>
                      <a:pt x="538" y="1182"/>
                      <a:pt x="480" y="1143"/>
                      <a:pt x="468" y="1141"/>
                    </a:cubicBezTo>
                    <a:cubicBezTo>
                      <a:pt x="476" y="1133"/>
                      <a:pt x="483" y="1130"/>
                      <a:pt x="490" y="1130"/>
                    </a:cubicBezTo>
                    <a:cubicBezTo>
                      <a:pt x="512" y="1130"/>
                      <a:pt x="530" y="1161"/>
                      <a:pt x="536" y="1161"/>
                    </a:cubicBezTo>
                    <a:cubicBezTo>
                      <a:pt x="537" y="1161"/>
                      <a:pt x="537" y="1160"/>
                      <a:pt x="538" y="1159"/>
                    </a:cubicBezTo>
                    <a:lnTo>
                      <a:pt x="538" y="1143"/>
                    </a:lnTo>
                    <a:lnTo>
                      <a:pt x="531" y="1145"/>
                    </a:lnTo>
                    <a:cubicBezTo>
                      <a:pt x="510" y="1124"/>
                      <a:pt x="485" y="1120"/>
                      <a:pt x="492" y="1094"/>
                    </a:cubicBezTo>
                    <a:cubicBezTo>
                      <a:pt x="498" y="1090"/>
                      <a:pt x="505" y="1089"/>
                      <a:pt x="512" y="1089"/>
                    </a:cubicBezTo>
                    <a:cubicBezTo>
                      <a:pt x="518" y="1089"/>
                      <a:pt x="524" y="1090"/>
                      <a:pt x="528" y="1090"/>
                    </a:cubicBezTo>
                    <a:cubicBezTo>
                      <a:pt x="532" y="1090"/>
                      <a:pt x="534" y="1089"/>
                      <a:pt x="536" y="1087"/>
                    </a:cubicBezTo>
                    <a:cubicBezTo>
                      <a:pt x="540" y="1087"/>
                      <a:pt x="543" y="1087"/>
                      <a:pt x="538" y="1080"/>
                    </a:cubicBezTo>
                    <a:lnTo>
                      <a:pt x="552" y="1043"/>
                    </a:lnTo>
                    <a:lnTo>
                      <a:pt x="501" y="1050"/>
                    </a:lnTo>
                    <a:cubicBezTo>
                      <a:pt x="484" y="1033"/>
                      <a:pt x="501" y="1021"/>
                      <a:pt x="475" y="1021"/>
                    </a:cubicBezTo>
                    <a:cubicBezTo>
                      <a:pt x="470" y="1021"/>
                      <a:pt x="464" y="1021"/>
                      <a:pt x="455" y="1022"/>
                    </a:cubicBezTo>
                    <a:lnTo>
                      <a:pt x="455" y="1022"/>
                    </a:lnTo>
                    <a:cubicBezTo>
                      <a:pt x="542" y="1011"/>
                      <a:pt x="506" y="893"/>
                      <a:pt x="531" y="881"/>
                    </a:cubicBezTo>
                    <a:cubicBezTo>
                      <a:pt x="505" y="865"/>
                      <a:pt x="496" y="832"/>
                      <a:pt x="508" y="805"/>
                    </a:cubicBezTo>
                    <a:lnTo>
                      <a:pt x="508" y="805"/>
                    </a:lnTo>
                    <a:cubicBezTo>
                      <a:pt x="504" y="807"/>
                      <a:pt x="494" y="809"/>
                      <a:pt x="484" y="809"/>
                    </a:cubicBezTo>
                    <a:cubicBezTo>
                      <a:pt x="465" y="809"/>
                      <a:pt x="444" y="803"/>
                      <a:pt x="450" y="788"/>
                    </a:cubicBezTo>
                    <a:lnTo>
                      <a:pt x="450" y="788"/>
                    </a:lnTo>
                    <a:cubicBezTo>
                      <a:pt x="462" y="790"/>
                      <a:pt x="473" y="791"/>
                      <a:pt x="481" y="791"/>
                    </a:cubicBezTo>
                    <a:cubicBezTo>
                      <a:pt x="547" y="791"/>
                      <a:pt x="510" y="749"/>
                      <a:pt x="576" y="732"/>
                    </a:cubicBezTo>
                    <a:lnTo>
                      <a:pt x="576" y="732"/>
                    </a:lnTo>
                    <a:cubicBezTo>
                      <a:pt x="574" y="732"/>
                      <a:pt x="572" y="732"/>
                      <a:pt x="570" y="732"/>
                    </a:cubicBezTo>
                    <a:cubicBezTo>
                      <a:pt x="540" y="732"/>
                      <a:pt x="554" y="682"/>
                      <a:pt x="519" y="682"/>
                    </a:cubicBezTo>
                    <a:cubicBezTo>
                      <a:pt x="512" y="682"/>
                      <a:pt x="503" y="684"/>
                      <a:pt x="492" y="689"/>
                    </a:cubicBezTo>
                    <a:cubicBezTo>
                      <a:pt x="496" y="678"/>
                      <a:pt x="507" y="678"/>
                      <a:pt x="519" y="678"/>
                    </a:cubicBezTo>
                    <a:cubicBezTo>
                      <a:pt x="521" y="678"/>
                      <a:pt x="522" y="678"/>
                      <a:pt x="524" y="678"/>
                    </a:cubicBezTo>
                    <a:cubicBezTo>
                      <a:pt x="535" y="678"/>
                      <a:pt x="548" y="677"/>
                      <a:pt x="559" y="670"/>
                    </a:cubicBezTo>
                    <a:cubicBezTo>
                      <a:pt x="515" y="624"/>
                      <a:pt x="584" y="561"/>
                      <a:pt x="559" y="501"/>
                    </a:cubicBezTo>
                    <a:cubicBezTo>
                      <a:pt x="549" y="501"/>
                      <a:pt x="536" y="508"/>
                      <a:pt x="521" y="508"/>
                    </a:cubicBezTo>
                    <a:cubicBezTo>
                      <a:pt x="514" y="508"/>
                      <a:pt x="508" y="507"/>
                      <a:pt x="501" y="503"/>
                    </a:cubicBezTo>
                    <a:lnTo>
                      <a:pt x="570" y="464"/>
                    </a:lnTo>
                    <a:cubicBezTo>
                      <a:pt x="561" y="452"/>
                      <a:pt x="482" y="464"/>
                      <a:pt x="531" y="434"/>
                    </a:cubicBezTo>
                    <a:lnTo>
                      <a:pt x="531" y="434"/>
                    </a:lnTo>
                    <a:cubicBezTo>
                      <a:pt x="523" y="437"/>
                      <a:pt x="511" y="441"/>
                      <a:pt x="503" y="441"/>
                    </a:cubicBezTo>
                    <a:cubicBezTo>
                      <a:pt x="499" y="441"/>
                      <a:pt x="496" y="440"/>
                      <a:pt x="494" y="438"/>
                    </a:cubicBezTo>
                    <a:cubicBezTo>
                      <a:pt x="522" y="376"/>
                      <a:pt x="494" y="320"/>
                      <a:pt x="473" y="264"/>
                    </a:cubicBezTo>
                    <a:cubicBezTo>
                      <a:pt x="450" y="211"/>
                      <a:pt x="434" y="153"/>
                      <a:pt x="480" y="79"/>
                    </a:cubicBezTo>
                    <a:lnTo>
                      <a:pt x="480" y="79"/>
                    </a:lnTo>
                    <a:cubicBezTo>
                      <a:pt x="469" y="89"/>
                      <a:pt x="462" y="93"/>
                      <a:pt x="457" y="93"/>
                    </a:cubicBezTo>
                    <a:cubicBezTo>
                      <a:pt x="451" y="93"/>
                      <a:pt x="448" y="88"/>
                      <a:pt x="445" y="81"/>
                    </a:cubicBezTo>
                    <a:cubicBezTo>
                      <a:pt x="441" y="91"/>
                      <a:pt x="410" y="91"/>
                      <a:pt x="392" y="100"/>
                    </a:cubicBezTo>
                    <a:lnTo>
                      <a:pt x="429" y="37"/>
                    </a:lnTo>
                    <a:lnTo>
                      <a:pt x="429" y="37"/>
                    </a:lnTo>
                    <a:cubicBezTo>
                      <a:pt x="425" y="38"/>
                      <a:pt x="421" y="38"/>
                      <a:pt x="418" y="38"/>
                    </a:cubicBezTo>
                    <a:cubicBezTo>
                      <a:pt x="382" y="38"/>
                      <a:pt x="397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6" name="Google Shape;2576;p34"/>
              <p:cNvSpPr/>
              <p:nvPr/>
            </p:nvSpPr>
            <p:spPr>
              <a:xfrm>
                <a:off x="518050" y="1764025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2" y="5"/>
                      <a:pt x="0" y="12"/>
                      <a:pt x="0" y="19"/>
                    </a:cubicBezTo>
                    <a:cubicBezTo>
                      <a:pt x="2" y="12"/>
                      <a:pt x="7" y="8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7" name="Google Shape;2577;p34"/>
              <p:cNvSpPr/>
              <p:nvPr/>
            </p:nvSpPr>
            <p:spPr>
              <a:xfrm>
                <a:off x="502850" y="174287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8" name="Google Shape;2578;p34"/>
              <p:cNvSpPr/>
              <p:nvPr/>
            </p:nvSpPr>
            <p:spPr>
              <a:xfrm>
                <a:off x="544225" y="1771675"/>
                <a:ext cx="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0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0"/>
                      <a:pt x="8" y="17"/>
                      <a:pt x="17" y="19"/>
                    </a:cubicBezTo>
                    <a:cubicBezTo>
                      <a:pt x="10" y="15"/>
                      <a:pt x="6" y="8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79" name="Google Shape;2579;p34"/>
              <p:cNvSpPr/>
              <p:nvPr/>
            </p:nvSpPr>
            <p:spPr>
              <a:xfrm>
                <a:off x="558850" y="176050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3" y="0"/>
                    </a:moveTo>
                    <a:cubicBezTo>
                      <a:pt x="22" y="0"/>
                      <a:pt x="21" y="1"/>
                      <a:pt x="21" y="1"/>
                    </a:cubicBezTo>
                    <a:lnTo>
                      <a:pt x="21" y="1"/>
                    </a:lnTo>
                    <a:lnTo>
                      <a:pt x="23" y="0"/>
                    </a:lnTo>
                    <a:close/>
                    <a:moveTo>
                      <a:pt x="21" y="1"/>
                    </a:moveTo>
                    <a:lnTo>
                      <a:pt x="0" y="9"/>
                    </a:lnTo>
                    <a:cubicBezTo>
                      <a:pt x="2" y="9"/>
                      <a:pt x="3" y="9"/>
                      <a:pt x="4" y="9"/>
                    </a:cubicBezTo>
                    <a:cubicBezTo>
                      <a:pt x="15" y="9"/>
                      <a:pt x="17" y="17"/>
                      <a:pt x="23" y="21"/>
                    </a:cubicBezTo>
                    <a:cubicBezTo>
                      <a:pt x="23" y="15"/>
                      <a:pt x="18" y="4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0" name="Google Shape;2580;p34"/>
              <p:cNvSpPr/>
              <p:nvPr/>
            </p:nvSpPr>
            <p:spPr>
              <a:xfrm>
                <a:off x="563350" y="1765950"/>
                <a:ext cx="6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" extrusionOk="0">
                    <a:moveTo>
                      <a:pt x="24" y="0"/>
                    </a:moveTo>
                    <a:cubicBezTo>
                      <a:pt x="10" y="0"/>
                      <a:pt x="1" y="14"/>
                      <a:pt x="13" y="21"/>
                    </a:cubicBezTo>
                    <a:cubicBezTo>
                      <a:pt x="15" y="20"/>
                      <a:pt x="17" y="20"/>
                      <a:pt x="18" y="20"/>
                    </a:cubicBezTo>
                    <a:cubicBezTo>
                      <a:pt x="20" y="20"/>
                      <a:pt x="22" y="20"/>
                      <a:pt x="24" y="19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1" name="Google Shape;2581;p34"/>
              <p:cNvSpPr/>
              <p:nvPr/>
            </p:nvSpPr>
            <p:spPr>
              <a:xfrm>
                <a:off x="560000" y="1763275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0" y="1"/>
                    </a:moveTo>
                    <a:cubicBezTo>
                      <a:pt x="15" y="1"/>
                      <a:pt x="7" y="8"/>
                      <a:pt x="0" y="14"/>
                    </a:cubicBezTo>
                    <a:cubicBezTo>
                      <a:pt x="2" y="32"/>
                      <a:pt x="6" y="37"/>
                      <a:pt x="11" y="37"/>
                    </a:cubicBezTo>
                    <a:cubicBezTo>
                      <a:pt x="16" y="37"/>
                      <a:pt x="22" y="34"/>
                      <a:pt x="28" y="31"/>
                    </a:cubicBezTo>
                    <a:lnTo>
                      <a:pt x="26" y="31"/>
                    </a:lnTo>
                    <a:cubicBezTo>
                      <a:pt x="28" y="8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2" name="Google Shape;2582;p34"/>
              <p:cNvSpPr/>
              <p:nvPr/>
            </p:nvSpPr>
            <p:spPr>
              <a:xfrm>
                <a:off x="560750" y="1763800"/>
                <a:ext cx="4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14" y="0"/>
                    </a:moveTo>
                    <a:cubicBezTo>
                      <a:pt x="11" y="0"/>
                      <a:pt x="6" y="7"/>
                      <a:pt x="1" y="10"/>
                    </a:cubicBezTo>
                    <a:cubicBezTo>
                      <a:pt x="3" y="8"/>
                      <a:pt x="5" y="8"/>
                      <a:pt x="8" y="8"/>
                    </a:cubicBezTo>
                    <a:cubicBezTo>
                      <a:pt x="10" y="8"/>
                      <a:pt x="12" y="8"/>
                      <a:pt x="15" y="10"/>
                    </a:cubicBezTo>
                    <a:cubicBezTo>
                      <a:pt x="15" y="3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3" name="Google Shape;2583;p34"/>
              <p:cNvSpPr/>
              <p:nvPr/>
            </p:nvSpPr>
            <p:spPr>
              <a:xfrm>
                <a:off x="555575" y="1760775"/>
                <a:ext cx="7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27" y="0"/>
                    </a:moveTo>
                    <a:cubicBezTo>
                      <a:pt x="19" y="0"/>
                      <a:pt x="0" y="44"/>
                      <a:pt x="13" y="44"/>
                    </a:cubicBezTo>
                    <a:cubicBezTo>
                      <a:pt x="15" y="44"/>
                      <a:pt x="18" y="43"/>
                      <a:pt x="22" y="40"/>
                    </a:cubicBezTo>
                    <a:cubicBezTo>
                      <a:pt x="23" y="41"/>
                      <a:pt x="23" y="41"/>
                      <a:pt x="24" y="41"/>
                    </a:cubicBezTo>
                    <a:cubicBezTo>
                      <a:pt x="30" y="41"/>
                      <a:pt x="26" y="8"/>
                      <a:pt x="28" y="8"/>
                    </a:cubicBezTo>
                    <a:cubicBezTo>
                      <a:pt x="28" y="8"/>
                      <a:pt x="29" y="9"/>
                      <a:pt x="29" y="10"/>
                    </a:cubicBezTo>
                    <a:cubicBezTo>
                      <a:pt x="30" y="3"/>
                      <a:pt x="28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4" name="Google Shape;2584;p34"/>
              <p:cNvSpPr/>
              <p:nvPr/>
            </p:nvSpPr>
            <p:spPr>
              <a:xfrm>
                <a:off x="560000" y="1765300"/>
                <a:ext cx="3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1" extrusionOk="0">
                    <a:moveTo>
                      <a:pt x="7" y="1"/>
                    </a:moveTo>
                    <a:lnTo>
                      <a:pt x="0" y="33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5" name="Google Shape;2585;p34"/>
              <p:cNvSpPr/>
              <p:nvPr/>
            </p:nvSpPr>
            <p:spPr>
              <a:xfrm>
                <a:off x="557625" y="176547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8" y="1"/>
                    </a:moveTo>
                    <a:cubicBezTo>
                      <a:pt x="3" y="1"/>
                      <a:pt x="0" y="2"/>
                      <a:pt x="0" y="8"/>
                    </a:cubicBezTo>
                    <a:lnTo>
                      <a:pt x="21" y="17"/>
                    </a:lnTo>
                    <a:cubicBezTo>
                      <a:pt x="21" y="12"/>
                      <a:pt x="24" y="8"/>
                      <a:pt x="26" y="3"/>
                    </a:cubicBezTo>
                    <a:cubicBezTo>
                      <a:pt x="20" y="3"/>
                      <a:pt x="13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>
                <a:off x="558325" y="176535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6" y="1"/>
                    </a:moveTo>
                    <a:cubicBezTo>
                      <a:pt x="12" y="3"/>
                      <a:pt x="5" y="6"/>
                      <a:pt x="0" y="8"/>
                    </a:cubicBezTo>
                    <a:cubicBezTo>
                      <a:pt x="7" y="8"/>
                      <a:pt x="14" y="8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7" name="Google Shape;2587;p34"/>
              <p:cNvSpPr/>
              <p:nvPr/>
            </p:nvSpPr>
            <p:spPr>
              <a:xfrm>
                <a:off x="559025" y="176635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0"/>
                    </a:moveTo>
                    <a:lnTo>
                      <a:pt x="23" y="12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8" name="Google Shape;2588;p34"/>
              <p:cNvSpPr/>
              <p:nvPr/>
            </p:nvSpPr>
            <p:spPr>
              <a:xfrm>
                <a:off x="551300" y="17661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22" y="0"/>
                    </a:moveTo>
                    <a:lnTo>
                      <a:pt x="1" y="17"/>
                    </a:lnTo>
                    <a:cubicBezTo>
                      <a:pt x="1" y="27"/>
                      <a:pt x="6" y="33"/>
                      <a:pt x="11" y="33"/>
                    </a:cubicBezTo>
                    <a:cubicBezTo>
                      <a:pt x="13" y="33"/>
                      <a:pt x="15" y="32"/>
                      <a:pt x="17" y="31"/>
                    </a:cubicBezTo>
                    <a:cubicBezTo>
                      <a:pt x="24" y="24"/>
                      <a:pt x="29" y="1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89" name="Google Shape;2589;p34"/>
              <p:cNvSpPr/>
              <p:nvPr/>
            </p:nvSpPr>
            <p:spPr>
              <a:xfrm>
                <a:off x="553675" y="1767850"/>
                <a:ext cx="3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0" extrusionOk="0">
                    <a:moveTo>
                      <a:pt x="1" y="1"/>
                    </a:moveTo>
                    <a:lnTo>
                      <a:pt x="8" y="49"/>
                    </a:lnTo>
                    <a:lnTo>
                      <a:pt x="15" y="31"/>
                    </a:lnTo>
                    <a:cubicBezTo>
                      <a:pt x="8" y="21"/>
                      <a:pt x="3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0" name="Google Shape;2590;p34"/>
              <p:cNvSpPr/>
              <p:nvPr/>
            </p:nvSpPr>
            <p:spPr>
              <a:xfrm>
                <a:off x="552000" y="1769125"/>
                <a:ext cx="10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" extrusionOk="0">
                    <a:moveTo>
                      <a:pt x="19" y="1"/>
                    </a:moveTo>
                    <a:cubicBezTo>
                      <a:pt x="21" y="13"/>
                      <a:pt x="1" y="39"/>
                      <a:pt x="17" y="39"/>
                    </a:cubicBezTo>
                    <a:cubicBezTo>
                      <a:pt x="19" y="39"/>
                      <a:pt x="21" y="38"/>
                      <a:pt x="24" y="38"/>
                    </a:cubicBezTo>
                    <a:cubicBezTo>
                      <a:pt x="24" y="24"/>
                      <a:pt x="42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1" name="Google Shape;2591;p34"/>
              <p:cNvSpPr/>
              <p:nvPr/>
            </p:nvSpPr>
            <p:spPr>
              <a:xfrm>
                <a:off x="543475" y="1766750"/>
                <a:ext cx="150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6" h="82" extrusionOk="0">
                    <a:moveTo>
                      <a:pt x="1" y="1"/>
                    </a:moveTo>
                    <a:lnTo>
                      <a:pt x="1" y="82"/>
                    </a:lnTo>
                    <a:lnTo>
                      <a:pt x="5" y="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2" name="Google Shape;2592;p34"/>
              <p:cNvSpPr/>
              <p:nvPr/>
            </p:nvSpPr>
            <p:spPr>
              <a:xfrm>
                <a:off x="534900" y="1771725"/>
                <a:ext cx="1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0" y="17"/>
                      <a:pt x="1" y="6"/>
                      <a:pt x="1" y="59"/>
                    </a:cubicBezTo>
                    <a:cubicBezTo>
                      <a:pt x="5" y="62"/>
                      <a:pt x="8" y="64"/>
                      <a:pt x="10" y="64"/>
                    </a:cubicBezTo>
                    <a:cubicBezTo>
                      <a:pt x="22" y="64"/>
                      <a:pt x="20" y="32"/>
                      <a:pt x="30" y="32"/>
                    </a:cubicBezTo>
                    <a:cubicBezTo>
                      <a:pt x="33" y="32"/>
                      <a:pt x="36" y="33"/>
                      <a:pt x="40" y="38"/>
                    </a:cubicBezTo>
                    <a:cubicBezTo>
                      <a:pt x="49" y="19"/>
                      <a:pt x="19" y="15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3" name="Google Shape;2593;p34"/>
              <p:cNvSpPr/>
              <p:nvPr/>
            </p:nvSpPr>
            <p:spPr>
              <a:xfrm>
                <a:off x="512600" y="16984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lnTo>
                      <a:pt x="0" y="21"/>
                    </a:lnTo>
                    <a:lnTo>
                      <a:pt x="14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4" name="Google Shape;2594;p34"/>
              <p:cNvSpPr/>
              <p:nvPr/>
            </p:nvSpPr>
            <p:spPr>
              <a:xfrm>
                <a:off x="511075" y="1698200"/>
                <a:ext cx="13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21" extrusionOk="0">
                    <a:moveTo>
                      <a:pt x="52" y="0"/>
                    </a:moveTo>
                    <a:lnTo>
                      <a:pt x="1" y="7"/>
                    </a:lnTo>
                    <a:cubicBezTo>
                      <a:pt x="6" y="9"/>
                      <a:pt x="12" y="14"/>
                      <a:pt x="1" y="21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>
                <a:off x="507325" y="1757875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19" y="1"/>
                    </a:moveTo>
                    <a:lnTo>
                      <a:pt x="0" y="31"/>
                    </a:lnTo>
                    <a:lnTo>
                      <a:pt x="12" y="24"/>
                    </a:lnTo>
                    <a:cubicBezTo>
                      <a:pt x="23" y="15"/>
                      <a:pt x="21" y="10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6" name="Google Shape;2596;p34"/>
              <p:cNvSpPr/>
              <p:nvPr/>
            </p:nvSpPr>
            <p:spPr>
              <a:xfrm>
                <a:off x="505000" y="1751575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7" name="Google Shape;2597;p34"/>
              <p:cNvSpPr/>
              <p:nvPr/>
            </p:nvSpPr>
            <p:spPr>
              <a:xfrm>
                <a:off x="501700" y="17469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5" y="1"/>
                    </a:moveTo>
                    <a:cubicBezTo>
                      <a:pt x="21" y="1"/>
                      <a:pt x="14" y="2"/>
                      <a:pt x="0" y="6"/>
                    </a:cubicBezTo>
                    <a:cubicBezTo>
                      <a:pt x="0" y="13"/>
                      <a:pt x="8" y="20"/>
                      <a:pt x="12" y="28"/>
                    </a:cubicBezTo>
                    <a:lnTo>
                      <a:pt x="12" y="28"/>
                    </a:lnTo>
                    <a:cubicBezTo>
                      <a:pt x="13" y="14"/>
                      <a:pt x="35" y="1"/>
                      <a:pt x="25" y="1"/>
                    </a:cubicBezTo>
                    <a:close/>
                    <a:moveTo>
                      <a:pt x="12" y="28"/>
                    </a:moveTo>
                    <a:cubicBezTo>
                      <a:pt x="12" y="30"/>
                      <a:pt x="12" y="33"/>
                      <a:pt x="14" y="36"/>
                    </a:cubicBezTo>
                    <a:cubicBezTo>
                      <a:pt x="14" y="33"/>
                      <a:pt x="13" y="30"/>
                      <a:pt x="12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8" name="Google Shape;2598;p34"/>
              <p:cNvSpPr/>
              <p:nvPr/>
            </p:nvSpPr>
            <p:spPr>
              <a:xfrm>
                <a:off x="512275" y="1697375"/>
                <a:ext cx="10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13" extrusionOk="0">
                    <a:moveTo>
                      <a:pt x="33" y="1"/>
                    </a:moveTo>
                    <a:cubicBezTo>
                      <a:pt x="21" y="1"/>
                      <a:pt x="6" y="8"/>
                      <a:pt x="2" y="10"/>
                    </a:cubicBezTo>
                    <a:lnTo>
                      <a:pt x="2" y="10"/>
                    </a:ln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2" y="10"/>
                    </a:cubicBezTo>
                    <a:lnTo>
                      <a:pt x="2" y="10"/>
                    </a:lnTo>
                    <a:cubicBezTo>
                      <a:pt x="2" y="12"/>
                      <a:pt x="3" y="13"/>
                      <a:pt x="6" y="13"/>
                    </a:cubicBezTo>
                    <a:cubicBezTo>
                      <a:pt x="15" y="13"/>
                      <a:pt x="36" y="3"/>
                      <a:pt x="41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599" name="Google Shape;2599;p34"/>
              <p:cNvSpPr/>
              <p:nvPr/>
            </p:nvSpPr>
            <p:spPr>
              <a:xfrm>
                <a:off x="508475" y="1695225"/>
                <a:ext cx="10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" extrusionOk="0">
                    <a:moveTo>
                      <a:pt x="1" y="1"/>
                    </a:moveTo>
                    <a:lnTo>
                      <a:pt x="26" y="8"/>
                    </a:lnTo>
                    <a:lnTo>
                      <a:pt x="40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0" name="Google Shape;2600;p34"/>
              <p:cNvSpPr/>
              <p:nvPr/>
            </p:nvSpPr>
            <p:spPr>
              <a:xfrm>
                <a:off x="506575" y="1692675"/>
                <a:ext cx="26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3" extrusionOk="0">
                    <a:moveTo>
                      <a:pt x="46" y="1"/>
                    </a:moveTo>
                    <a:cubicBezTo>
                      <a:pt x="0" y="38"/>
                      <a:pt x="77" y="36"/>
                      <a:pt x="67" y="66"/>
                    </a:cubicBezTo>
                    <a:lnTo>
                      <a:pt x="56" y="73"/>
                    </a:lnTo>
                    <a:lnTo>
                      <a:pt x="104" y="61"/>
                    </a:lnTo>
                    <a:cubicBezTo>
                      <a:pt x="86" y="43"/>
                      <a:pt x="42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1" name="Google Shape;2601;p34"/>
              <p:cNvSpPr/>
              <p:nvPr/>
            </p:nvSpPr>
            <p:spPr>
              <a:xfrm>
                <a:off x="509350" y="1689775"/>
                <a:ext cx="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7" y="1"/>
                    </a:moveTo>
                    <a:cubicBezTo>
                      <a:pt x="8" y="8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6" y="9"/>
                      <a:pt x="19" y="20"/>
                    </a:cubicBezTo>
                    <a:lnTo>
                      <a:pt x="24" y="13"/>
                    </a:lnTo>
                    <a:cubicBezTo>
                      <a:pt x="21" y="10"/>
                      <a:pt x="19" y="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2" name="Google Shape;2602;p34"/>
              <p:cNvSpPr/>
              <p:nvPr/>
            </p:nvSpPr>
            <p:spPr>
              <a:xfrm>
                <a:off x="509925" y="16899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6" y="0"/>
                    </a:moveTo>
                    <a:cubicBezTo>
                      <a:pt x="5" y="0"/>
                      <a:pt x="3" y="2"/>
                      <a:pt x="1" y="6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3" name="Google Shape;2603;p34"/>
              <p:cNvSpPr/>
              <p:nvPr/>
            </p:nvSpPr>
            <p:spPr>
              <a:xfrm>
                <a:off x="508775" y="1688350"/>
                <a:ext cx="11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8" extrusionOk="0">
                    <a:moveTo>
                      <a:pt x="31" y="0"/>
                    </a:moveTo>
                    <a:cubicBezTo>
                      <a:pt x="20" y="0"/>
                      <a:pt x="12" y="10"/>
                      <a:pt x="0" y="23"/>
                    </a:cubicBezTo>
                    <a:lnTo>
                      <a:pt x="30" y="28"/>
                    </a:lnTo>
                    <a:cubicBezTo>
                      <a:pt x="40" y="19"/>
                      <a:pt x="35" y="5"/>
                      <a:pt x="47" y="5"/>
                    </a:cubicBezTo>
                    <a:cubicBezTo>
                      <a:pt x="41" y="1"/>
                      <a:pt x="36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4" name="Google Shape;2604;p34"/>
              <p:cNvSpPr/>
              <p:nvPr/>
            </p:nvSpPr>
            <p:spPr>
              <a:xfrm>
                <a:off x="507600" y="1689050"/>
                <a:ext cx="4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13" y="0"/>
                    </a:moveTo>
                    <a:cubicBezTo>
                      <a:pt x="10" y="0"/>
                      <a:pt x="7" y="1"/>
                      <a:pt x="1" y="2"/>
                    </a:cubicBezTo>
                    <a:lnTo>
                      <a:pt x="12" y="4"/>
                    </a:lnTo>
                    <a:cubicBezTo>
                      <a:pt x="16" y="3"/>
                      <a:pt x="18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5" name="Google Shape;2605;p34"/>
              <p:cNvSpPr/>
              <p:nvPr/>
            </p:nvSpPr>
            <p:spPr>
              <a:xfrm>
                <a:off x="507600" y="1689150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15" y="0"/>
                    </a:moveTo>
                    <a:cubicBezTo>
                      <a:pt x="10" y="5"/>
                      <a:pt x="1" y="12"/>
                      <a:pt x="4" y="12"/>
                    </a:cubicBezTo>
                    <a:cubicBezTo>
                      <a:pt x="6" y="12"/>
                      <a:pt x="12" y="10"/>
                      <a:pt x="24" y="5"/>
                    </a:cubicBezTo>
                    <a:lnTo>
                      <a:pt x="24" y="5"/>
                    </a:lnTo>
                    <a:cubicBezTo>
                      <a:pt x="16" y="9"/>
                      <a:pt x="16" y="9"/>
                      <a:pt x="20" y="9"/>
                    </a:cubicBezTo>
                    <a:cubicBezTo>
                      <a:pt x="22" y="9"/>
                      <a:pt x="25" y="9"/>
                      <a:pt x="29" y="9"/>
                    </a:cubicBezTo>
                    <a:cubicBezTo>
                      <a:pt x="32" y="9"/>
                      <a:pt x="36" y="9"/>
                      <a:pt x="40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6" name="Google Shape;2606;p34"/>
              <p:cNvSpPr/>
              <p:nvPr/>
            </p:nvSpPr>
            <p:spPr>
              <a:xfrm>
                <a:off x="507675" y="1689725"/>
                <a:ext cx="1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4" extrusionOk="0">
                    <a:moveTo>
                      <a:pt x="35" y="1"/>
                    </a:moveTo>
                    <a:cubicBezTo>
                      <a:pt x="31" y="13"/>
                      <a:pt x="29" y="25"/>
                      <a:pt x="10" y="25"/>
                    </a:cubicBezTo>
                    <a:cubicBezTo>
                      <a:pt x="7" y="25"/>
                      <a:pt x="4" y="24"/>
                      <a:pt x="0" y="24"/>
                    </a:cubicBezTo>
                    <a:lnTo>
                      <a:pt x="0" y="24"/>
                    </a:lnTo>
                    <a:cubicBezTo>
                      <a:pt x="8" y="31"/>
                      <a:pt x="16" y="33"/>
                      <a:pt x="23" y="33"/>
                    </a:cubicBezTo>
                    <a:cubicBezTo>
                      <a:pt x="41" y="33"/>
                      <a:pt x="53" y="17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7" name="Google Shape;2607;p34"/>
              <p:cNvSpPr/>
              <p:nvPr/>
            </p:nvSpPr>
            <p:spPr>
              <a:xfrm>
                <a:off x="506050" y="1693225"/>
                <a:ext cx="6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15" y="0"/>
                    </a:moveTo>
                    <a:cubicBezTo>
                      <a:pt x="13" y="0"/>
                      <a:pt x="12" y="1"/>
                      <a:pt x="9" y="2"/>
                    </a:cubicBezTo>
                    <a:lnTo>
                      <a:pt x="0" y="21"/>
                    </a:lnTo>
                    <a:lnTo>
                      <a:pt x="23" y="21"/>
                    </a:lnTo>
                    <a:cubicBezTo>
                      <a:pt x="13" y="21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8" name="Google Shape;2608;p34"/>
              <p:cNvSpPr/>
              <p:nvPr/>
            </p:nvSpPr>
            <p:spPr>
              <a:xfrm>
                <a:off x="506150" y="1686825"/>
                <a:ext cx="7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10"/>
                      <a:pt x="10" y="13"/>
                      <a:pt x="16" y="13"/>
                    </a:cubicBezTo>
                    <a:cubicBezTo>
                      <a:pt x="21" y="13"/>
                      <a:pt x="26" y="11"/>
                      <a:pt x="31" y="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09" name="Google Shape;2609;p34"/>
              <p:cNvSpPr/>
              <p:nvPr/>
            </p:nvSpPr>
            <p:spPr>
              <a:xfrm>
                <a:off x="506850" y="1689850"/>
                <a:ext cx="7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5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0" name="Google Shape;2610;p34"/>
              <p:cNvSpPr/>
              <p:nvPr/>
            </p:nvSpPr>
            <p:spPr>
              <a:xfrm>
                <a:off x="506325" y="1684400"/>
                <a:ext cx="1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8" extrusionOk="0">
                    <a:moveTo>
                      <a:pt x="49" y="0"/>
                    </a:moveTo>
                    <a:lnTo>
                      <a:pt x="1" y="7"/>
                    </a:lnTo>
                    <a:lnTo>
                      <a:pt x="17" y="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1" name="Google Shape;2611;p34"/>
              <p:cNvSpPr/>
              <p:nvPr/>
            </p:nvSpPr>
            <p:spPr>
              <a:xfrm>
                <a:off x="505475" y="1682575"/>
                <a:ext cx="14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4" extrusionOk="0">
                    <a:moveTo>
                      <a:pt x="24" y="1"/>
                    </a:moveTo>
                    <a:cubicBezTo>
                      <a:pt x="16" y="1"/>
                      <a:pt x="8" y="2"/>
                      <a:pt x="0" y="4"/>
                    </a:cubicBezTo>
                    <a:cubicBezTo>
                      <a:pt x="16" y="6"/>
                      <a:pt x="21" y="18"/>
                      <a:pt x="14" y="43"/>
                    </a:cubicBezTo>
                    <a:cubicBezTo>
                      <a:pt x="39" y="34"/>
                      <a:pt x="39" y="8"/>
                      <a:pt x="58" y="8"/>
                    </a:cubicBezTo>
                    <a:cubicBezTo>
                      <a:pt x="47" y="3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2" name="Google Shape;2612;p34"/>
              <p:cNvSpPr/>
              <p:nvPr/>
            </p:nvSpPr>
            <p:spPr>
              <a:xfrm>
                <a:off x="504600" y="1682650"/>
                <a:ext cx="9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" extrusionOk="0">
                    <a:moveTo>
                      <a:pt x="35" y="1"/>
                    </a:moveTo>
                    <a:cubicBezTo>
                      <a:pt x="23" y="1"/>
                      <a:pt x="12" y="1"/>
                      <a:pt x="0" y="3"/>
                    </a:cubicBezTo>
                    <a:cubicBezTo>
                      <a:pt x="12" y="3"/>
                      <a:pt x="23" y="3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3" name="Google Shape;2613;p34"/>
              <p:cNvSpPr/>
              <p:nvPr/>
            </p:nvSpPr>
            <p:spPr>
              <a:xfrm>
                <a:off x="505700" y="1685275"/>
                <a:ext cx="6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3" extrusionOk="0">
                    <a:moveTo>
                      <a:pt x="26" y="0"/>
                    </a:moveTo>
                    <a:lnTo>
                      <a:pt x="0" y="26"/>
                    </a:lnTo>
                    <a:lnTo>
                      <a:pt x="5" y="33"/>
                    </a:lnTo>
                    <a:cubicBezTo>
                      <a:pt x="12" y="28"/>
                      <a:pt x="26" y="14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4" name="Google Shape;2614;p34"/>
              <p:cNvSpPr/>
              <p:nvPr/>
            </p:nvSpPr>
            <p:spPr>
              <a:xfrm>
                <a:off x="505475" y="168555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0" y="1"/>
                    </a:moveTo>
                    <a:lnTo>
                      <a:pt x="9" y="17"/>
                    </a:lnTo>
                    <a:cubicBezTo>
                      <a:pt x="5" y="8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5" name="Google Shape;2615;p34"/>
              <p:cNvSpPr/>
              <p:nvPr/>
            </p:nvSpPr>
            <p:spPr>
              <a:xfrm>
                <a:off x="505750" y="1686075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2" y="2"/>
                      <a:pt x="1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6" name="Google Shape;2616;p34"/>
              <p:cNvSpPr/>
              <p:nvPr/>
            </p:nvSpPr>
            <p:spPr>
              <a:xfrm>
                <a:off x="504425" y="1688400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51" y="0"/>
                    </a:moveTo>
                    <a:cubicBezTo>
                      <a:pt x="30" y="0"/>
                      <a:pt x="10" y="2"/>
                      <a:pt x="0" y="26"/>
                    </a:cubicBezTo>
                    <a:cubicBezTo>
                      <a:pt x="23" y="21"/>
                      <a:pt x="33" y="7"/>
                      <a:pt x="58" y="3"/>
                    </a:cubicBezTo>
                    <a:lnTo>
                      <a:pt x="61" y="0"/>
                    </a:lnTo>
                    <a:cubicBezTo>
                      <a:pt x="57" y="0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7" name="Google Shape;2617;p34"/>
              <p:cNvSpPr/>
              <p:nvPr/>
            </p:nvSpPr>
            <p:spPr>
              <a:xfrm>
                <a:off x="505050" y="1686950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1" y="0"/>
                    </a:moveTo>
                    <a:lnTo>
                      <a:pt x="5" y="21"/>
                    </a:lnTo>
                    <a:cubicBezTo>
                      <a:pt x="15" y="17"/>
                      <a:pt x="24" y="5"/>
                      <a:pt x="36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8" name="Google Shape;2618;p34"/>
              <p:cNvSpPr/>
              <p:nvPr/>
            </p:nvSpPr>
            <p:spPr>
              <a:xfrm>
                <a:off x="504650" y="1686725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4" y="0"/>
                    </a:moveTo>
                    <a:lnTo>
                      <a:pt x="1" y="7"/>
                    </a:lnTo>
                    <a:lnTo>
                      <a:pt x="17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19" name="Google Shape;2619;p34"/>
              <p:cNvSpPr/>
              <p:nvPr/>
            </p:nvSpPr>
            <p:spPr>
              <a:xfrm>
                <a:off x="503675" y="16836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cubicBezTo>
                      <a:pt x="0" y="5"/>
                      <a:pt x="2" y="10"/>
                      <a:pt x="7" y="14"/>
                    </a:cubicBezTo>
                    <a:lnTo>
                      <a:pt x="12" y="7"/>
                    </a:lnTo>
                    <a:cubicBezTo>
                      <a:pt x="7" y="5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0" name="Google Shape;2620;p34"/>
              <p:cNvSpPr/>
              <p:nvPr/>
            </p:nvSpPr>
            <p:spPr>
              <a:xfrm>
                <a:off x="503850" y="168392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9" y="0"/>
                    </a:moveTo>
                    <a:cubicBezTo>
                      <a:pt x="6" y="0"/>
                      <a:pt x="1" y="3"/>
                      <a:pt x="0" y="3"/>
                    </a:cubicBezTo>
                    <a:cubicBezTo>
                      <a:pt x="0" y="8"/>
                      <a:pt x="2" y="10"/>
                      <a:pt x="5" y="15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1" name="Google Shape;2621;p34"/>
              <p:cNvSpPr/>
              <p:nvPr/>
            </p:nvSpPr>
            <p:spPr>
              <a:xfrm>
                <a:off x="504950" y="1684975"/>
                <a:ext cx="1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2" y="1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2" name="Google Shape;2622;p34"/>
              <p:cNvSpPr/>
              <p:nvPr/>
            </p:nvSpPr>
            <p:spPr>
              <a:xfrm>
                <a:off x="501700" y="16815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1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3" name="Google Shape;2623;p34"/>
              <p:cNvSpPr/>
              <p:nvPr/>
            </p:nvSpPr>
            <p:spPr>
              <a:xfrm>
                <a:off x="504025" y="1684575"/>
                <a:ext cx="2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7" y="0"/>
                    </a:moveTo>
                    <a:lnTo>
                      <a:pt x="0" y="7"/>
                    </a:lnTo>
                    <a:cubicBezTo>
                      <a:pt x="0" y="7"/>
                      <a:pt x="2" y="12"/>
                      <a:pt x="5" y="12"/>
                    </a:cubicBezTo>
                    <a:lnTo>
                      <a:pt x="7" y="3"/>
                    </a:lnTo>
                    <a:cubicBezTo>
                      <a:pt x="7" y="3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4" name="Google Shape;2624;p34"/>
              <p:cNvSpPr/>
              <p:nvPr/>
            </p:nvSpPr>
            <p:spPr>
              <a:xfrm>
                <a:off x="504250" y="168467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10" y="6"/>
                    </a:lnTo>
                    <a:cubicBezTo>
                      <a:pt x="7" y="6"/>
                      <a:pt x="7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5" name="Google Shape;2625;p34"/>
              <p:cNvSpPr/>
              <p:nvPr/>
            </p:nvSpPr>
            <p:spPr>
              <a:xfrm>
                <a:off x="503600" y="1682350"/>
                <a:ext cx="4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7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3" y="11"/>
                      <a:pt x="3" y="17"/>
                      <a:pt x="1" y="27"/>
                    </a:cubicBezTo>
                    <a:cubicBezTo>
                      <a:pt x="7" y="16"/>
                      <a:pt x="15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6" name="Google Shape;2626;p34"/>
              <p:cNvSpPr/>
              <p:nvPr/>
            </p:nvSpPr>
            <p:spPr>
              <a:xfrm>
                <a:off x="505125" y="16846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7" name="Google Shape;2627;p34"/>
              <p:cNvSpPr/>
              <p:nvPr/>
            </p:nvSpPr>
            <p:spPr>
              <a:xfrm>
                <a:off x="504475" y="1684750"/>
                <a:ext cx="6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8" extrusionOk="0">
                    <a:moveTo>
                      <a:pt x="26" y="0"/>
                    </a:moveTo>
                    <a:cubicBezTo>
                      <a:pt x="17" y="0"/>
                      <a:pt x="10" y="0"/>
                      <a:pt x="1" y="3"/>
                    </a:cubicBezTo>
                    <a:cubicBezTo>
                      <a:pt x="8" y="5"/>
                      <a:pt x="15" y="7"/>
                      <a:pt x="21" y="7"/>
                    </a:cubicBezTo>
                    <a:cubicBezTo>
                      <a:pt x="21" y="5"/>
                      <a:pt x="24" y="3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8" name="Google Shape;2628;p34"/>
              <p:cNvSpPr/>
              <p:nvPr/>
            </p:nvSpPr>
            <p:spPr>
              <a:xfrm>
                <a:off x="496825" y="1681675"/>
                <a:ext cx="49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33" extrusionOk="0">
                    <a:moveTo>
                      <a:pt x="195" y="0"/>
                    </a:moveTo>
                    <a:cubicBezTo>
                      <a:pt x="184" y="12"/>
                      <a:pt x="169" y="17"/>
                      <a:pt x="153" y="17"/>
                    </a:cubicBezTo>
                    <a:cubicBezTo>
                      <a:pt x="150" y="17"/>
                      <a:pt x="147" y="17"/>
                      <a:pt x="144" y="17"/>
                    </a:cubicBezTo>
                    <a:cubicBezTo>
                      <a:pt x="137" y="33"/>
                      <a:pt x="144" y="77"/>
                      <a:pt x="110" y="82"/>
                    </a:cubicBezTo>
                    <a:cubicBezTo>
                      <a:pt x="79" y="75"/>
                      <a:pt x="105" y="61"/>
                      <a:pt x="107" y="40"/>
                    </a:cubicBezTo>
                    <a:lnTo>
                      <a:pt x="107" y="40"/>
                    </a:lnTo>
                    <a:cubicBezTo>
                      <a:pt x="84" y="72"/>
                      <a:pt x="40" y="56"/>
                      <a:pt x="1" y="100"/>
                    </a:cubicBezTo>
                    <a:lnTo>
                      <a:pt x="31" y="100"/>
                    </a:lnTo>
                    <a:cubicBezTo>
                      <a:pt x="24" y="107"/>
                      <a:pt x="8" y="112"/>
                      <a:pt x="5" y="121"/>
                    </a:cubicBezTo>
                    <a:cubicBezTo>
                      <a:pt x="17" y="111"/>
                      <a:pt x="32" y="105"/>
                      <a:pt x="43" y="105"/>
                    </a:cubicBezTo>
                    <a:cubicBezTo>
                      <a:pt x="56" y="105"/>
                      <a:pt x="64" y="113"/>
                      <a:pt x="56" y="133"/>
                    </a:cubicBezTo>
                    <a:cubicBezTo>
                      <a:pt x="86" y="130"/>
                      <a:pt x="161" y="54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29" name="Google Shape;2629;p34"/>
              <p:cNvSpPr/>
              <p:nvPr/>
            </p:nvSpPr>
            <p:spPr>
              <a:xfrm>
                <a:off x="501800" y="1681300"/>
                <a:ext cx="107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51" extrusionOk="0">
                    <a:moveTo>
                      <a:pt x="35" y="1"/>
                    </a:moveTo>
                    <a:cubicBezTo>
                      <a:pt x="23" y="1"/>
                      <a:pt x="11" y="5"/>
                      <a:pt x="1" y="13"/>
                    </a:cubicBezTo>
                    <a:lnTo>
                      <a:pt x="26" y="46"/>
                    </a:lnTo>
                    <a:lnTo>
                      <a:pt x="22" y="48"/>
                    </a:lnTo>
                    <a:lnTo>
                      <a:pt x="31" y="50"/>
                    </a:lnTo>
                    <a:cubicBezTo>
                      <a:pt x="29" y="34"/>
                      <a:pt x="33" y="15"/>
                      <a:pt x="43" y="2"/>
                    </a:cubicBezTo>
                    <a:cubicBezTo>
                      <a:pt x="40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0" name="Google Shape;2630;p34"/>
              <p:cNvSpPr/>
              <p:nvPr/>
            </p:nvSpPr>
            <p:spPr>
              <a:xfrm>
                <a:off x="501175" y="1682550"/>
                <a:ext cx="2525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1" extrusionOk="0">
                    <a:moveTo>
                      <a:pt x="58" y="0"/>
                    </a:moveTo>
                    <a:cubicBezTo>
                      <a:pt x="56" y="12"/>
                      <a:pt x="65" y="19"/>
                      <a:pt x="82" y="30"/>
                    </a:cubicBezTo>
                    <a:cubicBezTo>
                      <a:pt x="49" y="47"/>
                      <a:pt x="24" y="42"/>
                      <a:pt x="0" y="74"/>
                    </a:cubicBezTo>
                    <a:cubicBezTo>
                      <a:pt x="6" y="79"/>
                      <a:pt x="11" y="81"/>
                      <a:pt x="16" y="81"/>
                    </a:cubicBezTo>
                    <a:cubicBezTo>
                      <a:pt x="29" y="81"/>
                      <a:pt x="42" y="70"/>
                      <a:pt x="58" y="70"/>
                    </a:cubicBezTo>
                    <a:cubicBezTo>
                      <a:pt x="24" y="47"/>
                      <a:pt x="82" y="67"/>
                      <a:pt x="77" y="33"/>
                    </a:cubicBezTo>
                    <a:lnTo>
                      <a:pt x="77" y="33"/>
                    </a:lnTo>
                    <a:cubicBezTo>
                      <a:pt x="86" y="35"/>
                      <a:pt x="93" y="37"/>
                      <a:pt x="100" y="44"/>
                    </a:cubicBezTo>
                    <a:cubicBezTo>
                      <a:pt x="98" y="36"/>
                      <a:pt x="98" y="28"/>
                      <a:pt x="99" y="20"/>
                    </a:cubicBezTo>
                    <a:lnTo>
                      <a:pt x="99" y="20"/>
                    </a:lnTo>
                    <a:cubicBezTo>
                      <a:pt x="98" y="23"/>
                      <a:pt x="97" y="24"/>
                      <a:pt x="96" y="24"/>
                    </a:cubicBezTo>
                    <a:cubicBezTo>
                      <a:pt x="96" y="24"/>
                      <a:pt x="96" y="24"/>
                      <a:pt x="96" y="23"/>
                    </a:cubicBezTo>
                    <a:cubicBezTo>
                      <a:pt x="91" y="26"/>
                      <a:pt x="86" y="28"/>
                      <a:pt x="84" y="30"/>
                    </a:cubicBezTo>
                    <a:cubicBezTo>
                      <a:pt x="83" y="23"/>
                      <a:pt x="84" y="21"/>
                      <a:pt x="87" y="21"/>
                    </a:cubicBezTo>
                    <a:cubicBezTo>
                      <a:pt x="89" y="21"/>
                      <a:pt x="92" y="22"/>
                      <a:pt x="96" y="23"/>
                    </a:cubicBezTo>
                    <a:lnTo>
                      <a:pt x="99" y="19"/>
                    </a:lnTo>
                    <a:lnTo>
                      <a:pt x="99" y="19"/>
                    </a:lnTo>
                    <a:cubicBezTo>
                      <a:pt x="99" y="20"/>
                      <a:pt x="99" y="20"/>
                      <a:pt x="99" y="20"/>
                    </a:cubicBezTo>
                    <a:lnTo>
                      <a:pt x="99" y="20"/>
                    </a:lnTo>
                    <a:cubicBezTo>
                      <a:pt x="100" y="20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99" y="19"/>
                    </a:lnTo>
                    <a:lnTo>
                      <a:pt x="99" y="19"/>
                    </a:lnTo>
                    <a:cubicBezTo>
                      <a:pt x="100" y="19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100" y="19"/>
                    </a:lnTo>
                    <a:lnTo>
                      <a:pt x="100" y="16"/>
                    </a:lnTo>
                    <a:cubicBezTo>
                      <a:pt x="100" y="17"/>
                      <a:pt x="100" y="18"/>
                      <a:pt x="100" y="19"/>
                    </a:cubicBezTo>
                    <a:lnTo>
                      <a:pt x="100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1" name="Google Shape;2631;p34"/>
              <p:cNvSpPr/>
              <p:nvPr/>
            </p:nvSpPr>
            <p:spPr>
              <a:xfrm>
                <a:off x="502450" y="16895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5" y="3"/>
                      <a:pt x="0" y="3"/>
                      <a:pt x="5" y="7"/>
                    </a:cubicBezTo>
                    <a:cubicBezTo>
                      <a:pt x="5" y="5"/>
                      <a:pt x="7" y="3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2" name="Google Shape;2632;p34"/>
              <p:cNvSpPr/>
              <p:nvPr/>
            </p:nvSpPr>
            <p:spPr>
              <a:xfrm>
                <a:off x="502675" y="1687525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6" y="1"/>
                    </a:moveTo>
                    <a:lnTo>
                      <a:pt x="66" y="1"/>
                    </a:lnTo>
                    <a:cubicBezTo>
                      <a:pt x="42" y="19"/>
                      <a:pt x="22" y="40"/>
                      <a:pt x="3" y="61"/>
                    </a:cubicBezTo>
                    <a:cubicBezTo>
                      <a:pt x="7" y="61"/>
                      <a:pt x="12" y="60"/>
                      <a:pt x="16" y="60"/>
                    </a:cubicBezTo>
                    <a:cubicBezTo>
                      <a:pt x="20" y="60"/>
                      <a:pt x="24" y="61"/>
                      <a:pt x="24" y="65"/>
                    </a:cubicBezTo>
                    <a:cubicBezTo>
                      <a:pt x="22" y="77"/>
                      <a:pt x="10" y="72"/>
                      <a:pt x="1" y="79"/>
                    </a:cubicBezTo>
                    <a:cubicBezTo>
                      <a:pt x="3" y="79"/>
                      <a:pt x="5" y="79"/>
                      <a:pt x="7" y="79"/>
                    </a:cubicBezTo>
                    <a:cubicBezTo>
                      <a:pt x="19" y="79"/>
                      <a:pt x="34" y="78"/>
                      <a:pt x="38" y="59"/>
                    </a:cubicBezTo>
                    <a:lnTo>
                      <a:pt x="33" y="59"/>
                    </a:lnTo>
                    <a:cubicBezTo>
                      <a:pt x="38" y="38"/>
                      <a:pt x="49" y="17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3" name="Google Shape;2633;p34"/>
              <p:cNvSpPr/>
              <p:nvPr/>
            </p:nvSpPr>
            <p:spPr>
              <a:xfrm>
                <a:off x="501650" y="1685950"/>
                <a:ext cx="12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2" extrusionOk="0">
                    <a:moveTo>
                      <a:pt x="14" y="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14" y="20"/>
                    </a:lnTo>
                    <a:cubicBezTo>
                      <a:pt x="16" y="26"/>
                      <a:pt x="20" y="28"/>
                      <a:pt x="24" y="28"/>
                    </a:cubicBezTo>
                    <a:cubicBezTo>
                      <a:pt x="31" y="28"/>
                      <a:pt x="41" y="19"/>
                      <a:pt x="49" y="15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4" name="Google Shape;2634;p34"/>
              <p:cNvSpPr/>
              <p:nvPr/>
            </p:nvSpPr>
            <p:spPr>
              <a:xfrm>
                <a:off x="501475" y="1680700"/>
                <a:ext cx="14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1" extrusionOk="0">
                    <a:moveTo>
                      <a:pt x="56" y="0"/>
                    </a:moveTo>
                    <a:lnTo>
                      <a:pt x="0" y="19"/>
                    </a:lnTo>
                    <a:lnTo>
                      <a:pt x="23" y="2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5" name="Google Shape;2635;p34"/>
              <p:cNvSpPr/>
              <p:nvPr/>
            </p:nvSpPr>
            <p:spPr>
              <a:xfrm>
                <a:off x="501175" y="16800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26" y="0"/>
                    </a:moveTo>
                    <a:lnTo>
                      <a:pt x="3" y="5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6" name="Google Shape;2636;p34"/>
              <p:cNvSpPr/>
              <p:nvPr/>
            </p:nvSpPr>
            <p:spPr>
              <a:xfrm>
                <a:off x="468325" y="1639100"/>
                <a:ext cx="3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lnTo>
                      <a:pt x="14" y="9"/>
                    </a:lnTo>
                    <a:cubicBezTo>
                      <a:pt x="9" y="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7" name="Google Shape;2637;p34"/>
              <p:cNvSpPr/>
              <p:nvPr/>
            </p:nvSpPr>
            <p:spPr>
              <a:xfrm>
                <a:off x="482275" y="1664300"/>
                <a:ext cx="11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40" y="1"/>
                    </a:moveTo>
                    <a:cubicBezTo>
                      <a:pt x="39" y="1"/>
                      <a:pt x="35" y="2"/>
                      <a:pt x="29" y="7"/>
                    </a:cubicBezTo>
                    <a:lnTo>
                      <a:pt x="1" y="30"/>
                    </a:lnTo>
                    <a:cubicBezTo>
                      <a:pt x="10" y="32"/>
                      <a:pt x="12" y="39"/>
                      <a:pt x="8" y="46"/>
                    </a:cubicBezTo>
                    <a:cubicBezTo>
                      <a:pt x="22" y="26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8" name="Google Shape;2638;p34"/>
              <p:cNvSpPr/>
              <p:nvPr/>
            </p:nvSpPr>
            <p:spPr>
              <a:xfrm>
                <a:off x="471100" y="1653675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0" y="1"/>
                    </a:moveTo>
                    <a:cubicBezTo>
                      <a:pt x="7" y="1"/>
                      <a:pt x="3" y="3"/>
                      <a:pt x="0" y="5"/>
                    </a:cubicBezTo>
                    <a:lnTo>
                      <a:pt x="35" y="10"/>
                    </a:lnTo>
                    <a:cubicBezTo>
                      <a:pt x="28" y="5"/>
                      <a:pt x="19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39" name="Google Shape;2639;p34"/>
              <p:cNvSpPr/>
              <p:nvPr/>
            </p:nvSpPr>
            <p:spPr>
              <a:xfrm>
                <a:off x="472775" y="1627725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4" y="0"/>
                    </a:moveTo>
                    <a:cubicBezTo>
                      <a:pt x="1" y="14"/>
                      <a:pt x="21" y="19"/>
                      <a:pt x="35" y="3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0" name="Google Shape;2640;p34"/>
              <p:cNvSpPr/>
              <p:nvPr/>
            </p:nvSpPr>
            <p:spPr>
              <a:xfrm>
                <a:off x="491450" y="1672875"/>
                <a:ext cx="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3" extrusionOk="0">
                    <a:moveTo>
                      <a:pt x="2" y="0"/>
                    </a:moveTo>
                    <a:cubicBezTo>
                      <a:pt x="4" y="19"/>
                      <a:pt x="0" y="43"/>
                      <a:pt x="8" y="43"/>
                    </a:cubicBezTo>
                    <a:cubicBezTo>
                      <a:pt x="10" y="43"/>
                      <a:pt x="14" y="40"/>
                      <a:pt x="19" y="35"/>
                    </a:cubicBezTo>
                    <a:cubicBezTo>
                      <a:pt x="16" y="23"/>
                      <a:pt x="12" y="9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1" name="Google Shape;2641;p34"/>
              <p:cNvSpPr/>
              <p:nvPr/>
            </p:nvSpPr>
            <p:spPr>
              <a:xfrm>
                <a:off x="477350" y="1641275"/>
                <a:ext cx="5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8"/>
                      <a:pt x="12" y="12"/>
                      <a:pt x="19" y="15"/>
                    </a:cubicBezTo>
                    <a:cubicBezTo>
                      <a:pt x="15" y="8"/>
                      <a:pt x="10" y="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2" name="Google Shape;2642;p34"/>
              <p:cNvSpPr/>
              <p:nvPr/>
            </p:nvSpPr>
            <p:spPr>
              <a:xfrm>
                <a:off x="490925" y="16723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15" y="1"/>
                    </a:moveTo>
                    <a:cubicBezTo>
                      <a:pt x="11" y="1"/>
                      <a:pt x="7" y="3"/>
                      <a:pt x="0" y="7"/>
                    </a:cubicBezTo>
                    <a:lnTo>
                      <a:pt x="0" y="16"/>
                    </a:lnTo>
                    <a:cubicBezTo>
                      <a:pt x="4" y="16"/>
                      <a:pt x="7" y="16"/>
                      <a:pt x="10" y="16"/>
                    </a:cubicBezTo>
                    <a:cubicBezTo>
                      <a:pt x="15" y="16"/>
                      <a:pt x="19" y="17"/>
                      <a:pt x="23" y="21"/>
                    </a:cubicBezTo>
                    <a:cubicBezTo>
                      <a:pt x="23" y="10"/>
                      <a:pt x="22" y="1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3" name="Google Shape;2643;p34"/>
              <p:cNvSpPr/>
              <p:nvPr/>
            </p:nvSpPr>
            <p:spPr>
              <a:xfrm>
                <a:off x="499100" y="1608325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2" y="1"/>
                      <a:pt x="2" y="2"/>
                      <a:pt x="0" y="2"/>
                    </a:cubicBezTo>
                    <a:lnTo>
                      <a:pt x="7" y="2"/>
                    </a:ln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4" name="Google Shape;2644;p34"/>
              <p:cNvSpPr/>
              <p:nvPr/>
            </p:nvSpPr>
            <p:spPr>
              <a:xfrm>
                <a:off x="511850" y="160517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5" y="5"/>
                      <a:pt x="2" y="10"/>
                      <a:pt x="0" y="14"/>
                    </a:cubicBezTo>
                    <a:cubicBezTo>
                      <a:pt x="2" y="14"/>
                      <a:pt x="5" y="1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5" name="Google Shape;2645;p34"/>
              <p:cNvSpPr/>
              <p:nvPr/>
            </p:nvSpPr>
            <p:spPr>
              <a:xfrm>
                <a:off x="498050" y="167720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6" name="Google Shape;2646;p34"/>
              <p:cNvSpPr/>
              <p:nvPr/>
            </p:nvSpPr>
            <p:spPr>
              <a:xfrm>
                <a:off x="496125" y="16804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3"/>
                      <a:pt x="5" y="5"/>
                      <a:pt x="1" y="10"/>
                    </a:cubicBezTo>
                    <a:cubicBezTo>
                      <a:pt x="5" y="5"/>
                      <a:pt x="10" y="3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7" name="Google Shape;2647;p34"/>
              <p:cNvSpPr/>
              <p:nvPr/>
            </p:nvSpPr>
            <p:spPr>
              <a:xfrm>
                <a:off x="485875" y="1675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5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8" name="Google Shape;2648;p34"/>
              <p:cNvSpPr/>
              <p:nvPr/>
            </p:nvSpPr>
            <p:spPr>
              <a:xfrm>
                <a:off x="498275" y="1677375"/>
                <a:ext cx="3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" y="1"/>
                    </a:moveTo>
                    <a:cubicBezTo>
                      <a:pt x="3" y="3"/>
                      <a:pt x="5" y="6"/>
                      <a:pt x="5" y="8"/>
                    </a:cubicBezTo>
                    <a:cubicBezTo>
                      <a:pt x="10" y="6"/>
                      <a:pt x="1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49" name="Google Shape;2649;p34"/>
              <p:cNvSpPr/>
              <p:nvPr/>
            </p:nvSpPr>
            <p:spPr>
              <a:xfrm>
                <a:off x="497750" y="167702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lnTo>
                      <a:pt x="2" y="2"/>
                    </a:lnTo>
                    <a:lnTo>
                      <a:pt x="2" y="2"/>
                    </a:lnTo>
                    <a:cubicBezTo>
                      <a:pt x="2" y="2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6" y="4"/>
                      <a:pt x="8" y="9"/>
                      <a:pt x="10" y="13"/>
                    </a:cubicBezTo>
                    <a:cubicBezTo>
                      <a:pt x="10" y="10"/>
                      <a:pt x="10" y="8"/>
                      <a:pt x="1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0" name="Google Shape;2650;p34"/>
              <p:cNvSpPr/>
              <p:nvPr/>
            </p:nvSpPr>
            <p:spPr>
              <a:xfrm>
                <a:off x="488600" y="1619950"/>
                <a:ext cx="1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3" y="1"/>
                    </a:moveTo>
                    <a:cubicBezTo>
                      <a:pt x="2" y="1"/>
                      <a:pt x="2" y="4"/>
                      <a:pt x="0" y="10"/>
                    </a:cubicBezTo>
                    <a:lnTo>
                      <a:pt x="5" y="12"/>
                    </a:lnTo>
                    <a:cubicBezTo>
                      <a:pt x="4" y="4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1" name="Google Shape;2651;p34"/>
              <p:cNvSpPr/>
              <p:nvPr/>
            </p:nvSpPr>
            <p:spPr>
              <a:xfrm>
                <a:off x="471450" y="166580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2" name="Google Shape;2652;p34"/>
              <p:cNvSpPr/>
              <p:nvPr/>
            </p:nvSpPr>
            <p:spPr>
              <a:xfrm>
                <a:off x="470400" y="1664400"/>
                <a:ext cx="33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57" extrusionOk="0">
                    <a:moveTo>
                      <a:pt x="133" y="1"/>
                    </a:moveTo>
                    <a:lnTo>
                      <a:pt x="0" y="40"/>
                    </a:lnTo>
                    <a:cubicBezTo>
                      <a:pt x="12" y="38"/>
                      <a:pt x="20" y="38"/>
                      <a:pt x="27" y="38"/>
                    </a:cubicBezTo>
                    <a:cubicBezTo>
                      <a:pt x="48" y="38"/>
                      <a:pt x="46" y="46"/>
                      <a:pt x="45" y="56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3" name="Google Shape;2653;p34"/>
              <p:cNvSpPr/>
              <p:nvPr/>
            </p:nvSpPr>
            <p:spPr>
              <a:xfrm>
                <a:off x="495500" y="1676575"/>
                <a:ext cx="60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8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1" y="11"/>
                      <a:pt x="0" y="17"/>
                      <a:pt x="8" y="17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9" y="14"/>
                      <a:pt x="21" y="12"/>
                      <a:pt x="23" y="5"/>
                    </a:cubicBezTo>
                    <a:lnTo>
                      <a:pt x="23" y="5"/>
                    </a:lnTo>
                    <a:cubicBezTo>
                      <a:pt x="21" y="7"/>
                      <a:pt x="19" y="8"/>
                      <a:pt x="16" y="8"/>
                    </a:cubicBezTo>
                    <a:cubicBezTo>
                      <a:pt x="12" y="8"/>
                      <a:pt x="8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4" name="Google Shape;2654;p34"/>
              <p:cNvSpPr/>
              <p:nvPr/>
            </p:nvSpPr>
            <p:spPr>
              <a:xfrm>
                <a:off x="464600" y="1601300"/>
                <a:ext cx="483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6" extrusionOk="0">
                    <a:moveTo>
                      <a:pt x="1352" y="319"/>
                    </a:moveTo>
                    <a:lnTo>
                      <a:pt x="1350" y="320"/>
                    </a:lnTo>
                    <a:cubicBezTo>
                      <a:pt x="1350" y="320"/>
                      <a:pt x="1350" y="320"/>
                      <a:pt x="1351" y="320"/>
                    </a:cubicBezTo>
                    <a:cubicBezTo>
                      <a:pt x="1351" y="320"/>
                      <a:pt x="1352" y="320"/>
                      <a:pt x="1352" y="319"/>
                    </a:cubicBezTo>
                    <a:close/>
                    <a:moveTo>
                      <a:pt x="1493" y="711"/>
                    </a:moveTo>
                    <a:cubicBezTo>
                      <a:pt x="1494" y="712"/>
                      <a:pt x="1496" y="713"/>
                      <a:pt x="1498" y="714"/>
                    </a:cubicBezTo>
                    <a:cubicBezTo>
                      <a:pt x="1496" y="713"/>
                      <a:pt x="1495" y="712"/>
                      <a:pt x="1493" y="711"/>
                    </a:cubicBezTo>
                    <a:close/>
                    <a:moveTo>
                      <a:pt x="709" y="765"/>
                    </a:moveTo>
                    <a:cubicBezTo>
                      <a:pt x="709" y="766"/>
                      <a:pt x="708" y="767"/>
                      <a:pt x="708" y="767"/>
                    </a:cubicBezTo>
                    <a:cubicBezTo>
                      <a:pt x="708" y="767"/>
                      <a:pt x="709" y="766"/>
                      <a:pt x="709" y="765"/>
                    </a:cubicBezTo>
                    <a:close/>
                    <a:moveTo>
                      <a:pt x="1177" y="921"/>
                    </a:moveTo>
                    <a:lnTo>
                      <a:pt x="1177" y="921"/>
                    </a:lnTo>
                    <a:cubicBezTo>
                      <a:pt x="1176" y="921"/>
                      <a:pt x="1176" y="922"/>
                      <a:pt x="1176" y="923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79" y="923"/>
                      <a:pt x="1178" y="922"/>
                      <a:pt x="1177" y="921"/>
                    </a:cubicBezTo>
                    <a:close/>
                    <a:moveTo>
                      <a:pt x="460" y="960"/>
                    </a:moveTo>
                    <a:lnTo>
                      <a:pt x="460" y="960"/>
                    </a:lnTo>
                    <a:cubicBezTo>
                      <a:pt x="460" y="960"/>
                      <a:pt x="460" y="961"/>
                      <a:pt x="460" y="961"/>
                    </a:cubicBezTo>
                    <a:lnTo>
                      <a:pt x="460" y="961"/>
                    </a:lnTo>
                    <a:lnTo>
                      <a:pt x="460" y="960"/>
                    </a:lnTo>
                    <a:close/>
                    <a:moveTo>
                      <a:pt x="181" y="1477"/>
                    </a:moveTo>
                    <a:lnTo>
                      <a:pt x="181" y="1477"/>
                    </a:lnTo>
                    <a:cubicBezTo>
                      <a:pt x="180" y="1478"/>
                      <a:pt x="180" y="1480"/>
                      <a:pt x="180" y="1482"/>
                    </a:cubicBezTo>
                    <a:lnTo>
                      <a:pt x="180" y="1482"/>
                    </a:lnTo>
                    <a:lnTo>
                      <a:pt x="181" y="1477"/>
                    </a:lnTo>
                    <a:close/>
                    <a:moveTo>
                      <a:pt x="120" y="1601"/>
                    </a:moveTo>
                    <a:lnTo>
                      <a:pt x="120" y="1601"/>
                    </a:lnTo>
                    <a:cubicBezTo>
                      <a:pt x="118" y="1601"/>
                      <a:pt x="117" y="1602"/>
                      <a:pt x="117" y="1603"/>
                    </a:cubicBezTo>
                    <a:lnTo>
                      <a:pt x="117" y="1603"/>
                    </a:lnTo>
                    <a:cubicBezTo>
                      <a:pt x="118" y="1602"/>
                      <a:pt x="119" y="1601"/>
                      <a:pt x="120" y="1601"/>
                    </a:cubicBezTo>
                    <a:close/>
                    <a:moveTo>
                      <a:pt x="90" y="1581"/>
                    </a:moveTo>
                    <a:cubicBezTo>
                      <a:pt x="30" y="1581"/>
                      <a:pt x="45" y="1605"/>
                      <a:pt x="1" y="1623"/>
                    </a:cubicBezTo>
                    <a:cubicBezTo>
                      <a:pt x="12" y="1621"/>
                      <a:pt x="51" y="1610"/>
                      <a:pt x="85" y="1610"/>
                    </a:cubicBezTo>
                    <a:cubicBezTo>
                      <a:pt x="101" y="1610"/>
                      <a:pt x="116" y="1613"/>
                      <a:pt x="125" y="1621"/>
                    </a:cubicBezTo>
                    <a:lnTo>
                      <a:pt x="125" y="1621"/>
                    </a:lnTo>
                    <a:cubicBezTo>
                      <a:pt x="120" y="1615"/>
                      <a:pt x="114" y="1607"/>
                      <a:pt x="117" y="1603"/>
                    </a:cubicBezTo>
                    <a:lnTo>
                      <a:pt x="117" y="1603"/>
                    </a:lnTo>
                    <a:cubicBezTo>
                      <a:pt x="113" y="1605"/>
                      <a:pt x="110" y="1607"/>
                      <a:pt x="105" y="1609"/>
                    </a:cubicBezTo>
                    <a:lnTo>
                      <a:pt x="98" y="1581"/>
                    </a:lnTo>
                    <a:cubicBezTo>
                      <a:pt x="95" y="1581"/>
                      <a:pt x="92" y="1581"/>
                      <a:pt x="90" y="1581"/>
                    </a:cubicBezTo>
                    <a:close/>
                    <a:moveTo>
                      <a:pt x="125" y="1621"/>
                    </a:moveTo>
                    <a:cubicBezTo>
                      <a:pt x="127" y="1623"/>
                      <a:pt x="129" y="1626"/>
                      <a:pt x="130" y="1627"/>
                    </a:cubicBezTo>
                    <a:cubicBezTo>
                      <a:pt x="129" y="1625"/>
                      <a:pt x="127" y="1623"/>
                      <a:pt x="125" y="1621"/>
                    </a:cubicBezTo>
                    <a:close/>
                    <a:moveTo>
                      <a:pt x="205" y="2130"/>
                    </a:moveTo>
                    <a:lnTo>
                      <a:pt x="205" y="2130"/>
                    </a:lnTo>
                    <a:cubicBezTo>
                      <a:pt x="209" y="2135"/>
                      <a:pt x="209" y="2142"/>
                      <a:pt x="200" y="2154"/>
                    </a:cubicBezTo>
                    <a:lnTo>
                      <a:pt x="200" y="2151"/>
                    </a:lnTo>
                    <a:cubicBezTo>
                      <a:pt x="186" y="2149"/>
                      <a:pt x="191" y="2140"/>
                      <a:pt x="205" y="2130"/>
                    </a:cubicBezTo>
                    <a:close/>
                    <a:moveTo>
                      <a:pt x="556" y="2520"/>
                    </a:moveTo>
                    <a:cubicBezTo>
                      <a:pt x="557" y="2520"/>
                      <a:pt x="557" y="2521"/>
                      <a:pt x="559" y="2522"/>
                    </a:cubicBezTo>
                    <a:lnTo>
                      <a:pt x="559" y="2522"/>
                    </a:lnTo>
                    <a:cubicBezTo>
                      <a:pt x="554" y="2523"/>
                      <a:pt x="550" y="2525"/>
                      <a:pt x="545" y="2527"/>
                    </a:cubicBezTo>
                    <a:cubicBezTo>
                      <a:pt x="550" y="2524"/>
                      <a:pt x="553" y="2520"/>
                      <a:pt x="556" y="2520"/>
                    </a:cubicBezTo>
                    <a:close/>
                    <a:moveTo>
                      <a:pt x="717" y="2564"/>
                    </a:moveTo>
                    <a:lnTo>
                      <a:pt x="717" y="2564"/>
                    </a:lnTo>
                    <a:cubicBezTo>
                      <a:pt x="712" y="2571"/>
                      <a:pt x="710" y="2578"/>
                      <a:pt x="708" y="2585"/>
                    </a:cubicBezTo>
                    <a:cubicBezTo>
                      <a:pt x="710" y="2578"/>
                      <a:pt x="715" y="2571"/>
                      <a:pt x="717" y="2564"/>
                    </a:cubicBezTo>
                    <a:close/>
                    <a:moveTo>
                      <a:pt x="320" y="2649"/>
                    </a:moveTo>
                    <a:lnTo>
                      <a:pt x="320" y="2649"/>
                    </a:lnTo>
                    <a:cubicBezTo>
                      <a:pt x="319" y="2650"/>
                      <a:pt x="319" y="2651"/>
                      <a:pt x="318" y="2652"/>
                    </a:cubicBezTo>
                    <a:cubicBezTo>
                      <a:pt x="319" y="2651"/>
                      <a:pt x="320" y="2650"/>
                      <a:pt x="320" y="2649"/>
                    </a:cubicBezTo>
                    <a:close/>
                    <a:moveTo>
                      <a:pt x="328" y="2661"/>
                    </a:moveTo>
                    <a:cubicBezTo>
                      <a:pt x="326" y="2661"/>
                      <a:pt x="325" y="2661"/>
                      <a:pt x="325" y="2661"/>
                    </a:cubicBezTo>
                    <a:cubicBezTo>
                      <a:pt x="326" y="2661"/>
                      <a:pt x="327" y="2661"/>
                      <a:pt x="328" y="2661"/>
                    </a:cubicBezTo>
                    <a:close/>
                    <a:moveTo>
                      <a:pt x="1230" y="2985"/>
                    </a:moveTo>
                    <a:cubicBezTo>
                      <a:pt x="1230" y="2985"/>
                      <a:pt x="1231" y="2991"/>
                      <a:pt x="1234" y="2998"/>
                    </a:cubicBezTo>
                    <a:lnTo>
                      <a:pt x="1232" y="2998"/>
                    </a:lnTo>
                    <a:cubicBezTo>
                      <a:pt x="1231" y="2988"/>
                      <a:pt x="1230" y="2985"/>
                      <a:pt x="1230" y="2985"/>
                    </a:cubicBezTo>
                    <a:close/>
                    <a:moveTo>
                      <a:pt x="1241" y="3011"/>
                    </a:moveTo>
                    <a:lnTo>
                      <a:pt x="1241" y="3011"/>
                    </a:lnTo>
                    <a:cubicBezTo>
                      <a:pt x="1244" y="3016"/>
                      <a:pt x="1248" y="3019"/>
                      <a:pt x="1252" y="3019"/>
                    </a:cubicBezTo>
                    <a:cubicBezTo>
                      <a:pt x="1255" y="3019"/>
                      <a:pt x="1257" y="3018"/>
                      <a:pt x="1259" y="3016"/>
                    </a:cubicBezTo>
                    <a:lnTo>
                      <a:pt x="1259" y="3016"/>
                    </a:lnTo>
                    <a:cubicBezTo>
                      <a:pt x="1257" y="3023"/>
                      <a:pt x="1255" y="3025"/>
                      <a:pt x="1248" y="3028"/>
                    </a:cubicBezTo>
                    <a:cubicBezTo>
                      <a:pt x="1246" y="3028"/>
                      <a:pt x="1245" y="3028"/>
                      <a:pt x="1244" y="3028"/>
                    </a:cubicBezTo>
                    <a:cubicBezTo>
                      <a:pt x="1236" y="3028"/>
                      <a:pt x="1237" y="3022"/>
                      <a:pt x="1241" y="3011"/>
                    </a:cubicBezTo>
                    <a:close/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730" y="51"/>
                      <a:pt x="1554" y="7"/>
                      <a:pt x="1630" y="79"/>
                    </a:cubicBezTo>
                    <a:cubicBezTo>
                      <a:pt x="1612" y="79"/>
                      <a:pt x="1610" y="63"/>
                      <a:pt x="1591" y="58"/>
                    </a:cubicBezTo>
                    <a:lnTo>
                      <a:pt x="1591" y="58"/>
                    </a:lnTo>
                    <a:cubicBezTo>
                      <a:pt x="1619" y="81"/>
                      <a:pt x="1621" y="93"/>
                      <a:pt x="1596" y="102"/>
                    </a:cubicBezTo>
                    <a:lnTo>
                      <a:pt x="1589" y="97"/>
                    </a:lnTo>
                    <a:cubicBezTo>
                      <a:pt x="1570" y="148"/>
                      <a:pt x="1528" y="153"/>
                      <a:pt x="1475" y="190"/>
                    </a:cubicBezTo>
                    <a:lnTo>
                      <a:pt x="1512" y="206"/>
                    </a:lnTo>
                    <a:cubicBezTo>
                      <a:pt x="1506" y="211"/>
                      <a:pt x="1501" y="212"/>
                      <a:pt x="1495" y="212"/>
                    </a:cubicBezTo>
                    <a:cubicBezTo>
                      <a:pt x="1489" y="212"/>
                      <a:pt x="1483" y="211"/>
                      <a:pt x="1477" y="211"/>
                    </a:cubicBezTo>
                    <a:cubicBezTo>
                      <a:pt x="1488" y="222"/>
                      <a:pt x="1495" y="226"/>
                      <a:pt x="1499" y="226"/>
                    </a:cubicBezTo>
                    <a:cubicBezTo>
                      <a:pt x="1508" y="226"/>
                      <a:pt x="1511" y="212"/>
                      <a:pt x="1522" y="212"/>
                    </a:cubicBezTo>
                    <a:cubicBezTo>
                      <a:pt x="1528" y="212"/>
                      <a:pt x="1536" y="216"/>
                      <a:pt x="1549" y="227"/>
                    </a:cubicBezTo>
                    <a:cubicBezTo>
                      <a:pt x="1540" y="224"/>
                      <a:pt x="1533" y="223"/>
                      <a:pt x="1526" y="223"/>
                    </a:cubicBezTo>
                    <a:cubicBezTo>
                      <a:pt x="1484" y="223"/>
                      <a:pt x="1483" y="272"/>
                      <a:pt x="1445" y="272"/>
                    </a:cubicBezTo>
                    <a:cubicBezTo>
                      <a:pt x="1436" y="272"/>
                      <a:pt x="1425" y="269"/>
                      <a:pt x="1410" y="262"/>
                    </a:cubicBezTo>
                    <a:lnTo>
                      <a:pt x="1410" y="262"/>
                    </a:lnTo>
                    <a:cubicBezTo>
                      <a:pt x="1399" y="278"/>
                      <a:pt x="1452" y="283"/>
                      <a:pt x="1440" y="299"/>
                    </a:cubicBezTo>
                    <a:lnTo>
                      <a:pt x="1417" y="290"/>
                    </a:lnTo>
                    <a:lnTo>
                      <a:pt x="1440" y="311"/>
                    </a:lnTo>
                    <a:cubicBezTo>
                      <a:pt x="1437" y="312"/>
                      <a:pt x="1434" y="313"/>
                      <a:pt x="1430" y="313"/>
                    </a:cubicBezTo>
                    <a:cubicBezTo>
                      <a:pt x="1415" y="313"/>
                      <a:pt x="1395" y="304"/>
                      <a:pt x="1382" y="294"/>
                    </a:cubicBezTo>
                    <a:cubicBezTo>
                      <a:pt x="1385" y="294"/>
                      <a:pt x="1382" y="283"/>
                      <a:pt x="1382" y="281"/>
                    </a:cubicBezTo>
                    <a:cubicBezTo>
                      <a:pt x="1381" y="280"/>
                      <a:pt x="1379" y="280"/>
                      <a:pt x="1378" y="280"/>
                    </a:cubicBezTo>
                    <a:cubicBezTo>
                      <a:pt x="1352" y="280"/>
                      <a:pt x="1359" y="314"/>
                      <a:pt x="1352" y="319"/>
                    </a:cubicBezTo>
                    <a:lnTo>
                      <a:pt x="1352" y="319"/>
                    </a:lnTo>
                    <a:lnTo>
                      <a:pt x="1373" y="315"/>
                    </a:lnTo>
                    <a:lnTo>
                      <a:pt x="1373" y="315"/>
                    </a:lnTo>
                    <a:cubicBezTo>
                      <a:pt x="1357" y="369"/>
                      <a:pt x="1290" y="396"/>
                      <a:pt x="1290" y="466"/>
                    </a:cubicBezTo>
                    <a:lnTo>
                      <a:pt x="1306" y="475"/>
                    </a:lnTo>
                    <a:cubicBezTo>
                      <a:pt x="1301" y="526"/>
                      <a:pt x="1266" y="485"/>
                      <a:pt x="1246" y="524"/>
                    </a:cubicBezTo>
                    <a:lnTo>
                      <a:pt x="1243" y="519"/>
                    </a:lnTo>
                    <a:lnTo>
                      <a:pt x="1243" y="519"/>
                    </a:lnTo>
                    <a:cubicBezTo>
                      <a:pt x="1250" y="538"/>
                      <a:pt x="1248" y="554"/>
                      <a:pt x="1236" y="559"/>
                    </a:cubicBezTo>
                    <a:cubicBezTo>
                      <a:pt x="1232" y="538"/>
                      <a:pt x="1192" y="543"/>
                      <a:pt x="1188" y="517"/>
                    </a:cubicBezTo>
                    <a:lnTo>
                      <a:pt x="1188" y="517"/>
                    </a:lnTo>
                    <a:cubicBezTo>
                      <a:pt x="1178" y="570"/>
                      <a:pt x="1190" y="549"/>
                      <a:pt x="1213" y="619"/>
                    </a:cubicBezTo>
                    <a:lnTo>
                      <a:pt x="1188" y="600"/>
                    </a:lnTo>
                    <a:lnTo>
                      <a:pt x="1188" y="600"/>
                    </a:lnTo>
                    <a:cubicBezTo>
                      <a:pt x="1197" y="628"/>
                      <a:pt x="1206" y="640"/>
                      <a:pt x="1192" y="658"/>
                    </a:cubicBezTo>
                    <a:cubicBezTo>
                      <a:pt x="1190" y="628"/>
                      <a:pt x="1150" y="633"/>
                      <a:pt x="1146" y="594"/>
                    </a:cubicBezTo>
                    <a:cubicBezTo>
                      <a:pt x="1139" y="591"/>
                      <a:pt x="1132" y="590"/>
                      <a:pt x="1127" y="590"/>
                    </a:cubicBezTo>
                    <a:cubicBezTo>
                      <a:pt x="1090" y="590"/>
                      <a:pt x="1106" y="641"/>
                      <a:pt x="1087" y="641"/>
                    </a:cubicBezTo>
                    <a:cubicBezTo>
                      <a:pt x="1080" y="641"/>
                      <a:pt x="1070" y="636"/>
                      <a:pt x="1053" y="621"/>
                    </a:cubicBezTo>
                    <a:lnTo>
                      <a:pt x="1053" y="621"/>
                    </a:lnTo>
                    <a:cubicBezTo>
                      <a:pt x="1066" y="653"/>
                      <a:pt x="1079" y="662"/>
                      <a:pt x="1090" y="662"/>
                    </a:cubicBezTo>
                    <a:cubicBezTo>
                      <a:pt x="1101" y="662"/>
                      <a:pt x="1110" y="652"/>
                      <a:pt x="1114" y="652"/>
                    </a:cubicBezTo>
                    <a:cubicBezTo>
                      <a:pt x="1115" y="652"/>
                      <a:pt x="1116" y="653"/>
                      <a:pt x="1116" y="656"/>
                    </a:cubicBezTo>
                    <a:cubicBezTo>
                      <a:pt x="1141" y="672"/>
                      <a:pt x="1139" y="716"/>
                      <a:pt x="1120" y="719"/>
                    </a:cubicBezTo>
                    <a:cubicBezTo>
                      <a:pt x="1120" y="719"/>
                      <a:pt x="1119" y="719"/>
                      <a:pt x="1118" y="719"/>
                    </a:cubicBezTo>
                    <a:cubicBezTo>
                      <a:pt x="1102" y="719"/>
                      <a:pt x="1047" y="664"/>
                      <a:pt x="1016" y="664"/>
                    </a:cubicBezTo>
                    <a:cubicBezTo>
                      <a:pt x="1012" y="664"/>
                      <a:pt x="1008" y="665"/>
                      <a:pt x="1005" y="667"/>
                    </a:cubicBezTo>
                    <a:lnTo>
                      <a:pt x="1005" y="667"/>
                    </a:lnTo>
                    <a:cubicBezTo>
                      <a:pt x="1006" y="665"/>
                      <a:pt x="1005" y="661"/>
                      <a:pt x="1007" y="661"/>
                    </a:cubicBezTo>
                    <a:cubicBezTo>
                      <a:pt x="1004" y="659"/>
                      <a:pt x="1002" y="659"/>
                      <a:pt x="1000" y="659"/>
                    </a:cubicBezTo>
                    <a:cubicBezTo>
                      <a:pt x="989" y="659"/>
                      <a:pt x="993" y="682"/>
                      <a:pt x="979" y="682"/>
                    </a:cubicBezTo>
                    <a:cubicBezTo>
                      <a:pt x="976" y="682"/>
                      <a:pt x="971" y="681"/>
                      <a:pt x="965" y="677"/>
                    </a:cubicBezTo>
                    <a:lnTo>
                      <a:pt x="965" y="677"/>
                    </a:lnTo>
                    <a:cubicBezTo>
                      <a:pt x="984" y="726"/>
                      <a:pt x="944" y="686"/>
                      <a:pt x="977" y="742"/>
                    </a:cubicBezTo>
                    <a:lnTo>
                      <a:pt x="1000" y="714"/>
                    </a:lnTo>
                    <a:lnTo>
                      <a:pt x="1000" y="714"/>
                    </a:lnTo>
                    <a:cubicBezTo>
                      <a:pt x="993" y="735"/>
                      <a:pt x="1012" y="797"/>
                      <a:pt x="977" y="797"/>
                    </a:cubicBezTo>
                    <a:cubicBezTo>
                      <a:pt x="973" y="797"/>
                      <a:pt x="969" y="796"/>
                      <a:pt x="965" y="795"/>
                    </a:cubicBezTo>
                    <a:cubicBezTo>
                      <a:pt x="963" y="781"/>
                      <a:pt x="960" y="767"/>
                      <a:pt x="963" y="753"/>
                    </a:cubicBezTo>
                    <a:cubicBezTo>
                      <a:pt x="960" y="752"/>
                      <a:pt x="957" y="751"/>
                      <a:pt x="956" y="751"/>
                    </a:cubicBezTo>
                    <a:cubicBezTo>
                      <a:pt x="948" y="751"/>
                      <a:pt x="949" y="765"/>
                      <a:pt x="940" y="765"/>
                    </a:cubicBezTo>
                    <a:cubicBezTo>
                      <a:pt x="938" y="765"/>
                      <a:pt x="935" y="764"/>
                      <a:pt x="933" y="763"/>
                    </a:cubicBezTo>
                    <a:cubicBezTo>
                      <a:pt x="905" y="705"/>
                      <a:pt x="965" y="728"/>
                      <a:pt x="956" y="677"/>
                    </a:cubicBezTo>
                    <a:cubicBezTo>
                      <a:pt x="953" y="675"/>
                      <a:pt x="951" y="674"/>
                      <a:pt x="949" y="674"/>
                    </a:cubicBezTo>
                    <a:cubicBezTo>
                      <a:pt x="940" y="674"/>
                      <a:pt x="940" y="697"/>
                      <a:pt x="935" y="697"/>
                    </a:cubicBezTo>
                    <a:cubicBezTo>
                      <a:pt x="932" y="697"/>
                      <a:pt x="927" y="691"/>
                      <a:pt x="919" y="672"/>
                    </a:cubicBezTo>
                    <a:lnTo>
                      <a:pt x="919" y="672"/>
                    </a:lnTo>
                    <a:cubicBezTo>
                      <a:pt x="935" y="712"/>
                      <a:pt x="926" y="714"/>
                      <a:pt x="914" y="716"/>
                    </a:cubicBezTo>
                    <a:cubicBezTo>
                      <a:pt x="900" y="716"/>
                      <a:pt x="882" y="719"/>
                      <a:pt x="886" y="753"/>
                    </a:cubicBezTo>
                    <a:lnTo>
                      <a:pt x="868" y="721"/>
                    </a:lnTo>
                    <a:cubicBezTo>
                      <a:pt x="868" y="728"/>
                      <a:pt x="868" y="751"/>
                      <a:pt x="861" y="753"/>
                    </a:cubicBezTo>
                    <a:lnTo>
                      <a:pt x="847" y="702"/>
                    </a:lnTo>
                    <a:cubicBezTo>
                      <a:pt x="847" y="720"/>
                      <a:pt x="838" y="724"/>
                      <a:pt x="827" y="724"/>
                    </a:cubicBezTo>
                    <a:cubicBezTo>
                      <a:pt x="817" y="724"/>
                      <a:pt x="803" y="720"/>
                      <a:pt x="792" y="720"/>
                    </a:cubicBezTo>
                    <a:cubicBezTo>
                      <a:pt x="784" y="720"/>
                      <a:pt x="777" y="723"/>
                      <a:pt x="775" y="733"/>
                    </a:cubicBezTo>
                    <a:cubicBezTo>
                      <a:pt x="783" y="727"/>
                      <a:pt x="790" y="724"/>
                      <a:pt x="795" y="724"/>
                    </a:cubicBezTo>
                    <a:cubicBezTo>
                      <a:pt x="816" y="724"/>
                      <a:pt x="819" y="765"/>
                      <a:pt x="847" y="774"/>
                    </a:cubicBezTo>
                    <a:cubicBezTo>
                      <a:pt x="842" y="791"/>
                      <a:pt x="835" y="797"/>
                      <a:pt x="826" y="797"/>
                    </a:cubicBezTo>
                    <a:cubicBezTo>
                      <a:pt x="803" y="797"/>
                      <a:pt x="768" y="754"/>
                      <a:pt x="735" y="754"/>
                    </a:cubicBezTo>
                    <a:cubicBezTo>
                      <a:pt x="726" y="754"/>
                      <a:pt x="718" y="757"/>
                      <a:pt x="709" y="765"/>
                    </a:cubicBezTo>
                    <a:lnTo>
                      <a:pt x="709" y="765"/>
                    </a:lnTo>
                    <a:cubicBezTo>
                      <a:pt x="711" y="764"/>
                      <a:pt x="715" y="763"/>
                      <a:pt x="718" y="763"/>
                    </a:cubicBezTo>
                    <a:cubicBezTo>
                      <a:pt x="731" y="763"/>
                      <a:pt x="751" y="772"/>
                      <a:pt x="749" y="788"/>
                    </a:cubicBezTo>
                    <a:cubicBezTo>
                      <a:pt x="731" y="788"/>
                      <a:pt x="710" y="786"/>
                      <a:pt x="691" y="777"/>
                    </a:cubicBezTo>
                    <a:lnTo>
                      <a:pt x="691" y="777"/>
                    </a:lnTo>
                    <a:cubicBezTo>
                      <a:pt x="659" y="811"/>
                      <a:pt x="724" y="804"/>
                      <a:pt x="724" y="835"/>
                    </a:cubicBezTo>
                    <a:cubicBezTo>
                      <a:pt x="716" y="829"/>
                      <a:pt x="710" y="827"/>
                      <a:pt x="707" y="827"/>
                    </a:cubicBezTo>
                    <a:cubicBezTo>
                      <a:pt x="692" y="827"/>
                      <a:pt x="716" y="869"/>
                      <a:pt x="712" y="886"/>
                    </a:cubicBezTo>
                    <a:lnTo>
                      <a:pt x="685" y="858"/>
                    </a:lnTo>
                    <a:lnTo>
                      <a:pt x="685" y="858"/>
                    </a:lnTo>
                    <a:cubicBezTo>
                      <a:pt x="627" y="869"/>
                      <a:pt x="729" y="927"/>
                      <a:pt x="673" y="932"/>
                    </a:cubicBezTo>
                    <a:lnTo>
                      <a:pt x="652" y="879"/>
                    </a:lnTo>
                    <a:lnTo>
                      <a:pt x="643" y="904"/>
                    </a:lnTo>
                    <a:lnTo>
                      <a:pt x="615" y="869"/>
                    </a:lnTo>
                    <a:lnTo>
                      <a:pt x="615" y="869"/>
                    </a:lnTo>
                    <a:cubicBezTo>
                      <a:pt x="617" y="911"/>
                      <a:pt x="603" y="911"/>
                      <a:pt x="576" y="920"/>
                    </a:cubicBezTo>
                    <a:cubicBezTo>
                      <a:pt x="599" y="934"/>
                      <a:pt x="624" y="971"/>
                      <a:pt x="608" y="988"/>
                    </a:cubicBezTo>
                    <a:cubicBezTo>
                      <a:pt x="588" y="984"/>
                      <a:pt x="585" y="971"/>
                      <a:pt x="579" y="971"/>
                    </a:cubicBezTo>
                    <a:cubicBezTo>
                      <a:pt x="577" y="971"/>
                      <a:pt x="573" y="974"/>
                      <a:pt x="566" y="983"/>
                    </a:cubicBezTo>
                    <a:cubicBezTo>
                      <a:pt x="557" y="964"/>
                      <a:pt x="545" y="944"/>
                      <a:pt x="559" y="944"/>
                    </a:cubicBezTo>
                    <a:cubicBezTo>
                      <a:pt x="563" y="944"/>
                      <a:pt x="568" y="945"/>
                      <a:pt x="576" y="948"/>
                    </a:cubicBezTo>
                    <a:cubicBezTo>
                      <a:pt x="566" y="939"/>
                      <a:pt x="562" y="927"/>
                      <a:pt x="555" y="916"/>
                    </a:cubicBezTo>
                    <a:cubicBezTo>
                      <a:pt x="552" y="915"/>
                      <a:pt x="549" y="915"/>
                      <a:pt x="547" y="915"/>
                    </a:cubicBezTo>
                    <a:cubicBezTo>
                      <a:pt x="521" y="915"/>
                      <a:pt x="517" y="944"/>
                      <a:pt x="508" y="951"/>
                    </a:cubicBezTo>
                    <a:cubicBezTo>
                      <a:pt x="512" y="949"/>
                      <a:pt x="516" y="947"/>
                      <a:pt x="520" y="947"/>
                    </a:cubicBezTo>
                    <a:cubicBezTo>
                      <a:pt x="522" y="947"/>
                      <a:pt x="523" y="948"/>
                      <a:pt x="525" y="948"/>
                    </a:cubicBezTo>
                    <a:cubicBezTo>
                      <a:pt x="525" y="948"/>
                      <a:pt x="527" y="967"/>
                      <a:pt x="529" y="983"/>
                    </a:cubicBezTo>
                    <a:lnTo>
                      <a:pt x="532" y="1018"/>
                    </a:lnTo>
                    <a:cubicBezTo>
                      <a:pt x="520" y="1013"/>
                      <a:pt x="508" y="1004"/>
                      <a:pt x="506" y="990"/>
                    </a:cubicBezTo>
                    <a:lnTo>
                      <a:pt x="506" y="990"/>
                    </a:lnTo>
                    <a:cubicBezTo>
                      <a:pt x="504" y="999"/>
                      <a:pt x="513" y="1015"/>
                      <a:pt x="506" y="1027"/>
                    </a:cubicBezTo>
                    <a:cubicBezTo>
                      <a:pt x="485" y="1004"/>
                      <a:pt x="458" y="984"/>
                      <a:pt x="460" y="961"/>
                    </a:cubicBezTo>
                    <a:lnTo>
                      <a:pt x="460" y="961"/>
                    </a:lnTo>
                    <a:lnTo>
                      <a:pt x="455" y="1018"/>
                    </a:lnTo>
                    <a:cubicBezTo>
                      <a:pt x="443" y="1011"/>
                      <a:pt x="411" y="1011"/>
                      <a:pt x="404" y="999"/>
                    </a:cubicBezTo>
                    <a:lnTo>
                      <a:pt x="404" y="999"/>
                    </a:lnTo>
                    <a:cubicBezTo>
                      <a:pt x="372" y="1006"/>
                      <a:pt x="413" y="1085"/>
                      <a:pt x="372" y="1094"/>
                    </a:cubicBezTo>
                    <a:cubicBezTo>
                      <a:pt x="376" y="1099"/>
                      <a:pt x="379" y="1106"/>
                      <a:pt x="379" y="1113"/>
                    </a:cubicBezTo>
                    <a:cubicBezTo>
                      <a:pt x="353" y="1134"/>
                      <a:pt x="302" y="1131"/>
                      <a:pt x="316" y="1189"/>
                    </a:cubicBezTo>
                    <a:lnTo>
                      <a:pt x="253" y="1178"/>
                    </a:lnTo>
                    <a:lnTo>
                      <a:pt x="253" y="1178"/>
                    </a:lnTo>
                    <a:cubicBezTo>
                      <a:pt x="246" y="1208"/>
                      <a:pt x="332" y="1192"/>
                      <a:pt x="323" y="1243"/>
                    </a:cubicBezTo>
                    <a:cubicBezTo>
                      <a:pt x="322" y="1253"/>
                      <a:pt x="318" y="1256"/>
                      <a:pt x="313" y="1256"/>
                    </a:cubicBezTo>
                    <a:cubicBezTo>
                      <a:pt x="298" y="1256"/>
                      <a:pt x="270" y="1231"/>
                      <a:pt x="255" y="1231"/>
                    </a:cubicBezTo>
                    <a:cubicBezTo>
                      <a:pt x="254" y="1231"/>
                      <a:pt x="254" y="1231"/>
                      <a:pt x="253" y="1231"/>
                    </a:cubicBezTo>
                    <a:cubicBezTo>
                      <a:pt x="270" y="1261"/>
                      <a:pt x="307" y="1312"/>
                      <a:pt x="249" y="1319"/>
                    </a:cubicBezTo>
                    <a:cubicBezTo>
                      <a:pt x="244" y="1305"/>
                      <a:pt x="256" y="1301"/>
                      <a:pt x="258" y="1289"/>
                    </a:cubicBezTo>
                    <a:lnTo>
                      <a:pt x="258" y="1289"/>
                    </a:lnTo>
                    <a:lnTo>
                      <a:pt x="216" y="1296"/>
                    </a:lnTo>
                    <a:cubicBezTo>
                      <a:pt x="184" y="1245"/>
                      <a:pt x="212" y="1233"/>
                      <a:pt x="158" y="1233"/>
                    </a:cubicBezTo>
                    <a:cubicBezTo>
                      <a:pt x="256" y="1289"/>
                      <a:pt x="119" y="1324"/>
                      <a:pt x="221" y="1375"/>
                    </a:cubicBezTo>
                    <a:lnTo>
                      <a:pt x="193" y="1379"/>
                    </a:lnTo>
                    <a:cubicBezTo>
                      <a:pt x="195" y="1377"/>
                      <a:pt x="188" y="1372"/>
                      <a:pt x="193" y="1368"/>
                    </a:cubicBezTo>
                    <a:lnTo>
                      <a:pt x="193" y="1368"/>
                    </a:lnTo>
                    <a:cubicBezTo>
                      <a:pt x="128" y="1375"/>
                      <a:pt x="256" y="1423"/>
                      <a:pt x="226" y="1449"/>
                    </a:cubicBezTo>
                    <a:cubicBezTo>
                      <a:pt x="219" y="1454"/>
                      <a:pt x="210" y="1456"/>
                      <a:pt x="203" y="1456"/>
                    </a:cubicBezTo>
                    <a:cubicBezTo>
                      <a:pt x="195" y="1456"/>
                      <a:pt x="188" y="1454"/>
                      <a:pt x="184" y="1447"/>
                    </a:cubicBezTo>
                    <a:lnTo>
                      <a:pt x="184" y="1447"/>
                    </a:lnTo>
                    <a:lnTo>
                      <a:pt x="198" y="1486"/>
                    </a:lnTo>
                    <a:cubicBezTo>
                      <a:pt x="197" y="1488"/>
                      <a:pt x="195" y="1488"/>
                      <a:pt x="192" y="1488"/>
                    </a:cubicBezTo>
                    <a:cubicBezTo>
                      <a:pt x="187" y="1488"/>
                      <a:pt x="182" y="1485"/>
                      <a:pt x="180" y="1482"/>
                    </a:cubicBezTo>
                    <a:lnTo>
                      <a:pt x="180" y="1482"/>
                    </a:lnTo>
                    <a:lnTo>
                      <a:pt x="170" y="1523"/>
                    </a:lnTo>
                    <a:lnTo>
                      <a:pt x="168" y="1521"/>
                    </a:lnTo>
                    <a:lnTo>
                      <a:pt x="168" y="1521"/>
                    </a:lnTo>
                    <a:cubicBezTo>
                      <a:pt x="181" y="1535"/>
                      <a:pt x="202" y="1558"/>
                      <a:pt x="212" y="1569"/>
                    </a:cubicBezTo>
                    <a:cubicBezTo>
                      <a:pt x="208" y="1571"/>
                      <a:pt x="205" y="1571"/>
                      <a:pt x="203" y="1571"/>
                    </a:cubicBezTo>
                    <a:cubicBezTo>
                      <a:pt x="193" y="1571"/>
                      <a:pt x="198" y="1560"/>
                      <a:pt x="186" y="1558"/>
                    </a:cubicBezTo>
                    <a:lnTo>
                      <a:pt x="186" y="1558"/>
                    </a:lnTo>
                    <a:cubicBezTo>
                      <a:pt x="191" y="1569"/>
                      <a:pt x="198" y="1581"/>
                      <a:pt x="205" y="1590"/>
                    </a:cubicBezTo>
                    <a:cubicBezTo>
                      <a:pt x="175" y="1590"/>
                      <a:pt x="151" y="1567"/>
                      <a:pt x="163" y="1546"/>
                    </a:cubicBezTo>
                    <a:cubicBezTo>
                      <a:pt x="156" y="1546"/>
                      <a:pt x="149" y="1546"/>
                      <a:pt x="144" y="1546"/>
                    </a:cubicBezTo>
                    <a:cubicBezTo>
                      <a:pt x="66" y="1546"/>
                      <a:pt x="157" y="1573"/>
                      <a:pt x="120" y="1601"/>
                    </a:cubicBezTo>
                    <a:lnTo>
                      <a:pt x="120" y="1601"/>
                    </a:lnTo>
                    <a:cubicBezTo>
                      <a:pt x="122" y="1600"/>
                      <a:pt x="125" y="1600"/>
                      <a:pt x="128" y="1600"/>
                    </a:cubicBezTo>
                    <a:cubicBezTo>
                      <a:pt x="170" y="1618"/>
                      <a:pt x="147" y="1618"/>
                      <a:pt x="130" y="1627"/>
                    </a:cubicBezTo>
                    <a:cubicBezTo>
                      <a:pt x="119" y="1632"/>
                      <a:pt x="112" y="1641"/>
                      <a:pt x="130" y="1660"/>
                    </a:cubicBezTo>
                    <a:cubicBezTo>
                      <a:pt x="124" y="1659"/>
                      <a:pt x="119" y="1658"/>
                      <a:pt x="115" y="1658"/>
                    </a:cubicBezTo>
                    <a:cubicBezTo>
                      <a:pt x="92" y="1658"/>
                      <a:pt x="96" y="1672"/>
                      <a:pt x="96" y="1688"/>
                    </a:cubicBezTo>
                    <a:lnTo>
                      <a:pt x="42" y="1674"/>
                    </a:lnTo>
                    <a:lnTo>
                      <a:pt x="42" y="1674"/>
                    </a:lnTo>
                    <a:cubicBezTo>
                      <a:pt x="52" y="1697"/>
                      <a:pt x="79" y="1702"/>
                      <a:pt x="100" y="1718"/>
                    </a:cubicBezTo>
                    <a:cubicBezTo>
                      <a:pt x="93" y="1735"/>
                      <a:pt x="62" y="1736"/>
                      <a:pt x="32" y="1736"/>
                    </a:cubicBezTo>
                    <a:cubicBezTo>
                      <a:pt x="25" y="1736"/>
                      <a:pt x="19" y="1736"/>
                      <a:pt x="12" y="1736"/>
                    </a:cubicBezTo>
                    <a:cubicBezTo>
                      <a:pt x="8" y="1747"/>
                      <a:pt x="13" y="1750"/>
                      <a:pt x="23" y="1750"/>
                    </a:cubicBezTo>
                    <a:cubicBezTo>
                      <a:pt x="32" y="1750"/>
                      <a:pt x="47" y="1747"/>
                      <a:pt x="60" y="1747"/>
                    </a:cubicBezTo>
                    <a:cubicBezTo>
                      <a:pt x="74" y="1747"/>
                      <a:pt x="86" y="1751"/>
                      <a:pt x="86" y="1767"/>
                    </a:cubicBezTo>
                    <a:cubicBezTo>
                      <a:pt x="61" y="1792"/>
                      <a:pt x="79" y="1818"/>
                      <a:pt x="107" y="1857"/>
                    </a:cubicBezTo>
                    <a:cubicBezTo>
                      <a:pt x="102" y="1862"/>
                      <a:pt x="96" y="1864"/>
                      <a:pt x="92" y="1864"/>
                    </a:cubicBezTo>
                    <a:cubicBezTo>
                      <a:pt x="82" y="1864"/>
                      <a:pt x="74" y="1856"/>
                      <a:pt x="65" y="1856"/>
                    </a:cubicBezTo>
                    <a:cubicBezTo>
                      <a:pt x="63" y="1856"/>
                      <a:pt x="61" y="1856"/>
                      <a:pt x="59" y="1857"/>
                    </a:cubicBezTo>
                    <a:lnTo>
                      <a:pt x="100" y="1878"/>
                    </a:lnTo>
                    <a:cubicBezTo>
                      <a:pt x="100" y="1880"/>
                      <a:pt x="98" y="1880"/>
                      <a:pt x="94" y="1880"/>
                    </a:cubicBezTo>
                    <a:cubicBezTo>
                      <a:pt x="90" y="1880"/>
                      <a:pt x="83" y="1879"/>
                      <a:pt x="79" y="1878"/>
                    </a:cubicBezTo>
                    <a:lnTo>
                      <a:pt x="79" y="1878"/>
                    </a:lnTo>
                    <a:cubicBezTo>
                      <a:pt x="96" y="1894"/>
                      <a:pt x="133" y="1882"/>
                      <a:pt x="147" y="1908"/>
                    </a:cubicBezTo>
                    <a:cubicBezTo>
                      <a:pt x="205" y="1913"/>
                      <a:pt x="59" y="1957"/>
                      <a:pt x="126" y="1984"/>
                    </a:cubicBezTo>
                    <a:cubicBezTo>
                      <a:pt x="122" y="1987"/>
                      <a:pt x="117" y="1988"/>
                      <a:pt x="112" y="1988"/>
                    </a:cubicBezTo>
                    <a:cubicBezTo>
                      <a:pt x="102" y="1988"/>
                      <a:pt x="91" y="1984"/>
                      <a:pt x="78" y="1984"/>
                    </a:cubicBezTo>
                    <a:cubicBezTo>
                      <a:pt x="76" y="1984"/>
                      <a:pt x="74" y="1984"/>
                      <a:pt x="73" y="1984"/>
                    </a:cubicBezTo>
                    <a:cubicBezTo>
                      <a:pt x="100" y="2015"/>
                      <a:pt x="133" y="2035"/>
                      <a:pt x="170" y="2049"/>
                    </a:cubicBezTo>
                    <a:lnTo>
                      <a:pt x="137" y="2079"/>
                    </a:lnTo>
                    <a:cubicBezTo>
                      <a:pt x="149" y="2072"/>
                      <a:pt x="163" y="2069"/>
                      <a:pt x="177" y="2069"/>
                    </a:cubicBezTo>
                    <a:cubicBezTo>
                      <a:pt x="207" y="2069"/>
                      <a:pt x="239" y="2082"/>
                      <a:pt x="267" y="2091"/>
                    </a:cubicBezTo>
                    <a:cubicBezTo>
                      <a:pt x="286" y="2084"/>
                      <a:pt x="302" y="2075"/>
                      <a:pt x="311" y="2070"/>
                    </a:cubicBezTo>
                    <a:lnTo>
                      <a:pt x="344" y="2100"/>
                    </a:lnTo>
                    <a:cubicBezTo>
                      <a:pt x="334" y="2103"/>
                      <a:pt x="324" y="2104"/>
                      <a:pt x="314" y="2104"/>
                    </a:cubicBezTo>
                    <a:cubicBezTo>
                      <a:pt x="307" y="2104"/>
                      <a:pt x="299" y="2104"/>
                      <a:pt x="293" y="2103"/>
                    </a:cubicBezTo>
                    <a:lnTo>
                      <a:pt x="293" y="2103"/>
                    </a:lnTo>
                    <a:cubicBezTo>
                      <a:pt x="297" y="2105"/>
                      <a:pt x="302" y="2105"/>
                      <a:pt x="307" y="2107"/>
                    </a:cubicBezTo>
                    <a:cubicBezTo>
                      <a:pt x="291" y="2115"/>
                      <a:pt x="274" y="2118"/>
                      <a:pt x="257" y="2118"/>
                    </a:cubicBezTo>
                    <a:cubicBezTo>
                      <a:pt x="246" y="2118"/>
                      <a:pt x="236" y="2117"/>
                      <a:pt x="226" y="2114"/>
                    </a:cubicBezTo>
                    <a:lnTo>
                      <a:pt x="258" y="2098"/>
                    </a:lnTo>
                    <a:cubicBezTo>
                      <a:pt x="236" y="2095"/>
                      <a:pt x="215" y="2093"/>
                      <a:pt x="194" y="2093"/>
                    </a:cubicBezTo>
                    <a:cubicBezTo>
                      <a:pt x="180" y="2093"/>
                      <a:pt x="167" y="2094"/>
                      <a:pt x="154" y="2096"/>
                    </a:cubicBezTo>
                    <a:cubicBezTo>
                      <a:pt x="161" y="2098"/>
                      <a:pt x="168" y="2100"/>
                      <a:pt x="172" y="2105"/>
                    </a:cubicBezTo>
                    <a:lnTo>
                      <a:pt x="149" y="2105"/>
                    </a:lnTo>
                    <a:cubicBezTo>
                      <a:pt x="142" y="2107"/>
                      <a:pt x="156" y="2110"/>
                      <a:pt x="170" y="2114"/>
                    </a:cubicBezTo>
                    <a:lnTo>
                      <a:pt x="112" y="2130"/>
                    </a:lnTo>
                    <a:lnTo>
                      <a:pt x="135" y="2130"/>
                    </a:lnTo>
                    <a:lnTo>
                      <a:pt x="107" y="2186"/>
                    </a:lnTo>
                    <a:cubicBezTo>
                      <a:pt x="175" y="2209"/>
                      <a:pt x="267" y="2219"/>
                      <a:pt x="307" y="2258"/>
                    </a:cubicBezTo>
                    <a:cubicBezTo>
                      <a:pt x="260" y="2258"/>
                      <a:pt x="235" y="2274"/>
                      <a:pt x="186" y="2288"/>
                    </a:cubicBezTo>
                    <a:cubicBezTo>
                      <a:pt x="235" y="2258"/>
                      <a:pt x="151" y="2253"/>
                      <a:pt x="154" y="2223"/>
                    </a:cubicBezTo>
                    <a:lnTo>
                      <a:pt x="154" y="2223"/>
                    </a:lnTo>
                    <a:cubicBezTo>
                      <a:pt x="151" y="2237"/>
                      <a:pt x="128" y="2239"/>
                      <a:pt x="119" y="2239"/>
                    </a:cubicBezTo>
                    <a:lnTo>
                      <a:pt x="149" y="2258"/>
                    </a:lnTo>
                    <a:lnTo>
                      <a:pt x="179" y="2277"/>
                    </a:lnTo>
                    <a:cubicBezTo>
                      <a:pt x="137" y="2286"/>
                      <a:pt x="151" y="2295"/>
                      <a:pt x="140" y="2311"/>
                    </a:cubicBezTo>
                    <a:cubicBezTo>
                      <a:pt x="157" y="2305"/>
                      <a:pt x="169" y="2302"/>
                      <a:pt x="179" y="2302"/>
                    </a:cubicBezTo>
                    <a:cubicBezTo>
                      <a:pt x="213" y="2302"/>
                      <a:pt x="212" y="2335"/>
                      <a:pt x="237" y="2344"/>
                    </a:cubicBezTo>
                    <a:cubicBezTo>
                      <a:pt x="225" y="2348"/>
                      <a:pt x="212" y="2351"/>
                      <a:pt x="202" y="2351"/>
                    </a:cubicBezTo>
                    <a:cubicBezTo>
                      <a:pt x="189" y="2351"/>
                      <a:pt x="180" y="2346"/>
                      <a:pt x="179" y="2332"/>
                    </a:cubicBezTo>
                    <a:lnTo>
                      <a:pt x="179" y="2332"/>
                    </a:lnTo>
                    <a:cubicBezTo>
                      <a:pt x="126" y="2379"/>
                      <a:pt x="283" y="2337"/>
                      <a:pt x="242" y="2376"/>
                    </a:cubicBezTo>
                    <a:cubicBezTo>
                      <a:pt x="240" y="2372"/>
                      <a:pt x="241" y="2369"/>
                      <a:pt x="234" y="2369"/>
                    </a:cubicBezTo>
                    <a:cubicBezTo>
                      <a:pt x="232" y="2369"/>
                      <a:pt x="230" y="2369"/>
                      <a:pt x="228" y="2369"/>
                    </a:cubicBezTo>
                    <a:cubicBezTo>
                      <a:pt x="256" y="2374"/>
                      <a:pt x="253" y="2413"/>
                      <a:pt x="226" y="2413"/>
                    </a:cubicBezTo>
                    <a:lnTo>
                      <a:pt x="221" y="2409"/>
                    </a:lnTo>
                    <a:lnTo>
                      <a:pt x="221" y="2409"/>
                    </a:lnTo>
                    <a:cubicBezTo>
                      <a:pt x="227" y="2444"/>
                      <a:pt x="261" y="2501"/>
                      <a:pt x="312" y="2501"/>
                    </a:cubicBezTo>
                    <a:cubicBezTo>
                      <a:pt x="321" y="2501"/>
                      <a:pt x="331" y="2499"/>
                      <a:pt x="341" y="2494"/>
                    </a:cubicBezTo>
                    <a:lnTo>
                      <a:pt x="341" y="2494"/>
                    </a:lnTo>
                    <a:cubicBezTo>
                      <a:pt x="332" y="2499"/>
                      <a:pt x="260" y="2527"/>
                      <a:pt x="246" y="2529"/>
                    </a:cubicBezTo>
                    <a:cubicBezTo>
                      <a:pt x="246" y="2529"/>
                      <a:pt x="309" y="2522"/>
                      <a:pt x="372" y="2511"/>
                    </a:cubicBezTo>
                    <a:cubicBezTo>
                      <a:pt x="434" y="2499"/>
                      <a:pt x="494" y="2485"/>
                      <a:pt x="494" y="2485"/>
                    </a:cubicBezTo>
                    <a:lnTo>
                      <a:pt x="494" y="2485"/>
                    </a:lnTo>
                    <a:cubicBezTo>
                      <a:pt x="441" y="2507"/>
                      <a:pt x="337" y="2584"/>
                      <a:pt x="283" y="2584"/>
                    </a:cubicBezTo>
                    <a:cubicBezTo>
                      <a:pt x="279" y="2584"/>
                      <a:pt x="275" y="2584"/>
                      <a:pt x="272" y="2583"/>
                    </a:cubicBezTo>
                    <a:lnTo>
                      <a:pt x="272" y="2583"/>
                    </a:lnTo>
                    <a:cubicBezTo>
                      <a:pt x="270" y="2594"/>
                      <a:pt x="267" y="2610"/>
                      <a:pt x="297" y="2617"/>
                    </a:cubicBezTo>
                    <a:cubicBezTo>
                      <a:pt x="302" y="2608"/>
                      <a:pt x="361" y="2566"/>
                      <a:pt x="375" y="2566"/>
                    </a:cubicBezTo>
                    <a:cubicBezTo>
                      <a:pt x="375" y="2566"/>
                      <a:pt x="376" y="2566"/>
                      <a:pt x="376" y="2566"/>
                    </a:cubicBezTo>
                    <a:cubicBezTo>
                      <a:pt x="331" y="2619"/>
                      <a:pt x="352" y="2600"/>
                      <a:pt x="320" y="2649"/>
                    </a:cubicBezTo>
                    <a:lnTo>
                      <a:pt x="320" y="2649"/>
                    </a:lnTo>
                    <a:cubicBezTo>
                      <a:pt x="332" y="2636"/>
                      <a:pt x="390" y="2610"/>
                      <a:pt x="411" y="2610"/>
                    </a:cubicBezTo>
                    <a:cubicBezTo>
                      <a:pt x="415" y="2610"/>
                      <a:pt x="417" y="2611"/>
                      <a:pt x="418" y="2613"/>
                    </a:cubicBezTo>
                    <a:cubicBezTo>
                      <a:pt x="405" y="2617"/>
                      <a:pt x="345" y="2656"/>
                      <a:pt x="328" y="2661"/>
                    </a:cubicBezTo>
                    <a:lnTo>
                      <a:pt x="328" y="2661"/>
                    </a:lnTo>
                    <a:cubicBezTo>
                      <a:pt x="335" y="2660"/>
                      <a:pt x="356" y="2656"/>
                      <a:pt x="376" y="2654"/>
                    </a:cubicBezTo>
                    <a:lnTo>
                      <a:pt x="420" y="2646"/>
                    </a:lnTo>
                    <a:lnTo>
                      <a:pt x="420" y="2646"/>
                    </a:lnTo>
                    <a:cubicBezTo>
                      <a:pt x="398" y="2653"/>
                      <a:pt x="356" y="2687"/>
                      <a:pt x="341" y="2705"/>
                    </a:cubicBezTo>
                    <a:cubicBezTo>
                      <a:pt x="343" y="2704"/>
                      <a:pt x="344" y="2703"/>
                      <a:pt x="345" y="2703"/>
                    </a:cubicBezTo>
                    <a:cubicBezTo>
                      <a:pt x="354" y="2703"/>
                      <a:pt x="360" y="2736"/>
                      <a:pt x="374" y="2738"/>
                    </a:cubicBezTo>
                    <a:lnTo>
                      <a:pt x="381" y="2712"/>
                    </a:lnTo>
                    <a:cubicBezTo>
                      <a:pt x="384" y="2722"/>
                      <a:pt x="393" y="2726"/>
                      <a:pt x="405" y="2726"/>
                    </a:cubicBezTo>
                    <a:cubicBezTo>
                      <a:pt x="436" y="2726"/>
                      <a:pt x="486" y="2701"/>
                      <a:pt x="516" y="2701"/>
                    </a:cubicBezTo>
                    <a:cubicBezTo>
                      <a:pt x="525" y="2701"/>
                      <a:pt x="532" y="2704"/>
                      <a:pt x="536" y="2710"/>
                    </a:cubicBezTo>
                    <a:cubicBezTo>
                      <a:pt x="520" y="2717"/>
                      <a:pt x="432" y="2768"/>
                      <a:pt x="439" y="2793"/>
                    </a:cubicBezTo>
                    <a:cubicBezTo>
                      <a:pt x="483" y="2773"/>
                      <a:pt x="650" y="2689"/>
                      <a:pt x="698" y="2689"/>
                    </a:cubicBezTo>
                    <a:lnTo>
                      <a:pt x="682" y="2712"/>
                    </a:lnTo>
                    <a:lnTo>
                      <a:pt x="724" y="2712"/>
                    </a:lnTo>
                    <a:cubicBezTo>
                      <a:pt x="634" y="2759"/>
                      <a:pt x="541" y="2793"/>
                      <a:pt x="441" y="2819"/>
                    </a:cubicBezTo>
                    <a:cubicBezTo>
                      <a:pt x="436" y="2845"/>
                      <a:pt x="420" y="2842"/>
                      <a:pt x="439" y="2858"/>
                    </a:cubicBezTo>
                    <a:cubicBezTo>
                      <a:pt x="432" y="2869"/>
                      <a:pt x="421" y="2874"/>
                      <a:pt x="410" y="2874"/>
                    </a:cubicBezTo>
                    <a:cubicBezTo>
                      <a:pt x="404" y="2874"/>
                      <a:pt x="398" y="2872"/>
                      <a:pt x="392" y="2868"/>
                    </a:cubicBezTo>
                    <a:lnTo>
                      <a:pt x="392" y="2868"/>
                    </a:lnTo>
                    <a:lnTo>
                      <a:pt x="420" y="2923"/>
                    </a:lnTo>
                    <a:cubicBezTo>
                      <a:pt x="441" y="2905"/>
                      <a:pt x="460" y="2904"/>
                      <a:pt x="477" y="2904"/>
                    </a:cubicBezTo>
                    <a:cubicBezTo>
                      <a:pt x="479" y="2904"/>
                      <a:pt x="480" y="2904"/>
                      <a:pt x="481" y="2904"/>
                    </a:cubicBezTo>
                    <a:cubicBezTo>
                      <a:pt x="497" y="2904"/>
                      <a:pt x="513" y="2904"/>
                      <a:pt x="529" y="2889"/>
                    </a:cubicBezTo>
                    <a:lnTo>
                      <a:pt x="485" y="2884"/>
                    </a:lnTo>
                    <a:lnTo>
                      <a:pt x="446" y="2877"/>
                    </a:lnTo>
                    <a:cubicBezTo>
                      <a:pt x="476" y="2852"/>
                      <a:pt x="540" y="2825"/>
                      <a:pt x="580" y="2825"/>
                    </a:cubicBezTo>
                    <a:cubicBezTo>
                      <a:pt x="595" y="2825"/>
                      <a:pt x="607" y="2829"/>
                      <a:pt x="613" y="2838"/>
                    </a:cubicBezTo>
                    <a:cubicBezTo>
                      <a:pt x="603" y="2861"/>
                      <a:pt x="534" y="2896"/>
                      <a:pt x="520" y="2912"/>
                    </a:cubicBezTo>
                    <a:cubicBezTo>
                      <a:pt x="525" y="2909"/>
                      <a:pt x="530" y="2908"/>
                      <a:pt x="536" y="2908"/>
                    </a:cubicBezTo>
                    <a:cubicBezTo>
                      <a:pt x="553" y="2908"/>
                      <a:pt x="571" y="2917"/>
                      <a:pt x="566" y="2926"/>
                    </a:cubicBezTo>
                    <a:lnTo>
                      <a:pt x="532" y="2933"/>
                    </a:lnTo>
                    <a:cubicBezTo>
                      <a:pt x="532" y="2941"/>
                      <a:pt x="538" y="2944"/>
                      <a:pt x="546" y="2944"/>
                    </a:cubicBezTo>
                    <a:cubicBezTo>
                      <a:pt x="557" y="2944"/>
                      <a:pt x="572" y="2939"/>
                      <a:pt x="583" y="2939"/>
                    </a:cubicBezTo>
                    <a:cubicBezTo>
                      <a:pt x="595" y="2939"/>
                      <a:pt x="603" y="2944"/>
                      <a:pt x="596" y="2965"/>
                    </a:cubicBezTo>
                    <a:cubicBezTo>
                      <a:pt x="600" y="2973"/>
                      <a:pt x="576" y="3017"/>
                      <a:pt x="584" y="3017"/>
                    </a:cubicBezTo>
                    <a:cubicBezTo>
                      <a:pt x="585" y="3017"/>
                      <a:pt x="588" y="3015"/>
                      <a:pt x="592" y="3011"/>
                    </a:cubicBezTo>
                    <a:cubicBezTo>
                      <a:pt x="624" y="2956"/>
                      <a:pt x="761" y="2819"/>
                      <a:pt x="800" y="2791"/>
                    </a:cubicBezTo>
                    <a:lnTo>
                      <a:pt x="800" y="2791"/>
                    </a:lnTo>
                    <a:cubicBezTo>
                      <a:pt x="796" y="2826"/>
                      <a:pt x="789" y="2858"/>
                      <a:pt x="777" y="2891"/>
                    </a:cubicBezTo>
                    <a:cubicBezTo>
                      <a:pt x="756" y="2937"/>
                      <a:pt x="680" y="2963"/>
                      <a:pt x="661" y="3002"/>
                    </a:cubicBezTo>
                    <a:cubicBezTo>
                      <a:pt x="673" y="2993"/>
                      <a:pt x="685" y="2986"/>
                      <a:pt x="698" y="2981"/>
                    </a:cubicBezTo>
                    <a:lnTo>
                      <a:pt x="698" y="2981"/>
                    </a:lnTo>
                    <a:cubicBezTo>
                      <a:pt x="698" y="2998"/>
                      <a:pt x="664" y="3011"/>
                      <a:pt x="685" y="3021"/>
                    </a:cubicBezTo>
                    <a:cubicBezTo>
                      <a:pt x="695" y="3011"/>
                      <a:pt x="702" y="3008"/>
                      <a:pt x="707" y="3008"/>
                    </a:cubicBezTo>
                    <a:cubicBezTo>
                      <a:pt x="716" y="3008"/>
                      <a:pt x="718" y="3017"/>
                      <a:pt x="720" y="3017"/>
                    </a:cubicBezTo>
                    <a:cubicBezTo>
                      <a:pt x="721" y="3017"/>
                      <a:pt x="722" y="3012"/>
                      <a:pt x="724" y="2993"/>
                    </a:cubicBezTo>
                    <a:cubicBezTo>
                      <a:pt x="752" y="2993"/>
                      <a:pt x="736" y="3014"/>
                      <a:pt x="756" y="3028"/>
                    </a:cubicBezTo>
                    <a:cubicBezTo>
                      <a:pt x="787" y="2988"/>
                      <a:pt x="828" y="2960"/>
                      <a:pt x="877" y="2944"/>
                    </a:cubicBezTo>
                    <a:lnTo>
                      <a:pt x="877" y="2944"/>
                    </a:lnTo>
                    <a:cubicBezTo>
                      <a:pt x="868" y="2956"/>
                      <a:pt x="861" y="2967"/>
                      <a:pt x="856" y="2979"/>
                    </a:cubicBezTo>
                    <a:cubicBezTo>
                      <a:pt x="884" y="3007"/>
                      <a:pt x="889" y="3037"/>
                      <a:pt x="921" y="3060"/>
                    </a:cubicBezTo>
                    <a:cubicBezTo>
                      <a:pt x="916" y="3072"/>
                      <a:pt x="923" y="3095"/>
                      <a:pt x="905" y="3111"/>
                    </a:cubicBezTo>
                    <a:cubicBezTo>
                      <a:pt x="913" y="3107"/>
                      <a:pt x="924" y="3096"/>
                      <a:pt x="935" y="3096"/>
                    </a:cubicBezTo>
                    <a:cubicBezTo>
                      <a:pt x="936" y="3096"/>
                      <a:pt x="938" y="3097"/>
                      <a:pt x="940" y="3097"/>
                    </a:cubicBezTo>
                    <a:cubicBezTo>
                      <a:pt x="936" y="3117"/>
                      <a:pt x="931" y="3120"/>
                      <a:pt x="926" y="3120"/>
                    </a:cubicBezTo>
                    <a:cubicBezTo>
                      <a:pt x="923" y="3120"/>
                      <a:pt x="920" y="3119"/>
                      <a:pt x="917" y="3119"/>
                    </a:cubicBezTo>
                    <a:cubicBezTo>
                      <a:pt x="910" y="3119"/>
                      <a:pt x="903" y="3123"/>
                      <a:pt x="895" y="3146"/>
                    </a:cubicBezTo>
                    <a:cubicBezTo>
                      <a:pt x="914" y="3120"/>
                      <a:pt x="944" y="3125"/>
                      <a:pt x="970" y="3118"/>
                    </a:cubicBezTo>
                    <a:cubicBezTo>
                      <a:pt x="983" y="3096"/>
                      <a:pt x="976" y="3089"/>
                      <a:pt x="962" y="3089"/>
                    </a:cubicBezTo>
                    <a:cubicBezTo>
                      <a:pt x="950" y="3089"/>
                      <a:pt x="931" y="3095"/>
                      <a:pt x="919" y="3100"/>
                    </a:cubicBezTo>
                    <a:cubicBezTo>
                      <a:pt x="953" y="3044"/>
                      <a:pt x="1011" y="3004"/>
                      <a:pt x="1076" y="2995"/>
                    </a:cubicBezTo>
                    <a:lnTo>
                      <a:pt x="1076" y="2995"/>
                    </a:lnTo>
                    <a:cubicBezTo>
                      <a:pt x="1111" y="2997"/>
                      <a:pt x="1068" y="3033"/>
                      <a:pt x="1071" y="3033"/>
                    </a:cubicBezTo>
                    <a:cubicBezTo>
                      <a:pt x="1071" y="3033"/>
                      <a:pt x="1071" y="3033"/>
                      <a:pt x="1072" y="3032"/>
                    </a:cubicBezTo>
                    <a:cubicBezTo>
                      <a:pt x="1079" y="3040"/>
                      <a:pt x="1088" y="3043"/>
                      <a:pt x="1097" y="3043"/>
                    </a:cubicBezTo>
                    <a:cubicBezTo>
                      <a:pt x="1126" y="3043"/>
                      <a:pt x="1160" y="3013"/>
                      <a:pt x="1182" y="3013"/>
                    </a:cubicBezTo>
                    <a:cubicBezTo>
                      <a:pt x="1191" y="3013"/>
                      <a:pt x="1199" y="3019"/>
                      <a:pt x="1201" y="3037"/>
                    </a:cubicBezTo>
                    <a:cubicBezTo>
                      <a:pt x="1190" y="3083"/>
                      <a:pt x="1146" y="3104"/>
                      <a:pt x="1130" y="3130"/>
                    </a:cubicBezTo>
                    <a:cubicBezTo>
                      <a:pt x="1099" y="3130"/>
                      <a:pt x="1116" y="3086"/>
                      <a:pt x="1099" y="3079"/>
                    </a:cubicBezTo>
                    <a:lnTo>
                      <a:pt x="1099" y="3079"/>
                    </a:lnTo>
                    <a:lnTo>
                      <a:pt x="1106" y="3106"/>
                    </a:lnTo>
                    <a:cubicBezTo>
                      <a:pt x="1100" y="3109"/>
                      <a:pt x="1093" y="3111"/>
                      <a:pt x="1087" y="3111"/>
                    </a:cubicBezTo>
                    <a:cubicBezTo>
                      <a:pt x="1077" y="3111"/>
                      <a:pt x="1069" y="3107"/>
                      <a:pt x="1069" y="3097"/>
                    </a:cubicBezTo>
                    <a:lnTo>
                      <a:pt x="1069" y="3097"/>
                    </a:lnTo>
                    <a:cubicBezTo>
                      <a:pt x="1058" y="3137"/>
                      <a:pt x="1146" y="3160"/>
                      <a:pt x="1155" y="3215"/>
                    </a:cubicBezTo>
                    <a:cubicBezTo>
                      <a:pt x="1171" y="3208"/>
                      <a:pt x="1192" y="3206"/>
                      <a:pt x="1199" y="3190"/>
                    </a:cubicBezTo>
                    <a:lnTo>
                      <a:pt x="1183" y="3185"/>
                    </a:lnTo>
                    <a:cubicBezTo>
                      <a:pt x="1197" y="3151"/>
                      <a:pt x="1239" y="3167"/>
                      <a:pt x="1234" y="3141"/>
                    </a:cubicBezTo>
                    <a:cubicBezTo>
                      <a:pt x="1250" y="3139"/>
                      <a:pt x="1270" y="3134"/>
                      <a:pt x="1286" y="3134"/>
                    </a:cubicBezTo>
                    <a:cubicBezTo>
                      <a:pt x="1303" y="3134"/>
                      <a:pt x="1316" y="3139"/>
                      <a:pt x="1320" y="3155"/>
                    </a:cubicBezTo>
                    <a:lnTo>
                      <a:pt x="1288" y="3196"/>
                    </a:lnTo>
                    <a:lnTo>
                      <a:pt x="1288" y="3196"/>
                    </a:lnTo>
                    <a:cubicBezTo>
                      <a:pt x="1296" y="3186"/>
                      <a:pt x="1292" y="3166"/>
                      <a:pt x="1280" y="3166"/>
                    </a:cubicBezTo>
                    <a:cubicBezTo>
                      <a:pt x="1278" y="3166"/>
                      <a:pt x="1277" y="3166"/>
                      <a:pt x="1276" y="3167"/>
                    </a:cubicBezTo>
                    <a:cubicBezTo>
                      <a:pt x="1277" y="3166"/>
                      <a:pt x="1278" y="3166"/>
                      <a:pt x="1278" y="3166"/>
                    </a:cubicBezTo>
                    <a:cubicBezTo>
                      <a:pt x="1294" y="3166"/>
                      <a:pt x="1275" y="3216"/>
                      <a:pt x="1295" y="3216"/>
                    </a:cubicBezTo>
                    <a:cubicBezTo>
                      <a:pt x="1300" y="3216"/>
                      <a:pt x="1307" y="3213"/>
                      <a:pt x="1317" y="3206"/>
                    </a:cubicBezTo>
                    <a:lnTo>
                      <a:pt x="1327" y="3167"/>
                    </a:lnTo>
                    <a:cubicBezTo>
                      <a:pt x="1345" y="3164"/>
                      <a:pt x="1372" y="3157"/>
                      <a:pt x="1393" y="3157"/>
                    </a:cubicBezTo>
                    <a:cubicBezTo>
                      <a:pt x="1409" y="3157"/>
                      <a:pt x="1421" y="3161"/>
                      <a:pt x="1424" y="3174"/>
                    </a:cubicBezTo>
                    <a:cubicBezTo>
                      <a:pt x="1454" y="3132"/>
                      <a:pt x="1417" y="3174"/>
                      <a:pt x="1445" y="3120"/>
                    </a:cubicBezTo>
                    <a:lnTo>
                      <a:pt x="1445" y="3120"/>
                    </a:lnTo>
                    <a:cubicBezTo>
                      <a:pt x="1436" y="3135"/>
                      <a:pt x="1428" y="3139"/>
                      <a:pt x="1421" y="3139"/>
                    </a:cubicBezTo>
                    <a:cubicBezTo>
                      <a:pt x="1407" y="3139"/>
                      <a:pt x="1397" y="3118"/>
                      <a:pt x="1385" y="3118"/>
                    </a:cubicBezTo>
                    <a:cubicBezTo>
                      <a:pt x="1380" y="3118"/>
                      <a:pt x="1374" y="3122"/>
                      <a:pt x="1368" y="3132"/>
                    </a:cubicBezTo>
                    <a:lnTo>
                      <a:pt x="1368" y="3132"/>
                    </a:lnTo>
                    <a:cubicBezTo>
                      <a:pt x="1391" y="3085"/>
                      <a:pt x="1358" y="3098"/>
                      <a:pt x="1378" y="3044"/>
                    </a:cubicBezTo>
                    <a:lnTo>
                      <a:pt x="1378" y="3044"/>
                    </a:lnTo>
                    <a:cubicBezTo>
                      <a:pt x="1372" y="3051"/>
                      <a:pt x="1368" y="3061"/>
                      <a:pt x="1362" y="3061"/>
                    </a:cubicBezTo>
                    <a:cubicBezTo>
                      <a:pt x="1359" y="3061"/>
                      <a:pt x="1356" y="3058"/>
                      <a:pt x="1352" y="3051"/>
                    </a:cubicBezTo>
                    <a:cubicBezTo>
                      <a:pt x="1348" y="3053"/>
                      <a:pt x="1343" y="3058"/>
                      <a:pt x="1338" y="3060"/>
                    </a:cubicBezTo>
                    <a:cubicBezTo>
                      <a:pt x="1338" y="3069"/>
                      <a:pt x="1334" y="3076"/>
                      <a:pt x="1329" y="3086"/>
                    </a:cubicBezTo>
                    <a:cubicBezTo>
                      <a:pt x="1318" y="3092"/>
                      <a:pt x="1307" y="3095"/>
                      <a:pt x="1298" y="3095"/>
                    </a:cubicBezTo>
                    <a:cubicBezTo>
                      <a:pt x="1282" y="3095"/>
                      <a:pt x="1269" y="3089"/>
                      <a:pt x="1257" y="3089"/>
                    </a:cubicBezTo>
                    <a:cubicBezTo>
                      <a:pt x="1254" y="3089"/>
                      <a:pt x="1251" y="3089"/>
                      <a:pt x="1248" y="3090"/>
                    </a:cubicBezTo>
                    <a:cubicBezTo>
                      <a:pt x="1243" y="3076"/>
                      <a:pt x="1264" y="3079"/>
                      <a:pt x="1271" y="3062"/>
                    </a:cubicBezTo>
                    <a:lnTo>
                      <a:pt x="1271" y="3062"/>
                    </a:lnTo>
                    <a:lnTo>
                      <a:pt x="1236" y="3074"/>
                    </a:lnTo>
                    <a:cubicBezTo>
                      <a:pt x="1259" y="3045"/>
                      <a:pt x="1251" y="3009"/>
                      <a:pt x="1284" y="3009"/>
                    </a:cubicBezTo>
                    <a:cubicBezTo>
                      <a:pt x="1285" y="3009"/>
                      <a:pt x="1286" y="3009"/>
                      <a:pt x="1287" y="3009"/>
                    </a:cubicBezTo>
                    <a:lnTo>
                      <a:pt x="1266" y="2991"/>
                    </a:lnTo>
                    <a:cubicBezTo>
                      <a:pt x="1266" y="2967"/>
                      <a:pt x="1255" y="2948"/>
                      <a:pt x="1237" y="2948"/>
                    </a:cubicBezTo>
                    <a:cubicBezTo>
                      <a:pt x="1236" y="2948"/>
                      <a:pt x="1234" y="2948"/>
                      <a:pt x="1232" y="2949"/>
                    </a:cubicBezTo>
                    <a:cubicBezTo>
                      <a:pt x="1230" y="2946"/>
                      <a:pt x="1227" y="2945"/>
                      <a:pt x="1223" y="2945"/>
                    </a:cubicBezTo>
                    <a:cubicBezTo>
                      <a:pt x="1213" y="2945"/>
                      <a:pt x="1198" y="2952"/>
                      <a:pt x="1197" y="2952"/>
                    </a:cubicBezTo>
                    <a:cubicBezTo>
                      <a:pt x="1197" y="2952"/>
                      <a:pt x="1199" y="2950"/>
                      <a:pt x="1206" y="2947"/>
                    </a:cubicBezTo>
                    <a:lnTo>
                      <a:pt x="1155" y="2940"/>
                    </a:lnTo>
                    <a:lnTo>
                      <a:pt x="1160" y="2933"/>
                    </a:lnTo>
                    <a:cubicBezTo>
                      <a:pt x="1146" y="2916"/>
                      <a:pt x="1116" y="2919"/>
                      <a:pt x="1093" y="2912"/>
                    </a:cubicBezTo>
                    <a:cubicBezTo>
                      <a:pt x="1067" y="2909"/>
                      <a:pt x="1046" y="2884"/>
                      <a:pt x="1053" y="2858"/>
                    </a:cubicBezTo>
                    <a:cubicBezTo>
                      <a:pt x="1050" y="2858"/>
                      <a:pt x="1047" y="2859"/>
                      <a:pt x="1043" y="2859"/>
                    </a:cubicBezTo>
                    <a:cubicBezTo>
                      <a:pt x="1031" y="2859"/>
                      <a:pt x="1019" y="2857"/>
                      <a:pt x="1011" y="2842"/>
                    </a:cubicBezTo>
                    <a:lnTo>
                      <a:pt x="1028" y="2817"/>
                    </a:lnTo>
                    <a:cubicBezTo>
                      <a:pt x="1012" y="2817"/>
                      <a:pt x="1011" y="2784"/>
                      <a:pt x="997" y="2784"/>
                    </a:cubicBezTo>
                    <a:cubicBezTo>
                      <a:pt x="994" y="2784"/>
                      <a:pt x="990" y="2785"/>
                      <a:pt x="986" y="2789"/>
                    </a:cubicBezTo>
                    <a:cubicBezTo>
                      <a:pt x="1028" y="2715"/>
                      <a:pt x="944" y="2733"/>
                      <a:pt x="935" y="2705"/>
                    </a:cubicBezTo>
                    <a:lnTo>
                      <a:pt x="905" y="2736"/>
                    </a:lnTo>
                    <a:cubicBezTo>
                      <a:pt x="893" y="2722"/>
                      <a:pt x="872" y="2719"/>
                      <a:pt x="844" y="2717"/>
                    </a:cubicBezTo>
                    <a:lnTo>
                      <a:pt x="819" y="2742"/>
                    </a:lnTo>
                    <a:cubicBezTo>
                      <a:pt x="816" y="2743"/>
                      <a:pt x="814" y="2743"/>
                      <a:pt x="812" y="2743"/>
                    </a:cubicBezTo>
                    <a:cubicBezTo>
                      <a:pt x="785" y="2743"/>
                      <a:pt x="801" y="2690"/>
                      <a:pt x="780" y="2673"/>
                    </a:cubicBezTo>
                    <a:cubicBezTo>
                      <a:pt x="783" y="2671"/>
                      <a:pt x="785" y="2670"/>
                      <a:pt x="787" y="2670"/>
                    </a:cubicBezTo>
                    <a:cubicBezTo>
                      <a:pt x="792" y="2670"/>
                      <a:pt x="793" y="2676"/>
                      <a:pt x="791" y="2682"/>
                    </a:cubicBezTo>
                    <a:cubicBezTo>
                      <a:pt x="831" y="2603"/>
                      <a:pt x="691" y="2666"/>
                      <a:pt x="717" y="2603"/>
                    </a:cubicBezTo>
                    <a:lnTo>
                      <a:pt x="717" y="2603"/>
                    </a:lnTo>
                    <a:cubicBezTo>
                      <a:pt x="715" y="2604"/>
                      <a:pt x="713" y="2604"/>
                      <a:pt x="711" y="2604"/>
                    </a:cubicBezTo>
                    <a:cubicBezTo>
                      <a:pt x="701" y="2604"/>
                      <a:pt x="701" y="2597"/>
                      <a:pt x="705" y="2587"/>
                    </a:cubicBezTo>
                    <a:lnTo>
                      <a:pt x="705" y="2587"/>
                    </a:lnTo>
                    <a:cubicBezTo>
                      <a:pt x="705" y="2588"/>
                      <a:pt x="706" y="2589"/>
                      <a:pt x="707" y="2589"/>
                    </a:cubicBezTo>
                    <a:cubicBezTo>
                      <a:pt x="707" y="2589"/>
                      <a:pt x="708" y="2588"/>
                      <a:pt x="708" y="2587"/>
                    </a:cubicBezTo>
                    <a:cubicBezTo>
                      <a:pt x="708" y="2587"/>
                      <a:pt x="708" y="2585"/>
                      <a:pt x="708" y="2585"/>
                    </a:cubicBezTo>
                    <a:cubicBezTo>
                      <a:pt x="698" y="2578"/>
                      <a:pt x="689" y="2573"/>
                      <a:pt x="680" y="2573"/>
                    </a:cubicBezTo>
                    <a:lnTo>
                      <a:pt x="710" y="2548"/>
                    </a:lnTo>
                    <a:lnTo>
                      <a:pt x="708" y="2548"/>
                    </a:lnTo>
                    <a:cubicBezTo>
                      <a:pt x="709" y="2544"/>
                      <a:pt x="709" y="2542"/>
                      <a:pt x="707" y="2542"/>
                    </a:cubicBezTo>
                    <a:cubicBezTo>
                      <a:pt x="702" y="2542"/>
                      <a:pt x="683" y="2558"/>
                      <a:pt x="666" y="2573"/>
                    </a:cubicBezTo>
                    <a:cubicBezTo>
                      <a:pt x="657" y="2573"/>
                      <a:pt x="647" y="2573"/>
                      <a:pt x="638" y="2576"/>
                    </a:cubicBezTo>
                    <a:cubicBezTo>
                      <a:pt x="689" y="2536"/>
                      <a:pt x="606" y="2569"/>
                      <a:pt x="659" y="2522"/>
                    </a:cubicBezTo>
                    <a:lnTo>
                      <a:pt x="659" y="2522"/>
                    </a:lnTo>
                    <a:cubicBezTo>
                      <a:pt x="654" y="2524"/>
                      <a:pt x="649" y="2525"/>
                      <a:pt x="644" y="2525"/>
                    </a:cubicBezTo>
                    <a:cubicBezTo>
                      <a:pt x="629" y="2525"/>
                      <a:pt x="614" y="2515"/>
                      <a:pt x="591" y="2515"/>
                    </a:cubicBezTo>
                    <a:cubicBezTo>
                      <a:pt x="582" y="2515"/>
                      <a:pt x="572" y="2517"/>
                      <a:pt x="559" y="2521"/>
                    </a:cubicBezTo>
                    <a:lnTo>
                      <a:pt x="559" y="2521"/>
                    </a:lnTo>
                    <a:cubicBezTo>
                      <a:pt x="559" y="2509"/>
                      <a:pt x="561" y="2499"/>
                      <a:pt x="544" y="2499"/>
                    </a:cubicBezTo>
                    <a:cubicBezTo>
                      <a:pt x="542" y="2499"/>
                      <a:pt x="540" y="2499"/>
                      <a:pt x="538" y="2499"/>
                    </a:cubicBezTo>
                    <a:lnTo>
                      <a:pt x="580" y="2469"/>
                    </a:lnTo>
                    <a:lnTo>
                      <a:pt x="508" y="2483"/>
                    </a:lnTo>
                    <a:cubicBezTo>
                      <a:pt x="525" y="2455"/>
                      <a:pt x="552" y="2439"/>
                      <a:pt x="583" y="2436"/>
                    </a:cubicBezTo>
                    <a:cubicBezTo>
                      <a:pt x="513" y="2436"/>
                      <a:pt x="550" y="2423"/>
                      <a:pt x="483" y="2423"/>
                    </a:cubicBezTo>
                    <a:lnTo>
                      <a:pt x="513" y="2411"/>
                    </a:lnTo>
                    <a:cubicBezTo>
                      <a:pt x="508" y="2402"/>
                      <a:pt x="460" y="2406"/>
                      <a:pt x="481" y="2390"/>
                    </a:cubicBezTo>
                    <a:cubicBezTo>
                      <a:pt x="529" y="2346"/>
                      <a:pt x="441" y="2281"/>
                      <a:pt x="483" y="2212"/>
                    </a:cubicBezTo>
                    <a:lnTo>
                      <a:pt x="483" y="2212"/>
                    </a:lnTo>
                    <a:cubicBezTo>
                      <a:pt x="465" y="2219"/>
                      <a:pt x="455" y="2221"/>
                      <a:pt x="451" y="2221"/>
                    </a:cubicBezTo>
                    <a:cubicBezTo>
                      <a:pt x="437" y="2221"/>
                      <a:pt x="486" y="2188"/>
                      <a:pt x="461" y="2188"/>
                    </a:cubicBezTo>
                    <a:cubicBezTo>
                      <a:pt x="457" y="2188"/>
                      <a:pt x="451" y="2189"/>
                      <a:pt x="443" y="2191"/>
                    </a:cubicBezTo>
                    <a:cubicBezTo>
                      <a:pt x="463" y="2185"/>
                      <a:pt x="474" y="2176"/>
                      <a:pt x="490" y="2176"/>
                    </a:cubicBezTo>
                    <a:cubicBezTo>
                      <a:pt x="493" y="2176"/>
                      <a:pt x="496" y="2176"/>
                      <a:pt x="499" y="2177"/>
                    </a:cubicBezTo>
                    <a:cubicBezTo>
                      <a:pt x="471" y="2154"/>
                      <a:pt x="525" y="2130"/>
                      <a:pt x="457" y="2124"/>
                    </a:cubicBezTo>
                    <a:cubicBezTo>
                      <a:pt x="469" y="2120"/>
                      <a:pt x="478" y="2120"/>
                      <a:pt x="485" y="2120"/>
                    </a:cubicBezTo>
                    <a:cubicBezTo>
                      <a:pt x="493" y="2120"/>
                      <a:pt x="499" y="2120"/>
                      <a:pt x="506" y="2117"/>
                    </a:cubicBezTo>
                    <a:cubicBezTo>
                      <a:pt x="501" y="2117"/>
                      <a:pt x="483" y="2112"/>
                      <a:pt x="497" y="2107"/>
                    </a:cubicBezTo>
                    <a:cubicBezTo>
                      <a:pt x="501" y="2106"/>
                      <a:pt x="505" y="2105"/>
                      <a:pt x="508" y="2105"/>
                    </a:cubicBezTo>
                    <a:cubicBezTo>
                      <a:pt x="515" y="2105"/>
                      <a:pt x="521" y="2108"/>
                      <a:pt x="529" y="2110"/>
                    </a:cubicBezTo>
                    <a:cubicBezTo>
                      <a:pt x="524" y="2098"/>
                      <a:pt x="503" y="2094"/>
                      <a:pt x="473" y="2094"/>
                    </a:cubicBezTo>
                    <a:cubicBezTo>
                      <a:pt x="447" y="2094"/>
                      <a:pt x="413" y="2097"/>
                      <a:pt x="381" y="2100"/>
                    </a:cubicBezTo>
                    <a:cubicBezTo>
                      <a:pt x="409" y="2082"/>
                      <a:pt x="404" y="2075"/>
                      <a:pt x="360" y="2068"/>
                    </a:cubicBezTo>
                    <a:cubicBezTo>
                      <a:pt x="372" y="2064"/>
                      <a:pt x="385" y="2058"/>
                      <a:pt x="396" y="2058"/>
                    </a:cubicBezTo>
                    <a:cubicBezTo>
                      <a:pt x="403" y="2058"/>
                      <a:pt x="409" y="2060"/>
                      <a:pt x="413" y="2068"/>
                    </a:cubicBezTo>
                    <a:cubicBezTo>
                      <a:pt x="413" y="2057"/>
                      <a:pt x="438" y="2005"/>
                      <a:pt x="387" y="2005"/>
                    </a:cubicBezTo>
                    <a:cubicBezTo>
                      <a:pt x="385" y="2005"/>
                      <a:pt x="384" y="2005"/>
                      <a:pt x="383" y="2005"/>
                    </a:cubicBezTo>
                    <a:cubicBezTo>
                      <a:pt x="397" y="2001"/>
                      <a:pt x="388" y="1989"/>
                      <a:pt x="381" y="1987"/>
                    </a:cubicBezTo>
                    <a:cubicBezTo>
                      <a:pt x="383" y="1964"/>
                      <a:pt x="388" y="1961"/>
                      <a:pt x="383" y="1940"/>
                    </a:cubicBezTo>
                    <a:lnTo>
                      <a:pt x="383" y="1940"/>
                    </a:lnTo>
                    <a:lnTo>
                      <a:pt x="374" y="1945"/>
                    </a:lnTo>
                    <a:cubicBezTo>
                      <a:pt x="309" y="1936"/>
                      <a:pt x="360" y="1926"/>
                      <a:pt x="353" y="1908"/>
                    </a:cubicBezTo>
                    <a:lnTo>
                      <a:pt x="358" y="1908"/>
                    </a:lnTo>
                    <a:cubicBezTo>
                      <a:pt x="409" y="1869"/>
                      <a:pt x="337" y="1887"/>
                      <a:pt x="395" y="1850"/>
                    </a:cubicBezTo>
                    <a:lnTo>
                      <a:pt x="355" y="1848"/>
                    </a:lnTo>
                    <a:cubicBezTo>
                      <a:pt x="267" y="1834"/>
                      <a:pt x="411" y="1815"/>
                      <a:pt x="383" y="1787"/>
                    </a:cubicBezTo>
                    <a:lnTo>
                      <a:pt x="383" y="1787"/>
                    </a:lnTo>
                    <a:lnTo>
                      <a:pt x="360" y="1792"/>
                    </a:lnTo>
                    <a:cubicBezTo>
                      <a:pt x="332" y="1773"/>
                      <a:pt x="483" y="1776"/>
                      <a:pt x="497" y="1767"/>
                    </a:cubicBezTo>
                    <a:cubicBezTo>
                      <a:pt x="504" y="1767"/>
                      <a:pt x="508" y="1773"/>
                      <a:pt x="513" y="1778"/>
                    </a:cubicBezTo>
                    <a:cubicBezTo>
                      <a:pt x="571" y="1757"/>
                      <a:pt x="462" y="1764"/>
                      <a:pt x="455" y="1736"/>
                    </a:cubicBezTo>
                    <a:lnTo>
                      <a:pt x="455" y="1736"/>
                    </a:lnTo>
                    <a:cubicBezTo>
                      <a:pt x="475" y="1738"/>
                      <a:pt x="503" y="1749"/>
                      <a:pt x="520" y="1749"/>
                    </a:cubicBezTo>
                    <a:cubicBezTo>
                      <a:pt x="526" y="1749"/>
                      <a:pt x="531" y="1748"/>
                      <a:pt x="534" y="1743"/>
                    </a:cubicBezTo>
                    <a:cubicBezTo>
                      <a:pt x="557" y="1743"/>
                      <a:pt x="457" y="1671"/>
                      <a:pt x="518" y="1665"/>
                    </a:cubicBezTo>
                    <a:cubicBezTo>
                      <a:pt x="494" y="1662"/>
                      <a:pt x="471" y="1662"/>
                      <a:pt x="460" y="1646"/>
                    </a:cubicBezTo>
                    <a:cubicBezTo>
                      <a:pt x="457" y="1639"/>
                      <a:pt x="481" y="1634"/>
                      <a:pt x="497" y="1630"/>
                    </a:cubicBezTo>
                    <a:cubicBezTo>
                      <a:pt x="513" y="1625"/>
                      <a:pt x="525" y="1614"/>
                      <a:pt x="494" y="1593"/>
                    </a:cubicBezTo>
                    <a:cubicBezTo>
                      <a:pt x="501" y="1593"/>
                      <a:pt x="508" y="1595"/>
                      <a:pt x="513" y="1597"/>
                    </a:cubicBezTo>
                    <a:cubicBezTo>
                      <a:pt x="501" y="1576"/>
                      <a:pt x="506" y="1542"/>
                      <a:pt x="476" y="1518"/>
                    </a:cubicBezTo>
                    <a:lnTo>
                      <a:pt x="476" y="1518"/>
                    </a:lnTo>
                    <a:cubicBezTo>
                      <a:pt x="493" y="1525"/>
                      <a:pt x="506" y="1527"/>
                      <a:pt x="514" y="1527"/>
                    </a:cubicBezTo>
                    <a:cubicBezTo>
                      <a:pt x="561" y="1527"/>
                      <a:pt x="503" y="1453"/>
                      <a:pt x="536" y="1453"/>
                    </a:cubicBezTo>
                    <a:cubicBezTo>
                      <a:pt x="544" y="1453"/>
                      <a:pt x="555" y="1457"/>
                      <a:pt x="573" y="1465"/>
                    </a:cubicBezTo>
                    <a:lnTo>
                      <a:pt x="589" y="1426"/>
                    </a:lnTo>
                    <a:lnTo>
                      <a:pt x="601" y="1433"/>
                    </a:lnTo>
                    <a:cubicBezTo>
                      <a:pt x="622" y="1414"/>
                      <a:pt x="601" y="1391"/>
                      <a:pt x="583" y="1365"/>
                    </a:cubicBezTo>
                    <a:cubicBezTo>
                      <a:pt x="592" y="1365"/>
                      <a:pt x="601" y="1375"/>
                      <a:pt x="606" y="1379"/>
                    </a:cubicBezTo>
                    <a:cubicBezTo>
                      <a:pt x="650" y="1361"/>
                      <a:pt x="647" y="1356"/>
                      <a:pt x="620" y="1291"/>
                    </a:cubicBezTo>
                    <a:lnTo>
                      <a:pt x="620" y="1291"/>
                    </a:lnTo>
                    <a:lnTo>
                      <a:pt x="654" y="1312"/>
                    </a:lnTo>
                    <a:cubicBezTo>
                      <a:pt x="643" y="1289"/>
                      <a:pt x="745" y="1303"/>
                      <a:pt x="736" y="1243"/>
                    </a:cubicBezTo>
                    <a:lnTo>
                      <a:pt x="736" y="1243"/>
                    </a:lnTo>
                    <a:cubicBezTo>
                      <a:pt x="740" y="1247"/>
                      <a:pt x="745" y="1252"/>
                      <a:pt x="747" y="1259"/>
                    </a:cubicBezTo>
                    <a:cubicBezTo>
                      <a:pt x="742" y="1192"/>
                      <a:pt x="905" y="1259"/>
                      <a:pt x="812" y="1145"/>
                    </a:cubicBezTo>
                    <a:lnTo>
                      <a:pt x="810" y="1099"/>
                    </a:lnTo>
                    <a:cubicBezTo>
                      <a:pt x="805" y="1101"/>
                      <a:pt x="801" y="1102"/>
                      <a:pt x="797" y="1102"/>
                    </a:cubicBezTo>
                    <a:cubicBezTo>
                      <a:pt x="769" y="1102"/>
                      <a:pt x="765" y="1049"/>
                      <a:pt x="740" y="1041"/>
                    </a:cubicBezTo>
                    <a:cubicBezTo>
                      <a:pt x="742" y="1037"/>
                      <a:pt x="747" y="1035"/>
                      <a:pt x="753" y="1035"/>
                    </a:cubicBezTo>
                    <a:cubicBezTo>
                      <a:pt x="771" y="1035"/>
                      <a:pt x="800" y="1050"/>
                      <a:pt x="791" y="1064"/>
                    </a:cubicBezTo>
                    <a:lnTo>
                      <a:pt x="784" y="1062"/>
                    </a:lnTo>
                    <a:lnTo>
                      <a:pt x="784" y="1062"/>
                    </a:lnTo>
                    <a:cubicBezTo>
                      <a:pt x="799" y="1081"/>
                      <a:pt x="810" y="1087"/>
                      <a:pt x="820" y="1087"/>
                    </a:cubicBezTo>
                    <a:cubicBezTo>
                      <a:pt x="834" y="1087"/>
                      <a:pt x="844" y="1076"/>
                      <a:pt x="856" y="1076"/>
                    </a:cubicBezTo>
                    <a:cubicBezTo>
                      <a:pt x="862" y="1076"/>
                      <a:pt x="869" y="1079"/>
                      <a:pt x="877" y="1090"/>
                    </a:cubicBezTo>
                    <a:cubicBezTo>
                      <a:pt x="940" y="1036"/>
                      <a:pt x="1030" y="1027"/>
                      <a:pt x="1095" y="997"/>
                    </a:cubicBezTo>
                    <a:lnTo>
                      <a:pt x="1055" y="951"/>
                    </a:lnTo>
                    <a:lnTo>
                      <a:pt x="1083" y="939"/>
                    </a:lnTo>
                    <a:cubicBezTo>
                      <a:pt x="1097" y="946"/>
                      <a:pt x="1118" y="974"/>
                      <a:pt x="1097" y="981"/>
                    </a:cubicBezTo>
                    <a:cubicBezTo>
                      <a:pt x="1101" y="984"/>
                      <a:pt x="1105" y="986"/>
                      <a:pt x="1107" y="986"/>
                    </a:cubicBezTo>
                    <a:cubicBezTo>
                      <a:pt x="1122" y="986"/>
                      <a:pt x="1112" y="938"/>
                      <a:pt x="1106" y="930"/>
                    </a:cubicBezTo>
                    <a:cubicBezTo>
                      <a:pt x="1156" y="930"/>
                      <a:pt x="1131" y="990"/>
                      <a:pt x="1140" y="990"/>
                    </a:cubicBezTo>
                    <a:cubicBezTo>
                      <a:pt x="1140" y="990"/>
                      <a:pt x="1141" y="990"/>
                      <a:pt x="1141" y="990"/>
                    </a:cubicBezTo>
                    <a:lnTo>
                      <a:pt x="1155" y="976"/>
                    </a:lnTo>
                    <a:lnTo>
                      <a:pt x="1148" y="974"/>
                    </a:lnTo>
                    <a:cubicBezTo>
                      <a:pt x="1148" y="946"/>
                      <a:pt x="1134" y="925"/>
                      <a:pt x="1160" y="913"/>
                    </a:cubicBezTo>
                    <a:cubicBezTo>
                      <a:pt x="1166" y="913"/>
                      <a:pt x="1172" y="917"/>
                      <a:pt x="1177" y="921"/>
                    </a:cubicBezTo>
                    <a:lnTo>
                      <a:pt x="1177" y="921"/>
                    </a:lnTo>
                    <a:cubicBezTo>
                      <a:pt x="1178" y="916"/>
                      <a:pt x="1179" y="914"/>
                      <a:pt x="1181" y="914"/>
                    </a:cubicBezTo>
                    <a:cubicBezTo>
                      <a:pt x="1183" y="914"/>
                      <a:pt x="1185" y="920"/>
                      <a:pt x="1188" y="927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86" y="930"/>
                      <a:pt x="1190" y="937"/>
                      <a:pt x="1194" y="937"/>
                    </a:cubicBezTo>
                    <a:cubicBezTo>
                      <a:pt x="1194" y="937"/>
                      <a:pt x="1194" y="937"/>
                      <a:pt x="1195" y="937"/>
                    </a:cubicBezTo>
                    <a:cubicBezTo>
                      <a:pt x="1196" y="939"/>
                      <a:pt x="1196" y="940"/>
                      <a:pt x="1198" y="940"/>
                    </a:cubicBezTo>
                    <a:cubicBezTo>
                      <a:pt x="1199" y="940"/>
                      <a:pt x="1201" y="937"/>
                      <a:pt x="1204" y="932"/>
                    </a:cubicBezTo>
                    <a:lnTo>
                      <a:pt x="1241" y="916"/>
                    </a:lnTo>
                    <a:lnTo>
                      <a:pt x="1199" y="888"/>
                    </a:lnTo>
                    <a:cubicBezTo>
                      <a:pt x="1199" y="859"/>
                      <a:pt x="1229" y="869"/>
                      <a:pt x="1190" y="841"/>
                    </a:cubicBezTo>
                    <a:lnTo>
                      <a:pt x="1190" y="841"/>
                    </a:lnTo>
                    <a:cubicBezTo>
                      <a:pt x="1202" y="848"/>
                      <a:pt x="1214" y="851"/>
                      <a:pt x="1225" y="851"/>
                    </a:cubicBezTo>
                    <a:cubicBezTo>
                      <a:pt x="1276" y="851"/>
                      <a:pt x="1320" y="788"/>
                      <a:pt x="1344" y="788"/>
                    </a:cubicBezTo>
                    <a:cubicBezTo>
                      <a:pt x="1345" y="788"/>
                      <a:pt x="1346" y="788"/>
                      <a:pt x="1348" y="788"/>
                    </a:cubicBezTo>
                    <a:cubicBezTo>
                      <a:pt x="1343" y="758"/>
                      <a:pt x="1359" y="730"/>
                      <a:pt x="1389" y="719"/>
                    </a:cubicBezTo>
                    <a:cubicBezTo>
                      <a:pt x="1375" y="716"/>
                      <a:pt x="1336" y="679"/>
                      <a:pt x="1359" y="670"/>
                    </a:cubicBezTo>
                    <a:lnTo>
                      <a:pt x="1359" y="670"/>
                    </a:lnTo>
                    <a:cubicBezTo>
                      <a:pt x="1386" y="702"/>
                      <a:pt x="1402" y="710"/>
                      <a:pt x="1416" y="710"/>
                    </a:cubicBezTo>
                    <a:cubicBezTo>
                      <a:pt x="1430" y="710"/>
                      <a:pt x="1441" y="702"/>
                      <a:pt x="1459" y="702"/>
                    </a:cubicBezTo>
                    <a:cubicBezTo>
                      <a:pt x="1468" y="702"/>
                      <a:pt x="1479" y="704"/>
                      <a:pt x="1493" y="711"/>
                    </a:cubicBezTo>
                    <a:lnTo>
                      <a:pt x="1493" y="711"/>
                    </a:lnTo>
                    <a:cubicBezTo>
                      <a:pt x="1454" y="688"/>
                      <a:pt x="1539" y="655"/>
                      <a:pt x="1466" y="626"/>
                    </a:cubicBezTo>
                    <a:cubicBezTo>
                      <a:pt x="1468" y="625"/>
                      <a:pt x="1471" y="624"/>
                      <a:pt x="1473" y="624"/>
                    </a:cubicBezTo>
                    <a:cubicBezTo>
                      <a:pt x="1490" y="624"/>
                      <a:pt x="1502" y="652"/>
                      <a:pt x="1528" y="658"/>
                    </a:cubicBezTo>
                    <a:cubicBezTo>
                      <a:pt x="1533" y="596"/>
                      <a:pt x="1628" y="596"/>
                      <a:pt x="1656" y="540"/>
                    </a:cubicBezTo>
                    <a:cubicBezTo>
                      <a:pt x="1644" y="531"/>
                      <a:pt x="1621" y="524"/>
                      <a:pt x="1612" y="501"/>
                    </a:cubicBezTo>
                    <a:lnTo>
                      <a:pt x="1612" y="501"/>
                    </a:lnTo>
                    <a:lnTo>
                      <a:pt x="1691" y="519"/>
                    </a:lnTo>
                    <a:cubicBezTo>
                      <a:pt x="1693" y="507"/>
                      <a:pt x="1644" y="471"/>
                      <a:pt x="1670" y="471"/>
                    </a:cubicBezTo>
                    <a:cubicBezTo>
                      <a:pt x="1673" y="471"/>
                      <a:pt x="1678" y="472"/>
                      <a:pt x="1684" y="473"/>
                    </a:cubicBezTo>
                    <a:cubicBezTo>
                      <a:pt x="1672" y="468"/>
                      <a:pt x="1656" y="461"/>
                      <a:pt x="1656" y="454"/>
                    </a:cubicBezTo>
                    <a:cubicBezTo>
                      <a:pt x="1721" y="427"/>
                      <a:pt x="1744" y="366"/>
                      <a:pt x="1772" y="315"/>
                    </a:cubicBezTo>
                    <a:cubicBezTo>
                      <a:pt x="1795" y="250"/>
                      <a:pt x="1851" y="202"/>
                      <a:pt x="1916" y="185"/>
                    </a:cubicBezTo>
                    <a:lnTo>
                      <a:pt x="1916" y="185"/>
                    </a:lnTo>
                    <a:cubicBezTo>
                      <a:pt x="1912" y="186"/>
                      <a:pt x="1909" y="186"/>
                      <a:pt x="1906" y="186"/>
                    </a:cubicBezTo>
                    <a:cubicBezTo>
                      <a:pt x="1884" y="186"/>
                      <a:pt x="1886" y="177"/>
                      <a:pt x="1890" y="167"/>
                    </a:cubicBezTo>
                    <a:lnTo>
                      <a:pt x="1890" y="167"/>
                    </a:lnTo>
                    <a:cubicBezTo>
                      <a:pt x="1889" y="167"/>
                      <a:pt x="1888" y="168"/>
                      <a:pt x="1887" y="168"/>
                    </a:cubicBezTo>
                    <a:cubicBezTo>
                      <a:pt x="1876" y="168"/>
                      <a:pt x="1856" y="150"/>
                      <a:pt x="1839" y="144"/>
                    </a:cubicBezTo>
                    <a:lnTo>
                      <a:pt x="1913" y="123"/>
                    </a:lnTo>
                    <a:cubicBezTo>
                      <a:pt x="1865" y="93"/>
                      <a:pt x="1932" y="74"/>
                      <a:pt x="1885" y="49"/>
                    </a:cubicBezTo>
                    <a:lnTo>
                      <a:pt x="1885" y="49"/>
                    </a:lnTo>
                    <a:lnTo>
                      <a:pt x="1888" y="67"/>
                    </a:lnTo>
                    <a:cubicBezTo>
                      <a:pt x="1839" y="23"/>
                      <a:pt x="1749" y="37"/>
                      <a:pt x="1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5" name="Google Shape;2655;p34"/>
              <p:cNvSpPr/>
              <p:nvPr/>
            </p:nvSpPr>
            <p:spPr>
              <a:xfrm>
                <a:off x="467975" y="1653650"/>
                <a:ext cx="5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9" extrusionOk="0">
                    <a:moveTo>
                      <a:pt x="16" y="1"/>
                    </a:moveTo>
                    <a:cubicBezTo>
                      <a:pt x="11" y="1"/>
                      <a:pt x="5" y="3"/>
                      <a:pt x="0" y="9"/>
                    </a:cubicBezTo>
                    <a:cubicBezTo>
                      <a:pt x="7" y="4"/>
                      <a:pt x="14" y="4"/>
                      <a:pt x="21" y="2"/>
                    </a:cubicBezTo>
                    <a:cubicBezTo>
                      <a:pt x="19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6" name="Google Shape;2656;p34"/>
              <p:cNvSpPr/>
              <p:nvPr/>
            </p:nvSpPr>
            <p:spPr>
              <a:xfrm>
                <a:off x="473650" y="16284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0" y="0"/>
                    </a:moveTo>
                    <a:cubicBezTo>
                      <a:pt x="0" y="3"/>
                      <a:pt x="3" y="5"/>
                      <a:pt x="5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7" name="Google Shape;2657;p34"/>
              <p:cNvSpPr/>
              <p:nvPr/>
            </p:nvSpPr>
            <p:spPr>
              <a:xfrm>
                <a:off x="480825" y="1676350"/>
                <a:ext cx="3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5" y="7"/>
                      <a:pt x="1" y="14"/>
                      <a:pt x="8" y="23"/>
                    </a:cubicBezTo>
                    <a:cubicBezTo>
                      <a:pt x="5" y="14"/>
                      <a:pt x="8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8" name="Google Shape;2658;p34"/>
              <p:cNvSpPr/>
              <p:nvPr/>
            </p:nvSpPr>
            <p:spPr>
              <a:xfrm>
                <a:off x="499675" y="16783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"/>
                      <a:pt x="5" y="15"/>
                      <a:pt x="5" y="24"/>
                    </a:cubicBezTo>
                    <a:cubicBezTo>
                      <a:pt x="10" y="18"/>
                      <a:pt x="16" y="8"/>
                      <a:pt x="21" y="7"/>
                    </a:cubicBezTo>
                    <a:lnTo>
                      <a:pt x="21" y="7"/>
                    </a:lnTo>
                    <a:lnTo>
                      <a:pt x="23" y="8"/>
                    </a:lnTo>
                    <a:cubicBezTo>
                      <a:pt x="23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59" name="Google Shape;2659;p34"/>
              <p:cNvSpPr/>
              <p:nvPr/>
            </p:nvSpPr>
            <p:spPr>
              <a:xfrm>
                <a:off x="498700" y="168522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14" y="1"/>
                    </a:moveTo>
                    <a:cubicBezTo>
                      <a:pt x="7" y="1"/>
                      <a:pt x="1" y="5"/>
                      <a:pt x="2" y="14"/>
                    </a:cubicBezTo>
                    <a:cubicBezTo>
                      <a:pt x="6" y="14"/>
                      <a:pt x="7" y="17"/>
                      <a:pt x="9" y="17"/>
                    </a:cubicBezTo>
                    <a:cubicBezTo>
                      <a:pt x="10" y="17"/>
                      <a:pt x="10" y="17"/>
                      <a:pt x="11" y="16"/>
                    </a:cubicBezTo>
                    <a:lnTo>
                      <a:pt x="25" y="4"/>
                    </a:lnTo>
                    <a:cubicBezTo>
                      <a:pt x="22" y="2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0" name="Google Shape;2660;p34"/>
              <p:cNvSpPr/>
              <p:nvPr/>
            </p:nvSpPr>
            <p:spPr>
              <a:xfrm>
                <a:off x="497725" y="1681100"/>
                <a:ext cx="1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5" h="29" extrusionOk="0">
                    <a:moveTo>
                      <a:pt x="23" y="0"/>
                    </a:moveTo>
                    <a:cubicBezTo>
                      <a:pt x="0" y="23"/>
                      <a:pt x="14" y="23"/>
                      <a:pt x="28" y="28"/>
                    </a:cubicBezTo>
                    <a:lnTo>
                      <a:pt x="28" y="28"/>
                    </a:lnTo>
                    <a:cubicBezTo>
                      <a:pt x="64" y="0"/>
                      <a:pt x="43" y="0"/>
                      <a:pt x="23" y="0"/>
                    </a:cubicBezTo>
                    <a:close/>
                    <a:moveTo>
                      <a:pt x="28" y="28"/>
                    </a:moveTo>
                    <a:cubicBezTo>
                      <a:pt x="28" y="28"/>
                      <a:pt x="27" y="28"/>
                      <a:pt x="27" y="28"/>
                    </a:cubicBezTo>
                    <a:lnTo>
                      <a:pt x="30" y="28"/>
                    </a:lnTo>
                    <a:cubicBezTo>
                      <a:pt x="29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1" name="Google Shape;2661;p34"/>
              <p:cNvSpPr/>
              <p:nvPr/>
            </p:nvSpPr>
            <p:spPr>
              <a:xfrm>
                <a:off x="498575" y="168180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2"/>
                    </a:moveTo>
                    <a:lnTo>
                      <a:pt x="0" y="2"/>
                    </a:lnTo>
                    <a:cubicBezTo>
                      <a:pt x="2" y="5"/>
                      <a:pt x="7" y="7"/>
                      <a:pt x="9" y="12"/>
                    </a:cubicBezTo>
                    <a:cubicBezTo>
                      <a:pt x="23" y="0"/>
                      <a:pt x="9" y="5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2" name="Google Shape;2662;p34"/>
              <p:cNvSpPr/>
              <p:nvPr/>
            </p:nvSpPr>
            <p:spPr>
              <a:xfrm>
                <a:off x="496125" y="167655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62" y="0"/>
                    </a:moveTo>
                    <a:cubicBezTo>
                      <a:pt x="48" y="0"/>
                      <a:pt x="1" y="22"/>
                      <a:pt x="33" y="27"/>
                    </a:cubicBezTo>
                    <a:cubicBezTo>
                      <a:pt x="33" y="28"/>
                      <a:pt x="34" y="28"/>
                      <a:pt x="34" y="28"/>
                    </a:cubicBezTo>
                    <a:cubicBezTo>
                      <a:pt x="39" y="28"/>
                      <a:pt x="57" y="8"/>
                      <a:pt x="59" y="8"/>
                    </a:cubicBezTo>
                    <a:cubicBezTo>
                      <a:pt x="60" y="8"/>
                      <a:pt x="60" y="9"/>
                      <a:pt x="59" y="11"/>
                    </a:cubicBezTo>
                    <a:cubicBezTo>
                      <a:pt x="68" y="3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3" name="Google Shape;2663;p34"/>
              <p:cNvSpPr/>
              <p:nvPr/>
            </p:nvSpPr>
            <p:spPr>
              <a:xfrm>
                <a:off x="496375" y="16823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30" y="0"/>
                    </a:moveTo>
                    <a:lnTo>
                      <a:pt x="0" y="19"/>
                    </a:lnTo>
                    <a:lnTo>
                      <a:pt x="5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4" name="Google Shape;2664;p34"/>
              <p:cNvSpPr/>
              <p:nvPr/>
            </p:nvSpPr>
            <p:spPr>
              <a:xfrm>
                <a:off x="495025" y="16809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7" y="1"/>
                    </a:moveTo>
                    <a:cubicBezTo>
                      <a:pt x="5" y="1"/>
                      <a:pt x="3" y="1"/>
                      <a:pt x="1" y="4"/>
                    </a:cubicBezTo>
                    <a:lnTo>
                      <a:pt x="10" y="24"/>
                    </a:lnTo>
                    <a:cubicBezTo>
                      <a:pt x="12" y="20"/>
                      <a:pt x="19" y="18"/>
                      <a:pt x="24" y="18"/>
                    </a:cubicBezTo>
                    <a:cubicBezTo>
                      <a:pt x="17" y="10"/>
                      <a:pt x="12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5" name="Google Shape;2665;p34"/>
              <p:cNvSpPr/>
              <p:nvPr/>
            </p:nvSpPr>
            <p:spPr>
              <a:xfrm>
                <a:off x="495550" y="1681325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" y="1"/>
                    </a:moveTo>
                    <a:cubicBezTo>
                      <a:pt x="5" y="5"/>
                      <a:pt x="12" y="7"/>
                      <a:pt x="19" y="7"/>
                    </a:cubicBezTo>
                    <a:cubicBezTo>
                      <a:pt x="15" y="3"/>
                      <a:pt x="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6" name="Google Shape;2666;p34"/>
              <p:cNvSpPr/>
              <p:nvPr/>
            </p:nvSpPr>
            <p:spPr>
              <a:xfrm>
                <a:off x="495550" y="16823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" y="0"/>
                    </a:moveTo>
                    <a:lnTo>
                      <a:pt x="8" y="21"/>
                    </a:lnTo>
                    <a:lnTo>
                      <a:pt x="1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7" name="Google Shape;2667;p34"/>
              <p:cNvSpPr/>
              <p:nvPr/>
            </p:nvSpPr>
            <p:spPr>
              <a:xfrm>
                <a:off x="489650" y="167737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12" y="1"/>
                    </a:moveTo>
                    <a:cubicBezTo>
                      <a:pt x="0" y="12"/>
                      <a:pt x="2" y="22"/>
                      <a:pt x="12" y="22"/>
                    </a:cubicBezTo>
                    <a:cubicBezTo>
                      <a:pt x="23" y="17"/>
                      <a:pt x="33" y="17"/>
                      <a:pt x="37" y="3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8" name="Google Shape;2668;p34"/>
              <p:cNvSpPr/>
              <p:nvPr/>
            </p:nvSpPr>
            <p:spPr>
              <a:xfrm>
                <a:off x="489825" y="167992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30" y="1"/>
                    </a:moveTo>
                    <a:lnTo>
                      <a:pt x="0" y="40"/>
                    </a:lnTo>
                    <a:lnTo>
                      <a:pt x="21" y="29"/>
                    </a:lnTo>
                    <a:cubicBezTo>
                      <a:pt x="21" y="19"/>
                      <a:pt x="26" y="8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69" name="Google Shape;2669;p34"/>
              <p:cNvSpPr/>
              <p:nvPr/>
            </p:nvSpPr>
            <p:spPr>
              <a:xfrm>
                <a:off x="487550" y="16800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52" y="0"/>
                    </a:moveTo>
                    <a:lnTo>
                      <a:pt x="52" y="0"/>
                    </a:lnTo>
                    <a:cubicBezTo>
                      <a:pt x="40" y="9"/>
                      <a:pt x="1" y="16"/>
                      <a:pt x="26" y="28"/>
                    </a:cubicBezTo>
                    <a:cubicBezTo>
                      <a:pt x="35" y="19"/>
                      <a:pt x="61" y="19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0" name="Google Shape;2670;p34"/>
              <p:cNvSpPr/>
              <p:nvPr/>
            </p:nvSpPr>
            <p:spPr>
              <a:xfrm>
                <a:off x="482675" y="167235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0"/>
                    </a:moveTo>
                    <a:lnTo>
                      <a:pt x="1" y="58"/>
                    </a:lnTo>
                    <a:lnTo>
                      <a:pt x="6" y="6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1" name="Google Shape;2671;p34"/>
              <p:cNvSpPr/>
              <p:nvPr/>
            </p:nvSpPr>
            <p:spPr>
              <a:xfrm>
                <a:off x="473300" y="1670550"/>
                <a:ext cx="16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8" extrusionOk="0">
                    <a:moveTo>
                      <a:pt x="40" y="0"/>
                    </a:moveTo>
                    <a:cubicBezTo>
                      <a:pt x="32" y="0"/>
                      <a:pt x="23" y="6"/>
                      <a:pt x="0" y="26"/>
                    </a:cubicBezTo>
                    <a:cubicBezTo>
                      <a:pt x="1" y="35"/>
                      <a:pt x="4" y="37"/>
                      <a:pt x="9" y="37"/>
                    </a:cubicBezTo>
                    <a:cubicBezTo>
                      <a:pt x="18" y="37"/>
                      <a:pt x="32" y="26"/>
                      <a:pt x="40" y="26"/>
                    </a:cubicBezTo>
                    <a:cubicBezTo>
                      <a:pt x="44" y="26"/>
                      <a:pt x="46" y="29"/>
                      <a:pt x="44" y="37"/>
                    </a:cubicBezTo>
                    <a:cubicBezTo>
                      <a:pt x="65" y="30"/>
                      <a:pt x="47" y="10"/>
                      <a:pt x="65" y="5"/>
                    </a:cubicBezTo>
                    <a:cubicBezTo>
                      <a:pt x="53" y="4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2" name="Google Shape;2672;p34"/>
              <p:cNvSpPr/>
              <p:nvPr/>
            </p:nvSpPr>
            <p:spPr>
              <a:xfrm>
                <a:off x="513575" y="1603900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0"/>
                    </a:moveTo>
                    <a:lnTo>
                      <a:pt x="8" y="12"/>
                    </a:lnTo>
                    <a:lnTo>
                      <a:pt x="3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3" name="Google Shape;2673;p34"/>
              <p:cNvSpPr/>
              <p:nvPr/>
            </p:nvSpPr>
            <p:spPr>
              <a:xfrm>
                <a:off x="512650" y="1602500"/>
                <a:ext cx="13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9" extrusionOk="0">
                    <a:moveTo>
                      <a:pt x="12" y="1"/>
                    </a:moveTo>
                    <a:cubicBezTo>
                      <a:pt x="12" y="5"/>
                      <a:pt x="14" y="10"/>
                      <a:pt x="5" y="10"/>
                    </a:cubicBezTo>
                    <a:cubicBezTo>
                      <a:pt x="4" y="10"/>
                      <a:pt x="2" y="10"/>
                      <a:pt x="0" y="10"/>
                    </a:cubicBezTo>
                    <a:lnTo>
                      <a:pt x="0" y="10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4" name="Google Shape;2674;p34"/>
              <p:cNvSpPr/>
              <p:nvPr/>
            </p:nvSpPr>
            <p:spPr>
              <a:xfrm>
                <a:off x="464825" y="164242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6" y="1"/>
                    </a:moveTo>
                    <a:lnTo>
                      <a:pt x="1" y="8"/>
                    </a:lnTo>
                    <a:lnTo>
                      <a:pt x="13" y="13"/>
                    </a:lnTo>
                    <a:cubicBezTo>
                      <a:pt x="29" y="13"/>
                      <a:pt x="31" y="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5" name="Google Shape;2675;p34"/>
              <p:cNvSpPr/>
              <p:nvPr/>
            </p:nvSpPr>
            <p:spPr>
              <a:xfrm>
                <a:off x="468075" y="1636400"/>
                <a:ext cx="1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18" extrusionOk="0">
                    <a:moveTo>
                      <a:pt x="3" y="1"/>
                    </a:moveTo>
                    <a:lnTo>
                      <a:pt x="1" y="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6" name="Google Shape;2676;p34"/>
              <p:cNvSpPr/>
              <p:nvPr/>
            </p:nvSpPr>
            <p:spPr>
              <a:xfrm>
                <a:off x="469250" y="1630800"/>
                <a:ext cx="14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5"/>
                      <a:pt x="6" y="16"/>
                      <a:pt x="4" y="24"/>
                    </a:cubicBezTo>
                    <a:lnTo>
                      <a:pt x="4" y="24"/>
                    </a:lnTo>
                    <a:cubicBezTo>
                      <a:pt x="17" y="11"/>
                      <a:pt x="59" y="25"/>
                      <a:pt x="12" y="0"/>
                    </a:cubicBezTo>
                    <a:close/>
                    <a:moveTo>
                      <a:pt x="4" y="24"/>
                    </a:moveTo>
                    <a:cubicBezTo>
                      <a:pt x="2" y="25"/>
                      <a:pt x="1" y="27"/>
                      <a:pt x="0" y="30"/>
                    </a:cubicBezTo>
                    <a:cubicBezTo>
                      <a:pt x="2" y="28"/>
                      <a:pt x="3" y="26"/>
                      <a:pt x="4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7" name="Google Shape;2677;p34"/>
              <p:cNvSpPr/>
              <p:nvPr/>
            </p:nvSpPr>
            <p:spPr>
              <a:xfrm>
                <a:off x="514225" y="1602775"/>
                <a:ext cx="10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23" extrusionOk="0">
                    <a:moveTo>
                      <a:pt x="6" y="1"/>
                    </a:moveTo>
                    <a:cubicBezTo>
                      <a:pt x="6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8"/>
                      <a:pt x="35" y="18"/>
                      <a:pt x="39" y="22"/>
                    </a:cubicBezTo>
                    <a:cubicBezTo>
                      <a:pt x="38" y="11"/>
                      <a:pt x="13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8" name="Google Shape;2678;p34"/>
              <p:cNvSpPr/>
              <p:nvPr/>
            </p:nvSpPr>
            <p:spPr>
              <a:xfrm>
                <a:off x="513450" y="159857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" y="0"/>
                    </a:moveTo>
                    <a:lnTo>
                      <a:pt x="13" y="23"/>
                    </a:lnTo>
                    <a:lnTo>
                      <a:pt x="26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79" name="Google Shape;2679;p34"/>
              <p:cNvSpPr/>
              <p:nvPr/>
            </p:nvSpPr>
            <p:spPr>
              <a:xfrm>
                <a:off x="513500" y="1596300"/>
                <a:ext cx="137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2" extrusionOk="0">
                    <a:moveTo>
                      <a:pt x="44" y="0"/>
                    </a:moveTo>
                    <a:cubicBezTo>
                      <a:pt x="1" y="0"/>
                      <a:pt x="48" y="46"/>
                      <a:pt x="22" y="59"/>
                    </a:cubicBezTo>
                    <a:lnTo>
                      <a:pt x="8" y="59"/>
                    </a:lnTo>
                    <a:lnTo>
                      <a:pt x="50" y="82"/>
                    </a:lnTo>
                    <a:cubicBezTo>
                      <a:pt x="50" y="54"/>
                      <a:pt x="31" y="12"/>
                      <a:pt x="55" y="1"/>
                    </a:cubicBezTo>
                    <a:cubicBezTo>
                      <a:pt x="51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0" name="Google Shape;2680;p34"/>
              <p:cNvSpPr/>
              <p:nvPr/>
            </p:nvSpPr>
            <p:spPr>
              <a:xfrm>
                <a:off x="518050" y="1595425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1" y="1"/>
                    </a:moveTo>
                    <a:cubicBezTo>
                      <a:pt x="2" y="2"/>
                      <a:pt x="4" y="8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ubicBezTo>
                      <a:pt x="9" y="20"/>
                      <a:pt x="10" y="21"/>
                      <a:pt x="12" y="22"/>
                    </a:cubicBezTo>
                    <a:cubicBezTo>
                      <a:pt x="12" y="17"/>
                      <a:pt x="14" y="12"/>
                      <a:pt x="16" y="8"/>
                    </a:cubicBezTo>
                    <a:cubicBezTo>
                      <a:pt x="6" y="7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1" name="Google Shape;2681;p34"/>
              <p:cNvSpPr/>
              <p:nvPr/>
            </p:nvSpPr>
            <p:spPr>
              <a:xfrm>
                <a:off x="518300" y="15959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5"/>
                      <a:pt x="3" y="6"/>
                      <a:pt x="5" y="6"/>
                    </a:cubicBezTo>
                    <a:cubicBezTo>
                      <a:pt x="9" y="6"/>
                      <a:pt x="1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2" name="Google Shape;2682;p34"/>
              <p:cNvSpPr/>
              <p:nvPr/>
            </p:nvSpPr>
            <p:spPr>
              <a:xfrm>
                <a:off x="518500" y="159430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21" y="0"/>
                    </a:moveTo>
                    <a:cubicBezTo>
                      <a:pt x="15" y="0"/>
                      <a:pt x="8" y="1"/>
                      <a:pt x="1" y="2"/>
                    </a:cubicBezTo>
                    <a:lnTo>
                      <a:pt x="15" y="23"/>
                    </a:lnTo>
                    <a:cubicBezTo>
                      <a:pt x="26" y="23"/>
                      <a:pt x="34" y="14"/>
                      <a:pt x="40" y="14"/>
                    </a:cubicBezTo>
                    <a:cubicBezTo>
                      <a:pt x="42" y="14"/>
                      <a:pt x="43" y="14"/>
                      <a:pt x="45" y="16"/>
                    </a:cubicBezTo>
                    <a:cubicBezTo>
                      <a:pt x="40" y="3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3" name="Google Shape;2683;p34"/>
              <p:cNvSpPr/>
              <p:nvPr/>
            </p:nvSpPr>
            <p:spPr>
              <a:xfrm>
                <a:off x="517525" y="159365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0" y="0"/>
                    </a:moveTo>
                    <a:lnTo>
                      <a:pt x="5" y="12"/>
                    </a:lnTo>
                    <a:cubicBezTo>
                      <a:pt x="12" y="12"/>
                      <a:pt x="14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4" name="Google Shape;2684;p34"/>
              <p:cNvSpPr/>
              <p:nvPr/>
            </p:nvSpPr>
            <p:spPr>
              <a:xfrm>
                <a:off x="517225" y="15939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cubicBezTo>
                      <a:pt x="1" y="1"/>
                      <a:pt x="2" y="3"/>
                      <a:pt x="21" y="11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1" y="10"/>
                      <a:pt x="23" y="17"/>
                      <a:pt x="31" y="25"/>
                    </a:cubicBezTo>
                    <a:lnTo>
                      <a:pt x="17" y="2"/>
                    </a:lnTo>
                    <a:cubicBezTo>
                      <a:pt x="13" y="2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5" name="Google Shape;2685;p34"/>
              <p:cNvSpPr/>
              <p:nvPr/>
            </p:nvSpPr>
            <p:spPr>
              <a:xfrm>
                <a:off x="516600" y="1594575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0" y="0"/>
                    </a:moveTo>
                    <a:cubicBezTo>
                      <a:pt x="0" y="19"/>
                      <a:pt x="13" y="30"/>
                      <a:pt x="24" y="30"/>
                    </a:cubicBezTo>
                    <a:cubicBezTo>
                      <a:pt x="34" y="30"/>
                      <a:pt x="43" y="23"/>
                      <a:pt x="44" y="7"/>
                    </a:cubicBezTo>
                    <a:lnTo>
                      <a:pt x="44" y="7"/>
                    </a:lnTo>
                    <a:cubicBezTo>
                      <a:pt x="36" y="10"/>
                      <a:pt x="29" y="13"/>
                      <a:pt x="22" y="13"/>
                    </a:cubicBezTo>
                    <a:cubicBezTo>
                      <a:pt x="16" y="13"/>
                      <a:pt x="9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6" name="Google Shape;2686;p34"/>
              <p:cNvSpPr/>
              <p:nvPr/>
            </p:nvSpPr>
            <p:spPr>
              <a:xfrm>
                <a:off x="512875" y="15957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2" y="0"/>
                    </a:moveTo>
                    <a:lnTo>
                      <a:pt x="1" y="7"/>
                    </a:lnTo>
                    <a:lnTo>
                      <a:pt x="16" y="21"/>
                    </a:lnTo>
                    <a:lnTo>
                      <a:pt x="16" y="21"/>
                    </a:lnTo>
                    <a:cubicBezTo>
                      <a:pt x="9" y="14"/>
                      <a:pt x="37" y="5"/>
                      <a:pt x="22" y="0"/>
                    </a:cubicBezTo>
                    <a:close/>
                    <a:moveTo>
                      <a:pt x="16" y="21"/>
                    </a:moveTo>
                    <a:cubicBezTo>
                      <a:pt x="16" y="21"/>
                      <a:pt x="17" y="21"/>
                      <a:pt x="17" y="21"/>
                    </a:cubicBezTo>
                    <a:lnTo>
                      <a:pt x="16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7" name="Google Shape;2687;p34"/>
              <p:cNvSpPr/>
              <p:nvPr/>
            </p:nvSpPr>
            <p:spPr>
              <a:xfrm>
                <a:off x="518625" y="1591725"/>
                <a:ext cx="13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7" extrusionOk="0">
                    <a:moveTo>
                      <a:pt x="0" y="1"/>
                    </a:moveTo>
                    <a:lnTo>
                      <a:pt x="12" y="17"/>
                    </a:lnTo>
                    <a:cubicBezTo>
                      <a:pt x="23" y="7"/>
                      <a:pt x="37" y="3"/>
                      <a:pt x="51" y="3"/>
                    </a:cubicBezTo>
                    <a:cubicBezTo>
                      <a:pt x="33" y="1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8" name="Google Shape;2688;p34"/>
              <p:cNvSpPr/>
              <p:nvPr/>
            </p:nvSpPr>
            <p:spPr>
              <a:xfrm>
                <a:off x="518050" y="1591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17"/>
                      <a:pt x="9" y="21"/>
                      <a:pt x="23" y="2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89" name="Google Shape;2689;p34"/>
              <p:cNvSpPr/>
              <p:nvPr/>
            </p:nvSpPr>
            <p:spPr>
              <a:xfrm>
                <a:off x="515900" y="1593050"/>
                <a:ext cx="9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8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35" y="4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0" name="Google Shape;2690;p34"/>
              <p:cNvSpPr/>
              <p:nvPr/>
            </p:nvSpPr>
            <p:spPr>
              <a:xfrm>
                <a:off x="519950" y="1589650"/>
                <a:ext cx="10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0"/>
                    </a:moveTo>
                    <a:lnTo>
                      <a:pt x="14" y="1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1" name="Google Shape;2691;p34"/>
              <p:cNvSpPr/>
              <p:nvPr/>
            </p:nvSpPr>
            <p:spPr>
              <a:xfrm>
                <a:off x="520350" y="1587675"/>
                <a:ext cx="14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42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29" y="14"/>
                      <a:pt x="24" y="26"/>
                      <a:pt x="1" y="37"/>
                    </a:cubicBezTo>
                    <a:cubicBezTo>
                      <a:pt x="7" y="41"/>
                      <a:pt x="14" y="42"/>
                      <a:pt x="20" y="42"/>
                    </a:cubicBezTo>
                    <a:cubicBezTo>
                      <a:pt x="30" y="42"/>
                      <a:pt x="39" y="39"/>
                      <a:pt x="47" y="39"/>
                    </a:cubicBezTo>
                    <a:cubicBezTo>
                      <a:pt x="52" y="39"/>
                      <a:pt x="55" y="40"/>
                      <a:pt x="59" y="42"/>
                    </a:cubicBezTo>
                    <a:cubicBezTo>
                      <a:pt x="56" y="28"/>
                      <a:pt x="36" y="14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2" name="Google Shape;2692;p34"/>
              <p:cNvSpPr/>
              <p:nvPr/>
            </p:nvSpPr>
            <p:spPr>
              <a:xfrm>
                <a:off x="520175" y="1587150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" y="10"/>
                      <a:pt x="17" y="17"/>
                      <a:pt x="26" y="21"/>
                    </a:cubicBezTo>
                    <a:cubicBezTo>
                      <a:pt x="19" y="12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3" name="Google Shape;2693;p34"/>
              <p:cNvSpPr/>
              <p:nvPr/>
            </p:nvSpPr>
            <p:spPr>
              <a:xfrm>
                <a:off x="518500" y="1590100"/>
                <a:ext cx="9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1" y="1"/>
                    </a:moveTo>
                    <a:cubicBezTo>
                      <a:pt x="1" y="5"/>
                      <a:pt x="1" y="8"/>
                      <a:pt x="1" y="10"/>
                    </a:cubicBezTo>
                    <a:cubicBezTo>
                      <a:pt x="12" y="10"/>
                      <a:pt x="26" y="8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4" name="Google Shape;2694;p34"/>
              <p:cNvSpPr/>
              <p:nvPr/>
            </p:nvSpPr>
            <p:spPr>
              <a:xfrm>
                <a:off x="518500" y="1589750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1"/>
                    </a:moveTo>
                    <a:lnTo>
                      <a:pt x="1" y="17"/>
                    </a:lnTo>
                    <a:cubicBezTo>
                      <a:pt x="3" y="10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5" name="Google Shape;2695;p34"/>
              <p:cNvSpPr/>
              <p:nvPr/>
            </p:nvSpPr>
            <p:spPr>
              <a:xfrm>
                <a:off x="518325" y="1590325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1"/>
                    </a:moveTo>
                    <a:cubicBezTo>
                      <a:pt x="3" y="1"/>
                      <a:pt x="1" y="3"/>
                      <a:pt x="8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6" name="Google Shape;2696;p34"/>
              <p:cNvSpPr/>
              <p:nvPr/>
            </p:nvSpPr>
            <p:spPr>
              <a:xfrm>
                <a:off x="515250" y="1591425"/>
                <a:ext cx="1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32" extrusionOk="0">
                    <a:moveTo>
                      <a:pt x="22" y="0"/>
                    </a:moveTo>
                    <a:cubicBezTo>
                      <a:pt x="16" y="0"/>
                      <a:pt x="9" y="2"/>
                      <a:pt x="1" y="6"/>
                    </a:cubicBezTo>
                    <a:cubicBezTo>
                      <a:pt x="24" y="17"/>
                      <a:pt x="44" y="8"/>
                      <a:pt x="69" y="30"/>
                    </a:cubicBezTo>
                    <a:lnTo>
                      <a:pt x="69" y="30"/>
                    </a:lnTo>
                    <a:cubicBezTo>
                      <a:pt x="55" y="17"/>
                      <a:pt x="42" y="0"/>
                      <a:pt x="22" y="0"/>
                    </a:cubicBezTo>
                    <a:close/>
                    <a:moveTo>
                      <a:pt x="69" y="30"/>
                    </a:moveTo>
                    <a:cubicBezTo>
                      <a:pt x="69" y="30"/>
                      <a:pt x="70" y="31"/>
                      <a:pt x="70" y="31"/>
                    </a:cubicBezTo>
                    <a:cubicBezTo>
                      <a:pt x="70" y="31"/>
                      <a:pt x="69" y="30"/>
                      <a:pt x="69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7" name="Google Shape;2697;p34"/>
              <p:cNvSpPr/>
              <p:nvPr/>
            </p:nvSpPr>
            <p:spPr>
              <a:xfrm>
                <a:off x="517000" y="15904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12" y="1"/>
                    </a:moveTo>
                    <a:lnTo>
                      <a:pt x="0" y="19"/>
                    </a:lnTo>
                    <a:cubicBezTo>
                      <a:pt x="10" y="19"/>
                      <a:pt x="24" y="19"/>
                      <a:pt x="33" y="26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8" name="Google Shape;2698;p34"/>
              <p:cNvSpPr/>
              <p:nvPr/>
            </p:nvSpPr>
            <p:spPr>
              <a:xfrm>
                <a:off x="517050" y="15901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" y="1"/>
                    </a:moveTo>
                    <a:lnTo>
                      <a:pt x="10" y="13"/>
                    </a:lnTo>
                    <a:lnTo>
                      <a:pt x="15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699" name="Google Shape;2699;p34"/>
              <p:cNvSpPr/>
              <p:nvPr/>
            </p:nvSpPr>
            <p:spPr>
              <a:xfrm>
                <a:off x="518450" y="158715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14" y="0"/>
                    </a:moveTo>
                    <a:cubicBezTo>
                      <a:pt x="7" y="12"/>
                      <a:pt x="3" y="24"/>
                      <a:pt x="0" y="35"/>
                    </a:cubicBezTo>
                    <a:cubicBezTo>
                      <a:pt x="7" y="37"/>
                      <a:pt x="16" y="40"/>
                      <a:pt x="23" y="40"/>
                    </a:cubicBezTo>
                    <a:cubicBezTo>
                      <a:pt x="27" y="40"/>
                      <a:pt x="30" y="39"/>
                      <a:pt x="30" y="33"/>
                    </a:cubicBezTo>
                    <a:cubicBezTo>
                      <a:pt x="21" y="26"/>
                      <a:pt x="14" y="14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0" name="Google Shape;2700;p34"/>
              <p:cNvSpPr/>
              <p:nvPr/>
            </p:nvSpPr>
            <p:spPr>
              <a:xfrm>
                <a:off x="518625" y="158900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5" y="1"/>
                    </a:moveTo>
                    <a:cubicBezTo>
                      <a:pt x="3" y="1"/>
                      <a:pt x="0" y="1"/>
                      <a:pt x="7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1" name="Google Shape;2701;p34"/>
              <p:cNvSpPr/>
              <p:nvPr/>
            </p:nvSpPr>
            <p:spPr>
              <a:xfrm>
                <a:off x="518900" y="1584475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1"/>
                    </a:move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2" name="Google Shape;2702;p34"/>
              <p:cNvSpPr/>
              <p:nvPr/>
            </p:nvSpPr>
            <p:spPr>
              <a:xfrm>
                <a:off x="518050" y="1588000"/>
                <a:ext cx="4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5" extrusionOk="0">
                    <a:moveTo>
                      <a:pt x="10" y="1"/>
                    </a:moveTo>
                    <a:cubicBezTo>
                      <a:pt x="9" y="1"/>
                      <a:pt x="8" y="1"/>
                      <a:pt x="9" y="3"/>
                    </a:cubicBezTo>
                    <a:cubicBezTo>
                      <a:pt x="0" y="10"/>
                      <a:pt x="9" y="17"/>
                      <a:pt x="19" y="24"/>
                    </a:cubicBezTo>
                    <a:cubicBezTo>
                      <a:pt x="16" y="17"/>
                      <a:pt x="14" y="8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3" name="Google Shape;2703;p34"/>
              <p:cNvSpPr/>
              <p:nvPr/>
            </p:nvSpPr>
            <p:spPr>
              <a:xfrm>
                <a:off x="519250" y="1586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5" y="6"/>
                      <a:pt x="8" y="10"/>
                      <a:pt x="1" y="15"/>
                    </a:cubicBezTo>
                    <a:cubicBezTo>
                      <a:pt x="15" y="13"/>
                      <a:pt x="33" y="3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4" name="Google Shape;2704;p34"/>
              <p:cNvSpPr/>
              <p:nvPr/>
            </p:nvSpPr>
            <p:spPr>
              <a:xfrm>
                <a:off x="519025" y="1588950"/>
                <a:ext cx="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5" name="Google Shape;2705;p34"/>
              <p:cNvSpPr/>
              <p:nvPr/>
            </p:nvSpPr>
            <p:spPr>
              <a:xfrm>
                <a:off x="518500" y="15886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5"/>
                      <a:pt x="5" y="10"/>
                      <a:pt x="10" y="17"/>
                    </a:cubicBezTo>
                    <a:cubicBezTo>
                      <a:pt x="15" y="14"/>
                      <a:pt x="17" y="14"/>
                      <a:pt x="21" y="14"/>
                    </a:cubicBezTo>
                    <a:cubicBezTo>
                      <a:pt x="15" y="7"/>
                      <a:pt x="8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6" name="Google Shape;2706;p34"/>
              <p:cNvSpPr/>
              <p:nvPr/>
            </p:nvSpPr>
            <p:spPr>
              <a:xfrm>
                <a:off x="513275" y="1583025"/>
                <a:ext cx="56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3" extrusionOk="0">
                    <a:moveTo>
                      <a:pt x="25" y="0"/>
                    </a:moveTo>
                    <a:cubicBezTo>
                      <a:pt x="21" y="0"/>
                      <a:pt x="17" y="0"/>
                      <a:pt x="13" y="1"/>
                    </a:cubicBezTo>
                    <a:lnTo>
                      <a:pt x="33" y="22"/>
                    </a:lnTo>
                    <a:cubicBezTo>
                      <a:pt x="27" y="22"/>
                      <a:pt x="17" y="17"/>
                      <a:pt x="9" y="17"/>
                    </a:cubicBezTo>
                    <a:cubicBezTo>
                      <a:pt x="6" y="17"/>
                      <a:pt x="3" y="17"/>
                      <a:pt x="1" y="19"/>
                    </a:cubicBezTo>
                    <a:cubicBezTo>
                      <a:pt x="33" y="22"/>
                      <a:pt x="64" y="43"/>
                      <a:pt x="26" y="59"/>
                    </a:cubicBezTo>
                    <a:cubicBezTo>
                      <a:pt x="38" y="69"/>
                      <a:pt x="69" y="73"/>
                      <a:pt x="104" y="73"/>
                    </a:cubicBezTo>
                    <a:cubicBezTo>
                      <a:pt x="145" y="73"/>
                      <a:pt x="191" y="67"/>
                      <a:pt x="226" y="59"/>
                    </a:cubicBezTo>
                    <a:cubicBezTo>
                      <a:pt x="207" y="59"/>
                      <a:pt x="189" y="52"/>
                      <a:pt x="177" y="38"/>
                    </a:cubicBezTo>
                    <a:cubicBezTo>
                      <a:pt x="162" y="42"/>
                      <a:pt x="143" y="66"/>
                      <a:pt x="120" y="66"/>
                    </a:cubicBezTo>
                    <a:cubicBezTo>
                      <a:pt x="115" y="66"/>
                      <a:pt x="109" y="65"/>
                      <a:pt x="103" y="61"/>
                    </a:cubicBezTo>
                    <a:cubicBezTo>
                      <a:pt x="87" y="36"/>
                      <a:pt x="117" y="40"/>
                      <a:pt x="135" y="29"/>
                    </a:cubicBezTo>
                    <a:lnTo>
                      <a:pt x="135" y="29"/>
                    </a:lnTo>
                    <a:cubicBezTo>
                      <a:pt x="131" y="30"/>
                      <a:pt x="128" y="30"/>
                      <a:pt x="124" y="30"/>
                    </a:cubicBezTo>
                    <a:cubicBezTo>
                      <a:pt x="92" y="30"/>
                      <a:pt x="71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7" name="Google Shape;2707;p34"/>
              <p:cNvSpPr/>
              <p:nvPr/>
            </p:nvSpPr>
            <p:spPr>
              <a:xfrm>
                <a:off x="518725" y="158455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12" y="0"/>
                    </a:moveTo>
                    <a:lnTo>
                      <a:pt x="6" y="39"/>
                    </a:lnTo>
                    <a:lnTo>
                      <a:pt x="1" y="37"/>
                    </a:lnTo>
                    <a:lnTo>
                      <a:pt x="6" y="46"/>
                    </a:lnTo>
                    <a:cubicBezTo>
                      <a:pt x="10" y="37"/>
                      <a:pt x="24" y="30"/>
                      <a:pt x="52" y="19"/>
                    </a:cubicBezTo>
                    <a:cubicBezTo>
                      <a:pt x="43" y="7"/>
                      <a:pt x="29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8" name="Google Shape;2708;p34"/>
              <p:cNvSpPr/>
              <p:nvPr/>
            </p:nvSpPr>
            <p:spPr>
              <a:xfrm>
                <a:off x="516475" y="158565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96" y="0"/>
                    </a:moveTo>
                    <a:cubicBezTo>
                      <a:pt x="89" y="12"/>
                      <a:pt x="89" y="26"/>
                      <a:pt x="91" y="40"/>
                    </a:cubicBezTo>
                    <a:cubicBezTo>
                      <a:pt x="94" y="36"/>
                      <a:pt x="96" y="34"/>
                      <a:pt x="98" y="34"/>
                    </a:cubicBezTo>
                    <a:cubicBezTo>
                      <a:pt x="102" y="34"/>
                      <a:pt x="103" y="40"/>
                      <a:pt x="105" y="42"/>
                    </a:cubicBezTo>
                    <a:lnTo>
                      <a:pt x="109" y="42"/>
                    </a:lnTo>
                    <a:cubicBezTo>
                      <a:pt x="107" y="43"/>
                      <a:pt x="105" y="44"/>
                      <a:pt x="105" y="44"/>
                    </a:cubicBezTo>
                    <a:cubicBezTo>
                      <a:pt x="104" y="44"/>
                      <a:pt x="104" y="43"/>
                      <a:pt x="105" y="42"/>
                    </a:cubicBezTo>
                    <a:lnTo>
                      <a:pt x="91" y="40"/>
                    </a:lnTo>
                    <a:cubicBezTo>
                      <a:pt x="61" y="32"/>
                      <a:pt x="46" y="15"/>
                      <a:pt x="16" y="15"/>
                    </a:cubicBezTo>
                    <a:cubicBezTo>
                      <a:pt x="12" y="15"/>
                      <a:pt x="6" y="15"/>
                      <a:pt x="0" y="16"/>
                    </a:cubicBezTo>
                    <a:cubicBezTo>
                      <a:pt x="0" y="42"/>
                      <a:pt x="31" y="37"/>
                      <a:pt x="45" y="53"/>
                    </a:cubicBezTo>
                    <a:cubicBezTo>
                      <a:pt x="43" y="41"/>
                      <a:pt x="44" y="37"/>
                      <a:pt x="47" y="37"/>
                    </a:cubicBezTo>
                    <a:cubicBezTo>
                      <a:pt x="52" y="37"/>
                      <a:pt x="61" y="47"/>
                      <a:pt x="72" y="47"/>
                    </a:cubicBezTo>
                    <a:cubicBezTo>
                      <a:pt x="76" y="47"/>
                      <a:pt x="81" y="45"/>
                      <a:pt x="86" y="40"/>
                    </a:cubicBezTo>
                    <a:cubicBezTo>
                      <a:pt x="91" y="46"/>
                      <a:pt x="93" y="53"/>
                      <a:pt x="93" y="60"/>
                    </a:cubicBezTo>
                    <a:cubicBezTo>
                      <a:pt x="100" y="53"/>
                      <a:pt x="105" y="49"/>
                      <a:pt x="112" y="42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09" name="Google Shape;2709;p34"/>
              <p:cNvSpPr/>
              <p:nvPr/>
            </p:nvSpPr>
            <p:spPr>
              <a:xfrm>
                <a:off x="513450" y="1590625"/>
                <a:ext cx="2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4" y="0"/>
                    </a:moveTo>
                    <a:cubicBezTo>
                      <a:pt x="3" y="0"/>
                      <a:pt x="2" y="1"/>
                      <a:pt x="1" y="3"/>
                    </a:cubicBezTo>
                    <a:lnTo>
                      <a:pt x="10" y="3"/>
                    </a:ln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0" name="Google Shape;2710;p34"/>
              <p:cNvSpPr/>
              <p:nvPr/>
            </p:nvSpPr>
            <p:spPr>
              <a:xfrm>
                <a:off x="513700" y="1590300"/>
                <a:ext cx="2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2" extrusionOk="0">
                    <a:moveTo>
                      <a:pt x="80" y="1"/>
                    </a:moveTo>
                    <a:cubicBezTo>
                      <a:pt x="59" y="1"/>
                      <a:pt x="38" y="3"/>
                      <a:pt x="16" y="4"/>
                    </a:cubicBezTo>
                    <a:cubicBezTo>
                      <a:pt x="21" y="9"/>
                      <a:pt x="33" y="13"/>
                      <a:pt x="28" y="20"/>
                    </a:cubicBezTo>
                    <a:cubicBezTo>
                      <a:pt x="25" y="22"/>
                      <a:pt x="23" y="22"/>
                      <a:pt x="21" y="22"/>
                    </a:cubicBezTo>
                    <a:cubicBezTo>
                      <a:pt x="14" y="22"/>
                      <a:pt x="9" y="18"/>
                      <a:pt x="0" y="16"/>
                    </a:cubicBezTo>
                    <a:lnTo>
                      <a:pt x="0" y="16"/>
                    </a:lnTo>
                    <a:cubicBezTo>
                      <a:pt x="5" y="21"/>
                      <a:pt x="15" y="31"/>
                      <a:pt x="28" y="31"/>
                    </a:cubicBezTo>
                    <a:cubicBezTo>
                      <a:pt x="32" y="31"/>
                      <a:pt x="37" y="30"/>
                      <a:pt x="42" y="27"/>
                    </a:cubicBezTo>
                    <a:lnTo>
                      <a:pt x="37" y="23"/>
                    </a:lnTo>
                    <a:cubicBezTo>
                      <a:pt x="58" y="11"/>
                      <a:pt x="81" y="4"/>
                      <a:pt x="107" y="2"/>
                    </a:cubicBezTo>
                    <a:cubicBezTo>
                      <a:pt x="98" y="1"/>
                      <a:pt x="8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1" name="Google Shape;2711;p34"/>
              <p:cNvSpPr/>
              <p:nvPr/>
            </p:nvSpPr>
            <p:spPr>
              <a:xfrm>
                <a:off x="515025" y="1587725"/>
                <a:ext cx="12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34" extrusionOk="0">
                    <a:moveTo>
                      <a:pt x="35" y="1"/>
                    </a:moveTo>
                    <a:lnTo>
                      <a:pt x="1" y="12"/>
                    </a:lnTo>
                    <a:lnTo>
                      <a:pt x="21" y="12"/>
                    </a:lnTo>
                    <a:cubicBezTo>
                      <a:pt x="10" y="31"/>
                      <a:pt x="35" y="31"/>
                      <a:pt x="49" y="33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2" name="Google Shape;2712;p34"/>
              <p:cNvSpPr/>
              <p:nvPr/>
            </p:nvSpPr>
            <p:spPr>
              <a:xfrm>
                <a:off x="519150" y="1584025"/>
                <a:ext cx="13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2" extrusionOk="0">
                    <a:moveTo>
                      <a:pt x="0" y="0"/>
                    </a:moveTo>
                    <a:lnTo>
                      <a:pt x="14" y="14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3" name="Google Shape;2713;p34"/>
              <p:cNvSpPr/>
              <p:nvPr/>
            </p:nvSpPr>
            <p:spPr>
              <a:xfrm>
                <a:off x="519425" y="1583025"/>
                <a:ext cx="8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" extrusionOk="0">
                    <a:moveTo>
                      <a:pt x="15" y="1"/>
                    </a:moveTo>
                    <a:lnTo>
                      <a:pt x="1" y="10"/>
                    </a:lnTo>
                    <a:lnTo>
                      <a:pt x="33" y="12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4" name="Google Shape;2714;p34"/>
              <p:cNvSpPr/>
              <p:nvPr/>
            </p:nvSpPr>
            <p:spPr>
              <a:xfrm>
                <a:off x="527300" y="1532300"/>
                <a:ext cx="1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lnTo>
                      <a:pt x="6" y="15"/>
                    </a:lnTo>
                    <a:cubicBezTo>
                      <a:pt x="6" y="7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5" name="Google Shape;2715;p34"/>
              <p:cNvSpPr/>
              <p:nvPr/>
            </p:nvSpPr>
            <p:spPr>
              <a:xfrm>
                <a:off x="517525" y="1559800"/>
                <a:ext cx="2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9" extrusionOk="0">
                    <a:moveTo>
                      <a:pt x="9" y="0"/>
                    </a:moveTo>
                    <a:cubicBezTo>
                      <a:pt x="14" y="9"/>
                      <a:pt x="9" y="16"/>
                      <a:pt x="0" y="19"/>
                    </a:cubicBezTo>
                    <a:cubicBezTo>
                      <a:pt x="33" y="12"/>
                      <a:pt x="84" y="7"/>
                      <a:pt x="47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6" name="Google Shape;2716;p34"/>
              <p:cNvSpPr/>
              <p:nvPr/>
            </p:nvSpPr>
            <p:spPr>
              <a:xfrm>
                <a:off x="518275" y="1544425"/>
                <a:ext cx="6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10"/>
                      <a:pt x="17" y="19"/>
                      <a:pt x="24" y="29"/>
                    </a:cubicBezTo>
                    <a:lnTo>
                      <a:pt x="1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7" name="Google Shape;2717;p34"/>
              <p:cNvSpPr/>
              <p:nvPr/>
            </p:nvSpPr>
            <p:spPr>
              <a:xfrm>
                <a:off x="538775" y="1527325"/>
                <a:ext cx="5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9" extrusionOk="0">
                    <a:moveTo>
                      <a:pt x="22" y="1"/>
                    </a:moveTo>
                    <a:cubicBezTo>
                      <a:pt x="1" y="3"/>
                      <a:pt x="13" y="20"/>
                      <a:pt x="15" y="3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8" name="Google Shape;2718;p34"/>
              <p:cNvSpPr/>
              <p:nvPr/>
            </p:nvSpPr>
            <p:spPr>
              <a:xfrm>
                <a:off x="517250" y="1571500"/>
                <a:ext cx="11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6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26" y="20"/>
                      <a:pt x="1" y="35"/>
                      <a:pt x="22" y="35"/>
                    </a:cubicBezTo>
                    <a:cubicBezTo>
                      <a:pt x="24" y="35"/>
                      <a:pt x="25" y="35"/>
                      <a:pt x="27" y="35"/>
                    </a:cubicBezTo>
                    <a:cubicBezTo>
                      <a:pt x="37" y="26"/>
                      <a:pt x="41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19" name="Google Shape;2719;p34"/>
              <p:cNvSpPr/>
              <p:nvPr/>
            </p:nvSpPr>
            <p:spPr>
              <a:xfrm>
                <a:off x="532125" y="1539800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7"/>
                      <a:pt x="3" y="14"/>
                      <a:pt x="7" y="21"/>
                    </a:cubicBezTo>
                    <a:cubicBezTo>
                      <a:pt x="7" y="14"/>
                      <a:pt x="7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0" name="Google Shape;2720;p34"/>
              <p:cNvSpPr/>
              <p:nvPr/>
            </p:nvSpPr>
            <p:spPr>
              <a:xfrm>
                <a:off x="517975" y="15708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8" y="1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8" y="15"/>
                      <a:pt x="15" y="17"/>
                      <a:pt x="15" y="26"/>
                    </a:cubicBezTo>
                    <a:cubicBezTo>
                      <a:pt x="26" y="15"/>
                      <a:pt x="36" y="6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1" name="Google Shape;2721;p34"/>
              <p:cNvSpPr/>
              <p:nvPr/>
            </p:nvSpPr>
            <p:spPr>
              <a:xfrm>
                <a:off x="572350" y="15309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3"/>
                      <a:pt x="3" y="3"/>
                      <a:pt x="3" y="5"/>
                    </a:cubicBezTo>
                    <a:cubicBezTo>
                      <a:pt x="3" y="1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2" name="Google Shape;2722;p34"/>
              <p:cNvSpPr/>
              <p:nvPr/>
            </p:nvSpPr>
            <p:spPr>
              <a:xfrm>
                <a:off x="583475" y="15372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2" y="2"/>
                      <a:pt x="5" y="5"/>
                      <a:pt x="0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11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3" name="Google Shape;2723;p34"/>
              <p:cNvSpPr/>
              <p:nvPr/>
            </p:nvSpPr>
            <p:spPr>
              <a:xfrm>
                <a:off x="519725" y="1578850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4" name="Google Shape;2724;p34"/>
              <p:cNvSpPr/>
              <p:nvPr/>
            </p:nvSpPr>
            <p:spPr>
              <a:xfrm>
                <a:off x="512075" y="1569875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1"/>
                    </a:move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5" name="Google Shape;2725;p34"/>
              <p:cNvSpPr/>
              <p:nvPr/>
            </p:nvSpPr>
            <p:spPr>
              <a:xfrm>
                <a:off x="519650" y="1579200"/>
                <a:ext cx="2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3" y="1"/>
                    </a:moveTo>
                    <a:lnTo>
                      <a:pt x="1" y="8"/>
                    </a:lnTo>
                    <a:cubicBezTo>
                      <a:pt x="3" y="8"/>
                      <a:pt x="4" y="9"/>
                      <a:pt x="6" y="9"/>
                    </a:cubicBezTo>
                    <a:cubicBezTo>
                      <a:pt x="9" y="9"/>
                      <a:pt x="10" y="6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6" name="Google Shape;2726;p34"/>
              <p:cNvSpPr/>
              <p:nvPr/>
            </p:nvSpPr>
            <p:spPr>
              <a:xfrm>
                <a:off x="519550" y="1578575"/>
                <a:ext cx="2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3" y="0"/>
                    </a:moveTo>
                    <a:cubicBezTo>
                      <a:pt x="3" y="1"/>
                      <a:pt x="3" y="2"/>
                      <a:pt x="3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3" y="0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  <a:lnTo>
                      <a:pt x="7" y="12"/>
                    </a:ln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3" y="3"/>
                    </a:moveTo>
                    <a:cubicBezTo>
                      <a:pt x="4" y="7"/>
                      <a:pt x="2" y="10"/>
                      <a:pt x="0" y="14"/>
                    </a:cubicBezTo>
                    <a:cubicBezTo>
                      <a:pt x="3" y="14"/>
                      <a:pt x="5" y="12"/>
                      <a:pt x="7" y="12"/>
                    </a:cubicBezTo>
                    <a:lnTo>
                      <a:pt x="7" y="12"/>
                    </a:lnTo>
                    <a:cubicBezTo>
                      <a:pt x="6" y="11"/>
                      <a:pt x="5" y="7"/>
                      <a:pt x="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7" name="Google Shape;2727;p34"/>
              <p:cNvSpPr/>
              <p:nvPr/>
            </p:nvSpPr>
            <p:spPr>
              <a:xfrm>
                <a:off x="556000" y="1532175"/>
                <a:ext cx="2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9" y="1"/>
                    </a:moveTo>
                    <a:cubicBezTo>
                      <a:pt x="9" y="1"/>
                      <a:pt x="5" y="3"/>
                      <a:pt x="1" y="6"/>
                    </a:cubicBezTo>
                    <a:cubicBezTo>
                      <a:pt x="1" y="6"/>
                      <a:pt x="1" y="9"/>
                      <a:pt x="1" y="9"/>
                    </a:cubicBezTo>
                    <a:cubicBezTo>
                      <a:pt x="7" y="3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8" name="Google Shape;2728;p34"/>
              <p:cNvSpPr/>
              <p:nvPr/>
            </p:nvSpPr>
            <p:spPr>
              <a:xfrm>
                <a:off x="509450" y="1553175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29" name="Google Shape;2729;p34"/>
              <p:cNvSpPr/>
              <p:nvPr/>
            </p:nvSpPr>
            <p:spPr>
              <a:xfrm>
                <a:off x="509050" y="1552250"/>
                <a:ext cx="31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9" extrusionOk="0">
                    <a:moveTo>
                      <a:pt x="1" y="1"/>
                    </a:moveTo>
                    <a:cubicBezTo>
                      <a:pt x="40" y="26"/>
                      <a:pt x="31" y="31"/>
                      <a:pt x="19" y="40"/>
                    </a:cubicBezTo>
                    <a:lnTo>
                      <a:pt x="124" y="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0" name="Google Shape;2730;p34"/>
              <p:cNvSpPr/>
              <p:nvPr/>
            </p:nvSpPr>
            <p:spPr>
              <a:xfrm>
                <a:off x="517975" y="1576900"/>
                <a:ext cx="7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7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8" y="2"/>
                      <a:pt x="1" y="7"/>
                      <a:pt x="12" y="16"/>
                    </a:cubicBezTo>
                    <a:cubicBezTo>
                      <a:pt x="17" y="16"/>
                      <a:pt x="24" y="16"/>
                      <a:pt x="29" y="14"/>
                    </a:cubicBezTo>
                    <a:cubicBezTo>
                      <a:pt x="17" y="14"/>
                      <a:pt x="17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1" name="Google Shape;2731;p34"/>
              <p:cNvSpPr/>
              <p:nvPr/>
            </p:nvSpPr>
            <p:spPr>
              <a:xfrm>
                <a:off x="505525" y="1527225"/>
                <a:ext cx="804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22" extrusionOk="0">
                    <a:moveTo>
                      <a:pt x="1505" y="14"/>
                    </a:moveTo>
                    <a:cubicBezTo>
                      <a:pt x="1503" y="15"/>
                      <a:pt x="1502" y="17"/>
                      <a:pt x="1500" y="18"/>
                    </a:cubicBezTo>
                    <a:lnTo>
                      <a:pt x="1500" y="18"/>
                    </a:lnTo>
                    <a:lnTo>
                      <a:pt x="1505" y="14"/>
                    </a:lnTo>
                    <a:close/>
                    <a:moveTo>
                      <a:pt x="2618" y="156"/>
                    </a:moveTo>
                    <a:lnTo>
                      <a:pt x="2618" y="156"/>
                    </a:lnTo>
                    <a:cubicBezTo>
                      <a:pt x="2618" y="157"/>
                      <a:pt x="2619" y="157"/>
                      <a:pt x="2620" y="157"/>
                    </a:cubicBezTo>
                    <a:lnTo>
                      <a:pt x="2620" y="157"/>
                    </a:lnTo>
                    <a:lnTo>
                      <a:pt x="2618" y="156"/>
                    </a:lnTo>
                    <a:close/>
                    <a:moveTo>
                      <a:pt x="914" y="195"/>
                    </a:moveTo>
                    <a:cubicBezTo>
                      <a:pt x="912" y="196"/>
                      <a:pt x="911" y="196"/>
                      <a:pt x="910" y="198"/>
                    </a:cubicBezTo>
                    <a:lnTo>
                      <a:pt x="910" y="198"/>
                    </a:lnTo>
                    <a:lnTo>
                      <a:pt x="914" y="195"/>
                    </a:lnTo>
                    <a:close/>
                    <a:moveTo>
                      <a:pt x="787" y="242"/>
                    </a:moveTo>
                    <a:cubicBezTo>
                      <a:pt x="789" y="242"/>
                      <a:pt x="792" y="244"/>
                      <a:pt x="795" y="248"/>
                    </a:cubicBezTo>
                    <a:cubicBezTo>
                      <a:pt x="804" y="271"/>
                      <a:pt x="804" y="277"/>
                      <a:pt x="798" y="277"/>
                    </a:cubicBezTo>
                    <a:cubicBezTo>
                      <a:pt x="794" y="277"/>
                      <a:pt x="786" y="272"/>
                      <a:pt x="777" y="269"/>
                    </a:cubicBezTo>
                    <a:cubicBezTo>
                      <a:pt x="779" y="262"/>
                      <a:pt x="779" y="242"/>
                      <a:pt x="787" y="242"/>
                    </a:cubicBezTo>
                    <a:close/>
                    <a:moveTo>
                      <a:pt x="2056" y="461"/>
                    </a:moveTo>
                    <a:cubicBezTo>
                      <a:pt x="2060" y="461"/>
                      <a:pt x="2055" y="467"/>
                      <a:pt x="2050" y="476"/>
                    </a:cubicBezTo>
                    <a:lnTo>
                      <a:pt x="2047" y="464"/>
                    </a:lnTo>
                    <a:cubicBezTo>
                      <a:pt x="2052" y="462"/>
                      <a:pt x="2055" y="461"/>
                      <a:pt x="2056" y="461"/>
                    </a:cubicBezTo>
                    <a:close/>
                    <a:moveTo>
                      <a:pt x="2423" y="526"/>
                    </a:moveTo>
                    <a:cubicBezTo>
                      <a:pt x="2424" y="528"/>
                      <a:pt x="2424" y="531"/>
                      <a:pt x="2425" y="534"/>
                    </a:cubicBezTo>
                    <a:cubicBezTo>
                      <a:pt x="2425" y="531"/>
                      <a:pt x="2424" y="528"/>
                      <a:pt x="2423" y="526"/>
                    </a:cubicBezTo>
                    <a:close/>
                    <a:moveTo>
                      <a:pt x="448" y="675"/>
                    </a:moveTo>
                    <a:cubicBezTo>
                      <a:pt x="448" y="682"/>
                      <a:pt x="441" y="687"/>
                      <a:pt x="429" y="687"/>
                    </a:cubicBezTo>
                    <a:cubicBezTo>
                      <a:pt x="420" y="677"/>
                      <a:pt x="432" y="675"/>
                      <a:pt x="448" y="675"/>
                    </a:cubicBezTo>
                    <a:close/>
                    <a:moveTo>
                      <a:pt x="339" y="705"/>
                    </a:moveTo>
                    <a:cubicBezTo>
                      <a:pt x="339" y="705"/>
                      <a:pt x="338" y="705"/>
                      <a:pt x="338" y="706"/>
                    </a:cubicBezTo>
                    <a:lnTo>
                      <a:pt x="338" y="706"/>
                    </a:lnTo>
                    <a:cubicBezTo>
                      <a:pt x="338" y="705"/>
                      <a:pt x="339" y="705"/>
                      <a:pt x="339" y="705"/>
                    </a:cubicBezTo>
                    <a:close/>
                    <a:moveTo>
                      <a:pt x="133" y="1119"/>
                    </a:moveTo>
                    <a:cubicBezTo>
                      <a:pt x="132" y="1119"/>
                      <a:pt x="131" y="1120"/>
                      <a:pt x="130" y="1120"/>
                    </a:cubicBezTo>
                    <a:cubicBezTo>
                      <a:pt x="131" y="1120"/>
                      <a:pt x="132" y="1120"/>
                      <a:pt x="133" y="1119"/>
                    </a:cubicBezTo>
                    <a:close/>
                    <a:moveTo>
                      <a:pt x="385" y="1178"/>
                    </a:moveTo>
                    <a:cubicBezTo>
                      <a:pt x="394" y="1178"/>
                      <a:pt x="399" y="1178"/>
                      <a:pt x="399" y="1182"/>
                    </a:cubicBezTo>
                    <a:lnTo>
                      <a:pt x="399" y="1182"/>
                    </a:lnTo>
                    <a:cubicBezTo>
                      <a:pt x="395" y="1181"/>
                      <a:pt x="390" y="1179"/>
                      <a:pt x="385" y="1178"/>
                    </a:cubicBezTo>
                    <a:close/>
                    <a:moveTo>
                      <a:pt x="530" y="1960"/>
                    </a:moveTo>
                    <a:cubicBezTo>
                      <a:pt x="529" y="1962"/>
                      <a:pt x="526" y="1966"/>
                      <a:pt x="524" y="1971"/>
                    </a:cubicBezTo>
                    <a:lnTo>
                      <a:pt x="522" y="1971"/>
                    </a:lnTo>
                    <a:cubicBezTo>
                      <a:pt x="526" y="1965"/>
                      <a:pt x="529" y="1962"/>
                      <a:pt x="530" y="1960"/>
                    </a:cubicBezTo>
                    <a:close/>
                    <a:moveTo>
                      <a:pt x="517" y="1987"/>
                    </a:moveTo>
                    <a:lnTo>
                      <a:pt x="517" y="1987"/>
                    </a:lnTo>
                    <a:cubicBezTo>
                      <a:pt x="515" y="1994"/>
                      <a:pt x="517" y="2001"/>
                      <a:pt x="527" y="2001"/>
                    </a:cubicBezTo>
                    <a:cubicBezTo>
                      <a:pt x="524" y="2002"/>
                      <a:pt x="521" y="2003"/>
                      <a:pt x="518" y="2003"/>
                    </a:cubicBezTo>
                    <a:cubicBezTo>
                      <a:pt x="516" y="2003"/>
                      <a:pt x="513" y="2002"/>
                      <a:pt x="510" y="2001"/>
                    </a:cubicBezTo>
                    <a:cubicBezTo>
                      <a:pt x="499" y="1994"/>
                      <a:pt x="506" y="1989"/>
                      <a:pt x="517" y="1987"/>
                    </a:cubicBezTo>
                    <a:close/>
                    <a:moveTo>
                      <a:pt x="427" y="2117"/>
                    </a:moveTo>
                    <a:lnTo>
                      <a:pt x="427" y="2117"/>
                    </a:lnTo>
                    <a:cubicBezTo>
                      <a:pt x="428" y="2117"/>
                      <a:pt x="428" y="2118"/>
                      <a:pt x="429" y="2118"/>
                    </a:cubicBezTo>
                    <a:lnTo>
                      <a:pt x="429" y="2118"/>
                    </a:lnTo>
                    <a:cubicBezTo>
                      <a:pt x="429" y="2118"/>
                      <a:pt x="428" y="2117"/>
                      <a:pt x="427" y="2117"/>
                    </a:cubicBezTo>
                    <a:close/>
                    <a:moveTo>
                      <a:pt x="1430" y="1"/>
                    </a:moveTo>
                    <a:cubicBezTo>
                      <a:pt x="1405" y="1"/>
                      <a:pt x="1381" y="52"/>
                      <a:pt x="1351" y="52"/>
                    </a:cubicBezTo>
                    <a:cubicBezTo>
                      <a:pt x="1347" y="52"/>
                      <a:pt x="1342" y="51"/>
                      <a:pt x="1338" y="49"/>
                    </a:cubicBezTo>
                    <a:cubicBezTo>
                      <a:pt x="1338" y="56"/>
                      <a:pt x="1333" y="63"/>
                      <a:pt x="1329" y="68"/>
                    </a:cubicBezTo>
                    <a:cubicBezTo>
                      <a:pt x="1309" y="66"/>
                      <a:pt x="1288" y="55"/>
                      <a:pt x="1269" y="55"/>
                    </a:cubicBezTo>
                    <a:cubicBezTo>
                      <a:pt x="1255" y="55"/>
                      <a:pt x="1242" y="61"/>
                      <a:pt x="1229" y="81"/>
                    </a:cubicBezTo>
                    <a:lnTo>
                      <a:pt x="1197" y="30"/>
                    </a:lnTo>
                    <a:lnTo>
                      <a:pt x="1197" y="30"/>
                    </a:lnTo>
                    <a:cubicBezTo>
                      <a:pt x="1169" y="49"/>
                      <a:pt x="1241" y="93"/>
                      <a:pt x="1197" y="123"/>
                    </a:cubicBezTo>
                    <a:cubicBezTo>
                      <a:pt x="1192" y="127"/>
                      <a:pt x="1188" y="129"/>
                      <a:pt x="1184" y="129"/>
                    </a:cubicBezTo>
                    <a:cubicBezTo>
                      <a:pt x="1166" y="129"/>
                      <a:pt x="1169" y="77"/>
                      <a:pt x="1155" y="68"/>
                    </a:cubicBezTo>
                    <a:cubicBezTo>
                      <a:pt x="1146" y="91"/>
                      <a:pt x="1135" y="136"/>
                      <a:pt x="1109" y="136"/>
                    </a:cubicBezTo>
                    <a:cubicBezTo>
                      <a:pt x="1102" y="136"/>
                      <a:pt x="1094" y="133"/>
                      <a:pt x="1085" y="126"/>
                    </a:cubicBezTo>
                    <a:cubicBezTo>
                      <a:pt x="1092" y="112"/>
                      <a:pt x="1104" y="119"/>
                      <a:pt x="1111" y="112"/>
                    </a:cubicBezTo>
                    <a:lnTo>
                      <a:pt x="1078" y="88"/>
                    </a:lnTo>
                    <a:cubicBezTo>
                      <a:pt x="1092" y="30"/>
                      <a:pt x="1122" y="42"/>
                      <a:pt x="1085" y="5"/>
                    </a:cubicBezTo>
                    <a:lnTo>
                      <a:pt x="1085" y="5"/>
                    </a:lnTo>
                    <a:cubicBezTo>
                      <a:pt x="1113" y="109"/>
                      <a:pt x="988" y="44"/>
                      <a:pt x="1020" y="149"/>
                    </a:cubicBezTo>
                    <a:lnTo>
                      <a:pt x="997" y="132"/>
                    </a:lnTo>
                    <a:cubicBezTo>
                      <a:pt x="1002" y="132"/>
                      <a:pt x="999" y="126"/>
                      <a:pt x="1004" y="126"/>
                    </a:cubicBezTo>
                    <a:cubicBezTo>
                      <a:pt x="997" y="120"/>
                      <a:pt x="993" y="118"/>
                      <a:pt x="989" y="118"/>
                    </a:cubicBezTo>
                    <a:cubicBezTo>
                      <a:pt x="969" y="118"/>
                      <a:pt x="1005" y="207"/>
                      <a:pt x="967" y="207"/>
                    </a:cubicBezTo>
                    <a:cubicBezTo>
                      <a:pt x="951" y="202"/>
                      <a:pt x="935" y="193"/>
                      <a:pt x="937" y="177"/>
                    </a:cubicBezTo>
                    <a:lnTo>
                      <a:pt x="937" y="177"/>
                    </a:lnTo>
                    <a:lnTo>
                      <a:pt x="918" y="214"/>
                    </a:lnTo>
                    <a:cubicBezTo>
                      <a:pt x="911" y="214"/>
                      <a:pt x="906" y="203"/>
                      <a:pt x="910" y="198"/>
                    </a:cubicBezTo>
                    <a:lnTo>
                      <a:pt x="910" y="198"/>
                    </a:lnTo>
                    <a:lnTo>
                      <a:pt x="872" y="223"/>
                    </a:lnTo>
                    <a:lnTo>
                      <a:pt x="872" y="218"/>
                    </a:lnTo>
                    <a:cubicBezTo>
                      <a:pt x="872" y="239"/>
                      <a:pt x="872" y="260"/>
                      <a:pt x="870" y="281"/>
                    </a:cubicBezTo>
                    <a:cubicBezTo>
                      <a:pt x="851" y="272"/>
                      <a:pt x="870" y="267"/>
                      <a:pt x="860" y="255"/>
                    </a:cubicBezTo>
                    <a:lnTo>
                      <a:pt x="860" y="255"/>
                    </a:lnTo>
                    <a:lnTo>
                      <a:pt x="849" y="290"/>
                    </a:lnTo>
                    <a:cubicBezTo>
                      <a:pt x="826" y="272"/>
                      <a:pt x="833" y="237"/>
                      <a:pt x="851" y="232"/>
                    </a:cubicBezTo>
                    <a:cubicBezTo>
                      <a:pt x="831" y="209"/>
                      <a:pt x="821" y="201"/>
                      <a:pt x="816" y="201"/>
                    </a:cubicBezTo>
                    <a:cubicBezTo>
                      <a:pt x="805" y="201"/>
                      <a:pt x="817" y="241"/>
                      <a:pt x="787" y="241"/>
                    </a:cubicBezTo>
                    <a:cubicBezTo>
                      <a:pt x="781" y="241"/>
                      <a:pt x="774" y="240"/>
                      <a:pt x="765" y="237"/>
                    </a:cubicBezTo>
                    <a:lnTo>
                      <a:pt x="782" y="211"/>
                    </a:lnTo>
                    <a:cubicBezTo>
                      <a:pt x="735" y="167"/>
                      <a:pt x="728" y="195"/>
                      <a:pt x="680" y="177"/>
                    </a:cubicBezTo>
                    <a:lnTo>
                      <a:pt x="680" y="177"/>
                    </a:lnTo>
                    <a:cubicBezTo>
                      <a:pt x="698" y="190"/>
                      <a:pt x="784" y="232"/>
                      <a:pt x="772" y="269"/>
                    </a:cubicBezTo>
                    <a:cubicBezTo>
                      <a:pt x="770" y="268"/>
                      <a:pt x="767" y="268"/>
                      <a:pt x="765" y="268"/>
                    </a:cubicBezTo>
                    <a:cubicBezTo>
                      <a:pt x="756" y="268"/>
                      <a:pt x="749" y="275"/>
                      <a:pt x="747" y="295"/>
                    </a:cubicBezTo>
                    <a:cubicBezTo>
                      <a:pt x="737" y="280"/>
                      <a:pt x="730" y="275"/>
                      <a:pt x="724" y="275"/>
                    </a:cubicBezTo>
                    <a:cubicBezTo>
                      <a:pt x="716" y="275"/>
                      <a:pt x="709" y="283"/>
                      <a:pt x="700" y="290"/>
                    </a:cubicBezTo>
                    <a:lnTo>
                      <a:pt x="673" y="246"/>
                    </a:lnTo>
                    <a:lnTo>
                      <a:pt x="673" y="246"/>
                    </a:lnTo>
                    <a:cubicBezTo>
                      <a:pt x="661" y="269"/>
                      <a:pt x="677" y="290"/>
                      <a:pt x="682" y="316"/>
                    </a:cubicBezTo>
                    <a:cubicBezTo>
                      <a:pt x="679" y="317"/>
                      <a:pt x="676" y="317"/>
                      <a:pt x="673" y="317"/>
                    </a:cubicBezTo>
                    <a:cubicBezTo>
                      <a:pt x="652" y="317"/>
                      <a:pt x="628" y="292"/>
                      <a:pt x="605" y="272"/>
                    </a:cubicBezTo>
                    <a:lnTo>
                      <a:pt x="605" y="272"/>
                    </a:lnTo>
                    <a:cubicBezTo>
                      <a:pt x="566" y="285"/>
                      <a:pt x="666" y="309"/>
                      <a:pt x="633" y="341"/>
                    </a:cubicBezTo>
                    <a:cubicBezTo>
                      <a:pt x="596" y="343"/>
                      <a:pt x="589" y="374"/>
                      <a:pt x="582" y="420"/>
                    </a:cubicBezTo>
                    <a:cubicBezTo>
                      <a:pt x="552" y="420"/>
                      <a:pt x="564" y="392"/>
                      <a:pt x="547" y="385"/>
                    </a:cubicBezTo>
                    <a:lnTo>
                      <a:pt x="547" y="385"/>
                    </a:lnTo>
                    <a:lnTo>
                      <a:pt x="561" y="429"/>
                    </a:lnTo>
                    <a:cubicBezTo>
                      <a:pt x="561" y="429"/>
                      <a:pt x="560" y="430"/>
                      <a:pt x="560" y="430"/>
                    </a:cubicBezTo>
                    <a:cubicBezTo>
                      <a:pt x="555" y="430"/>
                      <a:pt x="549" y="420"/>
                      <a:pt x="545" y="415"/>
                    </a:cubicBezTo>
                    <a:lnTo>
                      <a:pt x="545" y="415"/>
                    </a:lnTo>
                    <a:cubicBezTo>
                      <a:pt x="543" y="438"/>
                      <a:pt x="580" y="455"/>
                      <a:pt x="571" y="480"/>
                    </a:cubicBezTo>
                    <a:cubicBezTo>
                      <a:pt x="581" y="493"/>
                      <a:pt x="578" y="496"/>
                      <a:pt x="568" y="496"/>
                    </a:cubicBezTo>
                    <a:cubicBezTo>
                      <a:pt x="557" y="496"/>
                      <a:pt x="536" y="491"/>
                      <a:pt x="520" y="491"/>
                    </a:cubicBezTo>
                    <a:cubicBezTo>
                      <a:pt x="501" y="491"/>
                      <a:pt x="487" y="498"/>
                      <a:pt x="496" y="524"/>
                    </a:cubicBezTo>
                    <a:cubicBezTo>
                      <a:pt x="480" y="520"/>
                      <a:pt x="476" y="499"/>
                      <a:pt x="459" y="487"/>
                    </a:cubicBezTo>
                    <a:lnTo>
                      <a:pt x="459" y="487"/>
                    </a:lnTo>
                    <a:cubicBezTo>
                      <a:pt x="455" y="524"/>
                      <a:pt x="462" y="564"/>
                      <a:pt x="478" y="596"/>
                    </a:cubicBezTo>
                    <a:lnTo>
                      <a:pt x="432" y="596"/>
                    </a:lnTo>
                    <a:cubicBezTo>
                      <a:pt x="478" y="603"/>
                      <a:pt x="499" y="654"/>
                      <a:pt x="515" y="691"/>
                    </a:cubicBezTo>
                    <a:cubicBezTo>
                      <a:pt x="536" y="698"/>
                      <a:pt x="554" y="703"/>
                      <a:pt x="561" y="705"/>
                    </a:cubicBezTo>
                    <a:lnTo>
                      <a:pt x="566" y="747"/>
                    </a:lnTo>
                    <a:cubicBezTo>
                      <a:pt x="550" y="740"/>
                      <a:pt x="538" y="728"/>
                      <a:pt x="527" y="714"/>
                    </a:cubicBezTo>
                    <a:lnTo>
                      <a:pt x="527" y="714"/>
                    </a:lnTo>
                    <a:cubicBezTo>
                      <a:pt x="529" y="719"/>
                      <a:pt x="531" y="724"/>
                      <a:pt x="534" y="726"/>
                    </a:cubicBezTo>
                    <a:cubicBezTo>
                      <a:pt x="508" y="719"/>
                      <a:pt x="485" y="703"/>
                      <a:pt x="471" y="680"/>
                    </a:cubicBezTo>
                    <a:lnTo>
                      <a:pt x="471" y="680"/>
                    </a:lnTo>
                    <a:lnTo>
                      <a:pt x="506" y="689"/>
                    </a:lnTo>
                    <a:cubicBezTo>
                      <a:pt x="485" y="661"/>
                      <a:pt x="462" y="638"/>
                      <a:pt x="434" y="619"/>
                    </a:cubicBezTo>
                    <a:lnTo>
                      <a:pt x="434" y="619"/>
                    </a:lnTo>
                    <a:cubicBezTo>
                      <a:pt x="436" y="624"/>
                      <a:pt x="438" y="631"/>
                      <a:pt x="438" y="638"/>
                    </a:cubicBezTo>
                    <a:cubicBezTo>
                      <a:pt x="434" y="631"/>
                      <a:pt x="429" y="626"/>
                      <a:pt x="422" y="622"/>
                    </a:cubicBezTo>
                    <a:cubicBezTo>
                      <a:pt x="422" y="621"/>
                      <a:pt x="421" y="621"/>
                      <a:pt x="421" y="621"/>
                    </a:cubicBezTo>
                    <a:cubicBezTo>
                      <a:pt x="419" y="621"/>
                      <a:pt x="425" y="630"/>
                      <a:pt x="432" y="642"/>
                    </a:cubicBezTo>
                    <a:lnTo>
                      <a:pt x="376" y="615"/>
                    </a:lnTo>
                    <a:lnTo>
                      <a:pt x="376" y="615"/>
                    </a:lnTo>
                    <a:lnTo>
                      <a:pt x="394" y="631"/>
                    </a:lnTo>
                    <a:lnTo>
                      <a:pt x="334" y="649"/>
                    </a:lnTo>
                    <a:cubicBezTo>
                      <a:pt x="364" y="710"/>
                      <a:pt x="425" y="779"/>
                      <a:pt x="420" y="833"/>
                    </a:cubicBezTo>
                    <a:cubicBezTo>
                      <a:pt x="387" y="800"/>
                      <a:pt x="357" y="796"/>
                      <a:pt x="313" y="770"/>
                    </a:cubicBezTo>
                    <a:lnTo>
                      <a:pt x="313" y="770"/>
                    </a:lnTo>
                    <a:cubicBezTo>
                      <a:pt x="319" y="771"/>
                      <a:pt x="323" y="772"/>
                      <a:pt x="327" y="772"/>
                    </a:cubicBezTo>
                    <a:cubicBezTo>
                      <a:pt x="358" y="772"/>
                      <a:pt x="317" y="723"/>
                      <a:pt x="338" y="706"/>
                    </a:cubicBezTo>
                    <a:lnTo>
                      <a:pt x="338" y="706"/>
                    </a:lnTo>
                    <a:cubicBezTo>
                      <a:pt x="336" y="707"/>
                      <a:pt x="333" y="708"/>
                      <a:pt x="329" y="708"/>
                    </a:cubicBezTo>
                    <a:cubicBezTo>
                      <a:pt x="318" y="708"/>
                      <a:pt x="305" y="699"/>
                      <a:pt x="302" y="694"/>
                    </a:cubicBezTo>
                    <a:lnTo>
                      <a:pt x="302" y="694"/>
                    </a:lnTo>
                    <a:cubicBezTo>
                      <a:pt x="302" y="694"/>
                      <a:pt x="306" y="710"/>
                      <a:pt x="309" y="726"/>
                    </a:cubicBezTo>
                    <a:cubicBezTo>
                      <a:pt x="313" y="745"/>
                      <a:pt x="318" y="761"/>
                      <a:pt x="318" y="761"/>
                    </a:cubicBezTo>
                    <a:cubicBezTo>
                      <a:pt x="302" y="752"/>
                      <a:pt x="294" y="749"/>
                      <a:pt x="288" y="749"/>
                    </a:cubicBezTo>
                    <a:cubicBezTo>
                      <a:pt x="280" y="749"/>
                      <a:pt x="276" y="754"/>
                      <a:pt x="262" y="758"/>
                    </a:cubicBezTo>
                    <a:cubicBezTo>
                      <a:pt x="341" y="786"/>
                      <a:pt x="288" y="821"/>
                      <a:pt x="304" y="849"/>
                    </a:cubicBezTo>
                    <a:cubicBezTo>
                      <a:pt x="279" y="837"/>
                      <a:pt x="253" y="823"/>
                      <a:pt x="272" y="800"/>
                    </a:cubicBezTo>
                    <a:lnTo>
                      <a:pt x="272" y="800"/>
                    </a:lnTo>
                    <a:cubicBezTo>
                      <a:pt x="200" y="802"/>
                      <a:pt x="346" y="874"/>
                      <a:pt x="285" y="877"/>
                    </a:cubicBezTo>
                    <a:cubicBezTo>
                      <a:pt x="288" y="870"/>
                      <a:pt x="292" y="870"/>
                      <a:pt x="281" y="860"/>
                    </a:cubicBezTo>
                    <a:lnTo>
                      <a:pt x="281" y="860"/>
                    </a:lnTo>
                    <a:cubicBezTo>
                      <a:pt x="293" y="878"/>
                      <a:pt x="277" y="896"/>
                      <a:pt x="260" y="896"/>
                    </a:cubicBezTo>
                    <a:cubicBezTo>
                      <a:pt x="255" y="896"/>
                      <a:pt x="250" y="894"/>
                      <a:pt x="246" y="891"/>
                    </a:cubicBezTo>
                    <a:lnTo>
                      <a:pt x="248" y="886"/>
                    </a:lnTo>
                    <a:lnTo>
                      <a:pt x="248" y="886"/>
                    </a:lnTo>
                    <a:cubicBezTo>
                      <a:pt x="221" y="916"/>
                      <a:pt x="200" y="997"/>
                      <a:pt x="267" y="1025"/>
                    </a:cubicBezTo>
                    <a:cubicBezTo>
                      <a:pt x="258" y="1023"/>
                      <a:pt x="186" y="993"/>
                      <a:pt x="174" y="986"/>
                    </a:cubicBezTo>
                    <a:lnTo>
                      <a:pt x="174" y="986"/>
                    </a:lnTo>
                    <a:cubicBezTo>
                      <a:pt x="174" y="986"/>
                      <a:pt x="223" y="1023"/>
                      <a:pt x="276" y="1055"/>
                    </a:cubicBezTo>
                    <a:cubicBezTo>
                      <a:pt x="327" y="1088"/>
                      <a:pt x="383" y="1120"/>
                      <a:pt x="383" y="1120"/>
                    </a:cubicBezTo>
                    <a:cubicBezTo>
                      <a:pt x="325" y="1097"/>
                      <a:pt x="177" y="1081"/>
                      <a:pt x="153" y="1039"/>
                    </a:cubicBezTo>
                    <a:cubicBezTo>
                      <a:pt x="142" y="1046"/>
                      <a:pt x="128" y="1055"/>
                      <a:pt x="142" y="1081"/>
                    </a:cubicBezTo>
                    <a:cubicBezTo>
                      <a:pt x="144" y="1080"/>
                      <a:pt x="147" y="1080"/>
                      <a:pt x="152" y="1080"/>
                    </a:cubicBezTo>
                    <a:cubicBezTo>
                      <a:pt x="177" y="1080"/>
                      <a:pt x="235" y="1089"/>
                      <a:pt x="237" y="1097"/>
                    </a:cubicBezTo>
                    <a:cubicBezTo>
                      <a:pt x="164" y="1104"/>
                      <a:pt x="194" y="1104"/>
                      <a:pt x="133" y="1119"/>
                    </a:cubicBezTo>
                    <a:lnTo>
                      <a:pt x="133" y="1119"/>
                    </a:lnTo>
                    <a:cubicBezTo>
                      <a:pt x="134" y="1119"/>
                      <a:pt x="135" y="1119"/>
                      <a:pt x="137" y="1119"/>
                    </a:cubicBezTo>
                    <a:cubicBezTo>
                      <a:pt x="163" y="1119"/>
                      <a:pt x="236" y="1147"/>
                      <a:pt x="232" y="1159"/>
                    </a:cubicBezTo>
                    <a:cubicBezTo>
                      <a:pt x="197" y="1153"/>
                      <a:pt x="163" y="1143"/>
                      <a:pt x="130" y="1134"/>
                    </a:cubicBezTo>
                    <a:lnTo>
                      <a:pt x="130" y="1134"/>
                    </a:lnTo>
                    <a:cubicBezTo>
                      <a:pt x="130" y="1134"/>
                      <a:pt x="149" y="1148"/>
                      <a:pt x="172" y="1162"/>
                    </a:cubicBezTo>
                    <a:lnTo>
                      <a:pt x="209" y="1189"/>
                    </a:lnTo>
                    <a:lnTo>
                      <a:pt x="209" y="1189"/>
                    </a:lnTo>
                    <a:cubicBezTo>
                      <a:pt x="194" y="1180"/>
                      <a:pt x="157" y="1177"/>
                      <a:pt x="129" y="1177"/>
                    </a:cubicBezTo>
                    <a:cubicBezTo>
                      <a:pt x="121" y="1177"/>
                      <a:pt x="113" y="1178"/>
                      <a:pt x="107" y="1178"/>
                    </a:cubicBezTo>
                    <a:cubicBezTo>
                      <a:pt x="126" y="1178"/>
                      <a:pt x="98" y="1210"/>
                      <a:pt x="107" y="1222"/>
                    </a:cubicBezTo>
                    <a:lnTo>
                      <a:pt x="130" y="1210"/>
                    </a:lnTo>
                    <a:lnTo>
                      <a:pt x="130" y="1210"/>
                    </a:lnTo>
                    <a:cubicBezTo>
                      <a:pt x="109" y="1250"/>
                      <a:pt x="255" y="1271"/>
                      <a:pt x="246" y="1310"/>
                    </a:cubicBezTo>
                    <a:cubicBezTo>
                      <a:pt x="233" y="1305"/>
                      <a:pt x="180" y="1292"/>
                      <a:pt x="144" y="1292"/>
                    </a:cubicBezTo>
                    <a:cubicBezTo>
                      <a:pt x="129" y="1292"/>
                      <a:pt x="116" y="1295"/>
                      <a:pt x="112" y="1301"/>
                    </a:cubicBezTo>
                    <a:cubicBezTo>
                      <a:pt x="158" y="1317"/>
                      <a:pt x="339" y="1370"/>
                      <a:pt x="374" y="1403"/>
                    </a:cubicBezTo>
                    <a:lnTo>
                      <a:pt x="346" y="1408"/>
                    </a:lnTo>
                    <a:lnTo>
                      <a:pt x="374" y="1433"/>
                    </a:lnTo>
                    <a:cubicBezTo>
                      <a:pt x="279" y="1408"/>
                      <a:pt x="183" y="1370"/>
                      <a:pt x="95" y="1322"/>
                    </a:cubicBezTo>
                    <a:cubicBezTo>
                      <a:pt x="72" y="1336"/>
                      <a:pt x="63" y="1322"/>
                      <a:pt x="63" y="1347"/>
                    </a:cubicBezTo>
                    <a:cubicBezTo>
                      <a:pt x="60" y="1348"/>
                      <a:pt x="57" y="1348"/>
                      <a:pt x="55" y="1348"/>
                    </a:cubicBezTo>
                    <a:cubicBezTo>
                      <a:pt x="39" y="1348"/>
                      <a:pt x="25" y="1338"/>
                      <a:pt x="24" y="1322"/>
                    </a:cubicBezTo>
                    <a:lnTo>
                      <a:pt x="0" y="1380"/>
                    </a:lnTo>
                    <a:cubicBezTo>
                      <a:pt x="65" y="1382"/>
                      <a:pt x="63" y="1428"/>
                      <a:pt x="109" y="1428"/>
                    </a:cubicBezTo>
                    <a:lnTo>
                      <a:pt x="84" y="1396"/>
                    </a:lnTo>
                    <a:cubicBezTo>
                      <a:pt x="70" y="1380"/>
                      <a:pt x="56" y="1361"/>
                      <a:pt x="56" y="1361"/>
                    </a:cubicBezTo>
                    <a:lnTo>
                      <a:pt x="56" y="1361"/>
                    </a:lnTo>
                    <a:cubicBezTo>
                      <a:pt x="114" y="1363"/>
                      <a:pt x="214" y="1410"/>
                      <a:pt x="200" y="1445"/>
                    </a:cubicBezTo>
                    <a:cubicBezTo>
                      <a:pt x="195" y="1446"/>
                      <a:pt x="190" y="1447"/>
                      <a:pt x="182" y="1447"/>
                    </a:cubicBezTo>
                    <a:cubicBezTo>
                      <a:pt x="151" y="1447"/>
                      <a:pt x="97" y="1433"/>
                      <a:pt x="81" y="1433"/>
                    </a:cubicBezTo>
                    <a:cubicBezTo>
                      <a:pt x="100" y="1440"/>
                      <a:pt x="116" y="1472"/>
                      <a:pt x="102" y="1477"/>
                    </a:cubicBezTo>
                    <a:lnTo>
                      <a:pt x="75" y="1459"/>
                    </a:lnTo>
                    <a:lnTo>
                      <a:pt x="75" y="1459"/>
                    </a:lnTo>
                    <a:cubicBezTo>
                      <a:pt x="51" y="1482"/>
                      <a:pt x="149" y="1498"/>
                      <a:pt x="95" y="1526"/>
                    </a:cubicBezTo>
                    <a:cubicBezTo>
                      <a:pt x="91" y="1535"/>
                      <a:pt x="24" y="1556"/>
                      <a:pt x="56" y="1556"/>
                    </a:cubicBezTo>
                    <a:cubicBezTo>
                      <a:pt x="134" y="1542"/>
                      <a:pt x="211" y="1535"/>
                      <a:pt x="290" y="1535"/>
                    </a:cubicBezTo>
                    <a:cubicBezTo>
                      <a:pt x="317" y="1535"/>
                      <a:pt x="344" y="1536"/>
                      <a:pt x="371" y="1537"/>
                    </a:cubicBezTo>
                    <a:cubicBezTo>
                      <a:pt x="341" y="1558"/>
                      <a:pt x="311" y="1577"/>
                      <a:pt x="279" y="1595"/>
                    </a:cubicBezTo>
                    <a:cubicBezTo>
                      <a:pt x="268" y="1599"/>
                      <a:pt x="255" y="1600"/>
                      <a:pt x="243" y="1600"/>
                    </a:cubicBezTo>
                    <a:cubicBezTo>
                      <a:pt x="210" y="1600"/>
                      <a:pt x="172" y="1592"/>
                      <a:pt x="142" y="1592"/>
                    </a:cubicBezTo>
                    <a:cubicBezTo>
                      <a:pt x="132" y="1592"/>
                      <a:pt x="122" y="1593"/>
                      <a:pt x="114" y="1595"/>
                    </a:cubicBezTo>
                    <a:cubicBezTo>
                      <a:pt x="128" y="1595"/>
                      <a:pt x="142" y="1598"/>
                      <a:pt x="156" y="1605"/>
                    </a:cubicBezTo>
                    <a:cubicBezTo>
                      <a:pt x="144" y="1614"/>
                      <a:pt x="107" y="1605"/>
                      <a:pt x="116" y="1623"/>
                    </a:cubicBezTo>
                    <a:cubicBezTo>
                      <a:pt x="157" y="1623"/>
                      <a:pt x="140" y="1644"/>
                      <a:pt x="144" y="1644"/>
                    </a:cubicBezTo>
                    <a:cubicBezTo>
                      <a:pt x="146" y="1644"/>
                      <a:pt x="151" y="1640"/>
                      <a:pt x="165" y="1630"/>
                    </a:cubicBezTo>
                    <a:lnTo>
                      <a:pt x="165" y="1630"/>
                    </a:lnTo>
                    <a:cubicBezTo>
                      <a:pt x="183" y="1649"/>
                      <a:pt x="156" y="1651"/>
                      <a:pt x="160" y="1674"/>
                    </a:cubicBezTo>
                    <a:cubicBezTo>
                      <a:pt x="172" y="1673"/>
                      <a:pt x="183" y="1672"/>
                      <a:pt x="194" y="1672"/>
                    </a:cubicBezTo>
                    <a:cubicBezTo>
                      <a:pt x="234" y="1672"/>
                      <a:pt x="273" y="1681"/>
                      <a:pt x="309" y="1697"/>
                    </a:cubicBezTo>
                    <a:cubicBezTo>
                      <a:pt x="295" y="1700"/>
                      <a:pt x="281" y="1702"/>
                      <a:pt x="267" y="1707"/>
                    </a:cubicBezTo>
                    <a:cubicBezTo>
                      <a:pt x="267" y="1746"/>
                      <a:pt x="246" y="1771"/>
                      <a:pt x="253" y="1809"/>
                    </a:cubicBezTo>
                    <a:cubicBezTo>
                      <a:pt x="242" y="1813"/>
                      <a:pt x="229" y="1832"/>
                      <a:pt x="206" y="1832"/>
                    </a:cubicBezTo>
                    <a:cubicBezTo>
                      <a:pt x="205" y="1832"/>
                      <a:pt x="203" y="1832"/>
                      <a:pt x="202" y="1832"/>
                    </a:cubicBezTo>
                    <a:lnTo>
                      <a:pt x="202" y="1832"/>
                    </a:lnTo>
                    <a:cubicBezTo>
                      <a:pt x="214" y="1836"/>
                      <a:pt x="232" y="1836"/>
                      <a:pt x="237" y="1846"/>
                    </a:cubicBezTo>
                    <a:cubicBezTo>
                      <a:pt x="226" y="1853"/>
                      <a:pt x="220" y="1856"/>
                      <a:pt x="215" y="1856"/>
                    </a:cubicBezTo>
                    <a:cubicBezTo>
                      <a:pt x="206" y="1856"/>
                      <a:pt x="207" y="1844"/>
                      <a:pt x="195" y="1844"/>
                    </a:cubicBezTo>
                    <a:cubicBezTo>
                      <a:pt x="190" y="1844"/>
                      <a:pt x="182" y="1846"/>
                      <a:pt x="170" y="1853"/>
                    </a:cubicBezTo>
                    <a:cubicBezTo>
                      <a:pt x="174" y="1852"/>
                      <a:pt x="178" y="1851"/>
                      <a:pt x="181" y="1851"/>
                    </a:cubicBezTo>
                    <a:cubicBezTo>
                      <a:pt x="207" y="1851"/>
                      <a:pt x="223" y="1870"/>
                      <a:pt x="244" y="1880"/>
                    </a:cubicBezTo>
                    <a:cubicBezTo>
                      <a:pt x="295" y="1867"/>
                      <a:pt x="246" y="1843"/>
                      <a:pt x="223" y="1834"/>
                    </a:cubicBezTo>
                    <a:cubicBezTo>
                      <a:pt x="244" y="1829"/>
                      <a:pt x="266" y="1827"/>
                      <a:pt x="287" y="1827"/>
                    </a:cubicBezTo>
                    <a:cubicBezTo>
                      <a:pt x="337" y="1827"/>
                      <a:pt x="384" y="1839"/>
                      <a:pt x="413" y="1862"/>
                    </a:cubicBezTo>
                    <a:cubicBezTo>
                      <a:pt x="436" y="1892"/>
                      <a:pt x="369" y="1883"/>
                      <a:pt x="381" y="1887"/>
                    </a:cubicBezTo>
                    <a:cubicBezTo>
                      <a:pt x="378" y="1945"/>
                      <a:pt x="515" y="1918"/>
                      <a:pt x="469" y="1973"/>
                    </a:cubicBezTo>
                    <a:cubicBezTo>
                      <a:pt x="427" y="1999"/>
                      <a:pt x="381" y="1985"/>
                      <a:pt x="348" y="1994"/>
                    </a:cubicBezTo>
                    <a:cubicBezTo>
                      <a:pt x="327" y="1971"/>
                      <a:pt x="371" y="1952"/>
                      <a:pt x="367" y="1936"/>
                    </a:cubicBezTo>
                    <a:lnTo>
                      <a:pt x="367" y="1936"/>
                    </a:lnTo>
                    <a:lnTo>
                      <a:pt x="348" y="1959"/>
                    </a:lnTo>
                    <a:cubicBezTo>
                      <a:pt x="332" y="1955"/>
                      <a:pt x="318" y="1938"/>
                      <a:pt x="330" y="1929"/>
                    </a:cubicBezTo>
                    <a:lnTo>
                      <a:pt x="330" y="1929"/>
                    </a:lnTo>
                    <a:cubicBezTo>
                      <a:pt x="292" y="1950"/>
                      <a:pt x="336" y="2024"/>
                      <a:pt x="302" y="2071"/>
                    </a:cubicBezTo>
                    <a:cubicBezTo>
                      <a:pt x="314" y="2076"/>
                      <a:pt x="326" y="2083"/>
                      <a:pt x="338" y="2083"/>
                    </a:cubicBezTo>
                    <a:cubicBezTo>
                      <a:pt x="343" y="2083"/>
                      <a:pt x="348" y="2082"/>
                      <a:pt x="353" y="2080"/>
                    </a:cubicBezTo>
                    <a:lnTo>
                      <a:pt x="346" y="2068"/>
                    </a:lnTo>
                    <a:cubicBezTo>
                      <a:pt x="352" y="2065"/>
                      <a:pt x="358" y="2064"/>
                      <a:pt x="364" y="2064"/>
                    </a:cubicBezTo>
                    <a:cubicBezTo>
                      <a:pt x="381" y="2064"/>
                      <a:pt x="394" y="2076"/>
                      <a:pt x="404" y="2076"/>
                    </a:cubicBezTo>
                    <a:cubicBezTo>
                      <a:pt x="407" y="2076"/>
                      <a:pt x="410" y="2074"/>
                      <a:pt x="413" y="2071"/>
                    </a:cubicBezTo>
                    <a:cubicBezTo>
                      <a:pt x="441" y="2089"/>
                      <a:pt x="485" y="2108"/>
                      <a:pt x="464" y="2138"/>
                    </a:cubicBezTo>
                    <a:lnTo>
                      <a:pt x="416" y="2144"/>
                    </a:lnTo>
                    <a:lnTo>
                      <a:pt x="416" y="2144"/>
                    </a:lnTo>
                    <a:cubicBezTo>
                      <a:pt x="429" y="2141"/>
                      <a:pt x="440" y="2127"/>
                      <a:pt x="429" y="2118"/>
                    </a:cubicBezTo>
                    <a:lnTo>
                      <a:pt x="429" y="2118"/>
                    </a:lnTo>
                    <a:cubicBezTo>
                      <a:pt x="443" y="2131"/>
                      <a:pt x="360" y="2161"/>
                      <a:pt x="427" y="2173"/>
                    </a:cubicBezTo>
                    <a:lnTo>
                      <a:pt x="462" y="2152"/>
                    </a:lnTo>
                    <a:cubicBezTo>
                      <a:pt x="489" y="2170"/>
                      <a:pt x="545" y="2196"/>
                      <a:pt x="527" y="2221"/>
                    </a:cubicBezTo>
                    <a:cubicBezTo>
                      <a:pt x="578" y="2210"/>
                      <a:pt x="522" y="2214"/>
                      <a:pt x="582" y="2198"/>
                    </a:cubicBezTo>
                    <a:lnTo>
                      <a:pt x="582" y="2198"/>
                    </a:lnTo>
                    <a:cubicBezTo>
                      <a:pt x="576" y="2199"/>
                      <a:pt x="570" y="2200"/>
                      <a:pt x="566" y="2200"/>
                    </a:cubicBezTo>
                    <a:cubicBezTo>
                      <a:pt x="527" y="2200"/>
                      <a:pt x="560" y="2153"/>
                      <a:pt x="530" y="2153"/>
                    </a:cubicBezTo>
                    <a:cubicBezTo>
                      <a:pt x="527" y="2153"/>
                      <a:pt x="522" y="2154"/>
                      <a:pt x="517" y="2155"/>
                    </a:cubicBezTo>
                    <a:lnTo>
                      <a:pt x="517" y="2155"/>
                    </a:lnTo>
                    <a:cubicBezTo>
                      <a:pt x="571" y="2136"/>
                      <a:pt x="537" y="2125"/>
                      <a:pt x="591" y="2098"/>
                    </a:cubicBezTo>
                    <a:cubicBezTo>
                      <a:pt x="584" y="2098"/>
                      <a:pt x="577" y="2100"/>
                      <a:pt x="572" y="2100"/>
                    </a:cubicBezTo>
                    <a:cubicBezTo>
                      <a:pt x="566" y="2100"/>
                      <a:pt x="564" y="2098"/>
                      <a:pt x="566" y="2087"/>
                    </a:cubicBezTo>
                    <a:cubicBezTo>
                      <a:pt x="561" y="2084"/>
                      <a:pt x="557" y="2084"/>
                      <a:pt x="552" y="2082"/>
                    </a:cubicBezTo>
                    <a:lnTo>
                      <a:pt x="552" y="2080"/>
                    </a:lnTo>
                    <a:lnTo>
                      <a:pt x="550" y="2080"/>
                    </a:lnTo>
                    <a:cubicBezTo>
                      <a:pt x="543" y="2087"/>
                      <a:pt x="534" y="2091"/>
                      <a:pt x="524" y="2094"/>
                    </a:cubicBezTo>
                    <a:cubicBezTo>
                      <a:pt x="485" y="2084"/>
                      <a:pt x="483" y="2052"/>
                      <a:pt x="462" y="2043"/>
                    </a:cubicBezTo>
                    <a:cubicBezTo>
                      <a:pt x="464" y="2038"/>
                      <a:pt x="467" y="2037"/>
                      <a:pt x="470" y="2037"/>
                    </a:cubicBezTo>
                    <a:cubicBezTo>
                      <a:pt x="476" y="2037"/>
                      <a:pt x="482" y="2040"/>
                      <a:pt x="490" y="2040"/>
                    </a:cubicBezTo>
                    <a:cubicBezTo>
                      <a:pt x="493" y="2040"/>
                      <a:pt x="496" y="2039"/>
                      <a:pt x="499" y="2038"/>
                    </a:cubicBezTo>
                    <a:lnTo>
                      <a:pt x="466" y="2024"/>
                    </a:lnTo>
                    <a:cubicBezTo>
                      <a:pt x="495" y="2021"/>
                      <a:pt x="512" y="2002"/>
                      <a:pt x="530" y="2002"/>
                    </a:cubicBezTo>
                    <a:cubicBezTo>
                      <a:pt x="537" y="2002"/>
                      <a:pt x="544" y="2005"/>
                      <a:pt x="552" y="2013"/>
                    </a:cubicBezTo>
                    <a:lnTo>
                      <a:pt x="550" y="1985"/>
                    </a:lnTo>
                    <a:cubicBezTo>
                      <a:pt x="571" y="1966"/>
                      <a:pt x="575" y="1943"/>
                      <a:pt x="557" y="1931"/>
                    </a:cubicBezTo>
                    <a:cubicBezTo>
                      <a:pt x="562" y="1920"/>
                      <a:pt x="530" y="1911"/>
                      <a:pt x="531" y="1911"/>
                    </a:cubicBezTo>
                    <a:cubicBezTo>
                      <a:pt x="532" y="1911"/>
                      <a:pt x="534" y="1911"/>
                      <a:pt x="540" y="1913"/>
                    </a:cubicBezTo>
                    <a:lnTo>
                      <a:pt x="510" y="1876"/>
                    </a:lnTo>
                    <a:lnTo>
                      <a:pt x="520" y="1873"/>
                    </a:lnTo>
                    <a:cubicBezTo>
                      <a:pt x="520" y="1853"/>
                      <a:pt x="499" y="1834"/>
                      <a:pt x="487" y="1816"/>
                    </a:cubicBezTo>
                    <a:cubicBezTo>
                      <a:pt x="469" y="1795"/>
                      <a:pt x="476" y="1762"/>
                      <a:pt x="499" y="1751"/>
                    </a:cubicBezTo>
                    <a:cubicBezTo>
                      <a:pt x="487" y="1741"/>
                      <a:pt x="473" y="1732"/>
                      <a:pt x="480" y="1711"/>
                    </a:cubicBezTo>
                    <a:lnTo>
                      <a:pt x="513" y="1704"/>
                    </a:lnTo>
                    <a:cubicBezTo>
                      <a:pt x="499" y="1690"/>
                      <a:pt x="538" y="1658"/>
                      <a:pt x="503" y="1658"/>
                    </a:cubicBezTo>
                    <a:cubicBezTo>
                      <a:pt x="589" y="1632"/>
                      <a:pt x="515" y="1588"/>
                      <a:pt x="529" y="1563"/>
                    </a:cubicBezTo>
                    <a:lnTo>
                      <a:pt x="487" y="1563"/>
                    </a:lnTo>
                    <a:cubicBezTo>
                      <a:pt x="487" y="1547"/>
                      <a:pt x="476" y="1530"/>
                      <a:pt x="457" y="1510"/>
                    </a:cubicBezTo>
                    <a:lnTo>
                      <a:pt x="420" y="1512"/>
                    </a:lnTo>
                    <a:cubicBezTo>
                      <a:pt x="387" y="1493"/>
                      <a:pt x="445" y="1465"/>
                      <a:pt x="443" y="1438"/>
                    </a:cubicBezTo>
                    <a:lnTo>
                      <a:pt x="443" y="1438"/>
                    </a:lnTo>
                    <a:cubicBezTo>
                      <a:pt x="459" y="1440"/>
                      <a:pt x="455" y="1447"/>
                      <a:pt x="443" y="1452"/>
                    </a:cubicBezTo>
                    <a:cubicBezTo>
                      <a:pt x="531" y="1424"/>
                      <a:pt x="385" y="1375"/>
                      <a:pt x="452" y="1347"/>
                    </a:cubicBezTo>
                    <a:cubicBezTo>
                      <a:pt x="441" y="1338"/>
                      <a:pt x="445" y="1331"/>
                      <a:pt x="457" y="1329"/>
                    </a:cubicBezTo>
                    <a:cubicBezTo>
                      <a:pt x="457" y="1329"/>
                      <a:pt x="457" y="1329"/>
                      <a:pt x="457" y="1326"/>
                    </a:cubicBezTo>
                    <a:cubicBezTo>
                      <a:pt x="464" y="1324"/>
                      <a:pt x="473" y="1322"/>
                      <a:pt x="480" y="1317"/>
                    </a:cubicBezTo>
                    <a:lnTo>
                      <a:pt x="480" y="1317"/>
                    </a:lnTo>
                    <a:cubicBezTo>
                      <a:pt x="471" y="1319"/>
                      <a:pt x="464" y="1322"/>
                      <a:pt x="457" y="1324"/>
                    </a:cubicBezTo>
                    <a:cubicBezTo>
                      <a:pt x="457" y="1315"/>
                      <a:pt x="452" y="1306"/>
                      <a:pt x="448" y="1299"/>
                    </a:cubicBezTo>
                    <a:lnTo>
                      <a:pt x="448" y="1299"/>
                    </a:lnTo>
                    <a:lnTo>
                      <a:pt x="487" y="1301"/>
                    </a:lnTo>
                    <a:cubicBezTo>
                      <a:pt x="487" y="1299"/>
                      <a:pt x="487" y="1299"/>
                      <a:pt x="487" y="1299"/>
                    </a:cubicBezTo>
                    <a:cubicBezTo>
                      <a:pt x="503" y="1292"/>
                      <a:pt x="469" y="1287"/>
                      <a:pt x="438" y="1287"/>
                    </a:cubicBezTo>
                    <a:cubicBezTo>
                      <a:pt x="432" y="1282"/>
                      <a:pt x="425" y="1278"/>
                      <a:pt x="415" y="1273"/>
                    </a:cubicBezTo>
                    <a:lnTo>
                      <a:pt x="415" y="1273"/>
                    </a:lnTo>
                    <a:cubicBezTo>
                      <a:pt x="418" y="1273"/>
                      <a:pt x="420" y="1273"/>
                      <a:pt x="422" y="1273"/>
                    </a:cubicBezTo>
                    <a:cubicBezTo>
                      <a:pt x="475" y="1273"/>
                      <a:pt x="407" y="1245"/>
                      <a:pt x="464" y="1245"/>
                    </a:cubicBezTo>
                    <a:cubicBezTo>
                      <a:pt x="466" y="1245"/>
                      <a:pt x="468" y="1245"/>
                      <a:pt x="471" y="1245"/>
                    </a:cubicBezTo>
                    <a:cubicBezTo>
                      <a:pt x="441" y="1232"/>
                      <a:pt x="453" y="1202"/>
                      <a:pt x="399" y="1182"/>
                    </a:cubicBezTo>
                    <a:lnTo>
                      <a:pt x="399" y="1182"/>
                    </a:lnTo>
                    <a:cubicBezTo>
                      <a:pt x="409" y="1173"/>
                      <a:pt x="420" y="1166"/>
                      <a:pt x="404" y="1153"/>
                    </a:cubicBezTo>
                    <a:lnTo>
                      <a:pt x="404" y="1153"/>
                    </a:lnTo>
                    <a:lnTo>
                      <a:pt x="455" y="1162"/>
                    </a:lnTo>
                    <a:lnTo>
                      <a:pt x="455" y="1162"/>
                    </a:lnTo>
                    <a:lnTo>
                      <a:pt x="394" y="1120"/>
                    </a:lnTo>
                    <a:cubicBezTo>
                      <a:pt x="402" y="1118"/>
                      <a:pt x="410" y="1117"/>
                      <a:pt x="418" y="1117"/>
                    </a:cubicBezTo>
                    <a:cubicBezTo>
                      <a:pt x="441" y="1117"/>
                      <a:pt x="463" y="1125"/>
                      <a:pt x="480" y="1139"/>
                    </a:cubicBezTo>
                    <a:cubicBezTo>
                      <a:pt x="432" y="1092"/>
                      <a:pt x="466" y="1108"/>
                      <a:pt x="420" y="1062"/>
                    </a:cubicBezTo>
                    <a:lnTo>
                      <a:pt x="420" y="1062"/>
                    </a:lnTo>
                    <a:lnTo>
                      <a:pt x="450" y="1074"/>
                    </a:lnTo>
                    <a:cubicBezTo>
                      <a:pt x="452" y="1065"/>
                      <a:pt x="418" y="1036"/>
                      <a:pt x="442" y="1036"/>
                    </a:cubicBezTo>
                    <a:cubicBezTo>
                      <a:pt x="443" y="1036"/>
                      <a:pt x="444" y="1037"/>
                      <a:pt x="445" y="1037"/>
                    </a:cubicBezTo>
                    <a:cubicBezTo>
                      <a:pt x="478" y="1037"/>
                      <a:pt x="492" y="1011"/>
                      <a:pt x="506" y="983"/>
                    </a:cubicBezTo>
                    <a:cubicBezTo>
                      <a:pt x="522" y="953"/>
                      <a:pt x="540" y="918"/>
                      <a:pt x="578" y="914"/>
                    </a:cubicBezTo>
                    <a:cubicBezTo>
                      <a:pt x="487" y="877"/>
                      <a:pt x="629" y="914"/>
                      <a:pt x="566" y="874"/>
                    </a:cubicBezTo>
                    <a:lnTo>
                      <a:pt x="566" y="874"/>
                    </a:lnTo>
                    <a:cubicBezTo>
                      <a:pt x="587" y="884"/>
                      <a:pt x="603" y="881"/>
                      <a:pt x="615" y="900"/>
                    </a:cubicBezTo>
                    <a:cubicBezTo>
                      <a:pt x="612" y="863"/>
                      <a:pt x="670" y="884"/>
                      <a:pt x="629" y="833"/>
                    </a:cubicBezTo>
                    <a:lnTo>
                      <a:pt x="629" y="833"/>
                    </a:lnTo>
                    <a:cubicBezTo>
                      <a:pt x="649" y="844"/>
                      <a:pt x="654" y="856"/>
                      <a:pt x="666" y="863"/>
                    </a:cubicBezTo>
                    <a:cubicBezTo>
                      <a:pt x="664" y="859"/>
                      <a:pt x="657" y="848"/>
                      <a:pt x="663" y="848"/>
                    </a:cubicBezTo>
                    <a:cubicBezTo>
                      <a:pt x="665" y="848"/>
                      <a:pt x="666" y="848"/>
                      <a:pt x="668" y="849"/>
                    </a:cubicBezTo>
                    <a:cubicBezTo>
                      <a:pt x="682" y="853"/>
                      <a:pt x="682" y="863"/>
                      <a:pt x="687" y="872"/>
                    </a:cubicBezTo>
                    <a:cubicBezTo>
                      <a:pt x="700" y="847"/>
                      <a:pt x="645" y="805"/>
                      <a:pt x="591" y="768"/>
                    </a:cubicBezTo>
                    <a:lnTo>
                      <a:pt x="591" y="768"/>
                    </a:lnTo>
                    <a:cubicBezTo>
                      <a:pt x="597" y="768"/>
                      <a:pt x="602" y="769"/>
                      <a:pt x="605" y="769"/>
                    </a:cubicBezTo>
                    <a:cubicBezTo>
                      <a:pt x="626" y="769"/>
                      <a:pt x="622" y="758"/>
                      <a:pt x="598" y="731"/>
                    </a:cubicBezTo>
                    <a:lnTo>
                      <a:pt x="598" y="731"/>
                    </a:lnTo>
                    <a:cubicBezTo>
                      <a:pt x="619" y="738"/>
                      <a:pt x="645" y="745"/>
                      <a:pt x="638" y="763"/>
                    </a:cubicBezTo>
                    <a:cubicBezTo>
                      <a:pt x="647" y="756"/>
                      <a:pt x="705" y="735"/>
                      <a:pt x="666" y="700"/>
                    </a:cubicBezTo>
                    <a:lnTo>
                      <a:pt x="666" y="700"/>
                    </a:lnTo>
                    <a:cubicBezTo>
                      <a:pt x="668" y="702"/>
                      <a:pt x="670" y="702"/>
                      <a:pt x="671" y="702"/>
                    </a:cubicBezTo>
                    <a:cubicBezTo>
                      <a:pt x="677" y="702"/>
                      <a:pt x="677" y="692"/>
                      <a:pt x="675" y="687"/>
                    </a:cubicBezTo>
                    <a:cubicBezTo>
                      <a:pt x="693" y="673"/>
                      <a:pt x="700" y="675"/>
                      <a:pt x="712" y="654"/>
                    </a:cubicBezTo>
                    <a:lnTo>
                      <a:pt x="700" y="654"/>
                    </a:lnTo>
                    <a:cubicBezTo>
                      <a:pt x="663" y="605"/>
                      <a:pt x="707" y="631"/>
                      <a:pt x="717" y="615"/>
                    </a:cubicBezTo>
                    <a:lnTo>
                      <a:pt x="719" y="619"/>
                    </a:lnTo>
                    <a:cubicBezTo>
                      <a:pt x="723" y="620"/>
                      <a:pt x="727" y="620"/>
                      <a:pt x="730" y="620"/>
                    </a:cubicBezTo>
                    <a:cubicBezTo>
                      <a:pt x="770" y="620"/>
                      <a:pt x="740" y="600"/>
                      <a:pt x="764" y="600"/>
                    </a:cubicBezTo>
                    <a:cubicBezTo>
                      <a:pt x="769" y="600"/>
                      <a:pt x="777" y="601"/>
                      <a:pt x="789" y="603"/>
                    </a:cubicBezTo>
                    <a:lnTo>
                      <a:pt x="763" y="573"/>
                    </a:lnTo>
                    <a:cubicBezTo>
                      <a:pt x="747" y="552"/>
                      <a:pt x="747" y="545"/>
                      <a:pt x="755" y="545"/>
                    </a:cubicBezTo>
                    <a:cubicBezTo>
                      <a:pt x="768" y="545"/>
                      <a:pt x="798" y="560"/>
                      <a:pt x="815" y="560"/>
                    </a:cubicBezTo>
                    <a:cubicBezTo>
                      <a:pt x="822" y="560"/>
                      <a:pt x="827" y="557"/>
                      <a:pt x="828" y="550"/>
                    </a:cubicBezTo>
                    <a:lnTo>
                      <a:pt x="805" y="536"/>
                    </a:lnTo>
                    <a:cubicBezTo>
                      <a:pt x="804" y="532"/>
                      <a:pt x="806" y="530"/>
                      <a:pt x="809" y="530"/>
                    </a:cubicBezTo>
                    <a:cubicBezTo>
                      <a:pt x="828" y="530"/>
                      <a:pt x="909" y="608"/>
                      <a:pt x="921" y="610"/>
                    </a:cubicBezTo>
                    <a:cubicBezTo>
                      <a:pt x="928" y="615"/>
                      <a:pt x="925" y="622"/>
                      <a:pt x="925" y="629"/>
                    </a:cubicBezTo>
                    <a:cubicBezTo>
                      <a:pt x="933" y="632"/>
                      <a:pt x="938" y="633"/>
                      <a:pt x="941" y="633"/>
                    </a:cubicBezTo>
                    <a:cubicBezTo>
                      <a:pt x="960" y="633"/>
                      <a:pt x="902" y="581"/>
                      <a:pt x="916" y="561"/>
                    </a:cubicBezTo>
                    <a:lnTo>
                      <a:pt x="916" y="561"/>
                    </a:lnTo>
                    <a:cubicBezTo>
                      <a:pt x="934" y="582"/>
                      <a:pt x="948" y="619"/>
                      <a:pt x="963" y="619"/>
                    </a:cubicBezTo>
                    <a:cubicBezTo>
                      <a:pt x="964" y="619"/>
                      <a:pt x="964" y="619"/>
                      <a:pt x="965" y="619"/>
                    </a:cubicBezTo>
                    <a:cubicBezTo>
                      <a:pt x="966" y="620"/>
                      <a:pt x="967" y="621"/>
                      <a:pt x="968" y="621"/>
                    </a:cubicBezTo>
                    <a:cubicBezTo>
                      <a:pt x="979" y="621"/>
                      <a:pt x="969" y="548"/>
                      <a:pt x="995" y="548"/>
                    </a:cubicBezTo>
                    <a:cubicBezTo>
                      <a:pt x="999" y="548"/>
                      <a:pt x="1005" y="550"/>
                      <a:pt x="1011" y="554"/>
                    </a:cubicBezTo>
                    <a:cubicBezTo>
                      <a:pt x="997" y="538"/>
                      <a:pt x="983" y="522"/>
                      <a:pt x="986" y="503"/>
                    </a:cubicBezTo>
                    <a:cubicBezTo>
                      <a:pt x="987" y="501"/>
                      <a:pt x="990" y="501"/>
                      <a:pt x="993" y="501"/>
                    </a:cubicBezTo>
                    <a:cubicBezTo>
                      <a:pt x="1006" y="501"/>
                      <a:pt x="1030" y="517"/>
                      <a:pt x="1044" y="517"/>
                    </a:cubicBezTo>
                    <a:cubicBezTo>
                      <a:pt x="1054" y="517"/>
                      <a:pt x="1059" y="510"/>
                      <a:pt x="1055" y="487"/>
                    </a:cubicBezTo>
                    <a:lnTo>
                      <a:pt x="1055" y="487"/>
                    </a:lnTo>
                    <a:cubicBezTo>
                      <a:pt x="1060" y="489"/>
                      <a:pt x="1062" y="494"/>
                      <a:pt x="1064" y="501"/>
                    </a:cubicBezTo>
                    <a:cubicBezTo>
                      <a:pt x="1071" y="480"/>
                      <a:pt x="1099" y="457"/>
                      <a:pt x="1095" y="422"/>
                    </a:cubicBezTo>
                    <a:lnTo>
                      <a:pt x="1095" y="422"/>
                    </a:lnTo>
                    <a:cubicBezTo>
                      <a:pt x="1109" y="450"/>
                      <a:pt x="1120" y="460"/>
                      <a:pt x="1130" y="460"/>
                    </a:cubicBezTo>
                    <a:cubicBezTo>
                      <a:pt x="1140" y="460"/>
                      <a:pt x="1148" y="448"/>
                      <a:pt x="1155" y="436"/>
                    </a:cubicBezTo>
                    <a:cubicBezTo>
                      <a:pt x="1163" y="424"/>
                      <a:pt x="1171" y="411"/>
                      <a:pt x="1180" y="411"/>
                    </a:cubicBezTo>
                    <a:cubicBezTo>
                      <a:pt x="1187" y="411"/>
                      <a:pt x="1195" y="421"/>
                      <a:pt x="1203" y="448"/>
                    </a:cubicBezTo>
                    <a:lnTo>
                      <a:pt x="1245" y="432"/>
                    </a:lnTo>
                    <a:lnTo>
                      <a:pt x="1248" y="443"/>
                    </a:lnTo>
                    <a:cubicBezTo>
                      <a:pt x="1249" y="443"/>
                      <a:pt x="1250" y="443"/>
                      <a:pt x="1250" y="443"/>
                    </a:cubicBezTo>
                    <a:cubicBezTo>
                      <a:pt x="1276" y="443"/>
                      <a:pt x="1280" y="414"/>
                      <a:pt x="1285" y="385"/>
                    </a:cubicBezTo>
                    <a:cubicBezTo>
                      <a:pt x="1294" y="392"/>
                      <a:pt x="1292" y="404"/>
                      <a:pt x="1292" y="411"/>
                    </a:cubicBezTo>
                    <a:cubicBezTo>
                      <a:pt x="1306" y="415"/>
                      <a:pt x="1316" y="418"/>
                      <a:pt x="1324" y="418"/>
                    </a:cubicBezTo>
                    <a:cubicBezTo>
                      <a:pt x="1344" y="418"/>
                      <a:pt x="1351" y="401"/>
                      <a:pt x="1370" y="355"/>
                    </a:cubicBezTo>
                    <a:lnTo>
                      <a:pt x="1380" y="394"/>
                    </a:lnTo>
                    <a:cubicBezTo>
                      <a:pt x="1381" y="391"/>
                      <a:pt x="1383" y="389"/>
                      <a:pt x="1386" y="389"/>
                    </a:cubicBezTo>
                    <a:cubicBezTo>
                      <a:pt x="1399" y="389"/>
                      <a:pt x="1428" y="415"/>
                      <a:pt x="1456" y="415"/>
                    </a:cubicBezTo>
                    <a:cubicBezTo>
                      <a:pt x="1467" y="415"/>
                      <a:pt x="1477" y="411"/>
                      <a:pt x="1486" y="399"/>
                    </a:cubicBezTo>
                    <a:lnTo>
                      <a:pt x="1486" y="399"/>
                    </a:lnTo>
                    <a:cubicBezTo>
                      <a:pt x="1486" y="406"/>
                      <a:pt x="1484" y="413"/>
                      <a:pt x="1482" y="418"/>
                    </a:cubicBezTo>
                    <a:cubicBezTo>
                      <a:pt x="1489" y="411"/>
                      <a:pt x="1496" y="408"/>
                      <a:pt x="1504" y="408"/>
                    </a:cubicBezTo>
                    <a:cubicBezTo>
                      <a:pt x="1531" y="408"/>
                      <a:pt x="1559" y="444"/>
                      <a:pt x="1581" y="444"/>
                    </a:cubicBezTo>
                    <a:cubicBezTo>
                      <a:pt x="1595" y="444"/>
                      <a:pt x="1607" y="430"/>
                      <a:pt x="1614" y="383"/>
                    </a:cubicBezTo>
                    <a:lnTo>
                      <a:pt x="1646" y="348"/>
                    </a:lnTo>
                    <a:cubicBezTo>
                      <a:pt x="1605" y="334"/>
                      <a:pt x="1658" y="285"/>
                      <a:pt x="1639" y="260"/>
                    </a:cubicBezTo>
                    <a:cubicBezTo>
                      <a:pt x="1640" y="260"/>
                      <a:pt x="1642" y="259"/>
                      <a:pt x="1643" y="259"/>
                    </a:cubicBezTo>
                    <a:cubicBezTo>
                      <a:pt x="1661" y="259"/>
                      <a:pt x="1682" y="307"/>
                      <a:pt x="1660" y="313"/>
                    </a:cubicBezTo>
                    <a:lnTo>
                      <a:pt x="1658" y="304"/>
                    </a:lnTo>
                    <a:lnTo>
                      <a:pt x="1658" y="304"/>
                    </a:lnTo>
                    <a:cubicBezTo>
                      <a:pt x="1646" y="378"/>
                      <a:pt x="1709" y="334"/>
                      <a:pt x="1704" y="385"/>
                    </a:cubicBezTo>
                    <a:cubicBezTo>
                      <a:pt x="1788" y="390"/>
                      <a:pt x="1855" y="443"/>
                      <a:pt x="1927" y="464"/>
                    </a:cubicBezTo>
                    <a:lnTo>
                      <a:pt x="1931" y="406"/>
                    </a:lnTo>
                    <a:lnTo>
                      <a:pt x="1962" y="415"/>
                    </a:lnTo>
                    <a:cubicBezTo>
                      <a:pt x="1966" y="430"/>
                      <a:pt x="1962" y="456"/>
                      <a:pt x="1945" y="456"/>
                    </a:cubicBezTo>
                    <a:cubicBezTo>
                      <a:pt x="1943" y="456"/>
                      <a:pt x="1941" y="455"/>
                      <a:pt x="1938" y="455"/>
                    </a:cubicBezTo>
                    <a:lnTo>
                      <a:pt x="1938" y="455"/>
                    </a:lnTo>
                    <a:cubicBezTo>
                      <a:pt x="1939" y="463"/>
                      <a:pt x="1943" y="466"/>
                      <a:pt x="1947" y="466"/>
                    </a:cubicBezTo>
                    <a:cubicBezTo>
                      <a:pt x="1960" y="466"/>
                      <a:pt x="1984" y="434"/>
                      <a:pt x="1987" y="427"/>
                    </a:cubicBezTo>
                    <a:lnTo>
                      <a:pt x="1987" y="427"/>
                    </a:lnTo>
                    <a:cubicBezTo>
                      <a:pt x="2022" y="459"/>
                      <a:pt x="1952" y="487"/>
                      <a:pt x="1966" y="492"/>
                    </a:cubicBezTo>
                    <a:lnTo>
                      <a:pt x="1985" y="492"/>
                    </a:lnTo>
                    <a:lnTo>
                      <a:pt x="1982" y="485"/>
                    </a:lnTo>
                    <a:cubicBezTo>
                      <a:pt x="2000" y="467"/>
                      <a:pt x="2008" y="448"/>
                      <a:pt x="2025" y="448"/>
                    </a:cubicBezTo>
                    <a:cubicBezTo>
                      <a:pt x="2028" y="448"/>
                      <a:pt x="2032" y="449"/>
                      <a:pt x="2036" y="450"/>
                    </a:cubicBezTo>
                    <a:cubicBezTo>
                      <a:pt x="2050" y="464"/>
                      <a:pt x="2036" y="485"/>
                      <a:pt x="2043" y="489"/>
                    </a:cubicBezTo>
                    <a:cubicBezTo>
                      <a:pt x="2043" y="492"/>
                      <a:pt x="2043" y="494"/>
                      <a:pt x="2045" y="494"/>
                    </a:cubicBezTo>
                    <a:cubicBezTo>
                      <a:pt x="2046" y="494"/>
                      <a:pt x="2048" y="494"/>
                      <a:pt x="2052" y="492"/>
                    </a:cubicBezTo>
                    <a:lnTo>
                      <a:pt x="2089" y="506"/>
                    </a:lnTo>
                    <a:lnTo>
                      <a:pt x="2084" y="457"/>
                    </a:lnTo>
                    <a:cubicBezTo>
                      <a:pt x="2105" y="438"/>
                      <a:pt x="2119" y="466"/>
                      <a:pt x="2112" y="413"/>
                    </a:cubicBezTo>
                    <a:lnTo>
                      <a:pt x="2112" y="413"/>
                    </a:lnTo>
                    <a:cubicBezTo>
                      <a:pt x="2124" y="496"/>
                      <a:pt x="2251" y="462"/>
                      <a:pt x="2265" y="487"/>
                    </a:cubicBezTo>
                    <a:cubicBezTo>
                      <a:pt x="2278" y="469"/>
                      <a:pt x="2299" y="459"/>
                      <a:pt x="2319" y="459"/>
                    </a:cubicBezTo>
                    <a:cubicBezTo>
                      <a:pt x="2328" y="459"/>
                      <a:pt x="2336" y="461"/>
                      <a:pt x="2344" y="464"/>
                    </a:cubicBezTo>
                    <a:cubicBezTo>
                      <a:pt x="2340" y="453"/>
                      <a:pt x="2337" y="408"/>
                      <a:pt x="2358" y="408"/>
                    </a:cubicBezTo>
                    <a:cubicBezTo>
                      <a:pt x="2359" y="408"/>
                      <a:pt x="2361" y="408"/>
                      <a:pt x="2363" y="408"/>
                    </a:cubicBezTo>
                    <a:cubicBezTo>
                      <a:pt x="2347" y="511"/>
                      <a:pt x="2403" y="461"/>
                      <a:pt x="2423" y="526"/>
                    </a:cubicBezTo>
                    <a:lnTo>
                      <a:pt x="2423" y="526"/>
                    </a:lnTo>
                    <a:cubicBezTo>
                      <a:pt x="2416" y="486"/>
                      <a:pt x="2498" y="516"/>
                      <a:pt x="2469" y="448"/>
                    </a:cubicBezTo>
                    <a:lnTo>
                      <a:pt x="2469" y="448"/>
                    </a:lnTo>
                    <a:cubicBezTo>
                      <a:pt x="2492" y="457"/>
                      <a:pt x="2472" y="487"/>
                      <a:pt x="2488" y="513"/>
                    </a:cubicBezTo>
                    <a:cubicBezTo>
                      <a:pt x="2501" y="502"/>
                      <a:pt x="2515" y="498"/>
                      <a:pt x="2529" y="498"/>
                    </a:cubicBezTo>
                    <a:cubicBezTo>
                      <a:pt x="2563" y="498"/>
                      <a:pt x="2600" y="518"/>
                      <a:pt x="2639" y="518"/>
                    </a:cubicBezTo>
                    <a:cubicBezTo>
                      <a:pt x="2650" y="518"/>
                      <a:pt x="2660" y="516"/>
                      <a:pt x="2671" y="513"/>
                    </a:cubicBezTo>
                    <a:cubicBezTo>
                      <a:pt x="2671" y="499"/>
                      <a:pt x="2655" y="478"/>
                      <a:pt x="2666" y="457"/>
                    </a:cubicBezTo>
                    <a:lnTo>
                      <a:pt x="2666" y="457"/>
                    </a:lnTo>
                    <a:lnTo>
                      <a:pt x="2710" y="522"/>
                    </a:lnTo>
                    <a:cubicBezTo>
                      <a:pt x="2719" y="515"/>
                      <a:pt x="2714" y="471"/>
                      <a:pt x="2724" y="471"/>
                    </a:cubicBezTo>
                    <a:cubicBezTo>
                      <a:pt x="2727" y="471"/>
                      <a:pt x="2732" y="475"/>
                      <a:pt x="2738" y="485"/>
                    </a:cubicBezTo>
                    <a:cubicBezTo>
                      <a:pt x="2734" y="473"/>
                      <a:pt x="2727" y="457"/>
                      <a:pt x="2734" y="452"/>
                    </a:cubicBezTo>
                    <a:lnTo>
                      <a:pt x="2734" y="452"/>
                    </a:lnTo>
                    <a:cubicBezTo>
                      <a:pt x="2754" y="460"/>
                      <a:pt x="2773" y="463"/>
                      <a:pt x="2792" y="463"/>
                    </a:cubicBezTo>
                    <a:cubicBezTo>
                      <a:pt x="2837" y="463"/>
                      <a:pt x="2879" y="446"/>
                      <a:pt x="2921" y="432"/>
                    </a:cubicBezTo>
                    <a:cubicBezTo>
                      <a:pt x="2951" y="417"/>
                      <a:pt x="2983" y="410"/>
                      <a:pt x="3015" y="410"/>
                    </a:cubicBezTo>
                    <a:cubicBezTo>
                      <a:pt x="3051" y="410"/>
                      <a:pt x="3088" y="419"/>
                      <a:pt x="3121" y="436"/>
                    </a:cubicBezTo>
                    <a:cubicBezTo>
                      <a:pt x="3095" y="418"/>
                      <a:pt x="3104" y="411"/>
                      <a:pt x="3116" y="406"/>
                    </a:cubicBezTo>
                    <a:cubicBezTo>
                      <a:pt x="3107" y="401"/>
                      <a:pt x="3104" y="374"/>
                      <a:pt x="3097" y="355"/>
                    </a:cubicBezTo>
                    <a:lnTo>
                      <a:pt x="3097" y="355"/>
                    </a:lnTo>
                    <a:lnTo>
                      <a:pt x="3165" y="390"/>
                    </a:lnTo>
                    <a:cubicBezTo>
                      <a:pt x="3155" y="336"/>
                      <a:pt x="3216" y="369"/>
                      <a:pt x="3202" y="320"/>
                    </a:cubicBezTo>
                    <a:lnTo>
                      <a:pt x="3202" y="320"/>
                    </a:lnTo>
                    <a:lnTo>
                      <a:pt x="3190" y="334"/>
                    </a:lnTo>
                    <a:cubicBezTo>
                      <a:pt x="3188" y="272"/>
                      <a:pt x="3114" y="218"/>
                      <a:pt x="3091" y="146"/>
                    </a:cubicBezTo>
                    <a:lnTo>
                      <a:pt x="3091" y="146"/>
                    </a:lnTo>
                    <a:cubicBezTo>
                      <a:pt x="3091" y="162"/>
                      <a:pt x="3087" y="167"/>
                      <a:pt x="3081" y="167"/>
                    </a:cubicBezTo>
                    <a:cubicBezTo>
                      <a:pt x="3066" y="167"/>
                      <a:pt x="3036" y="135"/>
                      <a:pt x="3016" y="135"/>
                    </a:cubicBezTo>
                    <a:cubicBezTo>
                      <a:pt x="3006" y="135"/>
                      <a:pt x="2998" y="144"/>
                      <a:pt x="2998" y="172"/>
                    </a:cubicBezTo>
                    <a:cubicBezTo>
                      <a:pt x="2986" y="160"/>
                      <a:pt x="2998" y="146"/>
                      <a:pt x="2989" y="132"/>
                    </a:cubicBezTo>
                    <a:lnTo>
                      <a:pt x="2989" y="132"/>
                    </a:lnTo>
                    <a:cubicBezTo>
                      <a:pt x="2989" y="157"/>
                      <a:pt x="2985" y="168"/>
                      <a:pt x="2972" y="168"/>
                    </a:cubicBezTo>
                    <a:cubicBezTo>
                      <a:pt x="2967" y="168"/>
                      <a:pt x="2962" y="167"/>
                      <a:pt x="2956" y="165"/>
                    </a:cubicBezTo>
                    <a:lnTo>
                      <a:pt x="2956" y="158"/>
                    </a:lnTo>
                    <a:cubicBezTo>
                      <a:pt x="2941" y="165"/>
                      <a:pt x="2927" y="168"/>
                      <a:pt x="2913" y="168"/>
                    </a:cubicBezTo>
                    <a:cubicBezTo>
                      <a:pt x="2881" y="168"/>
                      <a:pt x="2851" y="154"/>
                      <a:pt x="2805" y="149"/>
                    </a:cubicBezTo>
                    <a:lnTo>
                      <a:pt x="2805" y="149"/>
                    </a:lnTo>
                    <a:lnTo>
                      <a:pt x="2819" y="183"/>
                    </a:lnTo>
                    <a:cubicBezTo>
                      <a:pt x="2805" y="181"/>
                      <a:pt x="2798" y="170"/>
                      <a:pt x="2789" y="163"/>
                    </a:cubicBezTo>
                    <a:lnTo>
                      <a:pt x="2789" y="163"/>
                    </a:lnTo>
                    <a:cubicBezTo>
                      <a:pt x="2788" y="188"/>
                      <a:pt x="2796" y="190"/>
                      <a:pt x="2804" y="190"/>
                    </a:cubicBezTo>
                    <a:cubicBezTo>
                      <a:pt x="2806" y="190"/>
                      <a:pt x="2808" y="190"/>
                      <a:pt x="2810" y="190"/>
                    </a:cubicBezTo>
                    <a:cubicBezTo>
                      <a:pt x="2820" y="190"/>
                      <a:pt x="2829" y="193"/>
                      <a:pt x="2829" y="223"/>
                    </a:cubicBezTo>
                    <a:cubicBezTo>
                      <a:pt x="2816" y="197"/>
                      <a:pt x="2801" y="192"/>
                      <a:pt x="2784" y="192"/>
                    </a:cubicBezTo>
                    <a:cubicBezTo>
                      <a:pt x="2773" y="192"/>
                      <a:pt x="2761" y="195"/>
                      <a:pt x="2750" y="195"/>
                    </a:cubicBezTo>
                    <a:cubicBezTo>
                      <a:pt x="2732" y="195"/>
                      <a:pt x="2717" y="188"/>
                      <a:pt x="2706" y="156"/>
                    </a:cubicBezTo>
                    <a:lnTo>
                      <a:pt x="2706" y="156"/>
                    </a:lnTo>
                    <a:cubicBezTo>
                      <a:pt x="2685" y="158"/>
                      <a:pt x="2720" y="197"/>
                      <a:pt x="2699" y="200"/>
                    </a:cubicBezTo>
                    <a:lnTo>
                      <a:pt x="2689" y="177"/>
                    </a:lnTo>
                    <a:lnTo>
                      <a:pt x="2689" y="209"/>
                    </a:lnTo>
                    <a:cubicBezTo>
                      <a:pt x="2676" y="204"/>
                      <a:pt x="2664" y="177"/>
                      <a:pt x="2659" y="158"/>
                    </a:cubicBezTo>
                    <a:lnTo>
                      <a:pt x="2659" y="158"/>
                    </a:lnTo>
                    <a:cubicBezTo>
                      <a:pt x="2660" y="158"/>
                      <a:pt x="2660" y="158"/>
                      <a:pt x="2661" y="158"/>
                    </a:cubicBezTo>
                    <a:cubicBezTo>
                      <a:pt x="2665" y="158"/>
                      <a:pt x="2669" y="151"/>
                      <a:pt x="2671" y="149"/>
                    </a:cubicBezTo>
                    <a:cubicBezTo>
                      <a:pt x="2666" y="143"/>
                      <a:pt x="2661" y="140"/>
                      <a:pt x="2655" y="140"/>
                    </a:cubicBezTo>
                    <a:cubicBezTo>
                      <a:pt x="2641" y="140"/>
                      <a:pt x="2627" y="157"/>
                      <a:pt x="2620" y="157"/>
                    </a:cubicBezTo>
                    <a:cubicBezTo>
                      <a:pt x="2620" y="157"/>
                      <a:pt x="2620" y="157"/>
                      <a:pt x="2620" y="157"/>
                    </a:cubicBezTo>
                    <a:lnTo>
                      <a:pt x="2620" y="157"/>
                    </a:lnTo>
                    <a:lnTo>
                      <a:pt x="2638" y="167"/>
                    </a:lnTo>
                    <a:cubicBezTo>
                      <a:pt x="2585" y="195"/>
                      <a:pt x="2518" y="170"/>
                      <a:pt x="2465" y="218"/>
                    </a:cubicBezTo>
                    <a:lnTo>
                      <a:pt x="2469" y="234"/>
                    </a:lnTo>
                    <a:cubicBezTo>
                      <a:pt x="2459" y="243"/>
                      <a:pt x="2451" y="246"/>
                      <a:pt x="2446" y="246"/>
                    </a:cubicBezTo>
                    <a:cubicBezTo>
                      <a:pt x="2431" y="246"/>
                      <a:pt x="2427" y="227"/>
                      <a:pt x="2405" y="227"/>
                    </a:cubicBezTo>
                    <a:cubicBezTo>
                      <a:pt x="2401" y="227"/>
                      <a:pt x="2396" y="228"/>
                      <a:pt x="2390" y="230"/>
                    </a:cubicBezTo>
                    <a:lnTo>
                      <a:pt x="2393" y="225"/>
                    </a:lnTo>
                    <a:lnTo>
                      <a:pt x="2393" y="225"/>
                    </a:lnTo>
                    <a:cubicBezTo>
                      <a:pt x="2382" y="242"/>
                      <a:pt x="2372" y="251"/>
                      <a:pt x="2360" y="251"/>
                    </a:cubicBezTo>
                    <a:cubicBezTo>
                      <a:pt x="2358" y="251"/>
                      <a:pt x="2357" y="251"/>
                      <a:pt x="2356" y="251"/>
                    </a:cubicBezTo>
                    <a:cubicBezTo>
                      <a:pt x="2370" y="230"/>
                      <a:pt x="2337" y="207"/>
                      <a:pt x="2353" y="186"/>
                    </a:cubicBezTo>
                    <a:lnTo>
                      <a:pt x="2353" y="186"/>
                    </a:lnTo>
                    <a:cubicBezTo>
                      <a:pt x="2307" y="218"/>
                      <a:pt x="2330" y="211"/>
                      <a:pt x="2293" y="276"/>
                    </a:cubicBezTo>
                    <a:lnTo>
                      <a:pt x="2291" y="246"/>
                    </a:lnTo>
                    <a:cubicBezTo>
                      <a:pt x="2277" y="272"/>
                      <a:pt x="2275" y="285"/>
                      <a:pt x="2249" y="290"/>
                    </a:cubicBezTo>
                    <a:cubicBezTo>
                      <a:pt x="2272" y="267"/>
                      <a:pt x="2240" y="246"/>
                      <a:pt x="2265" y="214"/>
                    </a:cubicBezTo>
                    <a:cubicBezTo>
                      <a:pt x="2256" y="198"/>
                      <a:pt x="2247" y="192"/>
                      <a:pt x="2238" y="192"/>
                    </a:cubicBezTo>
                    <a:cubicBezTo>
                      <a:pt x="2221" y="192"/>
                      <a:pt x="2205" y="212"/>
                      <a:pt x="2193" y="212"/>
                    </a:cubicBezTo>
                    <a:cubicBezTo>
                      <a:pt x="2186" y="212"/>
                      <a:pt x="2181" y="203"/>
                      <a:pt x="2179" y="174"/>
                    </a:cubicBezTo>
                    <a:lnTo>
                      <a:pt x="2179" y="174"/>
                    </a:lnTo>
                    <a:cubicBezTo>
                      <a:pt x="2142" y="251"/>
                      <a:pt x="2212" y="223"/>
                      <a:pt x="2198" y="239"/>
                    </a:cubicBezTo>
                    <a:cubicBezTo>
                      <a:pt x="2202" y="264"/>
                      <a:pt x="2178" y="288"/>
                      <a:pt x="2162" y="288"/>
                    </a:cubicBezTo>
                    <a:cubicBezTo>
                      <a:pt x="2159" y="288"/>
                      <a:pt x="2156" y="287"/>
                      <a:pt x="2154" y="285"/>
                    </a:cubicBezTo>
                    <a:cubicBezTo>
                      <a:pt x="2138" y="283"/>
                      <a:pt x="2147" y="179"/>
                      <a:pt x="2110" y="174"/>
                    </a:cubicBezTo>
                    <a:cubicBezTo>
                      <a:pt x="2112" y="174"/>
                      <a:pt x="2115" y="170"/>
                      <a:pt x="2119" y="170"/>
                    </a:cubicBezTo>
                    <a:cubicBezTo>
                      <a:pt x="2117" y="164"/>
                      <a:pt x="2114" y="163"/>
                      <a:pt x="2111" y="163"/>
                    </a:cubicBezTo>
                    <a:cubicBezTo>
                      <a:pt x="2104" y="163"/>
                      <a:pt x="2095" y="171"/>
                      <a:pt x="2088" y="171"/>
                    </a:cubicBezTo>
                    <a:cubicBezTo>
                      <a:pt x="2082" y="171"/>
                      <a:pt x="2078" y="167"/>
                      <a:pt x="2075" y="156"/>
                    </a:cubicBezTo>
                    <a:cubicBezTo>
                      <a:pt x="2067" y="174"/>
                      <a:pt x="2062" y="176"/>
                      <a:pt x="2058" y="176"/>
                    </a:cubicBezTo>
                    <a:cubicBezTo>
                      <a:pt x="2056" y="176"/>
                      <a:pt x="2055" y="176"/>
                      <a:pt x="2054" y="176"/>
                    </a:cubicBezTo>
                    <a:cubicBezTo>
                      <a:pt x="2049" y="176"/>
                      <a:pt x="2045" y="179"/>
                      <a:pt x="2036" y="209"/>
                    </a:cubicBezTo>
                    <a:lnTo>
                      <a:pt x="2073" y="202"/>
                    </a:lnTo>
                    <a:lnTo>
                      <a:pt x="2073" y="202"/>
                    </a:lnTo>
                    <a:cubicBezTo>
                      <a:pt x="2055" y="211"/>
                      <a:pt x="2030" y="252"/>
                      <a:pt x="2007" y="252"/>
                    </a:cubicBezTo>
                    <a:cubicBezTo>
                      <a:pt x="2000" y="252"/>
                      <a:pt x="1993" y="247"/>
                      <a:pt x="1987" y="237"/>
                    </a:cubicBezTo>
                    <a:cubicBezTo>
                      <a:pt x="1994" y="225"/>
                      <a:pt x="2003" y="214"/>
                      <a:pt x="2015" y="204"/>
                    </a:cubicBezTo>
                    <a:cubicBezTo>
                      <a:pt x="2014" y="199"/>
                      <a:pt x="2011" y="198"/>
                      <a:pt x="2009" y="198"/>
                    </a:cubicBezTo>
                    <a:cubicBezTo>
                      <a:pt x="2005" y="198"/>
                      <a:pt x="2000" y="200"/>
                      <a:pt x="1996" y="200"/>
                    </a:cubicBezTo>
                    <a:cubicBezTo>
                      <a:pt x="1993" y="200"/>
                      <a:pt x="1989" y="198"/>
                      <a:pt x="1987" y="190"/>
                    </a:cubicBezTo>
                    <a:cubicBezTo>
                      <a:pt x="1996" y="166"/>
                      <a:pt x="2005" y="162"/>
                      <a:pt x="2016" y="162"/>
                    </a:cubicBezTo>
                    <a:cubicBezTo>
                      <a:pt x="2022" y="162"/>
                      <a:pt x="2028" y="163"/>
                      <a:pt x="2035" y="163"/>
                    </a:cubicBezTo>
                    <a:cubicBezTo>
                      <a:pt x="2045" y="163"/>
                      <a:pt x="2055" y="161"/>
                      <a:pt x="2066" y="146"/>
                    </a:cubicBezTo>
                    <a:cubicBezTo>
                      <a:pt x="2065" y="141"/>
                      <a:pt x="2063" y="139"/>
                      <a:pt x="2060" y="139"/>
                    </a:cubicBezTo>
                    <a:cubicBezTo>
                      <a:pt x="2053" y="139"/>
                      <a:pt x="2042" y="148"/>
                      <a:pt x="2037" y="148"/>
                    </a:cubicBezTo>
                    <a:cubicBezTo>
                      <a:pt x="2033" y="148"/>
                      <a:pt x="2033" y="141"/>
                      <a:pt x="2043" y="119"/>
                    </a:cubicBezTo>
                    <a:lnTo>
                      <a:pt x="2043" y="119"/>
                    </a:lnTo>
                    <a:cubicBezTo>
                      <a:pt x="2031" y="144"/>
                      <a:pt x="2024" y="151"/>
                      <a:pt x="2017" y="151"/>
                    </a:cubicBezTo>
                    <a:cubicBezTo>
                      <a:pt x="2013" y="151"/>
                      <a:pt x="2010" y="149"/>
                      <a:pt x="2006" y="146"/>
                    </a:cubicBezTo>
                    <a:cubicBezTo>
                      <a:pt x="2001" y="143"/>
                      <a:pt x="1995" y="138"/>
                      <a:pt x="1987" y="138"/>
                    </a:cubicBezTo>
                    <a:cubicBezTo>
                      <a:pt x="1979" y="138"/>
                      <a:pt x="1970" y="142"/>
                      <a:pt x="1959" y="156"/>
                    </a:cubicBezTo>
                    <a:lnTo>
                      <a:pt x="1971" y="121"/>
                    </a:lnTo>
                    <a:lnTo>
                      <a:pt x="1971" y="121"/>
                    </a:lnTo>
                    <a:cubicBezTo>
                      <a:pt x="1964" y="125"/>
                      <a:pt x="1952" y="137"/>
                      <a:pt x="1943" y="137"/>
                    </a:cubicBezTo>
                    <a:cubicBezTo>
                      <a:pt x="1942" y="137"/>
                      <a:pt x="1941" y="137"/>
                      <a:pt x="1941" y="137"/>
                    </a:cubicBezTo>
                    <a:lnTo>
                      <a:pt x="1971" y="93"/>
                    </a:lnTo>
                    <a:lnTo>
                      <a:pt x="1971" y="93"/>
                    </a:lnTo>
                    <a:cubicBezTo>
                      <a:pt x="1965" y="99"/>
                      <a:pt x="1959" y="102"/>
                      <a:pt x="1954" y="102"/>
                    </a:cubicBezTo>
                    <a:cubicBezTo>
                      <a:pt x="1935" y="102"/>
                      <a:pt x="1926" y="61"/>
                      <a:pt x="1907" y="61"/>
                    </a:cubicBezTo>
                    <a:cubicBezTo>
                      <a:pt x="1904" y="61"/>
                      <a:pt x="1902" y="61"/>
                      <a:pt x="1899" y="63"/>
                    </a:cubicBezTo>
                    <a:cubicBezTo>
                      <a:pt x="1950" y="72"/>
                      <a:pt x="1901" y="109"/>
                      <a:pt x="1918" y="142"/>
                    </a:cubicBezTo>
                    <a:cubicBezTo>
                      <a:pt x="1909" y="147"/>
                      <a:pt x="1902" y="149"/>
                      <a:pt x="1897" y="149"/>
                    </a:cubicBezTo>
                    <a:cubicBezTo>
                      <a:pt x="1858" y="149"/>
                      <a:pt x="1890" y="44"/>
                      <a:pt x="1830" y="44"/>
                    </a:cubicBezTo>
                    <a:cubicBezTo>
                      <a:pt x="1829" y="44"/>
                      <a:pt x="1829" y="44"/>
                      <a:pt x="1828" y="44"/>
                    </a:cubicBezTo>
                    <a:lnTo>
                      <a:pt x="1828" y="44"/>
                    </a:lnTo>
                    <a:cubicBezTo>
                      <a:pt x="1828" y="44"/>
                      <a:pt x="1827" y="44"/>
                      <a:pt x="1827" y="44"/>
                    </a:cubicBezTo>
                    <a:cubicBezTo>
                      <a:pt x="1826" y="44"/>
                      <a:pt x="1825" y="44"/>
                      <a:pt x="1825" y="44"/>
                    </a:cubicBezTo>
                    <a:cubicBezTo>
                      <a:pt x="1826" y="44"/>
                      <a:pt x="1827" y="44"/>
                      <a:pt x="1828" y="44"/>
                    </a:cubicBezTo>
                    <a:lnTo>
                      <a:pt x="1828" y="44"/>
                    </a:lnTo>
                    <a:cubicBezTo>
                      <a:pt x="1839" y="47"/>
                      <a:pt x="1855" y="76"/>
                      <a:pt x="1839" y="86"/>
                    </a:cubicBezTo>
                    <a:cubicBezTo>
                      <a:pt x="1825" y="75"/>
                      <a:pt x="1811" y="58"/>
                      <a:pt x="1806" y="40"/>
                    </a:cubicBezTo>
                    <a:lnTo>
                      <a:pt x="1806" y="40"/>
                    </a:lnTo>
                    <a:cubicBezTo>
                      <a:pt x="1758" y="42"/>
                      <a:pt x="1809" y="79"/>
                      <a:pt x="1785" y="100"/>
                    </a:cubicBezTo>
                    <a:cubicBezTo>
                      <a:pt x="1782" y="88"/>
                      <a:pt x="1779" y="83"/>
                      <a:pt x="1775" y="83"/>
                    </a:cubicBezTo>
                    <a:cubicBezTo>
                      <a:pt x="1765" y="83"/>
                      <a:pt x="1752" y="120"/>
                      <a:pt x="1737" y="130"/>
                    </a:cubicBezTo>
                    <a:lnTo>
                      <a:pt x="1741" y="91"/>
                    </a:lnTo>
                    <a:cubicBezTo>
                      <a:pt x="1735" y="87"/>
                      <a:pt x="1730" y="86"/>
                      <a:pt x="1726" y="86"/>
                    </a:cubicBezTo>
                    <a:cubicBezTo>
                      <a:pt x="1701" y="86"/>
                      <a:pt x="1711" y="143"/>
                      <a:pt x="1691" y="143"/>
                    </a:cubicBezTo>
                    <a:cubicBezTo>
                      <a:pt x="1687" y="143"/>
                      <a:pt x="1682" y="141"/>
                      <a:pt x="1676" y="137"/>
                    </a:cubicBezTo>
                    <a:lnTo>
                      <a:pt x="1700" y="84"/>
                    </a:lnTo>
                    <a:lnTo>
                      <a:pt x="1674" y="98"/>
                    </a:lnTo>
                    <a:lnTo>
                      <a:pt x="1681" y="54"/>
                    </a:lnTo>
                    <a:lnTo>
                      <a:pt x="1681" y="54"/>
                    </a:lnTo>
                    <a:cubicBezTo>
                      <a:pt x="1667" y="69"/>
                      <a:pt x="1658" y="74"/>
                      <a:pt x="1649" y="74"/>
                    </a:cubicBezTo>
                    <a:cubicBezTo>
                      <a:pt x="1640" y="74"/>
                      <a:pt x="1631" y="69"/>
                      <a:pt x="1618" y="63"/>
                    </a:cubicBezTo>
                    <a:lnTo>
                      <a:pt x="1618" y="63"/>
                    </a:lnTo>
                    <a:cubicBezTo>
                      <a:pt x="1623" y="91"/>
                      <a:pt x="1611" y="132"/>
                      <a:pt x="1588" y="132"/>
                    </a:cubicBezTo>
                    <a:cubicBezTo>
                      <a:pt x="1575" y="113"/>
                      <a:pt x="1590" y="101"/>
                      <a:pt x="1577" y="101"/>
                    </a:cubicBezTo>
                    <a:cubicBezTo>
                      <a:pt x="1575" y="101"/>
                      <a:pt x="1571" y="101"/>
                      <a:pt x="1565" y="102"/>
                    </a:cubicBezTo>
                    <a:cubicBezTo>
                      <a:pt x="1570" y="85"/>
                      <a:pt x="1575" y="66"/>
                      <a:pt x="1583" y="66"/>
                    </a:cubicBezTo>
                    <a:cubicBezTo>
                      <a:pt x="1586" y="66"/>
                      <a:pt x="1591" y="71"/>
                      <a:pt x="1595" y="84"/>
                    </a:cubicBezTo>
                    <a:cubicBezTo>
                      <a:pt x="1598" y="70"/>
                      <a:pt x="1602" y="58"/>
                      <a:pt x="1605" y="47"/>
                    </a:cubicBezTo>
                    <a:cubicBezTo>
                      <a:pt x="1598" y="36"/>
                      <a:pt x="1589" y="33"/>
                      <a:pt x="1581" y="33"/>
                    </a:cubicBezTo>
                    <a:cubicBezTo>
                      <a:pt x="1568" y="33"/>
                      <a:pt x="1555" y="40"/>
                      <a:pt x="1547" y="40"/>
                    </a:cubicBezTo>
                    <a:cubicBezTo>
                      <a:pt x="1554" y="42"/>
                      <a:pt x="1558" y="44"/>
                      <a:pt x="1560" y="49"/>
                    </a:cubicBezTo>
                    <a:lnTo>
                      <a:pt x="1512" y="105"/>
                    </a:lnTo>
                    <a:cubicBezTo>
                      <a:pt x="1507" y="93"/>
                      <a:pt x="1507" y="77"/>
                      <a:pt x="1516" y="68"/>
                    </a:cubicBezTo>
                    <a:lnTo>
                      <a:pt x="1516" y="68"/>
                    </a:lnTo>
                    <a:cubicBezTo>
                      <a:pt x="1505" y="70"/>
                      <a:pt x="1500" y="88"/>
                      <a:pt x="1484" y="93"/>
                    </a:cubicBezTo>
                    <a:cubicBezTo>
                      <a:pt x="1486" y="63"/>
                      <a:pt x="1484" y="33"/>
                      <a:pt x="1500" y="18"/>
                    </a:cubicBezTo>
                    <a:lnTo>
                      <a:pt x="1500" y="18"/>
                    </a:lnTo>
                    <a:lnTo>
                      <a:pt x="1458" y="51"/>
                    </a:lnTo>
                    <a:cubicBezTo>
                      <a:pt x="1456" y="37"/>
                      <a:pt x="1431" y="14"/>
                      <a:pt x="1438" y="3"/>
                    </a:cubicBezTo>
                    <a:cubicBezTo>
                      <a:pt x="1435" y="1"/>
                      <a:pt x="1432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2" name="Google Shape;2732;p34"/>
              <p:cNvSpPr/>
              <p:nvPr/>
            </p:nvSpPr>
            <p:spPr>
              <a:xfrm>
                <a:off x="516000" y="1542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1" y="0"/>
                    </a:moveTo>
                    <a:cubicBezTo>
                      <a:pt x="8" y="2"/>
                      <a:pt x="15" y="7"/>
                      <a:pt x="22" y="9"/>
                    </a:cubicBezTo>
                    <a:cubicBezTo>
                      <a:pt x="17" y="2"/>
                      <a:pt x="10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3" name="Google Shape;2733;p34"/>
              <p:cNvSpPr/>
              <p:nvPr/>
            </p:nvSpPr>
            <p:spPr>
              <a:xfrm>
                <a:off x="539075" y="1528275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7"/>
                    </a:moveTo>
                    <a:lnTo>
                      <a:pt x="1" y="7"/>
                    </a:lnTo>
                    <a:cubicBezTo>
                      <a:pt x="1" y="5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4" name="Google Shape;2734;p34"/>
              <p:cNvSpPr/>
              <p:nvPr/>
            </p:nvSpPr>
            <p:spPr>
              <a:xfrm>
                <a:off x="507850" y="1567100"/>
                <a:ext cx="5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21" y="0"/>
                    </a:moveTo>
                    <a:cubicBezTo>
                      <a:pt x="12" y="0"/>
                      <a:pt x="2" y="3"/>
                      <a:pt x="0" y="12"/>
                    </a:cubicBezTo>
                    <a:cubicBezTo>
                      <a:pt x="7" y="7"/>
                      <a:pt x="14" y="3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5" name="Google Shape;2735;p34"/>
              <p:cNvSpPr/>
              <p:nvPr/>
            </p:nvSpPr>
            <p:spPr>
              <a:xfrm>
                <a:off x="519650" y="1580775"/>
                <a:ext cx="6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9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7" y="10"/>
                      <a:pt x="8" y="14"/>
                      <a:pt x="1" y="19"/>
                    </a:cubicBezTo>
                    <a:cubicBezTo>
                      <a:pt x="9" y="19"/>
                      <a:pt x="16" y="17"/>
                      <a:pt x="21" y="17"/>
                    </a:cubicBezTo>
                    <a:cubicBezTo>
                      <a:pt x="24" y="17"/>
                      <a:pt x="25" y="17"/>
                      <a:pt x="26" y="18"/>
                    </a:cubicBezTo>
                    <a:lnTo>
                      <a:pt x="26" y="18"/>
                    </a:lnTo>
                    <a:lnTo>
                      <a:pt x="15" y="0"/>
                    </a:lnTo>
                    <a:close/>
                    <a:moveTo>
                      <a:pt x="26" y="18"/>
                    </a:moveTo>
                    <a:lnTo>
                      <a:pt x="26" y="19"/>
                    </a:lnTo>
                    <a:cubicBezTo>
                      <a:pt x="26" y="19"/>
                      <a:pt x="26" y="19"/>
                      <a:pt x="26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6" name="Google Shape;2736;p34"/>
              <p:cNvSpPr/>
              <p:nvPr/>
            </p:nvSpPr>
            <p:spPr>
              <a:xfrm>
                <a:off x="513875" y="1585150"/>
                <a:ext cx="6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4" extrusionOk="0">
                    <a:moveTo>
                      <a:pt x="11" y="0"/>
                    </a:moveTo>
                    <a:cubicBezTo>
                      <a:pt x="7" y="0"/>
                      <a:pt x="4" y="2"/>
                      <a:pt x="0" y="6"/>
                    </a:cubicBezTo>
                    <a:cubicBezTo>
                      <a:pt x="5" y="9"/>
                      <a:pt x="0" y="11"/>
                      <a:pt x="5" y="13"/>
                    </a:cubicBezTo>
                    <a:lnTo>
                      <a:pt x="23" y="13"/>
                    </a:ln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7" name="Google Shape;2737;p34"/>
              <p:cNvSpPr/>
              <p:nvPr/>
            </p:nvSpPr>
            <p:spPr>
              <a:xfrm>
                <a:off x="516075" y="1581825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35" y="0"/>
                    </a:moveTo>
                    <a:cubicBezTo>
                      <a:pt x="0" y="0"/>
                      <a:pt x="12" y="12"/>
                      <a:pt x="19" y="26"/>
                    </a:cubicBezTo>
                    <a:lnTo>
                      <a:pt x="19" y="23"/>
                    </a:lnTo>
                    <a:cubicBezTo>
                      <a:pt x="25" y="24"/>
                      <a:pt x="30" y="24"/>
                      <a:pt x="34" y="24"/>
                    </a:cubicBezTo>
                    <a:cubicBezTo>
                      <a:pt x="61" y="24"/>
                      <a:pt x="47" y="12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8" name="Google Shape;2738;p34"/>
              <p:cNvSpPr/>
              <p:nvPr/>
            </p:nvSpPr>
            <p:spPr>
              <a:xfrm>
                <a:off x="516525" y="1582500"/>
                <a:ext cx="5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10"/>
                      <a:pt x="1" y="15"/>
                    </a:cubicBezTo>
                    <a:cubicBezTo>
                      <a:pt x="22" y="15"/>
                      <a:pt x="5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39" name="Google Shape;2739;p34"/>
              <p:cNvSpPr/>
              <p:nvPr/>
            </p:nvSpPr>
            <p:spPr>
              <a:xfrm>
                <a:off x="518725" y="1577850"/>
                <a:ext cx="17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11" y="1"/>
                    </a:moveTo>
                    <a:cubicBezTo>
                      <a:pt x="4" y="1"/>
                      <a:pt x="1" y="4"/>
                      <a:pt x="8" y="13"/>
                    </a:cubicBezTo>
                    <a:cubicBezTo>
                      <a:pt x="4" y="17"/>
                      <a:pt x="15" y="17"/>
                      <a:pt x="26" y="17"/>
                    </a:cubicBezTo>
                    <a:cubicBezTo>
                      <a:pt x="36" y="17"/>
                      <a:pt x="46" y="17"/>
                      <a:pt x="40" y="20"/>
                    </a:cubicBezTo>
                    <a:cubicBezTo>
                      <a:pt x="41" y="20"/>
                      <a:pt x="43" y="20"/>
                      <a:pt x="44" y="20"/>
                    </a:cubicBezTo>
                    <a:cubicBezTo>
                      <a:pt x="69" y="20"/>
                      <a:pt x="28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0" name="Google Shape;2740;p34"/>
              <p:cNvSpPr/>
              <p:nvPr/>
            </p:nvSpPr>
            <p:spPr>
              <a:xfrm>
                <a:off x="514100" y="1581825"/>
                <a:ext cx="10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" extrusionOk="0">
                    <a:moveTo>
                      <a:pt x="7" y="0"/>
                    </a:moveTo>
                    <a:lnTo>
                      <a:pt x="0" y="12"/>
                    </a:lnTo>
                    <a:lnTo>
                      <a:pt x="42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1" name="Google Shape;2741;p34"/>
              <p:cNvSpPr/>
              <p:nvPr/>
            </p:nvSpPr>
            <p:spPr>
              <a:xfrm>
                <a:off x="514500" y="157955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0" y="1"/>
                    </a:moveTo>
                    <a:lnTo>
                      <a:pt x="1" y="22"/>
                    </a:lnTo>
                    <a:cubicBezTo>
                      <a:pt x="5" y="22"/>
                      <a:pt x="10" y="24"/>
                      <a:pt x="15" y="26"/>
                    </a:cubicBezTo>
                    <a:cubicBezTo>
                      <a:pt x="17" y="15"/>
                      <a:pt x="24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2" name="Google Shape;2742;p34"/>
              <p:cNvSpPr/>
              <p:nvPr/>
            </p:nvSpPr>
            <p:spPr>
              <a:xfrm>
                <a:off x="514800" y="15802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7"/>
                      <a:pt x="5" y="14"/>
                      <a:pt x="10" y="16"/>
                    </a:cubicBezTo>
                    <a:cubicBezTo>
                      <a:pt x="10" y="12"/>
                      <a:pt x="7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3" name="Google Shape;2743;p34"/>
              <p:cNvSpPr/>
              <p:nvPr/>
            </p:nvSpPr>
            <p:spPr>
              <a:xfrm>
                <a:off x="513750" y="1580900"/>
                <a:ext cx="3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" extrusionOk="0">
                    <a:moveTo>
                      <a:pt x="12" y="0"/>
                    </a:moveTo>
                    <a:lnTo>
                      <a:pt x="1" y="21"/>
                    </a:lnTo>
                    <a:lnTo>
                      <a:pt x="1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4" name="Google Shape;2744;p34"/>
              <p:cNvSpPr/>
              <p:nvPr/>
            </p:nvSpPr>
            <p:spPr>
              <a:xfrm>
                <a:off x="513225" y="1573650"/>
                <a:ext cx="10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extrusionOk="0">
                    <a:moveTo>
                      <a:pt x="24" y="0"/>
                    </a:moveTo>
                    <a:cubicBezTo>
                      <a:pt x="8" y="0"/>
                      <a:pt x="1" y="10"/>
                      <a:pt x="8" y="16"/>
                    </a:cubicBezTo>
                    <a:cubicBezTo>
                      <a:pt x="12" y="21"/>
                      <a:pt x="19" y="24"/>
                      <a:pt x="26" y="24"/>
                    </a:cubicBezTo>
                    <a:cubicBezTo>
                      <a:pt x="30" y="24"/>
                      <a:pt x="35" y="23"/>
                      <a:pt x="40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5" name="Google Shape;2745;p34"/>
              <p:cNvSpPr/>
              <p:nvPr/>
            </p:nvSpPr>
            <p:spPr>
              <a:xfrm>
                <a:off x="511075" y="1575850"/>
                <a:ext cx="13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5" extrusionOk="0">
                    <a:moveTo>
                      <a:pt x="54" y="0"/>
                    </a:moveTo>
                    <a:lnTo>
                      <a:pt x="1" y="10"/>
                    </a:lnTo>
                    <a:lnTo>
                      <a:pt x="22" y="14"/>
                    </a:lnTo>
                    <a:cubicBezTo>
                      <a:pt x="31" y="7"/>
                      <a:pt x="43" y="5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6" name="Google Shape;2746;p34"/>
              <p:cNvSpPr/>
              <p:nvPr/>
            </p:nvSpPr>
            <p:spPr>
              <a:xfrm>
                <a:off x="510000" y="1574550"/>
                <a:ext cx="1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extrusionOk="0">
                    <a:moveTo>
                      <a:pt x="9" y="0"/>
                    </a:moveTo>
                    <a:cubicBezTo>
                      <a:pt x="3" y="0"/>
                      <a:pt x="1" y="3"/>
                      <a:pt x="4" y="13"/>
                    </a:cubicBezTo>
                    <a:cubicBezTo>
                      <a:pt x="13" y="13"/>
                      <a:pt x="22" y="19"/>
                      <a:pt x="30" y="19"/>
                    </a:cubicBezTo>
                    <a:cubicBezTo>
                      <a:pt x="36" y="19"/>
                      <a:pt x="40" y="16"/>
                      <a:pt x="44" y="8"/>
                    </a:cubicBezTo>
                    <a:cubicBezTo>
                      <a:pt x="34" y="8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7" name="Google Shape;2747;p34"/>
              <p:cNvSpPr/>
              <p:nvPr/>
            </p:nvSpPr>
            <p:spPr>
              <a:xfrm>
                <a:off x="511375" y="15662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0" y="1"/>
                    </a:moveTo>
                    <a:lnTo>
                      <a:pt x="3" y="8"/>
                    </a:lnTo>
                    <a:lnTo>
                      <a:pt x="89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8" name="Google Shape;2748;p34"/>
              <p:cNvSpPr/>
              <p:nvPr/>
            </p:nvSpPr>
            <p:spPr>
              <a:xfrm>
                <a:off x="506100" y="1558275"/>
                <a:ext cx="222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26" y="1"/>
                    </a:moveTo>
                    <a:cubicBezTo>
                      <a:pt x="1" y="26"/>
                      <a:pt x="77" y="15"/>
                      <a:pt x="49" y="38"/>
                    </a:cubicBezTo>
                    <a:cubicBezTo>
                      <a:pt x="51" y="39"/>
                      <a:pt x="53" y="39"/>
                      <a:pt x="55" y="39"/>
                    </a:cubicBezTo>
                    <a:cubicBezTo>
                      <a:pt x="66" y="39"/>
                      <a:pt x="72" y="26"/>
                      <a:pt x="81" y="26"/>
                    </a:cubicBezTo>
                    <a:cubicBezTo>
                      <a:pt x="83" y="26"/>
                      <a:pt x="86" y="27"/>
                      <a:pt x="89" y="29"/>
                    </a:cubicBezTo>
                    <a:cubicBezTo>
                      <a:pt x="70" y="8"/>
                      <a:pt x="84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49" name="Google Shape;2749;p34"/>
              <p:cNvSpPr/>
              <p:nvPr/>
            </p:nvSpPr>
            <p:spPr>
              <a:xfrm>
                <a:off x="585850" y="1537375"/>
                <a:ext cx="6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1" extrusionOk="0">
                    <a:moveTo>
                      <a:pt x="5" y="0"/>
                    </a:moveTo>
                    <a:lnTo>
                      <a:pt x="0" y="12"/>
                    </a:lnTo>
                    <a:lnTo>
                      <a:pt x="26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0" name="Google Shape;2750;p34"/>
              <p:cNvSpPr/>
              <p:nvPr/>
            </p:nvSpPr>
            <p:spPr>
              <a:xfrm>
                <a:off x="586125" y="1535975"/>
                <a:ext cx="6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7" extrusionOk="0">
                    <a:moveTo>
                      <a:pt x="20" y="0"/>
                    </a:moveTo>
                    <a:cubicBezTo>
                      <a:pt x="17" y="2"/>
                      <a:pt x="14" y="5"/>
                      <a:pt x="10" y="5"/>
                    </a:cubicBezTo>
                    <a:cubicBezTo>
                      <a:pt x="7" y="5"/>
                      <a:pt x="4" y="4"/>
                      <a:pt x="1" y="0"/>
                    </a:cubicBezTo>
                    <a:lnTo>
                      <a:pt x="1" y="0"/>
                    </a:lnTo>
                    <a:lnTo>
                      <a:pt x="26" y="4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1" name="Google Shape;2751;p34"/>
              <p:cNvSpPr/>
              <p:nvPr/>
            </p:nvSpPr>
            <p:spPr>
              <a:xfrm>
                <a:off x="522275" y="153242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0" y="1"/>
                    </a:moveTo>
                    <a:lnTo>
                      <a:pt x="5" y="13"/>
                    </a:lnTo>
                    <a:cubicBezTo>
                      <a:pt x="9" y="17"/>
                      <a:pt x="15" y="20"/>
                      <a:pt x="21" y="20"/>
                    </a:cubicBezTo>
                    <a:cubicBezTo>
                      <a:pt x="24" y="20"/>
                      <a:pt x="27" y="19"/>
                      <a:pt x="30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2" name="Google Shape;2752;p34"/>
              <p:cNvSpPr/>
              <p:nvPr/>
            </p:nvSpPr>
            <p:spPr>
              <a:xfrm>
                <a:off x="529100" y="1530225"/>
                <a:ext cx="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3" extrusionOk="0">
                    <a:moveTo>
                      <a:pt x="1" y="1"/>
                    </a:moveTo>
                    <a:lnTo>
                      <a:pt x="26" y="43"/>
                    </a:lnTo>
                    <a:lnTo>
                      <a:pt x="26" y="4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3" name="Google Shape;2753;p34"/>
              <p:cNvSpPr/>
              <p:nvPr/>
            </p:nvSpPr>
            <p:spPr>
              <a:xfrm>
                <a:off x="533850" y="152717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8" y="12"/>
                    </a:moveTo>
                    <a:cubicBezTo>
                      <a:pt x="5" y="12"/>
                      <a:pt x="3" y="12"/>
                      <a:pt x="1" y="14"/>
                    </a:cubicBezTo>
                    <a:cubicBezTo>
                      <a:pt x="3" y="14"/>
                      <a:pt x="6" y="13"/>
                      <a:pt x="8" y="12"/>
                    </a:cubicBezTo>
                    <a:lnTo>
                      <a:pt x="8" y="12"/>
                    </a:ln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9" y="0"/>
                    </a:moveTo>
                    <a:cubicBezTo>
                      <a:pt x="22" y="0"/>
                      <a:pt x="15" y="8"/>
                      <a:pt x="8" y="12"/>
                    </a:cubicBezTo>
                    <a:lnTo>
                      <a:pt x="8" y="12"/>
                    </a:lnTo>
                    <a:cubicBezTo>
                      <a:pt x="18" y="12"/>
                      <a:pt x="29" y="25"/>
                      <a:pt x="33" y="25"/>
                    </a:cubicBezTo>
                    <a:cubicBezTo>
                      <a:pt x="35" y="25"/>
                      <a:pt x="34" y="19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4" name="Google Shape;2754;p34"/>
              <p:cNvSpPr/>
              <p:nvPr/>
            </p:nvSpPr>
            <p:spPr>
              <a:xfrm>
                <a:off x="587125" y="1537100"/>
                <a:ext cx="6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9" y="0"/>
                    </a:moveTo>
                    <a:cubicBezTo>
                      <a:pt x="9" y="0"/>
                      <a:pt x="9" y="1"/>
                      <a:pt x="10" y="2"/>
                    </a:cubicBezTo>
                    <a:cubicBezTo>
                      <a:pt x="0" y="2"/>
                      <a:pt x="17" y="30"/>
                      <a:pt x="17" y="37"/>
                    </a:cubicBezTo>
                    <a:cubicBezTo>
                      <a:pt x="27" y="28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5" name="Google Shape;2755;p34"/>
              <p:cNvSpPr/>
              <p:nvPr/>
            </p:nvSpPr>
            <p:spPr>
              <a:xfrm>
                <a:off x="589675" y="1533475"/>
                <a:ext cx="2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8" h="41" extrusionOk="0">
                    <a:moveTo>
                      <a:pt x="7" y="1"/>
                    </a:moveTo>
                    <a:lnTo>
                      <a:pt x="0" y="26"/>
                    </a:lnTo>
                    <a:lnTo>
                      <a:pt x="5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6" name="Google Shape;2756;p34"/>
              <p:cNvSpPr/>
              <p:nvPr/>
            </p:nvSpPr>
            <p:spPr>
              <a:xfrm>
                <a:off x="590650" y="1532425"/>
                <a:ext cx="19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78" h="71" extrusionOk="0">
                    <a:moveTo>
                      <a:pt x="56" y="1"/>
                    </a:moveTo>
                    <a:cubicBezTo>
                      <a:pt x="39" y="1"/>
                      <a:pt x="34" y="37"/>
                      <a:pt x="15" y="37"/>
                    </a:cubicBezTo>
                    <a:cubicBezTo>
                      <a:pt x="14" y="37"/>
                      <a:pt x="12" y="36"/>
                      <a:pt x="10" y="36"/>
                    </a:cubicBezTo>
                    <a:lnTo>
                      <a:pt x="1" y="24"/>
                    </a:lnTo>
                    <a:lnTo>
                      <a:pt x="1" y="24"/>
                    </a:lnTo>
                    <a:lnTo>
                      <a:pt x="12" y="71"/>
                    </a:lnTo>
                    <a:cubicBezTo>
                      <a:pt x="34" y="53"/>
                      <a:pt x="50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68" y="5"/>
                      <a:pt x="61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7" name="Google Shape;2757;p34"/>
              <p:cNvSpPr/>
              <p:nvPr/>
            </p:nvSpPr>
            <p:spPr>
              <a:xfrm>
                <a:off x="595225" y="1534325"/>
                <a:ext cx="5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3" extrusionOk="0">
                    <a:moveTo>
                      <a:pt x="12" y="1"/>
                    </a:moveTo>
                    <a:cubicBezTo>
                      <a:pt x="12" y="1"/>
                      <a:pt x="11" y="6"/>
                      <a:pt x="1" y="18"/>
                    </a:cubicBezTo>
                    <a:lnTo>
                      <a:pt x="6" y="22"/>
                    </a:lnTo>
                    <a:cubicBezTo>
                      <a:pt x="10" y="20"/>
                      <a:pt x="15" y="18"/>
                      <a:pt x="19" y="15"/>
                    </a:cubicBezTo>
                    <a:cubicBezTo>
                      <a:pt x="11" y="7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8" name="Google Shape;2758;p34"/>
              <p:cNvSpPr/>
              <p:nvPr/>
            </p:nvSpPr>
            <p:spPr>
              <a:xfrm>
                <a:off x="595200" y="1534875"/>
                <a:ext cx="3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4"/>
                      <a:pt x="7" y="7"/>
                      <a:pt x="10" y="7"/>
                    </a:cubicBezTo>
                    <a:cubicBezTo>
                      <a:pt x="13" y="7"/>
                      <a:pt x="15" y="5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59" name="Google Shape;2759;p34"/>
              <p:cNvSpPr/>
              <p:nvPr/>
            </p:nvSpPr>
            <p:spPr>
              <a:xfrm>
                <a:off x="596450" y="1533825"/>
                <a:ext cx="10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3" extrusionOk="0">
                    <a:moveTo>
                      <a:pt x="8" y="1"/>
                    </a:moveTo>
                    <a:lnTo>
                      <a:pt x="1" y="26"/>
                    </a:lnTo>
                    <a:cubicBezTo>
                      <a:pt x="12" y="35"/>
                      <a:pt x="28" y="28"/>
                      <a:pt x="28" y="42"/>
                    </a:cubicBezTo>
                    <a:cubicBezTo>
                      <a:pt x="40" y="21"/>
                      <a:pt x="28" y="12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0" name="Google Shape;2760;p34"/>
              <p:cNvSpPr/>
              <p:nvPr/>
            </p:nvSpPr>
            <p:spPr>
              <a:xfrm>
                <a:off x="596325" y="1532725"/>
                <a:ext cx="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8" h="14" extrusionOk="0">
                    <a:moveTo>
                      <a:pt x="6" y="1"/>
                    </a:moveTo>
                    <a:lnTo>
                      <a:pt x="1" y="12"/>
                    </a:lnTo>
                    <a:cubicBezTo>
                      <a:pt x="3" y="13"/>
                      <a:pt x="4" y="14"/>
                      <a:pt x="5" y="14"/>
                    </a:cubicBezTo>
                    <a:cubicBezTo>
                      <a:pt x="7" y="14"/>
                      <a:pt x="7" y="1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1" name="Google Shape;2761;p34"/>
              <p:cNvSpPr/>
              <p:nvPr/>
            </p:nvSpPr>
            <p:spPr>
              <a:xfrm>
                <a:off x="596075" y="1532750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1" y="1"/>
                    </a:moveTo>
                    <a:cubicBezTo>
                      <a:pt x="0" y="1"/>
                      <a:pt x="1" y="6"/>
                      <a:pt x="6" y="20"/>
                    </a:cubicBezTo>
                    <a:cubicBezTo>
                      <a:pt x="4" y="16"/>
                      <a:pt x="3" y="14"/>
                      <a:pt x="3" y="14"/>
                    </a:cubicBezTo>
                    <a:cubicBezTo>
                      <a:pt x="2" y="14"/>
                      <a:pt x="4" y="25"/>
                      <a:pt x="4" y="34"/>
                    </a:cubicBezTo>
                    <a:lnTo>
                      <a:pt x="11" y="11"/>
                    </a:lnTo>
                    <a:cubicBezTo>
                      <a:pt x="7" y="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2" name="Google Shape;2762;p34"/>
              <p:cNvSpPr/>
              <p:nvPr/>
            </p:nvSpPr>
            <p:spPr>
              <a:xfrm>
                <a:off x="594650" y="1532775"/>
                <a:ext cx="1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19" y="1"/>
                    </a:moveTo>
                    <a:cubicBezTo>
                      <a:pt x="0" y="18"/>
                      <a:pt x="10" y="41"/>
                      <a:pt x="27" y="41"/>
                    </a:cubicBezTo>
                    <a:cubicBezTo>
                      <a:pt x="32" y="41"/>
                      <a:pt x="39" y="39"/>
                      <a:pt x="45" y="33"/>
                    </a:cubicBezTo>
                    <a:cubicBezTo>
                      <a:pt x="31" y="26"/>
                      <a:pt x="15" y="26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3" name="Google Shape;2763;p34"/>
              <p:cNvSpPr/>
              <p:nvPr/>
            </p:nvSpPr>
            <p:spPr>
              <a:xfrm>
                <a:off x="591475" y="153122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0" y="17"/>
                      <a:pt x="5" y="17"/>
                      <a:pt x="10" y="17"/>
                    </a:cubicBezTo>
                    <a:cubicBezTo>
                      <a:pt x="12" y="17"/>
                      <a:pt x="13" y="17"/>
                      <a:pt x="14" y="17"/>
                    </a:cubicBezTo>
                    <a:cubicBezTo>
                      <a:pt x="21" y="17"/>
                      <a:pt x="26" y="17"/>
                      <a:pt x="2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4" name="Google Shape;2764;p34"/>
              <p:cNvSpPr/>
              <p:nvPr/>
            </p:nvSpPr>
            <p:spPr>
              <a:xfrm>
                <a:off x="598600" y="1532100"/>
                <a:ext cx="1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5" y="0"/>
                    </a:moveTo>
                    <a:lnTo>
                      <a:pt x="0" y="19"/>
                    </a:lnTo>
                    <a:cubicBezTo>
                      <a:pt x="14" y="19"/>
                      <a:pt x="28" y="26"/>
                      <a:pt x="40" y="35"/>
                    </a:cubicBezTo>
                    <a:cubicBezTo>
                      <a:pt x="33" y="23"/>
                      <a:pt x="14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5" name="Google Shape;2765;p34"/>
              <p:cNvSpPr/>
              <p:nvPr/>
            </p:nvSpPr>
            <p:spPr>
              <a:xfrm>
                <a:off x="598425" y="1531325"/>
                <a:ext cx="4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2" extrusionOk="0">
                    <a:moveTo>
                      <a:pt x="17" y="1"/>
                    </a:moveTo>
                    <a:cubicBezTo>
                      <a:pt x="0" y="10"/>
                      <a:pt x="3" y="19"/>
                      <a:pt x="12" y="3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6" name="Google Shape;2766;p34"/>
              <p:cNvSpPr/>
              <p:nvPr/>
            </p:nvSpPr>
            <p:spPr>
              <a:xfrm>
                <a:off x="595525" y="1531225"/>
                <a:ext cx="2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9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7" name="Google Shape;2767;p34"/>
              <p:cNvSpPr/>
              <p:nvPr/>
            </p:nvSpPr>
            <p:spPr>
              <a:xfrm>
                <a:off x="601200" y="1531450"/>
                <a:ext cx="2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47" extrusionOk="0">
                    <a:moveTo>
                      <a:pt x="1" y="1"/>
                    </a:moveTo>
                    <a:lnTo>
                      <a:pt x="3" y="19"/>
                    </a:lnTo>
                    <a:lnTo>
                      <a:pt x="10" y="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8" name="Google Shape;2768;p34"/>
              <p:cNvSpPr/>
              <p:nvPr/>
            </p:nvSpPr>
            <p:spPr>
              <a:xfrm>
                <a:off x="602250" y="1530650"/>
                <a:ext cx="11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56" extrusionOk="0">
                    <a:moveTo>
                      <a:pt x="42" y="0"/>
                    </a:moveTo>
                    <a:cubicBezTo>
                      <a:pt x="40" y="12"/>
                      <a:pt x="32" y="18"/>
                      <a:pt x="17" y="18"/>
                    </a:cubicBezTo>
                    <a:cubicBezTo>
                      <a:pt x="12" y="18"/>
                      <a:pt x="7" y="17"/>
                      <a:pt x="0" y="16"/>
                    </a:cubicBezTo>
                    <a:lnTo>
                      <a:pt x="0" y="16"/>
                    </a:lnTo>
                    <a:cubicBezTo>
                      <a:pt x="10" y="40"/>
                      <a:pt x="38" y="40"/>
                      <a:pt x="38" y="56"/>
                    </a:cubicBezTo>
                    <a:cubicBezTo>
                      <a:pt x="47" y="40"/>
                      <a:pt x="47" y="19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69" name="Google Shape;2769;p34"/>
              <p:cNvSpPr/>
              <p:nvPr/>
            </p:nvSpPr>
            <p:spPr>
              <a:xfrm>
                <a:off x="603225" y="1529875"/>
                <a:ext cx="1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6" h="32" extrusionOk="0">
                    <a:moveTo>
                      <a:pt x="1" y="1"/>
                    </a:moveTo>
                    <a:cubicBezTo>
                      <a:pt x="1" y="10"/>
                      <a:pt x="1" y="22"/>
                      <a:pt x="3" y="31"/>
                    </a:cubicBezTo>
                    <a:cubicBezTo>
                      <a:pt x="6" y="22"/>
                      <a:pt x="3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0" name="Google Shape;2770;p34"/>
              <p:cNvSpPr/>
              <p:nvPr/>
            </p:nvSpPr>
            <p:spPr>
              <a:xfrm>
                <a:off x="599575" y="1530925"/>
                <a:ext cx="9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4" extrusionOk="0">
                    <a:moveTo>
                      <a:pt x="8" y="1"/>
                    </a:moveTo>
                    <a:lnTo>
                      <a:pt x="1" y="3"/>
                    </a:lnTo>
                    <a:cubicBezTo>
                      <a:pt x="10" y="15"/>
                      <a:pt x="24" y="22"/>
                      <a:pt x="38" y="24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1" name="Google Shape;2771;p34"/>
              <p:cNvSpPr/>
              <p:nvPr/>
            </p:nvSpPr>
            <p:spPr>
              <a:xfrm>
                <a:off x="599750" y="153070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9" y="0"/>
                    </a:move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2" name="Google Shape;2772;p34"/>
              <p:cNvSpPr/>
              <p:nvPr/>
            </p:nvSpPr>
            <p:spPr>
              <a:xfrm>
                <a:off x="599575" y="15309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0" y="1"/>
                      <a:pt x="1" y="2"/>
                      <a:pt x="3" y="4"/>
                    </a:cubicBezTo>
                    <a:cubicBezTo>
                      <a:pt x="2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3" name="Google Shape;2773;p34"/>
              <p:cNvSpPr/>
              <p:nvPr/>
            </p:nvSpPr>
            <p:spPr>
              <a:xfrm>
                <a:off x="596450" y="1529725"/>
                <a:ext cx="9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25"/>
                      <a:pt x="27" y="30"/>
                      <a:pt x="31" y="62"/>
                    </a:cubicBezTo>
                    <a:lnTo>
                      <a:pt x="31" y="62"/>
                    </a:lnTo>
                    <a:cubicBezTo>
                      <a:pt x="29" y="40"/>
                      <a:pt x="36" y="13"/>
                      <a:pt x="1" y="0"/>
                    </a:cubicBezTo>
                    <a:close/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3"/>
                      <a:pt x="31" y="64"/>
                      <a:pt x="31" y="65"/>
                    </a:cubicBezTo>
                    <a:cubicBezTo>
                      <a:pt x="31" y="64"/>
                      <a:pt x="31" y="63"/>
                      <a:pt x="31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4" name="Google Shape;2774;p34"/>
              <p:cNvSpPr/>
              <p:nvPr/>
            </p:nvSpPr>
            <p:spPr>
              <a:xfrm>
                <a:off x="598200" y="1530300"/>
                <a:ext cx="5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21" y="0"/>
                    </a:moveTo>
                    <a:lnTo>
                      <a:pt x="0" y="5"/>
                    </a:lnTo>
                    <a:cubicBezTo>
                      <a:pt x="5" y="12"/>
                      <a:pt x="16" y="21"/>
                      <a:pt x="16" y="33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5" name="Google Shape;2775;p34"/>
              <p:cNvSpPr/>
              <p:nvPr/>
            </p:nvSpPr>
            <p:spPr>
              <a:xfrm>
                <a:off x="598725" y="1529950"/>
                <a:ext cx="2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5" extrusionOk="0">
                    <a:moveTo>
                      <a:pt x="2" y="0"/>
                    </a:moveTo>
                    <a:lnTo>
                      <a:pt x="0" y="14"/>
                    </a:lnTo>
                    <a:lnTo>
                      <a:pt x="9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6" name="Google Shape;2776;p34"/>
              <p:cNvSpPr/>
              <p:nvPr/>
            </p:nvSpPr>
            <p:spPr>
              <a:xfrm>
                <a:off x="601325" y="1528950"/>
                <a:ext cx="9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37" y="1"/>
                    </a:moveTo>
                    <a:lnTo>
                      <a:pt x="37" y="1"/>
                    </a:lnTo>
                    <a:cubicBezTo>
                      <a:pt x="24" y="3"/>
                      <a:pt x="12" y="8"/>
                      <a:pt x="0" y="17"/>
                    </a:cubicBezTo>
                    <a:cubicBezTo>
                      <a:pt x="6" y="25"/>
                      <a:pt x="12" y="38"/>
                      <a:pt x="20" y="38"/>
                    </a:cubicBezTo>
                    <a:cubicBezTo>
                      <a:pt x="22" y="38"/>
                      <a:pt x="24" y="37"/>
                      <a:pt x="26" y="36"/>
                    </a:cubicBezTo>
                    <a:cubicBezTo>
                      <a:pt x="24" y="22"/>
                      <a:pt x="28" y="10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7" name="Google Shape;2777;p34"/>
              <p:cNvSpPr/>
              <p:nvPr/>
            </p:nvSpPr>
            <p:spPr>
              <a:xfrm>
                <a:off x="600775" y="153020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0"/>
                    </a:moveTo>
                    <a:cubicBezTo>
                      <a:pt x="1" y="0"/>
                      <a:pt x="1" y="2"/>
                      <a:pt x="4" y="4"/>
                    </a:cubicBezTo>
                    <a:lnTo>
                      <a:pt x="4" y="2"/>
                    </a:ln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8" name="Google Shape;2778;p34"/>
              <p:cNvSpPr/>
              <p:nvPr/>
            </p:nvSpPr>
            <p:spPr>
              <a:xfrm>
                <a:off x="604325" y="15271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1" y="1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79" name="Google Shape;2779;p34"/>
              <p:cNvSpPr/>
              <p:nvPr/>
            </p:nvSpPr>
            <p:spPr>
              <a:xfrm>
                <a:off x="600925" y="1529225"/>
                <a:ext cx="4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3" y="1"/>
                    </a:moveTo>
                    <a:cubicBezTo>
                      <a:pt x="13" y="1"/>
                      <a:pt x="12" y="1"/>
                      <a:pt x="12" y="1"/>
                    </a:cubicBezTo>
                    <a:cubicBezTo>
                      <a:pt x="0" y="1"/>
                      <a:pt x="0" y="11"/>
                      <a:pt x="2" y="22"/>
                    </a:cubicBezTo>
                    <a:cubicBezTo>
                      <a:pt x="7" y="15"/>
                      <a:pt x="12" y="11"/>
                      <a:pt x="16" y="6"/>
                    </a:cubicBezTo>
                    <a:cubicBezTo>
                      <a:pt x="15" y="3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0" name="Google Shape;2780;p34"/>
              <p:cNvSpPr/>
              <p:nvPr/>
            </p:nvSpPr>
            <p:spPr>
              <a:xfrm>
                <a:off x="602950" y="1528950"/>
                <a:ext cx="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0" y="1"/>
                    </a:moveTo>
                    <a:cubicBezTo>
                      <a:pt x="8" y="4"/>
                      <a:pt x="20" y="8"/>
                      <a:pt x="24" y="8"/>
                    </a:cubicBezTo>
                    <a:cubicBezTo>
                      <a:pt x="26" y="8"/>
                      <a:pt x="27" y="8"/>
                      <a:pt x="26" y="6"/>
                    </a:cubicBezTo>
                    <a:cubicBezTo>
                      <a:pt x="19" y="1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1" name="Google Shape;2781;p34"/>
              <p:cNvSpPr/>
              <p:nvPr/>
            </p:nvSpPr>
            <p:spPr>
              <a:xfrm>
                <a:off x="601100" y="15303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2" name="Google Shape;2782;p34"/>
              <p:cNvSpPr/>
              <p:nvPr/>
            </p:nvSpPr>
            <p:spPr>
              <a:xfrm>
                <a:off x="600850" y="1529775"/>
                <a:ext cx="2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4" extrusionOk="0">
                    <a:moveTo>
                      <a:pt x="5" y="0"/>
                    </a:moveTo>
                    <a:cubicBezTo>
                      <a:pt x="3" y="5"/>
                      <a:pt x="1" y="12"/>
                      <a:pt x="1" y="19"/>
                    </a:cubicBezTo>
                    <a:lnTo>
                      <a:pt x="10" y="24"/>
                    </a:lnTo>
                    <a:cubicBezTo>
                      <a:pt x="10" y="17"/>
                      <a:pt x="8" y="7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3" name="Google Shape;2783;p34"/>
              <p:cNvSpPr/>
              <p:nvPr/>
            </p:nvSpPr>
            <p:spPr>
              <a:xfrm>
                <a:off x="600850" y="1522575"/>
                <a:ext cx="35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2" extrusionOk="0">
                    <a:moveTo>
                      <a:pt x="36" y="1"/>
                    </a:moveTo>
                    <a:lnTo>
                      <a:pt x="36" y="29"/>
                    </a:lnTo>
                    <a:cubicBezTo>
                      <a:pt x="29" y="24"/>
                      <a:pt x="24" y="8"/>
                      <a:pt x="12" y="6"/>
                    </a:cubicBezTo>
                    <a:lnTo>
                      <a:pt x="12" y="6"/>
                    </a:lnTo>
                    <a:cubicBezTo>
                      <a:pt x="32" y="26"/>
                      <a:pt x="37" y="54"/>
                      <a:pt x="14" y="54"/>
                    </a:cubicBezTo>
                    <a:cubicBezTo>
                      <a:pt x="10" y="54"/>
                      <a:pt x="6" y="53"/>
                      <a:pt x="1" y="52"/>
                    </a:cubicBezTo>
                    <a:lnTo>
                      <a:pt x="1" y="52"/>
                    </a:lnTo>
                    <a:cubicBezTo>
                      <a:pt x="3" y="82"/>
                      <a:pt x="84" y="152"/>
                      <a:pt x="140" y="182"/>
                    </a:cubicBezTo>
                    <a:cubicBezTo>
                      <a:pt x="128" y="170"/>
                      <a:pt x="121" y="154"/>
                      <a:pt x="124" y="135"/>
                    </a:cubicBezTo>
                    <a:cubicBezTo>
                      <a:pt x="105" y="128"/>
                      <a:pt x="61" y="135"/>
                      <a:pt x="52" y="103"/>
                    </a:cubicBezTo>
                    <a:cubicBezTo>
                      <a:pt x="55" y="93"/>
                      <a:pt x="60" y="89"/>
                      <a:pt x="65" y="89"/>
                    </a:cubicBezTo>
                    <a:cubicBezTo>
                      <a:pt x="74" y="89"/>
                      <a:pt x="85" y="99"/>
                      <a:pt x="98" y="101"/>
                    </a:cubicBezTo>
                    <a:cubicBezTo>
                      <a:pt x="63" y="80"/>
                      <a:pt x="82" y="3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4" name="Google Shape;2784;p34"/>
              <p:cNvSpPr/>
              <p:nvPr/>
            </p:nvSpPr>
            <p:spPr>
              <a:xfrm>
                <a:off x="603400" y="1527275"/>
                <a:ext cx="1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40" y="1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1" y="26"/>
                    </a:lnTo>
                    <a:cubicBezTo>
                      <a:pt x="19" y="26"/>
                      <a:pt x="38" y="31"/>
                      <a:pt x="54" y="40"/>
                    </a:cubicBezTo>
                    <a:cubicBezTo>
                      <a:pt x="54" y="26"/>
                      <a:pt x="50" y="1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5" name="Google Shape;2785;p34"/>
              <p:cNvSpPr/>
              <p:nvPr/>
            </p:nvSpPr>
            <p:spPr>
              <a:xfrm>
                <a:off x="601025" y="1526700"/>
                <a:ext cx="24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17"/>
                      <a:pt x="24" y="33"/>
                      <a:pt x="22" y="54"/>
                    </a:cubicBezTo>
                    <a:cubicBezTo>
                      <a:pt x="27" y="47"/>
                      <a:pt x="31" y="44"/>
                      <a:pt x="33" y="44"/>
                    </a:cubicBezTo>
                    <a:cubicBezTo>
                      <a:pt x="39" y="44"/>
                      <a:pt x="33" y="72"/>
                      <a:pt x="59" y="72"/>
                    </a:cubicBezTo>
                    <a:cubicBezTo>
                      <a:pt x="59" y="72"/>
                      <a:pt x="60" y="72"/>
                      <a:pt x="61" y="72"/>
                    </a:cubicBezTo>
                    <a:lnTo>
                      <a:pt x="61" y="72"/>
                    </a:lnTo>
                    <a:cubicBezTo>
                      <a:pt x="59" y="82"/>
                      <a:pt x="56" y="89"/>
                      <a:pt x="49" y="93"/>
                    </a:cubicBezTo>
                    <a:lnTo>
                      <a:pt x="80" y="93"/>
                    </a:lnTo>
                    <a:lnTo>
                      <a:pt x="75" y="91"/>
                    </a:lnTo>
                    <a:cubicBezTo>
                      <a:pt x="70" y="89"/>
                      <a:pt x="68" y="86"/>
                      <a:pt x="73" y="86"/>
                    </a:cubicBezTo>
                    <a:cubicBezTo>
                      <a:pt x="70" y="84"/>
                      <a:pt x="68" y="79"/>
                      <a:pt x="66" y="77"/>
                    </a:cubicBezTo>
                    <a:cubicBezTo>
                      <a:pt x="68" y="77"/>
                      <a:pt x="69" y="77"/>
                      <a:pt x="70" y="77"/>
                    </a:cubicBezTo>
                    <a:cubicBezTo>
                      <a:pt x="78" y="77"/>
                      <a:pt x="73" y="82"/>
                      <a:pt x="73" y="86"/>
                    </a:cubicBezTo>
                    <a:lnTo>
                      <a:pt x="75" y="91"/>
                    </a:lnTo>
                    <a:lnTo>
                      <a:pt x="96" y="51"/>
                    </a:lnTo>
                    <a:lnTo>
                      <a:pt x="96" y="51"/>
                    </a:lnTo>
                    <a:cubicBezTo>
                      <a:pt x="84" y="54"/>
                      <a:pt x="77" y="61"/>
                      <a:pt x="66" y="75"/>
                    </a:cubicBezTo>
                    <a:cubicBezTo>
                      <a:pt x="47" y="47"/>
                      <a:pt x="52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6" name="Google Shape;2786;p34"/>
              <p:cNvSpPr/>
              <p:nvPr/>
            </p:nvSpPr>
            <p:spPr>
              <a:xfrm>
                <a:off x="595825" y="152790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3"/>
                      <a:pt x="5" y="6"/>
                      <a:pt x="7" y="8"/>
                    </a:cubicBezTo>
                    <a:cubicBezTo>
                      <a:pt x="7" y="4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7" name="Google Shape;2787;p34"/>
              <p:cNvSpPr/>
              <p:nvPr/>
            </p:nvSpPr>
            <p:spPr>
              <a:xfrm>
                <a:off x="595925" y="152810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3" y="0"/>
                    </a:moveTo>
                    <a:cubicBezTo>
                      <a:pt x="3" y="9"/>
                      <a:pt x="1" y="30"/>
                      <a:pt x="26" y="35"/>
                    </a:cubicBezTo>
                    <a:lnTo>
                      <a:pt x="26" y="30"/>
                    </a:lnTo>
                    <a:cubicBezTo>
                      <a:pt x="49" y="35"/>
                      <a:pt x="70" y="44"/>
                      <a:pt x="89" y="60"/>
                    </a:cubicBezTo>
                    <a:cubicBezTo>
                      <a:pt x="68" y="40"/>
                      <a:pt x="47" y="21"/>
                      <a:pt x="24" y="2"/>
                    </a:cubicBezTo>
                    <a:lnTo>
                      <a:pt x="24" y="2"/>
                    </a:lnTo>
                    <a:cubicBezTo>
                      <a:pt x="24" y="9"/>
                      <a:pt x="29" y="21"/>
                      <a:pt x="19" y="23"/>
                    </a:cubicBezTo>
                    <a:cubicBezTo>
                      <a:pt x="8" y="19"/>
                      <a:pt x="10" y="9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8" name="Google Shape;2788;p34"/>
              <p:cNvSpPr/>
              <p:nvPr/>
            </p:nvSpPr>
            <p:spPr>
              <a:xfrm>
                <a:off x="598775" y="1527100"/>
                <a:ext cx="10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8" extrusionOk="0">
                    <a:moveTo>
                      <a:pt x="7" y="1"/>
                    </a:moveTo>
                    <a:lnTo>
                      <a:pt x="21" y="15"/>
                    </a:lnTo>
                    <a:cubicBezTo>
                      <a:pt x="0" y="22"/>
                      <a:pt x="19" y="33"/>
                      <a:pt x="26" y="47"/>
                    </a:cubicBezTo>
                    <a:lnTo>
                      <a:pt x="40" y="1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89" name="Google Shape;2789;p34"/>
              <p:cNvSpPr/>
              <p:nvPr/>
            </p:nvSpPr>
            <p:spPr>
              <a:xfrm>
                <a:off x="604850" y="1526925"/>
                <a:ext cx="6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52" extrusionOk="0">
                    <a:moveTo>
                      <a:pt x="1" y="1"/>
                    </a:moveTo>
                    <a:lnTo>
                      <a:pt x="1" y="22"/>
                    </a:lnTo>
                    <a:lnTo>
                      <a:pt x="24" y="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0" name="Google Shape;2790;p34"/>
              <p:cNvSpPr/>
              <p:nvPr/>
            </p:nvSpPr>
            <p:spPr>
              <a:xfrm>
                <a:off x="605600" y="15266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" y="0"/>
                    </a:moveTo>
                    <a:lnTo>
                      <a:pt x="24" y="23"/>
                    </a:lnTo>
                    <a:lnTo>
                      <a:pt x="24" y="23"/>
                    </a:lnTo>
                    <a:lnTo>
                      <a:pt x="1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1" name="Google Shape;2791;p34"/>
              <p:cNvSpPr/>
              <p:nvPr/>
            </p:nvSpPr>
            <p:spPr>
              <a:xfrm>
                <a:off x="649550" y="149587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7" y="0"/>
                    </a:moveTo>
                    <a:lnTo>
                      <a:pt x="0" y="14"/>
                    </a:lnTo>
                    <a:cubicBezTo>
                      <a:pt x="7" y="7"/>
                      <a:pt x="12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2" name="Google Shape;2792;p34"/>
              <p:cNvSpPr/>
              <p:nvPr/>
            </p:nvSpPr>
            <p:spPr>
              <a:xfrm>
                <a:off x="621675" y="1508975"/>
                <a:ext cx="12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" extrusionOk="0">
                    <a:moveTo>
                      <a:pt x="19" y="0"/>
                    </a:moveTo>
                    <a:cubicBezTo>
                      <a:pt x="17" y="6"/>
                      <a:pt x="12" y="8"/>
                      <a:pt x="7" y="8"/>
                    </a:cubicBezTo>
                    <a:cubicBezTo>
                      <a:pt x="5" y="8"/>
                      <a:pt x="2" y="8"/>
                      <a:pt x="0" y="7"/>
                    </a:cubicBezTo>
                    <a:lnTo>
                      <a:pt x="0" y="7"/>
                    </a:lnTo>
                    <a:cubicBezTo>
                      <a:pt x="20" y="19"/>
                      <a:pt x="44" y="37"/>
                      <a:pt x="48" y="37"/>
                    </a:cubicBezTo>
                    <a:cubicBezTo>
                      <a:pt x="50" y="37"/>
                      <a:pt x="49" y="34"/>
                      <a:pt x="42" y="26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3" name="Google Shape;2793;p34"/>
              <p:cNvSpPr/>
              <p:nvPr/>
            </p:nvSpPr>
            <p:spPr>
              <a:xfrm>
                <a:off x="634000" y="1498425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5" y="0"/>
                    </a:moveTo>
                    <a:cubicBezTo>
                      <a:pt x="3" y="14"/>
                      <a:pt x="3" y="26"/>
                      <a:pt x="1" y="35"/>
                    </a:cubicBezTo>
                    <a:lnTo>
                      <a:pt x="1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4" name="Google Shape;2794;p34"/>
              <p:cNvSpPr/>
              <p:nvPr/>
            </p:nvSpPr>
            <p:spPr>
              <a:xfrm>
                <a:off x="661125" y="1500275"/>
                <a:ext cx="8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4" extrusionOk="0">
                    <a:moveTo>
                      <a:pt x="25" y="0"/>
                    </a:moveTo>
                    <a:cubicBezTo>
                      <a:pt x="15" y="0"/>
                      <a:pt x="10" y="14"/>
                      <a:pt x="1" y="24"/>
                    </a:cubicBezTo>
                    <a:lnTo>
                      <a:pt x="33" y="3"/>
                    </a:lnTo>
                    <a:cubicBezTo>
                      <a:pt x="30" y="1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5" name="Google Shape;2795;p34"/>
              <p:cNvSpPr/>
              <p:nvPr/>
            </p:nvSpPr>
            <p:spPr>
              <a:xfrm>
                <a:off x="612400" y="15176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48" y="1"/>
                      <a:pt x="42" y="1"/>
                      <a:pt x="37" y="1"/>
                    </a:cubicBezTo>
                    <a:cubicBezTo>
                      <a:pt x="33" y="1"/>
                      <a:pt x="30" y="1"/>
                      <a:pt x="26" y="1"/>
                    </a:cubicBezTo>
                    <a:cubicBezTo>
                      <a:pt x="10" y="1"/>
                      <a:pt x="1" y="2"/>
                      <a:pt x="16" y="14"/>
                    </a:cubicBezTo>
                    <a:cubicBezTo>
                      <a:pt x="30" y="14"/>
                      <a:pt x="42" y="10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6" name="Google Shape;2796;p34"/>
              <p:cNvSpPr/>
              <p:nvPr/>
            </p:nvSpPr>
            <p:spPr>
              <a:xfrm>
                <a:off x="647050" y="1504325"/>
                <a:ext cx="4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17" y="1"/>
                    </a:moveTo>
                    <a:cubicBezTo>
                      <a:pt x="10" y="5"/>
                      <a:pt x="3" y="10"/>
                      <a:pt x="0" y="19"/>
                    </a:cubicBezTo>
                    <a:cubicBezTo>
                      <a:pt x="7" y="15"/>
                      <a:pt x="12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7" name="Google Shape;2797;p34"/>
              <p:cNvSpPr/>
              <p:nvPr/>
            </p:nvSpPr>
            <p:spPr>
              <a:xfrm>
                <a:off x="613725" y="1517025"/>
                <a:ext cx="8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4" extrusionOk="0">
                    <a:moveTo>
                      <a:pt x="5" y="0"/>
                    </a:moveTo>
                    <a:cubicBezTo>
                      <a:pt x="7" y="10"/>
                      <a:pt x="5" y="17"/>
                      <a:pt x="0" y="24"/>
                    </a:cubicBezTo>
                    <a:cubicBezTo>
                      <a:pt x="19" y="24"/>
                      <a:pt x="33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8" name="Google Shape;2798;p34"/>
              <p:cNvSpPr/>
              <p:nvPr/>
            </p:nvSpPr>
            <p:spPr>
              <a:xfrm>
                <a:off x="682525" y="15247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3" y="3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799" name="Google Shape;2799;p34"/>
              <p:cNvSpPr/>
              <p:nvPr/>
            </p:nvSpPr>
            <p:spPr>
              <a:xfrm>
                <a:off x="685600" y="15366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0" y="0"/>
                    </a:moveTo>
                    <a:cubicBezTo>
                      <a:pt x="0" y="3"/>
                      <a:pt x="5" y="5"/>
                      <a:pt x="16" y="5"/>
                    </a:cubicBezTo>
                    <a:cubicBezTo>
                      <a:pt x="9" y="5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0" name="Google Shape;2800;p34"/>
              <p:cNvSpPr/>
              <p:nvPr/>
            </p:nvSpPr>
            <p:spPr>
              <a:xfrm>
                <a:off x="609100" y="1523750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1" name="Google Shape;2801;p34"/>
              <p:cNvSpPr/>
              <p:nvPr/>
            </p:nvSpPr>
            <p:spPr>
              <a:xfrm>
                <a:off x="605425" y="15219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0"/>
                    </a:moveTo>
                    <a:cubicBezTo>
                      <a:pt x="3" y="3"/>
                      <a:pt x="8" y="7"/>
                      <a:pt x="10" y="14"/>
                    </a:cubicBezTo>
                    <a:cubicBezTo>
                      <a:pt x="8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2" name="Google Shape;2802;p34"/>
              <p:cNvSpPr/>
              <p:nvPr/>
            </p:nvSpPr>
            <p:spPr>
              <a:xfrm>
                <a:off x="610475" y="1512350"/>
                <a:ext cx="1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1" y="0"/>
                    </a:moveTo>
                    <a:cubicBezTo>
                      <a:pt x="1" y="0"/>
                      <a:pt x="2" y="1"/>
                      <a:pt x="5" y="2"/>
                    </a:cubicBezTo>
                    <a:cubicBezTo>
                      <a:pt x="3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3" name="Google Shape;2803;p34"/>
              <p:cNvSpPr/>
              <p:nvPr/>
            </p:nvSpPr>
            <p:spPr>
              <a:xfrm>
                <a:off x="608750" y="1523975"/>
                <a:ext cx="2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7" y="1"/>
                    </a:moveTo>
                    <a:lnTo>
                      <a:pt x="0" y="5"/>
                    </a:lnTo>
                    <a:cubicBezTo>
                      <a:pt x="1" y="6"/>
                      <a:pt x="3" y="7"/>
                      <a:pt x="4" y="7"/>
                    </a:cubicBezTo>
                    <a:cubicBezTo>
                      <a:pt x="6" y="7"/>
                      <a:pt x="7" y="6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4" name="Google Shape;2804;p34"/>
              <p:cNvSpPr/>
              <p:nvPr/>
            </p:nvSpPr>
            <p:spPr>
              <a:xfrm>
                <a:off x="608975" y="15234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4" y="1"/>
                    </a:moveTo>
                    <a:cubicBezTo>
                      <a:pt x="10" y="5"/>
                      <a:pt x="5" y="8"/>
                      <a:pt x="0" y="10"/>
                    </a:cubicBezTo>
                    <a:cubicBezTo>
                      <a:pt x="5" y="10"/>
                      <a:pt x="5" y="10"/>
                      <a:pt x="7" y="12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5" name="Google Shape;2805;p34"/>
              <p:cNvSpPr/>
              <p:nvPr/>
            </p:nvSpPr>
            <p:spPr>
              <a:xfrm>
                <a:off x="669875" y="151487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3" y="1"/>
                    </a:moveTo>
                    <a:cubicBezTo>
                      <a:pt x="3" y="3"/>
                      <a:pt x="3" y="3"/>
                      <a:pt x="1" y="5"/>
                    </a:cubicBezTo>
                    <a:cubicBezTo>
                      <a:pt x="19" y="3"/>
                      <a:pt x="15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6" name="Google Shape;2806;p34"/>
              <p:cNvSpPr/>
              <p:nvPr/>
            </p:nvSpPr>
            <p:spPr>
              <a:xfrm>
                <a:off x="621250" y="14987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7" name="Google Shape;2807;p34"/>
              <p:cNvSpPr/>
              <p:nvPr/>
            </p:nvSpPr>
            <p:spPr>
              <a:xfrm>
                <a:off x="621250" y="1497850"/>
                <a:ext cx="15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3" extrusionOk="0">
                    <a:moveTo>
                      <a:pt x="19" y="0"/>
                    </a:moveTo>
                    <a:cubicBezTo>
                      <a:pt x="25" y="34"/>
                      <a:pt x="20" y="40"/>
                      <a:pt x="11" y="40"/>
                    </a:cubicBezTo>
                    <a:cubicBezTo>
                      <a:pt x="8" y="40"/>
                      <a:pt x="4" y="40"/>
                      <a:pt x="1" y="39"/>
                    </a:cubicBezTo>
                    <a:lnTo>
                      <a:pt x="1" y="39"/>
                    </a:lnTo>
                    <a:lnTo>
                      <a:pt x="61" y="1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8" name="Google Shape;2808;p34"/>
              <p:cNvSpPr/>
              <p:nvPr/>
            </p:nvSpPr>
            <p:spPr>
              <a:xfrm>
                <a:off x="609325" y="152137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7" y="1"/>
                    </a:moveTo>
                    <a:cubicBezTo>
                      <a:pt x="3" y="1"/>
                      <a:pt x="0" y="3"/>
                      <a:pt x="0" y="9"/>
                    </a:cubicBezTo>
                    <a:cubicBezTo>
                      <a:pt x="3" y="16"/>
                      <a:pt x="7" y="19"/>
                      <a:pt x="12" y="21"/>
                    </a:cubicBezTo>
                    <a:cubicBezTo>
                      <a:pt x="7" y="14"/>
                      <a:pt x="10" y="7"/>
                      <a:pt x="19" y="3"/>
                    </a:cubicBezTo>
                    <a:cubicBezTo>
                      <a:pt x="14" y="2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09" name="Google Shape;2809;p34"/>
              <p:cNvSpPr/>
              <p:nvPr/>
            </p:nvSpPr>
            <p:spPr>
              <a:xfrm>
                <a:off x="604075" y="1492275"/>
                <a:ext cx="858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800" extrusionOk="0">
                    <a:moveTo>
                      <a:pt x="1731" y="113"/>
                    </a:moveTo>
                    <a:cubicBezTo>
                      <a:pt x="1733" y="115"/>
                      <a:pt x="1734" y="116"/>
                      <a:pt x="1735" y="117"/>
                    </a:cubicBezTo>
                    <a:lnTo>
                      <a:pt x="1735" y="117"/>
                    </a:lnTo>
                    <a:cubicBezTo>
                      <a:pt x="1734" y="115"/>
                      <a:pt x="1733" y="113"/>
                      <a:pt x="1731" y="113"/>
                    </a:cubicBezTo>
                    <a:close/>
                    <a:moveTo>
                      <a:pt x="1710" y="0"/>
                    </a:moveTo>
                    <a:cubicBezTo>
                      <a:pt x="1712" y="21"/>
                      <a:pt x="1737" y="93"/>
                      <a:pt x="1715" y="121"/>
                    </a:cubicBezTo>
                    <a:lnTo>
                      <a:pt x="1715" y="121"/>
                    </a:lnTo>
                    <a:cubicBezTo>
                      <a:pt x="1720" y="117"/>
                      <a:pt x="1726" y="113"/>
                      <a:pt x="1730" y="113"/>
                    </a:cubicBezTo>
                    <a:cubicBezTo>
                      <a:pt x="1730" y="113"/>
                      <a:pt x="1731" y="113"/>
                      <a:pt x="1731" y="113"/>
                    </a:cubicBezTo>
                    <a:lnTo>
                      <a:pt x="1731" y="113"/>
                    </a:lnTo>
                    <a:cubicBezTo>
                      <a:pt x="1729" y="110"/>
                      <a:pt x="1727" y="105"/>
                      <a:pt x="1724" y="100"/>
                    </a:cubicBezTo>
                    <a:lnTo>
                      <a:pt x="1754" y="93"/>
                    </a:lnTo>
                    <a:cubicBezTo>
                      <a:pt x="1757" y="28"/>
                      <a:pt x="1729" y="45"/>
                      <a:pt x="1710" y="0"/>
                    </a:cubicBezTo>
                    <a:close/>
                    <a:moveTo>
                      <a:pt x="1715" y="121"/>
                    </a:moveTo>
                    <a:cubicBezTo>
                      <a:pt x="1711" y="123"/>
                      <a:pt x="1708" y="126"/>
                      <a:pt x="1706" y="128"/>
                    </a:cubicBezTo>
                    <a:cubicBezTo>
                      <a:pt x="1709" y="126"/>
                      <a:pt x="1712" y="124"/>
                      <a:pt x="1715" y="121"/>
                    </a:cubicBezTo>
                    <a:close/>
                    <a:moveTo>
                      <a:pt x="1152" y="184"/>
                    </a:moveTo>
                    <a:cubicBezTo>
                      <a:pt x="1156" y="184"/>
                      <a:pt x="1162" y="188"/>
                      <a:pt x="1169" y="196"/>
                    </a:cubicBezTo>
                    <a:lnTo>
                      <a:pt x="1169" y="196"/>
                    </a:lnTo>
                    <a:cubicBezTo>
                      <a:pt x="1166" y="197"/>
                      <a:pt x="1164" y="198"/>
                      <a:pt x="1161" y="198"/>
                    </a:cubicBezTo>
                    <a:cubicBezTo>
                      <a:pt x="1157" y="198"/>
                      <a:pt x="1152" y="196"/>
                      <a:pt x="1147" y="191"/>
                    </a:cubicBezTo>
                    <a:cubicBezTo>
                      <a:pt x="1148" y="186"/>
                      <a:pt x="1150" y="184"/>
                      <a:pt x="1152" y="184"/>
                    </a:cubicBezTo>
                    <a:close/>
                    <a:moveTo>
                      <a:pt x="915" y="221"/>
                    </a:moveTo>
                    <a:cubicBezTo>
                      <a:pt x="913" y="225"/>
                      <a:pt x="911" y="229"/>
                      <a:pt x="908" y="232"/>
                    </a:cubicBezTo>
                    <a:lnTo>
                      <a:pt x="908" y="232"/>
                    </a:lnTo>
                    <a:cubicBezTo>
                      <a:pt x="914" y="230"/>
                      <a:pt x="917" y="231"/>
                      <a:pt x="915" y="221"/>
                    </a:cubicBezTo>
                    <a:close/>
                    <a:moveTo>
                      <a:pt x="908" y="232"/>
                    </a:moveTo>
                    <a:cubicBezTo>
                      <a:pt x="907" y="232"/>
                      <a:pt x="906" y="232"/>
                      <a:pt x="906" y="232"/>
                    </a:cubicBezTo>
                    <a:cubicBezTo>
                      <a:pt x="906" y="232"/>
                      <a:pt x="906" y="233"/>
                      <a:pt x="906" y="233"/>
                    </a:cubicBezTo>
                    <a:lnTo>
                      <a:pt x="906" y="233"/>
                    </a:lnTo>
                    <a:cubicBezTo>
                      <a:pt x="907" y="232"/>
                      <a:pt x="907" y="232"/>
                      <a:pt x="908" y="232"/>
                    </a:cubicBezTo>
                    <a:close/>
                    <a:moveTo>
                      <a:pt x="611" y="304"/>
                    </a:moveTo>
                    <a:cubicBezTo>
                      <a:pt x="613" y="305"/>
                      <a:pt x="614" y="306"/>
                      <a:pt x="615" y="306"/>
                    </a:cubicBezTo>
                    <a:lnTo>
                      <a:pt x="615" y="306"/>
                    </a:lnTo>
                    <a:cubicBezTo>
                      <a:pt x="614" y="305"/>
                      <a:pt x="612" y="304"/>
                      <a:pt x="611" y="304"/>
                    </a:cubicBezTo>
                    <a:close/>
                    <a:moveTo>
                      <a:pt x="2419" y="432"/>
                    </a:moveTo>
                    <a:lnTo>
                      <a:pt x="2420" y="432"/>
                    </a:lnTo>
                    <a:cubicBezTo>
                      <a:pt x="2419" y="432"/>
                      <a:pt x="2419" y="432"/>
                      <a:pt x="2419" y="432"/>
                    </a:cubicBezTo>
                    <a:close/>
                    <a:moveTo>
                      <a:pt x="741" y="513"/>
                    </a:moveTo>
                    <a:lnTo>
                      <a:pt x="741" y="513"/>
                    </a:lnTo>
                    <a:cubicBezTo>
                      <a:pt x="745" y="519"/>
                      <a:pt x="749" y="521"/>
                      <a:pt x="747" y="525"/>
                    </a:cubicBezTo>
                    <a:lnTo>
                      <a:pt x="747" y="525"/>
                    </a:lnTo>
                    <a:cubicBezTo>
                      <a:pt x="746" y="521"/>
                      <a:pt x="744" y="517"/>
                      <a:pt x="741" y="513"/>
                    </a:cubicBezTo>
                    <a:close/>
                    <a:moveTo>
                      <a:pt x="2621" y="663"/>
                    </a:moveTo>
                    <a:lnTo>
                      <a:pt x="2621" y="663"/>
                    </a:lnTo>
                    <a:cubicBezTo>
                      <a:pt x="2622" y="664"/>
                      <a:pt x="2623" y="665"/>
                      <a:pt x="2624" y="666"/>
                    </a:cubicBezTo>
                    <a:lnTo>
                      <a:pt x="2624" y="666"/>
                    </a:lnTo>
                    <a:cubicBezTo>
                      <a:pt x="2623" y="665"/>
                      <a:pt x="2622" y="664"/>
                      <a:pt x="2621" y="663"/>
                    </a:cubicBezTo>
                    <a:close/>
                    <a:moveTo>
                      <a:pt x="679" y="666"/>
                    </a:moveTo>
                    <a:cubicBezTo>
                      <a:pt x="686" y="668"/>
                      <a:pt x="692" y="673"/>
                      <a:pt x="699" y="675"/>
                    </a:cubicBezTo>
                    <a:cubicBezTo>
                      <a:pt x="692" y="670"/>
                      <a:pt x="688" y="666"/>
                      <a:pt x="679" y="666"/>
                    </a:cubicBezTo>
                    <a:close/>
                    <a:moveTo>
                      <a:pt x="2457" y="1106"/>
                    </a:moveTo>
                    <a:lnTo>
                      <a:pt x="2457" y="1106"/>
                    </a:lnTo>
                    <a:cubicBezTo>
                      <a:pt x="2475" y="1111"/>
                      <a:pt x="2464" y="1113"/>
                      <a:pt x="2452" y="1116"/>
                    </a:cubicBezTo>
                    <a:lnTo>
                      <a:pt x="2457" y="1106"/>
                    </a:lnTo>
                    <a:close/>
                    <a:moveTo>
                      <a:pt x="248" y="1159"/>
                    </a:moveTo>
                    <a:lnTo>
                      <a:pt x="248" y="1159"/>
                    </a:lnTo>
                    <a:cubicBezTo>
                      <a:pt x="247" y="1159"/>
                      <a:pt x="246" y="1159"/>
                      <a:pt x="245" y="1160"/>
                    </a:cubicBezTo>
                    <a:lnTo>
                      <a:pt x="243" y="1160"/>
                    </a:lnTo>
                    <a:cubicBezTo>
                      <a:pt x="245" y="1159"/>
                      <a:pt x="246" y="1159"/>
                      <a:pt x="248" y="1159"/>
                    </a:cubicBezTo>
                    <a:close/>
                    <a:moveTo>
                      <a:pt x="2879" y="1171"/>
                    </a:moveTo>
                    <a:cubicBezTo>
                      <a:pt x="2879" y="1171"/>
                      <a:pt x="2879" y="1172"/>
                      <a:pt x="2880" y="1172"/>
                    </a:cubicBezTo>
                    <a:lnTo>
                      <a:pt x="2880" y="1172"/>
                    </a:lnTo>
                    <a:cubicBezTo>
                      <a:pt x="2881" y="1172"/>
                      <a:pt x="2882" y="1171"/>
                      <a:pt x="2883" y="1171"/>
                    </a:cubicBezTo>
                    <a:close/>
                    <a:moveTo>
                      <a:pt x="217" y="1165"/>
                    </a:moveTo>
                    <a:cubicBezTo>
                      <a:pt x="220" y="1165"/>
                      <a:pt x="224" y="1166"/>
                      <a:pt x="229" y="1167"/>
                    </a:cubicBezTo>
                    <a:lnTo>
                      <a:pt x="227" y="1167"/>
                    </a:lnTo>
                    <a:cubicBezTo>
                      <a:pt x="220" y="1171"/>
                      <a:pt x="217" y="1178"/>
                      <a:pt x="222" y="1185"/>
                    </a:cubicBezTo>
                    <a:cubicBezTo>
                      <a:pt x="217" y="1183"/>
                      <a:pt x="213" y="1180"/>
                      <a:pt x="210" y="1173"/>
                    </a:cubicBezTo>
                    <a:cubicBezTo>
                      <a:pt x="210" y="1167"/>
                      <a:pt x="213" y="1165"/>
                      <a:pt x="217" y="1165"/>
                    </a:cubicBezTo>
                    <a:close/>
                    <a:moveTo>
                      <a:pt x="3094" y="1269"/>
                    </a:moveTo>
                    <a:cubicBezTo>
                      <a:pt x="3094" y="1269"/>
                      <a:pt x="3094" y="1269"/>
                      <a:pt x="3095" y="1270"/>
                    </a:cubicBezTo>
                    <a:lnTo>
                      <a:pt x="3095" y="1270"/>
                    </a:lnTo>
                    <a:lnTo>
                      <a:pt x="3094" y="1269"/>
                    </a:lnTo>
                    <a:close/>
                    <a:moveTo>
                      <a:pt x="2678" y="1403"/>
                    </a:moveTo>
                    <a:lnTo>
                      <a:pt x="2678" y="1403"/>
                    </a:lnTo>
                    <a:cubicBezTo>
                      <a:pt x="2677" y="1404"/>
                      <a:pt x="2676" y="1406"/>
                      <a:pt x="2675" y="1408"/>
                    </a:cubicBezTo>
                    <a:cubicBezTo>
                      <a:pt x="2676" y="1406"/>
                      <a:pt x="2677" y="1404"/>
                      <a:pt x="2678" y="1403"/>
                    </a:cubicBezTo>
                    <a:close/>
                    <a:moveTo>
                      <a:pt x="1579" y="17"/>
                    </a:moveTo>
                    <a:cubicBezTo>
                      <a:pt x="1559" y="17"/>
                      <a:pt x="1599" y="84"/>
                      <a:pt x="1557" y="86"/>
                    </a:cubicBezTo>
                    <a:cubicBezTo>
                      <a:pt x="1547" y="79"/>
                      <a:pt x="1538" y="75"/>
                      <a:pt x="1528" y="75"/>
                    </a:cubicBezTo>
                    <a:cubicBezTo>
                      <a:pt x="1508" y="75"/>
                      <a:pt x="1488" y="89"/>
                      <a:pt x="1460" y="107"/>
                    </a:cubicBezTo>
                    <a:cubicBezTo>
                      <a:pt x="1439" y="89"/>
                      <a:pt x="1467" y="77"/>
                      <a:pt x="1460" y="61"/>
                    </a:cubicBezTo>
                    <a:lnTo>
                      <a:pt x="1460" y="61"/>
                    </a:lnTo>
                    <a:lnTo>
                      <a:pt x="1437" y="100"/>
                    </a:lnTo>
                    <a:cubicBezTo>
                      <a:pt x="1432" y="98"/>
                      <a:pt x="1434" y="86"/>
                      <a:pt x="1437" y="82"/>
                    </a:cubicBezTo>
                    <a:lnTo>
                      <a:pt x="1437" y="82"/>
                    </a:lnTo>
                    <a:cubicBezTo>
                      <a:pt x="1418" y="96"/>
                      <a:pt x="1432" y="130"/>
                      <a:pt x="1404" y="144"/>
                    </a:cubicBezTo>
                    <a:cubicBezTo>
                      <a:pt x="1403" y="154"/>
                      <a:pt x="1401" y="158"/>
                      <a:pt x="1397" y="158"/>
                    </a:cubicBezTo>
                    <a:cubicBezTo>
                      <a:pt x="1386" y="158"/>
                      <a:pt x="1363" y="108"/>
                      <a:pt x="1341" y="108"/>
                    </a:cubicBezTo>
                    <a:cubicBezTo>
                      <a:pt x="1334" y="108"/>
                      <a:pt x="1327" y="113"/>
                      <a:pt x="1321" y="126"/>
                    </a:cubicBezTo>
                    <a:cubicBezTo>
                      <a:pt x="1314" y="112"/>
                      <a:pt x="1323" y="93"/>
                      <a:pt x="1321" y="75"/>
                    </a:cubicBezTo>
                    <a:lnTo>
                      <a:pt x="1321" y="75"/>
                    </a:lnTo>
                    <a:cubicBezTo>
                      <a:pt x="1291" y="98"/>
                      <a:pt x="1270" y="130"/>
                      <a:pt x="1253" y="165"/>
                    </a:cubicBezTo>
                    <a:lnTo>
                      <a:pt x="1221" y="135"/>
                    </a:lnTo>
                    <a:lnTo>
                      <a:pt x="1221" y="135"/>
                    </a:lnTo>
                    <a:cubicBezTo>
                      <a:pt x="1247" y="170"/>
                      <a:pt x="1223" y="218"/>
                      <a:pt x="1207" y="258"/>
                    </a:cubicBezTo>
                    <a:cubicBezTo>
                      <a:pt x="1219" y="274"/>
                      <a:pt x="1226" y="290"/>
                      <a:pt x="1230" y="297"/>
                    </a:cubicBezTo>
                    <a:lnTo>
                      <a:pt x="1202" y="327"/>
                    </a:lnTo>
                    <a:cubicBezTo>
                      <a:pt x="1196" y="313"/>
                      <a:pt x="1196" y="297"/>
                      <a:pt x="1200" y="281"/>
                    </a:cubicBezTo>
                    <a:lnTo>
                      <a:pt x="1200" y="281"/>
                    </a:lnTo>
                    <a:lnTo>
                      <a:pt x="1196" y="295"/>
                    </a:lnTo>
                    <a:cubicBezTo>
                      <a:pt x="1182" y="272"/>
                      <a:pt x="1177" y="244"/>
                      <a:pt x="1186" y="218"/>
                    </a:cubicBezTo>
                    <a:lnTo>
                      <a:pt x="1186" y="218"/>
                    </a:lnTo>
                    <a:cubicBezTo>
                      <a:pt x="1191" y="228"/>
                      <a:pt x="1198" y="237"/>
                      <a:pt x="1202" y="246"/>
                    </a:cubicBezTo>
                    <a:cubicBezTo>
                      <a:pt x="1209" y="216"/>
                      <a:pt x="1209" y="184"/>
                      <a:pt x="1205" y="151"/>
                    </a:cubicBezTo>
                    <a:lnTo>
                      <a:pt x="1205" y="151"/>
                    </a:lnTo>
                    <a:cubicBezTo>
                      <a:pt x="1205" y="158"/>
                      <a:pt x="1200" y="163"/>
                      <a:pt x="1196" y="167"/>
                    </a:cubicBezTo>
                    <a:cubicBezTo>
                      <a:pt x="1196" y="160"/>
                      <a:pt x="1196" y="153"/>
                      <a:pt x="1196" y="147"/>
                    </a:cubicBezTo>
                    <a:cubicBezTo>
                      <a:pt x="1195" y="145"/>
                      <a:pt x="1195" y="144"/>
                      <a:pt x="1194" y="144"/>
                    </a:cubicBezTo>
                    <a:cubicBezTo>
                      <a:pt x="1192" y="144"/>
                      <a:pt x="1190" y="154"/>
                      <a:pt x="1186" y="165"/>
                    </a:cubicBezTo>
                    <a:lnTo>
                      <a:pt x="1168" y="109"/>
                    </a:lnTo>
                    <a:lnTo>
                      <a:pt x="1168" y="133"/>
                    </a:lnTo>
                    <a:lnTo>
                      <a:pt x="1110" y="107"/>
                    </a:lnTo>
                    <a:cubicBezTo>
                      <a:pt x="1084" y="170"/>
                      <a:pt x="1075" y="258"/>
                      <a:pt x="1031" y="293"/>
                    </a:cubicBezTo>
                    <a:cubicBezTo>
                      <a:pt x="1031" y="249"/>
                      <a:pt x="1015" y="228"/>
                      <a:pt x="1001" y="179"/>
                    </a:cubicBezTo>
                    <a:lnTo>
                      <a:pt x="1001" y="179"/>
                    </a:lnTo>
                    <a:cubicBezTo>
                      <a:pt x="1008" y="190"/>
                      <a:pt x="1013" y="194"/>
                      <a:pt x="1018" y="194"/>
                    </a:cubicBezTo>
                    <a:cubicBezTo>
                      <a:pt x="1035" y="194"/>
                      <a:pt x="1045" y="151"/>
                      <a:pt x="1068" y="151"/>
                    </a:cubicBezTo>
                    <a:cubicBezTo>
                      <a:pt x="1068" y="151"/>
                      <a:pt x="1069" y="151"/>
                      <a:pt x="1070" y="151"/>
                    </a:cubicBezTo>
                    <a:cubicBezTo>
                      <a:pt x="1054" y="149"/>
                      <a:pt x="1052" y="126"/>
                      <a:pt x="1054" y="116"/>
                    </a:cubicBezTo>
                    <a:lnTo>
                      <a:pt x="1054" y="116"/>
                    </a:lnTo>
                    <a:cubicBezTo>
                      <a:pt x="1054" y="116"/>
                      <a:pt x="1043" y="130"/>
                      <a:pt x="1033" y="144"/>
                    </a:cubicBezTo>
                    <a:lnTo>
                      <a:pt x="1012" y="174"/>
                    </a:lnTo>
                    <a:cubicBezTo>
                      <a:pt x="1003" y="135"/>
                      <a:pt x="994" y="149"/>
                      <a:pt x="975" y="135"/>
                    </a:cubicBezTo>
                    <a:lnTo>
                      <a:pt x="975" y="135"/>
                    </a:lnTo>
                    <a:cubicBezTo>
                      <a:pt x="1008" y="209"/>
                      <a:pt x="952" y="198"/>
                      <a:pt x="941" y="228"/>
                    </a:cubicBezTo>
                    <a:cubicBezTo>
                      <a:pt x="931" y="202"/>
                      <a:pt x="927" y="174"/>
                      <a:pt x="954" y="172"/>
                    </a:cubicBezTo>
                    <a:cubicBezTo>
                      <a:pt x="948" y="166"/>
                      <a:pt x="943" y="163"/>
                      <a:pt x="939" y="163"/>
                    </a:cubicBezTo>
                    <a:cubicBezTo>
                      <a:pt x="920" y="163"/>
                      <a:pt x="937" y="239"/>
                      <a:pt x="918" y="239"/>
                    </a:cubicBezTo>
                    <a:cubicBezTo>
                      <a:pt x="915" y="239"/>
                      <a:pt x="911" y="237"/>
                      <a:pt x="906" y="233"/>
                    </a:cubicBezTo>
                    <a:lnTo>
                      <a:pt x="906" y="233"/>
                    </a:lnTo>
                    <a:cubicBezTo>
                      <a:pt x="902" y="236"/>
                      <a:pt x="897" y="238"/>
                      <a:pt x="892" y="238"/>
                    </a:cubicBezTo>
                    <a:cubicBezTo>
                      <a:pt x="880" y="238"/>
                      <a:pt x="869" y="230"/>
                      <a:pt x="866" y="216"/>
                    </a:cubicBezTo>
                    <a:lnTo>
                      <a:pt x="873" y="214"/>
                    </a:lnTo>
                    <a:lnTo>
                      <a:pt x="873" y="214"/>
                    </a:lnTo>
                    <a:cubicBezTo>
                      <a:pt x="829" y="218"/>
                      <a:pt x="753" y="262"/>
                      <a:pt x="778" y="325"/>
                    </a:cubicBezTo>
                    <a:cubicBezTo>
                      <a:pt x="774" y="318"/>
                      <a:pt x="746" y="251"/>
                      <a:pt x="741" y="237"/>
                    </a:cubicBezTo>
                    <a:lnTo>
                      <a:pt x="741" y="237"/>
                    </a:lnTo>
                    <a:cubicBezTo>
                      <a:pt x="741" y="237"/>
                      <a:pt x="750" y="295"/>
                      <a:pt x="762" y="353"/>
                    </a:cubicBezTo>
                    <a:cubicBezTo>
                      <a:pt x="776" y="411"/>
                      <a:pt x="790" y="469"/>
                      <a:pt x="790" y="469"/>
                    </a:cubicBezTo>
                    <a:cubicBezTo>
                      <a:pt x="767" y="415"/>
                      <a:pt x="672" y="306"/>
                      <a:pt x="686" y="260"/>
                    </a:cubicBezTo>
                    <a:cubicBezTo>
                      <a:pt x="682" y="259"/>
                      <a:pt x="679" y="259"/>
                      <a:pt x="675" y="259"/>
                    </a:cubicBezTo>
                    <a:cubicBezTo>
                      <a:pt x="665" y="259"/>
                      <a:pt x="655" y="263"/>
                      <a:pt x="648" y="283"/>
                    </a:cubicBezTo>
                    <a:cubicBezTo>
                      <a:pt x="658" y="288"/>
                      <a:pt x="706" y="348"/>
                      <a:pt x="702" y="357"/>
                    </a:cubicBezTo>
                    <a:cubicBezTo>
                      <a:pt x="647" y="314"/>
                      <a:pt x="668" y="336"/>
                      <a:pt x="615" y="306"/>
                    </a:cubicBezTo>
                    <a:lnTo>
                      <a:pt x="615" y="306"/>
                    </a:lnTo>
                    <a:cubicBezTo>
                      <a:pt x="633" y="320"/>
                      <a:pt x="666" y="393"/>
                      <a:pt x="653" y="399"/>
                    </a:cubicBezTo>
                    <a:cubicBezTo>
                      <a:pt x="635" y="369"/>
                      <a:pt x="616" y="341"/>
                      <a:pt x="602" y="311"/>
                    </a:cubicBezTo>
                    <a:lnTo>
                      <a:pt x="602" y="311"/>
                    </a:lnTo>
                    <a:lnTo>
                      <a:pt x="609" y="360"/>
                    </a:lnTo>
                    <a:lnTo>
                      <a:pt x="617" y="399"/>
                    </a:lnTo>
                    <a:lnTo>
                      <a:pt x="617" y="399"/>
                    </a:lnTo>
                    <a:cubicBezTo>
                      <a:pt x="610" y="378"/>
                      <a:pt x="574" y="339"/>
                      <a:pt x="553" y="325"/>
                    </a:cubicBezTo>
                    <a:lnTo>
                      <a:pt x="553" y="325"/>
                    </a:lnTo>
                    <a:cubicBezTo>
                      <a:pt x="567" y="339"/>
                      <a:pt x="523" y="344"/>
                      <a:pt x="519" y="355"/>
                    </a:cubicBezTo>
                    <a:lnTo>
                      <a:pt x="546" y="362"/>
                    </a:lnTo>
                    <a:cubicBezTo>
                      <a:pt x="500" y="376"/>
                      <a:pt x="586" y="490"/>
                      <a:pt x="551" y="508"/>
                    </a:cubicBezTo>
                    <a:cubicBezTo>
                      <a:pt x="542" y="492"/>
                      <a:pt x="491" y="415"/>
                      <a:pt x="463" y="415"/>
                    </a:cubicBezTo>
                    <a:cubicBezTo>
                      <a:pt x="462" y="415"/>
                      <a:pt x="461" y="415"/>
                      <a:pt x="461" y="415"/>
                    </a:cubicBezTo>
                    <a:cubicBezTo>
                      <a:pt x="482" y="459"/>
                      <a:pt x="572" y="615"/>
                      <a:pt x="572" y="661"/>
                    </a:cubicBezTo>
                    <a:lnTo>
                      <a:pt x="549" y="645"/>
                    </a:lnTo>
                    <a:lnTo>
                      <a:pt x="549" y="684"/>
                    </a:lnTo>
                    <a:cubicBezTo>
                      <a:pt x="500" y="601"/>
                      <a:pt x="461" y="513"/>
                      <a:pt x="435" y="420"/>
                    </a:cubicBezTo>
                    <a:cubicBezTo>
                      <a:pt x="415" y="417"/>
                      <a:pt x="411" y="409"/>
                      <a:pt x="404" y="409"/>
                    </a:cubicBezTo>
                    <a:cubicBezTo>
                      <a:pt x="401" y="409"/>
                      <a:pt x="398" y="411"/>
                      <a:pt x="391" y="418"/>
                    </a:cubicBezTo>
                    <a:cubicBezTo>
                      <a:pt x="375" y="408"/>
                      <a:pt x="370" y="388"/>
                      <a:pt x="382" y="374"/>
                    </a:cubicBezTo>
                    <a:lnTo>
                      <a:pt x="382" y="374"/>
                    </a:lnTo>
                    <a:lnTo>
                      <a:pt x="322" y="399"/>
                    </a:lnTo>
                    <a:cubicBezTo>
                      <a:pt x="361" y="439"/>
                      <a:pt x="324" y="469"/>
                      <a:pt x="359" y="501"/>
                    </a:cubicBezTo>
                    <a:cubicBezTo>
                      <a:pt x="359" y="501"/>
                      <a:pt x="361" y="480"/>
                      <a:pt x="363" y="459"/>
                    </a:cubicBezTo>
                    <a:cubicBezTo>
                      <a:pt x="366" y="441"/>
                      <a:pt x="370" y="418"/>
                      <a:pt x="370" y="418"/>
                    </a:cubicBezTo>
                    <a:cubicBezTo>
                      <a:pt x="407" y="457"/>
                      <a:pt x="447" y="557"/>
                      <a:pt x="412" y="575"/>
                    </a:cubicBezTo>
                    <a:cubicBezTo>
                      <a:pt x="389" y="566"/>
                      <a:pt x="347" y="499"/>
                      <a:pt x="333" y="487"/>
                    </a:cubicBezTo>
                    <a:lnTo>
                      <a:pt x="333" y="487"/>
                    </a:lnTo>
                    <a:cubicBezTo>
                      <a:pt x="342" y="504"/>
                      <a:pt x="333" y="532"/>
                      <a:pt x="321" y="532"/>
                    </a:cubicBezTo>
                    <a:cubicBezTo>
                      <a:pt x="320" y="532"/>
                      <a:pt x="318" y="532"/>
                      <a:pt x="317" y="531"/>
                    </a:cubicBezTo>
                    <a:lnTo>
                      <a:pt x="310" y="499"/>
                    </a:lnTo>
                    <a:lnTo>
                      <a:pt x="310" y="499"/>
                    </a:lnTo>
                    <a:cubicBezTo>
                      <a:pt x="281" y="501"/>
                      <a:pt x="324" y="560"/>
                      <a:pt x="293" y="560"/>
                    </a:cubicBezTo>
                    <a:cubicBezTo>
                      <a:pt x="289" y="560"/>
                      <a:pt x="284" y="559"/>
                      <a:pt x="278" y="557"/>
                    </a:cubicBezTo>
                    <a:cubicBezTo>
                      <a:pt x="277" y="557"/>
                      <a:pt x="276" y="557"/>
                      <a:pt x="275" y="557"/>
                    </a:cubicBezTo>
                    <a:cubicBezTo>
                      <a:pt x="264" y="557"/>
                      <a:pt x="235" y="546"/>
                      <a:pt x="225" y="546"/>
                    </a:cubicBezTo>
                    <a:cubicBezTo>
                      <a:pt x="220" y="546"/>
                      <a:pt x="220" y="548"/>
                      <a:pt x="227" y="555"/>
                    </a:cubicBezTo>
                    <a:cubicBezTo>
                      <a:pt x="312" y="610"/>
                      <a:pt x="391" y="675"/>
                      <a:pt x="461" y="749"/>
                    </a:cubicBezTo>
                    <a:cubicBezTo>
                      <a:pt x="424" y="747"/>
                      <a:pt x="389" y="740"/>
                      <a:pt x="354" y="728"/>
                    </a:cubicBezTo>
                    <a:cubicBezTo>
                      <a:pt x="305" y="708"/>
                      <a:pt x="278" y="638"/>
                      <a:pt x="238" y="619"/>
                    </a:cubicBezTo>
                    <a:lnTo>
                      <a:pt x="238" y="619"/>
                    </a:lnTo>
                    <a:cubicBezTo>
                      <a:pt x="247" y="629"/>
                      <a:pt x="254" y="640"/>
                      <a:pt x="259" y="654"/>
                    </a:cubicBezTo>
                    <a:cubicBezTo>
                      <a:pt x="247" y="654"/>
                      <a:pt x="234" y="636"/>
                      <a:pt x="225" y="636"/>
                    </a:cubicBezTo>
                    <a:cubicBezTo>
                      <a:pt x="222" y="636"/>
                      <a:pt x="219" y="638"/>
                      <a:pt x="217" y="643"/>
                    </a:cubicBezTo>
                    <a:cubicBezTo>
                      <a:pt x="259" y="680"/>
                      <a:pt x="185" y="670"/>
                      <a:pt x="245" y="680"/>
                    </a:cubicBezTo>
                    <a:cubicBezTo>
                      <a:pt x="245" y="703"/>
                      <a:pt x="222" y="689"/>
                      <a:pt x="208" y="708"/>
                    </a:cubicBezTo>
                    <a:cubicBezTo>
                      <a:pt x="247" y="735"/>
                      <a:pt x="280" y="775"/>
                      <a:pt x="296" y="821"/>
                    </a:cubicBezTo>
                    <a:cubicBezTo>
                      <a:pt x="284" y="812"/>
                      <a:pt x="271" y="807"/>
                      <a:pt x="259" y="803"/>
                    </a:cubicBezTo>
                    <a:cubicBezTo>
                      <a:pt x="229" y="830"/>
                      <a:pt x="194" y="833"/>
                      <a:pt x="173" y="863"/>
                    </a:cubicBezTo>
                    <a:cubicBezTo>
                      <a:pt x="159" y="858"/>
                      <a:pt x="134" y="865"/>
                      <a:pt x="118" y="847"/>
                    </a:cubicBezTo>
                    <a:lnTo>
                      <a:pt x="118" y="847"/>
                    </a:lnTo>
                    <a:cubicBezTo>
                      <a:pt x="125" y="856"/>
                      <a:pt x="138" y="870"/>
                      <a:pt x="131" y="879"/>
                    </a:cubicBezTo>
                    <a:cubicBezTo>
                      <a:pt x="78" y="872"/>
                      <a:pt x="141" y="856"/>
                      <a:pt x="80" y="840"/>
                    </a:cubicBezTo>
                    <a:lnTo>
                      <a:pt x="80" y="840"/>
                    </a:lnTo>
                    <a:cubicBezTo>
                      <a:pt x="108" y="856"/>
                      <a:pt x="104" y="886"/>
                      <a:pt x="111" y="909"/>
                    </a:cubicBezTo>
                    <a:cubicBezTo>
                      <a:pt x="119" y="913"/>
                      <a:pt x="126" y="915"/>
                      <a:pt x="130" y="915"/>
                    </a:cubicBezTo>
                    <a:cubicBezTo>
                      <a:pt x="151" y="915"/>
                      <a:pt x="139" y="879"/>
                      <a:pt x="131" y="861"/>
                    </a:cubicBezTo>
                    <a:lnTo>
                      <a:pt x="131" y="861"/>
                    </a:lnTo>
                    <a:cubicBezTo>
                      <a:pt x="192" y="895"/>
                      <a:pt x="240" y="958"/>
                      <a:pt x="243" y="1007"/>
                    </a:cubicBezTo>
                    <a:cubicBezTo>
                      <a:pt x="242" y="1017"/>
                      <a:pt x="238" y="1021"/>
                      <a:pt x="233" y="1021"/>
                    </a:cubicBezTo>
                    <a:cubicBezTo>
                      <a:pt x="221" y="1021"/>
                      <a:pt x="204" y="1003"/>
                      <a:pt x="203" y="1003"/>
                    </a:cubicBezTo>
                    <a:lnTo>
                      <a:pt x="203" y="1003"/>
                    </a:lnTo>
                    <a:cubicBezTo>
                      <a:pt x="202" y="1003"/>
                      <a:pt x="203" y="1003"/>
                      <a:pt x="203" y="1004"/>
                    </a:cubicBezTo>
                    <a:cubicBezTo>
                      <a:pt x="157" y="1044"/>
                      <a:pt x="273" y="1113"/>
                      <a:pt x="199" y="1125"/>
                    </a:cubicBezTo>
                    <a:cubicBezTo>
                      <a:pt x="150" y="1113"/>
                      <a:pt x="127" y="1074"/>
                      <a:pt x="97" y="1058"/>
                    </a:cubicBezTo>
                    <a:cubicBezTo>
                      <a:pt x="101" y="1030"/>
                      <a:pt x="145" y="1044"/>
                      <a:pt x="155" y="1030"/>
                    </a:cubicBezTo>
                    <a:lnTo>
                      <a:pt x="155" y="1030"/>
                    </a:lnTo>
                    <a:lnTo>
                      <a:pt x="125" y="1034"/>
                    </a:lnTo>
                    <a:cubicBezTo>
                      <a:pt x="118" y="1018"/>
                      <a:pt x="118" y="1000"/>
                      <a:pt x="136" y="1000"/>
                    </a:cubicBezTo>
                    <a:cubicBezTo>
                      <a:pt x="134" y="999"/>
                      <a:pt x="131" y="999"/>
                      <a:pt x="129" y="999"/>
                    </a:cubicBezTo>
                    <a:cubicBezTo>
                      <a:pt x="89" y="999"/>
                      <a:pt x="66" y="1072"/>
                      <a:pt x="9" y="1081"/>
                    </a:cubicBezTo>
                    <a:cubicBezTo>
                      <a:pt x="18" y="1099"/>
                      <a:pt x="20" y="1120"/>
                      <a:pt x="39" y="1127"/>
                    </a:cubicBezTo>
                    <a:lnTo>
                      <a:pt x="43" y="1113"/>
                    </a:lnTo>
                    <a:cubicBezTo>
                      <a:pt x="78" y="1124"/>
                      <a:pt x="66" y="1160"/>
                      <a:pt x="86" y="1160"/>
                    </a:cubicBezTo>
                    <a:cubicBezTo>
                      <a:pt x="87" y="1160"/>
                      <a:pt x="88" y="1160"/>
                      <a:pt x="90" y="1160"/>
                    </a:cubicBezTo>
                    <a:lnTo>
                      <a:pt x="90" y="1160"/>
                    </a:lnTo>
                    <a:cubicBezTo>
                      <a:pt x="97" y="1190"/>
                      <a:pt x="111" y="1231"/>
                      <a:pt x="76" y="1238"/>
                    </a:cubicBezTo>
                    <a:lnTo>
                      <a:pt x="37" y="1213"/>
                    </a:lnTo>
                    <a:lnTo>
                      <a:pt x="37" y="1213"/>
                    </a:lnTo>
                    <a:cubicBezTo>
                      <a:pt x="41" y="1215"/>
                      <a:pt x="46" y="1216"/>
                      <a:pt x="50" y="1216"/>
                    </a:cubicBezTo>
                    <a:cubicBezTo>
                      <a:pt x="59" y="1216"/>
                      <a:pt x="66" y="1211"/>
                      <a:pt x="62" y="1201"/>
                    </a:cubicBezTo>
                    <a:lnTo>
                      <a:pt x="62" y="1201"/>
                    </a:lnTo>
                    <a:cubicBezTo>
                      <a:pt x="65" y="1209"/>
                      <a:pt x="58" y="1210"/>
                      <a:pt x="48" y="1210"/>
                    </a:cubicBezTo>
                    <a:cubicBezTo>
                      <a:pt x="43" y="1210"/>
                      <a:pt x="37" y="1210"/>
                      <a:pt x="32" y="1210"/>
                    </a:cubicBezTo>
                    <a:cubicBezTo>
                      <a:pt x="15" y="1210"/>
                      <a:pt x="1" y="1213"/>
                      <a:pt x="23" y="1241"/>
                    </a:cubicBezTo>
                    <a:lnTo>
                      <a:pt x="62" y="1250"/>
                    </a:lnTo>
                    <a:cubicBezTo>
                      <a:pt x="67" y="1280"/>
                      <a:pt x="87" y="1333"/>
                      <a:pt x="57" y="1340"/>
                    </a:cubicBezTo>
                    <a:cubicBezTo>
                      <a:pt x="72" y="1350"/>
                      <a:pt x="77" y="1352"/>
                      <a:pt x="79" y="1352"/>
                    </a:cubicBezTo>
                    <a:cubicBezTo>
                      <a:pt x="81" y="1352"/>
                      <a:pt x="80" y="1349"/>
                      <a:pt x="84" y="1349"/>
                    </a:cubicBezTo>
                    <a:cubicBezTo>
                      <a:pt x="88" y="1349"/>
                      <a:pt x="96" y="1351"/>
                      <a:pt x="113" y="1359"/>
                    </a:cubicBezTo>
                    <a:cubicBezTo>
                      <a:pt x="50" y="1323"/>
                      <a:pt x="156" y="1315"/>
                      <a:pt x="97" y="1286"/>
                    </a:cubicBezTo>
                    <a:lnTo>
                      <a:pt x="97" y="1286"/>
                    </a:lnTo>
                    <a:cubicBezTo>
                      <a:pt x="113" y="1293"/>
                      <a:pt x="123" y="1295"/>
                      <a:pt x="131" y="1295"/>
                    </a:cubicBezTo>
                    <a:cubicBezTo>
                      <a:pt x="143" y="1295"/>
                      <a:pt x="149" y="1291"/>
                      <a:pt x="164" y="1291"/>
                    </a:cubicBezTo>
                    <a:cubicBezTo>
                      <a:pt x="171" y="1291"/>
                      <a:pt x="182" y="1292"/>
                      <a:pt x="196" y="1296"/>
                    </a:cubicBezTo>
                    <a:cubicBezTo>
                      <a:pt x="182" y="1287"/>
                      <a:pt x="164" y="1282"/>
                      <a:pt x="187" y="1271"/>
                    </a:cubicBezTo>
                    <a:cubicBezTo>
                      <a:pt x="182" y="1269"/>
                      <a:pt x="180" y="1264"/>
                      <a:pt x="178" y="1259"/>
                    </a:cubicBezTo>
                    <a:cubicBezTo>
                      <a:pt x="169" y="1259"/>
                      <a:pt x="159" y="1257"/>
                      <a:pt x="150" y="1252"/>
                    </a:cubicBezTo>
                    <a:cubicBezTo>
                      <a:pt x="129" y="1220"/>
                      <a:pt x="152" y="1194"/>
                      <a:pt x="145" y="1173"/>
                    </a:cubicBezTo>
                    <a:cubicBezTo>
                      <a:pt x="147" y="1173"/>
                      <a:pt x="148" y="1173"/>
                      <a:pt x="149" y="1173"/>
                    </a:cubicBezTo>
                    <a:cubicBezTo>
                      <a:pt x="159" y="1173"/>
                      <a:pt x="159" y="1190"/>
                      <a:pt x="173" y="1194"/>
                    </a:cubicBezTo>
                    <a:lnTo>
                      <a:pt x="162" y="1164"/>
                    </a:lnTo>
                    <a:lnTo>
                      <a:pt x="162" y="1164"/>
                    </a:lnTo>
                    <a:cubicBezTo>
                      <a:pt x="189" y="1185"/>
                      <a:pt x="231" y="1176"/>
                      <a:pt x="229" y="1213"/>
                    </a:cubicBezTo>
                    <a:lnTo>
                      <a:pt x="250" y="1192"/>
                    </a:lnTo>
                    <a:cubicBezTo>
                      <a:pt x="275" y="1192"/>
                      <a:pt x="298" y="1178"/>
                      <a:pt x="294" y="1160"/>
                    </a:cubicBezTo>
                    <a:cubicBezTo>
                      <a:pt x="304" y="1154"/>
                      <a:pt x="291" y="1127"/>
                      <a:pt x="291" y="1127"/>
                    </a:cubicBezTo>
                    <a:lnTo>
                      <a:pt x="291" y="1127"/>
                    </a:lnTo>
                    <a:cubicBezTo>
                      <a:pt x="291" y="1127"/>
                      <a:pt x="292" y="1130"/>
                      <a:pt x="296" y="1136"/>
                    </a:cubicBezTo>
                    <a:lnTo>
                      <a:pt x="303" y="1088"/>
                    </a:lnTo>
                    <a:lnTo>
                      <a:pt x="312" y="1092"/>
                    </a:lnTo>
                    <a:cubicBezTo>
                      <a:pt x="326" y="1078"/>
                      <a:pt x="326" y="1051"/>
                      <a:pt x="333" y="1030"/>
                    </a:cubicBezTo>
                    <a:cubicBezTo>
                      <a:pt x="337" y="1005"/>
                      <a:pt x="358" y="990"/>
                      <a:pt x="382" y="990"/>
                    </a:cubicBezTo>
                    <a:cubicBezTo>
                      <a:pt x="385" y="990"/>
                      <a:pt x="388" y="990"/>
                      <a:pt x="391" y="990"/>
                    </a:cubicBezTo>
                    <a:cubicBezTo>
                      <a:pt x="389" y="976"/>
                      <a:pt x="386" y="963"/>
                      <a:pt x="405" y="953"/>
                    </a:cubicBezTo>
                    <a:lnTo>
                      <a:pt x="435" y="967"/>
                    </a:lnTo>
                    <a:cubicBezTo>
                      <a:pt x="435" y="951"/>
                      <a:pt x="486" y="953"/>
                      <a:pt x="463" y="930"/>
                    </a:cubicBezTo>
                    <a:lnTo>
                      <a:pt x="463" y="930"/>
                    </a:lnTo>
                    <a:cubicBezTo>
                      <a:pt x="478" y="937"/>
                      <a:pt x="490" y="940"/>
                      <a:pt x="499" y="940"/>
                    </a:cubicBezTo>
                    <a:cubicBezTo>
                      <a:pt x="536" y="940"/>
                      <a:pt x="527" y="889"/>
                      <a:pt x="551" y="881"/>
                    </a:cubicBezTo>
                    <a:lnTo>
                      <a:pt x="519" y="854"/>
                    </a:lnTo>
                    <a:cubicBezTo>
                      <a:pt x="533" y="842"/>
                      <a:pt x="535" y="823"/>
                      <a:pt x="539" y="796"/>
                    </a:cubicBezTo>
                    <a:lnTo>
                      <a:pt x="509" y="772"/>
                    </a:lnTo>
                    <a:cubicBezTo>
                      <a:pt x="502" y="738"/>
                      <a:pt x="565" y="754"/>
                      <a:pt x="586" y="733"/>
                    </a:cubicBezTo>
                    <a:lnTo>
                      <a:pt x="586" y="733"/>
                    </a:lnTo>
                    <a:cubicBezTo>
                      <a:pt x="591" y="742"/>
                      <a:pt x="588" y="745"/>
                      <a:pt x="581" y="745"/>
                    </a:cubicBezTo>
                    <a:cubicBezTo>
                      <a:pt x="579" y="745"/>
                      <a:pt x="577" y="745"/>
                      <a:pt x="574" y="745"/>
                    </a:cubicBezTo>
                    <a:lnTo>
                      <a:pt x="574" y="745"/>
                    </a:lnTo>
                    <a:cubicBezTo>
                      <a:pt x="585" y="749"/>
                      <a:pt x="593" y="751"/>
                      <a:pt x="599" y="751"/>
                    </a:cubicBezTo>
                    <a:cubicBezTo>
                      <a:pt x="639" y="751"/>
                      <a:pt x="609" y="672"/>
                      <a:pt x="646" y="672"/>
                    </a:cubicBezTo>
                    <a:cubicBezTo>
                      <a:pt x="650" y="672"/>
                      <a:pt x="654" y="673"/>
                      <a:pt x="660" y="675"/>
                    </a:cubicBezTo>
                    <a:cubicBezTo>
                      <a:pt x="659" y="666"/>
                      <a:pt x="661" y="663"/>
                      <a:pt x="666" y="663"/>
                    </a:cubicBezTo>
                    <a:cubicBezTo>
                      <a:pt x="668" y="663"/>
                      <a:pt x="672" y="664"/>
                      <a:pt x="676" y="666"/>
                    </a:cubicBezTo>
                    <a:lnTo>
                      <a:pt x="676" y="668"/>
                    </a:lnTo>
                    <a:cubicBezTo>
                      <a:pt x="676" y="668"/>
                      <a:pt x="676" y="666"/>
                      <a:pt x="679" y="666"/>
                    </a:cubicBezTo>
                    <a:cubicBezTo>
                      <a:pt x="686" y="657"/>
                      <a:pt x="690" y="650"/>
                      <a:pt x="692" y="638"/>
                    </a:cubicBezTo>
                    <a:lnTo>
                      <a:pt x="718" y="668"/>
                    </a:lnTo>
                    <a:lnTo>
                      <a:pt x="718" y="666"/>
                    </a:lnTo>
                    <a:cubicBezTo>
                      <a:pt x="720" y="667"/>
                      <a:pt x="721" y="667"/>
                      <a:pt x="722" y="667"/>
                    </a:cubicBezTo>
                    <a:cubicBezTo>
                      <a:pt x="729" y="667"/>
                      <a:pt x="711" y="645"/>
                      <a:pt x="692" y="626"/>
                    </a:cubicBezTo>
                    <a:cubicBezTo>
                      <a:pt x="692" y="617"/>
                      <a:pt x="690" y="608"/>
                      <a:pt x="688" y="601"/>
                    </a:cubicBezTo>
                    <a:lnTo>
                      <a:pt x="688" y="601"/>
                    </a:lnTo>
                    <a:cubicBezTo>
                      <a:pt x="699" y="613"/>
                      <a:pt x="705" y="616"/>
                      <a:pt x="709" y="616"/>
                    </a:cubicBezTo>
                    <a:cubicBezTo>
                      <a:pt x="716" y="616"/>
                      <a:pt x="714" y="602"/>
                      <a:pt x="722" y="602"/>
                    </a:cubicBezTo>
                    <a:cubicBezTo>
                      <a:pt x="726" y="602"/>
                      <a:pt x="733" y="607"/>
                      <a:pt x="746" y="619"/>
                    </a:cubicBezTo>
                    <a:cubicBezTo>
                      <a:pt x="733" y="592"/>
                      <a:pt x="769" y="576"/>
                      <a:pt x="748" y="527"/>
                    </a:cubicBezTo>
                    <a:lnTo>
                      <a:pt x="748" y="527"/>
                    </a:lnTo>
                    <a:cubicBezTo>
                      <a:pt x="761" y="527"/>
                      <a:pt x="776" y="526"/>
                      <a:pt x="774" y="506"/>
                    </a:cubicBezTo>
                    <a:lnTo>
                      <a:pt x="774" y="506"/>
                    </a:lnTo>
                    <a:lnTo>
                      <a:pt x="801" y="545"/>
                    </a:lnTo>
                    <a:lnTo>
                      <a:pt x="801" y="545"/>
                    </a:lnTo>
                    <a:lnTo>
                      <a:pt x="790" y="478"/>
                    </a:lnTo>
                    <a:lnTo>
                      <a:pt x="790" y="478"/>
                    </a:lnTo>
                    <a:cubicBezTo>
                      <a:pt x="815" y="492"/>
                      <a:pt x="834" y="520"/>
                      <a:pt x="839" y="550"/>
                    </a:cubicBezTo>
                    <a:cubicBezTo>
                      <a:pt x="839" y="483"/>
                      <a:pt x="850" y="517"/>
                      <a:pt x="850" y="455"/>
                    </a:cubicBezTo>
                    <a:lnTo>
                      <a:pt x="864" y="483"/>
                    </a:lnTo>
                    <a:cubicBezTo>
                      <a:pt x="871" y="479"/>
                      <a:pt x="871" y="448"/>
                      <a:pt x="880" y="448"/>
                    </a:cubicBezTo>
                    <a:cubicBezTo>
                      <a:pt x="882" y="448"/>
                      <a:pt x="884" y="450"/>
                      <a:pt x="887" y="455"/>
                    </a:cubicBezTo>
                    <a:cubicBezTo>
                      <a:pt x="898" y="465"/>
                      <a:pt x="909" y="468"/>
                      <a:pt x="922" y="468"/>
                    </a:cubicBezTo>
                    <a:cubicBezTo>
                      <a:pt x="954" y="468"/>
                      <a:pt x="991" y="446"/>
                      <a:pt x="1032" y="446"/>
                    </a:cubicBezTo>
                    <a:cubicBezTo>
                      <a:pt x="1047" y="446"/>
                      <a:pt x="1062" y="449"/>
                      <a:pt x="1077" y="457"/>
                    </a:cubicBezTo>
                    <a:cubicBezTo>
                      <a:pt x="1066" y="431"/>
                      <a:pt x="1065" y="423"/>
                      <a:pt x="1068" y="423"/>
                    </a:cubicBezTo>
                    <a:cubicBezTo>
                      <a:pt x="1073" y="423"/>
                      <a:pt x="1089" y="443"/>
                      <a:pt x="1097" y="443"/>
                    </a:cubicBezTo>
                    <a:cubicBezTo>
                      <a:pt x="1101" y="443"/>
                      <a:pt x="1102" y="437"/>
                      <a:pt x="1098" y="420"/>
                    </a:cubicBezTo>
                    <a:lnTo>
                      <a:pt x="1098" y="420"/>
                    </a:lnTo>
                    <a:cubicBezTo>
                      <a:pt x="1107" y="441"/>
                      <a:pt x="1119" y="448"/>
                      <a:pt x="1114" y="471"/>
                    </a:cubicBezTo>
                    <a:cubicBezTo>
                      <a:pt x="1120" y="463"/>
                      <a:pt x="1126" y="461"/>
                      <a:pt x="1132" y="461"/>
                    </a:cubicBezTo>
                    <a:cubicBezTo>
                      <a:pt x="1140" y="461"/>
                      <a:pt x="1147" y="465"/>
                      <a:pt x="1153" y="465"/>
                    </a:cubicBezTo>
                    <a:cubicBezTo>
                      <a:pt x="1162" y="465"/>
                      <a:pt x="1168" y="459"/>
                      <a:pt x="1172" y="432"/>
                    </a:cubicBezTo>
                    <a:cubicBezTo>
                      <a:pt x="1179" y="453"/>
                      <a:pt x="1172" y="464"/>
                      <a:pt x="1177" y="478"/>
                    </a:cubicBezTo>
                    <a:cubicBezTo>
                      <a:pt x="1177" y="473"/>
                      <a:pt x="1181" y="464"/>
                      <a:pt x="1184" y="464"/>
                    </a:cubicBezTo>
                    <a:cubicBezTo>
                      <a:pt x="1186" y="464"/>
                      <a:pt x="1187" y="466"/>
                      <a:pt x="1189" y="469"/>
                    </a:cubicBezTo>
                    <a:cubicBezTo>
                      <a:pt x="1193" y="483"/>
                      <a:pt x="1189" y="487"/>
                      <a:pt x="1186" y="499"/>
                    </a:cubicBezTo>
                    <a:cubicBezTo>
                      <a:pt x="1212" y="490"/>
                      <a:pt x="1205" y="422"/>
                      <a:pt x="1196" y="360"/>
                    </a:cubicBezTo>
                    <a:lnTo>
                      <a:pt x="1196" y="360"/>
                    </a:lnTo>
                    <a:cubicBezTo>
                      <a:pt x="1204" y="371"/>
                      <a:pt x="1211" y="377"/>
                      <a:pt x="1216" y="377"/>
                    </a:cubicBezTo>
                    <a:cubicBezTo>
                      <a:pt x="1223" y="377"/>
                      <a:pt x="1228" y="365"/>
                      <a:pt x="1230" y="339"/>
                    </a:cubicBezTo>
                    <a:cubicBezTo>
                      <a:pt x="1240" y="360"/>
                      <a:pt x="1251" y="381"/>
                      <a:pt x="1233" y="390"/>
                    </a:cubicBezTo>
                    <a:cubicBezTo>
                      <a:pt x="1238" y="390"/>
                      <a:pt x="1254" y="395"/>
                      <a:pt x="1269" y="395"/>
                    </a:cubicBezTo>
                    <a:cubicBezTo>
                      <a:pt x="1285" y="395"/>
                      <a:pt x="1299" y="389"/>
                      <a:pt x="1298" y="364"/>
                    </a:cubicBezTo>
                    <a:lnTo>
                      <a:pt x="1298" y="364"/>
                    </a:lnTo>
                    <a:cubicBezTo>
                      <a:pt x="1299" y="368"/>
                      <a:pt x="1302" y="370"/>
                      <a:pt x="1304" y="370"/>
                    </a:cubicBezTo>
                    <a:cubicBezTo>
                      <a:pt x="1309" y="370"/>
                      <a:pt x="1315" y="364"/>
                      <a:pt x="1316" y="360"/>
                    </a:cubicBezTo>
                    <a:cubicBezTo>
                      <a:pt x="1327" y="363"/>
                      <a:pt x="1337" y="364"/>
                      <a:pt x="1347" y="364"/>
                    </a:cubicBezTo>
                    <a:cubicBezTo>
                      <a:pt x="1354" y="364"/>
                      <a:pt x="1360" y="363"/>
                      <a:pt x="1367" y="362"/>
                    </a:cubicBezTo>
                    <a:lnTo>
                      <a:pt x="1362" y="353"/>
                    </a:lnTo>
                    <a:cubicBezTo>
                      <a:pt x="1366" y="329"/>
                      <a:pt x="1370" y="322"/>
                      <a:pt x="1375" y="322"/>
                    </a:cubicBezTo>
                    <a:cubicBezTo>
                      <a:pt x="1381" y="322"/>
                      <a:pt x="1389" y="335"/>
                      <a:pt x="1398" y="335"/>
                    </a:cubicBezTo>
                    <a:cubicBezTo>
                      <a:pt x="1399" y="335"/>
                      <a:pt x="1401" y="335"/>
                      <a:pt x="1402" y="334"/>
                    </a:cubicBezTo>
                    <a:lnTo>
                      <a:pt x="1402" y="339"/>
                    </a:lnTo>
                    <a:cubicBezTo>
                      <a:pt x="1415" y="354"/>
                      <a:pt x="1422" y="358"/>
                      <a:pt x="1427" y="358"/>
                    </a:cubicBezTo>
                    <a:cubicBezTo>
                      <a:pt x="1432" y="358"/>
                      <a:pt x="1435" y="352"/>
                      <a:pt x="1440" y="352"/>
                    </a:cubicBezTo>
                    <a:cubicBezTo>
                      <a:pt x="1445" y="352"/>
                      <a:pt x="1452" y="356"/>
                      <a:pt x="1464" y="374"/>
                    </a:cubicBezTo>
                    <a:lnTo>
                      <a:pt x="1467" y="337"/>
                    </a:lnTo>
                    <a:cubicBezTo>
                      <a:pt x="1470" y="317"/>
                      <a:pt x="1474" y="310"/>
                      <a:pt x="1478" y="310"/>
                    </a:cubicBezTo>
                    <a:cubicBezTo>
                      <a:pt x="1489" y="310"/>
                      <a:pt x="1503" y="365"/>
                      <a:pt x="1521" y="365"/>
                    </a:cubicBezTo>
                    <a:cubicBezTo>
                      <a:pt x="1524" y="365"/>
                      <a:pt x="1527" y="364"/>
                      <a:pt x="1529" y="362"/>
                    </a:cubicBezTo>
                    <a:lnTo>
                      <a:pt x="1525" y="339"/>
                    </a:lnTo>
                    <a:cubicBezTo>
                      <a:pt x="1526" y="337"/>
                      <a:pt x="1528" y="336"/>
                      <a:pt x="1529" y="336"/>
                    </a:cubicBezTo>
                    <a:cubicBezTo>
                      <a:pt x="1545" y="336"/>
                      <a:pt x="1542" y="456"/>
                      <a:pt x="1550" y="469"/>
                    </a:cubicBezTo>
                    <a:cubicBezTo>
                      <a:pt x="1550" y="476"/>
                      <a:pt x="1543" y="478"/>
                      <a:pt x="1539" y="483"/>
                    </a:cubicBezTo>
                    <a:cubicBezTo>
                      <a:pt x="1543" y="494"/>
                      <a:pt x="1547" y="498"/>
                      <a:pt x="1550" y="498"/>
                    </a:cubicBezTo>
                    <a:cubicBezTo>
                      <a:pt x="1561" y="498"/>
                      <a:pt x="1561" y="433"/>
                      <a:pt x="1585" y="429"/>
                    </a:cubicBezTo>
                    <a:lnTo>
                      <a:pt x="1585" y="429"/>
                    </a:lnTo>
                    <a:cubicBezTo>
                      <a:pt x="1583" y="457"/>
                      <a:pt x="1562" y="494"/>
                      <a:pt x="1576" y="504"/>
                    </a:cubicBezTo>
                    <a:cubicBezTo>
                      <a:pt x="1576" y="506"/>
                      <a:pt x="1577" y="507"/>
                      <a:pt x="1578" y="507"/>
                    </a:cubicBezTo>
                    <a:cubicBezTo>
                      <a:pt x="1588" y="507"/>
                      <a:pt x="1624" y="470"/>
                      <a:pt x="1645" y="470"/>
                    </a:cubicBezTo>
                    <a:cubicBezTo>
                      <a:pt x="1652" y="470"/>
                      <a:pt x="1658" y="474"/>
                      <a:pt x="1659" y="487"/>
                    </a:cubicBezTo>
                    <a:cubicBezTo>
                      <a:pt x="1661" y="466"/>
                      <a:pt x="1664" y="446"/>
                      <a:pt x="1680" y="434"/>
                    </a:cubicBezTo>
                    <a:cubicBezTo>
                      <a:pt x="1680" y="434"/>
                      <a:pt x="1681" y="434"/>
                      <a:pt x="1681" y="434"/>
                    </a:cubicBezTo>
                    <a:cubicBezTo>
                      <a:pt x="1690" y="434"/>
                      <a:pt x="1694" y="456"/>
                      <a:pt x="1699" y="471"/>
                    </a:cubicBezTo>
                    <a:cubicBezTo>
                      <a:pt x="1701" y="479"/>
                      <a:pt x="1706" y="485"/>
                      <a:pt x="1713" y="485"/>
                    </a:cubicBezTo>
                    <a:cubicBezTo>
                      <a:pt x="1719" y="485"/>
                      <a:pt x="1727" y="480"/>
                      <a:pt x="1738" y="469"/>
                    </a:cubicBezTo>
                    <a:lnTo>
                      <a:pt x="1738" y="469"/>
                    </a:lnTo>
                    <a:cubicBezTo>
                      <a:pt x="1738" y="473"/>
                      <a:pt x="1736" y="480"/>
                      <a:pt x="1733" y="485"/>
                    </a:cubicBezTo>
                    <a:cubicBezTo>
                      <a:pt x="1754" y="476"/>
                      <a:pt x="1791" y="478"/>
                      <a:pt x="1814" y="450"/>
                    </a:cubicBezTo>
                    <a:lnTo>
                      <a:pt x="1814" y="450"/>
                    </a:lnTo>
                    <a:cubicBezTo>
                      <a:pt x="1798" y="494"/>
                      <a:pt x="1808" y="505"/>
                      <a:pt x="1826" y="505"/>
                    </a:cubicBezTo>
                    <a:cubicBezTo>
                      <a:pt x="1841" y="505"/>
                      <a:pt x="1862" y="497"/>
                      <a:pt x="1875" y="497"/>
                    </a:cubicBezTo>
                    <a:cubicBezTo>
                      <a:pt x="1888" y="497"/>
                      <a:pt x="1892" y="506"/>
                      <a:pt x="1872" y="541"/>
                    </a:cubicBezTo>
                    <a:lnTo>
                      <a:pt x="1917" y="557"/>
                    </a:lnTo>
                    <a:lnTo>
                      <a:pt x="1910" y="566"/>
                    </a:lnTo>
                    <a:cubicBezTo>
                      <a:pt x="1916" y="572"/>
                      <a:pt x="1922" y="575"/>
                      <a:pt x="1929" y="575"/>
                    </a:cubicBezTo>
                    <a:cubicBezTo>
                      <a:pt x="1945" y="575"/>
                      <a:pt x="1961" y="561"/>
                      <a:pt x="1979" y="550"/>
                    </a:cubicBezTo>
                    <a:lnTo>
                      <a:pt x="1979" y="550"/>
                    </a:lnTo>
                    <a:cubicBezTo>
                      <a:pt x="1979" y="559"/>
                      <a:pt x="1970" y="566"/>
                      <a:pt x="1965" y="571"/>
                    </a:cubicBezTo>
                    <a:cubicBezTo>
                      <a:pt x="1977" y="593"/>
                      <a:pt x="1983" y="603"/>
                      <a:pt x="1998" y="603"/>
                    </a:cubicBezTo>
                    <a:cubicBezTo>
                      <a:pt x="2010" y="603"/>
                      <a:pt x="2028" y="596"/>
                      <a:pt x="2060" y="585"/>
                    </a:cubicBezTo>
                    <a:lnTo>
                      <a:pt x="2060" y="585"/>
                    </a:lnTo>
                    <a:lnTo>
                      <a:pt x="2037" y="617"/>
                    </a:lnTo>
                    <a:cubicBezTo>
                      <a:pt x="2038" y="616"/>
                      <a:pt x="2040" y="616"/>
                      <a:pt x="2041" y="616"/>
                    </a:cubicBezTo>
                    <a:cubicBezTo>
                      <a:pt x="2060" y="616"/>
                      <a:pt x="2051" y="694"/>
                      <a:pt x="2103" y="694"/>
                    </a:cubicBezTo>
                    <a:cubicBezTo>
                      <a:pt x="2105" y="694"/>
                      <a:pt x="2108" y="694"/>
                      <a:pt x="2111" y="694"/>
                    </a:cubicBezTo>
                    <a:lnTo>
                      <a:pt x="2111" y="694"/>
                    </a:lnTo>
                    <a:cubicBezTo>
                      <a:pt x="2107" y="698"/>
                      <a:pt x="2100" y="701"/>
                      <a:pt x="2095" y="703"/>
                    </a:cubicBezTo>
                    <a:cubicBezTo>
                      <a:pt x="2096" y="703"/>
                      <a:pt x="2096" y="703"/>
                      <a:pt x="2097" y="703"/>
                    </a:cubicBezTo>
                    <a:cubicBezTo>
                      <a:pt x="2150" y="703"/>
                      <a:pt x="2120" y="793"/>
                      <a:pt x="2160" y="793"/>
                    </a:cubicBezTo>
                    <a:cubicBezTo>
                      <a:pt x="2171" y="793"/>
                      <a:pt x="2189" y="785"/>
                      <a:pt x="2216" y="765"/>
                    </a:cubicBezTo>
                    <a:lnTo>
                      <a:pt x="2264" y="763"/>
                    </a:lnTo>
                    <a:cubicBezTo>
                      <a:pt x="2246" y="726"/>
                      <a:pt x="2318" y="724"/>
                      <a:pt x="2325" y="696"/>
                    </a:cubicBezTo>
                    <a:lnTo>
                      <a:pt x="2325" y="696"/>
                    </a:lnTo>
                    <a:cubicBezTo>
                      <a:pt x="2342" y="702"/>
                      <a:pt x="2323" y="748"/>
                      <a:pt x="2304" y="748"/>
                    </a:cubicBezTo>
                    <a:cubicBezTo>
                      <a:pt x="2302" y="748"/>
                      <a:pt x="2301" y="748"/>
                      <a:pt x="2299" y="747"/>
                    </a:cubicBezTo>
                    <a:lnTo>
                      <a:pt x="2304" y="740"/>
                    </a:lnTo>
                    <a:lnTo>
                      <a:pt x="2304" y="740"/>
                    </a:lnTo>
                    <a:cubicBezTo>
                      <a:pt x="2239" y="784"/>
                      <a:pt x="2318" y="796"/>
                      <a:pt x="2274" y="826"/>
                    </a:cubicBezTo>
                    <a:cubicBezTo>
                      <a:pt x="2329" y="884"/>
                      <a:pt x="2341" y="969"/>
                      <a:pt x="2373" y="1030"/>
                    </a:cubicBezTo>
                    <a:lnTo>
                      <a:pt x="2422" y="993"/>
                    </a:lnTo>
                    <a:lnTo>
                      <a:pt x="2433" y="1018"/>
                    </a:lnTo>
                    <a:cubicBezTo>
                      <a:pt x="2429" y="1028"/>
                      <a:pt x="2414" y="1040"/>
                      <a:pt x="2402" y="1040"/>
                    </a:cubicBezTo>
                    <a:cubicBezTo>
                      <a:pt x="2397" y="1040"/>
                      <a:pt x="2392" y="1038"/>
                      <a:pt x="2389" y="1032"/>
                    </a:cubicBezTo>
                    <a:lnTo>
                      <a:pt x="2389" y="1032"/>
                    </a:lnTo>
                    <a:cubicBezTo>
                      <a:pt x="2377" y="1045"/>
                      <a:pt x="2388" y="1049"/>
                      <a:pt x="2403" y="1049"/>
                    </a:cubicBezTo>
                    <a:cubicBezTo>
                      <a:pt x="2419" y="1049"/>
                      <a:pt x="2439" y="1045"/>
                      <a:pt x="2445" y="1041"/>
                    </a:cubicBezTo>
                    <a:lnTo>
                      <a:pt x="2445" y="1041"/>
                    </a:lnTo>
                    <a:cubicBezTo>
                      <a:pt x="2445" y="1067"/>
                      <a:pt x="2423" y="1071"/>
                      <a:pt x="2405" y="1071"/>
                    </a:cubicBezTo>
                    <a:cubicBezTo>
                      <a:pt x="2398" y="1071"/>
                      <a:pt x="2392" y="1070"/>
                      <a:pt x="2388" y="1070"/>
                    </a:cubicBezTo>
                    <a:cubicBezTo>
                      <a:pt x="2382" y="1070"/>
                      <a:pt x="2379" y="1071"/>
                      <a:pt x="2380" y="1074"/>
                    </a:cubicBezTo>
                    <a:lnTo>
                      <a:pt x="2394" y="1085"/>
                    </a:lnTo>
                    <a:lnTo>
                      <a:pt x="2396" y="1081"/>
                    </a:lnTo>
                    <a:cubicBezTo>
                      <a:pt x="2413" y="1081"/>
                      <a:pt x="2427" y="1077"/>
                      <a:pt x="2439" y="1077"/>
                    </a:cubicBezTo>
                    <a:cubicBezTo>
                      <a:pt x="2448" y="1077"/>
                      <a:pt x="2456" y="1079"/>
                      <a:pt x="2461" y="1090"/>
                    </a:cubicBezTo>
                    <a:cubicBezTo>
                      <a:pt x="2461" y="1109"/>
                      <a:pt x="2433" y="1116"/>
                      <a:pt x="2436" y="1122"/>
                    </a:cubicBezTo>
                    <a:cubicBezTo>
                      <a:pt x="2433" y="1125"/>
                      <a:pt x="2431" y="1127"/>
                      <a:pt x="2440" y="1132"/>
                    </a:cubicBezTo>
                    <a:lnTo>
                      <a:pt x="2459" y="1167"/>
                    </a:lnTo>
                    <a:lnTo>
                      <a:pt x="2489" y="1127"/>
                    </a:lnTo>
                    <a:cubicBezTo>
                      <a:pt x="2506" y="1127"/>
                      <a:pt x="2510" y="1136"/>
                      <a:pt x="2517" y="1136"/>
                    </a:cubicBezTo>
                    <a:cubicBezTo>
                      <a:pt x="2522" y="1136"/>
                      <a:pt x="2529" y="1131"/>
                      <a:pt x="2545" y="1113"/>
                    </a:cubicBezTo>
                    <a:lnTo>
                      <a:pt x="2545" y="1113"/>
                    </a:lnTo>
                    <a:cubicBezTo>
                      <a:pt x="2489" y="1180"/>
                      <a:pt x="2605" y="1241"/>
                      <a:pt x="2596" y="1269"/>
                    </a:cubicBezTo>
                    <a:cubicBezTo>
                      <a:pt x="2600" y="1267"/>
                      <a:pt x="2605" y="1267"/>
                      <a:pt x="2610" y="1267"/>
                    </a:cubicBezTo>
                    <a:cubicBezTo>
                      <a:pt x="2635" y="1267"/>
                      <a:pt x="2658" y="1282"/>
                      <a:pt x="2670" y="1306"/>
                    </a:cubicBezTo>
                    <a:cubicBezTo>
                      <a:pt x="2672" y="1295"/>
                      <a:pt x="2696" y="1271"/>
                      <a:pt x="2712" y="1271"/>
                    </a:cubicBezTo>
                    <a:cubicBezTo>
                      <a:pt x="2717" y="1271"/>
                      <a:pt x="2721" y="1273"/>
                      <a:pt x="2723" y="1278"/>
                    </a:cubicBezTo>
                    <a:cubicBezTo>
                      <a:pt x="2635" y="1341"/>
                      <a:pt x="2715" y="1340"/>
                      <a:pt x="2678" y="1403"/>
                    </a:cubicBezTo>
                    <a:lnTo>
                      <a:pt x="2678" y="1403"/>
                    </a:lnTo>
                    <a:cubicBezTo>
                      <a:pt x="2683" y="1396"/>
                      <a:pt x="2688" y="1393"/>
                      <a:pt x="2694" y="1393"/>
                    </a:cubicBezTo>
                    <a:cubicBezTo>
                      <a:pt x="2708" y="1393"/>
                      <a:pt x="2723" y="1406"/>
                      <a:pt x="2738" y="1406"/>
                    </a:cubicBezTo>
                    <a:cubicBezTo>
                      <a:pt x="2749" y="1406"/>
                      <a:pt x="2759" y="1400"/>
                      <a:pt x="2770" y="1377"/>
                    </a:cubicBezTo>
                    <a:lnTo>
                      <a:pt x="2770" y="1377"/>
                    </a:lnTo>
                    <a:cubicBezTo>
                      <a:pt x="2779" y="1398"/>
                      <a:pt x="2739" y="1405"/>
                      <a:pt x="2735" y="1435"/>
                    </a:cubicBezTo>
                    <a:cubicBezTo>
                      <a:pt x="2800" y="1438"/>
                      <a:pt x="2800" y="1528"/>
                      <a:pt x="2862" y="1556"/>
                    </a:cubicBezTo>
                    <a:cubicBezTo>
                      <a:pt x="2872" y="1544"/>
                      <a:pt x="2876" y="1524"/>
                      <a:pt x="2902" y="1514"/>
                    </a:cubicBezTo>
                    <a:lnTo>
                      <a:pt x="2902" y="1514"/>
                    </a:lnTo>
                    <a:lnTo>
                      <a:pt x="2883" y="1588"/>
                    </a:lnTo>
                    <a:cubicBezTo>
                      <a:pt x="2893" y="1588"/>
                      <a:pt x="2918" y="1560"/>
                      <a:pt x="2929" y="1560"/>
                    </a:cubicBezTo>
                    <a:cubicBezTo>
                      <a:pt x="2934" y="1560"/>
                      <a:pt x="2935" y="1566"/>
                      <a:pt x="2932" y="1581"/>
                    </a:cubicBezTo>
                    <a:cubicBezTo>
                      <a:pt x="2936" y="1571"/>
                      <a:pt x="2943" y="1556"/>
                      <a:pt x="2951" y="1556"/>
                    </a:cubicBezTo>
                    <a:cubicBezTo>
                      <a:pt x="2952" y="1556"/>
                      <a:pt x="2952" y="1556"/>
                      <a:pt x="2953" y="1556"/>
                    </a:cubicBezTo>
                    <a:cubicBezTo>
                      <a:pt x="2983" y="1616"/>
                      <a:pt x="3043" y="1639"/>
                      <a:pt x="3101" y="1663"/>
                    </a:cubicBezTo>
                    <a:cubicBezTo>
                      <a:pt x="3159" y="1688"/>
                      <a:pt x="3212" y="1716"/>
                      <a:pt x="3238" y="1799"/>
                    </a:cubicBezTo>
                    <a:cubicBezTo>
                      <a:pt x="3236" y="1779"/>
                      <a:pt x="3241" y="1773"/>
                      <a:pt x="3248" y="1773"/>
                    </a:cubicBezTo>
                    <a:cubicBezTo>
                      <a:pt x="3251" y="1773"/>
                      <a:pt x="3255" y="1775"/>
                      <a:pt x="3259" y="1776"/>
                    </a:cubicBezTo>
                    <a:cubicBezTo>
                      <a:pt x="3254" y="1767"/>
                      <a:pt x="3275" y="1746"/>
                      <a:pt x="3284" y="1728"/>
                    </a:cubicBezTo>
                    <a:lnTo>
                      <a:pt x="3305" y="1797"/>
                    </a:lnTo>
                    <a:cubicBezTo>
                      <a:pt x="3315" y="1784"/>
                      <a:pt x="3323" y="1780"/>
                      <a:pt x="3331" y="1780"/>
                    </a:cubicBezTo>
                    <a:cubicBezTo>
                      <a:pt x="3342" y="1780"/>
                      <a:pt x="3351" y="1788"/>
                      <a:pt x="3361" y="1788"/>
                    </a:cubicBezTo>
                    <a:cubicBezTo>
                      <a:pt x="3369" y="1788"/>
                      <a:pt x="3376" y="1784"/>
                      <a:pt x="3384" y="1772"/>
                    </a:cubicBezTo>
                    <a:lnTo>
                      <a:pt x="3384" y="1772"/>
                    </a:lnTo>
                    <a:lnTo>
                      <a:pt x="3365" y="1774"/>
                    </a:lnTo>
                    <a:cubicBezTo>
                      <a:pt x="3412" y="1728"/>
                      <a:pt x="3398" y="1642"/>
                      <a:pt x="3435" y="1575"/>
                    </a:cubicBezTo>
                    <a:lnTo>
                      <a:pt x="3435" y="1575"/>
                    </a:lnTo>
                    <a:cubicBezTo>
                      <a:pt x="3428" y="1582"/>
                      <a:pt x="3422" y="1585"/>
                      <a:pt x="3418" y="1585"/>
                    </a:cubicBezTo>
                    <a:cubicBezTo>
                      <a:pt x="3400" y="1585"/>
                      <a:pt x="3411" y="1515"/>
                      <a:pt x="3383" y="1515"/>
                    </a:cubicBezTo>
                    <a:cubicBezTo>
                      <a:pt x="3376" y="1515"/>
                      <a:pt x="3366" y="1520"/>
                      <a:pt x="3351" y="1533"/>
                    </a:cubicBezTo>
                    <a:cubicBezTo>
                      <a:pt x="3351" y="1514"/>
                      <a:pt x="3370" y="1514"/>
                      <a:pt x="3375" y="1496"/>
                    </a:cubicBezTo>
                    <a:lnTo>
                      <a:pt x="3375" y="1496"/>
                    </a:lnTo>
                    <a:cubicBezTo>
                      <a:pt x="3362" y="1509"/>
                      <a:pt x="3353" y="1515"/>
                      <a:pt x="3345" y="1515"/>
                    </a:cubicBezTo>
                    <a:cubicBezTo>
                      <a:pt x="3338" y="1515"/>
                      <a:pt x="3331" y="1510"/>
                      <a:pt x="3326" y="1500"/>
                    </a:cubicBezTo>
                    <a:lnTo>
                      <a:pt x="3333" y="1493"/>
                    </a:lnTo>
                    <a:cubicBezTo>
                      <a:pt x="3277" y="1475"/>
                      <a:pt x="3275" y="1435"/>
                      <a:pt x="3233" y="1387"/>
                    </a:cubicBezTo>
                    <a:lnTo>
                      <a:pt x="3215" y="1422"/>
                    </a:lnTo>
                    <a:cubicBezTo>
                      <a:pt x="3208" y="1410"/>
                      <a:pt x="3210" y="1398"/>
                      <a:pt x="3212" y="1387"/>
                    </a:cubicBezTo>
                    <a:lnTo>
                      <a:pt x="3212" y="1387"/>
                    </a:lnTo>
                    <a:cubicBezTo>
                      <a:pt x="3166" y="1428"/>
                      <a:pt x="3240" y="1410"/>
                      <a:pt x="3194" y="1456"/>
                    </a:cubicBezTo>
                    <a:cubicBezTo>
                      <a:pt x="3224" y="1382"/>
                      <a:pt x="3113" y="1403"/>
                      <a:pt x="3157" y="1326"/>
                    </a:cubicBezTo>
                    <a:cubicBezTo>
                      <a:pt x="3155" y="1325"/>
                      <a:pt x="3154" y="1325"/>
                      <a:pt x="3152" y="1325"/>
                    </a:cubicBezTo>
                    <a:cubicBezTo>
                      <a:pt x="3140" y="1325"/>
                      <a:pt x="3134" y="1356"/>
                      <a:pt x="3122" y="1356"/>
                    </a:cubicBezTo>
                    <a:cubicBezTo>
                      <a:pt x="3121" y="1356"/>
                      <a:pt x="3119" y="1356"/>
                      <a:pt x="3117" y="1354"/>
                    </a:cubicBezTo>
                    <a:lnTo>
                      <a:pt x="3129" y="1331"/>
                    </a:lnTo>
                    <a:lnTo>
                      <a:pt x="3129" y="1331"/>
                    </a:lnTo>
                    <a:lnTo>
                      <a:pt x="3106" y="1352"/>
                    </a:lnTo>
                    <a:cubicBezTo>
                      <a:pt x="3096" y="1340"/>
                      <a:pt x="3110" y="1315"/>
                      <a:pt x="3124" y="1299"/>
                    </a:cubicBezTo>
                    <a:cubicBezTo>
                      <a:pt x="3124" y="1299"/>
                      <a:pt x="3125" y="1300"/>
                      <a:pt x="3127" y="1300"/>
                    </a:cubicBezTo>
                    <a:cubicBezTo>
                      <a:pt x="3130" y="1300"/>
                      <a:pt x="3135" y="1299"/>
                      <a:pt x="3138" y="1299"/>
                    </a:cubicBezTo>
                    <a:cubicBezTo>
                      <a:pt x="3143" y="1268"/>
                      <a:pt x="3099" y="1277"/>
                      <a:pt x="3095" y="1270"/>
                    </a:cubicBezTo>
                    <a:lnTo>
                      <a:pt x="3095" y="1270"/>
                    </a:lnTo>
                    <a:lnTo>
                      <a:pt x="3101" y="1292"/>
                    </a:lnTo>
                    <a:cubicBezTo>
                      <a:pt x="3043" y="1275"/>
                      <a:pt x="3013" y="1213"/>
                      <a:pt x="2941" y="1213"/>
                    </a:cubicBezTo>
                    <a:lnTo>
                      <a:pt x="2930" y="1229"/>
                    </a:lnTo>
                    <a:cubicBezTo>
                      <a:pt x="2875" y="1225"/>
                      <a:pt x="2919" y="1193"/>
                      <a:pt x="2880" y="1172"/>
                    </a:cubicBezTo>
                    <a:lnTo>
                      <a:pt x="2880" y="1172"/>
                    </a:lnTo>
                    <a:cubicBezTo>
                      <a:pt x="2874" y="1173"/>
                      <a:pt x="2869" y="1173"/>
                      <a:pt x="2864" y="1173"/>
                    </a:cubicBezTo>
                    <a:cubicBezTo>
                      <a:pt x="2853" y="1173"/>
                      <a:pt x="2844" y="1170"/>
                      <a:pt x="2839" y="1164"/>
                    </a:cubicBezTo>
                    <a:cubicBezTo>
                      <a:pt x="2865" y="1157"/>
                      <a:pt x="2858" y="1120"/>
                      <a:pt x="2886" y="1118"/>
                    </a:cubicBezTo>
                    <a:cubicBezTo>
                      <a:pt x="2872" y="1116"/>
                      <a:pt x="2863" y="1115"/>
                      <a:pt x="2856" y="1115"/>
                    </a:cubicBezTo>
                    <a:cubicBezTo>
                      <a:pt x="2833" y="1115"/>
                      <a:pt x="2833" y="1125"/>
                      <a:pt x="2777" y="1141"/>
                    </a:cubicBezTo>
                    <a:lnTo>
                      <a:pt x="2795" y="1116"/>
                    </a:lnTo>
                    <a:lnTo>
                      <a:pt x="2795" y="1116"/>
                    </a:lnTo>
                    <a:cubicBezTo>
                      <a:pt x="2778" y="1121"/>
                      <a:pt x="2766" y="1127"/>
                      <a:pt x="2755" y="1127"/>
                    </a:cubicBezTo>
                    <a:cubicBezTo>
                      <a:pt x="2749" y="1127"/>
                      <a:pt x="2743" y="1125"/>
                      <a:pt x="2735" y="1120"/>
                    </a:cubicBezTo>
                    <a:cubicBezTo>
                      <a:pt x="2767" y="1120"/>
                      <a:pt x="2763" y="1083"/>
                      <a:pt x="2804" y="1078"/>
                    </a:cubicBezTo>
                    <a:cubicBezTo>
                      <a:pt x="2828" y="1004"/>
                      <a:pt x="2705" y="1062"/>
                      <a:pt x="2772" y="990"/>
                    </a:cubicBezTo>
                    <a:lnTo>
                      <a:pt x="2772" y="990"/>
                    </a:lnTo>
                    <a:cubicBezTo>
                      <a:pt x="2688" y="1020"/>
                      <a:pt x="2758" y="1048"/>
                      <a:pt x="2735" y="1048"/>
                    </a:cubicBezTo>
                    <a:cubicBezTo>
                      <a:pt x="2726" y="1060"/>
                      <a:pt x="2710" y="1065"/>
                      <a:pt x="2696" y="1065"/>
                    </a:cubicBezTo>
                    <a:cubicBezTo>
                      <a:pt x="2683" y="1065"/>
                      <a:pt x="2671" y="1061"/>
                      <a:pt x="2670" y="1053"/>
                    </a:cubicBezTo>
                    <a:cubicBezTo>
                      <a:pt x="2661" y="1039"/>
                      <a:pt x="2746" y="972"/>
                      <a:pt x="2723" y="944"/>
                    </a:cubicBezTo>
                    <a:lnTo>
                      <a:pt x="2723" y="944"/>
                    </a:lnTo>
                    <a:cubicBezTo>
                      <a:pt x="2724" y="945"/>
                      <a:pt x="2726" y="945"/>
                      <a:pt x="2728" y="945"/>
                    </a:cubicBezTo>
                    <a:cubicBezTo>
                      <a:pt x="2730" y="945"/>
                      <a:pt x="2731" y="945"/>
                      <a:pt x="2733" y="946"/>
                    </a:cubicBezTo>
                    <a:cubicBezTo>
                      <a:pt x="2744" y="925"/>
                      <a:pt x="2691" y="942"/>
                      <a:pt x="2714" y="909"/>
                    </a:cubicBezTo>
                    <a:lnTo>
                      <a:pt x="2714" y="909"/>
                    </a:lnTo>
                    <a:cubicBezTo>
                      <a:pt x="2704" y="912"/>
                      <a:pt x="2698" y="914"/>
                      <a:pt x="2693" y="914"/>
                    </a:cubicBezTo>
                    <a:cubicBezTo>
                      <a:pt x="2682" y="914"/>
                      <a:pt x="2685" y="906"/>
                      <a:pt x="2677" y="906"/>
                    </a:cubicBezTo>
                    <a:cubicBezTo>
                      <a:pt x="2672" y="906"/>
                      <a:pt x="2663" y="909"/>
                      <a:pt x="2644" y="918"/>
                    </a:cubicBezTo>
                    <a:lnTo>
                      <a:pt x="2677" y="939"/>
                    </a:lnTo>
                    <a:cubicBezTo>
                      <a:pt x="2672" y="938"/>
                      <a:pt x="2666" y="938"/>
                      <a:pt x="2659" y="938"/>
                    </a:cubicBezTo>
                    <a:cubicBezTo>
                      <a:pt x="2650" y="938"/>
                      <a:pt x="2640" y="938"/>
                      <a:pt x="2630" y="938"/>
                    </a:cubicBezTo>
                    <a:cubicBezTo>
                      <a:pt x="2604" y="938"/>
                      <a:pt x="2581" y="935"/>
                      <a:pt x="2589" y="907"/>
                    </a:cubicBezTo>
                    <a:cubicBezTo>
                      <a:pt x="2600" y="905"/>
                      <a:pt x="2611" y="904"/>
                      <a:pt x="2621" y="904"/>
                    </a:cubicBezTo>
                    <a:cubicBezTo>
                      <a:pt x="2626" y="904"/>
                      <a:pt x="2630" y="904"/>
                      <a:pt x="2635" y="905"/>
                    </a:cubicBezTo>
                    <a:cubicBezTo>
                      <a:pt x="2647" y="886"/>
                      <a:pt x="2614" y="895"/>
                      <a:pt x="2626" y="874"/>
                    </a:cubicBezTo>
                    <a:cubicBezTo>
                      <a:pt x="2637" y="870"/>
                      <a:pt x="2646" y="868"/>
                      <a:pt x="2652" y="868"/>
                    </a:cubicBezTo>
                    <a:cubicBezTo>
                      <a:pt x="2677" y="868"/>
                      <a:pt x="2672" y="898"/>
                      <a:pt x="2707" y="898"/>
                    </a:cubicBezTo>
                    <a:cubicBezTo>
                      <a:pt x="2710" y="898"/>
                      <a:pt x="2713" y="898"/>
                      <a:pt x="2716" y="898"/>
                    </a:cubicBezTo>
                    <a:cubicBezTo>
                      <a:pt x="2735" y="874"/>
                      <a:pt x="2654" y="888"/>
                      <a:pt x="2721" y="863"/>
                    </a:cubicBezTo>
                    <a:lnTo>
                      <a:pt x="2721" y="863"/>
                    </a:lnTo>
                    <a:cubicBezTo>
                      <a:pt x="2705" y="868"/>
                      <a:pt x="2695" y="870"/>
                      <a:pt x="2688" y="870"/>
                    </a:cubicBezTo>
                    <a:cubicBezTo>
                      <a:pt x="2677" y="870"/>
                      <a:pt x="2676" y="864"/>
                      <a:pt x="2675" y="856"/>
                    </a:cubicBezTo>
                    <a:cubicBezTo>
                      <a:pt x="2673" y="846"/>
                      <a:pt x="2672" y="832"/>
                      <a:pt x="2645" y="832"/>
                    </a:cubicBezTo>
                    <a:cubicBezTo>
                      <a:pt x="2642" y="832"/>
                      <a:pt x="2638" y="832"/>
                      <a:pt x="2633" y="833"/>
                    </a:cubicBezTo>
                    <a:lnTo>
                      <a:pt x="2670" y="814"/>
                    </a:lnTo>
                    <a:cubicBezTo>
                      <a:pt x="2661" y="814"/>
                      <a:pt x="2640" y="814"/>
                      <a:pt x="2635" y="807"/>
                    </a:cubicBezTo>
                    <a:lnTo>
                      <a:pt x="2688" y="793"/>
                    </a:lnTo>
                    <a:lnTo>
                      <a:pt x="2688" y="793"/>
                    </a:lnTo>
                    <a:cubicBezTo>
                      <a:pt x="2688" y="793"/>
                      <a:pt x="2687" y="793"/>
                      <a:pt x="2686" y="793"/>
                    </a:cubicBezTo>
                    <a:cubicBezTo>
                      <a:pt x="2639" y="793"/>
                      <a:pt x="2692" y="733"/>
                      <a:pt x="2658" y="726"/>
                    </a:cubicBezTo>
                    <a:lnTo>
                      <a:pt x="2658" y="726"/>
                    </a:lnTo>
                    <a:cubicBezTo>
                      <a:pt x="2691" y="765"/>
                      <a:pt x="2626" y="761"/>
                      <a:pt x="2614" y="793"/>
                    </a:cubicBezTo>
                    <a:cubicBezTo>
                      <a:pt x="2537" y="775"/>
                      <a:pt x="2677" y="712"/>
                      <a:pt x="2624" y="666"/>
                    </a:cubicBezTo>
                    <a:lnTo>
                      <a:pt x="2624" y="666"/>
                    </a:lnTo>
                    <a:cubicBezTo>
                      <a:pt x="2631" y="675"/>
                      <a:pt x="2622" y="703"/>
                      <a:pt x="2602" y="703"/>
                    </a:cubicBezTo>
                    <a:cubicBezTo>
                      <a:pt x="2602" y="703"/>
                      <a:pt x="2601" y="703"/>
                      <a:pt x="2600" y="703"/>
                    </a:cubicBezTo>
                    <a:cubicBezTo>
                      <a:pt x="2598" y="684"/>
                      <a:pt x="2603" y="666"/>
                      <a:pt x="2612" y="650"/>
                    </a:cubicBezTo>
                    <a:cubicBezTo>
                      <a:pt x="2604" y="643"/>
                      <a:pt x="2598" y="640"/>
                      <a:pt x="2594" y="640"/>
                    </a:cubicBezTo>
                    <a:cubicBezTo>
                      <a:pt x="2576" y="640"/>
                      <a:pt x="2575" y="677"/>
                      <a:pt x="2552" y="677"/>
                    </a:cubicBezTo>
                    <a:cubicBezTo>
                      <a:pt x="2562" y="663"/>
                      <a:pt x="2560" y="658"/>
                      <a:pt x="2553" y="658"/>
                    </a:cubicBezTo>
                    <a:cubicBezTo>
                      <a:pt x="2542" y="658"/>
                      <a:pt x="2520" y="667"/>
                      <a:pt x="2504" y="667"/>
                    </a:cubicBezTo>
                    <a:cubicBezTo>
                      <a:pt x="2501" y="667"/>
                      <a:pt x="2499" y="666"/>
                      <a:pt x="2496" y="666"/>
                    </a:cubicBezTo>
                    <a:lnTo>
                      <a:pt x="2529" y="643"/>
                    </a:lnTo>
                    <a:cubicBezTo>
                      <a:pt x="2525" y="630"/>
                      <a:pt x="2519" y="626"/>
                      <a:pt x="2512" y="626"/>
                    </a:cubicBezTo>
                    <a:cubicBezTo>
                      <a:pt x="2496" y="626"/>
                      <a:pt x="2474" y="648"/>
                      <a:pt x="2460" y="648"/>
                    </a:cubicBezTo>
                    <a:cubicBezTo>
                      <a:pt x="2454" y="648"/>
                      <a:pt x="2449" y="644"/>
                      <a:pt x="2447" y="631"/>
                    </a:cubicBezTo>
                    <a:lnTo>
                      <a:pt x="2505" y="610"/>
                    </a:lnTo>
                    <a:lnTo>
                      <a:pt x="2478" y="601"/>
                    </a:lnTo>
                    <a:lnTo>
                      <a:pt x="2515" y="578"/>
                    </a:lnTo>
                    <a:cubicBezTo>
                      <a:pt x="2471" y="578"/>
                      <a:pt x="2471" y="566"/>
                      <a:pt x="2461" y="538"/>
                    </a:cubicBezTo>
                    <a:cubicBezTo>
                      <a:pt x="2448" y="557"/>
                      <a:pt x="2421" y="575"/>
                      <a:pt x="2402" y="575"/>
                    </a:cubicBezTo>
                    <a:cubicBezTo>
                      <a:pt x="2397" y="575"/>
                      <a:pt x="2393" y="574"/>
                      <a:pt x="2389" y="571"/>
                    </a:cubicBezTo>
                    <a:cubicBezTo>
                      <a:pt x="2394" y="543"/>
                      <a:pt x="2422" y="550"/>
                      <a:pt x="2394" y="531"/>
                    </a:cubicBezTo>
                    <a:cubicBezTo>
                      <a:pt x="2407" y="525"/>
                      <a:pt x="2422" y="517"/>
                      <a:pt x="2430" y="517"/>
                    </a:cubicBezTo>
                    <a:cubicBezTo>
                      <a:pt x="2436" y="517"/>
                      <a:pt x="2438" y="523"/>
                      <a:pt x="2431" y="538"/>
                    </a:cubicBezTo>
                    <a:cubicBezTo>
                      <a:pt x="2440" y="531"/>
                      <a:pt x="2454" y="527"/>
                      <a:pt x="2464" y="520"/>
                    </a:cubicBezTo>
                    <a:cubicBezTo>
                      <a:pt x="2473" y="490"/>
                      <a:pt x="2436" y="485"/>
                      <a:pt x="2429" y="478"/>
                    </a:cubicBezTo>
                    <a:lnTo>
                      <a:pt x="2429" y="478"/>
                    </a:lnTo>
                    <a:cubicBezTo>
                      <a:pt x="2431" y="483"/>
                      <a:pt x="2431" y="487"/>
                      <a:pt x="2431" y="492"/>
                    </a:cubicBezTo>
                    <a:lnTo>
                      <a:pt x="2394" y="497"/>
                    </a:lnTo>
                    <a:lnTo>
                      <a:pt x="2357" y="499"/>
                    </a:lnTo>
                    <a:cubicBezTo>
                      <a:pt x="2362" y="485"/>
                      <a:pt x="2373" y="478"/>
                      <a:pt x="2387" y="473"/>
                    </a:cubicBezTo>
                    <a:cubicBezTo>
                      <a:pt x="2386" y="473"/>
                      <a:pt x="2384" y="473"/>
                      <a:pt x="2383" y="473"/>
                    </a:cubicBezTo>
                    <a:cubicBezTo>
                      <a:pt x="2375" y="473"/>
                      <a:pt x="2365" y="476"/>
                      <a:pt x="2357" y="476"/>
                    </a:cubicBezTo>
                    <a:cubicBezTo>
                      <a:pt x="2352" y="476"/>
                      <a:pt x="2349" y="475"/>
                      <a:pt x="2345" y="473"/>
                    </a:cubicBezTo>
                    <a:cubicBezTo>
                      <a:pt x="2370" y="456"/>
                      <a:pt x="2390" y="432"/>
                      <a:pt x="2416" y="432"/>
                    </a:cubicBezTo>
                    <a:cubicBezTo>
                      <a:pt x="2417" y="432"/>
                      <a:pt x="2418" y="432"/>
                      <a:pt x="2419" y="432"/>
                    </a:cubicBezTo>
                    <a:lnTo>
                      <a:pt x="2419" y="432"/>
                    </a:lnTo>
                    <a:lnTo>
                      <a:pt x="2359" y="427"/>
                    </a:lnTo>
                    <a:cubicBezTo>
                      <a:pt x="2366" y="415"/>
                      <a:pt x="2366" y="385"/>
                      <a:pt x="2378" y="381"/>
                    </a:cubicBezTo>
                    <a:cubicBezTo>
                      <a:pt x="2375" y="369"/>
                      <a:pt x="2362" y="367"/>
                      <a:pt x="2347" y="367"/>
                    </a:cubicBezTo>
                    <a:cubicBezTo>
                      <a:pt x="2337" y="367"/>
                      <a:pt x="2327" y="367"/>
                      <a:pt x="2317" y="367"/>
                    </a:cubicBezTo>
                    <a:cubicBezTo>
                      <a:pt x="2298" y="367"/>
                      <a:pt x="2281" y="364"/>
                      <a:pt x="2276" y="348"/>
                    </a:cubicBezTo>
                    <a:cubicBezTo>
                      <a:pt x="2271" y="353"/>
                      <a:pt x="2264" y="355"/>
                      <a:pt x="2257" y="355"/>
                    </a:cubicBezTo>
                    <a:cubicBezTo>
                      <a:pt x="2239" y="335"/>
                      <a:pt x="2237" y="295"/>
                      <a:pt x="2194" y="295"/>
                    </a:cubicBezTo>
                    <a:cubicBezTo>
                      <a:pt x="2188" y="295"/>
                      <a:pt x="2181" y="296"/>
                      <a:pt x="2174" y="297"/>
                    </a:cubicBezTo>
                    <a:lnTo>
                      <a:pt x="2188" y="239"/>
                    </a:lnTo>
                    <a:cubicBezTo>
                      <a:pt x="2186" y="239"/>
                      <a:pt x="2185" y="239"/>
                      <a:pt x="2184" y="239"/>
                    </a:cubicBezTo>
                    <a:cubicBezTo>
                      <a:pt x="2156" y="239"/>
                      <a:pt x="2168" y="305"/>
                      <a:pt x="2126" y="305"/>
                    </a:cubicBezTo>
                    <a:cubicBezTo>
                      <a:pt x="2124" y="305"/>
                      <a:pt x="2121" y="305"/>
                      <a:pt x="2118" y="304"/>
                    </a:cubicBezTo>
                    <a:cubicBezTo>
                      <a:pt x="2076" y="302"/>
                      <a:pt x="2132" y="258"/>
                      <a:pt x="2130" y="239"/>
                    </a:cubicBezTo>
                    <a:lnTo>
                      <a:pt x="2130" y="239"/>
                    </a:lnTo>
                    <a:cubicBezTo>
                      <a:pt x="2110" y="248"/>
                      <a:pt x="2084" y="263"/>
                      <a:pt x="2064" y="263"/>
                    </a:cubicBezTo>
                    <a:cubicBezTo>
                      <a:pt x="2050" y="263"/>
                      <a:pt x="2040" y="256"/>
                      <a:pt x="2037" y="235"/>
                    </a:cubicBezTo>
                    <a:cubicBezTo>
                      <a:pt x="2039" y="234"/>
                      <a:pt x="2041" y="234"/>
                      <a:pt x="2043" y="234"/>
                    </a:cubicBezTo>
                    <a:cubicBezTo>
                      <a:pt x="2053" y="234"/>
                      <a:pt x="2057" y="242"/>
                      <a:pt x="2065" y="242"/>
                    </a:cubicBezTo>
                    <a:lnTo>
                      <a:pt x="2058" y="204"/>
                    </a:lnTo>
                    <a:cubicBezTo>
                      <a:pt x="2114" y="172"/>
                      <a:pt x="2125" y="200"/>
                      <a:pt x="2125" y="149"/>
                    </a:cubicBezTo>
                    <a:lnTo>
                      <a:pt x="2125" y="149"/>
                    </a:lnTo>
                    <a:cubicBezTo>
                      <a:pt x="2108" y="177"/>
                      <a:pt x="2092" y="185"/>
                      <a:pt x="2077" y="185"/>
                    </a:cubicBezTo>
                    <a:cubicBezTo>
                      <a:pt x="2057" y="185"/>
                      <a:pt x="2039" y="172"/>
                      <a:pt x="2021" y="172"/>
                    </a:cubicBezTo>
                    <a:cubicBezTo>
                      <a:pt x="2006" y="172"/>
                      <a:pt x="1991" y="180"/>
                      <a:pt x="1974" y="209"/>
                    </a:cubicBezTo>
                    <a:lnTo>
                      <a:pt x="1970" y="181"/>
                    </a:lnTo>
                    <a:lnTo>
                      <a:pt x="1970" y="181"/>
                    </a:lnTo>
                    <a:cubicBezTo>
                      <a:pt x="1971" y="182"/>
                      <a:pt x="1972" y="183"/>
                      <a:pt x="1973" y="183"/>
                    </a:cubicBezTo>
                    <a:cubicBezTo>
                      <a:pt x="1975" y="183"/>
                      <a:pt x="1977" y="181"/>
                      <a:pt x="1979" y="181"/>
                    </a:cubicBezTo>
                    <a:cubicBezTo>
                      <a:pt x="1980" y="181"/>
                      <a:pt x="1981" y="181"/>
                      <a:pt x="1981" y="181"/>
                    </a:cubicBezTo>
                    <a:cubicBezTo>
                      <a:pt x="1980" y="170"/>
                      <a:pt x="1977" y="165"/>
                      <a:pt x="1973" y="165"/>
                    </a:cubicBezTo>
                    <a:cubicBezTo>
                      <a:pt x="1958" y="165"/>
                      <a:pt x="1928" y="219"/>
                      <a:pt x="1904" y="219"/>
                    </a:cubicBezTo>
                    <a:cubicBezTo>
                      <a:pt x="1900" y="219"/>
                      <a:pt x="1897" y="217"/>
                      <a:pt x="1893" y="214"/>
                    </a:cubicBezTo>
                    <a:cubicBezTo>
                      <a:pt x="1884" y="202"/>
                      <a:pt x="1882" y="184"/>
                      <a:pt x="1896" y="174"/>
                    </a:cubicBezTo>
                    <a:lnTo>
                      <a:pt x="1896" y="174"/>
                    </a:lnTo>
                    <a:lnTo>
                      <a:pt x="1856" y="188"/>
                    </a:lnTo>
                    <a:cubicBezTo>
                      <a:pt x="1851" y="185"/>
                      <a:pt x="1855" y="174"/>
                      <a:pt x="1860" y="171"/>
                    </a:cubicBezTo>
                    <a:lnTo>
                      <a:pt x="1860" y="171"/>
                    </a:lnTo>
                    <a:lnTo>
                      <a:pt x="1865" y="172"/>
                    </a:lnTo>
                    <a:cubicBezTo>
                      <a:pt x="1864" y="171"/>
                      <a:pt x="1863" y="170"/>
                      <a:pt x="1862" y="170"/>
                    </a:cubicBezTo>
                    <a:cubicBezTo>
                      <a:pt x="1861" y="170"/>
                      <a:pt x="1861" y="171"/>
                      <a:pt x="1860" y="171"/>
                    </a:cubicBezTo>
                    <a:lnTo>
                      <a:pt x="1860" y="171"/>
                    </a:lnTo>
                    <a:lnTo>
                      <a:pt x="1817" y="163"/>
                    </a:lnTo>
                    <a:lnTo>
                      <a:pt x="1819" y="160"/>
                    </a:lnTo>
                    <a:lnTo>
                      <a:pt x="1819" y="160"/>
                    </a:lnTo>
                    <a:cubicBezTo>
                      <a:pt x="1805" y="172"/>
                      <a:pt x="1777" y="191"/>
                      <a:pt x="1766" y="200"/>
                    </a:cubicBezTo>
                    <a:cubicBezTo>
                      <a:pt x="1759" y="181"/>
                      <a:pt x="1777" y="191"/>
                      <a:pt x="1777" y="177"/>
                    </a:cubicBezTo>
                    <a:lnTo>
                      <a:pt x="1777" y="177"/>
                    </a:lnTo>
                    <a:cubicBezTo>
                      <a:pt x="1766" y="181"/>
                      <a:pt x="1754" y="188"/>
                      <a:pt x="1743" y="195"/>
                    </a:cubicBezTo>
                    <a:cubicBezTo>
                      <a:pt x="1743" y="170"/>
                      <a:pt x="1760" y="151"/>
                      <a:pt x="1780" y="151"/>
                    </a:cubicBezTo>
                    <a:cubicBezTo>
                      <a:pt x="1784" y="151"/>
                      <a:pt x="1788" y="152"/>
                      <a:pt x="1791" y="153"/>
                    </a:cubicBezTo>
                    <a:cubicBezTo>
                      <a:pt x="1793" y="118"/>
                      <a:pt x="1790" y="108"/>
                      <a:pt x="1784" y="108"/>
                    </a:cubicBezTo>
                    <a:cubicBezTo>
                      <a:pt x="1776" y="108"/>
                      <a:pt x="1764" y="124"/>
                      <a:pt x="1750" y="124"/>
                    </a:cubicBezTo>
                    <a:cubicBezTo>
                      <a:pt x="1745" y="124"/>
                      <a:pt x="1740" y="122"/>
                      <a:pt x="1735" y="117"/>
                    </a:cubicBezTo>
                    <a:lnTo>
                      <a:pt x="1735" y="117"/>
                    </a:lnTo>
                    <a:cubicBezTo>
                      <a:pt x="1735" y="119"/>
                      <a:pt x="1736" y="121"/>
                      <a:pt x="1736" y="123"/>
                    </a:cubicBezTo>
                    <a:cubicBezTo>
                      <a:pt x="1727" y="140"/>
                      <a:pt x="1722" y="146"/>
                      <a:pt x="1718" y="146"/>
                    </a:cubicBezTo>
                    <a:cubicBezTo>
                      <a:pt x="1713" y="146"/>
                      <a:pt x="1711" y="136"/>
                      <a:pt x="1706" y="128"/>
                    </a:cubicBezTo>
                    <a:cubicBezTo>
                      <a:pt x="1703" y="122"/>
                      <a:pt x="1698" y="117"/>
                      <a:pt x="1692" y="117"/>
                    </a:cubicBezTo>
                    <a:cubicBezTo>
                      <a:pt x="1686" y="117"/>
                      <a:pt x="1678" y="121"/>
                      <a:pt x="1668" y="128"/>
                    </a:cubicBezTo>
                    <a:cubicBezTo>
                      <a:pt x="1680" y="91"/>
                      <a:pt x="1661" y="96"/>
                      <a:pt x="1641" y="93"/>
                    </a:cubicBezTo>
                    <a:lnTo>
                      <a:pt x="1655" y="45"/>
                    </a:lnTo>
                    <a:lnTo>
                      <a:pt x="1655" y="45"/>
                    </a:lnTo>
                    <a:cubicBezTo>
                      <a:pt x="1629" y="54"/>
                      <a:pt x="1624" y="82"/>
                      <a:pt x="1608" y="100"/>
                    </a:cubicBezTo>
                    <a:cubicBezTo>
                      <a:pt x="1585" y="91"/>
                      <a:pt x="1587" y="51"/>
                      <a:pt x="1587" y="19"/>
                    </a:cubicBezTo>
                    <a:cubicBezTo>
                      <a:pt x="1584" y="18"/>
                      <a:pt x="1581" y="17"/>
                      <a:pt x="1579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0" name="Google Shape;2810;p34"/>
              <p:cNvSpPr/>
              <p:nvPr/>
            </p:nvSpPr>
            <p:spPr>
              <a:xfrm>
                <a:off x="634075" y="1495525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7"/>
                      <a:pt x="5" y="14"/>
                      <a:pt x="5" y="21"/>
                    </a:cubicBezTo>
                    <a:cubicBezTo>
                      <a:pt x="7" y="14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1" name="Google Shape;2811;p34"/>
              <p:cNvSpPr/>
              <p:nvPr/>
            </p:nvSpPr>
            <p:spPr>
              <a:xfrm>
                <a:off x="660950" y="15008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5"/>
                    </a:moveTo>
                    <a:lnTo>
                      <a:pt x="1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2" name="Google Shape;2812;p34"/>
              <p:cNvSpPr/>
              <p:nvPr/>
            </p:nvSpPr>
            <p:spPr>
              <a:xfrm>
                <a:off x="609425" y="1507675"/>
                <a:ext cx="6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9" extrusionOk="0">
                    <a:moveTo>
                      <a:pt x="11" y="0"/>
                    </a:moveTo>
                    <a:cubicBezTo>
                      <a:pt x="7" y="0"/>
                      <a:pt x="4" y="2"/>
                      <a:pt x="1" y="3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14" y="3"/>
                      <a:pt x="20" y="5"/>
                      <a:pt x="26" y="8"/>
                    </a:cubicBezTo>
                    <a:cubicBezTo>
                      <a:pt x="22" y="3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3" name="Google Shape;2813;p34"/>
              <p:cNvSpPr/>
              <p:nvPr/>
            </p:nvSpPr>
            <p:spPr>
              <a:xfrm>
                <a:off x="607350" y="15252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4" y="1"/>
                    </a:moveTo>
                    <a:cubicBezTo>
                      <a:pt x="20" y="5"/>
                      <a:pt x="16" y="6"/>
                      <a:pt x="12" y="6"/>
                    </a:cubicBezTo>
                    <a:cubicBezTo>
                      <a:pt x="8" y="6"/>
                      <a:pt x="4" y="5"/>
                      <a:pt x="0" y="5"/>
                    </a:cubicBezTo>
                    <a:cubicBezTo>
                      <a:pt x="6" y="11"/>
                      <a:pt x="17" y="15"/>
                      <a:pt x="18" y="19"/>
                    </a:cubicBezTo>
                    <a:lnTo>
                      <a:pt x="18" y="19"/>
                    </a:lnTo>
                    <a:lnTo>
                      <a:pt x="24" y="1"/>
                    </a:lnTo>
                    <a:close/>
                    <a:moveTo>
                      <a:pt x="18" y="19"/>
                    </a:moveTo>
                    <a:lnTo>
                      <a:pt x="17" y="21"/>
                    </a:lnTo>
                    <a:cubicBezTo>
                      <a:pt x="18" y="21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4" name="Google Shape;2814;p34"/>
              <p:cNvSpPr/>
              <p:nvPr/>
            </p:nvSpPr>
            <p:spPr>
              <a:xfrm>
                <a:off x="600100" y="15243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5" y="5"/>
                      <a:pt x="1" y="5"/>
                      <a:pt x="1" y="10"/>
                    </a:cubicBezTo>
                    <a:lnTo>
                      <a:pt x="15" y="22"/>
                    </a:lnTo>
                    <a:cubicBezTo>
                      <a:pt x="23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5" name="Google Shape;2815;p34"/>
              <p:cNvSpPr/>
              <p:nvPr/>
            </p:nvSpPr>
            <p:spPr>
              <a:xfrm>
                <a:off x="604150" y="1523675"/>
                <a:ext cx="8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6" extrusionOk="0">
                    <a:moveTo>
                      <a:pt x="14" y="0"/>
                    </a:moveTo>
                    <a:cubicBezTo>
                      <a:pt x="6" y="0"/>
                      <a:pt x="4" y="10"/>
                      <a:pt x="1" y="19"/>
                    </a:cubicBezTo>
                    <a:lnTo>
                      <a:pt x="3" y="17"/>
                    </a:lnTo>
                    <a:cubicBezTo>
                      <a:pt x="15" y="31"/>
                      <a:pt x="22" y="36"/>
                      <a:pt x="26" y="36"/>
                    </a:cubicBezTo>
                    <a:cubicBezTo>
                      <a:pt x="33" y="36"/>
                      <a:pt x="33" y="23"/>
                      <a:pt x="33" y="10"/>
                    </a:cubicBezTo>
                    <a:cubicBezTo>
                      <a:pt x="25" y="3"/>
                      <a:pt x="19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6" name="Google Shape;2816;p34"/>
              <p:cNvSpPr/>
              <p:nvPr/>
            </p:nvSpPr>
            <p:spPr>
              <a:xfrm>
                <a:off x="603925" y="1524200"/>
                <a:ext cx="2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6" extrusionOk="0">
                    <a:moveTo>
                      <a:pt x="10" y="1"/>
                    </a:moveTo>
                    <a:cubicBezTo>
                      <a:pt x="8" y="3"/>
                      <a:pt x="3" y="8"/>
                      <a:pt x="1" y="10"/>
                    </a:cubicBezTo>
                    <a:cubicBezTo>
                      <a:pt x="4" y="14"/>
                      <a:pt x="6" y="16"/>
                      <a:pt x="7" y="16"/>
                    </a:cubicBezTo>
                    <a:cubicBezTo>
                      <a:pt x="10" y="16"/>
                      <a:pt x="8" y="6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7" name="Google Shape;2817;p34"/>
              <p:cNvSpPr/>
              <p:nvPr/>
            </p:nvSpPr>
            <p:spPr>
              <a:xfrm>
                <a:off x="608875" y="1522425"/>
                <a:ext cx="1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16" y="1"/>
                    </a:moveTo>
                    <a:cubicBezTo>
                      <a:pt x="13" y="1"/>
                      <a:pt x="11" y="4"/>
                      <a:pt x="9" y="12"/>
                    </a:cubicBezTo>
                    <a:cubicBezTo>
                      <a:pt x="0" y="12"/>
                      <a:pt x="36" y="38"/>
                      <a:pt x="30" y="38"/>
                    </a:cubicBezTo>
                    <a:cubicBezTo>
                      <a:pt x="29" y="38"/>
                      <a:pt x="29" y="37"/>
                      <a:pt x="28" y="37"/>
                    </a:cubicBezTo>
                    <a:lnTo>
                      <a:pt x="28" y="37"/>
                    </a:lnTo>
                    <a:cubicBezTo>
                      <a:pt x="31" y="41"/>
                      <a:pt x="34" y="43"/>
                      <a:pt x="36" y="43"/>
                    </a:cubicBezTo>
                    <a:cubicBezTo>
                      <a:pt x="44" y="43"/>
                      <a:pt x="2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8" name="Google Shape;2818;p34"/>
              <p:cNvSpPr/>
              <p:nvPr/>
            </p:nvSpPr>
            <p:spPr>
              <a:xfrm>
                <a:off x="602775" y="1522175"/>
                <a:ext cx="8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9" extrusionOk="0">
                    <a:moveTo>
                      <a:pt x="14" y="1"/>
                    </a:moveTo>
                    <a:lnTo>
                      <a:pt x="0" y="3"/>
                    </a:lnTo>
                    <a:lnTo>
                      <a:pt x="33" y="2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19" name="Google Shape;2819;p34"/>
              <p:cNvSpPr/>
              <p:nvPr/>
            </p:nvSpPr>
            <p:spPr>
              <a:xfrm>
                <a:off x="604575" y="1520900"/>
                <a:ext cx="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21" y="1"/>
                    </a:moveTo>
                    <a:lnTo>
                      <a:pt x="0" y="10"/>
                    </a:lnTo>
                    <a:cubicBezTo>
                      <a:pt x="3" y="12"/>
                      <a:pt x="7" y="17"/>
                      <a:pt x="7" y="22"/>
                    </a:cubicBezTo>
                    <a:cubicBezTo>
                      <a:pt x="16" y="15"/>
                      <a:pt x="33" y="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0" name="Google Shape;2820;p34"/>
              <p:cNvSpPr/>
              <p:nvPr/>
            </p:nvSpPr>
            <p:spPr>
              <a:xfrm>
                <a:off x="604500" y="1521425"/>
                <a:ext cx="2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3" y="5"/>
                      <a:pt x="1" y="12"/>
                      <a:pt x="3" y="19"/>
                    </a:cubicBezTo>
                    <a:cubicBezTo>
                      <a:pt x="6" y="12"/>
                      <a:pt x="8" y="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1" name="Google Shape;2821;p34"/>
              <p:cNvSpPr/>
              <p:nvPr/>
            </p:nvSpPr>
            <p:spPr>
              <a:xfrm>
                <a:off x="603000" y="1521375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24" y="0"/>
                    </a:moveTo>
                    <a:lnTo>
                      <a:pt x="1" y="7"/>
                    </a:lnTo>
                    <a:lnTo>
                      <a:pt x="12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2" name="Google Shape;2822;p34"/>
              <p:cNvSpPr/>
              <p:nvPr/>
            </p:nvSpPr>
            <p:spPr>
              <a:xfrm>
                <a:off x="608325" y="1515925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8" y="0"/>
                    </a:moveTo>
                    <a:cubicBezTo>
                      <a:pt x="4" y="0"/>
                      <a:pt x="1" y="3"/>
                      <a:pt x="1" y="7"/>
                    </a:cubicBezTo>
                    <a:cubicBezTo>
                      <a:pt x="8" y="17"/>
                      <a:pt x="8" y="26"/>
                      <a:pt x="19" y="33"/>
                    </a:cubicBezTo>
                    <a:lnTo>
                      <a:pt x="24" y="7"/>
                    </a:lnTo>
                    <a:cubicBezTo>
                      <a:pt x="18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3" name="Google Shape;2823;p34"/>
              <p:cNvSpPr/>
              <p:nvPr/>
            </p:nvSpPr>
            <p:spPr>
              <a:xfrm>
                <a:off x="605200" y="151602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" y="1"/>
                    </a:moveTo>
                    <a:lnTo>
                      <a:pt x="10" y="19"/>
                    </a:lnTo>
                    <a:cubicBezTo>
                      <a:pt x="22" y="22"/>
                      <a:pt x="33" y="24"/>
                      <a:pt x="42" y="2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4" name="Google Shape;2824;p34"/>
              <p:cNvSpPr/>
              <p:nvPr/>
            </p:nvSpPr>
            <p:spPr>
              <a:xfrm>
                <a:off x="605425" y="15142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6" y="1"/>
                      <a:pt x="4" y="3"/>
                      <a:pt x="1" y="8"/>
                    </a:cubicBezTo>
                    <a:cubicBezTo>
                      <a:pt x="9" y="16"/>
                      <a:pt x="8" y="34"/>
                      <a:pt x="20" y="34"/>
                    </a:cubicBezTo>
                    <a:cubicBezTo>
                      <a:pt x="23" y="34"/>
                      <a:pt x="25" y="33"/>
                      <a:pt x="29" y="32"/>
                    </a:cubicBezTo>
                    <a:cubicBezTo>
                      <a:pt x="20" y="24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5" name="Google Shape;2825;p34"/>
              <p:cNvSpPr/>
              <p:nvPr/>
            </p:nvSpPr>
            <p:spPr>
              <a:xfrm>
                <a:off x="612675" y="1509325"/>
                <a:ext cx="165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61" extrusionOk="0">
                    <a:moveTo>
                      <a:pt x="3" y="0"/>
                    </a:moveTo>
                    <a:lnTo>
                      <a:pt x="1" y="5"/>
                    </a:lnTo>
                    <a:lnTo>
                      <a:pt x="66" y="6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6" name="Google Shape;2826;p34"/>
              <p:cNvSpPr/>
              <p:nvPr/>
            </p:nvSpPr>
            <p:spPr>
              <a:xfrm>
                <a:off x="614650" y="1500550"/>
                <a:ext cx="19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62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0" y="3"/>
                      <a:pt x="55" y="41"/>
                      <a:pt x="29" y="41"/>
                    </a:cubicBezTo>
                    <a:cubicBezTo>
                      <a:pt x="27" y="41"/>
                      <a:pt x="26" y="41"/>
                      <a:pt x="24" y="40"/>
                    </a:cubicBezTo>
                    <a:lnTo>
                      <a:pt x="24" y="40"/>
                    </a:lnTo>
                    <a:cubicBezTo>
                      <a:pt x="31" y="59"/>
                      <a:pt x="54" y="43"/>
                      <a:pt x="59" y="61"/>
                    </a:cubicBezTo>
                    <a:cubicBezTo>
                      <a:pt x="61" y="36"/>
                      <a:pt x="77" y="38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7" name="Google Shape;2827;p34"/>
              <p:cNvSpPr/>
              <p:nvPr/>
            </p:nvSpPr>
            <p:spPr>
              <a:xfrm>
                <a:off x="687050" y="1538300"/>
                <a:ext cx="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9" y="0"/>
                    </a:moveTo>
                    <a:lnTo>
                      <a:pt x="0" y="7"/>
                    </a:lnTo>
                    <a:lnTo>
                      <a:pt x="9" y="3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8" name="Google Shape;2828;p34"/>
              <p:cNvSpPr/>
              <p:nvPr/>
            </p:nvSpPr>
            <p:spPr>
              <a:xfrm>
                <a:off x="688025" y="1537425"/>
                <a:ext cx="8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50" extrusionOk="0">
                    <a:moveTo>
                      <a:pt x="19" y="0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33" y="12"/>
                    </a:lnTo>
                    <a:lnTo>
                      <a:pt x="33" y="12"/>
                    </a:lnTo>
                    <a:cubicBezTo>
                      <a:pt x="32" y="13"/>
                      <a:pt x="30" y="13"/>
                      <a:pt x="28" y="13"/>
                    </a:cubicBezTo>
                    <a:cubicBezTo>
                      <a:pt x="23" y="13"/>
                      <a:pt x="17" y="1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29" name="Google Shape;2829;p34"/>
              <p:cNvSpPr/>
              <p:nvPr/>
            </p:nvSpPr>
            <p:spPr>
              <a:xfrm>
                <a:off x="645900" y="1492575"/>
                <a:ext cx="3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3" extrusionOk="0">
                    <a:moveTo>
                      <a:pt x="5" y="0"/>
                    </a:moveTo>
                    <a:lnTo>
                      <a:pt x="0" y="12"/>
                    </a:lnTo>
                    <a:cubicBezTo>
                      <a:pt x="0" y="28"/>
                      <a:pt x="5" y="28"/>
                      <a:pt x="14" y="3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0" name="Google Shape;2830;p34"/>
              <p:cNvSpPr/>
              <p:nvPr/>
            </p:nvSpPr>
            <p:spPr>
              <a:xfrm>
                <a:off x="652200" y="1495625"/>
                <a:ext cx="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5" extrusionOk="0">
                    <a:moveTo>
                      <a:pt x="12" y="1"/>
                    </a:moveTo>
                    <a:lnTo>
                      <a:pt x="1" y="45"/>
                    </a:lnTo>
                    <a:lnTo>
                      <a:pt x="17" y="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1" name="Google Shape;2831;p34"/>
              <p:cNvSpPr/>
              <p:nvPr/>
            </p:nvSpPr>
            <p:spPr>
              <a:xfrm>
                <a:off x="657825" y="1496725"/>
                <a:ext cx="8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6" y="4"/>
                      <a:pt x="8" y="4"/>
                    </a:cubicBezTo>
                    <a:lnTo>
                      <a:pt x="8" y="4"/>
                    </a:lnTo>
                    <a:cubicBezTo>
                      <a:pt x="7" y="3"/>
                      <a:pt x="4" y="1"/>
                      <a:pt x="1" y="1"/>
                    </a:cubicBezTo>
                    <a:close/>
                    <a:moveTo>
                      <a:pt x="8" y="4"/>
                    </a:moveTo>
                    <a:cubicBezTo>
                      <a:pt x="17" y="12"/>
                      <a:pt x="13" y="31"/>
                      <a:pt x="18" y="31"/>
                    </a:cubicBezTo>
                    <a:cubicBezTo>
                      <a:pt x="20" y="31"/>
                      <a:pt x="24" y="26"/>
                      <a:pt x="33" y="10"/>
                    </a:cubicBezTo>
                    <a:cubicBezTo>
                      <a:pt x="26" y="5"/>
                      <a:pt x="17" y="6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2" name="Google Shape;2832;p34"/>
              <p:cNvSpPr/>
              <p:nvPr/>
            </p:nvSpPr>
            <p:spPr>
              <a:xfrm>
                <a:off x="687900" y="1539000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24" y="1"/>
                    </a:moveTo>
                    <a:cubicBezTo>
                      <a:pt x="24" y="1"/>
                      <a:pt x="24" y="1"/>
                      <a:pt x="24" y="2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15" y="1"/>
                      <a:pt x="5" y="28"/>
                      <a:pt x="1" y="32"/>
                    </a:cubicBezTo>
                    <a:cubicBezTo>
                      <a:pt x="17" y="3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3" name="Google Shape;2833;p34"/>
              <p:cNvSpPr/>
              <p:nvPr/>
            </p:nvSpPr>
            <p:spPr>
              <a:xfrm>
                <a:off x="692250" y="1538175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lnTo>
                      <a:pt x="8" y="12"/>
                    </a:lnTo>
                    <a:lnTo>
                      <a:pt x="1" y="2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4" name="Google Shape;2834;p34"/>
              <p:cNvSpPr/>
              <p:nvPr/>
            </p:nvSpPr>
            <p:spPr>
              <a:xfrm>
                <a:off x="693250" y="1538350"/>
                <a:ext cx="227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45" extrusionOk="0">
                    <a:moveTo>
                      <a:pt x="26" y="0"/>
                    </a:moveTo>
                    <a:lnTo>
                      <a:pt x="0" y="40"/>
                    </a:lnTo>
                    <a:cubicBezTo>
                      <a:pt x="2" y="40"/>
                      <a:pt x="4" y="40"/>
                      <a:pt x="7" y="40"/>
                    </a:cubicBezTo>
                    <a:cubicBezTo>
                      <a:pt x="24" y="40"/>
                      <a:pt x="45" y="35"/>
                      <a:pt x="62" y="35"/>
                    </a:cubicBezTo>
                    <a:cubicBezTo>
                      <a:pt x="74" y="35"/>
                      <a:pt x="83" y="38"/>
                      <a:pt x="88" y="44"/>
                    </a:cubicBezTo>
                    <a:cubicBezTo>
                      <a:pt x="91" y="22"/>
                      <a:pt x="84" y="16"/>
                      <a:pt x="74" y="16"/>
                    </a:cubicBezTo>
                    <a:cubicBezTo>
                      <a:pt x="64" y="16"/>
                      <a:pt x="50" y="22"/>
                      <a:pt x="40" y="22"/>
                    </a:cubicBezTo>
                    <a:cubicBezTo>
                      <a:pt x="34" y="22"/>
                      <a:pt x="29" y="20"/>
                      <a:pt x="26" y="14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5" name="Google Shape;2835;p34"/>
              <p:cNvSpPr/>
              <p:nvPr/>
            </p:nvSpPr>
            <p:spPr>
              <a:xfrm>
                <a:off x="695800" y="1542475"/>
                <a:ext cx="5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22" y="1"/>
                    </a:moveTo>
                    <a:cubicBezTo>
                      <a:pt x="22" y="1"/>
                      <a:pt x="21" y="1"/>
                      <a:pt x="21" y="1"/>
                    </a:cubicBez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cubicBezTo>
                      <a:pt x="19" y="2"/>
                      <a:pt x="13" y="4"/>
                      <a:pt x="0" y="5"/>
                    </a:cubicBezTo>
                    <a:lnTo>
                      <a:pt x="0" y="12"/>
                    </a:lnTo>
                    <a:cubicBezTo>
                      <a:pt x="5" y="12"/>
                      <a:pt x="9" y="14"/>
                      <a:pt x="14" y="16"/>
                    </a:cubicBezTo>
                    <a:cubicBezTo>
                      <a:pt x="15" y="7"/>
                      <a:pt x="19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6" name="Google Shape;2836;p34"/>
              <p:cNvSpPr/>
              <p:nvPr/>
            </p:nvSpPr>
            <p:spPr>
              <a:xfrm>
                <a:off x="695625" y="1542750"/>
                <a:ext cx="2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8" y="0"/>
                    </a:moveTo>
                    <a:cubicBezTo>
                      <a:pt x="1" y="0"/>
                      <a:pt x="5" y="9"/>
                      <a:pt x="8" y="9"/>
                    </a:cubicBezTo>
                    <a:cubicBezTo>
                      <a:pt x="9" y="9"/>
                      <a:pt x="10" y="7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7" name="Google Shape;2837;p34"/>
              <p:cNvSpPr/>
              <p:nvPr/>
            </p:nvSpPr>
            <p:spPr>
              <a:xfrm>
                <a:off x="696950" y="15428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24" y="0"/>
                    </a:moveTo>
                    <a:lnTo>
                      <a:pt x="0" y="14"/>
                    </a:lnTo>
                    <a:cubicBezTo>
                      <a:pt x="0" y="28"/>
                      <a:pt x="17" y="35"/>
                      <a:pt x="7" y="42"/>
                    </a:cubicBezTo>
                    <a:cubicBezTo>
                      <a:pt x="28" y="37"/>
                      <a:pt x="28" y="23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8" name="Google Shape;2838;p34"/>
              <p:cNvSpPr/>
              <p:nvPr/>
            </p:nvSpPr>
            <p:spPr>
              <a:xfrm>
                <a:off x="697925" y="15419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2" y="0"/>
                    </a:moveTo>
                    <a:lnTo>
                      <a:pt x="1" y="7"/>
                    </a:lnTo>
                    <a:cubicBezTo>
                      <a:pt x="1" y="9"/>
                      <a:pt x="1" y="11"/>
                      <a:pt x="3" y="11"/>
                    </a:cubicBezTo>
                    <a:cubicBezTo>
                      <a:pt x="4" y="11"/>
                      <a:pt x="7" y="8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39" name="Google Shape;2839;p34"/>
              <p:cNvSpPr/>
              <p:nvPr/>
            </p:nvSpPr>
            <p:spPr>
              <a:xfrm>
                <a:off x="697350" y="1541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24" y="1"/>
                    </a:moveTo>
                    <a:cubicBezTo>
                      <a:pt x="23" y="1"/>
                      <a:pt x="20" y="5"/>
                      <a:pt x="15" y="17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5" y="12"/>
                      <a:pt x="9" y="20"/>
                      <a:pt x="1" y="27"/>
                    </a:cubicBezTo>
                    <a:lnTo>
                      <a:pt x="24" y="15"/>
                    </a:lnTo>
                    <a:cubicBezTo>
                      <a:pt x="24" y="1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0" name="Google Shape;2840;p34"/>
              <p:cNvSpPr/>
              <p:nvPr/>
            </p:nvSpPr>
            <p:spPr>
              <a:xfrm>
                <a:off x="696200" y="1541125"/>
                <a:ext cx="10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1" extrusionOk="0">
                    <a:moveTo>
                      <a:pt x="42" y="1"/>
                    </a:moveTo>
                    <a:cubicBezTo>
                      <a:pt x="7" y="1"/>
                      <a:pt x="0" y="40"/>
                      <a:pt x="37" y="40"/>
                    </a:cubicBezTo>
                    <a:cubicBezTo>
                      <a:pt x="30" y="24"/>
                      <a:pt x="19" y="15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1" name="Google Shape;2841;p34"/>
              <p:cNvSpPr/>
              <p:nvPr/>
            </p:nvSpPr>
            <p:spPr>
              <a:xfrm>
                <a:off x="695450" y="153760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6" y="0"/>
                    </a:moveTo>
                    <a:lnTo>
                      <a:pt x="0" y="17"/>
                    </a:lnTo>
                    <a:cubicBezTo>
                      <a:pt x="1" y="16"/>
                      <a:pt x="2" y="15"/>
                      <a:pt x="3" y="15"/>
                    </a:cubicBezTo>
                    <a:cubicBezTo>
                      <a:pt x="9" y="15"/>
                      <a:pt x="15" y="26"/>
                      <a:pt x="19" y="26"/>
                    </a:cubicBezTo>
                    <a:cubicBezTo>
                      <a:pt x="21" y="26"/>
                      <a:pt x="22" y="25"/>
                      <a:pt x="23" y="2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2" name="Google Shape;2842;p34"/>
              <p:cNvSpPr/>
              <p:nvPr/>
            </p:nvSpPr>
            <p:spPr>
              <a:xfrm>
                <a:off x="699900" y="1542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1"/>
                    </a:moveTo>
                    <a:lnTo>
                      <a:pt x="1" y="12"/>
                    </a:lnTo>
                    <a:cubicBezTo>
                      <a:pt x="5" y="22"/>
                      <a:pt x="14" y="29"/>
                      <a:pt x="15" y="42"/>
                    </a:cubicBezTo>
                    <a:lnTo>
                      <a:pt x="15" y="42"/>
                    </a:lnTo>
                    <a:cubicBezTo>
                      <a:pt x="15" y="28"/>
                      <a:pt x="17" y="15"/>
                      <a:pt x="17" y="1"/>
                    </a:cubicBezTo>
                    <a:close/>
                    <a:moveTo>
                      <a:pt x="15" y="42"/>
                    </a:moveTo>
                    <a:cubicBezTo>
                      <a:pt x="15" y="44"/>
                      <a:pt x="15" y="47"/>
                      <a:pt x="15" y="50"/>
                    </a:cubicBezTo>
                    <a:cubicBezTo>
                      <a:pt x="15" y="47"/>
                      <a:pt x="15" y="44"/>
                      <a:pt x="15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3" name="Google Shape;2843;p34"/>
              <p:cNvSpPr/>
              <p:nvPr/>
            </p:nvSpPr>
            <p:spPr>
              <a:xfrm>
                <a:off x="700300" y="1542550"/>
                <a:ext cx="6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8" extrusionOk="0">
                    <a:moveTo>
                      <a:pt x="18" y="0"/>
                    </a:moveTo>
                    <a:cubicBezTo>
                      <a:pt x="6" y="0"/>
                      <a:pt x="3" y="8"/>
                      <a:pt x="1" y="18"/>
                    </a:cubicBezTo>
                    <a:lnTo>
                      <a:pt x="26" y="2"/>
                    </a:lnTo>
                    <a:cubicBezTo>
                      <a:pt x="23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4" name="Google Shape;2844;p34"/>
              <p:cNvSpPr/>
              <p:nvPr/>
            </p:nvSpPr>
            <p:spPr>
              <a:xfrm>
                <a:off x="697650" y="1540425"/>
                <a:ext cx="12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6" extrusionOk="0">
                    <a:moveTo>
                      <a:pt x="42" y="1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49" y="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5" name="Google Shape;2845;p34"/>
              <p:cNvSpPr/>
              <p:nvPr/>
            </p:nvSpPr>
            <p:spPr>
              <a:xfrm>
                <a:off x="701825" y="1544250"/>
                <a:ext cx="7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41" extrusionOk="0">
                    <a:moveTo>
                      <a:pt x="28" y="1"/>
                    </a:moveTo>
                    <a:lnTo>
                      <a:pt x="16" y="15"/>
                    </a:lnTo>
                    <a:lnTo>
                      <a:pt x="0" y="4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6" name="Google Shape;2846;p34"/>
              <p:cNvSpPr/>
              <p:nvPr/>
            </p:nvSpPr>
            <p:spPr>
              <a:xfrm>
                <a:off x="703325" y="1544675"/>
                <a:ext cx="1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21"/>
                      <a:pt x="19" y="40"/>
                      <a:pt x="7" y="53"/>
                    </a:cubicBezTo>
                    <a:cubicBezTo>
                      <a:pt x="24" y="51"/>
                      <a:pt x="38" y="33"/>
                      <a:pt x="51" y="16"/>
                    </a:cubicBezTo>
                    <a:lnTo>
                      <a:pt x="51" y="16"/>
                    </a:lnTo>
                    <a:cubicBezTo>
                      <a:pt x="47" y="19"/>
                      <a:pt x="43" y="21"/>
                      <a:pt x="38" y="21"/>
                    </a:cubicBezTo>
                    <a:cubicBezTo>
                      <a:pt x="30" y="21"/>
                      <a:pt x="21" y="14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7" name="Google Shape;2847;p34"/>
              <p:cNvSpPr/>
              <p:nvPr/>
            </p:nvSpPr>
            <p:spPr>
              <a:xfrm>
                <a:off x="704600" y="1544425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4" y="8"/>
                      <a:pt x="7" y="17"/>
                      <a:pt x="0" y="26"/>
                    </a:cubicBezTo>
                    <a:cubicBezTo>
                      <a:pt x="10" y="19"/>
                      <a:pt x="17" y="10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8" name="Google Shape;2848;p34"/>
              <p:cNvSpPr/>
              <p:nvPr/>
            </p:nvSpPr>
            <p:spPr>
              <a:xfrm>
                <a:off x="701700" y="1542875"/>
                <a:ext cx="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8" extrusionOk="0">
                    <a:moveTo>
                      <a:pt x="3" y="0"/>
                    </a:moveTo>
                    <a:cubicBezTo>
                      <a:pt x="1" y="14"/>
                      <a:pt x="5" y="26"/>
                      <a:pt x="12" y="37"/>
                    </a:cubicBezTo>
                    <a:lnTo>
                      <a:pt x="10" y="3"/>
                    </a:lnTo>
                    <a:cubicBezTo>
                      <a:pt x="7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49" name="Google Shape;2849;p34"/>
              <p:cNvSpPr/>
              <p:nvPr/>
            </p:nvSpPr>
            <p:spPr>
              <a:xfrm>
                <a:off x="701925" y="154292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1" y="1"/>
                    </a:moveTo>
                    <a:lnTo>
                      <a:pt x="19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0" name="Google Shape;2850;p34"/>
              <p:cNvSpPr/>
              <p:nvPr/>
            </p:nvSpPr>
            <p:spPr>
              <a:xfrm>
                <a:off x="701700" y="15428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cubicBezTo>
                      <a:pt x="2" y="1"/>
                      <a:pt x="2" y="1"/>
                      <a:pt x="1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1" name="Google Shape;2851;p34"/>
              <p:cNvSpPr/>
              <p:nvPr/>
            </p:nvSpPr>
            <p:spPr>
              <a:xfrm>
                <a:off x="699800" y="1539850"/>
                <a:ext cx="110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66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4" y="21"/>
                      <a:pt x="25" y="41"/>
                      <a:pt x="3" y="63"/>
                    </a:cubicBezTo>
                    <a:lnTo>
                      <a:pt x="3" y="63"/>
                    </a:lnTo>
                    <a:cubicBezTo>
                      <a:pt x="19" y="48"/>
                      <a:pt x="43" y="34"/>
                      <a:pt x="28" y="1"/>
                    </a:cubicBezTo>
                    <a:close/>
                    <a:moveTo>
                      <a:pt x="3" y="63"/>
                    </a:moveTo>
                    <a:cubicBezTo>
                      <a:pt x="2" y="64"/>
                      <a:pt x="1" y="65"/>
                      <a:pt x="0" y="66"/>
                    </a:cubicBezTo>
                    <a:cubicBezTo>
                      <a:pt x="1" y="65"/>
                      <a:pt x="2" y="64"/>
                      <a:pt x="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2" name="Google Shape;2852;p34"/>
              <p:cNvSpPr/>
              <p:nvPr/>
            </p:nvSpPr>
            <p:spPr>
              <a:xfrm>
                <a:off x="701000" y="15414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5" y="10"/>
                      <a:pt x="8" y="24"/>
                      <a:pt x="1" y="33"/>
                    </a:cubicBezTo>
                    <a:lnTo>
                      <a:pt x="29" y="1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3" name="Google Shape;2853;p34"/>
              <p:cNvSpPr/>
              <p:nvPr/>
            </p:nvSpPr>
            <p:spPr>
              <a:xfrm>
                <a:off x="701650" y="1541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14" y="0"/>
                    </a:moveTo>
                    <a:lnTo>
                      <a:pt x="0" y="7"/>
                    </a:lnTo>
                    <a:lnTo>
                      <a:pt x="9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4" name="Google Shape;2854;p34"/>
              <p:cNvSpPr/>
              <p:nvPr/>
            </p:nvSpPr>
            <p:spPr>
              <a:xfrm>
                <a:off x="703950" y="1542875"/>
                <a:ext cx="1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29" extrusionOk="0">
                    <a:moveTo>
                      <a:pt x="13" y="0"/>
                    </a:moveTo>
                    <a:cubicBezTo>
                      <a:pt x="8" y="10"/>
                      <a:pt x="1" y="28"/>
                      <a:pt x="15" y="28"/>
                    </a:cubicBezTo>
                    <a:cubicBezTo>
                      <a:pt x="21" y="20"/>
                      <a:pt x="32" y="14"/>
                      <a:pt x="43" y="14"/>
                    </a:cubicBezTo>
                    <a:cubicBezTo>
                      <a:pt x="44" y="14"/>
                      <a:pt x="46" y="14"/>
                      <a:pt x="47" y="14"/>
                    </a:cubicBezTo>
                    <a:cubicBezTo>
                      <a:pt x="38" y="5"/>
                      <a:pt x="24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5" name="Google Shape;2855;p34"/>
              <p:cNvSpPr/>
              <p:nvPr/>
            </p:nvSpPr>
            <p:spPr>
              <a:xfrm>
                <a:off x="703150" y="15430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2"/>
                      <a:pt x="1" y="4"/>
                    </a:cubicBezTo>
                    <a:lnTo>
                      <a:pt x="3" y="4"/>
                    </a:ln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6" name="Google Shape;2856;p34"/>
              <p:cNvSpPr/>
              <p:nvPr/>
            </p:nvSpPr>
            <p:spPr>
              <a:xfrm>
                <a:off x="708025" y="154327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" y="5"/>
                    </a:ln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7" name="Google Shape;2857;p34"/>
              <p:cNvSpPr/>
              <p:nvPr/>
            </p:nvSpPr>
            <p:spPr>
              <a:xfrm>
                <a:off x="703675" y="1542600"/>
                <a:ext cx="6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" extrusionOk="0">
                    <a:moveTo>
                      <a:pt x="15" y="0"/>
                    </a:moveTo>
                    <a:cubicBezTo>
                      <a:pt x="10" y="0"/>
                      <a:pt x="5" y="7"/>
                      <a:pt x="0" y="14"/>
                    </a:cubicBezTo>
                    <a:cubicBezTo>
                      <a:pt x="5" y="12"/>
                      <a:pt x="10" y="10"/>
                      <a:pt x="16" y="10"/>
                    </a:cubicBezTo>
                    <a:cubicBezTo>
                      <a:pt x="18" y="10"/>
                      <a:pt x="21" y="11"/>
                      <a:pt x="24" y="11"/>
                    </a:cubicBezTo>
                    <a:cubicBezTo>
                      <a:pt x="24" y="6"/>
                      <a:pt x="25" y="3"/>
                      <a:pt x="24" y="3"/>
                    </a:cubicBezTo>
                    <a:cubicBezTo>
                      <a:pt x="23" y="3"/>
                      <a:pt x="22" y="4"/>
                      <a:pt x="21" y="4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8" name="Google Shape;2858;p34"/>
              <p:cNvSpPr/>
              <p:nvPr/>
            </p:nvSpPr>
            <p:spPr>
              <a:xfrm>
                <a:off x="705650" y="1543625"/>
                <a:ext cx="4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0"/>
                      <a:pt x="9" y="24"/>
                      <a:pt x="14" y="24"/>
                    </a:cubicBezTo>
                    <a:cubicBezTo>
                      <a:pt x="15" y="24"/>
                      <a:pt x="16" y="23"/>
                      <a:pt x="16" y="21"/>
                    </a:cubicBezTo>
                    <a:cubicBezTo>
                      <a:pt x="12" y="14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59" name="Google Shape;2859;p34"/>
              <p:cNvSpPr/>
              <p:nvPr/>
            </p:nvSpPr>
            <p:spPr>
              <a:xfrm>
                <a:off x="703200" y="1543400"/>
                <a:ext cx="1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0"/>
                    </a:moveTo>
                    <a:lnTo>
                      <a:pt x="1" y="2"/>
                    </a:lnTo>
                    <a:cubicBezTo>
                      <a:pt x="2" y="5"/>
                      <a:pt x="2" y="7"/>
                      <a:pt x="3" y="7"/>
                    </a:cubicBezTo>
                    <a:cubicBezTo>
                      <a:pt x="3" y="7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0" name="Google Shape;2860;p34"/>
              <p:cNvSpPr/>
              <p:nvPr/>
            </p:nvSpPr>
            <p:spPr>
              <a:xfrm>
                <a:off x="703200" y="1542925"/>
                <a:ext cx="5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"/>
                    </a:moveTo>
                    <a:cubicBezTo>
                      <a:pt x="12" y="3"/>
                      <a:pt x="8" y="5"/>
                      <a:pt x="1" y="10"/>
                    </a:cubicBezTo>
                    <a:cubicBezTo>
                      <a:pt x="1" y="12"/>
                      <a:pt x="1" y="14"/>
                      <a:pt x="3" y="19"/>
                    </a:cubicBezTo>
                    <a:cubicBezTo>
                      <a:pt x="10" y="12"/>
                      <a:pt x="15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1" name="Google Shape;2861;p34"/>
              <p:cNvSpPr/>
              <p:nvPr/>
            </p:nvSpPr>
            <p:spPr>
              <a:xfrm>
                <a:off x="707500" y="1538000"/>
                <a:ext cx="22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1" h="212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4" y="22"/>
                      <a:pt x="52" y="42"/>
                      <a:pt x="39" y="42"/>
                    </a:cubicBezTo>
                    <a:cubicBezTo>
                      <a:pt x="33" y="42"/>
                      <a:pt x="27" y="37"/>
                      <a:pt x="21" y="26"/>
                    </a:cubicBezTo>
                    <a:cubicBezTo>
                      <a:pt x="0" y="47"/>
                      <a:pt x="5" y="151"/>
                      <a:pt x="21" y="211"/>
                    </a:cubicBezTo>
                    <a:cubicBezTo>
                      <a:pt x="21" y="193"/>
                      <a:pt x="31" y="177"/>
                      <a:pt x="44" y="167"/>
                    </a:cubicBezTo>
                    <a:cubicBezTo>
                      <a:pt x="37" y="149"/>
                      <a:pt x="0" y="126"/>
                      <a:pt x="19" y="98"/>
                    </a:cubicBezTo>
                    <a:cubicBezTo>
                      <a:pt x="25" y="94"/>
                      <a:pt x="30" y="93"/>
                      <a:pt x="34" y="93"/>
                    </a:cubicBezTo>
                    <a:cubicBezTo>
                      <a:pt x="47" y="93"/>
                      <a:pt x="45" y="113"/>
                      <a:pt x="54" y="126"/>
                    </a:cubicBezTo>
                    <a:cubicBezTo>
                      <a:pt x="44" y="86"/>
                      <a:pt x="91" y="68"/>
                      <a:pt x="84" y="12"/>
                    </a:cubicBezTo>
                    <a:lnTo>
                      <a:pt x="84" y="12"/>
                    </a:lnTo>
                    <a:lnTo>
                      <a:pt x="63" y="33"/>
                    </a:lnTo>
                    <a:cubicBezTo>
                      <a:pt x="63" y="24"/>
                      <a:pt x="70" y="10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2" name="Google Shape;2862;p34"/>
              <p:cNvSpPr/>
              <p:nvPr/>
            </p:nvSpPr>
            <p:spPr>
              <a:xfrm>
                <a:off x="706750" y="1543100"/>
                <a:ext cx="12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2"/>
                      <a:pt x="16" y="24"/>
                      <a:pt x="28" y="49"/>
                    </a:cubicBezTo>
                    <a:cubicBezTo>
                      <a:pt x="40" y="40"/>
                      <a:pt x="47" y="26"/>
                      <a:pt x="49" y="12"/>
                    </a:cubicBezTo>
                    <a:lnTo>
                      <a:pt x="7" y="5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3" name="Google Shape;2863;p34"/>
              <p:cNvSpPr/>
              <p:nvPr/>
            </p:nvSpPr>
            <p:spPr>
              <a:xfrm>
                <a:off x="705125" y="1541025"/>
                <a:ext cx="1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07" extrusionOk="0">
                    <a:moveTo>
                      <a:pt x="24" y="86"/>
                    </a:moveTo>
                    <a:lnTo>
                      <a:pt x="24" y="86"/>
                    </a:lnTo>
                    <a:cubicBezTo>
                      <a:pt x="35" y="93"/>
                      <a:pt x="24" y="95"/>
                      <a:pt x="21" y="97"/>
                    </a:cubicBezTo>
                    <a:lnTo>
                      <a:pt x="21" y="102"/>
                    </a:lnTo>
                    <a:cubicBezTo>
                      <a:pt x="19" y="99"/>
                      <a:pt x="19" y="97"/>
                      <a:pt x="20" y="97"/>
                    </a:cubicBezTo>
                    <a:cubicBezTo>
                      <a:pt x="20" y="97"/>
                      <a:pt x="21" y="97"/>
                      <a:pt x="21" y="97"/>
                    </a:cubicBezTo>
                    <a:cubicBezTo>
                      <a:pt x="21" y="93"/>
                      <a:pt x="24" y="90"/>
                      <a:pt x="24" y="86"/>
                    </a:cubicBezTo>
                    <a:close/>
                    <a:moveTo>
                      <a:pt x="49" y="0"/>
                    </a:moveTo>
                    <a:cubicBezTo>
                      <a:pt x="24" y="0"/>
                      <a:pt x="28" y="28"/>
                      <a:pt x="12" y="42"/>
                    </a:cubicBezTo>
                    <a:cubicBezTo>
                      <a:pt x="16" y="41"/>
                      <a:pt x="19" y="41"/>
                      <a:pt x="21" y="41"/>
                    </a:cubicBezTo>
                    <a:cubicBezTo>
                      <a:pt x="44" y="41"/>
                      <a:pt x="1" y="60"/>
                      <a:pt x="26" y="81"/>
                    </a:cubicBezTo>
                    <a:cubicBezTo>
                      <a:pt x="19" y="86"/>
                      <a:pt x="10" y="88"/>
                      <a:pt x="0" y="88"/>
                    </a:cubicBezTo>
                    <a:cubicBezTo>
                      <a:pt x="10" y="93"/>
                      <a:pt x="17" y="100"/>
                      <a:pt x="21" y="107"/>
                    </a:cubicBezTo>
                    <a:lnTo>
                      <a:pt x="21" y="104"/>
                    </a:lnTo>
                    <a:lnTo>
                      <a:pt x="65" y="88"/>
                    </a:lnTo>
                    <a:cubicBezTo>
                      <a:pt x="57" y="85"/>
                      <a:pt x="48" y="83"/>
                      <a:pt x="40" y="83"/>
                    </a:cubicBezTo>
                    <a:cubicBezTo>
                      <a:pt x="35" y="83"/>
                      <a:pt x="30" y="84"/>
                      <a:pt x="26" y="86"/>
                    </a:cubicBezTo>
                    <a:cubicBezTo>
                      <a:pt x="35" y="51"/>
                      <a:pt x="58" y="39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4" name="Google Shape;2864;p34"/>
              <p:cNvSpPr/>
              <p:nvPr/>
            </p:nvSpPr>
            <p:spPr>
              <a:xfrm>
                <a:off x="701400" y="1538175"/>
                <a:ext cx="1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1" y="0"/>
                    </a:moveTo>
                    <a:cubicBezTo>
                      <a:pt x="1" y="3"/>
                      <a:pt x="1" y="5"/>
                      <a:pt x="1" y="10"/>
                    </a:cubicBezTo>
                    <a:cubicBezTo>
                      <a:pt x="3" y="5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5" name="Google Shape;2865;p34"/>
              <p:cNvSpPr/>
              <p:nvPr/>
            </p:nvSpPr>
            <p:spPr>
              <a:xfrm>
                <a:off x="700775" y="1538400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26" y="1"/>
                    </a:moveTo>
                    <a:lnTo>
                      <a:pt x="26" y="1"/>
                    </a:lnTo>
                    <a:cubicBezTo>
                      <a:pt x="19" y="8"/>
                      <a:pt x="0" y="19"/>
                      <a:pt x="14" y="40"/>
                    </a:cubicBezTo>
                    <a:lnTo>
                      <a:pt x="19" y="36"/>
                    </a:lnTo>
                    <a:cubicBezTo>
                      <a:pt x="31" y="54"/>
                      <a:pt x="40" y="77"/>
                      <a:pt x="40" y="100"/>
                    </a:cubicBezTo>
                    <a:cubicBezTo>
                      <a:pt x="42" y="70"/>
                      <a:pt x="40" y="42"/>
                      <a:pt x="38" y="15"/>
                    </a:cubicBezTo>
                    <a:cubicBezTo>
                      <a:pt x="34" y="19"/>
                      <a:pt x="30" y="27"/>
                      <a:pt x="23" y="27"/>
                    </a:cubicBezTo>
                    <a:cubicBezTo>
                      <a:pt x="22" y="27"/>
                      <a:pt x="20" y="27"/>
                      <a:pt x="19" y="26"/>
                    </a:cubicBezTo>
                    <a:cubicBezTo>
                      <a:pt x="14" y="15"/>
                      <a:pt x="24" y="10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6" name="Google Shape;2866;p34"/>
              <p:cNvSpPr/>
              <p:nvPr/>
            </p:nvSpPr>
            <p:spPr>
              <a:xfrm>
                <a:off x="703675" y="1539675"/>
                <a:ext cx="9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 extrusionOk="0">
                    <a:moveTo>
                      <a:pt x="24" y="1"/>
                    </a:moveTo>
                    <a:lnTo>
                      <a:pt x="21" y="19"/>
                    </a:lnTo>
                    <a:cubicBezTo>
                      <a:pt x="18" y="17"/>
                      <a:pt x="16" y="16"/>
                      <a:pt x="14" y="16"/>
                    </a:cubicBezTo>
                    <a:cubicBezTo>
                      <a:pt x="5" y="16"/>
                      <a:pt x="4" y="34"/>
                      <a:pt x="0" y="45"/>
                    </a:cubicBezTo>
                    <a:lnTo>
                      <a:pt x="35" y="3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7" name="Google Shape;2867;p34"/>
              <p:cNvSpPr/>
              <p:nvPr/>
            </p:nvSpPr>
            <p:spPr>
              <a:xfrm>
                <a:off x="707950" y="1543500"/>
                <a:ext cx="6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" extrusionOk="0">
                    <a:moveTo>
                      <a:pt x="24" y="1"/>
                    </a:moveTo>
                    <a:lnTo>
                      <a:pt x="8" y="15"/>
                    </a:lnTo>
                    <a:lnTo>
                      <a:pt x="1" y="49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8" name="Google Shape;2868;p34"/>
              <p:cNvSpPr/>
              <p:nvPr/>
            </p:nvSpPr>
            <p:spPr>
              <a:xfrm>
                <a:off x="709225" y="1543800"/>
                <a:ext cx="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" extrusionOk="0">
                    <a:moveTo>
                      <a:pt x="3" y="0"/>
                    </a:moveTo>
                    <a:lnTo>
                      <a:pt x="1" y="31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69" name="Google Shape;2869;p34"/>
              <p:cNvSpPr/>
              <p:nvPr/>
            </p:nvSpPr>
            <p:spPr>
              <a:xfrm>
                <a:off x="763250" y="15511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7" y="1"/>
                    </a:moveTo>
                    <a:lnTo>
                      <a:pt x="1" y="5"/>
                    </a:lnTo>
                    <a:cubicBezTo>
                      <a:pt x="10" y="5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0" name="Google Shape;2870;p34"/>
              <p:cNvSpPr/>
              <p:nvPr/>
            </p:nvSpPr>
            <p:spPr>
              <a:xfrm>
                <a:off x="733875" y="1542000"/>
                <a:ext cx="4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23"/>
                      <a:pt x="9" y="55"/>
                      <a:pt x="13" y="55"/>
                    </a:cubicBezTo>
                    <a:cubicBezTo>
                      <a:pt x="14" y="55"/>
                      <a:pt x="15" y="51"/>
                      <a:pt x="16" y="42"/>
                    </a:cubicBezTo>
                    <a:lnTo>
                      <a:pt x="19" y="7"/>
                    </a:lnTo>
                    <a:lnTo>
                      <a:pt x="19" y="7"/>
                    </a:lnTo>
                    <a:cubicBezTo>
                      <a:pt x="16" y="9"/>
                      <a:pt x="13" y="10"/>
                      <a:pt x="10" y="10"/>
                    </a:cubicBezTo>
                    <a:cubicBezTo>
                      <a:pt x="5" y="10"/>
                      <a:pt x="2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1" name="Google Shape;2871;p34"/>
              <p:cNvSpPr/>
              <p:nvPr/>
            </p:nvSpPr>
            <p:spPr>
              <a:xfrm>
                <a:off x="749975" y="15427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0"/>
                    </a:moveTo>
                    <a:lnTo>
                      <a:pt x="1" y="21"/>
                    </a:lnTo>
                    <a:lnTo>
                      <a:pt x="1" y="21"/>
                    </a:lnTo>
                    <a:lnTo>
                      <a:pt x="26" y="12"/>
                    </a:lnTo>
                    <a:cubicBezTo>
                      <a:pt x="26" y="7"/>
                      <a:pt x="28" y="5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2" name="Google Shape;2872;p34"/>
              <p:cNvSpPr/>
              <p:nvPr/>
            </p:nvSpPr>
            <p:spPr>
              <a:xfrm>
                <a:off x="768000" y="1562125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29" y="1"/>
                    </a:moveTo>
                    <a:cubicBezTo>
                      <a:pt x="21" y="1"/>
                      <a:pt x="11" y="5"/>
                      <a:pt x="1" y="5"/>
                    </a:cubicBezTo>
                    <a:lnTo>
                      <a:pt x="40" y="12"/>
                    </a:lnTo>
                    <a:cubicBezTo>
                      <a:pt x="39" y="3"/>
                      <a:pt x="35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3" name="Google Shape;2873;p34"/>
              <p:cNvSpPr/>
              <p:nvPr/>
            </p:nvSpPr>
            <p:spPr>
              <a:xfrm>
                <a:off x="720925" y="1542050"/>
                <a:ext cx="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7" extrusionOk="0">
                    <a:moveTo>
                      <a:pt x="5" y="0"/>
                    </a:moveTo>
                    <a:cubicBezTo>
                      <a:pt x="2" y="0"/>
                      <a:pt x="0" y="3"/>
                      <a:pt x="1" y="12"/>
                    </a:cubicBezTo>
                    <a:cubicBezTo>
                      <a:pt x="10" y="22"/>
                      <a:pt x="24" y="26"/>
                      <a:pt x="38" y="26"/>
                    </a:cubicBezTo>
                    <a:cubicBezTo>
                      <a:pt x="24" y="15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4" name="Google Shape;2874;p34"/>
              <p:cNvSpPr/>
              <p:nvPr/>
            </p:nvSpPr>
            <p:spPr>
              <a:xfrm>
                <a:off x="755125" y="1555700"/>
                <a:ext cx="6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6" extrusionOk="0">
                    <a:moveTo>
                      <a:pt x="18" y="1"/>
                    </a:moveTo>
                    <a:cubicBezTo>
                      <a:pt x="12" y="1"/>
                      <a:pt x="6" y="3"/>
                      <a:pt x="1" y="4"/>
                    </a:cubicBezTo>
                    <a:cubicBezTo>
                      <a:pt x="4" y="5"/>
                      <a:pt x="7" y="6"/>
                      <a:pt x="10" y="6"/>
                    </a:cubicBezTo>
                    <a:cubicBezTo>
                      <a:pt x="15" y="6"/>
                      <a:pt x="20" y="5"/>
                      <a:pt x="24" y="2"/>
                    </a:cubicBezTo>
                    <a:cubicBezTo>
                      <a:pt x="22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5" name="Google Shape;2875;p34"/>
              <p:cNvSpPr/>
              <p:nvPr/>
            </p:nvSpPr>
            <p:spPr>
              <a:xfrm>
                <a:off x="721875" y="1542400"/>
                <a:ext cx="7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5" extrusionOk="0">
                    <a:moveTo>
                      <a:pt x="21" y="1"/>
                    </a:moveTo>
                    <a:cubicBezTo>
                      <a:pt x="15" y="7"/>
                      <a:pt x="11" y="13"/>
                      <a:pt x="4" y="13"/>
                    </a:cubicBezTo>
                    <a:cubicBezTo>
                      <a:pt x="3" y="13"/>
                      <a:pt x="2" y="13"/>
                      <a:pt x="0" y="12"/>
                    </a:cubicBezTo>
                    <a:lnTo>
                      <a:pt x="0" y="12"/>
                    </a:lnTo>
                    <a:cubicBezTo>
                      <a:pt x="6" y="19"/>
                      <a:pt x="12" y="25"/>
                      <a:pt x="16" y="25"/>
                    </a:cubicBezTo>
                    <a:cubicBezTo>
                      <a:pt x="21" y="25"/>
                      <a:pt x="25" y="20"/>
                      <a:pt x="28" y="8"/>
                    </a:cubicBezTo>
                    <a:cubicBezTo>
                      <a:pt x="26" y="5"/>
                      <a:pt x="23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6" name="Google Shape;2876;p34"/>
              <p:cNvSpPr/>
              <p:nvPr/>
            </p:nvSpPr>
            <p:spPr>
              <a:xfrm>
                <a:off x="765050" y="15934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3" y="1"/>
                      <a:pt x="3" y="3"/>
                      <a:pt x="0" y="3"/>
                    </a:cubicBezTo>
                    <a:cubicBezTo>
                      <a:pt x="5" y="3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7" name="Google Shape;2877;p34"/>
              <p:cNvSpPr/>
              <p:nvPr/>
            </p:nvSpPr>
            <p:spPr>
              <a:xfrm>
                <a:off x="758275" y="1603850"/>
                <a:ext cx="2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0" y="0"/>
                    </a:moveTo>
                    <a:cubicBezTo>
                      <a:pt x="0" y="2"/>
                      <a:pt x="0" y="7"/>
                      <a:pt x="9" y="14"/>
                    </a:cubicBezTo>
                    <a:cubicBezTo>
                      <a:pt x="5" y="9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8" name="Google Shape;2878;p34"/>
              <p:cNvSpPr/>
              <p:nvPr/>
            </p:nvSpPr>
            <p:spPr>
              <a:xfrm>
                <a:off x="713850" y="1544025"/>
                <a:ext cx="1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79" name="Google Shape;2879;p34"/>
              <p:cNvSpPr/>
              <p:nvPr/>
            </p:nvSpPr>
            <p:spPr>
              <a:xfrm>
                <a:off x="723500" y="1536850"/>
                <a:ext cx="1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5" y="7"/>
                    </a:moveTo>
                    <a:lnTo>
                      <a:pt x="5" y="7"/>
                    </a:lnTo>
                    <a:cubicBezTo>
                      <a:pt x="0" y="0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0" name="Google Shape;2880;p34"/>
              <p:cNvSpPr/>
              <p:nvPr/>
            </p:nvSpPr>
            <p:spPr>
              <a:xfrm>
                <a:off x="713425" y="1544025"/>
                <a:ext cx="25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2" y="1"/>
                    </a:moveTo>
                    <a:cubicBezTo>
                      <a:pt x="1" y="4"/>
                      <a:pt x="1" y="7"/>
                      <a:pt x="3" y="7"/>
                    </a:cubicBezTo>
                    <a:cubicBezTo>
                      <a:pt x="5" y="7"/>
                      <a:pt x="7" y="6"/>
                      <a:pt x="9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1" name="Google Shape;2881;p34"/>
              <p:cNvSpPr/>
              <p:nvPr/>
            </p:nvSpPr>
            <p:spPr>
              <a:xfrm>
                <a:off x="713925" y="1543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" y="1"/>
                    </a:moveTo>
                    <a:cubicBezTo>
                      <a:pt x="1" y="1"/>
                      <a:pt x="2" y="2"/>
                      <a:pt x="2" y="2"/>
                    </a:cubicBezTo>
                    <a:lnTo>
                      <a:pt x="2" y="2"/>
                    </a:lnTo>
                    <a:cubicBezTo>
                      <a:pt x="2" y="1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8" y="6"/>
                      <a:pt x="10" y="3"/>
                      <a:pt x="17" y="3"/>
                    </a:cubicBezTo>
                    <a:cubicBezTo>
                      <a:pt x="11" y="3"/>
                      <a:pt x="6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2" name="Google Shape;2882;p34"/>
              <p:cNvSpPr/>
              <p:nvPr/>
            </p:nvSpPr>
            <p:spPr>
              <a:xfrm>
                <a:off x="763600" y="15780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0" y="0"/>
                    </a:moveTo>
                    <a:cubicBezTo>
                      <a:pt x="6" y="6"/>
                      <a:pt x="8" y="8"/>
                      <a:pt x="9" y="8"/>
                    </a:cubicBezTo>
                    <a:cubicBezTo>
                      <a:pt x="9" y="8"/>
                      <a:pt x="6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3" name="Google Shape;2883;p34"/>
              <p:cNvSpPr/>
              <p:nvPr/>
            </p:nvSpPr>
            <p:spPr>
              <a:xfrm>
                <a:off x="741350" y="15344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1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4" name="Google Shape;2884;p34"/>
              <p:cNvSpPr/>
              <p:nvPr/>
            </p:nvSpPr>
            <p:spPr>
              <a:xfrm>
                <a:off x="740875" y="1534050"/>
                <a:ext cx="1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63" y="1"/>
                    </a:moveTo>
                    <a:cubicBezTo>
                      <a:pt x="48" y="21"/>
                      <a:pt x="39" y="27"/>
                      <a:pt x="33" y="27"/>
                    </a:cubicBezTo>
                    <a:cubicBezTo>
                      <a:pt x="28" y="27"/>
                      <a:pt x="25" y="22"/>
                      <a:pt x="22" y="17"/>
                    </a:cubicBezTo>
                    <a:lnTo>
                      <a:pt x="1" y="117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5" name="Google Shape;2885;p34"/>
              <p:cNvSpPr/>
              <p:nvPr/>
            </p:nvSpPr>
            <p:spPr>
              <a:xfrm>
                <a:off x="709825" y="1530925"/>
                <a:ext cx="596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994" extrusionOk="0">
                    <a:moveTo>
                      <a:pt x="1159" y="119"/>
                    </a:moveTo>
                    <a:lnTo>
                      <a:pt x="1159" y="119"/>
                    </a:lnTo>
                    <a:cubicBezTo>
                      <a:pt x="1159" y="119"/>
                      <a:pt x="1159" y="119"/>
                      <a:pt x="1159" y="120"/>
                    </a:cubicBezTo>
                    <a:lnTo>
                      <a:pt x="1159" y="120"/>
                    </a:lnTo>
                    <a:cubicBezTo>
                      <a:pt x="1159" y="119"/>
                      <a:pt x="1159" y="119"/>
                      <a:pt x="1159" y="119"/>
                    </a:cubicBezTo>
                    <a:close/>
                    <a:moveTo>
                      <a:pt x="1173" y="119"/>
                    </a:moveTo>
                    <a:lnTo>
                      <a:pt x="1173" y="119"/>
                    </a:lnTo>
                    <a:cubicBezTo>
                      <a:pt x="1173" y="120"/>
                      <a:pt x="1174" y="120"/>
                      <a:pt x="1174" y="121"/>
                    </a:cubicBezTo>
                    <a:lnTo>
                      <a:pt x="1174" y="121"/>
                    </a:lnTo>
                    <a:cubicBezTo>
                      <a:pt x="1174" y="120"/>
                      <a:pt x="1173" y="120"/>
                      <a:pt x="1173" y="119"/>
                    </a:cubicBezTo>
                    <a:close/>
                    <a:moveTo>
                      <a:pt x="1449" y="260"/>
                    </a:moveTo>
                    <a:lnTo>
                      <a:pt x="1449" y="260"/>
                    </a:lnTo>
                    <a:cubicBezTo>
                      <a:pt x="1445" y="264"/>
                      <a:pt x="1440" y="265"/>
                      <a:pt x="1435" y="265"/>
                    </a:cubicBezTo>
                    <a:cubicBezTo>
                      <a:pt x="1435" y="265"/>
                      <a:pt x="1434" y="265"/>
                      <a:pt x="1433" y="265"/>
                    </a:cubicBezTo>
                    <a:lnTo>
                      <a:pt x="1433" y="265"/>
                    </a:lnTo>
                    <a:cubicBezTo>
                      <a:pt x="1436" y="266"/>
                      <a:pt x="1438" y="268"/>
                      <a:pt x="1440" y="268"/>
                    </a:cubicBezTo>
                    <a:cubicBezTo>
                      <a:pt x="1442" y="268"/>
                      <a:pt x="1444" y="266"/>
                      <a:pt x="1449" y="260"/>
                    </a:cubicBezTo>
                    <a:close/>
                    <a:moveTo>
                      <a:pt x="109" y="392"/>
                    </a:moveTo>
                    <a:cubicBezTo>
                      <a:pt x="109" y="393"/>
                      <a:pt x="108" y="394"/>
                      <a:pt x="108" y="394"/>
                    </a:cubicBezTo>
                    <a:lnTo>
                      <a:pt x="108" y="394"/>
                    </a:lnTo>
                    <a:cubicBezTo>
                      <a:pt x="108" y="394"/>
                      <a:pt x="109" y="393"/>
                      <a:pt x="109" y="392"/>
                    </a:cubicBezTo>
                    <a:close/>
                    <a:moveTo>
                      <a:pt x="1646" y="392"/>
                    </a:moveTo>
                    <a:cubicBezTo>
                      <a:pt x="1651" y="392"/>
                      <a:pt x="1652" y="401"/>
                      <a:pt x="1651" y="413"/>
                    </a:cubicBezTo>
                    <a:cubicBezTo>
                      <a:pt x="1644" y="413"/>
                      <a:pt x="1639" y="406"/>
                      <a:pt x="1639" y="395"/>
                    </a:cubicBezTo>
                    <a:cubicBezTo>
                      <a:pt x="1642" y="393"/>
                      <a:pt x="1644" y="392"/>
                      <a:pt x="1646" y="392"/>
                    </a:cubicBezTo>
                    <a:close/>
                    <a:moveTo>
                      <a:pt x="244" y="465"/>
                    </a:moveTo>
                    <a:cubicBezTo>
                      <a:pt x="248" y="465"/>
                      <a:pt x="251" y="470"/>
                      <a:pt x="253" y="476"/>
                    </a:cubicBezTo>
                    <a:cubicBezTo>
                      <a:pt x="244" y="476"/>
                      <a:pt x="237" y="476"/>
                      <a:pt x="237" y="488"/>
                    </a:cubicBezTo>
                    <a:cubicBezTo>
                      <a:pt x="234" y="481"/>
                      <a:pt x="234" y="476"/>
                      <a:pt x="237" y="471"/>
                    </a:cubicBezTo>
                    <a:cubicBezTo>
                      <a:pt x="239" y="467"/>
                      <a:pt x="242" y="465"/>
                      <a:pt x="244" y="465"/>
                    </a:cubicBezTo>
                    <a:close/>
                    <a:moveTo>
                      <a:pt x="271" y="481"/>
                    </a:moveTo>
                    <a:cubicBezTo>
                      <a:pt x="280" y="487"/>
                      <a:pt x="283" y="490"/>
                      <a:pt x="283" y="490"/>
                    </a:cubicBezTo>
                    <a:cubicBezTo>
                      <a:pt x="282" y="490"/>
                      <a:pt x="277" y="487"/>
                      <a:pt x="271" y="483"/>
                    </a:cubicBezTo>
                    <a:cubicBezTo>
                      <a:pt x="271" y="483"/>
                      <a:pt x="271" y="483"/>
                      <a:pt x="271" y="481"/>
                    </a:cubicBezTo>
                    <a:close/>
                    <a:moveTo>
                      <a:pt x="2112" y="727"/>
                    </a:moveTo>
                    <a:cubicBezTo>
                      <a:pt x="2111" y="730"/>
                      <a:pt x="2111" y="732"/>
                      <a:pt x="2111" y="735"/>
                    </a:cubicBezTo>
                    <a:lnTo>
                      <a:pt x="2111" y="735"/>
                    </a:lnTo>
                    <a:cubicBezTo>
                      <a:pt x="2114" y="731"/>
                      <a:pt x="2114" y="729"/>
                      <a:pt x="2112" y="727"/>
                    </a:cubicBezTo>
                    <a:close/>
                    <a:moveTo>
                      <a:pt x="2131" y="812"/>
                    </a:move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31" y="812"/>
                      <a:pt x="2132" y="812"/>
                      <a:pt x="2133" y="812"/>
                    </a:cubicBezTo>
                    <a:close/>
                    <a:moveTo>
                      <a:pt x="2155" y="847"/>
                    </a:moveTo>
                    <a:lnTo>
                      <a:pt x="2158" y="852"/>
                    </a:lnTo>
                    <a:cubicBezTo>
                      <a:pt x="2158" y="849"/>
                      <a:pt x="2157" y="848"/>
                      <a:pt x="2155" y="847"/>
                    </a:cubicBezTo>
                    <a:close/>
                    <a:moveTo>
                      <a:pt x="2357" y="1405"/>
                    </a:moveTo>
                    <a:lnTo>
                      <a:pt x="2358" y="1406"/>
                    </a:lnTo>
                    <a:cubicBezTo>
                      <a:pt x="2358" y="1405"/>
                      <a:pt x="2357" y="1405"/>
                      <a:pt x="2357" y="1405"/>
                    </a:cubicBezTo>
                    <a:close/>
                    <a:moveTo>
                      <a:pt x="2325" y="1705"/>
                    </a:moveTo>
                    <a:lnTo>
                      <a:pt x="2325" y="1705"/>
                    </a:lnTo>
                    <a:cubicBezTo>
                      <a:pt x="2325" y="1706"/>
                      <a:pt x="2325" y="1707"/>
                      <a:pt x="2325" y="1708"/>
                    </a:cubicBezTo>
                    <a:lnTo>
                      <a:pt x="2325" y="1708"/>
                    </a:lnTo>
                    <a:cubicBezTo>
                      <a:pt x="2326" y="1707"/>
                      <a:pt x="2326" y="1706"/>
                      <a:pt x="2325" y="1705"/>
                    </a:cubicBezTo>
                    <a:close/>
                    <a:moveTo>
                      <a:pt x="1876" y="1911"/>
                    </a:moveTo>
                    <a:cubicBezTo>
                      <a:pt x="1880" y="1919"/>
                      <a:pt x="1880" y="1921"/>
                      <a:pt x="1878" y="1921"/>
                    </a:cubicBezTo>
                    <a:cubicBezTo>
                      <a:pt x="1876" y="1921"/>
                      <a:pt x="1870" y="1918"/>
                      <a:pt x="1864" y="1916"/>
                    </a:cubicBezTo>
                    <a:lnTo>
                      <a:pt x="1876" y="1911"/>
                    </a:lnTo>
                    <a:close/>
                    <a:moveTo>
                      <a:pt x="1812" y="2262"/>
                    </a:moveTo>
                    <a:cubicBezTo>
                      <a:pt x="1810" y="2262"/>
                      <a:pt x="1808" y="2263"/>
                      <a:pt x="1806" y="2263"/>
                    </a:cubicBezTo>
                    <a:cubicBezTo>
                      <a:pt x="1808" y="2263"/>
                      <a:pt x="1810" y="2262"/>
                      <a:pt x="1812" y="2262"/>
                    </a:cubicBezTo>
                    <a:close/>
                    <a:moveTo>
                      <a:pt x="2209" y="2446"/>
                    </a:moveTo>
                    <a:lnTo>
                      <a:pt x="2209" y="2446"/>
                    </a:lnTo>
                    <a:cubicBezTo>
                      <a:pt x="2209" y="2447"/>
                      <a:pt x="2208" y="2447"/>
                      <a:pt x="2208" y="2448"/>
                    </a:cubicBezTo>
                    <a:lnTo>
                      <a:pt x="2208" y="2448"/>
                    </a:lnTo>
                    <a:lnTo>
                      <a:pt x="2209" y="2446"/>
                    </a:lnTo>
                    <a:close/>
                    <a:moveTo>
                      <a:pt x="897" y="1"/>
                    </a:moveTo>
                    <a:cubicBezTo>
                      <a:pt x="897" y="54"/>
                      <a:pt x="844" y="52"/>
                      <a:pt x="846" y="96"/>
                    </a:cubicBezTo>
                    <a:lnTo>
                      <a:pt x="879" y="70"/>
                    </a:lnTo>
                    <a:lnTo>
                      <a:pt x="916" y="47"/>
                    </a:lnTo>
                    <a:lnTo>
                      <a:pt x="916" y="47"/>
                    </a:lnTo>
                    <a:cubicBezTo>
                      <a:pt x="914" y="96"/>
                      <a:pt x="869" y="184"/>
                      <a:pt x="831" y="184"/>
                    </a:cubicBezTo>
                    <a:cubicBezTo>
                      <a:pt x="829" y="184"/>
                      <a:pt x="827" y="184"/>
                      <a:pt x="825" y="184"/>
                    </a:cubicBezTo>
                    <a:cubicBezTo>
                      <a:pt x="816" y="161"/>
                      <a:pt x="839" y="89"/>
                      <a:pt x="839" y="70"/>
                    </a:cubicBezTo>
                    <a:lnTo>
                      <a:pt x="839" y="70"/>
                    </a:lnTo>
                    <a:cubicBezTo>
                      <a:pt x="834" y="84"/>
                      <a:pt x="813" y="96"/>
                      <a:pt x="801" y="96"/>
                    </a:cubicBezTo>
                    <a:cubicBezTo>
                      <a:pt x="797" y="96"/>
                      <a:pt x="794" y="95"/>
                      <a:pt x="793" y="91"/>
                    </a:cubicBezTo>
                    <a:lnTo>
                      <a:pt x="811" y="61"/>
                    </a:lnTo>
                    <a:cubicBezTo>
                      <a:pt x="809" y="59"/>
                      <a:pt x="807" y="58"/>
                      <a:pt x="805" y="58"/>
                    </a:cubicBezTo>
                    <a:cubicBezTo>
                      <a:pt x="790" y="58"/>
                      <a:pt x="777" y="98"/>
                      <a:pt x="760" y="98"/>
                    </a:cubicBezTo>
                    <a:cubicBezTo>
                      <a:pt x="755" y="98"/>
                      <a:pt x="749" y="93"/>
                      <a:pt x="742" y="82"/>
                    </a:cubicBezTo>
                    <a:cubicBezTo>
                      <a:pt x="733" y="80"/>
                      <a:pt x="717" y="37"/>
                      <a:pt x="711" y="37"/>
                    </a:cubicBezTo>
                    <a:cubicBezTo>
                      <a:pt x="710" y="37"/>
                      <a:pt x="709" y="39"/>
                      <a:pt x="709" y="45"/>
                    </a:cubicBezTo>
                    <a:cubicBezTo>
                      <a:pt x="728" y="142"/>
                      <a:pt x="735" y="242"/>
                      <a:pt x="728" y="341"/>
                    </a:cubicBezTo>
                    <a:cubicBezTo>
                      <a:pt x="707" y="314"/>
                      <a:pt x="686" y="284"/>
                      <a:pt x="668" y="253"/>
                    </a:cubicBezTo>
                    <a:cubicBezTo>
                      <a:pt x="649" y="207"/>
                      <a:pt x="684" y="137"/>
                      <a:pt x="668" y="98"/>
                    </a:cubicBezTo>
                    <a:lnTo>
                      <a:pt x="668" y="98"/>
                    </a:lnTo>
                    <a:cubicBezTo>
                      <a:pt x="668" y="112"/>
                      <a:pt x="665" y="126"/>
                      <a:pt x="658" y="137"/>
                    </a:cubicBezTo>
                    <a:cubicBezTo>
                      <a:pt x="648" y="127"/>
                      <a:pt x="656" y="99"/>
                      <a:pt x="644" y="99"/>
                    </a:cubicBezTo>
                    <a:cubicBezTo>
                      <a:pt x="642" y="99"/>
                      <a:pt x="640" y="99"/>
                      <a:pt x="638" y="100"/>
                    </a:cubicBezTo>
                    <a:cubicBezTo>
                      <a:pt x="638" y="123"/>
                      <a:pt x="630" y="126"/>
                      <a:pt x="623" y="126"/>
                    </a:cubicBezTo>
                    <a:cubicBezTo>
                      <a:pt x="621" y="126"/>
                      <a:pt x="618" y="126"/>
                      <a:pt x="617" y="126"/>
                    </a:cubicBezTo>
                    <a:cubicBezTo>
                      <a:pt x="614" y="126"/>
                      <a:pt x="616" y="129"/>
                      <a:pt x="631" y="147"/>
                    </a:cubicBezTo>
                    <a:cubicBezTo>
                      <a:pt x="626" y="151"/>
                      <a:pt x="622" y="152"/>
                      <a:pt x="619" y="152"/>
                    </a:cubicBezTo>
                    <a:cubicBezTo>
                      <a:pt x="610" y="152"/>
                      <a:pt x="603" y="142"/>
                      <a:pt x="590" y="142"/>
                    </a:cubicBezTo>
                    <a:cubicBezTo>
                      <a:pt x="588" y="142"/>
                      <a:pt x="586" y="142"/>
                      <a:pt x="584" y="142"/>
                    </a:cubicBezTo>
                    <a:cubicBezTo>
                      <a:pt x="591" y="191"/>
                      <a:pt x="582" y="239"/>
                      <a:pt x="559" y="281"/>
                    </a:cubicBezTo>
                    <a:cubicBezTo>
                      <a:pt x="556" y="267"/>
                      <a:pt x="554" y="253"/>
                      <a:pt x="550" y="242"/>
                    </a:cubicBezTo>
                    <a:cubicBezTo>
                      <a:pt x="514" y="242"/>
                      <a:pt x="488" y="226"/>
                      <a:pt x="457" y="226"/>
                    </a:cubicBezTo>
                    <a:cubicBezTo>
                      <a:pt x="452" y="226"/>
                      <a:pt x="446" y="227"/>
                      <a:pt x="441" y="228"/>
                    </a:cubicBezTo>
                    <a:cubicBezTo>
                      <a:pt x="436" y="216"/>
                      <a:pt x="413" y="205"/>
                      <a:pt x="415" y="182"/>
                    </a:cubicBezTo>
                    <a:lnTo>
                      <a:pt x="415" y="182"/>
                    </a:lnTo>
                    <a:cubicBezTo>
                      <a:pt x="410" y="191"/>
                      <a:pt x="410" y="209"/>
                      <a:pt x="401" y="214"/>
                    </a:cubicBezTo>
                    <a:cubicBezTo>
                      <a:pt x="369" y="172"/>
                      <a:pt x="424" y="202"/>
                      <a:pt x="394" y="149"/>
                    </a:cubicBezTo>
                    <a:lnTo>
                      <a:pt x="394" y="149"/>
                    </a:lnTo>
                    <a:cubicBezTo>
                      <a:pt x="399" y="182"/>
                      <a:pt x="376" y="198"/>
                      <a:pt x="364" y="221"/>
                    </a:cubicBezTo>
                    <a:cubicBezTo>
                      <a:pt x="368" y="236"/>
                      <a:pt x="374" y="241"/>
                      <a:pt x="380" y="241"/>
                    </a:cubicBezTo>
                    <a:cubicBezTo>
                      <a:pt x="393" y="241"/>
                      <a:pt x="407" y="216"/>
                      <a:pt x="415" y="200"/>
                    </a:cubicBezTo>
                    <a:lnTo>
                      <a:pt x="415" y="200"/>
                    </a:lnTo>
                    <a:cubicBezTo>
                      <a:pt x="429" y="265"/>
                      <a:pt x="417" y="339"/>
                      <a:pt x="383" y="379"/>
                    </a:cubicBezTo>
                    <a:cubicBezTo>
                      <a:pt x="378" y="382"/>
                      <a:pt x="374" y="384"/>
                      <a:pt x="371" y="384"/>
                    </a:cubicBezTo>
                    <a:cubicBezTo>
                      <a:pt x="356" y="384"/>
                      <a:pt x="358" y="348"/>
                      <a:pt x="357" y="348"/>
                    </a:cubicBezTo>
                    <a:lnTo>
                      <a:pt x="357" y="348"/>
                    </a:lnTo>
                    <a:cubicBezTo>
                      <a:pt x="357" y="348"/>
                      <a:pt x="357" y="348"/>
                      <a:pt x="357" y="348"/>
                    </a:cubicBezTo>
                    <a:cubicBezTo>
                      <a:pt x="357" y="348"/>
                      <a:pt x="356" y="348"/>
                      <a:pt x="355" y="348"/>
                    </a:cubicBezTo>
                    <a:cubicBezTo>
                      <a:pt x="304" y="348"/>
                      <a:pt x="316" y="440"/>
                      <a:pt x="283" y="440"/>
                    </a:cubicBezTo>
                    <a:cubicBezTo>
                      <a:pt x="277" y="440"/>
                      <a:pt x="271" y="438"/>
                      <a:pt x="262" y="432"/>
                    </a:cubicBezTo>
                    <a:cubicBezTo>
                      <a:pt x="237" y="392"/>
                      <a:pt x="250" y="348"/>
                      <a:pt x="241" y="318"/>
                    </a:cubicBezTo>
                    <a:cubicBezTo>
                      <a:pt x="246" y="315"/>
                      <a:pt x="250" y="313"/>
                      <a:pt x="254" y="313"/>
                    </a:cubicBezTo>
                    <a:cubicBezTo>
                      <a:pt x="271" y="313"/>
                      <a:pt x="287" y="335"/>
                      <a:pt x="301" y="335"/>
                    </a:cubicBezTo>
                    <a:cubicBezTo>
                      <a:pt x="302" y="335"/>
                      <a:pt x="303" y="335"/>
                      <a:pt x="304" y="335"/>
                    </a:cubicBezTo>
                    <a:lnTo>
                      <a:pt x="278" y="318"/>
                    </a:lnTo>
                    <a:cubicBezTo>
                      <a:pt x="282" y="308"/>
                      <a:pt x="292" y="297"/>
                      <a:pt x="302" y="297"/>
                    </a:cubicBezTo>
                    <a:cubicBezTo>
                      <a:pt x="305" y="297"/>
                      <a:pt x="308" y="298"/>
                      <a:pt x="311" y="300"/>
                    </a:cubicBezTo>
                    <a:cubicBezTo>
                      <a:pt x="303" y="289"/>
                      <a:pt x="290" y="286"/>
                      <a:pt x="274" y="286"/>
                    </a:cubicBezTo>
                    <a:cubicBezTo>
                      <a:pt x="255" y="286"/>
                      <a:pt x="233" y="289"/>
                      <a:pt x="211" y="289"/>
                    </a:cubicBezTo>
                    <a:cubicBezTo>
                      <a:pt x="193" y="289"/>
                      <a:pt x="175" y="287"/>
                      <a:pt x="160" y="277"/>
                    </a:cubicBezTo>
                    <a:cubicBezTo>
                      <a:pt x="153" y="290"/>
                      <a:pt x="142" y="307"/>
                      <a:pt x="148" y="323"/>
                    </a:cubicBezTo>
                    <a:lnTo>
                      <a:pt x="162" y="316"/>
                    </a:lnTo>
                    <a:lnTo>
                      <a:pt x="162" y="316"/>
                    </a:lnTo>
                    <a:cubicBezTo>
                      <a:pt x="179" y="348"/>
                      <a:pt x="139" y="365"/>
                      <a:pt x="158" y="381"/>
                    </a:cubicBezTo>
                    <a:cubicBezTo>
                      <a:pt x="144" y="402"/>
                      <a:pt x="126" y="432"/>
                      <a:pt x="104" y="432"/>
                    </a:cubicBezTo>
                    <a:cubicBezTo>
                      <a:pt x="99" y="432"/>
                      <a:pt x="94" y="431"/>
                      <a:pt x="88" y="427"/>
                    </a:cubicBezTo>
                    <a:lnTo>
                      <a:pt x="82" y="383"/>
                    </a:lnTo>
                    <a:lnTo>
                      <a:pt x="82" y="383"/>
                    </a:lnTo>
                    <a:cubicBezTo>
                      <a:pt x="84" y="391"/>
                      <a:pt x="93" y="398"/>
                      <a:pt x="100" y="398"/>
                    </a:cubicBezTo>
                    <a:cubicBezTo>
                      <a:pt x="103" y="398"/>
                      <a:pt x="106" y="397"/>
                      <a:pt x="108" y="394"/>
                    </a:cubicBezTo>
                    <a:lnTo>
                      <a:pt x="108" y="394"/>
                    </a:lnTo>
                    <a:cubicBezTo>
                      <a:pt x="107" y="395"/>
                      <a:pt x="106" y="396"/>
                      <a:pt x="105" y="396"/>
                    </a:cubicBezTo>
                    <a:cubicBezTo>
                      <a:pt x="96" y="396"/>
                      <a:pt x="79" y="368"/>
                      <a:pt x="66" y="368"/>
                    </a:cubicBezTo>
                    <a:cubicBezTo>
                      <a:pt x="60" y="368"/>
                      <a:pt x="54" y="374"/>
                      <a:pt x="51" y="392"/>
                    </a:cubicBezTo>
                    <a:lnTo>
                      <a:pt x="74" y="425"/>
                    </a:lnTo>
                    <a:cubicBezTo>
                      <a:pt x="56" y="447"/>
                      <a:pt x="32" y="490"/>
                      <a:pt x="9" y="490"/>
                    </a:cubicBezTo>
                    <a:cubicBezTo>
                      <a:pt x="6" y="490"/>
                      <a:pt x="3" y="489"/>
                      <a:pt x="0" y="488"/>
                    </a:cubicBezTo>
                    <a:lnTo>
                      <a:pt x="0" y="488"/>
                    </a:lnTo>
                    <a:cubicBezTo>
                      <a:pt x="6" y="506"/>
                      <a:pt x="8" y="509"/>
                      <a:pt x="10" y="509"/>
                    </a:cubicBezTo>
                    <a:cubicBezTo>
                      <a:pt x="11" y="509"/>
                      <a:pt x="11" y="508"/>
                      <a:pt x="12" y="508"/>
                    </a:cubicBezTo>
                    <a:cubicBezTo>
                      <a:pt x="15" y="508"/>
                      <a:pt x="19" y="511"/>
                      <a:pt x="28" y="536"/>
                    </a:cubicBezTo>
                    <a:cubicBezTo>
                      <a:pt x="20" y="505"/>
                      <a:pt x="33" y="502"/>
                      <a:pt x="47" y="502"/>
                    </a:cubicBezTo>
                    <a:cubicBezTo>
                      <a:pt x="50" y="502"/>
                      <a:pt x="53" y="502"/>
                      <a:pt x="56" y="502"/>
                    </a:cubicBezTo>
                    <a:cubicBezTo>
                      <a:pt x="69" y="502"/>
                      <a:pt x="80" y="500"/>
                      <a:pt x="73" y="476"/>
                    </a:cubicBezTo>
                    <a:lnTo>
                      <a:pt x="73" y="476"/>
                    </a:lnTo>
                    <a:cubicBezTo>
                      <a:pt x="92" y="528"/>
                      <a:pt x="106" y="495"/>
                      <a:pt x="132" y="548"/>
                    </a:cubicBezTo>
                    <a:cubicBezTo>
                      <a:pt x="132" y="535"/>
                      <a:pt x="126" y="523"/>
                      <a:pt x="136" y="523"/>
                    </a:cubicBezTo>
                    <a:cubicBezTo>
                      <a:pt x="139" y="523"/>
                      <a:pt x="142" y="523"/>
                      <a:pt x="146" y="525"/>
                    </a:cubicBezTo>
                    <a:cubicBezTo>
                      <a:pt x="146" y="518"/>
                      <a:pt x="148" y="513"/>
                      <a:pt x="148" y="508"/>
                    </a:cubicBezTo>
                    <a:lnTo>
                      <a:pt x="151" y="508"/>
                    </a:lnTo>
                    <a:cubicBezTo>
                      <a:pt x="144" y="501"/>
                      <a:pt x="139" y="492"/>
                      <a:pt x="137" y="483"/>
                    </a:cubicBezTo>
                    <a:cubicBezTo>
                      <a:pt x="146" y="446"/>
                      <a:pt x="181" y="446"/>
                      <a:pt x="190" y="425"/>
                    </a:cubicBezTo>
                    <a:lnTo>
                      <a:pt x="190" y="425"/>
                    </a:lnTo>
                    <a:cubicBezTo>
                      <a:pt x="204" y="432"/>
                      <a:pt x="188" y="443"/>
                      <a:pt x="195" y="462"/>
                    </a:cubicBezTo>
                    <a:lnTo>
                      <a:pt x="211" y="432"/>
                    </a:lnTo>
                    <a:cubicBezTo>
                      <a:pt x="216" y="467"/>
                      <a:pt x="253" y="488"/>
                      <a:pt x="223" y="511"/>
                    </a:cubicBezTo>
                    <a:lnTo>
                      <a:pt x="253" y="511"/>
                    </a:lnTo>
                    <a:cubicBezTo>
                      <a:pt x="264" y="520"/>
                      <a:pt x="277" y="526"/>
                      <a:pt x="288" y="526"/>
                    </a:cubicBezTo>
                    <a:cubicBezTo>
                      <a:pt x="297" y="526"/>
                      <a:pt x="305" y="523"/>
                      <a:pt x="311" y="515"/>
                    </a:cubicBezTo>
                    <a:cubicBezTo>
                      <a:pt x="312" y="516"/>
                      <a:pt x="313" y="516"/>
                      <a:pt x="313" y="516"/>
                    </a:cubicBezTo>
                    <a:cubicBezTo>
                      <a:pt x="323" y="516"/>
                      <a:pt x="331" y="492"/>
                      <a:pt x="331" y="492"/>
                    </a:cubicBezTo>
                    <a:lnTo>
                      <a:pt x="331" y="492"/>
                    </a:lnTo>
                    <a:cubicBezTo>
                      <a:pt x="332" y="492"/>
                      <a:pt x="331" y="494"/>
                      <a:pt x="329" y="501"/>
                    </a:cubicBezTo>
                    <a:lnTo>
                      <a:pt x="371" y="471"/>
                    </a:lnTo>
                    <a:lnTo>
                      <a:pt x="373" y="481"/>
                    </a:lnTo>
                    <a:cubicBezTo>
                      <a:pt x="394" y="481"/>
                      <a:pt x="413" y="460"/>
                      <a:pt x="434" y="448"/>
                    </a:cubicBezTo>
                    <a:cubicBezTo>
                      <a:pt x="442" y="443"/>
                      <a:pt x="452" y="440"/>
                      <a:pt x="462" y="440"/>
                    </a:cubicBezTo>
                    <a:cubicBezTo>
                      <a:pt x="477" y="440"/>
                      <a:pt x="493" y="448"/>
                      <a:pt x="503" y="462"/>
                    </a:cubicBezTo>
                    <a:cubicBezTo>
                      <a:pt x="511" y="453"/>
                      <a:pt x="520" y="442"/>
                      <a:pt x="534" y="442"/>
                    </a:cubicBezTo>
                    <a:cubicBezTo>
                      <a:pt x="537" y="442"/>
                      <a:pt x="541" y="442"/>
                      <a:pt x="545" y="443"/>
                    </a:cubicBezTo>
                    <a:lnTo>
                      <a:pt x="554" y="474"/>
                    </a:lnTo>
                    <a:cubicBezTo>
                      <a:pt x="556" y="471"/>
                      <a:pt x="559" y="470"/>
                      <a:pt x="562" y="470"/>
                    </a:cubicBezTo>
                    <a:cubicBezTo>
                      <a:pt x="571" y="470"/>
                      <a:pt x="584" y="478"/>
                      <a:pt x="593" y="478"/>
                    </a:cubicBezTo>
                    <a:cubicBezTo>
                      <a:pt x="599" y="478"/>
                      <a:pt x="603" y="475"/>
                      <a:pt x="603" y="464"/>
                    </a:cubicBezTo>
                    <a:cubicBezTo>
                      <a:pt x="613" y="495"/>
                      <a:pt x="625" y="504"/>
                      <a:pt x="639" y="504"/>
                    </a:cubicBezTo>
                    <a:cubicBezTo>
                      <a:pt x="658" y="504"/>
                      <a:pt x="678" y="488"/>
                      <a:pt x="694" y="488"/>
                    </a:cubicBezTo>
                    <a:cubicBezTo>
                      <a:pt x="697" y="488"/>
                      <a:pt x="700" y="489"/>
                      <a:pt x="703" y="490"/>
                    </a:cubicBezTo>
                    <a:lnTo>
                      <a:pt x="703" y="448"/>
                    </a:lnTo>
                    <a:cubicBezTo>
                      <a:pt x="723" y="446"/>
                      <a:pt x="744" y="437"/>
                      <a:pt x="760" y="420"/>
                    </a:cubicBezTo>
                    <a:lnTo>
                      <a:pt x="758" y="383"/>
                    </a:lnTo>
                    <a:cubicBezTo>
                      <a:pt x="762" y="377"/>
                      <a:pt x="766" y="375"/>
                      <a:pt x="771" y="375"/>
                    </a:cubicBezTo>
                    <a:cubicBezTo>
                      <a:pt x="789" y="375"/>
                      <a:pt x="812" y="406"/>
                      <a:pt x="835" y="406"/>
                    </a:cubicBezTo>
                    <a:cubicBezTo>
                      <a:pt x="836" y="406"/>
                      <a:pt x="836" y="406"/>
                      <a:pt x="837" y="406"/>
                    </a:cubicBezTo>
                    <a:lnTo>
                      <a:pt x="837" y="406"/>
                    </a:lnTo>
                    <a:cubicBezTo>
                      <a:pt x="836" y="413"/>
                      <a:pt x="834" y="415"/>
                      <a:pt x="831" y="415"/>
                    </a:cubicBezTo>
                    <a:cubicBezTo>
                      <a:pt x="828" y="415"/>
                      <a:pt x="825" y="411"/>
                      <a:pt x="821" y="406"/>
                    </a:cubicBezTo>
                    <a:lnTo>
                      <a:pt x="821" y="406"/>
                    </a:lnTo>
                    <a:cubicBezTo>
                      <a:pt x="829" y="427"/>
                      <a:pt x="838" y="434"/>
                      <a:pt x="848" y="434"/>
                    </a:cubicBezTo>
                    <a:cubicBezTo>
                      <a:pt x="869" y="434"/>
                      <a:pt x="894" y="399"/>
                      <a:pt x="914" y="399"/>
                    </a:cubicBezTo>
                    <a:cubicBezTo>
                      <a:pt x="922" y="399"/>
                      <a:pt x="928" y="403"/>
                      <a:pt x="934" y="416"/>
                    </a:cubicBezTo>
                    <a:cubicBezTo>
                      <a:pt x="938" y="411"/>
                      <a:pt x="942" y="409"/>
                      <a:pt x="945" y="409"/>
                    </a:cubicBezTo>
                    <a:cubicBezTo>
                      <a:pt x="949" y="409"/>
                      <a:pt x="953" y="413"/>
                      <a:pt x="955" y="418"/>
                    </a:cubicBezTo>
                    <a:cubicBezTo>
                      <a:pt x="953" y="418"/>
                      <a:pt x="953" y="420"/>
                      <a:pt x="953" y="420"/>
                    </a:cubicBezTo>
                    <a:lnTo>
                      <a:pt x="955" y="420"/>
                    </a:lnTo>
                    <a:cubicBezTo>
                      <a:pt x="958" y="427"/>
                      <a:pt x="960" y="434"/>
                      <a:pt x="964" y="441"/>
                    </a:cubicBezTo>
                    <a:cubicBezTo>
                      <a:pt x="962" y="434"/>
                      <a:pt x="960" y="427"/>
                      <a:pt x="958" y="420"/>
                    </a:cubicBezTo>
                    <a:cubicBezTo>
                      <a:pt x="967" y="420"/>
                      <a:pt x="978" y="416"/>
                      <a:pt x="985" y="411"/>
                    </a:cubicBezTo>
                    <a:lnTo>
                      <a:pt x="985" y="411"/>
                    </a:lnTo>
                    <a:lnTo>
                      <a:pt x="983" y="448"/>
                    </a:lnTo>
                    <a:lnTo>
                      <a:pt x="985" y="448"/>
                    </a:lnTo>
                    <a:cubicBezTo>
                      <a:pt x="987" y="451"/>
                      <a:pt x="989" y="452"/>
                      <a:pt x="990" y="452"/>
                    </a:cubicBezTo>
                    <a:cubicBezTo>
                      <a:pt x="995" y="452"/>
                      <a:pt x="997" y="427"/>
                      <a:pt x="997" y="404"/>
                    </a:cubicBezTo>
                    <a:cubicBezTo>
                      <a:pt x="1004" y="397"/>
                      <a:pt x="1009" y="390"/>
                      <a:pt x="1013" y="383"/>
                    </a:cubicBezTo>
                    <a:lnTo>
                      <a:pt x="1013" y="383"/>
                    </a:lnTo>
                    <a:cubicBezTo>
                      <a:pt x="1012" y="403"/>
                      <a:pt x="1015" y="408"/>
                      <a:pt x="1020" y="408"/>
                    </a:cubicBezTo>
                    <a:cubicBezTo>
                      <a:pt x="1024" y="408"/>
                      <a:pt x="1030" y="404"/>
                      <a:pt x="1034" y="404"/>
                    </a:cubicBezTo>
                    <a:cubicBezTo>
                      <a:pt x="1039" y="404"/>
                      <a:pt x="1043" y="409"/>
                      <a:pt x="1043" y="432"/>
                    </a:cubicBezTo>
                    <a:cubicBezTo>
                      <a:pt x="1057" y="404"/>
                      <a:pt x="1094" y="418"/>
                      <a:pt x="1115" y="353"/>
                    </a:cubicBezTo>
                    <a:lnTo>
                      <a:pt x="1115" y="353"/>
                    </a:lnTo>
                    <a:cubicBezTo>
                      <a:pt x="1113" y="362"/>
                      <a:pt x="1115" y="367"/>
                      <a:pt x="1111" y="367"/>
                    </a:cubicBezTo>
                    <a:cubicBezTo>
                      <a:pt x="1116" y="373"/>
                      <a:pt x="1122" y="378"/>
                      <a:pt x="1128" y="378"/>
                    </a:cubicBezTo>
                    <a:cubicBezTo>
                      <a:pt x="1133" y="378"/>
                      <a:pt x="1137" y="376"/>
                      <a:pt x="1143" y="369"/>
                    </a:cubicBezTo>
                    <a:lnTo>
                      <a:pt x="1143" y="369"/>
                    </a:lnTo>
                    <a:lnTo>
                      <a:pt x="1134" y="418"/>
                    </a:lnTo>
                    <a:lnTo>
                      <a:pt x="1134" y="418"/>
                    </a:lnTo>
                    <a:lnTo>
                      <a:pt x="1175" y="360"/>
                    </a:lnTo>
                    <a:lnTo>
                      <a:pt x="1175" y="360"/>
                    </a:lnTo>
                    <a:cubicBezTo>
                      <a:pt x="1185" y="390"/>
                      <a:pt x="1178" y="420"/>
                      <a:pt x="1157" y="443"/>
                    </a:cubicBezTo>
                    <a:cubicBezTo>
                      <a:pt x="1208" y="397"/>
                      <a:pt x="1189" y="430"/>
                      <a:pt x="1238" y="386"/>
                    </a:cubicBezTo>
                    <a:lnTo>
                      <a:pt x="1238" y="386"/>
                    </a:lnTo>
                    <a:lnTo>
                      <a:pt x="1226" y="413"/>
                    </a:lnTo>
                    <a:cubicBezTo>
                      <a:pt x="1227" y="413"/>
                      <a:pt x="1227" y="413"/>
                      <a:pt x="1227" y="413"/>
                    </a:cubicBezTo>
                    <a:cubicBezTo>
                      <a:pt x="1235" y="413"/>
                      <a:pt x="1252" y="398"/>
                      <a:pt x="1261" y="398"/>
                    </a:cubicBezTo>
                    <a:cubicBezTo>
                      <a:pt x="1264" y="398"/>
                      <a:pt x="1267" y="401"/>
                      <a:pt x="1266" y="409"/>
                    </a:cubicBezTo>
                    <a:cubicBezTo>
                      <a:pt x="1266" y="439"/>
                      <a:pt x="1291" y="453"/>
                      <a:pt x="1324" y="467"/>
                    </a:cubicBezTo>
                    <a:cubicBezTo>
                      <a:pt x="1354" y="481"/>
                      <a:pt x="1391" y="497"/>
                      <a:pt x="1396" y="532"/>
                    </a:cubicBezTo>
                    <a:cubicBezTo>
                      <a:pt x="1406" y="510"/>
                      <a:pt x="1411" y="502"/>
                      <a:pt x="1414" y="502"/>
                    </a:cubicBezTo>
                    <a:cubicBezTo>
                      <a:pt x="1419" y="502"/>
                      <a:pt x="1414" y="536"/>
                      <a:pt x="1423" y="536"/>
                    </a:cubicBezTo>
                    <a:cubicBezTo>
                      <a:pt x="1426" y="536"/>
                      <a:pt x="1432" y="532"/>
                      <a:pt x="1440" y="520"/>
                    </a:cubicBezTo>
                    <a:lnTo>
                      <a:pt x="1440" y="520"/>
                    </a:lnTo>
                    <a:cubicBezTo>
                      <a:pt x="1430" y="541"/>
                      <a:pt x="1430" y="557"/>
                      <a:pt x="1410" y="566"/>
                    </a:cubicBezTo>
                    <a:cubicBezTo>
                      <a:pt x="1410" y="566"/>
                      <a:pt x="1411" y="566"/>
                      <a:pt x="1412" y="566"/>
                    </a:cubicBezTo>
                    <a:cubicBezTo>
                      <a:pt x="1438" y="566"/>
                      <a:pt x="1435" y="594"/>
                      <a:pt x="1452" y="594"/>
                    </a:cubicBezTo>
                    <a:cubicBezTo>
                      <a:pt x="1459" y="594"/>
                      <a:pt x="1467" y="591"/>
                      <a:pt x="1481" y="580"/>
                    </a:cubicBezTo>
                    <a:lnTo>
                      <a:pt x="1481" y="580"/>
                    </a:lnTo>
                    <a:cubicBezTo>
                      <a:pt x="1472" y="599"/>
                      <a:pt x="1456" y="603"/>
                      <a:pt x="1451" y="615"/>
                    </a:cubicBezTo>
                    <a:cubicBezTo>
                      <a:pt x="1454" y="614"/>
                      <a:pt x="1461" y="610"/>
                      <a:pt x="1465" y="610"/>
                    </a:cubicBezTo>
                    <a:cubicBezTo>
                      <a:pt x="1467" y="610"/>
                      <a:pt x="1468" y="612"/>
                      <a:pt x="1465" y="617"/>
                    </a:cubicBezTo>
                    <a:cubicBezTo>
                      <a:pt x="1461" y="629"/>
                      <a:pt x="1451" y="629"/>
                      <a:pt x="1442" y="636"/>
                    </a:cubicBezTo>
                    <a:cubicBezTo>
                      <a:pt x="1444" y="637"/>
                      <a:pt x="1447" y="638"/>
                      <a:pt x="1450" y="638"/>
                    </a:cubicBezTo>
                    <a:cubicBezTo>
                      <a:pt x="1476" y="638"/>
                      <a:pt x="1516" y="590"/>
                      <a:pt x="1553" y="546"/>
                    </a:cubicBezTo>
                    <a:lnTo>
                      <a:pt x="1553" y="546"/>
                    </a:lnTo>
                    <a:cubicBezTo>
                      <a:pt x="1551" y="563"/>
                      <a:pt x="1552" y="571"/>
                      <a:pt x="1558" y="571"/>
                    </a:cubicBezTo>
                    <a:cubicBezTo>
                      <a:pt x="1565" y="571"/>
                      <a:pt x="1575" y="564"/>
                      <a:pt x="1593" y="552"/>
                    </a:cubicBezTo>
                    <a:lnTo>
                      <a:pt x="1593" y="552"/>
                    </a:lnTo>
                    <a:cubicBezTo>
                      <a:pt x="1584" y="569"/>
                      <a:pt x="1578" y="590"/>
                      <a:pt x="1563" y="590"/>
                    </a:cubicBezTo>
                    <a:cubicBezTo>
                      <a:pt x="1561" y="590"/>
                      <a:pt x="1560" y="590"/>
                      <a:pt x="1558" y="590"/>
                    </a:cubicBezTo>
                    <a:lnTo>
                      <a:pt x="1558" y="590"/>
                    </a:lnTo>
                    <a:cubicBezTo>
                      <a:pt x="1563" y="596"/>
                      <a:pt x="1576" y="627"/>
                      <a:pt x="1597" y="627"/>
                    </a:cubicBezTo>
                    <a:cubicBezTo>
                      <a:pt x="1604" y="627"/>
                      <a:pt x="1613" y="623"/>
                      <a:pt x="1623" y="613"/>
                    </a:cubicBezTo>
                    <a:lnTo>
                      <a:pt x="1623" y="613"/>
                    </a:lnTo>
                    <a:cubicBezTo>
                      <a:pt x="1620" y="623"/>
                      <a:pt x="1626" y="625"/>
                      <a:pt x="1632" y="625"/>
                    </a:cubicBezTo>
                    <a:cubicBezTo>
                      <a:pt x="1634" y="625"/>
                      <a:pt x="1637" y="625"/>
                      <a:pt x="1639" y="624"/>
                    </a:cubicBezTo>
                    <a:cubicBezTo>
                      <a:pt x="1655" y="641"/>
                      <a:pt x="1653" y="645"/>
                      <a:pt x="1674" y="659"/>
                    </a:cubicBezTo>
                    <a:lnTo>
                      <a:pt x="1674" y="648"/>
                    </a:lnTo>
                    <a:cubicBezTo>
                      <a:pt x="1690" y="637"/>
                      <a:pt x="1698" y="633"/>
                      <a:pt x="1703" y="633"/>
                    </a:cubicBezTo>
                    <a:cubicBezTo>
                      <a:pt x="1715" y="633"/>
                      <a:pt x="1705" y="655"/>
                      <a:pt x="1718" y="661"/>
                    </a:cubicBezTo>
                    <a:lnTo>
                      <a:pt x="1713" y="666"/>
                    </a:lnTo>
                    <a:cubicBezTo>
                      <a:pt x="1706" y="726"/>
                      <a:pt x="1743" y="666"/>
                      <a:pt x="1732" y="731"/>
                    </a:cubicBezTo>
                    <a:lnTo>
                      <a:pt x="1760" y="705"/>
                    </a:lnTo>
                    <a:cubicBezTo>
                      <a:pt x="1772" y="697"/>
                      <a:pt x="1780" y="694"/>
                      <a:pt x="1784" y="694"/>
                    </a:cubicBezTo>
                    <a:cubicBezTo>
                      <a:pt x="1804" y="694"/>
                      <a:pt x="1751" y="766"/>
                      <a:pt x="1785" y="766"/>
                    </a:cubicBezTo>
                    <a:lnTo>
                      <a:pt x="1799" y="745"/>
                    </a:lnTo>
                    <a:cubicBezTo>
                      <a:pt x="1799" y="745"/>
                      <a:pt x="1800" y="745"/>
                      <a:pt x="1800" y="745"/>
                    </a:cubicBezTo>
                    <a:cubicBezTo>
                      <a:pt x="1831" y="745"/>
                      <a:pt x="1725" y="840"/>
                      <a:pt x="1720" y="856"/>
                    </a:cubicBezTo>
                    <a:cubicBezTo>
                      <a:pt x="1718" y="858"/>
                      <a:pt x="1715" y="859"/>
                      <a:pt x="1712" y="859"/>
                    </a:cubicBezTo>
                    <a:cubicBezTo>
                      <a:pt x="1709" y="859"/>
                      <a:pt x="1705" y="858"/>
                      <a:pt x="1702" y="858"/>
                    </a:cubicBezTo>
                    <a:cubicBezTo>
                      <a:pt x="1695" y="872"/>
                      <a:pt x="1695" y="876"/>
                      <a:pt x="1699" y="876"/>
                    </a:cubicBezTo>
                    <a:cubicBezTo>
                      <a:pt x="1709" y="876"/>
                      <a:pt x="1743" y="847"/>
                      <a:pt x="1765" y="847"/>
                    </a:cubicBezTo>
                    <a:cubicBezTo>
                      <a:pt x="1768" y="847"/>
                      <a:pt x="1771" y="848"/>
                      <a:pt x="1774" y="849"/>
                    </a:cubicBezTo>
                    <a:cubicBezTo>
                      <a:pt x="1750" y="868"/>
                      <a:pt x="1709" y="879"/>
                      <a:pt x="1711" y="896"/>
                    </a:cubicBezTo>
                    <a:cubicBezTo>
                      <a:pt x="1695" y="912"/>
                      <a:pt x="1818" y="893"/>
                      <a:pt x="1780" y="940"/>
                    </a:cubicBezTo>
                    <a:cubicBezTo>
                      <a:pt x="1794" y="923"/>
                      <a:pt x="1815" y="914"/>
                      <a:pt x="1836" y="914"/>
                    </a:cubicBezTo>
                    <a:cubicBezTo>
                      <a:pt x="1851" y="927"/>
                      <a:pt x="1792" y="982"/>
                      <a:pt x="1840" y="982"/>
                    </a:cubicBezTo>
                    <a:cubicBezTo>
                      <a:pt x="1843" y="982"/>
                      <a:pt x="1848" y="982"/>
                      <a:pt x="1852" y="981"/>
                    </a:cubicBezTo>
                    <a:lnTo>
                      <a:pt x="1852" y="981"/>
                    </a:lnTo>
                    <a:cubicBezTo>
                      <a:pt x="1848" y="984"/>
                      <a:pt x="1843" y="988"/>
                      <a:pt x="1838" y="991"/>
                    </a:cubicBezTo>
                    <a:cubicBezTo>
                      <a:pt x="1860" y="995"/>
                      <a:pt x="1881" y="1017"/>
                      <a:pt x="1913" y="1017"/>
                    </a:cubicBezTo>
                    <a:cubicBezTo>
                      <a:pt x="1916" y="1017"/>
                      <a:pt x="1919" y="1016"/>
                      <a:pt x="1922" y="1016"/>
                    </a:cubicBezTo>
                    <a:lnTo>
                      <a:pt x="1922" y="1016"/>
                    </a:lnTo>
                    <a:cubicBezTo>
                      <a:pt x="1859" y="1046"/>
                      <a:pt x="1883" y="1060"/>
                      <a:pt x="1908" y="1074"/>
                    </a:cubicBezTo>
                    <a:cubicBezTo>
                      <a:pt x="1931" y="1090"/>
                      <a:pt x="1957" y="1104"/>
                      <a:pt x="1894" y="1118"/>
                    </a:cubicBezTo>
                    <a:lnTo>
                      <a:pt x="1913" y="1158"/>
                    </a:lnTo>
                    <a:lnTo>
                      <a:pt x="1899" y="1160"/>
                    </a:lnTo>
                    <a:cubicBezTo>
                      <a:pt x="1896" y="1190"/>
                      <a:pt x="1929" y="1192"/>
                      <a:pt x="1961" y="1197"/>
                    </a:cubicBezTo>
                    <a:cubicBezTo>
                      <a:pt x="1957" y="1201"/>
                      <a:pt x="1951" y="1202"/>
                      <a:pt x="1946" y="1202"/>
                    </a:cubicBezTo>
                    <a:cubicBezTo>
                      <a:pt x="1942" y="1202"/>
                      <a:pt x="1939" y="1202"/>
                      <a:pt x="1936" y="1202"/>
                    </a:cubicBezTo>
                    <a:cubicBezTo>
                      <a:pt x="1917" y="1248"/>
                      <a:pt x="1924" y="1250"/>
                      <a:pt x="1994" y="1276"/>
                    </a:cubicBezTo>
                    <a:lnTo>
                      <a:pt x="1952" y="1285"/>
                    </a:lnTo>
                    <a:cubicBezTo>
                      <a:pt x="1980" y="1292"/>
                      <a:pt x="1894" y="1350"/>
                      <a:pt x="1947" y="1385"/>
                    </a:cubicBezTo>
                    <a:cubicBezTo>
                      <a:pt x="1940" y="1385"/>
                      <a:pt x="1934" y="1382"/>
                      <a:pt x="1927" y="1380"/>
                    </a:cubicBezTo>
                    <a:lnTo>
                      <a:pt x="1927" y="1380"/>
                    </a:lnTo>
                    <a:cubicBezTo>
                      <a:pt x="1980" y="1426"/>
                      <a:pt x="1813" y="1484"/>
                      <a:pt x="1966" y="1503"/>
                    </a:cubicBezTo>
                    <a:lnTo>
                      <a:pt x="2003" y="1535"/>
                    </a:lnTo>
                    <a:cubicBezTo>
                      <a:pt x="2007" y="1523"/>
                      <a:pt x="2014" y="1520"/>
                      <a:pt x="2023" y="1520"/>
                    </a:cubicBezTo>
                    <a:cubicBezTo>
                      <a:pt x="2040" y="1520"/>
                      <a:pt x="2063" y="1532"/>
                      <a:pt x="2080" y="1532"/>
                    </a:cubicBezTo>
                    <a:cubicBezTo>
                      <a:pt x="2085" y="1532"/>
                      <a:pt x="2090" y="1531"/>
                      <a:pt x="2093" y="1528"/>
                    </a:cubicBezTo>
                    <a:lnTo>
                      <a:pt x="2093" y="1528"/>
                    </a:lnTo>
                    <a:cubicBezTo>
                      <a:pt x="2100" y="1542"/>
                      <a:pt x="2072" y="1557"/>
                      <a:pt x="2054" y="1557"/>
                    </a:cubicBezTo>
                    <a:cubicBezTo>
                      <a:pt x="2047" y="1557"/>
                      <a:pt x="2041" y="1554"/>
                      <a:pt x="2040" y="1549"/>
                    </a:cubicBezTo>
                    <a:lnTo>
                      <a:pt x="2047" y="1547"/>
                    </a:lnTo>
                    <a:cubicBezTo>
                      <a:pt x="2040" y="1546"/>
                      <a:pt x="2034" y="1545"/>
                      <a:pt x="2028" y="1545"/>
                    </a:cubicBezTo>
                    <a:cubicBezTo>
                      <a:pt x="1978" y="1545"/>
                      <a:pt x="2007" y="1589"/>
                      <a:pt x="1965" y="1589"/>
                    </a:cubicBezTo>
                    <a:cubicBezTo>
                      <a:pt x="1963" y="1589"/>
                      <a:pt x="1961" y="1589"/>
                      <a:pt x="1959" y="1589"/>
                    </a:cubicBezTo>
                    <a:cubicBezTo>
                      <a:pt x="1957" y="1668"/>
                      <a:pt x="1899" y="1732"/>
                      <a:pt x="1876" y="1797"/>
                    </a:cubicBezTo>
                    <a:lnTo>
                      <a:pt x="1938" y="1804"/>
                    </a:lnTo>
                    <a:lnTo>
                      <a:pt x="1929" y="1830"/>
                    </a:lnTo>
                    <a:cubicBezTo>
                      <a:pt x="1925" y="1831"/>
                      <a:pt x="1920" y="1831"/>
                      <a:pt x="1915" y="1831"/>
                    </a:cubicBezTo>
                    <a:cubicBezTo>
                      <a:pt x="1899" y="1831"/>
                      <a:pt x="1880" y="1825"/>
                      <a:pt x="1887" y="1809"/>
                    </a:cubicBezTo>
                    <a:lnTo>
                      <a:pt x="1887" y="1809"/>
                    </a:lnTo>
                    <a:cubicBezTo>
                      <a:pt x="1850" y="1811"/>
                      <a:pt x="1906" y="1851"/>
                      <a:pt x="1920" y="1853"/>
                    </a:cubicBezTo>
                    <a:cubicBezTo>
                      <a:pt x="1912" y="1860"/>
                      <a:pt x="1905" y="1863"/>
                      <a:pt x="1898" y="1863"/>
                    </a:cubicBezTo>
                    <a:cubicBezTo>
                      <a:pt x="1875" y="1863"/>
                      <a:pt x="1856" y="1833"/>
                      <a:pt x="1849" y="1833"/>
                    </a:cubicBezTo>
                    <a:cubicBezTo>
                      <a:pt x="1849" y="1833"/>
                      <a:pt x="1848" y="1833"/>
                      <a:pt x="1848" y="1834"/>
                    </a:cubicBezTo>
                    <a:lnTo>
                      <a:pt x="1848" y="1851"/>
                    </a:lnTo>
                    <a:lnTo>
                      <a:pt x="1857" y="1848"/>
                    </a:lnTo>
                    <a:cubicBezTo>
                      <a:pt x="1878" y="1869"/>
                      <a:pt x="1903" y="1874"/>
                      <a:pt x="1894" y="1899"/>
                    </a:cubicBezTo>
                    <a:cubicBezTo>
                      <a:pt x="1888" y="1904"/>
                      <a:pt x="1881" y="1905"/>
                      <a:pt x="1875" y="1905"/>
                    </a:cubicBezTo>
                    <a:cubicBezTo>
                      <a:pt x="1867" y="1905"/>
                      <a:pt x="1860" y="1903"/>
                      <a:pt x="1856" y="1903"/>
                    </a:cubicBezTo>
                    <a:cubicBezTo>
                      <a:pt x="1854" y="1903"/>
                      <a:pt x="1853" y="1903"/>
                      <a:pt x="1852" y="1904"/>
                    </a:cubicBezTo>
                    <a:cubicBezTo>
                      <a:pt x="1848" y="1904"/>
                      <a:pt x="1845" y="1904"/>
                      <a:pt x="1848" y="1913"/>
                    </a:cubicBezTo>
                    <a:lnTo>
                      <a:pt x="1834" y="1950"/>
                    </a:lnTo>
                    <a:lnTo>
                      <a:pt x="1885" y="1943"/>
                    </a:lnTo>
                    <a:lnTo>
                      <a:pt x="1885" y="1943"/>
                    </a:lnTo>
                    <a:cubicBezTo>
                      <a:pt x="1902" y="1961"/>
                      <a:pt x="1885" y="1973"/>
                      <a:pt x="1910" y="1973"/>
                    </a:cubicBezTo>
                    <a:cubicBezTo>
                      <a:pt x="1915" y="1973"/>
                      <a:pt x="1922" y="1973"/>
                      <a:pt x="1931" y="1971"/>
                    </a:cubicBezTo>
                    <a:lnTo>
                      <a:pt x="1931" y="1971"/>
                    </a:lnTo>
                    <a:cubicBezTo>
                      <a:pt x="1846" y="1983"/>
                      <a:pt x="1882" y="2101"/>
                      <a:pt x="1855" y="2113"/>
                    </a:cubicBezTo>
                    <a:cubicBezTo>
                      <a:pt x="1880" y="2129"/>
                      <a:pt x="1892" y="2161"/>
                      <a:pt x="1880" y="2189"/>
                    </a:cubicBezTo>
                    <a:cubicBezTo>
                      <a:pt x="1884" y="2187"/>
                      <a:pt x="1893" y="2185"/>
                      <a:pt x="1904" y="2185"/>
                    </a:cubicBezTo>
                    <a:cubicBezTo>
                      <a:pt x="1922" y="2185"/>
                      <a:pt x="1943" y="2190"/>
                      <a:pt x="1938" y="2203"/>
                    </a:cubicBezTo>
                    <a:cubicBezTo>
                      <a:pt x="1927" y="2202"/>
                      <a:pt x="1918" y="2201"/>
                      <a:pt x="1910" y="2201"/>
                    </a:cubicBezTo>
                    <a:cubicBezTo>
                      <a:pt x="1837" y="2201"/>
                      <a:pt x="1877" y="2244"/>
                      <a:pt x="1812" y="2262"/>
                    </a:cubicBezTo>
                    <a:lnTo>
                      <a:pt x="1812" y="2262"/>
                    </a:lnTo>
                    <a:cubicBezTo>
                      <a:pt x="1814" y="2261"/>
                      <a:pt x="1816" y="2261"/>
                      <a:pt x="1818" y="2261"/>
                    </a:cubicBezTo>
                    <a:cubicBezTo>
                      <a:pt x="1848" y="2261"/>
                      <a:pt x="1834" y="2311"/>
                      <a:pt x="1869" y="2311"/>
                    </a:cubicBezTo>
                    <a:cubicBezTo>
                      <a:pt x="1876" y="2311"/>
                      <a:pt x="1885" y="2309"/>
                      <a:pt x="1896" y="2305"/>
                    </a:cubicBezTo>
                    <a:lnTo>
                      <a:pt x="1896" y="2305"/>
                    </a:lnTo>
                    <a:cubicBezTo>
                      <a:pt x="1892" y="2315"/>
                      <a:pt x="1881" y="2316"/>
                      <a:pt x="1868" y="2316"/>
                    </a:cubicBezTo>
                    <a:cubicBezTo>
                      <a:pt x="1866" y="2316"/>
                      <a:pt x="1864" y="2316"/>
                      <a:pt x="1863" y="2316"/>
                    </a:cubicBezTo>
                    <a:cubicBezTo>
                      <a:pt x="1851" y="2316"/>
                      <a:pt x="1838" y="2316"/>
                      <a:pt x="1827" y="2324"/>
                    </a:cubicBezTo>
                    <a:cubicBezTo>
                      <a:pt x="1871" y="2370"/>
                      <a:pt x="1804" y="2433"/>
                      <a:pt x="1827" y="2493"/>
                    </a:cubicBezTo>
                    <a:cubicBezTo>
                      <a:pt x="1837" y="2493"/>
                      <a:pt x="1851" y="2486"/>
                      <a:pt x="1867" y="2486"/>
                    </a:cubicBezTo>
                    <a:cubicBezTo>
                      <a:pt x="1874" y="2486"/>
                      <a:pt x="1880" y="2487"/>
                      <a:pt x="1887" y="2490"/>
                    </a:cubicBezTo>
                    <a:lnTo>
                      <a:pt x="1818" y="2530"/>
                    </a:lnTo>
                    <a:cubicBezTo>
                      <a:pt x="1827" y="2541"/>
                      <a:pt x="1903" y="2530"/>
                      <a:pt x="1857" y="2560"/>
                    </a:cubicBezTo>
                    <a:cubicBezTo>
                      <a:pt x="1865" y="2557"/>
                      <a:pt x="1875" y="2551"/>
                      <a:pt x="1883" y="2551"/>
                    </a:cubicBezTo>
                    <a:cubicBezTo>
                      <a:pt x="1887" y="2551"/>
                      <a:pt x="1890" y="2553"/>
                      <a:pt x="1892" y="2555"/>
                    </a:cubicBezTo>
                    <a:cubicBezTo>
                      <a:pt x="1866" y="2618"/>
                      <a:pt x="1894" y="2674"/>
                      <a:pt x="1915" y="2729"/>
                    </a:cubicBezTo>
                    <a:cubicBezTo>
                      <a:pt x="1936" y="2783"/>
                      <a:pt x="1952" y="2841"/>
                      <a:pt x="1908" y="2915"/>
                    </a:cubicBezTo>
                    <a:cubicBezTo>
                      <a:pt x="1917" y="2904"/>
                      <a:pt x="1924" y="2900"/>
                      <a:pt x="1929" y="2900"/>
                    </a:cubicBezTo>
                    <a:cubicBezTo>
                      <a:pt x="1935" y="2900"/>
                      <a:pt x="1938" y="2906"/>
                      <a:pt x="1940" y="2912"/>
                    </a:cubicBezTo>
                    <a:cubicBezTo>
                      <a:pt x="1945" y="2903"/>
                      <a:pt x="1975" y="2901"/>
                      <a:pt x="1996" y="2894"/>
                    </a:cubicBezTo>
                    <a:lnTo>
                      <a:pt x="1996" y="2894"/>
                    </a:lnTo>
                    <a:lnTo>
                      <a:pt x="1959" y="2956"/>
                    </a:lnTo>
                    <a:cubicBezTo>
                      <a:pt x="1963" y="2956"/>
                      <a:pt x="1967" y="2955"/>
                      <a:pt x="1970" y="2955"/>
                    </a:cubicBezTo>
                    <a:cubicBezTo>
                      <a:pt x="2006" y="2955"/>
                      <a:pt x="1991" y="2993"/>
                      <a:pt x="2019" y="2993"/>
                    </a:cubicBezTo>
                    <a:cubicBezTo>
                      <a:pt x="2023" y="2993"/>
                      <a:pt x="2028" y="2993"/>
                      <a:pt x="2033" y="2991"/>
                    </a:cubicBezTo>
                    <a:lnTo>
                      <a:pt x="2019" y="2982"/>
                    </a:lnTo>
                    <a:cubicBezTo>
                      <a:pt x="2084" y="2980"/>
                      <a:pt x="2140" y="2910"/>
                      <a:pt x="2219" y="2887"/>
                    </a:cubicBezTo>
                    <a:lnTo>
                      <a:pt x="2219" y="2887"/>
                    </a:lnTo>
                    <a:cubicBezTo>
                      <a:pt x="2218" y="2887"/>
                      <a:pt x="2217" y="2887"/>
                      <a:pt x="2216" y="2887"/>
                    </a:cubicBezTo>
                    <a:cubicBezTo>
                      <a:pt x="2146" y="2887"/>
                      <a:pt x="2298" y="2803"/>
                      <a:pt x="2191" y="2801"/>
                    </a:cubicBezTo>
                    <a:cubicBezTo>
                      <a:pt x="2197" y="2796"/>
                      <a:pt x="2202" y="2796"/>
                      <a:pt x="2208" y="2796"/>
                    </a:cubicBezTo>
                    <a:cubicBezTo>
                      <a:pt x="2211" y="2796"/>
                      <a:pt x="2215" y="2796"/>
                      <a:pt x="2218" y="2796"/>
                    </a:cubicBezTo>
                    <a:cubicBezTo>
                      <a:pt x="2224" y="2796"/>
                      <a:pt x="2229" y="2795"/>
                      <a:pt x="2235" y="2792"/>
                    </a:cubicBezTo>
                    <a:cubicBezTo>
                      <a:pt x="2198" y="2792"/>
                      <a:pt x="2189" y="2785"/>
                      <a:pt x="2198" y="2762"/>
                    </a:cubicBezTo>
                    <a:lnTo>
                      <a:pt x="2207" y="2762"/>
                    </a:lnTo>
                    <a:cubicBezTo>
                      <a:pt x="2182" y="2713"/>
                      <a:pt x="2209" y="2681"/>
                      <a:pt x="2216" y="2620"/>
                    </a:cubicBezTo>
                    <a:lnTo>
                      <a:pt x="2216" y="2620"/>
                    </a:lnTo>
                    <a:lnTo>
                      <a:pt x="2179" y="2632"/>
                    </a:lnTo>
                    <a:cubicBezTo>
                      <a:pt x="2182" y="2620"/>
                      <a:pt x="2193" y="2613"/>
                      <a:pt x="2200" y="2606"/>
                    </a:cubicBezTo>
                    <a:cubicBezTo>
                      <a:pt x="2198" y="2606"/>
                      <a:pt x="2196" y="2606"/>
                      <a:pt x="2195" y="2606"/>
                    </a:cubicBezTo>
                    <a:cubicBezTo>
                      <a:pt x="2142" y="2606"/>
                      <a:pt x="2205" y="2641"/>
                      <a:pt x="2138" y="2643"/>
                    </a:cubicBezTo>
                    <a:cubicBezTo>
                      <a:pt x="2212" y="2611"/>
                      <a:pt x="2119" y="2553"/>
                      <a:pt x="2209" y="2528"/>
                    </a:cubicBezTo>
                    <a:cubicBezTo>
                      <a:pt x="2208" y="2523"/>
                      <a:pt x="2205" y="2521"/>
                      <a:pt x="2200" y="2521"/>
                    </a:cubicBezTo>
                    <a:cubicBezTo>
                      <a:pt x="2191" y="2521"/>
                      <a:pt x="2177" y="2527"/>
                      <a:pt x="2169" y="2527"/>
                    </a:cubicBezTo>
                    <a:cubicBezTo>
                      <a:pt x="2164" y="2527"/>
                      <a:pt x="2161" y="2525"/>
                      <a:pt x="2161" y="2521"/>
                    </a:cubicBezTo>
                    <a:lnTo>
                      <a:pt x="2184" y="2511"/>
                    </a:lnTo>
                    <a:lnTo>
                      <a:pt x="2151" y="2511"/>
                    </a:lnTo>
                    <a:cubicBezTo>
                      <a:pt x="2156" y="2497"/>
                      <a:pt x="2186" y="2488"/>
                      <a:pt x="2207" y="2486"/>
                    </a:cubicBezTo>
                    <a:lnTo>
                      <a:pt x="2207" y="2486"/>
                    </a:lnTo>
                    <a:cubicBezTo>
                      <a:pt x="2205" y="2488"/>
                      <a:pt x="2214" y="2493"/>
                      <a:pt x="2216" y="2495"/>
                    </a:cubicBezTo>
                    <a:cubicBezTo>
                      <a:pt x="2240" y="2478"/>
                      <a:pt x="2205" y="2457"/>
                      <a:pt x="2208" y="2448"/>
                    </a:cubicBezTo>
                    <a:lnTo>
                      <a:pt x="2208" y="2448"/>
                    </a:lnTo>
                    <a:lnTo>
                      <a:pt x="2195" y="2465"/>
                    </a:lnTo>
                    <a:cubicBezTo>
                      <a:pt x="2165" y="2416"/>
                      <a:pt x="2193" y="2351"/>
                      <a:pt x="2142" y="2303"/>
                    </a:cubicBezTo>
                    <a:lnTo>
                      <a:pt x="2124" y="2307"/>
                    </a:lnTo>
                    <a:cubicBezTo>
                      <a:pt x="2087" y="2268"/>
                      <a:pt x="2144" y="2275"/>
                      <a:pt x="2128" y="2233"/>
                    </a:cubicBezTo>
                    <a:lnTo>
                      <a:pt x="2128" y="2233"/>
                    </a:lnTo>
                    <a:lnTo>
                      <a:pt x="2133" y="2235"/>
                    </a:lnTo>
                    <a:cubicBezTo>
                      <a:pt x="2114" y="2226"/>
                      <a:pt x="2103" y="2212"/>
                      <a:pt x="2107" y="2201"/>
                    </a:cubicBezTo>
                    <a:lnTo>
                      <a:pt x="2107" y="2201"/>
                    </a:lnTo>
                    <a:cubicBezTo>
                      <a:pt x="2111" y="2203"/>
                      <a:pt x="2115" y="2204"/>
                      <a:pt x="2119" y="2204"/>
                    </a:cubicBezTo>
                    <a:cubicBezTo>
                      <a:pt x="2133" y="2204"/>
                      <a:pt x="2148" y="2194"/>
                      <a:pt x="2162" y="2194"/>
                    </a:cubicBezTo>
                    <a:cubicBezTo>
                      <a:pt x="2167" y="2194"/>
                      <a:pt x="2172" y="2195"/>
                      <a:pt x="2177" y="2198"/>
                    </a:cubicBezTo>
                    <a:cubicBezTo>
                      <a:pt x="2142" y="2154"/>
                      <a:pt x="2147" y="2178"/>
                      <a:pt x="2080" y="2143"/>
                    </a:cubicBezTo>
                    <a:lnTo>
                      <a:pt x="2112" y="2138"/>
                    </a:lnTo>
                    <a:cubicBezTo>
                      <a:pt x="2084" y="2127"/>
                      <a:pt x="2070" y="2124"/>
                      <a:pt x="2066" y="2101"/>
                    </a:cubicBezTo>
                    <a:lnTo>
                      <a:pt x="2066" y="2101"/>
                    </a:lnTo>
                    <a:cubicBezTo>
                      <a:pt x="2073" y="2107"/>
                      <a:pt x="2080" y="2109"/>
                      <a:pt x="2087" y="2109"/>
                    </a:cubicBezTo>
                    <a:cubicBezTo>
                      <a:pt x="2096" y="2109"/>
                      <a:pt x="2106" y="2106"/>
                      <a:pt x="2116" y="2106"/>
                    </a:cubicBezTo>
                    <a:cubicBezTo>
                      <a:pt x="2126" y="2106"/>
                      <a:pt x="2136" y="2109"/>
                      <a:pt x="2147" y="2117"/>
                    </a:cubicBezTo>
                    <a:cubicBezTo>
                      <a:pt x="2221" y="2080"/>
                      <a:pt x="2089" y="2041"/>
                      <a:pt x="2191" y="2034"/>
                    </a:cubicBezTo>
                    <a:cubicBezTo>
                      <a:pt x="2174" y="2027"/>
                      <a:pt x="2162" y="2025"/>
                      <a:pt x="2153" y="2025"/>
                    </a:cubicBezTo>
                    <a:cubicBezTo>
                      <a:pt x="2123" y="2025"/>
                      <a:pt x="2131" y="2054"/>
                      <a:pt x="2123" y="2054"/>
                    </a:cubicBezTo>
                    <a:cubicBezTo>
                      <a:pt x="2122" y="2054"/>
                      <a:pt x="2121" y="2054"/>
                      <a:pt x="2119" y="2052"/>
                    </a:cubicBezTo>
                    <a:cubicBezTo>
                      <a:pt x="2117" y="2053"/>
                      <a:pt x="2115" y="2053"/>
                      <a:pt x="2113" y="2053"/>
                    </a:cubicBezTo>
                    <a:cubicBezTo>
                      <a:pt x="2087" y="2053"/>
                      <a:pt x="2059" y="2024"/>
                      <a:pt x="2070" y="2011"/>
                    </a:cubicBezTo>
                    <a:cubicBezTo>
                      <a:pt x="2075" y="1997"/>
                      <a:pt x="2184" y="2004"/>
                      <a:pt x="2191" y="1969"/>
                    </a:cubicBezTo>
                    <a:cubicBezTo>
                      <a:pt x="2191" y="1974"/>
                      <a:pt x="2195" y="1974"/>
                      <a:pt x="2193" y="1978"/>
                    </a:cubicBezTo>
                    <a:cubicBezTo>
                      <a:pt x="2219" y="1969"/>
                      <a:pt x="2170" y="1946"/>
                      <a:pt x="2209" y="1936"/>
                    </a:cubicBezTo>
                    <a:cubicBezTo>
                      <a:pt x="2161" y="1918"/>
                      <a:pt x="2219" y="1918"/>
                      <a:pt x="2154" y="1899"/>
                    </a:cubicBezTo>
                    <a:lnTo>
                      <a:pt x="2154" y="1899"/>
                    </a:lnTo>
                    <a:lnTo>
                      <a:pt x="2161" y="1936"/>
                    </a:lnTo>
                    <a:cubicBezTo>
                      <a:pt x="2147" y="1913"/>
                      <a:pt x="2077" y="1878"/>
                      <a:pt x="2121" y="1855"/>
                    </a:cubicBezTo>
                    <a:lnTo>
                      <a:pt x="2121" y="1855"/>
                    </a:lnTo>
                    <a:cubicBezTo>
                      <a:pt x="2135" y="1862"/>
                      <a:pt x="2147" y="1874"/>
                      <a:pt x="2156" y="1883"/>
                    </a:cubicBezTo>
                    <a:cubicBezTo>
                      <a:pt x="2179" y="1878"/>
                      <a:pt x="2149" y="1865"/>
                      <a:pt x="2170" y="1858"/>
                    </a:cubicBezTo>
                    <a:lnTo>
                      <a:pt x="2170" y="1858"/>
                    </a:lnTo>
                    <a:cubicBezTo>
                      <a:pt x="2235" y="1878"/>
                      <a:pt x="2175" y="1902"/>
                      <a:pt x="2219" y="1934"/>
                    </a:cubicBezTo>
                    <a:cubicBezTo>
                      <a:pt x="2242" y="1931"/>
                      <a:pt x="2208" y="1904"/>
                      <a:pt x="2221" y="1904"/>
                    </a:cubicBezTo>
                    <a:cubicBezTo>
                      <a:pt x="2224" y="1904"/>
                      <a:pt x="2233" y="1907"/>
                      <a:pt x="2249" y="1913"/>
                    </a:cubicBezTo>
                    <a:cubicBezTo>
                      <a:pt x="2205" y="1895"/>
                      <a:pt x="2209" y="1888"/>
                      <a:pt x="2219" y="1878"/>
                    </a:cubicBezTo>
                    <a:cubicBezTo>
                      <a:pt x="2228" y="1869"/>
                      <a:pt x="2240" y="1855"/>
                      <a:pt x="2209" y="1832"/>
                    </a:cubicBezTo>
                    <a:lnTo>
                      <a:pt x="2209" y="1832"/>
                    </a:lnTo>
                    <a:lnTo>
                      <a:pt x="2246" y="1844"/>
                    </a:lnTo>
                    <a:cubicBezTo>
                      <a:pt x="2242" y="1837"/>
                      <a:pt x="2226" y="1825"/>
                      <a:pt x="2230" y="1816"/>
                    </a:cubicBezTo>
                    <a:lnTo>
                      <a:pt x="2230" y="1816"/>
                    </a:lnTo>
                    <a:lnTo>
                      <a:pt x="2277" y="1841"/>
                    </a:lnTo>
                    <a:cubicBezTo>
                      <a:pt x="2240" y="1809"/>
                      <a:pt x="2325" y="1802"/>
                      <a:pt x="2304" y="1774"/>
                    </a:cubicBezTo>
                    <a:lnTo>
                      <a:pt x="2304" y="1774"/>
                    </a:lnTo>
                    <a:cubicBezTo>
                      <a:pt x="2301" y="1792"/>
                      <a:pt x="2294" y="1797"/>
                      <a:pt x="2284" y="1797"/>
                    </a:cubicBezTo>
                    <a:cubicBezTo>
                      <a:pt x="2271" y="1797"/>
                      <a:pt x="2254" y="1788"/>
                      <a:pt x="2237" y="1788"/>
                    </a:cubicBezTo>
                    <a:cubicBezTo>
                      <a:pt x="2233" y="1788"/>
                      <a:pt x="2228" y="1788"/>
                      <a:pt x="2223" y="1790"/>
                    </a:cubicBezTo>
                    <a:cubicBezTo>
                      <a:pt x="2182" y="1724"/>
                      <a:pt x="2328" y="1775"/>
                      <a:pt x="2325" y="1708"/>
                    </a:cubicBezTo>
                    <a:lnTo>
                      <a:pt x="2325" y="1708"/>
                    </a:lnTo>
                    <a:cubicBezTo>
                      <a:pt x="2324" y="1715"/>
                      <a:pt x="2309" y="1725"/>
                      <a:pt x="2296" y="1725"/>
                    </a:cubicBezTo>
                    <a:cubicBezTo>
                      <a:pt x="2290" y="1725"/>
                      <a:pt x="2285" y="1723"/>
                      <a:pt x="2281" y="1719"/>
                    </a:cubicBezTo>
                    <a:cubicBezTo>
                      <a:pt x="2293" y="1702"/>
                      <a:pt x="2311" y="1693"/>
                      <a:pt x="2330" y="1686"/>
                    </a:cubicBezTo>
                    <a:cubicBezTo>
                      <a:pt x="2329" y="1670"/>
                      <a:pt x="2324" y="1665"/>
                      <a:pt x="2316" y="1665"/>
                    </a:cubicBezTo>
                    <a:cubicBezTo>
                      <a:pt x="2306" y="1665"/>
                      <a:pt x="2293" y="1673"/>
                      <a:pt x="2281" y="1673"/>
                    </a:cubicBezTo>
                    <a:cubicBezTo>
                      <a:pt x="2276" y="1673"/>
                      <a:pt x="2271" y="1672"/>
                      <a:pt x="2267" y="1668"/>
                    </a:cubicBezTo>
                    <a:cubicBezTo>
                      <a:pt x="2316" y="1658"/>
                      <a:pt x="2249" y="1642"/>
                      <a:pt x="2235" y="1623"/>
                    </a:cubicBezTo>
                    <a:lnTo>
                      <a:pt x="2235" y="1623"/>
                    </a:lnTo>
                    <a:lnTo>
                      <a:pt x="2277" y="1626"/>
                    </a:lnTo>
                    <a:cubicBezTo>
                      <a:pt x="2307" y="1579"/>
                      <a:pt x="2193" y="1607"/>
                      <a:pt x="2228" y="1566"/>
                    </a:cubicBezTo>
                    <a:lnTo>
                      <a:pt x="2228" y="1566"/>
                    </a:lnTo>
                    <a:lnTo>
                      <a:pt x="2284" y="1586"/>
                    </a:lnTo>
                    <a:lnTo>
                      <a:pt x="2270" y="1563"/>
                    </a:lnTo>
                    <a:lnTo>
                      <a:pt x="2316" y="1570"/>
                    </a:lnTo>
                    <a:cubicBezTo>
                      <a:pt x="2284" y="1542"/>
                      <a:pt x="2293" y="1535"/>
                      <a:pt x="2307" y="1510"/>
                    </a:cubicBezTo>
                    <a:lnTo>
                      <a:pt x="2307" y="1510"/>
                    </a:lnTo>
                    <a:cubicBezTo>
                      <a:pt x="2302" y="1511"/>
                      <a:pt x="2296" y="1511"/>
                      <a:pt x="2291" y="1511"/>
                    </a:cubicBezTo>
                    <a:cubicBezTo>
                      <a:pt x="2263" y="1511"/>
                      <a:pt x="2233" y="1502"/>
                      <a:pt x="2233" y="1484"/>
                    </a:cubicBezTo>
                    <a:cubicBezTo>
                      <a:pt x="2241" y="1479"/>
                      <a:pt x="2248" y="1478"/>
                      <a:pt x="2253" y="1478"/>
                    </a:cubicBezTo>
                    <a:cubicBezTo>
                      <a:pt x="2255" y="1478"/>
                      <a:pt x="2257" y="1478"/>
                      <a:pt x="2259" y="1478"/>
                    </a:cubicBezTo>
                    <a:cubicBezTo>
                      <a:pt x="2265" y="1478"/>
                      <a:pt x="2267" y="1476"/>
                      <a:pt x="2265" y="1461"/>
                    </a:cubicBezTo>
                    <a:lnTo>
                      <a:pt x="2265" y="1461"/>
                    </a:lnTo>
                    <a:cubicBezTo>
                      <a:pt x="2291" y="1468"/>
                      <a:pt x="2323" y="1477"/>
                      <a:pt x="2284" y="1489"/>
                    </a:cubicBezTo>
                    <a:cubicBezTo>
                      <a:pt x="2297" y="1491"/>
                      <a:pt x="2309" y="1498"/>
                      <a:pt x="2323" y="1498"/>
                    </a:cubicBezTo>
                    <a:cubicBezTo>
                      <a:pt x="2353" y="1482"/>
                      <a:pt x="2330" y="1457"/>
                      <a:pt x="2330" y="1445"/>
                    </a:cubicBezTo>
                    <a:lnTo>
                      <a:pt x="2330" y="1445"/>
                    </a:lnTo>
                    <a:cubicBezTo>
                      <a:pt x="2328" y="1452"/>
                      <a:pt x="2325" y="1457"/>
                      <a:pt x="2321" y="1459"/>
                    </a:cubicBezTo>
                    <a:lnTo>
                      <a:pt x="2263" y="1413"/>
                    </a:lnTo>
                    <a:cubicBezTo>
                      <a:pt x="2268" y="1410"/>
                      <a:pt x="2274" y="1409"/>
                      <a:pt x="2280" y="1409"/>
                    </a:cubicBezTo>
                    <a:cubicBezTo>
                      <a:pt x="2288" y="1409"/>
                      <a:pt x="2296" y="1411"/>
                      <a:pt x="2302" y="1415"/>
                    </a:cubicBezTo>
                    <a:cubicBezTo>
                      <a:pt x="2297" y="1406"/>
                      <a:pt x="2279" y="1401"/>
                      <a:pt x="2272" y="1387"/>
                    </a:cubicBezTo>
                    <a:lnTo>
                      <a:pt x="2272" y="1387"/>
                    </a:lnTo>
                    <a:cubicBezTo>
                      <a:pt x="2306" y="1389"/>
                      <a:pt x="2341" y="1387"/>
                      <a:pt x="2357" y="1405"/>
                    </a:cubicBezTo>
                    <a:lnTo>
                      <a:pt x="2357" y="1405"/>
                    </a:lnTo>
                    <a:lnTo>
                      <a:pt x="2318" y="1362"/>
                    </a:lnTo>
                    <a:cubicBezTo>
                      <a:pt x="2330" y="1359"/>
                      <a:pt x="2350" y="1342"/>
                      <a:pt x="2363" y="1342"/>
                    </a:cubicBezTo>
                    <a:cubicBezTo>
                      <a:pt x="2366" y="1342"/>
                      <a:pt x="2368" y="1342"/>
                      <a:pt x="2369" y="1343"/>
                    </a:cubicBezTo>
                    <a:cubicBezTo>
                      <a:pt x="2386" y="1313"/>
                      <a:pt x="2300" y="1285"/>
                      <a:pt x="2321" y="1250"/>
                    </a:cubicBezTo>
                    <a:cubicBezTo>
                      <a:pt x="2311" y="1248"/>
                      <a:pt x="2307" y="1246"/>
                      <a:pt x="2300" y="1241"/>
                    </a:cubicBezTo>
                    <a:cubicBezTo>
                      <a:pt x="2304" y="1209"/>
                      <a:pt x="2339" y="1174"/>
                      <a:pt x="2286" y="1146"/>
                    </a:cubicBezTo>
                    <a:lnTo>
                      <a:pt x="2339" y="1116"/>
                    </a:lnTo>
                    <a:cubicBezTo>
                      <a:pt x="2336" y="1111"/>
                      <a:pt x="2332" y="1110"/>
                      <a:pt x="2328" y="1110"/>
                    </a:cubicBezTo>
                    <a:cubicBezTo>
                      <a:pt x="2312" y="1110"/>
                      <a:pt x="2288" y="1130"/>
                      <a:pt x="2267" y="1130"/>
                    </a:cubicBezTo>
                    <a:cubicBezTo>
                      <a:pt x="2258" y="1130"/>
                      <a:pt x="2249" y="1126"/>
                      <a:pt x="2242" y="1116"/>
                    </a:cubicBezTo>
                    <a:cubicBezTo>
                      <a:pt x="2214" y="1086"/>
                      <a:pt x="2288" y="1093"/>
                      <a:pt x="2300" y="1076"/>
                    </a:cubicBezTo>
                    <a:cubicBezTo>
                      <a:pt x="2265" y="1067"/>
                      <a:pt x="2198" y="1053"/>
                      <a:pt x="2235" y="1011"/>
                    </a:cubicBezTo>
                    <a:lnTo>
                      <a:pt x="2235" y="1011"/>
                    </a:lnTo>
                    <a:cubicBezTo>
                      <a:pt x="2251" y="1018"/>
                      <a:pt x="2244" y="1028"/>
                      <a:pt x="2251" y="1037"/>
                    </a:cubicBezTo>
                    <a:lnTo>
                      <a:pt x="2277" y="1005"/>
                    </a:lnTo>
                    <a:cubicBezTo>
                      <a:pt x="2316" y="1013"/>
                      <a:pt x="2324" y="1028"/>
                      <a:pt x="2336" y="1028"/>
                    </a:cubicBezTo>
                    <a:cubicBezTo>
                      <a:pt x="2342" y="1028"/>
                      <a:pt x="2349" y="1024"/>
                      <a:pt x="2362" y="1011"/>
                    </a:cubicBezTo>
                    <a:lnTo>
                      <a:pt x="2362" y="1011"/>
                    </a:lnTo>
                    <a:cubicBezTo>
                      <a:pt x="2351" y="1014"/>
                      <a:pt x="2342" y="1015"/>
                      <a:pt x="2334" y="1015"/>
                    </a:cubicBezTo>
                    <a:cubicBezTo>
                      <a:pt x="2272" y="1015"/>
                      <a:pt x="2299" y="946"/>
                      <a:pt x="2241" y="946"/>
                    </a:cubicBezTo>
                    <a:cubicBezTo>
                      <a:pt x="2233" y="946"/>
                      <a:pt x="2222" y="948"/>
                      <a:pt x="2209" y="951"/>
                    </a:cubicBezTo>
                    <a:lnTo>
                      <a:pt x="2228" y="930"/>
                    </a:lnTo>
                    <a:cubicBezTo>
                      <a:pt x="2228" y="935"/>
                      <a:pt x="2235" y="933"/>
                      <a:pt x="2235" y="937"/>
                    </a:cubicBezTo>
                    <a:cubicBezTo>
                      <a:pt x="2251" y="920"/>
                      <a:pt x="2242" y="916"/>
                      <a:pt x="2226" y="916"/>
                    </a:cubicBezTo>
                    <a:cubicBezTo>
                      <a:pt x="2214" y="916"/>
                      <a:pt x="2198" y="918"/>
                      <a:pt x="2184" y="918"/>
                    </a:cubicBezTo>
                    <a:cubicBezTo>
                      <a:pt x="2165" y="918"/>
                      <a:pt x="2149" y="915"/>
                      <a:pt x="2149" y="900"/>
                    </a:cubicBezTo>
                    <a:cubicBezTo>
                      <a:pt x="2151" y="887"/>
                      <a:pt x="2161" y="874"/>
                      <a:pt x="2176" y="874"/>
                    </a:cubicBezTo>
                    <a:cubicBezTo>
                      <a:pt x="2177" y="874"/>
                      <a:pt x="2178" y="875"/>
                      <a:pt x="2179" y="875"/>
                    </a:cubicBezTo>
                    <a:lnTo>
                      <a:pt x="2140" y="856"/>
                    </a:lnTo>
                    <a:cubicBezTo>
                      <a:pt x="2140" y="852"/>
                      <a:pt x="2148" y="847"/>
                      <a:pt x="2153" y="847"/>
                    </a:cubicBezTo>
                    <a:cubicBezTo>
                      <a:pt x="2154" y="847"/>
                      <a:pt x="2155" y="847"/>
                      <a:pt x="2155" y="847"/>
                    </a:cubicBezTo>
                    <a:lnTo>
                      <a:pt x="2155" y="847"/>
                    </a:ln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24" y="813"/>
                      <a:pt x="2118" y="813"/>
                      <a:pt x="2112" y="813"/>
                    </a:cubicBezTo>
                    <a:cubicBezTo>
                      <a:pt x="2098" y="813"/>
                      <a:pt x="2083" y="812"/>
                      <a:pt x="2068" y="812"/>
                    </a:cubicBezTo>
                    <a:cubicBezTo>
                      <a:pt x="2071" y="805"/>
                      <a:pt x="2074" y="803"/>
                      <a:pt x="2077" y="803"/>
                    </a:cubicBezTo>
                    <a:cubicBezTo>
                      <a:pt x="2080" y="803"/>
                      <a:pt x="2083" y="806"/>
                      <a:pt x="2087" y="806"/>
                    </a:cubicBezTo>
                    <a:cubicBezTo>
                      <a:pt x="2089" y="806"/>
                      <a:pt x="2091" y="805"/>
                      <a:pt x="2093" y="803"/>
                    </a:cubicBezTo>
                    <a:lnTo>
                      <a:pt x="2056" y="791"/>
                    </a:lnTo>
                    <a:cubicBezTo>
                      <a:pt x="2067" y="782"/>
                      <a:pt x="2079" y="778"/>
                      <a:pt x="2090" y="778"/>
                    </a:cubicBezTo>
                    <a:cubicBezTo>
                      <a:pt x="2104" y="778"/>
                      <a:pt x="2116" y="784"/>
                      <a:pt x="2119" y="794"/>
                    </a:cubicBezTo>
                    <a:cubicBezTo>
                      <a:pt x="2198" y="733"/>
                      <a:pt x="2112" y="773"/>
                      <a:pt x="2111" y="735"/>
                    </a:cubicBezTo>
                    <a:lnTo>
                      <a:pt x="2111" y="735"/>
                    </a:lnTo>
                    <a:cubicBezTo>
                      <a:pt x="2110" y="736"/>
                      <a:pt x="2109" y="737"/>
                      <a:pt x="2107" y="738"/>
                    </a:cubicBezTo>
                    <a:cubicBezTo>
                      <a:pt x="2094" y="742"/>
                      <a:pt x="2086" y="744"/>
                      <a:pt x="2082" y="744"/>
                    </a:cubicBezTo>
                    <a:cubicBezTo>
                      <a:pt x="2071" y="744"/>
                      <a:pt x="2081" y="733"/>
                      <a:pt x="2084" y="722"/>
                    </a:cubicBezTo>
                    <a:cubicBezTo>
                      <a:pt x="2092" y="722"/>
                      <a:pt x="2107" y="723"/>
                      <a:pt x="2112" y="727"/>
                    </a:cubicBezTo>
                    <a:lnTo>
                      <a:pt x="2112" y="727"/>
                    </a:lnTo>
                    <a:cubicBezTo>
                      <a:pt x="2113" y="723"/>
                      <a:pt x="2114" y="718"/>
                      <a:pt x="2117" y="712"/>
                    </a:cubicBezTo>
                    <a:lnTo>
                      <a:pt x="2117" y="712"/>
                    </a:lnTo>
                    <a:lnTo>
                      <a:pt x="2142" y="729"/>
                    </a:lnTo>
                    <a:cubicBezTo>
                      <a:pt x="2191" y="685"/>
                      <a:pt x="2161" y="678"/>
                      <a:pt x="2179" y="631"/>
                    </a:cubicBezTo>
                    <a:lnTo>
                      <a:pt x="2179" y="631"/>
                    </a:lnTo>
                    <a:cubicBezTo>
                      <a:pt x="2166" y="649"/>
                      <a:pt x="2127" y="720"/>
                      <a:pt x="2088" y="720"/>
                    </a:cubicBezTo>
                    <a:cubicBezTo>
                      <a:pt x="2085" y="720"/>
                      <a:pt x="2082" y="720"/>
                      <a:pt x="2080" y="719"/>
                    </a:cubicBezTo>
                    <a:cubicBezTo>
                      <a:pt x="2084" y="708"/>
                      <a:pt x="2080" y="699"/>
                      <a:pt x="2054" y="696"/>
                    </a:cubicBezTo>
                    <a:cubicBezTo>
                      <a:pt x="2089" y="675"/>
                      <a:pt x="2073" y="666"/>
                      <a:pt x="2059" y="652"/>
                    </a:cubicBezTo>
                    <a:lnTo>
                      <a:pt x="2105" y="627"/>
                    </a:lnTo>
                    <a:cubicBezTo>
                      <a:pt x="2099" y="625"/>
                      <a:pt x="2094" y="624"/>
                      <a:pt x="2089" y="624"/>
                    </a:cubicBezTo>
                    <a:cubicBezTo>
                      <a:pt x="2070" y="624"/>
                      <a:pt x="2053" y="634"/>
                      <a:pt x="2031" y="636"/>
                    </a:cubicBezTo>
                    <a:cubicBezTo>
                      <a:pt x="2022" y="613"/>
                      <a:pt x="2052" y="587"/>
                      <a:pt x="2080" y="564"/>
                    </a:cubicBezTo>
                    <a:cubicBezTo>
                      <a:pt x="2077" y="558"/>
                      <a:pt x="2074" y="556"/>
                      <a:pt x="2071" y="556"/>
                    </a:cubicBezTo>
                    <a:cubicBezTo>
                      <a:pt x="2058" y="556"/>
                      <a:pt x="2042" y="598"/>
                      <a:pt x="2020" y="598"/>
                    </a:cubicBezTo>
                    <a:cubicBezTo>
                      <a:pt x="2015" y="598"/>
                      <a:pt x="2010" y="596"/>
                      <a:pt x="2005" y="592"/>
                    </a:cubicBezTo>
                    <a:cubicBezTo>
                      <a:pt x="2001" y="555"/>
                      <a:pt x="1971" y="550"/>
                      <a:pt x="1922" y="543"/>
                    </a:cubicBezTo>
                    <a:cubicBezTo>
                      <a:pt x="1922" y="515"/>
                      <a:pt x="1950" y="525"/>
                      <a:pt x="1954" y="511"/>
                    </a:cubicBezTo>
                    <a:lnTo>
                      <a:pt x="1954" y="511"/>
                    </a:lnTo>
                    <a:lnTo>
                      <a:pt x="1910" y="522"/>
                    </a:lnTo>
                    <a:cubicBezTo>
                      <a:pt x="1908" y="518"/>
                      <a:pt x="1920" y="511"/>
                      <a:pt x="1924" y="508"/>
                    </a:cubicBezTo>
                    <a:cubicBezTo>
                      <a:pt x="1904" y="508"/>
                      <a:pt x="1887" y="533"/>
                      <a:pt x="1865" y="533"/>
                    </a:cubicBezTo>
                    <a:cubicBezTo>
                      <a:pt x="1861" y="533"/>
                      <a:pt x="1858" y="533"/>
                      <a:pt x="1855" y="532"/>
                    </a:cubicBezTo>
                    <a:cubicBezTo>
                      <a:pt x="1849" y="536"/>
                      <a:pt x="1845" y="538"/>
                      <a:pt x="1843" y="538"/>
                    </a:cubicBezTo>
                    <a:cubicBezTo>
                      <a:pt x="1826" y="538"/>
                      <a:pt x="1865" y="459"/>
                      <a:pt x="1824" y="459"/>
                    </a:cubicBezTo>
                    <a:cubicBezTo>
                      <a:pt x="1820" y="459"/>
                      <a:pt x="1815" y="460"/>
                      <a:pt x="1808" y="462"/>
                    </a:cubicBezTo>
                    <a:cubicBezTo>
                      <a:pt x="1813" y="448"/>
                      <a:pt x="1834" y="443"/>
                      <a:pt x="1848" y="427"/>
                    </a:cubicBezTo>
                    <a:cubicBezTo>
                      <a:pt x="1840" y="426"/>
                      <a:pt x="1832" y="426"/>
                      <a:pt x="1824" y="426"/>
                    </a:cubicBezTo>
                    <a:cubicBezTo>
                      <a:pt x="1792" y="426"/>
                      <a:pt x="1761" y="433"/>
                      <a:pt x="1732" y="446"/>
                    </a:cubicBezTo>
                    <a:lnTo>
                      <a:pt x="1732" y="402"/>
                    </a:lnTo>
                    <a:cubicBezTo>
                      <a:pt x="1723" y="446"/>
                      <a:pt x="1672" y="464"/>
                      <a:pt x="1630" y="481"/>
                    </a:cubicBezTo>
                    <a:cubicBezTo>
                      <a:pt x="1625" y="499"/>
                      <a:pt x="1618" y="515"/>
                      <a:pt x="1616" y="525"/>
                    </a:cubicBezTo>
                    <a:lnTo>
                      <a:pt x="1572" y="527"/>
                    </a:lnTo>
                    <a:cubicBezTo>
                      <a:pt x="1579" y="513"/>
                      <a:pt x="1590" y="501"/>
                      <a:pt x="1604" y="492"/>
                    </a:cubicBezTo>
                    <a:lnTo>
                      <a:pt x="1604" y="492"/>
                    </a:lnTo>
                    <a:lnTo>
                      <a:pt x="1593" y="497"/>
                    </a:lnTo>
                    <a:cubicBezTo>
                      <a:pt x="1595" y="476"/>
                      <a:pt x="1618" y="455"/>
                      <a:pt x="1644" y="439"/>
                    </a:cubicBezTo>
                    <a:lnTo>
                      <a:pt x="1644" y="439"/>
                    </a:lnTo>
                    <a:cubicBezTo>
                      <a:pt x="1639" y="448"/>
                      <a:pt x="1637" y="460"/>
                      <a:pt x="1634" y="471"/>
                    </a:cubicBezTo>
                    <a:cubicBezTo>
                      <a:pt x="1662" y="453"/>
                      <a:pt x="1685" y="430"/>
                      <a:pt x="1706" y="404"/>
                    </a:cubicBezTo>
                    <a:lnTo>
                      <a:pt x="1706" y="404"/>
                    </a:lnTo>
                    <a:cubicBezTo>
                      <a:pt x="1702" y="406"/>
                      <a:pt x="1695" y="409"/>
                      <a:pt x="1688" y="409"/>
                    </a:cubicBezTo>
                    <a:cubicBezTo>
                      <a:pt x="1695" y="404"/>
                      <a:pt x="1699" y="399"/>
                      <a:pt x="1704" y="392"/>
                    </a:cubicBezTo>
                    <a:cubicBezTo>
                      <a:pt x="1705" y="391"/>
                      <a:pt x="1704" y="391"/>
                      <a:pt x="1704" y="391"/>
                    </a:cubicBezTo>
                    <a:cubicBezTo>
                      <a:pt x="1702" y="391"/>
                      <a:pt x="1694" y="396"/>
                      <a:pt x="1683" y="402"/>
                    </a:cubicBezTo>
                    <a:lnTo>
                      <a:pt x="1711" y="351"/>
                    </a:lnTo>
                    <a:lnTo>
                      <a:pt x="1695" y="367"/>
                    </a:lnTo>
                    <a:lnTo>
                      <a:pt x="1676" y="309"/>
                    </a:lnTo>
                    <a:cubicBezTo>
                      <a:pt x="1612" y="338"/>
                      <a:pt x="1543" y="388"/>
                      <a:pt x="1486" y="388"/>
                    </a:cubicBezTo>
                    <a:cubicBezTo>
                      <a:pt x="1484" y="388"/>
                      <a:pt x="1482" y="388"/>
                      <a:pt x="1479" y="388"/>
                    </a:cubicBezTo>
                    <a:cubicBezTo>
                      <a:pt x="1514" y="360"/>
                      <a:pt x="1519" y="330"/>
                      <a:pt x="1546" y="290"/>
                    </a:cubicBezTo>
                    <a:lnTo>
                      <a:pt x="1546" y="290"/>
                    </a:lnTo>
                    <a:cubicBezTo>
                      <a:pt x="1540" y="309"/>
                      <a:pt x="1545" y="314"/>
                      <a:pt x="1555" y="314"/>
                    </a:cubicBezTo>
                    <a:cubicBezTo>
                      <a:pt x="1566" y="314"/>
                      <a:pt x="1582" y="308"/>
                      <a:pt x="1595" y="308"/>
                    </a:cubicBezTo>
                    <a:cubicBezTo>
                      <a:pt x="1603" y="308"/>
                      <a:pt x="1609" y="310"/>
                      <a:pt x="1614" y="316"/>
                    </a:cubicBezTo>
                    <a:cubicBezTo>
                      <a:pt x="1604" y="302"/>
                      <a:pt x="1621" y="286"/>
                      <a:pt x="1630" y="279"/>
                    </a:cubicBezTo>
                    <a:lnTo>
                      <a:pt x="1630" y="279"/>
                    </a:lnTo>
                    <a:lnTo>
                      <a:pt x="1593" y="286"/>
                    </a:lnTo>
                    <a:lnTo>
                      <a:pt x="1558" y="295"/>
                    </a:lnTo>
                    <a:cubicBezTo>
                      <a:pt x="1579" y="260"/>
                      <a:pt x="1565" y="263"/>
                      <a:pt x="1560" y="242"/>
                    </a:cubicBezTo>
                    <a:lnTo>
                      <a:pt x="1560" y="242"/>
                    </a:lnTo>
                    <a:cubicBezTo>
                      <a:pt x="1546" y="276"/>
                      <a:pt x="1531" y="284"/>
                      <a:pt x="1515" y="284"/>
                    </a:cubicBezTo>
                    <a:cubicBezTo>
                      <a:pt x="1502" y="284"/>
                      <a:pt x="1489" y="279"/>
                      <a:pt x="1476" y="279"/>
                    </a:cubicBezTo>
                    <a:cubicBezTo>
                      <a:pt x="1471" y="279"/>
                      <a:pt x="1467" y="279"/>
                      <a:pt x="1463" y="281"/>
                    </a:cubicBezTo>
                    <a:cubicBezTo>
                      <a:pt x="1472" y="264"/>
                      <a:pt x="1481" y="247"/>
                      <a:pt x="1497" y="247"/>
                    </a:cubicBezTo>
                    <a:cubicBezTo>
                      <a:pt x="1502" y="247"/>
                      <a:pt x="1507" y="249"/>
                      <a:pt x="1514" y="253"/>
                    </a:cubicBezTo>
                    <a:cubicBezTo>
                      <a:pt x="1513" y="240"/>
                      <a:pt x="1510" y="234"/>
                      <a:pt x="1505" y="234"/>
                    </a:cubicBezTo>
                    <a:cubicBezTo>
                      <a:pt x="1489" y="234"/>
                      <a:pt x="1457" y="280"/>
                      <a:pt x="1441" y="280"/>
                    </a:cubicBezTo>
                    <a:cubicBezTo>
                      <a:pt x="1437" y="280"/>
                      <a:pt x="1434" y="276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17" y="263"/>
                      <a:pt x="1405" y="244"/>
                      <a:pt x="1419" y="228"/>
                    </a:cubicBezTo>
                    <a:lnTo>
                      <a:pt x="1419" y="228"/>
                    </a:lnTo>
                    <a:lnTo>
                      <a:pt x="1423" y="230"/>
                    </a:lnTo>
                    <a:cubicBezTo>
                      <a:pt x="1407" y="217"/>
                      <a:pt x="1376" y="205"/>
                      <a:pt x="1346" y="205"/>
                    </a:cubicBezTo>
                    <a:cubicBezTo>
                      <a:pt x="1318" y="205"/>
                      <a:pt x="1290" y="216"/>
                      <a:pt x="1275" y="246"/>
                    </a:cubicBezTo>
                    <a:cubicBezTo>
                      <a:pt x="1277" y="239"/>
                      <a:pt x="1310" y="172"/>
                      <a:pt x="1317" y="161"/>
                    </a:cubicBezTo>
                    <a:lnTo>
                      <a:pt x="1317" y="161"/>
                    </a:lnTo>
                    <a:cubicBezTo>
                      <a:pt x="1317" y="161"/>
                      <a:pt x="1277" y="207"/>
                      <a:pt x="1243" y="256"/>
                    </a:cubicBezTo>
                    <a:cubicBezTo>
                      <a:pt x="1206" y="307"/>
                      <a:pt x="1173" y="355"/>
                      <a:pt x="1173" y="355"/>
                    </a:cubicBezTo>
                    <a:cubicBezTo>
                      <a:pt x="1199" y="302"/>
                      <a:pt x="1215" y="163"/>
                      <a:pt x="1259" y="140"/>
                    </a:cubicBezTo>
                    <a:cubicBezTo>
                      <a:pt x="1254" y="134"/>
                      <a:pt x="1249" y="125"/>
                      <a:pt x="1237" y="125"/>
                    </a:cubicBezTo>
                    <a:cubicBezTo>
                      <a:pt x="1231" y="125"/>
                      <a:pt x="1224" y="127"/>
                      <a:pt x="1215" y="133"/>
                    </a:cubicBezTo>
                    <a:cubicBezTo>
                      <a:pt x="1219" y="142"/>
                      <a:pt x="1208" y="216"/>
                      <a:pt x="1196" y="219"/>
                    </a:cubicBezTo>
                    <a:cubicBezTo>
                      <a:pt x="1192" y="152"/>
                      <a:pt x="1192" y="181"/>
                      <a:pt x="1174" y="121"/>
                    </a:cubicBezTo>
                    <a:lnTo>
                      <a:pt x="1174" y="121"/>
                    </a:lnTo>
                    <a:cubicBezTo>
                      <a:pt x="1178" y="140"/>
                      <a:pt x="1147" y="214"/>
                      <a:pt x="1133" y="214"/>
                    </a:cubicBezTo>
                    <a:cubicBezTo>
                      <a:pt x="1133" y="214"/>
                      <a:pt x="1132" y="214"/>
                      <a:pt x="1131" y="214"/>
                    </a:cubicBezTo>
                    <a:cubicBezTo>
                      <a:pt x="1136" y="203"/>
                      <a:pt x="1149" y="132"/>
                      <a:pt x="1159" y="120"/>
                    </a:cubicBezTo>
                    <a:lnTo>
                      <a:pt x="1159" y="120"/>
                    </a:lnTo>
                    <a:cubicBezTo>
                      <a:pt x="1155" y="124"/>
                      <a:pt x="1141" y="140"/>
                      <a:pt x="1129" y="158"/>
                    </a:cubicBezTo>
                    <a:lnTo>
                      <a:pt x="1102" y="194"/>
                    </a:lnTo>
                    <a:lnTo>
                      <a:pt x="1102" y="194"/>
                    </a:lnTo>
                    <a:cubicBezTo>
                      <a:pt x="1113" y="175"/>
                      <a:pt x="1117" y="122"/>
                      <a:pt x="1113" y="98"/>
                    </a:cubicBezTo>
                    <a:lnTo>
                      <a:pt x="1113" y="98"/>
                    </a:lnTo>
                    <a:cubicBezTo>
                      <a:pt x="1113" y="102"/>
                      <a:pt x="1111" y="104"/>
                      <a:pt x="1107" y="104"/>
                    </a:cubicBezTo>
                    <a:cubicBezTo>
                      <a:pt x="1100" y="104"/>
                      <a:pt x="1085" y="96"/>
                      <a:pt x="1075" y="96"/>
                    </a:cubicBezTo>
                    <a:cubicBezTo>
                      <a:pt x="1071" y="96"/>
                      <a:pt x="1069" y="97"/>
                      <a:pt x="1066" y="98"/>
                    </a:cubicBezTo>
                    <a:lnTo>
                      <a:pt x="1080" y="121"/>
                    </a:lnTo>
                    <a:cubicBezTo>
                      <a:pt x="1077" y="120"/>
                      <a:pt x="1074" y="119"/>
                      <a:pt x="1071" y="119"/>
                    </a:cubicBezTo>
                    <a:cubicBezTo>
                      <a:pt x="1035" y="119"/>
                      <a:pt x="1014" y="228"/>
                      <a:pt x="978" y="228"/>
                    </a:cubicBezTo>
                    <a:cubicBezTo>
                      <a:pt x="976" y="228"/>
                      <a:pt x="975" y="228"/>
                      <a:pt x="974" y="228"/>
                    </a:cubicBezTo>
                    <a:cubicBezTo>
                      <a:pt x="983" y="209"/>
                      <a:pt x="1004" y="117"/>
                      <a:pt x="983" y="103"/>
                    </a:cubicBezTo>
                    <a:lnTo>
                      <a:pt x="983" y="103"/>
                    </a:lnTo>
                    <a:cubicBezTo>
                      <a:pt x="964" y="147"/>
                      <a:pt x="911" y="316"/>
                      <a:pt x="874" y="348"/>
                    </a:cubicBezTo>
                    <a:lnTo>
                      <a:pt x="869" y="323"/>
                    </a:lnTo>
                    <a:lnTo>
                      <a:pt x="842" y="351"/>
                    </a:lnTo>
                    <a:cubicBezTo>
                      <a:pt x="869" y="260"/>
                      <a:pt x="909" y="172"/>
                      <a:pt x="960" y="91"/>
                    </a:cubicBezTo>
                    <a:cubicBezTo>
                      <a:pt x="946" y="68"/>
                      <a:pt x="960" y="59"/>
                      <a:pt x="932" y="59"/>
                    </a:cubicBezTo>
                    <a:cubicBezTo>
                      <a:pt x="927" y="42"/>
                      <a:pt x="939" y="24"/>
                      <a:pt x="958" y="24"/>
                    </a:cubicBezTo>
                    <a:lnTo>
                      <a:pt x="8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6" name="Google Shape;2886;p34"/>
              <p:cNvSpPr/>
              <p:nvPr/>
            </p:nvSpPr>
            <p:spPr>
              <a:xfrm>
                <a:off x="715675" y="154252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10" y="1"/>
                    </a:moveTo>
                    <a:cubicBezTo>
                      <a:pt x="8" y="1"/>
                      <a:pt x="6" y="2"/>
                      <a:pt x="3" y="5"/>
                    </a:cubicBezTo>
                    <a:cubicBezTo>
                      <a:pt x="0" y="10"/>
                      <a:pt x="0" y="17"/>
                      <a:pt x="3" y="21"/>
                    </a:cubicBezTo>
                    <a:cubicBezTo>
                      <a:pt x="3" y="12"/>
                      <a:pt x="12" y="12"/>
                      <a:pt x="19" y="12"/>
                    </a:cubicBezTo>
                    <a:cubicBezTo>
                      <a:pt x="17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7" name="Google Shape;2887;p34"/>
              <p:cNvSpPr/>
              <p:nvPr/>
            </p:nvSpPr>
            <p:spPr>
              <a:xfrm>
                <a:off x="752575" y="1540600"/>
                <a:ext cx="3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 extrusionOk="0">
                    <a:moveTo>
                      <a:pt x="13" y="1"/>
                    </a:moveTo>
                    <a:cubicBezTo>
                      <a:pt x="8" y="5"/>
                      <a:pt x="6" y="12"/>
                      <a:pt x="1" y="17"/>
                    </a:cubicBezTo>
                    <a:cubicBezTo>
                      <a:pt x="8" y="15"/>
                      <a:pt x="13" y="8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8" name="Google Shape;2888;p34"/>
              <p:cNvSpPr/>
              <p:nvPr/>
            </p:nvSpPr>
            <p:spPr>
              <a:xfrm>
                <a:off x="767825" y="156222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89" name="Google Shape;2889;p34"/>
              <p:cNvSpPr/>
              <p:nvPr/>
            </p:nvSpPr>
            <p:spPr>
              <a:xfrm>
                <a:off x="726225" y="153290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0" y="1"/>
                    </a:moveTo>
                    <a:cubicBezTo>
                      <a:pt x="7" y="5"/>
                      <a:pt x="12" y="12"/>
                      <a:pt x="16" y="21"/>
                    </a:cubicBezTo>
                    <a:cubicBezTo>
                      <a:pt x="14" y="12"/>
                      <a:pt x="1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0" name="Google Shape;2890;p34"/>
              <p:cNvSpPr/>
              <p:nvPr/>
            </p:nvSpPr>
            <p:spPr>
              <a:xfrm>
                <a:off x="711450" y="1544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" y="1"/>
                    </a:moveTo>
                    <a:cubicBezTo>
                      <a:pt x="2" y="8"/>
                      <a:pt x="5" y="17"/>
                      <a:pt x="3" y="20"/>
                    </a:cubicBezTo>
                    <a:lnTo>
                      <a:pt x="3" y="20"/>
                    </a:lnTo>
                    <a:lnTo>
                      <a:pt x="21" y="12"/>
                    </a:lnTo>
                    <a:lnTo>
                      <a:pt x="21" y="12"/>
                    </a:lnTo>
                    <a:cubicBezTo>
                      <a:pt x="20" y="12"/>
                      <a:pt x="19" y="13"/>
                      <a:pt x="18" y="13"/>
                    </a:cubicBezTo>
                    <a:cubicBezTo>
                      <a:pt x="11" y="13"/>
                      <a:pt x="6" y="5"/>
                      <a:pt x="2" y="1"/>
                    </a:cubicBezTo>
                    <a:close/>
                    <a:moveTo>
                      <a:pt x="3" y="20"/>
                    </a:moveTo>
                    <a:lnTo>
                      <a:pt x="0" y="22"/>
                    </a:lnTo>
                    <a:cubicBezTo>
                      <a:pt x="1" y="22"/>
                      <a:pt x="2" y="21"/>
                      <a:pt x="3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1" name="Google Shape;2891;p34"/>
              <p:cNvSpPr/>
              <p:nvPr/>
            </p:nvSpPr>
            <p:spPr>
              <a:xfrm>
                <a:off x="706975" y="15385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0" y="1"/>
                    </a:moveTo>
                    <a:cubicBezTo>
                      <a:pt x="7" y="3"/>
                      <a:pt x="6" y="3"/>
                      <a:pt x="4" y="3"/>
                    </a:cubicBezTo>
                    <a:cubicBezTo>
                      <a:pt x="3" y="3"/>
                      <a:pt x="2" y="3"/>
                      <a:pt x="1" y="5"/>
                    </a:cubicBezTo>
                    <a:lnTo>
                      <a:pt x="1" y="22"/>
                    </a:lnTo>
                    <a:cubicBezTo>
                      <a:pt x="10" y="22"/>
                      <a:pt x="21" y="8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2" name="Google Shape;2892;p34"/>
              <p:cNvSpPr/>
              <p:nvPr/>
            </p:nvSpPr>
            <p:spPr>
              <a:xfrm>
                <a:off x="710175" y="1540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8" y="0"/>
                    </a:moveTo>
                    <a:cubicBezTo>
                      <a:pt x="13" y="0"/>
                      <a:pt x="7" y="4"/>
                      <a:pt x="0" y="6"/>
                    </a:cubicBezTo>
                    <a:lnTo>
                      <a:pt x="2" y="6"/>
                    </a:lnTo>
                    <a:cubicBezTo>
                      <a:pt x="0" y="29"/>
                      <a:pt x="3" y="37"/>
                      <a:pt x="8" y="37"/>
                    </a:cubicBezTo>
                    <a:cubicBezTo>
                      <a:pt x="14" y="37"/>
                      <a:pt x="22" y="29"/>
                      <a:pt x="30" y="22"/>
                    </a:cubicBezTo>
                    <a:cubicBezTo>
                      <a:pt x="29" y="5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3" name="Google Shape;2893;p34"/>
              <p:cNvSpPr/>
              <p:nvPr/>
            </p:nvSpPr>
            <p:spPr>
              <a:xfrm>
                <a:off x="709750" y="154107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" y="0"/>
                    </a:moveTo>
                    <a:cubicBezTo>
                      <a:pt x="1" y="7"/>
                      <a:pt x="2" y="10"/>
                      <a:pt x="3" y="10"/>
                    </a:cubicBezTo>
                    <a:cubicBezTo>
                      <a:pt x="6" y="10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4" name="Google Shape;2894;p34"/>
              <p:cNvSpPr/>
              <p:nvPr/>
            </p:nvSpPr>
            <p:spPr>
              <a:xfrm>
                <a:off x="714600" y="1543175"/>
                <a:ext cx="75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6" extrusionOk="0">
                    <a:moveTo>
                      <a:pt x="16" y="1"/>
                    </a:moveTo>
                    <a:cubicBezTo>
                      <a:pt x="13" y="1"/>
                      <a:pt x="10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1" y="4"/>
                      <a:pt x="5" y="36"/>
                      <a:pt x="3" y="36"/>
                    </a:cubicBezTo>
                    <a:cubicBezTo>
                      <a:pt x="2" y="36"/>
                      <a:pt x="2" y="36"/>
                      <a:pt x="2" y="35"/>
                    </a:cubicBezTo>
                    <a:lnTo>
                      <a:pt x="2" y="35"/>
                    </a:lnTo>
                    <a:cubicBezTo>
                      <a:pt x="1" y="42"/>
                      <a:pt x="2" y="45"/>
                      <a:pt x="3" y="45"/>
                    </a:cubicBezTo>
                    <a:cubicBezTo>
                      <a:pt x="10" y="45"/>
                      <a:pt x="30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5" name="Google Shape;2895;p34"/>
              <p:cNvSpPr/>
              <p:nvPr/>
            </p:nvSpPr>
            <p:spPr>
              <a:xfrm>
                <a:off x="710575" y="1538750"/>
                <a:ext cx="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41" extrusionOk="0">
                    <a:moveTo>
                      <a:pt x="0" y="1"/>
                    </a:moveTo>
                    <a:lnTo>
                      <a:pt x="7" y="40"/>
                    </a:lnTo>
                    <a:lnTo>
                      <a:pt x="1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6" name="Google Shape;2896;p34"/>
              <p:cNvSpPr/>
              <p:nvPr/>
            </p:nvSpPr>
            <p:spPr>
              <a:xfrm>
                <a:off x="712600" y="153915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5" y="1"/>
                    </a:moveTo>
                    <a:cubicBezTo>
                      <a:pt x="5" y="6"/>
                      <a:pt x="3" y="10"/>
                      <a:pt x="0" y="15"/>
                    </a:cubicBezTo>
                    <a:cubicBezTo>
                      <a:pt x="7" y="15"/>
                      <a:pt x="14" y="17"/>
                      <a:pt x="20" y="17"/>
                    </a:cubicBezTo>
                    <a:cubicBezTo>
                      <a:pt x="24" y="17"/>
                      <a:pt x="27" y="15"/>
                      <a:pt x="26" y="1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7" name="Google Shape;2897;p34"/>
              <p:cNvSpPr/>
              <p:nvPr/>
            </p:nvSpPr>
            <p:spPr>
              <a:xfrm>
                <a:off x="712125" y="1539500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9" y="1"/>
                    </a:moveTo>
                    <a:cubicBezTo>
                      <a:pt x="12" y="1"/>
                      <a:pt x="5" y="1"/>
                      <a:pt x="1" y="8"/>
                    </a:cubicBezTo>
                    <a:cubicBezTo>
                      <a:pt x="8" y="8"/>
                      <a:pt x="15" y="5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8" name="Google Shape;2898;p34"/>
              <p:cNvSpPr/>
              <p:nvPr/>
            </p:nvSpPr>
            <p:spPr>
              <a:xfrm>
                <a:off x="711325" y="1538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0" y="0"/>
                    </a:moveTo>
                    <a:lnTo>
                      <a:pt x="5" y="7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899" name="Google Shape;2899;p34"/>
              <p:cNvSpPr/>
              <p:nvPr/>
            </p:nvSpPr>
            <p:spPr>
              <a:xfrm>
                <a:off x="718925" y="15380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6" y="0"/>
                    </a:moveTo>
                    <a:cubicBezTo>
                      <a:pt x="14" y="0"/>
                      <a:pt x="12" y="1"/>
                      <a:pt x="9" y="3"/>
                    </a:cubicBezTo>
                    <a:cubicBezTo>
                      <a:pt x="2" y="10"/>
                      <a:pt x="0" y="22"/>
                      <a:pt x="5" y="33"/>
                    </a:cubicBezTo>
                    <a:lnTo>
                      <a:pt x="26" y="17"/>
                    </a:lnTo>
                    <a:cubicBezTo>
                      <a:pt x="26" y="7"/>
                      <a:pt x="22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0" name="Google Shape;2900;p34"/>
              <p:cNvSpPr/>
              <p:nvPr/>
            </p:nvSpPr>
            <p:spPr>
              <a:xfrm>
                <a:off x="716825" y="1535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8" y="0"/>
                    </a:moveTo>
                    <a:lnTo>
                      <a:pt x="1" y="19"/>
                    </a:lnTo>
                    <a:cubicBezTo>
                      <a:pt x="8" y="28"/>
                      <a:pt x="12" y="37"/>
                      <a:pt x="17" y="4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1" name="Google Shape;2901;p34"/>
              <p:cNvSpPr/>
              <p:nvPr/>
            </p:nvSpPr>
            <p:spPr>
              <a:xfrm>
                <a:off x="717825" y="1535025"/>
                <a:ext cx="10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7" extrusionOk="0">
                    <a:moveTo>
                      <a:pt x="26" y="0"/>
                    </a:moveTo>
                    <a:cubicBezTo>
                      <a:pt x="24" y="0"/>
                      <a:pt x="22" y="1"/>
                      <a:pt x="19" y="1"/>
                    </a:cubicBezTo>
                    <a:cubicBezTo>
                      <a:pt x="19" y="15"/>
                      <a:pt x="0" y="29"/>
                      <a:pt x="23" y="36"/>
                    </a:cubicBezTo>
                    <a:cubicBezTo>
                      <a:pt x="23" y="24"/>
                      <a:pt x="42" y="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2" name="Google Shape;2902;p34"/>
              <p:cNvSpPr/>
              <p:nvPr/>
            </p:nvSpPr>
            <p:spPr>
              <a:xfrm>
                <a:off x="727250" y="1536250"/>
                <a:ext cx="20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8" h="83" extrusionOk="0">
                    <a:moveTo>
                      <a:pt x="1" y="1"/>
                    </a:moveTo>
                    <a:lnTo>
                      <a:pt x="6" y="8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3" name="Google Shape;2903;p34"/>
              <p:cNvSpPr/>
              <p:nvPr/>
            </p:nvSpPr>
            <p:spPr>
              <a:xfrm>
                <a:off x="734800" y="15317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37" y="0"/>
                    </a:moveTo>
                    <a:cubicBezTo>
                      <a:pt x="25" y="0"/>
                      <a:pt x="27" y="32"/>
                      <a:pt x="18" y="32"/>
                    </a:cubicBezTo>
                    <a:cubicBezTo>
                      <a:pt x="16" y="32"/>
                      <a:pt x="13" y="30"/>
                      <a:pt x="10" y="26"/>
                    </a:cubicBezTo>
                    <a:lnTo>
                      <a:pt x="10" y="26"/>
                    </a:lnTo>
                    <a:cubicBezTo>
                      <a:pt x="0" y="44"/>
                      <a:pt x="28" y="49"/>
                      <a:pt x="19" y="65"/>
                    </a:cubicBezTo>
                    <a:cubicBezTo>
                      <a:pt x="40" y="47"/>
                      <a:pt x="47" y="60"/>
                      <a:pt x="47" y="5"/>
                    </a:cubicBezTo>
                    <a:cubicBezTo>
                      <a:pt x="43" y="1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4" name="Google Shape;2904;p34"/>
              <p:cNvSpPr/>
              <p:nvPr/>
            </p:nvSpPr>
            <p:spPr>
              <a:xfrm>
                <a:off x="757675" y="16060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3" y="0"/>
                    </a:moveTo>
                    <a:lnTo>
                      <a:pt x="1" y="23"/>
                    </a:lnTo>
                    <a:lnTo>
                      <a:pt x="24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5" name="Google Shape;2905;p34"/>
              <p:cNvSpPr/>
              <p:nvPr/>
            </p:nvSpPr>
            <p:spPr>
              <a:xfrm>
                <a:off x="758500" y="1606325"/>
                <a:ext cx="13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4" extrusionOk="0">
                    <a:moveTo>
                      <a:pt x="51" y="1"/>
                    </a:moveTo>
                    <a:lnTo>
                      <a:pt x="0" y="24"/>
                    </a:lnTo>
                    <a:lnTo>
                      <a:pt x="51" y="17"/>
                    </a:lnTo>
                    <a:cubicBezTo>
                      <a:pt x="49" y="12"/>
                      <a:pt x="40" y="8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6" name="Google Shape;2906;p34"/>
              <p:cNvSpPr/>
              <p:nvPr/>
            </p:nvSpPr>
            <p:spPr>
              <a:xfrm>
                <a:off x="762950" y="154647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24" y="0"/>
                    </a:moveTo>
                    <a:lnTo>
                      <a:pt x="13" y="5"/>
                    </a:lnTo>
                    <a:cubicBezTo>
                      <a:pt x="1" y="14"/>
                      <a:pt x="3" y="19"/>
                      <a:pt x="8" y="2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7" name="Google Shape;2907;p34"/>
              <p:cNvSpPr/>
              <p:nvPr/>
            </p:nvSpPr>
            <p:spPr>
              <a:xfrm>
                <a:off x="764750" y="1552850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45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8" name="Google Shape;2908;p34"/>
              <p:cNvSpPr/>
              <p:nvPr/>
            </p:nvSpPr>
            <p:spPr>
              <a:xfrm>
                <a:off x="768300" y="1557250"/>
                <a:ext cx="8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21" y="0"/>
                    </a:moveTo>
                    <a:cubicBezTo>
                      <a:pt x="21" y="3"/>
                      <a:pt x="22" y="6"/>
                      <a:pt x="23" y="8"/>
                    </a:cubicBezTo>
                    <a:lnTo>
                      <a:pt x="23" y="8"/>
                    </a:lnTo>
                    <a:cubicBezTo>
                      <a:pt x="23" y="6"/>
                      <a:pt x="23" y="3"/>
                      <a:pt x="21" y="0"/>
                    </a:cubicBezTo>
                    <a:close/>
                    <a:moveTo>
                      <a:pt x="23" y="8"/>
                    </a:moveTo>
                    <a:cubicBezTo>
                      <a:pt x="22" y="22"/>
                      <a:pt x="1" y="35"/>
                      <a:pt x="12" y="35"/>
                    </a:cubicBezTo>
                    <a:cubicBezTo>
                      <a:pt x="16" y="35"/>
                      <a:pt x="23" y="33"/>
                      <a:pt x="35" y="30"/>
                    </a:cubicBezTo>
                    <a:cubicBezTo>
                      <a:pt x="35" y="22"/>
                      <a:pt x="27" y="16"/>
                      <a:pt x="23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09" name="Google Shape;2909;p34"/>
              <p:cNvSpPr/>
              <p:nvPr/>
            </p:nvSpPr>
            <p:spPr>
              <a:xfrm>
                <a:off x="757575" y="1607350"/>
                <a:ext cx="10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4" extrusionOk="0">
                    <a:moveTo>
                      <a:pt x="36" y="1"/>
                    </a:moveTo>
                    <a:cubicBezTo>
                      <a:pt x="27" y="1"/>
                      <a:pt x="6" y="11"/>
                      <a:pt x="0" y="11"/>
                    </a:cubicBezTo>
                    <a:cubicBezTo>
                      <a:pt x="3" y="12"/>
                      <a:pt x="6" y="13"/>
                      <a:pt x="10" y="13"/>
                    </a:cubicBezTo>
                    <a:cubicBezTo>
                      <a:pt x="21" y="13"/>
                      <a:pt x="36" y="6"/>
                      <a:pt x="40" y="4"/>
                    </a:cubicBezTo>
                    <a:lnTo>
                      <a:pt x="40" y="4"/>
                    </a:ln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1" y="3"/>
                      <a:pt x="41" y="3"/>
                    </a:cubicBezTo>
                    <a:lnTo>
                      <a:pt x="41" y="3"/>
                    </a:lnTo>
                    <a:cubicBezTo>
                      <a:pt x="41" y="3"/>
                      <a:pt x="40" y="3"/>
                      <a:pt x="40" y="4"/>
                    </a:cubicBezTo>
                    <a:lnTo>
                      <a:pt x="40" y="4"/>
                    </a:lnTo>
                    <a:cubicBezTo>
                      <a:pt x="40" y="2"/>
                      <a:pt x="38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0" name="Google Shape;2910;p34"/>
              <p:cNvSpPr/>
              <p:nvPr/>
            </p:nvSpPr>
            <p:spPr>
              <a:xfrm>
                <a:off x="761400" y="1609625"/>
                <a:ext cx="10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" extrusionOk="0">
                    <a:moveTo>
                      <a:pt x="14" y="1"/>
                    </a:moveTo>
                    <a:lnTo>
                      <a:pt x="0" y="6"/>
                    </a:lnTo>
                    <a:lnTo>
                      <a:pt x="42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1" name="Google Shape;2911;p34"/>
              <p:cNvSpPr/>
              <p:nvPr/>
            </p:nvSpPr>
            <p:spPr>
              <a:xfrm>
                <a:off x="761675" y="1610550"/>
                <a:ext cx="27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3" extrusionOk="0">
                    <a:moveTo>
                      <a:pt x="50" y="1"/>
                    </a:moveTo>
                    <a:lnTo>
                      <a:pt x="1" y="13"/>
                    </a:lnTo>
                    <a:cubicBezTo>
                      <a:pt x="22" y="31"/>
                      <a:pt x="64" y="50"/>
                      <a:pt x="59" y="73"/>
                    </a:cubicBezTo>
                    <a:cubicBezTo>
                      <a:pt x="108" y="36"/>
                      <a:pt x="31" y="38"/>
                      <a:pt x="38" y="10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2" name="Google Shape;2912;p34"/>
              <p:cNvSpPr/>
              <p:nvPr/>
            </p:nvSpPr>
            <p:spPr>
              <a:xfrm>
                <a:off x="761000" y="16148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2" y="0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2" y="9"/>
                      <a:pt x="2" y="14"/>
                      <a:pt x="5" y="19"/>
                    </a:cubicBezTo>
                    <a:cubicBezTo>
                      <a:pt x="23" y="5"/>
                      <a:pt x="30" y="21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3" name="Google Shape;2913;p34"/>
              <p:cNvSpPr/>
              <p:nvPr/>
            </p:nvSpPr>
            <p:spPr>
              <a:xfrm>
                <a:off x="760725" y="1614900"/>
                <a:ext cx="3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7" y="0"/>
                    </a:moveTo>
                    <a:cubicBezTo>
                      <a:pt x="2" y="0"/>
                      <a:pt x="1" y="8"/>
                      <a:pt x="4" y="8"/>
                    </a:cubicBezTo>
                    <a:cubicBezTo>
                      <a:pt x="6" y="8"/>
                      <a:pt x="8" y="7"/>
                      <a:pt x="11" y="3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4" name="Google Shape;2914;p34"/>
              <p:cNvSpPr/>
              <p:nvPr/>
            </p:nvSpPr>
            <p:spPr>
              <a:xfrm>
                <a:off x="761000" y="1616000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14" y="1"/>
                    </a:moveTo>
                    <a:cubicBezTo>
                      <a:pt x="7" y="10"/>
                      <a:pt x="12" y="26"/>
                      <a:pt x="0" y="26"/>
                    </a:cubicBezTo>
                    <a:cubicBezTo>
                      <a:pt x="5" y="29"/>
                      <a:pt x="9" y="30"/>
                      <a:pt x="13" y="30"/>
                    </a:cubicBezTo>
                    <a:cubicBezTo>
                      <a:pt x="24" y="30"/>
                      <a:pt x="32" y="21"/>
                      <a:pt x="44" y="6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5" name="Google Shape;2915;p34"/>
              <p:cNvSpPr/>
              <p:nvPr/>
            </p:nvSpPr>
            <p:spPr>
              <a:xfrm>
                <a:off x="762850" y="1615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2" y="4"/>
                      <a:pt x="1" y="6"/>
                      <a:pt x="7" y="6"/>
                    </a:cubicBezTo>
                    <a:cubicBezTo>
                      <a:pt x="9" y="6"/>
                      <a:pt x="12" y="5"/>
                      <a:pt x="17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6" name="Google Shape;2916;p34"/>
              <p:cNvSpPr/>
              <p:nvPr/>
            </p:nvSpPr>
            <p:spPr>
              <a:xfrm>
                <a:off x="762275" y="1615650"/>
                <a:ext cx="10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7" y="0"/>
                    </a:moveTo>
                    <a:cubicBezTo>
                      <a:pt x="34" y="0"/>
                      <a:pt x="28" y="2"/>
                      <a:pt x="16" y="6"/>
                    </a:cubicBezTo>
                    <a:cubicBezTo>
                      <a:pt x="24" y="2"/>
                      <a:pt x="24" y="2"/>
                      <a:pt x="20" y="2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8" y="2"/>
                      <a:pt x="4" y="2"/>
                      <a:pt x="0" y="1"/>
                    </a:cubicBezTo>
                    <a:lnTo>
                      <a:pt x="0" y="1"/>
                    </a:lnTo>
                    <a:lnTo>
                      <a:pt x="28" y="10"/>
                    </a:lnTo>
                    <a:cubicBezTo>
                      <a:pt x="32" y="6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7" name="Google Shape;2917;p34"/>
              <p:cNvSpPr/>
              <p:nvPr/>
            </p:nvSpPr>
            <p:spPr>
              <a:xfrm>
                <a:off x="761900" y="1614500"/>
                <a:ext cx="1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" extrusionOk="0">
                    <a:moveTo>
                      <a:pt x="30" y="0"/>
                    </a:moveTo>
                    <a:cubicBezTo>
                      <a:pt x="13" y="0"/>
                      <a:pt x="1" y="17"/>
                      <a:pt x="17" y="35"/>
                    </a:cubicBezTo>
                    <a:cubicBezTo>
                      <a:pt x="23" y="21"/>
                      <a:pt x="24" y="9"/>
                      <a:pt x="43" y="9"/>
                    </a:cubicBezTo>
                    <a:cubicBezTo>
                      <a:pt x="45" y="9"/>
                      <a:pt x="48" y="9"/>
                      <a:pt x="52" y="10"/>
                    </a:cubicBezTo>
                    <a:cubicBezTo>
                      <a:pt x="45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8" name="Google Shape;2918;p34"/>
              <p:cNvSpPr/>
              <p:nvPr/>
            </p:nvSpPr>
            <p:spPr>
              <a:xfrm>
                <a:off x="764225" y="161132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0"/>
                    </a:moveTo>
                    <a:cubicBezTo>
                      <a:pt x="11" y="0"/>
                      <a:pt x="2" y="21"/>
                      <a:pt x="10" y="21"/>
                    </a:cubicBezTo>
                    <a:cubicBezTo>
                      <a:pt x="11" y="21"/>
                      <a:pt x="13" y="20"/>
                      <a:pt x="15" y="1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19" name="Google Shape;2919;p34"/>
              <p:cNvSpPr/>
              <p:nvPr/>
            </p:nvSpPr>
            <p:spPr>
              <a:xfrm>
                <a:off x="762950" y="1617975"/>
                <a:ext cx="10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8" extrusionOk="0">
                    <a:moveTo>
                      <a:pt x="19" y="1"/>
                    </a:moveTo>
                    <a:cubicBezTo>
                      <a:pt x="17" y="11"/>
                      <a:pt x="17" y="23"/>
                      <a:pt x="6" y="34"/>
                    </a:cubicBezTo>
                    <a:lnTo>
                      <a:pt x="6" y="34"/>
                    </a:lnTo>
                    <a:cubicBezTo>
                      <a:pt x="18" y="24"/>
                      <a:pt x="30" y="16"/>
                      <a:pt x="40" y="5"/>
                    </a:cubicBezTo>
                    <a:lnTo>
                      <a:pt x="19" y="1"/>
                    </a:lnTo>
                    <a:close/>
                    <a:moveTo>
                      <a:pt x="6" y="34"/>
                    </a:moveTo>
                    <a:lnTo>
                      <a:pt x="6" y="34"/>
                    </a:lnTo>
                    <a:cubicBezTo>
                      <a:pt x="4" y="35"/>
                      <a:pt x="3" y="36"/>
                      <a:pt x="1" y="38"/>
                    </a:cubicBezTo>
                    <a:cubicBezTo>
                      <a:pt x="3" y="36"/>
                      <a:pt x="4" y="35"/>
                      <a:pt x="6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0" name="Google Shape;2920;p34"/>
              <p:cNvSpPr/>
              <p:nvPr/>
            </p:nvSpPr>
            <p:spPr>
              <a:xfrm>
                <a:off x="763950" y="1617925"/>
                <a:ext cx="7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2" extrusionOk="0">
                    <a:moveTo>
                      <a:pt x="15" y="0"/>
                    </a:moveTo>
                    <a:cubicBezTo>
                      <a:pt x="11" y="0"/>
                      <a:pt x="6" y="3"/>
                      <a:pt x="0" y="7"/>
                    </a:cubicBezTo>
                    <a:lnTo>
                      <a:pt x="28" y="12"/>
                    </a:lnTo>
                    <a:cubicBezTo>
                      <a:pt x="25" y="3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1" name="Google Shape;2921;p34"/>
              <p:cNvSpPr/>
              <p:nvPr/>
            </p:nvSpPr>
            <p:spPr>
              <a:xfrm>
                <a:off x="763300" y="1615075"/>
                <a:ext cx="15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3" extrusionOk="0">
                    <a:moveTo>
                      <a:pt x="1" y="1"/>
                    </a:moveTo>
                    <a:lnTo>
                      <a:pt x="61" y="12"/>
                    </a:lnTo>
                    <a:lnTo>
                      <a:pt x="61" y="12"/>
                    </a:lnTo>
                    <a:lnTo>
                      <a:pt x="56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2" name="Google Shape;2922;p34"/>
              <p:cNvSpPr/>
              <p:nvPr/>
            </p:nvSpPr>
            <p:spPr>
              <a:xfrm>
                <a:off x="763300" y="1620475"/>
                <a:ext cx="1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8" extrusionOk="0">
                    <a:moveTo>
                      <a:pt x="33" y="0"/>
                    </a:moveTo>
                    <a:lnTo>
                      <a:pt x="1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3" name="Google Shape;2923;p34"/>
              <p:cNvSpPr/>
              <p:nvPr/>
            </p:nvSpPr>
            <p:spPr>
              <a:xfrm>
                <a:off x="763950" y="1621450"/>
                <a:ext cx="1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2" extrusionOk="0">
                    <a:moveTo>
                      <a:pt x="44" y="1"/>
                    </a:moveTo>
                    <a:cubicBezTo>
                      <a:pt x="19" y="8"/>
                      <a:pt x="19" y="33"/>
                      <a:pt x="0" y="36"/>
                    </a:cubicBezTo>
                    <a:cubicBezTo>
                      <a:pt x="11" y="39"/>
                      <a:pt x="21" y="41"/>
                      <a:pt x="33" y="41"/>
                    </a:cubicBezTo>
                    <a:cubicBezTo>
                      <a:pt x="42" y="41"/>
                      <a:pt x="51" y="40"/>
                      <a:pt x="61" y="38"/>
                    </a:cubicBezTo>
                    <a:cubicBezTo>
                      <a:pt x="44" y="36"/>
                      <a:pt x="37" y="24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4" name="Google Shape;2924;p34"/>
              <p:cNvSpPr/>
              <p:nvPr/>
            </p:nvSpPr>
            <p:spPr>
              <a:xfrm>
                <a:off x="765450" y="1622325"/>
                <a:ext cx="8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" extrusionOk="0">
                    <a:moveTo>
                      <a:pt x="33" y="1"/>
                    </a:moveTo>
                    <a:cubicBezTo>
                      <a:pt x="21" y="1"/>
                      <a:pt x="10" y="1"/>
                      <a:pt x="1" y="3"/>
                    </a:cubicBezTo>
                    <a:cubicBezTo>
                      <a:pt x="3" y="4"/>
                      <a:pt x="6" y="4"/>
                      <a:pt x="9" y="4"/>
                    </a:cubicBezTo>
                    <a:cubicBezTo>
                      <a:pt x="17" y="4"/>
                      <a:pt x="25" y="2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5" name="Google Shape;2925;p34"/>
              <p:cNvSpPr/>
              <p:nvPr/>
            </p:nvSpPr>
            <p:spPr>
              <a:xfrm>
                <a:off x="764525" y="1618975"/>
                <a:ext cx="6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 extrusionOk="0">
                    <a:moveTo>
                      <a:pt x="21" y="0"/>
                    </a:moveTo>
                    <a:cubicBezTo>
                      <a:pt x="17" y="5"/>
                      <a:pt x="1" y="19"/>
                      <a:pt x="1" y="33"/>
                    </a:cubicBezTo>
                    <a:lnTo>
                      <a:pt x="26" y="7"/>
                    </a:lnTo>
                    <a:cubicBezTo>
                      <a:pt x="26" y="5"/>
                      <a:pt x="24" y="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6" name="Google Shape;2926;p34"/>
              <p:cNvSpPr/>
              <p:nvPr/>
            </p:nvSpPr>
            <p:spPr>
              <a:xfrm>
                <a:off x="765175" y="16191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9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5" y="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7" name="Google Shape;2927;p34"/>
              <p:cNvSpPr/>
              <p:nvPr/>
            </p:nvSpPr>
            <p:spPr>
              <a:xfrm>
                <a:off x="765050" y="16189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1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8" name="Google Shape;2928;p34"/>
              <p:cNvSpPr/>
              <p:nvPr/>
            </p:nvSpPr>
            <p:spPr>
              <a:xfrm>
                <a:off x="764750" y="1616000"/>
                <a:ext cx="17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0" extrusionOk="0">
                    <a:moveTo>
                      <a:pt x="68" y="1"/>
                    </a:moveTo>
                    <a:lnTo>
                      <a:pt x="68" y="1"/>
                    </a:lnTo>
                    <a:cubicBezTo>
                      <a:pt x="43" y="6"/>
                      <a:pt x="36" y="26"/>
                      <a:pt x="1" y="29"/>
                    </a:cubicBezTo>
                    <a:cubicBezTo>
                      <a:pt x="7" y="29"/>
                      <a:pt x="15" y="29"/>
                      <a:pt x="22" y="29"/>
                    </a:cubicBezTo>
                    <a:cubicBezTo>
                      <a:pt x="40" y="29"/>
                      <a:pt x="58" y="26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29" name="Google Shape;2929;p34"/>
              <p:cNvSpPr/>
              <p:nvPr/>
            </p:nvSpPr>
            <p:spPr>
              <a:xfrm>
                <a:off x="764925" y="1617575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31" y="0"/>
                    </a:moveTo>
                    <a:cubicBezTo>
                      <a:pt x="24" y="7"/>
                      <a:pt x="15" y="17"/>
                      <a:pt x="1" y="19"/>
                    </a:cubicBezTo>
                    <a:lnTo>
                      <a:pt x="36" y="2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0" name="Google Shape;2930;p34"/>
              <p:cNvSpPr/>
              <p:nvPr/>
            </p:nvSpPr>
            <p:spPr>
              <a:xfrm>
                <a:off x="765800" y="1618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" y="0"/>
                    </a:moveTo>
                    <a:lnTo>
                      <a:pt x="3" y="10"/>
                    </a:lnTo>
                    <a:lnTo>
                      <a:pt x="1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1" name="Google Shape;2931;p34"/>
              <p:cNvSpPr/>
              <p:nvPr/>
            </p:nvSpPr>
            <p:spPr>
              <a:xfrm>
                <a:off x="766100" y="1620600"/>
                <a:ext cx="11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" extrusionOk="0">
                    <a:moveTo>
                      <a:pt x="30" y="0"/>
                    </a:moveTo>
                    <a:cubicBezTo>
                      <a:pt x="21" y="5"/>
                      <a:pt x="0" y="12"/>
                      <a:pt x="9" y="21"/>
                    </a:cubicBezTo>
                    <a:cubicBezTo>
                      <a:pt x="23" y="21"/>
                      <a:pt x="35" y="26"/>
                      <a:pt x="46" y="35"/>
                    </a:cubicBezTo>
                    <a:cubicBezTo>
                      <a:pt x="42" y="21"/>
                      <a:pt x="37" y="9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2" name="Google Shape;2932;p34"/>
              <p:cNvSpPr/>
              <p:nvPr/>
            </p:nvSpPr>
            <p:spPr>
              <a:xfrm>
                <a:off x="765800" y="16200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5" y="1"/>
                      <a:pt x="3" y="2"/>
                      <a:pt x="1" y="3"/>
                    </a:cubicBezTo>
                    <a:lnTo>
                      <a:pt x="5" y="3"/>
                    </a:ln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3" name="Google Shape;2933;p34"/>
              <p:cNvSpPr/>
              <p:nvPr/>
            </p:nvSpPr>
            <p:spPr>
              <a:xfrm>
                <a:off x="769050" y="16233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4" name="Google Shape;2934;p34"/>
              <p:cNvSpPr/>
              <p:nvPr/>
            </p:nvSpPr>
            <p:spPr>
              <a:xfrm>
                <a:off x="766375" y="162020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13" y="1"/>
                    </a:moveTo>
                    <a:cubicBezTo>
                      <a:pt x="9" y="1"/>
                      <a:pt x="5" y="1"/>
                      <a:pt x="1" y="2"/>
                    </a:cubicBezTo>
                    <a:cubicBezTo>
                      <a:pt x="8" y="4"/>
                      <a:pt x="15" y="9"/>
                      <a:pt x="19" y="16"/>
                    </a:cubicBezTo>
                    <a:cubicBezTo>
                      <a:pt x="24" y="14"/>
                      <a:pt x="26" y="11"/>
                      <a:pt x="24" y="9"/>
                    </a:cubicBezTo>
                    <a:cubicBezTo>
                      <a:pt x="24" y="3"/>
                      <a:pt x="20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5" name="Google Shape;2935;p34"/>
              <p:cNvSpPr/>
              <p:nvPr/>
            </p:nvSpPr>
            <p:spPr>
              <a:xfrm>
                <a:off x="766950" y="1622100"/>
                <a:ext cx="3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9"/>
                      <a:pt x="0" y="24"/>
                      <a:pt x="5" y="24"/>
                    </a:cubicBezTo>
                    <a:cubicBezTo>
                      <a:pt x="6" y="24"/>
                      <a:pt x="7" y="24"/>
                      <a:pt x="8" y="23"/>
                    </a:cubicBezTo>
                    <a:cubicBezTo>
                      <a:pt x="10" y="17"/>
                      <a:pt x="10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6" name="Google Shape;2936;p34"/>
              <p:cNvSpPr/>
              <p:nvPr/>
            </p:nvSpPr>
            <p:spPr>
              <a:xfrm>
                <a:off x="765625" y="16203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7" name="Google Shape;2937;p34"/>
              <p:cNvSpPr/>
              <p:nvPr/>
            </p:nvSpPr>
            <p:spPr>
              <a:xfrm>
                <a:off x="765750" y="1620125"/>
                <a:ext cx="6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" extrusionOk="0">
                    <a:moveTo>
                      <a:pt x="7" y="0"/>
                    </a:moveTo>
                    <a:cubicBezTo>
                      <a:pt x="5" y="3"/>
                      <a:pt x="3" y="5"/>
                      <a:pt x="0" y="10"/>
                    </a:cubicBezTo>
                    <a:cubicBezTo>
                      <a:pt x="9" y="10"/>
                      <a:pt x="16" y="7"/>
                      <a:pt x="26" y="5"/>
                    </a:cubicBezTo>
                    <a:cubicBezTo>
                      <a:pt x="19" y="3"/>
                      <a:pt x="12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8" name="Google Shape;2938;p34"/>
              <p:cNvSpPr/>
              <p:nvPr/>
            </p:nvSpPr>
            <p:spPr>
              <a:xfrm>
                <a:off x="769150" y="1620125"/>
                <a:ext cx="49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31" extrusionOk="0">
                    <a:moveTo>
                      <a:pt x="140" y="0"/>
                    </a:moveTo>
                    <a:cubicBezTo>
                      <a:pt x="110" y="3"/>
                      <a:pt x="36" y="79"/>
                      <a:pt x="1" y="130"/>
                    </a:cubicBezTo>
                    <a:cubicBezTo>
                      <a:pt x="12" y="121"/>
                      <a:pt x="26" y="115"/>
                      <a:pt x="40" y="115"/>
                    </a:cubicBezTo>
                    <a:cubicBezTo>
                      <a:pt x="44" y="115"/>
                      <a:pt x="48" y="115"/>
                      <a:pt x="52" y="116"/>
                    </a:cubicBezTo>
                    <a:cubicBezTo>
                      <a:pt x="61" y="98"/>
                      <a:pt x="52" y="56"/>
                      <a:pt x="87" y="49"/>
                    </a:cubicBezTo>
                    <a:cubicBezTo>
                      <a:pt x="117" y="56"/>
                      <a:pt x="94" y="72"/>
                      <a:pt x="89" y="93"/>
                    </a:cubicBezTo>
                    <a:cubicBezTo>
                      <a:pt x="112" y="58"/>
                      <a:pt x="156" y="77"/>
                      <a:pt x="198" y="33"/>
                    </a:cubicBezTo>
                    <a:lnTo>
                      <a:pt x="166" y="33"/>
                    </a:lnTo>
                    <a:cubicBezTo>
                      <a:pt x="173" y="26"/>
                      <a:pt x="189" y="21"/>
                      <a:pt x="191" y="12"/>
                    </a:cubicBezTo>
                    <a:lnTo>
                      <a:pt x="191" y="12"/>
                    </a:lnTo>
                    <a:cubicBezTo>
                      <a:pt x="179" y="22"/>
                      <a:pt x="165" y="27"/>
                      <a:pt x="155" y="27"/>
                    </a:cubicBezTo>
                    <a:cubicBezTo>
                      <a:pt x="142" y="27"/>
                      <a:pt x="134" y="19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39" name="Google Shape;2939;p34"/>
              <p:cNvSpPr/>
              <p:nvPr/>
            </p:nvSpPr>
            <p:spPr>
              <a:xfrm>
                <a:off x="768000" y="1622500"/>
                <a:ext cx="10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50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7" y="10"/>
                      <a:pt x="12" y="24"/>
                      <a:pt x="1" y="49"/>
                    </a:cubicBezTo>
                    <a:cubicBezTo>
                      <a:pt x="3" y="50"/>
                      <a:pt x="6" y="50"/>
                      <a:pt x="9" y="50"/>
                    </a:cubicBezTo>
                    <a:cubicBezTo>
                      <a:pt x="22" y="50"/>
                      <a:pt x="33" y="45"/>
                      <a:pt x="42" y="38"/>
                    </a:cubicBezTo>
                    <a:lnTo>
                      <a:pt x="17" y="5"/>
                    </a:lnTo>
                    <a:lnTo>
                      <a:pt x="24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0" name="Google Shape;2940;p34"/>
              <p:cNvSpPr/>
              <p:nvPr/>
            </p:nvSpPr>
            <p:spPr>
              <a:xfrm>
                <a:off x="767200" y="1620500"/>
                <a:ext cx="245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81" extrusionOk="0">
                    <a:moveTo>
                      <a:pt x="83" y="1"/>
                    </a:moveTo>
                    <a:cubicBezTo>
                      <a:pt x="71" y="1"/>
                      <a:pt x="58" y="11"/>
                      <a:pt x="43" y="11"/>
                    </a:cubicBezTo>
                    <a:cubicBezTo>
                      <a:pt x="42" y="11"/>
                      <a:pt x="41" y="11"/>
                      <a:pt x="40" y="11"/>
                    </a:cubicBezTo>
                    <a:lnTo>
                      <a:pt x="40" y="11"/>
                    </a:lnTo>
                    <a:cubicBezTo>
                      <a:pt x="79" y="36"/>
                      <a:pt x="22" y="14"/>
                      <a:pt x="23" y="47"/>
                    </a:cubicBezTo>
                    <a:lnTo>
                      <a:pt x="23" y="47"/>
                    </a:lnTo>
                    <a:cubicBezTo>
                      <a:pt x="52" y="35"/>
                      <a:pt x="76" y="36"/>
                      <a:pt x="98" y="6"/>
                    </a:cubicBezTo>
                    <a:cubicBezTo>
                      <a:pt x="93" y="2"/>
                      <a:pt x="88" y="1"/>
                      <a:pt x="83" y="1"/>
                    </a:cubicBezTo>
                    <a:close/>
                    <a:moveTo>
                      <a:pt x="16" y="53"/>
                    </a:moveTo>
                    <a:cubicBezTo>
                      <a:pt x="18" y="58"/>
                      <a:pt x="16" y="60"/>
                      <a:pt x="14" y="60"/>
                    </a:cubicBezTo>
                    <a:cubicBezTo>
                      <a:pt x="12" y="60"/>
                      <a:pt x="8" y="58"/>
                      <a:pt x="5" y="57"/>
                    </a:cubicBezTo>
                    <a:lnTo>
                      <a:pt x="4" y="58"/>
                    </a:lnTo>
                    <a:lnTo>
                      <a:pt x="4" y="58"/>
                    </a:lnTo>
                    <a:cubicBezTo>
                      <a:pt x="5" y="57"/>
                      <a:pt x="5" y="56"/>
                      <a:pt x="5" y="56"/>
                    </a:cubicBezTo>
                    <a:cubicBezTo>
                      <a:pt x="5" y="56"/>
                      <a:pt x="5" y="57"/>
                      <a:pt x="5" y="57"/>
                    </a:cubicBezTo>
                    <a:cubicBezTo>
                      <a:pt x="7" y="55"/>
                      <a:pt x="12" y="53"/>
                      <a:pt x="16" y="53"/>
                    </a:cubicBezTo>
                    <a:close/>
                    <a:moveTo>
                      <a:pt x="2" y="39"/>
                    </a:moveTo>
                    <a:cubicBezTo>
                      <a:pt x="2" y="45"/>
                      <a:pt x="2" y="52"/>
                      <a:pt x="2" y="60"/>
                    </a:cubicBezTo>
                    <a:lnTo>
                      <a:pt x="2" y="60"/>
                    </a:lnTo>
                    <a:lnTo>
                      <a:pt x="0" y="62"/>
                    </a:lnTo>
                    <a:lnTo>
                      <a:pt x="42" y="81"/>
                    </a:lnTo>
                    <a:cubicBezTo>
                      <a:pt x="42" y="71"/>
                      <a:pt x="33" y="62"/>
                      <a:pt x="16" y="50"/>
                    </a:cubicBezTo>
                    <a:cubicBezTo>
                      <a:pt x="18" y="49"/>
                      <a:pt x="20" y="49"/>
                      <a:pt x="22" y="48"/>
                    </a:cubicBezTo>
                    <a:lnTo>
                      <a:pt x="22" y="48"/>
                    </a:ln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7"/>
                      <a:pt x="23" y="47"/>
                    </a:cubicBezTo>
                    <a:lnTo>
                      <a:pt x="23" y="47"/>
                    </a:lnTo>
                    <a:cubicBezTo>
                      <a:pt x="23" y="47"/>
                      <a:pt x="22" y="48"/>
                      <a:pt x="22" y="48"/>
                    </a:cubicBezTo>
                    <a:lnTo>
                      <a:pt x="22" y="48"/>
                    </a:lnTo>
                    <a:cubicBezTo>
                      <a:pt x="13" y="46"/>
                      <a:pt x="7" y="43"/>
                      <a:pt x="2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1" name="Google Shape;2941;p34"/>
              <p:cNvSpPr/>
              <p:nvPr/>
            </p:nvSpPr>
            <p:spPr>
              <a:xfrm>
                <a:off x="768175" y="161542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8" y="1"/>
                    </a:moveTo>
                    <a:cubicBezTo>
                      <a:pt x="5" y="1"/>
                      <a:pt x="3" y="3"/>
                      <a:pt x="1" y="5"/>
                    </a:cubicBezTo>
                    <a:cubicBezTo>
                      <a:pt x="5" y="5"/>
                      <a:pt x="10" y="3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2" name="Google Shape;2942;p34"/>
              <p:cNvSpPr/>
              <p:nvPr/>
            </p:nvSpPr>
            <p:spPr>
              <a:xfrm>
                <a:off x="766550" y="1615550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0" y="0"/>
                    </a:moveTo>
                    <a:cubicBezTo>
                      <a:pt x="49" y="0"/>
                      <a:pt x="32" y="2"/>
                      <a:pt x="28" y="21"/>
                    </a:cubicBezTo>
                    <a:lnTo>
                      <a:pt x="33" y="21"/>
                    </a:lnTo>
                    <a:cubicBezTo>
                      <a:pt x="28" y="44"/>
                      <a:pt x="17" y="63"/>
                      <a:pt x="1" y="79"/>
                    </a:cubicBezTo>
                    <a:cubicBezTo>
                      <a:pt x="24" y="61"/>
                      <a:pt x="45" y="40"/>
                      <a:pt x="63" y="19"/>
                    </a:cubicBezTo>
                    <a:cubicBezTo>
                      <a:pt x="59" y="19"/>
                      <a:pt x="53" y="21"/>
                      <a:pt x="49" y="21"/>
                    </a:cubicBezTo>
                    <a:cubicBezTo>
                      <a:pt x="46" y="21"/>
                      <a:pt x="43" y="20"/>
                      <a:pt x="42" y="17"/>
                    </a:cubicBezTo>
                    <a:cubicBezTo>
                      <a:pt x="47" y="3"/>
                      <a:pt x="56" y="7"/>
                      <a:pt x="66" y="0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3" name="Google Shape;2943;p34"/>
              <p:cNvSpPr/>
              <p:nvPr/>
            </p:nvSpPr>
            <p:spPr>
              <a:xfrm>
                <a:off x="768000" y="1618325"/>
                <a:ext cx="1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9" y="1"/>
                    </a:moveTo>
                    <a:lnTo>
                      <a:pt x="35" y="12"/>
                    </a:lnTo>
                    <a:cubicBezTo>
                      <a:pt x="34" y="6"/>
                      <a:pt x="31" y="4"/>
                      <a:pt x="27" y="4"/>
                    </a:cubicBezTo>
                    <a:cubicBezTo>
                      <a:pt x="20" y="4"/>
                      <a:pt x="10" y="12"/>
                      <a:pt x="1" y="17"/>
                    </a:cubicBezTo>
                    <a:lnTo>
                      <a:pt x="35" y="3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4" name="Google Shape;2944;p34"/>
              <p:cNvSpPr/>
              <p:nvPr/>
            </p:nvSpPr>
            <p:spPr>
              <a:xfrm>
                <a:off x="768050" y="1623825"/>
                <a:ext cx="13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31" y="1"/>
                    </a:moveTo>
                    <a:lnTo>
                      <a:pt x="1" y="22"/>
                    </a:lnTo>
                    <a:lnTo>
                      <a:pt x="54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5" name="Google Shape;2945;p34"/>
              <p:cNvSpPr/>
              <p:nvPr/>
            </p:nvSpPr>
            <p:spPr>
              <a:xfrm>
                <a:off x="769100" y="1624575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26" y="1"/>
                    </a:moveTo>
                    <a:lnTo>
                      <a:pt x="1" y="22"/>
                    </a:lnTo>
                    <a:lnTo>
                      <a:pt x="24" y="1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6" name="Google Shape;2946;p34"/>
              <p:cNvSpPr/>
              <p:nvPr/>
            </p:nvSpPr>
            <p:spPr>
              <a:xfrm>
                <a:off x="802200" y="166572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0" y="1"/>
                    </a:moveTo>
                    <a:cubicBezTo>
                      <a:pt x="5" y="6"/>
                      <a:pt x="9" y="10"/>
                      <a:pt x="12" y="10"/>
                    </a:cubicBezTo>
                    <a:cubicBezTo>
                      <a:pt x="13" y="10"/>
                      <a:pt x="14" y="9"/>
                      <a:pt x="14" y="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7" name="Google Shape;2947;p34"/>
              <p:cNvSpPr/>
              <p:nvPr/>
            </p:nvSpPr>
            <p:spPr>
              <a:xfrm>
                <a:off x="787475" y="1639600"/>
                <a:ext cx="1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23" y="20"/>
                      <a:pt x="0" y="47"/>
                      <a:pt x="5" y="47"/>
                    </a:cubicBezTo>
                    <a:cubicBezTo>
                      <a:pt x="6" y="47"/>
                      <a:pt x="10" y="45"/>
                      <a:pt x="17" y="40"/>
                    </a:cubicBezTo>
                    <a:lnTo>
                      <a:pt x="47" y="19"/>
                    </a:lnTo>
                    <a:cubicBezTo>
                      <a:pt x="35" y="17"/>
                      <a:pt x="35" y="1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8" name="Google Shape;2948;p34"/>
              <p:cNvSpPr/>
              <p:nvPr/>
            </p:nvSpPr>
            <p:spPr>
              <a:xfrm>
                <a:off x="798950" y="1651200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"/>
                      <a:pt x="14" y="7"/>
                      <a:pt x="26" y="9"/>
                    </a:cubicBezTo>
                    <a:lnTo>
                      <a:pt x="35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49" name="Google Shape;2949;p34"/>
              <p:cNvSpPr/>
              <p:nvPr/>
            </p:nvSpPr>
            <p:spPr>
              <a:xfrm>
                <a:off x="797200" y="1676575"/>
                <a:ext cx="9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3" extrusionOk="0">
                    <a:moveTo>
                      <a:pt x="1" y="0"/>
                    </a:moveTo>
                    <a:lnTo>
                      <a:pt x="24" y="33"/>
                    </a:lnTo>
                    <a:cubicBezTo>
                      <a:pt x="38" y="17"/>
                      <a:pt x="15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0" name="Google Shape;2950;p34"/>
              <p:cNvSpPr/>
              <p:nvPr/>
            </p:nvSpPr>
            <p:spPr>
              <a:xfrm>
                <a:off x="779025" y="1631125"/>
                <a:ext cx="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9" y="1"/>
                    </a:moveTo>
                    <a:cubicBezTo>
                      <a:pt x="7" y="1"/>
                      <a:pt x="4" y="3"/>
                      <a:pt x="0" y="8"/>
                    </a:cubicBezTo>
                    <a:cubicBezTo>
                      <a:pt x="0" y="22"/>
                      <a:pt x="5" y="33"/>
                      <a:pt x="14" y="43"/>
                    </a:cubicBezTo>
                    <a:cubicBezTo>
                      <a:pt x="12" y="23"/>
                      <a:pt x="16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1" name="Google Shape;2951;p34"/>
              <p:cNvSpPr/>
              <p:nvPr/>
            </p:nvSpPr>
            <p:spPr>
              <a:xfrm>
                <a:off x="793050" y="1663425"/>
                <a:ext cx="4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0" y="0"/>
                    </a:moveTo>
                    <a:cubicBezTo>
                      <a:pt x="5" y="7"/>
                      <a:pt x="12" y="12"/>
                      <a:pt x="19" y="14"/>
                    </a:cubicBezTo>
                    <a:cubicBezTo>
                      <a:pt x="14" y="7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2" name="Google Shape;2952;p34"/>
              <p:cNvSpPr/>
              <p:nvPr/>
            </p:nvSpPr>
            <p:spPr>
              <a:xfrm>
                <a:off x="779350" y="163217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1"/>
                    </a:moveTo>
                    <a:cubicBezTo>
                      <a:pt x="1" y="12"/>
                      <a:pt x="2" y="21"/>
                      <a:pt x="10" y="21"/>
                    </a:cubicBezTo>
                    <a:cubicBezTo>
                      <a:pt x="14" y="21"/>
                      <a:pt x="19" y="19"/>
                      <a:pt x="26" y="15"/>
                    </a:cubicBezTo>
                    <a:lnTo>
                      <a:pt x="26" y="5"/>
                    </a:lnTo>
                    <a:cubicBezTo>
                      <a:pt x="24" y="6"/>
                      <a:pt x="22" y="6"/>
                      <a:pt x="19" y="6"/>
                    </a:cubicBezTo>
                    <a:cubicBezTo>
                      <a:pt x="12" y="6"/>
                      <a:pt x="6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3" name="Google Shape;2953;p34"/>
              <p:cNvSpPr/>
              <p:nvPr/>
            </p:nvSpPr>
            <p:spPr>
              <a:xfrm>
                <a:off x="771650" y="16966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1"/>
                    </a:moveTo>
                    <a:cubicBezTo>
                      <a:pt x="2" y="2"/>
                      <a:pt x="3" y="3"/>
                      <a:pt x="4" y="3"/>
                    </a:cubicBezTo>
                    <a:cubicBezTo>
                      <a:pt x="5" y="3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4" name="Google Shape;2954;p34"/>
              <p:cNvSpPr/>
              <p:nvPr/>
            </p:nvSpPr>
            <p:spPr>
              <a:xfrm>
                <a:off x="758900" y="1699525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0"/>
                    </a:moveTo>
                    <a:cubicBezTo>
                      <a:pt x="3" y="3"/>
                      <a:pt x="1" y="5"/>
                      <a:pt x="1" y="17"/>
                    </a:cubicBezTo>
                    <a:cubicBezTo>
                      <a:pt x="1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5" name="Google Shape;2955;p34"/>
              <p:cNvSpPr/>
              <p:nvPr/>
            </p:nvSpPr>
            <p:spPr>
              <a:xfrm>
                <a:off x="772700" y="162785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0"/>
                    </a:moveTo>
                    <a:cubicBezTo>
                      <a:pt x="1" y="0"/>
                      <a:pt x="3" y="2"/>
                      <a:pt x="5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6" name="Google Shape;2956;p34"/>
              <p:cNvSpPr/>
              <p:nvPr/>
            </p:nvSpPr>
            <p:spPr>
              <a:xfrm>
                <a:off x="774375" y="16243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5"/>
                      <a:pt x="5" y="8"/>
                      <a:pt x="1" y="10"/>
                    </a:cubicBezTo>
                    <a:cubicBezTo>
                      <a:pt x="5" y="8"/>
                      <a:pt x="10" y="5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7" name="Google Shape;2957;p34"/>
              <p:cNvSpPr/>
              <p:nvPr/>
            </p:nvSpPr>
            <p:spPr>
              <a:xfrm>
                <a:off x="784925" y="162910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8"/>
                    </a:moveTo>
                    <a:lnTo>
                      <a:pt x="1" y="8"/>
                    </a:lnTo>
                    <a:cubicBezTo>
                      <a:pt x="3" y="1"/>
                      <a:pt x="3" y="1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8" name="Google Shape;2958;p34"/>
              <p:cNvSpPr/>
              <p:nvPr/>
            </p:nvSpPr>
            <p:spPr>
              <a:xfrm>
                <a:off x="772300" y="162747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7" y="1"/>
                    </a:moveTo>
                    <a:cubicBezTo>
                      <a:pt x="2" y="6"/>
                      <a:pt x="0" y="8"/>
                      <a:pt x="12" y="8"/>
                    </a:cubicBezTo>
                    <a:cubicBezTo>
                      <a:pt x="12" y="6"/>
                      <a:pt x="9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59" name="Google Shape;2959;p34"/>
              <p:cNvSpPr/>
              <p:nvPr/>
            </p:nvSpPr>
            <p:spPr>
              <a:xfrm>
                <a:off x="772825" y="1627725"/>
                <a:ext cx="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5" extrusionOk="0">
                    <a:moveTo>
                      <a:pt x="2" y="0"/>
                    </a:moveTo>
                    <a:cubicBezTo>
                      <a:pt x="2" y="2"/>
                      <a:pt x="2" y="5"/>
                      <a:pt x="0" y="7"/>
                    </a:cubicBezTo>
                    <a:lnTo>
                      <a:pt x="14" y="14"/>
                    </a:lnTo>
                    <a:cubicBezTo>
                      <a:pt x="9" y="9"/>
                      <a:pt x="5" y="5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0" name="Google Shape;2960;p34"/>
              <p:cNvSpPr/>
              <p:nvPr/>
            </p:nvSpPr>
            <p:spPr>
              <a:xfrm>
                <a:off x="782200" y="1684800"/>
                <a:ext cx="7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4" extrusionOk="0">
                    <a:moveTo>
                      <a:pt x="1" y="1"/>
                    </a:moveTo>
                    <a:cubicBezTo>
                      <a:pt x="1" y="10"/>
                      <a:pt x="1" y="13"/>
                      <a:pt x="2" y="13"/>
                    </a:cubicBezTo>
                    <a:cubicBezTo>
                      <a:pt x="2" y="13"/>
                      <a:pt x="3" y="9"/>
                      <a:pt x="3" y="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1" name="Google Shape;2961;p34"/>
              <p:cNvSpPr/>
              <p:nvPr/>
            </p:nvSpPr>
            <p:spPr>
              <a:xfrm>
                <a:off x="799425" y="163925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2" name="Google Shape;2962;p34"/>
              <p:cNvSpPr/>
              <p:nvPr/>
            </p:nvSpPr>
            <p:spPr>
              <a:xfrm>
                <a:off x="797200" y="1639250"/>
                <a:ext cx="32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9" extrusionOk="0">
                    <a:moveTo>
                      <a:pt x="87" y="0"/>
                    </a:moveTo>
                    <a:lnTo>
                      <a:pt x="1" y="58"/>
                    </a:lnTo>
                    <a:lnTo>
                      <a:pt x="131" y="17"/>
                    </a:lnTo>
                    <a:lnTo>
                      <a:pt x="131" y="17"/>
                    </a:lnTo>
                    <a:cubicBezTo>
                      <a:pt x="120" y="18"/>
                      <a:pt x="112" y="19"/>
                      <a:pt x="105" y="19"/>
                    </a:cubicBezTo>
                    <a:cubicBezTo>
                      <a:pt x="85" y="19"/>
                      <a:pt x="85" y="11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3" name="Google Shape;2963;p34"/>
              <p:cNvSpPr/>
              <p:nvPr/>
            </p:nvSpPr>
            <p:spPr>
              <a:xfrm>
                <a:off x="758025" y="1623300"/>
                <a:ext cx="483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7" extrusionOk="0">
                    <a:moveTo>
                      <a:pt x="655" y="54"/>
                    </a:moveTo>
                    <a:lnTo>
                      <a:pt x="655" y="54"/>
                    </a:lnTo>
                    <a:cubicBezTo>
                      <a:pt x="654" y="54"/>
                      <a:pt x="654" y="54"/>
                      <a:pt x="653" y="55"/>
                    </a:cubicBezTo>
                    <a:lnTo>
                      <a:pt x="653" y="55"/>
                    </a:lnTo>
                    <a:cubicBezTo>
                      <a:pt x="654" y="55"/>
                      <a:pt x="654" y="54"/>
                      <a:pt x="655" y="54"/>
                    </a:cubicBezTo>
                    <a:close/>
                    <a:moveTo>
                      <a:pt x="686" y="191"/>
                    </a:moveTo>
                    <a:cubicBezTo>
                      <a:pt x="696" y="191"/>
                      <a:pt x="694" y="199"/>
                      <a:pt x="689" y="207"/>
                    </a:cubicBezTo>
                    <a:cubicBezTo>
                      <a:pt x="686" y="203"/>
                      <a:pt x="683" y="199"/>
                      <a:pt x="679" y="199"/>
                    </a:cubicBezTo>
                    <a:cubicBezTo>
                      <a:pt x="677" y="199"/>
                      <a:pt x="674" y="200"/>
                      <a:pt x="671" y="203"/>
                    </a:cubicBezTo>
                    <a:cubicBezTo>
                      <a:pt x="673" y="196"/>
                      <a:pt x="678" y="193"/>
                      <a:pt x="682" y="191"/>
                    </a:cubicBezTo>
                    <a:cubicBezTo>
                      <a:pt x="684" y="191"/>
                      <a:pt x="685" y="191"/>
                      <a:pt x="686" y="191"/>
                    </a:cubicBezTo>
                    <a:close/>
                    <a:moveTo>
                      <a:pt x="699" y="224"/>
                    </a:moveTo>
                    <a:cubicBezTo>
                      <a:pt x="700" y="232"/>
                      <a:pt x="700" y="235"/>
                      <a:pt x="700" y="235"/>
                    </a:cubicBezTo>
                    <a:cubicBezTo>
                      <a:pt x="700" y="235"/>
                      <a:pt x="699" y="230"/>
                      <a:pt x="696" y="224"/>
                    </a:cubicBezTo>
                    <a:close/>
                    <a:moveTo>
                      <a:pt x="1610" y="567"/>
                    </a:moveTo>
                    <a:cubicBezTo>
                      <a:pt x="1609" y="567"/>
                      <a:pt x="1609" y="568"/>
                      <a:pt x="1609" y="568"/>
                    </a:cubicBezTo>
                    <a:lnTo>
                      <a:pt x="1609" y="568"/>
                    </a:lnTo>
                    <a:cubicBezTo>
                      <a:pt x="1609" y="568"/>
                      <a:pt x="1609" y="567"/>
                      <a:pt x="1610" y="567"/>
                    </a:cubicBezTo>
                    <a:close/>
                    <a:moveTo>
                      <a:pt x="1387" y="694"/>
                    </a:moveTo>
                    <a:cubicBezTo>
                      <a:pt x="1381" y="697"/>
                      <a:pt x="1378" y="701"/>
                      <a:pt x="1375" y="701"/>
                    </a:cubicBezTo>
                    <a:cubicBezTo>
                      <a:pt x="1375" y="701"/>
                      <a:pt x="1374" y="700"/>
                      <a:pt x="1374" y="700"/>
                    </a:cubicBezTo>
                    <a:lnTo>
                      <a:pt x="1374" y="700"/>
                    </a:lnTo>
                    <a:cubicBezTo>
                      <a:pt x="1378" y="698"/>
                      <a:pt x="1382" y="696"/>
                      <a:pt x="1387" y="694"/>
                    </a:cubicBezTo>
                    <a:close/>
                    <a:moveTo>
                      <a:pt x="1686" y="843"/>
                    </a:moveTo>
                    <a:cubicBezTo>
                      <a:pt x="1687" y="847"/>
                      <a:pt x="1687" y="850"/>
                      <a:pt x="1693" y="850"/>
                    </a:cubicBezTo>
                    <a:cubicBezTo>
                      <a:pt x="1695" y="850"/>
                      <a:pt x="1697" y="850"/>
                      <a:pt x="1700" y="849"/>
                    </a:cubicBezTo>
                    <a:cubicBezTo>
                      <a:pt x="1694" y="849"/>
                      <a:pt x="1689" y="847"/>
                      <a:pt x="1686" y="843"/>
                    </a:cubicBezTo>
                    <a:close/>
                    <a:moveTo>
                      <a:pt x="1772" y="995"/>
                    </a:moveTo>
                    <a:cubicBezTo>
                      <a:pt x="1772" y="995"/>
                      <a:pt x="1772" y="995"/>
                      <a:pt x="1772" y="995"/>
                    </a:cubicBezTo>
                    <a:cubicBezTo>
                      <a:pt x="1772" y="995"/>
                      <a:pt x="1772" y="995"/>
                      <a:pt x="1772" y="995"/>
                    </a:cubicBezTo>
                    <a:close/>
                    <a:moveTo>
                      <a:pt x="1730" y="1067"/>
                    </a:moveTo>
                    <a:lnTo>
                      <a:pt x="1730" y="1067"/>
                    </a:lnTo>
                    <a:cubicBezTo>
                      <a:pt x="1744" y="1070"/>
                      <a:pt x="1740" y="1077"/>
                      <a:pt x="1726" y="1088"/>
                    </a:cubicBezTo>
                    <a:cubicBezTo>
                      <a:pt x="1721" y="1084"/>
                      <a:pt x="1721" y="1077"/>
                      <a:pt x="1730" y="1067"/>
                    </a:cubicBezTo>
                    <a:close/>
                    <a:moveTo>
                      <a:pt x="1815" y="1616"/>
                    </a:moveTo>
                    <a:lnTo>
                      <a:pt x="1815" y="1616"/>
                    </a:lnTo>
                    <a:cubicBezTo>
                      <a:pt x="1813" y="1617"/>
                      <a:pt x="1812" y="1618"/>
                      <a:pt x="1811" y="1619"/>
                    </a:cubicBezTo>
                    <a:lnTo>
                      <a:pt x="1811" y="1619"/>
                    </a:lnTo>
                    <a:cubicBezTo>
                      <a:pt x="1813" y="1619"/>
                      <a:pt x="1815" y="1618"/>
                      <a:pt x="1815" y="1616"/>
                    </a:cubicBezTo>
                    <a:close/>
                    <a:moveTo>
                      <a:pt x="1932" y="1594"/>
                    </a:moveTo>
                    <a:cubicBezTo>
                      <a:pt x="1919" y="1596"/>
                      <a:pt x="1880" y="1607"/>
                      <a:pt x="1846" y="1607"/>
                    </a:cubicBezTo>
                    <a:cubicBezTo>
                      <a:pt x="1829" y="1607"/>
                      <a:pt x="1813" y="1604"/>
                      <a:pt x="1804" y="1596"/>
                    </a:cubicBezTo>
                    <a:lnTo>
                      <a:pt x="1804" y="1596"/>
                    </a:lnTo>
                    <a:cubicBezTo>
                      <a:pt x="1809" y="1603"/>
                      <a:pt x="1816" y="1611"/>
                      <a:pt x="1815" y="1616"/>
                    </a:cubicBezTo>
                    <a:lnTo>
                      <a:pt x="1815" y="1616"/>
                    </a:lnTo>
                    <a:cubicBezTo>
                      <a:pt x="1818" y="1614"/>
                      <a:pt x="1822" y="1612"/>
                      <a:pt x="1828" y="1610"/>
                    </a:cubicBezTo>
                    <a:lnTo>
                      <a:pt x="1828" y="1610"/>
                    </a:lnTo>
                    <a:lnTo>
                      <a:pt x="1837" y="1635"/>
                    </a:lnTo>
                    <a:cubicBezTo>
                      <a:pt x="1840" y="1635"/>
                      <a:pt x="1842" y="1635"/>
                      <a:pt x="1845" y="1635"/>
                    </a:cubicBezTo>
                    <a:cubicBezTo>
                      <a:pt x="1901" y="1635"/>
                      <a:pt x="1888" y="1611"/>
                      <a:pt x="1932" y="1594"/>
                    </a:cubicBezTo>
                    <a:close/>
                    <a:moveTo>
                      <a:pt x="1754" y="1739"/>
                    </a:moveTo>
                    <a:lnTo>
                      <a:pt x="1753" y="1742"/>
                    </a:lnTo>
                    <a:cubicBezTo>
                      <a:pt x="1754" y="1741"/>
                      <a:pt x="1754" y="1740"/>
                      <a:pt x="1754" y="1739"/>
                    </a:cubicBezTo>
                    <a:close/>
                    <a:moveTo>
                      <a:pt x="1473" y="2258"/>
                    </a:moveTo>
                    <a:lnTo>
                      <a:pt x="1473" y="2259"/>
                    </a:lnTo>
                    <a:cubicBezTo>
                      <a:pt x="1473" y="2259"/>
                      <a:pt x="1473" y="2258"/>
                      <a:pt x="1473" y="2258"/>
                    </a:cubicBezTo>
                    <a:close/>
                    <a:moveTo>
                      <a:pt x="752" y="2295"/>
                    </a:moveTo>
                    <a:cubicBezTo>
                      <a:pt x="753" y="2296"/>
                      <a:pt x="753" y="2296"/>
                      <a:pt x="754" y="2297"/>
                    </a:cubicBezTo>
                    <a:lnTo>
                      <a:pt x="754" y="2297"/>
                    </a:lnTo>
                    <a:cubicBezTo>
                      <a:pt x="754" y="2297"/>
                      <a:pt x="754" y="2296"/>
                      <a:pt x="754" y="2296"/>
                    </a:cubicBezTo>
                    <a:lnTo>
                      <a:pt x="752" y="2295"/>
                    </a:lnTo>
                    <a:close/>
                    <a:moveTo>
                      <a:pt x="1223" y="2451"/>
                    </a:moveTo>
                    <a:lnTo>
                      <a:pt x="1223" y="2451"/>
                    </a:lnTo>
                    <a:cubicBezTo>
                      <a:pt x="1222" y="2452"/>
                      <a:pt x="1221" y="2453"/>
                      <a:pt x="1221" y="2453"/>
                    </a:cubicBezTo>
                    <a:lnTo>
                      <a:pt x="1221" y="2453"/>
                    </a:lnTo>
                    <a:cubicBezTo>
                      <a:pt x="1222" y="2453"/>
                      <a:pt x="1222" y="2452"/>
                      <a:pt x="1223" y="2451"/>
                    </a:cubicBezTo>
                    <a:close/>
                    <a:moveTo>
                      <a:pt x="434" y="2505"/>
                    </a:moveTo>
                    <a:cubicBezTo>
                      <a:pt x="436" y="2506"/>
                      <a:pt x="438" y="2507"/>
                      <a:pt x="440" y="2507"/>
                    </a:cubicBezTo>
                    <a:lnTo>
                      <a:pt x="440" y="2507"/>
                    </a:lnTo>
                    <a:cubicBezTo>
                      <a:pt x="438" y="2506"/>
                      <a:pt x="436" y="2506"/>
                      <a:pt x="434" y="2505"/>
                    </a:cubicBezTo>
                    <a:close/>
                    <a:moveTo>
                      <a:pt x="249" y="2746"/>
                    </a:moveTo>
                    <a:cubicBezTo>
                      <a:pt x="249" y="2746"/>
                      <a:pt x="250" y="2746"/>
                      <a:pt x="250" y="2746"/>
                    </a:cubicBezTo>
                    <a:lnTo>
                      <a:pt x="250" y="2746"/>
                    </a:lnTo>
                    <a:cubicBezTo>
                      <a:pt x="250" y="2746"/>
                      <a:pt x="249" y="2746"/>
                      <a:pt x="249" y="2746"/>
                    </a:cubicBezTo>
                    <a:close/>
                    <a:moveTo>
                      <a:pt x="582" y="2899"/>
                    </a:moveTo>
                    <a:cubicBezTo>
                      <a:pt x="581" y="2899"/>
                      <a:pt x="581" y="2899"/>
                      <a:pt x="580" y="2899"/>
                    </a:cubicBezTo>
                    <a:lnTo>
                      <a:pt x="580" y="2899"/>
                    </a:lnTo>
                    <a:lnTo>
                      <a:pt x="583" y="2899"/>
                    </a:lnTo>
                    <a:cubicBezTo>
                      <a:pt x="582" y="2899"/>
                      <a:pt x="582" y="2899"/>
                      <a:pt x="582" y="2899"/>
                    </a:cubicBezTo>
                    <a:close/>
                    <a:moveTo>
                      <a:pt x="775" y="1"/>
                    </a:moveTo>
                    <a:cubicBezTo>
                      <a:pt x="759" y="8"/>
                      <a:pt x="738" y="10"/>
                      <a:pt x="731" y="29"/>
                    </a:cubicBezTo>
                    <a:lnTo>
                      <a:pt x="747" y="31"/>
                    </a:lnTo>
                    <a:cubicBezTo>
                      <a:pt x="736" y="68"/>
                      <a:pt x="694" y="54"/>
                      <a:pt x="699" y="77"/>
                    </a:cubicBezTo>
                    <a:cubicBezTo>
                      <a:pt x="682" y="81"/>
                      <a:pt x="663" y="86"/>
                      <a:pt x="646" y="86"/>
                    </a:cubicBezTo>
                    <a:cubicBezTo>
                      <a:pt x="630" y="86"/>
                      <a:pt x="616" y="81"/>
                      <a:pt x="613" y="64"/>
                    </a:cubicBezTo>
                    <a:lnTo>
                      <a:pt x="643" y="28"/>
                    </a:lnTo>
                    <a:lnTo>
                      <a:pt x="643" y="28"/>
                    </a:lnTo>
                    <a:cubicBezTo>
                      <a:pt x="635" y="39"/>
                      <a:pt x="637" y="55"/>
                      <a:pt x="650" y="55"/>
                    </a:cubicBezTo>
                    <a:cubicBezTo>
                      <a:pt x="651" y="55"/>
                      <a:pt x="652" y="55"/>
                      <a:pt x="653" y="55"/>
                    </a:cubicBezTo>
                    <a:lnTo>
                      <a:pt x="653" y="55"/>
                    </a:lnTo>
                    <a:cubicBezTo>
                      <a:pt x="653" y="55"/>
                      <a:pt x="652" y="55"/>
                      <a:pt x="652" y="55"/>
                    </a:cubicBezTo>
                    <a:cubicBezTo>
                      <a:pt x="636" y="55"/>
                      <a:pt x="657" y="5"/>
                      <a:pt x="636" y="5"/>
                    </a:cubicBezTo>
                    <a:cubicBezTo>
                      <a:pt x="631" y="5"/>
                      <a:pt x="623" y="8"/>
                      <a:pt x="613" y="15"/>
                    </a:cubicBezTo>
                    <a:lnTo>
                      <a:pt x="604" y="52"/>
                    </a:lnTo>
                    <a:cubicBezTo>
                      <a:pt x="584" y="55"/>
                      <a:pt x="556" y="63"/>
                      <a:pt x="534" y="63"/>
                    </a:cubicBezTo>
                    <a:cubicBezTo>
                      <a:pt x="520" y="63"/>
                      <a:pt x="509" y="59"/>
                      <a:pt x="506" y="47"/>
                    </a:cubicBezTo>
                    <a:lnTo>
                      <a:pt x="506" y="47"/>
                    </a:lnTo>
                    <a:cubicBezTo>
                      <a:pt x="476" y="89"/>
                      <a:pt x="513" y="47"/>
                      <a:pt x="485" y="101"/>
                    </a:cubicBezTo>
                    <a:cubicBezTo>
                      <a:pt x="495" y="86"/>
                      <a:pt x="502" y="82"/>
                      <a:pt x="509" y="82"/>
                    </a:cubicBezTo>
                    <a:cubicBezTo>
                      <a:pt x="523" y="82"/>
                      <a:pt x="533" y="103"/>
                      <a:pt x="545" y="103"/>
                    </a:cubicBezTo>
                    <a:cubicBezTo>
                      <a:pt x="550" y="103"/>
                      <a:pt x="556" y="99"/>
                      <a:pt x="563" y="89"/>
                    </a:cubicBezTo>
                    <a:lnTo>
                      <a:pt x="563" y="89"/>
                    </a:lnTo>
                    <a:cubicBezTo>
                      <a:pt x="539" y="136"/>
                      <a:pt x="570" y="123"/>
                      <a:pt x="553" y="177"/>
                    </a:cubicBezTo>
                    <a:cubicBezTo>
                      <a:pt x="559" y="169"/>
                      <a:pt x="563" y="159"/>
                      <a:pt x="569" y="159"/>
                    </a:cubicBezTo>
                    <a:cubicBezTo>
                      <a:pt x="571" y="159"/>
                      <a:pt x="574" y="162"/>
                      <a:pt x="578" y="168"/>
                    </a:cubicBezTo>
                    <a:cubicBezTo>
                      <a:pt x="583" y="166"/>
                      <a:pt x="590" y="163"/>
                      <a:pt x="592" y="161"/>
                    </a:cubicBezTo>
                    <a:cubicBezTo>
                      <a:pt x="592" y="152"/>
                      <a:pt x="597" y="142"/>
                      <a:pt x="601" y="135"/>
                    </a:cubicBezTo>
                    <a:cubicBezTo>
                      <a:pt x="613" y="129"/>
                      <a:pt x="623" y="126"/>
                      <a:pt x="633" y="126"/>
                    </a:cubicBezTo>
                    <a:cubicBezTo>
                      <a:pt x="648" y="126"/>
                      <a:pt x="662" y="132"/>
                      <a:pt x="673" y="132"/>
                    </a:cubicBezTo>
                    <a:cubicBezTo>
                      <a:pt x="677" y="132"/>
                      <a:pt x="680" y="132"/>
                      <a:pt x="682" y="131"/>
                    </a:cubicBezTo>
                    <a:lnTo>
                      <a:pt x="682" y="131"/>
                    </a:lnTo>
                    <a:cubicBezTo>
                      <a:pt x="689" y="142"/>
                      <a:pt x="666" y="140"/>
                      <a:pt x="659" y="159"/>
                    </a:cubicBezTo>
                    <a:lnTo>
                      <a:pt x="694" y="147"/>
                    </a:lnTo>
                    <a:lnTo>
                      <a:pt x="694" y="147"/>
                    </a:lnTo>
                    <a:cubicBezTo>
                      <a:pt x="672" y="176"/>
                      <a:pt x="682" y="212"/>
                      <a:pt x="646" y="212"/>
                    </a:cubicBezTo>
                    <a:cubicBezTo>
                      <a:pt x="645" y="212"/>
                      <a:pt x="644" y="212"/>
                      <a:pt x="643" y="212"/>
                    </a:cubicBezTo>
                    <a:lnTo>
                      <a:pt x="643" y="212"/>
                    </a:lnTo>
                    <a:lnTo>
                      <a:pt x="664" y="230"/>
                    </a:lnTo>
                    <a:cubicBezTo>
                      <a:pt x="664" y="255"/>
                      <a:pt x="676" y="272"/>
                      <a:pt x="695" y="272"/>
                    </a:cubicBezTo>
                    <a:cubicBezTo>
                      <a:pt x="696" y="272"/>
                      <a:pt x="697" y="272"/>
                      <a:pt x="699" y="272"/>
                    </a:cubicBezTo>
                    <a:cubicBezTo>
                      <a:pt x="700" y="275"/>
                      <a:pt x="703" y="276"/>
                      <a:pt x="707" y="276"/>
                    </a:cubicBezTo>
                    <a:cubicBezTo>
                      <a:pt x="718" y="276"/>
                      <a:pt x="732" y="269"/>
                      <a:pt x="733" y="269"/>
                    </a:cubicBezTo>
                    <a:lnTo>
                      <a:pt x="733" y="269"/>
                    </a:lnTo>
                    <a:cubicBezTo>
                      <a:pt x="733" y="269"/>
                      <a:pt x="731" y="271"/>
                      <a:pt x="724" y="275"/>
                    </a:cubicBezTo>
                    <a:lnTo>
                      <a:pt x="775" y="281"/>
                    </a:lnTo>
                    <a:lnTo>
                      <a:pt x="771" y="288"/>
                    </a:lnTo>
                    <a:cubicBezTo>
                      <a:pt x="787" y="302"/>
                      <a:pt x="815" y="302"/>
                      <a:pt x="838" y="309"/>
                    </a:cubicBezTo>
                    <a:cubicBezTo>
                      <a:pt x="866" y="312"/>
                      <a:pt x="884" y="337"/>
                      <a:pt x="877" y="363"/>
                    </a:cubicBezTo>
                    <a:cubicBezTo>
                      <a:pt x="883" y="362"/>
                      <a:pt x="888" y="361"/>
                      <a:pt x="893" y="361"/>
                    </a:cubicBezTo>
                    <a:cubicBezTo>
                      <a:pt x="903" y="361"/>
                      <a:pt x="913" y="364"/>
                      <a:pt x="919" y="377"/>
                    </a:cubicBezTo>
                    <a:lnTo>
                      <a:pt x="903" y="407"/>
                    </a:lnTo>
                    <a:cubicBezTo>
                      <a:pt x="920" y="407"/>
                      <a:pt x="920" y="438"/>
                      <a:pt x="933" y="438"/>
                    </a:cubicBezTo>
                    <a:cubicBezTo>
                      <a:pt x="936" y="438"/>
                      <a:pt x="939" y="437"/>
                      <a:pt x="944" y="432"/>
                    </a:cubicBezTo>
                    <a:lnTo>
                      <a:pt x="944" y="432"/>
                    </a:lnTo>
                    <a:cubicBezTo>
                      <a:pt x="903" y="506"/>
                      <a:pt x="986" y="488"/>
                      <a:pt x="995" y="516"/>
                    </a:cubicBezTo>
                    <a:lnTo>
                      <a:pt x="1026" y="488"/>
                    </a:lnTo>
                    <a:cubicBezTo>
                      <a:pt x="1037" y="499"/>
                      <a:pt x="1058" y="502"/>
                      <a:pt x="1086" y="504"/>
                    </a:cubicBezTo>
                    <a:lnTo>
                      <a:pt x="1111" y="479"/>
                    </a:lnTo>
                    <a:cubicBezTo>
                      <a:pt x="1113" y="478"/>
                      <a:pt x="1115" y="478"/>
                      <a:pt x="1117" y="478"/>
                    </a:cubicBezTo>
                    <a:cubicBezTo>
                      <a:pt x="1146" y="478"/>
                      <a:pt x="1129" y="531"/>
                      <a:pt x="1153" y="548"/>
                    </a:cubicBezTo>
                    <a:cubicBezTo>
                      <a:pt x="1149" y="551"/>
                      <a:pt x="1146" y="552"/>
                      <a:pt x="1144" y="552"/>
                    </a:cubicBezTo>
                    <a:cubicBezTo>
                      <a:pt x="1138" y="552"/>
                      <a:pt x="1137" y="545"/>
                      <a:pt x="1139" y="539"/>
                    </a:cubicBezTo>
                    <a:lnTo>
                      <a:pt x="1139" y="539"/>
                    </a:lnTo>
                    <a:cubicBezTo>
                      <a:pt x="1100" y="618"/>
                      <a:pt x="1239" y="555"/>
                      <a:pt x="1213" y="620"/>
                    </a:cubicBezTo>
                    <a:cubicBezTo>
                      <a:pt x="1215" y="620"/>
                      <a:pt x="1217" y="619"/>
                      <a:pt x="1219" y="619"/>
                    </a:cubicBezTo>
                    <a:cubicBezTo>
                      <a:pt x="1229" y="619"/>
                      <a:pt x="1229" y="626"/>
                      <a:pt x="1225" y="634"/>
                    </a:cubicBezTo>
                    <a:lnTo>
                      <a:pt x="1223" y="634"/>
                    </a:lnTo>
                    <a:cubicBezTo>
                      <a:pt x="1220" y="634"/>
                      <a:pt x="1223" y="634"/>
                      <a:pt x="1223" y="636"/>
                    </a:cubicBezTo>
                    <a:cubicBezTo>
                      <a:pt x="1220" y="643"/>
                      <a:pt x="1216" y="650"/>
                      <a:pt x="1213" y="657"/>
                    </a:cubicBezTo>
                    <a:cubicBezTo>
                      <a:pt x="1218" y="650"/>
                      <a:pt x="1220" y="645"/>
                      <a:pt x="1223" y="638"/>
                    </a:cubicBezTo>
                    <a:cubicBezTo>
                      <a:pt x="1232" y="643"/>
                      <a:pt x="1241" y="648"/>
                      <a:pt x="1250" y="650"/>
                    </a:cubicBezTo>
                    <a:lnTo>
                      <a:pt x="1220" y="676"/>
                    </a:lnTo>
                    <a:lnTo>
                      <a:pt x="1223" y="676"/>
                    </a:lnTo>
                    <a:cubicBezTo>
                      <a:pt x="1221" y="679"/>
                      <a:pt x="1221" y="680"/>
                      <a:pt x="1222" y="680"/>
                    </a:cubicBezTo>
                    <a:cubicBezTo>
                      <a:pt x="1227" y="680"/>
                      <a:pt x="1246" y="664"/>
                      <a:pt x="1264" y="648"/>
                    </a:cubicBezTo>
                    <a:cubicBezTo>
                      <a:pt x="1267" y="648"/>
                      <a:pt x="1270" y="649"/>
                      <a:pt x="1272" y="649"/>
                    </a:cubicBezTo>
                    <a:cubicBezTo>
                      <a:pt x="1279" y="649"/>
                      <a:pt x="1286" y="647"/>
                      <a:pt x="1292" y="645"/>
                    </a:cubicBezTo>
                    <a:lnTo>
                      <a:pt x="1292" y="645"/>
                    </a:lnTo>
                    <a:cubicBezTo>
                      <a:pt x="1243" y="687"/>
                      <a:pt x="1327" y="652"/>
                      <a:pt x="1274" y="699"/>
                    </a:cubicBezTo>
                    <a:cubicBezTo>
                      <a:pt x="1278" y="697"/>
                      <a:pt x="1283" y="696"/>
                      <a:pt x="1287" y="696"/>
                    </a:cubicBezTo>
                    <a:cubicBezTo>
                      <a:pt x="1303" y="696"/>
                      <a:pt x="1317" y="706"/>
                      <a:pt x="1340" y="706"/>
                    </a:cubicBezTo>
                    <a:cubicBezTo>
                      <a:pt x="1349" y="706"/>
                      <a:pt x="1360" y="705"/>
                      <a:pt x="1373" y="700"/>
                    </a:cubicBezTo>
                    <a:lnTo>
                      <a:pt x="1373" y="700"/>
                    </a:lnTo>
                    <a:cubicBezTo>
                      <a:pt x="1373" y="713"/>
                      <a:pt x="1372" y="724"/>
                      <a:pt x="1394" y="724"/>
                    </a:cubicBezTo>
                    <a:lnTo>
                      <a:pt x="1350" y="752"/>
                    </a:lnTo>
                    <a:lnTo>
                      <a:pt x="1350" y="752"/>
                    </a:lnTo>
                    <a:lnTo>
                      <a:pt x="1424" y="740"/>
                    </a:lnTo>
                    <a:lnTo>
                      <a:pt x="1424" y="740"/>
                    </a:lnTo>
                    <a:cubicBezTo>
                      <a:pt x="1408" y="766"/>
                      <a:pt x="1380" y="785"/>
                      <a:pt x="1348" y="787"/>
                    </a:cubicBezTo>
                    <a:cubicBezTo>
                      <a:pt x="1417" y="787"/>
                      <a:pt x="1383" y="798"/>
                      <a:pt x="1450" y="798"/>
                    </a:cubicBezTo>
                    <a:lnTo>
                      <a:pt x="1420" y="810"/>
                    </a:lnTo>
                    <a:cubicBezTo>
                      <a:pt x="1424" y="819"/>
                      <a:pt x="1473" y="817"/>
                      <a:pt x="1450" y="833"/>
                    </a:cubicBezTo>
                    <a:cubicBezTo>
                      <a:pt x="1403" y="877"/>
                      <a:pt x="1489" y="940"/>
                      <a:pt x="1447" y="1012"/>
                    </a:cubicBezTo>
                    <a:cubicBezTo>
                      <a:pt x="1467" y="1004"/>
                      <a:pt x="1477" y="1001"/>
                      <a:pt x="1481" y="1001"/>
                    </a:cubicBezTo>
                    <a:cubicBezTo>
                      <a:pt x="1494" y="1001"/>
                      <a:pt x="1445" y="1033"/>
                      <a:pt x="1470" y="1033"/>
                    </a:cubicBezTo>
                    <a:cubicBezTo>
                      <a:pt x="1474" y="1033"/>
                      <a:pt x="1479" y="1032"/>
                      <a:pt x="1487" y="1030"/>
                    </a:cubicBezTo>
                    <a:lnTo>
                      <a:pt x="1487" y="1030"/>
                    </a:lnTo>
                    <a:cubicBezTo>
                      <a:pt x="1470" y="1038"/>
                      <a:pt x="1459" y="1045"/>
                      <a:pt x="1444" y="1045"/>
                    </a:cubicBezTo>
                    <a:cubicBezTo>
                      <a:pt x="1441" y="1045"/>
                      <a:pt x="1437" y="1045"/>
                      <a:pt x="1434" y="1044"/>
                    </a:cubicBezTo>
                    <a:lnTo>
                      <a:pt x="1434" y="1044"/>
                    </a:lnTo>
                    <a:cubicBezTo>
                      <a:pt x="1461" y="1067"/>
                      <a:pt x="1406" y="1093"/>
                      <a:pt x="1473" y="1097"/>
                    </a:cubicBezTo>
                    <a:cubicBezTo>
                      <a:pt x="1465" y="1101"/>
                      <a:pt x="1457" y="1102"/>
                      <a:pt x="1451" y="1102"/>
                    </a:cubicBezTo>
                    <a:cubicBezTo>
                      <a:pt x="1447" y="1102"/>
                      <a:pt x="1443" y="1102"/>
                      <a:pt x="1439" y="1102"/>
                    </a:cubicBezTo>
                    <a:cubicBezTo>
                      <a:pt x="1435" y="1102"/>
                      <a:pt x="1430" y="1102"/>
                      <a:pt x="1427" y="1104"/>
                    </a:cubicBezTo>
                    <a:cubicBezTo>
                      <a:pt x="1431" y="1104"/>
                      <a:pt x="1447" y="1109"/>
                      <a:pt x="1434" y="1114"/>
                    </a:cubicBezTo>
                    <a:cubicBezTo>
                      <a:pt x="1430" y="1115"/>
                      <a:pt x="1427" y="1116"/>
                      <a:pt x="1424" y="1116"/>
                    </a:cubicBezTo>
                    <a:cubicBezTo>
                      <a:pt x="1417" y="1116"/>
                      <a:pt x="1411" y="1113"/>
                      <a:pt x="1403" y="1111"/>
                    </a:cubicBezTo>
                    <a:lnTo>
                      <a:pt x="1403" y="1111"/>
                    </a:lnTo>
                    <a:cubicBezTo>
                      <a:pt x="1408" y="1125"/>
                      <a:pt x="1430" y="1129"/>
                      <a:pt x="1459" y="1129"/>
                    </a:cubicBezTo>
                    <a:cubicBezTo>
                      <a:pt x="1486" y="1129"/>
                      <a:pt x="1519" y="1125"/>
                      <a:pt x="1552" y="1121"/>
                    </a:cubicBezTo>
                    <a:lnTo>
                      <a:pt x="1552" y="1121"/>
                    </a:lnTo>
                    <a:cubicBezTo>
                      <a:pt x="1522" y="1142"/>
                      <a:pt x="1526" y="1146"/>
                      <a:pt x="1573" y="1153"/>
                    </a:cubicBezTo>
                    <a:cubicBezTo>
                      <a:pt x="1560" y="1157"/>
                      <a:pt x="1546" y="1164"/>
                      <a:pt x="1536" y="1164"/>
                    </a:cubicBezTo>
                    <a:cubicBezTo>
                      <a:pt x="1529" y="1164"/>
                      <a:pt x="1524" y="1161"/>
                      <a:pt x="1519" y="1155"/>
                    </a:cubicBezTo>
                    <a:lnTo>
                      <a:pt x="1519" y="1155"/>
                    </a:lnTo>
                    <a:cubicBezTo>
                      <a:pt x="1519" y="1167"/>
                      <a:pt x="1495" y="1218"/>
                      <a:pt x="1546" y="1218"/>
                    </a:cubicBezTo>
                    <a:cubicBezTo>
                      <a:pt x="1547" y="1218"/>
                      <a:pt x="1548" y="1218"/>
                      <a:pt x="1549" y="1218"/>
                    </a:cubicBezTo>
                    <a:lnTo>
                      <a:pt x="1549" y="1218"/>
                    </a:lnTo>
                    <a:cubicBezTo>
                      <a:pt x="1536" y="1220"/>
                      <a:pt x="1545" y="1232"/>
                      <a:pt x="1552" y="1234"/>
                    </a:cubicBezTo>
                    <a:cubicBezTo>
                      <a:pt x="1549" y="1257"/>
                      <a:pt x="1545" y="1260"/>
                      <a:pt x="1549" y="1283"/>
                    </a:cubicBezTo>
                    <a:lnTo>
                      <a:pt x="1559" y="1276"/>
                    </a:lnTo>
                    <a:cubicBezTo>
                      <a:pt x="1624" y="1285"/>
                      <a:pt x="1573" y="1295"/>
                      <a:pt x="1580" y="1313"/>
                    </a:cubicBezTo>
                    <a:lnTo>
                      <a:pt x="1573" y="1313"/>
                    </a:lnTo>
                    <a:cubicBezTo>
                      <a:pt x="1524" y="1352"/>
                      <a:pt x="1596" y="1334"/>
                      <a:pt x="1538" y="1371"/>
                    </a:cubicBezTo>
                    <a:lnTo>
                      <a:pt x="1577" y="1373"/>
                    </a:lnTo>
                    <a:cubicBezTo>
                      <a:pt x="1665" y="1390"/>
                      <a:pt x="1522" y="1406"/>
                      <a:pt x="1549" y="1434"/>
                    </a:cubicBezTo>
                    <a:lnTo>
                      <a:pt x="1573" y="1429"/>
                    </a:lnTo>
                    <a:lnTo>
                      <a:pt x="1573" y="1429"/>
                    </a:lnTo>
                    <a:cubicBezTo>
                      <a:pt x="1600" y="1448"/>
                      <a:pt x="1450" y="1445"/>
                      <a:pt x="1436" y="1454"/>
                    </a:cubicBezTo>
                    <a:cubicBezTo>
                      <a:pt x="1427" y="1454"/>
                      <a:pt x="1424" y="1448"/>
                      <a:pt x="1420" y="1443"/>
                    </a:cubicBezTo>
                    <a:lnTo>
                      <a:pt x="1420" y="1443"/>
                    </a:lnTo>
                    <a:cubicBezTo>
                      <a:pt x="1362" y="1464"/>
                      <a:pt x="1471" y="1457"/>
                      <a:pt x="1478" y="1485"/>
                    </a:cubicBezTo>
                    <a:cubicBezTo>
                      <a:pt x="1457" y="1483"/>
                      <a:pt x="1429" y="1473"/>
                      <a:pt x="1412" y="1473"/>
                    </a:cubicBezTo>
                    <a:cubicBezTo>
                      <a:pt x="1406" y="1473"/>
                      <a:pt x="1401" y="1474"/>
                      <a:pt x="1399" y="1478"/>
                    </a:cubicBezTo>
                    <a:cubicBezTo>
                      <a:pt x="1376" y="1478"/>
                      <a:pt x="1475" y="1550"/>
                      <a:pt x="1415" y="1556"/>
                    </a:cubicBezTo>
                    <a:cubicBezTo>
                      <a:pt x="1418" y="1556"/>
                      <a:pt x="1420" y="1556"/>
                      <a:pt x="1423" y="1556"/>
                    </a:cubicBezTo>
                    <a:cubicBezTo>
                      <a:pt x="1441" y="1556"/>
                      <a:pt x="1459" y="1563"/>
                      <a:pt x="1473" y="1575"/>
                    </a:cubicBezTo>
                    <a:cubicBezTo>
                      <a:pt x="1473" y="1584"/>
                      <a:pt x="1452" y="1589"/>
                      <a:pt x="1436" y="1591"/>
                    </a:cubicBezTo>
                    <a:cubicBezTo>
                      <a:pt x="1417" y="1596"/>
                      <a:pt x="1408" y="1607"/>
                      <a:pt x="1436" y="1628"/>
                    </a:cubicBezTo>
                    <a:cubicBezTo>
                      <a:pt x="1431" y="1628"/>
                      <a:pt x="1424" y="1628"/>
                      <a:pt x="1420" y="1626"/>
                    </a:cubicBezTo>
                    <a:lnTo>
                      <a:pt x="1420" y="1626"/>
                    </a:lnTo>
                    <a:cubicBezTo>
                      <a:pt x="1431" y="1645"/>
                      <a:pt x="1427" y="1679"/>
                      <a:pt x="1457" y="1703"/>
                    </a:cubicBezTo>
                    <a:cubicBezTo>
                      <a:pt x="1440" y="1696"/>
                      <a:pt x="1427" y="1694"/>
                      <a:pt x="1419" y="1694"/>
                    </a:cubicBezTo>
                    <a:cubicBezTo>
                      <a:pt x="1372" y="1694"/>
                      <a:pt x="1429" y="1769"/>
                      <a:pt x="1397" y="1769"/>
                    </a:cubicBezTo>
                    <a:cubicBezTo>
                      <a:pt x="1390" y="1769"/>
                      <a:pt x="1378" y="1765"/>
                      <a:pt x="1359" y="1756"/>
                    </a:cubicBezTo>
                    <a:lnTo>
                      <a:pt x="1343" y="1798"/>
                    </a:lnTo>
                    <a:lnTo>
                      <a:pt x="1332" y="1788"/>
                    </a:lnTo>
                    <a:lnTo>
                      <a:pt x="1332" y="1788"/>
                    </a:lnTo>
                    <a:cubicBezTo>
                      <a:pt x="1311" y="1809"/>
                      <a:pt x="1332" y="1832"/>
                      <a:pt x="1350" y="1856"/>
                    </a:cubicBezTo>
                    <a:cubicBezTo>
                      <a:pt x="1341" y="1856"/>
                      <a:pt x="1332" y="1846"/>
                      <a:pt x="1327" y="1842"/>
                    </a:cubicBezTo>
                    <a:cubicBezTo>
                      <a:pt x="1283" y="1860"/>
                      <a:pt x="1285" y="1865"/>
                      <a:pt x="1313" y="1930"/>
                    </a:cubicBezTo>
                    <a:lnTo>
                      <a:pt x="1278" y="1909"/>
                    </a:lnTo>
                    <a:lnTo>
                      <a:pt x="1278" y="1909"/>
                    </a:lnTo>
                    <a:cubicBezTo>
                      <a:pt x="1290" y="1930"/>
                      <a:pt x="1188" y="1918"/>
                      <a:pt x="1197" y="1976"/>
                    </a:cubicBezTo>
                    <a:cubicBezTo>
                      <a:pt x="1192" y="1971"/>
                      <a:pt x="1188" y="1967"/>
                      <a:pt x="1185" y="1962"/>
                    </a:cubicBezTo>
                    <a:lnTo>
                      <a:pt x="1185" y="1962"/>
                    </a:lnTo>
                    <a:cubicBezTo>
                      <a:pt x="1190" y="2029"/>
                      <a:pt x="1028" y="1962"/>
                      <a:pt x="1121" y="2073"/>
                    </a:cubicBezTo>
                    <a:lnTo>
                      <a:pt x="1123" y="2120"/>
                    </a:lnTo>
                    <a:cubicBezTo>
                      <a:pt x="1127" y="2118"/>
                      <a:pt x="1131" y="2117"/>
                      <a:pt x="1134" y="2117"/>
                    </a:cubicBezTo>
                    <a:cubicBezTo>
                      <a:pt x="1163" y="2117"/>
                      <a:pt x="1168" y="2172"/>
                      <a:pt x="1192" y="2178"/>
                    </a:cubicBezTo>
                    <a:cubicBezTo>
                      <a:pt x="1191" y="2183"/>
                      <a:pt x="1186" y="2185"/>
                      <a:pt x="1179" y="2185"/>
                    </a:cubicBezTo>
                    <a:cubicBezTo>
                      <a:pt x="1161" y="2185"/>
                      <a:pt x="1132" y="2168"/>
                      <a:pt x="1139" y="2155"/>
                    </a:cubicBezTo>
                    <a:lnTo>
                      <a:pt x="1139" y="2155"/>
                    </a:lnTo>
                    <a:lnTo>
                      <a:pt x="1148" y="2159"/>
                    </a:lnTo>
                    <a:cubicBezTo>
                      <a:pt x="1133" y="2139"/>
                      <a:pt x="1122" y="2133"/>
                      <a:pt x="1112" y="2133"/>
                    </a:cubicBezTo>
                    <a:cubicBezTo>
                      <a:pt x="1099" y="2133"/>
                      <a:pt x="1089" y="2143"/>
                      <a:pt x="1077" y="2143"/>
                    </a:cubicBezTo>
                    <a:cubicBezTo>
                      <a:pt x="1070" y="2143"/>
                      <a:pt x="1062" y="2139"/>
                      <a:pt x="1053" y="2129"/>
                    </a:cubicBezTo>
                    <a:cubicBezTo>
                      <a:pt x="993" y="2182"/>
                      <a:pt x="903" y="2192"/>
                      <a:pt x="838" y="2222"/>
                    </a:cubicBezTo>
                    <a:lnTo>
                      <a:pt x="877" y="2268"/>
                    </a:lnTo>
                    <a:lnTo>
                      <a:pt x="849" y="2280"/>
                    </a:lnTo>
                    <a:cubicBezTo>
                      <a:pt x="835" y="2271"/>
                      <a:pt x="815" y="2245"/>
                      <a:pt x="835" y="2236"/>
                    </a:cubicBezTo>
                    <a:cubicBezTo>
                      <a:pt x="832" y="2233"/>
                      <a:pt x="828" y="2232"/>
                      <a:pt x="826" y="2232"/>
                    </a:cubicBezTo>
                    <a:cubicBezTo>
                      <a:pt x="811" y="2232"/>
                      <a:pt x="820" y="2279"/>
                      <a:pt x="826" y="2289"/>
                    </a:cubicBezTo>
                    <a:cubicBezTo>
                      <a:pt x="777" y="2289"/>
                      <a:pt x="801" y="2229"/>
                      <a:pt x="792" y="2229"/>
                    </a:cubicBezTo>
                    <a:cubicBezTo>
                      <a:pt x="792" y="2229"/>
                      <a:pt x="792" y="2229"/>
                      <a:pt x="791" y="2229"/>
                    </a:cubicBezTo>
                    <a:lnTo>
                      <a:pt x="777" y="2240"/>
                    </a:lnTo>
                    <a:lnTo>
                      <a:pt x="784" y="2245"/>
                    </a:lnTo>
                    <a:cubicBezTo>
                      <a:pt x="784" y="2275"/>
                      <a:pt x="798" y="2294"/>
                      <a:pt x="773" y="2305"/>
                    </a:cubicBezTo>
                    <a:cubicBezTo>
                      <a:pt x="765" y="2305"/>
                      <a:pt x="759" y="2301"/>
                      <a:pt x="754" y="2297"/>
                    </a:cubicBezTo>
                    <a:lnTo>
                      <a:pt x="754" y="2297"/>
                    </a:lnTo>
                    <a:cubicBezTo>
                      <a:pt x="752" y="2303"/>
                      <a:pt x="751" y="2306"/>
                      <a:pt x="750" y="2306"/>
                    </a:cubicBezTo>
                    <a:cubicBezTo>
                      <a:pt x="748" y="2306"/>
                      <a:pt x="746" y="2299"/>
                      <a:pt x="745" y="2291"/>
                    </a:cubicBezTo>
                    <a:lnTo>
                      <a:pt x="745" y="2291"/>
                    </a:lnTo>
                    <a:lnTo>
                      <a:pt x="752" y="2295"/>
                    </a:lnTo>
                    <a:lnTo>
                      <a:pt x="752" y="2295"/>
                    </a:lnTo>
                    <a:cubicBezTo>
                      <a:pt x="746" y="2289"/>
                      <a:pt x="743" y="2282"/>
                      <a:pt x="739" y="2282"/>
                    </a:cubicBezTo>
                    <a:cubicBezTo>
                      <a:pt x="739" y="2282"/>
                      <a:pt x="738" y="2282"/>
                      <a:pt x="738" y="2282"/>
                    </a:cubicBezTo>
                    <a:cubicBezTo>
                      <a:pt x="737" y="2280"/>
                      <a:pt x="736" y="2279"/>
                      <a:pt x="735" y="2279"/>
                    </a:cubicBezTo>
                    <a:cubicBezTo>
                      <a:pt x="733" y="2279"/>
                      <a:pt x="732" y="2281"/>
                      <a:pt x="729" y="2287"/>
                    </a:cubicBezTo>
                    <a:lnTo>
                      <a:pt x="692" y="2303"/>
                    </a:lnTo>
                    <a:lnTo>
                      <a:pt x="733" y="2331"/>
                    </a:lnTo>
                    <a:cubicBezTo>
                      <a:pt x="731" y="2360"/>
                      <a:pt x="703" y="2350"/>
                      <a:pt x="744" y="2379"/>
                    </a:cubicBezTo>
                    <a:lnTo>
                      <a:pt x="744" y="2379"/>
                    </a:lnTo>
                    <a:cubicBezTo>
                      <a:pt x="731" y="2371"/>
                      <a:pt x="719" y="2367"/>
                      <a:pt x="707" y="2367"/>
                    </a:cubicBezTo>
                    <a:cubicBezTo>
                      <a:pt x="655" y="2367"/>
                      <a:pt x="612" y="2431"/>
                      <a:pt x="587" y="2431"/>
                    </a:cubicBezTo>
                    <a:cubicBezTo>
                      <a:pt x="585" y="2431"/>
                      <a:pt x="584" y="2431"/>
                      <a:pt x="583" y="2430"/>
                    </a:cubicBezTo>
                    <a:lnTo>
                      <a:pt x="583" y="2430"/>
                    </a:lnTo>
                    <a:cubicBezTo>
                      <a:pt x="590" y="2461"/>
                      <a:pt x="571" y="2488"/>
                      <a:pt x="543" y="2500"/>
                    </a:cubicBezTo>
                    <a:cubicBezTo>
                      <a:pt x="557" y="2502"/>
                      <a:pt x="597" y="2539"/>
                      <a:pt x="573" y="2549"/>
                    </a:cubicBezTo>
                    <a:cubicBezTo>
                      <a:pt x="547" y="2516"/>
                      <a:pt x="531" y="2508"/>
                      <a:pt x="517" y="2508"/>
                    </a:cubicBezTo>
                    <a:cubicBezTo>
                      <a:pt x="503" y="2508"/>
                      <a:pt x="491" y="2516"/>
                      <a:pt x="474" y="2516"/>
                    </a:cubicBezTo>
                    <a:cubicBezTo>
                      <a:pt x="465" y="2516"/>
                      <a:pt x="454" y="2514"/>
                      <a:pt x="440" y="2507"/>
                    </a:cubicBezTo>
                    <a:lnTo>
                      <a:pt x="440" y="2507"/>
                    </a:lnTo>
                    <a:cubicBezTo>
                      <a:pt x="478" y="2531"/>
                      <a:pt x="393" y="2564"/>
                      <a:pt x="467" y="2593"/>
                    </a:cubicBezTo>
                    <a:cubicBezTo>
                      <a:pt x="465" y="2594"/>
                      <a:pt x="462" y="2594"/>
                      <a:pt x="460" y="2594"/>
                    </a:cubicBezTo>
                    <a:cubicBezTo>
                      <a:pt x="443" y="2594"/>
                      <a:pt x="431" y="2564"/>
                      <a:pt x="404" y="2560"/>
                    </a:cubicBezTo>
                    <a:cubicBezTo>
                      <a:pt x="400" y="2623"/>
                      <a:pt x="307" y="2623"/>
                      <a:pt x="277" y="2679"/>
                    </a:cubicBezTo>
                    <a:cubicBezTo>
                      <a:pt x="288" y="2688"/>
                      <a:pt x="312" y="2695"/>
                      <a:pt x="321" y="2716"/>
                    </a:cubicBezTo>
                    <a:lnTo>
                      <a:pt x="242" y="2699"/>
                    </a:lnTo>
                    <a:lnTo>
                      <a:pt x="242" y="2699"/>
                    </a:lnTo>
                    <a:cubicBezTo>
                      <a:pt x="240" y="2712"/>
                      <a:pt x="289" y="2748"/>
                      <a:pt x="263" y="2748"/>
                    </a:cubicBezTo>
                    <a:cubicBezTo>
                      <a:pt x="260" y="2748"/>
                      <a:pt x="255" y="2747"/>
                      <a:pt x="250" y="2746"/>
                    </a:cubicBezTo>
                    <a:lnTo>
                      <a:pt x="250" y="2746"/>
                    </a:lnTo>
                    <a:cubicBezTo>
                      <a:pt x="261" y="2749"/>
                      <a:pt x="277" y="2758"/>
                      <a:pt x="277" y="2764"/>
                    </a:cubicBezTo>
                    <a:cubicBezTo>
                      <a:pt x="212" y="2792"/>
                      <a:pt x="189" y="2852"/>
                      <a:pt x="161" y="2903"/>
                    </a:cubicBezTo>
                    <a:cubicBezTo>
                      <a:pt x="138" y="2968"/>
                      <a:pt x="82" y="3017"/>
                      <a:pt x="17" y="3031"/>
                    </a:cubicBezTo>
                    <a:cubicBezTo>
                      <a:pt x="50" y="3031"/>
                      <a:pt x="47" y="3040"/>
                      <a:pt x="43" y="3052"/>
                    </a:cubicBezTo>
                    <a:cubicBezTo>
                      <a:pt x="44" y="3051"/>
                      <a:pt x="45" y="3051"/>
                      <a:pt x="46" y="3051"/>
                    </a:cubicBezTo>
                    <a:cubicBezTo>
                      <a:pt x="56" y="3051"/>
                      <a:pt x="77" y="3069"/>
                      <a:pt x="94" y="3075"/>
                    </a:cubicBezTo>
                    <a:lnTo>
                      <a:pt x="19" y="3096"/>
                    </a:lnTo>
                    <a:cubicBezTo>
                      <a:pt x="66" y="3126"/>
                      <a:pt x="1" y="3144"/>
                      <a:pt x="47" y="3170"/>
                    </a:cubicBezTo>
                    <a:lnTo>
                      <a:pt x="45" y="3151"/>
                    </a:lnTo>
                    <a:lnTo>
                      <a:pt x="45" y="3151"/>
                    </a:lnTo>
                    <a:cubicBezTo>
                      <a:pt x="94" y="3193"/>
                      <a:pt x="184" y="3179"/>
                      <a:pt x="256" y="3216"/>
                    </a:cubicBezTo>
                    <a:cubicBezTo>
                      <a:pt x="200" y="3168"/>
                      <a:pt x="376" y="3212"/>
                      <a:pt x="302" y="3138"/>
                    </a:cubicBezTo>
                    <a:cubicBezTo>
                      <a:pt x="321" y="3138"/>
                      <a:pt x="321" y="3156"/>
                      <a:pt x="342" y="3161"/>
                    </a:cubicBezTo>
                    <a:cubicBezTo>
                      <a:pt x="314" y="3138"/>
                      <a:pt x="312" y="3126"/>
                      <a:pt x="337" y="3114"/>
                    </a:cubicBezTo>
                    <a:lnTo>
                      <a:pt x="337" y="3114"/>
                    </a:lnTo>
                    <a:lnTo>
                      <a:pt x="342" y="3121"/>
                    </a:lnTo>
                    <a:cubicBezTo>
                      <a:pt x="363" y="3070"/>
                      <a:pt x="404" y="3066"/>
                      <a:pt x="458" y="3026"/>
                    </a:cubicBezTo>
                    <a:lnTo>
                      <a:pt x="420" y="3010"/>
                    </a:lnTo>
                    <a:cubicBezTo>
                      <a:pt x="425" y="3007"/>
                      <a:pt x="430" y="3006"/>
                      <a:pt x="435" y="3006"/>
                    </a:cubicBezTo>
                    <a:cubicBezTo>
                      <a:pt x="442" y="3006"/>
                      <a:pt x="449" y="3008"/>
                      <a:pt x="455" y="3008"/>
                    </a:cubicBezTo>
                    <a:cubicBezTo>
                      <a:pt x="445" y="2996"/>
                      <a:pt x="438" y="2993"/>
                      <a:pt x="433" y="2993"/>
                    </a:cubicBezTo>
                    <a:cubicBezTo>
                      <a:pt x="424" y="2993"/>
                      <a:pt x="421" y="3006"/>
                      <a:pt x="410" y="3006"/>
                    </a:cubicBezTo>
                    <a:cubicBezTo>
                      <a:pt x="404" y="3006"/>
                      <a:pt x="396" y="3003"/>
                      <a:pt x="383" y="2991"/>
                    </a:cubicBezTo>
                    <a:lnTo>
                      <a:pt x="383" y="2991"/>
                    </a:lnTo>
                    <a:cubicBezTo>
                      <a:pt x="392" y="2994"/>
                      <a:pt x="400" y="2996"/>
                      <a:pt x="407" y="2996"/>
                    </a:cubicBezTo>
                    <a:cubicBezTo>
                      <a:pt x="448" y="2996"/>
                      <a:pt x="450" y="2947"/>
                      <a:pt x="488" y="2947"/>
                    </a:cubicBezTo>
                    <a:cubicBezTo>
                      <a:pt x="497" y="2947"/>
                      <a:pt x="508" y="2949"/>
                      <a:pt x="522" y="2957"/>
                    </a:cubicBezTo>
                    <a:cubicBezTo>
                      <a:pt x="534" y="2940"/>
                      <a:pt x="481" y="2936"/>
                      <a:pt x="492" y="2920"/>
                    </a:cubicBezTo>
                    <a:lnTo>
                      <a:pt x="492" y="2920"/>
                    </a:lnTo>
                    <a:lnTo>
                      <a:pt x="516" y="2929"/>
                    </a:lnTo>
                    <a:lnTo>
                      <a:pt x="492" y="2908"/>
                    </a:lnTo>
                    <a:cubicBezTo>
                      <a:pt x="495" y="2907"/>
                      <a:pt x="499" y="2906"/>
                      <a:pt x="503" y="2906"/>
                    </a:cubicBezTo>
                    <a:cubicBezTo>
                      <a:pt x="517" y="2906"/>
                      <a:pt x="537" y="2915"/>
                      <a:pt x="550" y="2924"/>
                    </a:cubicBezTo>
                    <a:cubicBezTo>
                      <a:pt x="548" y="2924"/>
                      <a:pt x="550" y="2934"/>
                      <a:pt x="550" y="2938"/>
                    </a:cubicBezTo>
                    <a:cubicBezTo>
                      <a:pt x="552" y="2938"/>
                      <a:pt x="553" y="2938"/>
                      <a:pt x="555" y="2938"/>
                    </a:cubicBezTo>
                    <a:cubicBezTo>
                      <a:pt x="581" y="2938"/>
                      <a:pt x="574" y="2904"/>
                      <a:pt x="580" y="2899"/>
                    </a:cubicBezTo>
                    <a:lnTo>
                      <a:pt x="580" y="2899"/>
                    </a:lnTo>
                    <a:lnTo>
                      <a:pt x="560" y="2903"/>
                    </a:lnTo>
                    <a:cubicBezTo>
                      <a:pt x="576" y="2848"/>
                      <a:pt x="643" y="2820"/>
                      <a:pt x="643" y="2753"/>
                    </a:cubicBezTo>
                    <a:lnTo>
                      <a:pt x="627" y="2743"/>
                    </a:lnTo>
                    <a:cubicBezTo>
                      <a:pt x="631" y="2692"/>
                      <a:pt x="664" y="2734"/>
                      <a:pt x="685" y="2695"/>
                    </a:cubicBezTo>
                    <a:lnTo>
                      <a:pt x="687" y="2699"/>
                    </a:lnTo>
                    <a:cubicBezTo>
                      <a:pt x="680" y="2681"/>
                      <a:pt x="682" y="2665"/>
                      <a:pt x="694" y="2658"/>
                    </a:cubicBezTo>
                    <a:cubicBezTo>
                      <a:pt x="701" y="2681"/>
                      <a:pt x="740" y="2676"/>
                      <a:pt x="745" y="2702"/>
                    </a:cubicBezTo>
                    <a:cubicBezTo>
                      <a:pt x="752" y="2648"/>
                      <a:pt x="740" y="2667"/>
                      <a:pt x="720" y="2600"/>
                    </a:cubicBezTo>
                    <a:lnTo>
                      <a:pt x="720" y="2600"/>
                    </a:lnTo>
                    <a:lnTo>
                      <a:pt x="745" y="2618"/>
                    </a:lnTo>
                    <a:cubicBezTo>
                      <a:pt x="733" y="2590"/>
                      <a:pt x="726" y="2579"/>
                      <a:pt x="740" y="2560"/>
                    </a:cubicBezTo>
                    <a:lnTo>
                      <a:pt x="740" y="2560"/>
                    </a:lnTo>
                    <a:cubicBezTo>
                      <a:pt x="740" y="2590"/>
                      <a:pt x="780" y="2586"/>
                      <a:pt x="787" y="2625"/>
                    </a:cubicBezTo>
                    <a:cubicBezTo>
                      <a:pt x="794" y="2627"/>
                      <a:pt x="800" y="2628"/>
                      <a:pt x="805" y="2628"/>
                    </a:cubicBezTo>
                    <a:cubicBezTo>
                      <a:pt x="842" y="2628"/>
                      <a:pt x="825" y="2576"/>
                      <a:pt x="845" y="2576"/>
                    </a:cubicBezTo>
                    <a:cubicBezTo>
                      <a:pt x="851" y="2576"/>
                      <a:pt x="861" y="2581"/>
                      <a:pt x="877" y="2595"/>
                    </a:cubicBezTo>
                    <a:cubicBezTo>
                      <a:pt x="865" y="2563"/>
                      <a:pt x="853" y="2555"/>
                      <a:pt x="842" y="2555"/>
                    </a:cubicBezTo>
                    <a:cubicBezTo>
                      <a:pt x="831" y="2555"/>
                      <a:pt x="822" y="2565"/>
                      <a:pt x="817" y="2565"/>
                    </a:cubicBezTo>
                    <a:cubicBezTo>
                      <a:pt x="816" y="2565"/>
                      <a:pt x="815" y="2563"/>
                      <a:pt x="815" y="2560"/>
                    </a:cubicBezTo>
                    <a:cubicBezTo>
                      <a:pt x="789" y="2546"/>
                      <a:pt x="794" y="2502"/>
                      <a:pt x="810" y="2500"/>
                    </a:cubicBezTo>
                    <a:cubicBezTo>
                      <a:pt x="811" y="2499"/>
                      <a:pt x="812" y="2499"/>
                      <a:pt x="813" y="2499"/>
                    </a:cubicBezTo>
                    <a:cubicBezTo>
                      <a:pt x="832" y="2499"/>
                      <a:pt x="885" y="2554"/>
                      <a:pt x="916" y="2554"/>
                    </a:cubicBezTo>
                    <a:cubicBezTo>
                      <a:pt x="919" y="2554"/>
                      <a:pt x="922" y="2553"/>
                      <a:pt x="925" y="2552"/>
                    </a:cubicBezTo>
                    <a:lnTo>
                      <a:pt x="925" y="2552"/>
                    </a:lnTo>
                    <a:cubicBezTo>
                      <a:pt x="924" y="2553"/>
                      <a:pt x="925" y="2556"/>
                      <a:pt x="924" y="2558"/>
                    </a:cubicBezTo>
                    <a:cubicBezTo>
                      <a:pt x="926" y="2559"/>
                      <a:pt x="928" y="2560"/>
                      <a:pt x="930" y="2560"/>
                    </a:cubicBezTo>
                    <a:cubicBezTo>
                      <a:pt x="941" y="2560"/>
                      <a:pt x="937" y="2535"/>
                      <a:pt x="952" y="2535"/>
                    </a:cubicBezTo>
                    <a:cubicBezTo>
                      <a:pt x="955" y="2535"/>
                      <a:pt x="960" y="2536"/>
                      <a:pt x="965" y="2539"/>
                    </a:cubicBezTo>
                    <a:cubicBezTo>
                      <a:pt x="947" y="2493"/>
                      <a:pt x="986" y="2532"/>
                      <a:pt x="954" y="2477"/>
                    </a:cubicBezTo>
                    <a:lnTo>
                      <a:pt x="954" y="2477"/>
                    </a:lnTo>
                    <a:lnTo>
                      <a:pt x="930" y="2505"/>
                    </a:lnTo>
                    <a:cubicBezTo>
                      <a:pt x="939" y="2483"/>
                      <a:pt x="920" y="2422"/>
                      <a:pt x="954" y="2422"/>
                    </a:cubicBezTo>
                    <a:cubicBezTo>
                      <a:pt x="957" y="2422"/>
                      <a:pt x="961" y="2422"/>
                      <a:pt x="965" y="2424"/>
                    </a:cubicBezTo>
                    <a:cubicBezTo>
                      <a:pt x="970" y="2437"/>
                      <a:pt x="970" y="2451"/>
                      <a:pt x="970" y="2465"/>
                    </a:cubicBezTo>
                    <a:cubicBezTo>
                      <a:pt x="973" y="2467"/>
                      <a:pt x="975" y="2468"/>
                      <a:pt x="977" y="2468"/>
                    </a:cubicBezTo>
                    <a:cubicBezTo>
                      <a:pt x="984" y="2468"/>
                      <a:pt x="982" y="2454"/>
                      <a:pt x="991" y="2454"/>
                    </a:cubicBezTo>
                    <a:cubicBezTo>
                      <a:pt x="993" y="2454"/>
                      <a:pt x="995" y="2455"/>
                      <a:pt x="998" y="2456"/>
                    </a:cubicBezTo>
                    <a:cubicBezTo>
                      <a:pt x="1028" y="2514"/>
                      <a:pt x="968" y="2491"/>
                      <a:pt x="975" y="2542"/>
                    </a:cubicBezTo>
                    <a:cubicBezTo>
                      <a:pt x="977" y="2544"/>
                      <a:pt x="979" y="2545"/>
                      <a:pt x="981" y="2545"/>
                    </a:cubicBezTo>
                    <a:cubicBezTo>
                      <a:pt x="990" y="2545"/>
                      <a:pt x="990" y="2521"/>
                      <a:pt x="996" y="2521"/>
                    </a:cubicBezTo>
                    <a:cubicBezTo>
                      <a:pt x="999" y="2521"/>
                      <a:pt x="1003" y="2528"/>
                      <a:pt x="1012" y="2546"/>
                    </a:cubicBezTo>
                    <a:cubicBezTo>
                      <a:pt x="995" y="2505"/>
                      <a:pt x="1005" y="2502"/>
                      <a:pt x="1019" y="2502"/>
                    </a:cubicBezTo>
                    <a:cubicBezTo>
                      <a:pt x="1030" y="2502"/>
                      <a:pt x="1051" y="2500"/>
                      <a:pt x="1044" y="2463"/>
                    </a:cubicBezTo>
                    <a:lnTo>
                      <a:pt x="1044" y="2463"/>
                    </a:lnTo>
                    <a:lnTo>
                      <a:pt x="1065" y="2498"/>
                    </a:lnTo>
                    <a:cubicBezTo>
                      <a:pt x="1065" y="2488"/>
                      <a:pt x="1065" y="2468"/>
                      <a:pt x="1072" y="2465"/>
                    </a:cubicBezTo>
                    <a:lnTo>
                      <a:pt x="1086" y="2514"/>
                    </a:lnTo>
                    <a:cubicBezTo>
                      <a:pt x="1085" y="2498"/>
                      <a:pt x="1092" y="2494"/>
                      <a:pt x="1103" y="2494"/>
                    </a:cubicBezTo>
                    <a:cubicBezTo>
                      <a:pt x="1114" y="2494"/>
                      <a:pt x="1129" y="2499"/>
                      <a:pt x="1140" y="2499"/>
                    </a:cubicBezTo>
                    <a:cubicBezTo>
                      <a:pt x="1149" y="2499"/>
                      <a:pt x="1156" y="2496"/>
                      <a:pt x="1158" y="2486"/>
                    </a:cubicBezTo>
                    <a:lnTo>
                      <a:pt x="1158" y="2486"/>
                    </a:lnTo>
                    <a:cubicBezTo>
                      <a:pt x="1150" y="2491"/>
                      <a:pt x="1143" y="2493"/>
                      <a:pt x="1138" y="2493"/>
                    </a:cubicBezTo>
                    <a:cubicBezTo>
                      <a:pt x="1115" y="2493"/>
                      <a:pt x="1114" y="2452"/>
                      <a:pt x="1086" y="2442"/>
                    </a:cubicBezTo>
                    <a:cubicBezTo>
                      <a:pt x="1090" y="2426"/>
                      <a:pt x="1097" y="2420"/>
                      <a:pt x="1106" y="2420"/>
                    </a:cubicBezTo>
                    <a:cubicBezTo>
                      <a:pt x="1129" y="2420"/>
                      <a:pt x="1165" y="2465"/>
                      <a:pt x="1197" y="2465"/>
                    </a:cubicBezTo>
                    <a:cubicBezTo>
                      <a:pt x="1205" y="2465"/>
                      <a:pt x="1213" y="2462"/>
                      <a:pt x="1221" y="2453"/>
                    </a:cubicBezTo>
                    <a:lnTo>
                      <a:pt x="1221" y="2453"/>
                    </a:lnTo>
                    <a:cubicBezTo>
                      <a:pt x="1219" y="2455"/>
                      <a:pt x="1216" y="2455"/>
                      <a:pt x="1212" y="2455"/>
                    </a:cubicBezTo>
                    <a:cubicBezTo>
                      <a:pt x="1200" y="2455"/>
                      <a:pt x="1181" y="2447"/>
                      <a:pt x="1181" y="2430"/>
                    </a:cubicBezTo>
                    <a:cubicBezTo>
                      <a:pt x="1184" y="2430"/>
                      <a:pt x="1188" y="2430"/>
                      <a:pt x="1191" y="2430"/>
                    </a:cubicBezTo>
                    <a:cubicBezTo>
                      <a:pt x="1208" y="2430"/>
                      <a:pt x="1223" y="2434"/>
                      <a:pt x="1239" y="2442"/>
                    </a:cubicBezTo>
                    <a:cubicBezTo>
                      <a:pt x="1271" y="2407"/>
                      <a:pt x="1209" y="2414"/>
                      <a:pt x="1211" y="2384"/>
                    </a:cubicBezTo>
                    <a:lnTo>
                      <a:pt x="1211" y="2384"/>
                    </a:lnTo>
                    <a:cubicBezTo>
                      <a:pt x="1219" y="2389"/>
                      <a:pt x="1223" y="2391"/>
                      <a:pt x="1227" y="2391"/>
                    </a:cubicBezTo>
                    <a:cubicBezTo>
                      <a:pt x="1241" y="2391"/>
                      <a:pt x="1216" y="2350"/>
                      <a:pt x="1220" y="2333"/>
                    </a:cubicBezTo>
                    <a:lnTo>
                      <a:pt x="1220" y="2333"/>
                    </a:lnTo>
                    <a:lnTo>
                      <a:pt x="1248" y="2361"/>
                    </a:lnTo>
                    <a:cubicBezTo>
                      <a:pt x="1306" y="2347"/>
                      <a:pt x="1204" y="2291"/>
                      <a:pt x="1260" y="2287"/>
                    </a:cubicBezTo>
                    <a:lnTo>
                      <a:pt x="1260" y="2287"/>
                    </a:lnTo>
                    <a:lnTo>
                      <a:pt x="1281" y="2338"/>
                    </a:lnTo>
                    <a:lnTo>
                      <a:pt x="1290" y="2312"/>
                    </a:lnTo>
                    <a:lnTo>
                      <a:pt x="1318" y="2349"/>
                    </a:lnTo>
                    <a:cubicBezTo>
                      <a:pt x="1318" y="2308"/>
                      <a:pt x="1329" y="2308"/>
                      <a:pt x="1357" y="2298"/>
                    </a:cubicBezTo>
                    <a:cubicBezTo>
                      <a:pt x="1334" y="2282"/>
                      <a:pt x="1311" y="2245"/>
                      <a:pt x="1325" y="2229"/>
                    </a:cubicBezTo>
                    <a:lnTo>
                      <a:pt x="1325" y="2229"/>
                    </a:lnTo>
                    <a:cubicBezTo>
                      <a:pt x="1345" y="2234"/>
                      <a:pt x="1347" y="2247"/>
                      <a:pt x="1353" y="2247"/>
                    </a:cubicBezTo>
                    <a:cubicBezTo>
                      <a:pt x="1356" y="2247"/>
                      <a:pt x="1360" y="2244"/>
                      <a:pt x="1366" y="2236"/>
                    </a:cubicBezTo>
                    <a:cubicBezTo>
                      <a:pt x="1375" y="2252"/>
                      <a:pt x="1388" y="2273"/>
                      <a:pt x="1374" y="2273"/>
                    </a:cubicBezTo>
                    <a:cubicBezTo>
                      <a:pt x="1370" y="2273"/>
                      <a:pt x="1365" y="2272"/>
                      <a:pt x="1357" y="2268"/>
                    </a:cubicBezTo>
                    <a:lnTo>
                      <a:pt x="1357" y="2268"/>
                    </a:lnTo>
                    <a:cubicBezTo>
                      <a:pt x="1366" y="2280"/>
                      <a:pt x="1371" y="2291"/>
                      <a:pt x="1378" y="2301"/>
                    </a:cubicBezTo>
                    <a:cubicBezTo>
                      <a:pt x="1381" y="2301"/>
                      <a:pt x="1384" y="2302"/>
                      <a:pt x="1386" y="2302"/>
                    </a:cubicBezTo>
                    <a:cubicBezTo>
                      <a:pt x="1411" y="2302"/>
                      <a:pt x="1416" y="2274"/>
                      <a:pt x="1424" y="2266"/>
                    </a:cubicBezTo>
                    <a:lnTo>
                      <a:pt x="1424" y="2266"/>
                    </a:lnTo>
                    <a:cubicBezTo>
                      <a:pt x="1420" y="2268"/>
                      <a:pt x="1413" y="2271"/>
                      <a:pt x="1408" y="2271"/>
                    </a:cubicBezTo>
                    <a:cubicBezTo>
                      <a:pt x="1408" y="2271"/>
                      <a:pt x="1408" y="2252"/>
                      <a:pt x="1403" y="2233"/>
                    </a:cubicBezTo>
                    <a:cubicBezTo>
                      <a:pt x="1401" y="2217"/>
                      <a:pt x="1399" y="2199"/>
                      <a:pt x="1399" y="2199"/>
                    </a:cubicBezTo>
                    <a:lnTo>
                      <a:pt x="1399" y="2199"/>
                    </a:lnTo>
                    <a:cubicBezTo>
                      <a:pt x="1417" y="2203"/>
                      <a:pt x="1422" y="2215"/>
                      <a:pt x="1427" y="2229"/>
                    </a:cubicBezTo>
                    <a:cubicBezTo>
                      <a:pt x="1429" y="2220"/>
                      <a:pt x="1420" y="2201"/>
                      <a:pt x="1427" y="2189"/>
                    </a:cubicBezTo>
                    <a:lnTo>
                      <a:pt x="1427" y="2189"/>
                    </a:lnTo>
                    <a:cubicBezTo>
                      <a:pt x="1447" y="2212"/>
                      <a:pt x="1475" y="2233"/>
                      <a:pt x="1473" y="2258"/>
                    </a:cubicBezTo>
                    <a:lnTo>
                      <a:pt x="1473" y="2258"/>
                    </a:lnTo>
                    <a:lnTo>
                      <a:pt x="1478" y="2201"/>
                    </a:lnTo>
                    <a:cubicBezTo>
                      <a:pt x="1489" y="2208"/>
                      <a:pt x="1522" y="2208"/>
                      <a:pt x="1529" y="2220"/>
                    </a:cubicBezTo>
                    <a:cubicBezTo>
                      <a:pt x="1561" y="2213"/>
                      <a:pt x="1519" y="2134"/>
                      <a:pt x="1561" y="2124"/>
                    </a:cubicBezTo>
                    <a:cubicBezTo>
                      <a:pt x="1556" y="2118"/>
                      <a:pt x="1554" y="2111"/>
                      <a:pt x="1554" y="2104"/>
                    </a:cubicBezTo>
                    <a:cubicBezTo>
                      <a:pt x="1580" y="2085"/>
                      <a:pt x="1631" y="2087"/>
                      <a:pt x="1617" y="2029"/>
                    </a:cubicBezTo>
                    <a:lnTo>
                      <a:pt x="1617" y="2029"/>
                    </a:lnTo>
                    <a:lnTo>
                      <a:pt x="1679" y="2041"/>
                    </a:lnTo>
                    <a:cubicBezTo>
                      <a:pt x="1686" y="2009"/>
                      <a:pt x="1600" y="2027"/>
                      <a:pt x="1610" y="1974"/>
                    </a:cubicBezTo>
                    <a:cubicBezTo>
                      <a:pt x="1610" y="1964"/>
                      <a:pt x="1614" y="1960"/>
                      <a:pt x="1620" y="1960"/>
                    </a:cubicBezTo>
                    <a:cubicBezTo>
                      <a:pt x="1635" y="1960"/>
                      <a:pt x="1664" y="1988"/>
                      <a:pt x="1679" y="1988"/>
                    </a:cubicBezTo>
                    <a:cubicBezTo>
                      <a:pt x="1665" y="1958"/>
                      <a:pt x="1626" y="1904"/>
                      <a:pt x="1684" y="1900"/>
                    </a:cubicBezTo>
                    <a:lnTo>
                      <a:pt x="1684" y="1900"/>
                    </a:lnTo>
                    <a:cubicBezTo>
                      <a:pt x="1689" y="1913"/>
                      <a:pt x="1677" y="1918"/>
                      <a:pt x="1677" y="1930"/>
                    </a:cubicBezTo>
                    <a:lnTo>
                      <a:pt x="1716" y="1923"/>
                    </a:lnTo>
                    <a:cubicBezTo>
                      <a:pt x="1751" y="1971"/>
                      <a:pt x="1721" y="1983"/>
                      <a:pt x="1774" y="1985"/>
                    </a:cubicBezTo>
                    <a:cubicBezTo>
                      <a:pt x="1677" y="1930"/>
                      <a:pt x="1814" y="1893"/>
                      <a:pt x="1712" y="1842"/>
                    </a:cubicBezTo>
                    <a:lnTo>
                      <a:pt x="1740" y="1839"/>
                    </a:lnTo>
                    <a:lnTo>
                      <a:pt x="1740" y="1839"/>
                    </a:lnTo>
                    <a:cubicBezTo>
                      <a:pt x="1737" y="1842"/>
                      <a:pt x="1744" y="1846"/>
                      <a:pt x="1740" y="1849"/>
                    </a:cubicBezTo>
                    <a:cubicBezTo>
                      <a:pt x="1804" y="1844"/>
                      <a:pt x="1675" y="1795"/>
                      <a:pt x="1707" y="1767"/>
                    </a:cubicBezTo>
                    <a:cubicBezTo>
                      <a:pt x="1713" y="1763"/>
                      <a:pt x="1720" y="1761"/>
                      <a:pt x="1727" y="1761"/>
                    </a:cubicBezTo>
                    <a:cubicBezTo>
                      <a:pt x="1735" y="1761"/>
                      <a:pt x="1743" y="1764"/>
                      <a:pt x="1749" y="1770"/>
                    </a:cubicBezTo>
                    <a:lnTo>
                      <a:pt x="1735" y="1733"/>
                    </a:lnTo>
                    <a:cubicBezTo>
                      <a:pt x="1736" y="1731"/>
                      <a:pt x="1738" y="1730"/>
                      <a:pt x="1740" y="1730"/>
                    </a:cubicBezTo>
                    <a:cubicBezTo>
                      <a:pt x="1746" y="1730"/>
                      <a:pt x="1753" y="1734"/>
                      <a:pt x="1754" y="1739"/>
                    </a:cubicBezTo>
                    <a:lnTo>
                      <a:pt x="1754" y="1739"/>
                    </a:lnTo>
                    <a:lnTo>
                      <a:pt x="1763" y="1696"/>
                    </a:lnTo>
                    <a:lnTo>
                      <a:pt x="1765" y="1696"/>
                    </a:lnTo>
                    <a:cubicBezTo>
                      <a:pt x="1751" y="1684"/>
                      <a:pt x="1730" y="1658"/>
                      <a:pt x="1723" y="1647"/>
                    </a:cubicBezTo>
                    <a:cubicBezTo>
                      <a:pt x="1726" y="1646"/>
                      <a:pt x="1728" y="1645"/>
                      <a:pt x="1730" y="1645"/>
                    </a:cubicBezTo>
                    <a:cubicBezTo>
                      <a:pt x="1740" y="1645"/>
                      <a:pt x="1735" y="1658"/>
                      <a:pt x="1746" y="1658"/>
                    </a:cubicBezTo>
                    <a:cubicBezTo>
                      <a:pt x="1742" y="1647"/>
                      <a:pt x="1735" y="1635"/>
                      <a:pt x="1728" y="1626"/>
                    </a:cubicBezTo>
                    <a:cubicBezTo>
                      <a:pt x="1760" y="1626"/>
                      <a:pt x="1781" y="1649"/>
                      <a:pt x="1770" y="1670"/>
                    </a:cubicBezTo>
                    <a:cubicBezTo>
                      <a:pt x="1777" y="1670"/>
                      <a:pt x="1783" y="1671"/>
                      <a:pt x="1789" y="1671"/>
                    </a:cubicBezTo>
                    <a:cubicBezTo>
                      <a:pt x="1865" y="1671"/>
                      <a:pt x="1779" y="1645"/>
                      <a:pt x="1811" y="1619"/>
                    </a:cubicBezTo>
                    <a:lnTo>
                      <a:pt x="1811" y="1619"/>
                    </a:lnTo>
                    <a:cubicBezTo>
                      <a:pt x="1810" y="1619"/>
                      <a:pt x="1809" y="1619"/>
                      <a:pt x="1808" y="1619"/>
                    </a:cubicBezTo>
                    <a:cubicBezTo>
                      <a:pt x="1807" y="1619"/>
                      <a:pt x="1806" y="1619"/>
                      <a:pt x="1804" y="1619"/>
                    </a:cubicBezTo>
                    <a:cubicBezTo>
                      <a:pt x="1761" y="1601"/>
                      <a:pt x="1783" y="1601"/>
                      <a:pt x="1799" y="1592"/>
                    </a:cubicBezTo>
                    <a:lnTo>
                      <a:pt x="1799" y="1592"/>
                    </a:lnTo>
                    <a:cubicBezTo>
                      <a:pt x="1801" y="1593"/>
                      <a:pt x="1802" y="1595"/>
                      <a:pt x="1804" y="1596"/>
                    </a:cubicBezTo>
                    <a:lnTo>
                      <a:pt x="1804" y="1596"/>
                    </a:lnTo>
                    <a:cubicBezTo>
                      <a:pt x="1802" y="1594"/>
                      <a:pt x="1801" y="1593"/>
                      <a:pt x="1800" y="1591"/>
                    </a:cubicBezTo>
                    <a:lnTo>
                      <a:pt x="1800" y="1591"/>
                    </a:lnTo>
                    <a:cubicBezTo>
                      <a:pt x="1800" y="1591"/>
                      <a:pt x="1799" y="1591"/>
                      <a:pt x="1799" y="1592"/>
                    </a:cubicBezTo>
                    <a:lnTo>
                      <a:pt x="1799" y="1592"/>
                    </a:lnTo>
                    <a:cubicBezTo>
                      <a:pt x="1799" y="1591"/>
                      <a:pt x="1798" y="1590"/>
                      <a:pt x="1797" y="1589"/>
                    </a:cubicBezTo>
                    <a:cubicBezTo>
                      <a:pt x="1809" y="1584"/>
                      <a:pt x="1816" y="1575"/>
                      <a:pt x="1797" y="1556"/>
                    </a:cubicBezTo>
                    <a:lnTo>
                      <a:pt x="1797" y="1556"/>
                    </a:lnTo>
                    <a:cubicBezTo>
                      <a:pt x="1806" y="1558"/>
                      <a:pt x="1812" y="1559"/>
                      <a:pt x="1817" y="1559"/>
                    </a:cubicBezTo>
                    <a:cubicBezTo>
                      <a:pt x="1837" y="1559"/>
                      <a:pt x="1833" y="1546"/>
                      <a:pt x="1835" y="1531"/>
                    </a:cubicBezTo>
                    <a:lnTo>
                      <a:pt x="1835" y="1531"/>
                    </a:lnTo>
                    <a:lnTo>
                      <a:pt x="1888" y="1543"/>
                    </a:lnTo>
                    <a:cubicBezTo>
                      <a:pt x="1876" y="1519"/>
                      <a:pt x="1848" y="1515"/>
                      <a:pt x="1830" y="1499"/>
                    </a:cubicBezTo>
                    <a:cubicBezTo>
                      <a:pt x="1836" y="1484"/>
                      <a:pt x="1858" y="1482"/>
                      <a:pt x="1883" y="1482"/>
                    </a:cubicBezTo>
                    <a:cubicBezTo>
                      <a:pt x="1894" y="1482"/>
                      <a:pt x="1905" y="1482"/>
                      <a:pt x="1916" y="1482"/>
                    </a:cubicBezTo>
                    <a:cubicBezTo>
                      <a:pt x="1921" y="1471"/>
                      <a:pt x="1916" y="1468"/>
                      <a:pt x="1907" y="1468"/>
                    </a:cubicBezTo>
                    <a:cubicBezTo>
                      <a:pt x="1897" y="1468"/>
                      <a:pt x="1882" y="1471"/>
                      <a:pt x="1869" y="1471"/>
                    </a:cubicBezTo>
                    <a:cubicBezTo>
                      <a:pt x="1856" y="1471"/>
                      <a:pt x="1845" y="1468"/>
                      <a:pt x="1844" y="1452"/>
                    </a:cubicBezTo>
                    <a:cubicBezTo>
                      <a:pt x="1869" y="1427"/>
                      <a:pt x="1851" y="1401"/>
                      <a:pt x="1821" y="1362"/>
                    </a:cubicBezTo>
                    <a:cubicBezTo>
                      <a:pt x="1826" y="1357"/>
                      <a:pt x="1832" y="1355"/>
                      <a:pt x="1836" y="1355"/>
                    </a:cubicBezTo>
                    <a:cubicBezTo>
                      <a:pt x="1846" y="1355"/>
                      <a:pt x="1854" y="1363"/>
                      <a:pt x="1863" y="1363"/>
                    </a:cubicBezTo>
                    <a:cubicBezTo>
                      <a:pt x="1865" y="1363"/>
                      <a:pt x="1867" y="1363"/>
                      <a:pt x="1869" y="1362"/>
                    </a:cubicBezTo>
                    <a:lnTo>
                      <a:pt x="1828" y="1341"/>
                    </a:lnTo>
                    <a:cubicBezTo>
                      <a:pt x="1828" y="1339"/>
                      <a:pt x="1831" y="1338"/>
                      <a:pt x="1834" y="1338"/>
                    </a:cubicBezTo>
                    <a:cubicBezTo>
                      <a:pt x="1839" y="1338"/>
                      <a:pt x="1846" y="1340"/>
                      <a:pt x="1848" y="1341"/>
                    </a:cubicBezTo>
                    <a:cubicBezTo>
                      <a:pt x="1835" y="1322"/>
                      <a:pt x="1795" y="1336"/>
                      <a:pt x="1781" y="1311"/>
                    </a:cubicBezTo>
                    <a:cubicBezTo>
                      <a:pt x="1723" y="1304"/>
                      <a:pt x="1872" y="1262"/>
                      <a:pt x="1802" y="1232"/>
                    </a:cubicBezTo>
                    <a:cubicBezTo>
                      <a:pt x="1806" y="1230"/>
                      <a:pt x="1810" y="1229"/>
                      <a:pt x="1815" y="1229"/>
                    </a:cubicBezTo>
                    <a:cubicBezTo>
                      <a:pt x="1825" y="1229"/>
                      <a:pt x="1836" y="1232"/>
                      <a:pt x="1848" y="1232"/>
                    </a:cubicBezTo>
                    <a:cubicBezTo>
                      <a:pt x="1851" y="1232"/>
                      <a:pt x="1853" y="1232"/>
                      <a:pt x="1855" y="1232"/>
                    </a:cubicBezTo>
                    <a:cubicBezTo>
                      <a:pt x="1830" y="1204"/>
                      <a:pt x="1795" y="1183"/>
                      <a:pt x="1760" y="1169"/>
                    </a:cubicBezTo>
                    <a:lnTo>
                      <a:pt x="1793" y="1139"/>
                    </a:lnTo>
                    <a:lnTo>
                      <a:pt x="1793" y="1139"/>
                    </a:lnTo>
                    <a:cubicBezTo>
                      <a:pt x="1780" y="1147"/>
                      <a:pt x="1766" y="1150"/>
                      <a:pt x="1752" y="1150"/>
                    </a:cubicBezTo>
                    <a:cubicBezTo>
                      <a:pt x="1722" y="1150"/>
                      <a:pt x="1689" y="1136"/>
                      <a:pt x="1661" y="1125"/>
                    </a:cubicBezTo>
                    <a:cubicBezTo>
                      <a:pt x="1642" y="1135"/>
                      <a:pt x="1626" y="1144"/>
                      <a:pt x="1619" y="1146"/>
                    </a:cubicBezTo>
                    <a:lnTo>
                      <a:pt x="1584" y="1118"/>
                    </a:lnTo>
                    <a:cubicBezTo>
                      <a:pt x="1594" y="1115"/>
                      <a:pt x="1605" y="1114"/>
                      <a:pt x="1616" y="1114"/>
                    </a:cubicBezTo>
                    <a:cubicBezTo>
                      <a:pt x="1622" y="1114"/>
                      <a:pt x="1629" y="1114"/>
                      <a:pt x="1635" y="1116"/>
                    </a:cubicBezTo>
                    <a:cubicBezTo>
                      <a:pt x="1631" y="1114"/>
                      <a:pt x="1626" y="1114"/>
                      <a:pt x="1621" y="1111"/>
                    </a:cubicBezTo>
                    <a:cubicBezTo>
                      <a:pt x="1639" y="1104"/>
                      <a:pt x="1657" y="1099"/>
                      <a:pt x="1676" y="1099"/>
                    </a:cubicBezTo>
                    <a:cubicBezTo>
                      <a:pt x="1685" y="1099"/>
                      <a:pt x="1694" y="1100"/>
                      <a:pt x="1702" y="1102"/>
                    </a:cubicBezTo>
                    <a:lnTo>
                      <a:pt x="1672" y="1121"/>
                    </a:lnTo>
                    <a:cubicBezTo>
                      <a:pt x="1691" y="1123"/>
                      <a:pt x="1711" y="1125"/>
                      <a:pt x="1731" y="1125"/>
                    </a:cubicBezTo>
                    <a:cubicBezTo>
                      <a:pt x="1746" y="1125"/>
                      <a:pt x="1760" y="1124"/>
                      <a:pt x="1774" y="1123"/>
                    </a:cubicBezTo>
                    <a:cubicBezTo>
                      <a:pt x="1767" y="1121"/>
                      <a:pt x="1760" y="1116"/>
                      <a:pt x="1758" y="1111"/>
                    </a:cubicBezTo>
                    <a:lnTo>
                      <a:pt x="1758" y="1111"/>
                    </a:lnTo>
                    <a:cubicBezTo>
                      <a:pt x="1762" y="1113"/>
                      <a:pt x="1765" y="1113"/>
                      <a:pt x="1769" y="1113"/>
                    </a:cubicBezTo>
                    <a:cubicBezTo>
                      <a:pt x="1772" y="1113"/>
                      <a:pt x="1775" y="1113"/>
                      <a:pt x="1779" y="1111"/>
                    </a:cubicBezTo>
                    <a:cubicBezTo>
                      <a:pt x="1786" y="1109"/>
                      <a:pt x="1772" y="1107"/>
                      <a:pt x="1758" y="1104"/>
                    </a:cubicBezTo>
                    <a:lnTo>
                      <a:pt x="1816" y="1088"/>
                    </a:lnTo>
                    <a:lnTo>
                      <a:pt x="1793" y="1088"/>
                    </a:lnTo>
                    <a:lnTo>
                      <a:pt x="1821" y="1033"/>
                    </a:lnTo>
                    <a:cubicBezTo>
                      <a:pt x="1753" y="1009"/>
                      <a:pt x="1661" y="1000"/>
                      <a:pt x="1624" y="958"/>
                    </a:cubicBezTo>
                    <a:cubicBezTo>
                      <a:pt x="1670" y="958"/>
                      <a:pt x="1693" y="944"/>
                      <a:pt x="1744" y="931"/>
                    </a:cubicBezTo>
                    <a:lnTo>
                      <a:pt x="1744" y="931"/>
                    </a:lnTo>
                    <a:cubicBezTo>
                      <a:pt x="1693" y="958"/>
                      <a:pt x="1776" y="965"/>
                      <a:pt x="1772" y="995"/>
                    </a:cubicBezTo>
                    <a:lnTo>
                      <a:pt x="1772" y="995"/>
                    </a:lnTo>
                    <a:cubicBezTo>
                      <a:pt x="1774" y="983"/>
                      <a:pt x="1790" y="978"/>
                      <a:pt x="1802" y="978"/>
                    </a:cubicBezTo>
                    <a:cubicBezTo>
                      <a:pt x="1805" y="978"/>
                      <a:pt x="1807" y="979"/>
                      <a:pt x="1809" y="979"/>
                    </a:cubicBezTo>
                    <a:lnTo>
                      <a:pt x="1779" y="961"/>
                    </a:lnTo>
                    <a:lnTo>
                      <a:pt x="1746" y="942"/>
                    </a:lnTo>
                    <a:cubicBezTo>
                      <a:pt x="1788" y="933"/>
                      <a:pt x="1777" y="924"/>
                      <a:pt x="1788" y="905"/>
                    </a:cubicBezTo>
                    <a:lnTo>
                      <a:pt x="1788" y="905"/>
                    </a:lnTo>
                    <a:cubicBezTo>
                      <a:pt x="1770" y="912"/>
                      <a:pt x="1757" y="915"/>
                      <a:pt x="1747" y="915"/>
                    </a:cubicBezTo>
                    <a:cubicBezTo>
                      <a:pt x="1713" y="915"/>
                      <a:pt x="1716" y="882"/>
                      <a:pt x="1691" y="875"/>
                    </a:cubicBezTo>
                    <a:cubicBezTo>
                      <a:pt x="1702" y="870"/>
                      <a:pt x="1714" y="867"/>
                      <a:pt x="1724" y="867"/>
                    </a:cubicBezTo>
                    <a:cubicBezTo>
                      <a:pt x="1737" y="867"/>
                      <a:pt x="1748" y="872"/>
                      <a:pt x="1749" y="887"/>
                    </a:cubicBezTo>
                    <a:cubicBezTo>
                      <a:pt x="1800" y="840"/>
                      <a:pt x="1644" y="881"/>
                      <a:pt x="1683" y="841"/>
                    </a:cubicBezTo>
                    <a:lnTo>
                      <a:pt x="1683" y="841"/>
                    </a:lnTo>
                    <a:cubicBezTo>
                      <a:pt x="1684" y="842"/>
                      <a:pt x="1685" y="843"/>
                      <a:pt x="1686" y="843"/>
                    </a:cubicBezTo>
                    <a:lnTo>
                      <a:pt x="1686" y="843"/>
                    </a:lnTo>
                    <a:cubicBezTo>
                      <a:pt x="1685" y="842"/>
                      <a:pt x="1685" y="841"/>
                      <a:pt x="1684" y="840"/>
                    </a:cubicBezTo>
                    <a:lnTo>
                      <a:pt x="1684" y="840"/>
                    </a:lnTo>
                    <a:cubicBezTo>
                      <a:pt x="1684" y="840"/>
                      <a:pt x="1683" y="841"/>
                      <a:pt x="1683" y="841"/>
                    </a:cubicBezTo>
                    <a:lnTo>
                      <a:pt x="1683" y="841"/>
                    </a:lnTo>
                    <a:cubicBezTo>
                      <a:pt x="1673" y="828"/>
                      <a:pt x="1680" y="805"/>
                      <a:pt x="1700" y="805"/>
                    </a:cubicBezTo>
                    <a:cubicBezTo>
                      <a:pt x="1701" y="805"/>
                      <a:pt x="1702" y="805"/>
                      <a:pt x="1702" y="805"/>
                    </a:cubicBezTo>
                    <a:lnTo>
                      <a:pt x="1705" y="810"/>
                    </a:lnTo>
                    <a:cubicBezTo>
                      <a:pt x="1701" y="774"/>
                      <a:pt x="1666" y="717"/>
                      <a:pt x="1614" y="717"/>
                    </a:cubicBezTo>
                    <a:cubicBezTo>
                      <a:pt x="1606" y="717"/>
                      <a:pt x="1598" y="718"/>
                      <a:pt x="1590" y="721"/>
                    </a:cubicBezTo>
                    <a:lnTo>
                      <a:pt x="1590" y="721"/>
                    </a:lnTo>
                    <a:cubicBezTo>
                      <a:pt x="1605" y="715"/>
                      <a:pt x="1667" y="691"/>
                      <a:pt x="1682" y="687"/>
                    </a:cubicBezTo>
                    <a:lnTo>
                      <a:pt x="1682" y="687"/>
                    </a:lnTo>
                    <a:cubicBezTo>
                      <a:pt x="1682" y="687"/>
                      <a:pt x="1617" y="696"/>
                      <a:pt x="1556" y="708"/>
                    </a:cubicBezTo>
                    <a:cubicBezTo>
                      <a:pt x="1494" y="720"/>
                      <a:pt x="1434" y="734"/>
                      <a:pt x="1434" y="734"/>
                    </a:cubicBezTo>
                    <a:cubicBezTo>
                      <a:pt x="1487" y="712"/>
                      <a:pt x="1591" y="635"/>
                      <a:pt x="1643" y="635"/>
                    </a:cubicBezTo>
                    <a:cubicBezTo>
                      <a:pt x="1647" y="635"/>
                      <a:pt x="1650" y="635"/>
                      <a:pt x="1654" y="636"/>
                    </a:cubicBezTo>
                    <a:cubicBezTo>
                      <a:pt x="1658" y="625"/>
                      <a:pt x="1661" y="606"/>
                      <a:pt x="1631" y="601"/>
                    </a:cubicBezTo>
                    <a:cubicBezTo>
                      <a:pt x="1626" y="610"/>
                      <a:pt x="1570" y="651"/>
                      <a:pt x="1554" y="651"/>
                    </a:cubicBezTo>
                    <a:cubicBezTo>
                      <a:pt x="1553" y="651"/>
                      <a:pt x="1552" y="651"/>
                      <a:pt x="1552" y="650"/>
                    </a:cubicBezTo>
                    <a:cubicBezTo>
                      <a:pt x="1598" y="600"/>
                      <a:pt x="1575" y="620"/>
                      <a:pt x="1609" y="568"/>
                    </a:cubicBezTo>
                    <a:lnTo>
                      <a:pt x="1609" y="568"/>
                    </a:lnTo>
                    <a:cubicBezTo>
                      <a:pt x="1599" y="581"/>
                      <a:pt x="1538" y="609"/>
                      <a:pt x="1517" y="609"/>
                    </a:cubicBezTo>
                    <a:cubicBezTo>
                      <a:pt x="1513" y="609"/>
                      <a:pt x="1511" y="608"/>
                      <a:pt x="1510" y="606"/>
                    </a:cubicBezTo>
                    <a:cubicBezTo>
                      <a:pt x="1538" y="587"/>
                      <a:pt x="1570" y="571"/>
                      <a:pt x="1600" y="557"/>
                    </a:cubicBezTo>
                    <a:lnTo>
                      <a:pt x="1600" y="557"/>
                    </a:lnTo>
                    <a:lnTo>
                      <a:pt x="1549" y="564"/>
                    </a:lnTo>
                    <a:lnTo>
                      <a:pt x="1498" y="574"/>
                    </a:lnTo>
                    <a:cubicBezTo>
                      <a:pt x="1533" y="560"/>
                      <a:pt x="1563" y="539"/>
                      <a:pt x="1587" y="511"/>
                    </a:cubicBezTo>
                    <a:lnTo>
                      <a:pt x="1587" y="511"/>
                    </a:lnTo>
                    <a:cubicBezTo>
                      <a:pt x="1585" y="513"/>
                      <a:pt x="1583" y="514"/>
                      <a:pt x="1581" y="514"/>
                    </a:cubicBezTo>
                    <a:cubicBezTo>
                      <a:pt x="1571" y="514"/>
                      <a:pt x="1566" y="482"/>
                      <a:pt x="1554" y="479"/>
                    </a:cubicBezTo>
                    <a:lnTo>
                      <a:pt x="1545" y="504"/>
                    </a:lnTo>
                    <a:cubicBezTo>
                      <a:pt x="1542" y="494"/>
                      <a:pt x="1534" y="491"/>
                      <a:pt x="1523" y="491"/>
                    </a:cubicBezTo>
                    <a:cubicBezTo>
                      <a:pt x="1492" y="491"/>
                      <a:pt x="1440" y="517"/>
                      <a:pt x="1409" y="517"/>
                    </a:cubicBezTo>
                    <a:cubicBezTo>
                      <a:pt x="1400" y="517"/>
                      <a:pt x="1393" y="515"/>
                      <a:pt x="1389" y="509"/>
                    </a:cubicBezTo>
                    <a:cubicBezTo>
                      <a:pt x="1408" y="502"/>
                      <a:pt x="1494" y="451"/>
                      <a:pt x="1489" y="425"/>
                    </a:cubicBezTo>
                    <a:lnTo>
                      <a:pt x="1489" y="425"/>
                    </a:lnTo>
                    <a:cubicBezTo>
                      <a:pt x="1443" y="444"/>
                      <a:pt x="1278" y="527"/>
                      <a:pt x="1227" y="530"/>
                    </a:cubicBezTo>
                    <a:lnTo>
                      <a:pt x="1246" y="506"/>
                    </a:lnTo>
                    <a:lnTo>
                      <a:pt x="1246" y="506"/>
                    </a:lnTo>
                    <a:lnTo>
                      <a:pt x="1204" y="509"/>
                    </a:lnTo>
                    <a:cubicBezTo>
                      <a:pt x="1292" y="462"/>
                      <a:pt x="1387" y="425"/>
                      <a:pt x="1485" y="402"/>
                    </a:cubicBezTo>
                    <a:cubicBezTo>
                      <a:pt x="1491" y="374"/>
                      <a:pt x="1508" y="379"/>
                      <a:pt x="1489" y="360"/>
                    </a:cubicBezTo>
                    <a:cubicBezTo>
                      <a:pt x="1495" y="350"/>
                      <a:pt x="1505" y="346"/>
                      <a:pt x="1516" y="346"/>
                    </a:cubicBezTo>
                    <a:cubicBezTo>
                      <a:pt x="1522" y="346"/>
                      <a:pt x="1529" y="347"/>
                      <a:pt x="1536" y="351"/>
                    </a:cubicBezTo>
                    <a:lnTo>
                      <a:pt x="1505" y="295"/>
                    </a:lnTo>
                    <a:cubicBezTo>
                      <a:pt x="1485" y="314"/>
                      <a:pt x="1466" y="315"/>
                      <a:pt x="1448" y="315"/>
                    </a:cubicBezTo>
                    <a:cubicBezTo>
                      <a:pt x="1447" y="315"/>
                      <a:pt x="1446" y="315"/>
                      <a:pt x="1445" y="315"/>
                    </a:cubicBezTo>
                    <a:cubicBezTo>
                      <a:pt x="1428" y="315"/>
                      <a:pt x="1413" y="315"/>
                      <a:pt x="1396" y="330"/>
                    </a:cubicBezTo>
                    <a:lnTo>
                      <a:pt x="1440" y="335"/>
                    </a:lnTo>
                    <a:lnTo>
                      <a:pt x="1485" y="339"/>
                    </a:lnTo>
                    <a:cubicBezTo>
                      <a:pt x="1454" y="366"/>
                      <a:pt x="1392" y="392"/>
                      <a:pt x="1352" y="392"/>
                    </a:cubicBezTo>
                    <a:cubicBezTo>
                      <a:pt x="1337" y="392"/>
                      <a:pt x="1325" y="388"/>
                      <a:pt x="1320" y="379"/>
                    </a:cubicBezTo>
                    <a:cubicBezTo>
                      <a:pt x="1329" y="358"/>
                      <a:pt x="1399" y="321"/>
                      <a:pt x="1413" y="307"/>
                    </a:cubicBezTo>
                    <a:lnTo>
                      <a:pt x="1413" y="307"/>
                    </a:lnTo>
                    <a:cubicBezTo>
                      <a:pt x="1408" y="309"/>
                      <a:pt x="1403" y="310"/>
                      <a:pt x="1398" y="310"/>
                    </a:cubicBezTo>
                    <a:cubicBezTo>
                      <a:pt x="1379" y="310"/>
                      <a:pt x="1359" y="300"/>
                      <a:pt x="1364" y="291"/>
                    </a:cubicBezTo>
                    <a:lnTo>
                      <a:pt x="1399" y="284"/>
                    </a:lnTo>
                    <a:cubicBezTo>
                      <a:pt x="1398" y="276"/>
                      <a:pt x="1393" y="274"/>
                      <a:pt x="1386" y="274"/>
                    </a:cubicBezTo>
                    <a:cubicBezTo>
                      <a:pt x="1375" y="274"/>
                      <a:pt x="1359" y="280"/>
                      <a:pt x="1347" y="280"/>
                    </a:cubicBezTo>
                    <a:cubicBezTo>
                      <a:pt x="1336" y="280"/>
                      <a:pt x="1329" y="274"/>
                      <a:pt x="1336" y="254"/>
                    </a:cubicBezTo>
                    <a:cubicBezTo>
                      <a:pt x="1332" y="246"/>
                      <a:pt x="1357" y="201"/>
                      <a:pt x="1348" y="201"/>
                    </a:cubicBezTo>
                    <a:cubicBezTo>
                      <a:pt x="1347" y="201"/>
                      <a:pt x="1345" y="202"/>
                      <a:pt x="1341" y="205"/>
                    </a:cubicBezTo>
                    <a:cubicBezTo>
                      <a:pt x="1281" y="288"/>
                      <a:pt x="1211" y="360"/>
                      <a:pt x="1132" y="425"/>
                    </a:cubicBezTo>
                    <a:cubicBezTo>
                      <a:pt x="1137" y="393"/>
                      <a:pt x="1144" y="358"/>
                      <a:pt x="1153" y="326"/>
                    </a:cubicBezTo>
                    <a:cubicBezTo>
                      <a:pt x="1176" y="281"/>
                      <a:pt x="1250" y="256"/>
                      <a:pt x="1269" y="217"/>
                    </a:cubicBezTo>
                    <a:lnTo>
                      <a:pt x="1269" y="217"/>
                    </a:lnTo>
                    <a:cubicBezTo>
                      <a:pt x="1260" y="226"/>
                      <a:pt x="1246" y="233"/>
                      <a:pt x="1232" y="237"/>
                    </a:cubicBezTo>
                    <a:cubicBezTo>
                      <a:pt x="1232" y="221"/>
                      <a:pt x="1269" y="205"/>
                      <a:pt x="1246" y="198"/>
                    </a:cubicBezTo>
                    <a:lnTo>
                      <a:pt x="1246" y="198"/>
                    </a:lnTo>
                    <a:cubicBezTo>
                      <a:pt x="1236" y="207"/>
                      <a:pt x="1230" y="210"/>
                      <a:pt x="1225" y="210"/>
                    </a:cubicBezTo>
                    <a:cubicBezTo>
                      <a:pt x="1216" y="210"/>
                      <a:pt x="1214" y="200"/>
                      <a:pt x="1212" y="200"/>
                    </a:cubicBezTo>
                    <a:cubicBezTo>
                      <a:pt x="1210" y="200"/>
                      <a:pt x="1209" y="206"/>
                      <a:pt x="1206" y="226"/>
                    </a:cubicBezTo>
                    <a:cubicBezTo>
                      <a:pt x="1181" y="226"/>
                      <a:pt x="1197" y="205"/>
                      <a:pt x="1176" y="191"/>
                    </a:cubicBezTo>
                    <a:cubicBezTo>
                      <a:pt x="1144" y="230"/>
                      <a:pt x="1102" y="258"/>
                      <a:pt x="1056" y="272"/>
                    </a:cubicBezTo>
                    <a:cubicBezTo>
                      <a:pt x="1063" y="263"/>
                      <a:pt x="1070" y="251"/>
                      <a:pt x="1077" y="237"/>
                    </a:cubicBezTo>
                    <a:cubicBezTo>
                      <a:pt x="1046" y="212"/>
                      <a:pt x="1042" y="179"/>
                      <a:pt x="1009" y="159"/>
                    </a:cubicBezTo>
                    <a:cubicBezTo>
                      <a:pt x="1014" y="145"/>
                      <a:pt x="1007" y="122"/>
                      <a:pt x="1028" y="108"/>
                    </a:cubicBezTo>
                    <a:lnTo>
                      <a:pt x="1028" y="108"/>
                    </a:lnTo>
                    <a:cubicBezTo>
                      <a:pt x="1018" y="111"/>
                      <a:pt x="1007" y="120"/>
                      <a:pt x="998" y="120"/>
                    </a:cubicBezTo>
                    <a:cubicBezTo>
                      <a:pt x="996" y="120"/>
                      <a:pt x="995" y="120"/>
                      <a:pt x="993" y="119"/>
                    </a:cubicBezTo>
                    <a:cubicBezTo>
                      <a:pt x="996" y="99"/>
                      <a:pt x="1000" y="96"/>
                      <a:pt x="1006" y="96"/>
                    </a:cubicBezTo>
                    <a:cubicBezTo>
                      <a:pt x="1009" y="96"/>
                      <a:pt x="1012" y="97"/>
                      <a:pt x="1015" y="97"/>
                    </a:cubicBezTo>
                    <a:cubicBezTo>
                      <a:pt x="1022" y="97"/>
                      <a:pt x="1030" y="93"/>
                      <a:pt x="1037" y="71"/>
                    </a:cubicBezTo>
                    <a:lnTo>
                      <a:pt x="1037" y="71"/>
                    </a:lnTo>
                    <a:cubicBezTo>
                      <a:pt x="1016" y="96"/>
                      <a:pt x="986" y="91"/>
                      <a:pt x="961" y="101"/>
                    </a:cubicBezTo>
                    <a:cubicBezTo>
                      <a:pt x="948" y="122"/>
                      <a:pt x="957" y="129"/>
                      <a:pt x="971" y="129"/>
                    </a:cubicBezTo>
                    <a:cubicBezTo>
                      <a:pt x="983" y="129"/>
                      <a:pt x="1001" y="124"/>
                      <a:pt x="1012" y="119"/>
                    </a:cubicBezTo>
                    <a:lnTo>
                      <a:pt x="1012" y="119"/>
                    </a:lnTo>
                    <a:cubicBezTo>
                      <a:pt x="977" y="175"/>
                      <a:pt x="921" y="212"/>
                      <a:pt x="856" y="224"/>
                    </a:cubicBezTo>
                    <a:cubicBezTo>
                      <a:pt x="821" y="219"/>
                      <a:pt x="865" y="184"/>
                      <a:pt x="860" y="184"/>
                    </a:cubicBezTo>
                    <a:cubicBezTo>
                      <a:pt x="860" y="184"/>
                      <a:pt x="859" y="184"/>
                      <a:pt x="859" y="184"/>
                    </a:cubicBezTo>
                    <a:cubicBezTo>
                      <a:pt x="852" y="177"/>
                      <a:pt x="843" y="174"/>
                      <a:pt x="835" y="174"/>
                    </a:cubicBezTo>
                    <a:cubicBezTo>
                      <a:pt x="806" y="174"/>
                      <a:pt x="772" y="206"/>
                      <a:pt x="751" y="206"/>
                    </a:cubicBezTo>
                    <a:cubicBezTo>
                      <a:pt x="741" y="206"/>
                      <a:pt x="734" y="199"/>
                      <a:pt x="731" y="182"/>
                    </a:cubicBezTo>
                    <a:cubicBezTo>
                      <a:pt x="743" y="135"/>
                      <a:pt x="784" y="115"/>
                      <a:pt x="803" y="87"/>
                    </a:cubicBezTo>
                    <a:cubicBezTo>
                      <a:pt x="833" y="89"/>
                      <a:pt x="817" y="131"/>
                      <a:pt x="831" y="140"/>
                    </a:cubicBezTo>
                    <a:lnTo>
                      <a:pt x="826" y="110"/>
                    </a:lnTo>
                    <a:cubicBezTo>
                      <a:pt x="832" y="107"/>
                      <a:pt x="838" y="106"/>
                      <a:pt x="844" y="106"/>
                    </a:cubicBezTo>
                    <a:cubicBezTo>
                      <a:pt x="855" y="106"/>
                      <a:pt x="863" y="110"/>
                      <a:pt x="863" y="119"/>
                    </a:cubicBezTo>
                    <a:cubicBezTo>
                      <a:pt x="873" y="80"/>
                      <a:pt x="784" y="57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4" name="Google Shape;2964;p34"/>
              <p:cNvSpPr/>
              <p:nvPr/>
            </p:nvSpPr>
            <p:spPr>
              <a:xfrm>
                <a:off x="774775" y="1628050"/>
                <a:ext cx="6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16" y="1"/>
                    </a:moveTo>
                    <a:cubicBezTo>
                      <a:pt x="15" y="1"/>
                      <a:pt x="14" y="1"/>
                      <a:pt x="12" y="1"/>
                    </a:cubicBezTo>
                    <a:cubicBezTo>
                      <a:pt x="8" y="3"/>
                      <a:pt x="3" y="6"/>
                      <a:pt x="1" y="13"/>
                    </a:cubicBezTo>
                    <a:cubicBezTo>
                      <a:pt x="4" y="10"/>
                      <a:pt x="7" y="9"/>
                      <a:pt x="9" y="9"/>
                    </a:cubicBezTo>
                    <a:cubicBezTo>
                      <a:pt x="13" y="9"/>
                      <a:pt x="16" y="13"/>
                      <a:pt x="19" y="17"/>
                    </a:cubicBezTo>
                    <a:cubicBezTo>
                      <a:pt x="24" y="9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5" name="Google Shape;2965;p34"/>
              <p:cNvSpPr/>
              <p:nvPr/>
            </p:nvSpPr>
            <p:spPr>
              <a:xfrm>
                <a:off x="802375" y="1651250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21" y="0"/>
                    </a:moveTo>
                    <a:cubicBezTo>
                      <a:pt x="14" y="3"/>
                      <a:pt x="7" y="3"/>
                      <a:pt x="0" y="5"/>
                    </a:cubicBezTo>
                    <a:cubicBezTo>
                      <a:pt x="2" y="6"/>
                      <a:pt x="4" y="6"/>
                      <a:pt x="6" y="6"/>
                    </a:cubicBezTo>
                    <a:cubicBezTo>
                      <a:pt x="11" y="6"/>
                      <a:pt x="16" y="4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6" name="Google Shape;2966;p34"/>
              <p:cNvSpPr/>
              <p:nvPr/>
            </p:nvSpPr>
            <p:spPr>
              <a:xfrm>
                <a:off x="797150" y="16764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1"/>
                    </a:moveTo>
                    <a:cubicBezTo>
                      <a:pt x="1" y="3"/>
                      <a:pt x="3" y="3"/>
                      <a:pt x="5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7" name="Google Shape;2967;p34"/>
              <p:cNvSpPr/>
              <p:nvPr/>
            </p:nvSpPr>
            <p:spPr>
              <a:xfrm>
                <a:off x="789800" y="16281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5" y="1"/>
                    </a:moveTo>
                    <a:cubicBezTo>
                      <a:pt x="5" y="8"/>
                      <a:pt x="3" y="15"/>
                      <a:pt x="0" y="22"/>
                    </a:cubicBezTo>
                    <a:cubicBezTo>
                      <a:pt x="7" y="17"/>
                      <a:pt x="10" y="8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8" name="Google Shape;2968;p34"/>
              <p:cNvSpPr/>
              <p:nvPr/>
            </p:nvSpPr>
            <p:spPr>
              <a:xfrm>
                <a:off x="770600" y="1626200"/>
                <a:ext cx="6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2" extrusionOk="0">
                    <a:moveTo>
                      <a:pt x="19" y="1"/>
                    </a:moveTo>
                    <a:cubicBezTo>
                      <a:pt x="14" y="6"/>
                      <a:pt x="8" y="15"/>
                      <a:pt x="4" y="16"/>
                    </a:cubicBezTo>
                    <a:lnTo>
                      <a:pt x="4" y="16"/>
                    </a:lnTo>
                    <a:lnTo>
                      <a:pt x="1" y="15"/>
                    </a:lnTo>
                    <a:lnTo>
                      <a:pt x="1" y="15"/>
                    </a:lnTo>
                    <a:cubicBezTo>
                      <a:pt x="2" y="16"/>
                      <a:pt x="2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4" y="16"/>
                    </a:lnTo>
                    <a:lnTo>
                      <a:pt x="24" y="22"/>
                    </a:lnTo>
                    <a:cubicBezTo>
                      <a:pt x="15" y="17"/>
                      <a:pt x="19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69" name="Google Shape;2969;p34"/>
              <p:cNvSpPr/>
              <p:nvPr/>
            </p:nvSpPr>
            <p:spPr>
              <a:xfrm>
                <a:off x="771550" y="16194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17" y="1"/>
                    </a:moveTo>
                    <a:cubicBezTo>
                      <a:pt x="16" y="1"/>
                      <a:pt x="15" y="1"/>
                      <a:pt x="14" y="2"/>
                    </a:cubicBezTo>
                    <a:lnTo>
                      <a:pt x="0" y="13"/>
                    </a:lnTo>
                    <a:cubicBezTo>
                      <a:pt x="3" y="17"/>
                      <a:pt x="7" y="18"/>
                      <a:pt x="11" y="18"/>
                    </a:cubicBezTo>
                    <a:cubicBezTo>
                      <a:pt x="19" y="18"/>
                      <a:pt x="26" y="13"/>
                      <a:pt x="26" y="4"/>
                    </a:cubicBezTo>
                    <a:cubicBezTo>
                      <a:pt x="20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0" name="Google Shape;2970;p34"/>
              <p:cNvSpPr/>
              <p:nvPr/>
            </p:nvSpPr>
            <p:spPr>
              <a:xfrm>
                <a:off x="771550" y="1623250"/>
                <a:ext cx="1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" extrusionOk="0">
                    <a:moveTo>
                      <a:pt x="35" y="1"/>
                    </a:moveTo>
                    <a:cubicBezTo>
                      <a:pt x="35" y="1"/>
                      <a:pt x="36" y="1"/>
                      <a:pt x="37" y="1"/>
                    </a:cubicBezTo>
                    <a:lnTo>
                      <a:pt x="37" y="1"/>
                    </a:lnTo>
                    <a:cubicBezTo>
                      <a:pt x="37" y="1"/>
                      <a:pt x="37" y="1"/>
                      <a:pt x="37" y="1"/>
                    </a:cubicBezTo>
                    <a:close/>
                    <a:moveTo>
                      <a:pt x="37" y="1"/>
                    </a:moveTo>
                    <a:cubicBezTo>
                      <a:pt x="0" y="28"/>
                      <a:pt x="21" y="28"/>
                      <a:pt x="44" y="28"/>
                    </a:cubicBezTo>
                    <a:cubicBezTo>
                      <a:pt x="66" y="6"/>
                      <a:pt x="50" y="3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1" name="Google Shape;2971;p34"/>
              <p:cNvSpPr/>
              <p:nvPr/>
            </p:nvSpPr>
            <p:spPr>
              <a:xfrm>
                <a:off x="771700" y="1622975"/>
                <a:ext cx="6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" extrusionOk="0">
                    <a:moveTo>
                      <a:pt x="17" y="0"/>
                    </a:moveTo>
                    <a:cubicBezTo>
                      <a:pt x="1" y="12"/>
                      <a:pt x="17" y="7"/>
                      <a:pt x="26" y="9"/>
                    </a:cubicBezTo>
                    <a:cubicBezTo>
                      <a:pt x="22" y="7"/>
                      <a:pt x="17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2" name="Google Shape;2972;p34"/>
              <p:cNvSpPr/>
              <p:nvPr/>
            </p:nvSpPr>
            <p:spPr>
              <a:xfrm>
                <a:off x="773050" y="162780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34" y="0"/>
                    </a:moveTo>
                    <a:cubicBezTo>
                      <a:pt x="29" y="0"/>
                      <a:pt x="11" y="21"/>
                      <a:pt x="9" y="21"/>
                    </a:cubicBezTo>
                    <a:cubicBezTo>
                      <a:pt x="8" y="21"/>
                      <a:pt x="8" y="20"/>
                      <a:pt x="10" y="18"/>
                    </a:cubicBezTo>
                    <a:lnTo>
                      <a:pt x="10" y="18"/>
                    </a:lnTo>
                    <a:cubicBezTo>
                      <a:pt x="0" y="25"/>
                      <a:pt x="1" y="28"/>
                      <a:pt x="6" y="28"/>
                    </a:cubicBezTo>
                    <a:cubicBezTo>
                      <a:pt x="20" y="28"/>
                      <a:pt x="67" y="7"/>
                      <a:pt x="35" y="2"/>
                    </a:cubicBezTo>
                    <a:cubicBezTo>
                      <a:pt x="35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3" name="Google Shape;2973;p34"/>
              <p:cNvSpPr/>
              <p:nvPr/>
            </p:nvSpPr>
            <p:spPr>
              <a:xfrm>
                <a:off x="773750" y="16218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28" y="0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4" name="Google Shape;2974;p34"/>
              <p:cNvSpPr/>
              <p:nvPr/>
            </p:nvSpPr>
            <p:spPr>
              <a:xfrm>
                <a:off x="775250" y="16236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14" y="1"/>
                    </a:moveTo>
                    <a:cubicBezTo>
                      <a:pt x="12" y="3"/>
                      <a:pt x="5" y="5"/>
                      <a:pt x="0" y="5"/>
                    </a:cubicBezTo>
                    <a:cubicBezTo>
                      <a:pt x="8" y="13"/>
                      <a:pt x="14" y="24"/>
                      <a:pt x="19" y="24"/>
                    </a:cubicBezTo>
                    <a:cubicBezTo>
                      <a:pt x="21" y="24"/>
                      <a:pt x="22" y="23"/>
                      <a:pt x="24" y="2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5" name="Google Shape;2975;p34"/>
              <p:cNvSpPr/>
              <p:nvPr/>
            </p:nvSpPr>
            <p:spPr>
              <a:xfrm>
                <a:off x="774850" y="1623575"/>
                <a:ext cx="4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5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5" y="4"/>
                      <a:pt x="12" y="6"/>
                      <a:pt x="16" y="6"/>
                    </a:cubicBezTo>
                    <a:cubicBezTo>
                      <a:pt x="15" y="3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6" name="Google Shape;2976;p34"/>
              <p:cNvSpPr/>
              <p:nvPr/>
            </p:nvSpPr>
            <p:spPr>
              <a:xfrm>
                <a:off x="775125" y="1622150"/>
                <a:ext cx="2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2" extrusionOk="0">
                    <a:moveTo>
                      <a:pt x="1" y="1"/>
                    </a:moveTo>
                    <a:lnTo>
                      <a:pt x="1" y="10"/>
                    </a:lnTo>
                    <a:lnTo>
                      <a:pt x="10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7" name="Google Shape;2977;p34"/>
              <p:cNvSpPr/>
              <p:nvPr/>
            </p:nvSpPr>
            <p:spPr>
              <a:xfrm>
                <a:off x="780300" y="16271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8" y="1"/>
                    </a:moveTo>
                    <a:cubicBezTo>
                      <a:pt x="16" y="6"/>
                      <a:pt x="5" y="6"/>
                      <a:pt x="0" y="20"/>
                    </a:cubicBezTo>
                    <a:lnTo>
                      <a:pt x="28" y="22"/>
                    </a:lnTo>
                    <a:cubicBezTo>
                      <a:pt x="37" y="10"/>
                      <a:pt x="3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8" name="Google Shape;2978;p34"/>
              <p:cNvSpPr/>
              <p:nvPr/>
            </p:nvSpPr>
            <p:spPr>
              <a:xfrm>
                <a:off x="780300" y="1624175"/>
                <a:ext cx="8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41" extrusionOk="0">
                    <a:moveTo>
                      <a:pt x="33" y="1"/>
                    </a:moveTo>
                    <a:lnTo>
                      <a:pt x="12" y="10"/>
                    </a:lnTo>
                    <a:cubicBezTo>
                      <a:pt x="9" y="22"/>
                      <a:pt x="5" y="31"/>
                      <a:pt x="0" y="40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79" name="Google Shape;2979;p34"/>
              <p:cNvSpPr/>
              <p:nvPr/>
            </p:nvSpPr>
            <p:spPr>
              <a:xfrm>
                <a:off x="781800" y="1624350"/>
                <a:ext cx="1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1" h="31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26" y="12"/>
                      <a:pt x="0" y="10"/>
                      <a:pt x="10" y="31"/>
                    </a:cubicBezTo>
                    <a:cubicBezTo>
                      <a:pt x="21" y="19"/>
                      <a:pt x="61" y="15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0" name="Google Shape;2980;p34"/>
              <p:cNvSpPr/>
              <p:nvPr/>
            </p:nvSpPr>
            <p:spPr>
              <a:xfrm>
                <a:off x="786600" y="163120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59" y="0"/>
                    </a:moveTo>
                    <a:lnTo>
                      <a:pt x="1" y="61"/>
                    </a:lnTo>
                    <a:lnTo>
                      <a:pt x="1" y="61"/>
                    </a:lnTo>
                    <a:lnTo>
                      <a:pt x="63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1" name="Google Shape;2981;p34"/>
              <p:cNvSpPr/>
              <p:nvPr/>
            </p:nvSpPr>
            <p:spPr>
              <a:xfrm>
                <a:off x="795925" y="1633575"/>
                <a:ext cx="16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9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" y="7"/>
                      <a:pt x="20" y="30"/>
                      <a:pt x="1" y="35"/>
                    </a:cubicBezTo>
                    <a:cubicBezTo>
                      <a:pt x="15" y="35"/>
                      <a:pt x="21" y="38"/>
                      <a:pt x="28" y="38"/>
                    </a:cubicBezTo>
                    <a:cubicBezTo>
                      <a:pt x="36" y="38"/>
                      <a:pt x="44" y="33"/>
                      <a:pt x="66" y="12"/>
                    </a:cubicBezTo>
                    <a:cubicBezTo>
                      <a:pt x="65" y="3"/>
                      <a:pt x="62" y="1"/>
                      <a:pt x="58" y="1"/>
                    </a:cubicBezTo>
                    <a:cubicBezTo>
                      <a:pt x="49" y="1"/>
                      <a:pt x="35" y="13"/>
                      <a:pt x="28" y="13"/>
                    </a:cubicBezTo>
                    <a:cubicBezTo>
                      <a:pt x="24" y="13"/>
                      <a:pt x="21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2" name="Google Shape;2982;p34"/>
              <p:cNvSpPr/>
              <p:nvPr/>
            </p:nvSpPr>
            <p:spPr>
              <a:xfrm>
                <a:off x="756525" y="1700925"/>
                <a:ext cx="7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0" extrusionOk="0">
                    <a:moveTo>
                      <a:pt x="24" y="0"/>
                    </a:moveTo>
                    <a:lnTo>
                      <a:pt x="1" y="9"/>
                    </a:lnTo>
                    <a:lnTo>
                      <a:pt x="31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3" name="Google Shape;2983;p34"/>
              <p:cNvSpPr/>
              <p:nvPr/>
            </p:nvSpPr>
            <p:spPr>
              <a:xfrm>
                <a:off x="756925" y="1701850"/>
                <a:ext cx="1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8" extrusionOk="0">
                    <a:moveTo>
                      <a:pt x="1" y="0"/>
                    </a:moveTo>
                    <a:lnTo>
                      <a:pt x="40" y="28"/>
                    </a:lnTo>
                    <a:cubicBezTo>
                      <a:pt x="40" y="24"/>
                      <a:pt x="40" y="18"/>
                      <a:pt x="48" y="18"/>
                    </a:cubicBezTo>
                    <a:cubicBezTo>
                      <a:pt x="49" y="18"/>
                      <a:pt x="50" y="18"/>
                      <a:pt x="52" y="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4" name="Google Shape;2984;p34"/>
              <p:cNvSpPr/>
              <p:nvPr/>
            </p:nvSpPr>
            <p:spPr>
              <a:xfrm>
                <a:off x="805200" y="1662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2" y="0"/>
                    </a:moveTo>
                    <a:cubicBezTo>
                      <a:pt x="8" y="2"/>
                      <a:pt x="6" y="5"/>
                      <a:pt x="1" y="14"/>
                    </a:cubicBezTo>
                    <a:lnTo>
                      <a:pt x="33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5" name="Google Shape;2985;p34"/>
              <p:cNvSpPr/>
              <p:nvPr/>
            </p:nvSpPr>
            <p:spPr>
              <a:xfrm>
                <a:off x="801625" y="1668225"/>
                <a:ext cx="1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7" extrusionOk="0">
                    <a:moveTo>
                      <a:pt x="0" y="1"/>
                    </a:moveTo>
                    <a:lnTo>
                      <a:pt x="44" y="17"/>
                    </a:lnTo>
                    <a:lnTo>
                      <a:pt x="49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6" name="Google Shape;2986;p34"/>
              <p:cNvSpPr/>
              <p:nvPr/>
            </p:nvSpPr>
            <p:spPr>
              <a:xfrm>
                <a:off x="800125" y="1673550"/>
                <a:ext cx="15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29" extrusionOk="0">
                    <a:moveTo>
                      <a:pt x="60" y="1"/>
                    </a:moveTo>
                    <a:cubicBezTo>
                      <a:pt x="59" y="2"/>
                      <a:pt x="58" y="4"/>
                      <a:pt x="57" y="6"/>
                    </a:cubicBezTo>
                    <a:lnTo>
                      <a:pt x="57" y="6"/>
                    </a:lnTo>
                    <a:cubicBezTo>
                      <a:pt x="59" y="5"/>
                      <a:pt x="60" y="3"/>
                      <a:pt x="60" y="1"/>
                    </a:cubicBezTo>
                    <a:close/>
                    <a:moveTo>
                      <a:pt x="57" y="6"/>
                    </a:moveTo>
                    <a:lnTo>
                      <a:pt x="57" y="6"/>
                    </a:lnTo>
                    <a:cubicBezTo>
                      <a:pt x="44" y="18"/>
                      <a:pt x="1" y="4"/>
                      <a:pt x="49" y="29"/>
                    </a:cubicBezTo>
                    <a:cubicBezTo>
                      <a:pt x="56" y="23"/>
                      <a:pt x="55" y="13"/>
                      <a:pt x="57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7" name="Google Shape;2987;p34"/>
              <p:cNvSpPr/>
              <p:nvPr/>
            </p:nvSpPr>
            <p:spPr>
              <a:xfrm>
                <a:off x="755650" y="1701725"/>
                <a:ext cx="1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" extrusionOk="0">
                    <a:moveTo>
                      <a:pt x="1" y="1"/>
                    </a:moveTo>
                    <a:cubicBezTo>
                      <a:pt x="3" y="15"/>
                      <a:pt x="33" y="22"/>
                      <a:pt x="35" y="22"/>
                    </a:cubicBezTo>
                    <a:cubicBezTo>
                      <a:pt x="35" y="22"/>
                      <a:pt x="34" y="22"/>
                      <a:pt x="33" y="21"/>
                    </a:cubicBezTo>
                    <a:cubicBezTo>
                      <a:pt x="40" y="14"/>
                      <a:pt x="8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8" name="Google Shape;2988;p34"/>
              <p:cNvSpPr/>
              <p:nvPr/>
            </p:nvSpPr>
            <p:spPr>
              <a:xfrm>
                <a:off x="756825" y="170577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0" y="1"/>
                    </a:moveTo>
                    <a:lnTo>
                      <a:pt x="26" y="29"/>
                    </a:lnTo>
                    <a:lnTo>
                      <a:pt x="12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89" name="Google Shape;2989;p34"/>
              <p:cNvSpPr/>
              <p:nvPr/>
            </p:nvSpPr>
            <p:spPr>
              <a:xfrm>
                <a:off x="756075" y="1706700"/>
                <a:ext cx="13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5" y="1"/>
                    </a:moveTo>
                    <a:cubicBezTo>
                      <a:pt x="2" y="29"/>
                      <a:pt x="21" y="70"/>
                      <a:pt x="0" y="82"/>
                    </a:cubicBezTo>
                    <a:cubicBezTo>
                      <a:pt x="4" y="82"/>
                      <a:pt x="7" y="83"/>
                      <a:pt x="10" y="83"/>
                    </a:cubicBezTo>
                    <a:cubicBezTo>
                      <a:pt x="54" y="83"/>
                      <a:pt x="6" y="37"/>
                      <a:pt x="33" y="24"/>
                    </a:cubicBezTo>
                    <a:lnTo>
                      <a:pt x="46" y="2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0" name="Google Shape;2990;p34"/>
              <p:cNvSpPr/>
              <p:nvPr/>
            </p:nvSpPr>
            <p:spPr>
              <a:xfrm>
                <a:off x="752350" y="1709125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2" y="1"/>
                    </a:moveTo>
                    <a:cubicBezTo>
                      <a:pt x="6" y="1"/>
                      <a:pt x="1" y="7"/>
                      <a:pt x="3" y="13"/>
                    </a:cubicBezTo>
                    <a:cubicBezTo>
                      <a:pt x="12" y="14"/>
                      <a:pt x="16" y="17"/>
                      <a:pt x="18" y="19"/>
                    </a:cubicBezTo>
                    <a:lnTo>
                      <a:pt x="18" y="19"/>
                    </a:lnTo>
                    <a:cubicBezTo>
                      <a:pt x="17" y="17"/>
                      <a:pt x="15" y="12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  <a:moveTo>
                      <a:pt x="18" y="19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1" name="Google Shape;2991;p34"/>
              <p:cNvSpPr/>
              <p:nvPr/>
            </p:nvSpPr>
            <p:spPr>
              <a:xfrm>
                <a:off x="752200" y="17090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1" y="1"/>
                    </a:moveTo>
                    <a:cubicBezTo>
                      <a:pt x="6" y="1"/>
                      <a:pt x="0" y="6"/>
                      <a:pt x="10" y="6"/>
                    </a:cubicBezTo>
                    <a:cubicBezTo>
                      <a:pt x="11" y="6"/>
                      <a:pt x="12" y="6"/>
                      <a:pt x="14" y="6"/>
                    </a:cubicBezTo>
                    <a:cubicBezTo>
                      <a:pt x="14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2" name="Google Shape;2992;p34"/>
              <p:cNvSpPr/>
              <p:nvPr/>
            </p:nvSpPr>
            <p:spPr>
              <a:xfrm>
                <a:off x="751300" y="1710175"/>
                <a:ext cx="11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5" extrusionOk="0">
                    <a:moveTo>
                      <a:pt x="31" y="1"/>
                    </a:moveTo>
                    <a:cubicBezTo>
                      <a:pt x="18" y="1"/>
                      <a:pt x="11" y="10"/>
                      <a:pt x="5" y="10"/>
                    </a:cubicBezTo>
                    <a:cubicBezTo>
                      <a:pt x="4" y="10"/>
                      <a:pt x="2" y="9"/>
                      <a:pt x="1" y="8"/>
                    </a:cubicBezTo>
                    <a:lnTo>
                      <a:pt x="1" y="8"/>
                    </a:lnTo>
                    <a:cubicBezTo>
                      <a:pt x="4" y="21"/>
                      <a:pt x="10" y="25"/>
                      <a:pt x="21" y="25"/>
                    </a:cubicBezTo>
                    <a:cubicBezTo>
                      <a:pt x="28" y="25"/>
                      <a:pt x="35" y="24"/>
                      <a:pt x="45" y="2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3" name="Google Shape;2993;p34"/>
              <p:cNvSpPr/>
              <p:nvPr/>
            </p:nvSpPr>
            <p:spPr>
              <a:xfrm>
                <a:off x="753000" y="1711125"/>
                <a:ext cx="4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2" extrusionOk="0">
                    <a:moveTo>
                      <a:pt x="9" y="0"/>
                    </a:moveTo>
                    <a:cubicBezTo>
                      <a:pt x="2" y="0"/>
                      <a:pt x="0" y="2"/>
                      <a:pt x="16" y="1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4" name="Google Shape;2994;p34"/>
              <p:cNvSpPr/>
              <p:nvPr/>
            </p:nvSpPr>
            <p:spPr>
              <a:xfrm>
                <a:off x="752875" y="1710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" y="1"/>
                    </a:moveTo>
                    <a:lnTo>
                      <a:pt x="14" y="24"/>
                    </a:lnTo>
                    <a:cubicBezTo>
                      <a:pt x="18" y="24"/>
                      <a:pt x="23" y="25"/>
                      <a:pt x="26" y="25"/>
                    </a:cubicBezTo>
                    <a:cubicBezTo>
                      <a:pt x="30" y="25"/>
                      <a:pt x="29" y="23"/>
                      <a:pt x="10" y="15"/>
                    </a:cubicBezTo>
                    <a:lnTo>
                      <a:pt x="10" y="15"/>
                    </a:lnTo>
                    <a:cubicBezTo>
                      <a:pt x="13" y="16"/>
                      <a:pt x="15" y="16"/>
                      <a:pt x="16" y="16"/>
                    </a:cubicBezTo>
                    <a:cubicBezTo>
                      <a:pt x="19" y="16"/>
                      <a:pt x="8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5" name="Google Shape;2995;p34"/>
              <p:cNvSpPr/>
              <p:nvPr/>
            </p:nvSpPr>
            <p:spPr>
              <a:xfrm>
                <a:off x="753225" y="170977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9" y="1"/>
                    </a:moveTo>
                    <a:cubicBezTo>
                      <a:pt x="9" y="1"/>
                      <a:pt x="0" y="8"/>
                      <a:pt x="0" y="24"/>
                    </a:cubicBezTo>
                    <a:cubicBezTo>
                      <a:pt x="8" y="20"/>
                      <a:pt x="15" y="16"/>
                      <a:pt x="22" y="16"/>
                    </a:cubicBezTo>
                    <a:cubicBezTo>
                      <a:pt x="28" y="16"/>
                      <a:pt x="35" y="19"/>
                      <a:pt x="42" y="29"/>
                    </a:cubicBezTo>
                    <a:cubicBezTo>
                      <a:pt x="42" y="11"/>
                      <a:pt x="30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6" name="Google Shape;2996;p34"/>
              <p:cNvSpPr/>
              <p:nvPr/>
            </p:nvSpPr>
            <p:spPr>
              <a:xfrm>
                <a:off x="757050" y="1708800"/>
                <a:ext cx="10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2" extrusionOk="0">
                    <a:moveTo>
                      <a:pt x="24" y="0"/>
                    </a:moveTo>
                    <a:cubicBezTo>
                      <a:pt x="31" y="7"/>
                      <a:pt x="0" y="17"/>
                      <a:pt x="19" y="21"/>
                    </a:cubicBezTo>
                    <a:lnTo>
                      <a:pt x="4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7" name="Google Shape;2997;p34"/>
              <p:cNvSpPr/>
              <p:nvPr/>
            </p:nvSpPr>
            <p:spPr>
              <a:xfrm>
                <a:off x="750975" y="1712975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42" y="0"/>
                    </a:moveTo>
                    <a:cubicBezTo>
                      <a:pt x="30" y="7"/>
                      <a:pt x="16" y="12"/>
                      <a:pt x="0" y="12"/>
                    </a:cubicBezTo>
                    <a:cubicBezTo>
                      <a:pt x="7" y="14"/>
                      <a:pt x="16" y="15"/>
                      <a:pt x="25" y="15"/>
                    </a:cubicBezTo>
                    <a:cubicBezTo>
                      <a:pt x="34" y="15"/>
                      <a:pt x="44" y="14"/>
                      <a:pt x="53" y="1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8" name="Google Shape;2998;p34"/>
              <p:cNvSpPr/>
              <p:nvPr/>
            </p:nvSpPr>
            <p:spPr>
              <a:xfrm>
                <a:off x="752300" y="17133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17" y="23"/>
                    </a:lnTo>
                    <a:cubicBezTo>
                      <a:pt x="24" y="7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2999" name="Google Shape;2999;p34"/>
              <p:cNvSpPr/>
              <p:nvPr/>
            </p:nvSpPr>
            <p:spPr>
              <a:xfrm>
                <a:off x="754100" y="1710825"/>
                <a:ext cx="8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0" y="0"/>
                    </a:moveTo>
                    <a:lnTo>
                      <a:pt x="35" y="47"/>
                    </a:lnTo>
                    <a:lnTo>
                      <a:pt x="3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0" name="Google Shape;3000;p34"/>
              <p:cNvSpPr/>
              <p:nvPr/>
            </p:nvSpPr>
            <p:spPr>
              <a:xfrm>
                <a:off x="749925" y="1714775"/>
                <a:ext cx="10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8" extrusionOk="0">
                    <a:moveTo>
                      <a:pt x="0" y="0"/>
                    </a:moveTo>
                    <a:lnTo>
                      <a:pt x="40" y="28"/>
                    </a:lnTo>
                    <a:lnTo>
                      <a:pt x="2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1" name="Google Shape;3001;p34"/>
              <p:cNvSpPr/>
              <p:nvPr/>
            </p:nvSpPr>
            <p:spPr>
              <a:xfrm>
                <a:off x="749050" y="1716325"/>
                <a:ext cx="1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15"/>
                      <a:pt x="21" y="29"/>
                      <a:pt x="40" y="42"/>
                    </a:cubicBezTo>
                    <a:cubicBezTo>
                      <a:pt x="33" y="31"/>
                      <a:pt x="38" y="17"/>
                      <a:pt x="58" y="5"/>
                    </a:cubicBezTo>
                    <a:cubicBezTo>
                      <a:pt x="52" y="2"/>
                      <a:pt x="47" y="1"/>
                      <a:pt x="41" y="1"/>
                    </a:cubicBezTo>
                    <a:cubicBezTo>
                      <a:pt x="31" y="1"/>
                      <a:pt x="22" y="5"/>
                      <a:pt x="14" y="5"/>
                    </a:cubicBezTo>
                    <a:cubicBezTo>
                      <a:pt x="9" y="5"/>
                      <a:pt x="5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2" name="Google Shape;3002;p34"/>
              <p:cNvSpPr/>
              <p:nvPr/>
            </p:nvSpPr>
            <p:spPr>
              <a:xfrm>
                <a:off x="750100" y="171737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10"/>
                      <a:pt x="14" y="17"/>
                      <a:pt x="26" y="21"/>
                    </a:cubicBezTo>
                    <a:cubicBezTo>
                      <a:pt x="16" y="12"/>
                      <a:pt x="1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3" name="Google Shape;3003;p34"/>
              <p:cNvSpPr/>
              <p:nvPr/>
            </p:nvSpPr>
            <p:spPr>
              <a:xfrm>
                <a:off x="751425" y="1714700"/>
                <a:ext cx="10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3" y="0"/>
                    </a:moveTo>
                    <a:cubicBezTo>
                      <a:pt x="21" y="0"/>
                      <a:pt x="10" y="4"/>
                      <a:pt x="1" y="10"/>
                    </a:cubicBezTo>
                    <a:lnTo>
                      <a:pt x="38" y="8"/>
                    </a:lnTo>
                    <a:cubicBezTo>
                      <a:pt x="38" y="5"/>
                      <a:pt x="38" y="3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4" name="Google Shape;3004;p34"/>
              <p:cNvSpPr/>
              <p:nvPr/>
            </p:nvSpPr>
            <p:spPr>
              <a:xfrm>
                <a:off x="752250" y="1714875"/>
                <a:ext cx="1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7" extrusionOk="0">
                    <a:moveTo>
                      <a:pt x="5" y="1"/>
                    </a:moveTo>
                    <a:cubicBezTo>
                      <a:pt x="2" y="10"/>
                      <a:pt x="0" y="15"/>
                      <a:pt x="0" y="17"/>
                    </a:cubicBezTo>
                    <a:cubicBezTo>
                      <a:pt x="2" y="15"/>
                      <a:pt x="2" y="10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5" name="Google Shape;3005;p34"/>
              <p:cNvSpPr/>
              <p:nvPr/>
            </p:nvSpPr>
            <p:spPr>
              <a:xfrm>
                <a:off x="752400" y="1714650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6" name="Google Shape;3006;p34"/>
              <p:cNvSpPr/>
              <p:nvPr/>
            </p:nvSpPr>
            <p:spPr>
              <a:xfrm>
                <a:off x="753925" y="1712850"/>
                <a:ext cx="17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0" y="1"/>
                    </a:moveTo>
                    <a:cubicBezTo>
                      <a:pt x="13" y="14"/>
                      <a:pt x="26" y="32"/>
                      <a:pt x="49" y="32"/>
                    </a:cubicBezTo>
                    <a:cubicBezTo>
                      <a:pt x="54" y="32"/>
                      <a:pt x="60" y="31"/>
                      <a:pt x="68" y="28"/>
                    </a:cubicBezTo>
                    <a:cubicBezTo>
                      <a:pt x="44" y="15"/>
                      <a:pt x="26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7" name="Google Shape;3007;p34"/>
              <p:cNvSpPr/>
              <p:nvPr/>
            </p:nvSpPr>
            <p:spPr>
              <a:xfrm>
                <a:off x="753050" y="17139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0" y="1"/>
                    </a:moveTo>
                    <a:lnTo>
                      <a:pt x="21" y="26"/>
                    </a:lnTo>
                    <a:lnTo>
                      <a:pt x="33" y="8"/>
                    </a:lnTo>
                    <a:cubicBezTo>
                      <a:pt x="24" y="8"/>
                      <a:pt x="10" y="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8" name="Google Shape;3008;p34"/>
              <p:cNvSpPr/>
              <p:nvPr/>
            </p:nvSpPr>
            <p:spPr>
              <a:xfrm>
                <a:off x="753450" y="1714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5" y="0"/>
                    </a:moveTo>
                    <a:lnTo>
                      <a:pt x="1" y="7"/>
                    </a:lnTo>
                    <a:lnTo>
                      <a:pt x="1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09" name="Google Shape;3009;p34"/>
              <p:cNvSpPr/>
              <p:nvPr/>
            </p:nvSpPr>
            <p:spPr>
              <a:xfrm>
                <a:off x="751650" y="171690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9" y="0"/>
                    </a:moveTo>
                    <a:cubicBezTo>
                      <a:pt x="4" y="0"/>
                      <a:pt x="1" y="2"/>
                      <a:pt x="1" y="8"/>
                    </a:cubicBezTo>
                    <a:cubicBezTo>
                      <a:pt x="10" y="15"/>
                      <a:pt x="17" y="26"/>
                      <a:pt x="17" y="40"/>
                    </a:cubicBezTo>
                    <a:cubicBezTo>
                      <a:pt x="24" y="29"/>
                      <a:pt x="29" y="17"/>
                      <a:pt x="31" y="6"/>
                    </a:cubicBezTo>
                    <a:cubicBezTo>
                      <a:pt x="26" y="4"/>
                      <a:pt x="16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0" name="Google Shape;3010;p34"/>
              <p:cNvSpPr/>
              <p:nvPr/>
            </p:nvSpPr>
            <p:spPr>
              <a:xfrm>
                <a:off x="752075" y="171605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0" y="0"/>
                    </a:moveTo>
                    <a:lnTo>
                      <a:pt x="0" y="2"/>
                    </a:lnTo>
                    <a:cubicBezTo>
                      <a:pt x="5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1" name="Google Shape;3011;p34"/>
              <p:cNvSpPr/>
              <p:nvPr/>
            </p:nvSpPr>
            <p:spPr>
              <a:xfrm>
                <a:off x="751825" y="172055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2" name="Google Shape;3012;p34"/>
              <p:cNvSpPr/>
              <p:nvPr/>
            </p:nvSpPr>
            <p:spPr>
              <a:xfrm>
                <a:off x="752350" y="1716500"/>
                <a:ext cx="5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8"/>
                      <a:pt x="5" y="15"/>
                      <a:pt x="3" y="22"/>
                    </a:cubicBezTo>
                    <a:cubicBezTo>
                      <a:pt x="6" y="23"/>
                      <a:pt x="9" y="23"/>
                      <a:pt x="10" y="23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9" y="12"/>
                      <a:pt x="10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3" name="Google Shape;3013;p34"/>
              <p:cNvSpPr/>
              <p:nvPr/>
            </p:nvSpPr>
            <p:spPr>
              <a:xfrm>
                <a:off x="750850" y="1718350"/>
                <a:ext cx="7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5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19" y="3"/>
                      <a:pt x="0" y="12"/>
                      <a:pt x="10" y="15"/>
                    </a:cubicBezTo>
                    <a:cubicBezTo>
                      <a:pt x="17" y="10"/>
                      <a:pt x="24" y="5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4" name="Google Shape;3014;p34"/>
              <p:cNvSpPr/>
              <p:nvPr/>
            </p:nvSpPr>
            <p:spPr>
              <a:xfrm>
                <a:off x="751675" y="1716100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7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5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5" name="Google Shape;3015;p34"/>
              <p:cNvSpPr/>
              <p:nvPr/>
            </p:nvSpPr>
            <p:spPr>
              <a:xfrm>
                <a:off x="751825" y="17161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cubicBezTo>
                      <a:pt x="8" y="7"/>
                      <a:pt x="15" y="12"/>
                      <a:pt x="22" y="17"/>
                    </a:cubicBezTo>
                    <a:cubicBezTo>
                      <a:pt x="19" y="10"/>
                      <a:pt x="17" y="5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6" name="Google Shape;3016;p34"/>
              <p:cNvSpPr/>
              <p:nvPr/>
            </p:nvSpPr>
            <p:spPr>
              <a:xfrm>
                <a:off x="752000" y="1720200"/>
                <a:ext cx="56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6" extrusionOk="0">
                    <a:moveTo>
                      <a:pt x="121" y="1"/>
                    </a:moveTo>
                    <a:cubicBezTo>
                      <a:pt x="81" y="1"/>
                      <a:pt x="34" y="6"/>
                      <a:pt x="1" y="15"/>
                    </a:cubicBezTo>
                    <a:cubicBezTo>
                      <a:pt x="3" y="15"/>
                      <a:pt x="5" y="15"/>
                      <a:pt x="6" y="15"/>
                    </a:cubicBezTo>
                    <a:cubicBezTo>
                      <a:pt x="23" y="15"/>
                      <a:pt x="37" y="23"/>
                      <a:pt x="47" y="36"/>
                    </a:cubicBezTo>
                    <a:cubicBezTo>
                      <a:pt x="62" y="32"/>
                      <a:pt x="82" y="8"/>
                      <a:pt x="105" y="8"/>
                    </a:cubicBezTo>
                    <a:cubicBezTo>
                      <a:pt x="110" y="8"/>
                      <a:pt x="116" y="10"/>
                      <a:pt x="121" y="13"/>
                    </a:cubicBezTo>
                    <a:cubicBezTo>
                      <a:pt x="138" y="40"/>
                      <a:pt x="110" y="33"/>
                      <a:pt x="91" y="45"/>
                    </a:cubicBezTo>
                    <a:cubicBezTo>
                      <a:pt x="95" y="44"/>
                      <a:pt x="99" y="44"/>
                      <a:pt x="103" y="44"/>
                    </a:cubicBezTo>
                    <a:cubicBezTo>
                      <a:pt x="135" y="44"/>
                      <a:pt x="155" y="76"/>
                      <a:pt x="203" y="76"/>
                    </a:cubicBezTo>
                    <a:cubicBezTo>
                      <a:pt x="206" y="76"/>
                      <a:pt x="209" y="75"/>
                      <a:pt x="212" y="75"/>
                    </a:cubicBezTo>
                    <a:lnTo>
                      <a:pt x="191" y="52"/>
                    </a:lnTo>
                    <a:cubicBezTo>
                      <a:pt x="198" y="52"/>
                      <a:pt x="208" y="57"/>
                      <a:pt x="216" y="57"/>
                    </a:cubicBezTo>
                    <a:cubicBezTo>
                      <a:pt x="219" y="57"/>
                      <a:pt x="221" y="56"/>
                      <a:pt x="223" y="54"/>
                    </a:cubicBezTo>
                    <a:cubicBezTo>
                      <a:pt x="191" y="52"/>
                      <a:pt x="161" y="31"/>
                      <a:pt x="198" y="15"/>
                    </a:cubicBezTo>
                    <a:cubicBezTo>
                      <a:pt x="187" y="5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7" name="Google Shape;3017;p34"/>
              <p:cNvSpPr/>
              <p:nvPr/>
            </p:nvSpPr>
            <p:spPr>
              <a:xfrm>
                <a:off x="750850" y="171940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49" y="1"/>
                    </a:moveTo>
                    <a:cubicBezTo>
                      <a:pt x="42" y="8"/>
                      <a:pt x="28" y="14"/>
                      <a:pt x="0" y="26"/>
                    </a:cubicBezTo>
                    <a:cubicBezTo>
                      <a:pt x="12" y="38"/>
                      <a:pt x="26" y="45"/>
                      <a:pt x="40" y="47"/>
                    </a:cubicBezTo>
                    <a:lnTo>
                      <a:pt x="47" y="5"/>
                    </a:lnTo>
                    <a:lnTo>
                      <a:pt x="51" y="8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8" name="Google Shape;3018;p34"/>
              <p:cNvSpPr/>
              <p:nvPr/>
            </p:nvSpPr>
            <p:spPr>
              <a:xfrm>
                <a:off x="751600" y="171790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19" y="0"/>
                    </a:moveTo>
                    <a:cubicBezTo>
                      <a:pt x="12" y="7"/>
                      <a:pt x="7" y="12"/>
                      <a:pt x="1" y="19"/>
                    </a:cubicBezTo>
                    <a:lnTo>
                      <a:pt x="3" y="19"/>
                    </a:lnTo>
                    <a:lnTo>
                      <a:pt x="17" y="61"/>
                    </a:lnTo>
                    <a:cubicBezTo>
                      <a:pt x="24" y="49"/>
                      <a:pt x="26" y="35"/>
                      <a:pt x="21" y="21"/>
                    </a:cubicBezTo>
                    <a:lnTo>
                      <a:pt x="21" y="21"/>
                    </a:lnTo>
                    <a:cubicBezTo>
                      <a:pt x="18" y="25"/>
                      <a:pt x="16" y="26"/>
                      <a:pt x="15" y="26"/>
                    </a:cubicBezTo>
                    <a:cubicBezTo>
                      <a:pt x="12" y="26"/>
                      <a:pt x="11" y="20"/>
                      <a:pt x="7" y="19"/>
                    </a:cubicBezTo>
                    <a:lnTo>
                      <a:pt x="7" y="19"/>
                    </a:lnTo>
                    <a:lnTo>
                      <a:pt x="21" y="21"/>
                    </a:lnTo>
                    <a:cubicBezTo>
                      <a:pt x="21" y="21"/>
                      <a:pt x="21" y="21"/>
                      <a:pt x="21" y="21"/>
                    </a:cubicBezTo>
                    <a:lnTo>
                      <a:pt x="21" y="21"/>
                    </a:lnTo>
                    <a:cubicBezTo>
                      <a:pt x="53" y="31"/>
                      <a:pt x="66" y="46"/>
                      <a:pt x="95" y="46"/>
                    </a:cubicBezTo>
                    <a:cubicBezTo>
                      <a:pt x="100" y="46"/>
                      <a:pt x="106" y="45"/>
                      <a:pt x="112" y="44"/>
                    </a:cubicBezTo>
                    <a:cubicBezTo>
                      <a:pt x="112" y="21"/>
                      <a:pt x="82" y="26"/>
                      <a:pt x="68" y="10"/>
                    </a:cubicBezTo>
                    <a:lnTo>
                      <a:pt x="68" y="10"/>
                    </a:lnTo>
                    <a:cubicBezTo>
                      <a:pt x="70" y="21"/>
                      <a:pt x="69" y="25"/>
                      <a:pt x="66" y="25"/>
                    </a:cubicBezTo>
                    <a:cubicBezTo>
                      <a:pt x="62" y="25"/>
                      <a:pt x="52" y="14"/>
                      <a:pt x="41" y="14"/>
                    </a:cubicBezTo>
                    <a:cubicBezTo>
                      <a:pt x="36" y="14"/>
                      <a:pt x="31" y="16"/>
                      <a:pt x="26" y="21"/>
                    </a:cubicBezTo>
                    <a:cubicBezTo>
                      <a:pt x="21" y="14"/>
                      <a:pt x="19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19" name="Google Shape;3019;p34"/>
              <p:cNvSpPr/>
              <p:nvPr/>
            </p:nvSpPr>
            <p:spPr>
              <a:xfrm>
                <a:off x="757225" y="1714350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0" y="1"/>
                    </a:moveTo>
                    <a:cubicBezTo>
                      <a:pt x="2" y="3"/>
                      <a:pt x="3" y="5"/>
                      <a:pt x="4" y="5"/>
                    </a:cubicBezTo>
                    <a:cubicBezTo>
                      <a:pt x="5" y="5"/>
                      <a:pt x="6" y="4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0" name="Google Shape;3020;p34"/>
              <p:cNvSpPr/>
              <p:nvPr/>
            </p:nvSpPr>
            <p:spPr>
              <a:xfrm>
                <a:off x="754550" y="1714000"/>
                <a:ext cx="27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0" extrusionOk="0">
                    <a:moveTo>
                      <a:pt x="79" y="0"/>
                    </a:moveTo>
                    <a:cubicBezTo>
                      <a:pt x="75" y="0"/>
                      <a:pt x="69" y="2"/>
                      <a:pt x="63" y="6"/>
                    </a:cubicBezTo>
                    <a:lnTo>
                      <a:pt x="68" y="8"/>
                    </a:lnTo>
                    <a:cubicBezTo>
                      <a:pt x="47" y="22"/>
                      <a:pt x="24" y="29"/>
                      <a:pt x="1" y="29"/>
                    </a:cubicBezTo>
                    <a:cubicBezTo>
                      <a:pt x="10" y="29"/>
                      <a:pt x="18" y="30"/>
                      <a:pt x="27" y="30"/>
                    </a:cubicBezTo>
                    <a:cubicBezTo>
                      <a:pt x="49" y="30"/>
                      <a:pt x="70" y="28"/>
                      <a:pt x="91" y="26"/>
                    </a:cubicBezTo>
                    <a:cubicBezTo>
                      <a:pt x="87" y="22"/>
                      <a:pt x="73" y="17"/>
                      <a:pt x="77" y="10"/>
                    </a:cubicBezTo>
                    <a:cubicBezTo>
                      <a:pt x="80" y="9"/>
                      <a:pt x="82" y="9"/>
                      <a:pt x="85" y="9"/>
                    </a:cubicBezTo>
                    <a:cubicBezTo>
                      <a:pt x="92" y="9"/>
                      <a:pt x="97" y="13"/>
                      <a:pt x="107" y="15"/>
                    </a:cubicBezTo>
                    <a:cubicBezTo>
                      <a:pt x="101" y="10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1" name="Google Shape;3021;p34"/>
              <p:cNvSpPr/>
              <p:nvPr/>
            </p:nvSpPr>
            <p:spPr>
              <a:xfrm>
                <a:off x="754675" y="1716500"/>
                <a:ext cx="11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4" extrusionOk="0">
                    <a:moveTo>
                      <a:pt x="0" y="1"/>
                    </a:moveTo>
                    <a:lnTo>
                      <a:pt x="12" y="33"/>
                    </a:lnTo>
                    <a:lnTo>
                      <a:pt x="47" y="22"/>
                    </a:lnTo>
                    <a:lnTo>
                      <a:pt x="28" y="22"/>
                    </a:lnTo>
                    <a:cubicBezTo>
                      <a:pt x="38" y="3"/>
                      <a:pt x="14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2" name="Google Shape;3022;p34"/>
              <p:cNvSpPr/>
              <p:nvPr/>
            </p:nvSpPr>
            <p:spPr>
              <a:xfrm>
                <a:off x="750450" y="1720500"/>
                <a:ext cx="13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" extrusionOk="0">
                    <a:moveTo>
                      <a:pt x="0" y="1"/>
                    </a:moveTo>
                    <a:lnTo>
                      <a:pt x="53" y="24"/>
                    </a:lnTo>
                    <a:lnTo>
                      <a:pt x="37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3" name="Google Shape;3023;p34"/>
              <p:cNvSpPr/>
              <p:nvPr/>
            </p:nvSpPr>
            <p:spPr>
              <a:xfrm>
                <a:off x="750625" y="1721725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1" y="12"/>
                    </a:lnTo>
                    <a:lnTo>
                      <a:pt x="3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4" name="Google Shape;3024;p34"/>
              <p:cNvSpPr/>
              <p:nvPr/>
            </p:nvSpPr>
            <p:spPr>
              <a:xfrm>
                <a:off x="743425" y="1772375"/>
                <a:ext cx="1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5" extrusionOk="0">
                    <a:moveTo>
                      <a:pt x="1" y="0"/>
                    </a:moveTo>
                    <a:cubicBezTo>
                      <a:pt x="1" y="10"/>
                      <a:pt x="3" y="14"/>
                      <a:pt x="5" y="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5" name="Google Shape;3025;p34"/>
              <p:cNvSpPr/>
              <p:nvPr/>
            </p:nvSpPr>
            <p:spPr>
              <a:xfrm>
                <a:off x="751250" y="1744775"/>
                <a:ext cx="2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52" y="8"/>
                      <a:pt x="1" y="13"/>
                      <a:pt x="38" y="17"/>
                    </a:cubicBezTo>
                    <a:lnTo>
                      <a:pt x="75" y="20"/>
                    </a:lnTo>
                    <a:cubicBezTo>
                      <a:pt x="70" y="10"/>
                      <a:pt x="75" y="6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6" name="Google Shape;3026;p34"/>
              <p:cNvSpPr/>
              <p:nvPr/>
            </p:nvSpPr>
            <p:spPr>
              <a:xfrm>
                <a:off x="752000" y="1759925"/>
                <a:ext cx="6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1" y="0"/>
                    </a:moveTo>
                    <a:lnTo>
                      <a:pt x="12" y="26"/>
                    </a:lnTo>
                    <a:lnTo>
                      <a:pt x="24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7" name="Google Shape;3027;p34"/>
              <p:cNvSpPr/>
              <p:nvPr/>
            </p:nvSpPr>
            <p:spPr>
              <a:xfrm>
                <a:off x="731550" y="1776825"/>
                <a:ext cx="5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" extrusionOk="0">
                    <a:moveTo>
                      <a:pt x="7" y="1"/>
                    </a:moveTo>
                    <a:lnTo>
                      <a:pt x="0" y="36"/>
                    </a:lnTo>
                    <a:cubicBezTo>
                      <a:pt x="21" y="33"/>
                      <a:pt x="10" y="17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8" name="Google Shape;3028;p34"/>
              <p:cNvSpPr/>
              <p:nvPr/>
            </p:nvSpPr>
            <p:spPr>
              <a:xfrm>
                <a:off x="752575" y="173267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9" y="0"/>
                    </a:moveTo>
                    <a:cubicBezTo>
                      <a:pt x="18" y="0"/>
                      <a:pt x="17" y="0"/>
                      <a:pt x="15" y="0"/>
                    </a:cubicBezTo>
                    <a:cubicBezTo>
                      <a:pt x="6" y="10"/>
                      <a:pt x="1" y="21"/>
                      <a:pt x="1" y="35"/>
                    </a:cubicBezTo>
                    <a:cubicBezTo>
                      <a:pt x="16" y="18"/>
                      <a:pt x="42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29" name="Google Shape;3029;p34"/>
              <p:cNvSpPr/>
              <p:nvPr/>
            </p:nvSpPr>
            <p:spPr>
              <a:xfrm>
                <a:off x="738550" y="1764725"/>
                <a:ext cx="2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7"/>
                      <a:pt x="1" y="17"/>
                      <a:pt x="6" y="24"/>
                    </a:cubicBezTo>
                    <a:cubicBezTo>
                      <a:pt x="8" y="14"/>
                      <a:pt x="6" y="7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0" name="Google Shape;3030;p34"/>
              <p:cNvSpPr/>
              <p:nvPr/>
            </p:nvSpPr>
            <p:spPr>
              <a:xfrm>
                <a:off x="752000" y="17335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24" y="0"/>
                    </a:moveTo>
                    <a:cubicBezTo>
                      <a:pt x="10" y="12"/>
                      <a:pt x="1" y="21"/>
                      <a:pt x="29" y="26"/>
                    </a:cubicBezTo>
                    <a:cubicBezTo>
                      <a:pt x="31" y="23"/>
                      <a:pt x="33" y="21"/>
                      <a:pt x="36" y="19"/>
                    </a:cubicBezTo>
                    <a:cubicBezTo>
                      <a:pt x="29" y="14"/>
                      <a:pt x="24" y="9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1" name="Google Shape;3031;p34"/>
              <p:cNvSpPr/>
              <p:nvPr/>
            </p:nvSpPr>
            <p:spPr>
              <a:xfrm>
                <a:off x="698450" y="17740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3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2" name="Google Shape;3032;p34"/>
              <p:cNvSpPr/>
              <p:nvPr/>
            </p:nvSpPr>
            <p:spPr>
              <a:xfrm>
                <a:off x="687050" y="1767675"/>
                <a:ext cx="3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1"/>
                    </a:moveTo>
                    <a:cubicBezTo>
                      <a:pt x="12" y="1"/>
                      <a:pt x="7" y="1"/>
                      <a:pt x="0" y="8"/>
                    </a:cubicBezTo>
                    <a:cubicBezTo>
                      <a:pt x="5" y="5"/>
                      <a:pt x="9" y="3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3" name="Google Shape;3033;p34"/>
              <p:cNvSpPr/>
              <p:nvPr/>
            </p:nvSpPr>
            <p:spPr>
              <a:xfrm>
                <a:off x="751100" y="17260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1"/>
                    </a:moveTo>
                    <a:cubicBezTo>
                      <a:pt x="0" y="1"/>
                      <a:pt x="1" y="5"/>
                      <a:pt x="4" y="5"/>
                    </a:cubicBezTo>
                    <a:cubicBezTo>
                      <a:pt x="3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4" name="Google Shape;3034;p34"/>
              <p:cNvSpPr/>
              <p:nvPr/>
            </p:nvSpPr>
            <p:spPr>
              <a:xfrm>
                <a:off x="758675" y="173510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3"/>
                    </a:moveTo>
                    <a:lnTo>
                      <a:pt x="0" y="3"/>
                    </a:lnTo>
                    <a:cubicBezTo>
                      <a:pt x="7" y="1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5" name="Google Shape;3035;p34"/>
              <p:cNvSpPr/>
              <p:nvPr/>
            </p:nvSpPr>
            <p:spPr>
              <a:xfrm>
                <a:off x="750975" y="1725650"/>
                <a:ext cx="2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1"/>
                    </a:moveTo>
                    <a:cubicBezTo>
                      <a:pt x="2" y="1"/>
                      <a:pt x="0" y="1"/>
                      <a:pt x="7" y="1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6" name="Google Shape;3036;p34"/>
              <p:cNvSpPr/>
              <p:nvPr/>
            </p:nvSpPr>
            <p:spPr>
              <a:xfrm>
                <a:off x="751200" y="172612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3" y="0"/>
                      <a:pt x="3" y="3"/>
                      <a:pt x="0" y="3"/>
                    </a:cubicBezTo>
                    <a:cubicBezTo>
                      <a:pt x="0" y="5"/>
                      <a:pt x="0" y="10"/>
                      <a:pt x="3" y="14"/>
                    </a:cubicBezTo>
                    <a:cubicBezTo>
                      <a:pt x="3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7" name="Google Shape;3037;p34"/>
              <p:cNvSpPr/>
              <p:nvPr/>
            </p:nvSpPr>
            <p:spPr>
              <a:xfrm>
                <a:off x="714650" y="1772675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0"/>
                    </a:moveTo>
                    <a:cubicBezTo>
                      <a:pt x="3" y="6"/>
                      <a:pt x="1" y="8"/>
                      <a:pt x="1" y="8"/>
                    </a:cubicBezTo>
                    <a:cubicBezTo>
                      <a:pt x="1" y="8"/>
                      <a:pt x="4" y="6"/>
                      <a:pt x="9" y="2"/>
                    </a:cubicBezTo>
                    <a:cubicBezTo>
                      <a:pt x="9" y="2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8" name="Google Shape;3038;p34"/>
              <p:cNvSpPr/>
              <p:nvPr/>
            </p:nvSpPr>
            <p:spPr>
              <a:xfrm>
                <a:off x="761350" y="175185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39" name="Google Shape;3039;p34"/>
              <p:cNvSpPr/>
              <p:nvPr/>
            </p:nvSpPr>
            <p:spPr>
              <a:xfrm>
                <a:off x="758725" y="1751325"/>
                <a:ext cx="31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62" extrusionOk="0">
                    <a:moveTo>
                      <a:pt x="1" y="1"/>
                    </a:moveTo>
                    <a:lnTo>
                      <a:pt x="124" y="61"/>
                    </a:lnTo>
                    <a:cubicBezTo>
                      <a:pt x="84" y="36"/>
                      <a:pt x="93" y="29"/>
                      <a:pt x="105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0" name="Google Shape;3040;p34"/>
              <p:cNvSpPr/>
              <p:nvPr/>
            </p:nvSpPr>
            <p:spPr>
              <a:xfrm>
                <a:off x="752175" y="1727750"/>
                <a:ext cx="7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9" y="1"/>
                    </a:moveTo>
                    <a:cubicBezTo>
                      <a:pt x="6" y="1"/>
                      <a:pt x="3" y="2"/>
                      <a:pt x="1" y="3"/>
                    </a:cubicBezTo>
                    <a:cubicBezTo>
                      <a:pt x="12" y="3"/>
                      <a:pt x="12" y="10"/>
                      <a:pt x="12" y="19"/>
                    </a:cubicBezTo>
                    <a:cubicBezTo>
                      <a:pt x="22" y="14"/>
                      <a:pt x="29" y="10"/>
                      <a:pt x="19" y="3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1" name="Google Shape;3041;p34"/>
              <p:cNvSpPr/>
              <p:nvPr/>
            </p:nvSpPr>
            <p:spPr>
              <a:xfrm>
                <a:off x="684900" y="1722300"/>
                <a:ext cx="8035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2224" extrusionOk="0">
                    <a:moveTo>
                      <a:pt x="2700" y="219"/>
                    </a:moveTo>
                    <a:cubicBezTo>
                      <a:pt x="2703" y="219"/>
                      <a:pt x="2707" y="220"/>
                      <a:pt x="2710" y="221"/>
                    </a:cubicBezTo>
                    <a:cubicBezTo>
                      <a:pt x="2720" y="228"/>
                      <a:pt x="2713" y="232"/>
                      <a:pt x="2703" y="237"/>
                    </a:cubicBezTo>
                    <a:cubicBezTo>
                      <a:pt x="2703" y="228"/>
                      <a:pt x="2703" y="221"/>
                      <a:pt x="2692" y="221"/>
                    </a:cubicBezTo>
                    <a:cubicBezTo>
                      <a:pt x="2694" y="220"/>
                      <a:pt x="2697" y="219"/>
                      <a:pt x="2700" y="219"/>
                    </a:cubicBezTo>
                    <a:close/>
                    <a:moveTo>
                      <a:pt x="2699" y="253"/>
                    </a:moveTo>
                    <a:cubicBezTo>
                      <a:pt x="2693" y="260"/>
                      <a:pt x="2690" y="263"/>
                      <a:pt x="2690" y="263"/>
                    </a:cubicBezTo>
                    <a:cubicBezTo>
                      <a:pt x="2689" y="263"/>
                      <a:pt x="2692" y="258"/>
                      <a:pt x="2696" y="253"/>
                    </a:cubicBezTo>
                    <a:close/>
                    <a:moveTo>
                      <a:pt x="3084" y="1104"/>
                    </a:moveTo>
                    <a:lnTo>
                      <a:pt x="3084" y="1104"/>
                    </a:lnTo>
                    <a:cubicBezTo>
                      <a:pt x="3082" y="1104"/>
                      <a:pt x="3081" y="1104"/>
                      <a:pt x="3080" y="1105"/>
                    </a:cubicBezTo>
                    <a:lnTo>
                      <a:pt x="3080" y="1105"/>
                    </a:lnTo>
                    <a:cubicBezTo>
                      <a:pt x="3082" y="1105"/>
                      <a:pt x="3083" y="1104"/>
                      <a:pt x="3084" y="1104"/>
                    </a:cubicBezTo>
                    <a:close/>
                    <a:moveTo>
                      <a:pt x="2875" y="1516"/>
                    </a:moveTo>
                    <a:cubicBezTo>
                      <a:pt x="2875" y="1516"/>
                      <a:pt x="2875" y="1516"/>
                      <a:pt x="2875" y="1517"/>
                    </a:cubicBezTo>
                    <a:cubicBezTo>
                      <a:pt x="2875" y="1516"/>
                      <a:pt x="2875" y="1516"/>
                      <a:pt x="2875" y="1516"/>
                    </a:cubicBezTo>
                    <a:close/>
                    <a:moveTo>
                      <a:pt x="2789" y="1533"/>
                    </a:moveTo>
                    <a:cubicBezTo>
                      <a:pt x="2796" y="1544"/>
                      <a:pt x="2792" y="1548"/>
                      <a:pt x="2781" y="1548"/>
                    </a:cubicBezTo>
                    <a:cubicBezTo>
                      <a:pt x="2778" y="1548"/>
                      <a:pt x="2775" y="1547"/>
                      <a:pt x="2771" y="1547"/>
                    </a:cubicBezTo>
                    <a:cubicBezTo>
                      <a:pt x="2771" y="1540"/>
                      <a:pt x="2777" y="1535"/>
                      <a:pt x="2789" y="1533"/>
                    </a:cubicBezTo>
                    <a:close/>
                    <a:moveTo>
                      <a:pt x="791" y="1688"/>
                    </a:moveTo>
                    <a:cubicBezTo>
                      <a:pt x="791" y="1690"/>
                      <a:pt x="792" y="1692"/>
                      <a:pt x="793" y="1694"/>
                    </a:cubicBezTo>
                    <a:lnTo>
                      <a:pt x="793" y="1694"/>
                    </a:lnTo>
                    <a:cubicBezTo>
                      <a:pt x="792" y="1693"/>
                      <a:pt x="792" y="1690"/>
                      <a:pt x="791" y="1688"/>
                    </a:cubicBezTo>
                    <a:close/>
                    <a:moveTo>
                      <a:pt x="1169" y="1746"/>
                    </a:moveTo>
                    <a:lnTo>
                      <a:pt x="1171" y="1758"/>
                    </a:lnTo>
                    <a:cubicBezTo>
                      <a:pt x="1167" y="1760"/>
                      <a:pt x="1165" y="1761"/>
                      <a:pt x="1163" y="1761"/>
                    </a:cubicBezTo>
                    <a:cubicBezTo>
                      <a:pt x="1160" y="1761"/>
                      <a:pt x="1164" y="1754"/>
                      <a:pt x="1169" y="1746"/>
                    </a:cubicBezTo>
                    <a:close/>
                    <a:moveTo>
                      <a:pt x="2420" y="1945"/>
                    </a:moveTo>
                    <a:cubicBezTo>
                      <a:pt x="2425" y="1945"/>
                      <a:pt x="2433" y="1949"/>
                      <a:pt x="2441" y="1952"/>
                    </a:cubicBezTo>
                    <a:cubicBezTo>
                      <a:pt x="2440" y="1960"/>
                      <a:pt x="2439" y="1979"/>
                      <a:pt x="2432" y="1979"/>
                    </a:cubicBezTo>
                    <a:cubicBezTo>
                      <a:pt x="2429" y="1979"/>
                      <a:pt x="2427" y="1978"/>
                      <a:pt x="2423" y="1973"/>
                    </a:cubicBezTo>
                    <a:cubicBezTo>
                      <a:pt x="2414" y="1951"/>
                      <a:pt x="2415" y="1945"/>
                      <a:pt x="2420" y="1945"/>
                    </a:cubicBezTo>
                    <a:close/>
                    <a:moveTo>
                      <a:pt x="2306" y="2027"/>
                    </a:moveTo>
                    <a:lnTo>
                      <a:pt x="2302" y="2029"/>
                    </a:lnTo>
                    <a:cubicBezTo>
                      <a:pt x="2304" y="2029"/>
                      <a:pt x="2305" y="2028"/>
                      <a:pt x="2306" y="2027"/>
                    </a:cubicBezTo>
                    <a:close/>
                    <a:moveTo>
                      <a:pt x="596" y="2067"/>
                    </a:moveTo>
                    <a:lnTo>
                      <a:pt x="598" y="2068"/>
                    </a:lnTo>
                    <a:cubicBezTo>
                      <a:pt x="598" y="2067"/>
                      <a:pt x="597" y="2067"/>
                      <a:pt x="596" y="2067"/>
                    </a:cubicBezTo>
                    <a:close/>
                    <a:moveTo>
                      <a:pt x="1713" y="2209"/>
                    </a:moveTo>
                    <a:lnTo>
                      <a:pt x="1711" y="2210"/>
                    </a:lnTo>
                    <a:cubicBezTo>
                      <a:pt x="1712" y="2209"/>
                      <a:pt x="1712" y="2209"/>
                      <a:pt x="1713" y="2209"/>
                    </a:cubicBezTo>
                    <a:close/>
                    <a:moveTo>
                      <a:pt x="2692" y="0"/>
                    </a:moveTo>
                    <a:lnTo>
                      <a:pt x="2692" y="0"/>
                    </a:lnTo>
                    <a:cubicBezTo>
                      <a:pt x="2641" y="12"/>
                      <a:pt x="2699" y="7"/>
                      <a:pt x="2638" y="24"/>
                    </a:cubicBezTo>
                    <a:cubicBezTo>
                      <a:pt x="2644" y="23"/>
                      <a:pt x="2649" y="22"/>
                      <a:pt x="2653" y="22"/>
                    </a:cubicBezTo>
                    <a:cubicBezTo>
                      <a:pt x="2694" y="22"/>
                      <a:pt x="2659" y="69"/>
                      <a:pt x="2689" y="69"/>
                    </a:cubicBezTo>
                    <a:cubicBezTo>
                      <a:pt x="2693" y="69"/>
                      <a:pt x="2698" y="68"/>
                      <a:pt x="2705" y="66"/>
                    </a:cubicBezTo>
                    <a:lnTo>
                      <a:pt x="2705" y="66"/>
                    </a:lnTo>
                    <a:cubicBezTo>
                      <a:pt x="2649" y="85"/>
                      <a:pt x="2682" y="97"/>
                      <a:pt x="2627" y="123"/>
                    </a:cubicBezTo>
                    <a:cubicBezTo>
                      <a:pt x="2636" y="123"/>
                      <a:pt x="2643" y="121"/>
                      <a:pt x="2648" y="121"/>
                    </a:cubicBezTo>
                    <a:cubicBezTo>
                      <a:pt x="2654" y="121"/>
                      <a:pt x="2656" y="124"/>
                      <a:pt x="2652" y="135"/>
                    </a:cubicBezTo>
                    <a:cubicBezTo>
                      <a:pt x="2657" y="137"/>
                      <a:pt x="2664" y="137"/>
                      <a:pt x="2669" y="140"/>
                    </a:cubicBezTo>
                    <a:cubicBezTo>
                      <a:pt x="2678" y="133"/>
                      <a:pt x="2685" y="130"/>
                      <a:pt x="2694" y="128"/>
                    </a:cubicBezTo>
                    <a:cubicBezTo>
                      <a:pt x="2736" y="135"/>
                      <a:pt x="2736" y="167"/>
                      <a:pt x="2757" y="179"/>
                    </a:cubicBezTo>
                    <a:cubicBezTo>
                      <a:pt x="2755" y="182"/>
                      <a:pt x="2752" y="183"/>
                      <a:pt x="2749" y="183"/>
                    </a:cubicBezTo>
                    <a:cubicBezTo>
                      <a:pt x="2745" y="183"/>
                      <a:pt x="2739" y="181"/>
                      <a:pt x="2732" y="181"/>
                    </a:cubicBezTo>
                    <a:cubicBezTo>
                      <a:pt x="2728" y="181"/>
                      <a:pt x="2724" y="181"/>
                      <a:pt x="2720" y="184"/>
                    </a:cubicBezTo>
                    <a:lnTo>
                      <a:pt x="2752" y="198"/>
                    </a:lnTo>
                    <a:cubicBezTo>
                      <a:pt x="2725" y="201"/>
                      <a:pt x="2707" y="220"/>
                      <a:pt x="2689" y="220"/>
                    </a:cubicBezTo>
                    <a:cubicBezTo>
                      <a:pt x="2681" y="220"/>
                      <a:pt x="2674" y="217"/>
                      <a:pt x="2666" y="209"/>
                    </a:cubicBezTo>
                    <a:lnTo>
                      <a:pt x="2666" y="209"/>
                    </a:lnTo>
                    <a:lnTo>
                      <a:pt x="2669" y="237"/>
                    </a:lnTo>
                    <a:cubicBezTo>
                      <a:pt x="2650" y="253"/>
                      <a:pt x="2645" y="276"/>
                      <a:pt x="2662" y="288"/>
                    </a:cubicBezTo>
                    <a:cubicBezTo>
                      <a:pt x="2658" y="300"/>
                      <a:pt x="2695" y="310"/>
                      <a:pt x="2687" y="310"/>
                    </a:cubicBezTo>
                    <a:cubicBezTo>
                      <a:pt x="2686" y="310"/>
                      <a:pt x="2683" y="310"/>
                      <a:pt x="2678" y="309"/>
                    </a:cubicBezTo>
                    <a:lnTo>
                      <a:pt x="2678" y="309"/>
                    </a:lnTo>
                    <a:lnTo>
                      <a:pt x="2708" y="346"/>
                    </a:lnTo>
                    <a:lnTo>
                      <a:pt x="2699" y="348"/>
                    </a:lnTo>
                    <a:cubicBezTo>
                      <a:pt x="2699" y="369"/>
                      <a:pt x="2722" y="385"/>
                      <a:pt x="2733" y="406"/>
                    </a:cubicBezTo>
                    <a:cubicBezTo>
                      <a:pt x="2750" y="427"/>
                      <a:pt x="2745" y="457"/>
                      <a:pt x="2720" y="471"/>
                    </a:cubicBezTo>
                    <a:cubicBezTo>
                      <a:pt x="2731" y="478"/>
                      <a:pt x="2745" y="490"/>
                      <a:pt x="2738" y="508"/>
                    </a:cubicBezTo>
                    <a:lnTo>
                      <a:pt x="2706" y="517"/>
                    </a:lnTo>
                    <a:cubicBezTo>
                      <a:pt x="2720" y="529"/>
                      <a:pt x="2680" y="561"/>
                      <a:pt x="2715" y="564"/>
                    </a:cubicBezTo>
                    <a:cubicBezTo>
                      <a:pt x="2629" y="589"/>
                      <a:pt x="2703" y="631"/>
                      <a:pt x="2689" y="657"/>
                    </a:cubicBezTo>
                    <a:lnTo>
                      <a:pt x="2733" y="657"/>
                    </a:lnTo>
                    <a:cubicBezTo>
                      <a:pt x="2733" y="673"/>
                      <a:pt x="2745" y="689"/>
                      <a:pt x="2761" y="710"/>
                    </a:cubicBezTo>
                    <a:lnTo>
                      <a:pt x="2798" y="708"/>
                    </a:lnTo>
                    <a:lnTo>
                      <a:pt x="2798" y="708"/>
                    </a:lnTo>
                    <a:cubicBezTo>
                      <a:pt x="2831" y="724"/>
                      <a:pt x="2773" y="754"/>
                      <a:pt x="2775" y="782"/>
                    </a:cubicBezTo>
                    <a:cubicBezTo>
                      <a:pt x="2761" y="779"/>
                      <a:pt x="2764" y="772"/>
                      <a:pt x="2773" y="768"/>
                    </a:cubicBezTo>
                    <a:lnTo>
                      <a:pt x="2773" y="768"/>
                    </a:lnTo>
                    <a:cubicBezTo>
                      <a:pt x="2687" y="796"/>
                      <a:pt x="2831" y="844"/>
                      <a:pt x="2764" y="872"/>
                    </a:cubicBezTo>
                    <a:cubicBezTo>
                      <a:pt x="2777" y="881"/>
                      <a:pt x="2773" y="886"/>
                      <a:pt x="2761" y="891"/>
                    </a:cubicBezTo>
                    <a:lnTo>
                      <a:pt x="2759" y="888"/>
                    </a:lnTo>
                    <a:cubicBezTo>
                      <a:pt x="2759" y="891"/>
                      <a:pt x="2759" y="891"/>
                      <a:pt x="2759" y="893"/>
                    </a:cubicBezTo>
                    <a:cubicBezTo>
                      <a:pt x="2752" y="895"/>
                      <a:pt x="2745" y="898"/>
                      <a:pt x="2738" y="900"/>
                    </a:cubicBezTo>
                    <a:cubicBezTo>
                      <a:pt x="2745" y="900"/>
                      <a:pt x="2752" y="898"/>
                      <a:pt x="2759" y="895"/>
                    </a:cubicBezTo>
                    <a:cubicBezTo>
                      <a:pt x="2761" y="905"/>
                      <a:pt x="2764" y="914"/>
                      <a:pt x="2771" y="921"/>
                    </a:cubicBezTo>
                    <a:lnTo>
                      <a:pt x="2731" y="919"/>
                    </a:lnTo>
                    <a:lnTo>
                      <a:pt x="2731" y="921"/>
                    </a:lnTo>
                    <a:cubicBezTo>
                      <a:pt x="2718" y="927"/>
                      <a:pt x="2737" y="931"/>
                      <a:pt x="2763" y="931"/>
                    </a:cubicBezTo>
                    <a:cubicBezTo>
                      <a:pt x="2768" y="931"/>
                      <a:pt x="2774" y="931"/>
                      <a:pt x="2780" y="930"/>
                    </a:cubicBezTo>
                    <a:cubicBezTo>
                      <a:pt x="2787" y="937"/>
                      <a:pt x="2794" y="942"/>
                      <a:pt x="2801" y="946"/>
                    </a:cubicBezTo>
                    <a:cubicBezTo>
                      <a:pt x="2798" y="946"/>
                      <a:pt x="2796" y="946"/>
                      <a:pt x="2794" y="946"/>
                    </a:cubicBezTo>
                    <a:cubicBezTo>
                      <a:pt x="2743" y="946"/>
                      <a:pt x="2812" y="974"/>
                      <a:pt x="2754" y="974"/>
                    </a:cubicBezTo>
                    <a:cubicBezTo>
                      <a:pt x="2752" y="974"/>
                      <a:pt x="2750" y="974"/>
                      <a:pt x="2747" y="974"/>
                    </a:cubicBezTo>
                    <a:lnTo>
                      <a:pt x="2747" y="974"/>
                    </a:lnTo>
                    <a:cubicBezTo>
                      <a:pt x="2780" y="986"/>
                      <a:pt x="2764" y="1021"/>
                      <a:pt x="2833" y="1041"/>
                    </a:cubicBezTo>
                    <a:cubicBezTo>
                      <a:pt x="2824" y="1039"/>
                      <a:pt x="2817" y="1041"/>
                      <a:pt x="2819" y="1037"/>
                    </a:cubicBezTo>
                    <a:lnTo>
                      <a:pt x="2819" y="1037"/>
                    </a:lnTo>
                    <a:cubicBezTo>
                      <a:pt x="2808" y="1044"/>
                      <a:pt x="2796" y="1053"/>
                      <a:pt x="2815" y="1067"/>
                    </a:cubicBezTo>
                    <a:lnTo>
                      <a:pt x="2764" y="1058"/>
                    </a:lnTo>
                    <a:lnTo>
                      <a:pt x="2764" y="1058"/>
                    </a:lnTo>
                    <a:lnTo>
                      <a:pt x="2824" y="1099"/>
                    </a:lnTo>
                    <a:cubicBezTo>
                      <a:pt x="2816" y="1101"/>
                      <a:pt x="2808" y="1102"/>
                      <a:pt x="2800" y="1102"/>
                    </a:cubicBezTo>
                    <a:cubicBezTo>
                      <a:pt x="2778" y="1102"/>
                      <a:pt x="2755" y="1095"/>
                      <a:pt x="2736" y="1081"/>
                    </a:cubicBezTo>
                    <a:lnTo>
                      <a:pt x="2736" y="1081"/>
                    </a:lnTo>
                    <a:cubicBezTo>
                      <a:pt x="2784" y="1127"/>
                      <a:pt x="2750" y="1111"/>
                      <a:pt x="2798" y="1157"/>
                    </a:cubicBezTo>
                    <a:lnTo>
                      <a:pt x="2768" y="1146"/>
                    </a:lnTo>
                    <a:lnTo>
                      <a:pt x="2768" y="1146"/>
                    </a:lnTo>
                    <a:cubicBezTo>
                      <a:pt x="2764" y="1154"/>
                      <a:pt x="2796" y="1181"/>
                      <a:pt x="2778" y="1181"/>
                    </a:cubicBezTo>
                    <a:cubicBezTo>
                      <a:pt x="2776" y="1181"/>
                      <a:pt x="2775" y="1181"/>
                      <a:pt x="2773" y="1180"/>
                    </a:cubicBezTo>
                    <a:cubicBezTo>
                      <a:pt x="2738" y="1180"/>
                      <a:pt x="2726" y="1206"/>
                      <a:pt x="2710" y="1236"/>
                    </a:cubicBezTo>
                    <a:cubicBezTo>
                      <a:pt x="2696" y="1266"/>
                      <a:pt x="2678" y="1301"/>
                      <a:pt x="2641" y="1303"/>
                    </a:cubicBezTo>
                    <a:cubicBezTo>
                      <a:pt x="2731" y="1340"/>
                      <a:pt x="2587" y="1306"/>
                      <a:pt x="2652" y="1345"/>
                    </a:cubicBezTo>
                    <a:cubicBezTo>
                      <a:pt x="2629" y="1336"/>
                      <a:pt x="2615" y="1336"/>
                      <a:pt x="2601" y="1320"/>
                    </a:cubicBezTo>
                    <a:lnTo>
                      <a:pt x="2601" y="1320"/>
                    </a:lnTo>
                    <a:cubicBezTo>
                      <a:pt x="2606" y="1354"/>
                      <a:pt x="2546" y="1336"/>
                      <a:pt x="2590" y="1387"/>
                    </a:cubicBezTo>
                    <a:cubicBezTo>
                      <a:pt x="2567" y="1375"/>
                      <a:pt x="2564" y="1364"/>
                      <a:pt x="2550" y="1357"/>
                    </a:cubicBezTo>
                    <a:lnTo>
                      <a:pt x="2550" y="1357"/>
                    </a:lnTo>
                    <a:cubicBezTo>
                      <a:pt x="2552" y="1361"/>
                      <a:pt x="2559" y="1371"/>
                      <a:pt x="2553" y="1371"/>
                    </a:cubicBezTo>
                    <a:cubicBezTo>
                      <a:pt x="2551" y="1371"/>
                      <a:pt x="2550" y="1371"/>
                      <a:pt x="2548" y="1371"/>
                    </a:cubicBezTo>
                    <a:cubicBezTo>
                      <a:pt x="2536" y="1364"/>
                      <a:pt x="2536" y="1357"/>
                      <a:pt x="2529" y="1347"/>
                    </a:cubicBezTo>
                    <a:lnTo>
                      <a:pt x="2529" y="1347"/>
                    </a:lnTo>
                    <a:cubicBezTo>
                      <a:pt x="2516" y="1371"/>
                      <a:pt x="2573" y="1412"/>
                      <a:pt x="2627" y="1452"/>
                    </a:cubicBezTo>
                    <a:cubicBezTo>
                      <a:pt x="2620" y="1451"/>
                      <a:pt x="2615" y="1450"/>
                      <a:pt x="2610" y="1450"/>
                    </a:cubicBezTo>
                    <a:cubicBezTo>
                      <a:pt x="2591" y="1450"/>
                      <a:pt x="2595" y="1460"/>
                      <a:pt x="2618" y="1489"/>
                    </a:cubicBezTo>
                    <a:cubicBezTo>
                      <a:pt x="2597" y="1482"/>
                      <a:pt x="2573" y="1475"/>
                      <a:pt x="2578" y="1456"/>
                    </a:cubicBezTo>
                    <a:lnTo>
                      <a:pt x="2578" y="1456"/>
                    </a:lnTo>
                    <a:cubicBezTo>
                      <a:pt x="2569" y="1463"/>
                      <a:pt x="2513" y="1484"/>
                      <a:pt x="2553" y="1519"/>
                    </a:cubicBezTo>
                    <a:cubicBezTo>
                      <a:pt x="2550" y="1518"/>
                      <a:pt x="2549" y="1517"/>
                      <a:pt x="2547" y="1517"/>
                    </a:cubicBezTo>
                    <a:cubicBezTo>
                      <a:pt x="2540" y="1517"/>
                      <a:pt x="2539" y="1527"/>
                      <a:pt x="2541" y="1533"/>
                    </a:cubicBezTo>
                    <a:cubicBezTo>
                      <a:pt x="2522" y="1547"/>
                      <a:pt x="2518" y="1544"/>
                      <a:pt x="2504" y="1563"/>
                    </a:cubicBezTo>
                    <a:lnTo>
                      <a:pt x="2516" y="1565"/>
                    </a:lnTo>
                    <a:cubicBezTo>
                      <a:pt x="2555" y="1616"/>
                      <a:pt x="2511" y="1588"/>
                      <a:pt x="2502" y="1607"/>
                    </a:cubicBezTo>
                    <a:lnTo>
                      <a:pt x="2497" y="1602"/>
                    </a:lnTo>
                    <a:cubicBezTo>
                      <a:pt x="2491" y="1602"/>
                      <a:pt x="2486" y="1601"/>
                      <a:pt x="2482" y="1601"/>
                    </a:cubicBezTo>
                    <a:cubicBezTo>
                      <a:pt x="2449" y="1601"/>
                      <a:pt x="2478" y="1621"/>
                      <a:pt x="2450" y="1621"/>
                    </a:cubicBezTo>
                    <a:cubicBezTo>
                      <a:pt x="2445" y="1621"/>
                      <a:pt x="2438" y="1620"/>
                      <a:pt x="2427" y="1619"/>
                    </a:cubicBezTo>
                    <a:lnTo>
                      <a:pt x="2427" y="1619"/>
                    </a:lnTo>
                    <a:lnTo>
                      <a:pt x="2455" y="1646"/>
                    </a:lnTo>
                    <a:cubicBezTo>
                      <a:pt x="2471" y="1668"/>
                      <a:pt x="2470" y="1674"/>
                      <a:pt x="2461" y="1674"/>
                    </a:cubicBezTo>
                    <a:cubicBezTo>
                      <a:pt x="2449" y="1674"/>
                      <a:pt x="2420" y="1661"/>
                      <a:pt x="2403" y="1661"/>
                    </a:cubicBezTo>
                    <a:cubicBezTo>
                      <a:pt x="2396" y="1661"/>
                      <a:pt x="2390" y="1663"/>
                      <a:pt x="2390" y="1672"/>
                    </a:cubicBezTo>
                    <a:lnTo>
                      <a:pt x="2411" y="1684"/>
                    </a:lnTo>
                    <a:cubicBezTo>
                      <a:pt x="2412" y="1688"/>
                      <a:pt x="2410" y="1690"/>
                      <a:pt x="2407" y="1690"/>
                    </a:cubicBezTo>
                    <a:cubicBezTo>
                      <a:pt x="2389" y="1690"/>
                      <a:pt x="2309" y="1614"/>
                      <a:pt x="2295" y="1612"/>
                    </a:cubicBezTo>
                    <a:cubicBezTo>
                      <a:pt x="2288" y="1607"/>
                      <a:pt x="2293" y="1600"/>
                      <a:pt x="2293" y="1593"/>
                    </a:cubicBezTo>
                    <a:cubicBezTo>
                      <a:pt x="2285" y="1590"/>
                      <a:pt x="2280" y="1588"/>
                      <a:pt x="2277" y="1588"/>
                    </a:cubicBezTo>
                    <a:cubicBezTo>
                      <a:pt x="2259" y="1588"/>
                      <a:pt x="2316" y="1640"/>
                      <a:pt x="2302" y="1660"/>
                    </a:cubicBezTo>
                    <a:cubicBezTo>
                      <a:pt x="2285" y="1641"/>
                      <a:pt x="2271" y="1602"/>
                      <a:pt x="2254" y="1602"/>
                    </a:cubicBezTo>
                    <a:cubicBezTo>
                      <a:pt x="2253" y="1602"/>
                      <a:pt x="2252" y="1602"/>
                      <a:pt x="2251" y="1602"/>
                    </a:cubicBezTo>
                    <a:cubicBezTo>
                      <a:pt x="2250" y="1601"/>
                      <a:pt x="2249" y="1601"/>
                      <a:pt x="2248" y="1601"/>
                    </a:cubicBezTo>
                    <a:cubicBezTo>
                      <a:pt x="2239" y="1601"/>
                      <a:pt x="2247" y="1674"/>
                      <a:pt x="2221" y="1674"/>
                    </a:cubicBezTo>
                    <a:cubicBezTo>
                      <a:pt x="2217" y="1674"/>
                      <a:pt x="2211" y="1672"/>
                      <a:pt x="2205" y="1667"/>
                    </a:cubicBezTo>
                    <a:lnTo>
                      <a:pt x="2205" y="1667"/>
                    </a:lnTo>
                    <a:cubicBezTo>
                      <a:pt x="2221" y="1684"/>
                      <a:pt x="2235" y="1700"/>
                      <a:pt x="2233" y="1718"/>
                    </a:cubicBezTo>
                    <a:cubicBezTo>
                      <a:pt x="2231" y="1720"/>
                      <a:pt x="2228" y="1721"/>
                      <a:pt x="2225" y="1721"/>
                    </a:cubicBezTo>
                    <a:cubicBezTo>
                      <a:pt x="2211" y="1721"/>
                      <a:pt x="2187" y="1704"/>
                      <a:pt x="2172" y="1704"/>
                    </a:cubicBezTo>
                    <a:cubicBezTo>
                      <a:pt x="2162" y="1704"/>
                      <a:pt x="2157" y="1711"/>
                      <a:pt x="2161" y="1735"/>
                    </a:cubicBezTo>
                    <a:cubicBezTo>
                      <a:pt x="2159" y="1730"/>
                      <a:pt x="2154" y="1725"/>
                      <a:pt x="2152" y="1721"/>
                    </a:cubicBezTo>
                    <a:cubicBezTo>
                      <a:pt x="2145" y="1741"/>
                      <a:pt x="2119" y="1762"/>
                      <a:pt x="2124" y="1799"/>
                    </a:cubicBezTo>
                    <a:cubicBezTo>
                      <a:pt x="2108" y="1772"/>
                      <a:pt x="2097" y="1762"/>
                      <a:pt x="2088" y="1762"/>
                    </a:cubicBezTo>
                    <a:cubicBezTo>
                      <a:pt x="2077" y="1762"/>
                      <a:pt x="2070" y="1773"/>
                      <a:pt x="2061" y="1786"/>
                    </a:cubicBezTo>
                    <a:cubicBezTo>
                      <a:pt x="2054" y="1798"/>
                      <a:pt x="2047" y="1810"/>
                      <a:pt x="2038" y="1810"/>
                    </a:cubicBezTo>
                    <a:cubicBezTo>
                      <a:pt x="2031" y="1810"/>
                      <a:pt x="2024" y="1800"/>
                      <a:pt x="2015" y="1772"/>
                    </a:cubicBezTo>
                    <a:lnTo>
                      <a:pt x="1973" y="1790"/>
                    </a:lnTo>
                    <a:lnTo>
                      <a:pt x="1971" y="1776"/>
                    </a:lnTo>
                    <a:cubicBezTo>
                      <a:pt x="1941" y="1776"/>
                      <a:pt x="1936" y="1806"/>
                      <a:pt x="1931" y="1834"/>
                    </a:cubicBezTo>
                    <a:cubicBezTo>
                      <a:pt x="1924" y="1827"/>
                      <a:pt x="1927" y="1816"/>
                      <a:pt x="1924" y="1811"/>
                    </a:cubicBezTo>
                    <a:cubicBezTo>
                      <a:pt x="1910" y="1806"/>
                      <a:pt x="1899" y="1803"/>
                      <a:pt x="1891" y="1803"/>
                    </a:cubicBezTo>
                    <a:cubicBezTo>
                      <a:pt x="1873" y="1803"/>
                      <a:pt x="1867" y="1819"/>
                      <a:pt x="1848" y="1864"/>
                    </a:cubicBezTo>
                    <a:lnTo>
                      <a:pt x="1839" y="1827"/>
                    </a:lnTo>
                    <a:cubicBezTo>
                      <a:pt x="1837" y="1830"/>
                      <a:pt x="1835" y="1832"/>
                      <a:pt x="1832" y="1832"/>
                    </a:cubicBezTo>
                    <a:cubicBezTo>
                      <a:pt x="1819" y="1832"/>
                      <a:pt x="1790" y="1804"/>
                      <a:pt x="1762" y="1804"/>
                    </a:cubicBezTo>
                    <a:cubicBezTo>
                      <a:pt x="1752" y="1804"/>
                      <a:pt x="1741" y="1808"/>
                      <a:pt x="1732" y="1820"/>
                    </a:cubicBezTo>
                    <a:cubicBezTo>
                      <a:pt x="1732" y="1816"/>
                      <a:pt x="1732" y="1809"/>
                      <a:pt x="1734" y="1802"/>
                    </a:cubicBezTo>
                    <a:lnTo>
                      <a:pt x="1734" y="1802"/>
                    </a:lnTo>
                    <a:cubicBezTo>
                      <a:pt x="1727" y="1809"/>
                      <a:pt x="1720" y="1812"/>
                      <a:pt x="1712" y="1812"/>
                    </a:cubicBezTo>
                    <a:cubicBezTo>
                      <a:pt x="1686" y="1812"/>
                      <a:pt x="1658" y="1778"/>
                      <a:pt x="1636" y="1778"/>
                    </a:cubicBezTo>
                    <a:cubicBezTo>
                      <a:pt x="1622" y="1778"/>
                      <a:pt x="1611" y="1792"/>
                      <a:pt x="1604" y="1839"/>
                    </a:cubicBezTo>
                    <a:lnTo>
                      <a:pt x="1570" y="1874"/>
                    </a:lnTo>
                    <a:cubicBezTo>
                      <a:pt x="1611" y="1885"/>
                      <a:pt x="1560" y="1936"/>
                      <a:pt x="1577" y="1959"/>
                    </a:cubicBezTo>
                    <a:cubicBezTo>
                      <a:pt x="1575" y="1960"/>
                      <a:pt x="1574" y="1960"/>
                      <a:pt x="1572" y="1960"/>
                    </a:cubicBezTo>
                    <a:cubicBezTo>
                      <a:pt x="1555" y="1960"/>
                      <a:pt x="1537" y="1915"/>
                      <a:pt x="1556" y="1908"/>
                    </a:cubicBezTo>
                    <a:lnTo>
                      <a:pt x="1556" y="1908"/>
                    </a:lnTo>
                    <a:lnTo>
                      <a:pt x="1558" y="1915"/>
                    </a:lnTo>
                    <a:cubicBezTo>
                      <a:pt x="1572" y="1841"/>
                      <a:pt x="1507" y="1888"/>
                      <a:pt x="1514" y="1834"/>
                    </a:cubicBezTo>
                    <a:cubicBezTo>
                      <a:pt x="1431" y="1832"/>
                      <a:pt x="1361" y="1776"/>
                      <a:pt x="1292" y="1758"/>
                    </a:cubicBezTo>
                    <a:lnTo>
                      <a:pt x="1285" y="1816"/>
                    </a:lnTo>
                    <a:lnTo>
                      <a:pt x="1254" y="1804"/>
                    </a:lnTo>
                    <a:cubicBezTo>
                      <a:pt x="1252" y="1791"/>
                      <a:pt x="1254" y="1764"/>
                      <a:pt x="1272" y="1764"/>
                    </a:cubicBezTo>
                    <a:cubicBezTo>
                      <a:pt x="1273" y="1764"/>
                      <a:pt x="1275" y="1764"/>
                      <a:pt x="1278" y="1765"/>
                    </a:cubicBezTo>
                    <a:cubicBezTo>
                      <a:pt x="1277" y="1756"/>
                      <a:pt x="1274" y="1753"/>
                      <a:pt x="1270" y="1753"/>
                    </a:cubicBezTo>
                    <a:cubicBezTo>
                      <a:pt x="1258" y="1753"/>
                      <a:pt x="1233" y="1787"/>
                      <a:pt x="1231" y="1797"/>
                    </a:cubicBezTo>
                    <a:cubicBezTo>
                      <a:pt x="1194" y="1762"/>
                      <a:pt x="1264" y="1735"/>
                      <a:pt x="1252" y="1730"/>
                    </a:cubicBezTo>
                    <a:lnTo>
                      <a:pt x="1231" y="1730"/>
                    </a:lnTo>
                    <a:lnTo>
                      <a:pt x="1236" y="1737"/>
                    </a:lnTo>
                    <a:cubicBezTo>
                      <a:pt x="1218" y="1755"/>
                      <a:pt x="1210" y="1775"/>
                      <a:pt x="1191" y="1775"/>
                    </a:cubicBezTo>
                    <a:cubicBezTo>
                      <a:pt x="1189" y="1775"/>
                      <a:pt x="1186" y="1775"/>
                      <a:pt x="1183" y="1774"/>
                    </a:cubicBezTo>
                    <a:cubicBezTo>
                      <a:pt x="1169" y="1758"/>
                      <a:pt x="1183" y="1737"/>
                      <a:pt x="1176" y="1735"/>
                    </a:cubicBezTo>
                    <a:cubicBezTo>
                      <a:pt x="1176" y="1731"/>
                      <a:pt x="1176" y="1729"/>
                      <a:pt x="1172" y="1729"/>
                    </a:cubicBezTo>
                    <a:cubicBezTo>
                      <a:pt x="1171" y="1729"/>
                      <a:pt x="1169" y="1729"/>
                      <a:pt x="1166" y="1730"/>
                    </a:cubicBezTo>
                    <a:lnTo>
                      <a:pt x="1127" y="1716"/>
                    </a:lnTo>
                    <a:lnTo>
                      <a:pt x="1134" y="1765"/>
                    </a:lnTo>
                    <a:cubicBezTo>
                      <a:pt x="1111" y="1783"/>
                      <a:pt x="1097" y="1756"/>
                      <a:pt x="1103" y="1809"/>
                    </a:cubicBezTo>
                    <a:lnTo>
                      <a:pt x="1103" y="1809"/>
                    </a:lnTo>
                    <a:cubicBezTo>
                      <a:pt x="1092" y="1726"/>
                      <a:pt x="965" y="1762"/>
                      <a:pt x="953" y="1737"/>
                    </a:cubicBezTo>
                    <a:cubicBezTo>
                      <a:pt x="938" y="1754"/>
                      <a:pt x="916" y="1764"/>
                      <a:pt x="894" y="1764"/>
                    </a:cubicBezTo>
                    <a:cubicBezTo>
                      <a:pt x="887" y="1764"/>
                      <a:pt x="879" y="1762"/>
                      <a:pt x="872" y="1760"/>
                    </a:cubicBezTo>
                    <a:lnTo>
                      <a:pt x="872" y="1760"/>
                    </a:lnTo>
                    <a:cubicBezTo>
                      <a:pt x="878" y="1769"/>
                      <a:pt x="879" y="1814"/>
                      <a:pt x="860" y="1814"/>
                    </a:cubicBezTo>
                    <a:cubicBezTo>
                      <a:pt x="859" y="1814"/>
                      <a:pt x="857" y="1814"/>
                      <a:pt x="856" y="1813"/>
                    </a:cubicBezTo>
                    <a:cubicBezTo>
                      <a:pt x="869" y="1710"/>
                      <a:pt x="815" y="1764"/>
                      <a:pt x="793" y="1694"/>
                    </a:cubicBezTo>
                    <a:lnTo>
                      <a:pt x="793" y="1694"/>
                    </a:lnTo>
                    <a:cubicBezTo>
                      <a:pt x="801" y="1736"/>
                      <a:pt x="718" y="1705"/>
                      <a:pt x="747" y="1774"/>
                    </a:cubicBezTo>
                    <a:cubicBezTo>
                      <a:pt x="726" y="1765"/>
                      <a:pt x="744" y="1735"/>
                      <a:pt x="728" y="1709"/>
                    </a:cubicBezTo>
                    <a:lnTo>
                      <a:pt x="728" y="1709"/>
                    </a:lnTo>
                    <a:cubicBezTo>
                      <a:pt x="715" y="1720"/>
                      <a:pt x="701" y="1724"/>
                      <a:pt x="686" y="1724"/>
                    </a:cubicBezTo>
                    <a:cubicBezTo>
                      <a:pt x="652" y="1724"/>
                      <a:pt x="615" y="1705"/>
                      <a:pt x="577" y="1705"/>
                    </a:cubicBezTo>
                    <a:cubicBezTo>
                      <a:pt x="567" y="1705"/>
                      <a:pt x="557" y="1706"/>
                      <a:pt x="547" y="1709"/>
                    </a:cubicBezTo>
                    <a:cubicBezTo>
                      <a:pt x="547" y="1723"/>
                      <a:pt x="561" y="1744"/>
                      <a:pt x="550" y="1765"/>
                    </a:cubicBezTo>
                    <a:lnTo>
                      <a:pt x="508" y="1700"/>
                    </a:lnTo>
                    <a:cubicBezTo>
                      <a:pt x="497" y="1707"/>
                      <a:pt x="503" y="1751"/>
                      <a:pt x="493" y="1751"/>
                    </a:cubicBezTo>
                    <a:cubicBezTo>
                      <a:pt x="489" y="1751"/>
                      <a:pt x="485" y="1747"/>
                      <a:pt x="478" y="1737"/>
                    </a:cubicBezTo>
                    <a:lnTo>
                      <a:pt x="478" y="1737"/>
                    </a:lnTo>
                    <a:cubicBezTo>
                      <a:pt x="482" y="1748"/>
                      <a:pt x="492" y="1765"/>
                      <a:pt x="482" y="1772"/>
                    </a:cubicBezTo>
                    <a:cubicBezTo>
                      <a:pt x="462" y="1764"/>
                      <a:pt x="443" y="1761"/>
                      <a:pt x="424" y="1761"/>
                    </a:cubicBezTo>
                    <a:cubicBezTo>
                      <a:pt x="379" y="1761"/>
                      <a:pt x="338" y="1778"/>
                      <a:pt x="297" y="1792"/>
                    </a:cubicBezTo>
                    <a:cubicBezTo>
                      <a:pt x="267" y="1805"/>
                      <a:pt x="235" y="1812"/>
                      <a:pt x="203" y="1812"/>
                    </a:cubicBezTo>
                    <a:cubicBezTo>
                      <a:pt x="167" y="1812"/>
                      <a:pt x="130" y="1803"/>
                      <a:pt x="98" y="1786"/>
                    </a:cubicBezTo>
                    <a:lnTo>
                      <a:pt x="98" y="1786"/>
                    </a:lnTo>
                    <a:cubicBezTo>
                      <a:pt x="123" y="1806"/>
                      <a:pt x="112" y="1811"/>
                      <a:pt x="100" y="1816"/>
                    </a:cubicBezTo>
                    <a:cubicBezTo>
                      <a:pt x="109" y="1820"/>
                      <a:pt x="112" y="1850"/>
                      <a:pt x="118" y="1867"/>
                    </a:cubicBezTo>
                    <a:lnTo>
                      <a:pt x="51" y="1832"/>
                    </a:lnTo>
                    <a:lnTo>
                      <a:pt x="51" y="1832"/>
                    </a:lnTo>
                    <a:cubicBezTo>
                      <a:pt x="63" y="1885"/>
                      <a:pt x="0" y="1853"/>
                      <a:pt x="14" y="1904"/>
                    </a:cubicBezTo>
                    <a:lnTo>
                      <a:pt x="26" y="1888"/>
                    </a:lnTo>
                    <a:cubicBezTo>
                      <a:pt x="28" y="1952"/>
                      <a:pt x="102" y="2003"/>
                      <a:pt x="128" y="2075"/>
                    </a:cubicBezTo>
                    <a:cubicBezTo>
                      <a:pt x="127" y="2060"/>
                      <a:pt x="131" y="2055"/>
                      <a:pt x="137" y="2055"/>
                    </a:cubicBezTo>
                    <a:cubicBezTo>
                      <a:pt x="152" y="2055"/>
                      <a:pt x="181" y="2087"/>
                      <a:pt x="200" y="2087"/>
                    </a:cubicBezTo>
                    <a:cubicBezTo>
                      <a:pt x="210" y="2087"/>
                      <a:pt x="218" y="2078"/>
                      <a:pt x="218" y="2050"/>
                    </a:cubicBezTo>
                    <a:cubicBezTo>
                      <a:pt x="230" y="2064"/>
                      <a:pt x="220" y="2075"/>
                      <a:pt x="230" y="2092"/>
                    </a:cubicBezTo>
                    <a:cubicBezTo>
                      <a:pt x="228" y="2065"/>
                      <a:pt x="233" y="2053"/>
                      <a:pt x="246" y="2053"/>
                    </a:cubicBezTo>
                    <a:cubicBezTo>
                      <a:pt x="250" y="2053"/>
                      <a:pt x="254" y="2055"/>
                      <a:pt x="260" y="2057"/>
                    </a:cubicBezTo>
                    <a:lnTo>
                      <a:pt x="260" y="2066"/>
                    </a:lnTo>
                    <a:cubicBezTo>
                      <a:pt x="277" y="2059"/>
                      <a:pt x="292" y="2056"/>
                      <a:pt x="306" y="2056"/>
                    </a:cubicBezTo>
                    <a:cubicBezTo>
                      <a:pt x="338" y="2056"/>
                      <a:pt x="368" y="2069"/>
                      <a:pt x="411" y="2075"/>
                    </a:cubicBezTo>
                    <a:lnTo>
                      <a:pt x="399" y="2038"/>
                    </a:lnTo>
                    <a:lnTo>
                      <a:pt x="399" y="2038"/>
                    </a:lnTo>
                    <a:cubicBezTo>
                      <a:pt x="413" y="2041"/>
                      <a:pt x="418" y="2052"/>
                      <a:pt x="427" y="2059"/>
                    </a:cubicBezTo>
                    <a:cubicBezTo>
                      <a:pt x="428" y="2035"/>
                      <a:pt x="421" y="2032"/>
                      <a:pt x="414" y="2032"/>
                    </a:cubicBezTo>
                    <a:cubicBezTo>
                      <a:pt x="411" y="2032"/>
                      <a:pt x="408" y="2032"/>
                      <a:pt x="406" y="2032"/>
                    </a:cubicBezTo>
                    <a:cubicBezTo>
                      <a:pt x="397" y="2032"/>
                      <a:pt x="390" y="2029"/>
                      <a:pt x="390" y="2001"/>
                    </a:cubicBezTo>
                    <a:lnTo>
                      <a:pt x="390" y="2001"/>
                    </a:lnTo>
                    <a:cubicBezTo>
                      <a:pt x="402" y="2025"/>
                      <a:pt x="417" y="2030"/>
                      <a:pt x="432" y="2030"/>
                    </a:cubicBezTo>
                    <a:cubicBezTo>
                      <a:pt x="445" y="2030"/>
                      <a:pt x="457" y="2027"/>
                      <a:pt x="469" y="2027"/>
                    </a:cubicBezTo>
                    <a:cubicBezTo>
                      <a:pt x="486" y="2027"/>
                      <a:pt x="502" y="2034"/>
                      <a:pt x="513" y="2066"/>
                    </a:cubicBezTo>
                    <a:cubicBezTo>
                      <a:pt x="533" y="2064"/>
                      <a:pt x="499" y="2024"/>
                      <a:pt x="520" y="2022"/>
                    </a:cubicBezTo>
                    <a:lnTo>
                      <a:pt x="520" y="2022"/>
                    </a:lnTo>
                    <a:lnTo>
                      <a:pt x="529" y="2045"/>
                    </a:lnTo>
                    <a:lnTo>
                      <a:pt x="529" y="2015"/>
                    </a:lnTo>
                    <a:cubicBezTo>
                      <a:pt x="543" y="2020"/>
                      <a:pt x="554" y="2047"/>
                      <a:pt x="557" y="2066"/>
                    </a:cubicBezTo>
                    <a:cubicBezTo>
                      <a:pt x="556" y="2066"/>
                      <a:pt x="556" y="2066"/>
                      <a:pt x="556" y="2066"/>
                    </a:cubicBezTo>
                    <a:cubicBezTo>
                      <a:pt x="553" y="2066"/>
                      <a:pt x="549" y="2073"/>
                      <a:pt x="545" y="2075"/>
                    </a:cubicBezTo>
                    <a:cubicBezTo>
                      <a:pt x="550" y="2081"/>
                      <a:pt x="555" y="2084"/>
                      <a:pt x="561" y="2084"/>
                    </a:cubicBezTo>
                    <a:cubicBezTo>
                      <a:pt x="575" y="2084"/>
                      <a:pt x="589" y="2067"/>
                      <a:pt x="596" y="2067"/>
                    </a:cubicBezTo>
                    <a:cubicBezTo>
                      <a:pt x="596" y="2067"/>
                      <a:pt x="596" y="2067"/>
                      <a:pt x="596" y="2067"/>
                    </a:cubicBezTo>
                    <a:lnTo>
                      <a:pt x="596" y="2067"/>
                    </a:lnTo>
                    <a:lnTo>
                      <a:pt x="577" y="2057"/>
                    </a:lnTo>
                    <a:cubicBezTo>
                      <a:pt x="631" y="2029"/>
                      <a:pt x="698" y="2054"/>
                      <a:pt x="751" y="2006"/>
                    </a:cubicBezTo>
                    <a:lnTo>
                      <a:pt x="747" y="1990"/>
                    </a:lnTo>
                    <a:cubicBezTo>
                      <a:pt x="757" y="1981"/>
                      <a:pt x="765" y="1978"/>
                      <a:pt x="771" y="1978"/>
                    </a:cubicBezTo>
                    <a:cubicBezTo>
                      <a:pt x="786" y="1978"/>
                      <a:pt x="791" y="1997"/>
                      <a:pt x="813" y="1997"/>
                    </a:cubicBezTo>
                    <a:cubicBezTo>
                      <a:pt x="817" y="1997"/>
                      <a:pt x="822" y="1996"/>
                      <a:pt x="828" y="1994"/>
                    </a:cubicBezTo>
                    <a:lnTo>
                      <a:pt x="828" y="1994"/>
                    </a:lnTo>
                    <a:lnTo>
                      <a:pt x="826" y="1999"/>
                    </a:lnTo>
                    <a:cubicBezTo>
                      <a:pt x="834" y="1982"/>
                      <a:pt x="846" y="1973"/>
                      <a:pt x="857" y="1973"/>
                    </a:cubicBezTo>
                    <a:cubicBezTo>
                      <a:pt x="858" y="1973"/>
                      <a:pt x="859" y="1973"/>
                      <a:pt x="860" y="1973"/>
                    </a:cubicBezTo>
                    <a:cubicBezTo>
                      <a:pt x="846" y="1994"/>
                      <a:pt x="879" y="2015"/>
                      <a:pt x="863" y="2038"/>
                    </a:cubicBezTo>
                    <a:cubicBezTo>
                      <a:pt x="909" y="2006"/>
                      <a:pt x="886" y="2013"/>
                      <a:pt x="921" y="1948"/>
                    </a:cubicBezTo>
                    <a:lnTo>
                      <a:pt x="925" y="1978"/>
                    </a:lnTo>
                    <a:cubicBezTo>
                      <a:pt x="939" y="1952"/>
                      <a:pt x="941" y="1939"/>
                      <a:pt x="967" y="1934"/>
                    </a:cubicBezTo>
                    <a:lnTo>
                      <a:pt x="967" y="1934"/>
                    </a:lnTo>
                    <a:cubicBezTo>
                      <a:pt x="944" y="1957"/>
                      <a:pt x="974" y="1980"/>
                      <a:pt x="951" y="2010"/>
                    </a:cubicBezTo>
                    <a:cubicBezTo>
                      <a:pt x="960" y="2026"/>
                      <a:pt x="969" y="2032"/>
                      <a:pt x="978" y="2032"/>
                    </a:cubicBezTo>
                    <a:cubicBezTo>
                      <a:pt x="995" y="2032"/>
                      <a:pt x="1011" y="2013"/>
                      <a:pt x="1022" y="2013"/>
                    </a:cubicBezTo>
                    <a:cubicBezTo>
                      <a:pt x="1030" y="2013"/>
                      <a:pt x="1035" y="2022"/>
                      <a:pt x="1037" y="2052"/>
                    </a:cubicBezTo>
                    <a:cubicBezTo>
                      <a:pt x="1074" y="1973"/>
                      <a:pt x="1004" y="2001"/>
                      <a:pt x="1018" y="1985"/>
                    </a:cubicBezTo>
                    <a:cubicBezTo>
                      <a:pt x="1014" y="1960"/>
                      <a:pt x="1038" y="1936"/>
                      <a:pt x="1054" y="1936"/>
                    </a:cubicBezTo>
                    <a:cubicBezTo>
                      <a:pt x="1057" y="1936"/>
                      <a:pt x="1060" y="1937"/>
                      <a:pt x="1062" y="1939"/>
                    </a:cubicBezTo>
                    <a:cubicBezTo>
                      <a:pt x="1078" y="1941"/>
                      <a:pt x="1069" y="2045"/>
                      <a:pt x="1106" y="2050"/>
                    </a:cubicBezTo>
                    <a:cubicBezTo>
                      <a:pt x="1101" y="2050"/>
                      <a:pt x="1101" y="2054"/>
                      <a:pt x="1097" y="2054"/>
                    </a:cubicBezTo>
                    <a:cubicBezTo>
                      <a:pt x="1099" y="2060"/>
                      <a:pt x="1102" y="2061"/>
                      <a:pt x="1105" y="2061"/>
                    </a:cubicBezTo>
                    <a:cubicBezTo>
                      <a:pt x="1112" y="2061"/>
                      <a:pt x="1121" y="2053"/>
                      <a:pt x="1128" y="2053"/>
                    </a:cubicBezTo>
                    <a:cubicBezTo>
                      <a:pt x="1133" y="2053"/>
                      <a:pt x="1138" y="2057"/>
                      <a:pt x="1141" y="2068"/>
                    </a:cubicBezTo>
                    <a:cubicBezTo>
                      <a:pt x="1149" y="2050"/>
                      <a:pt x="1154" y="2048"/>
                      <a:pt x="1158" y="2048"/>
                    </a:cubicBezTo>
                    <a:cubicBezTo>
                      <a:pt x="1160" y="2048"/>
                      <a:pt x="1161" y="2048"/>
                      <a:pt x="1163" y="2048"/>
                    </a:cubicBezTo>
                    <a:cubicBezTo>
                      <a:pt x="1167" y="2048"/>
                      <a:pt x="1172" y="2045"/>
                      <a:pt x="1180" y="2017"/>
                    </a:cubicBezTo>
                    <a:lnTo>
                      <a:pt x="1180" y="2017"/>
                    </a:lnTo>
                    <a:lnTo>
                      <a:pt x="1143" y="2022"/>
                    </a:lnTo>
                    <a:cubicBezTo>
                      <a:pt x="1161" y="2013"/>
                      <a:pt x="1186" y="1972"/>
                      <a:pt x="1209" y="1972"/>
                    </a:cubicBezTo>
                    <a:cubicBezTo>
                      <a:pt x="1216" y="1972"/>
                      <a:pt x="1223" y="1977"/>
                      <a:pt x="1229" y="1987"/>
                    </a:cubicBezTo>
                    <a:cubicBezTo>
                      <a:pt x="1222" y="1999"/>
                      <a:pt x="1213" y="2010"/>
                      <a:pt x="1201" y="2020"/>
                    </a:cubicBezTo>
                    <a:cubicBezTo>
                      <a:pt x="1203" y="2026"/>
                      <a:pt x="1205" y="2028"/>
                      <a:pt x="1208" y="2028"/>
                    </a:cubicBezTo>
                    <a:cubicBezTo>
                      <a:pt x="1211" y="2028"/>
                      <a:pt x="1215" y="2025"/>
                      <a:pt x="1219" y="2025"/>
                    </a:cubicBezTo>
                    <a:cubicBezTo>
                      <a:pt x="1223" y="2025"/>
                      <a:pt x="1226" y="2027"/>
                      <a:pt x="1229" y="2034"/>
                    </a:cubicBezTo>
                    <a:cubicBezTo>
                      <a:pt x="1219" y="2058"/>
                      <a:pt x="1210" y="2062"/>
                      <a:pt x="1199" y="2062"/>
                    </a:cubicBezTo>
                    <a:cubicBezTo>
                      <a:pt x="1193" y="2062"/>
                      <a:pt x="1187" y="2061"/>
                      <a:pt x="1180" y="2061"/>
                    </a:cubicBezTo>
                    <a:cubicBezTo>
                      <a:pt x="1170" y="2061"/>
                      <a:pt x="1160" y="2064"/>
                      <a:pt x="1148" y="2078"/>
                    </a:cubicBezTo>
                    <a:cubicBezTo>
                      <a:pt x="1149" y="2083"/>
                      <a:pt x="1151" y="2085"/>
                      <a:pt x="1155" y="2085"/>
                    </a:cubicBezTo>
                    <a:cubicBezTo>
                      <a:pt x="1162" y="2085"/>
                      <a:pt x="1173" y="2076"/>
                      <a:pt x="1177" y="2076"/>
                    </a:cubicBezTo>
                    <a:cubicBezTo>
                      <a:pt x="1181" y="2076"/>
                      <a:pt x="1181" y="2083"/>
                      <a:pt x="1171" y="2105"/>
                    </a:cubicBezTo>
                    <a:cubicBezTo>
                      <a:pt x="1183" y="2080"/>
                      <a:pt x="1191" y="2073"/>
                      <a:pt x="1198" y="2073"/>
                    </a:cubicBezTo>
                    <a:cubicBezTo>
                      <a:pt x="1201" y="2073"/>
                      <a:pt x="1205" y="2075"/>
                      <a:pt x="1208" y="2078"/>
                    </a:cubicBezTo>
                    <a:cubicBezTo>
                      <a:pt x="1213" y="2081"/>
                      <a:pt x="1219" y="2086"/>
                      <a:pt x="1227" y="2086"/>
                    </a:cubicBezTo>
                    <a:cubicBezTo>
                      <a:pt x="1235" y="2086"/>
                      <a:pt x="1244" y="2082"/>
                      <a:pt x="1257" y="2068"/>
                    </a:cubicBezTo>
                    <a:lnTo>
                      <a:pt x="1257" y="2068"/>
                    </a:lnTo>
                    <a:lnTo>
                      <a:pt x="1245" y="2105"/>
                    </a:lnTo>
                    <a:cubicBezTo>
                      <a:pt x="1249" y="2099"/>
                      <a:pt x="1264" y="2087"/>
                      <a:pt x="1271" y="2087"/>
                    </a:cubicBezTo>
                    <a:cubicBezTo>
                      <a:pt x="1272" y="2087"/>
                      <a:pt x="1272" y="2087"/>
                      <a:pt x="1273" y="2087"/>
                    </a:cubicBezTo>
                    <a:lnTo>
                      <a:pt x="1245" y="2131"/>
                    </a:lnTo>
                    <a:cubicBezTo>
                      <a:pt x="1251" y="2125"/>
                      <a:pt x="1257" y="2122"/>
                      <a:pt x="1261" y="2122"/>
                    </a:cubicBezTo>
                    <a:cubicBezTo>
                      <a:pt x="1281" y="2122"/>
                      <a:pt x="1290" y="2163"/>
                      <a:pt x="1309" y="2163"/>
                    </a:cubicBezTo>
                    <a:cubicBezTo>
                      <a:pt x="1312" y="2163"/>
                      <a:pt x="1314" y="2163"/>
                      <a:pt x="1317" y="2161"/>
                    </a:cubicBezTo>
                    <a:cubicBezTo>
                      <a:pt x="1264" y="2152"/>
                      <a:pt x="1315" y="2115"/>
                      <a:pt x="1298" y="2082"/>
                    </a:cubicBezTo>
                    <a:cubicBezTo>
                      <a:pt x="1307" y="2077"/>
                      <a:pt x="1314" y="2075"/>
                      <a:pt x="1319" y="2075"/>
                    </a:cubicBezTo>
                    <a:cubicBezTo>
                      <a:pt x="1358" y="2075"/>
                      <a:pt x="1326" y="2180"/>
                      <a:pt x="1386" y="2180"/>
                    </a:cubicBezTo>
                    <a:cubicBezTo>
                      <a:pt x="1387" y="2180"/>
                      <a:pt x="1388" y="2180"/>
                      <a:pt x="1390" y="2180"/>
                    </a:cubicBezTo>
                    <a:lnTo>
                      <a:pt x="1390" y="2180"/>
                    </a:lnTo>
                    <a:cubicBezTo>
                      <a:pt x="1390" y="2180"/>
                      <a:pt x="1390" y="2180"/>
                      <a:pt x="1390" y="2180"/>
                    </a:cubicBezTo>
                    <a:cubicBezTo>
                      <a:pt x="1390" y="2180"/>
                      <a:pt x="1391" y="2180"/>
                      <a:pt x="1391" y="2180"/>
                    </a:cubicBezTo>
                    <a:lnTo>
                      <a:pt x="1391" y="2180"/>
                    </a:lnTo>
                    <a:cubicBezTo>
                      <a:pt x="1391" y="2180"/>
                      <a:pt x="1390" y="2180"/>
                      <a:pt x="1390" y="2180"/>
                    </a:cubicBezTo>
                    <a:lnTo>
                      <a:pt x="1390" y="2180"/>
                    </a:lnTo>
                    <a:cubicBezTo>
                      <a:pt x="1378" y="2179"/>
                      <a:pt x="1357" y="2151"/>
                      <a:pt x="1375" y="2136"/>
                    </a:cubicBezTo>
                    <a:lnTo>
                      <a:pt x="1375" y="2136"/>
                    </a:lnTo>
                    <a:cubicBezTo>
                      <a:pt x="1391" y="2147"/>
                      <a:pt x="1403" y="2166"/>
                      <a:pt x="1410" y="2184"/>
                    </a:cubicBezTo>
                    <a:cubicBezTo>
                      <a:pt x="1458" y="2182"/>
                      <a:pt x="1407" y="2145"/>
                      <a:pt x="1431" y="2124"/>
                    </a:cubicBezTo>
                    <a:lnTo>
                      <a:pt x="1431" y="2124"/>
                    </a:lnTo>
                    <a:cubicBezTo>
                      <a:pt x="1433" y="2136"/>
                      <a:pt x="1436" y="2141"/>
                      <a:pt x="1439" y="2141"/>
                    </a:cubicBezTo>
                    <a:cubicBezTo>
                      <a:pt x="1449" y="2141"/>
                      <a:pt x="1462" y="2104"/>
                      <a:pt x="1477" y="2094"/>
                    </a:cubicBezTo>
                    <a:lnTo>
                      <a:pt x="1477" y="2094"/>
                    </a:lnTo>
                    <a:lnTo>
                      <a:pt x="1475" y="2133"/>
                    </a:lnTo>
                    <a:cubicBezTo>
                      <a:pt x="1481" y="2137"/>
                      <a:pt x="1486" y="2138"/>
                      <a:pt x="1490" y="2138"/>
                    </a:cubicBezTo>
                    <a:cubicBezTo>
                      <a:pt x="1515" y="2138"/>
                      <a:pt x="1505" y="2081"/>
                      <a:pt x="1525" y="2081"/>
                    </a:cubicBezTo>
                    <a:cubicBezTo>
                      <a:pt x="1529" y="2081"/>
                      <a:pt x="1534" y="2083"/>
                      <a:pt x="1540" y="2087"/>
                    </a:cubicBezTo>
                    <a:lnTo>
                      <a:pt x="1514" y="2140"/>
                    </a:lnTo>
                    <a:lnTo>
                      <a:pt x="1542" y="2126"/>
                    </a:lnTo>
                    <a:lnTo>
                      <a:pt x="1542" y="2126"/>
                    </a:lnTo>
                    <a:lnTo>
                      <a:pt x="1533" y="2170"/>
                    </a:lnTo>
                    <a:cubicBezTo>
                      <a:pt x="1548" y="2156"/>
                      <a:pt x="1557" y="2151"/>
                      <a:pt x="1567" y="2151"/>
                    </a:cubicBezTo>
                    <a:cubicBezTo>
                      <a:pt x="1575" y="2151"/>
                      <a:pt x="1584" y="2155"/>
                      <a:pt x="1598" y="2161"/>
                    </a:cubicBezTo>
                    <a:cubicBezTo>
                      <a:pt x="1593" y="2133"/>
                      <a:pt x="1602" y="2092"/>
                      <a:pt x="1628" y="2092"/>
                    </a:cubicBezTo>
                    <a:cubicBezTo>
                      <a:pt x="1639" y="2111"/>
                      <a:pt x="1625" y="2123"/>
                      <a:pt x="1638" y="2123"/>
                    </a:cubicBezTo>
                    <a:cubicBezTo>
                      <a:pt x="1641" y="2123"/>
                      <a:pt x="1645" y="2123"/>
                      <a:pt x="1651" y="2122"/>
                    </a:cubicBezTo>
                    <a:lnTo>
                      <a:pt x="1651" y="2122"/>
                    </a:lnTo>
                    <a:cubicBezTo>
                      <a:pt x="1646" y="2139"/>
                      <a:pt x="1641" y="2158"/>
                      <a:pt x="1633" y="2158"/>
                    </a:cubicBezTo>
                    <a:cubicBezTo>
                      <a:pt x="1630" y="2158"/>
                      <a:pt x="1625" y="2153"/>
                      <a:pt x="1621" y="2140"/>
                    </a:cubicBezTo>
                    <a:cubicBezTo>
                      <a:pt x="1618" y="2154"/>
                      <a:pt x="1611" y="2166"/>
                      <a:pt x="1611" y="2177"/>
                    </a:cubicBezTo>
                    <a:cubicBezTo>
                      <a:pt x="1618" y="2187"/>
                      <a:pt x="1626" y="2191"/>
                      <a:pt x="1635" y="2191"/>
                    </a:cubicBezTo>
                    <a:cubicBezTo>
                      <a:pt x="1648" y="2191"/>
                      <a:pt x="1661" y="2183"/>
                      <a:pt x="1669" y="2182"/>
                    </a:cubicBezTo>
                    <a:cubicBezTo>
                      <a:pt x="1662" y="2182"/>
                      <a:pt x="1658" y="2180"/>
                      <a:pt x="1655" y="2175"/>
                    </a:cubicBezTo>
                    <a:lnTo>
                      <a:pt x="1704" y="2119"/>
                    </a:lnTo>
                    <a:lnTo>
                      <a:pt x="1704" y="2119"/>
                    </a:lnTo>
                    <a:cubicBezTo>
                      <a:pt x="1709" y="2131"/>
                      <a:pt x="1709" y="2147"/>
                      <a:pt x="1700" y="2156"/>
                    </a:cubicBezTo>
                    <a:cubicBezTo>
                      <a:pt x="1711" y="2154"/>
                      <a:pt x="1716" y="2136"/>
                      <a:pt x="1730" y="2131"/>
                    </a:cubicBezTo>
                    <a:lnTo>
                      <a:pt x="1730" y="2131"/>
                    </a:lnTo>
                    <a:cubicBezTo>
                      <a:pt x="1727" y="2163"/>
                      <a:pt x="1730" y="2194"/>
                      <a:pt x="1713" y="2209"/>
                    </a:cubicBezTo>
                    <a:lnTo>
                      <a:pt x="1713" y="2209"/>
                    </a:lnTo>
                    <a:lnTo>
                      <a:pt x="1757" y="2173"/>
                    </a:lnTo>
                    <a:cubicBezTo>
                      <a:pt x="1760" y="2187"/>
                      <a:pt x="1785" y="2210"/>
                      <a:pt x="1778" y="2221"/>
                    </a:cubicBezTo>
                    <a:cubicBezTo>
                      <a:pt x="1781" y="2223"/>
                      <a:pt x="1784" y="2223"/>
                      <a:pt x="1786" y="2223"/>
                    </a:cubicBezTo>
                    <a:cubicBezTo>
                      <a:pt x="1811" y="2223"/>
                      <a:pt x="1835" y="2172"/>
                      <a:pt x="1863" y="2172"/>
                    </a:cubicBezTo>
                    <a:cubicBezTo>
                      <a:pt x="1867" y="2172"/>
                      <a:pt x="1872" y="2173"/>
                      <a:pt x="1876" y="2175"/>
                    </a:cubicBezTo>
                    <a:cubicBezTo>
                      <a:pt x="1878" y="2168"/>
                      <a:pt x="1883" y="2161"/>
                      <a:pt x="1887" y="2156"/>
                    </a:cubicBezTo>
                    <a:cubicBezTo>
                      <a:pt x="1907" y="2158"/>
                      <a:pt x="1927" y="2169"/>
                      <a:pt x="1947" y="2169"/>
                    </a:cubicBezTo>
                    <a:cubicBezTo>
                      <a:pt x="1961" y="2169"/>
                      <a:pt x="1974" y="2163"/>
                      <a:pt x="1987" y="2143"/>
                    </a:cubicBezTo>
                    <a:lnTo>
                      <a:pt x="2019" y="2194"/>
                    </a:lnTo>
                    <a:cubicBezTo>
                      <a:pt x="2047" y="2177"/>
                      <a:pt x="1975" y="2131"/>
                      <a:pt x="2019" y="2101"/>
                    </a:cubicBezTo>
                    <a:cubicBezTo>
                      <a:pt x="2024" y="2097"/>
                      <a:pt x="2028" y="2095"/>
                      <a:pt x="2031" y="2095"/>
                    </a:cubicBezTo>
                    <a:cubicBezTo>
                      <a:pt x="2049" y="2095"/>
                      <a:pt x="2047" y="2147"/>
                      <a:pt x="2061" y="2156"/>
                    </a:cubicBezTo>
                    <a:cubicBezTo>
                      <a:pt x="2070" y="2133"/>
                      <a:pt x="2081" y="2088"/>
                      <a:pt x="2107" y="2088"/>
                    </a:cubicBezTo>
                    <a:cubicBezTo>
                      <a:pt x="2114" y="2088"/>
                      <a:pt x="2122" y="2091"/>
                      <a:pt x="2131" y="2098"/>
                    </a:cubicBezTo>
                    <a:cubicBezTo>
                      <a:pt x="2124" y="2112"/>
                      <a:pt x="2112" y="2105"/>
                      <a:pt x="2103" y="2112"/>
                    </a:cubicBezTo>
                    <a:lnTo>
                      <a:pt x="2138" y="2136"/>
                    </a:lnTo>
                    <a:cubicBezTo>
                      <a:pt x="2121" y="2194"/>
                      <a:pt x="2094" y="2182"/>
                      <a:pt x="2131" y="2217"/>
                    </a:cubicBezTo>
                    <a:cubicBezTo>
                      <a:pt x="2103" y="2115"/>
                      <a:pt x="2228" y="2180"/>
                      <a:pt x="2196" y="2075"/>
                    </a:cubicBezTo>
                    <a:lnTo>
                      <a:pt x="2196" y="2075"/>
                    </a:lnTo>
                    <a:lnTo>
                      <a:pt x="2219" y="2092"/>
                    </a:lnTo>
                    <a:cubicBezTo>
                      <a:pt x="2214" y="2092"/>
                      <a:pt x="2214" y="2098"/>
                      <a:pt x="2210" y="2098"/>
                    </a:cubicBezTo>
                    <a:cubicBezTo>
                      <a:pt x="2217" y="2104"/>
                      <a:pt x="2222" y="2106"/>
                      <a:pt x="2225" y="2106"/>
                    </a:cubicBezTo>
                    <a:cubicBezTo>
                      <a:pt x="2247" y="2106"/>
                      <a:pt x="2211" y="2017"/>
                      <a:pt x="2249" y="2017"/>
                    </a:cubicBezTo>
                    <a:cubicBezTo>
                      <a:pt x="2265" y="2020"/>
                      <a:pt x="2281" y="2031"/>
                      <a:pt x="2277" y="2047"/>
                    </a:cubicBezTo>
                    <a:lnTo>
                      <a:pt x="2295" y="2010"/>
                    </a:lnTo>
                    <a:cubicBezTo>
                      <a:pt x="2303" y="2010"/>
                      <a:pt x="2309" y="2022"/>
                      <a:pt x="2306" y="2027"/>
                    </a:cubicBezTo>
                    <a:lnTo>
                      <a:pt x="2306" y="2027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4" y="2003"/>
                      <a:pt x="2344" y="2004"/>
                      <a:pt x="2344" y="2006"/>
                    </a:cubicBezTo>
                    <a:lnTo>
                      <a:pt x="2344" y="2001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2" y="1982"/>
                      <a:pt x="2344" y="1963"/>
                      <a:pt x="2344" y="1943"/>
                    </a:cubicBezTo>
                    <a:cubicBezTo>
                      <a:pt x="2363" y="1952"/>
                      <a:pt x="2344" y="1957"/>
                      <a:pt x="2353" y="1966"/>
                    </a:cubicBezTo>
                    <a:lnTo>
                      <a:pt x="2365" y="1932"/>
                    </a:lnTo>
                    <a:lnTo>
                      <a:pt x="2365" y="1932"/>
                    </a:lnTo>
                    <a:cubicBezTo>
                      <a:pt x="2388" y="1952"/>
                      <a:pt x="2383" y="1987"/>
                      <a:pt x="2363" y="1990"/>
                    </a:cubicBezTo>
                    <a:cubicBezTo>
                      <a:pt x="2384" y="2013"/>
                      <a:pt x="2394" y="2021"/>
                      <a:pt x="2399" y="2021"/>
                    </a:cubicBezTo>
                    <a:cubicBezTo>
                      <a:pt x="2410" y="2021"/>
                      <a:pt x="2398" y="1982"/>
                      <a:pt x="2428" y="1982"/>
                    </a:cubicBezTo>
                    <a:cubicBezTo>
                      <a:pt x="2434" y="1982"/>
                      <a:pt x="2441" y="1984"/>
                      <a:pt x="2451" y="1987"/>
                    </a:cubicBezTo>
                    <a:lnTo>
                      <a:pt x="2434" y="2013"/>
                    </a:lnTo>
                    <a:cubicBezTo>
                      <a:pt x="2460" y="2037"/>
                      <a:pt x="2474" y="2039"/>
                      <a:pt x="2489" y="2039"/>
                    </a:cubicBezTo>
                    <a:cubicBezTo>
                      <a:pt x="2493" y="2039"/>
                      <a:pt x="2496" y="2039"/>
                      <a:pt x="2500" y="2039"/>
                    </a:cubicBezTo>
                    <a:cubicBezTo>
                      <a:pt x="2510" y="2039"/>
                      <a:pt x="2521" y="2040"/>
                      <a:pt x="2536" y="2045"/>
                    </a:cubicBezTo>
                    <a:cubicBezTo>
                      <a:pt x="2518" y="2034"/>
                      <a:pt x="2430" y="1992"/>
                      <a:pt x="2444" y="1955"/>
                    </a:cubicBezTo>
                    <a:lnTo>
                      <a:pt x="2444" y="1955"/>
                    </a:lnTo>
                    <a:cubicBezTo>
                      <a:pt x="2446" y="1955"/>
                      <a:pt x="2448" y="1955"/>
                      <a:pt x="2450" y="1955"/>
                    </a:cubicBezTo>
                    <a:cubicBezTo>
                      <a:pt x="2459" y="1955"/>
                      <a:pt x="2467" y="1950"/>
                      <a:pt x="2469" y="1929"/>
                    </a:cubicBezTo>
                    <a:cubicBezTo>
                      <a:pt x="2478" y="1943"/>
                      <a:pt x="2485" y="1948"/>
                      <a:pt x="2491" y="1948"/>
                    </a:cubicBezTo>
                    <a:cubicBezTo>
                      <a:pt x="2498" y="1948"/>
                      <a:pt x="2504" y="1940"/>
                      <a:pt x="2513" y="1934"/>
                    </a:cubicBezTo>
                    <a:lnTo>
                      <a:pt x="2543" y="1978"/>
                    </a:lnTo>
                    <a:cubicBezTo>
                      <a:pt x="2553" y="1955"/>
                      <a:pt x="2536" y="1934"/>
                      <a:pt x="2534" y="1908"/>
                    </a:cubicBezTo>
                    <a:cubicBezTo>
                      <a:pt x="2537" y="1907"/>
                      <a:pt x="2540" y="1907"/>
                      <a:pt x="2543" y="1907"/>
                    </a:cubicBezTo>
                    <a:cubicBezTo>
                      <a:pt x="2564" y="1907"/>
                      <a:pt x="2588" y="1932"/>
                      <a:pt x="2611" y="1952"/>
                    </a:cubicBezTo>
                    <a:cubicBezTo>
                      <a:pt x="2648" y="1936"/>
                      <a:pt x="2548" y="1915"/>
                      <a:pt x="2580" y="1883"/>
                    </a:cubicBezTo>
                    <a:cubicBezTo>
                      <a:pt x="2620" y="1881"/>
                      <a:pt x="2624" y="1850"/>
                      <a:pt x="2631" y="1804"/>
                    </a:cubicBezTo>
                    <a:cubicBezTo>
                      <a:pt x="2662" y="1804"/>
                      <a:pt x="2650" y="1832"/>
                      <a:pt x="2666" y="1837"/>
                    </a:cubicBezTo>
                    <a:lnTo>
                      <a:pt x="2655" y="1795"/>
                    </a:lnTo>
                    <a:cubicBezTo>
                      <a:pt x="2655" y="1795"/>
                      <a:pt x="2656" y="1794"/>
                      <a:pt x="2656" y="1794"/>
                    </a:cubicBezTo>
                    <a:cubicBezTo>
                      <a:pt x="2661" y="1794"/>
                      <a:pt x="2666" y="1802"/>
                      <a:pt x="2669" y="1809"/>
                    </a:cubicBezTo>
                    <a:cubicBezTo>
                      <a:pt x="2671" y="1786"/>
                      <a:pt x="2636" y="1769"/>
                      <a:pt x="2643" y="1741"/>
                    </a:cubicBezTo>
                    <a:cubicBezTo>
                      <a:pt x="2633" y="1730"/>
                      <a:pt x="2637" y="1727"/>
                      <a:pt x="2646" y="1727"/>
                    </a:cubicBezTo>
                    <a:cubicBezTo>
                      <a:pt x="2658" y="1727"/>
                      <a:pt x="2678" y="1731"/>
                      <a:pt x="2695" y="1731"/>
                    </a:cubicBezTo>
                    <a:cubicBezTo>
                      <a:pt x="2713" y="1731"/>
                      <a:pt x="2727" y="1725"/>
                      <a:pt x="2717" y="1700"/>
                    </a:cubicBezTo>
                    <a:lnTo>
                      <a:pt x="2717" y="1700"/>
                    </a:lnTo>
                    <a:cubicBezTo>
                      <a:pt x="2733" y="1704"/>
                      <a:pt x="2740" y="1725"/>
                      <a:pt x="2757" y="1737"/>
                    </a:cubicBezTo>
                    <a:cubicBezTo>
                      <a:pt x="2759" y="1697"/>
                      <a:pt x="2752" y="1660"/>
                      <a:pt x="2736" y="1628"/>
                    </a:cubicBezTo>
                    <a:lnTo>
                      <a:pt x="2782" y="1628"/>
                    </a:lnTo>
                    <a:cubicBezTo>
                      <a:pt x="2736" y="1619"/>
                      <a:pt x="2717" y="1570"/>
                      <a:pt x="2699" y="1533"/>
                    </a:cubicBezTo>
                    <a:cubicBezTo>
                      <a:pt x="2678" y="1526"/>
                      <a:pt x="2662" y="1521"/>
                      <a:pt x="2652" y="1519"/>
                    </a:cubicBezTo>
                    <a:lnTo>
                      <a:pt x="2650" y="1477"/>
                    </a:lnTo>
                    <a:lnTo>
                      <a:pt x="2650" y="1477"/>
                    </a:lnTo>
                    <a:cubicBezTo>
                      <a:pt x="2664" y="1484"/>
                      <a:pt x="2678" y="1496"/>
                      <a:pt x="2687" y="1510"/>
                    </a:cubicBezTo>
                    <a:cubicBezTo>
                      <a:pt x="2685" y="1505"/>
                      <a:pt x="2682" y="1500"/>
                      <a:pt x="2680" y="1498"/>
                    </a:cubicBezTo>
                    <a:lnTo>
                      <a:pt x="2680" y="1498"/>
                    </a:lnTo>
                    <a:cubicBezTo>
                      <a:pt x="2708" y="1503"/>
                      <a:pt x="2731" y="1521"/>
                      <a:pt x="2745" y="1544"/>
                    </a:cubicBezTo>
                    <a:cubicBezTo>
                      <a:pt x="2733" y="1542"/>
                      <a:pt x="2722" y="1540"/>
                      <a:pt x="2710" y="1535"/>
                    </a:cubicBezTo>
                    <a:lnTo>
                      <a:pt x="2710" y="1535"/>
                    </a:lnTo>
                    <a:cubicBezTo>
                      <a:pt x="2731" y="1561"/>
                      <a:pt x="2754" y="1584"/>
                      <a:pt x="2780" y="1605"/>
                    </a:cubicBezTo>
                    <a:cubicBezTo>
                      <a:pt x="2777" y="1600"/>
                      <a:pt x="2777" y="1593"/>
                      <a:pt x="2777" y="1586"/>
                    </a:cubicBezTo>
                    <a:lnTo>
                      <a:pt x="2777" y="1586"/>
                    </a:lnTo>
                    <a:cubicBezTo>
                      <a:pt x="2782" y="1593"/>
                      <a:pt x="2787" y="1598"/>
                      <a:pt x="2794" y="1602"/>
                    </a:cubicBezTo>
                    <a:cubicBezTo>
                      <a:pt x="2794" y="1603"/>
                      <a:pt x="2794" y="1603"/>
                      <a:pt x="2795" y="1603"/>
                    </a:cubicBezTo>
                    <a:cubicBezTo>
                      <a:pt x="2797" y="1603"/>
                      <a:pt x="2791" y="1592"/>
                      <a:pt x="2784" y="1582"/>
                    </a:cubicBezTo>
                    <a:lnTo>
                      <a:pt x="2784" y="1582"/>
                    </a:lnTo>
                    <a:lnTo>
                      <a:pt x="2838" y="1609"/>
                    </a:lnTo>
                    <a:lnTo>
                      <a:pt x="2819" y="1593"/>
                    </a:lnTo>
                    <a:lnTo>
                      <a:pt x="2880" y="1575"/>
                    </a:lnTo>
                    <a:cubicBezTo>
                      <a:pt x="2852" y="1512"/>
                      <a:pt x="2791" y="1445"/>
                      <a:pt x="2796" y="1391"/>
                    </a:cubicBezTo>
                    <a:lnTo>
                      <a:pt x="2796" y="1391"/>
                    </a:lnTo>
                    <a:cubicBezTo>
                      <a:pt x="2829" y="1424"/>
                      <a:pt x="2856" y="1429"/>
                      <a:pt x="2903" y="1454"/>
                    </a:cubicBezTo>
                    <a:cubicBezTo>
                      <a:pt x="2896" y="1452"/>
                      <a:pt x="2891" y="1451"/>
                      <a:pt x="2887" y="1451"/>
                    </a:cubicBezTo>
                    <a:cubicBezTo>
                      <a:pt x="2859" y="1451"/>
                      <a:pt x="2897" y="1499"/>
                      <a:pt x="2875" y="1516"/>
                    </a:cubicBezTo>
                    <a:lnTo>
                      <a:pt x="2875" y="1516"/>
                    </a:lnTo>
                    <a:cubicBezTo>
                      <a:pt x="2878" y="1515"/>
                      <a:pt x="2880" y="1514"/>
                      <a:pt x="2883" y="1514"/>
                    </a:cubicBezTo>
                    <a:cubicBezTo>
                      <a:pt x="2895" y="1514"/>
                      <a:pt x="2908" y="1525"/>
                      <a:pt x="2912" y="1531"/>
                    </a:cubicBezTo>
                    <a:cubicBezTo>
                      <a:pt x="2912" y="1531"/>
                      <a:pt x="2907" y="1514"/>
                      <a:pt x="2905" y="1498"/>
                    </a:cubicBezTo>
                    <a:cubicBezTo>
                      <a:pt x="2903" y="1480"/>
                      <a:pt x="2896" y="1463"/>
                      <a:pt x="2896" y="1463"/>
                    </a:cubicBezTo>
                    <a:lnTo>
                      <a:pt x="2896" y="1463"/>
                    </a:lnTo>
                    <a:cubicBezTo>
                      <a:pt x="2911" y="1472"/>
                      <a:pt x="2920" y="1475"/>
                      <a:pt x="2927" y="1475"/>
                    </a:cubicBezTo>
                    <a:cubicBezTo>
                      <a:pt x="2935" y="1475"/>
                      <a:pt x="2940" y="1470"/>
                      <a:pt x="2954" y="1466"/>
                    </a:cubicBezTo>
                    <a:cubicBezTo>
                      <a:pt x="2873" y="1438"/>
                      <a:pt x="2926" y="1403"/>
                      <a:pt x="2910" y="1375"/>
                    </a:cubicBezTo>
                    <a:lnTo>
                      <a:pt x="2910" y="1375"/>
                    </a:lnTo>
                    <a:cubicBezTo>
                      <a:pt x="2935" y="1387"/>
                      <a:pt x="2961" y="1401"/>
                      <a:pt x="2942" y="1422"/>
                    </a:cubicBezTo>
                    <a:cubicBezTo>
                      <a:pt x="3014" y="1419"/>
                      <a:pt x="2868" y="1350"/>
                      <a:pt x="2928" y="1347"/>
                    </a:cubicBezTo>
                    <a:lnTo>
                      <a:pt x="2928" y="1347"/>
                    </a:lnTo>
                    <a:cubicBezTo>
                      <a:pt x="2928" y="1354"/>
                      <a:pt x="2921" y="1354"/>
                      <a:pt x="2935" y="1361"/>
                    </a:cubicBezTo>
                    <a:cubicBezTo>
                      <a:pt x="2921" y="1345"/>
                      <a:pt x="2937" y="1328"/>
                      <a:pt x="2954" y="1328"/>
                    </a:cubicBezTo>
                    <a:cubicBezTo>
                      <a:pt x="2959" y="1328"/>
                      <a:pt x="2965" y="1330"/>
                      <a:pt x="2970" y="1333"/>
                    </a:cubicBezTo>
                    <a:lnTo>
                      <a:pt x="2968" y="1338"/>
                    </a:lnTo>
                    <a:cubicBezTo>
                      <a:pt x="2993" y="1308"/>
                      <a:pt x="3016" y="1227"/>
                      <a:pt x="2949" y="1199"/>
                    </a:cubicBezTo>
                    <a:lnTo>
                      <a:pt x="2949" y="1199"/>
                    </a:lnTo>
                    <a:cubicBezTo>
                      <a:pt x="2956" y="1201"/>
                      <a:pt x="3028" y="1231"/>
                      <a:pt x="3042" y="1238"/>
                    </a:cubicBezTo>
                    <a:cubicBezTo>
                      <a:pt x="3042" y="1238"/>
                      <a:pt x="2991" y="1201"/>
                      <a:pt x="2937" y="1169"/>
                    </a:cubicBezTo>
                    <a:cubicBezTo>
                      <a:pt x="2886" y="1134"/>
                      <a:pt x="2833" y="1104"/>
                      <a:pt x="2833" y="1104"/>
                    </a:cubicBezTo>
                    <a:lnTo>
                      <a:pt x="2833" y="1104"/>
                    </a:lnTo>
                    <a:cubicBezTo>
                      <a:pt x="2891" y="1127"/>
                      <a:pt x="3039" y="1143"/>
                      <a:pt x="3063" y="1185"/>
                    </a:cubicBezTo>
                    <a:cubicBezTo>
                      <a:pt x="3074" y="1178"/>
                      <a:pt x="3088" y="1169"/>
                      <a:pt x="3072" y="1143"/>
                    </a:cubicBezTo>
                    <a:lnTo>
                      <a:pt x="3072" y="1143"/>
                    </a:lnTo>
                    <a:cubicBezTo>
                      <a:pt x="3070" y="1144"/>
                      <a:pt x="3067" y="1144"/>
                      <a:pt x="3063" y="1144"/>
                    </a:cubicBezTo>
                    <a:cubicBezTo>
                      <a:pt x="3039" y="1144"/>
                      <a:pt x="2981" y="1135"/>
                      <a:pt x="2979" y="1125"/>
                    </a:cubicBezTo>
                    <a:cubicBezTo>
                      <a:pt x="3050" y="1120"/>
                      <a:pt x="3020" y="1120"/>
                      <a:pt x="3080" y="1105"/>
                    </a:cubicBezTo>
                    <a:lnTo>
                      <a:pt x="3080" y="1105"/>
                    </a:lnTo>
                    <a:cubicBezTo>
                      <a:pt x="3079" y="1105"/>
                      <a:pt x="3078" y="1105"/>
                      <a:pt x="3077" y="1105"/>
                    </a:cubicBezTo>
                    <a:cubicBezTo>
                      <a:pt x="3051" y="1105"/>
                      <a:pt x="2978" y="1077"/>
                      <a:pt x="2984" y="1065"/>
                    </a:cubicBezTo>
                    <a:lnTo>
                      <a:pt x="2984" y="1065"/>
                    </a:lnTo>
                    <a:cubicBezTo>
                      <a:pt x="3019" y="1072"/>
                      <a:pt x="3051" y="1081"/>
                      <a:pt x="3086" y="1090"/>
                    </a:cubicBezTo>
                    <a:cubicBezTo>
                      <a:pt x="3086" y="1090"/>
                      <a:pt x="3065" y="1076"/>
                      <a:pt x="3044" y="1062"/>
                    </a:cubicBezTo>
                    <a:lnTo>
                      <a:pt x="3002" y="1036"/>
                    </a:lnTo>
                    <a:lnTo>
                      <a:pt x="3002" y="1036"/>
                    </a:lnTo>
                    <a:cubicBezTo>
                      <a:pt x="3016" y="1043"/>
                      <a:pt x="3051" y="1048"/>
                      <a:pt x="3081" y="1048"/>
                    </a:cubicBezTo>
                    <a:cubicBezTo>
                      <a:pt x="3091" y="1048"/>
                      <a:pt x="3101" y="1047"/>
                      <a:pt x="3109" y="1046"/>
                    </a:cubicBezTo>
                    <a:cubicBezTo>
                      <a:pt x="3088" y="1046"/>
                      <a:pt x="3116" y="1016"/>
                      <a:pt x="3109" y="1004"/>
                    </a:cubicBezTo>
                    <a:lnTo>
                      <a:pt x="3109" y="1004"/>
                    </a:lnTo>
                    <a:lnTo>
                      <a:pt x="3084" y="1016"/>
                    </a:lnTo>
                    <a:cubicBezTo>
                      <a:pt x="3104" y="976"/>
                      <a:pt x="2958" y="953"/>
                      <a:pt x="2970" y="916"/>
                    </a:cubicBezTo>
                    <a:lnTo>
                      <a:pt x="2970" y="916"/>
                    </a:lnTo>
                    <a:cubicBezTo>
                      <a:pt x="2983" y="921"/>
                      <a:pt x="3033" y="933"/>
                      <a:pt x="3068" y="933"/>
                    </a:cubicBezTo>
                    <a:cubicBezTo>
                      <a:pt x="3084" y="933"/>
                      <a:pt x="3098" y="931"/>
                      <a:pt x="3102" y="923"/>
                    </a:cubicBezTo>
                    <a:cubicBezTo>
                      <a:pt x="3056" y="907"/>
                      <a:pt x="2875" y="856"/>
                      <a:pt x="2840" y="823"/>
                    </a:cubicBezTo>
                    <a:lnTo>
                      <a:pt x="2868" y="819"/>
                    </a:lnTo>
                    <a:lnTo>
                      <a:pt x="2840" y="791"/>
                    </a:lnTo>
                    <a:lnTo>
                      <a:pt x="2840" y="791"/>
                    </a:lnTo>
                    <a:cubicBezTo>
                      <a:pt x="2937" y="819"/>
                      <a:pt x="3030" y="856"/>
                      <a:pt x="3118" y="905"/>
                    </a:cubicBezTo>
                    <a:cubicBezTo>
                      <a:pt x="3144" y="891"/>
                      <a:pt x="3153" y="905"/>
                      <a:pt x="3153" y="879"/>
                    </a:cubicBezTo>
                    <a:cubicBezTo>
                      <a:pt x="3156" y="878"/>
                      <a:pt x="3160" y="877"/>
                      <a:pt x="3163" y="877"/>
                    </a:cubicBezTo>
                    <a:cubicBezTo>
                      <a:pt x="3177" y="877"/>
                      <a:pt x="3190" y="887"/>
                      <a:pt x="3190" y="902"/>
                    </a:cubicBezTo>
                    <a:lnTo>
                      <a:pt x="3213" y="844"/>
                    </a:lnTo>
                    <a:cubicBezTo>
                      <a:pt x="3155" y="844"/>
                      <a:pt x="3160" y="796"/>
                      <a:pt x="3111" y="796"/>
                    </a:cubicBezTo>
                    <a:lnTo>
                      <a:pt x="3141" y="828"/>
                    </a:lnTo>
                    <a:lnTo>
                      <a:pt x="3167" y="863"/>
                    </a:lnTo>
                    <a:cubicBezTo>
                      <a:pt x="3109" y="861"/>
                      <a:pt x="3009" y="817"/>
                      <a:pt x="3023" y="779"/>
                    </a:cubicBezTo>
                    <a:cubicBezTo>
                      <a:pt x="3027" y="778"/>
                      <a:pt x="3033" y="777"/>
                      <a:pt x="3041" y="777"/>
                    </a:cubicBezTo>
                    <a:cubicBezTo>
                      <a:pt x="3072" y="777"/>
                      <a:pt x="3127" y="791"/>
                      <a:pt x="3144" y="791"/>
                    </a:cubicBezTo>
                    <a:cubicBezTo>
                      <a:pt x="3123" y="784"/>
                      <a:pt x="3107" y="752"/>
                      <a:pt x="3121" y="747"/>
                    </a:cubicBezTo>
                    <a:lnTo>
                      <a:pt x="3121" y="747"/>
                    </a:lnTo>
                    <a:lnTo>
                      <a:pt x="3151" y="766"/>
                    </a:lnTo>
                    <a:cubicBezTo>
                      <a:pt x="3172" y="742"/>
                      <a:pt x="3074" y="728"/>
                      <a:pt x="3128" y="701"/>
                    </a:cubicBezTo>
                    <a:cubicBezTo>
                      <a:pt x="3132" y="689"/>
                      <a:pt x="3202" y="668"/>
                      <a:pt x="3167" y="668"/>
                    </a:cubicBezTo>
                    <a:cubicBezTo>
                      <a:pt x="3084" y="683"/>
                      <a:pt x="3000" y="690"/>
                      <a:pt x="2917" y="690"/>
                    </a:cubicBezTo>
                    <a:cubicBezTo>
                      <a:pt x="2896" y="690"/>
                      <a:pt x="2875" y="690"/>
                      <a:pt x="2854" y="689"/>
                    </a:cubicBezTo>
                    <a:cubicBezTo>
                      <a:pt x="2882" y="666"/>
                      <a:pt x="2912" y="647"/>
                      <a:pt x="2944" y="631"/>
                    </a:cubicBezTo>
                    <a:cubicBezTo>
                      <a:pt x="2956" y="627"/>
                      <a:pt x="2969" y="625"/>
                      <a:pt x="2982" y="625"/>
                    </a:cubicBezTo>
                    <a:cubicBezTo>
                      <a:pt x="3015" y="625"/>
                      <a:pt x="3053" y="635"/>
                      <a:pt x="3083" y="635"/>
                    </a:cubicBezTo>
                    <a:cubicBezTo>
                      <a:pt x="3092" y="635"/>
                      <a:pt x="3101" y="634"/>
                      <a:pt x="3109" y="631"/>
                    </a:cubicBezTo>
                    <a:cubicBezTo>
                      <a:pt x="3095" y="629"/>
                      <a:pt x="3081" y="626"/>
                      <a:pt x="3067" y="619"/>
                    </a:cubicBezTo>
                    <a:cubicBezTo>
                      <a:pt x="3081" y="610"/>
                      <a:pt x="3116" y="619"/>
                      <a:pt x="3107" y="601"/>
                    </a:cubicBezTo>
                    <a:cubicBezTo>
                      <a:pt x="3067" y="601"/>
                      <a:pt x="3082" y="581"/>
                      <a:pt x="3079" y="581"/>
                    </a:cubicBezTo>
                    <a:cubicBezTo>
                      <a:pt x="3078" y="581"/>
                      <a:pt x="3073" y="585"/>
                      <a:pt x="3058" y="596"/>
                    </a:cubicBezTo>
                    <a:cubicBezTo>
                      <a:pt x="3039" y="578"/>
                      <a:pt x="3067" y="573"/>
                      <a:pt x="3063" y="550"/>
                    </a:cubicBezTo>
                    <a:lnTo>
                      <a:pt x="3063" y="550"/>
                    </a:lnTo>
                    <a:cubicBezTo>
                      <a:pt x="3050" y="552"/>
                      <a:pt x="3038" y="552"/>
                      <a:pt x="3025" y="552"/>
                    </a:cubicBezTo>
                    <a:cubicBezTo>
                      <a:pt x="2987" y="552"/>
                      <a:pt x="2949" y="544"/>
                      <a:pt x="2914" y="527"/>
                    </a:cubicBezTo>
                    <a:cubicBezTo>
                      <a:pt x="2931" y="527"/>
                      <a:pt x="2944" y="522"/>
                      <a:pt x="2956" y="517"/>
                    </a:cubicBezTo>
                    <a:cubicBezTo>
                      <a:pt x="2956" y="478"/>
                      <a:pt x="2977" y="453"/>
                      <a:pt x="2970" y="418"/>
                    </a:cubicBezTo>
                    <a:cubicBezTo>
                      <a:pt x="2983" y="411"/>
                      <a:pt x="2993" y="392"/>
                      <a:pt x="3014" y="392"/>
                    </a:cubicBezTo>
                    <a:cubicBezTo>
                      <a:pt x="3016" y="392"/>
                      <a:pt x="3019" y="392"/>
                      <a:pt x="3021" y="392"/>
                    </a:cubicBezTo>
                    <a:cubicBezTo>
                      <a:pt x="3012" y="388"/>
                      <a:pt x="2991" y="388"/>
                      <a:pt x="2986" y="378"/>
                    </a:cubicBezTo>
                    <a:cubicBezTo>
                      <a:pt x="2997" y="371"/>
                      <a:pt x="3003" y="368"/>
                      <a:pt x="3007" y="368"/>
                    </a:cubicBezTo>
                    <a:cubicBezTo>
                      <a:pt x="3017" y="368"/>
                      <a:pt x="3016" y="380"/>
                      <a:pt x="3029" y="380"/>
                    </a:cubicBezTo>
                    <a:cubicBezTo>
                      <a:pt x="3035" y="380"/>
                      <a:pt x="3043" y="378"/>
                      <a:pt x="3056" y="371"/>
                    </a:cubicBezTo>
                    <a:lnTo>
                      <a:pt x="3056" y="371"/>
                    </a:lnTo>
                    <a:cubicBezTo>
                      <a:pt x="3051" y="372"/>
                      <a:pt x="3047" y="373"/>
                      <a:pt x="3043" y="373"/>
                    </a:cubicBezTo>
                    <a:cubicBezTo>
                      <a:pt x="3016" y="373"/>
                      <a:pt x="2999" y="354"/>
                      <a:pt x="2979" y="344"/>
                    </a:cubicBezTo>
                    <a:lnTo>
                      <a:pt x="2979" y="344"/>
                    </a:lnTo>
                    <a:cubicBezTo>
                      <a:pt x="2931" y="357"/>
                      <a:pt x="2977" y="381"/>
                      <a:pt x="3002" y="390"/>
                    </a:cubicBezTo>
                    <a:cubicBezTo>
                      <a:pt x="2982" y="394"/>
                      <a:pt x="2960" y="396"/>
                      <a:pt x="2940" y="396"/>
                    </a:cubicBezTo>
                    <a:cubicBezTo>
                      <a:pt x="2887" y="396"/>
                      <a:pt x="2838" y="383"/>
                      <a:pt x="2808" y="360"/>
                    </a:cubicBezTo>
                    <a:cubicBezTo>
                      <a:pt x="2782" y="330"/>
                      <a:pt x="2849" y="339"/>
                      <a:pt x="2838" y="334"/>
                    </a:cubicBezTo>
                    <a:cubicBezTo>
                      <a:pt x="2840" y="276"/>
                      <a:pt x="2706" y="306"/>
                      <a:pt x="2750" y="249"/>
                    </a:cubicBezTo>
                    <a:cubicBezTo>
                      <a:pt x="2791" y="223"/>
                      <a:pt x="2840" y="237"/>
                      <a:pt x="2873" y="228"/>
                    </a:cubicBezTo>
                    <a:lnTo>
                      <a:pt x="2873" y="228"/>
                    </a:lnTo>
                    <a:cubicBezTo>
                      <a:pt x="2891" y="251"/>
                      <a:pt x="2847" y="269"/>
                      <a:pt x="2854" y="286"/>
                    </a:cubicBezTo>
                    <a:lnTo>
                      <a:pt x="2870" y="262"/>
                    </a:lnTo>
                    <a:cubicBezTo>
                      <a:pt x="2886" y="267"/>
                      <a:pt x="2900" y="283"/>
                      <a:pt x="2889" y="293"/>
                    </a:cubicBezTo>
                    <a:cubicBezTo>
                      <a:pt x="2926" y="272"/>
                      <a:pt x="2882" y="198"/>
                      <a:pt x="2917" y="151"/>
                    </a:cubicBezTo>
                    <a:cubicBezTo>
                      <a:pt x="2904" y="148"/>
                      <a:pt x="2892" y="139"/>
                      <a:pt x="2879" y="139"/>
                    </a:cubicBezTo>
                    <a:cubicBezTo>
                      <a:pt x="2874" y="139"/>
                      <a:pt x="2870" y="140"/>
                      <a:pt x="2866" y="142"/>
                    </a:cubicBezTo>
                    <a:lnTo>
                      <a:pt x="2875" y="153"/>
                    </a:lnTo>
                    <a:cubicBezTo>
                      <a:pt x="2868" y="157"/>
                      <a:pt x="2862" y="158"/>
                      <a:pt x="2856" y="158"/>
                    </a:cubicBezTo>
                    <a:cubicBezTo>
                      <a:pt x="2838" y="158"/>
                      <a:pt x="2826" y="146"/>
                      <a:pt x="2816" y="146"/>
                    </a:cubicBezTo>
                    <a:cubicBezTo>
                      <a:pt x="2812" y="146"/>
                      <a:pt x="2809" y="147"/>
                      <a:pt x="2805" y="151"/>
                    </a:cubicBezTo>
                    <a:cubicBezTo>
                      <a:pt x="2777" y="135"/>
                      <a:pt x="2736" y="114"/>
                      <a:pt x="2754" y="84"/>
                    </a:cubicBezTo>
                    <a:lnTo>
                      <a:pt x="2803" y="78"/>
                    </a:lnTo>
                    <a:lnTo>
                      <a:pt x="2803" y="78"/>
                    </a:lnTo>
                    <a:cubicBezTo>
                      <a:pt x="2789" y="81"/>
                      <a:pt x="2779" y="99"/>
                      <a:pt x="2794" y="105"/>
                    </a:cubicBezTo>
                    <a:cubicBezTo>
                      <a:pt x="2771" y="93"/>
                      <a:pt x="2861" y="61"/>
                      <a:pt x="2794" y="49"/>
                    </a:cubicBezTo>
                    <a:lnTo>
                      <a:pt x="2794" y="49"/>
                    </a:lnTo>
                    <a:lnTo>
                      <a:pt x="2759" y="70"/>
                    </a:lnTo>
                    <a:cubicBezTo>
                      <a:pt x="2731" y="51"/>
                      <a:pt x="2675" y="26"/>
                      <a:pt x="2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2" name="Google Shape;3042;p34"/>
              <p:cNvSpPr/>
              <p:nvPr/>
            </p:nvSpPr>
            <p:spPr>
              <a:xfrm>
                <a:off x="754375" y="176235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7"/>
                      <a:pt x="12" y="10"/>
                      <a:pt x="19" y="10"/>
                    </a:cubicBezTo>
                    <a:cubicBezTo>
                      <a:pt x="12" y="7"/>
                      <a:pt x="5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3" name="Google Shape;3043;p34"/>
              <p:cNvSpPr/>
              <p:nvPr/>
            </p:nvSpPr>
            <p:spPr>
              <a:xfrm>
                <a:off x="731775" y="1776650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6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4" name="Google Shape;3044;p34"/>
              <p:cNvSpPr/>
              <p:nvPr/>
            </p:nvSpPr>
            <p:spPr>
              <a:xfrm>
                <a:off x="762500" y="1737725"/>
                <a:ext cx="5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7" y="5"/>
                      <a:pt x="10" y="9"/>
                      <a:pt x="0" y="12"/>
                    </a:cubicBezTo>
                    <a:cubicBezTo>
                      <a:pt x="12" y="12"/>
                      <a:pt x="19" y="7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5" name="Google Shape;3045;p34"/>
              <p:cNvSpPr/>
              <p:nvPr/>
            </p:nvSpPr>
            <p:spPr>
              <a:xfrm>
                <a:off x="750550" y="1723800"/>
                <a:ext cx="6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26" y="1"/>
                    </a:moveTo>
                    <a:cubicBezTo>
                      <a:pt x="20" y="1"/>
                      <a:pt x="12" y="3"/>
                      <a:pt x="6" y="3"/>
                    </a:cubicBezTo>
                    <a:cubicBezTo>
                      <a:pt x="4" y="3"/>
                      <a:pt x="2" y="2"/>
                      <a:pt x="1" y="1"/>
                    </a:cubicBezTo>
                    <a:lnTo>
                      <a:pt x="1" y="1"/>
                    </a:lnTo>
                    <a:lnTo>
                      <a:pt x="12" y="19"/>
                    </a:lnTo>
                    <a:cubicBezTo>
                      <a:pt x="10" y="10"/>
                      <a:pt x="19" y="5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6" name="Google Shape;3046;p34"/>
              <p:cNvSpPr/>
              <p:nvPr/>
            </p:nvSpPr>
            <p:spPr>
              <a:xfrm>
                <a:off x="756400" y="1719575"/>
                <a:ext cx="6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" extrusionOk="0">
                    <a:moveTo>
                      <a:pt x="1" y="1"/>
                    </a:moveTo>
                    <a:cubicBezTo>
                      <a:pt x="1" y="8"/>
                      <a:pt x="8" y="14"/>
                      <a:pt x="15" y="14"/>
                    </a:cubicBezTo>
                    <a:cubicBezTo>
                      <a:pt x="19" y="14"/>
                      <a:pt x="22" y="13"/>
                      <a:pt x="24" y="10"/>
                    </a:cubicBezTo>
                    <a:cubicBezTo>
                      <a:pt x="20" y="5"/>
                      <a:pt x="24" y="3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7" name="Google Shape;3047;p34"/>
              <p:cNvSpPr/>
              <p:nvPr/>
            </p:nvSpPr>
            <p:spPr>
              <a:xfrm>
                <a:off x="753300" y="17226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44" y="0"/>
                    </a:moveTo>
                    <a:lnTo>
                      <a:pt x="44" y="2"/>
                    </a:lnTo>
                    <a:cubicBezTo>
                      <a:pt x="38" y="2"/>
                      <a:pt x="34" y="2"/>
                      <a:pt x="30" y="2"/>
                    </a:cubicBezTo>
                    <a:cubicBezTo>
                      <a:pt x="1" y="2"/>
                      <a:pt x="13" y="16"/>
                      <a:pt x="28" y="28"/>
                    </a:cubicBezTo>
                    <a:cubicBezTo>
                      <a:pt x="60" y="26"/>
                      <a:pt x="48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8" name="Google Shape;3048;p34"/>
              <p:cNvSpPr/>
              <p:nvPr/>
            </p:nvSpPr>
            <p:spPr>
              <a:xfrm>
                <a:off x="753950" y="1722225"/>
                <a:ext cx="4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0" y="1"/>
                    </a:moveTo>
                    <a:cubicBezTo>
                      <a:pt x="1" y="1"/>
                      <a:pt x="11" y="7"/>
                      <a:pt x="15" y="13"/>
                    </a:cubicBezTo>
                    <a:cubicBezTo>
                      <a:pt x="15" y="8"/>
                      <a:pt x="15" y="3"/>
                      <a:pt x="15" y="1"/>
                    </a:cubicBezTo>
                    <a:cubicBezTo>
                      <a:pt x="13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49" name="Google Shape;3049;p34"/>
              <p:cNvSpPr/>
              <p:nvPr/>
            </p:nvSpPr>
            <p:spPr>
              <a:xfrm>
                <a:off x="750550" y="1726750"/>
                <a:ext cx="1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0" extrusionOk="0">
                    <a:moveTo>
                      <a:pt x="21" y="1"/>
                    </a:moveTo>
                    <a:cubicBezTo>
                      <a:pt x="1" y="1"/>
                      <a:pt x="38" y="19"/>
                      <a:pt x="54" y="19"/>
                    </a:cubicBezTo>
                    <a:cubicBezTo>
                      <a:pt x="61" y="19"/>
                      <a:pt x="64" y="16"/>
                      <a:pt x="56" y="6"/>
                    </a:cubicBezTo>
                    <a:cubicBezTo>
                      <a:pt x="59" y="3"/>
                      <a:pt x="53" y="2"/>
                      <a:pt x="46" y="2"/>
                    </a:cubicBezTo>
                    <a:cubicBezTo>
                      <a:pt x="39" y="2"/>
                      <a:pt x="32" y="3"/>
                      <a:pt x="28" y="3"/>
                    </a:cubicBezTo>
                    <a:cubicBezTo>
                      <a:pt x="24" y="3"/>
                      <a:pt x="22" y="2"/>
                      <a:pt x="26" y="1"/>
                    </a:cubicBez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0" name="Google Shape;3050;p34"/>
              <p:cNvSpPr/>
              <p:nvPr/>
            </p:nvSpPr>
            <p:spPr>
              <a:xfrm>
                <a:off x="755725" y="1723000"/>
                <a:ext cx="11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2" extrusionOk="0">
                    <a:moveTo>
                      <a:pt x="44" y="0"/>
                    </a:moveTo>
                    <a:lnTo>
                      <a:pt x="0" y="5"/>
                    </a:lnTo>
                    <a:lnTo>
                      <a:pt x="35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1" name="Google Shape;3051;p34"/>
              <p:cNvSpPr/>
              <p:nvPr/>
            </p:nvSpPr>
            <p:spPr>
              <a:xfrm>
                <a:off x="755825" y="1724850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8" y="0"/>
                    </a:moveTo>
                    <a:cubicBezTo>
                      <a:pt x="8" y="12"/>
                      <a:pt x="1" y="26"/>
                      <a:pt x="12" y="26"/>
                    </a:cubicBezTo>
                    <a:lnTo>
                      <a:pt x="22" y="5"/>
                    </a:lnTo>
                    <a:cubicBezTo>
                      <a:pt x="17" y="5"/>
                      <a:pt x="10" y="3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2" name="Google Shape;3052;p34"/>
              <p:cNvSpPr/>
              <p:nvPr/>
            </p:nvSpPr>
            <p:spPr>
              <a:xfrm>
                <a:off x="755825" y="1724450"/>
                <a:ext cx="2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1" y="0"/>
                    </a:moveTo>
                    <a:cubicBezTo>
                      <a:pt x="1" y="7"/>
                      <a:pt x="3" y="12"/>
                      <a:pt x="8" y="16"/>
                    </a:cubicBezTo>
                    <a:cubicBezTo>
                      <a:pt x="8" y="10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3" name="Google Shape;3053;p34"/>
              <p:cNvSpPr/>
              <p:nvPr/>
            </p:nvSpPr>
            <p:spPr>
              <a:xfrm>
                <a:off x="756875" y="172362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0" y="1"/>
                    </a:moveTo>
                    <a:lnTo>
                      <a:pt x="3" y="8"/>
                    </a:lnTo>
                    <a:lnTo>
                      <a:pt x="1" y="2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4" name="Google Shape;3054;p34"/>
              <p:cNvSpPr/>
              <p:nvPr/>
            </p:nvSpPr>
            <p:spPr>
              <a:xfrm>
                <a:off x="756700" y="1730850"/>
                <a:ext cx="9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23" extrusionOk="0">
                    <a:moveTo>
                      <a:pt x="12" y="0"/>
                    </a:moveTo>
                    <a:cubicBezTo>
                      <a:pt x="9" y="0"/>
                      <a:pt x="5" y="1"/>
                      <a:pt x="1" y="4"/>
                    </a:cubicBezTo>
                    <a:lnTo>
                      <a:pt x="17" y="22"/>
                    </a:lnTo>
                    <a:cubicBezTo>
                      <a:pt x="31" y="22"/>
                      <a:pt x="38" y="15"/>
                      <a:pt x="31" y="9"/>
                    </a:cubicBezTo>
                    <a:cubicBezTo>
                      <a:pt x="26" y="4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5" name="Google Shape;3055;p34"/>
              <p:cNvSpPr/>
              <p:nvPr/>
            </p:nvSpPr>
            <p:spPr>
              <a:xfrm>
                <a:off x="758500" y="1728850"/>
                <a:ext cx="1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5" extrusionOk="0">
                    <a:moveTo>
                      <a:pt x="31" y="0"/>
                    </a:moveTo>
                    <a:cubicBezTo>
                      <a:pt x="21" y="7"/>
                      <a:pt x="10" y="12"/>
                      <a:pt x="0" y="14"/>
                    </a:cubicBezTo>
                    <a:lnTo>
                      <a:pt x="51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6" name="Google Shape;3056;p34"/>
              <p:cNvSpPr/>
              <p:nvPr/>
            </p:nvSpPr>
            <p:spPr>
              <a:xfrm>
                <a:off x="759825" y="1730050"/>
                <a:ext cx="10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" extrusionOk="0">
                    <a:moveTo>
                      <a:pt x="12" y="0"/>
                    </a:moveTo>
                    <a:cubicBezTo>
                      <a:pt x="7" y="0"/>
                      <a:pt x="3" y="3"/>
                      <a:pt x="1" y="10"/>
                    </a:cubicBezTo>
                    <a:cubicBezTo>
                      <a:pt x="9" y="10"/>
                      <a:pt x="25" y="18"/>
                      <a:pt x="34" y="18"/>
                    </a:cubicBezTo>
                    <a:cubicBezTo>
                      <a:pt x="39" y="18"/>
                      <a:pt x="41" y="15"/>
                      <a:pt x="38" y="6"/>
                    </a:cubicBezTo>
                    <a:lnTo>
                      <a:pt x="38" y="6"/>
                    </a:lnTo>
                    <a:cubicBezTo>
                      <a:pt x="37" y="6"/>
                      <a:pt x="36" y="6"/>
                      <a:pt x="36" y="6"/>
                    </a:cubicBezTo>
                    <a:cubicBezTo>
                      <a:pt x="29" y="6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7" name="Google Shape;3057;p34"/>
              <p:cNvSpPr/>
              <p:nvPr/>
            </p:nvSpPr>
            <p:spPr>
              <a:xfrm>
                <a:off x="757275" y="17385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89" y="1"/>
                    </a:moveTo>
                    <a:lnTo>
                      <a:pt x="1" y="8"/>
                    </a:lnTo>
                    <a:lnTo>
                      <a:pt x="89" y="8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8" name="Google Shape;3058;p34"/>
              <p:cNvSpPr/>
              <p:nvPr/>
            </p:nvSpPr>
            <p:spPr>
              <a:xfrm>
                <a:off x="762550" y="1745850"/>
                <a:ext cx="22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7" extrusionOk="0">
                    <a:moveTo>
                      <a:pt x="34" y="0"/>
                    </a:moveTo>
                    <a:cubicBezTo>
                      <a:pt x="22" y="0"/>
                      <a:pt x="17" y="13"/>
                      <a:pt x="7" y="13"/>
                    </a:cubicBezTo>
                    <a:cubicBezTo>
                      <a:pt x="5" y="13"/>
                      <a:pt x="3" y="13"/>
                      <a:pt x="1" y="11"/>
                    </a:cubicBezTo>
                    <a:lnTo>
                      <a:pt x="1" y="11"/>
                    </a:lnTo>
                    <a:cubicBezTo>
                      <a:pt x="19" y="30"/>
                      <a:pt x="5" y="37"/>
                      <a:pt x="63" y="37"/>
                    </a:cubicBezTo>
                    <a:cubicBezTo>
                      <a:pt x="89" y="11"/>
                      <a:pt x="12" y="23"/>
                      <a:pt x="42" y="2"/>
                    </a:cubicBezTo>
                    <a:cubicBezTo>
                      <a:pt x="39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59" name="Google Shape;3059;p34"/>
              <p:cNvSpPr/>
              <p:nvPr/>
            </p:nvSpPr>
            <p:spPr>
              <a:xfrm>
                <a:off x="684375" y="176715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1"/>
                    </a:moveTo>
                    <a:lnTo>
                      <a:pt x="24" y="22"/>
                    </a:lnTo>
                    <a:lnTo>
                      <a:pt x="26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0" name="Google Shape;3060;p34"/>
              <p:cNvSpPr/>
              <p:nvPr/>
            </p:nvSpPr>
            <p:spPr>
              <a:xfrm>
                <a:off x="684150" y="1767900"/>
                <a:ext cx="6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48" extrusionOk="0">
                    <a:moveTo>
                      <a:pt x="0" y="1"/>
                    </a:moveTo>
                    <a:lnTo>
                      <a:pt x="7" y="47"/>
                    </a:lnTo>
                    <a:cubicBezTo>
                      <a:pt x="9" y="46"/>
                      <a:pt x="12" y="43"/>
                      <a:pt x="16" y="43"/>
                    </a:cubicBezTo>
                    <a:cubicBezTo>
                      <a:pt x="18" y="43"/>
                      <a:pt x="21" y="44"/>
                      <a:pt x="23" y="4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1" name="Google Shape;3061;p34"/>
              <p:cNvSpPr/>
              <p:nvPr/>
            </p:nvSpPr>
            <p:spPr>
              <a:xfrm>
                <a:off x="747825" y="1772150"/>
                <a:ext cx="7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11" y="0"/>
                    </a:moveTo>
                    <a:cubicBezTo>
                      <a:pt x="7" y="0"/>
                      <a:pt x="4" y="1"/>
                      <a:pt x="1" y="2"/>
                    </a:cubicBezTo>
                    <a:lnTo>
                      <a:pt x="31" y="19"/>
                    </a:lnTo>
                    <a:lnTo>
                      <a:pt x="24" y="7"/>
                    </a:lnTo>
                    <a:cubicBezTo>
                      <a:pt x="21" y="3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2" name="Google Shape;3062;p34"/>
              <p:cNvSpPr/>
              <p:nvPr/>
            </p:nvSpPr>
            <p:spPr>
              <a:xfrm>
                <a:off x="741100" y="17737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9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3" name="Google Shape;3063;p34"/>
              <p:cNvSpPr/>
              <p:nvPr/>
            </p:nvSpPr>
            <p:spPr>
              <a:xfrm>
                <a:off x="736150" y="1777250"/>
                <a:ext cx="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6" extrusionOk="0">
                    <a:moveTo>
                      <a:pt x="3" y="0"/>
                    </a:moveTo>
                    <a:cubicBezTo>
                      <a:pt x="0" y="0"/>
                      <a:pt x="1" y="6"/>
                      <a:pt x="7" y="26"/>
                    </a:cubicBezTo>
                    <a:cubicBezTo>
                      <a:pt x="14" y="26"/>
                      <a:pt x="21" y="19"/>
                      <a:pt x="28" y="16"/>
                    </a:cubicBezTo>
                    <a:lnTo>
                      <a:pt x="28" y="16"/>
                    </a:lnTo>
                    <a:cubicBezTo>
                      <a:pt x="28" y="16"/>
                      <a:pt x="28" y="16"/>
                      <a:pt x="29" y="16"/>
                    </a:cubicBezTo>
                    <a:cubicBezTo>
                      <a:pt x="31" y="16"/>
                      <a:pt x="33" y="15"/>
                      <a:pt x="34" y="14"/>
                    </a:cubicBezTo>
                    <a:cubicBezTo>
                      <a:pt x="32" y="14"/>
                      <a:pt x="30" y="15"/>
                      <a:pt x="28" y="16"/>
                    </a:cubicBezTo>
                    <a:lnTo>
                      <a:pt x="28" y="16"/>
                    </a:lnTo>
                    <a:cubicBezTo>
                      <a:pt x="17" y="15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4" name="Google Shape;3064;p34"/>
              <p:cNvSpPr/>
              <p:nvPr/>
            </p:nvSpPr>
            <p:spPr>
              <a:xfrm>
                <a:off x="530275" y="1642300"/>
                <a:ext cx="1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3" y="0"/>
                    </a:moveTo>
                    <a:cubicBezTo>
                      <a:pt x="2" y="0"/>
                      <a:pt x="1" y="4"/>
                      <a:pt x="0" y="11"/>
                    </a:cubicBezTo>
                    <a:lnTo>
                      <a:pt x="5" y="11"/>
                    </a:lnTo>
                    <a:cubicBezTo>
                      <a:pt x="4" y="4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5" name="Google Shape;3065;p34"/>
              <p:cNvSpPr/>
              <p:nvPr/>
            </p:nvSpPr>
            <p:spPr>
              <a:xfrm>
                <a:off x="520250" y="1654675"/>
                <a:ext cx="2487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76" extrusionOk="0">
                    <a:moveTo>
                      <a:pt x="801" y="0"/>
                    </a:moveTo>
                    <a:cubicBezTo>
                      <a:pt x="796" y="0"/>
                      <a:pt x="786" y="6"/>
                      <a:pt x="767" y="26"/>
                    </a:cubicBezTo>
                    <a:lnTo>
                      <a:pt x="758" y="70"/>
                    </a:lnTo>
                    <a:cubicBezTo>
                      <a:pt x="769" y="59"/>
                      <a:pt x="782" y="49"/>
                      <a:pt x="787" y="49"/>
                    </a:cubicBezTo>
                    <a:cubicBezTo>
                      <a:pt x="790" y="49"/>
                      <a:pt x="791" y="51"/>
                      <a:pt x="791" y="56"/>
                    </a:cubicBezTo>
                    <a:cubicBezTo>
                      <a:pt x="788" y="63"/>
                      <a:pt x="777" y="81"/>
                      <a:pt x="770" y="102"/>
                    </a:cubicBezTo>
                    <a:cubicBezTo>
                      <a:pt x="770" y="103"/>
                      <a:pt x="771" y="103"/>
                      <a:pt x="771" y="103"/>
                    </a:cubicBezTo>
                    <a:cubicBezTo>
                      <a:pt x="777" y="103"/>
                      <a:pt x="796" y="83"/>
                      <a:pt x="805" y="81"/>
                    </a:cubicBezTo>
                    <a:cubicBezTo>
                      <a:pt x="853" y="26"/>
                      <a:pt x="818" y="30"/>
                      <a:pt x="823" y="9"/>
                    </a:cubicBezTo>
                    <a:lnTo>
                      <a:pt x="823" y="9"/>
                    </a:lnTo>
                    <a:cubicBezTo>
                      <a:pt x="820" y="11"/>
                      <a:pt x="818" y="11"/>
                      <a:pt x="817" y="11"/>
                    </a:cubicBezTo>
                    <a:cubicBezTo>
                      <a:pt x="809" y="11"/>
                      <a:pt x="809" y="0"/>
                      <a:pt x="801" y="0"/>
                    </a:cubicBezTo>
                    <a:close/>
                    <a:moveTo>
                      <a:pt x="793" y="454"/>
                    </a:moveTo>
                    <a:lnTo>
                      <a:pt x="749" y="510"/>
                    </a:lnTo>
                    <a:lnTo>
                      <a:pt x="781" y="487"/>
                    </a:lnTo>
                    <a:lnTo>
                      <a:pt x="793" y="454"/>
                    </a:lnTo>
                    <a:close/>
                    <a:moveTo>
                      <a:pt x="953" y="573"/>
                    </a:moveTo>
                    <a:lnTo>
                      <a:pt x="971" y="584"/>
                    </a:lnTo>
                    <a:cubicBezTo>
                      <a:pt x="965" y="591"/>
                      <a:pt x="960" y="598"/>
                      <a:pt x="958" y="607"/>
                    </a:cubicBezTo>
                    <a:cubicBezTo>
                      <a:pt x="959" y="608"/>
                      <a:pt x="960" y="608"/>
                      <a:pt x="961" y="608"/>
                    </a:cubicBezTo>
                    <a:cubicBezTo>
                      <a:pt x="969" y="608"/>
                      <a:pt x="978" y="591"/>
                      <a:pt x="995" y="573"/>
                    </a:cubicBezTo>
                    <a:close/>
                    <a:moveTo>
                      <a:pt x="591" y="649"/>
                    </a:moveTo>
                    <a:cubicBezTo>
                      <a:pt x="590" y="651"/>
                      <a:pt x="588" y="653"/>
                      <a:pt x="587" y="655"/>
                    </a:cubicBezTo>
                    <a:lnTo>
                      <a:pt x="587" y="655"/>
                    </a:lnTo>
                    <a:cubicBezTo>
                      <a:pt x="588" y="653"/>
                      <a:pt x="590" y="651"/>
                      <a:pt x="591" y="649"/>
                    </a:cubicBezTo>
                    <a:close/>
                    <a:moveTo>
                      <a:pt x="723" y="645"/>
                    </a:moveTo>
                    <a:lnTo>
                      <a:pt x="716" y="656"/>
                    </a:lnTo>
                    <a:lnTo>
                      <a:pt x="723" y="670"/>
                    </a:lnTo>
                    <a:lnTo>
                      <a:pt x="723" y="645"/>
                    </a:lnTo>
                    <a:close/>
                    <a:moveTo>
                      <a:pt x="587" y="655"/>
                    </a:moveTo>
                    <a:cubicBezTo>
                      <a:pt x="553" y="703"/>
                      <a:pt x="558" y="708"/>
                      <a:pt x="569" y="708"/>
                    </a:cubicBezTo>
                    <a:cubicBezTo>
                      <a:pt x="572" y="708"/>
                      <a:pt x="575" y="707"/>
                      <a:pt x="579" y="707"/>
                    </a:cubicBezTo>
                    <a:cubicBezTo>
                      <a:pt x="585" y="707"/>
                      <a:pt x="591" y="709"/>
                      <a:pt x="591" y="716"/>
                    </a:cubicBezTo>
                    <a:cubicBezTo>
                      <a:pt x="603" y="698"/>
                      <a:pt x="598" y="677"/>
                      <a:pt x="626" y="661"/>
                    </a:cubicBezTo>
                    <a:cubicBezTo>
                      <a:pt x="626" y="658"/>
                      <a:pt x="624" y="657"/>
                      <a:pt x="621" y="657"/>
                    </a:cubicBezTo>
                    <a:cubicBezTo>
                      <a:pt x="611" y="657"/>
                      <a:pt x="593" y="666"/>
                      <a:pt x="586" y="666"/>
                    </a:cubicBezTo>
                    <a:cubicBezTo>
                      <a:pt x="582" y="666"/>
                      <a:pt x="582" y="663"/>
                      <a:pt x="587" y="655"/>
                    </a:cubicBezTo>
                    <a:close/>
                    <a:moveTo>
                      <a:pt x="635" y="675"/>
                    </a:moveTo>
                    <a:lnTo>
                      <a:pt x="624" y="716"/>
                    </a:lnTo>
                    <a:lnTo>
                      <a:pt x="584" y="735"/>
                    </a:lnTo>
                    <a:cubicBezTo>
                      <a:pt x="570" y="767"/>
                      <a:pt x="596" y="767"/>
                      <a:pt x="580" y="798"/>
                    </a:cubicBezTo>
                    <a:cubicBezTo>
                      <a:pt x="594" y="789"/>
                      <a:pt x="607" y="785"/>
                      <a:pt x="617" y="785"/>
                    </a:cubicBezTo>
                    <a:cubicBezTo>
                      <a:pt x="626" y="785"/>
                      <a:pt x="632" y="789"/>
                      <a:pt x="633" y="798"/>
                    </a:cubicBezTo>
                    <a:cubicBezTo>
                      <a:pt x="649" y="742"/>
                      <a:pt x="635" y="758"/>
                      <a:pt x="624" y="742"/>
                    </a:cubicBezTo>
                    <a:lnTo>
                      <a:pt x="661" y="691"/>
                    </a:lnTo>
                    <a:lnTo>
                      <a:pt x="661" y="691"/>
                    </a:lnTo>
                    <a:cubicBezTo>
                      <a:pt x="650" y="703"/>
                      <a:pt x="644" y="707"/>
                      <a:pt x="640" y="707"/>
                    </a:cubicBezTo>
                    <a:cubicBezTo>
                      <a:pt x="631" y="707"/>
                      <a:pt x="640" y="678"/>
                      <a:pt x="635" y="675"/>
                    </a:cubicBezTo>
                    <a:close/>
                    <a:moveTo>
                      <a:pt x="132" y="693"/>
                    </a:moveTo>
                    <a:lnTo>
                      <a:pt x="107" y="735"/>
                    </a:lnTo>
                    <a:lnTo>
                      <a:pt x="77" y="703"/>
                    </a:lnTo>
                    <a:lnTo>
                      <a:pt x="77" y="703"/>
                    </a:lnTo>
                    <a:cubicBezTo>
                      <a:pt x="58" y="716"/>
                      <a:pt x="84" y="707"/>
                      <a:pt x="72" y="726"/>
                    </a:cubicBezTo>
                    <a:lnTo>
                      <a:pt x="28" y="758"/>
                    </a:lnTo>
                    <a:cubicBezTo>
                      <a:pt x="53" y="705"/>
                      <a:pt x="37" y="737"/>
                      <a:pt x="33" y="710"/>
                    </a:cubicBezTo>
                    <a:lnTo>
                      <a:pt x="33" y="710"/>
                    </a:lnTo>
                    <a:cubicBezTo>
                      <a:pt x="28" y="721"/>
                      <a:pt x="21" y="730"/>
                      <a:pt x="12" y="740"/>
                    </a:cubicBezTo>
                    <a:lnTo>
                      <a:pt x="0" y="749"/>
                    </a:lnTo>
                    <a:cubicBezTo>
                      <a:pt x="17" y="772"/>
                      <a:pt x="25" y="802"/>
                      <a:pt x="61" y="802"/>
                    </a:cubicBezTo>
                    <a:cubicBezTo>
                      <a:pt x="68" y="802"/>
                      <a:pt x="76" y="800"/>
                      <a:pt x="86" y="798"/>
                    </a:cubicBezTo>
                    <a:lnTo>
                      <a:pt x="132" y="693"/>
                    </a:lnTo>
                    <a:close/>
                    <a:moveTo>
                      <a:pt x="76" y="835"/>
                    </a:moveTo>
                    <a:cubicBezTo>
                      <a:pt x="75" y="835"/>
                      <a:pt x="71" y="837"/>
                      <a:pt x="63" y="844"/>
                    </a:cubicBezTo>
                    <a:cubicBezTo>
                      <a:pt x="49" y="868"/>
                      <a:pt x="45" y="875"/>
                      <a:pt x="47" y="875"/>
                    </a:cubicBezTo>
                    <a:cubicBezTo>
                      <a:pt x="49" y="875"/>
                      <a:pt x="57" y="866"/>
                      <a:pt x="63" y="863"/>
                    </a:cubicBezTo>
                    <a:lnTo>
                      <a:pt x="63" y="863"/>
                    </a:lnTo>
                    <a:cubicBezTo>
                      <a:pt x="59" y="867"/>
                      <a:pt x="59" y="872"/>
                      <a:pt x="62" y="872"/>
                    </a:cubicBezTo>
                    <a:cubicBezTo>
                      <a:pt x="63" y="872"/>
                      <a:pt x="65" y="871"/>
                      <a:pt x="67" y="869"/>
                    </a:cubicBezTo>
                    <a:cubicBezTo>
                      <a:pt x="69" y="863"/>
                      <a:pt x="68" y="861"/>
                      <a:pt x="67" y="861"/>
                    </a:cubicBezTo>
                    <a:cubicBezTo>
                      <a:pt x="66" y="861"/>
                      <a:pt x="64" y="862"/>
                      <a:pt x="63" y="863"/>
                    </a:cubicBezTo>
                    <a:cubicBezTo>
                      <a:pt x="68" y="851"/>
                      <a:pt x="80" y="835"/>
                      <a:pt x="76" y="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6" name="Google Shape;3066;p34"/>
              <p:cNvSpPr/>
              <p:nvPr/>
            </p:nvSpPr>
            <p:spPr>
              <a:xfrm>
                <a:off x="542275" y="1667775"/>
                <a:ext cx="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7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7" name="Google Shape;3067;p34"/>
              <p:cNvSpPr/>
              <p:nvPr/>
            </p:nvSpPr>
            <p:spPr>
              <a:xfrm>
                <a:off x="637775" y="155625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1"/>
                    </a:moveTo>
                    <a:cubicBezTo>
                      <a:pt x="3" y="15"/>
                      <a:pt x="1" y="26"/>
                      <a:pt x="1" y="40"/>
                    </a:cubicBezTo>
                    <a:cubicBezTo>
                      <a:pt x="17" y="36"/>
                      <a:pt x="31" y="31"/>
                      <a:pt x="45" y="26"/>
                    </a:cubicBezTo>
                    <a:cubicBezTo>
                      <a:pt x="33" y="17"/>
                      <a:pt x="19" y="10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8" name="Google Shape;3068;p34"/>
              <p:cNvSpPr/>
              <p:nvPr/>
            </p:nvSpPr>
            <p:spPr>
              <a:xfrm>
                <a:off x="623125" y="1549300"/>
                <a:ext cx="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5"/>
                      <a:pt x="5" y="21"/>
                    </a:cubicBezTo>
                    <a:cubicBezTo>
                      <a:pt x="5" y="15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69" name="Google Shape;3069;p34"/>
              <p:cNvSpPr/>
              <p:nvPr/>
            </p:nvSpPr>
            <p:spPr>
              <a:xfrm>
                <a:off x="622875" y="1550450"/>
                <a:ext cx="4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39" extrusionOk="0">
                    <a:moveTo>
                      <a:pt x="17" y="1"/>
                    </a:moveTo>
                    <a:lnTo>
                      <a:pt x="1" y="38"/>
                    </a:lnTo>
                    <a:cubicBezTo>
                      <a:pt x="8" y="24"/>
                      <a:pt x="12" y="15"/>
                      <a:pt x="17" y="6"/>
                    </a:cubicBezTo>
                    <a:cubicBezTo>
                      <a:pt x="17" y="3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70" name="Google Shape;3070;p34"/>
              <p:cNvSpPr/>
              <p:nvPr/>
            </p:nvSpPr>
            <p:spPr>
              <a:xfrm>
                <a:off x="633600" y="1555050"/>
                <a:ext cx="16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00" extrusionOk="0">
                    <a:moveTo>
                      <a:pt x="53" y="0"/>
                    </a:moveTo>
                    <a:cubicBezTo>
                      <a:pt x="48" y="0"/>
                      <a:pt x="41" y="5"/>
                      <a:pt x="28" y="16"/>
                    </a:cubicBezTo>
                    <a:lnTo>
                      <a:pt x="42" y="30"/>
                    </a:lnTo>
                    <a:lnTo>
                      <a:pt x="5" y="67"/>
                    </a:lnTo>
                    <a:cubicBezTo>
                      <a:pt x="17" y="58"/>
                      <a:pt x="26" y="56"/>
                      <a:pt x="47" y="42"/>
                    </a:cubicBezTo>
                    <a:cubicBezTo>
                      <a:pt x="55" y="30"/>
                      <a:pt x="65" y="0"/>
                      <a:pt x="53" y="0"/>
                    </a:cubicBezTo>
                    <a:close/>
                    <a:moveTo>
                      <a:pt x="29" y="78"/>
                    </a:moveTo>
                    <a:cubicBezTo>
                      <a:pt x="24" y="78"/>
                      <a:pt x="13" y="84"/>
                      <a:pt x="1" y="91"/>
                    </a:cubicBezTo>
                    <a:lnTo>
                      <a:pt x="28" y="100"/>
                    </a:lnTo>
                    <a:cubicBezTo>
                      <a:pt x="35" y="83"/>
                      <a:pt x="34" y="78"/>
                      <a:pt x="29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71" name="Google Shape;3071;p34"/>
              <p:cNvSpPr/>
              <p:nvPr/>
            </p:nvSpPr>
            <p:spPr>
              <a:xfrm>
                <a:off x="539175" y="1719325"/>
                <a:ext cx="4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24" extrusionOk="0">
                    <a:moveTo>
                      <a:pt x="150" y="0"/>
                    </a:moveTo>
                    <a:cubicBezTo>
                      <a:pt x="145" y="0"/>
                      <a:pt x="133" y="11"/>
                      <a:pt x="124" y="11"/>
                    </a:cubicBezTo>
                    <a:lnTo>
                      <a:pt x="152" y="11"/>
                    </a:lnTo>
                    <a:cubicBezTo>
                      <a:pt x="153" y="3"/>
                      <a:pt x="152" y="0"/>
                      <a:pt x="150" y="0"/>
                    </a:cubicBezTo>
                    <a:close/>
                    <a:moveTo>
                      <a:pt x="52" y="101"/>
                    </a:moveTo>
                    <a:lnTo>
                      <a:pt x="31" y="126"/>
                    </a:lnTo>
                    <a:cubicBezTo>
                      <a:pt x="38" y="119"/>
                      <a:pt x="48" y="110"/>
                      <a:pt x="52" y="101"/>
                    </a:cubicBezTo>
                    <a:close/>
                    <a:moveTo>
                      <a:pt x="1" y="113"/>
                    </a:moveTo>
                    <a:lnTo>
                      <a:pt x="1" y="113"/>
                    </a:lnTo>
                    <a:cubicBezTo>
                      <a:pt x="0" y="119"/>
                      <a:pt x="0" y="124"/>
                      <a:pt x="1" y="127"/>
                    </a:cubicBezTo>
                    <a:lnTo>
                      <a:pt x="1" y="127"/>
                    </a:lnTo>
                    <a:lnTo>
                      <a:pt x="1" y="113"/>
                    </a:lnTo>
                    <a:close/>
                    <a:moveTo>
                      <a:pt x="163" y="101"/>
                    </a:moveTo>
                    <a:lnTo>
                      <a:pt x="163" y="101"/>
                    </a:lnTo>
                    <a:cubicBezTo>
                      <a:pt x="154" y="110"/>
                      <a:pt x="147" y="119"/>
                      <a:pt x="143" y="131"/>
                    </a:cubicBezTo>
                    <a:lnTo>
                      <a:pt x="163" y="101"/>
                    </a:lnTo>
                    <a:close/>
                    <a:moveTo>
                      <a:pt x="31" y="126"/>
                    </a:moveTo>
                    <a:cubicBezTo>
                      <a:pt x="24" y="133"/>
                      <a:pt x="17" y="136"/>
                      <a:pt x="12" y="136"/>
                    </a:cubicBezTo>
                    <a:cubicBezTo>
                      <a:pt x="7" y="136"/>
                      <a:pt x="3" y="133"/>
                      <a:pt x="1" y="127"/>
                    </a:cubicBezTo>
                    <a:lnTo>
                      <a:pt x="1" y="127"/>
                    </a:lnTo>
                    <a:lnTo>
                      <a:pt x="1" y="161"/>
                    </a:lnTo>
                    <a:lnTo>
                      <a:pt x="31" y="126"/>
                    </a:lnTo>
                    <a:close/>
                    <a:moveTo>
                      <a:pt x="119" y="115"/>
                    </a:moveTo>
                    <a:lnTo>
                      <a:pt x="119" y="115"/>
                    </a:lnTo>
                    <a:cubicBezTo>
                      <a:pt x="101" y="133"/>
                      <a:pt x="89" y="161"/>
                      <a:pt x="87" y="187"/>
                    </a:cubicBezTo>
                    <a:lnTo>
                      <a:pt x="106" y="198"/>
                    </a:lnTo>
                    <a:cubicBezTo>
                      <a:pt x="112" y="184"/>
                      <a:pt x="101" y="189"/>
                      <a:pt x="112" y="170"/>
                    </a:cubicBezTo>
                    <a:cubicBezTo>
                      <a:pt x="119" y="175"/>
                      <a:pt x="147" y="166"/>
                      <a:pt x="126" y="194"/>
                    </a:cubicBezTo>
                    <a:cubicBezTo>
                      <a:pt x="180" y="140"/>
                      <a:pt x="133" y="157"/>
                      <a:pt x="143" y="131"/>
                    </a:cubicBezTo>
                    <a:lnTo>
                      <a:pt x="143" y="131"/>
                    </a:lnTo>
                    <a:lnTo>
                      <a:pt x="129" y="154"/>
                    </a:lnTo>
                    <a:cubicBezTo>
                      <a:pt x="124" y="157"/>
                      <a:pt x="121" y="158"/>
                      <a:pt x="119" y="158"/>
                    </a:cubicBezTo>
                    <a:cubicBezTo>
                      <a:pt x="107" y="158"/>
                      <a:pt x="129" y="121"/>
                      <a:pt x="119" y="115"/>
                    </a:cubicBezTo>
                    <a:close/>
                    <a:moveTo>
                      <a:pt x="120" y="233"/>
                    </a:moveTo>
                    <a:cubicBezTo>
                      <a:pt x="118" y="233"/>
                      <a:pt x="114" y="234"/>
                      <a:pt x="110" y="235"/>
                    </a:cubicBezTo>
                    <a:cubicBezTo>
                      <a:pt x="109" y="240"/>
                      <a:pt x="103" y="249"/>
                      <a:pt x="104" y="249"/>
                    </a:cubicBezTo>
                    <a:cubicBezTo>
                      <a:pt x="105" y="249"/>
                      <a:pt x="107" y="247"/>
                      <a:pt x="112" y="242"/>
                    </a:cubicBezTo>
                    <a:lnTo>
                      <a:pt x="112" y="242"/>
                    </a:lnTo>
                    <a:lnTo>
                      <a:pt x="71" y="303"/>
                    </a:lnTo>
                    <a:cubicBezTo>
                      <a:pt x="73" y="302"/>
                      <a:pt x="75" y="302"/>
                      <a:pt x="76" y="302"/>
                    </a:cubicBezTo>
                    <a:cubicBezTo>
                      <a:pt x="92" y="302"/>
                      <a:pt x="85" y="323"/>
                      <a:pt x="95" y="323"/>
                    </a:cubicBezTo>
                    <a:cubicBezTo>
                      <a:pt x="99" y="323"/>
                      <a:pt x="106" y="320"/>
                      <a:pt x="117" y="312"/>
                    </a:cubicBezTo>
                    <a:cubicBezTo>
                      <a:pt x="107" y="299"/>
                      <a:pt x="146" y="233"/>
                      <a:pt x="120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  <p:grpSp>
        <p:nvGrpSpPr>
          <p:cNvPr id="3072" name="Google Shape;3072;p34"/>
          <p:cNvGrpSpPr/>
          <p:nvPr/>
        </p:nvGrpSpPr>
        <p:grpSpPr>
          <a:xfrm>
            <a:off x="7906033" y="1296521"/>
            <a:ext cx="771981" cy="746611"/>
            <a:chOff x="6132775" y="521068"/>
            <a:chExt cx="771518" cy="746163"/>
          </a:xfrm>
        </p:grpSpPr>
        <p:sp>
          <p:nvSpPr>
            <p:cNvPr id="3073" name="Google Shape;3073;p34"/>
            <p:cNvSpPr/>
            <p:nvPr/>
          </p:nvSpPr>
          <p:spPr>
            <a:xfrm>
              <a:off x="6132775" y="521068"/>
              <a:ext cx="771518" cy="746163"/>
            </a:xfrm>
            <a:custGeom>
              <a:avLst/>
              <a:gdLst/>
              <a:ahLst/>
              <a:cxnLst/>
              <a:rect l="l" t="t" r="r" b="b"/>
              <a:pathLst>
                <a:path w="59245" h="57298" extrusionOk="0">
                  <a:moveTo>
                    <a:pt x="1790" y="0"/>
                  </a:moveTo>
                  <a:cubicBezTo>
                    <a:pt x="1790" y="1016"/>
                    <a:pt x="988" y="1841"/>
                    <a:pt x="0" y="1841"/>
                  </a:cubicBezTo>
                  <a:lnTo>
                    <a:pt x="0" y="3886"/>
                  </a:lnTo>
                  <a:cubicBezTo>
                    <a:pt x="20" y="3885"/>
                    <a:pt x="40" y="3885"/>
                    <a:pt x="62" y="3885"/>
                  </a:cubicBezTo>
                  <a:cubicBezTo>
                    <a:pt x="259" y="3885"/>
                    <a:pt x="558" y="3904"/>
                    <a:pt x="948" y="3939"/>
                  </a:cubicBezTo>
                  <a:lnTo>
                    <a:pt x="0" y="3939"/>
                  </a:lnTo>
                  <a:cubicBezTo>
                    <a:pt x="988" y="3939"/>
                    <a:pt x="1790" y="4762"/>
                    <a:pt x="1790" y="5777"/>
                  </a:cubicBezTo>
                  <a:cubicBezTo>
                    <a:pt x="1790" y="6795"/>
                    <a:pt x="988" y="7618"/>
                    <a:pt x="0" y="7618"/>
                  </a:cubicBezTo>
                  <a:lnTo>
                    <a:pt x="0" y="9663"/>
                  </a:lnTo>
                  <a:cubicBezTo>
                    <a:pt x="988" y="9663"/>
                    <a:pt x="1790" y="10486"/>
                    <a:pt x="1790" y="11503"/>
                  </a:cubicBezTo>
                  <a:cubicBezTo>
                    <a:pt x="1790" y="12519"/>
                    <a:pt x="988" y="13342"/>
                    <a:pt x="0" y="13342"/>
                  </a:cubicBezTo>
                  <a:lnTo>
                    <a:pt x="0" y="15386"/>
                  </a:lnTo>
                  <a:cubicBezTo>
                    <a:pt x="988" y="15386"/>
                    <a:pt x="1790" y="16212"/>
                    <a:pt x="1790" y="17227"/>
                  </a:cubicBezTo>
                  <a:cubicBezTo>
                    <a:pt x="1790" y="18242"/>
                    <a:pt x="988" y="19068"/>
                    <a:pt x="0" y="19068"/>
                  </a:cubicBezTo>
                  <a:lnTo>
                    <a:pt x="0" y="21110"/>
                  </a:lnTo>
                  <a:cubicBezTo>
                    <a:pt x="988" y="21110"/>
                    <a:pt x="1790" y="21935"/>
                    <a:pt x="1790" y="22951"/>
                  </a:cubicBezTo>
                  <a:cubicBezTo>
                    <a:pt x="1790" y="23966"/>
                    <a:pt x="988" y="24791"/>
                    <a:pt x="0" y="24791"/>
                  </a:cubicBezTo>
                  <a:lnTo>
                    <a:pt x="0" y="26836"/>
                  </a:lnTo>
                  <a:cubicBezTo>
                    <a:pt x="988" y="26836"/>
                    <a:pt x="1790" y="27659"/>
                    <a:pt x="1790" y="28674"/>
                  </a:cubicBezTo>
                  <a:cubicBezTo>
                    <a:pt x="1790" y="29692"/>
                    <a:pt x="988" y="30515"/>
                    <a:pt x="0" y="30515"/>
                  </a:cubicBezTo>
                  <a:lnTo>
                    <a:pt x="0" y="32560"/>
                  </a:lnTo>
                  <a:cubicBezTo>
                    <a:pt x="988" y="32560"/>
                    <a:pt x="1790" y="33383"/>
                    <a:pt x="1790" y="34400"/>
                  </a:cubicBezTo>
                  <a:cubicBezTo>
                    <a:pt x="1790" y="35416"/>
                    <a:pt x="988" y="36239"/>
                    <a:pt x="0" y="36239"/>
                  </a:cubicBezTo>
                  <a:lnTo>
                    <a:pt x="0" y="38283"/>
                  </a:lnTo>
                  <a:cubicBezTo>
                    <a:pt x="988" y="38283"/>
                    <a:pt x="1790" y="39109"/>
                    <a:pt x="1790" y="40124"/>
                  </a:cubicBezTo>
                  <a:cubicBezTo>
                    <a:pt x="1790" y="41140"/>
                    <a:pt x="988" y="41965"/>
                    <a:pt x="0" y="41965"/>
                  </a:cubicBezTo>
                  <a:lnTo>
                    <a:pt x="0" y="44007"/>
                  </a:lnTo>
                  <a:cubicBezTo>
                    <a:pt x="988" y="44007"/>
                    <a:pt x="1790" y="44832"/>
                    <a:pt x="1790" y="45848"/>
                  </a:cubicBezTo>
                  <a:cubicBezTo>
                    <a:pt x="1790" y="46863"/>
                    <a:pt x="988" y="47689"/>
                    <a:pt x="0" y="47689"/>
                  </a:cubicBezTo>
                  <a:lnTo>
                    <a:pt x="0" y="49733"/>
                  </a:lnTo>
                  <a:cubicBezTo>
                    <a:pt x="988" y="49733"/>
                    <a:pt x="1790" y="50556"/>
                    <a:pt x="1790" y="51572"/>
                  </a:cubicBezTo>
                  <a:cubicBezTo>
                    <a:pt x="1790" y="52587"/>
                    <a:pt x="988" y="53412"/>
                    <a:pt x="0" y="53412"/>
                  </a:cubicBezTo>
                  <a:lnTo>
                    <a:pt x="0" y="55457"/>
                  </a:lnTo>
                  <a:cubicBezTo>
                    <a:pt x="988" y="55457"/>
                    <a:pt x="1790" y="56280"/>
                    <a:pt x="1790" y="57298"/>
                  </a:cubicBezTo>
                  <a:lnTo>
                    <a:pt x="4136" y="57298"/>
                  </a:lnTo>
                  <a:cubicBezTo>
                    <a:pt x="4136" y="56280"/>
                    <a:pt x="4938" y="55457"/>
                    <a:pt x="5926" y="55457"/>
                  </a:cubicBezTo>
                  <a:cubicBezTo>
                    <a:pt x="6913" y="55457"/>
                    <a:pt x="7715" y="56280"/>
                    <a:pt x="7715" y="57298"/>
                  </a:cubicBezTo>
                  <a:lnTo>
                    <a:pt x="10061" y="57298"/>
                  </a:lnTo>
                  <a:cubicBezTo>
                    <a:pt x="10061" y="56280"/>
                    <a:pt x="10861" y="55457"/>
                    <a:pt x="11851" y="55457"/>
                  </a:cubicBezTo>
                  <a:cubicBezTo>
                    <a:pt x="12839" y="55457"/>
                    <a:pt x="13638" y="56280"/>
                    <a:pt x="13638" y="57298"/>
                  </a:cubicBezTo>
                  <a:lnTo>
                    <a:pt x="15984" y="57298"/>
                  </a:lnTo>
                  <a:cubicBezTo>
                    <a:pt x="15984" y="56280"/>
                    <a:pt x="16787" y="55457"/>
                    <a:pt x="17774" y="55457"/>
                  </a:cubicBezTo>
                  <a:cubicBezTo>
                    <a:pt x="18762" y="55457"/>
                    <a:pt x="19564" y="56280"/>
                    <a:pt x="19564" y="57298"/>
                  </a:cubicBezTo>
                  <a:lnTo>
                    <a:pt x="21910" y="57298"/>
                  </a:lnTo>
                  <a:cubicBezTo>
                    <a:pt x="21910" y="56280"/>
                    <a:pt x="22710" y="55457"/>
                    <a:pt x="23700" y="55457"/>
                  </a:cubicBezTo>
                  <a:cubicBezTo>
                    <a:pt x="24687" y="55457"/>
                    <a:pt x="25487" y="56280"/>
                    <a:pt x="25487" y="57298"/>
                  </a:cubicBezTo>
                  <a:lnTo>
                    <a:pt x="27833" y="57298"/>
                  </a:lnTo>
                  <a:cubicBezTo>
                    <a:pt x="27833" y="56280"/>
                    <a:pt x="28635" y="55457"/>
                    <a:pt x="29623" y="55457"/>
                  </a:cubicBezTo>
                  <a:cubicBezTo>
                    <a:pt x="30610" y="55457"/>
                    <a:pt x="31412" y="56280"/>
                    <a:pt x="31412" y="57298"/>
                  </a:cubicBezTo>
                  <a:lnTo>
                    <a:pt x="33758" y="57298"/>
                  </a:lnTo>
                  <a:cubicBezTo>
                    <a:pt x="33758" y="56280"/>
                    <a:pt x="34558" y="55457"/>
                    <a:pt x="35548" y="55457"/>
                  </a:cubicBezTo>
                  <a:cubicBezTo>
                    <a:pt x="36536" y="55457"/>
                    <a:pt x="37335" y="56280"/>
                    <a:pt x="37335" y="57298"/>
                  </a:cubicBezTo>
                  <a:lnTo>
                    <a:pt x="39681" y="57298"/>
                  </a:lnTo>
                  <a:cubicBezTo>
                    <a:pt x="39681" y="56280"/>
                    <a:pt x="40484" y="55457"/>
                    <a:pt x="41471" y="55457"/>
                  </a:cubicBezTo>
                  <a:cubicBezTo>
                    <a:pt x="42459" y="55457"/>
                    <a:pt x="43261" y="56280"/>
                    <a:pt x="43261" y="57298"/>
                  </a:cubicBezTo>
                  <a:lnTo>
                    <a:pt x="45607" y="57298"/>
                  </a:lnTo>
                  <a:cubicBezTo>
                    <a:pt x="45607" y="56280"/>
                    <a:pt x="46407" y="55457"/>
                    <a:pt x="47397" y="55457"/>
                  </a:cubicBezTo>
                  <a:cubicBezTo>
                    <a:pt x="48384" y="55457"/>
                    <a:pt x="49186" y="56280"/>
                    <a:pt x="49186" y="57298"/>
                  </a:cubicBezTo>
                  <a:lnTo>
                    <a:pt x="51530" y="57298"/>
                  </a:lnTo>
                  <a:cubicBezTo>
                    <a:pt x="51530" y="56280"/>
                    <a:pt x="52332" y="55457"/>
                    <a:pt x="53320" y="55457"/>
                  </a:cubicBezTo>
                  <a:cubicBezTo>
                    <a:pt x="54307" y="55457"/>
                    <a:pt x="55109" y="56280"/>
                    <a:pt x="55109" y="57298"/>
                  </a:cubicBezTo>
                  <a:lnTo>
                    <a:pt x="57455" y="57298"/>
                  </a:lnTo>
                  <a:cubicBezTo>
                    <a:pt x="57455" y="56280"/>
                    <a:pt x="58257" y="55457"/>
                    <a:pt x="59245" y="55457"/>
                  </a:cubicBezTo>
                  <a:lnTo>
                    <a:pt x="59245" y="53412"/>
                  </a:lnTo>
                  <a:cubicBezTo>
                    <a:pt x="58257" y="53412"/>
                    <a:pt x="57455" y="52589"/>
                    <a:pt x="57455" y="51572"/>
                  </a:cubicBezTo>
                  <a:cubicBezTo>
                    <a:pt x="57455" y="50556"/>
                    <a:pt x="58257" y="49733"/>
                    <a:pt x="59245" y="49733"/>
                  </a:cubicBezTo>
                  <a:lnTo>
                    <a:pt x="59245" y="47689"/>
                  </a:lnTo>
                  <a:cubicBezTo>
                    <a:pt x="58257" y="47689"/>
                    <a:pt x="57455" y="46863"/>
                    <a:pt x="57455" y="45848"/>
                  </a:cubicBezTo>
                  <a:cubicBezTo>
                    <a:pt x="57455" y="44832"/>
                    <a:pt x="58257" y="44007"/>
                    <a:pt x="59245" y="44007"/>
                  </a:cubicBezTo>
                  <a:lnTo>
                    <a:pt x="59245" y="41965"/>
                  </a:lnTo>
                  <a:cubicBezTo>
                    <a:pt x="58257" y="41965"/>
                    <a:pt x="57455" y="41140"/>
                    <a:pt x="57455" y="40124"/>
                  </a:cubicBezTo>
                  <a:cubicBezTo>
                    <a:pt x="57455" y="39109"/>
                    <a:pt x="58257" y="38283"/>
                    <a:pt x="59245" y="38283"/>
                  </a:cubicBezTo>
                  <a:lnTo>
                    <a:pt x="59245" y="36239"/>
                  </a:lnTo>
                  <a:cubicBezTo>
                    <a:pt x="58257" y="36239"/>
                    <a:pt x="57455" y="35416"/>
                    <a:pt x="57455" y="34400"/>
                  </a:cubicBezTo>
                  <a:cubicBezTo>
                    <a:pt x="57455" y="33383"/>
                    <a:pt x="58257" y="32560"/>
                    <a:pt x="59245" y="32560"/>
                  </a:cubicBezTo>
                  <a:lnTo>
                    <a:pt x="59245" y="30515"/>
                  </a:lnTo>
                  <a:cubicBezTo>
                    <a:pt x="58257" y="30515"/>
                    <a:pt x="57455" y="29692"/>
                    <a:pt x="57455" y="28674"/>
                  </a:cubicBezTo>
                  <a:cubicBezTo>
                    <a:pt x="57455" y="27659"/>
                    <a:pt x="58257" y="26836"/>
                    <a:pt x="59245" y="26836"/>
                  </a:cubicBezTo>
                  <a:lnTo>
                    <a:pt x="59245" y="24791"/>
                  </a:lnTo>
                  <a:cubicBezTo>
                    <a:pt x="58257" y="24791"/>
                    <a:pt x="57455" y="23966"/>
                    <a:pt x="57455" y="22951"/>
                  </a:cubicBezTo>
                  <a:cubicBezTo>
                    <a:pt x="57455" y="21935"/>
                    <a:pt x="58257" y="21110"/>
                    <a:pt x="59245" y="21110"/>
                  </a:cubicBezTo>
                  <a:lnTo>
                    <a:pt x="59245" y="19068"/>
                  </a:lnTo>
                  <a:cubicBezTo>
                    <a:pt x="58257" y="19068"/>
                    <a:pt x="57455" y="18242"/>
                    <a:pt x="57455" y="17227"/>
                  </a:cubicBezTo>
                  <a:cubicBezTo>
                    <a:pt x="57455" y="16209"/>
                    <a:pt x="58257" y="15386"/>
                    <a:pt x="59245" y="15386"/>
                  </a:cubicBezTo>
                  <a:lnTo>
                    <a:pt x="59245" y="13342"/>
                  </a:lnTo>
                  <a:cubicBezTo>
                    <a:pt x="58257" y="13342"/>
                    <a:pt x="57455" y="12519"/>
                    <a:pt x="57455" y="11503"/>
                  </a:cubicBezTo>
                  <a:cubicBezTo>
                    <a:pt x="57455" y="10486"/>
                    <a:pt x="58257" y="9663"/>
                    <a:pt x="59245" y="9663"/>
                  </a:cubicBezTo>
                  <a:lnTo>
                    <a:pt x="59245" y="7618"/>
                  </a:lnTo>
                  <a:cubicBezTo>
                    <a:pt x="58257" y="7618"/>
                    <a:pt x="57455" y="6795"/>
                    <a:pt x="57455" y="5777"/>
                  </a:cubicBezTo>
                  <a:cubicBezTo>
                    <a:pt x="57451" y="5001"/>
                    <a:pt x="57938" y="4305"/>
                    <a:pt x="58668" y="4043"/>
                  </a:cubicBezTo>
                  <a:lnTo>
                    <a:pt x="58934" y="3969"/>
                  </a:lnTo>
                  <a:cubicBezTo>
                    <a:pt x="59036" y="3948"/>
                    <a:pt x="59138" y="3939"/>
                    <a:pt x="59243" y="3937"/>
                  </a:cubicBezTo>
                  <a:lnTo>
                    <a:pt x="59050" y="3937"/>
                  </a:lnTo>
                  <a:lnTo>
                    <a:pt x="59243" y="3883"/>
                  </a:lnTo>
                  <a:lnTo>
                    <a:pt x="59243" y="1841"/>
                  </a:lnTo>
                  <a:cubicBezTo>
                    <a:pt x="58255" y="1841"/>
                    <a:pt x="57455" y="1016"/>
                    <a:pt x="57455" y="0"/>
                  </a:cubicBezTo>
                  <a:lnTo>
                    <a:pt x="55107" y="0"/>
                  </a:lnTo>
                  <a:cubicBezTo>
                    <a:pt x="55107" y="1016"/>
                    <a:pt x="54307" y="1841"/>
                    <a:pt x="53320" y="1841"/>
                  </a:cubicBezTo>
                  <a:cubicBezTo>
                    <a:pt x="52330" y="1841"/>
                    <a:pt x="51530" y="1016"/>
                    <a:pt x="51530" y="0"/>
                  </a:cubicBezTo>
                  <a:lnTo>
                    <a:pt x="49184" y="0"/>
                  </a:lnTo>
                  <a:cubicBezTo>
                    <a:pt x="49184" y="1016"/>
                    <a:pt x="48382" y="1841"/>
                    <a:pt x="47394" y="1841"/>
                  </a:cubicBezTo>
                  <a:cubicBezTo>
                    <a:pt x="46407" y="1841"/>
                    <a:pt x="45607" y="1016"/>
                    <a:pt x="45607" y="0"/>
                  </a:cubicBezTo>
                  <a:lnTo>
                    <a:pt x="43258" y="0"/>
                  </a:lnTo>
                  <a:cubicBezTo>
                    <a:pt x="43258" y="1016"/>
                    <a:pt x="42459" y="1841"/>
                    <a:pt x="41471" y="1841"/>
                  </a:cubicBezTo>
                  <a:cubicBezTo>
                    <a:pt x="40481" y="1841"/>
                    <a:pt x="39681" y="1016"/>
                    <a:pt x="39681" y="0"/>
                  </a:cubicBezTo>
                  <a:lnTo>
                    <a:pt x="37335" y="0"/>
                  </a:lnTo>
                  <a:cubicBezTo>
                    <a:pt x="37335" y="1016"/>
                    <a:pt x="36533" y="1841"/>
                    <a:pt x="35546" y="1841"/>
                  </a:cubicBezTo>
                  <a:cubicBezTo>
                    <a:pt x="34558" y="1841"/>
                    <a:pt x="33756" y="1016"/>
                    <a:pt x="33756" y="0"/>
                  </a:cubicBezTo>
                  <a:lnTo>
                    <a:pt x="31410" y="0"/>
                  </a:lnTo>
                  <a:cubicBezTo>
                    <a:pt x="31410" y="1016"/>
                    <a:pt x="30610" y="1841"/>
                    <a:pt x="29620" y="1841"/>
                  </a:cubicBezTo>
                  <a:cubicBezTo>
                    <a:pt x="28633" y="1841"/>
                    <a:pt x="27833" y="1016"/>
                    <a:pt x="27833" y="0"/>
                  </a:cubicBezTo>
                  <a:lnTo>
                    <a:pt x="25487" y="0"/>
                  </a:lnTo>
                  <a:cubicBezTo>
                    <a:pt x="25487" y="1016"/>
                    <a:pt x="24685" y="1841"/>
                    <a:pt x="23697" y="1841"/>
                  </a:cubicBezTo>
                  <a:cubicBezTo>
                    <a:pt x="22710" y="1841"/>
                    <a:pt x="21908" y="1016"/>
                    <a:pt x="21908" y="0"/>
                  </a:cubicBezTo>
                  <a:lnTo>
                    <a:pt x="19561" y="0"/>
                  </a:lnTo>
                  <a:cubicBezTo>
                    <a:pt x="19561" y="1016"/>
                    <a:pt x="18762" y="1841"/>
                    <a:pt x="17772" y="1841"/>
                  </a:cubicBezTo>
                  <a:cubicBezTo>
                    <a:pt x="16784" y="1841"/>
                    <a:pt x="15984" y="1016"/>
                    <a:pt x="15984" y="0"/>
                  </a:cubicBezTo>
                  <a:lnTo>
                    <a:pt x="13638" y="0"/>
                  </a:lnTo>
                  <a:cubicBezTo>
                    <a:pt x="13638" y="1016"/>
                    <a:pt x="12839" y="1841"/>
                    <a:pt x="11851" y="1841"/>
                  </a:cubicBezTo>
                  <a:cubicBezTo>
                    <a:pt x="10861" y="1841"/>
                    <a:pt x="10061" y="1016"/>
                    <a:pt x="10061" y="0"/>
                  </a:cubicBezTo>
                  <a:lnTo>
                    <a:pt x="7715" y="0"/>
                  </a:lnTo>
                  <a:cubicBezTo>
                    <a:pt x="7715" y="1016"/>
                    <a:pt x="6913" y="1841"/>
                    <a:pt x="5926" y="1841"/>
                  </a:cubicBezTo>
                  <a:cubicBezTo>
                    <a:pt x="4936" y="1841"/>
                    <a:pt x="4136" y="1016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3074" name="Google Shape;3074;p34"/>
            <p:cNvSpPr/>
            <p:nvPr/>
          </p:nvSpPr>
          <p:spPr>
            <a:xfrm>
              <a:off x="6226602" y="602218"/>
              <a:ext cx="583864" cy="583877"/>
            </a:xfrm>
            <a:custGeom>
              <a:avLst/>
              <a:gdLst/>
              <a:ahLst/>
              <a:cxnLst/>
              <a:rect l="l" t="t" r="r" b="b"/>
              <a:pathLst>
                <a:path w="44835" h="44836" extrusionOk="0">
                  <a:moveTo>
                    <a:pt x="0" y="1"/>
                  </a:moveTo>
                  <a:lnTo>
                    <a:pt x="0" y="44835"/>
                  </a:lnTo>
                  <a:lnTo>
                    <a:pt x="44835" y="44835"/>
                  </a:lnTo>
                  <a:lnTo>
                    <a:pt x="448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3075" name="Google Shape;3075;p34"/>
          <p:cNvGrpSpPr/>
          <p:nvPr/>
        </p:nvGrpSpPr>
        <p:grpSpPr>
          <a:xfrm>
            <a:off x="7372257" y="539509"/>
            <a:ext cx="991371" cy="974137"/>
            <a:chOff x="2489350" y="450675"/>
            <a:chExt cx="703200" cy="690975"/>
          </a:xfrm>
        </p:grpSpPr>
        <p:sp>
          <p:nvSpPr>
            <p:cNvPr id="3076" name="Google Shape;3076;p34"/>
            <p:cNvSpPr/>
            <p:nvPr/>
          </p:nvSpPr>
          <p:spPr>
            <a:xfrm>
              <a:off x="2489350" y="450713"/>
              <a:ext cx="703200" cy="690900"/>
            </a:xfrm>
            <a:prstGeom prst="ellipse">
              <a:avLst/>
            </a:pr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32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3077" name="Google Shape;3077;p34"/>
            <p:cNvGrpSpPr/>
            <p:nvPr/>
          </p:nvGrpSpPr>
          <p:grpSpPr>
            <a:xfrm>
              <a:off x="2489400" y="450675"/>
              <a:ext cx="703100" cy="690975"/>
              <a:chOff x="2489400" y="450675"/>
              <a:chExt cx="703100" cy="690975"/>
            </a:xfrm>
          </p:grpSpPr>
          <p:sp>
            <p:nvSpPr>
              <p:cNvPr id="3078" name="Google Shape;3078;p34"/>
              <p:cNvSpPr/>
              <p:nvPr/>
            </p:nvSpPr>
            <p:spPr>
              <a:xfrm>
                <a:off x="2706800" y="506850"/>
                <a:ext cx="7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7" extrusionOk="0">
                    <a:moveTo>
                      <a:pt x="7" y="1"/>
                    </a:moveTo>
                    <a:lnTo>
                      <a:pt x="0" y="5"/>
                    </a:lnTo>
                    <a:cubicBezTo>
                      <a:pt x="10" y="10"/>
                      <a:pt x="19" y="12"/>
                      <a:pt x="28" y="17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79" name="Google Shape;3079;p34"/>
              <p:cNvSpPr/>
              <p:nvPr/>
            </p:nvSpPr>
            <p:spPr>
              <a:xfrm>
                <a:off x="3006775" y="530375"/>
                <a:ext cx="322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01" extrusionOk="0">
                    <a:moveTo>
                      <a:pt x="156" y="1"/>
                    </a:moveTo>
                    <a:cubicBezTo>
                      <a:pt x="105" y="13"/>
                      <a:pt x="52" y="17"/>
                      <a:pt x="1" y="17"/>
                    </a:cubicBezTo>
                    <a:cubicBezTo>
                      <a:pt x="446" y="284"/>
                      <a:pt x="872" y="578"/>
                      <a:pt x="1280" y="900"/>
                    </a:cubicBezTo>
                    <a:lnTo>
                      <a:pt x="1290" y="896"/>
                    </a:lnTo>
                    <a:cubicBezTo>
                      <a:pt x="933" y="574"/>
                      <a:pt x="555" y="272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0" name="Google Shape;3080;p34"/>
              <p:cNvSpPr/>
              <p:nvPr/>
            </p:nvSpPr>
            <p:spPr>
              <a:xfrm>
                <a:off x="3038950" y="552925"/>
                <a:ext cx="2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5" extrusionOk="0">
                    <a:moveTo>
                      <a:pt x="12" y="1"/>
                    </a:moveTo>
                    <a:lnTo>
                      <a:pt x="0" y="3"/>
                    </a:lnTo>
                    <a:cubicBezTo>
                      <a:pt x="35" y="31"/>
                      <a:pt x="70" y="56"/>
                      <a:pt x="102" y="84"/>
                    </a:cubicBezTo>
                    <a:cubicBezTo>
                      <a:pt x="74" y="54"/>
                      <a:pt x="42" y="29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1" name="Google Shape;3081;p34"/>
              <p:cNvSpPr/>
              <p:nvPr/>
            </p:nvSpPr>
            <p:spPr>
              <a:xfrm>
                <a:off x="2708300" y="478675"/>
                <a:ext cx="300775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2056" extrusionOk="0">
                    <a:moveTo>
                      <a:pt x="8235" y="411"/>
                    </a:moveTo>
                    <a:lnTo>
                      <a:pt x="8047" y="497"/>
                    </a:lnTo>
                    <a:lnTo>
                      <a:pt x="8098" y="432"/>
                    </a:lnTo>
                    <a:lnTo>
                      <a:pt x="8235" y="411"/>
                    </a:lnTo>
                    <a:close/>
                    <a:moveTo>
                      <a:pt x="8803" y="527"/>
                    </a:moveTo>
                    <a:lnTo>
                      <a:pt x="8699" y="685"/>
                    </a:lnTo>
                    <a:lnTo>
                      <a:pt x="8527" y="597"/>
                    </a:lnTo>
                    <a:lnTo>
                      <a:pt x="8803" y="527"/>
                    </a:lnTo>
                    <a:close/>
                    <a:moveTo>
                      <a:pt x="5235" y="1"/>
                    </a:moveTo>
                    <a:cubicBezTo>
                      <a:pt x="3489" y="1"/>
                      <a:pt x="1703" y="354"/>
                      <a:pt x="5" y="1093"/>
                    </a:cubicBezTo>
                    <a:lnTo>
                      <a:pt x="1" y="1095"/>
                    </a:lnTo>
                    <a:cubicBezTo>
                      <a:pt x="24" y="1116"/>
                      <a:pt x="47" y="1137"/>
                      <a:pt x="73" y="1160"/>
                    </a:cubicBezTo>
                    <a:cubicBezTo>
                      <a:pt x="142" y="1200"/>
                      <a:pt x="221" y="1225"/>
                      <a:pt x="300" y="1232"/>
                    </a:cubicBezTo>
                    <a:cubicBezTo>
                      <a:pt x="587" y="1105"/>
                      <a:pt x="877" y="991"/>
                      <a:pt x="1174" y="887"/>
                    </a:cubicBezTo>
                    <a:cubicBezTo>
                      <a:pt x="1102" y="778"/>
                      <a:pt x="1058" y="748"/>
                      <a:pt x="1160" y="743"/>
                    </a:cubicBezTo>
                    <a:lnTo>
                      <a:pt x="1160" y="743"/>
                    </a:lnTo>
                    <a:cubicBezTo>
                      <a:pt x="1204" y="775"/>
                      <a:pt x="1248" y="810"/>
                      <a:pt x="1290" y="850"/>
                    </a:cubicBezTo>
                    <a:cubicBezTo>
                      <a:pt x="1487" y="782"/>
                      <a:pt x="1686" y="720"/>
                      <a:pt x="1888" y="664"/>
                    </a:cubicBezTo>
                    <a:cubicBezTo>
                      <a:pt x="1866" y="660"/>
                      <a:pt x="1844" y="658"/>
                      <a:pt x="1822" y="658"/>
                    </a:cubicBezTo>
                    <a:cubicBezTo>
                      <a:pt x="1791" y="658"/>
                      <a:pt x="1760" y="662"/>
                      <a:pt x="1730" y="669"/>
                    </a:cubicBezTo>
                    <a:cubicBezTo>
                      <a:pt x="1925" y="599"/>
                      <a:pt x="2166" y="553"/>
                      <a:pt x="2446" y="527"/>
                    </a:cubicBezTo>
                    <a:cubicBezTo>
                      <a:pt x="3335" y="329"/>
                      <a:pt x="4247" y="233"/>
                      <a:pt x="5159" y="233"/>
                    </a:cubicBezTo>
                    <a:cubicBezTo>
                      <a:pt x="6378" y="233"/>
                      <a:pt x="7598" y="404"/>
                      <a:pt x="8768" y="731"/>
                    </a:cubicBezTo>
                    <a:cubicBezTo>
                      <a:pt x="8822" y="713"/>
                      <a:pt x="8875" y="694"/>
                      <a:pt x="8921" y="680"/>
                    </a:cubicBezTo>
                    <a:cubicBezTo>
                      <a:pt x="8968" y="706"/>
                      <a:pt x="9012" y="764"/>
                      <a:pt x="9065" y="799"/>
                    </a:cubicBezTo>
                    <a:cubicBezTo>
                      <a:pt x="9077" y="798"/>
                      <a:pt x="9089" y="798"/>
                      <a:pt x="9101" y="798"/>
                    </a:cubicBezTo>
                    <a:cubicBezTo>
                      <a:pt x="9140" y="798"/>
                      <a:pt x="9180" y="801"/>
                      <a:pt x="9220" y="808"/>
                    </a:cubicBezTo>
                    <a:cubicBezTo>
                      <a:pt x="9199" y="821"/>
                      <a:pt x="9174" y="828"/>
                      <a:pt x="9150" y="828"/>
                    </a:cubicBezTo>
                    <a:cubicBezTo>
                      <a:pt x="9119" y="828"/>
                      <a:pt x="9089" y="818"/>
                      <a:pt x="9065" y="799"/>
                    </a:cubicBezTo>
                    <a:cubicBezTo>
                      <a:pt x="9046" y="801"/>
                      <a:pt x="9033" y="803"/>
                      <a:pt x="9016" y="806"/>
                    </a:cubicBezTo>
                    <a:cubicBezTo>
                      <a:pt x="10018" y="1105"/>
                      <a:pt x="10982" y="1524"/>
                      <a:pt x="11884" y="2055"/>
                    </a:cubicBezTo>
                    <a:lnTo>
                      <a:pt x="12030" y="2023"/>
                    </a:lnTo>
                    <a:cubicBezTo>
                      <a:pt x="10082" y="704"/>
                      <a:pt x="7698" y="1"/>
                      <a:pt x="5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2" name="Google Shape;3082;p34"/>
              <p:cNvSpPr/>
              <p:nvPr/>
            </p:nvSpPr>
            <p:spPr>
              <a:xfrm>
                <a:off x="2704125" y="508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3" name="Google Shape;3083;p34"/>
              <p:cNvSpPr/>
              <p:nvPr/>
            </p:nvSpPr>
            <p:spPr>
              <a:xfrm>
                <a:off x="2673950" y="515375"/>
                <a:ext cx="243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92" extrusionOk="0">
                    <a:moveTo>
                      <a:pt x="800" y="1"/>
                    </a:moveTo>
                    <a:cubicBezTo>
                      <a:pt x="709" y="63"/>
                      <a:pt x="619" y="128"/>
                      <a:pt x="529" y="193"/>
                    </a:cubicBezTo>
                    <a:lnTo>
                      <a:pt x="670" y="216"/>
                    </a:lnTo>
                    <a:cubicBezTo>
                      <a:pt x="645" y="230"/>
                      <a:pt x="613" y="236"/>
                      <a:pt x="577" y="236"/>
                    </a:cubicBezTo>
                    <a:cubicBezTo>
                      <a:pt x="547" y="236"/>
                      <a:pt x="515" y="232"/>
                      <a:pt x="482" y="225"/>
                    </a:cubicBezTo>
                    <a:cubicBezTo>
                      <a:pt x="320" y="346"/>
                      <a:pt x="158" y="466"/>
                      <a:pt x="0" y="592"/>
                    </a:cubicBezTo>
                    <a:cubicBezTo>
                      <a:pt x="315" y="402"/>
                      <a:pt x="640" y="225"/>
                      <a:pt x="974" y="70"/>
                    </a:cubicBezTo>
                    <a:cubicBezTo>
                      <a:pt x="944" y="45"/>
                      <a:pt x="893" y="19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4" name="Google Shape;3084;p34"/>
              <p:cNvSpPr/>
              <p:nvPr/>
            </p:nvSpPr>
            <p:spPr>
              <a:xfrm>
                <a:off x="2694450" y="511250"/>
                <a:ext cx="63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54" extrusionOk="0">
                    <a:moveTo>
                      <a:pt x="228" y="1"/>
                    </a:moveTo>
                    <a:lnTo>
                      <a:pt x="228" y="1"/>
                    </a:lnTo>
                    <a:cubicBezTo>
                      <a:pt x="151" y="50"/>
                      <a:pt x="75" y="103"/>
                      <a:pt x="1" y="154"/>
                    </a:cubicBezTo>
                    <a:cubicBezTo>
                      <a:pt x="216" y="149"/>
                      <a:pt x="251" y="80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5" name="Google Shape;3085;p34"/>
              <p:cNvSpPr/>
              <p:nvPr/>
            </p:nvSpPr>
            <p:spPr>
              <a:xfrm>
                <a:off x="3040225" y="980525"/>
                <a:ext cx="559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192" extrusionOk="0">
                    <a:moveTo>
                      <a:pt x="2207" y="1"/>
                    </a:moveTo>
                    <a:cubicBezTo>
                      <a:pt x="1570" y="789"/>
                      <a:pt x="828" y="1489"/>
                      <a:pt x="0" y="2080"/>
                    </a:cubicBezTo>
                    <a:lnTo>
                      <a:pt x="81" y="2191"/>
                    </a:lnTo>
                    <a:cubicBezTo>
                      <a:pt x="98" y="2177"/>
                      <a:pt x="112" y="2147"/>
                      <a:pt x="146" y="2147"/>
                    </a:cubicBezTo>
                    <a:cubicBezTo>
                      <a:pt x="164" y="2147"/>
                      <a:pt x="187" y="2155"/>
                      <a:pt x="218" y="2177"/>
                    </a:cubicBezTo>
                    <a:cubicBezTo>
                      <a:pt x="990" y="1563"/>
                      <a:pt x="1667" y="842"/>
                      <a:pt x="2235" y="35"/>
                    </a:cubicBezTo>
                    <a:cubicBezTo>
                      <a:pt x="2228" y="21"/>
                      <a:pt x="2219" y="10"/>
                      <a:pt x="2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6" name="Google Shape;3086;p34"/>
              <p:cNvSpPr/>
              <p:nvPr/>
            </p:nvSpPr>
            <p:spPr>
              <a:xfrm>
                <a:off x="2954975" y="1075575"/>
                <a:ext cx="90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9" extrusionOk="0">
                    <a:moveTo>
                      <a:pt x="339" y="0"/>
                    </a:moveTo>
                    <a:cubicBezTo>
                      <a:pt x="225" y="56"/>
                      <a:pt x="111" y="109"/>
                      <a:pt x="0" y="158"/>
                    </a:cubicBezTo>
                    <a:cubicBezTo>
                      <a:pt x="121" y="126"/>
                      <a:pt x="239" y="91"/>
                      <a:pt x="359" y="54"/>
                    </a:cubicBezTo>
                    <a:cubicBezTo>
                      <a:pt x="350" y="35"/>
                      <a:pt x="343" y="17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7" name="Google Shape;3087;p34"/>
              <p:cNvSpPr/>
              <p:nvPr/>
            </p:nvSpPr>
            <p:spPr>
              <a:xfrm>
                <a:off x="3096950" y="972825"/>
                <a:ext cx="4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91" extrusionOk="0">
                    <a:moveTo>
                      <a:pt x="196" y="0"/>
                    </a:moveTo>
                    <a:lnTo>
                      <a:pt x="172" y="12"/>
                    </a:lnTo>
                    <a:cubicBezTo>
                      <a:pt x="121" y="77"/>
                      <a:pt x="68" y="144"/>
                      <a:pt x="17" y="211"/>
                    </a:cubicBezTo>
                    <a:cubicBezTo>
                      <a:pt x="15" y="239"/>
                      <a:pt x="8" y="265"/>
                      <a:pt x="1" y="290"/>
                    </a:cubicBezTo>
                    <a:cubicBezTo>
                      <a:pt x="68" y="195"/>
                      <a:pt x="133" y="98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8" name="Google Shape;3088;p34"/>
              <p:cNvSpPr/>
              <p:nvPr/>
            </p:nvSpPr>
            <p:spPr>
              <a:xfrm>
                <a:off x="2982725" y="1061550"/>
                <a:ext cx="67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54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235" y="12"/>
                      <a:pt x="212" y="24"/>
                      <a:pt x="186" y="35"/>
                    </a:cubicBezTo>
                    <a:cubicBezTo>
                      <a:pt x="123" y="72"/>
                      <a:pt x="63" y="107"/>
                      <a:pt x="1" y="144"/>
                    </a:cubicBezTo>
                    <a:cubicBezTo>
                      <a:pt x="24" y="146"/>
                      <a:pt x="47" y="151"/>
                      <a:pt x="75" y="153"/>
                    </a:cubicBezTo>
                    <a:cubicBezTo>
                      <a:pt x="230" y="121"/>
                      <a:pt x="267" y="65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89" name="Google Shape;3089;p34"/>
              <p:cNvSpPr/>
              <p:nvPr/>
            </p:nvSpPr>
            <p:spPr>
              <a:xfrm>
                <a:off x="3102400" y="968475"/>
                <a:ext cx="2300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4" extrusionOk="0">
                    <a:moveTo>
                      <a:pt x="91" y="0"/>
                    </a:moveTo>
                    <a:lnTo>
                      <a:pt x="91" y="0"/>
                    </a:lnTo>
                    <a:cubicBezTo>
                      <a:pt x="63" y="40"/>
                      <a:pt x="31" y="82"/>
                      <a:pt x="1" y="121"/>
                    </a:cubicBezTo>
                    <a:lnTo>
                      <a:pt x="10" y="123"/>
                    </a:lnTo>
                    <a:cubicBezTo>
                      <a:pt x="38" y="82"/>
                      <a:pt x="66" y="42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0" name="Google Shape;3090;p34"/>
              <p:cNvSpPr/>
              <p:nvPr/>
            </p:nvSpPr>
            <p:spPr>
              <a:xfrm>
                <a:off x="3003950" y="1032975"/>
                <a:ext cx="3820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102" extrusionOk="0">
                    <a:moveTo>
                      <a:pt x="1426" y="1"/>
                    </a:moveTo>
                    <a:cubicBezTo>
                      <a:pt x="1421" y="3"/>
                      <a:pt x="1416" y="8"/>
                      <a:pt x="1410" y="10"/>
                    </a:cubicBezTo>
                    <a:cubicBezTo>
                      <a:pt x="1467" y="96"/>
                      <a:pt x="1486" y="172"/>
                      <a:pt x="1396" y="202"/>
                    </a:cubicBezTo>
                    <a:cubicBezTo>
                      <a:pt x="1289" y="184"/>
                      <a:pt x="1226" y="174"/>
                      <a:pt x="1180" y="167"/>
                    </a:cubicBezTo>
                    <a:cubicBezTo>
                      <a:pt x="1046" y="260"/>
                      <a:pt x="906" y="348"/>
                      <a:pt x="765" y="436"/>
                    </a:cubicBezTo>
                    <a:cubicBezTo>
                      <a:pt x="807" y="439"/>
                      <a:pt x="860" y="443"/>
                      <a:pt x="925" y="446"/>
                    </a:cubicBezTo>
                    <a:cubicBezTo>
                      <a:pt x="878" y="451"/>
                      <a:pt x="831" y="453"/>
                      <a:pt x="785" y="453"/>
                    </a:cubicBezTo>
                    <a:cubicBezTo>
                      <a:pt x="770" y="453"/>
                      <a:pt x="755" y="453"/>
                      <a:pt x="740" y="453"/>
                    </a:cubicBezTo>
                    <a:cubicBezTo>
                      <a:pt x="603" y="536"/>
                      <a:pt x="461" y="615"/>
                      <a:pt x="320" y="694"/>
                    </a:cubicBezTo>
                    <a:cubicBezTo>
                      <a:pt x="345" y="712"/>
                      <a:pt x="369" y="731"/>
                      <a:pt x="396" y="747"/>
                    </a:cubicBezTo>
                    <a:lnTo>
                      <a:pt x="447" y="745"/>
                    </a:lnTo>
                    <a:lnTo>
                      <a:pt x="401" y="752"/>
                    </a:lnTo>
                    <a:lnTo>
                      <a:pt x="396" y="747"/>
                    </a:lnTo>
                    <a:cubicBezTo>
                      <a:pt x="0" y="777"/>
                      <a:pt x="77" y="946"/>
                      <a:pt x="90" y="1102"/>
                    </a:cubicBezTo>
                    <a:cubicBezTo>
                      <a:pt x="255" y="1016"/>
                      <a:pt x="415" y="930"/>
                      <a:pt x="573" y="835"/>
                    </a:cubicBezTo>
                    <a:lnTo>
                      <a:pt x="575" y="835"/>
                    </a:lnTo>
                    <a:cubicBezTo>
                      <a:pt x="904" y="640"/>
                      <a:pt x="1222" y="425"/>
                      <a:pt x="1528" y="193"/>
                    </a:cubicBez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1" name="Google Shape;3091;p34"/>
              <p:cNvSpPr/>
              <p:nvPr/>
            </p:nvSpPr>
            <p:spPr>
              <a:xfrm>
                <a:off x="2489400" y="450675"/>
                <a:ext cx="413325" cy="428675"/>
              </a:xfrm>
              <a:custGeom>
                <a:avLst/>
                <a:gdLst/>
                <a:ahLst/>
                <a:cxnLst/>
                <a:rect l="l" t="t" r="r" b="b"/>
                <a:pathLst>
                  <a:path w="16533" h="17147" extrusionOk="0">
                    <a:moveTo>
                      <a:pt x="13038" y="36"/>
                    </a:moveTo>
                    <a:lnTo>
                      <a:pt x="13038" y="36"/>
                    </a:lnTo>
                    <a:cubicBezTo>
                      <a:pt x="12996" y="44"/>
                      <a:pt x="12953" y="48"/>
                      <a:pt x="12910" y="48"/>
                    </a:cubicBezTo>
                    <a:cubicBezTo>
                      <a:pt x="12890" y="48"/>
                      <a:pt x="12871" y="47"/>
                      <a:pt x="12851" y="45"/>
                    </a:cubicBezTo>
                    <a:cubicBezTo>
                      <a:pt x="12913" y="45"/>
                      <a:pt x="12976" y="41"/>
                      <a:pt x="13038" y="36"/>
                    </a:cubicBezTo>
                    <a:close/>
                    <a:moveTo>
                      <a:pt x="5880" y="3071"/>
                    </a:moveTo>
                    <a:cubicBezTo>
                      <a:pt x="6047" y="3099"/>
                      <a:pt x="6152" y="3346"/>
                      <a:pt x="5817" y="3346"/>
                    </a:cubicBezTo>
                    <a:cubicBezTo>
                      <a:pt x="5800" y="3346"/>
                      <a:pt x="5782" y="3346"/>
                      <a:pt x="5764" y="3344"/>
                    </a:cubicBezTo>
                    <a:lnTo>
                      <a:pt x="5764" y="3344"/>
                    </a:lnTo>
                    <a:cubicBezTo>
                      <a:pt x="5863" y="3244"/>
                      <a:pt x="5820" y="3223"/>
                      <a:pt x="5880" y="3071"/>
                    </a:cubicBezTo>
                    <a:close/>
                    <a:moveTo>
                      <a:pt x="4680" y="3880"/>
                    </a:moveTo>
                    <a:cubicBezTo>
                      <a:pt x="4717" y="3959"/>
                      <a:pt x="4888" y="3989"/>
                      <a:pt x="4751" y="4037"/>
                    </a:cubicBezTo>
                    <a:lnTo>
                      <a:pt x="4680" y="3880"/>
                    </a:lnTo>
                    <a:close/>
                    <a:moveTo>
                      <a:pt x="3478" y="5906"/>
                    </a:moveTo>
                    <a:lnTo>
                      <a:pt x="3334" y="6015"/>
                    </a:lnTo>
                    <a:lnTo>
                      <a:pt x="3297" y="5936"/>
                    </a:lnTo>
                    <a:lnTo>
                      <a:pt x="3478" y="5906"/>
                    </a:lnTo>
                    <a:close/>
                    <a:moveTo>
                      <a:pt x="13948" y="0"/>
                    </a:moveTo>
                    <a:cubicBezTo>
                      <a:pt x="13677" y="0"/>
                      <a:pt x="13407" y="7"/>
                      <a:pt x="13136" y="22"/>
                    </a:cubicBezTo>
                    <a:cubicBezTo>
                      <a:pt x="13106" y="27"/>
                      <a:pt x="13073" y="32"/>
                      <a:pt x="13038" y="36"/>
                    </a:cubicBezTo>
                    <a:cubicBezTo>
                      <a:pt x="13048" y="34"/>
                      <a:pt x="13055" y="29"/>
                      <a:pt x="13062" y="25"/>
                    </a:cubicBezTo>
                    <a:lnTo>
                      <a:pt x="13062" y="25"/>
                    </a:lnTo>
                    <a:cubicBezTo>
                      <a:pt x="12936" y="34"/>
                      <a:pt x="12809" y="43"/>
                      <a:pt x="12686" y="55"/>
                    </a:cubicBezTo>
                    <a:cubicBezTo>
                      <a:pt x="12772" y="136"/>
                      <a:pt x="12888" y="219"/>
                      <a:pt x="12749" y="254"/>
                    </a:cubicBezTo>
                    <a:cubicBezTo>
                      <a:pt x="12355" y="212"/>
                      <a:pt x="12677" y="131"/>
                      <a:pt x="12401" y="85"/>
                    </a:cubicBezTo>
                    <a:lnTo>
                      <a:pt x="12401" y="85"/>
                    </a:lnTo>
                    <a:cubicBezTo>
                      <a:pt x="11819" y="147"/>
                      <a:pt x="11242" y="249"/>
                      <a:pt x="10674" y="391"/>
                    </a:cubicBezTo>
                    <a:cubicBezTo>
                      <a:pt x="10660" y="525"/>
                      <a:pt x="10509" y="644"/>
                      <a:pt x="10915" y="699"/>
                    </a:cubicBezTo>
                    <a:cubicBezTo>
                      <a:pt x="10824" y="736"/>
                      <a:pt x="10741" y="751"/>
                      <a:pt x="10661" y="751"/>
                    </a:cubicBezTo>
                    <a:cubicBezTo>
                      <a:pt x="10441" y="751"/>
                      <a:pt x="10256" y="636"/>
                      <a:pt x="10053" y="565"/>
                    </a:cubicBezTo>
                    <a:cubicBezTo>
                      <a:pt x="9916" y="606"/>
                      <a:pt x="9777" y="650"/>
                      <a:pt x="9642" y="699"/>
                    </a:cubicBezTo>
                    <a:cubicBezTo>
                      <a:pt x="9733" y="713"/>
                      <a:pt x="9805" y="727"/>
                      <a:pt x="9747" y="757"/>
                    </a:cubicBezTo>
                    <a:lnTo>
                      <a:pt x="9547" y="732"/>
                    </a:lnTo>
                    <a:lnTo>
                      <a:pt x="9515" y="743"/>
                    </a:lnTo>
                    <a:cubicBezTo>
                      <a:pt x="9719" y="824"/>
                      <a:pt x="9406" y="896"/>
                      <a:pt x="9281" y="943"/>
                    </a:cubicBezTo>
                    <a:cubicBezTo>
                      <a:pt x="9151" y="919"/>
                      <a:pt x="9151" y="896"/>
                      <a:pt x="9179" y="871"/>
                    </a:cubicBezTo>
                    <a:lnTo>
                      <a:pt x="9179" y="871"/>
                    </a:lnTo>
                    <a:cubicBezTo>
                      <a:pt x="8854" y="998"/>
                      <a:pt x="8534" y="1140"/>
                      <a:pt x="8221" y="1297"/>
                    </a:cubicBezTo>
                    <a:cubicBezTo>
                      <a:pt x="7099" y="1851"/>
                      <a:pt x="6049" y="2542"/>
                      <a:pt x="5092" y="3354"/>
                    </a:cubicBezTo>
                    <a:lnTo>
                      <a:pt x="5439" y="3759"/>
                    </a:lnTo>
                    <a:cubicBezTo>
                      <a:pt x="5428" y="3766"/>
                      <a:pt x="5416" y="3769"/>
                      <a:pt x="5402" y="3769"/>
                    </a:cubicBezTo>
                    <a:cubicBezTo>
                      <a:pt x="5272" y="3769"/>
                      <a:pt x="5037" y="3475"/>
                      <a:pt x="5050" y="3395"/>
                    </a:cubicBezTo>
                    <a:lnTo>
                      <a:pt x="5048" y="3393"/>
                    </a:lnTo>
                    <a:cubicBezTo>
                      <a:pt x="4681" y="3708"/>
                      <a:pt x="4334" y="4035"/>
                      <a:pt x="4004" y="4378"/>
                    </a:cubicBezTo>
                    <a:lnTo>
                      <a:pt x="4030" y="4378"/>
                    </a:lnTo>
                    <a:cubicBezTo>
                      <a:pt x="4046" y="4375"/>
                      <a:pt x="4067" y="4373"/>
                      <a:pt x="4092" y="4373"/>
                    </a:cubicBezTo>
                    <a:cubicBezTo>
                      <a:pt x="4135" y="4373"/>
                      <a:pt x="4191" y="4378"/>
                      <a:pt x="4266" y="4394"/>
                    </a:cubicBezTo>
                    <a:lnTo>
                      <a:pt x="4030" y="4378"/>
                    </a:lnTo>
                    <a:cubicBezTo>
                      <a:pt x="3905" y="4408"/>
                      <a:pt x="3993" y="4534"/>
                      <a:pt x="3856" y="4534"/>
                    </a:cubicBezTo>
                    <a:cubicBezTo>
                      <a:pt x="3014" y="5435"/>
                      <a:pt x="2293" y="6441"/>
                      <a:pt x="1707" y="7526"/>
                    </a:cubicBezTo>
                    <a:lnTo>
                      <a:pt x="1744" y="7577"/>
                    </a:lnTo>
                    <a:lnTo>
                      <a:pt x="1681" y="7573"/>
                    </a:lnTo>
                    <a:cubicBezTo>
                      <a:pt x="912" y="9017"/>
                      <a:pt x="402" y="10586"/>
                      <a:pt x="175" y="12207"/>
                    </a:cubicBezTo>
                    <a:cubicBezTo>
                      <a:pt x="183" y="12207"/>
                      <a:pt x="191" y="12207"/>
                      <a:pt x="200" y="12206"/>
                    </a:cubicBezTo>
                    <a:lnTo>
                      <a:pt x="200" y="12206"/>
                    </a:lnTo>
                    <a:lnTo>
                      <a:pt x="172" y="12209"/>
                    </a:lnTo>
                    <a:cubicBezTo>
                      <a:pt x="156" y="12332"/>
                      <a:pt x="140" y="12455"/>
                      <a:pt x="126" y="12578"/>
                    </a:cubicBezTo>
                    <a:cubicBezTo>
                      <a:pt x="205" y="12601"/>
                      <a:pt x="279" y="12631"/>
                      <a:pt x="351" y="12670"/>
                    </a:cubicBezTo>
                    <a:lnTo>
                      <a:pt x="165" y="12726"/>
                    </a:lnTo>
                    <a:cubicBezTo>
                      <a:pt x="149" y="12712"/>
                      <a:pt x="133" y="12701"/>
                      <a:pt x="114" y="12691"/>
                    </a:cubicBezTo>
                    <a:lnTo>
                      <a:pt x="114" y="12691"/>
                    </a:lnTo>
                    <a:cubicBezTo>
                      <a:pt x="1" y="13774"/>
                      <a:pt x="15" y="14870"/>
                      <a:pt x="156" y="15951"/>
                    </a:cubicBezTo>
                    <a:cubicBezTo>
                      <a:pt x="242" y="16055"/>
                      <a:pt x="369" y="16171"/>
                      <a:pt x="186" y="16180"/>
                    </a:cubicBezTo>
                    <a:cubicBezTo>
                      <a:pt x="200" y="16275"/>
                      <a:pt x="216" y="16370"/>
                      <a:pt x="233" y="16465"/>
                    </a:cubicBezTo>
                    <a:cubicBezTo>
                      <a:pt x="260" y="16491"/>
                      <a:pt x="297" y="16528"/>
                      <a:pt x="346" y="16581"/>
                    </a:cubicBezTo>
                    <a:lnTo>
                      <a:pt x="631" y="16730"/>
                    </a:lnTo>
                    <a:cubicBezTo>
                      <a:pt x="131" y="16806"/>
                      <a:pt x="515" y="16975"/>
                      <a:pt x="455" y="17128"/>
                    </a:cubicBezTo>
                    <a:cubicBezTo>
                      <a:pt x="526" y="17141"/>
                      <a:pt x="579" y="17146"/>
                      <a:pt x="619" y="17146"/>
                    </a:cubicBezTo>
                    <a:cubicBezTo>
                      <a:pt x="757" y="17146"/>
                      <a:pt x="740" y="17082"/>
                      <a:pt x="770" y="17026"/>
                    </a:cubicBezTo>
                    <a:cubicBezTo>
                      <a:pt x="295" y="14462"/>
                      <a:pt x="615" y="11896"/>
                      <a:pt x="1545" y="9555"/>
                    </a:cubicBezTo>
                    <a:lnTo>
                      <a:pt x="1357" y="9501"/>
                    </a:lnTo>
                    <a:cubicBezTo>
                      <a:pt x="1374" y="9465"/>
                      <a:pt x="1421" y="9452"/>
                      <a:pt x="1479" y="9452"/>
                    </a:cubicBezTo>
                    <a:cubicBezTo>
                      <a:pt x="1511" y="9452"/>
                      <a:pt x="1546" y="9456"/>
                      <a:pt x="1582" y="9462"/>
                    </a:cubicBezTo>
                    <a:cubicBezTo>
                      <a:pt x="2018" y="8389"/>
                      <a:pt x="2576" y="7371"/>
                      <a:pt x="3242" y="6427"/>
                    </a:cubicBezTo>
                    <a:lnTo>
                      <a:pt x="3179" y="6314"/>
                    </a:lnTo>
                    <a:lnTo>
                      <a:pt x="3316" y="6323"/>
                    </a:lnTo>
                    <a:cubicBezTo>
                      <a:pt x="4619" y="4503"/>
                      <a:pt x="6288" y="2980"/>
                      <a:pt x="8217" y="1849"/>
                    </a:cubicBezTo>
                    <a:cubicBezTo>
                      <a:pt x="8154" y="1777"/>
                      <a:pt x="8098" y="1698"/>
                      <a:pt x="8052" y="1615"/>
                    </a:cubicBezTo>
                    <a:lnTo>
                      <a:pt x="8052" y="1615"/>
                    </a:lnTo>
                    <a:lnTo>
                      <a:pt x="8237" y="1666"/>
                    </a:lnTo>
                    <a:cubicBezTo>
                      <a:pt x="8251" y="1715"/>
                      <a:pt x="8275" y="1759"/>
                      <a:pt x="8305" y="1798"/>
                    </a:cubicBezTo>
                    <a:cubicBezTo>
                      <a:pt x="8421" y="1728"/>
                      <a:pt x="8541" y="1664"/>
                      <a:pt x="8662" y="1599"/>
                    </a:cubicBezTo>
                    <a:cubicBezTo>
                      <a:pt x="9172" y="1325"/>
                      <a:pt x="9703" y="1098"/>
                      <a:pt x="10252" y="915"/>
                    </a:cubicBezTo>
                    <a:cubicBezTo>
                      <a:pt x="10294" y="868"/>
                      <a:pt x="10229" y="850"/>
                      <a:pt x="10006" y="836"/>
                    </a:cubicBezTo>
                    <a:cubicBezTo>
                      <a:pt x="10047" y="784"/>
                      <a:pt x="9867" y="675"/>
                      <a:pt x="9990" y="675"/>
                    </a:cubicBezTo>
                    <a:cubicBezTo>
                      <a:pt x="10021" y="675"/>
                      <a:pt x="10073" y="682"/>
                      <a:pt x="10152" y="699"/>
                    </a:cubicBezTo>
                    <a:cubicBezTo>
                      <a:pt x="9795" y="752"/>
                      <a:pt x="10393" y="801"/>
                      <a:pt x="10447" y="852"/>
                    </a:cubicBezTo>
                    <a:cubicBezTo>
                      <a:pt x="11198" y="618"/>
                      <a:pt x="11970" y="467"/>
                      <a:pt x="12753" y="402"/>
                    </a:cubicBezTo>
                    <a:lnTo>
                      <a:pt x="12610" y="305"/>
                    </a:lnTo>
                    <a:lnTo>
                      <a:pt x="12832" y="300"/>
                    </a:lnTo>
                    <a:lnTo>
                      <a:pt x="12823" y="395"/>
                    </a:lnTo>
                    <a:cubicBezTo>
                      <a:pt x="13144" y="371"/>
                      <a:pt x="13465" y="358"/>
                      <a:pt x="13786" y="358"/>
                    </a:cubicBezTo>
                    <a:cubicBezTo>
                      <a:pt x="14608" y="358"/>
                      <a:pt x="15429" y="439"/>
                      <a:pt x="16238" y="597"/>
                    </a:cubicBezTo>
                    <a:cubicBezTo>
                      <a:pt x="16255" y="513"/>
                      <a:pt x="16191" y="374"/>
                      <a:pt x="16488" y="374"/>
                    </a:cubicBezTo>
                    <a:cubicBezTo>
                      <a:pt x="16502" y="374"/>
                      <a:pt x="16517" y="374"/>
                      <a:pt x="16532" y="375"/>
                    </a:cubicBezTo>
                    <a:cubicBezTo>
                      <a:pt x="16219" y="331"/>
                      <a:pt x="16282" y="266"/>
                      <a:pt x="16319" y="191"/>
                    </a:cubicBezTo>
                    <a:cubicBezTo>
                      <a:pt x="15534" y="64"/>
                      <a:pt x="14742" y="0"/>
                      <a:pt x="1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2" name="Google Shape;3092;p34"/>
              <p:cNvSpPr/>
              <p:nvPr/>
            </p:nvSpPr>
            <p:spPr>
              <a:xfrm>
                <a:off x="3179650" y="707900"/>
                <a:ext cx="3850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89" extrusionOk="0">
                    <a:moveTo>
                      <a:pt x="1" y="1"/>
                    </a:moveTo>
                    <a:cubicBezTo>
                      <a:pt x="8" y="28"/>
                      <a:pt x="17" y="59"/>
                      <a:pt x="24" y="89"/>
                    </a:cubicBezTo>
                    <a:cubicBezTo>
                      <a:pt x="108" y="75"/>
                      <a:pt x="154" y="54"/>
                      <a:pt x="105" y="17"/>
                    </a:cubicBezTo>
                    <a:cubicBezTo>
                      <a:pt x="70" y="5"/>
                      <a:pt x="36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3" name="Google Shape;3093;p34"/>
              <p:cNvSpPr/>
              <p:nvPr/>
            </p:nvSpPr>
            <p:spPr>
              <a:xfrm>
                <a:off x="3188250" y="762850"/>
                <a:ext cx="38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536" extrusionOk="0">
                    <a:moveTo>
                      <a:pt x="21" y="0"/>
                    </a:moveTo>
                    <a:lnTo>
                      <a:pt x="0" y="12"/>
                    </a:lnTo>
                    <a:cubicBezTo>
                      <a:pt x="2" y="47"/>
                      <a:pt x="5" y="84"/>
                      <a:pt x="7" y="119"/>
                    </a:cubicBezTo>
                    <a:lnTo>
                      <a:pt x="9" y="119"/>
                    </a:lnTo>
                    <a:cubicBezTo>
                      <a:pt x="46" y="146"/>
                      <a:pt x="37" y="167"/>
                      <a:pt x="9" y="183"/>
                    </a:cubicBezTo>
                    <a:cubicBezTo>
                      <a:pt x="16" y="299"/>
                      <a:pt x="21" y="413"/>
                      <a:pt x="23" y="529"/>
                    </a:cubicBezTo>
                    <a:cubicBezTo>
                      <a:pt x="67" y="531"/>
                      <a:pt x="109" y="534"/>
                      <a:pt x="153" y="536"/>
                    </a:cubicBezTo>
                    <a:cubicBezTo>
                      <a:pt x="148" y="371"/>
                      <a:pt x="141" y="209"/>
                      <a:pt x="132" y="4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4" name="Google Shape;3094;p34"/>
              <p:cNvSpPr/>
              <p:nvPr/>
            </p:nvSpPr>
            <p:spPr>
              <a:xfrm>
                <a:off x="3168875" y="783775"/>
                <a:ext cx="236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681" extrusionOk="0">
                    <a:moveTo>
                      <a:pt x="803" y="0"/>
                    </a:moveTo>
                    <a:cubicBezTo>
                      <a:pt x="805" y="1595"/>
                      <a:pt x="534" y="3178"/>
                      <a:pt x="1" y="4681"/>
                    </a:cubicBezTo>
                    <a:lnTo>
                      <a:pt x="265" y="4572"/>
                    </a:lnTo>
                    <a:cubicBezTo>
                      <a:pt x="277" y="4576"/>
                      <a:pt x="286" y="4581"/>
                      <a:pt x="297" y="4588"/>
                    </a:cubicBezTo>
                    <a:cubicBezTo>
                      <a:pt x="383" y="4298"/>
                      <a:pt x="460" y="4006"/>
                      <a:pt x="529" y="3709"/>
                    </a:cubicBezTo>
                    <a:lnTo>
                      <a:pt x="529" y="3709"/>
                    </a:lnTo>
                    <a:lnTo>
                      <a:pt x="490" y="3712"/>
                    </a:lnTo>
                    <a:lnTo>
                      <a:pt x="532" y="3693"/>
                    </a:lnTo>
                    <a:cubicBezTo>
                      <a:pt x="810" y="2492"/>
                      <a:pt x="944" y="1261"/>
                      <a:pt x="933" y="28"/>
                    </a:cubicBezTo>
                    <a:cubicBezTo>
                      <a:pt x="893" y="21"/>
                      <a:pt x="849" y="9"/>
                      <a:pt x="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5" name="Google Shape;3095;p34"/>
              <p:cNvSpPr/>
              <p:nvPr/>
            </p:nvSpPr>
            <p:spPr>
              <a:xfrm>
                <a:off x="3185350" y="736475"/>
                <a:ext cx="39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10" extrusionOk="0">
                    <a:moveTo>
                      <a:pt x="0" y="1"/>
                    </a:moveTo>
                    <a:cubicBezTo>
                      <a:pt x="5" y="28"/>
                      <a:pt x="7" y="54"/>
                      <a:pt x="12" y="79"/>
                    </a:cubicBezTo>
                    <a:cubicBezTo>
                      <a:pt x="60" y="91"/>
                      <a:pt x="111" y="100"/>
                      <a:pt x="158" y="109"/>
                    </a:cubicBezTo>
                    <a:cubicBezTo>
                      <a:pt x="153" y="82"/>
                      <a:pt x="151" y="54"/>
                      <a:pt x="148" y="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6" name="Google Shape;3096;p34"/>
              <p:cNvSpPr/>
              <p:nvPr/>
            </p:nvSpPr>
            <p:spPr>
              <a:xfrm>
                <a:off x="2501875" y="884550"/>
                <a:ext cx="126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701" extrusionOk="0">
                    <a:moveTo>
                      <a:pt x="336" y="1"/>
                    </a:moveTo>
                    <a:cubicBezTo>
                      <a:pt x="248" y="114"/>
                      <a:pt x="311" y="270"/>
                      <a:pt x="281" y="376"/>
                    </a:cubicBezTo>
                    <a:lnTo>
                      <a:pt x="290" y="376"/>
                    </a:lnTo>
                    <a:lnTo>
                      <a:pt x="267" y="406"/>
                    </a:lnTo>
                    <a:cubicBezTo>
                      <a:pt x="274" y="397"/>
                      <a:pt x="278" y="388"/>
                      <a:pt x="281" y="376"/>
                    </a:cubicBezTo>
                    <a:cubicBezTo>
                      <a:pt x="179" y="374"/>
                      <a:pt x="88" y="372"/>
                      <a:pt x="0" y="372"/>
                    </a:cubicBezTo>
                    <a:cubicBezTo>
                      <a:pt x="30" y="480"/>
                      <a:pt x="58" y="589"/>
                      <a:pt x="91" y="701"/>
                    </a:cubicBezTo>
                    <a:lnTo>
                      <a:pt x="503" y="698"/>
                    </a:lnTo>
                    <a:cubicBezTo>
                      <a:pt x="441" y="467"/>
                      <a:pt x="385" y="232"/>
                      <a:pt x="3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7" name="Google Shape;3097;p34"/>
              <p:cNvSpPr/>
              <p:nvPr/>
            </p:nvSpPr>
            <p:spPr>
              <a:xfrm>
                <a:off x="2899275" y="456675"/>
                <a:ext cx="352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752" extrusionOk="0">
                    <a:moveTo>
                      <a:pt x="469" y="399"/>
                    </a:moveTo>
                    <a:cubicBezTo>
                      <a:pt x="448" y="410"/>
                      <a:pt x="436" y="434"/>
                      <a:pt x="441" y="457"/>
                    </a:cubicBezTo>
                    <a:cubicBezTo>
                      <a:pt x="401" y="445"/>
                      <a:pt x="394" y="429"/>
                      <a:pt x="469" y="399"/>
                    </a:cubicBezTo>
                    <a:close/>
                    <a:moveTo>
                      <a:pt x="211" y="0"/>
                    </a:moveTo>
                    <a:lnTo>
                      <a:pt x="211" y="0"/>
                    </a:lnTo>
                    <a:cubicBezTo>
                      <a:pt x="371" y="188"/>
                      <a:pt x="102" y="257"/>
                      <a:pt x="0" y="390"/>
                    </a:cubicBezTo>
                    <a:cubicBezTo>
                      <a:pt x="156" y="422"/>
                      <a:pt x="311" y="455"/>
                      <a:pt x="464" y="494"/>
                    </a:cubicBezTo>
                    <a:cubicBezTo>
                      <a:pt x="452" y="482"/>
                      <a:pt x="445" y="471"/>
                      <a:pt x="441" y="457"/>
                    </a:cubicBezTo>
                    <a:lnTo>
                      <a:pt x="441" y="457"/>
                    </a:lnTo>
                    <a:cubicBezTo>
                      <a:pt x="513" y="480"/>
                      <a:pt x="693" y="489"/>
                      <a:pt x="626" y="533"/>
                    </a:cubicBezTo>
                    <a:cubicBezTo>
                      <a:pt x="886" y="598"/>
                      <a:pt x="1148" y="672"/>
                      <a:pt x="1407" y="751"/>
                    </a:cubicBezTo>
                    <a:cubicBezTo>
                      <a:pt x="1389" y="700"/>
                      <a:pt x="1275" y="640"/>
                      <a:pt x="1127" y="561"/>
                    </a:cubicBezTo>
                    <a:cubicBezTo>
                      <a:pt x="1097" y="563"/>
                      <a:pt x="1064" y="568"/>
                      <a:pt x="1030" y="573"/>
                    </a:cubicBezTo>
                    <a:lnTo>
                      <a:pt x="1120" y="559"/>
                    </a:lnTo>
                    <a:lnTo>
                      <a:pt x="1125" y="561"/>
                    </a:lnTo>
                    <a:cubicBezTo>
                      <a:pt x="1220" y="552"/>
                      <a:pt x="1289" y="547"/>
                      <a:pt x="1259" y="510"/>
                    </a:cubicBezTo>
                    <a:lnTo>
                      <a:pt x="1037" y="485"/>
                    </a:lnTo>
                    <a:lnTo>
                      <a:pt x="1317" y="387"/>
                    </a:lnTo>
                    <a:cubicBezTo>
                      <a:pt x="1373" y="251"/>
                      <a:pt x="798" y="230"/>
                      <a:pt x="763" y="111"/>
                    </a:cubicBezTo>
                    <a:cubicBezTo>
                      <a:pt x="580" y="72"/>
                      <a:pt x="397" y="35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8" name="Google Shape;3098;p34"/>
              <p:cNvSpPr/>
              <p:nvPr/>
            </p:nvSpPr>
            <p:spPr>
              <a:xfrm>
                <a:off x="2526675" y="960425"/>
                <a:ext cx="471550" cy="181225"/>
              </a:xfrm>
              <a:custGeom>
                <a:avLst/>
                <a:gdLst/>
                <a:ahLst/>
                <a:cxnLst/>
                <a:rect l="l" t="t" r="r" b="b"/>
                <a:pathLst>
                  <a:path w="18862" h="72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" y="12"/>
                      <a:pt x="14" y="28"/>
                      <a:pt x="12" y="44"/>
                    </a:cubicBezTo>
                    <a:cubicBezTo>
                      <a:pt x="44" y="104"/>
                      <a:pt x="79" y="165"/>
                      <a:pt x="114" y="225"/>
                    </a:cubicBezTo>
                    <a:lnTo>
                      <a:pt x="153" y="234"/>
                    </a:lnTo>
                    <a:cubicBezTo>
                      <a:pt x="146" y="241"/>
                      <a:pt x="139" y="248"/>
                      <a:pt x="133" y="255"/>
                    </a:cubicBezTo>
                    <a:cubicBezTo>
                      <a:pt x="2674" y="4563"/>
                      <a:pt x="7934" y="7248"/>
                      <a:pt x="13103" y="7248"/>
                    </a:cubicBezTo>
                    <a:cubicBezTo>
                      <a:pt x="14338" y="7248"/>
                      <a:pt x="15568" y="7095"/>
                      <a:pt x="16754" y="6774"/>
                    </a:cubicBezTo>
                    <a:lnTo>
                      <a:pt x="16747" y="6767"/>
                    </a:lnTo>
                    <a:lnTo>
                      <a:pt x="16747" y="6765"/>
                    </a:lnTo>
                    <a:lnTo>
                      <a:pt x="16592" y="6561"/>
                    </a:lnTo>
                    <a:cubicBezTo>
                      <a:pt x="16623" y="6521"/>
                      <a:pt x="16704" y="6485"/>
                      <a:pt x="16791" y="6485"/>
                    </a:cubicBezTo>
                    <a:cubicBezTo>
                      <a:pt x="16846" y="6485"/>
                      <a:pt x="16903" y="6500"/>
                      <a:pt x="16951" y="6538"/>
                    </a:cubicBezTo>
                    <a:lnTo>
                      <a:pt x="17053" y="6436"/>
                    </a:lnTo>
                    <a:lnTo>
                      <a:pt x="17053" y="6436"/>
                    </a:lnTo>
                    <a:cubicBezTo>
                      <a:pt x="17382" y="6672"/>
                      <a:pt x="16643" y="6586"/>
                      <a:pt x="16747" y="6765"/>
                    </a:cubicBezTo>
                    <a:lnTo>
                      <a:pt x="16750" y="6767"/>
                    </a:lnTo>
                    <a:lnTo>
                      <a:pt x="16789" y="6767"/>
                    </a:lnTo>
                    <a:cubicBezTo>
                      <a:pt x="17046" y="6695"/>
                      <a:pt x="17304" y="6616"/>
                      <a:pt x="17556" y="6531"/>
                    </a:cubicBezTo>
                    <a:lnTo>
                      <a:pt x="17556" y="6531"/>
                    </a:lnTo>
                    <a:lnTo>
                      <a:pt x="17533" y="6535"/>
                    </a:lnTo>
                    <a:cubicBezTo>
                      <a:pt x="17236" y="6382"/>
                      <a:pt x="17603" y="6299"/>
                      <a:pt x="17790" y="6213"/>
                    </a:cubicBezTo>
                    <a:lnTo>
                      <a:pt x="17790" y="6213"/>
                    </a:lnTo>
                    <a:cubicBezTo>
                      <a:pt x="17828" y="6262"/>
                      <a:pt x="17424" y="6350"/>
                      <a:pt x="17818" y="6438"/>
                    </a:cubicBezTo>
                    <a:cubicBezTo>
                      <a:pt x="18173" y="6308"/>
                      <a:pt x="18518" y="6162"/>
                      <a:pt x="18862" y="6002"/>
                    </a:cubicBezTo>
                    <a:cubicBezTo>
                      <a:pt x="18805" y="5991"/>
                      <a:pt x="18758" y="5984"/>
                      <a:pt x="18722" y="5984"/>
                    </a:cubicBezTo>
                    <a:cubicBezTo>
                      <a:pt x="18696" y="5984"/>
                      <a:pt x="18676" y="5988"/>
                      <a:pt x="18662" y="5997"/>
                    </a:cubicBezTo>
                    <a:cubicBezTo>
                      <a:pt x="18329" y="5967"/>
                      <a:pt x="18376" y="5704"/>
                      <a:pt x="18490" y="5704"/>
                    </a:cubicBezTo>
                    <a:cubicBezTo>
                      <a:pt x="18498" y="5704"/>
                      <a:pt x="18506" y="5705"/>
                      <a:pt x="18514" y="5708"/>
                    </a:cubicBezTo>
                    <a:lnTo>
                      <a:pt x="18641" y="5742"/>
                    </a:lnTo>
                    <a:cubicBezTo>
                      <a:pt x="18602" y="5705"/>
                      <a:pt x="18572" y="5661"/>
                      <a:pt x="18553" y="5610"/>
                    </a:cubicBezTo>
                    <a:cubicBezTo>
                      <a:pt x="16703" y="6448"/>
                      <a:pt x="14700" y="6881"/>
                      <a:pt x="12676" y="6881"/>
                    </a:cubicBezTo>
                    <a:cubicBezTo>
                      <a:pt x="12392" y="6881"/>
                      <a:pt x="12108" y="6872"/>
                      <a:pt x="11823" y="6855"/>
                    </a:cubicBezTo>
                    <a:lnTo>
                      <a:pt x="11823" y="6855"/>
                    </a:lnTo>
                    <a:lnTo>
                      <a:pt x="11867" y="6867"/>
                    </a:lnTo>
                    <a:lnTo>
                      <a:pt x="11858" y="6952"/>
                    </a:lnTo>
                    <a:lnTo>
                      <a:pt x="11700" y="6848"/>
                    </a:lnTo>
                    <a:cubicBezTo>
                      <a:pt x="7402" y="6561"/>
                      <a:pt x="3371" y="4382"/>
                      <a:pt x="997" y="946"/>
                    </a:cubicBezTo>
                    <a:lnTo>
                      <a:pt x="974" y="939"/>
                    </a:lnTo>
                    <a:cubicBezTo>
                      <a:pt x="888" y="893"/>
                      <a:pt x="900" y="881"/>
                      <a:pt x="951" y="881"/>
                    </a:cubicBezTo>
                    <a:cubicBezTo>
                      <a:pt x="770" y="614"/>
                      <a:pt x="601" y="343"/>
                      <a:pt x="439" y="63"/>
                    </a:cubicBezTo>
                    <a:cubicBezTo>
                      <a:pt x="434" y="63"/>
                      <a:pt x="429" y="63"/>
                      <a:pt x="424" y="63"/>
                    </a:cubicBezTo>
                    <a:cubicBezTo>
                      <a:pt x="340" y="63"/>
                      <a:pt x="204" y="4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099" name="Google Shape;3099;p34"/>
              <p:cNvSpPr/>
              <p:nvPr/>
            </p:nvSpPr>
            <p:spPr>
              <a:xfrm>
                <a:off x="3185625" y="738675"/>
                <a:ext cx="44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77" extrusionOk="0">
                    <a:moveTo>
                      <a:pt x="1" y="1"/>
                    </a:moveTo>
                    <a:cubicBezTo>
                      <a:pt x="15" y="89"/>
                      <a:pt x="26" y="174"/>
                      <a:pt x="35" y="260"/>
                    </a:cubicBezTo>
                    <a:lnTo>
                      <a:pt x="177" y="276"/>
                    </a:lnTo>
                    <a:cubicBezTo>
                      <a:pt x="168" y="205"/>
                      <a:pt x="161" y="135"/>
                      <a:pt x="151" y="63"/>
                    </a:cubicBezTo>
                    <a:cubicBezTo>
                      <a:pt x="105" y="45"/>
                      <a:pt x="54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0" name="Google Shape;3100;p34"/>
              <p:cNvSpPr/>
              <p:nvPr/>
            </p:nvSpPr>
            <p:spPr>
              <a:xfrm>
                <a:off x="3148550" y="901600"/>
                <a:ext cx="2680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133" extrusionOk="0">
                    <a:moveTo>
                      <a:pt x="220" y="1843"/>
                    </a:moveTo>
                    <a:cubicBezTo>
                      <a:pt x="224" y="1843"/>
                      <a:pt x="233" y="1849"/>
                      <a:pt x="248" y="1862"/>
                    </a:cubicBezTo>
                    <a:cubicBezTo>
                      <a:pt x="250" y="1894"/>
                      <a:pt x="255" y="1922"/>
                      <a:pt x="260" y="1950"/>
                    </a:cubicBezTo>
                    <a:cubicBezTo>
                      <a:pt x="232" y="1891"/>
                      <a:pt x="207" y="1843"/>
                      <a:pt x="220" y="1843"/>
                    </a:cubicBezTo>
                    <a:close/>
                    <a:moveTo>
                      <a:pt x="1071" y="0"/>
                    </a:moveTo>
                    <a:cubicBezTo>
                      <a:pt x="1024" y="10"/>
                      <a:pt x="975" y="15"/>
                      <a:pt x="926" y="15"/>
                    </a:cubicBezTo>
                    <a:cubicBezTo>
                      <a:pt x="884" y="15"/>
                      <a:pt x="842" y="11"/>
                      <a:pt x="800" y="5"/>
                    </a:cubicBezTo>
                    <a:cubicBezTo>
                      <a:pt x="575" y="633"/>
                      <a:pt x="308" y="1245"/>
                      <a:pt x="0" y="1838"/>
                    </a:cubicBezTo>
                    <a:cubicBezTo>
                      <a:pt x="72" y="1922"/>
                      <a:pt x="128" y="2008"/>
                      <a:pt x="230" y="2133"/>
                    </a:cubicBezTo>
                    <a:cubicBezTo>
                      <a:pt x="243" y="2098"/>
                      <a:pt x="260" y="2066"/>
                      <a:pt x="276" y="2031"/>
                    </a:cubicBezTo>
                    <a:cubicBezTo>
                      <a:pt x="271" y="2005"/>
                      <a:pt x="264" y="1978"/>
                      <a:pt x="260" y="1950"/>
                    </a:cubicBezTo>
                    <a:lnTo>
                      <a:pt x="260" y="1950"/>
                    </a:lnTo>
                    <a:cubicBezTo>
                      <a:pt x="269" y="1968"/>
                      <a:pt x="278" y="1989"/>
                      <a:pt x="287" y="2008"/>
                    </a:cubicBezTo>
                    <a:cubicBezTo>
                      <a:pt x="598" y="1359"/>
                      <a:pt x="860" y="689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1" name="Google Shape;3101;p34"/>
              <p:cNvSpPr/>
              <p:nvPr/>
            </p:nvSpPr>
            <p:spPr>
              <a:xfrm>
                <a:off x="2934575" y="470625"/>
                <a:ext cx="1458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2834" extrusionOk="0">
                    <a:moveTo>
                      <a:pt x="2056" y="620"/>
                    </a:moveTo>
                    <a:cubicBezTo>
                      <a:pt x="2024" y="631"/>
                      <a:pt x="1998" y="652"/>
                      <a:pt x="1985" y="682"/>
                    </a:cubicBezTo>
                    <a:cubicBezTo>
                      <a:pt x="1943" y="664"/>
                      <a:pt x="1947" y="643"/>
                      <a:pt x="2056" y="620"/>
                    </a:cubicBezTo>
                    <a:close/>
                    <a:moveTo>
                      <a:pt x="1985" y="682"/>
                    </a:moveTo>
                    <a:lnTo>
                      <a:pt x="1985" y="682"/>
                    </a:lnTo>
                    <a:cubicBezTo>
                      <a:pt x="2100" y="733"/>
                      <a:pt x="2578" y="770"/>
                      <a:pt x="2212" y="826"/>
                    </a:cubicBezTo>
                    <a:cubicBezTo>
                      <a:pt x="2017" y="782"/>
                      <a:pt x="1968" y="726"/>
                      <a:pt x="1985" y="682"/>
                    </a:cubicBezTo>
                    <a:close/>
                    <a:moveTo>
                      <a:pt x="969" y="1"/>
                    </a:moveTo>
                    <a:cubicBezTo>
                      <a:pt x="716" y="61"/>
                      <a:pt x="617" y="117"/>
                      <a:pt x="705" y="309"/>
                    </a:cubicBezTo>
                    <a:cubicBezTo>
                      <a:pt x="355" y="216"/>
                      <a:pt x="587" y="156"/>
                      <a:pt x="14" y="68"/>
                    </a:cubicBezTo>
                    <a:lnTo>
                      <a:pt x="0" y="196"/>
                    </a:lnTo>
                    <a:cubicBezTo>
                      <a:pt x="1778" y="752"/>
                      <a:pt x="3496" y="1651"/>
                      <a:pt x="5035" y="2827"/>
                    </a:cubicBezTo>
                    <a:lnTo>
                      <a:pt x="5082" y="2820"/>
                    </a:lnTo>
                    <a:lnTo>
                      <a:pt x="5082" y="2820"/>
                    </a:lnTo>
                    <a:cubicBezTo>
                      <a:pt x="5068" y="2822"/>
                      <a:pt x="5054" y="2827"/>
                      <a:pt x="5040" y="2829"/>
                    </a:cubicBezTo>
                    <a:lnTo>
                      <a:pt x="5047" y="2834"/>
                    </a:lnTo>
                    <a:cubicBezTo>
                      <a:pt x="5051" y="2834"/>
                      <a:pt x="5055" y="2834"/>
                      <a:pt x="5059" y="2834"/>
                    </a:cubicBezTo>
                    <a:cubicBezTo>
                      <a:pt x="5349" y="2834"/>
                      <a:pt x="5107" y="2668"/>
                      <a:pt x="5239" y="2595"/>
                    </a:cubicBezTo>
                    <a:lnTo>
                      <a:pt x="5239" y="2595"/>
                    </a:lnTo>
                    <a:lnTo>
                      <a:pt x="5675" y="2702"/>
                    </a:lnTo>
                    <a:cubicBezTo>
                      <a:pt x="5728" y="2702"/>
                      <a:pt x="5782" y="2690"/>
                      <a:pt x="5833" y="2671"/>
                    </a:cubicBezTo>
                    <a:cubicBezTo>
                      <a:pt x="4393" y="1489"/>
                      <a:pt x="2726" y="587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2" name="Google Shape;3102;p34"/>
              <p:cNvSpPr/>
              <p:nvPr/>
            </p:nvSpPr>
            <p:spPr>
              <a:xfrm>
                <a:off x="3013675" y="1053600"/>
                <a:ext cx="5995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54" extrusionOk="0">
                    <a:moveTo>
                      <a:pt x="2029" y="1"/>
                    </a:moveTo>
                    <a:lnTo>
                      <a:pt x="1976" y="45"/>
                    </a:lnTo>
                    <a:cubicBezTo>
                      <a:pt x="1950" y="189"/>
                      <a:pt x="1832" y="240"/>
                      <a:pt x="1693" y="277"/>
                    </a:cubicBezTo>
                    <a:cubicBezTo>
                      <a:pt x="1206" y="664"/>
                      <a:pt x="691" y="1014"/>
                      <a:pt x="153" y="1327"/>
                    </a:cubicBezTo>
                    <a:cubicBezTo>
                      <a:pt x="133" y="1466"/>
                      <a:pt x="12" y="1603"/>
                      <a:pt x="0" y="1721"/>
                    </a:cubicBezTo>
                    <a:cubicBezTo>
                      <a:pt x="35" y="1712"/>
                      <a:pt x="66" y="1708"/>
                      <a:pt x="96" y="1708"/>
                    </a:cubicBezTo>
                    <a:cubicBezTo>
                      <a:pt x="166" y="1708"/>
                      <a:pt x="224" y="1729"/>
                      <a:pt x="276" y="1749"/>
                    </a:cubicBezTo>
                    <a:cubicBezTo>
                      <a:pt x="304" y="1751"/>
                      <a:pt x="334" y="1751"/>
                      <a:pt x="364" y="1753"/>
                    </a:cubicBezTo>
                    <a:cubicBezTo>
                      <a:pt x="550" y="1647"/>
                      <a:pt x="733" y="1533"/>
                      <a:pt x="912" y="1417"/>
                    </a:cubicBezTo>
                    <a:cubicBezTo>
                      <a:pt x="870" y="1385"/>
                      <a:pt x="830" y="1348"/>
                      <a:pt x="796" y="1308"/>
                    </a:cubicBezTo>
                    <a:cubicBezTo>
                      <a:pt x="804" y="1293"/>
                      <a:pt x="820" y="1286"/>
                      <a:pt x="840" y="1286"/>
                    </a:cubicBezTo>
                    <a:cubicBezTo>
                      <a:pt x="881" y="1286"/>
                      <a:pt x="942" y="1312"/>
                      <a:pt x="1011" y="1352"/>
                    </a:cubicBezTo>
                    <a:lnTo>
                      <a:pt x="1116" y="1283"/>
                    </a:lnTo>
                    <a:cubicBezTo>
                      <a:pt x="1062" y="1176"/>
                      <a:pt x="988" y="1079"/>
                      <a:pt x="900" y="998"/>
                    </a:cubicBezTo>
                    <a:lnTo>
                      <a:pt x="900" y="998"/>
                    </a:lnTo>
                    <a:lnTo>
                      <a:pt x="1238" y="1070"/>
                    </a:lnTo>
                    <a:lnTo>
                      <a:pt x="1238" y="1070"/>
                    </a:lnTo>
                    <a:lnTo>
                      <a:pt x="1185" y="998"/>
                    </a:lnTo>
                    <a:lnTo>
                      <a:pt x="1185" y="998"/>
                    </a:lnTo>
                    <a:cubicBezTo>
                      <a:pt x="1243" y="1044"/>
                      <a:pt x="1308" y="1079"/>
                      <a:pt x="1378" y="1100"/>
                    </a:cubicBezTo>
                    <a:cubicBezTo>
                      <a:pt x="1730" y="849"/>
                      <a:pt x="2071" y="578"/>
                      <a:pt x="2398" y="293"/>
                    </a:cubicBezTo>
                    <a:lnTo>
                      <a:pt x="20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3" name="Google Shape;3103;p34"/>
              <p:cNvSpPr/>
              <p:nvPr/>
            </p:nvSpPr>
            <p:spPr>
              <a:xfrm>
                <a:off x="2995125" y="1097275"/>
                <a:ext cx="27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08" extrusionOk="0">
                    <a:moveTo>
                      <a:pt x="885" y="1"/>
                    </a:moveTo>
                    <a:cubicBezTo>
                      <a:pt x="379" y="1"/>
                      <a:pt x="652" y="177"/>
                      <a:pt x="1" y="199"/>
                    </a:cubicBezTo>
                    <a:cubicBezTo>
                      <a:pt x="156" y="234"/>
                      <a:pt x="304" y="322"/>
                      <a:pt x="372" y="407"/>
                    </a:cubicBezTo>
                    <a:cubicBezTo>
                      <a:pt x="487" y="350"/>
                      <a:pt x="601" y="289"/>
                      <a:pt x="715" y="227"/>
                    </a:cubicBezTo>
                    <a:cubicBezTo>
                      <a:pt x="838" y="162"/>
                      <a:pt x="960" y="92"/>
                      <a:pt x="1081" y="25"/>
                    </a:cubicBezTo>
                    <a:cubicBezTo>
                      <a:pt x="1060" y="18"/>
                      <a:pt x="1042" y="11"/>
                      <a:pt x="1021" y="4"/>
                    </a:cubicBezTo>
                    <a:cubicBezTo>
                      <a:pt x="970" y="2"/>
                      <a:pt x="925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4" name="Google Shape;3104;p34"/>
              <p:cNvSpPr/>
              <p:nvPr/>
            </p:nvSpPr>
            <p:spPr>
              <a:xfrm>
                <a:off x="3078700" y="1053950"/>
                <a:ext cx="25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96" extrusionOk="0">
                    <a:moveTo>
                      <a:pt x="103" y="1"/>
                    </a:moveTo>
                    <a:lnTo>
                      <a:pt x="103" y="1"/>
                    </a:lnTo>
                    <a:cubicBezTo>
                      <a:pt x="58" y="19"/>
                      <a:pt x="21" y="52"/>
                      <a:pt x="1" y="96"/>
                    </a:cubicBezTo>
                    <a:cubicBezTo>
                      <a:pt x="35" y="66"/>
                      <a:pt x="68" y="33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5" name="Google Shape;3105;p34"/>
              <p:cNvSpPr/>
              <p:nvPr/>
            </p:nvSpPr>
            <p:spPr>
              <a:xfrm>
                <a:off x="3182375" y="718325"/>
                <a:ext cx="45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75" extrusionOk="0">
                    <a:moveTo>
                      <a:pt x="154" y="1"/>
                    </a:moveTo>
                    <a:cubicBezTo>
                      <a:pt x="123" y="30"/>
                      <a:pt x="101" y="60"/>
                      <a:pt x="39" y="60"/>
                    </a:cubicBezTo>
                    <a:cubicBezTo>
                      <a:pt x="28" y="60"/>
                      <a:pt x="15" y="59"/>
                      <a:pt x="1" y="57"/>
                    </a:cubicBezTo>
                    <a:lnTo>
                      <a:pt x="1" y="57"/>
                    </a:lnTo>
                    <a:cubicBezTo>
                      <a:pt x="3" y="68"/>
                      <a:pt x="5" y="82"/>
                      <a:pt x="8" y="94"/>
                    </a:cubicBezTo>
                    <a:lnTo>
                      <a:pt x="161" y="175"/>
                    </a:lnTo>
                    <a:lnTo>
                      <a:pt x="182" y="172"/>
                    </a:lnTo>
                    <a:cubicBezTo>
                      <a:pt x="172" y="115"/>
                      <a:pt x="163" y="57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6" name="Google Shape;3106;p34"/>
              <p:cNvSpPr/>
              <p:nvPr/>
            </p:nvSpPr>
            <p:spPr>
              <a:xfrm>
                <a:off x="3103900" y="968475"/>
                <a:ext cx="42225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978" extrusionOk="0">
                    <a:moveTo>
                      <a:pt x="1125" y="302"/>
                    </a:moveTo>
                    <a:lnTo>
                      <a:pt x="1125" y="302"/>
                    </a:lnTo>
                    <a:cubicBezTo>
                      <a:pt x="1246" y="443"/>
                      <a:pt x="1369" y="547"/>
                      <a:pt x="1339" y="652"/>
                    </a:cubicBezTo>
                    <a:cubicBezTo>
                      <a:pt x="1271" y="545"/>
                      <a:pt x="1200" y="422"/>
                      <a:pt x="1125" y="302"/>
                    </a:cubicBezTo>
                    <a:close/>
                    <a:moveTo>
                      <a:pt x="1313" y="0"/>
                    </a:moveTo>
                    <a:cubicBezTo>
                      <a:pt x="1253" y="102"/>
                      <a:pt x="1190" y="202"/>
                      <a:pt x="1125" y="302"/>
                    </a:cubicBezTo>
                    <a:lnTo>
                      <a:pt x="1058" y="406"/>
                    </a:lnTo>
                    <a:cubicBezTo>
                      <a:pt x="1079" y="413"/>
                      <a:pt x="1095" y="422"/>
                      <a:pt x="1111" y="436"/>
                    </a:cubicBezTo>
                    <a:cubicBezTo>
                      <a:pt x="1174" y="570"/>
                      <a:pt x="1182" y="612"/>
                      <a:pt x="1163" y="612"/>
                    </a:cubicBezTo>
                    <a:cubicBezTo>
                      <a:pt x="1134" y="612"/>
                      <a:pt x="1042" y="513"/>
                      <a:pt x="993" y="503"/>
                    </a:cubicBezTo>
                    <a:lnTo>
                      <a:pt x="965" y="547"/>
                    </a:lnTo>
                    <a:cubicBezTo>
                      <a:pt x="965" y="566"/>
                      <a:pt x="970" y="587"/>
                      <a:pt x="975" y="605"/>
                    </a:cubicBezTo>
                    <a:cubicBezTo>
                      <a:pt x="961" y="603"/>
                      <a:pt x="949" y="596"/>
                      <a:pt x="940" y="585"/>
                    </a:cubicBezTo>
                    <a:cubicBezTo>
                      <a:pt x="900" y="643"/>
                      <a:pt x="861" y="700"/>
                      <a:pt x="822" y="758"/>
                    </a:cubicBezTo>
                    <a:lnTo>
                      <a:pt x="836" y="772"/>
                    </a:lnTo>
                    <a:cubicBezTo>
                      <a:pt x="826" y="802"/>
                      <a:pt x="801" y="826"/>
                      <a:pt x="771" y="830"/>
                    </a:cubicBezTo>
                    <a:cubicBezTo>
                      <a:pt x="530" y="1171"/>
                      <a:pt x="272" y="1503"/>
                      <a:pt x="1" y="1822"/>
                    </a:cubicBezTo>
                    <a:cubicBezTo>
                      <a:pt x="60" y="1933"/>
                      <a:pt x="99" y="1968"/>
                      <a:pt x="128" y="1968"/>
                    </a:cubicBezTo>
                    <a:cubicBezTo>
                      <a:pt x="181" y="1968"/>
                      <a:pt x="206" y="1860"/>
                      <a:pt x="275" y="1860"/>
                    </a:cubicBezTo>
                    <a:cubicBezTo>
                      <a:pt x="310" y="1860"/>
                      <a:pt x="357" y="1889"/>
                      <a:pt x="425" y="1978"/>
                    </a:cubicBezTo>
                    <a:cubicBezTo>
                      <a:pt x="434" y="1966"/>
                      <a:pt x="446" y="1952"/>
                      <a:pt x="455" y="1938"/>
                    </a:cubicBezTo>
                    <a:cubicBezTo>
                      <a:pt x="404" y="1862"/>
                      <a:pt x="270" y="1737"/>
                      <a:pt x="416" y="1734"/>
                    </a:cubicBezTo>
                    <a:lnTo>
                      <a:pt x="416" y="1734"/>
                    </a:lnTo>
                    <a:cubicBezTo>
                      <a:pt x="451" y="1774"/>
                      <a:pt x="490" y="1811"/>
                      <a:pt x="530" y="1843"/>
                    </a:cubicBezTo>
                    <a:cubicBezTo>
                      <a:pt x="581" y="1778"/>
                      <a:pt x="632" y="1714"/>
                      <a:pt x="680" y="1646"/>
                    </a:cubicBezTo>
                    <a:lnTo>
                      <a:pt x="567" y="1618"/>
                    </a:lnTo>
                    <a:cubicBezTo>
                      <a:pt x="558" y="1583"/>
                      <a:pt x="595" y="1557"/>
                      <a:pt x="653" y="1557"/>
                    </a:cubicBezTo>
                    <a:cubicBezTo>
                      <a:pt x="677" y="1557"/>
                      <a:pt x="705" y="1562"/>
                      <a:pt x="736" y="1572"/>
                    </a:cubicBezTo>
                    <a:cubicBezTo>
                      <a:pt x="1030" y="1171"/>
                      <a:pt x="1304" y="754"/>
                      <a:pt x="1554" y="323"/>
                    </a:cubicBezTo>
                    <a:lnTo>
                      <a:pt x="1506" y="323"/>
                    </a:lnTo>
                    <a:lnTo>
                      <a:pt x="1566" y="302"/>
                    </a:lnTo>
                    <a:cubicBezTo>
                      <a:pt x="1608" y="230"/>
                      <a:pt x="1649" y="158"/>
                      <a:pt x="1689" y="86"/>
                    </a:cubicBezTo>
                    <a:lnTo>
                      <a:pt x="1689" y="86"/>
                    </a:lnTo>
                    <a:cubicBezTo>
                      <a:pt x="1673" y="91"/>
                      <a:pt x="1655" y="93"/>
                      <a:pt x="1637" y="93"/>
                    </a:cubicBezTo>
                    <a:cubicBezTo>
                      <a:pt x="1544" y="93"/>
                      <a:pt x="1425" y="37"/>
                      <a:pt x="1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7" name="Google Shape;3107;p34"/>
              <p:cNvSpPr/>
              <p:nvPr/>
            </p:nvSpPr>
            <p:spPr>
              <a:xfrm>
                <a:off x="3099800" y="568400"/>
                <a:ext cx="8365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5447" extrusionOk="0">
                    <a:moveTo>
                      <a:pt x="320" y="1"/>
                    </a:moveTo>
                    <a:lnTo>
                      <a:pt x="88" y="91"/>
                    </a:lnTo>
                    <a:cubicBezTo>
                      <a:pt x="93" y="91"/>
                      <a:pt x="98" y="91"/>
                      <a:pt x="103" y="91"/>
                    </a:cubicBezTo>
                    <a:cubicBezTo>
                      <a:pt x="486" y="91"/>
                      <a:pt x="261" y="182"/>
                      <a:pt x="564" y="249"/>
                    </a:cubicBezTo>
                    <a:cubicBezTo>
                      <a:pt x="473" y="263"/>
                      <a:pt x="339" y="253"/>
                      <a:pt x="334" y="311"/>
                    </a:cubicBezTo>
                    <a:cubicBezTo>
                      <a:pt x="425" y="338"/>
                      <a:pt x="479" y="346"/>
                      <a:pt x="518" y="346"/>
                    </a:cubicBezTo>
                    <a:cubicBezTo>
                      <a:pt x="566" y="346"/>
                      <a:pt x="588" y="333"/>
                      <a:pt x="625" y="333"/>
                    </a:cubicBezTo>
                    <a:cubicBezTo>
                      <a:pt x="641" y="333"/>
                      <a:pt x="662" y="336"/>
                      <a:pt x="689" y="344"/>
                    </a:cubicBezTo>
                    <a:cubicBezTo>
                      <a:pt x="630" y="365"/>
                      <a:pt x="541" y="380"/>
                      <a:pt x="446" y="380"/>
                    </a:cubicBezTo>
                    <a:cubicBezTo>
                      <a:pt x="312" y="380"/>
                      <a:pt x="165" y="350"/>
                      <a:pt x="70" y="265"/>
                    </a:cubicBezTo>
                    <a:cubicBezTo>
                      <a:pt x="49" y="270"/>
                      <a:pt x="24" y="272"/>
                      <a:pt x="0" y="274"/>
                    </a:cubicBezTo>
                    <a:cubicBezTo>
                      <a:pt x="863" y="1116"/>
                      <a:pt x="1630" y="2048"/>
                      <a:pt x="2288" y="3056"/>
                    </a:cubicBezTo>
                    <a:cubicBezTo>
                      <a:pt x="2659" y="3821"/>
                      <a:pt x="2951" y="4621"/>
                      <a:pt x="3162" y="5446"/>
                    </a:cubicBezTo>
                    <a:lnTo>
                      <a:pt x="3346" y="5418"/>
                    </a:lnTo>
                    <a:cubicBezTo>
                      <a:pt x="3343" y="5409"/>
                      <a:pt x="3341" y="5400"/>
                      <a:pt x="3339" y="5391"/>
                    </a:cubicBezTo>
                    <a:lnTo>
                      <a:pt x="3193" y="5356"/>
                    </a:lnTo>
                    <a:cubicBezTo>
                      <a:pt x="3213" y="5354"/>
                      <a:pt x="3235" y="5353"/>
                      <a:pt x="3256" y="5353"/>
                    </a:cubicBezTo>
                    <a:cubicBezTo>
                      <a:pt x="3282" y="5353"/>
                      <a:pt x="3308" y="5354"/>
                      <a:pt x="3334" y="5358"/>
                    </a:cubicBezTo>
                    <a:cubicBezTo>
                      <a:pt x="3327" y="5330"/>
                      <a:pt x="3320" y="5300"/>
                      <a:pt x="3313" y="5270"/>
                    </a:cubicBezTo>
                    <a:cubicBezTo>
                      <a:pt x="3234" y="5231"/>
                      <a:pt x="3165" y="5189"/>
                      <a:pt x="3255" y="5175"/>
                    </a:cubicBezTo>
                    <a:lnTo>
                      <a:pt x="3255" y="5175"/>
                    </a:lnTo>
                    <a:cubicBezTo>
                      <a:pt x="3269" y="5177"/>
                      <a:pt x="3281" y="5180"/>
                      <a:pt x="3295" y="5182"/>
                    </a:cubicBezTo>
                    <a:cubicBezTo>
                      <a:pt x="3121" y="4408"/>
                      <a:pt x="2894" y="3647"/>
                      <a:pt x="2613" y="2903"/>
                    </a:cubicBezTo>
                    <a:cubicBezTo>
                      <a:pt x="2588" y="2850"/>
                      <a:pt x="2557" y="2799"/>
                      <a:pt x="2530" y="2748"/>
                    </a:cubicBezTo>
                    <a:lnTo>
                      <a:pt x="2395" y="2769"/>
                    </a:lnTo>
                    <a:cubicBezTo>
                      <a:pt x="2321" y="2728"/>
                      <a:pt x="2178" y="2654"/>
                      <a:pt x="2302" y="2654"/>
                    </a:cubicBezTo>
                    <a:cubicBezTo>
                      <a:pt x="2317" y="2654"/>
                      <a:pt x="2338" y="2655"/>
                      <a:pt x="2363" y="2657"/>
                    </a:cubicBezTo>
                    <a:cubicBezTo>
                      <a:pt x="2414" y="2674"/>
                      <a:pt x="2465" y="2692"/>
                      <a:pt x="2513" y="2715"/>
                    </a:cubicBezTo>
                    <a:cubicBezTo>
                      <a:pt x="2458" y="2611"/>
                      <a:pt x="2400" y="2509"/>
                      <a:pt x="2339" y="2405"/>
                    </a:cubicBezTo>
                    <a:lnTo>
                      <a:pt x="2117" y="2439"/>
                    </a:lnTo>
                    <a:lnTo>
                      <a:pt x="2075" y="2416"/>
                    </a:lnTo>
                    <a:lnTo>
                      <a:pt x="2323" y="2379"/>
                    </a:lnTo>
                    <a:cubicBezTo>
                      <a:pt x="1843" y="1554"/>
                      <a:pt x="1275" y="784"/>
                      <a:pt x="629" y="84"/>
                    </a:cubicBezTo>
                    <a:cubicBezTo>
                      <a:pt x="610" y="89"/>
                      <a:pt x="594" y="96"/>
                      <a:pt x="580" y="105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8" name="Google Shape;3108;p34"/>
              <p:cNvSpPr/>
              <p:nvPr/>
            </p:nvSpPr>
            <p:spPr>
              <a:xfrm>
                <a:off x="3187775" y="757350"/>
                <a:ext cx="35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6" extrusionOk="0">
                    <a:moveTo>
                      <a:pt x="133" y="0"/>
                    </a:moveTo>
                    <a:cubicBezTo>
                      <a:pt x="106" y="0"/>
                      <a:pt x="78" y="1"/>
                      <a:pt x="48" y="1"/>
                    </a:cubicBezTo>
                    <a:cubicBezTo>
                      <a:pt x="32" y="1"/>
                      <a:pt x="17" y="1"/>
                      <a:pt x="0" y="0"/>
                    </a:cubicBezTo>
                    <a:lnTo>
                      <a:pt x="0" y="0"/>
                    </a:lnTo>
                    <a:cubicBezTo>
                      <a:pt x="3" y="30"/>
                      <a:pt x="7" y="63"/>
                      <a:pt x="10" y="95"/>
                    </a:cubicBezTo>
                    <a:cubicBezTo>
                      <a:pt x="29" y="94"/>
                      <a:pt x="50" y="93"/>
                      <a:pt x="72" y="93"/>
                    </a:cubicBezTo>
                    <a:cubicBezTo>
                      <a:pt x="94" y="93"/>
                      <a:pt x="116" y="94"/>
                      <a:pt x="140" y="95"/>
                    </a:cubicBezTo>
                    <a:cubicBezTo>
                      <a:pt x="137" y="63"/>
                      <a:pt x="135" y="3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09" name="Google Shape;3109;p34"/>
              <p:cNvSpPr/>
              <p:nvPr/>
            </p:nvSpPr>
            <p:spPr>
              <a:xfrm>
                <a:off x="2592625" y="768225"/>
                <a:ext cx="1775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711" extrusionOk="0">
                    <a:moveTo>
                      <a:pt x="70" y="1"/>
                    </a:moveTo>
                    <a:cubicBezTo>
                      <a:pt x="40" y="237"/>
                      <a:pt x="14" y="472"/>
                      <a:pt x="1" y="710"/>
                    </a:cubicBezTo>
                    <a:cubicBezTo>
                      <a:pt x="24" y="706"/>
                      <a:pt x="45" y="696"/>
                      <a:pt x="65" y="685"/>
                    </a:cubicBezTo>
                    <a:cubicBezTo>
                      <a:pt x="56" y="455"/>
                      <a:pt x="58" y="228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0" name="Google Shape;3110;p34"/>
              <p:cNvSpPr/>
              <p:nvPr/>
            </p:nvSpPr>
            <p:spPr>
              <a:xfrm>
                <a:off x="2585950" y="798200"/>
                <a:ext cx="39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84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77" y="42"/>
                      <a:pt x="26" y="70"/>
                      <a:pt x="1" y="84"/>
                    </a:cubicBezTo>
                    <a:cubicBezTo>
                      <a:pt x="59" y="72"/>
                      <a:pt x="112" y="44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1" name="Google Shape;3111;p34"/>
              <p:cNvSpPr/>
              <p:nvPr/>
            </p:nvSpPr>
            <p:spPr>
              <a:xfrm>
                <a:off x="3078700" y="585325"/>
                <a:ext cx="117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6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9" y="221"/>
                      <a:pt x="307" y="436"/>
                      <a:pt x="469" y="654"/>
                    </a:cubicBezTo>
                    <a:cubicBezTo>
                      <a:pt x="351" y="432"/>
                      <a:pt x="214" y="221"/>
                      <a:pt x="63" y="1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2" name="Google Shape;3112;p34"/>
              <p:cNvSpPr/>
              <p:nvPr/>
            </p:nvSpPr>
            <p:spPr>
              <a:xfrm>
                <a:off x="3106400" y="963375"/>
                <a:ext cx="1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91" extrusionOk="0">
                    <a:moveTo>
                      <a:pt x="52" y="0"/>
                    </a:moveTo>
                    <a:cubicBezTo>
                      <a:pt x="35" y="28"/>
                      <a:pt x="17" y="58"/>
                      <a:pt x="1" y="86"/>
                    </a:cubicBezTo>
                    <a:cubicBezTo>
                      <a:pt x="3" y="86"/>
                      <a:pt x="5" y="88"/>
                      <a:pt x="10" y="91"/>
                    </a:cubicBezTo>
                    <a:cubicBezTo>
                      <a:pt x="28" y="65"/>
                      <a:pt x="45" y="37"/>
                      <a:pt x="63" y="12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3" name="Google Shape;3113;p34"/>
              <p:cNvSpPr/>
              <p:nvPr/>
            </p:nvSpPr>
            <p:spPr>
              <a:xfrm>
                <a:off x="3108325" y="938850"/>
                <a:ext cx="146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938" extrusionOk="0">
                    <a:moveTo>
                      <a:pt x="489" y="1"/>
                    </a:moveTo>
                    <a:cubicBezTo>
                      <a:pt x="341" y="323"/>
                      <a:pt x="179" y="636"/>
                      <a:pt x="0" y="937"/>
                    </a:cubicBezTo>
                    <a:lnTo>
                      <a:pt x="23" y="937"/>
                    </a:lnTo>
                    <a:cubicBezTo>
                      <a:pt x="225" y="643"/>
                      <a:pt x="413" y="337"/>
                      <a:pt x="584" y="24"/>
                    </a:cubicBezTo>
                    <a:cubicBezTo>
                      <a:pt x="552" y="19"/>
                      <a:pt x="522" y="12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4" name="Google Shape;3114;p34"/>
              <p:cNvSpPr/>
              <p:nvPr/>
            </p:nvSpPr>
            <p:spPr>
              <a:xfrm>
                <a:off x="2524550" y="646650"/>
                <a:ext cx="511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8975" extrusionOk="0">
                    <a:moveTo>
                      <a:pt x="1704" y="0"/>
                    </a:moveTo>
                    <a:cubicBezTo>
                      <a:pt x="612" y="2101"/>
                      <a:pt x="85" y="4495"/>
                      <a:pt x="178" y="6807"/>
                    </a:cubicBezTo>
                    <a:cubicBezTo>
                      <a:pt x="79" y="6878"/>
                      <a:pt x="0" y="6938"/>
                      <a:pt x="13" y="6938"/>
                    </a:cubicBezTo>
                    <a:cubicBezTo>
                      <a:pt x="17" y="6938"/>
                      <a:pt x="26" y="6934"/>
                      <a:pt x="44" y="6925"/>
                    </a:cubicBezTo>
                    <a:cubicBezTo>
                      <a:pt x="104" y="7122"/>
                      <a:pt x="167" y="7312"/>
                      <a:pt x="227" y="7497"/>
                    </a:cubicBezTo>
                    <a:cubicBezTo>
                      <a:pt x="234" y="7588"/>
                      <a:pt x="248" y="7676"/>
                      <a:pt x="257" y="7764"/>
                    </a:cubicBezTo>
                    <a:lnTo>
                      <a:pt x="322" y="7787"/>
                    </a:lnTo>
                    <a:lnTo>
                      <a:pt x="262" y="7803"/>
                    </a:lnTo>
                    <a:cubicBezTo>
                      <a:pt x="310" y="8198"/>
                      <a:pt x="375" y="8589"/>
                      <a:pt x="461" y="8974"/>
                    </a:cubicBezTo>
                    <a:cubicBezTo>
                      <a:pt x="479" y="8965"/>
                      <a:pt x="498" y="8953"/>
                      <a:pt x="512" y="8937"/>
                    </a:cubicBezTo>
                    <a:lnTo>
                      <a:pt x="528" y="8812"/>
                    </a:lnTo>
                    <a:lnTo>
                      <a:pt x="528" y="8812"/>
                    </a:lnTo>
                    <a:cubicBezTo>
                      <a:pt x="554" y="8851"/>
                      <a:pt x="549" y="8905"/>
                      <a:pt x="514" y="8937"/>
                    </a:cubicBezTo>
                    <a:lnTo>
                      <a:pt x="512" y="8956"/>
                    </a:lnTo>
                    <a:cubicBezTo>
                      <a:pt x="521" y="8956"/>
                      <a:pt x="531" y="8956"/>
                      <a:pt x="540" y="8956"/>
                    </a:cubicBezTo>
                    <a:cubicBezTo>
                      <a:pt x="678" y="8956"/>
                      <a:pt x="772" y="8893"/>
                      <a:pt x="846" y="8821"/>
                    </a:cubicBezTo>
                    <a:cubicBezTo>
                      <a:pt x="721" y="8204"/>
                      <a:pt x="644" y="7581"/>
                      <a:pt x="614" y="6953"/>
                    </a:cubicBezTo>
                    <a:cubicBezTo>
                      <a:pt x="663" y="6934"/>
                      <a:pt x="721" y="6911"/>
                      <a:pt x="785" y="6883"/>
                    </a:cubicBezTo>
                    <a:cubicBezTo>
                      <a:pt x="586" y="6807"/>
                      <a:pt x="635" y="6661"/>
                      <a:pt x="498" y="6565"/>
                    </a:cubicBezTo>
                    <a:lnTo>
                      <a:pt x="600" y="6561"/>
                    </a:lnTo>
                    <a:cubicBezTo>
                      <a:pt x="563" y="4398"/>
                      <a:pt x="1071" y="2219"/>
                      <a:pt x="2047" y="234"/>
                    </a:cubicBezTo>
                    <a:lnTo>
                      <a:pt x="2047" y="234"/>
                    </a:lnTo>
                    <a:cubicBezTo>
                      <a:pt x="1982" y="237"/>
                      <a:pt x="1912" y="239"/>
                      <a:pt x="1840" y="241"/>
                    </a:cubicBezTo>
                    <a:lnTo>
                      <a:pt x="17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5" name="Google Shape;3115;p34"/>
              <p:cNvSpPr/>
              <p:nvPr/>
            </p:nvSpPr>
            <p:spPr>
              <a:xfrm>
                <a:off x="2564275" y="929475"/>
                <a:ext cx="46875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646" extrusionOk="0">
                    <a:moveTo>
                      <a:pt x="625" y="0"/>
                    </a:moveTo>
                    <a:cubicBezTo>
                      <a:pt x="576" y="109"/>
                      <a:pt x="451" y="195"/>
                      <a:pt x="316" y="281"/>
                    </a:cubicBezTo>
                    <a:cubicBezTo>
                      <a:pt x="525" y="617"/>
                      <a:pt x="708" y="948"/>
                      <a:pt x="877" y="1273"/>
                    </a:cubicBezTo>
                    <a:cubicBezTo>
                      <a:pt x="659" y="967"/>
                      <a:pt x="453" y="649"/>
                      <a:pt x="256" y="315"/>
                    </a:cubicBezTo>
                    <a:cubicBezTo>
                      <a:pt x="168" y="366"/>
                      <a:pt x="82" y="427"/>
                      <a:pt x="1" y="492"/>
                    </a:cubicBezTo>
                    <a:cubicBezTo>
                      <a:pt x="427" y="1150"/>
                      <a:pt x="905" y="1774"/>
                      <a:pt x="1427" y="2360"/>
                    </a:cubicBezTo>
                    <a:cubicBezTo>
                      <a:pt x="1478" y="2455"/>
                      <a:pt x="1529" y="2553"/>
                      <a:pt x="1580" y="2645"/>
                    </a:cubicBezTo>
                    <a:cubicBezTo>
                      <a:pt x="1684" y="2613"/>
                      <a:pt x="1784" y="2564"/>
                      <a:pt x="1874" y="2506"/>
                    </a:cubicBezTo>
                    <a:cubicBezTo>
                      <a:pt x="1846" y="2474"/>
                      <a:pt x="1816" y="2444"/>
                      <a:pt x="1788" y="2413"/>
                    </a:cubicBezTo>
                    <a:cubicBezTo>
                      <a:pt x="1777" y="2395"/>
                      <a:pt x="1765" y="2379"/>
                      <a:pt x="1756" y="2362"/>
                    </a:cubicBezTo>
                    <a:cubicBezTo>
                      <a:pt x="1744" y="2367"/>
                      <a:pt x="1735" y="2374"/>
                      <a:pt x="1723" y="2381"/>
                    </a:cubicBezTo>
                    <a:cubicBezTo>
                      <a:pt x="1503" y="2358"/>
                      <a:pt x="1436" y="2140"/>
                      <a:pt x="1271" y="2022"/>
                    </a:cubicBezTo>
                    <a:cubicBezTo>
                      <a:pt x="1292" y="1979"/>
                      <a:pt x="1367" y="1970"/>
                      <a:pt x="1466" y="1970"/>
                    </a:cubicBezTo>
                    <a:cubicBezTo>
                      <a:pt x="1480" y="1970"/>
                      <a:pt x="1495" y="1970"/>
                      <a:pt x="1510" y="1971"/>
                    </a:cubicBezTo>
                    <a:cubicBezTo>
                      <a:pt x="1174" y="1398"/>
                      <a:pt x="891" y="763"/>
                      <a:pt x="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6" name="Google Shape;3116;p34"/>
              <p:cNvSpPr/>
              <p:nvPr/>
            </p:nvSpPr>
            <p:spPr>
              <a:xfrm>
                <a:off x="3104675" y="966450"/>
                <a:ext cx="1400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82" extrusionOk="0">
                    <a:moveTo>
                      <a:pt x="49" y="0"/>
                    </a:moveTo>
                    <a:cubicBezTo>
                      <a:pt x="33" y="26"/>
                      <a:pt x="16" y="54"/>
                      <a:pt x="0" y="81"/>
                    </a:cubicBezTo>
                    <a:cubicBezTo>
                      <a:pt x="19" y="54"/>
                      <a:pt x="37" y="28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7" name="Google Shape;3117;p34"/>
              <p:cNvSpPr/>
              <p:nvPr/>
            </p:nvSpPr>
            <p:spPr>
              <a:xfrm>
                <a:off x="3120825" y="935150"/>
                <a:ext cx="41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59" y="0"/>
                    </a:moveTo>
                    <a:cubicBezTo>
                      <a:pt x="40" y="42"/>
                      <a:pt x="22" y="84"/>
                      <a:pt x="1" y="126"/>
                    </a:cubicBezTo>
                    <a:lnTo>
                      <a:pt x="98" y="149"/>
                    </a:lnTo>
                    <a:cubicBezTo>
                      <a:pt x="119" y="109"/>
                      <a:pt x="142" y="70"/>
                      <a:pt x="163" y="3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8" name="Google Shape;3118;p34"/>
              <p:cNvSpPr/>
              <p:nvPr/>
            </p:nvSpPr>
            <p:spPr>
              <a:xfrm>
                <a:off x="3136200" y="678125"/>
                <a:ext cx="62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79" extrusionOk="0">
                    <a:moveTo>
                      <a:pt x="218" y="0"/>
                    </a:moveTo>
                    <a:cubicBezTo>
                      <a:pt x="144" y="14"/>
                      <a:pt x="72" y="33"/>
                      <a:pt x="0" y="58"/>
                    </a:cubicBezTo>
                    <a:cubicBezTo>
                      <a:pt x="84" y="58"/>
                      <a:pt x="167" y="65"/>
                      <a:pt x="248" y="79"/>
                    </a:cubicBezTo>
                    <a:cubicBezTo>
                      <a:pt x="239" y="53"/>
                      <a:pt x="227" y="28"/>
                      <a:pt x="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19" name="Google Shape;3119;p34"/>
              <p:cNvSpPr/>
              <p:nvPr/>
            </p:nvSpPr>
            <p:spPr>
              <a:xfrm>
                <a:off x="3146000" y="693075"/>
                <a:ext cx="1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0" y="0"/>
                    </a:moveTo>
                    <a:cubicBezTo>
                      <a:pt x="2" y="2"/>
                      <a:pt x="5" y="2"/>
                      <a:pt x="7" y="5"/>
                    </a:cubicBezTo>
                    <a:cubicBezTo>
                      <a:pt x="7" y="2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0" name="Google Shape;3120;p34"/>
              <p:cNvSpPr/>
              <p:nvPr/>
            </p:nvSpPr>
            <p:spPr>
              <a:xfrm>
                <a:off x="3150275" y="716650"/>
                <a:ext cx="38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37"/>
                      <a:pt x="28" y="272"/>
                      <a:pt x="38" y="404"/>
                    </a:cubicBezTo>
                    <a:cubicBezTo>
                      <a:pt x="54" y="397"/>
                      <a:pt x="70" y="390"/>
                      <a:pt x="86" y="386"/>
                    </a:cubicBezTo>
                    <a:cubicBezTo>
                      <a:pt x="110" y="395"/>
                      <a:pt x="130" y="402"/>
                      <a:pt x="151" y="409"/>
                    </a:cubicBezTo>
                    <a:cubicBezTo>
                      <a:pt x="121" y="277"/>
                      <a:pt x="89" y="144"/>
                      <a:pt x="52" y="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1" name="Google Shape;3121;p34"/>
              <p:cNvSpPr/>
              <p:nvPr/>
            </p:nvSpPr>
            <p:spPr>
              <a:xfrm>
                <a:off x="3149700" y="712025"/>
                <a:ext cx="157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58" extrusionOk="0">
                    <a:moveTo>
                      <a:pt x="0" y="0"/>
                    </a:moveTo>
                    <a:cubicBezTo>
                      <a:pt x="7" y="54"/>
                      <a:pt x="12" y="100"/>
                      <a:pt x="19" y="151"/>
                    </a:cubicBezTo>
                    <a:cubicBezTo>
                      <a:pt x="33" y="153"/>
                      <a:pt x="47" y="156"/>
                      <a:pt x="63" y="158"/>
                    </a:cubicBezTo>
                    <a:cubicBezTo>
                      <a:pt x="47" y="105"/>
                      <a:pt x="28" y="54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2" name="Google Shape;3122;p34"/>
              <p:cNvSpPr/>
              <p:nvPr/>
            </p:nvSpPr>
            <p:spPr>
              <a:xfrm>
                <a:off x="3072100" y="588975"/>
                <a:ext cx="69150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35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4" y="538"/>
                      <a:pt x="754" y="1118"/>
                      <a:pt x="1046" y="1725"/>
                    </a:cubicBezTo>
                    <a:cubicBezTo>
                      <a:pt x="1145" y="1760"/>
                      <a:pt x="1250" y="1788"/>
                      <a:pt x="1354" y="1809"/>
                    </a:cubicBezTo>
                    <a:cubicBezTo>
                      <a:pt x="1400" y="1809"/>
                      <a:pt x="1454" y="1811"/>
                      <a:pt x="1507" y="1816"/>
                    </a:cubicBezTo>
                    <a:cubicBezTo>
                      <a:pt x="1490" y="1817"/>
                      <a:pt x="1473" y="1818"/>
                      <a:pt x="1456" y="1818"/>
                    </a:cubicBezTo>
                    <a:cubicBezTo>
                      <a:pt x="1421" y="1818"/>
                      <a:pt x="1387" y="1815"/>
                      <a:pt x="1354" y="1809"/>
                    </a:cubicBezTo>
                    <a:cubicBezTo>
                      <a:pt x="1340" y="1809"/>
                      <a:pt x="1326" y="1808"/>
                      <a:pt x="1312" y="1808"/>
                    </a:cubicBezTo>
                    <a:cubicBezTo>
                      <a:pt x="1211" y="1808"/>
                      <a:pt x="1132" y="1817"/>
                      <a:pt x="1099" y="1839"/>
                    </a:cubicBezTo>
                    <a:cubicBezTo>
                      <a:pt x="1111" y="1865"/>
                      <a:pt x="1122" y="1888"/>
                      <a:pt x="1132" y="1911"/>
                    </a:cubicBezTo>
                    <a:lnTo>
                      <a:pt x="1185" y="1920"/>
                    </a:lnTo>
                    <a:lnTo>
                      <a:pt x="1141" y="1929"/>
                    </a:lnTo>
                    <a:cubicBezTo>
                      <a:pt x="1213" y="2087"/>
                      <a:pt x="1280" y="2247"/>
                      <a:pt x="1345" y="2409"/>
                    </a:cubicBezTo>
                    <a:cubicBezTo>
                      <a:pt x="1384" y="2486"/>
                      <a:pt x="1424" y="2562"/>
                      <a:pt x="1463" y="2639"/>
                    </a:cubicBezTo>
                    <a:cubicBezTo>
                      <a:pt x="1540" y="2613"/>
                      <a:pt x="1572" y="2585"/>
                      <a:pt x="1431" y="2539"/>
                    </a:cubicBezTo>
                    <a:lnTo>
                      <a:pt x="1431" y="2539"/>
                    </a:lnTo>
                    <a:cubicBezTo>
                      <a:pt x="1560" y="2576"/>
                      <a:pt x="1695" y="2585"/>
                      <a:pt x="1734" y="2636"/>
                    </a:cubicBezTo>
                    <a:lnTo>
                      <a:pt x="1961" y="2604"/>
                    </a:lnTo>
                    <a:lnTo>
                      <a:pt x="1961" y="2604"/>
                    </a:lnTo>
                    <a:cubicBezTo>
                      <a:pt x="1989" y="2741"/>
                      <a:pt x="1667" y="2817"/>
                      <a:pt x="1788" y="2970"/>
                    </a:cubicBezTo>
                    <a:cubicBezTo>
                      <a:pt x="1791" y="2970"/>
                      <a:pt x="1795" y="2970"/>
                      <a:pt x="1799" y="2970"/>
                    </a:cubicBezTo>
                    <a:cubicBezTo>
                      <a:pt x="2021" y="2970"/>
                      <a:pt x="2086" y="3291"/>
                      <a:pt x="2362" y="3291"/>
                    </a:cubicBezTo>
                    <a:cubicBezTo>
                      <a:pt x="2385" y="3291"/>
                      <a:pt x="2410" y="3288"/>
                      <a:pt x="2437" y="3283"/>
                    </a:cubicBezTo>
                    <a:lnTo>
                      <a:pt x="2437" y="3283"/>
                    </a:lnTo>
                    <a:lnTo>
                      <a:pt x="2286" y="3323"/>
                    </a:lnTo>
                    <a:cubicBezTo>
                      <a:pt x="2680" y="3408"/>
                      <a:pt x="2404" y="3478"/>
                      <a:pt x="2752" y="3568"/>
                    </a:cubicBezTo>
                    <a:cubicBezTo>
                      <a:pt x="2759" y="3554"/>
                      <a:pt x="2764" y="3538"/>
                      <a:pt x="2766" y="3522"/>
                    </a:cubicBezTo>
                    <a:cubicBezTo>
                      <a:pt x="2629" y="3142"/>
                      <a:pt x="2446" y="2778"/>
                      <a:pt x="2221" y="2439"/>
                    </a:cubicBezTo>
                    <a:cubicBezTo>
                      <a:pt x="2168" y="2363"/>
                      <a:pt x="2112" y="2291"/>
                      <a:pt x="2059" y="2217"/>
                    </a:cubicBezTo>
                    <a:cubicBezTo>
                      <a:pt x="1992" y="2217"/>
                      <a:pt x="1929" y="2226"/>
                      <a:pt x="1910" y="2240"/>
                    </a:cubicBezTo>
                    <a:cubicBezTo>
                      <a:pt x="1595" y="2262"/>
                      <a:pt x="2107" y="2508"/>
                      <a:pt x="1777" y="2508"/>
                    </a:cubicBezTo>
                    <a:cubicBezTo>
                      <a:pt x="1728" y="2508"/>
                      <a:pt x="1661" y="2503"/>
                      <a:pt x="1570" y="2490"/>
                    </a:cubicBezTo>
                    <a:cubicBezTo>
                      <a:pt x="1505" y="2342"/>
                      <a:pt x="1637" y="2092"/>
                      <a:pt x="1906" y="2018"/>
                    </a:cubicBezTo>
                    <a:cubicBezTo>
                      <a:pt x="1500" y="1484"/>
                      <a:pt x="1101" y="995"/>
                      <a:pt x="735" y="508"/>
                    </a:cubicBezTo>
                    <a:lnTo>
                      <a:pt x="735" y="508"/>
                    </a:lnTo>
                    <a:cubicBezTo>
                      <a:pt x="851" y="729"/>
                      <a:pt x="958" y="956"/>
                      <a:pt x="1050" y="1188"/>
                    </a:cubicBezTo>
                    <a:cubicBezTo>
                      <a:pt x="795" y="780"/>
                      <a:pt x="510" y="390"/>
                      <a:pt x="197" y="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3" name="Google Shape;3123;p34"/>
              <p:cNvSpPr/>
              <p:nvPr/>
            </p:nvSpPr>
            <p:spPr>
              <a:xfrm>
                <a:off x="3096500" y="715300"/>
                <a:ext cx="66900" cy="2109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8437" extrusionOk="0">
                    <a:moveTo>
                      <a:pt x="2321" y="1339"/>
                    </a:moveTo>
                    <a:lnTo>
                      <a:pt x="2321" y="1339"/>
                    </a:lnTo>
                    <a:cubicBezTo>
                      <a:pt x="2289" y="1350"/>
                      <a:pt x="2256" y="1355"/>
                      <a:pt x="2223" y="1355"/>
                    </a:cubicBezTo>
                    <a:cubicBezTo>
                      <a:pt x="2205" y="1355"/>
                      <a:pt x="2188" y="1354"/>
                      <a:pt x="2170" y="1351"/>
                    </a:cubicBezTo>
                    <a:lnTo>
                      <a:pt x="2170" y="1351"/>
                    </a:lnTo>
                    <a:cubicBezTo>
                      <a:pt x="2183" y="1352"/>
                      <a:pt x="2196" y="1352"/>
                      <a:pt x="2210" y="1352"/>
                    </a:cubicBezTo>
                    <a:cubicBezTo>
                      <a:pt x="2247" y="1352"/>
                      <a:pt x="2285" y="1348"/>
                      <a:pt x="2321" y="1339"/>
                    </a:cubicBezTo>
                    <a:close/>
                    <a:moveTo>
                      <a:pt x="1785" y="1"/>
                    </a:moveTo>
                    <a:cubicBezTo>
                      <a:pt x="1728" y="1"/>
                      <a:pt x="1670" y="7"/>
                      <a:pt x="1614" y="20"/>
                    </a:cubicBezTo>
                    <a:cubicBezTo>
                      <a:pt x="2131" y="198"/>
                      <a:pt x="1760" y="340"/>
                      <a:pt x="2008" y="502"/>
                    </a:cubicBezTo>
                    <a:lnTo>
                      <a:pt x="1644" y="586"/>
                    </a:lnTo>
                    <a:lnTo>
                      <a:pt x="1632" y="579"/>
                    </a:lnTo>
                    <a:lnTo>
                      <a:pt x="1632" y="579"/>
                    </a:lnTo>
                    <a:cubicBezTo>
                      <a:pt x="1690" y="808"/>
                      <a:pt x="1744" y="1038"/>
                      <a:pt x="1790" y="1267"/>
                    </a:cubicBezTo>
                    <a:cubicBezTo>
                      <a:pt x="1890" y="1279"/>
                      <a:pt x="2043" y="1334"/>
                      <a:pt x="2170" y="1351"/>
                    </a:cubicBezTo>
                    <a:cubicBezTo>
                      <a:pt x="2053" y="1342"/>
                      <a:pt x="1919" y="1311"/>
                      <a:pt x="1819" y="1311"/>
                    </a:cubicBezTo>
                    <a:cubicBezTo>
                      <a:pt x="1812" y="1311"/>
                      <a:pt x="1806" y="1311"/>
                      <a:pt x="1799" y="1311"/>
                    </a:cubicBezTo>
                    <a:cubicBezTo>
                      <a:pt x="1846" y="1541"/>
                      <a:pt x="1885" y="1770"/>
                      <a:pt x="1920" y="1997"/>
                    </a:cubicBezTo>
                    <a:cubicBezTo>
                      <a:pt x="1739" y="2095"/>
                      <a:pt x="1516" y="2213"/>
                      <a:pt x="1259" y="2345"/>
                    </a:cubicBezTo>
                    <a:cubicBezTo>
                      <a:pt x="1361" y="2336"/>
                      <a:pt x="1435" y="2315"/>
                      <a:pt x="1428" y="2303"/>
                    </a:cubicBezTo>
                    <a:lnTo>
                      <a:pt x="1428" y="2303"/>
                    </a:lnTo>
                    <a:cubicBezTo>
                      <a:pt x="1590" y="2370"/>
                      <a:pt x="1685" y="2623"/>
                      <a:pt x="1340" y="2623"/>
                    </a:cubicBezTo>
                    <a:cubicBezTo>
                      <a:pt x="1339" y="2623"/>
                      <a:pt x="1337" y="2623"/>
                      <a:pt x="1336" y="2623"/>
                    </a:cubicBezTo>
                    <a:cubicBezTo>
                      <a:pt x="1266" y="2533"/>
                      <a:pt x="1509" y="2440"/>
                      <a:pt x="1201" y="2375"/>
                    </a:cubicBezTo>
                    <a:lnTo>
                      <a:pt x="1111" y="2422"/>
                    </a:lnTo>
                    <a:cubicBezTo>
                      <a:pt x="1143" y="2436"/>
                      <a:pt x="1176" y="2452"/>
                      <a:pt x="1173" y="2475"/>
                    </a:cubicBezTo>
                    <a:lnTo>
                      <a:pt x="1067" y="2445"/>
                    </a:lnTo>
                    <a:cubicBezTo>
                      <a:pt x="754" y="2607"/>
                      <a:pt x="397" y="2790"/>
                      <a:pt x="0" y="2994"/>
                    </a:cubicBezTo>
                    <a:cubicBezTo>
                      <a:pt x="251" y="3054"/>
                      <a:pt x="40" y="3156"/>
                      <a:pt x="167" y="3228"/>
                    </a:cubicBezTo>
                    <a:cubicBezTo>
                      <a:pt x="207" y="3231"/>
                      <a:pt x="246" y="3240"/>
                      <a:pt x="283" y="3249"/>
                    </a:cubicBezTo>
                    <a:cubicBezTo>
                      <a:pt x="1025" y="2885"/>
                      <a:pt x="1609" y="2602"/>
                      <a:pt x="1978" y="2433"/>
                    </a:cubicBezTo>
                    <a:lnTo>
                      <a:pt x="1978" y="2433"/>
                    </a:lnTo>
                    <a:cubicBezTo>
                      <a:pt x="2152" y="3954"/>
                      <a:pt x="2047" y="5493"/>
                      <a:pt x="1667" y="6975"/>
                    </a:cubicBezTo>
                    <a:cubicBezTo>
                      <a:pt x="1683" y="6975"/>
                      <a:pt x="1700" y="6968"/>
                      <a:pt x="1713" y="6956"/>
                    </a:cubicBezTo>
                    <a:lnTo>
                      <a:pt x="1713" y="6956"/>
                    </a:lnTo>
                    <a:cubicBezTo>
                      <a:pt x="1757" y="7146"/>
                      <a:pt x="1697" y="7183"/>
                      <a:pt x="1609" y="7186"/>
                    </a:cubicBezTo>
                    <a:cubicBezTo>
                      <a:pt x="1581" y="7292"/>
                      <a:pt x="1551" y="7399"/>
                      <a:pt x="1519" y="7503"/>
                    </a:cubicBezTo>
                    <a:lnTo>
                      <a:pt x="1528" y="7522"/>
                    </a:lnTo>
                    <a:lnTo>
                      <a:pt x="1514" y="7517"/>
                    </a:lnTo>
                    <a:cubicBezTo>
                      <a:pt x="1417" y="7828"/>
                      <a:pt x="1308" y="8134"/>
                      <a:pt x="1185" y="8433"/>
                    </a:cubicBezTo>
                    <a:cubicBezTo>
                      <a:pt x="1204" y="8436"/>
                      <a:pt x="1220" y="8437"/>
                      <a:pt x="1235" y="8437"/>
                    </a:cubicBezTo>
                    <a:cubicBezTo>
                      <a:pt x="1335" y="8437"/>
                      <a:pt x="1336" y="8374"/>
                      <a:pt x="1375" y="8349"/>
                    </a:cubicBezTo>
                    <a:cubicBezTo>
                      <a:pt x="2267" y="6451"/>
                      <a:pt x="2618" y="4341"/>
                      <a:pt x="2388" y="2257"/>
                    </a:cubicBezTo>
                    <a:cubicBezTo>
                      <a:pt x="2395" y="2255"/>
                      <a:pt x="2402" y="2252"/>
                      <a:pt x="2409" y="2252"/>
                    </a:cubicBezTo>
                    <a:cubicBezTo>
                      <a:pt x="2417" y="2155"/>
                      <a:pt x="2676" y="2053"/>
                      <a:pt x="2442" y="2053"/>
                    </a:cubicBezTo>
                    <a:cubicBezTo>
                      <a:pt x="2422" y="2053"/>
                      <a:pt x="2397" y="2054"/>
                      <a:pt x="2367" y="2055"/>
                    </a:cubicBezTo>
                    <a:cubicBezTo>
                      <a:pt x="2353" y="1960"/>
                      <a:pt x="2342" y="1863"/>
                      <a:pt x="2325" y="1766"/>
                    </a:cubicBezTo>
                    <a:cubicBezTo>
                      <a:pt x="2367" y="1742"/>
                      <a:pt x="2407" y="1717"/>
                      <a:pt x="2446" y="1689"/>
                    </a:cubicBezTo>
                    <a:cubicBezTo>
                      <a:pt x="2441" y="1508"/>
                      <a:pt x="2427" y="1327"/>
                      <a:pt x="2409" y="1144"/>
                    </a:cubicBezTo>
                    <a:cubicBezTo>
                      <a:pt x="2305" y="1144"/>
                      <a:pt x="2235" y="1135"/>
                      <a:pt x="2344" y="1133"/>
                    </a:cubicBezTo>
                    <a:cubicBezTo>
                      <a:pt x="2367" y="1128"/>
                      <a:pt x="2388" y="1121"/>
                      <a:pt x="2407" y="1116"/>
                    </a:cubicBezTo>
                    <a:cubicBezTo>
                      <a:pt x="2395" y="1017"/>
                      <a:pt x="2383" y="917"/>
                      <a:pt x="2367" y="817"/>
                    </a:cubicBezTo>
                    <a:cubicBezTo>
                      <a:pt x="2312" y="780"/>
                      <a:pt x="2251" y="741"/>
                      <a:pt x="2200" y="704"/>
                    </a:cubicBezTo>
                    <a:lnTo>
                      <a:pt x="2200" y="704"/>
                    </a:lnTo>
                    <a:cubicBezTo>
                      <a:pt x="2207" y="852"/>
                      <a:pt x="2214" y="998"/>
                      <a:pt x="2214" y="1140"/>
                    </a:cubicBezTo>
                    <a:cubicBezTo>
                      <a:pt x="2138" y="764"/>
                      <a:pt x="2040" y="389"/>
                      <a:pt x="1922" y="13"/>
                    </a:cubicBezTo>
                    <a:cubicBezTo>
                      <a:pt x="1877" y="5"/>
                      <a:pt x="1831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4" name="Google Shape;3124;p34"/>
              <p:cNvSpPr/>
              <p:nvPr/>
            </p:nvSpPr>
            <p:spPr>
              <a:xfrm>
                <a:off x="3049725" y="5578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5" name="Google Shape;3125;p34"/>
              <p:cNvSpPr/>
              <p:nvPr/>
            </p:nvSpPr>
            <p:spPr>
              <a:xfrm>
                <a:off x="3123725" y="932950"/>
                <a:ext cx="27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7" extrusionOk="0">
                    <a:moveTo>
                      <a:pt x="107" y="0"/>
                    </a:moveTo>
                    <a:cubicBezTo>
                      <a:pt x="63" y="42"/>
                      <a:pt x="1" y="81"/>
                      <a:pt x="49" y="116"/>
                    </a:cubicBezTo>
                    <a:cubicBezTo>
                      <a:pt x="70" y="77"/>
                      <a:pt x="89" y="37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6" name="Google Shape;3126;p34"/>
              <p:cNvSpPr/>
              <p:nvPr/>
            </p:nvSpPr>
            <p:spPr>
              <a:xfrm>
                <a:off x="2899150" y="924600"/>
                <a:ext cx="1604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4554" extrusionOk="0">
                    <a:moveTo>
                      <a:pt x="5764" y="383"/>
                    </a:moveTo>
                    <a:lnTo>
                      <a:pt x="5977" y="464"/>
                    </a:lnTo>
                    <a:lnTo>
                      <a:pt x="5708" y="476"/>
                    </a:lnTo>
                    <a:lnTo>
                      <a:pt x="5764" y="383"/>
                    </a:lnTo>
                    <a:close/>
                    <a:moveTo>
                      <a:pt x="5991" y="0"/>
                    </a:moveTo>
                    <a:cubicBezTo>
                      <a:pt x="5414" y="953"/>
                      <a:pt x="4677" y="1802"/>
                      <a:pt x="3812" y="2504"/>
                    </a:cubicBezTo>
                    <a:cubicBezTo>
                      <a:pt x="3888" y="2620"/>
                      <a:pt x="3972" y="2743"/>
                      <a:pt x="3851" y="2831"/>
                    </a:cubicBezTo>
                    <a:cubicBezTo>
                      <a:pt x="3763" y="2804"/>
                      <a:pt x="3714" y="2793"/>
                      <a:pt x="3688" y="2793"/>
                    </a:cubicBezTo>
                    <a:cubicBezTo>
                      <a:pt x="3591" y="2793"/>
                      <a:pt x="3848" y="2952"/>
                      <a:pt x="3631" y="2952"/>
                    </a:cubicBezTo>
                    <a:cubicBezTo>
                      <a:pt x="3625" y="2952"/>
                      <a:pt x="3619" y="2952"/>
                      <a:pt x="3612" y="2952"/>
                    </a:cubicBezTo>
                    <a:lnTo>
                      <a:pt x="3309" y="2880"/>
                    </a:lnTo>
                    <a:cubicBezTo>
                      <a:pt x="2975" y="3112"/>
                      <a:pt x="2623" y="3322"/>
                      <a:pt x="2259" y="3506"/>
                    </a:cubicBezTo>
                    <a:cubicBezTo>
                      <a:pt x="1603" y="3865"/>
                      <a:pt x="900" y="4129"/>
                      <a:pt x="172" y="4294"/>
                    </a:cubicBezTo>
                    <a:lnTo>
                      <a:pt x="383" y="4317"/>
                    </a:lnTo>
                    <a:lnTo>
                      <a:pt x="379" y="4375"/>
                    </a:lnTo>
                    <a:lnTo>
                      <a:pt x="168" y="4294"/>
                    </a:lnTo>
                    <a:cubicBezTo>
                      <a:pt x="112" y="4308"/>
                      <a:pt x="56" y="4319"/>
                      <a:pt x="1" y="4331"/>
                    </a:cubicBezTo>
                    <a:cubicBezTo>
                      <a:pt x="177" y="4442"/>
                      <a:pt x="362" y="4456"/>
                      <a:pt x="395" y="4553"/>
                    </a:cubicBezTo>
                    <a:cubicBezTo>
                      <a:pt x="1039" y="4414"/>
                      <a:pt x="1665" y="4208"/>
                      <a:pt x="2268" y="3941"/>
                    </a:cubicBezTo>
                    <a:cubicBezTo>
                      <a:pt x="3958" y="3000"/>
                      <a:pt x="5384" y="1651"/>
                      <a:pt x="6418" y="17"/>
                    </a:cubicBezTo>
                    <a:cubicBezTo>
                      <a:pt x="6372" y="12"/>
                      <a:pt x="6328" y="8"/>
                      <a:pt x="6287" y="8"/>
                    </a:cubicBezTo>
                    <a:cubicBezTo>
                      <a:pt x="6216" y="8"/>
                      <a:pt x="6155" y="18"/>
                      <a:pt x="6109" y="45"/>
                    </a:cubicBezTo>
                    <a:cubicBezTo>
                      <a:pt x="6220" y="76"/>
                      <a:pt x="6341" y="309"/>
                      <a:pt x="6066" y="309"/>
                    </a:cubicBezTo>
                    <a:cubicBezTo>
                      <a:pt x="6015" y="309"/>
                      <a:pt x="5949" y="300"/>
                      <a:pt x="5866" y="281"/>
                    </a:cubicBezTo>
                    <a:lnTo>
                      <a:pt x="60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7" name="Google Shape;3127;p34"/>
              <p:cNvSpPr/>
              <p:nvPr/>
            </p:nvSpPr>
            <p:spPr>
              <a:xfrm>
                <a:off x="2567425" y="530100"/>
                <a:ext cx="10660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4660" extrusionOk="0">
                    <a:moveTo>
                      <a:pt x="4263" y="0"/>
                    </a:moveTo>
                    <a:cubicBezTo>
                      <a:pt x="2416" y="1125"/>
                      <a:pt x="981" y="2764"/>
                      <a:pt x="0" y="4644"/>
                    </a:cubicBezTo>
                    <a:cubicBezTo>
                      <a:pt x="42" y="4655"/>
                      <a:pt x="89" y="4660"/>
                      <a:pt x="137" y="4660"/>
                    </a:cubicBezTo>
                    <a:cubicBezTo>
                      <a:pt x="283" y="4660"/>
                      <a:pt x="437" y="4617"/>
                      <a:pt x="475" y="4593"/>
                    </a:cubicBezTo>
                    <a:cubicBezTo>
                      <a:pt x="443" y="4588"/>
                      <a:pt x="410" y="4583"/>
                      <a:pt x="385" y="4577"/>
                    </a:cubicBezTo>
                    <a:lnTo>
                      <a:pt x="385" y="4577"/>
                    </a:lnTo>
                    <a:lnTo>
                      <a:pt x="475" y="4593"/>
                    </a:lnTo>
                    <a:lnTo>
                      <a:pt x="485" y="4595"/>
                    </a:lnTo>
                    <a:cubicBezTo>
                      <a:pt x="1410" y="2817"/>
                      <a:pt x="2696" y="1252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8" name="Google Shape;3128;p34"/>
              <p:cNvSpPr/>
              <p:nvPr/>
            </p:nvSpPr>
            <p:spPr>
              <a:xfrm>
                <a:off x="2819525" y="541625"/>
                <a:ext cx="1428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457" extrusionOk="0">
                    <a:moveTo>
                      <a:pt x="2634" y="316"/>
                    </a:moveTo>
                    <a:lnTo>
                      <a:pt x="2564" y="385"/>
                    </a:lnTo>
                    <a:cubicBezTo>
                      <a:pt x="2680" y="406"/>
                      <a:pt x="2938" y="420"/>
                      <a:pt x="2931" y="471"/>
                    </a:cubicBezTo>
                    <a:lnTo>
                      <a:pt x="2534" y="416"/>
                    </a:lnTo>
                    <a:lnTo>
                      <a:pt x="2564" y="385"/>
                    </a:lnTo>
                    <a:cubicBezTo>
                      <a:pt x="2488" y="369"/>
                      <a:pt x="2469" y="353"/>
                      <a:pt x="2634" y="316"/>
                    </a:cubicBezTo>
                    <a:close/>
                    <a:moveTo>
                      <a:pt x="1090" y="0"/>
                    </a:moveTo>
                    <a:cubicBezTo>
                      <a:pt x="790" y="0"/>
                      <a:pt x="491" y="12"/>
                      <a:pt x="193" y="35"/>
                    </a:cubicBezTo>
                    <a:cubicBezTo>
                      <a:pt x="153" y="44"/>
                      <a:pt x="114" y="48"/>
                      <a:pt x="73" y="48"/>
                    </a:cubicBezTo>
                    <a:cubicBezTo>
                      <a:pt x="61" y="48"/>
                      <a:pt x="49" y="48"/>
                      <a:pt x="37" y="47"/>
                    </a:cubicBezTo>
                    <a:lnTo>
                      <a:pt x="31" y="49"/>
                    </a:lnTo>
                    <a:cubicBezTo>
                      <a:pt x="159" y="86"/>
                      <a:pt x="279" y="104"/>
                      <a:pt x="373" y="104"/>
                    </a:cubicBezTo>
                    <a:cubicBezTo>
                      <a:pt x="468" y="104"/>
                      <a:pt x="536" y="86"/>
                      <a:pt x="561" y="54"/>
                    </a:cubicBezTo>
                    <a:lnTo>
                      <a:pt x="561" y="54"/>
                    </a:lnTo>
                    <a:cubicBezTo>
                      <a:pt x="450" y="270"/>
                      <a:pt x="109" y="121"/>
                      <a:pt x="0" y="309"/>
                    </a:cubicBezTo>
                    <a:lnTo>
                      <a:pt x="130" y="325"/>
                    </a:lnTo>
                    <a:cubicBezTo>
                      <a:pt x="377" y="306"/>
                      <a:pt x="623" y="297"/>
                      <a:pt x="869" y="297"/>
                    </a:cubicBezTo>
                    <a:cubicBezTo>
                      <a:pt x="1689" y="297"/>
                      <a:pt x="2507" y="401"/>
                      <a:pt x="3304" y="606"/>
                    </a:cubicBezTo>
                    <a:lnTo>
                      <a:pt x="3320" y="585"/>
                    </a:lnTo>
                    <a:lnTo>
                      <a:pt x="3424" y="638"/>
                    </a:lnTo>
                    <a:cubicBezTo>
                      <a:pt x="4062" y="812"/>
                      <a:pt x="4676" y="1060"/>
                      <a:pt x="5258" y="1373"/>
                    </a:cubicBezTo>
                    <a:cubicBezTo>
                      <a:pt x="5290" y="1371"/>
                      <a:pt x="5321" y="1368"/>
                      <a:pt x="5352" y="1364"/>
                    </a:cubicBezTo>
                    <a:lnTo>
                      <a:pt x="5352" y="1364"/>
                    </a:lnTo>
                    <a:lnTo>
                      <a:pt x="5265" y="1378"/>
                    </a:lnTo>
                    <a:cubicBezTo>
                      <a:pt x="5314" y="1403"/>
                      <a:pt x="5360" y="1431"/>
                      <a:pt x="5409" y="1457"/>
                    </a:cubicBezTo>
                    <a:cubicBezTo>
                      <a:pt x="5634" y="1433"/>
                      <a:pt x="5464" y="1234"/>
                      <a:pt x="5715" y="1197"/>
                    </a:cubicBezTo>
                    <a:cubicBezTo>
                      <a:pt x="5599" y="1155"/>
                      <a:pt x="5624" y="1095"/>
                      <a:pt x="5645" y="1025"/>
                    </a:cubicBezTo>
                    <a:cubicBezTo>
                      <a:pt x="4270" y="333"/>
                      <a:pt x="2677" y="0"/>
                      <a:pt x="1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29" name="Google Shape;3129;p34"/>
              <p:cNvSpPr/>
              <p:nvPr/>
            </p:nvSpPr>
            <p:spPr>
              <a:xfrm>
                <a:off x="2745400" y="1020525"/>
                <a:ext cx="1488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951" extrusionOk="0">
                    <a:moveTo>
                      <a:pt x="244" y="0"/>
                    </a:moveTo>
                    <a:lnTo>
                      <a:pt x="56" y="74"/>
                    </a:lnTo>
                    <a:cubicBezTo>
                      <a:pt x="37" y="74"/>
                      <a:pt x="19" y="74"/>
                      <a:pt x="0" y="72"/>
                    </a:cubicBezTo>
                    <a:lnTo>
                      <a:pt x="0" y="72"/>
                    </a:lnTo>
                    <a:cubicBezTo>
                      <a:pt x="1431" y="669"/>
                      <a:pt x="2906" y="951"/>
                      <a:pt x="4328" y="951"/>
                    </a:cubicBezTo>
                    <a:cubicBezTo>
                      <a:pt x="4820" y="951"/>
                      <a:pt x="5307" y="917"/>
                      <a:pt x="5782" y="851"/>
                    </a:cubicBezTo>
                    <a:cubicBezTo>
                      <a:pt x="5805" y="751"/>
                      <a:pt x="5863" y="608"/>
                      <a:pt x="5954" y="531"/>
                    </a:cubicBezTo>
                    <a:lnTo>
                      <a:pt x="5954" y="531"/>
                    </a:lnTo>
                    <a:cubicBezTo>
                      <a:pt x="5381" y="637"/>
                      <a:pt x="4791" y="688"/>
                      <a:pt x="4193" y="688"/>
                    </a:cubicBezTo>
                    <a:cubicBezTo>
                      <a:pt x="2943" y="688"/>
                      <a:pt x="1653" y="465"/>
                      <a:pt x="394" y="51"/>
                    </a:cubicBezTo>
                    <a:cubicBezTo>
                      <a:pt x="394" y="55"/>
                      <a:pt x="391" y="57"/>
                      <a:pt x="382" y="57"/>
                    </a:cubicBezTo>
                    <a:cubicBezTo>
                      <a:pt x="379" y="57"/>
                      <a:pt x="376" y="56"/>
                      <a:pt x="371" y="56"/>
                    </a:cubicBezTo>
                    <a:lnTo>
                      <a:pt x="346" y="35"/>
                    </a:lnTo>
                    <a:cubicBezTo>
                      <a:pt x="313" y="23"/>
                      <a:pt x="279" y="14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0" name="Google Shape;3130;p34"/>
              <p:cNvSpPr/>
              <p:nvPr/>
            </p:nvSpPr>
            <p:spPr>
              <a:xfrm>
                <a:off x="2606125" y="543075"/>
                <a:ext cx="212500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6703" extrusionOk="0">
                    <a:moveTo>
                      <a:pt x="8495" y="1"/>
                    </a:moveTo>
                    <a:lnTo>
                      <a:pt x="8495" y="1"/>
                    </a:lnTo>
                    <a:cubicBezTo>
                      <a:pt x="7257" y="123"/>
                      <a:pt x="6054" y="450"/>
                      <a:pt x="4994" y="967"/>
                    </a:cubicBezTo>
                    <a:cubicBezTo>
                      <a:pt x="2813" y="2075"/>
                      <a:pt x="870" y="4231"/>
                      <a:pt x="1" y="6703"/>
                    </a:cubicBezTo>
                    <a:lnTo>
                      <a:pt x="128" y="6698"/>
                    </a:lnTo>
                    <a:cubicBezTo>
                      <a:pt x="1016" y="4405"/>
                      <a:pt x="2750" y="2407"/>
                      <a:pt x="5228" y="1178"/>
                    </a:cubicBezTo>
                    <a:cubicBezTo>
                      <a:pt x="6244" y="689"/>
                      <a:pt x="7359" y="388"/>
                      <a:pt x="8499" y="283"/>
                    </a:cubicBezTo>
                    <a:cubicBezTo>
                      <a:pt x="8356" y="253"/>
                      <a:pt x="8214" y="202"/>
                      <a:pt x="8096" y="174"/>
                    </a:cubicBezTo>
                    <a:lnTo>
                      <a:pt x="8096" y="174"/>
                    </a:lnTo>
                    <a:cubicBezTo>
                      <a:pt x="8100" y="175"/>
                      <a:pt x="8104" y="175"/>
                      <a:pt x="8108" y="175"/>
                    </a:cubicBezTo>
                    <a:cubicBezTo>
                      <a:pt x="8386" y="175"/>
                      <a:pt x="8460" y="94"/>
                      <a:pt x="8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1" name="Google Shape;3131;p34"/>
              <p:cNvSpPr/>
              <p:nvPr/>
            </p:nvSpPr>
            <p:spPr>
              <a:xfrm>
                <a:off x="3058000" y="890650"/>
                <a:ext cx="1927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02" extrusionOk="0">
                    <a:moveTo>
                      <a:pt x="337" y="0"/>
                    </a:moveTo>
                    <a:cubicBezTo>
                      <a:pt x="233" y="243"/>
                      <a:pt x="121" y="480"/>
                      <a:pt x="1" y="714"/>
                    </a:cubicBezTo>
                    <a:cubicBezTo>
                      <a:pt x="10" y="714"/>
                      <a:pt x="20" y="713"/>
                      <a:pt x="30" y="713"/>
                    </a:cubicBezTo>
                    <a:cubicBezTo>
                      <a:pt x="85" y="713"/>
                      <a:pt x="151" y="720"/>
                      <a:pt x="201" y="720"/>
                    </a:cubicBezTo>
                    <a:cubicBezTo>
                      <a:pt x="229" y="720"/>
                      <a:pt x="252" y="718"/>
                      <a:pt x="265" y="712"/>
                    </a:cubicBezTo>
                    <a:lnTo>
                      <a:pt x="265" y="712"/>
                    </a:lnTo>
                    <a:lnTo>
                      <a:pt x="182" y="800"/>
                    </a:lnTo>
                    <a:cubicBezTo>
                      <a:pt x="196" y="846"/>
                      <a:pt x="258" y="879"/>
                      <a:pt x="346" y="902"/>
                    </a:cubicBezTo>
                    <a:cubicBezTo>
                      <a:pt x="499" y="631"/>
                      <a:pt x="641" y="352"/>
                      <a:pt x="771" y="70"/>
                    </a:cubicBezTo>
                    <a:lnTo>
                      <a:pt x="771" y="70"/>
                    </a:lnTo>
                    <a:cubicBezTo>
                      <a:pt x="657" y="121"/>
                      <a:pt x="506" y="155"/>
                      <a:pt x="293" y="155"/>
                    </a:cubicBezTo>
                    <a:lnTo>
                      <a:pt x="353" y="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2" name="Google Shape;3132;p34"/>
              <p:cNvSpPr/>
              <p:nvPr/>
            </p:nvSpPr>
            <p:spPr>
              <a:xfrm>
                <a:off x="2904150" y="1038800"/>
                <a:ext cx="2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25" extrusionOk="0">
                    <a:moveTo>
                      <a:pt x="46" y="0"/>
                    </a:moveTo>
                    <a:cubicBezTo>
                      <a:pt x="16" y="0"/>
                      <a:pt x="3" y="10"/>
                      <a:pt x="0" y="25"/>
                    </a:cubicBezTo>
                    <a:cubicBezTo>
                      <a:pt x="32" y="20"/>
                      <a:pt x="65" y="11"/>
                      <a:pt x="97" y="6"/>
                    </a:cubicBezTo>
                    <a:cubicBezTo>
                      <a:pt x="76" y="2"/>
                      <a:pt x="60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3" name="Google Shape;3133;p34"/>
              <p:cNvSpPr/>
              <p:nvPr/>
            </p:nvSpPr>
            <p:spPr>
              <a:xfrm>
                <a:off x="2982950" y="993150"/>
                <a:ext cx="4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6" extrusionOk="0">
                    <a:moveTo>
                      <a:pt x="147" y="1"/>
                    </a:moveTo>
                    <a:cubicBezTo>
                      <a:pt x="98" y="36"/>
                      <a:pt x="50" y="70"/>
                      <a:pt x="1" y="105"/>
                    </a:cubicBezTo>
                    <a:cubicBezTo>
                      <a:pt x="135" y="96"/>
                      <a:pt x="165" y="54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4" name="Google Shape;3134;p34"/>
              <p:cNvSpPr/>
              <p:nvPr/>
            </p:nvSpPr>
            <p:spPr>
              <a:xfrm>
                <a:off x="3068850" y="883575"/>
                <a:ext cx="4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7" extrusionOk="0">
                    <a:moveTo>
                      <a:pt x="19" y="0"/>
                    </a:moveTo>
                    <a:cubicBezTo>
                      <a:pt x="12" y="16"/>
                      <a:pt x="7" y="33"/>
                      <a:pt x="0" y="47"/>
                    </a:cubicBezTo>
                    <a:cubicBezTo>
                      <a:pt x="7" y="33"/>
                      <a:pt x="12" y="16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5" name="Google Shape;3135;p34"/>
              <p:cNvSpPr/>
              <p:nvPr/>
            </p:nvSpPr>
            <p:spPr>
              <a:xfrm>
                <a:off x="3081300" y="875675"/>
                <a:ext cx="28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6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0"/>
                      <a:pt x="26" y="70"/>
                      <a:pt x="77" y="96"/>
                    </a:cubicBezTo>
                    <a:cubicBezTo>
                      <a:pt x="89" y="66"/>
                      <a:pt x="101" y="38"/>
                      <a:pt x="112" y="8"/>
                    </a:cubicBezTo>
                    <a:cubicBezTo>
                      <a:pt x="82" y="6"/>
                      <a:pt x="50" y="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6" name="Google Shape;3136;p34"/>
              <p:cNvSpPr/>
              <p:nvPr/>
            </p:nvSpPr>
            <p:spPr>
              <a:xfrm>
                <a:off x="2594425" y="716125"/>
                <a:ext cx="12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069" extrusionOk="0">
                    <a:moveTo>
                      <a:pt x="394" y="1"/>
                    </a:moveTo>
                    <a:cubicBezTo>
                      <a:pt x="174" y="671"/>
                      <a:pt x="42" y="1366"/>
                      <a:pt x="0" y="2069"/>
                    </a:cubicBezTo>
                    <a:cubicBezTo>
                      <a:pt x="44" y="1746"/>
                      <a:pt x="105" y="1427"/>
                      <a:pt x="181" y="1111"/>
                    </a:cubicBezTo>
                    <a:lnTo>
                      <a:pt x="177" y="1109"/>
                    </a:lnTo>
                    <a:lnTo>
                      <a:pt x="181" y="1109"/>
                    </a:lnTo>
                    <a:cubicBezTo>
                      <a:pt x="265" y="750"/>
                      <a:pt x="371" y="395"/>
                      <a:pt x="494" y="47"/>
                    </a:cubicBezTo>
                    <a:cubicBezTo>
                      <a:pt x="459" y="36"/>
                      <a:pt x="425" y="19"/>
                      <a:pt x="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7" name="Google Shape;3137;p34"/>
              <p:cNvSpPr/>
              <p:nvPr/>
            </p:nvSpPr>
            <p:spPr>
              <a:xfrm>
                <a:off x="2604750" y="714325"/>
                <a:ext cx="6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5" extrusionOk="0">
                    <a:moveTo>
                      <a:pt x="2" y="1"/>
                    </a:moveTo>
                    <a:cubicBezTo>
                      <a:pt x="2" y="6"/>
                      <a:pt x="0" y="10"/>
                      <a:pt x="0" y="15"/>
                    </a:cubicBezTo>
                    <a:cubicBezTo>
                      <a:pt x="7" y="10"/>
                      <a:pt x="16" y="6"/>
                      <a:pt x="23" y="3"/>
                    </a:cubicBezTo>
                    <a:cubicBezTo>
                      <a:pt x="16" y="3"/>
                      <a:pt x="12" y="3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8" name="Google Shape;3138;p34"/>
              <p:cNvSpPr/>
              <p:nvPr/>
            </p:nvSpPr>
            <p:spPr>
              <a:xfrm>
                <a:off x="2554725" y="802375"/>
                <a:ext cx="84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63" extrusionOk="0">
                    <a:moveTo>
                      <a:pt x="223" y="0"/>
                    </a:moveTo>
                    <a:cubicBezTo>
                      <a:pt x="144" y="35"/>
                      <a:pt x="70" y="68"/>
                      <a:pt x="0" y="98"/>
                    </a:cubicBezTo>
                    <a:cubicBezTo>
                      <a:pt x="26" y="121"/>
                      <a:pt x="49" y="144"/>
                      <a:pt x="68" y="163"/>
                    </a:cubicBezTo>
                    <a:cubicBezTo>
                      <a:pt x="158" y="149"/>
                      <a:pt x="339" y="151"/>
                      <a:pt x="297" y="100"/>
                    </a:cubicBezTo>
                    <a:cubicBezTo>
                      <a:pt x="302" y="51"/>
                      <a:pt x="274" y="21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39" name="Google Shape;3139;p34"/>
              <p:cNvSpPr/>
              <p:nvPr/>
            </p:nvSpPr>
            <p:spPr>
              <a:xfrm>
                <a:off x="2594425" y="768000"/>
                <a:ext cx="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 extrusionOk="0">
                    <a:moveTo>
                      <a:pt x="0" y="1"/>
                    </a:moveTo>
                    <a:lnTo>
                      <a:pt x="0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0" name="Google Shape;3140;p34"/>
              <p:cNvSpPr/>
              <p:nvPr/>
            </p:nvSpPr>
            <p:spPr>
              <a:xfrm>
                <a:off x="2733000" y="795000"/>
                <a:ext cx="370125" cy="185675"/>
              </a:xfrm>
              <a:custGeom>
                <a:avLst/>
                <a:gdLst/>
                <a:ahLst/>
                <a:cxnLst/>
                <a:rect l="l" t="t" r="r" b="b"/>
                <a:pathLst>
                  <a:path w="14805" h="7427" extrusionOk="0">
                    <a:moveTo>
                      <a:pt x="14162" y="1"/>
                    </a:moveTo>
                    <a:cubicBezTo>
                      <a:pt x="10495" y="1869"/>
                      <a:pt x="4104" y="5043"/>
                      <a:pt x="0" y="7111"/>
                    </a:cubicBezTo>
                    <a:cubicBezTo>
                      <a:pt x="74" y="7083"/>
                      <a:pt x="153" y="7067"/>
                      <a:pt x="232" y="7065"/>
                    </a:cubicBezTo>
                    <a:lnTo>
                      <a:pt x="232" y="7065"/>
                    </a:lnTo>
                    <a:lnTo>
                      <a:pt x="135" y="7136"/>
                    </a:lnTo>
                    <a:lnTo>
                      <a:pt x="629" y="7148"/>
                    </a:lnTo>
                    <a:cubicBezTo>
                      <a:pt x="627" y="7148"/>
                      <a:pt x="625" y="7148"/>
                      <a:pt x="623" y="7148"/>
                    </a:cubicBezTo>
                    <a:cubicBezTo>
                      <a:pt x="500" y="7148"/>
                      <a:pt x="455" y="7203"/>
                      <a:pt x="337" y="7203"/>
                    </a:cubicBezTo>
                    <a:cubicBezTo>
                      <a:pt x="287" y="7203"/>
                      <a:pt x="223" y="7193"/>
                      <a:pt x="135" y="7164"/>
                    </a:cubicBezTo>
                    <a:lnTo>
                      <a:pt x="135" y="7164"/>
                    </a:lnTo>
                    <a:cubicBezTo>
                      <a:pt x="223" y="7262"/>
                      <a:pt x="230" y="7345"/>
                      <a:pt x="262" y="7426"/>
                    </a:cubicBezTo>
                    <a:cubicBezTo>
                      <a:pt x="1505" y="6777"/>
                      <a:pt x="3417" y="5806"/>
                      <a:pt x="5430" y="4790"/>
                    </a:cubicBezTo>
                    <a:cubicBezTo>
                      <a:pt x="5432" y="4721"/>
                      <a:pt x="5450" y="4658"/>
                      <a:pt x="5455" y="4607"/>
                    </a:cubicBezTo>
                    <a:cubicBezTo>
                      <a:pt x="5511" y="4617"/>
                      <a:pt x="5567" y="4621"/>
                      <a:pt x="5623" y="4621"/>
                    </a:cubicBezTo>
                    <a:cubicBezTo>
                      <a:pt x="5679" y="4621"/>
                      <a:pt x="5736" y="4617"/>
                      <a:pt x="5791" y="4607"/>
                    </a:cubicBezTo>
                    <a:cubicBezTo>
                      <a:pt x="6510" y="4246"/>
                      <a:pt x="7240" y="3879"/>
                      <a:pt x="7950" y="3522"/>
                    </a:cubicBezTo>
                    <a:lnTo>
                      <a:pt x="7950" y="3522"/>
                    </a:lnTo>
                    <a:lnTo>
                      <a:pt x="7936" y="3525"/>
                    </a:lnTo>
                    <a:lnTo>
                      <a:pt x="8362" y="3290"/>
                    </a:lnTo>
                    <a:lnTo>
                      <a:pt x="8406" y="3293"/>
                    </a:lnTo>
                    <a:cubicBezTo>
                      <a:pt x="11471" y="1761"/>
                      <a:pt x="14103" y="462"/>
                      <a:pt x="14178" y="462"/>
                    </a:cubicBezTo>
                    <a:cubicBezTo>
                      <a:pt x="14180" y="462"/>
                      <a:pt x="14180" y="463"/>
                      <a:pt x="14179" y="465"/>
                    </a:cubicBezTo>
                    <a:cubicBezTo>
                      <a:pt x="14104" y="1290"/>
                      <a:pt x="13940" y="2106"/>
                      <a:pt x="13685" y="2894"/>
                    </a:cubicBezTo>
                    <a:lnTo>
                      <a:pt x="13724" y="2892"/>
                    </a:lnTo>
                    <a:lnTo>
                      <a:pt x="13724" y="2892"/>
                    </a:lnTo>
                    <a:cubicBezTo>
                      <a:pt x="13708" y="2917"/>
                      <a:pt x="13689" y="2938"/>
                      <a:pt x="13666" y="2959"/>
                    </a:cubicBezTo>
                    <a:cubicBezTo>
                      <a:pt x="13648" y="3015"/>
                      <a:pt x="13629" y="3068"/>
                      <a:pt x="13608" y="3124"/>
                    </a:cubicBezTo>
                    <a:cubicBezTo>
                      <a:pt x="13620" y="3137"/>
                      <a:pt x="13634" y="3149"/>
                      <a:pt x="13650" y="3158"/>
                    </a:cubicBezTo>
                    <a:cubicBezTo>
                      <a:pt x="13760" y="3158"/>
                      <a:pt x="13932" y="3196"/>
                      <a:pt x="14043" y="3196"/>
                    </a:cubicBezTo>
                    <a:cubicBezTo>
                      <a:pt x="14049" y="3196"/>
                      <a:pt x="14055" y="3196"/>
                      <a:pt x="14060" y="3195"/>
                    </a:cubicBezTo>
                    <a:cubicBezTo>
                      <a:pt x="14072" y="3165"/>
                      <a:pt x="14081" y="3133"/>
                      <a:pt x="14093" y="3103"/>
                    </a:cubicBezTo>
                    <a:cubicBezTo>
                      <a:pt x="14006" y="3025"/>
                      <a:pt x="13964" y="2954"/>
                      <a:pt x="14060" y="2954"/>
                    </a:cubicBezTo>
                    <a:cubicBezTo>
                      <a:pt x="14065" y="2954"/>
                      <a:pt x="14069" y="2954"/>
                      <a:pt x="14074" y="2954"/>
                    </a:cubicBezTo>
                    <a:cubicBezTo>
                      <a:pt x="14019" y="2994"/>
                      <a:pt x="14051" y="3012"/>
                      <a:pt x="14118" y="3031"/>
                    </a:cubicBezTo>
                    <a:cubicBezTo>
                      <a:pt x="14148" y="2950"/>
                      <a:pt x="14174" y="2869"/>
                      <a:pt x="14202" y="2787"/>
                    </a:cubicBezTo>
                    <a:cubicBezTo>
                      <a:pt x="14195" y="2780"/>
                      <a:pt x="14190" y="2774"/>
                      <a:pt x="14183" y="2767"/>
                    </a:cubicBezTo>
                    <a:cubicBezTo>
                      <a:pt x="14193" y="2767"/>
                      <a:pt x="14199" y="2764"/>
                      <a:pt x="14209" y="2764"/>
                    </a:cubicBezTo>
                    <a:cubicBezTo>
                      <a:pt x="14485" y="1913"/>
                      <a:pt x="14645" y="1028"/>
                      <a:pt x="14684" y="135"/>
                    </a:cubicBezTo>
                    <a:lnTo>
                      <a:pt x="14805" y="77"/>
                    </a:lnTo>
                    <a:cubicBezTo>
                      <a:pt x="14770" y="70"/>
                      <a:pt x="14740" y="59"/>
                      <a:pt x="14709" y="45"/>
                    </a:cubicBezTo>
                    <a:cubicBezTo>
                      <a:pt x="14697" y="44"/>
                      <a:pt x="14685" y="43"/>
                      <a:pt x="14673" y="43"/>
                    </a:cubicBezTo>
                    <a:cubicBezTo>
                      <a:pt x="14543" y="43"/>
                      <a:pt x="14493" y="111"/>
                      <a:pt x="14366" y="111"/>
                    </a:cubicBezTo>
                    <a:cubicBezTo>
                      <a:pt x="14343" y="111"/>
                      <a:pt x="14317" y="108"/>
                      <a:pt x="14288" y="103"/>
                    </a:cubicBezTo>
                    <a:cubicBezTo>
                      <a:pt x="14292" y="57"/>
                      <a:pt x="14223" y="29"/>
                      <a:pt x="14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1" name="Google Shape;3141;p34"/>
              <p:cNvSpPr/>
              <p:nvPr/>
            </p:nvSpPr>
            <p:spPr>
              <a:xfrm>
                <a:off x="2739725" y="1016800"/>
                <a:ext cx="54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5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7" y="19"/>
                      <a:pt x="0" y="26"/>
                      <a:pt x="74" y="84"/>
                    </a:cubicBezTo>
                    <a:cubicBezTo>
                      <a:pt x="121" y="70"/>
                      <a:pt x="169" y="61"/>
                      <a:pt x="218" y="59"/>
                    </a:cubicBezTo>
                    <a:cubicBezTo>
                      <a:pt x="167" y="40"/>
                      <a:pt x="116" y="22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2" name="Google Shape;3142;p34"/>
              <p:cNvSpPr/>
              <p:nvPr/>
            </p:nvSpPr>
            <p:spPr>
              <a:xfrm>
                <a:off x="2611225" y="973400"/>
                <a:ext cx="343775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13751" h="5198" extrusionOk="0">
                    <a:moveTo>
                      <a:pt x="4820" y="0"/>
                    </a:moveTo>
                    <a:lnTo>
                      <a:pt x="4820" y="0"/>
                    </a:lnTo>
                    <a:cubicBezTo>
                      <a:pt x="2991" y="923"/>
                      <a:pt x="1623" y="1621"/>
                      <a:pt x="1174" y="1876"/>
                    </a:cubicBezTo>
                    <a:cubicBezTo>
                      <a:pt x="1035" y="1760"/>
                      <a:pt x="898" y="1637"/>
                      <a:pt x="763" y="1514"/>
                    </a:cubicBezTo>
                    <a:cubicBezTo>
                      <a:pt x="752" y="1515"/>
                      <a:pt x="740" y="1515"/>
                      <a:pt x="727" y="1515"/>
                    </a:cubicBezTo>
                    <a:cubicBezTo>
                      <a:pt x="518" y="1515"/>
                      <a:pt x="198" y="1412"/>
                      <a:pt x="1" y="1410"/>
                    </a:cubicBezTo>
                    <a:lnTo>
                      <a:pt x="1" y="1410"/>
                    </a:lnTo>
                    <a:cubicBezTo>
                      <a:pt x="212" y="1758"/>
                      <a:pt x="455" y="2082"/>
                      <a:pt x="731" y="2381"/>
                    </a:cubicBezTo>
                    <a:cubicBezTo>
                      <a:pt x="963" y="2291"/>
                      <a:pt x="1120" y="2240"/>
                      <a:pt x="1222" y="2200"/>
                    </a:cubicBezTo>
                    <a:cubicBezTo>
                      <a:pt x="3585" y="4125"/>
                      <a:pt x="6432" y="5197"/>
                      <a:pt x="9273" y="5197"/>
                    </a:cubicBezTo>
                    <a:cubicBezTo>
                      <a:pt x="10792" y="5197"/>
                      <a:pt x="12309" y="4891"/>
                      <a:pt x="13750" y="4245"/>
                    </a:cubicBezTo>
                    <a:lnTo>
                      <a:pt x="13750" y="4245"/>
                    </a:lnTo>
                    <a:cubicBezTo>
                      <a:pt x="12376" y="4630"/>
                      <a:pt x="10973" y="4825"/>
                      <a:pt x="9588" y="4825"/>
                    </a:cubicBezTo>
                    <a:cubicBezTo>
                      <a:pt x="8118" y="4825"/>
                      <a:pt x="6668" y="4605"/>
                      <a:pt x="5296" y="4155"/>
                    </a:cubicBezTo>
                    <a:cubicBezTo>
                      <a:pt x="5277" y="4153"/>
                      <a:pt x="5260" y="4152"/>
                      <a:pt x="5243" y="4152"/>
                    </a:cubicBezTo>
                    <a:cubicBezTo>
                      <a:pt x="5185" y="4152"/>
                      <a:pt x="5144" y="4164"/>
                      <a:pt x="5140" y="4196"/>
                    </a:cubicBezTo>
                    <a:cubicBezTo>
                      <a:pt x="5122" y="4155"/>
                      <a:pt x="5156" y="4136"/>
                      <a:pt x="5217" y="4129"/>
                    </a:cubicBezTo>
                    <a:cubicBezTo>
                      <a:pt x="3823" y="3666"/>
                      <a:pt x="2523" y="2958"/>
                      <a:pt x="1378" y="2043"/>
                    </a:cubicBezTo>
                    <a:cubicBezTo>
                      <a:pt x="1373" y="2034"/>
                      <a:pt x="1368" y="2027"/>
                      <a:pt x="1364" y="2017"/>
                    </a:cubicBezTo>
                    <a:cubicBezTo>
                      <a:pt x="1517" y="1973"/>
                      <a:pt x="2324" y="1591"/>
                      <a:pt x="3534" y="995"/>
                    </a:cubicBezTo>
                    <a:cubicBezTo>
                      <a:pt x="4027" y="1313"/>
                      <a:pt x="4544" y="1591"/>
                      <a:pt x="5080" y="1832"/>
                    </a:cubicBezTo>
                    <a:cubicBezTo>
                      <a:pt x="5034" y="1774"/>
                      <a:pt x="5029" y="1711"/>
                      <a:pt x="5047" y="1679"/>
                    </a:cubicBezTo>
                    <a:cubicBezTo>
                      <a:pt x="4588" y="1500"/>
                      <a:pt x="4141" y="1299"/>
                      <a:pt x="3703" y="1076"/>
                    </a:cubicBezTo>
                    <a:cubicBezTo>
                      <a:pt x="3680" y="1064"/>
                      <a:pt x="4002" y="884"/>
                      <a:pt x="4568" y="585"/>
                    </a:cubicBezTo>
                    <a:lnTo>
                      <a:pt x="4459" y="538"/>
                    </a:lnTo>
                    <a:cubicBezTo>
                      <a:pt x="4932" y="466"/>
                      <a:pt x="4598" y="149"/>
                      <a:pt x="4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3" name="Google Shape;3143;p34"/>
              <p:cNvSpPr/>
              <p:nvPr/>
            </p:nvSpPr>
            <p:spPr>
              <a:xfrm>
                <a:off x="3081200" y="88222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1"/>
                    </a:moveTo>
                    <a:cubicBezTo>
                      <a:pt x="5" y="1"/>
                      <a:pt x="10" y="5"/>
                      <a:pt x="14" y="8"/>
                    </a:cubicBezTo>
                    <a:cubicBezTo>
                      <a:pt x="14" y="5"/>
                      <a:pt x="14" y="3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4" name="Google Shape;3144;p34"/>
              <p:cNvSpPr/>
              <p:nvPr/>
            </p:nvSpPr>
            <p:spPr>
              <a:xfrm>
                <a:off x="3035050" y="559250"/>
                <a:ext cx="201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329" extrusionOk="0">
                    <a:moveTo>
                      <a:pt x="437" y="0"/>
                    </a:moveTo>
                    <a:cubicBezTo>
                      <a:pt x="444" y="7"/>
                      <a:pt x="453" y="14"/>
                      <a:pt x="460" y="21"/>
                    </a:cubicBezTo>
                    <a:cubicBezTo>
                      <a:pt x="363" y="77"/>
                      <a:pt x="207" y="160"/>
                      <a:pt x="1" y="267"/>
                    </a:cubicBezTo>
                    <a:cubicBezTo>
                      <a:pt x="47" y="293"/>
                      <a:pt x="96" y="311"/>
                      <a:pt x="147" y="323"/>
                    </a:cubicBezTo>
                    <a:cubicBezTo>
                      <a:pt x="202" y="327"/>
                      <a:pt x="250" y="329"/>
                      <a:pt x="292" y="329"/>
                    </a:cubicBezTo>
                    <a:cubicBezTo>
                      <a:pt x="730" y="329"/>
                      <a:pt x="552" y="117"/>
                      <a:pt x="803" y="54"/>
                    </a:cubicBezTo>
                    <a:cubicBezTo>
                      <a:pt x="706" y="19"/>
                      <a:pt x="604" y="0"/>
                      <a:pt x="502" y="0"/>
                    </a:cubicBezTo>
                    <a:lnTo>
                      <a:pt x="478" y="1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5" name="Google Shape;3145;p34"/>
              <p:cNvSpPr/>
              <p:nvPr/>
            </p:nvSpPr>
            <p:spPr>
              <a:xfrm>
                <a:off x="2988350" y="5982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0" y="1"/>
                    </a:moveTo>
                    <a:lnTo>
                      <a:pt x="0" y="10"/>
                    </a:lnTo>
                    <a:lnTo>
                      <a:pt x="14" y="3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6" name="Google Shape;3146;p34"/>
              <p:cNvSpPr/>
              <p:nvPr/>
            </p:nvSpPr>
            <p:spPr>
              <a:xfrm>
                <a:off x="3093025" y="790550"/>
                <a:ext cx="43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59" extrusionOk="0">
                    <a:moveTo>
                      <a:pt x="114" y="0"/>
                    </a:moveTo>
                    <a:lnTo>
                      <a:pt x="0" y="58"/>
                    </a:lnTo>
                    <a:cubicBezTo>
                      <a:pt x="104" y="51"/>
                      <a:pt x="174" y="42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7" name="Google Shape;3147;p34"/>
              <p:cNvSpPr/>
              <p:nvPr/>
            </p:nvSpPr>
            <p:spPr>
              <a:xfrm>
                <a:off x="3074350" y="586550"/>
                <a:ext cx="22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00" extrusionOk="0">
                    <a:moveTo>
                      <a:pt x="1" y="0"/>
                    </a:moveTo>
                    <a:cubicBezTo>
                      <a:pt x="19" y="42"/>
                      <a:pt x="49" y="77"/>
                      <a:pt x="89" y="100"/>
                    </a:cubicBezTo>
                    <a:cubicBezTo>
                      <a:pt x="59" y="68"/>
                      <a:pt x="31" y="3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8" name="Google Shape;3148;p34"/>
              <p:cNvSpPr/>
              <p:nvPr/>
            </p:nvSpPr>
            <p:spPr>
              <a:xfrm>
                <a:off x="2920825" y="603175"/>
                <a:ext cx="582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954" extrusionOk="0">
                    <a:moveTo>
                      <a:pt x="2331" y="1"/>
                    </a:moveTo>
                    <a:lnTo>
                      <a:pt x="2331" y="1"/>
                    </a:lnTo>
                    <a:cubicBezTo>
                      <a:pt x="2116" y="68"/>
                      <a:pt x="1894" y="101"/>
                      <a:pt x="1671" y="101"/>
                    </a:cubicBezTo>
                    <a:cubicBezTo>
                      <a:pt x="1619" y="101"/>
                      <a:pt x="1567" y="99"/>
                      <a:pt x="1514" y="96"/>
                    </a:cubicBezTo>
                    <a:cubicBezTo>
                      <a:pt x="1514" y="93"/>
                      <a:pt x="1512" y="89"/>
                      <a:pt x="1510" y="86"/>
                    </a:cubicBezTo>
                    <a:cubicBezTo>
                      <a:pt x="1157" y="267"/>
                      <a:pt x="791" y="453"/>
                      <a:pt x="406" y="647"/>
                    </a:cubicBezTo>
                    <a:cubicBezTo>
                      <a:pt x="277" y="712"/>
                      <a:pt x="140" y="780"/>
                      <a:pt x="1" y="849"/>
                    </a:cubicBezTo>
                    <a:cubicBezTo>
                      <a:pt x="15" y="870"/>
                      <a:pt x="28" y="893"/>
                      <a:pt x="45" y="912"/>
                    </a:cubicBezTo>
                    <a:lnTo>
                      <a:pt x="214" y="930"/>
                    </a:lnTo>
                    <a:cubicBezTo>
                      <a:pt x="224" y="930"/>
                      <a:pt x="233" y="930"/>
                      <a:pt x="243" y="930"/>
                    </a:cubicBezTo>
                    <a:cubicBezTo>
                      <a:pt x="313" y="930"/>
                      <a:pt x="383" y="937"/>
                      <a:pt x="450" y="953"/>
                    </a:cubicBezTo>
                    <a:lnTo>
                      <a:pt x="1095" y="627"/>
                    </a:lnTo>
                    <a:cubicBezTo>
                      <a:pt x="1072" y="511"/>
                      <a:pt x="1586" y="504"/>
                      <a:pt x="1088" y="360"/>
                    </a:cubicBezTo>
                    <a:lnTo>
                      <a:pt x="1088" y="360"/>
                    </a:lnTo>
                    <a:lnTo>
                      <a:pt x="1528" y="406"/>
                    </a:lnTo>
                    <a:lnTo>
                      <a:pt x="2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49" name="Google Shape;3149;p34"/>
              <p:cNvSpPr/>
              <p:nvPr/>
            </p:nvSpPr>
            <p:spPr>
              <a:xfrm>
                <a:off x="2625650" y="1007700"/>
                <a:ext cx="3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96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1" y="33"/>
                      <a:pt x="8" y="68"/>
                      <a:pt x="117" y="96"/>
                    </a:cubicBezTo>
                    <a:lnTo>
                      <a:pt x="135" y="96"/>
                    </a:lnTo>
                    <a:cubicBezTo>
                      <a:pt x="103" y="63"/>
                      <a:pt x="68" y="3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50" name="Google Shape;3150;p34"/>
              <p:cNvSpPr/>
              <p:nvPr/>
            </p:nvSpPr>
            <p:spPr>
              <a:xfrm>
                <a:off x="2839750" y="626425"/>
                <a:ext cx="921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1591" extrusionOk="0">
                    <a:moveTo>
                      <a:pt x="3455" y="0"/>
                    </a:moveTo>
                    <a:cubicBezTo>
                      <a:pt x="3262" y="9"/>
                      <a:pt x="3095" y="72"/>
                      <a:pt x="2898" y="88"/>
                    </a:cubicBezTo>
                    <a:lnTo>
                      <a:pt x="2574" y="248"/>
                    </a:lnTo>
                    <a:lnTo>
                      <a:pt x="2984" y="283"/>
                    </a:lnTo>
                    <a:lnTo>
                      <a:pt x="2574" y="373"/>
                    </a:lnTo>
                    <a:lnTo>
                      <a:pt x="2518" y="276"/>
                    </a:lnTo>
                    <a:cubicBezTo>
                      <a:pt x="1755" y="654"/>
                      <a:pt x="898" y="1078"/>
                      <a:pt x="0" y="1523"/>
                    </a:cubicBezTo>
                    <a:lnTo>
                      <a:pt x="524" y="1591"/>
                    </a:lnTo>
                    <a:lnTo>
                      <a:pt x="531" y="1533"/>
                    </a:lnTo>
                    <a:cubicBezTo>
                      <a:pt x="555" y="1546"/>
                      <a:pt x="575" y="1567"/>
                      <a:pt x="592" y="1591"/>
                    </a:cubicBezTo>
                    <a:lnTo>
                      <a:pt x="1266" y="1250"/>
                    </a:lnTo>
                    <a:lnTo>
                      <a:pt x="1141" y="1243"/>
                    </a:lnTo>
                    <a:lnTo>
                      <a:pt x="1234" y="1229"/>
                    </a:lnTo>
                    <a:cubicBezTo>
                      <a:pt x="1250" y="1229"/>
                      <a:pt x="1275" y="1231"/>
                      <a:pt x="1303" y="1231"/>
                    </a:cubicBezTo>
                    <a:cubicBezTo>
                      <a:pt x="2133" y="812"/>
                      <a:pt x="2935" y="406"/>
                      <a:pt x="3686" y="26"/>
                    </a:cubicBezTo>
                    <a:lnTo>
                      <a:pt x="3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51" name="Google Shape;3151;p34"/>
              <p:cNvSpPr/>
              <p:nvPr/>
            </p:nvSpPr>
            <p:spPr>
              <a:xfrm>
                <a:off x="3055750" y="909825"/>
                <a:ext cx="68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7" extrusionOk="0">
                    <a:moveTo>
                      <a:pt x="63" y="0"/>
                    </a:moveTo>
                    <a:cubicBezTo>
                      <a:pt x="42" y="37"/>
                      <a:pt x="21" y="77"/>
                      <a:pt x="1" y="116"/>
                    </a:cubicBezTo>
                    <a:cubicBezTo>
                      <a:pt x="154" y="100"/>
                      <a:pt x="274" y="81"/>
                      <a:pt x="225" y="4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52" name="Google Shape;3152;p34"/>
              <p:cNvSpPr/>
              <p:nvPr/>
            </p:nvSpPr>
            <p:spPr>
              <a:xfrm>
                <a:off x="3041500" y="555025"/>
                <a:ext cx="43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4" y="49"/>
                      <a:pt x="105" y="100"/>
                      <a:pt x="156" y="149"/>
                    </a:cubicBezTo>
                    <a:lnTo>
                      <a:pt x="174" y="144"/>
                    </a:lnTo>
                    <a:cubicBezTo>
                      <a:pt x="118" y="95"/>
                      <a:pt x="61" y="4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53" name="Google Shape;3153;p34"/>
              <p:cNvSpPr/>
              <p:nvPr/>
            </p:nvSpPr>
            <p:spPr>
              <a:xfrm>
                <a:off x="2981800" y="578200"/>
                <a:ext cx="371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740" extrusionOk="0">
                    <a:moveTo>
                      <a:pt x="1248" y="0"/>
                    </a:moveTo>
                    <a:cubicBezTo>
                      <a:pt x="1245" y="33"/>
                      <a:pt x="1185" y="47"/>
                      <a:pt x="1095" y="49"/>
                    </a:cubicBezTo>
                    <a:cubicBezTo>
                      <a:pt x="895" y="151"/>
                      <a:pt x="682" y="260"/>
                      <a:pt x="455" y="378"/>
                    </a:cubicBezTo>
                    <a:cubicBezTo>
                      <a:pt x="406" y="344"/>
                      <a:pt x="357" y="309"/>
                      <a:pt x="309" y="272"/>
                    </a:cubicBezTo>
                    <a:cubicBezTo>
                      <a:pt x="239" y="413"/>
                      <a:pt x="0" y="524"/>
                      <a:pt x="232" y="724"/>
                    </a:cubicBezTo>
                    <a:cubicBezTo>
                      <a:pt x="306" y="731"/>
                      <a:pt x="362" y="735"/>
                      <a:pt x="402" y="740"/>
                    </a:cubicBezTo>
                    <a:lnTo>
                      <a:pt x="1486" y="191"/>
                    </a:lnTo>
                    <a:cubicBezTo>
                      <a:pt x="1377" y="144"/>
                      <a:pt x="1275" y="121"/>
                      <a:pt x="1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54" name="Google Shape;3154;p34"/>
              <p:cNvSpPr/>
              <p:nvPr/>
            </p:nvSpPr>
            <p:spPr>
              <a:xfrm>
                <a:off x="2575250" y="920775"/>
                <a:ext cx="26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9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46" y="38"/>
                      <a:pt x="30" y="75"/>
                      <a:pt x="0" y="100"/>
                    </a:cubicBezTo>
                    <a:lnTo>
                      <a:pt x="107" y="119"/>
                    </a:lnTo>
                    <a:lnTo>
                      <a:pt x="104" y="107"/>
                    </a:lnTo>
                    <a:cubicBezTo>
                      <a:pt x="86" y="72"/>
                      <a:pt x="63" y="35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3155" name="Google Shape;3155;p34"/>
              <p:cNvSpPr/>
              <p:nvPr/>
            </p:nvSpPr>
            <p:spPr>
              <a:xfrm>
                <a:off x="2540525" y="664725"/>
                <a:ext cx="3078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313" h="5950" extrusionOk="0">
                    <a:moveTo>
                      <a:pt x="11951" y="1"/>
                    </a:moveTo>
                    <a:lnTo>
                      <a:pt x="10266" y="837"/>
                    </a:lnTo>
                    <a:lnTo>
                      <a:pt x="10266" y="847"/>
                    </a:lnTo>
                    <a:lnTo>
                      <a:pt x="10534" y="835"/>
                    </a:lnTo>
                    <a:lnTo>
                      <a:pt x="10534" y="835"/>
                    </a:lnTo>
                    <a:cubicBezTo>
                      <a:pt x="10307" y="870"/>
                      <a:pt x="10518" y="981"/>
                      <a:pt x="10560" y="1002"/>
                    </a:cubicBezTo>
                    <a:cubicBezTo>
                      <a:pt x="10414" y="960"/>
                      <a:pt x="10282" y="914"/>
                      <a:pt x="10205" y="868"/>
                    </a:cubicBezTo>
                    <a:lnTo>
                      <a:pt x="8946" y="1491"/>
                    </a:lnTo>
                    <a:lnTo>
                      <a:pt x="8944" y="1498"/>
                    </a:lnTo>
                    <a:lnTo>
                      <a:pt x="9334" y="1612"/>
                    </a:lnTo>
                    <a:lnTo>
                      <a:pt x="9104" y="1674"/>
                    </a:lnTo>
                    <a:cubicBezTo>
                      <a:pt x="9153" y="1616"/>
                      <a:pt x="8933" y="1596"/>
                      <a:pt x="8796" y="1565"/>
                    </a:cubicBezTo>
                    <a:lnTo>
                      <a:pt x="8478" y="1723"/>
                    </a:lnTo>
                    <a:cubicBezTo>
                      <a:pt x="8358" y="1813"/>
                      <a:pt x="8283" y="1918"/>
                      <a:pt x="8351" y="2043"/>
                    </a:cubicBezTo>
                    <a:cubicBezTo>
                      <a:pt x="8287" y="2101"/>
                      <a:pt x="8226" y="2122"/>
                      <a:pt x="8163" y="2122"/>
                    </a:cubicBezTo>
                    <a:cubicBezTo>
                      <a:pt x="8072" y="2122"/>
                      <a:pt x="7976" y="2076"/>
                      <a:pt x="7862" y="2027"/>
                    </a:cubicBezTo>
                    <a:cubicBezTo>
                      <a:pt x="6654" y="2625"/>
                      <a:pt x="5516" y="3186"/>
                      <a:pt x="4572" y="3649"/>
                    </a:cubicBezTo>
                    <a:cubicBezTo>
                      <a:pt x="4572" y="3666"/>
                      <a:pt x="4565" y="3680"/>
                      <a:pt x="4556" y="3691"/>
                    </a:cubicBezTo>
                    <a:lnTo>
                      <a:pt x="4505" y="3684"/>
                    </a:lnTo>
                    <a:cubicBezTo>
                      <a:pt x="3972" y="3944"/>
                      <a:pt x="3503" y="4176"/>
                      <a:pt x="3125" y="4359"/>
                    </a:cubicBezTo>
                    <a:cubicBezTo>
                      <a:pt x="3190" y="4375"/>
                      <a:pt x="3253" y="4384"/>
                      <a:pt x="3320" y="4389"/>
                    </a:cubicBezTo>
                    <a:cubicBezTo>
                      <a:pt x="3121" y="4588"/>
                      <a:pt x="3214" y="4547"/>
                      <a:pt x="3100" y="4762"/>
                    </a:cubicBezTo>
                    <a:cubicBezTo>
                      <a:pt x="3063" y="4716"/>
                      <a:pt x="2919" y="4584"/>
                      <a:pt x="2676" y="4579"/>
                    </a:cubicBezTo>
                    <a:cubicBezTo>
                      <a:pt x="2421" y="4702"/>
                      <a:pt x="2240" y="4788"/>
                      <a:pt x="2149" y="4827"/>
                    </a:cubicBezTo>
                    <a:cubicBezTo>
                      <a:pt x="2149" y="4843"/>
                      <a:pt x="2149" y="4860"/>
                      <a:pt x="2152" y="4876"/>
                    </a:cubicBezTo>
                    <a:cubicBezTo>
                      <a:pt x="1635" y="5122"/>
                      <a:pt x="1190" y="5328"/>
                      <a:pt x="835" y="5488"/>
                    </a:cubicBezTo>
                    <a:cubicBezTo>
                      <a:pt x="930" y="5502"/>
                      <a:pt x="1018" y="5541"/>
                      <a:pt x="1090" y="5604"/>
                    </a:cubicBezTo>
                    <a:cubicBezTo>
                      <a:pt x="932" y="5626"/>
                      <a:pt x="798" y="5734"/>
                      <a:pt x="559" y="5734"/>
                    </a:cubicBezTo>
                    <a:cubicBezTo>
                      <a:pt x="525" y="5734"/>
                      <a:pt x="489" y="5731"/>
                      <a:pt x="450" y="5727"/>
                    </a:cubicBezTo>
                    <a:lnTo>
                      <a:pt x="485" y="5645"/>
                    </a:lnTo>
                    <a:lnTo>
                      <a:pt x="485" y="5645"/>
                    </a:lnTo>
                    <a:cubicBezTo>
                      <a:pt x="260" y="5743"/>
                      <a:pt x="95" y="5808"/>
                      <a:pt x="0" y="5838"/>
                    </a:cubicBezTo>
                    <a:cubicBezTo>
                      <a:pt x="265" y="5829"/>
                      <a:pt x="612" y="5822"/>
                      <a:pt x="800" y="5817"/>
                    </a:cubicBezTo>
                    <a:lnTo>
                      <a:pt x="800" y="5817"/>
                    </a:lnTo>
                    <a:lnTo>
                      <a:pt x="631" y="5949"/>
                    </a:lnTo>
                    <a:cubicBezTo>
                      <a:pt x="993" y="5787"/>
                      <a:pt x="1454" y="5569"/>
                      <a:pt x="1992" y="5312"/>
                    </a:cubicBezTo>
                    <a:lnTo>
                      <a:pt x="1992" y="5312"/>
                    </a:lnTo>
                    <a:cubicBezTo>
                      <a:pt x="1987" y="5321"/>
                      <a:pt x="1980" y="5332"/>
                      <a:pt x="1971" y="5342"/>
                    </a:cubicBezTo>
                    <a:cubicBezTo>
                      <a:pt x="2085" y="5281"/>
                      <a:pt x="2254" y="5193"/>
                      <a:pt x="2469" y="5082"/>
                    </a:cubicBezTo>
                    <a:cubicBezTo>
                      <a:pt x="3225" y="4716"/>
                      <a:pt x="4104" y="4287"/>
                      <a:pt x="5059" y="3814"/>
                    </a:cubicBezTo>
                    <a:cubicBezTo>
                      <a:pt x="5073" y="3733"/>
                      <a:pt x="5135" y="3668"/>
                      <a:pt x="5363" y="3654"/>
                    </a:cubicBezTo>
                    <a:cubicBezTo>
                      <a:pt x="5365" y="3656"/>
                      <a:pt x="5365" y="3659"/>
                      <a:pt x="5367" y="3661"/>
                    </a:cubicBezTo>
                    <a:cubicBezTo>
                      <a:pt x="7500" y="2604"/>
                      <a:pt x="9978" y="1361"/>
                      <a:pt x="12313" y="184"/>
                    </a:cubicBezTo>
                    <a:cubicBezTo>
                      <a:pt x="12266" y="121"/>
                      <a:pt x="12164" y="61"/>
                      <a:pt x="11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38"/>
          <p:cNvSpPr/>
          <p:nvPr/>
        </p:nvSpPr>
        <p:spPr>
          <a:xfrm>
            <a:off x="1798888" y="726325"/>
            <a:ext cx="5546220" cy="3812515"/>
          </a:xfrm>
          <a:custGeom>
            <a:avLst/>
            <a:gdLst/>
            <a:ahLst/>
            <a:cxnLst/>
            <a:rect l="l" t="t" r="r" b="b"/>
            <a:pathLst>
              <a:path w="30893" h="24940" extrusionOk="0">
                <a:moveTo>
                  <a:pt x="152" y="1"/>
                </a:moveTo>
                <a:lnTo>
                  <a:pt x="0" y="24939"/>
                </a:lnTo>
                <a:lnTo>
                  <a:pt x="30885" y="23182"/>
                </a:lnTo>
                <a:lnTo>
                  <a:pt x="30892" y="13"/>
                </a:lnTo>
                <a:lnTo>
                  <a:pt x="1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4263" name="Google Shape;4263;p38"/>
          <p:cNvSpPr txBox="1">
            <a:spLocks noGrp="1"/>
          </p:cNvSpPr>
          <p:nvPr>
            <p:ph type="title"/>
          </p:nvPr>
        </p:nvSpPr>
        <p:spPr>
          <a:xfrm>
            <a:off x="2118000" y="897488"/>
            <a:ext cx="49080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Calisto MT" panose="02040603050505030304" charset="0"/>
                <a:ea typeface="微软雅黑" panose="020B0503020204020204" pitchFamily="34" charset="-122"/>
                <a:cs typeface="Calisto MT" panose="02040603050505030304" charset="0"/>
                <a:sym typeface="Calibri" panose="020F0502020204030204"/>
              </a:rPr>
              <a:t>Einführung</a:t>
            </a:r>
            <a:endParaRPr lang="en-GB" sz="3600" dirty="0">
              <a:latin typeface="Calisto MT" panose="02040603050505030304" charset="0"/>
              <a:ea typeface="微软雅黑" panose="020B0503020204020204" pitchFamily="34" charset="-122"/>
              <a:cs typeface="Calisto MT" panose="02040603050505030304" charset="0"/>
              <a:sym typeface="Calibri" panose="020F0502020204030204"/>
            </a:endParaRPr>
          </a:p>
        </p:txBody>
      </p:sp>
      <p:sp>
        <p:nvSpPr>
          <p:cNvPr id="4264" name="Google Shape;4264;p38"/>
          <p:cNvSpPr txBox="1">
            <a:spLocks noGrp="1"/>
          </p:cNvSpPr>
          <p:nvPr>
            <p:ph type="subTitle" idx="1"/>
          </p:nvPr>
        </p:nvSpPr>
        <p:spPr>
          <a:xfrm>
            <a:off x="2133600" y="1859915"/>
            <a:ext cx="4907915" cy="2291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0960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GB" sz="2400" dirty="0">
                <a:latin typeface="+mn-ea"/>
                <a:ea typeface="+mn-ea"/>
                <a:cs typeface="+mn-ea"/>
                <a:sym typeface="Calibri" panose="020F0502020204030204"/>
              </a:rPr>
              <a:t>对名词的定语提问时,我们有两种提问方式:</a:t>
            </a:r>
            <a:r>
              <a:rPr lang="en-GB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Calibri" panose="020F0502020204030204"/>
              </a:rPr>
              <a:t>Was für(ein...)</a:t>
            </a:r>
            <a:r>
              <a:rPr lang="en-GB" sz="2400" dirty="0">
                <a:latin typeface="+mn-ea"/>
                <a:ea typeface="+mn-ea"/>
                <a:cs typeface="+mn-ea"/>
                <a:sym typeface="Calibri" panose="020F0502020204030204"/>
              </a:rPr>
              <a:t>意为“怎么的”:</a:t>
            </a:r>
            <a:r>
              <a:rPr lang="en-GB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Calibri" panose="020F0502020204030204"/>
              </a:rPr>
              <a:t>welch...</a:t>
            </a:r>
            <a:r>
              <a:rPr lang="en-GB" sz="2400" dirty="0">
                <a:latin typeface="+mn-ea"/>
                <a:ea typeface="+mn-ea"/>
                <a:cs typeface="+mn-ea"/>
                <a:sym typeface="Calibri" panose="020F0502020204030204"/>
              </a:rPr>
              <a:t>意为“哪个(些)”。</a:t>
            </a:r>
            <a:endParaRPr lang="en-GB" sz="2400" dirty="0">
              <a:latin typeface="+mn-ea"/>
              <a:ea typeface="+mn-ea"/>
              <a:cs typeface="+mn-ea"/>
              <a:sym typeface="Calibri" panose="020F0502020204030204"/>
            </a:endParaRPr>
          </a:p>
          <a:p>
            <a:pPr marL="0" lvl="0" indent="60960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GB" sz="2400" dirty="0">
                <a:latin typeface="+mn-ea"/>
                <a:ea typeface="+mn-ea"/>
                <a:cs typeface="+mn-ea"/>
                <a:sym typeface="Calibri" panose="020F0502020204030204"/>
              </a:rPr>
              <a:t>当我们对</a:t>
            </a:r>
            <a:r>
              <a:rPr lang="zh-CN" altLang="en-GB" sz="24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Calibri" panose="020F0502020204030204"/>
              </a:rPr>
              <a:t>特指</a:t>
            </a:r>
            <a:r>
              <a:rPr lang="zh-CN" altLang="en-GB" sz="2400" dirty="0">
                <a:latin typeface="+mn-ea"/>
                <a:ea typeface="+mn-ea"/>
                <a:cs typeface="+mn-ea"/>
                <a:sym typeface="Calibri" panose="020F0502020204030204"/>
              </a:rPr>
              <a:t>对象提问时,用welch...,对</a:t>
            </a:r>
            <a:r>
              <a:rPr lang="zh-CN" altLang="en-GB" sz="24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Calibri" panose="020F0502020204030204"/>
              </a:rPr>
              <a:t>泛指</a:t>
            </a:r>
            <a:r>
              <a:rPr lang="zh-CN" altLang="en-GB" sz="2400" dirty="0">
                <a:latin typeface="+mn-ea"/>
                <a:ea typeface="+mn-ea"/>
                <a:cs typeface="+mn-ea"/>
                <a:sym typeface="Calibri" panose="020F0502020204030204"/>
              </a:rPr>
              <a:t>对象提问时,则用was fur (ein...)</a:t>
            </a:r>
            <a:r>
              <a:rPr lang="zh-CN" altLang="en-GB" sz="2800" dirty="0">
                <a:latin typeface="+mn-ea"/>
                <a:ea typeface="+mn-ea"/>
                <a:cs typeface="+mn-ea"/>
                <a:sym typeface="Calibri" panose="020F0502020204030204"/>
              </a:rPr>
              <a:t>.</a:t>
            </a:r>
            <a:endParaRPr lang="zh-CN" altLang="en-GB" sz="2800" dirty="0">
              <a:latin typeface="+mn-ea"/>
              <a:ea typeface="+mn-ea"/>
              <a:cs typeface="+mn-ea"/>
              <a:sym typeface="Calibri" panose="020F0502020204030204"/>
            </a:endParaRPr>
          </a:p>
        </p:txBody>
      </p:sp>
      <p:cxnSp>
        <p:nvCxnSpPr>
          <p:cNvPr id="4265" name="Google Shape;4265;p38"/>
          <p:cNvCxnSpPr/>
          <p:nvPr/>
        </p:nvCxnSpPr>
        <p:spPr>
          <a:xfrm>
            <a:off x="2261125" y="1794608"/>
            <a:ext cx="4780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266" name="Google Shape;4266;p38"/>
          <p:cNvSpPr/>
          <p:nvPr/>
        </p:nvSpPr>
        <p:spPr>
          <a:xfrm>
            <a:off x="1800149" y="4234896"/>
            <a:ext cx="5543707" cy="476779"/>
          </a:xfrm>
          <a:custGeom>
            <a:avLst/>
            <a:gdLst/>
            <a:ahLst/>
            <a:cxnLst/>
            <a:rect l="l" t="t" r="r" b="b"/>
            <a:pathLst>
              <a:path w="30879" h="3859" extrusionOk="0">
                <a:moveTo>
                  <a:pt x="10070" y="1500"/>
                </a:moveTo>
                <a:cubicBezTo>
                  <a:pt x="10072" y="1521"/>
                  <a:pt x="10077" y="1529"/>
                  <a:pt x="10082" y="1529"/>
                </a:cubicBezTo>
                <a:cubicBezTo>
                  <a:pt x="10084" y="1529"/>
                  <a:pt x="10085" y="1529"/>
                  <a:pt x="10086" y="1528"/>
                </a:cubicBezTo>
                <a:lnTo>
                  <a:pt x="10086" y="1528"/>
                </a:lnTo>
                <a:cubicBezTo>
                  <a:pt x="10081" y="1545"/>
                  <a:pt x="10078" y="1562"/>
                  <a:pt x="10076" y="1562"/>
                </a:cubicBezTo>
                <a:cubicBezTo>
                  <a:pt x="10073" y="1562"/>
                  <a:pt x="10072" y="1546"/>
                  <a:pt x="10070" y="1500"/>
                </a:cubicBezTo>
                <a:close/>
                <a:moveTo>
                  <a:pt x="29667" y="1584"/>
                </a:moveTo>
                <a:lnTo>
                  <a:pt x="29667" y="1584"/>
                </a:lnTo>
                <a:cubicBezTo>
                  <a:pt x="29666" y="1585"/>
                  <a:pt x="29665" y="1586"/>
                  <a:pt x="29664" y="1587"/>
                </a:cubicBezTo>
                <a:cubicBezTo>
                  <a:pt x="29665" y="1586"/>
                  <a:pt x="29666" y="1585"/>
                  <a:pt x="29667" y="1584"/>
                </a:cubicBezTo>
                <a:close/>
                <a:moveTo>
                  <a:pt x="25370" y="1601"/>
                </a:moveTo>
                <a:cubicBezTo>
                  <a:pt x="25374" y="1601"/>
                  <a:pt x="25384" y="1610"/>
                  <a:pt x="25402" y="1639"/>
                </a:cubicBezTo>
                <a:cubicBezTo>
                  <a:pt x="25377" y="1635"/>
                  <a:pt x="25362" y="1601"/>
                  <a:pt x="25370" y="1601"/>
                </a:cubicBezTo>
                <a:close/>
                <a:moveTo>
                  <a:pt x="15813" y="3095"/>
                </a:moveTo>
                <a:cubicBezTo>
                  <a:pt x="15947" y="3095"/>
                  <a:pt x="15837" y="3136"/>
                  <a:pt x="15765" y="3136"/>
                </a:cubicBezTo>
                <a:cubicBezTo>
                  <a:pt x="15762" y="3136"/>
                  <a:pt x="15760" y="3136"/>
                  <a:pt x="15757" y="3136"/>
                </a:cubicBezTo>
                <a:cubicBezTo>
                  <a:pt x="15747" y="3122"/>
                  <a:pt x="15734" y="3110"/>
                  <a:pt x="15719" y="3099"/>
                </a:cubicBezTo>
                <a:cubicBezTo>
                  <a:pt x="15759" y="3096"/>
                  <a:pt x="15790" y="3095"/>
                  <a:pt x="15813" y="3095"/>
                </a:cubicBezTo>
                <a:close/>
                <a:moveTo>
                  <a:pt x="29870" y="1"/>
                </a:moveTo>
                <a:cubicBezTo>
                  <a:pt x="29844" y="1"/>
                  <a:pt x="29818" y="21"/>
                  <a:pt x="29793" y="76"/>
                </a:cubicBezTo>
                <a:cubicBezTo>
                  <a:pt x="29657" y="92"/>
                  <a:pt x="29580" y="113"/>
                  <a:pt x="29541" y="132"/>
                </a:cubicBezTo>
                <a:cubicBezTo>
                  <a:pt x="29500" y="151"/>
                  <a:pt x="29495" y="168"/>
                  <a:pt x="29503" y="177"/>
                </a:cubicBezTo>
                <a:cubicBezTo>
                  <a:pt x="29504" y="191"/>
                  <a:pt x="29507" y="205"/>
                  <a:pt x="29510" y="219"/>
                </a:cubicBezTo>
                <a:cubicBezTo>
                  <a:pt x="29504" y="215"/>
                  <a:pt x="29498" y="214"/>
                  <a:pt x="29491" y="212"/>
                </a:cubicBezTo>
                <a:cubicBezTo>
                  <a:pt x="29489" y="214"/>
                  <a:pt x="29487" y="215"/>
                  <a:pt x="29484" y="215"/>
                </a:cubicBezTo>
                <a:cubicBezTo>
                  <a:pt x="29464" y="215"/>
                  <a:pt x="29436" y="177"/>
                  <a:pt x="29401" y="177"/>
                </a:cubicBezTo>
                <a:cubicBezTo>
                  <a:pt x="29385" y="177"/>
                  <a:pt x="29368" y="184"/>
                  <a:pt x="29350" y="206"/>
                </a:cubicBezTo>
                <a:cubicBezTo>
                  <a:pt x="29281" y="184"/>
                  <a:pt x="28898" y="153"/>
                  <a:pt x="28774" y="69"/>
                </a:cubicBezTo>
                <a:cubicBezTo>
                  <a:pt x="28715" y="75"/>
                  <a:pt x="28664" y="113"/>
                  <a:pt x="28618" y="113"/>
                </a:cubicBezTo>
                <a:cubicBezTo>
                  <a:pt x="28601" y="113"/>
                  <a:pt x="28585" y="108"/>
                  <a:pt x="28569" y="95"/>
                </a:cubicBezTo>
                <a:cubicBezTo>
                  <a:pt x="28513" y="133"/>
                  <a:pt x="28412" y="252"/>
                  <a:pt x="28374" y="252"/>
                </a:cubicBezTo>
                <a:cubicBezTo>
                  <a:pt x="28373" y="252"/>
                  <a:pt x="28373" y="252"/>
                  <a:pt x="28373" y="252"/>
                </a:cubicBezTo>
                <a:cubicBezTo>
                  <a:pt x="28345" y="315"/>
                  <a:pt x="28321" y="342"/>
                  <a:pt x="28301" y="342"/>
                </a:cubicBezTo>
                <a:cubicBezTo>
                  <a:pt x="28272" y="342"/>
                  <a:pt x="28250" y="285"/>
                  <a:pt x="28233" y="200"/>
                </a:cubicBezTo>
                <a:cubicBezTo>
                  <a:pt x="28210" y="161"/>
                  <a:pt x="28204" y="154"/>
                  <a:pt x="28201" y="154"/>
                </a:cubicBezTo>
                <a:cubicBezTo>
                  <a:pt x="28199" y="154"/>
                  <a:pt x="28198" y="156"/>
                  <a:pt x="28196" y="156"/>
                </a:cubicBezTo>
                <a:cubicBezTo>
                  <a:pt x="28192" y="156"/>
                  <a:pt x="28187" y="153"/>
                  <a:pt x="28176" y="140"/>
                </a:cubicBezTo>
                <a:cubicBezTo>
                  <a:pt x="28173" y="168"/>
                  <a:pt x="28168" y="178"/>
                  <a:pt x="28162" y="178"/>
                </a:cubicBezTo>
                <a:cubicBezTo>
                  <a:pt x="28147" y="178"/>
                  <a:pt x="28123" y="118"/>
                  <a:pt x="28092" y="118"/>
                </a:cubicBezTo>
                <a:cubicBezTo>
                  <a:pt x="28081" y="118"/>
                  <a:pt x="28070" y="125"/>
                  <a:pt x="28057" y="144"/>
                </a:cubicBezTo>
                <a:cubicBezTo>
                  <a:pt x="28043" y="85"/>
                  <a:pt x="28030" y="67"/>
                  <a:pt x="28015" y="67"/>
                </a:cubicBezTo>
                <a:cubicBezTo>
                  <a:pt x="27991" y="67"/>
                  <a:pt x="27965" y="123"/>
                  <a:pt x="27932" y="123"/>
                </a:cubicBezTo>
                <a:cubicBezTo>
                  <a:pt x="27932" y="123"/>
                  <a:pt x="27931" y="123"/>
                  <a:pt x="27930" y="123"/>
                </a:cubicBezTo>
                <a:cubicBezTo>
                  <a:pt x="27879" y="132"/>
                  <a:pt x="27819" y="181"/>
                  <a:pt x="27748" y="228"/>
                </a:cubicBezTo>
                <a:cubicBezTo>
                  <a:pt x="27730" y="242"/>
                  <a:pt x="27713" y="246"/>
                  <a:pt x="27695" y="246"/>
                </a:cubicBezTo>
                <a:cubicBezTo>
                  <a:pt x="27667" y="246"/>
                  <a:pt x="27640" y="235"/>
                  <a:pt x="27614" y="235"/>
                </a:cubicBezTo>
                <a:cubicBezTo>
                  <a:pt x="27589" y="235"/>
                  <a:pt x="27565" y="245"/>
                  <a:pt x="27543" y="284"/>
                </a:cubicBezTo>
                <a:cubicBezTo>
                  <a:pt x="27498" y="294"/>
                  <a:pt x="27459" y="372"/>
                  <a:pt x="27418" y="372"/>
                </a:cubicBezTo>
                <a:cubicBezTo>
                  <a:pt x="27402" y="372"/>
                  <a:pt x="27386" y="360"/>
                  <a:pt x="27369" y="328"/>
                </a:cubicBezTo>
                <a:cubicBezTo>
                  <a:pt x="27329" y="320"/>
                  <a:pt x="27288" y="274"/>
                  <a:pt x="27252" y="274"/>
                </a:cubicBezTo>
                <a:cubicBezTo>
                  <a:pt x="27239" y="274"/>
                  <a:pt x="27227" y="280"/>
                  <a:pt x="27215" y="295"/>
                </a:cubicBezTo>
                <a:cubicBezTo>
                  <a:pt x="27202" y="319"/>
                  <a:pt x="27188" y="324"/>
                  <a:pt x="27173" y="324"/>
                </a:cubicBezTo>
                <a:cubicBezTo>
                  <a:pt x="27161" y="324"/>
                  <a:pt x="27149" y="320"/>
                  <a:pt x="27137" y="320"/>
                </a:cubicBezTo>
                <a:cubicBezTo>
                  <a:pt x="27120" y="320"/>
                  <a:pt x="27104" y="329"/>
                  <a:pt x="27089" y="371"/>
                </a:cubicBezTo>
                <a:cubicBezTo>
                  <a:pt x="27086" y="382"/>
                  <a:pt x="27079" y="386"/>
                  <a:pt x="27070" y="386"/>
                </a:cubicBezTo>
                <a:cubicBezTo>
                  <a:pt x="27001" y="386"/>
                  <a:pt x="26785" y="145"/>
                  <a:pt x="26696" y="145"/>
                </a:cubicBezTo>
                <a:cubicBezTo>
                  <a:pt x="26695" y="145"/>
                  <a:pt x="26694" y="145"/>
                  <a:pt x="26693" y="145"/>
                </a:cubicBezTo>
                <a:lnTo>
                  <a:pt x="26338" y="172"/>
                </a:lnTo>
                <a:cubicBezTo>
                  <a:pt x="26117" y="188"/>
                  <a:pt x="25165" y="327"/>
                  <a:pt x="25033" y="487"/>
                </a:cubicBezTo>
                <a:cubicBezTo>
                  <a:pt x="25007" y="519"/>
                  <a:pt x="24990" y="529"/>
                  <a:pt x="24978" y="529"/>
                </a:cubicBezTo>
                <a:cubicBezTo>
                  <a:pt x="24962" y="529"/>
                  <a:pt x="24958" y="509"/>
                  <a:pt x="24954" y="500"/>
                </a:cubicBezTo>
                <a:cubicBezTo>
                  <a:pt x="24950" y="497"/>
                  <a:pt x="24947" y="473"/>
                  <a:pt x="24934" y="473"/>
                </a:cubicBezTo>
                <a:cubicBezTo>
                  <a:pt x="24926" y="473"/>
                  <a:pt x="24912" y="485"/>
                  <a:pt x="24890" y="524"/>
                </a:cubicBezTo>
                <a:cubicBezTo>
                  <a:pt x="24853" y="512"/>
                  <a:pt x="24791" y="440"/>
                  <a:pt x="24695" y="440"/>
                </a:cubicBezTo>
                <a:cubicBezTo>
                  <a:pt x="24641" y="440"/>
                  <a:pt x="24577" y="463"/>
                  <a:pt x="24500" y="532"/>
                </a:cubicBezTo>
                <a:cubicBezTo>
                  <a:pt x="24429" y="483"/>
                  <a:pt x="24363" y="457"/>
                  <a:pt x="24300" y="457"/>
                </a:cubicBezTo>
                <a:cubicBezTo>
                  <a:pt x="24294" y="457"/>
                  <a:pt x="24288" y="458"/>
                  <a:pt x="24282" y="458"/>
                </a:cubicBezTo>
                <a:cubicBezTo>
                  <a:pt x="24214" y="463"/>
                  <a:pt x="24149" y="499"/>
                  <a:pt x="24089" y="567"/>
                </a:cubicBezTo>
                <a:cubicBezTo>
                  <a:pt x="24040" y="604"/>
                  <a:pt x="23991" y="621"/>
                  <a:pt x="23944" y="621"/>
                </a:cubicBezTo>
                <a:cubicBezTo>
                  <a:pt x="23872" y="621"/>
                  <a:pt x="23802" y="582"/>
                  <a:pt x="23734" y="514"/>
                </a:cubicBezTo>
                <a:cubicBezTo>
                  <a:pt x="23725" y="517"/>
                  <a:pt x="23716" y="518"/>
                  <a:pt x="23707" y="518"/>
                </a:cubicBezTo>
                <a:cubicBezTo>
                  <a:pt x="23637" y="518"/>
                  <a:pt x="23568" y="442"/>
                  <a:pt x="23505" y="442"/>
                </a:cubicBezTo>
                <a:cubicBezTo>
                  <a:pt x="23481" y="442"/>
                  <a:pt x="23457" y="454"/>
                  <a:pt x="23435" y="487"/>
                </a:cubicBezTo>
                <a:cubicBezTo>
                  <a:pt x="23365" y="441"/>
                  <a:pt x="23224" y="422"/>
                  <a:pt x="23062" y="422"/>
                </a:cubicBezTo>
                <a:cubicBezTo>
                  <a:pt x="22759" y="422"/>
                  <a:pt x="22383" y="489"/>
                  <a:pt x="22250" y="579"/>
                </a:cubicBezTo>
                <a:cubicBezTo>
                  <a:pt x="22245" y="595"/>
                  <a:pt x="22235" y="609"/>
                  <a:pt x="22221" y="621"/>
                </a:cubicBezTo>
                <a:cubicBezTo>
                  <a:pt x="22204" y="665"/>
                  <a:pt x="22180" y="692"/>
                  <a:pt x="22146" y="695"/>
                </a:cubicBezTo>
                <a:cubicBezTo>
                  <a:pt x="22140" y="700"/>
                  <a:pt x="22134" y="704"/>
                  <a:pt x="22128" y="704"/>
                </a:cubicBezTo>
                <a:cubicBezTo>
                  <a:pt x="22123" y="704"/>
                  <a:pt x="22118" y="702"/>
                  <a:pt x="22113" y="696"/>
                </a:cubicBezTo>
                <a:cubicBezTo>
                  <a:pt x="22106" y="691"/>
                  <a:pt x="22100" y="689"/>
                  <a:pt x="22094" y="689"/>
                </a:cubicBezTo>
                <a:cubicBezTo>
                  <a:pt x="22066" y="689"/>
                  <a:pt x="22040" y="733"/>
                  <a:pt x="22015" y="763"/>
                </a:cubicBezTo>
                <a:cubicBezTo>
                  <a:pt x="21981" y="730"/>
                  <a:pt x="21950" y="753"/>
                  <a:pt x="21917" y="695"/>
                </a:cubicBezTo>
                <a:cubicBezTo>
                  <a:pt x="21909" y="708"/>
                  <a:pt x="21902" y="713"/>
                  <a:pt x="21897" y="713"/>
                </a:cubicBezTo>
                <a:cubicBezTo>
                  <a:pt x="21881" y="713"/>
                  <a:pt x="21882" y="655"/>
                  <a:pt x="21897" y="625"/>
                </a:cubicBezTo>
                <a:cubicBezTo>
                  <a:pt x="21893" y="623"/>
                  <a:pt x="21889" y="623"/>
                  <a:pt x="21884" y="621"/>
                </a:cubicBezTo>
                <a:cubicBezTo>
                  <a:pt x="21848" y="610"/>
                  <a:pt x="21808" y="598"/>
                  <a:pt x="21766" y="598"/>
                </a:cubicBezTo>
                <a:cubicBezTo>
                  <a:pt x="21736" y="598"/>
                  <a:pt x="21704" y="604"/>
                  <a:pt x="21671" y="623"/>
                </a:cubicBezTo>
                <a:cubicBezTo>
                  <a:pt x="21656" y="619"/>
                  <a:pt x="21640" y="618"/>
                  <a:pt x="21626" y="618"/>
                </a:cubicBezTo>
                <a:cubicBezTo>
                  <a:pt x="21539" y="618"/>
                  <a:pt x="21473" y="677"/>
                  <a:pt x="21418" y="691"/>
                </a:cubicBezTo>
                <a:cubicBezTo>
                  <a:pt x="21355" y="681"/>
                  <a:pt x="21309" y="672"/>
                  <a:pt x="21278" y="650"/>
                </a:cubicBezTo>
                <a:cubicBezTo>
                  <a:pt x="21274" y="648"/>
                  <a:pt x="21269" y="647"/>
                  <a:pt x="21265" y="647"/>
                </a:cubicBezTo>
                <a:cubicBezTo>
                  <a:pt x="21254" y="647"/>
                  <a:pt x="21243" y="653"/>
                  <a:pt x="21236" y="662"/>
                </a:cubicBezTo>
                <a:cubicBezTo>
                  <a:pt x="21240" y="654"/>
                  <a:pt x="21244" y="646"/>
                  <a:pt x="21245" y="637"/>
                </a:cubicBezTo>
                <a:cubicBezTo>
                  <a:pt x="21246" y="630"/>
                  <a:pt x="21248" y="626"/>
                  <a:pt x="21249" y="620"/>
                </a:cubicBezTo>
                <a:lnTo>
                  <a:pt x="21249" y="620"/>
                </a:lnTo>
                <a:cubicBezTo>
                  <a:pt x="21215" y="628"/>
                  <a:pt x="21178" y="634"/>
                  <a:pt x="21142" y="636"/>
                </a:cubicBezTo>
                <a:cubicBezTo>
                  <a:pt x="21122" y="637"/>
                  <a:pt x="21101" y="638"/>
                  <a:pt x="21079" y="638"/>
                </a:cubicBezTo>
                <a:cubicBezTo>
                  <a:pt x="20867" y="638"/>
                  <a:pt x="20595" y="587"/>
                  <a:pt x="20374" y="587"/>
                </a:cubicBezTo>
                <a:cubicBezTo>
                  <a:pt x="20233" y="587"/>
                  <a:pt x="20113" y="608"/>
                  <a:pt x="20044" y="677"/>
                </a:cubicBezTo>
                <a:cubicBezTo>
                  <a:pt x="20013" y="707"/>
                  <a:pt x="19983" y="718"/>
                  <a:pt x="19953" y="718"/>
                </a:cubicBezTo>
                <a:cubicBezTo>
                  <a:pt x="19912" y="718"/>
                  <a:pt x="19872" y="697"/>
                  <a:pt x="19833" y="677"/>
                </a:cubicBezTo>
                <a:cubicBezTo>
                  <a:pt x="19788" y="705"/>
                  <a:pt x="19745" y="713"/>
                  <a:pt x="19703" y="713"/>
                </a:cubicBezTo>
                <a:cubicBezTo>
                  <a:pt x="19651" y="713"/>
                  <a:pt x="19602" y="701"/>
                  <a:pt x="19555" y="701"/>
                </a:cubicBezTo>
                <a:cubicBezTo>
                  <a:pt x="19529" y="701"/>
                  <a:pt x="19503" y="705"/>
                  <a:pt x="19479" y="718"/>
                </a:cubicBezTo>
                <a:cubicBezTo>
                  <a:pt x="19451" y="744"/>
                  <a:pt x="19424" y="747"/>
                  <a:pt x="19397" y="747"/>
                </a:cubicBezTo>
                <a:cubicBezTo>
                  <a:pt x="19391" y="747"/>
                  <a:pt x="19384" y="746"/>
                  <a:pt x="19377" y="746"/>
                </a:cubicBezTo>
                <a:cubicBezTo>
                  <a:pt x="19353" y="746"/>
                  <a:pt x="19329" y="749"/>
                  <a:pt x="19307" y="770"/>
                </a:cubicBezTo>
                <a:cubicBezTo>
                  <a:pt x="19295" y="788"/>
                  <a:pt x="19282" y="795"/>
                  <a:pt x="19270" y="795"/>
                </a:cubicBezTo>
                <a:cubicBezTo>
                  <a:pt x="19238" y="795"/>
                  <a:pt x="19206" y="753"/>
                  <a:pt x="19176" y="753"/>
                </a:cubicBezTo>
                <a:cubicBezTo>
                  <a:pt x="19170" y="753"/>
                  <a:pt x="19164" y="755"/>
                  <a:pt x="19158" y="760"/>
                </a:cubicBezTo>
                <a:cubicBezTo>
                  <a:pt x="19097" y="766"/>
                  <a:pt x="19044" y="816"/>
                  <a:pt x="18995" y="816"/>
                </a:cubicBezTo>
                <a:cubicBezTo>
                  <a:pt x="18972" y="816"/>
                  <a:pt x="18950" y="805"/>
                  <a:pt x="18928" y="774"/>
                </a:cubicBezTo>
                <a:cubicBezTo>
                  <a:pt x="18909" y="747"/>
                  <a:pt x="18891" y="737"/>
                  <a:pt x="18874" y="737"/>
                </a:cubicBezTo>
                <a:cubicBezTo>
                  <a:pt x="18832" y="737"/>
                  <a:pt x="18798" y="800"/>
                  <a:pt x="18767" y="809"/>
                </a:cubicBezTo>
                <a:cubicBezTo>
                  <a:pt x="18696" y="769"/>
                  <a:pt x="18195" y="727"/>
                  <a:pt x="17935" y="727"/>
                </a:cubicBezTo>
                <a:cubicBezTo>
                  <a:pt x="17854" y="727"/>
                  <a:pt x="17797" y="731"/>
                  <a:pt x="17783" y="740"/>
                </a:cubicBezTo>
                <a:cubicBezTo>
                  <a:pt x="17780" y="740"/>
                  <a:pt x="17778" y="740"/>
                  <a:pt x="17776" y="740"/>
                </a:cubicBezTo>
                <a:cubicBezTo>
                  <a:pt x="17684" y="740"/>
                  <a:pt x="17665" y="721"/>
                  <a:pt x="17650" y="721"/>
                </a:cubicBezTo>
                <a:cubicBezTo>
                  <a:pt x="17647" y="721"/>
                  <a:pt x="17643" y="723"/>
                  <a:pt x="17639" y="725"/>
                </a:cubicBezTo>
                <a:cubicBezTo>
                  <a:pt x="17633" y="747"/>
                  <a:pt x="17605" y="916"/>
                  <a:pt x="17571" y="916"/>
                </a:cubicBezTo>
                <a:cubicBezTo>
                  <a:pt x="17566" y="916"/>
                  <a:pt x="17560" y="911"/>
                  <a:pt x="17554" y="899"/>
                </a:cubicBezTo>
                <a:cubicBezTo>
                  <a:pt x="17535" y="898"/>
                  <a:pt x="17509" y="889"/>
                  <a:pt x="17476" y="889"/>
                </a:cubicBezTo>
                <a:cubicBezTo>
                  <a:pt x="17443" y="889"/>
                  <a:pt x="17403" y="897"/>
                  <a:pt x="17354" y="926"/>
                </a:cubicBezTo>
                <a:cubicBezTo>
                  <a:pt x="17259" y="912"/>
                  <a:pt x="17204" y="897"/>
                  <a:pt x="17172" y="897"/>
                </a:cubicBezTo>
                <a:cubicBezTo>
                  <a:pt x="17169" y="897"/>
                  <a:pt x="17167" y="897"/>
                  <a:pt x="17165" y="897"/>
                </a:cubicBezTo>
                <a:cubicBezTo>
                  <a:pt x="17159" y="912"/>
                  <a:pt x="17153" y="918"/>
                  <a:pt x="17149" y="918"/>
                </a:cubicBezTo>
                <a:cubicBezTo>
                  <a:pt x="17131" y="918"/>
                  <a:pt x="17122" y="833"/>
                  <a:pt x="17118" y="832"/>
                </a:cubicBezTo>
                <a:cubicBezTo>
                  <a:pt x="17116" y="830"/>
                  <a:pt x="17115" y="830"/>
                  <a:pt x="17114" y="830"/>
                </a:cubicBezTo>
                <a:cubicBezTo>
                  <a:pt x="17107" y="830"/>
                  <a:pt x="17094" y="865"/>
                  <a:pt x="16985" y="865"/>
                </a:cubicBezTo>
                <a:cubicBezTo>
                  <a:pt x="16973" y="865"/>
                  <a:pt x="16961" y="865"/>
                  <a:pt x="16947" y="864"/>
                </a:cubicBezTo>
                <a:cubicBezTo>
                  <a:pt x="16896" y="934"/>
                  <a:pt x="16846" y="921"/>
                  <a:pt x="16799" y="931"/>
                </a:cubicBezTo>
                <a:cubicBezTo>
                  <a:pt x="16787" y="947"/>
                  <a:pt x="16775" y="952"/>
                  <a:pt x="16763" y="952"/>
                </a:cubicBezTo>
                <a:cubicBezTo>
                  <a:pt x="16740" y="952"/>
                  <a:pt x="16718" y="936"/>
                  <a:pt x="16696" y="936"/>
                </a:cubicBezTo>
                <a:cubicBezTo>
                  <a:pt x="16685" y="936"/>
                  <a:pt x="16674" y="940"/>
                  <a:pt x="16663" y="954"/>
                </a:cubicBezTo>
                <a:cubicBezTo>
                  <a:pt x="16639" y="986"/>
                  <a:pt x="16612" y="1003"/>
                  <a:pt x="16585" y="1003"/>
                </a:cubicBezTo>
                <a:cubicBezTo>
                  <a:pt x="16566" y="1003"/>
                  <a:pt x="16547" y="995"/>
                  <a:pt x="16527" y="978"/>
                </a:cubicBezTo>
                <a:cubicBezTo>
                  <a:pt x="16509" y="1015"/>
                  <a:pt x="16467" y="1020"/>
                  <a:pt x="16419" y="1020"/>
                </a:cubicBezTo>
                <a:cubicBezTo>
                  <a:pt x="16402" y="1020"/>
                  <a:pt x="16384" y="1019"/>
                  <a:pt x="16366" y="1019"/>
                </a:cubicBezTo>
                <a:cubicBezTo>
                  <a:pt x="16317" y="1019"/>
                  <a:pt x="16271" y="1024"/>
                  <a:pt x="16250" y="1064"/>
                </a:cubicBezTo>
                <a:cubicBezTo>
                  <a:pt x="16214" y="1097"/>
                  <a:pt x="16175" y="1135"/>
                  <a:pt x="16133" y="1135"/>
                </a:cubicBezTo>
                <a:cubicBezTo>
                  <a:pt x="16114" y="1135"/>
                  <a:pt x="16095" y="1128"/>
                  <a:pt x="16074" y="1109"/>
                </a:cubicBezTo>
                <a:cubicBezTo>
                  <a:pt x="16060" y="1118"/>
                  <a:pt x="16044" y="1120"/>
                  <a:pt x="16029" y="1120"/>
                </a:cubicBezTo>
                <a:cubicBezTo>
                  <a:pt x="15991" y="1120"/>
                  <a:pt x="15950" y="1104"/>
                  <a:pt x="15908" y="1104"/>
                </a:cubicBezTo>
                <a:cubicBezTo>
                  <a:pt x="15891" y="1104"/>
                  <a:pt x="15874" y="1106"/>
                  <a:pt x="15857" y="1113"/>
                </a:cubicBezTo>
                <a:cubicBezTo>
                  <a:pt x="15619" y="1105"/>
                  <a:pt x="15592" y="1052"/>
                  <a:pt x="15581" y="1052"/>
                </a:cubicBezTo>
                <a:cubicBezTo>
                  <a:pt x="15581" y="1052"/>
                  <a:pt x="15581" y="1052"/>
                  <a:pt x="15580" y="1052"/>
                </a:cubicBezTo>
                <a:cubicBezTo>
                  <a:pt x="15574" y="1045"/>
                  <a:pt x="15570" y="1029"/>
                  <a:pt x="15523" y="1029"/>
                </a:cubicBezTo>
                <a:cubicBezTo>
                  <a:pt x="15504" y="1029"/>
                  <a:pt x="15479" y="1031"/>
                  <a:pt x="15445" y="1037"/>
                </a:cubicBezTo>
                <a:lnTo>
                  <a:pt x="15445" y="1037"/>
                </a:lnTo>
                <a:cubicBezTo>
                  <a:pt x="15454" y="1035"/>
                  <a:pt x="15461" y="1031"/>
                  <a:pt x="15469" y="1027"/>
                </a:cubicBezTo>
                <a:cubicBezTo>
                  <a:pt x="15505" y="1026"/>
                  <a:pt x="15527" y="995"/>
                  <a:pt x="15514" y="995"/>
                </a:cubicBezTo>
                <a:cubicBezTo>
                  <a:pt x="15509" y="995"/>
                  <a:pt x="15498" y="1000"/>
                  <a:pt x="15481" y="1013"/>
                </a:cubicBezTo>
                <a:cubicBezTo>
                  <a:pt x="15438" y="1024"/>
                  <a:pt x="15395" y="1032"/>
                  <a:pt x="15350" y="1034"/>
                </a:cubicBezTo>
                <a:cubicBezTo>
                  <a:pt x="15370" y="1040"/>
                  <a:pt x="15392" y="1042"/>
                  <a:pt x="15414" y="1042"/>
                </a:cubicBezTo>
                <a:cubicBezTo>
                  <a:pt x="15418" y="1042"/>
                  <a:pt x="15422" y="1042"/>
                  <a:pt x="15427" y="1042"/>
                </a:cubicBezTo>
                <a:lnTo>
                  <a:pt x="15427" y="1042"/>
                </a:lnTo>
                <a:cubicBezTo>
                  <a:pt x="15409" y="1045"/>
                  <a:pt x="15391" y="1050"/>
                  <a:pt x="15369" y="1055"/>
                </a:cubicBezTo>
                <a:cubicBezTo>
                  <a:pt x="15354" y="1046"/>
                  <a:pt x="15345" y="1042"/>
                  <a:pt x="15335" y="1036"/>
                </a:cubicBezTo>
                <a:cubicBezTo>
                  <a:pt x="15250" y="1045"/>
                  <a:pt x="15133" y="1055"/>
                  <a:pt x="14965" y="1080"/>
                </a:cubicBezTo>
                <a:cubicBezTo>
                  <a:pt x="14889" y="1117"/>
                  <a:pt x="14819" y="1125"/>
                  <a:pt x="14755" y="1125"/>
                </a:cubicBezTo>
                <a:cubicBezTo>
                  <a:pt x="14706" y="1125"/>
                  <a:pt x="14661" y="1120"/>
                  <a:pt x="14619" y="1120"/>
                </a:cubicBezTo>
                <a:cubicBezTo>
                  <a:pt x="14576" y="1120"/>
                  <a:pt x="14536" y="1126"/>
                  <a:pt x="14501" y="1148"/>
                </a:cubicBezTo>
                <a:cubicBezTo>
                  <a:pt x="14476" y="1142"/>
                  <a:pt x="14452" y="1140"/>
                  <a:pt x="14431" y="1140"/>
                </a:cubicBezTo>
                <a:cubicBezTo>
                  <a:pt x="14355" y="1140"/>
                  <a:pt x="14300" y="1167"/>
                  <a:pt x="14260" y="1173"/>
                </a:cubicBezTo>
                <a:cubicBezTo>
                  <a:pt x="14190" y="1204"/>
                  <a:pt x="14158" y="1211"/>
                  <a:pt x="14131" y="1211"/>
                </a:cubicBezTo>
                <a:cubicBezTo>
                  <a:pt x="14117" y="1211"/>
                  <a:pt x="14104" y="1209"/>
                  <a:pt x="14088" y="1207"/>
                </a:cubicBezTo>
                <a:cubicBezTo>
                  <a:pt x="14063" y="1249"/>
                  <a:pt x="13069" y="1262"/>
                  <a:pt x="12948" y="1308"/>
                </a:cubicBezTo>
                <a:cubicBezTo>
                  <a:pt x="12899" y="1327"/>
                  <a:pt x="12846" y="1346"/>
                  <a:pt x="12794" y="1346"/>
                </a:cubicBezTo>
                <a:cubicBezTo>
                  <a:pt x="12781" y="1346"/>
                  <a:pt x="12768" y="1345"/>
                  <a:pt x="12755" y="1342"/>
                </a:cubicBezTo>
                <a:cubicBezTo>
                  <a:pt x="12749" y="1341"/>
                  <a:pt x="12738" y="1340"/>
                  <a:pt x="12724" y="1340"/>
                </a:cubicBezTo>
                <a:cubicBezTo>
                  <a:pt x="12586" y="1340"/>
                  <a:pt x="12097" y="1401"/>
                  <a:pt x="12011" y="1607"/>
                </a:cubicBezTo>
                <a:cubicBezTo>
                  <a:pt x="11965" y="1585"/>
                  <a:pt x="11833" y="1576"/>
                  <a:pt x="11666" y="1576"/>
                </a:cubicBezTo>
                <a:cubicBezTo>
                  <a:pt x="11212" y="1576"/>
                  <a:pt x="10497" y="1640"/>
                  <a:pt x="10533" y="1672"/>
                </a:cubicBezTo>
                <a:cubicBezTo>
                  <a:pt x="10513" y="1655"/>
                  <a:pt x="10496" y="1649"/>
                  <a:pt x="10479" y="1649"/>
                </a:cubicBezTo>
                <a:cubicBezTo>
                  <a:pt x="10434" y="1649"/>
                  <a:pt x="10399" y="1698"/>
                  <a:pt x="10370" y="1707"/>
                </a:cubicBezTo>
                <a:cubicBezTo>
                  <a:pt x="10366" y="1710"/>
                  <a:pt x="10362" y="1711"/>
                  <a:pt x="10359" y="1711"/>
                </a:cubicBezTo>
                <a:cubicBezTo>
                  <a:pt x="10308" y="1711"/>
                  <a:pt x="10270" y="1499"/>
                  <a:pt x="10247" y="1406"/>
                </a:cubicBezTo>
                <a:cubicBezTo>
                  <a:pt x="10295" y="1405"/>
                  <a:pt x="10390" y="1357"/>
                  <a:pt x="10341" y="1357"/>
                </a:cubicBezTo>
                <a:cubicBezTo>
                  <a:pt x="10325" y="1357"/>
                  <a:pt x="10294" y="1362"/>
                  <a:pt x="10242" y="1375"/>
                </a:cubicBezTo>
                <a:cubicBezTo>
                  <a:pt x="10242" y="1375"/>
                  <a:pt x="10240" y="1378"/>
                  <a:pt x="10239" y="1378"/>
                </a:cubicBezTo>
                <a:cubicBezTo>
                  <a:pt x="10235" y="1367"/>
                  <a:pt x="10232" y="1360"/>
                  <a:pt x="10229" y="1360"/>
                </a:cubicBezTo>
                <a:cubicBezTo>
                  <a:pt x="10226" y="1360"/>
                  <a:pt x="10224" y="1366"/>
                  <a:pt x="10222" y="1379"/>
                </a:cubicBezTo>
                <a:cubicBezTo>
                  <a:pt x="10220" y="1386"/>
                  <a:pt x="10222" y="1387"/>
                  <a:pt x="10222" y="1391"/>
                </a:cubicBezTo>
                <a:cubicBezTo>
                  <a:pt x="10175" y="1432"/>
                  <a:pt x="10141" y="1492"/>
                  <a:pt x="10116" y="1492"/>
                </a:cubicBezTo>
                <a:cubicBezTo>
                  <a:pt x="10115" y="1492"/>
                  <a:pt x="10115" y="1492"/>
                  <a:pt x="10114" y="1492"/>
                </a:cubicBezTo>
                <a:cubicBezTo>
                  <a:pt x="10125" y="1476"/>
                  <a:pt x="10133" y="1459"/>
                  <a:pt x="10142" y="1444"/>
                </a:cubicBezTo>
                <a:lnTo>
                  <a:pt x="10142" y="1444"/>
                </a:lnTo>
                <a:cubicBezTo>
                  <a:pt x="10103" y="1511"/>
                  <a:pt x="9215" y="1496"/>
                  <a:pt x="8951" y="1539"/>
                </a:cubicBezTo>
                <a:cubicBezTo>
                  <a:pt x="8929" y="1500"/>
                  <a:pt x="8875" y="1480"/>
                  <a:pt x="8820" y="1480"/>
                </a:cubicBezTo>
                <a:cubicBezTo>
                  <a:pt x="8761" y="1480"/>
                  <a:pt x="8701" y="1502"/>
                  <a:pt x="8675" y="1545"/>
                </a:cubicBezTo>
                <a:cubicBezTo>
                  <a:pt x="8636" y="1500"/>
                  <a:pt x="8657" y="1429"/>
                  <a:pt x="8720" y="1400"/>
                </a:cubicBezTo>
                <a:lnTo>
                  <a:pt x="8720" y="1400"/>
                </a:lnTo>
                <a:cubicBezTo>
                  <a:pt x="8649" y="1407"/>
                  <a:pt x="8589" y="1410"/>
                  <a:pt x="8537" y="1410"/>
                </a:cubicBezTo>
                <a:cubicBezTo>
                  <a:pt x="8269" y="1410"/>
                  <a:pt x="8225" y="1329"/>
                  <a:pt x="7958" y="1329"/>
                </a:cubicBezTo>
                <a:cubicBezTo>
                  <a:pt x="7905" y="1329"/>
                  <a:pt x="7845" y="1332"/>
                  <a:pt x="7772" y="1340"/>
                </a:cubicBezTo>
                <a:cubicBezTo>
                  <a:pt x="7647" y="1352"/>
                  <a:pt x="7465" y="1360"/>
                  <a:pt x="7301" y="1360"/>
                </a:cubicBezTo>
                <a:cubicBezTo>
                  <a:pt x="7193" y="1360"/>
                  <a:pt x="7092" y="1357"/>
                  <a:pt x="7020" y="1349"/>
                </a:cubicBezTo>
                <a:lnTo>
                  <a:pt x="7017" y="1349"/>
                </a:lnTo>
                <a:cubicBezTo>
                  <a:pt x="7010" y="1336"/>
                  <a:pt x="7002" y="1324"/>
                  <a:pt x="6992" y="1310"/>
                </a:cubicBezTo>
                <a:lnTo>
                  <a:pt x="6992" y="1310"/>
                </a:lnTo>
                <a:cubicBezTo>
                  <a:pt x="7011" y="1337"/>
                  <a:pt x="7027" y="1348"/>
                  <a:pt x="7032" y="1348"/>
                </a:cubicBezTo>
                <a:cubicBezTo>
                  <a:pt x="7040" y="1348"/>
                  <a:pt x="7026" y="1323"/>
                  <a:pt x="6974" y="1281"/>
                </a:cubicBezTo>
                <a:cubicBezTo>
                  <a:pt x="6966" y="1263"/>
                  <a:pt x="6958" y="1255"/>
                  <a:pt x="6951" y="1255"/>
                </a:cubicBezTo>
                <a:cubicBezTo>
                  <a:pt x="6935" y="1255"/>
                  <a:pt x="6920" y="1302"/>
                  <a:pt x="6896" y="1349"/>
                </a:cubicBezTo>
                <a:cubicBezTo>
                  <a:pt x="6860" y="1358"/>
                  <a:pt x="6854" y="1377"/>
                  <a:pt x="6867" y="1400"/>
                </a:cubicBezTo>
                <a:cubicBezTo>
                  <a:pt x="6853" y="1421"/>
                  <a:pt x="6833" y="1438"/>
                  <a:pt x="6809" y="1445"/>
                </a:cubicBezTo>
                <a:cubicBezTo>
                  <a:pt x="6798" y="1454"/>
                  <a:pt x="6786" y="1457"/>
                  <a:pt x="6774" y="1457"/>
                </a:cubicBezTo>
                <a:cubicBezTo>
                  <a:pt x="6750" y="1457"/>
                  <a:pt x="6723" y="1445"/>
                  <a:pt x="6694" y="1445"/>
                </a:cubicBezTo>
                <a:cubicBezTo>
                  <a:pt x="6671" y="1445"/>
                  <a:pt x="6646" y="1454"/>
                  <a:pt x="6620" y="1487"/>
                </a:cubicBezTo>
                <a:cubicBezTo>
                  <a:pt x="6614" y="1487"/>
                  <a:pt x="6607" y="1486"/>
                  <a:pt x="6600" y="1486"/>
                </a:cubicBezTo>
                <a:cubicBezTo>
                  <a:pt x="6546" y="1486"/>
                  <a:pt x="6488" y="1505"/>
                  <a:pt x="6423" y="1505"/>
                </a:cubicBezTo>
                <a:cubicBezTo>
                  <a:pt x="6405" y="1505"/>
                  <a:pt x="6387" y="1503"/>
                  <a:pt x="6368" y="1500"/>
                </a:cubicBezTo>
                <a:cubicBezTo>
                  <a:pt x="6240" y="1500"/>
                  <a:pt x="6122" y="1492"/>
                  <a:pt x="6013" y="1492"/>
                </a:cubicBezTo>
                <a:cubicBezTo>
                  <a:pt x="6005" y="1492"/>
                  <a:pt x="5997" y="1492"/>
                  <a:pt x="5989" y="1492"/>
                </a:cubicBezTo>
                <a:cubicBezTo>
                  <a:pt x="5891" y="1492"/>
                  <a:pt x="5802" y="1500"/>
                  <a:pt x="5720" y="1524"/>
                </a:cubicBezTo>
                <a:cubicBezTo>
                  <a:pt x="5667" y="1555"/>
                  <a:pt x="5617" y="1565"/>
                  <a:pt x="5569" y="1565"/>
                </a:cubicBezTo>
                <a:cubicBezTo>
                  <a:pt x="5525" y="1565"/>
                  <a:pt x="5483" y="1557"/>
                  <a:pt x="5443" y="1550"/>
                </a:cubicBezTo>
                <a:cubicBezTo>
                  <a:pt x="5452" y="1532"/>
                  <a:pt x="5408" y="1518"/>
                  <a:pt x="5258" y="1518"/>
                </a:cubicBezTo>
                <a:cubicBezTo>
                  <a:pt x="5247" y="1518"/>
                  <a:pt x="5122" y="1515"/>
                  <a:pt x="4999" y="1515"/>
                </a:cubicBezTo>
                <a:cubicBezTo>
                  <a:pt x="4907" y="1515"/>
                  <a:pt x="4816" y="1516"/>
                  <a:pt x="4774" y="1523"/>
                </a:cubicBezTo>
                <a:cubicBezTo>
                  <a:pt x="4756" y="1526"/>
                  <a:pt x="4739" y="1527"/>
                  <a:pt x="4722" y="1527"/>
                </a:cubicBezTo>
                <a:cubicBezTo>
                  <a:pt x="4576" y="1527"/>
                  <a:pt x="4446" y="1441"/>
                  <a:pt x="4308" y="1441"/>
                </a:cubicBezTo>
                <a:cubicBezTo>
                  <a:pt x="4249" y="1441"/>
                  <a:pt x="4189" y="1456"/>
                  <a:pt x="4127" y="1501"/>
                </a:cubicBezTo>
                <a:cubicBezTo>
                  <a:pt x="4115" y="1501"/>
                  <a:pt x="4103" y="1501"/>
                  <a:pt x="4092" y="1501"/>
                </a:cubicBezTo>
                <a:cubicBezTo>
                  <a:pt x="4064" y="1501"/>
                  <a:pt x="4039" y="1502"/>
                  <a:pt x="4016" y="1502"/>
                </a:cubicBezTo>
                <a:cubicBezTo>
                  <a:pt x="3965" y="1502"/>
                  <a:pt x="3925" y="1497"/>
                  <a:pt x="3894" y="1464"/>
                </a:cubicBezTo>
                <a:lnTo>
                  <a:pt x="3894" y="1464"/>
                </a:lnTo>
                <a:cubicBezTo>
                  <a:pt x="3972" y="1557"/>
                  <a:pt x="3941" y="1588"/>
                  <a:pt x="3881" y="1588"/>
                </a:cubicBezTo>
                <a:cubicBezTo>
                  <a:pt x="3774" y="1588"/>
                  <a:pt x="3574" y="1488"/>
                  <a:pt x="3741" y="1462"/>
                </a:cubicBezTo>
                <a:cubicBezTo>
                  <a:pt x="3731" y="1437"/>
                  <a:pt x="3713" y="1428"/>
                  <a:pt x="3691" y="1428"/>
                </a:cubicBezTo>
                <a:cubicBezTo>
                  <a:pt x="3659" y="1428"/>
                  <a:pt x="3619" y="1449"/>
                  <a:pt x="3586" y="1469"/>
                </a:cubicBezTo>
                <a:cubicBezTo>
                  <a:pt x="3578" y="1456"/>
                  <a:pt x="3570" y="1450"/>
                  <a:pt x="3562" y="1450"/>
                </a:cubicBezTo>
                <a:cubicBezTo>
                  <a:pt x="3509" y="1450"/>
                  <a:pt x="3447" y="1708"/>
                  <a:pt x="3346" y="1708"/>
                </a:cubicBezTo>
                <a:cubicBezTo>
                  <a:pt x="3343" y="1708"/>
                  <a:pt x="3340" y="1708"/>
                  <a:pt x="3338" y="1707"/>
                </a:cubicBezTo>
                <a:cubicBezTo>
                  <a:pt x="3238" y="1739"/>
                  <a:pt x="3146" y="1755"/>
                  <a:pt x="3062" y="1755"/>
                </a:cubicBezTo>
                <a:cubicBezTo>
                  <a:pt x="3046" y="1755"/>
                  <a:pt x="3029" y="1755"/>
                  <a:pt x="3013" y="1753"/>
                </a:cubicBezTo>
                <a:cubicBezTo>
                  <a:pt x="3011" y="1753"/>
                  <a:pt x="3010" y="1753"/>
                  <a:pt x="3008" y="1753"/>
                </a:cubicBezTo>
                <a:cubicBezTo>
                  <a:pt x="2915" y="1753"/>
                  <a:pt x="2827" y="2063"/>
                  <a:pt x="2753" y="2063"/>
                </a:cubicBezTo>
                <a:cubicBezTo>
                  <a:pt x="2751" y="2063"/>
                  <a:pt x="2750" y="2063"/>
                  <a:pt x="2749" y="2062"/>
                </a:cubicBezTo>
                <a:cubicBezTo>
                  <a:pt x="2743" y="2063"/>
                  <a:pt x="2738" y="2063"/>
                  <a:pt x="2733" y="2063"/>
                </a:cubicBezTo>
                <a:cubicBezTo>
                  <a:pt x="2588" y="2063"/>
                  <a:pt x="2474" y="2027"/>
                  <a:pt x="2374" y="1935"/>
                </a:cubicBezTo>
                <a:cubicBezTo>
                  <a:pt x="2276" y="1977"/>
                  <a:pt x="2194" y="1936"/>
                  <a:pt x="2115" y="1977"/>
                </a:cubicBezTo>
                <a:cubicBezTo>
                  <a:pt x="2069" y="2036"/>
                  <a:pt x="2060" y="2050"/>
                  <a:pt x="2070" y="2050"/>
                </a:cubicBezTo>
                <a:cubicBezTo>
                  <a:pt x="2079" y="2050"/>
                  <a:pt x="2103" y="2039"/>
                  <a:pt x="2129" y="2039"/>
                </a:cubicBezTo>
                <a:cubicBezTo>
                  <a:pt x="2147" y="2039"/>
                  <a:pt x="2165" y="2044"/>
                  <a:pt x="2180" y="2060"/>
                </a:cubicBezTo>
                <a:cubicBezTo>
                  <a:pt x="2188" y="2041"/>
                  <a:pt x="2195" y="2034"/>
                  <a:pt x="2200" y="2034"/>
                </a:cubicBezTo>
                <a:cubicBezTo>
                  <a:pt x="2213" y="2034"/>
                  <a:pt x="2214" y="2073"/>
                  <a:pt x="2187" y="2080"/>
                </a:cubicBezTo>
                <a:cubicBezTo>
                  <a:pt x="2181" y="2083"/>
                  <a:pt x="2174" y="2085"/>
                  <a:pt x="2164" y="2085"/>
                </a:cubicBezTo>
                <a:cubicBezTo>
                  <a:pt x="2117" y="2085"/>
                  <a:pt x="2027" y="2050"/>
                  <a:pt x="1874" y="2029"/>
                </a:cubicBezTo>
                <a:cubicBezTo>
                  <a:pt x="1723" y="2035"/>
                  <a:pt x="1651" y="2161"/>
                  <a:pt x="1614" y="2161"/>
                </a:cubicBezTo>
                <a:cubicBezTo>
                  <a:pt x="1607" y="2161"/>
                  <a:pt x="1601" y="2155"/>
                  <a:pt x="1596" y="2143"/>
                </a:cubicBezTo>
                <a:cubicBezTo>
                  <a:pt x="1579" y="2135"/>
                  <a:pt x="1580" y="2117"/>
                  <a:pt x="1586" y="2101"/>
                </a:cubicBezTo>
                <a:cubicBezTo>
                  <a:pt x="1579" y="2094"/>
                  <a:pt x="1574" y="2088"/>
                  <a:pt x="1569" y="2082"/>
                </a:cubicBezTo>
                <a:cubicBezTo>
                  <a:pt x="1540" y="2035"/>
                  <a:pt x="1496" y="2008"/>
                  <a:pt x="1430" y="2008"/>
                </a:cubicBezTo>
                <a:cubicBezTo>
                  <a:pt x="1362" y="2008"/>
                  <a:pt x="1271" y="2037"/>
                  <a:pt x="1149" y="2104"/>
                </a:cubicBezTo>
                <a:cubicBezTo>
                  <a:pt x="1108" y="2092"/>
                  <a:pt x="1070" y="2087"/>
                  <a:pt x="1035" y="2087"/>
                </a:cubicBezTo>
                <a:cubicBezTo>
                  <a:pt x="967" y="2087"/>
                  <a:pt x="910" y="2105"/>
                  <a:pt x="863" y="2116"/>
                </a:cubicBezTo>
                <a:cubicBezTo>
                  <a:pt x="839" y="2083"/>
                  <a:pt x="819" y="2071"/>
                  <a:pt x="801" y="2071"/>
                </a:cubicBezTo>
                <a:cubicBezTo>
                  <a:pt x="759" y="2071"/>
                  <a:pt x="729" y="2135"/>
                  <a:pt x="706" y="2176"/>
                </a:cubicBezTo>
                <a:cubicBezTo>
                  <a:pt x="706" y="2176"/>
                  <a:pt x="705" y="2176"/>
                  <a:pt x="705" y="2176"/>
                </a:cubicBezTo>
                <a:cubicBezTo>
                  <a:pt x="649" y="2176"/>
                  <a:pt x="625" y="2132"/>
                  <a:pt x="613" y="2132"/>
                </a:cubicBezTo>
                <a:cubicBezTo>
                  <a:pt x="610" y="2132"/>
                  <a:pt x="608" y="2136"/>
                  <a:pt x="606" y="2146"/>
                </a:cubicBezTo>
                <a:cubicBezTo>
                  <a:pt x="604" y="2144"/>
                  <a:pt x="602" y="2143"/>
                  <a:pt x="600" y="2143"/>
                </a:cubicBezTo>
                <a:cubicBezTo>
                  <a:pt x="592" y="2143"/>
                  <a:pt x="580" y="2159"/>
                  <a:pt x="538" y="2171"/>
                </a:cubicBezTo>
                <a:cubicBezTo>
                  <a:pt x="515" y="2140"/>
                  <a:pt x="478" y="2021"/>
                  <a:pt x="434" y="2021"/>
                </a:cubicBezTo>
                <a:cubicBezTo>
                  <a:pt x="426" y="2021"/>
                  <a:pt x="418" y="2025"/>
                  <a:pt x="410" y="2033"/>
                </a:cubicBezTo>
                <a:cubicBezTo>
                  <a:pt x="400" y="2050"/>
                  <a:pt x="389" y="2057"/>
                  <a:pt x="377" y="2057"/>
                </a:cubicBezTo>
                <a:cubicBezTo>
                  <a:pt x="337" y="2057"/>
                  <a:pt x="286" y="1984"/>
                  <a:pt x="229" y="1984"/>
                </a:cubicBezTo>
                <a:cubicBezTo>
                  <a:pt x="211" y="1984"/>
                  <a:pt x="193" y="1991"/>
                  <a:pt x="175" y="2009"/>
                </a:cubicBezTo>
                <a:cubicBezTo>
                  <a:pt x="132" y="2044"/>
                  <a:pt x="77" y="2061"/>
                  <a:pt x="23" y="2061"/>
                </a:cubicBezTo>
                <a:cubicBezTo>
                  <a:pt x="19" y="2061"/>
                  <a:pt x="15" y="2061"/>
                  <a:pt x="12" y="2061"/>
                </a:cubicBezTo>
                <a:lnTo>
                  <a:pt x="0" y="3664"/>
                </a:lnTo>
                <a:cubicBezTo>
                  <a:pt x="158" y="3561"/>
                  <a:pt x="396" y="3415"/>
                  <a:pt x="455" y="3415"/>
                </a:cubicBezTo>
                <a:cubicBezTo>
                  <a:pt x="456" y="3415"/>
                  <a:pt x="456" y="3415"/>
                  <a:pt x="457" y="3415"/>
                </a:cubicBezTo>
                <a:cubicBezTo>
                  <a:pt x="458" y="3415"/>
                  <a:pt x="459" y="3415"/>
                  <a:pt x="460" y="3415"/>
                </a:cubicBezTo>
                <a:cubicBezTo>
                  <a:pt x="528" y="3415"/>
                  <a:pt x="256" y="3500"/>
                  <a:pt x="334" y="3568"/>
                </a:cubicBezTo>
                <a:cubicBezTo>
                  <a:pt x="372" y="3607"/>
                  <a:pt x="764" y="3820"/>
                  <a:pt x="818" y="3820"/>
                </a:cubicBezTo>
                <a:cubicBezTo>
                  <a:pt x="820" y="3820"/>
                  <a:pt x="821" y="3820"/>
                  <a:pt x="822" y="3820"/>
                </a:cubicBezTo>
                <a:cubicBezTo>
                  <a:pt x="839" y="3799"/>
                  <a:pt x="853" y="3778"/>
                  <a:pt x="865" y="3755"/>
                </a:cubicBezTo>
                <a:lnTo>
                  <a:pt x="865" y="3755"/>
                </a:lnTo>
                <a:cubicBezTo>
                  <a:pt x="850" y="3771"/>
                  <a:pt x="835" y="3783"/>
                  <a:pt x="817" y="3799"/>
                </a:cubicBezTo>
                <a:cubicBezTo>
                  <a:pt x="832" y="3755"/>
                  <a:pt x="858" y="3728"/>
                  <a:pt x="891" y="3724"/>
                </a:cubicBezTo>
                <a:cubicBezTo>
                  <a:pt x="895" y="3722"/>
                  <a:pt x="900" y="3719"/>
                  <a:pt x="905" y="3719"/>
                </a:cubicBezTo>
                <a:lnTo>
                  <a:pt x="905" y="3719"/>
                </a:lnTo>
                <a:cubicBezTo>
                  <a:pt x="902" y="3722"/>
                  <a:pt x="900" y="3724"/>
                  <a:pt x="897" y="3725"/>
                </a:cubicBezTo>
                <a:cubicBezTo>
                  <a:pt x="911" y="3725"/>
                  <a:pt x="925" y="3728"/>
                  <a:pt x="937" y="3734"/>
                </a:cubicBezTo>
                <a:lnTo>
                  <a:pt x="943" y="3729"/>
                </a:lnTo>
                <a:cubicBezTo>
                  <a:pt x="972" y="3729"/>
                  <a:pt x="998" y="3687"/>
                  <a:pt x="1023" y="3657"/>
                </a:cubicBezTo>
                <a:cubicBezTo>
                  <a:pt x="1058" y="3690"/>
                  <a:pt x="1087" y="3667"/>
                  <a:pt x="1121" y="3725"/>
                </a:cubicBezTo>
                <a:cubicBezTo>
                  <a:pt x="1129" y="3712"/>
                  <a:pt x="1136" y="3707"/>
                  <a:pt x="1141" y="3707"/>
                </a:cubicBezTo>
                <a:cubicBezTo>
                  <a:pt x="1157" y="3707"/>
                  <a:pt x="1156" y="3765"/>
                  <a:pt x="1140" y="3795"/>
                </a:cubicBezTo>
                <a:cubicBezTo>
                  <a:pt x="1145" y="3798"/>
                  <a:pt x="1149" y="3797"/>
                  <a:pt x="1153" y="3799"/>
                </a:cubicBezTo>
                <a:cubicBezTo>
                  <a:pt x="1189" y="3810"/>
                  <a:pt x="1229" y="3823"/>
                  <a:pt x="1271" y="3823"/>
                </a:cubicBezTo>
                <a:cubicBezTo>
                  <a:pt x="1302" y="3823"/>
                  <a:pt x="1334" y="3816"/>
                  <a:pt x="1367" y="3797"/>
                </a:cubicBezTo>
                <a:cubicBezTo>
                  <a:pt x="1383" y="3801"/>
                  <a:pt x="1398" y="3802"/>
                  <a:pt x="1412" y="3802"/>
                </a:cubicBezTo>
                <a:cubicBezTo>
                  <a:pt x="1499" y="3802"/>
                  <a:pt x="1566" y="3743"/>
                  <a:pt x="1620" y="3729"/>
                </a:cubicBezTo>
                <a:cubicBezTo>
                  <a:pt x="1684" y="3739"/>
                  <a:pt x="1729" y="3748"/>
                  <a:pt x="1759" y="3770"/>
                </a:cubicBezTo>
                <a:cubicBezTo>
                  <a:pt x="1763" y="3772"/>
                  <a:pt x="1768" y="3773"/>
                  <a:pt x="1772" y="3773"/>
                </a:cubicBezTo>
                <a:cubicBezTo>
                  <a:pt x="1784" y="3773"/>
                  <a:pt x="1794" y="3768"/>
                  <a:pt x="1801" y="3759"/>
                </a:cubicBezTo>
                <a:lnTo>
                  <a:pt x="1801" y="3759"/>
                </a:lnTo>
                <a:cubicBezTo>
                  <a:pt x="1797" y="3766"/>
                  <a:pt x="1794" y="3774"/>
                  <a:pt x="1792" y="3783"/>
                </a:cubicBezTo>
                <a:cubicBezTo>
                  <a:pt x="1790" y="3790"/>
                  <a:pt x="1789" y="3794"/>
                  <a:pt x="1788" y="3801"/>
                </a:cubicBezTo>
                <a:cubicBezTo>
                  <a:pt x="1824" y="3792"/>
                  <a:pt x="1859" y="3787"/>
                  <a:pt x="1896" y="3784"/>
                </a:cubicBezTo>
                <a:cubicBezTo>
                  <a:pt x="1900" y="3784"/>
                  <a:pt x="1904" y="3784"/>
                  <a:pt x="1908" y="3784"/>
                </a:cubicBezTo>
                <a:cubicBezTo>
                  <a:pt x="1953" y="3784"/>
                  <a:pt x="2004" y="3761"/>
                  <a:pt x="2063" y="3761"/>
                </a:cubicBezTo>
                <a:cubicBezTo>
                  <a:pt x="2105" y="3761"/>
                  <a:pt x="2151" y="3773"/>
                  <a:pt x="2203" y="3812"/>
                </a:cubicBezTo>
                <a:cubicBezTo>
                  <a:pt x="2218" y="3806"/>
                  <a:pt x="2233" y="3805"/>
                  <a:pt x="2250" y="3805"/>
                </a:cubicBezTo>
                <a:cubicBezTo>
                  <a:pt x="2275" y="3805"/>
                  <a:pt x="2301" y="3809"/>
                  <a:pt x="2328" y="3809"/>
                </a:cubicBezTo>
                <a:cubicBezTo>
                  <a:pt x="2355" y="3809"/>
                  <a:pt x="2382" y="3805"/>
                  <a:pt x="2410" y="3789"/>
                </a:cubicBezTo>
                <a:cubicBezTo>
                  <a:pt x="2476" y="3789"/>
                  <a:pt x="2544" y="3709"/>
                  <a:pt x="2621" y="3709"/>
                </a:cubicBezTo>
                <a:cubicBezTo>
                  <a:pt x="2633" y="3709"/>
                  <a:pt x="2645" y="3711"/>
                  <a:pt x="2658" y="3715"/>
                </a:cubicBezTo>
                <a:cubicBezTo>
                  <a:pt x="2714" y="3688"/>
                  <a:pt x="2769" y="3681"/>
                  <a:pt x="2824" y="3681"/>
                </a:cubicBezTo>
                <a:cubicBezTo>
                  <a:pt x="2873" y="3681"/>
                  <a:pt x="2920" y="3686"/>
                  <a:pt x="2967" y="3686"/>
                </a:cubicBezTo>
                <a:cubicBezTo>
                  <a:pt x="2993" y="3686"/>
                  <a:pt x="3019" y="3685"/>
                  <a:pt x="3044" y="3680"/>
                </a:cubicBezTo>
                <a:cubicBezTo>
                  <a:pt x="3072" y="3692"/>
                  <a:pt x="3099" y="3697"/>
                  <a:pt x="3126" y="3697"/>
                </a:cubicBezTo>
                <a:cubicBezTo>
                  <a:pt x="3198" y="3697"/>
                  <a:pt x="3266" y="3664"/>
                  <a:pt x="3333" y="3661"/>
                </a:cubicBezTo>
                <a:cubicBezTo>
                  <a:pt x="3355" y="3671"/>
                  <a:pt x="3377" y="3675"/>
                  <a:pt x="3398" y="3675"/>
                </a:cubicBezTo>
                <a:cubicBezTo>
                  <a:pt x="3467" y="3675"/>
                  <a:pt x="3530" y="3634"/>
                  <a:pt x="3593" y="3625"/>
                </a:cubicBezTo>
                <a:cubicBezTo>
                  <a:pt x="3651" y="3602"/>
                  <a:pt x="3704" y="3533"/>
                  <a:pt x="3758" y="3533"/>
                </a:cubicBezTo>
                <a:cubicBezTo>
                  <a:pt x="3781" y="3533"/>
                  <a:pt x="3804" y="3545"/>
                  <a:pt x="3828" y="3578"/>
                </a:cubicBezTo>
                <a:cubicBezTo>
                  <a:pt x="3835" y="3570"/>
                  <a:pt x="3839" y="3567"/>
                  <a:pt x="3839" y="3567"/>
                </a:cubicBezTo>
                <a:lnTo>
                  <a:pt x="3839" y="3567"/>
                </a:lnTo>
                <a:cubicBezTo>
                  <a:pt x="3843" y="3567"/>
                  <a:pt x="3626" y="3808"/>
                  <a:pt x="3686" y="3841"/>
                </a:cubicBezTo>
                <a:cubicBezTo>
                  <a:pt x="3731" y="3812"/>
                  <a:pt x="3774" y="3804"/>
                  <a:pt x="3816" y="3804"/>
                </a:cubicBezTo>
                <a:cubicBezTo>
                  <a:pt x="3867" y="3804"/>
                  <a:pt x="3916" y="3816"/>
                  <a:pt x="3962" y="3816"/>
                </a:cubicBezTo>
                <a:cubicBezTo>
                  <a:pt x="3988" y="3816"/>
                  <a:pt x="4014" y="3812"/>
                  <a:pt x="4039" y="3799"/>
                </a:cubicBezTo>
                <a:cubicBezTo>
                  <a:pt x="4068" y="3773"/>
                  <a:pt x="4096" y="3771"/>
                  <a:pt x="4124" y="3771"/>
                </a:cubicBezTo>
                <a:cubicBezTo>
                  <a:pt x="4129" y="3771"/>
                  <a:pt x="4133" y="3771"/>
                  <a:pt x="4138" y="3771"/>
                </a:cubicBezTo>
                <a:cubicBezTo>
                  <a:pt x="4164" y="3771"/>
                  <a:pt x="4188" y="3769"/>
                  <a:pt x="4210" y="3747"/>
                </a:cubicBezTo>
                <a:cubicBezTo>
                  <a:pt x="4223" y="3729"/>
                  <a:pt x="4236" y="3722"/>
                  <a:pt x="4249" y="3722"/>
                </a:cubicBezTo>
                <a:cubicBezTo>
                  <a:pt x="4281" y="3722"/>
                  <a:pt x="4313" y="3764"/>
                  <a:pt x="4341" y="3764"/>
                </a:cubicBezTo>
                <a:cubicBezTo>
                  <a:pt x="4348" y="3764"/>
                  <a:pt x="4354" y="3762"/>
                  <a:pt x="4359" y="3757"/>
                </a:cubicBezTo>
                <a:cubicBezTo>
                  <a:pt x="4422" y="3751"/>
                  <a:pt x="4475" y="3701"/>
                  <a:pt x="4524" y="3701"/>
                </a:cubicBezTo>
                <a:cubicBezTo>
                  <a:pt x="4547" y="3701"/>
                  <a:pt x="4569" y="3712"/>
                  <a:pt x="4591" y="3743"/>
                </a:cubicBezTo>
                <a:cubicBezTo>
                  <a:pt x="4610" y="3770"/>
                  <a:pt x="4628" y="3780"/>
                  <a:pt x="4645" y="3780"/>
                </a:cubicBezTo>
                <a:cubicBezTo>
                  <a:pt x="4687" y="3780"/>
                  <a:pt x="4721" y="3717"/>
                  <a:pt x="4753" y="3709"/>
                </a:cubicBezTo>
                <a:cubicBezTo>
                  <a:pt x="4796" y="3732"/>
                  <a:pt x="4831" y="3743"/>
                  <a:pt x="4864" y="3743"/>
                </a:cubicBezTo>
                <a:cubicBezTo>
                  <a:pt x="4901" y="3743"/>
                  <a:pt x="4933" y="3729"/>
                  <a:pt x="4965" y="3706"/>
                </a:cubicBezTo>
                <a:cubicBezTo>
                  <a:pt x="4967" y="3706"/>
                  <a:pt x="4970" y="3706"/>
                  <a:pt x="4972" y="3706"/>
                </a:cubicBezTo>
                <a:cubicBezTo>
                  <a:pt x="5065" y="3706"/>
                  <a:pt x="5083" y="3726"/>
                  <a:pt x="5098" y="3726"/>
                </a:cubicBezTo>
                <a:cubicBezTo>
                  <a:pt x="5101" y="3726"/>
                  <a:pt x="5104" y="3725"/>
                  <a:pt x="5108" y="3723"/>
                </a:cubicBezTo>
                <a:cubicBezTo>
                  <a:pt x="5110" y="3715"/>
                  <a:pt x="5113" y="3711"/>
                  <a:pt x="5118" y="3711"/>
                </a:cubicBezTo>
                <a:cubicBezTo>
                  <a:pt x="5128" y="3711"/>
                  <a:pt x="5145" y="3734"/>
                  <a:pt x="5174" y="3789"/>
                </a:cubicBezTo>
                <a:cubicBezTo>
                  <a:pt x="5193" y="3791"/>
                  <a:pt x="5218" y="3799"/>
                  <a:pt x="5250" y="3799"/>
                </a:cubicBezTo>
                <a:cubicBezTo>
                  <a:pt x="5283" y="3799"/>
                  <a:pt x="5323" y="3791"/>
                  <a:pt x="5372" y="3761"/>
                </a:cubicBezTo>
                <a:cubicBezTo>
                  <a:pt x="5470" y="3777"/>
                  <a:pt x="5525" y="3792"/>
                  <a:pt x="5558" y="3792"/>
                </a:cubicBezTo>
                <a:cubicBezTo>
                  <a:pt x="5559" y="3792"/>
                  <a:pt x="5561" y="3792"/>
                  <a:pt x="5562" y="3792"/>
                </a:cubicBezTo>
                <a:cubicBezTo>
                  <a:pt x="5568" y="3776"/>
                  <a:pt x="5573" y="3770"/>
                  <a:pt x="5578" y="3770"/>
                </a:cubicBezTo>
                <a:cubicBezTo>
                  <a:pt x="5596" y="3770"/>
                  <a:pt x="5605" y="3855"/>
                  <a:pt x="5610" y="3856"/>
                </a:cubicBezTo>
                <a:cubicBezTo>
                  <a:pt x="5611" y="3858"/>
                  <a:pt x="5612" y="3859"/>
                  <a:pt x="5613" y="3859"/>
                </a:cubicBezTo>
                <a:cubicBezTo>
                  <a:pt x="5621" y="3859"/>
                  <a:pt x="5633" y="3823"/>
                  <a:pt x="5743" y="3823"/>
                </a:cubicBezTo>
                <a:cubicBezTo>
                  <a:pt x="5754" y="3823"/>
                  <a:pt x="5767" y="3824"/>
                  <a:pt x="5781" y="3825"/>
                </a:cubicBezTo>
                <a:cubicBezTo>
                  <a:pt x="5831" y="3755"/>
                  <a:pt x="5881" y="3767"/>
                  <a:pt x="5928" y="3757"/>
                </a:cubicBezTo>
                <a:cubicBezTo>
                  <a:pt x="5940" y="3741"/>
                  <a:pt x="5952" y="3736"/>
                  <a:pt x="5965" y="3736"/>
                </a:cubicBezTo>
                <a:cubicBezTo>
                  <a:pt x="5987" y="3736"/>
                  <a:pt x="6009" y="3753"/>
                  <a:pt x="6031" y="3753"/>
                </a:cubicBezTo>
                <a:cubicBezTo>
                  <a:pt x="6042" y="3753"/>
                  <a:pt x="6053" y="3748"/>
                  <a:pt x="6064" y="3734"/>
                </a:cubicBezTo>
                <a:cubicBezTo>
                  <a:pt x="6089" y="3702"/>
                  <a:pt x="6115" y="3685"/>
                  <a:pt x="6142" y="3685"/>
                </a:cubicBezTo>
                <a:cubicBezTo>
                  <a:pt x="6161" y="3685"/>
                  <a:pt x="6180" y="3693"/>
                  <a:pt x="6200" y="3710"/>
                </a:cubicBezTo>
                <a:cubicBezTo>
                  <a:pt x="6217" y="3677"/>
                  <a:pt x="6234" y="3671"/>
                  <a:pt x="6253" y="3671"/>
                </a:cubicBezTo>
                <a:cubicBezTo>
                  <a:pt x="6264" y="3671"/>
                  <a:pt x="6276" y="3673"/>
                  <a:pt x="6288" y="3673"/>
                </a:cubicBezTo>
                <a:cubicBezTo>
                  <a:pt x="6308" y="3673"/>
                  <a:pt x="6328" y="3667"/>
                  <a:pt x="6347" y="3631"/>
                </a:cubicBezTo>
                <a:cubicBezTo>
                  <a:pt x="6383" y="3597"/>
                  <a:pt x="6421" y="3560"/>
                  <a:pt x="6463" y="3560"/>
                </a:cubicBezTo>
                <a:cubicBezTo>
                  <a:pt x="6482" y="3560"/>
                  <a:pt x="6502" y="3567"/>
                  <a:pt x="6522" y="3585"/>
                </a:cubicBezTo>
                <a:cubicBezTo>
                  <a:pt x="6537" y="3577"/>
                  <a:pt x="6552" y="3574"/>
                  <a:pt x="6568" y="3574"/>
                </a:cubicBezTo>
                <a:cubicBezTo>
                  <a:pt x="6605" y="3574"/>
                  <a:pt x="6646" y="3591"/>
                  <a:pt x="6689" y="3591"/>
                </a:cubicBezTo>
                <a:cubicBezTo>
                  <a:pt x="6706" y="3591"/>
                  <a:pt x="6723" y="3589"/>
                  <a:pt x="6740" y="3582"/>
                </a:cubicBezTo>
                <a:cubicBezTo>
                  <a:pt x="6977" y="3590"/>
                  <a:pt x="7005" y="3643"/>
                  <a:pt x="7015" y="3643"/>
                </a:cubicBezTo>
                <a:cubicBezTo>
                  <a:pt x="7016" y="3643"/>
                  <a:pt x="7016" y="3643"/>
                  <a:pt x="7016" y="3643"/>
                </a:cubicBezTo>
                <a:cubicBezTo>
                  <a:pt x="7022" y="3650"/>
                  <a:pt x="7025" y="3667"/>
                  <a:pt x="7073" y="3667"/>
                </a:cubicBezTo>
                <a:cubicBezTo>
                  <a:pt x="7091" y="3667"/>
                  <a:pt x="7116" y="3664"/>
                  <a:pt x="7150" y="3658"/>
                </a:cubicBezTo>
                <a:lnTo>
                  <a:pt x="7150" y="3658"/>
                </a:lnTo>
                <a:cubicBezTo>
                  <a:pt x="7142" y="3660"/>
                  <a:pt x="7135" y="3664"/>
                  <a:pt x="7128" y="3668"/>
                </a:cubicBezTo>
                <a:cubicBezTo>
                  <a:pt x="7091" y="3669"/>
                  <a:pt x="7070" y="3700"/>
                  <a:pt x="7084" y="3700"/>
                </a:cubicBezTo>
                <a:cubicBezTo>
                  <a:pt x="7089" y="3700"/>
                  <a:pt x="7099" y="3695"/>
                  <a:pt x="7117" y="3682"/>
                </a:cubicBezTo>
                <a:cubicBezTo>
                  <a:pt x="7159" y="3671"/>
                  <a:pt x="7203" y="3663"/>
                  <a:pt x="7248" y="3661"/>
                </a:cubicBezTo>
                <a:cubicBezTo>
                  <a:pt x="7229" y="3655"/>
                  <a:pt x="7209" y="3652"/>
                  <a:pt x="7190" y="3652"/>
                </a:cubicBezTo>
                <a:cubicBezTo>
                  <a:pt x="7183" y="3652"/>
                  <a:pt x="7177" y="3652"/>
                  <a:pt x="7170" y="3653"/>
                </a:cubicBezTo>
                <a:cubicBezTo>
                  <a:pt x="7188" y="3649"/>
                  <a:pt x="7206" y="3645"/>
                  <a:pt x="7229" y="3640"/>
                </a:cubicBezTo>
                <a:cubicBezTo>
                  <a:pt x="7244" y="3649"/>
                  <a:pt x="7251" y="3653"/>
                  <a:pt x="7262" y="3659"/>
                </a:cubicBezTo>
                <a:cubicBezTo>
                  <a:pt x="7347" y="3650"/>
                  <a:pt x="7465" y="3640"/>
                  <a:pt x="7632" y="3615"/>
                </a:cubicBezTo>
                <a:cubicBezTo>
                  <a:pt x="7708" y="3578"/>
                  <a:pt x="7778" y="3570"/>
                  <a:pt x="7842" y="3570"/>
                </a:cubicBezTo>
                <a:cubicBezTo>
                  <a:pt x="7891" y="3570"/>
                  <a:pt x="7936" y="3575"/>
                  <a:pt x="7977" y="3575"/>
                </a:cubicBezTo>
                <a:cubicBezTo>
                  <a:pt x="8021" y="3575"/>
                  <a:pt x="8060" y="3569"/>
                  <a:pt x="8095" y="3547"/>
                </a:cubicBezTo>
                <a:cubicBezTo>
                  <a:pt x="8121" y="3553"/>
                  <a:pt x="8144" y="3555"/>
                  <a:pt x="8166" y="3555"/>
                </a:cubicBezTo>
                <a:cubicBezTo>
                  <a:pt x="8242" y="3555"/>
                  <a:pt x="8297" y="3528"/>
                  <a:pt x="8338" y="3522"/>
                </a:cubicBezTo>
                <a:cubicBezTo>
                  <a:pt x="8404" y="3492"/>
                  <a:pt x="8436" y="3485"/>
                  <a:pt x="8462" y="3485"/>
                </a:cubicBezTo>
                <a:cubicBezTo>
                  <a:pt x="8477" y="3485"/>
                  <a:pt x="8491" y="3488"/>
                  <a:pt x="8507" y="3490"/>
                </a:cubicBezTo>
                <a:cubicBezTo>
                  <a:pt x="8517" y="3472"/>
                  <a:pt x="8529" y="3465"/>
                  <a:pt x="8543" y="3465"/>
                </a:cubicBezTo>
                <a:cubicBezTo>
                  <a:pt x="8578" y="3465"/>
                  <a:pt x="8631" y="3502"/>
                  <a:pt x="8718" y="3502"/>
                </a:cubicBezTo>
                <a:cubicBezTo>
                  <a:pt x="8753" y="3502"/>
                  <a:pt x="8793" y="3496"/>
                  <a:pt x="8839" y="3480"/>
                </a:cubicBezTo>
                <a:cubicBezTo>
                  <a:pt x="8889" y="3461"/>
                  <a:pt x="8933" y="3455"/>
                  <a:pt x="8971" y="3455"/>
                </a:cubicBezTo>
                <a:cubicBezTo>
                  <a:pt x="9035" y="3455"/>
                  <a:pt x="9085" y="3471"/>
                  <a:pt x="9122" y="3471"/>
                </a:cubicBezTo>
                <a:cubicBezTo>
                  <a:pt x="9135" y="3471"/>
                  <a:pt x="9146" y="3469"/>
                  <a:pt x="9156" y="3465"/>
                </a:cubicBezTo>
                <a:cubicBezTo>
                  <a:pt x="9203" y="3461"/>
                  <a:pt x="9227" y="3456"/>
                  <a:pt x="9242" y="3456"/>
                </a:cubicBezTo>
                <a:cubicBezTo>
                  <a:pt x="9246" y="3456"/>
                  <a:pt x="9250" y="3456"/>
                  <a:pt x="9253" y="3457"/>
                </a:cubicBezTo>
                <a:cubicBezTo>
                  <a:pt x="9265" y="3516"/>
                  <a:pt x="9273" y="3536"/>
                  <a:pt x="9283" y="3536"/>
                </a:cubicBezTo>
                <a:cubicBezTo>
                  <a:pt x="9304" y="3536"/>
                  <a:pt x="9336" y="3463"/>
                  <a:pt x="9438" y="3463"/>
                </a:cubicBezTo>
                <a:cubicBezTo>
                  <a:pt x="9453" y="3463"/>
                  <a:pt x="9469" y="3465"/>
                  <a:pt x="9487" y="3468"/>
                </a:cubicBezTo>
                <a:cubicBezTo>
                  <a:pt x="9580" y="3410"/>
                  <a:pt x="9611" y="3379"/>
                  <a:pt x="9614" y="3379"/>
                </a:cubicBezTo>
                <a:lnTo>
                  <a:pt x="9614" y="3379"/>
                </a:lnTo>
                <a:cubicBezTo>
                  <a:pt x="9618" y="3379"/>
                  <a:pt x="9587" y="3418"/>
                  <a:pt x="9570" y="3503"/>
                </a:cubicBezTo>
                <a:cubicBezTo>
                  <a:pt x="9553" y="3534"/>
                  <a:pt x="9543" y="3547"/>
                  <a:pt x="9571" y="3547"/>
                </a:cubicBezTo>
                <a:cubicBezTo>
                  <a:pt x="9605" y="3547"/>
                  <a:pt x="9694" y="3528"/>
                  <a:pt x="9893" y="3500"/>
                </a:cubicBezTo>
                <a:cubicBezTo>
                  <a:pt x="9900" y="3500"/>
                  <a:pt x="9906" y="3500"/>
                  <a:pt x="9913" y="3500"/>
                </a:cubicBezTo>
                <a:cubicBezTo>
                  <a:pt x="9998" y="3500"/>
                  <a:pt x="10067" y="3522"/>
                  <a:pt x="10122" y="3522"/>
                </a:cubicBezTo>
                <a:cubicBezTo>
                  <a:pt x="10139" y="3522"/>
                  <a:pt x="10155" y="3520"/>
                  <a:pt x="10169" y="3514"/>
                </a:cubicBezTo>
                <a:cubicBezTo>
                  <a:pt x="10184" y="3530"/>
                  <a:pt x="10198" y="3536"/>
                  <a:pt x="10211" y="3536"/>
                </a:cubicBezTo>
                <a:cubicBezTo>
                  <a:pt x="10237" y="3536"/>
                  <a:pt x="10258" y="3512"/>
                  <a:pt x="10278" y="3512"/>
                </a:cubicBezTo>
                <a:cubicBezTo>
                  <a:pt x="10291" y="3512"/>
                  <a:pt x="10303" y="3523"/>
                  <a:pt x="10315" y="3559"/>
                </a:cubicBezTo>
                <a:cubicBezTo>
                  <a:pt x="10373" y="3615"/>
                  <a:pt x="10405" y="3639"/>
                  <a:pt x="10462" y="3639"/>
                </a:cubicBezTo>
                <a:cubicBezTo>
                  <a:pt x="10475" y="3639"/>
                  <a:pt x="10489" y="3637"/>
                  <a:pt x="10505" y="3635"/>
                </a:cubicBezTo>
                <a:cubicBezTo>
                  <a:pt x="10517" y="3649"/>
                  <a:pt x="10531" y="3654"/>
                  <a:pt x="10545" y="3654"/>
                </a:cubicBezTo>
                <a:cubicBezTo>
                  <a:pt x="10582" y="3654"/>
                  <a:pt x="10628" y="3619"/>
                  <a:pt x="10688" y="3607"/>
                </a:cubicBezTo>
                <a:cubicBezTo>
                  <a:pt x="10708" y="3611"/>
                  <a:pt x="10728" y="3613"/>
                  <a:pt x="10750" y="3613"/>
                </a:cubicBezTo>
                <a:cubicBezTo>
                  <a:pt x="10825" y="3613"/>
                  <a:pt x="10916" y="3590"/>
                  <a:pt x="11028" y="3537"/>
                </a:cubicBezTo>
                <a:cubicBezTo>
                  <a:pt x="11047" y="3550"/>
                  <a:pt x="11064" y="3556"/>
                  <a:pt x="11081" y="3556"/>
                </a:cubicBezTo>
                <a:cubicBezTo>
                  <a:pt x="11160" y="3556"/>
                  <a:pt x="11221" y="3438"/>
                  <a:pt x="11277" y="3438"/>
                </a:cubicBezTo>
                <a:cubicBezTo>
                  <a:pt x="11283" y="3438"/>
                  <a:pt x="11288" y="3439"/>
                  <a:pt x="11294" y="3442"/>
                </a:cubicBezTo>
                <a:cubicBezTo>
                  <a:pt x="11313" y="3459"/>
                  <a:pt x="11331" y="3465"/>
                  <a:pt x="11348" y="3465"/>
                </a:cubicBezTo>
                <a:cubicBezTo>
                  <a:pt x="11393" y="3465"/>
                  <a:pt x="11428" y="3415"/>
                  <a:pt x="11457" y="3406"/>
                </a:cubicBezTo>
                <a:cubicBezTo>
                  <a:pt x="11471" y="3397"/>
                  <a:pt x="11485" y="3393"/>
                  <a:pt x="11497" y="3393"/>
                </a:cubicBezTo>
                <a:cubicBezTo>
                  <a:pt x="11525" y="3393"/>
                  <a:pt x="11546" y="3412"/>
                  <a:pt x="11560" y="3412"/>
                </a:cubicBezTo>
                <a:cubicBezTo>
                  <a:pt x="11572" y="3412"/>
                  <a:pt x="11580" y="3400"/>
                  <a:pt x="11585" y="3354"/>
                </a:cubicBezTo>
                <a:cubicBezTo>
                  <a:pt x="11599" y="3319"/>
                  <a:pt x="11609" y="3312"/>
                  <a:pt x="11631" y="3312"/>
                </a:cubicBezTo>
                <a:cubicBezTo>
                  <a:pt x="11647" y="3312"/>
                  <a:pt x="11670" y="3316"/>
                  <a:pt x="11707" y="3316"/>
                </a:cubicBezTo>
                <a:cubicBezTo>
                  <a:pt x="11751" y="3316"/>
                  <a:pt x="11814" y="3310"/>
                  <a:pt x="11907" y="3286"/>
                </a:cubicBezTo>
                <a:cubicBezTo>
                  <a:pt x="11939" y="3266"/>
                  <a:pt x="11966" y="3232"/>
                  <a:pt x="11987" y="3204"/>
                </a:cubicBezTo>
                <a:cubicBezTo>
                  <a:pt x="11989" y="3204"/>
                  <a:pt x="11991" y="3205"/>
                  <a:pt x="11993" y="3205"/>
                </a:cubicBezTo>
                <a:cubicBezTo>
                  <a:pt x="11995" y="3205"/>
                  <a:pt x="11997" y="3204"/>
                  <a:pt x="11999" y="3204"/>
                </a:cubicBezTo>
                <a:cubicBezTo>
                  <a:pt x="11997" y="3201"/>
                  <a:pt x="11996" y="3197"/>
                  <a:pt x="11995" y="3195"/>
                </a:cubicBezTo>
                <a:cubicBezTo>
                  <a:pt x="12004" y="3182"/>
                  <a:pt x="12015" y="3173"/>
                  <a:pt x="12029" y="3168"/>
                </a:cubicBezTo>
                <a:cubicBezTo>
                  <a:pt x="12034" y="3158"/>
                  <a:pt x="12041" y="3149"/>
                  <a:pt x="12048" y="3146"/>
                </a:cubicBezTo>
                <a:lnTo>
                  <a:pt x="12048" y="3146"/>
                </a:lnTo>
                <a:cubicBezTo>
                  <a:pt x="12043" y="3153"/>
                  <a:pt x="12038" y="3160"/>
                  <a:pt x="12033" y="3169"/>
                </a:cubicBezTo>
                <a:cubicBezTo>
                  <a:pt x="12035" y="3169"/>
                  <a:pt x="12038" y="3169"/>
                  <a:pt x="12040" y="3169"/>
                </a:cubicBezTo>
                <a:cubicBezTo>
                  <a:pt x="12042" y="3169"/>
                  <a:pt x="12044" y="3169"/>
                  <a:pt x="12046" y="3171"/>
                </a:cubicBezTo>
                <a:cubicBezTo>
                  <a:pt x="12052" y="3164"/>
                  <a:pt x="12057" y="3155"/>
                  <a:pt x="12061" y="3146"/>
                </a:cubicBezTo>
                <a:cubicBezTo>
                  <a:pt x="12066" y="3146"/>
                  <a:pt x="12071" y="3146"/>
                  <a:pt x="12076" y="3148"/>
                </a:cubicBezTo>
                <a:cubicBezTo>
                  <a:pt x="12074" y="3140"/>
                  <a:pt x="12071" y="3134"/>
                  <a:pt x="12066" y="3134"/>
                </a:cubicBezTo>
                <a:cubicBezTo>
                  <a:pt x="12066" y="3134"/>
                  <a:pt x="12065" y="3134"/>
                  <a:pt x="12065" y="3134"/>
                </a:cubicBezTo>
                <a:cubicBezTo>
                  <a:pt x="12070" y="3117"/>
                  <a:pt x="12073" y="3102"/>
                  <a:pt x="12075" y="3102"/>
                </a:cubicBezTo>
                <a:cubicBezTo>
                  <a:pt x="12078" y="3102"/>
                  <a:pt x="12080" y="3115"/>
                  <a:pt x="12081" y="3149"/>
                </a:cubicBezTo>
                <a:cubicBezTo>
                  <a:pt x="12097" y="3155"/>
                  <a:pt x="12114" y="3163"/>
                  <a:pt x="12134" y="3163"/>
                </a:cubicBezTo>
                <a:cubicBezTo>
                  <a:pt x="12144" y="3163"/>
                  <a:pt x="12154" y="3161"/>
                  <a:pt x="12165" y="3155"/>
                </a:cubicBezTo>
                <a:cubicBezTo>
                  <a:pt x="12203" y="3197"/>
                  <a:pt x="12247" y="3209"/>
                  <a:pt x="12297" y="3209"/>
                </a:cubicBezTo>
                <a:cubicBezTo>
                  <a:pt x="12347" y="3209"/>
                  <a:pt x="12405" y="3197"/>
                  <a:pt x="12471" y="3192"/>
                </a:cubicBezTo>
                <a:cubicBezTo>
                  <a:pt x="12503" y="3180"/>
                  <a:pt x="12534" y="3176"/>
                  <a:pt x="12565" y="3176"/>
                </a:cubicBezTo>
                <a:cubicBezTo>
                  <a:pt x="12623" y="3176"/>
                  <a:pt x="12679" y="3190"/>
                  <a:pt x="12730" y="3190"/>
                </a:cubicBezTo>
                <a:cubicBezTo>
                  <a:pt x="12761" y="3190"/>
                  <a:pt x="12790" y="3185"/>
                  <a:pt x="12817" y="3169"/>
                </a:cubicBezTo>
                <a:cubicBezTo>
                  <a:pt x="12874" y="3158"/>
                  <a:pt x="12926" y="3151"/>
                  <a:pt x="12975" y="3151"/>
                </a:cubicBezTo>
                <a:cubicBezTo>
                  <a:pt x="13011" y="3151"/>
                  <a:pt x="13046" y="3155"/>
                  <a:pt x="13078" y="3163"/>
                </a:cubicBezTo>
                <a:cubicBezTo>
                  <a:pt x="13114" y="3134"/>
                  <a:pt x="13147" y="3104"/>
                  <a:pt x="13179" y="3104"/>
                </a:cubicBezTo>
                <a:cubicBezTo>
                  <a:pt x="13209" y="3104"/>
                  <a:pt x="13237" y="3131"/>
                  <a:pt x="13266" y="3211"/>
                </a:cubicBezTo>
                <a:cubicBezTo>
                  <a:pt x="13274" y="3215"/>
                  <a:pt x="13281" y="3217"/>
                  <a:pt x="13289" y="3217"/>
                </a:cubicBezTo>
                <a:cubicBezTo>
                  <a:pt x="13330" y="3217"/>
                  <a:pt x="13361" y="3160"/>
                  <a:pt x="13389" y="3159"/>
                </a:cubicBezTo>
                <a:cubicBezTo>
                  <a:pt x="13446" y="3131"/>
                  <a:pt x="13478" y="3121"/>
                  <a:pt x="13496" y="3121"/>
                </a:cubicBezTo>
                <a:cubicBezTo>
                  <a:pt x="13519" y="3121"/>
                  <a:pt x="13520" y="3137"/>
                  <a:pt x="13520" y="3155"/>
                </a:cubicBezTo>
                <a:lnTo>
                  <a:pt x="13520" y="3155"/>
                </a:lnTo>
                <a:cubicBezTo>
                  <a:pt x="13520" y="3155"/>
                  <a:pt x="13520" y="3155"/>
                  <a:pt x="13520" y="3155"/>
                </a:cubicBezTo>
                <a:cubicBezTo>
                  <a:pt x="13518" y="3155"/>
                  <a:pt x="13494" y="3195"/>
                  <a:pt x="13468" y="3225"/>
                </a:cubicBezTo>
                <a:cubicBezTo>
                  <a:pt x="13476" y="3225"/>
                  <a:pt x="13483" y="3225"/>
                  <a:pt x="13490" y="3225"/>
                </a:cubicBezTo>
                <a:cubicBezTo>
                  <a:pt x="13513" y="3225"/>
                  <a:pt x="13536" y="3226"/>
                  <a:pt x="13559" y="3229"/>
                </a:cubicBezTo>
                <a:cubicBezTo>
                  <a:pt x="13587" y="3251"/>
                  <a:pt x="13619" y="3258"/>
                  <a:pt x="13656" y="3258"/>
                </a:cubicBezTo>
                <a:cubicBezTo>
                  <a:pt x="13752" y="3258"/>
                  <a:pt x="13881" y="3206"/>
                  <a:pt x="14059" y="3206"/>
                </a:cubicBezTo>
                <a:cubicBezTo>
                  <a:pt x="14069" y="3206"/>
                  <a:pt x="14079" y="3206"/>
                  <a:pt x="14089" y="3206"/>
                </a:cubicBezTo>
                <a:cubicBezTo>
                  <a:pt x="14184" y="3192"/>
                  <a:pt x="14268" y="3161"/>
                  <a:pt x="14343" y="3161"/>
                </a:cubicBezTo>
                <a:cubicBezTo>
                  <a:pt x="14382" y="3161"/>
                  <a:pt x="14419" y="3170"/>
                  <a:pt x="14454" y="3194"/>
                </a:cubicBezTo>
                <a:cubicBezTo>
                  <a:pt x="14503" y="3132"/>
                  <a:pt x="14548" y="3108"/>
                  <a:pt x="14590" y="3108"/>
                </a:cubicBezTo>
                <a:cubicBezTo>
                  <a:pt x="14629" y="3108"/>
                  <a:pt x="14666" y="3130"/>
                  <a:pt x="14700" y="3163"/>
                </a:cubicBezTo>
                <a:cubicBezTo>
                  <a:pt x="14810" y="3152"/>
                  <a:pt x="14884" y="3134"/>
                  <a:pt x="14955" y="3134"/>
                </a:cubicBezTo>
                <a:cubicBezTo>
                  <a:pt x="14969" y="3134"/>
                  <a:pt x="14982" y="3135"/>
                  <a:pt x="14996" y="3136"/>
                </a:cubicBezTo>
                <a:cubicBezTo>
                  <a:pt x="15031" y="3076"/>
                  <a:pt x="15068" y="3055"/>
                  <a:pt x="15111" y="3055"/>
                </a:cubicBezTo>
                <a:cubicBezTo>
                  <a:pt x="15163" y="3055"/>
                  <a:pt x="15224" y="3086"/>
                  <a:pt x="15302" y="3120"/>
                </a:cubicBezTo>
                <a:cubicBezTo>
                  <a:pt x="15307" y="3115"/>
                  <a:pt x="15313" y="3113"/>
                  <a:pt x="15319" y="3113"/>
                </a:cubicBezTo>
                <a:cubicBezTo>
                  <a:pt x="15350" y="3113"/>
                  <a:pt x="15387" y="3167"/>
                  <a:pt x="15424" y="3167"/>
                </a:cubicBezTo>
                <a:cubicBezTo>
                  <a:pt x="15431" y="3167"/>
                  <a:pt x="15437" y="3165"/>
                  <a:pt x="15444" y="3160"/>
                </a:cubicBezTo>
                <a:cubicBezTo>
                  <a:pt x="15462" y="3184"/>
                  <a:pt x="15481" y="3193"/>
                  <a:pt x="15499" y="3193"/>
                </a:cubicBezTo>
                <a:cubicBezTo>
                  <a:pt x="15538" y="3193"/>
                  <a:pt x="15579" y="3152"/>
                  <a:pt x="15622" y="3110"/>
                </a:cubicBezTo>
                <a:cubicBezTo>
                  <a:pt x="15657" y="3106"/>
                  <a:pt x="15687" y="3103"/>
                  <a:pt x="15714" y="3101"/>
                </a:cubicBezTo>
                <a:lnTo>
                  <a:pt x="15714" y="3101"/>
                </a:lnTo>
                <a:cubicBezTo>
                  <a:pt x="15712" y="3106"/>
                  <a:pt x="15727" y="3130"/>
                  <a:pt x="15773" y="3167"/>
                </a:cubicBezTo>
                <a:cubicBezTo>
                  <a:pt x="15788" y="3201"/>
                  <a:pt x="15806" y="3213"/>
                  <a:pt x="15825" y="3213"/>
                </a:cubicBezTo>
                <a:cubicBezTo>
                  <a:pt x="15867" y="3213"/>
                  <a:pt x="15919" y="3160"/>
                  <a:pt x="15990" y="3141"/>
                </a:cubicBezTo>
                <a:cubicBezTo>
                  <a:pt x="16001" y="3132"/>
                  <a:pt x="16012" y="3129"/>
                  <a:pt x="16024" y="3129"/>
                </a:cubicBezTo>
                <a:cubicBezTo>
                  <a:pt x="16049" y="3129"/>
                  <a:pt x="16076" y="3142"/>
                  <a:pt x="16104" y="3142"/>
                </a:cubicBezTo>
                <a:cubicBezTo>
                  <a:pt x="16128" y="3142"/>
                  <a:pt x="16152" y="3133"/>
                  <a:pt x="16177" y="3099"/>
                </a:cubicBezTo>
                <a:cubicBezTo>
                  <a:pt x="16183" y="3100"/>
                  <a:pt x="16189" y="3100"/>
                  <a:pt x="16195" y="3100"/>
                </a:cubicBezTo>
                <a:cubicBezTo>
                  <a:pt x="16250" y="3100"/>
                  <a:pt x="16309" y="3082"/>
                  <a:pt x="16375" y="3082"/>
                </a:cubicBezTo>
                <a:cubicBezTo>
                  <a:pt x="16393" y="3082"/>
                  <a:pt x="16411" y="3083"/>
                  <a:pt x="16430" y="3087"/>
                </a:cubicBezTo>
                <a:cubicBezTo>
                  <a:pt x="16559" y="3087"/>
                  <a:pt x="16677" y="3094"/>
                  <a:pt x="16784" y="3094"/>
                </a:cubicBezTo>
                <a:cubicBezTo>
                  <a:pt x="16892" y="3094"/>
                  <a:pt x="16990" y="3089"/>
                  <a:pt x="17079" y="3063"/>
                </a:cubicBezTo>
                <a:cubicBezTo>
                  <a:pt x="17132" y="3031"/>
                  <a:pt x="17183" y="3022"/>
                  <a:pt x="17231" y="3022"/>
                </a:cubicBezTo>
                <a:cubicBezTo>
                  <a:pt x="17310" y="3022"/>
                  <a:pt x="17382" y="3048"/>
                  <a:pt x="17447" y="3048"/>
                </a:cubicBezTo>
                <a:cubicBezTo>
                  <a:pt x="17472" y="3048"/>
                  <a:pt x="17497" y="3044"/>
                  <a:pt x="17520" y="3032"/>
                </a:cubicBezTo>
                <a:cubicBezTo>
                  <a:pt x="17630" y="2997"/>
                  <a:pt x="17522" y="2861"/>
                  <a:pt x="17572" y="2861"/>
                </a:cubicBezTo>
                <a:cubicBezTo>
                  <a:pt x="17575" y="2861"/>
                  <a:pt x="17579" y="2862"/>
                  <a:pt x="17583" y="2863"/>
                </a:cubicBezTo>
                <a:cubicBezTo>
                  <a:pt x="17660" y="2903"/>
                  <a:pt x="17714" y="2873"/>
                  <a:pt x="17761" y="2901"/>
                </a:cubicBezTo>
                <a:cubicBezTo>
                  <a:pt x="17816" y="2891"/>
                  <a:pt x="17857" y="2867"/>
                  <a:pt x="17898" y="2867"/>
                </a:cubicBezTo>
                <a:cubicBezTo>
                  <a:pt x="17927" y="2867"/>
                  <a:pt x="17956" y="2878"/>
                  <a:pt x="17990" y="2914"/>
                </a:cubicBezTo>
                <a:cubicBezTo>
                  <a:pt x="18017" y="2877"/>
                  <a:pt x="18049" y="2866"/>
                  <a:pt x="18083" y="2866"/>
                </a:cubicBezTo>
                <a:cubicBezTo>
                  <a:pt x="18121" y="2866"/>
                  <a:pt x="18163" y="2880"/>
                  <a:pt x="18205" y="2886"/>
                </a:cubicBezTo>
                <a:cubicBezTo>
                  <a:pt x="18206" y="2886"/>
                  <a:pt x="18206" y="2886"/>
                  <a:pt x="18207" y="2886"/>
                </a:cubicBezTo>
                <a:cubicBezTo>
                  <a:pt x="18281" y="2886"/>
                  <a:pt x="18283" y="2688"/>
                  <a:pt x="18351" y="2688"/>
                </a:cubicBezTo>
                <a:cubicBezTo>
                  <a:pt x="18354" y="2688"/>
                  <a:pt x="18357" y="2689"/>
                  <a:pt x="18361" y="2690"/>
                </a:cubicBezTo>
                <a:cubicBezTo>
                  <a:pt x="18466" y="2685"/>
                  <a:pt x="18554" y="2648"/>
                  <a:pt x="18600" y="2648"/>
                </a:cubicBezTo>
                <a:cubicBezTo>
                  <a:pt x="18620" y="2648"/>
                  <a:pt x="18632" y="2656"/>
                  <a:pt x="18633" y="2676"/>
                </a:cubicBezTo>
                <a:cubicBezTo>
                  <a:pt x="18633" y="2668"/>
                  <a:pt x="18634" y="2664"/>
                  <a:pt x="18636" y="2664"/>
                </a:cubicBezTo>
                <a:cubicBezTo>
                  <a:pt x="18645" y="2664"/>
                  <a:pt x="18676" y="2721"/>
                  <a:pt x="18715" y="2721"/>
                </a:cubicBezTo>
                <a:cubicBezTo>
                  <a:pt x="18725" y="2721"/>
                  <a:pt x="18736" y="2717"/>
                  <a:pt x="18747" y="2708"/>
                </a:cubicBezTo>
                <a:cubicBezTo>
                  <a:pt x="18816" y="2710"/>
                  <a:pt x="18906" y="2704"/>
                  <a:pt x="19001" y="2743"/>
                </a:cubicBezTo>
                <a:cubicBezTo>
                  <a:pt x="19072" y="2764"/>
                  <a:pt x="19146" y="2835"/>
                  <a:pt x="19207" y="2835"/>
                </a:cubicBezTo>
                <a:cubicBezTo>
                  <a:pt x="19224" y="2835"/>
                  <a:pt x="19239" y="2829"/>
                  <a:pt x="19254" y="2816"/>
                </a:cubicBezTo>
                <a:cubicBezTo>
                  <a:pt x="19261" y="2814"/>
                  <a:pt x="19267" y="2813"/>
                  <a:pt x="19274" y="2813"/>
                </a:cubicBezTo>
                <a:cubicBezTo>
                  <a:pt x="19319" y="2813"/>
                  <a:pt x="19353" y="2860"/>
                  <a:pt x="19364" y="2860"/>
                </a:cubicBezTo>
                <a:cubicBezTo>
                  <a:pt x="19367" y="2860"/>
                  <a:pt x="19369" y="2856"/>
                  <a:pt x="19368" y="2847"/>
                </a:cubicBezTo>
                <a:cubicBezTo>
                  <a:pt x="19365" y="2770"/>
                  <a:pt x="19293" y="2767"/>
                  <a:pt x="19232" y="2767"/>
                </a:cubicBezTo>
                <a:cubicBezTo>
                  <a:pt x="19228" y="2767"/>
                  <a:pt x="19224" y="2767"/>
                  <a:pt x="19221" y="2767"/>
                </a:cubicBezTo>
                <a:cubicBezTo>
                  <a:pt x="19209" y="2726"/>
                  <a:pt x="19198" y="2714"/>
                  <a:pt x="19189" y="2714"/>
                </a:cubicBezTo>
                <a:cubicBezTo>
                  <a:pt x="19175" y="2714"/>
                  <a:pt x="19165" y="2744"/>
                  <a:pt x="19157" y="2744"/>
                </a:cubicBezTo>
                <a:cubicBezTo>
                  <a:pt x="19155" y="2744"/>
                  <a:pt x="19153" y="2741"/>
                  <a:pt x="19151" y="2734"/>
                </a:cubicBezTo>
                <a:cubicBezTo>
                  <a:pt x="19151" y="2736"/>
                  <a:pt x="19151" y="2737"/>
                  <a:pt x="19150" y="2737"/>
                </a:cubicBezTo>
                <a:cubicBezTo>
                  <a:pt x="19149" y="2737"/>
                  <a:pt x="19141" y="2676"/>
                  <a:pt x="19180" y="2659"/>
                </a:cubicBezTo>
                <a:cubicBezTo>
                  <a:pt x="19183" y="2658"/>
                  <a:pt x="19187" y="2658"/>
                  <a:pt x="19191" y="2658"/>
                </a:cubicBezTo>
                <a:cubicBezTo>
                  <a:pt x="19208" y="2658"/>
                  <a:pt x="19230" y="2665"/>
                  <a:pt x="19259" y="2665"/>
                </a:cubicBezTo>
                <a:cubicBezTo>
                  <a:pt x="19293" y="2665"/>
                  <a:pt x="19336" y="2655"/>
                  <a:pt x="19387" y="2612"/>
                </a:cubicBezTo>
                <a:cubicBezTo>
                  <a:pt x="19396" y="2614"/>
                  <a:pt x="19405" y="2615"/>
                  <a:pt x="19415" y="2615"/>
                </a:cubicBezTo>
                <a:cubicBezTo>
                  <a:pt x="19462" y="2615"/>
                  <a:pt x="19516" y="2590"/>
                  <a:pt x="19578" y="2583"/>
                </a:cubicBezTo>
                <a:cubicBezTo>
                  <a:pt x="19600" y="2600"/>
                  <a:pt x="19623" y="2605"/>
                  <a:pt x="19647" y="2605"/>
                </a:cubicBezTo>
                <a:cubicBezTo>
                  <a:pt x="19687" y="2605"/>
                  <a:pt x="19731" y="2589"/>
                  <a:pt x="19778" y="2589"/>
                </a:cubicBezTo>
                <a:cubicBezTo>
                  <a:pt x="19799" y="2589"/>
                  <a:pt x="19821" y="2592"/>
                  <a:pt x="19843" y="2601"/>
                </a:cubicBezTo>
                <a:cubicBezTo>
                  <a:pt x="19918" y="2666"/>
                  <a:pt x="19983" y="2676"/>
                  <a:pt x="20042" y="2676"/>
                </a:cubicBezTo>
                <a:cubicBezTo>
                  <a:pt x="20066" y="2676"/>
                  <a:pt x="20089" y="2674"/>
                  <a:pt x="20111" y="2674"/>
                </a:cubicBezTo>
                <a:cubicBezTo>
                  <a:pt x="20113" y="2674"/>
                  <a:pt x="20115" y="2674"/>
                  <a:pt x="20117" y="2674"/>
                </a:cubicBezTo>
                <a:cubicBezTo>
                  <a:pt x="20184" y="2674"/>
                  <a:pt x="20250" y="2654"/>
                  <a:pt x="20305" y="2615"/>
                </a:cubicBezTo>
                <a:cubicBezTo>
                  <a:pt x="20313" y="2615"/>
                  <a:pt x="20321" y="2615"/>
                  <a:pt x="20329" y="2615"/>
                </a:cubicBezTo>
                <a:cubicBezTo>
                  <a:pt x="20360" y="2615"/>
                  <a:pt x="20388" y="2614"/>
                  <a:pt x="20413" y="2614"/>
                </a:cubicBezTo>
                <a:cubicBezTo>
                  <a:pt x="20465" y="2614"/>
                  <a:pt x="20505" y="2619"/>
                  <a:pt x="20538" y="2652"/>
                </a:cubicBezTo>
                <a:cubicBezTo>
                  <a:pt x="20574" y="2694"/>
                  <a:pt x="20598" y="2708"/>
                  <a:pt x="20616" y="2708"/>
                </a:cubicBezTo>
                <a:cubicBezTo>
                  <a:pt x="20650" y="2708"/>
                  <a:pt x="20661" y="2658"/>
                  <a:pt x="20690" y="2654"/>
                </a:cubicBezTo>
                <a:cubicBezTo>
                  <a:pt x="20703" y="2685"/>
                  <a:pt x="20717" y="2696"/>
                  <a:pt x="20735" y="2696"/>
                </a:cubicBezTo>
                <a:cubicBezTo>
                  <a:pt x="20753" y="2696"/>
                  <a:pt x="20775" y="2685"/>
                  <a:pt x="20802" y="2668"/>
                </a:cubicBezTo>
                <a:cubicBezTo>
                  <a:pt x="20863" y="2772"/>
                  <a:pt x="20945" y="2789"/>
                  <a:pt x="21067" y="2804"/>
                </a:cubicBezTo>
                <a:cubicBezTo>
                  <a:pt x="21185" y="2768"/>
                  <a:pt x="21353" y="2382"/>
                  <a:pt x="21451" y="2382"/>
                </a:cubicBezTo>
                <a:cubicBezTo>
                  <a:pt x="21452" y="2382"/>
                  <a:pt x="21453" y="2382"/>
                  <a:pt x="21454" y="2382"/>
                </a:cubicBezTo>
                <a:cubicBezTo>
                  <a:pt x="21461" y="2383"/>
                  <a:pt x="21469" y="2383"/>
                  <a:pt x="21476" y="2383"/>
                </a:cubicBezTo>
                <a:cubicBezTo>
                  <a:pt x="21556" y="2383"/>
                  <a:pt x="21626" y="2331"/>
                  <a:pt x="21691" y="2331"/>
                </a:cubicBezTo>
                <a:cubicBezTo>
                  <a:pt x="21697" y="2331"/>
                  <a:pt x="21704" y="2331"/>
                  <a:pt x="21710" y="2332"/>
                </a:cubicBezTo>
                <a:cubicBezTo>
                  <a:pt x="21715" y="2332"/>
                  <a:pt x="21720" y="2332"/>
                  <a:pt x="21725" y="2332"/>
                </a:cubicBezTo>
                <a:cubicBezTo>
                  <a:pt x="21870" y="2332"/>
                  <a:pt x="21984" y="2367"/>
                  <a:pt x="22085" y="2459"/>
                </a:cubicBezTo>
                <a:cubicBezTo>
                  <a:pt x="22182" y="2417"/>
                  <a:pt x="22264" y="2458"/>
                  <a:pt x="22343" y="2417"/>
                </a:cubicBezTo>
                <a:cubicBezTo>
                  <a:pt x="22389" y="2358"/>
                  <a:pt x="22398" y="2344"/>
                  <a:pt x="22388" y="2344"/>
                </a:cubicBezTo>
                <a:cubicBezTo>
                  <a:pt x="22379" y="2344"/>
                  <a:pt x="22356" y="2355"/>
                  <a:pt x="22331" y="2355"/>
                </a:cubicBezTo>
                <a:cubicBezTo>
                  <a:pt x="22313" y="2355"/>
                  <a:pt x="22295" y="2350"/>
                  <a:pt x="22280" y="2333"/>
                </a:cubicBezTo>
                <a:cubicBezTo>
                  <a:pt x="22271" y="2353"/>
                  <a:pt x="22264" y="2360"/>
                  <a:pt x="22258" y="2360"/>
                </a:cubicBezTo>
                <a:cubicBezTo>
                  <a:pt x="22246" y="2360"/>
                  <a:pt x="22245" y="2321"/>
                  <a:pt x="22271" y="2314"/>
                </a:cubicBezTo>
                <a:cubicBezTo>
                  <a:pt x="22277" y="2311"/>
                  <a:pt x="22285" y="2310"/>
                  <a:pt x="22294" y="2310"/>
                </a:cubicBezTo>
                <a:cubicBezTo>
                  <a:pt x="22341" y="2310"/>
                  <a:pt x="22431" y="2344"/>
                  <a:pt x="22584" y="2364"/>
                </a:cubicBezTo>
                <a:cubicBezTo>
                  <a:pt x="22735" y="2360"/>
                  <a:pt x="22807" y="2233"/>
                  <a:pt x="22845" y="2233"/>
                </a:cubicBezTo>
                <a:cubicBezTo>
                  <a:pt x="22852" y="2233"/>
                  <a:pt x="22858" y="2238"/>
                  <a:pt x="22864" y="2251"/>
                </a:cubicBezTo>
                <a:cubicBezTo>
                  <a:pt x="22879" y="2258"/>
                  <a:pt x="22879" y="2277"/>
                  <a:pt x="22874" y="2293"/>
                </a:cubicBezTo>
                <a:cubicBezTo>
                  <a:pt x="22879" y="2299"/>
                  <a:pt x="22884" y="2305"/>
                  <a:pt x="22889" y="2313"/>
                </a:cubicBezTo>
                <a:cubicBezTo>
                  <a:pt x="22919" y="2360"/>
                  <a:pt x="22963" y="2386"/>
                  <a:pt x="23028" y="2386"/>
                </a:cubicBezTo>
                <a:cubicBezTo>
                  <a:pt x="23096" y="2386"/>
                  <a:pt x="23188" y="2357"/>
                  <a:pt x="23309" y="2290"/>
                </a:cubicBezTo>
                <a:cubicBezTo>
                  <a:pt x="23351" y="2303"/>
                  <a:pt x="23389" y="2307"/>
                  <a:pt x="23424" y="2307"/>
                </a:cubicBezTo>
                <a:cubicBezTo>
                  <a:pt x="23492" y="2307"/>
                  <a:pt x="23548" y="2290"/>
                  <a:pt x="23595" y="2279"/>
                </a:cubicBezTo>
                <a:cubicBezTo>
                  <a:pt x="23619" y="2311"/>
                  <a:pt x="23640" y="2324"/>
                  <a:pt x="23658" y="2324"/>
                </a:cubicBezTo>
                <a:cubicBezTo>
                  <a:pt x="23700" y="2324"/>
                  <a:pt x="23729" y="2260"/>
                  <a:pt x="23753" y="2219"/>
                </a:cubicBezTo>
                <a:cubicBezTo>
                  <a:pt x="23754" y="2219"/>
                  <a:pt x="23755" y="2219"/>
                  <a:pt x="23757" y="2219"/>
                </a:cubicBezTo>
                <a:cubicBezTo>
                  <a:pt x="23811" y="2219"/>
                  <a:pt x="23834" y="2262"/>
                  <a:pt x="23846" y="2262"/>
                </a:cubicBezTo>
                <a:cubicBezTo>
                  <a:pt x="23849" y="2262"/>
                  <a:pt x="23851" y="2258"/>
                  <a:pt x="23853" y="2248"/>
                </a:cubicBezTo>
                <a:cubicBezTo>
                  <a:pt x="23855" y="2250"/>
                  <a:pt x="23857" y="2251"/>
                  <a:pt x="23859" y="2251"/>
                </a:cubicBezTo>
                <a:cubicBezTo>
                  <a:pt x="23867" y="2251"/>
                  <a:pt x="23878" y="2235"/>
                  <a:pt x="23921" y="2224"/>
                </a:cubicBezTo>
                <a:cubicBezTo>
                  <a:pt x="23927" y="2232"/>
                  <a:pt x="23934" y="2235"/>
                  <a:pt x="23941" y="2235"/>
                </a:cubicBezTo>
                <a:cubicBezTo>
                  <a:pt x="23966" y="2235"/>
                  <a:pt x="23997" y="2192"/>
                  <a:pt x="24039" y="2148"/>
                </a:cubicBezTo>
                <a:cubicBezTo>
                  <a:pt x="24049" y="2131"/>
                  <a:pt x="24060" y="2124"/>
                  <a:pt x="24072" y="2124"/>
                </a:cubicBezTo>
                <a:cubicBezTo>
                  <a:pt x="24112" y="2124"/>
                  <a:pt x="24163" y="2196"/>
                  <a:pt x="24220" y="2196"/>
                </a:cubicBezTo>
                <a:cubicBezTo>
                  <a:pt x="24238" y="2196"/>
                  <a:pt x="24256" y="2189"/>
                  <a:pt x="24275" y="2171"/>
                </a:cubicBezTo>
                <a:cubicBezTo>
                  <a:pt x="24332" y="2125"/>
                  <a:pt x="24388" y="2117"/>
                  <a:pt x="24441" y="2117"/>
                </a:cubicBezTo>
                <a:cubicBezTo>
                  <a:pt x="24475" y="2117"/>
                  <a:pt x="24509" y="2120"/>
                  <a:pt x="24541" y="2120"/>
                </a:cubicBezTo>
                <a:cubicBezTo>
                  <a:pt x="24570" y="2120"/>
                  <a:pt x="24599" y="2117"/>
                  <a:pt x="24626" y="2104"/>
                </a:cubicBezTo>
                <a:cubicBezTo>
                  <a:pt x="24661" y="2027"/>
                  <a:pt x="24697" y="2003"/>
                  <a:pt x="24732" y="2003"/>
                </a:cubicBezTo>
                <a:cubicBezTo>
                  <a:pt x="24788" y="2003"/>
                  <a:pt x="24843" y="2067"/>
                  <a:pt x="24890" y="2069"/>
                </a:cubicBezTo>
                <a:cubicBezTo>
                  <a:pt x="24899" y="2072"/>
                  <a:pt x="24908" y="2074"/>
                  <a:pt x="24918" y="2074"/>
                </a:cubicBezTo>
                <a:cubicBezTo>
                  <a:pt x="25062" y="2074"/>
                  <a:pt x="25294" y="1693"/>
                  <a:pt x="25403" y="1693"/>
                </a:cubicBezTo>
                <a:cubicBezTo>
                  <a:pt x="25415" y="1693"/>
                  <a:pt x="25425" y="1698"/>
                  <a:pt x="25434" y="1707"/>
                </a:cubicBezTo>
                <a:cubicBezTo>
                  <a:pt x="25459" y="1699"/>
                  <a:pt x="25487" y="1695"/>
                  <a:pt x="25514" y="1695"/>
                </a:cubicBezTo>
                <a:cubicBezTo>
                  <a:pt x="25546" y="1700"/>
                  <a:pt x="25578" y="1702"/>
                  <a:pt x="25611" y="1702"/>
                </a:cubicBezTo>
                <a:cubicBezTo>
                  <a:pt x="25625" y="1702"/>
                  <a:pt x="25639" y="1702"/>
                  <a:pt x="25653" y="1701"/>
                </a:cubicBezTo>
                <a:lnTo>
                  <a:pt x="25676" y="1701"/>
                </a:lnTo>
                <a:cubicBezTo>
                  <a:pt x="25686" y="1691"/>
                  <a:pt x="25694" y="1687"/>
                  <a:pt x="25699" y="1687"/>
                </a:cubicBezTo>
                <a:cubicBezTo>
                  <a:pt x="25706" y="1687"/>
                  <a:pt x="25709" y="1693"/>
                  <a:pt x="25709" y="1701"/>
                </a:cubicBezTo>
                <a:cubicBezTo>
                  <a:pt x="25770" y="1696"/>
                  <a:pt x="25837" y="1688"/>
                  <a:pt x="25919" y="1677"/>
                </a:cubicBezTo>
                <a:cubicBezTo>
                  <a:pt x="26077" y="1619"/>
                  <a:pt x="26206" y="1574"/>
                  <a:pt x="26311" y="1574"/>
                </a:cubicBezTo>
                <a:cubicBezTo>
                  <a:pt x="26337" y="1574"/>
                  <a:pt x="26362" y="1577"/>
                  <a:pt x="26386" y="1583"/>
                </a:cubicBezTo>
                <a:cubicBezTo>
                  <a:pt x="26415" y="1622"/>
                  <a:pt x="26441" y="1636"/>
                  <a:pt x="26465" y="1636"/>
                </a:cubicBezTo>
                <a:cubicBezTo>
                  <a:pt x="26518" y="1636"/>
                  <a:pt x="26559" y="1567"/>
                  <a:pt x="26596" y="1567"/>
                </a:cubicBezTo>
                <a:cubicBezTo>
                  <a:pt x="26613" y="1567"/>
                  <a:pt x="26628" y="1581"/>
                  <a:pt x="26644" y="1620"/>
                </a:cubicBezTo>
                <a:cubicBezTo>
                  <a:pt x="26733" y="1667"/>
                  <a:pt x="26772" y="1685"/>
                  <a:pt x="26804" y="1685"/>
                </a:cubicBezTo>
                <a:cubicBezTo>
                  <a:pt x="26815" y="1685"/>
                  <a:pt x="26825" y="1683"/>
                  <a:pt x="26836" y="1679"/>
                </a:cubicBezTo>
                <a:cubicBezTo>
                  <a:pt x="26843" y="1659"/>
                  <a:pt x="26852" y="1653"/>
                  <a:pt x="26863" y="1653"/>
                </a:cubicBezTo>
                <a:cubicBezTo>
                  <a:pt x="26878" y="1653"/>
                  <a:pt x="26896" y="1664"/>
                  <a:pt x="26918" y="1664"/>
                </a:cubicBezTo>
                <a:cubicBezTo>
                  <a:pt x="26922" y="1664"/>
                  <a:pt x="26925" y="1664"/>
                  <a:pt x="26929" y="1663"/>
                </a:cubicBezTo>
                <a:cubicBezTo>
                  <a:pt x="26941" y="1673"/>
                  <a:pt x="26954" y="1677"/>
                  <a:pt x="26967" y="1677"/>
                </a:cubicBezTo>
                <a:cubicBezTo>
                  <a:pt x="27008" y="1677"/>
                  <a:pt x="27060" y="1643"/>
                  <a:pt x="27130" y="1629"/>
                </a:cubicBezTo>
                <a:cubicBezTo>
                  <a:pt x="27148" y="1660"/>
                  <a:pt x="27166" y="1672"/>
                  <a:pt x="27182" y="1672"/>
                </a:cubicBezTo>
                <a:cubicBezTo>
                  <a:pt x="27232" y="1672"/>
                  <a:pt x="27272" y="1552"/>
                  <a:pt x="27312" y="1515"/>
                </a:cubicBezTo>
                <a:cubicBezTo>
                  <a:pt x="27331" y="1474"/>
                  <a:pt x="27351" y="1457"/>
                  <a:pt x="27370" y="1457"/>
                </a:cubicBezTo>
                <a:cubicBezTo>
                  <a:pt x="27376" y="1457"/>
                  <a:pt x="27381" y="1458"/>
                  <a:pt x="27386" y="1461"/>
                </a:cubicBezTo>
                <a:cubicBezTo>
                  <a:pt x="27390" y="1448"/>
                  <a:pt x="27395" y="1443"/>
                  <a:pt x="27400" y="1443"/>
                </a:cubicBezTo>
                <a:cubicBezTo>
                  <a:pt x="27417" y="1443"/>
                  <a:pt x="27437" y="1506"/>
                  <a:pt x="27454" y="1553"/>
                </a:cubicBezTo>
                <a:cubicBezTo>
                  <a:pt x="27459" y="1545"/>
                  <a:pt x="27464" y="1543"/>
                  <a:pt x="27469" y="1543"/>
                </a:cubicBezTo>
                <a:cubicBezTo>
                  <a:pt x="27474" y="1543"/>
                  <a:pt x="27480" y="1546"/>
                  <a:pt x="27485" y="1546"/>
                </a:cubicBezTo>
                <a:cubicBezTo>
                  <a:pt x="27493" y="1546"/>
                  <a:pt x="27501" y="1539"/>
                  <a:pt x="27506" y="1508"/>
                </a:cubicBezTo>
                <a:cubicBezTo>
                  <a:pt x="27509" y="1500"/>
                  <a:pt x="27512" y="1496"/>
                  <a:pt x="27514" y="1496"/>
                </a:cubicBezTo>
                <a:cubicBezTo>
                  <a:pt x="27528" y="1496"/>
                  <a:pt x="27545" y="1584"/>
                  <a:pt x="27557" y="1608"/>
                </a:cubicBezTo>
                <a:cubicBezTo>
                  <a:pt x="27562" y="1615"/>
                  <a:pt x="27566" y="1618"/>
                  <a:pt x="27570" y="1618"/>
                </a:cubicBezTo>
                <a:cubicBezTo>
                  <a:pt x="27592" y="1618"/>
                  <a:pt x="27606" y="1528"/>
                  <a:pt x="27621" y="1522"/>
                </a:cubicBezTo>
                <a:cubicBezTo>
                  <a:pt x="27626" y="1524"/>
                  <a:pt x="27630" y="1525"/>
                  <a:pt x="27634" y="1525"/>
                </a:cubicBezTo>
                <a:cubicBezTo>
                  <a:pt x="27660" y="1525"/>
                  <a:pt x="27673" y="1483"/>
                  <a:pt x="27678" y="1435"/>
                </a:cubicBezTo>
                <a:cubicBezTo>
                  <a:pt x="27681" y="1452"/>
                  <a:pt x="27683" y="1458"/>
                  <a:pt x="27685" y="1458"/>
                </a:cubicBezTo>
                <a:cubicBezTo>
                  <a:pt x="27687" y="1458"/>
                  <a:pt x="27687" y="1444"/>
                  <a:pt x="27688" y="1444"/>
                </a:cubicBezTo>
                <a:cubicBezTo>
                  <a:pt x="27688" y="1444"/>
                  <a:pt x="27689" y="1457"/>
                  <a:pt x="27691" y="1506"/>
                </a:cubicBezTo>
                <a:cubicBezTo>
                  <a:pt x="27692" y="1476"/>
                  <a:pt x="27705" y="1445"/>
                  <a:pt x="27727" y="1424"/>
                </a:cubicBezTo>
                <a:cubicBezTo>
                  <a:pt x="27743" y="1423"/>
                  <a:pt x="27760" y="1335"/>
                  <a:pt x="27785" y="1335"/>
                </a:cubicBezTo>
                <a:cubicBezTo>
                  <a:pt x="27801" y="1335"/>
                  <a:pt x="27821" y="1371"/>
                  <a:pt x="27846" y="1491"/>
                </a:cubicBezTo>
                <a:cubicBezTo>
                  <a:pt x="27857" y="1471"/>
                  <a:pt x="27870" y="1464"/>
                  <a:pt x="27883" y="1464"/>
                </a:cubicBezTo>
                <a:cubicBezTo>
                  <a:pt x="27911" y="1464"/>
                  <a:pt x="27943" y="1494"/>
                  <a:pt x="27977" y="1494"/>
                </a:cubicBezTo>
                <a:cubicBezTo>
                  <a:pt x="27995" y="1494"/>
                  <a:pt x="28014" y="1485"/>
                  <a:pt x="28033" y="1457"/>
                </a:cubicBezTo>
                <a:cubicBezTo>
                  <a:pt x="28046" y="1390"/>
                  <a:pt x="28061" y="1371"/>
                  <a:pt x="28078" y="1371"/>
                </a:cubicBezTo>
                <a:cubicBezTo>
                  <a:pt x="28098" y="1371"/>
                  <a:pt x="28121" y="1398"/>
                  <a:pt x="28142" y="1398"/>
                </a:cubicBezTo>
                <a:cubicBezTo>
                  <a:pt x="28145" y="1398"/>
                  <a:pt x="28147" y="1398"/>
                  <a:pt x="28149" y="1397"/>
                </a:cubicBezTo>
                <a:cubicBezTo>
                  <a:pt x="28167" y="1470"/>
                  <a:pt x="28184" y="1491"/>
                  <a:pt x="28199" y="1491"/>
                </a:cubicBezTo>
                <a:cubicBezTo>
                  <a:pt x="28221" y="1491"/>
                  <a:pt x="28242" y="1449"/>
                  <a:pt x="28266" y="1449"/>
                </a:cubicBezTo>
                <a:cubicBezTo>
                  <a:pt x="28273" y="1449"/>
                  <a:pt x="28281" y="1454"/>
                  <a:pt x="28289" y="1464"/>
                </a:cubicBezTo>
                <a:cubicBezTo>
                  <a:pt x="28325" y="1475"/>
                  <a:pt x="28366" y="1571"/>
                  <a:pt x="28404" y="1571"/>
                </a:cubicBezTo>
                <a:cubicBezTo>
                  <a:pt x="28417" y="1571"/>
                  <a:pt x="28430" y="1559"/>
                  <a:pt x="28443" y="1528"/>
                </a:cubicBezTo>
                <a:cubicBezTo>
                  <a:pt x="28450" y="1537"/>
                  <a:pt x="28457" y="1541"/>
                  <a:pt x="28464" y="1541"/>
                </a:cubicBezTo>
                <a:cubicBezTo>
                  <a:pt x="28500" y="1541"/>
                  <a:pt x="28533" y="1438"/>
                  <a:pt x="28572" y="1438"/>
                </a:cubicBezTo>
                <a:cubicBezTo>
                  <a:pt x="28583" y="1438"/>
                  <a:pt x="28595" y="1446"/>
                  <a:pt x="28607" y="1468"/>
                </a:cubicBezTo>
                <a:cubicBezTo>
                  <a:pt x="28613" y="1315"/>
                  <a:pt x="28624" y="1270"/>
                  <a:pt x="28638" y="1270"/>
                </a:cubicBezTo>
                <a:cubicBezTo>
                  <a:pt x="28654" y="1270"/>
                  <a:pt x="28673" y="1339"/>
                  <a:pt x="28691" y="1359"/>
                </a:cubicBezTo>
                <a:cubicBezTo>
                  <a:pt x="28699" y="1384"/>
                  <a:pt x="28707" y="1392"/>
                  <a:pt x="28714" y="1392"/>
                </a:cubicBezTo>
                <a:cubicBezTo>
                  <a:pt x="28729" y="1392"/>
                  <a:pt x="28743" y="1350"/>
                  <a:pt x="28759" y="1350"/>
                </a:cubicBezTo>
                <a:cubicBezTo>
                  <a:pt x="28767" y="1350"/>
                  <a:pt x="28775" y="1362"/>
                  <a:pt x="28785" y="1397"/>
                </a:cubicBezTo>
                <a:cubicBezTo>
                  <a:pt x="28826" y="1484"/>
                  <a:pt x="28865" y="1532"/>
                  <a:pt x="28903" y="1532"/>
                </a:cubicBezTo>
                <a:cubicBezTo>
                  <a:pt x="28930" y="1532"/>
                  <a:pt x="28957" y="1507"/>
                  <a:pt x="28984" y="1453"/>
                </a:cubicBezTo>
                <a:cubicBezTo>
                  <a:pt x="29021" y="1499"/>
                  <a:pt x="29054" y="1516"/>
                  <a:pt x="29084" y="1516"/>
                </a:cubicBezTo>
                <a:cubicBezTo>
                  <a:pt x="29112" y="1516"/>
                  <a:pt x="29139" y="1501"/>
                  <a:pt x="29163" y="1481"/>
                </a:cubicBezTo>
                <a:cubicBezTo>
                  <a:pt x="29175" y="1469"/>
                  <a:pt x="29187" y="1465"/>
                  <a:pt x="29198" y="1465"/>
                </a:cubicBezTo>
                <a:cubicBezTo>
                  <a:pt x="29225" y="1465"/>
                  <a:pt x="29251" y="1488"/>
                  <a:pt x="29274" y="1488"/>
                </a:cubicBezTo>
                <a:cubicBezTo>
                  <a:pt x="29283" y="1488"/>
                  <a:pt x="29291" y="1485"/>
                  <a:pt x="29299" y="1476"/>
                </a:cubicBezTo>
                <a:cubicBezTo>
                  <a:pt x="29359" y="1471"/>
                  <a:pt x="29404" y="1431"/>
                  <a:pt x="29443" y="1431"/>
                </a:cubicBezTo>
                <a:cubicBezTo>
                  <a:pt x="29469" y="1431"/>
                  <a:pt x="29493" y="1449"/>
                  <a:pt x="29517" y="1508"/>
                </a:cubicBezTo>
                <a:cubicBezTo>
                  <a:pt x="29503" y="1459"/>
                  <a:pt x="29511" y="1441"/>
                  <a:pt x="29529" y="1441"/>
                </a:cubicBezTo>
                <a:cubicBezTo>
                  <a:pt x="29575" y="1441"/>
                  <a:pt x="29686" y="1558"/>
                  <a:pt x="29667" y="1584"/>
                </a:cubicBezTo>
                <a:lnTo>
                  <a:pt x="29667" y="1584"/>
                </a:lnTo>
                <a:cubicBezTo>
                  <a:pt x="29711" y="1540"/>
                  <a:pt x="29759" y="1408"/>
                  <a:pt x="29838" y="1408"/>
                </a:cubicBezTo>
                <a:cubicBezTo>
                  <a:pt x="29847" y="1408"/>
                  <a:pt x="29857" y="1410"/>
                  <a:pt x="29867" y="1414"/>
                </a:cubicBezTo>
                <a:cubicBezTo>
                  <a:pt x="29881" y="1435"/>
                  <a:pt x="29895" y="1442"/>
                  <a:pt x="29909" y="1442"/>
                </a:cubicBezTo>
                <a:cubicBezTo>
                  <a:pt x="29930" y="1442"/>
                  <a:pt x="29953" y="1427"/>
                  <a:pt x="29977" y="1427"/>
                </a:cubicBezTo>
                <a:cubicBezTo>
                  <a:pt x="29997" y="1427"/>
                  <a:pt x="30017" y="1436"/>
                  <a:pt x="30040" y="1467"/>
                </a:cubicBezTo>
                <a:cubicBezTo>
                  <a:pt x="30047" y="1493"/>
                  <a:pt x="30053" y="1503"/>
                  <a:pt x="30060" y="1503"/>
                </a:cubicBezTo>
                <a:cubicBezTo>
                  <a:pt x="30082" y="1503"/>
                  <a:pt x="30099" y="1369"/>
                  <a:pt x="30124" y="1369"/>
                </a:cubicBezTo>
                <a:cubicBezTo>
                  <a:pt x="30131" y="1369"/>
                  <a:pt x="30139" y="1381"/>
                  <a:pt x="30148" y="1412"/>
                </a:cubicBezTo>
                <a:cubicBezTo>
                  <a:pt x="30191" y="1508"/>
                  <a:pt x="30232" y="1458"/>
                  <a:pt x="30280" y="1487"/>
                </a:cubicBezTo>
                <a:cubicBezTo>
                  <a:pt x="30313" y="1412"/>
                  <a:pt x="30344" y="1376"/>
                  <a:pt x="30375" y="1376"/>
                </a:cubicBezTo>
                <a:cubicBezTo>
                  <a:pt x="30391" y="1376"/>
                  <a:pt x="30406" y="1386"/>
                  <a:pt x="30422" y="1406"/>
                </a:cubicBezTo>
                <a:cubicBezTo>
                  <a:pt x="30432" y="1380"/>
                  <a:pt x="30442" y="1372"/>
                  <a:pt x="30452" y="1372"/>
                </a:cubicBezTo>
                <a:cubicBezTo>
                  <a:pt x="30470" y="1372"/>
                  <a:pt x="30488" y="1396"/>
                  <a:pt x="30503" y="1396"/>
                </a:cubicBezTo>
                <a:cubicBezTo>
                  <a:pt x="30512" y="1396"/>
                  <a:pt x="30521" y="1386"/>
                  <a:pt x="30528" y="1355"/>
                </a:cubicBezTo>
                <a:cubicBezTo>
                  <a:pt x="30536" y="1360"/>
                  <a:pt x="30543" y="1362"/>
                  <a:pt x="30550" y="1362"/>
                </a:cubicBezTo>
                <a:cubicBezTo>
                  <a:pt x="30583" y="1362"/>
                  <a:pt x="30607" y="1313"/>
                  <a:pt x="30627" y="1313"/>
                </a:cubicBezTo>
                <a:cubicBezTo>
                  <a:pt x="30636" y="1313"/>
                  <a:pt x="30644" y="1323"/>
                  <a:pt x="30652" y="1351"/>
                </a:cubicBezTo>
                <a:cubicBezTo>
                  <a:pt x="30677" y="1408"/>
                  <a:pt x="30689" y="1443"/>
                  <a:pt x="30693" y="1443"/>
                </a:cubicBezTo>
                <a:cubicBezTo>
                  <a:pt x="30698" y="1443"/>
                  <a:pt x="30692" y="1394"/>
                  <a:pt x="30685" y="1272"/>
                </a:cubicBezTo>
                <a:cubicBezTo>
                  <a:pt x="30682" y="1247"/>
                  <a:pt x="30681" y="1235"/>
                  <a:pt x="30681" y="1232"/>
                </a:cubicBezTo>
                <a:lnTo>
                  <a:pt x="30681" y="1232"/>
                </a:lnTo>
                <a:cubicBezTo>
                  <a:pt x="30682" y="1240"/>
                  <a:pt x="30689" y="1276"/>
                  <a:pt x="30704" y="1276"/>
                </a:cubicBezTo>
                <a:cubicBezTo>
                  <a:pt x="30712" y="1276"/>
                  <a:pt x="30723" y="1267"/>
                  <a:pt x="30736" y="1238"/>
                </a:cubicBezTo>
                <a:cubicBezTo>
                  <a:pt x="30741" y="1197"/>
                  <a:pt x="30749" y="1182"/>
                  <a:pt x="30759" y="1182"/>
                </a:cubicBezTo>
                <a:cubicBezTo>
                  <a:pt x="30785" y="1182"/>
                  <a:pt x="30824" y="1288"/>
                  <a:pt x="30870" y="1288"/>
                </a:cubicBezTo>
                <a:cubicBezTo>
                  <a:pt x="30873" y="1288"/>
                  <a:pt x="30875" y="1287"/>
                  <a:pt x="30878" y="1286"/>
                </a:cubicBezTo>
                <a:lnTo>
                  <a:pt x="30878" y="66"/>
                </a:lnTo>
                <a:lnTo>
                  <a:pt x="30878" y="65"/>
                </a:lnTo>
                <a:cubicBezTo>
                  <a:pt x="30842" y="80"/>
                  <a:pt x="30803" y="87"/>
                  <a:pt x="30762" y="87"/>
                </a:cubicBezTo>
                <a:cubicBezTo>
                  <a:pt x="30728" y="87"/>
                  <a:pt x="30692" y="82"/>
                  <a:pt x="30653" y="75"/>
                </a:cubicBezTo>
                <a:cubicBezTo>
                  <a:pt x="30635" y="34"/>
                  <a:pt x="30532" y="21"/>
                  <a:pt x="30410" y="21"/>
                </a:cubicBezTo>
                <a:cubicBezTo>
                  <a:pt x="30221" y="21"/>
                  <a:pt x="29989" y="52"/>
                  <a:pt x="29958" y="56"/>
                </a:cubicBezTo>
                <a:cubicBezTo>
                  <a:pt x="29930" y="27"/>
                  <a:pt x="29900" y="1"/>
                  <a:pt x="298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4267" name="Google Shape;4267;p38"/>
          <p:cNvSpPr/>
          <p:nvPr/>
        </p:nvSpPr>
        <p:spPr>
          <a:xfrm rot="899892">
            <a:off x="6816571" y="553990"/>
            <a:ext cx="1455668" cy="824466"/>
          </a:xfrm>
          <a:custGeom>
            <a:avLst/>
            <a:gdLst/>
            <a:ahLst/>
            <a:cxnLst/>
            <a:rect l="l" t="t" r="r" b="b"/>
            <a:pathLst>
              <a:path w="47030" h="26637" extrusionOk="0">
                <a:moveTo>
                  <a:pt x="7892" y="308"/>
                </a:moveTo>
                <a:cubicBezTo>
                  <a:pt x="7884" y="308"/>
                  <a:pt x="7882" y="309"/>
                  <a:pt x="7884" y="312"/>
                </a:cubicBezTo>
                <a:lnTo>
                  <a:pt x="7884" y="312"/>
                </a:lnTo>
                <a:cubicBezTo>
                  <a:pt x="7887" y="310"/>
                  <a:pt x="7889" y="309"/>
                  <a:pt x="7892" y="308"/>
                </a:cubicBezTo>
                <a:close/>
                <a:moveTo>
                  <a:pt x="6018" y="132"/>
                </a:moveTo>
                <a:cubicBezTo>
                  <a:pt x="6418" y="132"/>
                  <a:pt x="6955" y="318"/>
                  <a:pt x="7432" y="318"/>
                </a:cubicBezTo>
                <a:cubicBezTo>
                  <a:pt x="7440" y="318"/>
                  <a:pt x="7448" y="318"/>
                  <a:pt x="7456" y="317"/>
                </a:cubicBezTo>
                <a:lnTo>
                  <a:pt x="7456" y="317"/>
                </a:lnTo>
                <a:cubicBezTo>
                  <a:pt x="7316" y="396"/>
                  <a:pt x="7184" y="426"/>
                  <a:pt x="7055" y="426"/>
                </a:cubicBezTo>
                <a:cubicBezTo>
                  <a:pt x="6682" y="426"/>
                  <a:pt x="6336" y="175"/>
                  <a:pt x="5891" y="139"/>
                </a:cubicBezTo>
                <a:cubicBezTo>
                  <a:pt x="5931" y="134"/>
                  <a:pt x="5974" y="132"/>
                  <a:pt x="6018" y="132"/>
                </a:cubicBezTo>
                <a:close/>
                <a:moveTo>
                  <a:pt x="3346" y="2823"/>
                </a:moveTo>
                <a:lnTo>
                  <a:pt x="3346" y="2823"/>
                </a:lnTo>
                <a:cubicBezTo>
                  <a:pt x="3347" y="2823"/>
                  <a:pt x="3344" y="2829"/>
                  <a:pt x="3336" y="2840"/>
                </a:cubicBezTo>
                <a:lnTo>
                  <a:pt x="3336" y="2840"/>
                </a:lnTo>
                <a:cubicBezTo>
                  <a:pt x="3342" y="2828"/>
                  <a:pt x="3346" y="2823"/>
                  <a:pt x="3346" y="2823"/>
                </a:cubicBezTo>
                <a:close/>
                <a:moveTo>
                  <a:pt x="2968" y="2890"/>
                </a:moveTo>
                <a:cubicBezTo>
                  <a:pt x="2968" y="2890"/>
                  <a:pt x="2968" y="2890"/>
                  <a:pt x="2968" y="2891"/>
                </a:cubicBezTo>
                <a:lnTo>
                  <a:pt x="2968" y="2891"/>
                </a:lnTo>
                <a:cubicBezTo>
                  <a:pt x="2968" y="2890"/>
                  <a:pt x="2968" y="2890"/>
                  <a:pt x="2968" y="2890"/>
                </a:cubicBezTo>
                <a:close/>
                <a:moveTo>
                  <a:pt x="2968" y="2891"/>
                </a:moveTo>
                <a:cubicBezTo>
                  <a:pt x="2968" y="2891"/>
                  <a:pt x="2968" y="2891"/>
                  <a:pt x="2968" y="2891"/>
                </a:cubicBezTo>
                <a:cubicBezTo>
                  <a:pt x="2968" y="2891"/>
                  <a:pt x="2968" y="2891"/>
                  <a:pt x="2968" y="2891"/>
                </a:cubicBezTo>
                <a:cubicBezTo>
                  <a:pt x="2968" y="2891"/>
                  <a:pt x="2968" y="2891"/>
                  <a:pt x="2968" y="2891"/>
                </a:cubicBezTo>
                <a:close/>
                <a:moveTo>
                  <a:pt x="3183" y="3628"/>
                </a:moveTo>
                <a:lnTo>
                  <a:pt x="3183" y="3628"/>
                </a:lnTo>
                <a:cubicBezTo>
                  <a:pt x="3123" y="3718"/>
                  <a:pt x="3064" y="3810"/>
                  <a:pt x="3004" y="3904"/>
                </a:cubicBezTo>
                <a:lnTo>
                  <a:pt x="3004" y="3904"/>
                </a:lnTo>
                <a:cubicBezTo>
                  <a:pt x="3061" y="3956"/>
                  <a:pt x="3103" y="4026"/>
                  <a:pt x="3132" y="4111"/>
                </a:cubicBezTo>
                <a:lnTo>
                  <a:pt x="3132" y="4111"/>
                </a:lnTo>
                <a:cubicBezTo>
                  <a:pt x="3076" y="4084"/>
                  <a:pt x="3001" y="4068"/>
                  <a:pt x="2903" y="4066"/>
                </a:cubicBezTo>
                <a:cubicBezTo>
                  <a:pt x="2937" y="4011"/>
                  <a:pt x="2970" y="3957"/>
                  <a:pt x="3004" y="3904"/>
                </a:cubicBezTo>
                <a:lnTo>
                  <a:pt x="3004" y="3904"/>
                </a:lnTo>
                <a:cubicBezTo>
                  <a:pt x="2978" y="3880"/>
                  <a:pt x="2948" y="3859"/>
                  <a:pt x="2914" y="3843"/>
                </a:cubicBezTo>
                <a:cubicBezTo>
                  <a:pt x="3005" y="3771"/>
                  <a:pt x="3095" y="3699"/>
                  <a:pt x="3183" y="3628"/>
                </a:cubicBezTo>
                <a:close/>
                <a:moveTo>
                  <a:pt x="4669" y="4368"/>
                </a:moveTo>
                <a:lnTo>
                  <a:pt x="4669" y="4368"/>
                </a:lnTo>
                <a:cubicBezTo>
                  <a:pt x="4674" y="4375"/>
                  <a:pt x="4678" y="4383"/>
                  <a:pt x="4683" y="4391"/>
                </a:cubicBezTo>
                <a:cubicBezTo>
                  <a:pt x="4679" y="4381"/>
                  <a:pt x="4674" y="4374"/>
                  <a:pt x="4669" y="4368"/>
                </a:cubicBezTo>
                <a:close/>
                <a:moveTo>
                  <a:pt x="3132" y="4111"/>
                </a:moveTo>
                <a:lnTo>
                  <a:pt x="3132" y="4111"/>
                </a:lnTo>
                <a:cubicBezTo>
                  <a:pt x="3280" y="4182"/>
                  <a:pt x="3284" y="4327"/>
                  <a:pt x="3182" y="4458"/>
                </a:cubicBezTo>
                <a:lnTo>
                  <a:pt x="3182" y="4458"/>
                </a:lnTo>
                <a:cubicBezTo>
                  <a:pt x="3180" y="4326"/>
                  <a:pt x="3164" y="4209"/>
                  <a:pt x="3132" y="4111"/>
                </a:cubicBezTo>
                <a:close/>
                <a:moveTo>
                  <a:pt x="2243" y="4386"/>
                </a:moveTo>
                <a:lnTo>
                  <a:pt x="2243" y="4386"/>
                </a:lnTo>
                <a:cubicBezTo>
                  <a:pt x="2109" y="4404"/>
                  <a:pt x="1961" y="4436"/>
                  <a:pt x="1827" y="4486"/>
                </a:cubicBezTo>
                <a:cubicBezTo>
                  <a:pt x="1875" y="4491"/>
                  <a:pt x="1919" y="4494"/>
                  <a:pt x="1958" y="4494"/>
                </a:cubicBezTo>
                <a:cubicBezTo>
                  <a:pt x="2115" y="4494"/>
                  <a:pt x="2203" y="4451"/>
                  <a:pt x="2243" y="4386"/>
                </a:cubicBezTo>
                <a:close/>
                <a:moveTo>
                  <a:pt x="1738" y="4588"/>
                </a:moveTo>
                <a:cubicBezTo>
                  <a:pt x="1737" y="4588"/>
                  <a:pt x="1736" y="4588"/>
                  <a:pt x="1735" y="4588"/>
                </a:cubicBezTo>
                <a:lnTo>
                  <a:pt x="1735" y="4588"/>
                </a:lnTo>
                <a:cubicBezTo>
                  <a:pt x="1768" y="4596"/>
                  <a:pt x="1789" y="4599"/>
                  <a:pt x="1800" y="4599"/>
                </a:cubicBezTo>
                <a:cubicBezTo>
                  <a:pt x="1821" y="4599"/>
                  <a:pt x="1799" y="4588"/>
                  <a:pt x="1738" y="4588"/>
                </a:cubicBezTo>
                <a:close/>
                <a:moveTo>
                  <a:pt x="2879" y="5096"/>
                </a:moveTo>
                <a:cubicBezTo>
                  <a:pt x="2892" y="5100"/>
                  <a:pt x="2905" y="5105"/>
                  <a:pt x="2919" y="5109"/>
                </a:cubicBezTo>
                <a:cubicBezTo>
                  <a:pt x="2906" y="5102"/>
                  <a:pt x="2893" y="5098"/>
                  <a:pt x="2879" y="5096"/>
                </a:cubicBezTo>
                <a:close/>
                <a:moveTo>
                  <a:pt x="2236" y="5968"/>
                </a:moveTo>
                <a:cubicBezTo>
                  <a:pt x="2236" y="5971"/>
                  <a:pt x="2235" y="5974"/>
                  <a:pt x="2234" y="5977"/>
                </a:cubicBezTo>
                <a:lnTo>
                  <a:pt x="2234" y="5977"/>
                </a:lnTo>
                <a:cubicBezTo>
                  <a:pt x="2246" y="5975"/>
                  <a:pt x="2258" y="5974"/>
                  <a:pt x="2268" y="5972"/>
                </a:cubicBezTo>
                <a:lnTo>
                  <a:pt x="2268" y="5972"/>
                </a:lnTo>
                <a:cubicBezTo>
                  <a:pt x="2284" y="5974"/>
                  <a:pt x="2300" y="5975"/>
                  <a:pt x="2317" y="5975"/>
                </a:cubicBezTo>
                <a:cubicBezTo>
                  <a:pt x="2336" y="5975"/>
                  <a:pt x="2355" y="5974"/>
                  <a:pt x="2374" y="5972"/>
                </a:cubicBezTo>
                <a:cubicBezTo>
                  <a:pt x="2366" y="5969"/>
                  <a:pt x="2353" y="5968"/>
                  <a:pt x="2337" y="5968"/>
                </a:cubicBezTo>
                <a:cubicBezTo>
                  <a:pt x="2319" y="5968"/>
                  <a:pt x="2295" y="5969"/>
                  <a:pt x="2268" y="5972"/>
                </a:cubicBezTo>
                <a:lnTo>
                  <a:pt x="2268" y="5972"/>
                </a:lnTo>
                <a:cubicBezTo>
                  <a:pt x="2258" y="5971"/>
                  <a:pt x="2247" y="5970"/>
                  <a:pt x="2236" y="5968"/>
                </a:cubicBezTo>
                <a:close/>
                <a:moveTo>
                  <a:pt x="1880" y="6136"/>
                </a:moveTo>
                <a:lnTo>
                  <a:pt x="1880" y="6136"/>
                </a:lnTo>
                <a:cubicBezTo>
                  <a:pt x="1879" y="6138"/>
                  <a:pt x="1879" y="6139"/>
                  <a:pt x="1878" y="6140"/>
                </a:cubicBezTo>
                <a:lnTo>
                  <a:pt x="1878" y="6140"/>
                </a:lnTo>
                <a:cubicBezTo>
                  <a:pt x="1880" y="6139"/>
                  <a:pt x="1881" y="6138"/>
                  <a:pt x="1882" y="6136"/>
                </a:cubicBezTo>
                <a:lnTo>
                  <a:pt x="1882" y="6136"/>
                </a:lnTo>
                <a:cubicBezTo>
                  <a:pt x="1882" y="6136"/>
                  <a:pt x="1881" y="6136"/>
                  <a:pt x="1880" y="6136"/>
                </a:cubicBezTo>
                <a:close/>
                <a:moveTo>
                  <a:pt x="1604" y="6146"/>
                </a:moveTo>
                <a:cubicBezTo>
                  <a:pt x="1551" y="6156"/>
                  <a:pt x="1528" y="6171"/>
                  <a:pt x="1521" y="6188"/>
                </a:cubicBezTo>
                <a:lnTo>
                  <a:pt x="1521" y="6188"/>
                </a:lnTo>
                <a:cubicBezTo>
                  <a:pt x="1545" y="6173"/>
                  <a:pt x="1573" y="6160"/>
                  <a:pt x="1604" y="6146"/>
                </a:cubicBezTo>
                <a:close/>
                <a:moveTo>
                  <a:pt x="1521" y="6188"/>
                </a:moveTo>
                <a:cubicBezTo>
                  <a:pt x="1451" y="6228"/>
                  <a:pt x="1409" y="6270"/>
                  <a:pt x="1417" y="6312"/>
                </a:cubicBezTo>
                <a:cubicBezTo>
                  <a:pt x="1608" y="6310"/>
                  <a:pt x="1497" y="6239"/>
                  <a:pt x="1521" y="6188"/>
                </a:cubicBezTo>
                <a:close/>
                <a:moveTo>
                  <a:pt x="2234" y="5977"/>
                </a:moveTo>
                <a:cubicBezTo>
                  <a:pt x="2064" y="5999"/>
                  <a:pt x="1787" y="6065"/>
                  <a:pt x="1604" y="6146"/>
                </a:cubicBezTo>
                <a:lnTo>
                  <a:pt x="1604" y="6146"/>
                </a:lnTo>
                <a:cubicBezTo>
                  <a:pt x="1644" y="6139"/>
                  <a:pt x="1701" y="6134"/>
                  <a:pt x="1782" y="6134"/>
                </a:cubicBezTo>
                <a:cubicBezTo>
                  <a:pt x="1812" y="6134"/>
                  <a:pt x="1844" y="6135"/>
                  <a:pt x="1880" y="6136"/>
                </a:cubicBezTo>
                <a:lnTo>
                  <a:pt x="1880" y="6136"/>
                </a:lnTo>
                <a:cubicBezTo>
                  <a:pt x="1891" y="6110"/>
                  <a:pt x="1927" y="6076"/>
                  <a:pt x="2001" y="6032"/>
                </a:cubicBezTo>
                <a:lnTo>
                  <a:pt x="2001" y="6032"/>
                </a:lnTo>
                <a:cubicBezTo>
                  <a:pt x="1954" y="6071"/>
                  <a:pt x="1915" y="6105"/>
                  <a:pt x="1882" y="6136"/>
                </a:cubicBezTo>
                <a:lnTo>
                  <a:pt x="1882" y="6136"/>
                </a:lnTo>
                <a:cubicBezTo>
                  <a:pt x="1899" y="6137"/>
                  <a:pt x="1917" y="6138"/>
                  <a:pt x="1936" y="6138"/>
                </a:cubicBezTo>
                <a:cubicBezTo>
                  <a:pt x="2182" y="6175"/>
                  <a:pt x="2110" y="6211"/>
                  <a:pt x="2014" y="6211"/>
                </a:cubicBezTo>
                <a:cubicBezTo>
                  <a:pt x="1944" y="6211"/>
                  <a:pt x="1861" y="6192"/>
                  <a:pt x="1878" y="6140"/>
                </a:cubicBezTo>
                <a:lnTo>
                  <a:pt x="1878" y="6140"/>
                </a:lnTo>
                <a:cubicBezTo>
                  <a:pt x="1578" y="6429"/>
                  <a:pt x="1857" y="6417"/>
                  <a:pt x="2273" y="6620"/>
                </a:cubicBezTo>
                <a:lnTo>
                  <a:pt x="2273" y="6620"/>
                </a:lnTo>
                <a:cubicBezTo>
                  <a:pt x="2166" y="6462"/>
                  <a:pt x="2170" y="6221"/>
                  <a:pt x="2234" y="5977"/>
                </a:cubicBezTo>
                <a:close/>
                <a:moveTo>
                  <a:pt x="2273" y="6620"/>
                </a:moveTo>
                <a:lnTo>
                  <a:pt x="2273" y="6620"/>
                </a:lnTo>
                <a:cubicBezTo>
                  <a:pt x="2332" y="6708"/>
                  <a:pt x="2427" y="6770"/>
                  <a:pt x="2564" y="6792"/>
                </a:cubicBezTo>
                <a:cubicBezTo>
                  <a:pt x="2464" y="6720"/>
                  <a:pt x="2365" y="6665"/>
                  <a:pt x="2273" y="6620"/>
                </a:cubicBezTo>
                <a:close/>
                <a:moveTo>
                  <a:pt x="33682" y="6885"/>
                </a:moveTo>
                <a:lnTo>
                  <a:pt x="33682" y="6885"/>
                </a:lnTo>
                <a:cubicBezTo>
                  <a:pt x="33683" y="6891"/>
                  <a:pt x="33685" y="6896"/>
                  <a:pt x="33687" y="6902"/>
                </a:cubicBezTo>
                <a:lnTo>
                  <a:pt x="33687" y="6902"/>
                </a:lnTo>
                <a:cubicBezTo>
                  <a:pt x="33817" y="6936"/>
                  <a:pt x="33944" y="6969"/>
                  <a:pt x="34069" y="7001"/>
                </a:cubicBezTo>
                <a:lnTo>
                  <a:pt x="34069" y="7001"/>
                </a:lnTo>
                <a:cubicBezTo>
                  <a:pt x="33956" y="6961"/>
                  <a:pt x="33827" y="6922"/>
                  <a:pt x="33682" y="6885"/>
                </a:cubicBezTo>
                <a:close/>
                <a:moveTo>
                  <a:pt x="1580" y="7206"/>
                </a:moveTo>
                <a:cubicBezTo>
                  <a:pt x="1604" y="7208"/>
                  <a:pt x="1619" y="7208"/>
                  <a:pt x="1591" y="7235"/>
                </a:cubicBezTo>
                <a:cubicBezTo>
                  <a:pt x="1587" y="7225"/>
                  <a:pt x="1583" y="7215"/>
                  <a:pt x="1580" y="7206"/>
                </a:cubicBezTo>
                <a:close/>
                <a:moveTo>
                  <a:pt x="38325" y="7949"/>
                </a:moveTo>
                <a:cubicBezTo>
                  <a:pt x="38325" y="7949"/>
                  <a:pt x="38325" y="7949"/>
                  <a:pt x="38326" y="7949"/>
                </a:cubicBezTo>
                <a:lnTo>
                  <a:pt x="38326" y="7949"/>
                </a:lnTo>
                <a:cubicBezTo>
                  <a:pt x="38326" y="7949"/>
                  <a:pt x="38325" y="7949"/>
                  <a:pt x="38325" y="7949"/>
                </a:cubicBezTo>
                <a:close/>
                <a:moveTo>
                  <a:pt x="3595" y="8005"/>
                </a:moveTo>
                <a:cubicBezTo>
                  <a:pt x="3625" y="8020"/>
                  <a:pt x="3658" y="8031"/>
                  <a:pt x="3693" y="8039"/>
                </a:cubicBezTo>
                <a:cubicBezTo>
                  <a:pt x="3659" y="8028"/>
                  <a:pt x="3626" y="8016"/>
                  <a:pt x="3595" y="8005"/>
                </a:cubicBezTo>
                <a:close/>
                <a:moveTo>
                  <a:pt x="35063" y="8055"/>
                </a:moveTo>
                <a:cubicBezTo>
                  <a:pt x="35081" y="8060"/>
                  <a:pt x="35092" y="8063"/>
                  <a:pt x="35092" y="8063"/>
                </a:cubicBezTo>
                <a:cubicBezTo>
                  <a:pt x="35092" y="8063"/>
                  <a:pt x="35092" y="8063"/>
                  <a:pt x="35091" y="8063"/>
                </a:cubicBezTo>
                <a:cubicBezTo>
                  <a:pt x="35082" y="8060"/>
                  <a:pt x="35072" y="8058"/>
                  <a:pt x="35063" y="8055"/>
                </a:cubicBezTo>
                <a:close/>
                <a:moveTo>
                  <a:pt x="35315" y="8036"/>
                </a:moveTo>
                <a:cubicBezTo>
                  <a:pt x="35342" y="8045"/>
                  <a:pt x="35374" y="8055"/>
                  <a:pt x="35416" y="8064"/>
                </a:cubicBezTo>
                <a:lnTo>
                  <a:pt x="35416" y="8064"/>
                </a:lnTo>
                <a:cubicBezTo>
                  <a:pt x="35362" y="8071"/>
                  <a:pt x="35306" y="8079"/>
                  <a:pt x="35252" y="8087"/>
                </a:cubicBezTo>
                <a:lnTo>
                  <a:pt x="35252" y="8087"/>
                </a:lnTo>
                <a:cubicBezTo>
                  <a:pt x="35279" y="8067"/>
                  <a:pt x="35300" y="8050"/>
                  <a:pt x="35315" y="8036"/>
                </a:cubicBezTo>
                <a:close/>
                <a:moveTo>
                  <a:pt x="38326" y="7949"/>
                </a:moveTo>
                <a:cubicBezTo>
                  <a:pt x="38571" y="8141"/>
                  <a:pt x="38948" y="8183"/>
                  <a:pt x="39280" y="8192"/>
                </a:cubicBezTo>
                <a:lnTo>
                  <a:pt x="39280" y="8192"/>
                </a:lnTo>
                <a:cubicBezTo>
                  <a:pt x="39244" y="8185"/>
                  <a:pt x="38347" y="7957"/>
                  <a:pt x="38326" y="7949"/>
                </a:cubicBezTo>
                <a:close/>
                <a:moveTo>
                  <a:pt x="39280" y="8192"/>
                </a:moveTo>
                <a:cubicBezTo>
                  <a:pt x="39280" y="8192"/>
                  <a:pt x="39281" y="8193"/>
                  <a:pt x="39281" y="8193"/>
                </a:cubicBezTo>
                <a:cubicBezTo>
                  <a:pt x="39281" y="8193"/>
                  <a:pt x="39281" y="8193"/>
                  <a:pt x="39280" y="8192"/>
                </a:cubicBezTo>
                <a:cubicBezTo>
                  <a:pt x="39280" y="8192"/>
                  <a:pt x="39280" y="8192"/>
                  <a:pt x="39280" y="8192"/>
                </a:cubicBezTo>
                <a:close/>
                <a:moveTo>
                  <a:pt x="34069" y="7001"/>
                </a:moveTo>
                <a:cubicBezTo>
                  <a:pt x="35163" y="7386"/>
                  <a:pt x="34883" y="7859"/>
                  <a:pt x="35015" y="7998"/>
                </a:cubicBezTo>
                <a:cubicBezTo>
                  <a:pt x="35059" y="7991"/>
                  <a:pt x="35094" y="7988"/>
                  <a:pt x="35124" y="7988"/>
                </a:cubicBezTo>
                <a:cubicBezTo>
                  <a:pt x="35159" y="7988"/>
                  <a:pt x="35187" y="7992"/>
                  <a:pt x="35212" y="7999"/>
                </a:cubicBezTo>
                <a:lnTo>
                  <a:pt x="35212" y="7999"/>
                </a:lnTo>
                <a:cubicBezTo>
                  <a:pt x="35252" y="7992"/>
                  <a:pt x="35282" y="7988"/>
                  <a:pt x="35302" y="7988"/>
                </a:cubicBezTo>
                <a:cubicBezTo>
                  <a:pt x="35347" y="7988"/>
                  <a:pt x="35347" y="8005"/>
                  <a:pt x="35315" y="8036"/>
                </a:cubicBezTo>
                <a:lnTo>
                  <a:pt x="35315" y="8036"/>
                </a:lnTo>
                <a:cubicBezTo>
                  <a:pt x="35275" y="8022"/>
                  <a:pt x="35245" y="8008"/>
                  <a:pt x="35212" y="7999"/>
                </a:cubicBezTo>
                <a:lnTo>
                  <a:pt x="35212" y="7999"/>
                </a:lnTo>
                <a:cubicBezTo>
                  <a:pt x="35164" y="8008"/>
                  <a:pt x="35103" y="8021"/>
                  <a:pt x="35025" y="8041"/>
                </a:cubicBezTo>
                <a:lnTo>
                  <a:pt x="35025" y="8041"/>
                </a:lnTo>
                <a:cubicBezTo>
                  <a:pt x="34978" y="8020"/>
                  <a:pt x="34937" y="7990"/>
                  <a:pt x="34904" y="7951"/>
                </a:cubicBezTo>
                <a:cubicBezTo>
                  <a:pt x="34894" y="7950"/>
                  <a:pt x="34885" y="7949"/>
                  <a:pt x="34875" y="7949"/>
                </a:cubicBezTo>
                <a:cubicBezTo>
                  <a:pt x="34835" y="7949"/>
                  <a:pt x="34796" y="7960"/>
                  <a:pt x="34762" y="7979"/>
                </a:cubicBezTo>
                <a:lnTo>
                  <a:pt x="34762" y="7979"/>
                </a:lnTo>
                <a:cubicBezTo>
                  <a:pt x="34762" y="7979"/>
                  <a:pt x="34762" y="7979"/>
                  <a:pt x="34762" y="7979"/>
                </a:cubicBezTo>
                <a:lnTo>
                  <a:pt x="34762" y="7979"/>
                </a:lnTo>
                <a:cubicBezTo>
                  <a:pt x="34762" y="7979"/>
                  <a:pt x="34762" y="7979"/>
                  <a:pt x="34762" y="7979"/>
                </a:cubicBezTo>
                <a:cubicBezTo>
                  <a:pt x="34762" y="7979"/>
                  <a:pt x="34762" y="7979"/>
                  <a:pt x="34762" y="7979"/>
                </a:cubicBezTo>
                <a:lnTo>
                  <a:pt x="34762" y="7979"/>
                </a:lnTo>
                <a:cubicBezTo>
                  <a:pt x="34768" y="7980"/>
                  <a:pt x="34920" y="8019"/>
                  <a:pt x="35016" y="8043"/>
                </a:cubicBezTo>
                <a:lnTo>
                  <a:pt x="35016" y="8043"/>
                </a:lnTo>
                <a:cubicBezTo>
                  <a:pt x="34976" y="8053"/>
                  <a:pt x="34933" y="8064"/>
                  <a:pt x="34885" y="8077"/>
                </a:cubicBezTo>
                <a:cubicBezTo>
                  <a:pt x="34879" y="8104"/>
                  <a:pt x="34916" y="8114"/>
                  <a:pt x="34977" y="8114"/>
                </a:cubicBezTo>
                <a:cubicBezTo>
                  <a:pt x="35045" y="8114"/>
                  <a:pt x="35146" y="8101"/>
                  <a:pt x="35252" y="8087"/>
                </a:cubicBezTo>
                <a:lnTo>
                  <a:pt x="35252" y="8087"/>
                </a:lnTo>
                <a:cubicBezTo>
                  <a:pt x="35245" y="8092"/>
                  <a:pt x="35238" y="8097"/>
                  <a:pt x="35230" y="8102"/>
                </a:cubicBezTo>
                <a:cubicBezTo>
                  <a:pt x="35249" y="8097"/>
                  <a:pt x="35265" y="8095"/>
                  <a:pt x="35280" y="8095"/>
                </a:cubicBezTo>
                <a:cubicBezTo>
                  <a:pt x="35395" y="8095"/>
                  <a:pt x="35408" y="8227"/>
                  <a:pt x="35954" y="8250"/>
                </a:cubicBezTo>
                <a:lnTo>
                  <a:pt x="35954" y="8250"/>
                </a:lnTo>
                <a:cubicBezTo>
                  <a:pt x="36133" y="8292"/>
                  <a:pt x="36431" y="8365"/>
                  <a:pt x="36602" y="8440"/>
                </a:cubicBezTo>
                <a:lnTo>
                  <a:pt x="36602" y="8440"/>
                </a:lnTo>
                <a:cubicBezTo>
                  <a:pt x="36642" y="8358"/>
                  <a:pt x="36696" y="8307"/>
                  <a:pt x="36686" y="8263"/>
                </a:cubicBezTo>
                <a:lnTo>
                  <a:pt x="36686" y="8263"/>
                </a:lnTo>
                <a:cubicBezTo>
                  <a:pt x="36689" y="8263"/>
                  <a:pt x="36692" y="8263"/>
                  <a:pt x="36695" y="8263"/>
                </a:cubicBezTo>
                <a:cubicBezTo>
                  <a:pt x="36754" y="8263"/>
                  <a:pt x="36819" y="8262"/>
                  <a:pt x="36890" y="8260"/>
                </a:cubicBezTo>
                <a:cubicBezTo>
                  <a:pt x="36752" y="8090"/>
                  <a:pt x="36406" y="7970"/>
                  <a:pt x="36648" y="7970"/>
                </a:cubicBezTo>
                <a:cubicBezTo>
                  <a:pt x="36691" y="7970"/>
                  <a:pt x="36752" y="7974"/>
                  <a:pt x="36836" y="7982"/>
                </a:cubicBezTo>
                <a:lnTo>
                  <a:pt x="36836" y="7982"/>
                </a:lnTo>
                <a:cubicBezTo>
                  <a:pt x="36688" y="7987"/>
                  <a:pt x="36769" y="8060"/>
                  <a:pt x="36801" y="8060"/>
                </a:cubicBezTo>
                <a:cubicBezTo>
                  <a:pt x="36815" y="8060"/>
                  <a:pt x="36820" y="8046"/>
                  <a:pt x="36793" y="8007"/>
                </a:cubicBezTo>
                <a:lnTo>
                  <a:pt x="36793" y="8007"/>
                </a:lnTo>
                <a:cubicBezTo>
                  <a:pt x="37310" y="8062"/>
                  <a:pt x="37724" y="8191"/>
                  <a:pt x="37858" y="8191"/>
                </a:cubicBezTo>
                <a:cubicBezTo>
                  <a:pt x="37932" y="8191"/>
                  <a:pt x="37921" y="8152"/>
                  <a:pt x="37794" y="8039"/>
                </a:cubicBezTo>
                <a:cubicBezTo>
                  <a:pt x="37729" y="7973"/>
                  <a:pt x="36288" y="7579"/>
                  <a:pt x="34069" y="7001"/>
                </a:cubicBezTo>
                <a:close/>
                <a:moveTo>
                  <a:pt x="36698" y="8341"/>
                </a:moveTo>
                <a:lnTo>
                  <a:pt x="36698" y="8341"/>
                </a:lnTo>
                <a:cubicBezTo>
                  <a:pt x="36768" y="8407"/>
                  <a:pt x="36973" y="8494"/>
                  <a:pt x="37270" y="8591"/>
                </a:cubicBezTo>
                <a:lnTo>
                  <a:pt x="37270" y="8591"/>
                </a:lnTo>
                <a:cubicBezTo>
                  <a:pt x="37268" y="8590"/>
                  <a:pt x="37266" y="8590"/>
                  <a:pt x="37264" y="8589"/>
                </a:cubicBezTo>
                <a:cubicBezTo>
                  <a:pt x="37229" y="8437"/>
                  <a:pt x="37252" y="8405"/>
                  <a:pt x="37239" y="8405"/>
                </a:cubicBezTo>
                <a:lnTo>
                  <a:pt x="37239" y="8405"/>
                </a:lnTo>
                <a:cubicBezTo>
                  <a:pt x="37230" y="8405"/>
                  <a:pt x="37203" y="8421"/>
                  <a:pt x="37122" y="8421"/>
                </a:cubicBezTo>
                <a:cubicBezTo>
                  <a:pt x="37043" y="8421"/>
                  <a:pt x="36913" y="8405"/>
                  <a:pt x="36698" y="8341"/>
                </a:cubicBezTo>
                <a:close/>
                <a:moveTo>
                  <a:pt x="36602" y="8440"/>
                </a:moveTo>
                <a:cubicBezTo>
                  <a:pt x="36577" y="8491"/>
                  <a:pt x="36558" y="8552"/>
                  <a:pt x="36561" y="8631"/>
                </a:cubicBezTo>
                <a:cubicBezTo>
                  <a:pt x="36808" y="8580"/>
                  <a:pt x="36759" y="8509"/>
                  <a:pt x="36602" y="8440"/>
                </a:cubicBezTo>
                <a:close/>
                <a:moveTo>
                  <a:pt x="37270" y="8591"/>
                </a:moveTo>
                <a:cubicBezTo>
                  <a:pt x="37334" y="8616"/>
                  <a:pt x="37407" y="8639"/>
                  <a:pt x="37488" y="8660"/>
                </a:cubicBezTo>
                <a:lnTo>
                  <a:pt x="37488" y="8660"/>
                </a:lnTo>
                <a:cubicBezTo>
                  <a:pt x="37411" y="8637"/>
                  <a:pt x="37338" y="8614"/>
                  <a:pt x="37270" y="8591"/>
                </a:cubicBezTo>
                <a:close/>
                <a:moveTo>
                  <a:pt x="41064" y="8668"/>
                </a:moveTo>
                <a:cubicBezTo>
                  <a:pt x="41084" y="8681"/>
                  <a:pt x="41109" y="8694"/>
                  <a:pt x="41141" y="8708"/>
                </a:cubicBezTo>
                <a:lnTo>
                  <a:pt x="41141" y="8708"/>
                </a:lnTo>
                <a:cubicBezTo>
                  <a:pt x="41139" y="8711"/>
                  <a:pt x="41137" y="8714"/>
                  <a:pt x="41135" y="8717"/>
                </a:cubicBezTo>
                <a:lnTo>
                  <a:pt x="41135" y="8717"/>
                </a:lnTo>
                <a:cubicBezTo>
                  <a:pt x="41099" y="8707"/>
                  <a:pt x="41066" y="8698"/>
                  <a:pt x="41035" y="8691"/>
                </a:cubicBezTo>
                <a:lnTo>
                  <a:pt x="41035" y="8691"/>
                </a:lnTo>
                <a:cubicBezTo>
                  <a:pt x="41046" y="8682"/>
                  <a:pt x="41055" y="8675"/>
                  <a:pt x="41064" y="8668"/>
                </a:cubicBezTo>
                <a:close/>
                <a:moveTo>
                  <a:pt x="41239" y="8746"/>
                </a:moveTo>
                <a:cubicBezTo>
                  <a:pt x="41238" y="8746"/>
                  <a:pt x="41238" y="8746"/>
                  <a:pt x="41238" y="8746"/>
                </a:cubicBezTo>
                <a:lnTo>
                  <a:pt x="41238" y="8746"/>
                </a:lnTo>
                <a:cubicBezTo>
                  <a:pt x="41241" y="8747"/>
                  <a:pt x="41244" y="8748"/>
                  <a:pt x="41246" y="8749"/>
                </a:cubicBezTo>
                <a:cubicBezTo>
                  <a:pt x="41244" y="8748"/>
                  <a:pt x="41241" y="8747"/>
                  <a:pt x="41239" y="8746"/>
                </a:cubicBezTo>
                <a:close/>
                <a:moveTo>
                  <a:pt x="41008" y="8710"/>
                </a:moveTo>
                <a:cubicBezTo>
                  <a:pt x="41014" y="8750"/>
                  <a:pt x="41043" y="8779"/>
                  <a:pt x="41100" y="8780"/>
                </a:cubicBezTo>
                <a:lnTo>
                  <a:pt x="41100" y="8780"/>
                </a:lnTo>
                <a:cubicBezTo>
                  <a:pt x="41066" y="8843"/>
                  <a:pt x="41053" y="8884"/>
                  <a:pt x="41041" y="8884"/>
                </a:cubicBezTo>
                <a:cubicBezTo>
                  <a:pt x="41029" y="8884"/>
                  <a:pt x="41017" y="8839"/>
                  <a:pt x="40984" y="8728"/>
                </a:cubicBezTo>
                <a:cubicBezTo>
                  <a:pt x="40993" y="8722"/>
                  <a:pt x="41001" y="8716"/>
                  <a:pt x="41008" y="8710"/>
                </a:cubicBezTo>
                <a:close/>
                <a:moveTo>
                  <a:pt x="42028" y="8832"/>
                </a:moveTo>
                <a:lnTo>
                  <a:pt x="42028" y="8832"/>
                </a:lnTo>
                <a:cubicBezTo>
                  <a:pt x="42040" y="8881"/>
                  <a:pt x="42051" y="8928"/>
                  <a:pt x="42061" y="8971"/>
                </a:cubicBezTo>
                <a:lnTo>
                  <a:pt x="42061" y="8971"/>
                </a:lnTo>
                <a:cubicBezTo>
                  <a:pt x="42122" y="8999"/>
                  <a:pt x="42185" y="9026"/>
                  <a:pt x="42248" y="9053"/>
                </a:cubicBezTo>
                <a:lnTo>
                  <a:pt x="42248" y="9053"/>
                </a:lnTo>
                <a:cubicBezTo>
                  <a:pt x="42190" y="8978"/>
                  <a:pt x="42120" y="8904"/>
                  <a:pt x="42028" y="8832"/>
                </a:cubicBezTo>
                <a:close/>
                <a:moveTo>
                  <a:pt x="43359" y="9265"/>
                </a:moveTo>
                <a:cubicBezTo>
                  <a:pt x="43257" y="9265"/>
                  <a:pt x="43156" y="9294"/>
                  <a:pt x="43021" y="9352"/>
                </a:cubicBezTo>
                <a:lnTo>
                  <a:pt x="43021" y="9352"/>
                </a:lnTo>
                <a:cubicBezTo>
                  <a:pt x="43298" y="9447"/>
                  <a:pt x="43529" y="9508"/>
                  <a:pt x="43646" y="9508"/>
                </a:cubicBezTo>
                <a:cubicBezTo>
                  <a:pt x="43696" y="9508"/>
                  <a:pt x="43724" y="9497"/>
                  <a:pt x="43727" y="9472"/>
                </a:cubicBezTo>
                <a:cubicBezTo>
                  <a:pt x="43944" y="9515"/>
                  <a:pt x="44148" y="9570"/>
                  <a:pt x="44338" y="9637"/>
                </a:cubicBezTo>
                <a:lnTo>
                  <a:pt x="44338" y="9637"/>
                </a:lnTo>
                <a:cubicBezTo>
                  <a:pt x="44341" y="9634"/>
                  <a:pt x="44343" y="9632"/>
                  <a:pt x="44346" y="9630"/>
                </a:cubicBezTo>
                <a:cubicBezTo>
                  <a:pt x="43793" y="9392"/>
                  <a:pt x="43574" y="9265"/>
                  <a:pt x="43359" y="9265"/>
                </a:cubicBezTo>
                <a:close/>
                <a:moveTo>
                  <a:pt x="43052" y="9683"/>
                </a:moveTo>
                <a:cubicBezTo>
                  <a:pt x="42943" y="9809"/>
                  <a:pt x="42994" y="9840"/>
                  <a:pt x="43185" y="9856"/>
                </a:cubicBezTo>
                <a:lnTo>
                  <a:pt x="43185" y="9856"/>
                </a:lnTo>
                <a:cubicBezTo>
                  <a:pt x="43149" y="9774"/>
                  <a:pt x="43102" y="9718"/>
                  <a:pt x="43052" y="9683"/>
                </a:cubicBezTo>
                <a:close/>
                <a:moveTo>
                  <a:pt x="42750" y="9816"/>
                </a:moveTo>
                <a:cubicBezTo>
                  <a:pt x="42767" y="9837"/>
                  <a:pt x="42790" y="9856"/>
                  <a:pt x="42820" y="9872"/>
                </a:cubicBezTo>
                <a:lnTo>
                  <a:pt x="42820" y="9872"/>
                </a:lnTo>
                <a:cubicBezTo>
                  <a:pt x="42855" y="9907"/>
                  <a:pt x="42907" y="9943"/>
                  <a:pt x="42980" y="9977"/>
                </a:cubicBezTo>
                <a:cubicBezTo>
                  <a:pt x="42938" y="9948"/>
                  <a:pt x="42899" y="9919"/>
                  <a:pt x="42863" y="9890"/>
                </a:cubicBezTo>
                <a:lnTo>
                  <a:pt x="42863" y="9890"/>
                </a:lnTo>
                <a:cubicBezTo>
                  <a:pt x="42910" y="9905"/>
                  <a:pt x="42971" y="9915"/>
                  <a:pt x="43051" y="9915"/>
                </a:cubicBezTo>
                <a:cubicBezTo>
                  <a:pt x="43095" y="9915"/>
                  <a:pt x="43146" y="9912"/>
                  <a:pt x="43203" y="9906"/>
                </a:cubicBezTo>
                <a:cubicBezTo>
                  <a:pt x="43199" y="9894"/>
                  <a:pt x="43195" y="9884"/>
                  <a:pt x="43191" y="9873"/>
                </a:cubicBezTo>
                <a:lnTo>
                  <a:pt x="43191" y="9873"/>
                </a:lnTo>
                <a:cubicBezTo>
                  <a:pt x="43281" y="9882"/>
                  <a:pt x="43354" y="9887"/>
                  <a:pt x="43408" y="9887"/>
                </a:cubicBezTo>
                <a:cubicBezTo>
                  <a:pt x="43455" y="9887"/>
                  <a:pt x="43487" y="9883"/>
                  <a:pt x="43502" y="9875"/>
                </a:cubicBezTo>
                <a:cubicBezTo>
                  <a:pt x="43372" y="9868"/>
                  <a:pt x="43266" y="9863"/>
                  <a:pt x="43185" y="9856"/>
                </a:cubicBezTo>
                <a:lnTo>
                  <a:pt x="43185" y="9856"/>
                </a:lnTo>
                <a:cubicBezTo>
                  <a:pt x="43187" y="9862"/>
                  <a:pt x="43189" y="9868"/>
                  <a:pt x="43191" y="9873"/>
                </a:cubicBezTo>
                <a:lnTo>
                  <a:pt x="43191" y="9873"/>
                </a:lnTo>
                <a:cubicBezTo>
                  <a:pt x="43080" y="9862"/>
                  <a:pt x="42942" y="9844"/>
                  <a:pt x="42783" y="9821"/>
                </a:cubicBezTo>
                <a:lnTo>
                  <a:pt x="42783" y="9821"/>
                </a:lnTo>
                <a:cubicBezTo>
                  <a:pt x="42781" y="9819"/>
                  <a:pt x="42780" y="9818"/>
                  <a:pt x="42779" y="9817"/>
                </a:cubicBezTo>
                <a:lnTo>
                  <a:pt x="42779" y="9817"/>
                </a:lnTo>
                <a:cubicBezTo>
                  <a:pt x="42779" y="9818"/>
                  <a:pt x="42780" y="9819"/>
                  <a:pt x="42781" y="9820"/>
                </a:cubicBezTo>
                <a:lnTo>
                  <a:pt x="42781" y="9820"/>
                </a:lnTo>
                <a:cubicBezTo>
                  <a:pt x="42771" y="9819"/>
                  <a:pt x="42761" y="9817"/>
                  <a:pt x="42750" y="9816"/>
                </a:cubicBezTo>
                <a:close/>
                <a:moveTo>
                  <a:pt x="40708" y="8355"/>
                </a:moveTo>
                <a:cubicBezTo>
                  <a:pt x="40706" y="8588"/>
                  <a:pt x="40838" y="8631"/>
                  <a:pt x="40951" y="8631"/>
                </a:cubicBezTo>
                <a:cubicBezTo>
                  <a:pt x="40972" y="8631"/>
                  <a:pt x="40992" y="8630"/>
                  <a:pt x="41011" y="8628"/>
                </a:cubicBezTo>
                <a:lnTo>
                  <a:pt x="41011" y="8628"/>
                </a:lnTo>
                <a:cubicBezTo>
                  <a:pt x="41013" y="8630"/>
                  <a:pt x="41015" y="8632"/>
                  <a:pt x="41017" y="8634"/>
                </a:cubicBezTo>
                <a:lnTo>
                  <a:pt x="41017" y="8634"/>
                </a:lnTo>
                <a:cubicBezTo>
                  <a:pt x="41011" y="8651"/>
                  <a:pt x="41008" y="8668"/>
                  <a:pt x="41007" y="8684"/>
                </a:cubicBezTo>
                <a:lnTo>
                  <a:pt x="41007" y="8684"/>
                </a:lnTo>
                <a:cubicBezTo>
                  <a:pt x="40857" y="8647"/>
                  <a:pt x="40764" y="8636"/>
                  <a:pt x="40679" y="8636"/>
                </a:cubicBezTo>
                <a:cubicBezTo>
                  <a:pt x="40534" y="8636"/>
                  <a:pt x="40410" y="8670"/>
                  <a:pt x="40059" y="8670"/>
                </a:cubicBezTo>
                <a:cubicBezTo>
                  <a:pt x="39934" y="8670"/>
                  <a:pt x="39780" y="8665"/>
                  <a:pt x="39586" y="8654"/>
                </a:cubicBezTo>
                <a:lnTo>
                  <a:pt x="39586" y="8654"/>
                </a:lnTo>
                <a:cubicBezTo>
                  <a:pt x="39475" y="8668"/>
                  <a:pt x="40300" y="8786"/>
                  <a:pt x="40282" y="8988"/>
                </a:cubicBezTo>
                <a:cubicBezTo>
                  <a:pt x="39482" y="8907"/>
                  <a:pt x="38192" y="8844"/>
                  <a:pt x="37488" y="8660"/>
                </a:cubicBezTo>
                <a:lnTo>
                  <a:pt x="37488" y="8660"/>
                </a:lnTo>
                <a:cubicBezTo>
                  <a:pt x="38622" y="9005"/>
                  <a:pt x="40692" y="9457"/>
                  <a:pt x="42084" y="9705"/>
                </a:cubicBezTo>
                <a:lnTo>
                  <a:pt x="42084" y="9705"/>
                </a:lnTo>
                <a:cubicBezTo>
                  <a:pt x="42079" y="9776"/>
                  <a:pt x="42080" y="9873"/>
                  <a:pt x="42085" y="10003"/>
                </a:cubicBezTo>
                <a:cubicBezTo>
                  <a:pt x="42090" y="9869"/>
                  <a:pt x="42113" y="9795"/>
                  <a:pt x="42129" y="9713"/>
                </a:cubicBezTo>
                <a:lnTo>
                  <a:pt x="42129" y="9713"/>
                </a:lnTo>
                <a:cubicBezTo>
                  <a:pt x="42358" y="9753"/>
                  <a:pt x="42567" y="9788"/>
                  <a:pt x="42750" y="9816"/>
                </a:cubicBezTo>
                <a:lnTo>
                  <a:pt x="42750" y="9816"/>
                </a:lnTo>
                <a:cubicBezTo>
                  <a:pt x="42735" y="9797"/>
                  <a:pt x="42724" y="9776"/>
                  <a:pt x="42716" y="9755"/>
                </a:cubicBezTo>
                <a:lnTo>
                  <a:pt x="42716" y="9755"/>
                </a:lnTo>
                <a:cubicBezTo>
                  <a:pt x="42735" y="9775"/>
                  <a:pt x="42756" y="9796"/>
                  <a:pt x="42779" y="9817"/>
                </a:cubicBezTo>
                <a:lnTo>
                  <a:pt x="42779" y="9817"/>
                </a:lnTo>
                <a:cubicBezTo>
                  <a:pt x="42728" y="9718"/>
                  <a:pt x="42806" y="9638"/>
                  <a:pt x="42913" y="9638"/>
                </a:cubicBezTo>
                <a:cubicBezTo>
                  <a:pt x="42957" y="9638"/>
                  <a:pt x="43006" y="9651"/>
                  <a:pt x="43052" y="9683"/>
                </a:cubicBezTo>
                <a:lnTo>
                  <a:pt x="43052" y="9683"/>
                </a:lnTo>
                <a:cubicBezTo>
                  <a:pt x="43063" y="9671"/>
                  <a:pt x="43075" y="9658"/>
                  <a:pt x="43089" y="9644"/>
                </a:cubicBezTo>
                <a:cubicBezTo>
                  <a:pt x="42985" y="9577"/>
                  <a:pt x="42898" y="9553"/>
                  <a:pt x="42828" y="9553"/>
                </a:cubicBezTo>
                <a:cubicBezTo>
                  <a:pt x="42760" y="9553"/>
                  <a:pt x="42708" y="9576"/>
                  <a:pt x="42671" y="9602"/>
                </a:cubicBezTo>
                <a:lnTo>
                  <a:pt x="42671" y="9602"/>
                </a:lnTo>
                <a:cubicBezTo>
                  <a:pt x="42666" y="9590"/>
                  <a:pt x="42661" y="9578"/>
                  <a:pt x="42653" y="9567"/>
                </a:cubicBezTo>
                <a:cubicBezTo>
                  <a:pt x="43026" y="9430"/>
                  <a:pt x="43067" y="9369"/>
                  <a:pt x="42986" y="9368"/>
                </a:cubicBezTo>
                <a:lnTo>
                  <a:pt x="42986" y="9368"/>
                </a:lnTo>
                <a:cubicBezTo>
                  <a:pt x="42998" y="9362"/>
                  <a:pt x="43009" y="9357"/>
                  <a:pt x="43021" y="9352"/>
                </a:cubicBezTo>
                <a:lnTo>
                  <a:pt x="43021" y="9352"/>
                </a:lnTo>
                <a:cubicBezTo>
                  <a:pt x="42782" y="9271"/>
                  <a:pt x="42510" y="9166"/>
                  <a:pt x="42248" y="9053"/>
                </a:cubicBezTo>
                <a:lnTo>
                  <a:pt x="42248" y="9053"/>
                </a:lnTo>
                <a:cubicBezTo>
                  <a:pt x="42374" y="9218"/>
                  <a:pt x="42442" y="9388"/>
                  <a:pt x="42562" y="9565"/>
                </a:cubicBezTo>
                <a:lnTo>
                  <a:pt x="42562" y="9565"/>
                </a:lnTo>
                <a:cubicBezTo>
                  <a:pt x="42557" y="9572"/>
                  <a:pt x="42552" y="9579"/>
                  <a:pt x="42547" y="9586"/>
                </a:cubicBezTo>
                <a:cubicBezTo>
                  <a:pt x="42554" y="9582"/>
                  <a:pt x="42562" y="9578"/>
                  <a:pt x="42569" y="9574"/>
                </a:cubicBezTo>
                <a:lnTo>
                  <a:pt x="42569" y="9574"/>
                </a:lnTo>
                <a:cubicBezTo>
                  <a:pt x="42580" y="9590"/>
                  <a:pt x="42591" y="9605"/>
                  <a:pt x="42602" y="9621"/>
                </a:cubicBezTo>
                <a:lnTo>
                  <a:pt x="42602" y="9621"/>
                </a:lnTo>
                <a:cubicBezTo>
                  <a:pt x="42402" y="9596"/>
                  <a:pt x="42271" y="9527"/>
                  <a:pt x="42189" y="9527"/>
                </a:cubicBezTo>
                <a:cubicBezTo>
                  <a:pt x="42174" y="9527"/>
                  <a:pt x="42160" y="9530"/>
                  <a:pt x="42148" y="9536"/>
                </a:cubicBezTo>
                <a:lnTo>
                  <a:pt x="42148" y="9536"/>
                </a:lnTo>
                <a:cubicBezTo>
                  <a:pt x="42147" y="9419"/>
                  <a:pt x="42127" y="9253"/>
                  <a:pt x="42061" y="8971"/>
                </a:cubicBezTo>
                <a:lnTo>
                  <a:pt x="42061" y="8971"/>
                </a:lnTo>
                <a:cubicBezTo>
                  <a:pt x="41870" y="8885"/>
                  <a:pt x="41691" y="8798"/>
                  <a:pt x="41540" y="8716"/>
                </a:cubicBezTo>
                <a:lnTo>
                  <a:pt x="41540" y="8716"/>
                </a:lnTo>
                <a:cubicBezTo>
                  <a:pt x="41486" y="8808"/>
                  <a:pt x="41415" y="8845"/>
                  <a:pt x="41351" y="8845"/>
                </a:cubicBezTo>
                <a:cubicBezTo>
                  <a:pt x="41289" y="8845"/>
                  <a:pt x="41235" y="8810"/>
                  <a:pt x="41211" y="8757"/>
                </a:cubicBezTo>
                <a:lnTo>
                  <a:pt x="41211" y="8757"/>
                </a:lnTo>
                <a:cubicBezTo>
                  <a:pt x="41220" y="8754"/>
                  <a:pt x="41229" y="8750"/>
                  <a:pt x="41238" y="8746"/>
                </a:cubicBezTo>
                <a:lnTo>
                  <a:pt x="41238" y="8746"/>
                </a:lnTo>
                <a:cubicBezTo>
                  <a:pt x="41226" y="8743"/>
                  <a:pt x="41215" y="8740"/>
                  <a:pt x="41203" y="8736"/>
                </a:cubicBezTo>
                <a:lnTo>
                  <a:pt x="41203" y="8736"/>
                </a:lnTo>
                <a:cubicBezTo>
                  <a:pt x="41203" y="8735"/>
                  <a:pt x="41203" y="8734"/>
                  <a:pt x="41202" y="8733"/>
                </a:cubicBezTo>
                <a:lnTo>
                  <a:pt x="41202" y="8733"/>
                </a:lnTo>
                <a:cubicBezTo>
                  <a:pt x="41214" y="8737"/>
                  <a:pt x="41226" y="8741"/>
                  <a:pt x="41239" y="8746"/>
                </a:cubicBezTo>
                <a:lnTo>
                  <a:pt x="41239" y="8746"/>
                </a:lnTo>
                <a:cubicBezTo>
                  <a:pt x="41289" y="8725"/>
                  <a:pt x="41349" y="8693"/>
                  <a:pt x="41420" y="8648"/>
                </a:cubicBezTo>
                <a:lnTo>
                  <a:pt x="41420" y="8648"/>
                </a:lnTo>
                <a:cubicBezTo>
                  <a:pt x="41457" y="8670"/>
                  <a:pt x="41497" y="8693"/>
                  <a:pt x="41540" y="8716"/>
                </a:cubicBezTo>
                <a:lnTo>
                  <a:pt x="41540" y="8716"/>
                </a:lnTo>
                <a:cubicBezTo>
                  <a:pt x="41570" y="8666"/>
                  <a:pt x="41595" y="8599"/>
                  <a:pt x="41610" y="8512"/>
                </a:cubicBezTo>
                <a:lnTo>
                  <a:pt x="41610" y="8512"/>
                </a:lnTo>
                <a:cubicBezTo>
                  <a:pt x="41540" y="8567"/>
                  <a:pt x="41476" y="8612"/>
                  <a:pt x="41420" y="8648"/>
                </a:cubicBezTo>
                <a:lnTo>
                  <a:pt x="41420" y="8648"/>
                </a:lnTo>
                <a:cubicBezTo>
                  <a:pt x="41362" y="8614"/>
                  <a:pt x="41311" y="8582"/>
                  <a:pt x="41268" y="8552"/>
                </a:cubicBezTo>
                <a:lnTo>
                  <a:pt x="41268" y="8552"/>
                </a:lnTo>
                <a:cubicBezTo>
                  <a:pt x="41256" y="8564"/>
                  <a:pt x="41245" y="8575"/>
                  <a:pt x="41235" y="8586"/>
                </a:cubicBezTo>
                <a:lnTo>
                  <a:pt x="41235" y="8586"/>
                </a:lnTo>
                <a:cubicBezTo>
                  <a:pt x="41243" y="8574"/>
                  <a:pt x="41253" y="8562"/>
                  <a:pt x="41265" y="8550"/>
                </a:cubicBezTo>
                <a:lnTo>
                  <a:pt x="41265" y="8550"/>
                </a:lnTo>
                <a:cubicBezTo>
                  <a:pt x="41266" y="8550"/>
                  <a:pt x="41267" y="8551"/>
                  <a:pt x="41268" y="8552"/>
                </a:cubicBezTo>
                <a:lnTo>
                  <a:pt x="41268" y="8552"/>
                </a:lnTo>
                <a:cubicBezTo>
                  <a:pt x="41289" y="8530"/>
                  <a:pt x="41313" y="8509"/>
                  <a:pt x="41339" y="8487"/>
                </a:cubicBezTo>
                <a:lnTo>
                  <a:pt x="41339" y="8487"/>
                </a:lnTo>
                <a:cubicBezTo>
                  <a:pt x="41309" y="8507"/>
                  <a:pt x="41284" y="8529"/>
                  <a:pt x="41265" y="8550"/>
                </a:cubicBezTo>
                <a:lnTo>
                  <a:pt x="41265" y="8550"/>
                </a:lnTo>
                <a:cubicBezTo>
                  <a:pt x="41230" y="8525"/>
                  <a:pt x="41200" y="8501"/>
                  <a:pt x="41177" y="8480"/>
                </a:cubicBezTo>
                <a:cubicBezTo>
                  <a:pt x="41104" y="8497"/>
                  <a:pt x="41045" y="8562"/>
                  <a:pt x="41020" y="8627"/>
                </a:cubicBezTo>
                <a:lnTo>
                  <a:pt x="41020" y="8627"/>
                </a:lnTo>
                <a:cubicBezTo>
                  <a:pt x="41017" y="8627"/>
                  <a:pt x="41014" y="8627"/>
                  <a:pt x="41011" y="8628"/>
                </a:cubicBezTo>
                <a:lnTo>
                  <a:pt x="41011" y="8628"/>
                </a:lnTo>
                <a:cubicBezTo>
                  <a:pt x="40948" y="8567"/>
                  <a:pt x="40946" y="8502"/>
                  <a:pt x="40708" y="8355"/>
                </a:cubicBezTo>
                <a:close/>
                <a:moveTo>
                  <a:pt x="645" y="10226"/>
                </a:moveTo>
                <a:cubicBezTo>
                  <a:pt x="642" y="10226"/>
                  <a:pt x="634" y="10232"/>
                  <a:pt x="619" y="10244"/>
                </a:cubicBezTo>
                <a:cubicBezTo>
                  <a:pt x="622" y="10256"/>
                  <a:pt x="623" y="10271"/>
                  <a:pt x="623" y="10286"/>
                </a:cubicBezTo>
                <a:lnTo>
                  <a:pt x="623" y="10286"/>
                </a:lnTo>
                <a:cubicBezTo>
                  <a:pt x="638" y="10249"/>
                  <a:pt x="651" y="10226"/>
                  <a:pt x="645" y="10226"/>
                </a:cubicBezTo>
                <a:close/>
                <a:moveTo>
                  <a:pt x="43163" y="10613"/>
                </a:moveTo>
                <a:cubicBezTo>
                  <a:pt x="43436" y="10839"/>
                  <a:pt x="43596" y="10923"/>
                  <a:pt x="43665" y="10923"/>
                </a:cubicBezTo>
                <a:cubicBezTo>
                  <a:pt x="43677" y="10923"/>
                  <a:pt x="43686" y="10920"/>
                  <a:pt x="43693" y="10915"/>
                </a:cubicBezTo>
                <a:lnTo>
                  <a:pt x="43693" y="10915"/>
                </a:lnTo>
                <a:cubicBezTo>
                  <a:pt x="43575" y="10847"/>
                  <a:pt x="43372" y="10759"/>
                  <a:pt x="43163" y="10613"/>
                </a:cubicBezTo>
                <a:close/>
                <a:moveTo>
                  <a:pt x="40274" y="10964"/>
                </a:moveTo>
                <a:cubicBezTo>
                  <a:pt x="40264" y="10968"/>
                  <a:pt x="40255" y="10972"/>
                  <a:pt x="40247" y="10977"/>
                </a:cubicBezTo>
                <a:cubicBezTo>
                  <a:pt x="40257" y="10973"/>
                  <a:pt x="40266" y="10968"/>
                  <a:pt x="40274" y="10964"/>
                </a:cubicBezTo>
                <a:close/>
                <a:moveTo>
                  <a:pt x="6441" y="1"/>
                </a:moveTo>
                <a:cubicBezTo>
                  <a:pt x="5418" y="1"/>
                  <a:pt x="3315" y="879"/>
                  <a:pt x="3288" y="2499"/>
                </a:cubicBezTo>
                <a:lnTo>
                  <a:pt x="3288" y="2499"/>
                </a:lnTo>
                <a:cubicBezTo>
                  <a:pt x="3320" y="2460"/>
                  <a:pt x="3342" y="2434"/>
                  <a:pt x="3343" y="2432"/>
                </a:cubicBezTo>
                <a:lnTo>
                  <a:pt x="3343" y="2432"/>
                </a:lnTo>
                <a:cubicBezTo>
                  <a:pt x="3340" y="2437"/>
                  <a:pt x="3333" y="2678"/>
                  <a:pt x="3326" y="2853"/>
                </a:cubicBezTo>
                <a:lnTo>
                  <a:pt x="3326" y="2853"/>
                </a:lnTo>
                <a:cubicBezTo>
                  <a:pt x="3323" y="2856"/>
                  <a:pt x="3320" y="2859"/>
                  <a:pt x="3317" y="2863"/>
                </a:cubicBezTo>
                <a:lnTo>
                  <a:pt x="3317" y="2863"/>
                </a:lnTo>
                <a:cubicBezTo>
                  <a:pt x="3296" y="2738"/>
                  <a:pt x="3287" y="2616"/>
                  <a:pt x="3288" y="2499"/>
                </a:cubicBezTo>
                <a:lnTo>
                  <a:pt x="3288" y="2499"/>
                </a:lnTo>
                <a:cubicBezTo>
                  <a:pt x="3186" y="2623"/>
                  <a:pt x="2975" y="2879"/>
                  <a:pt x="2968" y="2890"/>
                </a:cubicBezTo>
                <a:lnTo>
                  <a:pt x="2968" y="2890"/>
                </a:lnTo>
                <a:cubicBezTo>
                  <a:pt x="2968" y="2890"/>
                  <a:pt x="2968" y="2890"/>
                  <a:pt x="2968" y="2890"/>
                </a:cubicBezTo>
                <a:cubicBezTo>
                  <a:pt x="2977" y="2890"/>
                  <a:pt x="3090" y="2937"/>
                  <a:pt x="3184" y="2976"/>
                </a:cubicBezTo>
                <a:lnTo>
                  <a:pt x="3184" y="2976"/>
                </a:lnTo>
                <a:cubicBezTo>
                  <a:pt x="3251" y="2929"/>
                  <a:pt x="3293" y="2890"/>
                  <a:pt x="3317" y="2863"/>
                </a:cubicBezTo>
                <a:lnTo>
                  <a:pt x="3317" y="2863"/>
                </a:lnTo>
                <a:cubicBezTo>
                  <a:pt x="3318" y="2869"/>
                  <a:pt x="3319" y="2875"/>
                  <a:pt x="3320" y="2881"/>
                </a:cubicBezTo>
                <a:cubicBezTo>
                  <a:pt x="3322" y="2876"/>
                  <a:pt x="3324" y="2871"/>
                  <a:pt x="3325" y="2866"/>
                </a:cubicBezTo>
                <a:lnTo>
                  <a:pt x="3325" y="2866"/>
                </a:lnTo>
                <a:cubicBezTo>
                  <a:pt x="3322" y="2959"/>
                  <a:pt x="3318" y="3030"/>
                  <a:pt x="3316" y="3030"/>
                </a:cubicBezTo>
                <a:cubicBezTo>
                  <a:pt x="3316" y="3030"/>
                  <a:pt x="3316" y="3030"/>
                  <a:pt x="3316" y="3030"/>
                </a:cubicBezTo>
                <a:lnTo>
                  <a:pt x="3316" y="3030"/>
                </a:lnTo>
                <a:cubicBezTo>
                  <a:pt x="3316" y="3030"/>
                  <a:pt x="3316" y="3030"/>
                  <a:pt x="3316" y="3030"/>
                </a:cubicBezTo>
                <a:cubicBezTo>
                  <a:pt x="3316" y="3030"/>
                  <a:pt x="3316" y="3030"/>
                  <a:pt x="3315" y="3030"/>
                </a:cubicBezTo>
                <a:lnTo>
                  <a:pt x="3315" y="3030"/>
                </a:lnTo>
                <a:cubicBezTo>
                  <a:pt x="3315" y="3030"/>
                  <a:pt x="3315" y="3030"/>
                  <a:pt x="3316" y="3030"/>
                </a:cubicBezTo>
                <a:lnTo>
                  <a:pt x="3316" y="3030"/>
                </a:lnTo>
                <a:cubicBezTo>
                  <a:pt x="3313" y="3030"/>
                  <a:pt x="3253" y="3005"/>
                  <a:pt x="3184" y="2976"/>
                </a:cubicBezTo>
                <a:lnTo>
                  <a:pt x="3184" y="2976"/>
                </a:lnTo>
                <a:cubicBezTo>
                  <a:pt x="3137" y="3009"/>
                  <a:pt x="3078" y="3046"/>
                  <a:pt x="3002" y="3085"/>
                </a:cubicBezTo>
                <a:cubicBezTo>
                  <a:pt x="2921" y="3081"/>
                  <a:pt x="3239" y="3058"/>
                  <a:pt x="2585" y="2909"/>
                </a:cubicBezTo>
                <a:lnTo>
                  <a:pt x="2585" y="2909"/>
                </a:lnTo>
                <a:cubicBezTo>
                  <a:pt x="2655" y="3136"/>
                  <a:pt x="2478" y="3510"/>
                  <a:pt x="1820" y="3709"/>
                </a:cubicBezTo>
                <a:cubicBezTo>
                  <a:pt x="1996" y="3719"/>
                  <a:pt x="2374" y="4174"/>
                  <a:pt x="2243" y="4386"/>
                </a:cubicBezTo>
                <a:lnTo>
                  <a:pt x="2243" y="4386"/>
                </a:lnTo>
                <a:cubicBezTo>
                  <a:pt x="2336" y="4374"/>
                  <a:pt x="2421" y="4369"/>
                  <a:pt x="2491" y="4369"/>
                </a:cubicBezTo>
                <a:cubicBezTo>
                  <a:pt x="2673" y="4369"/>
                  <a:pt x="2747" y="4405"/>
                  <a:pt x="2550" y="4455"/>
                </a:cubicBezTo>
                <a:cubicBezTo>
                  <a:pt x="2443" y="4582"/>
                  <a:pt x="2470" y="4674"/>
                  <a:pt x="2170" y="4674"/>
                </a:cubicBezTo>
                <a:cubicBezTo>
                  <a:pt x="2038" y="4674"/>
                  <a:pt x="1842" y="4656"/>
                  <a:pt x="1542" y="4615"/>
                </a:cubicBezTo>
                <a:cubicBezTo>
                  <a:pt x="1625" y="4594"/>
                  <a:pt x="1690" y="4588"/>
                  <a:pt x="1735" y="4588"/>
                </a:cubicBezTo>
                <a:lnTo>
                  <a:pt x="1735" y="4588"/>
                </a:lnTo>
                <a:cubicBezTo>
                  <a:pt x="1664" y="4569"/>
                  <a:pt x="1539" y="4523"/>
                  <a:pt x="1354" y="4421"/>
                </a:cubicBezTo>
                <a:lnTo>
                  <a:pt x="1354" y="4421"/>
                </a:lnTo>
                <a:cubicBezTo>
                  <a:pt x="1492" y="4574"/>
                  <a:pt x="1645" y="5860"/>
                  <a:pt x="2236" y="5968"/>
                </a:cubicBezTo>
                <a:lnTo>
                  <a:pt x="2236" y="5968"/>
                </a:lnTo>
                <a:cubicBezTo>
                  <a:pt x="2352" y="5535"/>
                  <a:pt x="2652" y="5094"/>
                  <a:pt x="2858" y="5094"/>
                </a:cubicBezTo>
                <a:cubicBezTo>
                  <a:pt x="2865" y="5094"/>
                  <a:pt x="2872" y="5095"/>
                  <a:pt x="2879" y="5096"/>
                </a:cubicBezTo>
                <a:lnTo>
                  <a:pt x="2879" y="5096"/>
                </a:lnTo>
                <a:cubicBezTo>
                  <a:pt x="2610" y="5007"/>
                  <a:pt x="2540" y="4981"/>
                  <a:pt x="2497" y="4981"/>
                </a:cubicBezTo>
                <a:cubicBezTo>
                  <a:pt x="2440" y="4981"/>
                  <a:pt x="2428" y="5024"/>
                  <a:pt x="2084" y="5024"/>
                </a:cubicBezTo>
                <a:cubicBezTo>
                  <a:pt x="1978" y="5024"/>
                  <a:pt x="1841" y="5020"/>
                  <a:pt x="1662" y="5009"/>
                </a:cubicBezTo>
                <a:cubicBezTo>
                  <a:pt x="1971" y="4824"/>
                  <a:pt x="2392" y="4740"/>
                  <a:pt x="2599" y="4665"/>
                </a:cubicBezTo>
                <a:lnTo>
                  <a:pt x="2599" y="4665"/>
                </a:lnTo>
                <a:cubicBezTo>
                  <a:pt x="2661" y="4689"/>
                  <a:pt x="2703" y="4704"/>
                  <a:pt x="2592" y="4727"/>
                </a:cubicBezTo>
                <a:cubicBezTo>
                  <a:pt x="2868" y="4710"/>
                  <a:pt x="3079" y="4591"/>
                  <a:pt x="3182" y="4458"/>
                </a:cubicBezTo>
                <a:lnTo>
                  <a:pt x="3182" y="4458"/>
                </a:lnTo>
                <a:cubicBezTo>
                  <a:pt x="3196" y="5536"/>
                  <a:pt x="2296" y="7562"/>
                  <a:pt x="2632" y="7562"/>
                </a:cubicBezTo>
                <a:cubicBezTo>
                  <a:pt x="2641" y="7562"/>
                  <a:pt x="2651" y="7560"/>
                  <a:pt x="2662" y="7557"/>
                </a:cubicBezTo>
                <a:lnTo>
                  <a:pt x="2662" y="7557"/>
                </a:lnTo>
                <a:cubicBezTo>
                  <a:pt x="2437" y="7630"/>
                  <a:pt x="2384" y="7707"/>
                  <a:pt x="2517" y="7745"/>
                </a:cubicBezTo>
                <a:lnTo>
                  <a:pt x="2517" y="7745"/>
                </a:lnTo>
                <a:cubicBezTo>
                  <a:pt x="2521" y="7732"/>
                  <a:pt x="2532" y="7724"/>
                  <a:pt x="2547" y="7724"/>
                </a:cubicBezTo>
                <a:cubicBezTo>
                  <a:pt x="2565" y="7724"/>
                  <a:pt x="2590" y="7735"/>
                  <a:pt x="2622" y="7762"/>
                </a:cubicBezTo>
                <a:lnTo>
                  <a:pt x="2622" y="7762"/>
                </a:lnTo>
                <a:cubicBezTo>
                  <a:pt x="2579" y="7758"/>
                  <a:pt x="2544" y="7752"/>
                  <a:pt x="2517" y="7745"/>
                </a:cubicBezTo>
                <a:lnTo>
                  <a:pt x="2517" y="7745"/>
                </a:lnTo>
                <a:cubicBezTo>
                  <a:pt x="2502" y="7785"/>
                  <a:pt x="2542" y="7877"/>
                  <a:pt x="2661" y="7945"/>
                </a:cubicBezTo>
                <a:lnTo>
                  <a:pt x="2661" y="7945"/>
                </a:lnTo>
                <a:cubicBezTo>
                  <a:pt x="2663" y="7916"/>
                  <a:pt x="2677" y="7886"/>
                  <a:pt x="2705" y="7856"/>
                </a:cubicBezTo>
                <a:lnTo>
                  <a:pt x="2705" y="7856"/>
                </a:lnTo>
                <a:cubicBezTo>
                  <a:pt x="2674" y="7814"/>
                  <a:pt x="2646" y="7783"/>
                  <a:pt x="2622" y="7762"/>
                </a:cubicBezTo>
                <a:lnTo>
                  <a:pt x="2622" y="7762"/>
                </a:lnTo>
                <a:cubicBezTo>
                  <a:pt x="2660" y="7766"/>
                  <a:pt x="2705" y="7768"/>
                  <a:pt x="2757" y="7768"/>
                </a:cubicBezTo>
                <a:cubicBezTo>
                  <a:pt x="2781" y="7768"/>
                  <a:pt x="2807" y="7767"/>
                  <a:pt x="2834" y="7766"/>
                </a:cubicBezTo>
                <a:lnTo>
                  <a:pt x="2834" y="7766"/>
                </a:lnTo>
                <a:cubicBezTo>
                  <a:pt x="2777" y="7792"/>
                  <a:pt x="2734" y="7824"/>
                  <a:pt x="2705" y="7856"/>
                </a:cubicBezTo>
                <a:lnTo>
                  <a:pt x="2705" y="7856"/>
                </a:lnTo>
                <a:cubicBezTo>
                  <a:pt x="2732" y="7893"/>
                  <a:pt x="2762" y="7940"/>
                  <a:pt x="2794" y="7998"/>
                </a:cubicBezTo>
                <a:lnTo>
                  <a:pt x="2794" y="7998"/>
                </a:lnTo>
                <a:cubicBezTo>
                  <a:pt x="2742" y="7984"/>
                  <a:pt x="2697" y="7966"/>
                  <a:pt x="2661" y="7945"/>
                </a:cubicBezTo>
                <a:lnTo>
                  <a:pt x="2661" y="7945"/>
                </a:lnTo>
                <a:cubicBezTo>
                  <a:pt x="2656" y="8007"/>
                  <a:pt x="2710" y="8056"/>
                  <a:pt x="2822" y="8056"/>
                </a:cubicBezTo>
                <a:cubicBezTo>
                  <a:pt x="2872" y="8056"/>
                  <a:pt x="2934" y="8046"/>
                  <a:pt x="3007" y="8023"/>
                </a:cubicBezTo>
                <a:cubicBezTo>
                  <a:pt x="2948" y="8023"/>
                  <a:pt x="2895" y="8018"/>
                  <a:pt x="2847" y="8010"/>
                </a:cubicBezTo>
                <a:lnTo>
                  <a:pt x="2847" y="8010"/>
                </a:lnTo>
                <a:cubicBezTo>
                  <a:pt x="3165" y="7942"/>
                  <a:pt x="3278" y="7925"/>
                  <a:pt x="3282" y="7884"/>
                </a:cubicBezTo>
                <a:lnTo>
                  <a:pt x="3282" y="7884"/>
                </a:lnTo>
                <a:cubicBezTo>
                  <a:pt x="3360" y="7919"/>
                  <a:pt x="3461" y="7958"/>
                  <a:pt x="3595" y="8005"/>
                </a:cubicBezTo>
                <a:lnTo>
                  <a:pt x="3595" y="8005"/>
                </a:lnTo>
                <a:cubicBezTo>
                  <a:pt x="3482" y="7950"/>
                  <a:pt x="3409" y="7848"/>
                  <a:pt x="3368" y="7713"/>
                </a:cubicBezTo>
                <a:lnTo>
                  <a:pt x="3368" y="7713"/>
                </a:lnTo>
                <a:cubicBezTo>
                  <a:pt x="3380" y="7711"/>
                  <a:pt x="3392" y="7710"/>
                  <a:pt x="3403" y="7708"/>
                </a:cubicBezTo>
                <a:cubicBezTo>
                  <a:pt x="3391" y="7706"/>
                  <a:pt x="3378" y="7705"/>
                  <a:pt x="3366" y="7704"/>
                </a:cubicBezTo>
                <a:lnTo>
                  <a:pt x="3366" y="7704"/>
                </a:lnTo>
                <a:cubicBezTo>
                  <a:pt x="3102" y="6781"/>
                  <a:pt x="4310" y="4349"/>
                  <a:pt x="4628" y="4349"/>
                </a:cubicBezTo>
                <a:cubicBezTo>
                  <a:pt x="4644" y="4349"/>
                  <a:pt x="4658" y="4355"/>
                  <a:pt x="4669" y="4368"/>
                </a:cubicBezTo>
                <a:lnTo>
                  <a:pt x="4669" y="4368"/>
                </a:lnTo>
                <a:cubicBezTo>
                  <a:pt x="3916" y="3130"/>
                  <a:pt x="5084" y="2051"/>
                  <a:pt x="6037" y="2051"/>
                </a:cubicBezTo>
                <a:cubicBezTo>
                  <a:pt x="6114" y="2051"/>
                  <a:pt x="6189" y="2058"/>
                  <a:pt x="6262" y="2072"/>
                </a:cubicBezTo>
                <a:cubicBezTo>
                  <a:pt x="6274" y="2071"/>
                  <a:pt x="6288" y="2071"/>
                  <a:pt x="6305" y="2071"/>
                </a:cubicBezTo>
                <a:cubicBezTo>
                  <a:pt x="8261" y="2071"/>
                  <a:pt x="40267" y="10504"/>
                  <a:pt x="40122" y="10856"/>
                </a:cubicBezTo>
                <a:cubicBezTo>
                  <a:pt x="40691" y="10630"/>
                  <a:pt x="40513" y="10497"/>
                  <a:pt x="40542" y="10497"/>
                </a:cubicBezTo>
                <a:lnTo>
                  <a:pt x="40542" y="10497"/>
                </a:lnTo>
                <a:cubicBezTo>
                  <a:pt x="40562" y="10497"/>
                  <a:pt x="40681" y="10560"/>
                  <a:pt x="41214" y="10701"/>
                </a:cubicBezTo>
                <a:cubicBezTo>
                  <a:pt x="41188" y="10700"/>
                  <a:pt x="41163" y="10700"/>
                  <a:pt x="41140" y="10700"/>
                </a:cubicBezTo>
                <a:cubicBezTo>
                  <a:pt x="40358" y="10700"/>
                  <a:pt x="40444" y="10872"/>
                  <a:pt x="40274" y="10964"/>
                </a:cubicBezTo>
                <a:lnTo>
                  <a:pt x="40274" y="10964"/>
                </a:lnTo>
                <a:cubicBezTo>
                  <a:pt x="40368" y="10925"/>
                  <a:pt x="40548" y="10909"/>
                  <a:pt x="40770" y="10909"/>
                </a:cubicBezTo>
                <a:cubicBezTo>
                  <a:pt x="41660" y="10909"/>
                  <a:pt x="43230" y="11162"/>
                  <a:pt x="42755" y="11204"/>
                </a:cubicBezTo>
                <a:cubicBezTo>
                  <a:pt x="43438" y="11542"/>
                  <a:pt x="44448" y="12006"/>
                  <a:pt x="45124" y="12664"/>
                </a:cubicBezTo>
                <a:lnTo>
                  <a:pt x="45124" y="12664"/>
                </a:lnTo>
                <a:cubicBezTo>
                  <a:pt x="44728" y="11600"/>
                  <a:pt x="44303" y="10811"/>
                  <a:pt x="43567" y="10673"/>
                </a:cubicBezTo>
                <a:lnTo>
                  <a:pt x="43567" y="10673"/>
                </a:lnTo>
                <a:cubicBezTo>
                  <a:pt x="43682" y="10788"/>
                  <a:pt x="43731" y="10888"/>
                  <a:pt x="43693" y="10915"/>
                </a:cubicBezTo>
                <a:lnTo>
                  <a:pt x="43693" y="10915"/>
                </a:lnTo>
                <a:cubicBezTo>
                  <a:pt x="43831" y="10995"/>
                  <a:pt x="43853" y="11048"/>
                  <a:pt x="43628" y="11136"/>
                </a:cubicBezTo>
                <a:lnTo>
                  <a:pt x="43628" y="11136"/>
                </a:lnTo>
                <a:cubicBezTo>
                  <a:pt x="43597" y="11093"/>
                  <a:pt x="43443" y="11058"/>
                  <a:pt x="43181" y="11058"/>
                </a:cubicBezTo>
                <a:cubicBezTo>
                  <a:pt x="43120" y="11058"/>
                  <a:pt x="43052" y="11060"/>
                  <a:pt x="42978" y="11065"/>
                </a:cubicBezTo>
                <a:cubicBezTo>
                  <a:pt x="43293" y="10949"/>
                  <a:pt x="6329" y="1945"/>
                  <a:pt x="6721" y="1558"/>
                </a:cubicBezTo>
                <a:cubicBezTo>
                  <a:pt x="6597" y="1460"/>
                  <a:pt x="6462" y="1415"/>
                  <a:pt x="6316" y="1415"/>
                </a:cubicBezTo>
                <a:cubicBezTo>
                  <a:pt x="5602" y="1415"/>
                  <a:pt x="4604" y="2472"/>
                  <a:pt x="3183" y="3628"/>
                </a:cubicBezTo>
                <a:lnTo>
                  <a:pt x="3183" y="3628"/>
                </a:lnTo>
                <a:cubicBezTo>
                  <a:pt x="4311" y="1925"/>
                  <a:pt x="5470" y="906"/>
                  <a:pt x="6555" y="906"/>
                </a:cubicBezTo>
                <a:cubicBezTo>
                  <a:pt x="6685" y="906"/>
                  <a:pt x="6814" y="921"/>
                  <a:pt x="6941" y="950"/>
                </a:cubicBezTo>
                <a:cubicBezTo>
                  <a:pt x="7438" y="1178"/>
                  <a:pt x="34241" y="7830"/>
                  <a:pt x="34488" y="7830"/>
                </a:cubicBezTo>
                <a:cubicBezTo>
                  <a:pt x="34490" y="7830"/>
                  <a:pt x="34490" y="7829"/>
                  <a:pt x="34489" y="7828"/>
                </a:cubicBezTo>
                <a:cubicBezTo>
                  <a:pt x="34217" y="7525"/>
                  <a:pt x="33740" y="7548"/>
                  <a:pt x="34486" y="7532"/>
                </a:cubicBezTo>
                <a:cubicBezTo>
                  <a:pt x="34121" y="7091"/>
                  <a:pt x="33800" y="7285"/>
                  <a:pt x="33687" y="6902"/>
                </a:cubicBezTo>
                <a:lnTo>
                  <a:pt x="33687" y="6902"/>
                </a:lnTo>
                <a:cubicBezTo>
                  <a:pt x="25521" y="4782"/>
                  <a:pt x="8025" y="452"/>
                  <a:pt x="7884" y="312"/>
                </a:cubicBezTo>
                <a:lnTo>
                  <a:pt x="7884" y="312"/>
                </a:lnTo>
                <a:cubicBezTo>
                  <a:pt x="7505" y="490"/>
                  <a:pt x="7587" y="366"/>
                  <a:pt x="8165" y="649"/>
                </a:cubicBezTo>
                <a:cubicBezTo>
                  <a:pt x="8125" y="652"/>
                  <a:pt x="8086" y="654"/>
                  <a:pt x="8050" y="654"/>
                </a:cubicBezTo>
                <a:cubicBezTo>
                  <a:pt x="7424" y="654"/>
                  <a:pt x="7343" y="208"/>
                  <a:pt x="7797" y="127"/>
                </a:cubicBezTo>
                <a:lnTo>
                  <a:pt x="7797" y="127"/>
                </a:lnTo>
                <a:cubicBezTo>
                  <a:pt x="7560" y="163"/>
                  <a:pt x="7522" y="203"/>
                  <a:pt x="7426" y="203"/>
                </a:cubicBezTo>
                <a:cubicBezTo>
                  <a:pt x="7341" y="203"/>
                  <a:pt x="7209" y="172"/>
                  <a:pt x="6855" y="79"/>
                </a:cubicBezTo>
                <a:cubicBezTo>
                  <a:pt x="6759" y="26"/>
                  <a:pt x="6616" y="1"/>
                  <a:pt x="6441" y="1"/>
                </a:cubicBezTo>
                <a:close/>
                <a:moveTo>
                  <a:pt x="45124" y="12664"/>
                </a:moveTo>
                <a:cubicBezTo>
                  <a:pt x="45307" y="13157"/>
                  <a:pt x="45484" y="13710"/>
                  <a:pt x="45684" y="14284"/>
                </a:cubicBezTo>
                <a:lnTo>
                  <a:pt x="45684" y="14284"/>
                </a:lnTo>
                <a:cubicBezTo>
                  <a:pt x="45740" y="14226"/>
                  <a:pt x="45791" y="14167"/>
                  <a:pt x="45835" y="14105"/>
                </a:cubicBezTo>
                <a:lnTo>
                  <a:pt x="45835" y="14105"/>
                </a:lnTo>
                <a:cubicBezTo>
                  <a:pt x="45825" y="13542"/>
                  <a:pt x="45537" y="13067"/>
                  <a:pt x="45124" y="12664"/>
                </a:cubicBezTo>
                <a:close/>
                <a:moveTo>
                  <a:pt x="2247" y="6915"/>
                </a:moveTo>
                <a:lnTo>
                  <a:pt x="2247" y="6915"/>
                </a:lnTo>
                <a:cubicBezTo>
                  <a:pt x="2088" y="6976"/>
                  <a:pt x="1957" y="6926"/>
                  <a:pt x="1572" y="7185"/>
                </a:cubicBezTo>
                <a:lnTo>
                  <a:pt x="1572" y="7185"/>
                </a:lnTo>
                <a:cubicBezTo>
                  <a:pt x="1541" y="7100"/>
                  <a:pt x="1515" y="7026"/>
                  <a:pt x="1410" y="6950"/>
                </a:cubicBezTo>
                <a:lnTo>
                  <a:pt x="1410" y="6950"/>
                </a:lnTo>
                <a:cubicBezTo>
                  <a:pt x="1453" y="7130"/>
                  <a:pt x="955" y="8825"/>
                  <a:pt x="964" y="8825"/>
                </a:cubicBezTo>
                <a:cubicBezTo>
                  <a:pt x="964" y="8825"/>
                  <a:pt x="964" y="8824"/>
                  <a:pt x="965" y="8823"/>
                </a:cubicBezTo>
                <a:lnTo>
                  <a:pt x="965" y="8823"/>
                </a:lnTo>
                <a:cubicBezTo>
                  <a:pt x="961" y="8873"/>
                  <a:pt x="965" y="8925"/>
                  <a:pt x="980" y="8958"/>
                </a:cubicBezTo>
                <a:lnTo>
                  <a:pt x="980" y="8958"/>
                </a:lnTo>
                <a:cubicBezTo>
                  <a:pt x="965" y="8978"/>
                  <a:pt x="955" y="9014"/>
                  <a:pt x="951" y="9014"/>
                </a:cubicBezTo>
                <a:cubicBezTo>
                  <a:pt x="949" y="9014"/>
                  <a:pt x="948" y="9008"/>
                  <a:pt x="948" y="8992"/>
                </a:cubicBezTo>
                <a:cubicBezTo>
                  <a:pt x="914" y="8992"/>
                  <a:pt x="749" y="9514"/>
                  <a:pt x="765" y="9799"/>
                </a:cubicBezTo>
                <a:cubicBezTo>
                  <a:pt x="897" y="9846"/>
                  <a:pt x="968" y="9994"/>
                  <a:pt x="919" y="9994"/>
                </a:cubicBezTo>
                <a:cubicBezTo>
                  <a:pt x="900" y="9994"/>
                  <a:pt x="863" y="9971"/>
                  <a:pt x="805" y="9913"/>
                </a:cubicBezTo>
                <a:lnTo>
                  <a:pt x="805" y="9913"/>
                </a:lnTo>
                <a:cubicBezTo>
                  <a:pt x="807" y="9959"/>
                  <a:pt x="800" y="9973"/>
                  <a:pt x="791" y="9973"/>
                </a:cubicBezTo>
                <a:cubicBezTo>
                  <a:pt x="779" y="9973"/>
                  <a:pt x="762" y="9946"/>
                  <a:pt x="758" y="9946"/>
                </a:cubicBezTo>
                <a:lnTo>
                  <a:pt x="758" y="9946"/>
                </a:lnTo>
                <a:cubicBezTo>
                  <a:pt x="756" y="9946"/>
                  <a:pt x="758" y="9956"/>
                  <a:pt x="768" y="9984"/>
                </a:cubicBezTo>
                <a:cubicBezTo>
                  <a:pt x="759" y="9968"/>
                  <a:pt x="750" y="9960"/>
                  <a:pt x="741" y="9960"/>
                </a:cubicBezTo>
                <a:cubicBezTo>
                  <a:pt x="693" y="9960"/>
                  <a:pt x="654" y="10188"/>
                  <a:pt x="663" y="10362"/>
                </a:cubicBezTo>
                <a:cubicBezTo>
                  <a:pt x="656" y="10365"/>
                  <a:pt x="650" y="10367"/>
                  <a:pt x="646" y="10367"/>
                </a:cubicBezTo>
                <a:cubicBezTo>
                  <a:pt x="619" y="10367"/>
                  <a:pt x="623" y="10326"/>
                  <a:pt x="623" y="10286"/>
                </a:cubicBezTo>
                <a:lnTo>
                  <a:pt x="623" y="10286"/>
                </a:lnTo>
                <a:cubicBezTo>
                  <a:pt x="607" y="10324"/>
                  <a:pt x="590" y="10376"/>
                  <a:pt x="587" y="10436"/>
                </a:cubicBezTo>
                <a:cubicBezTo>
                  <a:pt x="589" y="10428"/>
                  <a:pt x="591" y="10425"/>
                  <a:pt x="591" y="10425"/>
                </a:cubicBezTo>
                <a:lnTo>
                  <a:pt x="591" y="10425"/>
                </a:lnTo>
                <a:cubicBezTo>
                  <a:pt x="593" y="10425"/>
                  <a:pt x="229" y="11638"/>
                  <a:pt x="290" y="11783"/>
                </a:cubicBezTo>
                <a:cubicBezTo>
                  <a:pt x="0" y="12743"/>
                  <a:pt x="47" y="13752"/>
                  <a:pt x="302" y="14642"/>
                </a:cubicBezTo>
                <a:cubicBezTo>
                  <a:pt x="325" y="14533"/>
                  <a:pt x="330" y="14405"/>
                  <a:pt x="311" y="14357"/>
                </a:cubicBezTo>
                <a:lnTo>
                  <a:pt x="311" y="14357"/>
                </a:lnTo>
                <a:cubicBezTo>
                  <a:pt x="621" y="14765"/>
                  <a:pt x="1007" y="14611"/>
                  <a:pt x="1324" y="14725"/>
                </a:cubicBezTo>
                <a:cubicBezTo>
                  <a:pt x="904" y="13983"/>
                  <a:pt x="798" y="12905"/>
                  <a:pt x="1030" y="11966"/>
                </a:cubicBezTo>
                <a:lnTo>
                  <a:pt x="1030" y="11966"/>
                </a:lnTo>
                <a:cubicBezTo>
                  <a:pt x="1030" y="11968"/>
                  <a:pt x="1030" y="11968"/>
                  <a:pt x="1030" y="11968"/>
                </a:cubicBezTo>
                <a:cubicBezTo>
                  <a:pt x="1055" y="11968"/>
                  <a:pt x="1844" y="8806"/>
                  <a:pt x="1817" y="8493"/>
                </a:cubicBezTo>
                <a:lnTo>
                  <a:pt x="1817" y="8493"/>
                </a:lnTo>
                <a:cubicBezTo>
                  <a:pt x="1838" y="8501"/>
                  <a:pt x="1859" y="8508"/>
                  <a:pt x="1878" y="8519"/>
                </a:cubicBezTo>
                <a:cubicBezTo>
                  <a:pt x="1878" y="8519"/>
                  <a:pt x="1878" y="8519"/>
                  <a:pt x="1878" y="8519"/>
                </a:cubicBezTo>
                <a:cubicBezTo>
                  <a:pt x="1881" y="8519"/>
                  <a:pt x="1915" y="8369"/>
                  <a:pt x="1917" y="8366"/>
                </a:cubicBezTo>
                <a:cubicBezTo>
                  <a:pt x="1853" y="8352"/>
                  <a:pt x="1797" y="8334"/>
                  <a:pt x="1767" y="8299"/>
                </a:cubicBezTo>
                <a:lnTo>
                  <a:pt x="1767" y="8299"/>
                </a:lnTo>
                <a:cubicBezTo>
                  <a:pt x="1708" y="8440"/>
                  <a:pt x="1756" y="8469"/>
                  <a:pt x="1815" y="8492"/>
                </a:cubicBezTo>
                <a:lnTo>
                  <a:pt x="1815" y="8492"/>
                </a:lnTo>
                <a:cubicBezTo>
                  <a:pt x="1813" y="8549"/>
                  <a:pt x="1797" y="8570"/>
                  <a:pt x="1772" y="8570"/>
                </a:cubicBezTo>
                <a:cubicBezTo>
                  <a:pt x="1708" y="8570"/>
                  <a:pt x="1591" y="8428"/>
                  <a:pt x="1544" y="8427"/>
                </a:cubicBezTo>
                <a:lnTo>
                  <a:pt x="1544" y="8427"/>
                </a:lnTo>
                <a:cubicBezTo>
                  <a:pt x="1618" y="8223"/>
                  <a:pt x="1797" y="8054"/>
                  <a:pt x="1987" y="8035"/>
                </a:cubicBezTo>
                <a:cubicBezTo>
                  <a:pt x="1988" y="8040"/>
                  <a:pt x="1989" y="8043"/>
                  <a:pt x="1991" y="8043"/>
                </a:cubicBezTo>
                <a:cubicBezTo>
                  <a:pt x="2025" y="8043"/>
                  <a:pt x="2275" y="7116"/>
                  <a:pt x="2247" y="6915"/>
                </a:cubicBezTo>
                <a:close/>
                <a:moveTo>
                  <a:pt x="2119" y="14714"/>
                </a:moveTo>
                <a:lnTo>
                  <a:pt x="2119" y="14714"/>
                </a:lnTo>
                <a:cubicBezTo>
                  <a:pt x="2109" y="14735"/>
                  <a:pt x="2171" y="14770"/>
                  <a:pt x="2248" y="14794"/>
                </a:cubicBezTo>
                <a:lnTo>
                  <a:pt x="2248" y="14794"/>
                </a:lnTo>
                <a:cubicBezTo>
                  <a:pt x="2208" y="14764"/>
                  <a:pt x="2165" y="14737"/>
                  <a:pt x="2119" y="14714"/>
                </a:cubicBezTo>
                <a:close/>
                <a:moveTo>
                  <a:pt x="3303" y="15299"/>
                </a:moveTo>
                <a:cubicBezTo>
                  <a:pt x="3300" y="15299"/>
                  <a:pt x="3298" y="15299"/>
                  <a:pt x="3295" y="15299"/>
                </a:cubicBezTo>
                <a:lnTo>
                  <a:pt x="3295" y="15299"/>
                </a:lnTo>
                <a:cubicBezTo>
                  <a:pt x="3361" y="15331"/>
                  <a:pt x="3428" y="15360"/>
                  <a:pt x="3496" y="15386"/>
                </a:cubicBezTo>
                <a:cubicBezTo>
                  <a:pt x="3427" y="15325"/>
                  <a:pt x="3361" y="15299"/>
                  <a:pt x="3303" y="15299"/>
                </a:cubicBezTo>
                <a:close/>
                <a:moveTo>
                  <a:pt x="4354" y="15509"/>
                </a:moveTo>
                <a:lnTo>
                  <a:pt x="4354" y="15509"/>
                </a:lnTo>
                <a:cubicBezTo>
                  <a:pt x="4350" y="15509"/>
                  <a:pt x="4358" y="15512"/>
                  <a:pt x="4395" y="15520"/>
                </a:cubicBezTo>
                <a:lnTo>
                  <a:pt x="4395" y="15520"/>
                </a:lnTo>
                <a:cubicBezTo>
                  <a:pt x="4409" y="15518"/>
                  <a:pt x="4362" y="15509"/>
                  <a:pt x="4354" y="15509"/>
                </a:cubicBezTo>
                <a:close/>
                <a:moveTo>
                  <a:pt x="2677" y="8565"/>
                </a:moveTo>
                <a:cubicBezTo>
                  <a:pt x="2590" y="8565"/>
                  <a:pt x="2516" y="8615"/>
                  <a:pt x="2439" y="8765"/>
                </a:cubicBezTo>
                <a:cubicBezTo>
                  <a:pt x="2382" y="8788"/>
                  <a:pt x="1549" y="12018"/>
                  <a:pt x="1526" y="12018"/>
                </a:cubicBezTo>
                <a:cubicBezTo>
                  <a:pt x="1526" y="12018"/>
                  <a:pt x="1526" y="12018"/>
                  <a:pt x="1526" y="12017"/>
                </a:cubicBezTo>
                <a:lnTo>
                  <a:pt x="1526" y="12017"/>
                </a:lnTo>
                <a:cubicBezTo>
                  <a:pt x="1359" y="12903"/>
                  <a:pt x="1465" y="13879"/>
                  <a:pt x="1901" y="14732"/>
                </a:cubicBezTo>
                <a:cubicBezTo>
                  <a:pt x="1990" y="14684"/>
                  <a:pt x="2075" y="14667"/>
                  <a:pt x="2154" y="14667"/>
                </a:cubicBezTo>
                <a:cubicBezTo>
                  <a:pt x="2292" y="14667"/>
                  <a:pt x="2411" y="14718"/>
                  <a:pt x="2499" y="14741"/>
                </a:cubicBezTo>
                <a:cubicBezTo>
                  <a:pt x="2514" y="14801"/>
                  <a:pt x="2468" y="14822"/>
                  <a:pt x="2404" y="14822"/>
                </a:cubicBezTo>
                <a:cubicBezTo>
                  <a:pt x="2357" y="14822"/>
                  <a:pt x="2299" y="14810"/>
                  <a:pt x="2248" y="14794"/>
                </a:cubicBezTo>
                <a:lnTo>
                  <a:pt x="2248" y="14794"/>
                </a:lnTo>
                <a:cubicBezTo>
                  <a:pt x="2562" y="15027"/>
                  <a:pt x="2722" y="15425"/>
                  <a:pt x="3067" y="15639"/>
                </a:cubicBezTo>
                <a:lnTo>
                  <a:pt x="3067" y="15639"/>
                </a:lnTo>
                <a:cubicBezTo>
                  <a:pt x="3071" y="15664"/>
                  <a:pt x="3080" y="15698"/>
                  <a:pt x="3093" y="15698"/>
                </a:cubicBezTo>
                <a:cubicBezTo>
                  <a:pt x="3098" y="15698"/>
                  <a:pt x="3103" y="15693"/>
                  <a:pt x="3109" y="15683"/>
                </a:cubicBezTo>
                <a:cubicBezTo>
                  <a:pt x="3065" y="15471"/>
                  <a:pt x="3154" y="15305"/>
                  <a:pt x="3295" y="15299"/>
                </a:cubicBezTo>
                <a:lnTo>
                  <a:pt x="3295" y="15299"/>
                </a:lnTo>
                <a:cubicBezTo>
                  <a:pt x="2283" y="14800"/>
                  <a:pt x="1694" y="13559"/>
                  <a:pt x="2006" y="12055"/>
                </a:cubicBezTo>
                <a:lnTo>
                  <a:pt x="2006" y="12055"/>
                </a:lnTo>
                <a:cubicBezTo>
                  <a:pt x="2006" y="12057"/>
                  <a:pt x="2006" y="12058"/>
                  <a:pt x="2007" y="12058"/>
                </a:cubicBezTo>
                <a:cubicBezTo>
                  <a:pt x="2045" y="12058"/>
                  <a:pt x="2885" y="8710"/>
                  <a:pt x="2957" y="8657"/>
                </a:cubicBezTo>
                <a:lnTo>
                  <a:pt x="2957" y="8657"/>
                </a:lnTo>
                <a:cubicBezTo>
                  <a:pt x="2958" y="8657"/>
                  <a:pt x="2959" y="8658"/>
                  <a:pt x="2961" y="8658"/>
                </a:cubicBezTo>
                <a:cubicBezTo>
                  <a:pt x="2960" y="8657"/>
                  <a:pt x="2959" y="8656"/>
                  <a:pt x="2959" y="8656"/>
                </a:cubicBezTo>
                <a:cubicBezTo>
                  <a:pt x="2958" y="8656"/>
                  <a:pt x="2958" y="8656"/>
                  <a:pt x="2957" y="8657"/>
                </a:cubicBezTo>
                <a:lnTo>
                  <a:pt x="2957" y="8657"/>
                </a:lnTo>
                <a:cubicBezTo>
                  <a:pt x="2847" y="8608"/>
                  <a:pt x="2757" y="8565"/>
                  <a:pt x="2677" y="8565"/>
                </a:cubicBezTo>
                <a:close/>
                <a:moveTo>
                  <a:pt x="5070" y="15757"/>
                </a:moveTo>
                <a:cubicBezTo>
                  <a:pt x="5081" y="15840"/>
                  <a:pt x="5104" y="15956"/>
                  <a:pt x="5096" y="16005"/>
                </a:cubicBezTo>
                <a:cubicBezTo>
                  <a:pt x="4862" y="15982"/>
                  <a:pt x="4780" y="15891"/>
                  <a:pt x="4797" y="15815"/>
                </a:cubicBezTo>
                <a:lnTo>
                  <a:pt x="4797" y="15815"/>
                </a:lnTo>
                <a:cubicBezTo>
                  <a:pt x="4800" y="15820"/>
                  <a:pt x="4813" y="15823"/>
                  <a:pt x="4831" y="15823"/>
                </a:cubicBezTo>
                <a:cubicBezTo>
                  <a:pt x="4890" y="15823"/>
                  <a:pt x="5011" y="15795"/>
                  <a:pt x="5070" y="15757"/>
                </a:cubicBezTo>
                <a:close/>
                <a:moveTo>
                  <a:pt x="2696" y="16267"/>
                </a:moveTo>
                <a:lnTo>
                  <a:pt x="2696" y="16267"/>
                </a:lnTo>
                <a:cubicBezTo>
                  <a:pt x="2714" y="16270"/>
                  <a:pt x="2732" y="16272"/>
                  <a:pt x="2751" y="16275"/>
                </a:cubicBezTo>
                <a:lnTo>
                  <a:pt x="2751" y="16275"/>
                </a:lnTo>
                <a:cubicBezTo>
                  <a:pt x="2736" y="16270"/>
                  <a:pt x="2717" y="16267"/>
                  <a:pt x="2696" y="16267"/>
                </a:cubicBezTo>
                <a:close/>
                <a:moveTo>
                  <a:pt x="1753" y="16254"/>
                </a:moveTo>
                <a:cubicBezTo>
                  <a:pt x="1630" y="16254"/>
                  <a:pt x="1502" y="16262"/>
                  <a:pt x="1375" y="16276"/>
                </a:cubicBezTo>
                <a:cubicBezTo>
                  <a:pt x="1656" y="16587"/>
                  <a:pt x="1994" y="16835"/>
                  <a:pt x="2374" y="17011"/>
                </a:cubicBezTo>
                <a:cubicBezTo>
                  <a:pt x="2518" y="16867"/>
                  <a:pt x="2680" y="16737"/>
                  <a:pt x="2546" y="16499"/>
                </a:cubicBezTo>
                <a:cubicBezTo>
                  <a:pt x="2422" y="16320"/>
                  <a:pt x="2108" y="16254"/>
                  <a:pt x="1753" y="16254"/>
                </a:cubicBezTo>
                <a:close/>
                <a:moveTo>
                  <a:pt x="2905" y="17245"/>
                </a:moveTo>
                <a:lnTo>
                  <a:pt x="2905" y="17247"/>
                </a:lnTo>
                <a:cubicBezTo>
                  <a:pt x="2908" y="17247"/>
                  <a:pt x="2910" y="17248"/>
                  <a:pt x="2913" y="17248"/>
                </a:cubicBezTo>
                <a:lnTo>
                  <a:pt x="2913" y="17248"/>
                </a:lnTo>
                <a:cubicBezTo>
                  <a:pt x="2910" y="17247"/>
                  <a:pt x="2907" y="17246"/>
                  <a:pt x="2905" y="17245"/>
                </a:cubicBezTo>
                <a:close/>
                <a:moveTo>
                  <a:pt x="15423" y="18804"/>
                </a:moveTo>
                <a:cubicBezTo>
                  <a:pt x="15428" y="18804"/>
                  <a:pt x="15438" y="18805"/>
                  <a:pt x="15454" y="18807"/>
                </a:cubicBezTo>
                <a:lnTo>
                  <a:pt x="15454" y="18807"/>
                </a:lnTo>
                <a:cubicBezTo>
                  <a:pt x="15450" y="18810"/>
                  <a:pt x="15445" y="18810"/>
                  <a:pt x="15440" y="18810"/>
                </a:cubicBezTo>
                <a:cubicBezTo>
                  <a:pt x="15424" y="18810"/>
                  <a:pt x="15409" y="18804"/>
                  <a:pt x="15423" y="18804"/>
                </a:cubicBezTo>
                <a:close/>
                <a:moveTo>
                  <a:pt x="16247" y="18911"/>
                </a:moveTo>
                <a:lnTo>
                  <a:pt x="16247" y="18911"/>
                </a:lnTo>
                <a:cubicBezTo>
                  <a:pt x="16262" y="18914"/>
                  <a:pt x="16279" y="18917"/>
                  <a:pt x="16300" y="18921"/>
                </a:cubicBezTo>
                <a:cubicBezTo>
                  <a:pt x="16267" y="18921"/>
                  <a:pt x="16250" y="18917"/>
                  <a:pt x="16247" y="18911"/>
                </a:cubicBezTo>
                <a:close/>
                <a:moveTo>
                  <a:pt x="4213" y="15506"/>
                </a:moveTo>
                <a:cubicBezTo>
                  <a:pt x="4468" y="15586"/>
                  <a:pt x="3944" y="15895"/>
                  <a:pt x="4036" y="15895"/>
                </a:cubicBezTo>
                <a:cubicBezTo>
                  <a:pt x="4040" y="15895"/>
                  <a:pt x="4046" y="15895"/>
                  <a:pt x="4053" y="15894"/>
                </a:cubicBezTo>
                <a:lnTo>
                  <a:pt x="4053" y="15894"/>
                </a:lnTo>
                <a:cubicBezTo>
                  <a:pt x="3895" y="15928"/>
                  <a:pt x="13253" y="18315"/>
                  <a:pt x="14957" y="18678"/>
                </a:cubicBezTo>
                <a:lnTo>
                  <a:pt x="14957" y="18678"/>
                </a:lnTo>
                <a:cubicBezTo>
                  <a:pt x="14941" y="18707"/>
                  <a:pt x="14950" y="18746"/>
                  <a:pt x="14990" y="18796"/>
                </a:cubicBezTo>
                <a:cubicBezTo>
                  <a:pt x="15019" y="18792"/>
                  <a:pt x="15050" y="18790"/>
                  <a:pt x="15080" y="18790"/>
                </a:cubicBezTo>
                <a:cubicBezTo>
                  <a:pt x="15221" y="18790"/>
                  <a:pt x="15364" y="18828"/>
                  <a:pt x="15430" y="18828"/>
                </a:cubicBezTo>
                <a:cubicBezTo>
                  <a:pt x="15454" y="18828"/>
                  <a:pt x="15468" y="18823"/>
                  <a:pt x="15468" y="18810"/>
                </a:cubicBezTo>
                <a:lnTo>
                  <a:pt x="15468" y="18810"/>
                </a:lnTo>
                <a:cubicBezTo>
                  <a:pt x="15485" y="18813"/>
                  <a:pt x="15507" y="18817"/>
                  <a:pt x="15535" y="18824"/>
                </a:cubicBezTo>
                <a:cubicBezTo>
                  <a:pt x="15461" y="18722"/>
                  <a:pt x="15484" y="18678"/>
                  <a:pt x="15551" y="18678"/>
                </a:cubicBezTo>
                <a:cubicBezTo>
                  <a:pt x="15656" y="18678"/>
                  <a:pt x="15867" y="18786"/>
                  <a:pt x="15980" y="18951"/>
                </a:cubicBezTo>
                <a:cubicBezTo>
                  <a:pt x="15659" y="18962"/>
                  <a:pt x="16110" y="19034"/>
                  <a:pt x="16162" y="19034"/>
                </a:cubicBezTo>
                <a:cubicBezTo>
                  <a:pt x="16169" y="19034"/>
                  <a:pt x="16169" y="19033"/>
                  <a:pt x="16161" y="19030"/>
                </a:cubicBezTo>
                <a:cubicBezTo>
                  <a:pt x="16456" y="18989"/>
                  <a:pt x="16418" y="18969"/>
                  <a:pt x="16348" y="18969"/>
                </a:cubicBezTo>
                <a:cubicBezTo>
                  <a:pt x="16332" y="18969"/>
                  <a:pt x="16314" y="18970"/>
                  <a:pt x="16299" y="18972"/>
                </a:cubicBezTo>
                <a:lnTo>
                  <a:pt x="16299" y="18972"/>
                </a:lnTo>
                <a:cubicBezTo>
                  <a:pt x="16370" y="18943"/>
                  <a:pt x="16307" y="18917"/>
                  <a:pt x="16247" y="18902"/>
                </a:cubicBezTo>
                <a:lnTo>
                  <a:pt x="16247" y="18902"/>
                </a:lnTo>
                <a:cubicBezTo>
                  <a:pt x="16282" y="18848"/>
                  <a:pt x="16794" y="18698"/>
                  <a:pt x="16793" y="18698"/>
                </a:cubicBezTo>
                <a:lnTo>
                  <a:pt x="16793" y="18698"/>
                </a:lnTo>
                <a:cubicBezTo>
                  <a:pt x="16793" y="18698"/>
                  <a:pt x="16791" y="18698"/>
                  <a:pt x="16789" y="18699"/>
                </a:cubicBezTo>
                <a:cubicBezTo>
                  <a:pt x="16905" y="18655"/>
                  <a:pt x="5634" y="15765"/>
                  <a:pt x="5084" y="15678"/>
                </a:cubicBezTo>
                <a:lnTo>
                  <a:pt x="5084" y="15678"/>
                </a:lnTo>
                <a:cubicBezTo>
                  <a:pt x="5066" y="15663"/>
                  <a:pt x="5036" y="15648"/>
                  <a:pt x="4989" y="15634"/>
                </a:cubicBezTo>
                <a:lnTo>
                  <a:pt x="4989" y="15634"/>
                </a:lnTo>
                <a:cubicBezTo>
                  <a:pt x="4990" y="15656"/>
                  <a:pt x="4970" y="15666"/>
                  <a:pt x="4939" y="15666"/>
                </a:cubicBezTo>
                <a:cubicBezTo>
                  <a:pt x="4812" y="15666"/>
                  <a:pt x="4488" y="15518"/>
                  <a:pt x="4463" y="15518"/>
                </a:cubicBezTo>
                <a:lnTo>
                  <a:pt x="4463" y="15518"/>
                </a:lnTo>
                <a:cubicBezTo>
                  <a:pt x="4458" y="15518"/>
                  <a:pt x="4465" y="15524"/>
                  <a:pt x="4488" y="15539"/>
                </a:cubicBezTo>
                <a:cubicBezTo>
                  <a:pt x="4446" y="15531"/>
                  <a:pt x="4415" y="15524"/>
                  <a:pt x="4395" y="15520"/>
                </a:cubicBezTo>
                <a:lnTo>
                  <a:pt x="4395" y="15520"/>
                </a:lnTo>
                <a:cubicBezTo>
                  <a:pt x="4393" y="15520"/>
                  <a:pt x="4390" y="15520"/>
                  <a:pt x="4386" y="15520"/>
                </a:cubicBezTo>
                <a:cubicBezTo>
                  <a:pt x="4365" y="15520"/>
                  <a:pt x="4316" y="15517"/>
                  <a:pt x="4213" y="15506"/>
                </a:cubicBezTo>
                <a:close/>
                <a:moveTo>
                  <a:pt x="11223" y="19255"/>
                </a:moveTo>
                <a:cubicBezTo>
                  <a:pt x="11226" y="19255"/>
                  <a:pt x="11240" y="19266"/>
                  <a:pt x="11268" y="19294"/>
                </a:cubicBezTo>
                <a:lnTo>
                  <a:pt x="11268" y="19294"/>
                </a:lnTo>
                <a:cubicBezTo>
                  <a:pt x="11236" y="19271"/>
                  <a:pt x="11221" y="19255"/>
                  <a:pt x="11223" y="19255"/>
                </a:cubicBezTo>
                <a:close/>
                <a:moveTo>
                  <a:pt x="14816" y="19314"/>
                </a:moveTo>
                <a:cubicBezTo>
                  <a:pt x="14813" y="19314"/>
                  <a:pt x="14807" y="19318"/>
                  <a:pt x="14799" y="19324"/>
                </a:cubicBezTo>
                <a:lnTo>
                  <a:pt x="14799" y="19324"/>
                </a:lnTo>
                <a:cubicBezTo>
                  <a:pt x="14804" y="19322"/>
                  <a:pt x="14811" y="19321"/>
                  <a:pt x="14818" y="19320"/>
                </a:cubicBezTo>
                <a:cubicBezTo>
                  <a:pt x="14819" y="19316"/>
                  <a:pt x="14818" y="19314"/>
                  <a:pt x="14816" y="19314"/>
                </a:cubicBezTo>
                <a:close/>
                <a:moveTo>
                  <a:pt x="14799" y="19324"/>
                </a:moveTo>
                <a:cubicBezTo>
                  <a:pt x="14785" y="19328"/>
                  <a:pt x="14780" y="19333"/>
                  <a:pt x="14781" y="19339"/>
                </a:cubicBezTo>
                <a:lnTo>
                  <a:pt x="14781" y="19339"/>
                </a:lnTo>
                <a:cubicBezTo>
                  <a:pt x="14788" y="19333"/>
                  <a:pt x="14794" y="19328"/>
                  <a:pt x="14799" y="19324"/>
                </a:cubicBezTo>
                <a:close/>
                <a:moveTo>
                  <a:pt x="14781" y="19339"/>
                </a:moveTo>
                <a:lnTo>
                  <a:pt x="14781" y="19339"/>
                </a:lnTo>
                <a:cubicBezTo>
                  <a:pt x="14773" y="19347"/>
                  <a:pt x="14765" y="19355"/>
                  <a:pt x="14755" y="19364"/>
                </a:cubicBezTo>
                <a:lnTo>
                  <a:pt x="14755" y="19364"/>
                </a:lnTo>
                <a:cubicBezTo>
                  <a:pt x="14790" y="19373"/>
                  <a:pt x="14824" y="19382"/>
                  <a:pt x="14857" y="19390"/>
                </a:cubicBezTo>
                <a:lnTo>
                  <a:pt x="14857" y="19390"/>
                </a:lnTo>
                <a:cubicBezTo>
                  <a:pt x="14814" y="19371"/>
                  <a:pt x="14783" y="19353"/>
                  <a:pt x="14781" y="19339"/>
                </a:cubicBezTo>
                <a:close/>
                <a:moveTo>
                  <a:pt x="13228" y="19303"/>
                </a:moveTo>
                <a:cubicBezTo>
                  <a:pt x="13420" y="19303"/>
                  <a:pt x="13406" y="19525"/>
                  <a:pt x="13750" y="19589"/>
                </a:cubicBezTo>
                <a:cubicBezTo>
                  <a:pt x="13609" y="19590"/>
                  <a:pt x="13467" y="19607"/>
                  <a:pt x="13330" y="19639"/>
                </a:cubicBezTo>
                <a:lnTo>
                  <a:pt x="13330" y="19639"/>
                </a:lnTo>
                <a:cubicBezTo>
                  <a:pt x="13362" y="19497"/>
                  <a:pt x="13126" y="19450"/>
                  <a:pt x="13140" y="19315"/>
                </a:cubicBezTo>
                <a:cubicBezTo>
                  <a:pt x="13174" y="19307"/>
                  <a:pt x="13203" y="19303"/>
                  <a:pt x="13228" y="19303"/>
                </a:cubicBezTo>
                <a:close/>
                <a:moveTo>
                  <a:pt x="12504" y="19656"/>
                </a:moveTo>
                <a:cubicBezTo>
                  <a:pt x="12460" y="19666"/>
                  <a:pt x="12470" y="19687"/>
                  <a:pt x="12623" y="19709"/>
                </a:cubicBezTo>
                <a:cubicBezTo>
                  <a:pt x="12579" y="19700"/>
                  <a:pt x="12539" y="19681"/>
                  <a:pt x="12504" y="19656"/>
                </a:cubicBezTo>
                <a:close/>
                <a:moveTo>
                  <a:pt x="12741" y="19698"/>
                </a:moveTo>
                <a:cubicBezTo>
                  <a:pt x="12744" y="19702"/>
                  <a:pt x="12747" y="19705"/>
                  <a:pt x="12751" y="19709"/>
                </a:cubicBezTo>
                <a:cubicBezTo>
                  <a:pt x="12748" y="19705"/>
                  <a:pt x="12745" y="19702"/>
                  <a:pt x="12741" y="19698"/>
                </a:cubicBezTo>
                <a:close/>
                <a:moveTo>
                  <a:pt x="45151" y="15682"/>
                </a:moveTo>
                <a:cubicBezTo>
                  <a:pt x="44473" y="16916"/>
                  <a:pt x="43623" y="19151"/>
                  <a:pt x="43397" y="19435"/>
                </a:cubicBezTo>
                <a:lnTo>
                  <a:pt x="43397" y="19435"/>
                </a:lnTo>
                <a:cubicBezTo>
                  <a:pt x="43378" y="19427"/>
                  <a:pt x="43359" y="19419"/>
                  <a:pt x="43340" y="19410"/>
                </a:cubicBezTo>
                <a:lnTo>
                  <a:pt x="43340" y="19410"/>
                </a:lnTo>
                <a:cubicBezTo>
                  <a:pt x="43340" y="19447"/>
                  <a:pt x="43347" y="19465"/>
                  <a:pt x="43359" y="19465"/>
                </a:cubicBezTo>
                <a:cubicBezTo>
                  <a:pt x="43369" y="19465"/>
                  <a:pt x="43381" y="19454"/>
                  <a:pt x="43397" y="19435"/>
                </a:cubicBezTo>
                <a:lnTo>
                  <a:pt x="43397" y="19435"/>
                </a:lnTo>
                <a:cubicBezTo>
                  <a:pt x="43874" y="19639"/>
                  <a:pt x="44042" y="19731"/>
                  <a:pt x="44064" y="19731"/>
                </a:cubicBezTo>
                <a:cubicBezTo>
                  <a:pt x="44083" y="19731"/>
                  <a:pt x="43980" y="19654"/>
                  <a:pt x="43877" y="19517"/>
                </a:cubicBezTo>
                <a:cubicBezTo>
                  <a:pt x="44082" y="19436"/>
                  <a:pt x="44630" y="17128"/>
                  <a:pt x="45151" y="15682"/>
                </a:cubicBezTo>
                <a:close/>
                <a:moveTo>
                  <a:pt x="14901" y="19716"/>
                </a:moveTo>
                <a:cubicBezTo>
                  <a:pt x="14911" y="19716"/>
                  <a:pt x="14921" y="19717"/>
                  <a:pt x="14930" y="19719"/>
                </a:cubicBezTo>
                <a:cubicBezTo>
                  <a:pt x="14982" y="19758"/>
                  <a:pt x="15002" y="19793"/>
                  <a:pt x="14967" y="19793"/>
                </a:cubicBezTo>
                <a:cubicBezTo>
                  <a:pt x="14946" y="19793"/>
                  <a:pt x="14905" y="19780"/>
                  <a:pt x="14837" y="19746"/>
                </a:cubicBezTo>
                <a:lnTo>
                  <a:pt x="14837" y="19746"/>
                </a:lnTo>
                <a:cubicBezTo>
                  <a:pt x="14917" y="19794"/>
                  <a:pt x="15007" y="19823"/>
                  <a:pt x="15067" y="19850"/>
                </a:cubicBezTo>
                <a:lnTo>
                  <a:pt x="15067" y="19850"/>
                </a:lnTo>
                <a:cubicBezTo>
                  <a:pt x="14737" y="19776"/>
                  <a:pt x="14817" y="19716"/>
                  <a:pt x="14901" y="19716"/>
                </a:cubicBezTo>
                <a:close/>
                <a:moveTo>
                  <a:pt x="44483" y="19862"/>
                </a:moveTo>
                <a:cubicBezTo>
                  <a:pt x="44488" y="19870"/>
                  <a:pt x="44494" y="19877"/>
                  <a:pt x="44499" y="19884"/>
                </a:cubicBezTo>
                <a:lnTo>
                  <a:pt x="44499" y="19884"/>
                </a:lnTo>
                <a:cubicBezTo>
                  <a:pt x="44494" y="19876"/>
                  <a:pt x="44488" y="19869"/>
                  <a:pt x="44483" y="19862"/>
                </a:cubicBezTo>
                <a:close/>
                <a:moveTo>
                  <a:pt x="2751" y="16275"/>
                </a:moveTo>
                <a:cubicBezTo>
                  <a:pt x="3021" y="16362"/>
                  <a:pt x="2501" y="17090"/>
                  <a:pt x="2733" y="17222"/>
                </a:cubicBezTo>
                <a:cubicBezTo>
                  <a:pt x="2734" y="17215"/>
                  <a:pt x="2754" y="17213"/>
                  <a:pt x="2783" y="17213"/>
                </a:cubicBezTo>
                <a:cubicBezTo>
                  <a:pt x="2887" y="17213"/>
                  <a:pt x="3110" y="17248"/>
                  <a:pt x="2945" y="17248"/>
                </a:cubicBezTo>
                <a:cubicBezTo>
                  <a:pt x="2936" y="17248"/>
                  <a:pt x="2925" y="17248"/>
                  <a:pt x="2913" y="17248"/>
                </a:cubicBezTo>
                <a:lnTo>
                  <a:pt x="2913" y="17248"/>
                </a:lnTo>
                <a:cubicBezTo>
                  <a:pt x="3255" y="17352"/>
                  <a:pt x="7839" y="18486"/>
                  <a:pt x="8110" y="18486"/>
                </a:cubicBezTo>
                <a:cubicBezTo>
                  <a:pt x="8114" y="18486"/>
                  <a:pt x="8116" y="18486"/>
                  <a:pt x="8118" y="18485"/>
                </a:cubicBezTo>
                <a:lnTo>
                  <a:pt x="8118" y="18485"/>
                </a:lnTo>
                <a:cubicBezTo>
                  <a:pt x="8067" y="18494"/>
                  <a:pt x="8134" y="18539"/>
                  <a:pt x="8308" y="18578"/>
                </a:cubicBezTo>
                <a:lnTo>
                  <a:pt x="8308" y="18578"/>
                </a:lnTo>
                <a:lnTo>
                  <a:pt x="8279" y="18590"/>
                </a:lnTo>
                <a:lnTo>
                  <a:pt x="8302" y="18597"/>
                </a:lnTo>
                <a:cubicBezTo>
                  <a:pt x="8304" y="18590"/>
                  <a:pt x="8306" y="18585"/>
                  <a:pt x="8309" y="18578"/>
                </a:cubicBezTo>
                <a:lnTo>
                  <a:pt x="8309" y="18578"/>
                </a:lnTo>
                <a:cubicBezTo>
                  <a:pt x="8373" y="18593"/>
                  <a:pt x="8451" y="18606"/>
                  <a:pt x="8543" y="18617"/>
                </a:cubicBezTo>
                <a:lnTo>
                  <a:pt x="8543" y="18617"/>
                </a:lnTo>
                <a:cubicBezTo>
                  <a:pt x="8670" y="18660"/>
                  <a:pt x="11197" y="19391"/>
                  <a:pt x="11430" y="19391"/>
                </a:cubicBezTo>
                <a:cubicBezTo>
                  <a:pt x="11436" y="19391"/>
                  <a:pt x="11440" y="19390"/>
                  <a:pt x="11443" y="19389"/>
                </a:cubicBezTo>
                <a:cubicBezTo>
                  <a:pt x="11405" y="19374"/>
                  <a:pt x="11372" y="19358"/>
                  <a:pt x="11343" y="19342"/>
                </a:cubicBezTo>
                <a:lnTo>
                  <a:pt x="11343" y="19342"/>
                </a:lnTo>
                <a:cubicBezTo>
                  <a:pt x="11461" y="19273"/>
                  <a:pt x="11558" y="19248"/>
                  <a:pt x="11640" y="19248"/>
                </a:cubicBezTo>
                <a:cubicBezTo>
                  <a:pt x="11868" y="19248"/>
                  <a:pt x="11974" y="19447"/>
                  <a:pt x="12080" y="19447"/>
                </a:cubicBezTo>
                <a:cubicBezTo>
                  <a:pt x="12131" y="19447"/>
                  <a:pt x="12182" y="19402"/>
                  <a:pt x="12245" y="19269"/>
                </a:cubicBezTo>
                <a:cubicBezTo>
                  <a:pt x="12279" y="19327"/>
                  <a:pt x="12349" y="19548"/>
                  <a:pt x="12504" y="19656"/>
                </a:cubicBezTo>
                <a:lnTo>
                  <a:pt x="12504" y="19656"/>
                </a:lnTo>
                <a:cubicBezTo>
                  <a:pt x="12519" y="19653"/>
                  <a:pt x="12539" y="19651"/>
                  <a:pt x="12562" y="19651"/>
                </a:cubicBezTo>
                <a:cubicBezTo>
                  <a:pt x="12624" y="19651"/>
                  <a:pt x="12705" y="19664"/>
                  <a:pt x="12741" y="19698"/>
                </a:cubicBezTo>
                <a:lnTo>
                  <a:pt x="12741" y="19698"/>
                </a:lnTo>
                <a:cubicBezTo>
                  <a:pt x="12710" y="19661"/>
                  <a:pt x="12709" y="19647"/>
                  <a:pt x="12728" y="19647"/>
                </a:cubicBezTo>
                <a:cubicBezTo>
                  <a:pt x="12785" y="19647"/>
                  <a:pt x="13033" y="19779"/>
                  <a:pt x="13219" y="19793"/>
                </a:cubicBezTo>
                <a:cubicBezTo>
                  <a:pt x="13228" y="19785"/>
                  <a:pt x="13236" y="19777"/>
                  <a:pt x="13243" y="19770"/>
                </a:cubicBezTo>
                <a:lnTo>
                  <a:pt x="13243" y="19770"/>
                </a:lnTo>
                <a:cubicBezTo>
                  <a:pt x="13347" y="19901"/>
                  <a:pt x="13462" y="19946"/>
                  <a:pt x="13579" y="19946"/>
                </a:cubicBezTo>
                <a:cubicBezTo>
                  <a:pt x="13819" y="19946"/>
                  <a:pt x="14070" y="19762"/>
                  <a:pt x="14273" y="19762"/>
                </a:cubicBezTo>
                <a:cubicBezTo>
                  <a:pt x="14302" y="19762"/>
                  <a:pt x="14330" y="19766"/>
                  <a:pt x="14357" y="19774"/>
                </a:cubicBezTo>
                <a:cubicBezTo>
                  <a:pt x="14357" y="19777"/>
                  <a:pt x="14357" y="19778"/>
                  <a:pt x="14359" y="19778"/>
                </a:cubicBezTo>
                <a:cubicBezTo>
                  <a:pt x="14384" y="19778"/>
                  <a:pt x="14635" y="19484"/>
                  <a:pt x="14755" y="19364"/>
                </a:cubicBezTo>
                <a:lnTo>
                  <a:pt x="14755" y="19364"/>
                </a:lnTo>
                <a:cubicBezTo>
                  <a:pt x="11784" y="18605"/>
                  <a:pt x="3128" y="16466"/>
                  <a:pt x="3230" y="16401"/>
                </a:cubicBezTo>
                <a:cubicBezTo>
                  <a:pt x="3313" y="16326"/>
                  <a:pt x="2988" y="16309"/>
                  <a:pt x="2751" y="16275"/>
                </a:cubicBezTo>
                <a:close/>
                <a:moveTo>
                  <a:pt x="14857" y="19390"/>
                </a:moveTo>
                <a:cubicBezTo>
                  <a:pt x="14973" y="19443"/>
                  <a:pt x="15179" y="19507"/>
                  <a:pt x="15122" y="19522"/>
                </a:cubicBezTo>
                <a:cubicBezTo>
                  <a:pt x="15144" y="19614"/>
                  <a:pt x="15101" y="19635"/>
                  <a:pt x="15025" y="19635"/>
                </a:cubicBezTo>
                <a:cubicBezTo>
                  <a:pt x="14961" y="19635"/>
                  <a:pt x="14874" y="19620"/>
                  <a:pt x="14782" y="19620"/>
                </a:cubicBezTo>
                <a:cubicBezTo>
                  <a:pt x="14641" y="19620"/>
                  <a:pt x="14490" y="19656"/>
                  <a:pt x="14401" y="19837"/>
                </a:cubicBezTo>
                <a:cubicBezTo>
                  <a:pt x="14439" y="19959"/>
                  <a:pt x="14527" y="20000"/>
                  <a:pt x="14629" y="20000"/>
                </a:cubicBezTo>
                <a:cubicBezTo>
                  <a:pt x="14792" y="20000"/>
                  <a:pt x="14990" y="19895"/>
                  <a:pt x="15069" y="19851"/>
                </a:cubicBezTo>
                <a:lnTo>
                  <a:pt x="15069" y="19851"/>
                </a:lnTo>
                <a:cubicBezTo>
                  <a:pt x="15153" y="19889"/>
                  <a:pt x="15180" y="19925"/>
                  <a:pt x="15037" y="20002"/>
                </a:cubicBezTo>
                <a:lnTo>
                  <a:pt x="15037" y="20002"/>
                </a:lnTo>
                <a:cubicBezTo>
                  <a:pt x="15451" y="19807"/>
                  <a:pt x="15697" y="19727"/>
                  <a:pt x="15741" y="19628"/>
                </a:cubicBezTo>
                <a:cubicBezTo>
                  <a:pt x="15757" y="19624"/>
                  <a:pt x="15424" y="19535"/>
                  <a:pt x="14857" y="19390"/>
                </a:cubicBezTo>
                <a:close/>
                <a:moveTo>
                  <a:pt x="15037" y="20002"/>
                </a:moveTo>
                <a:lnTo>
                  <a:pt x="15037" y="20002"/>
                </a:lnTo>
                <a:cubicBezTo>
                  <a:pt x="14996" y="20022"/>
                  <a:pt x="14953" y="20042"/>
                  <a:pt x="14909" y="20064"/>
                </a:cubicBezTo>
                <a:cubicBezTo>
                  <a:pt x="14962" y="20041"/>
                  <a:pt x="15004" y="20020"/>
                  <a:pt x="15037" y="20002"/>
                </a:cubicBezTo>
                <a:close/>
                <a:moveTo>
                  <a:pt x="14137" y="19902"/>
                </a:moveTo>
                <a:cubicBezTo>
                  <a:pt x="14130" y="19955"/>
                  <a:pt x="14111" y="20004"/>
                  <a:pt x="14081" y="20048"/>
                </a:cubicBezTo>
                <a:lnTo>
                  <a:pt x="14081" y="20048"/>
                </a:lnTo>
                <a:cubicBezTo>
                  <a:pt x="14081" y="20048"/>
                  <a:pt x="14081" y="20048"/>
                  <a:pt x="14081" y="20048"/>
                </a:cubicBezTo>
                <a:lnTo>
                  <a:pt x="14081" y="20048"/>
                </a:lnTo>
                <a:cubicBezTo>
                  <a:pt x="14081" y="20048"/>
                  <a:pt x="14081" y="20048"/>
                  <a:pt x="14081" y="20048"/>
                </a:cubicBezTo>
                <a:cubicBezTo>
                  <a:pt x="14081" y="20048"/>
                  <a:pt x="14081" y="20048"/>
                  <a:pt x="14081" y="20048"/>
                </a:cubicBezTo>
                <a:lnTo>
                  <a:pt x="14081" y="20048"/>
                </a:lnTo>
                <a:cubicBezTo>
                  <a:pt x="14087" y="20048"/>
                  <a:pt x="14335" y="20113"/>
                  <a:pt x="14336" y="20113"/>
                </a:cubicBezTo>
                <a:cubicBezTo>
                  <a:pt x="14336" y="20113"/>
                  <a:pt x="14336" y="20113"/>
                  <a:pt x="14336" y="20113"/>
                </a:cubicBezTo>
                <a:cubicBezTo>
                  <a:pt x="14346" y="20006"/>
                  <a:pt x="14281" y="19904"/>
                  <a:pt x="14137" y="19902"/>
                </a:cubicBezTo>
                <a:close/>
                <a:moveTo>
                  <a:pt x="44868" y="20028"/>
                </a:moveTo>
                <a:cubicBezTo>
                  <a:pt x="44877" y="20113"/>
                  <a:pt x="44891" y="20178"/>
                  <a:pt x="44914" y="20219"/>
                </a:cubicBezTo>
                <a:cubicBezTo>
                  <a:pt x="44864" y="20186"/>
                  <a:pt x="44820" y="20154"/>
                  <a:pt x="44783" y="20122"/>
                </a:cubicBezTo>
                <a:lnTo>
                  <a:pt x="44783" y="20122"/>
                </a:lnTo>
                <a:cubicBezTo>
                  <a:pt x="44784" y="20122"/>
                  <a:pt x="44785" y="20122"/>
                  <a:pt x="44786" y="20122"/>
                </a:cubicBezTo>
                <a:cubicBezTo>
                  <a:pt x="44829" y="20122"/>
                  <a:pt x="44855" y="20087"/>
                  <a:pt x="44868" y="20028"/>
                </a:cubicBezTo>
                <a:close/>
                <a:moveTo>
                  <a:pt x="17279" y="20546"/>
                </a:moveTo>
                <a:lnTo>
                  <a:pt x="17279" y="20546"/>
                </a:lnTo>
                <a:cubicBezTo>
                  <a:pt x="17285" y="20558"/>
                  <a:pt x="17322" y="20583"/>
                  <a:pt x="17336" y="20637"/>
                </a:cubicBezTo>
                <a:cubicBezTo>
                  <a:pt x="17328" y="20640"/>
                  <a:pt x="17323" y="20643"/>
                  <a:pt x="17319" y="20645"/>
                </a:cubicBezTo>
                <a:lnTo>
                  <a:pt x="17319" y="20645"/>
                </a:lnTo>
                <a:cubicBezTo>
                  <a:pt x="17315" y="20635"/>
                  <a:pt x="17309" y="20623"/>
                  <a:pt x="17304" y="20604"/>
                </a:cubicBezTo>
                <a:cubicBezTo>
                  <a:pt x="17291" y="20596"/>
                  <a:pt x="17271" y="20569"/>
                  <a:pt x="17279" y="20546"/>
                </a:cubicBezTo>
                <a:close/>
                <a:moveTo>
                  <a:pt x="17291" y="20661"/>
                </a:moveTo>
                <a:cubicBezTo>
                  <a:pt x="17292" y="20661"/>
                  <a:pt x="17295" y="20662"/>
                  <a:pt x="17298" y="20666"/>
                </a:cubicBezTo>
                <a:lnTo>
                  <a:pt x="17298" y="20666"/>
                </a:lnTo>
                <a:cubicBezTo>
                  <a:pt x="17291" y="20665"/>
                  <a:pt x="17290" y="20661"/>
                  <a:pt x="17291" y="20661"/>
                </a:cubicBezTo>
                <a:close/>
                <a:moveTo>
                  <a:pt x="21787" y="20166"/>
                </a:moveTo>
                <a:cubicBezTo>
                  <a:pt x="21643" y="20166"/>
                  <a:pt x="21483" y="20172"/>
                  <a:pt x="21298" y="20173"/>
                </a:cubicBezTo>
                <a:cubicBezTo>
                  <a:pt x="21275" y="20212"/>
                  <a:pt x="21284" y="20263"/>
                  <a:pt x="21319" y="20293"/>
                </a:cubicBezTo>
                <a:lnTo>
                  <a:pt x="21319" y="20293"/>
                </a:lnTo>
                <a:cubicBezTo>
                  <a:pt x="21319" y="20293"/>
                  <a:pt x="21318" y="20293"/>
                  <a:pt x="21318" y="20293"/>
                </a:cubicBezTo>
                <a:lnTo>
                  <a:pt x="21318" y="20293"/>
                </a:lnTo>
                <a:cubicBezTo>
                  <a:pt x="21318" y="20293"/>
                  <a:pt x="21318" y="20293"/>
                  <a:pt x="21319" y="20294"/>
                </a:cubicBezTo>
                <a:cubicBezTo>
                  <a:pt x="21319" y="20293"/>
                  <a:pt x="21319" y="20293"/>
                  <a:pt x="21319" y="20293"/>
                </a:cubicBezTo>
                <a:lnTo>
                  <a:pt x="21319" y="20293"/>
                </a:lnTo>
                <a:cubicBezTo>
                  <a:pt x="21339" y="20297"/>
                  <a:pt x="22813" y="20683"/>
                  <a:pt x="22844" y="20683"/>
                </a:cubicBezTo>
                <a:cubicBezTo>
                  <a:pt x="22844" y="20683"/>
                  <a:pt x="22844" y="20683"/>
                  <a:pt x="22844" y="20683"/>
                </a:cubicBezTo>
                <a:cubicBezTo>
                  <a:pt x="22819" y="20683"/>
                  <a:pt x="22907" y="20613"/>
                  <a:pt x="22853" y="20606"/>
                </a:cubicBezTo>
                <a:cubicBezTo>
                  <a:pt x="22476" y="20218"/>
                  <a:pt x="22192" y="20166"/>
                  <a:pt x="21787" y="20166"/>
                </a:cubicBezTo>
                <a:close/>
                <a:moveTo>
                  <a:pt x="17338" y="20662"/>
                </a:moveTo>
                <a:lnTo>
                  <a:pt x="17338" y="20662"/>
                </a:lnTo>
                <a:cubicBezTo>
                  <a:pt x="17336" y="20728"/>
                  <a:pt x="17328" y="20805"/>
                  <a:pt x="17320" y="20805"/>
                </a:cubicBezTo>
                <a:cubicBezTo>
                  <a:pt x="17314" y="20805"/>
                  <a:pt x="17309" y="20771"/>
                  <a:pt x="17304" y="20675"/>
                </a:cubicBezTo>
                <a:lnTo>
                  <a:pt x="17304" y="20675"/>
                </a:lnTo>
                <a:cubicBezTo>
                  <a:pt x="17305" y="20677"/>
                  <a:pt x="17307" y="20680"/>
                  <a:pt x="17308" y="20683"/>
                </a:cubicBezTo>
                <a:cubicBezTo>
                  <a:pt x="17318" y="20675"/>
                  <a:pt x="17322" y="20670"/>
                  <a:pt x="17323" y="20664"/>
                </a:cubicBezTo>
                <a:lnTo>
                  <a:pt x="17323" y="20664"/>
                </a:lnTo>
                <a:cubicBezTo>
                  <a:pt x="17324" y="20664"/>
                  <a:pt x="17325" y="20664"/>
                  <a:pt x="17326" y="20664"/>
                </a:cubicBezTo>
                <a:cubicBezTo>
                  <a:pt x="17329" y="20664"/>
                  <a:pt x="17333" y="20664"/>
                  <a:pt x="17338" y="20662"/>
                </a:cubicBezTo>
                <a:close/>
                <a:moveTo>
                  <a:pt x="20955" y="20857"/>
                </a:moveTo>
                <a:cubicBezTo>
                  <a:pt x="20954" y="20857"/>
                  <a:pt x="20954" y="20858"/>
                  <a:pt x="20954" y="20858"/>
                </a:cubicBezTo>
                <a:lnTo>
                  <a:pt x="20954" y="20858"/>
                </a:lnTo>
                <a:cubicBezTo>
                  <a:pt x="20955" y="20858"/>
                  <a:pt x="20955" y="20857"/>
                  <a:pt x="20955" y="20857"/>
                </a:cubicBezTo>
                <a:close/>
                <a:moveTo>
                  <a:pt x="17260" y="20136"/>
                </a:moveTo>
                <a:cubicBezTo>
                  <a:pt x="16872" y="20198"/>
                  <a:pt x="17037" y="20562"/>
                  <a:pt x="16960" y="20776"/>
                </a:cubicBezTo>
                <a:cubicBezTo>
                  <a:pt x="16960" y="20776"/>
                  <a:pt x="16960" y="20776"/>
                  <a:pt x="16960" y="20776"/>
                </a:cubicBezTo>
                <a:lnTo>
                  <a:pt x="16960" y="20776"/>
                </a:lnTo>
                <a:cubicBezTo>
                  <a:pt x="16936" y="20776"/>
                  <a:pt x="18483" y="21152"/>
                  <a:pt x="18487" y="21152"/>
                </a:cubicBezTo>
                <a:cubicBezTo>
                  <a:pt x="18487" y="21152"/>
                  <a:pt x="18487" y="21152"/>
                  <a:pt x="18486" y="21151"/>
                </a:cubicBezTo>
                <a:cubicBezTo>
                  <a:pt x="18667" y="20808"/>
                  <a:pt x="18563" y="20732"/>
                  <a:pt x="18353" y="20732"/>
                </a:cubicBezTo>
                <a:cubicBezTo>
                  <a:pt x="18187" y="20732"/>
                  <a:pt x="17955" y="20779"/>
                  <a:pt x="17748" y="20779"/>
                </a:cubicBezTo>
                <a:cubicBezTo>
                  <a:pt x="17583" y="20779"/>
                  <a:pt x="17434" y="20750"/>
                  <a:pt x="17343" y="20644"/>
                </a:cubicBezTo>
                <a:cubicBezTo>
                  <a:pt x="17333" y="20649"/>
                  <a:pt x="17327" y="20653"/>
                  <a:pt x="17323" y="20657"/>
                </a:cubicBezTo>
                <a:lnTo>
                  <a:pt x="17323" y="20657"/>
                </a:lnTo>
                <a:cubicBezTo>
                  <a:pt x="17323" y="20656"/>
                  <a:pt x="17323" y="20655"/>
                  <a:pt x="17322" y="20653"/>
                </a:cubicBezTo>
                <a:lnTo>
                  <a:pt x="17322" y="20653"/>
                </a:lnTo>
                <a:cubicBezTo>
                  <a:pt x="17514" y="20579"/>
                  <a:pt x="17310" y="20161"/>
                  <a:pt x="17260" y="20136"/>
                </a:cubicBezTo>
                <a:close/>
                <a:moveTo>
                  <a:pt x="20371" y="21325"/>
                </a:moveTo>
                <a:lnTo>
                  <a:pt x="20371" y="21325"/>
                </a:lnTo>
                <a:cubicBezTo>
                  <a:pt x="20370" y="21326"/>
                  <a:pt x="20370" y="21326"/>
                  <a:pt x="20370" y="21327"/>
                </a:cubicBezTo>
                <a:lnTo>
                  <a:pt x="20370" y="21327"/>
                </a:lnTo>
                <a:cubicBezTo>
                  <a:pt x="20371" y="21326"/>
                  <a:pt x="20371" y="21325"/>
                  <a:pt x="20371" y="21325"/>
                </a:cubicBezTo>
                <a:close/>
                <a:moveTo>
                  <a:pt x="18855" y="21172"/>
                </a:moveTo>
                <a:cubicBezTo>
                  <a:pt x="18801" y="21172"/>
                  <a:pt x="18741" y="21182"/>
                  <a:pt x="18671" y="21205"/>
                </a:cubicBezTo>
                <a:cubicBezTo>
                  <a:pt x="18685" y="21209"/>
                  <a:pt x="19404" y="21388"/>
                  <a:pt x="19411" y="21388"/>
                </a:cubicBezTo>
                <a:cubicBezTo>
                  <a:pt x="19177" y="21323"/>
                  <a:pt x="19067" y="21172"/>
                  <a:pt x="18855" y="21172"/>
                </a:cubicBezTo>
                <a:close/>
                <a:moveTo>
                  <a:pt x="19909" y="21383"/>
                </a:moveTo>
                <a:cubicBezTo>
                  <a:pt x="19799" y="21408"/>
                  <a:pt x="19711" y="21419"/>
                  <a:pt x="19632" y="21419"/>
                </a:cubicBezTo>
                <a:cubicBezTo>
                  <a:pt x="19564" y="21419"/>
                  <a:pt x="19503" y="21411"/>
                  <a:pt x="19441" y="21397"/>
                </a:cubicBezTo>
                <a:lnTo>
                  <a:pt x="19441" y="21397"/>
                </a:lnTo>
                <a:cubicBezTo>
                  <a:pt x="19450" y="21402"/>
                  <a:pt x="19935" y="21522"/>
                  <a:pt x="19948" y="21522"/>
                </a:cubicBezTo>
                <a:cubicBezTo>
                  <a:pt x="19948" y="21522"/>
                  <a:pt x="19949" y="21522"/>
                  <a:pt x="19949" y="21522"/>
                </a:cubicBezTo>
                <a:lnTo>
                  <a:pt x="19949" y="21522"/>
                </a:lnTo>
                <a:cubicBezTo>
                  <a:pt x="19949" y="21522"/>
                  <a:pt x="19949" y="21522"/>
                  <a:pt x="19949" y="21522"/>
                </a:cubicBezTo>
                <a:cubicBezTo>
                  <a:pt x="19949" y="21522"/>
                  <a:pt x="19949" y="21522"/>
                  <a:pt x="19949" y="21522"/>
                </a:cubicBezTo>
                <a:lnTo>
                  <a:pt x="19949" y="21522"/>
                </a:lnTo>
                <a:cubicBezTo>
                  <a:pt x="19949" y="21522"/>
                  <a:pt x="19949" y="21522"/>
                  <a:pt x="19949" y="21522"/>
                </a:cubicBezTo>
                <a:lnTo>
                  <a:pt x="19949" y="21522"/>
                </a:lnTo>
                <a:cubicBezTo>
                  <a:pt x="19943" y="21522"/>
                  <a:pt x="19900" y="21385"/>
                  <a:pt x="19909" y="21383"/>
                </a:cubicBezTo>
                <a:close/>
                <a:moveTo>
                  <a:pt x="24794" y="21599"/>
                </a:moveTo>
                <a:lnTo>
                  <a:pt x="24794" y="21599"/>
                </a:lnTo>
                <a:cubicBezTo>
                  <a:pt x="24796" y="21609"/>
                  <a:pt x="24802" y="21620"/>
                  <a:pt x="24810" y="21632"/>
                </a:cubicBezTo>
                <a:lnTo>
                  <a:pt x="24810" y="21632"/>
                </a:lnTo>
                <a:cubicBezTo>
                  <a:pt x="24805" y="21621"/>
                  <a:pt x="24800" y="21610"/>
                  <a:pt x="24794" y="21599"/>
                </a:cubicBezTo>
                <a:close/>
                <a:moveTo>
                  <a:pt x="20370" y="21327"/>
                </a:moveTo>
                <a:lnTo>
                  <a:pt x="20370" y="21327"/>
                </a:lnTo>
                <a:cubicBezTo>
                  <a:pt x="20355" y="21350"/>
                  <a:pt x="20119" y="21563"/>
                  <a:pt x="20118" y="21564"/>
                </a:cubicBezTo>
                <a:lnTo>
                  <a:pt x="20118" y="21564"/>
                </a:lnTo>
                <a:cubicBezTo>
                  <a:pt x="20118" y="21564"/>
                  <a:pt x="20118" y="21564"/>
                  <a:pt x="20118" y="21564"/>
                </a:cubicBezTo>
                <a:lnTo>
                  <a:pt x="20118" y="21564"/>
                </a:lnTo>
                <a:cubicBezTo>
                  <a:pt x="20118" y="21564"/>
                  <a:pt x="20118" y="21564"/>
                  <a:pt x="20118" y="21564"/>
                </a:cubicBezTo>
                <a:cubicBezTo>
                  <a:pt x="20118" y="21564"/>
                  <a:pt x="20118" y="21564"/>
                  <a:pt x="20118" y="21564"/>
                </a:cubicBezTo>
                <a:lnTo>
                  <a:pt x="20118" y="21564"/>
                </a:lnTo>
                <a:cubicBezTo>
                  <a:pt x="20117" y="21566"/>
                  <a:pt x="20390" y="21638"/>
                  <a:pt x="20405" y="21638"/>
                </a:cubicBezTo>
                <a:cubicBezTo>
                  <a:pt x="20405" y="21638"/>
                  <a:pt x="20405" y="21638"/>
                  <a:pt x="20405" y="21638"/>
                </a:cubicBezTo>
                <a:cubicBezTo>
                  <a:pt x="20348" y="21546"/>
                  <a:pt x="20334" y="21431"/>
                  <a:pt x="20370" y="21327"/>
                </a:cubicBezTo>
                <a:close/>
                <a:moveTo>
                  <a:pt x="27981" y="21745"/>
                </a:moveTo>
                <a:cubicBezTo>
                  <a:pt x="28206" y="21847"/>
                  <a:pt x="28964" y="21689"/>
                  <a:pt x="28545" y="22086"/>
                </a:cubicBezTo>
                <a:cubicBezTo>
                  <a:pt x="28494" y="21840"/>
                  <a:pt x="28141" y="21900"/>
                  <a:pt x="27979" y="21745"/>
                </a:cubicBezTo>
                <a:close/>
                <a:moveTo>
                  <a:pt x="23127" y="20201"/>
                </a:moveTo>
                <a:lnTo>
                  <a:pt x="23129" y="20203"/>
                </a:lnTo>
                <a:cubicBezTo>
                  <a:pt x="23273" y="20289"/>
                  <a:pt x="23122" y="20331"/>
                  <a:pt x="22784" y="20400"/>
                </a:cubicBezTo>
                <a:cubicBezTo>
                  <a:pt x="22860" y="20419"/>
                  <a:pt x="22960" y="20600"/>
                  <a:pt x="23146" y="20759"/>
                </a:cubicBezTo>
                <a:cubicBezTo>
                  <a:pt x="23083" y="20783"/>
                  <a:pt x="28927" y="22188"/>
                  <a:pt x="29041" y="22220"/>
                </a:cubicBezTo>
                <a:cubicBezTo>
                  <a:pt x="29073" y="22079"/>
                  <a:pt x="29242" y="21919"/>
                  <a:pt x="29528" y="21775"/>
                </a:cubicBezTo>
                <a:lnTo>
                  <a:pt x="29528" y="21775"/>
                </a:lnTo>
                <a:cubicBezTo>
                  <a:pt x="29527" y="21775"/>
                  <a:pt x="29527" y="21775"/>
                  <a:pt x="29526" y="21775"/>
                </a:cubicBezTo>
                <a:cubicBezTo>
                  <a:pt x="29382" y="21775"/>
                  <a:pt x="23265" y="20249"/>
                  <a:pt x="23127" y="20201"/>
                </a:cubicBezTo>
                <a:close/>
                <a:moveTo>
                  <a:pt x="42995" y="22487"/>
                </a:moveTo>
                <a:cubicBezTo>
                  <a:pt x="42976" y="22487"/>
                  <a:pt x="42935" y="22495"/>
                  <a:pt x="42904" y="22513"/>
                </a:cubicBezTo>
                <a:lnTo>
                  <a:pt x="42904" y="22513"/>
                </a:lnTo>
                <a:cubicBezTo>
                  <a:pt x="43010" y="22499"/>
                  <a:pt x="43019" y="22487"/>
                  <a:pt x="42995" y="22487"/>
                </a:cubicBezTo>
                <a:close/>
                <a:moveTo>
                  <a:pt x="28591" y="22505"/>
                </a:moveTo>
                <a:cubicBezTo>
                  <a:pt x="28553" y="22505"/>
                  <a:pt x="28500" y="22519"/>
                  <a:pt x="28438" y="22542"/>
                </a:cubicBezTo>
                <a:lnTo>
                  <a:pt x="28438" y="22542"/>
                </a:lnTo>
                <a:cubicBezTo>
                  <a:pt x="28526" y="22540"/>
                  <a:pt x="28592" y="22532"/>
                  <a:pt x="28633" y="22514"/>
                </a:cubicBezTo>
                <a:cubicBezTo>
                  <a:pt x="28623" y="22508"/>
                  <a:pt x="28608" y="22505"/>
                  <a:pt x="28591" y="22505"/>
                </a:cubicBezTo>
                <a:close/>
                <a:moveTo>
                  <a:pt x="28751" y="22480"/>
                </a:moveTo>
                <a:lnTo>
                  <a:pt x="28751" y="22480"/>
                </a:lnTo>
                <a:cubicBezTo>
                  <a:pt x="28677" y="22588"/>
                  <a:pt x="28628" y="22665"/>
                  <a:pt x="28599" y="22719"/>
                </a:cubicBezTo>
                <a:lnTo>
                  <a:pt x="28599" y="22719"/>
                </a:lnTo>
                <a:cubicBezTo>
                  <a:pt x="28619" y="22718"/>
                  <a:pt x="28639" y="22718"/>
                  <a:pt x="28660" y="22718"/>
                </a:cubicBezTo>
                <a:cubicBezTo>
                  <a:pt x="28665" y="22718"/>
                  <a:pt x="28670" y="22718"/>
                  <a:pt x="28675" y="22718"/>
                </a:cubicBezTo>
                <a:lnTo>
                  <a:pt x="28675" y="22718"/>
                </a:lnTo>
                <a:cubicBezTo>
                  <a:pt x="28681" y="22659"/>
                  <a:pt x="28703" y="22581"/>
                  <a:pt x="28751" y="22480"/>
                </a:cubicBezTo>
                <a:close/>
                <a:moveTo>
                  <a:pt x="43862" y="19942"/>
                </a:moveTo>
                <a:cubicBezTo>
                  <a:pt x="43827" y="19942"/>
                  <a:pt x="43799" y="19961"/>
                  <a:pt x="43806" y="19992"/>
                </a:cubicBezTo>
                <a:cubicBezTo>
                  <a:pt x="43800" y="19991"/>
                  <a:pt x="43795" y="19991"/>
                  <a:pt x="43789" y="19991"/>
                </a:cubicBezTo>
                <a:cubicBezTo>
                  <a:pt x="43419" y="19991"/>
                  <a:pt x="43120" y="22403"/>
                  <a:pt x="43191" y="22540"/>
                </a:cubicBezTo>
                <a:cubicBezTo>
                  <a:pt x="43137" y="22546"/>
                  <a:pt x="43091" y="22551"/>
                  <a:pt x="43051" y="22554"/>
                </a:cubicBezTo>
                <a:lnTo>
                  <a:pt x="43051" y="22554"/>
                </a:lnTo>
                <a:cubicBezTo>
                  <a:pt x="43031" y="22539"/>
                  <a:pt x="43005" y="22530"/>
                  <a:pt x="42972" y="22530"/>
                </a:cubicBezTo>
                <a:cubicBezTo>
                  <a:pt x="42944" y="22530"/>
                  <a:pt x="42911" y="22536"/>
                  <a:pt x="42869" y="22549"/>
                </a:cubicBezTo>
                <a:cubicBezTo>
                  <a:pt x="42876" y="22534"/>
                  <a:pt x="42889" y="22522"/>
                  <a:pt x="42904" y="22513"/>
                </a:cubicBezTo>
                <a:lnTo>
                  <a:pt x="42904" y="22513"/>
                </a:lnTo>
                <a:cubicBezTo>
                  <a:pt x="42863" y="22519"/>
                  <a:pt x="42809" y="22525"/>
                  <a:pt x="42737" y="22531"/>
                </a:cubicBezTo>
                <a:cubicBezTo>
                  <a:pt x="42799" y="22534"/>
                  <a:pt x="42800" y="22559"/>
                  <a:pt x="42928" y="22559"/>
                </a:cubicBezTo>
                <a:cubicBezTo>
                  <a:pt x="42960" y="22559"/>
                  <a:pt x="43000" y="22558"/>
                  <a:pt x="43051" y="22554"/>
                </a:cubicBezTo>
                <a:lnTo>
                  <a:pt x="43051" y="22554"/>
                </a:lnTo>
                <a:cubicBezTo>
                  <a:pt x="43129" y="22608"/>
                  <a:pt x="43149" y="22746"/>
                  <a:pt x="43332" y="22830"/>
                </a:cubicBezTo>
                <a:lnTo>
                  <a:pt x="43332" y="22830"/>
                </a:lnTo>
                <a:cubicBezTo>
                  <a:pt x="43362" y="22752"/>
                  <a:pt x="43390" y="22672"/>
                  <a:pt x="43416" y="22591"/>
                </a:cubicBezTo>
                <a:cubicBezTo>
                  <a:pt x="43197" y="22591"/>
                  <a:pt x="43757" y="20295"/>
                  <a:pt x="43904" y="20295"/>
                </a:cubicBezTo>
                <a:cubicBezTo>
                  <a:pt x="43910" y="20295"/>
                  <a:pt x="43915" y="20298"/>
                  <a:pt x="43919" y="20305"/>
                </a:cubicBezTo>
                <a:cubicBezTo>
                  <a:pt x="44174" y="20270"/>
                  <a:pt x="44026" y="20321"/>
                  <a:pt x="43928" y="20171"/>
                </a:cubicBezTo>
                <a:cubicBezTo>
                  <a:pt x="44000" y="20003"/>
                  <a:pt x="43922" y="19942"/>
                  <a:pt x="43862" y="19942"/>
                </a:cubicBezTo>
                <a:close/>
                <a:moveTo>
                  <a:pt x="43332" y="22830"/>
                </a:moveTo>
                <a:cubicBezTo>
                  <a:pt x="43328" y="22840"/>
                  <a:pt x="43324" y="22850"/>
                  <a:pt x="43320" y="22860"/>
                </a:cubicBezTo>
                <a:lnTo>
                  <a:pt x="43320" y="22860"/>
                </a:lnTo>
                <a:cubicBezTo>
                  <a:pt x="43362" y="22865"/>
                  <a:pt x="43404" y="22868"/>
                  <a:pt x="43446" y="22869"/>
                </a:cubicBezTo>
                <a:cubicBezTo>
                  <a:pt x="43402" y="22858"/>
                  <a:pt x="43364" y="22845"/>
                  <a:pt x="43332" y="22830"/>
                </a:cubicBezTo>
                <a:close/>
                <a:moveTo>
                  <a:pt x="28675" y="22718"/>
                </a:moveTo>
                <a:lnTo>
                  <a:pt x="28675" y="22718"/>
                </a:lnTo>
                <a:cubicBezTo>
                  <a:pt x="28664" y="22831"/>
                  <a:pt x="28713" y="22872"/>
                  <a:pt x="28754" y="22872"/>
                </a:cubicBezTo>
                <a:cubicBezTo>
                  <a:pt x="28809" y="22872"/>
                  <a:pt x="28849" y="22796"/>
                  <a:pt x="28700" y="22718"/>
                </a:cubicBezTo>
                <a:cubicBezTo>
                  <a:pt x="28692" y="22718"/>
                  <a:pt x="28683" y="22718"/>
                  <a:pt x="28675" y="22718"/>
                </a:cubicBezTo>
                <a:close/>
                <a:moveTo>
                  <a:pt x="30054" y="23143"/>
                </a:moveTo>
                <a:cubicBezTo>
                  <a:pt x="30054" y="23143"/>
                  <a:pt x="30054" y="23143"/>
                  <a:pt x="30054" y="23143"/>
                </a:cubicBezTo>
                <a:lnTo>
                  <a:pt x="30054" y="23143"/>
                </a:lnTo>
                <a:cubicBezTo>
                  <a:pt x="30054" y="23143"/>
                  <a:pt x="30054" y="23143"/>
                  <a:pt x="30054" y="23143"/>
                </a:cubicBezTo>
                <a:close/>
                <a:moveTo>
                  <a:pt x="30054" y="23143"/>
                </a:moveTo>
                <a:cubicBezTo>
                  <a:pt x="30049" y="23147"/>
                  <a:pt x="30047" y="23154"/>
                  <a:pt x="30047" y="23163"/>
                </a:cubicBezTo>
                <a:cubicBezTo>
                  <a:pt x="30045" y="23163"/>
                  <a:pt x="30225" y="23187"/>
                  <a:pt x="30223" y="23187"/>
                </a:cubicBezTo>
                <a:cubicBezTo>
                  <a:pt x="30230" y="23187"/>
                  <a:pt x="30055" y="23144"/>
                  <a:pt x="30054" y="23143"/>
                </a:cubicBezTo>
                <a:close/>
                <a:moveTo>
                  <a:pt x="26595" y="22948"/>
                </a:moveTo>
                <a:cubicBezTo>
                  <a:pt x="26271" y="22983"/>
                  <a:pt x="26268" y="23036"/>
                  <a:pt x="26326" y="23124"/>
                </a:cubicBezTo>
                <a:cubicBezTo>
                  <a:pt x="26322" y="23126"/>
                  <a:pt x="26707" y="23228"/>
                  <a:pt x="26724" y="23228"/>
                </a:cubicBezTo>
                <a:cubicBezTo>
                  <a:pt x="26725" y="23228"/>
                  <a:pt x="26725" y="23228"/>
                  <a:pt x="26725" y="23228"/>
                </a:cubicBezTo>
                <a:cubicBezTo>
                  <a:pt x="26669" y="23140"/>
                  <a:pt x="26628" y="23045"/>
                  <a:pt x="26595" y="22948"/>
                </a:cubicBezTo>
                <a:close/>
                <a:moveTo>
                  <a:pt x="27637" y="23066"/>
                </a:moveTo>
                <a:lnTo>
                  <a:pt x="27637" y="23066"/>
                </a:lnTo>
                <a:cubicBezTo>
                  <a:pt x="28157" y="23260"/>
                  <a:pt x="28114" y="23332"/>
                  <a:pt x="28274" y="23436"/>
                </a:cubicBezTo>
                <a:lnTo>
                  <a:pt x="28274" y="23436"/>
                </a:lnTo>
                <a:cubicBezTo>
                  <a:pt x="28220" y="23426"/>
                  <a:pt x="28172" y="23421"/>
                  <a:pt x="28129" y="23421"/>
                </a:cubicBezTo>
                <a:cubicBezTo>
                  <a:pt x="28107" y="23421"/>
                  <a:pt x="28087" y="23422"/>
                  <a:pt x="28068" y="23424"/>
                </a:cubicBezTo>
                <a:lnTo>
                  <a:pt x="28068" y="23424"/>
                </a:lnTo>
                <a:cubicBezTo>
                  <a:pt x="27864" y="23376"/>
                  <a:pt x="27696" y="23337"/>
                  <a:pt x="27574" y="23309"/>
                </a:cubicBezTo>
                <a:lnTo>
                  <a:pt x="27574" y="23309"/>
                </a:lnTo>
                <a:cubicBezTo>
                  <a:pt x="27555" y="23328"/>
                  <a:pt x="27534" y="23345"/>
                  <a:pt x="27508" y="23357"/>
                </a:cubicBezTo>
                <a:lnTo>
                  <a:pt x="27508" y="23357"/>
                </a:lnTo>
                <a:cubicBezTo>
                  <a:pt x="27469" y="23333"/>
                  <a:pt x="27426" y="23303"/>
                  <a:pt x="27381" y="23265"/>
                </a:cubicBezTo>
                <a:lnTo>
                  <a:pt x="27381" y="23265"/>
                </a:lnTo>
                <a:cubicBezTo>
                  <a:pt x="27421" y="23274"/>
                  <a:pt x="27486" y="23289"/>
                  <a:pt x="27574" y="23309"/>
                </a:cubicBezTo>
                <a:lnTo>
                  <a:pt x="27574" y="23309"/>
                </a:lnTo>
                <a:cubicBezTo>
                  <a:pt x="27648" y="23229"/>
                  <a:pt x="27665" y="23106"/>
                  <a:pt x="27637" y="23066"/>
                </a:cubicBezTo>
                <a:close/>
                <a:moveTo>
                  <a:pt x="20954" y="20858"/>
                </a:moveTo>
                <a:lnTo>
                  <a:pt x="20954" y="20858"/>
                </a:lnTo>
                <a:cubicBezTo>
                  <a:pt x="20930" y="20935"/>
                  <a:pt x="20969" y="20990"/>
                  <a:pt x="21046" y="21113"/>
                </a:cubicBezTo>
                <a:lnTo>
                  <a:pt x="21046" y="21113"/>
                </a:lnTo>
                <a:cubicBezTo>
                  <a:pt x="20990" y="21155"/>
                  <a:pt x="20842" y="21488"/>
                  <a:pt x="20591" y="21666"/>
                </a:cubicBezTo>
                <a:cubicBezTo>
                  <a:pt x="20602" y="21696"/>
                  <a:pt x="23245" y="22366"/>
                  <a:pt x="23322" y="22389"/>
                </a:cubicBezTo>
                <a:cubicBezTo>
                  <a:pt x="23611" y="22218"/>
                  <a:pt x="24018" y="21963"/>
                  <a:pt x="24466" y="21963"/>
                </a:cubicBezTo>
                <a:cubicBezTo>
                  <a:pt x="24543" y="21963"/>
                  <a:pt x="24621" y="21971"/>
                  <a:pt x="24701" y="21988"/>
                </a:cubicBezTo>
                <a:lnTo>
                  <a:pt x="24701" y="21988"/>
                </a:lnTo>
                <a:cubicBezTo>
                  <a:pt x="25917" y="22642"/>
                  <a:pt x="27100" y="22301"/>
                  <a:pt x="27617" y="22753"/>
                </a:cubicBezTo>
                <a:cubicBezTo>
                  <a:pt x="27646" y="22745"/>
                  <a:pt x="27664" y="22741"/>
                  <a:pt x="27673" y="22741"/>
                </a:cubicBezTo>
                <a:cubicBezTo>
                  <a:pt x="27750" y="22741"/>
                  <a:pt x="27201" y="23017"/>
                  <a:pt x="26996" y="23284"/>
                </a:cubicBezTo>
                <a:cubicBezTo>
                  <a:pt x="27230" y="23384"/>
                  <a:pt x="27342" y="23414"/>
                  <a:pt x="27381" y="23414"/>
                </a:cubicBezTo>
                <a:cubicBezTo>
                  <a:pt x="27415" y="23414"/>
                  <a:pt x="27393" y="23391"/>
                  <a:pt x="27348" y="23372"/>
                </a:cubicBezTo>
                <a:lnTo>
                  <a:pt x="27348" y="23372"/>
                </a:lnTo>
                <a:cubicBezTo>
                  <a:pt x="27370" y="23377"/>
                  <a:pt x="27391" y="23379"/>
                  <a:pt x="27410" y="23379"/>
                </a:cubicBezTo>
                <a:cubicBezTo>
                  <a:pt x="27447" y="23379"/>
                  <a:pt x="27480" y="23371"/>
                  <a:pt x="27508" y="23357"/>
                </a:cubicBezTo>
                <a:lnTo>
                  <a:pt x="27508" y="23357"/>
                </a:lnTo>
                <a:cubicBezTo>
                  <a:pt x="27630" y="23431"/>
                  <a:pt x="27728" y="23451"/>
                  <a:pt x="27802" y="23451"/>
                </a:cubicBezTo>
                <a:cubicBezTo>
                  <a:pt x="27887" y="23451"/>
                  <a:pt x="27940" y="23425"/>
                  <a:pt x="27962" y="23425"/>
                </a:cubicBezTo>
                <a:cubicBezTo>
                  <a:pt x="27972" y="23425"/>
                  <a:pt x="27975" y="23431"/>
                  <a:pt x="27971" y="23447"/>
                </a:cubicBezTo>
                <a:lnTo>
                  <a:pt x="27971" y="23447"/>
                </a:lnTo>
                <a:cubicBezTo>
                  <a:pt x="27999" y="23436"/>
                  <a:pt x="28031" y="23428"/>
                  <a:pt x="28068" y="23424"/>
                </a:cubicBezTo>
                <a:lnTo>
                  <a:pt x="28068" y="23424"/>
                </a:lnTo>
                <a:cubicBezTo>
                  <a:pt x="28226" y="23462"/>
                  <a:pt x="28407" y="23504"/>
                  <a:pt x="28606" y="23552"/>
                </a:cubicBezTo>
                <a:lnTo>
                  <a:pt x="28606" y="23552"/>
                </a:lnTo>
                <a:cubicBezTo>
                  <a:pt x="28495" y="23499"/>
                  <a:pt x="28398" y="23465"/>
                  <a:pt x="28313" y="23445"/>
                </a:cubicBezTo>
                <a:lnTo>
                  <a:pt x="28313" y="23445"/>
                </a:lnTo>
                <a:cubicBezTo>
                  <a:pt x="28422" y="23369"/>
                  <a:pt x="28489" y="23294"/>
                  <a:pt x="28541" y="23294"/>
                </a:cubicBezTo>
                <a:cubicBezTo>
                  <a:pt x="28589" y="23294"/>
                  <a:pt x="28623" y="23363"/>
                  <a:pt x="28662" y="23565"/>
                </a:cubicBezTo>
                <a:lnTo>
                  <a:pt x="28662" y="23565"/>
                </a:lnTo>
                <a:cubicBezTo>
                  <a:pt x="28643" y="23561"/>
                  <a:pt x="28625" y="23556"/>
                  <a:pt x="28606" y="23552"/>
                </a:cubicBezTo>
                <a:lnTo>
                  <a:pt x="28606" y="23552"/>
                </a:lnTo>
                <a:cubicBezTo>
                  <a:pt x="28625" y="23561"/>
                  <a:pt x="28645" y="23571"/>
                  <a:pt x="28665" y="23581"/>
                </a:cubicBezTo>
                <a:cubicBezTo>
                  <a:pt x="28664" y="23575"/>
                  <a:pt x="28663" y="23570"/>
                  <a:pt x="28662" y="23565"/>
                </a:cubicBezTo>
                <a:lnTo>
                  <a:pt x="28662" y="23565"/>
                </a:lnTo>
                <a:cubicBezTo>
                  <a:pt x="28797" y="23597"/>
                  <a:pt x="28939" y="23631"/>
                  <a:pt x="29089" y="23667"/>
                </a:cubicBezTo>
                <a:lnTo>
                  <a:pt x="29089" y="23667"/>
                </a:lnTo>
                <a:cubicBezTo>
                  <a:pt x="28873" y="23293"/>
                  <a:pt x="28734" y="23162"/>
                  <a:pt x="28940" y="23162"/>
                </a:cubicBezTo>
                <a:cubicBezTo>
                  <a:pt x="28965" y="23162"/>
                  <a:pt x="28997" y="23164"/>
                  <a:pt x="29034" y="23168"/>
                </a:cubicBezTo>
                <a:cubicBezTo>
                  <a:pt x="28819" y="22716"/>
                  <a:pt x="28457" y="22992"/>
                  <a:pt x="28599" y="22719"/>
                </a:cubicBezTo>
                <a:lnTo>
                  <a:pt x="28599" y="22719"/>
                </a:lnTo>
                <a:cubicBezTo>
                  <a:pt x="28138" y="22743"/>
                  <a:pt x="28094" y="23034"/>
                  <a:pt x="27925" y="23034"/>
                </a:cubicBezTo>
                <a:cubicBezTo>
                  <a:pt x="27877" y="23034"/>
                  <a:pt x="27819" y="23010"/>
                  <a:pt x="27738" y="22950"/>
                </a:cubicBezTo>
                <a:cubicBezTo>
                  <a:pt x="27859" y="22846"/>
                  <a:pt x="28209" y="22629"/>
                  <a:pt x="28438" y="22542"/>
                </a:cubicBezTo>
                <a:lnTo>
                  <a:pt x="28438" y="22542"/>
                </a:lnTo>
                <a:cubicBezTo>
                  <a:pt x="28428" y="22542"/>
                  <a:pt x="28418" y="22542"/>
                  <a:pt x="28407" y="22542"/>
                </a:cubicBezTo>
                <a:cubicBezTo>
                  <a:pt x="27567" y="22542"/>
                  <a:pt x="25051" y="21957"/>
                  <a:pt x="24810" y="21632"/>
                </a:cubicBezTo>
                <a:lnTo>
                  <a:pt x="24810" y="21632"/>
                </a:lnTo>
                <a:cubicBezTo>
                  <a:pt x="24937" y="21884"/>
                  <a:pt x="24965" y="21948"/>
                  <a:pt x="24938" y="21948"/>
                </a:cubicBezTo>
                <a:cubicBezTo>
                  <a:pt x="24917" y="21948"/>
                  <a:pt x="24865" y="21911"/>
                  <a:pt x="24800" y="21893"/>
                </a:cubicBezTo>
                <a:lnTo>
                  <a:pt x="24800" y="21893"/>
                </a:lnTo>
                <a:cubicBezTo>
                  <a:pt x="24798" y="21870"/>
                  <a:pt x="24796" y="21847"/>
                  <a:pt x="24789" y="21826"/>
                </a:cubicBezTo>
                <a:cubicBezTo>
                  <a:pt x="24928" y="21815"/>
                  <a:pt x="23371" y="21456"/>
                  <a:pt x="23242" y="21456"/>
                </a:cubicBezTo>
                <a:cubicBezTo>
                  <a:pt x="23237" y="21456"/>
                  <a:pt x="23234" y="21456"/>
                  <a:pt x="23234" y="21457"/>
                </a:cubicBezTo>
                <a:cubicBezTo>
                  <a:pt x="23321" y="21483"/>
                  <a:pt x="23342" y="21549"/>
                  <a:pt x="23188" y="21582"/>
                </a:cubicBezTo>
                <a:lnTo>
                  <a:pt x="23188" y="21582"/>
                </a:lnTo>
                <a:cubicBezTo>
                  <a:pt x="23136" y="21553"/>
                  <a:pt x="22804" y="21393"/>
                  <a:pt x="22849" y="21383"/>
                </a:cubicBezTo>
                <a:cubicBezTo>
                  <a:pt x="22895" y="21369"/>
                  <a:pt x="22944" y="21360"/>
                  <a:pt x="22993" y="21353"/>
                </a:cubicBezTo>
                <a:cubicBezTo>
                  <a:pt x="22920" y="21330"/>
                  <a:pt x="20980" y="20888"/>
                  <a:pt x="20954" y="20858"/>
                </a:cubicBezTo>
                <a:close/>
                <a:moveTo>
                  <a:pt x="27971" y="23447"/>
                </a:moveTo>
                <a:lnTo>
                  <a:pt x="27971" y="23447"/>
                </a:lnTo>
                <a:cubicBezTo>
                  <a:pt x="27787" y="23517"/>
                  <a:pt x="27784" y="23704"/>
                  <a:pt x="27871" y="23704"/>
                </a:cubicBezTo>
                <a:cubicBezTo>
                  <a:pt x="27872" y="23704"/>
                  <a:pt x="27872" y="23704"/>
                  <a:pt x="27872" y="23704"/>
                </a:cubicBezTo>
                <a:cubicBezTo>
                  <a:pt x="27931" y="23552"/>
                  <a:pt x="27964" y="23479"/>
                  <a:pt x="27971" y="23447"/>
                </a:cubicBezTo>
                <a:close/>
                <a:moveTo>
                  <a:pt x="30762" y="22067"/>
                </a:moveTo>
                <a:cubicBezTo>
                  <a:pt x="30755" y="22067"/>
                  <a:pt x="30752" y="22067"/>
                  <a:pt x="30752" y="22069"/>
                </a:cubicBezTo>
                <a:cubicBezTo>
                  <a:pt x="30478" y="22389"/>
                  <a:pt x="30448" y="22248"/>
                  <a:pt x="29657" y="22317"/>
                </a:cubicBezTo>
                <a:cubicBezTo>
                  <a:pt x="29821" y="22394"/>
                  <a:pt x="29852" y="22415"/>
                  <a:pt x="29867" y="22415"/>
                </a:cubicBezTo>
                <a:cubicBezTo>
                  <a:pt x="29882" y="22415"/>
                  <a:pt x="29879" y="22394"/>
                  <a:pt x="29980" y="22389"/>
                </a:cubicBezTo>
                <a:lnTo>
                  <a:pt x="29980" y="22389"/>
                </a:lnTo>
                <a:cubicBezTo>
                  <a:pt x="29793" y="22442"/>
                  <a:pt x="39686" y="24979"/>
                  <a:pt x="40099" y="24979"/>
                </a:cubicBezTo>
                <a:cubicBezTo>
                  <a:pt x="40101" y="24979"/>
                  <a:pt x="40104" y="24979"/>
                  <a:pt x="40106" y="24979"/>
                </a:cubicBezTo>
                <a:cubicBezTo>
                  <a:pt x="40259" y="25015"/>
                  <a:pt x="40415" y="25032"/>
                  <a:pt x="40574" y="25032"/>
                </a:cubicBezTo>
                <a:cubicBezTo>
                  <a:pt x="41638" y="25032"/>
                  <a:pt x="42779" y="24233"/>
                  <a:pt x="43320" y="22860"/>
                </a:cubicBezTo>
                <a:lnTo>
                  <a:pt x="43320" y="22860"/>
                </a:lnTo>
                <a:cubicBezTo>
                  <a:pt x="43091" y="22832"/>
                  <a:pt x="42874" y="22750"/>
                  <a:pt x="42788" y="22750"/>
                </a:cubicBezTo>
                <a:cubicBezTo>
                  <a:pt x="42779" y="22750"/>
                  <a:pt x="42771" y="22751"/>
                  <a:pt x="42765" y="22753"/>
                </a:cubicBezTo>
                <a:cubicBezTo>
                  <a:pt x="42517" y="23805"/>
                  <a:pt x="41594" y="24485"/>
                  <a:pt x="40472" y="24485"/>
                </a:cubicBezTo>
                <a:cubicBezTo>
                  <a:pt x="40281" y="24485"/>
                  <a:pt x="40085" y="24465"/>
                  <a:pt x="39885" y="24425"/>
                </a:cubicBezTo>
                <a:cubicBezTo>
                  <a:pt x="39885" y="24426"/>
                  <a:pt x="39883" y="24427"/>
                  <a:pt x="39878" y="24427"/>
                </a:cubicBezTo>
                <a:cubicBezTo>
                  <a:pt x="39594" y="24427"/>
                  <a:pt x="31098" y="22067"/>
                  <a:pt x="30762" y="22067"/>
                </a:cubicBezTo>
                <a:close/>
                <a:moveTo>
                  <a:pt x="44338" y="9637"/>
                </a:moveTo>
                <a:lnTo>
                  <a:pt x="44338" y="9637"/>
                </a:lnTo>
                <a:cubicBezTo>
                  <a:pt x="43287" y="10668"/>
                  <a:pt x="44538" y="10540"/>
                  <a:pt x="44615" y="11123"/>
                </a:cubicBezTo>
                <a:cubicBezTo>
                  <a:pt x="44703" y="11077"/>
                  <a:pt x="44775" y="11027"/>
                  <a:pt x="44825" y="10983"/>
                </a:cubicBezTo>
                <a:lnTo>
                  <a:pt x="44825" y="10983"/>
                </a:lnTo>
                <a:cubicBezTo>
                  <a:pt x="44848" y="10995"/>
                  <a:pt x="44879" y="11000"/>
                  <a:pt x="44916" y="11000"/>
                </a:cubicBezTo>
                <a:cubicBezTo>
                  <a:pt x="45102" y="11000"/>
                  <a:pt x="45443" y="10884"/>
                  <a:pt x="45647" y="10884"/>
                </a:cubicBezTo>
                <a:cubicBezTo>
                  <a:pt x="45750" y="10884"/>
                  <a:pt x="45818" y="10913"/>
                  <a:pt x="45813" y="11002"/>
                </a:cubicBezTo>
                <a:cubicBezTo>
                  <a:pt x="45500" y="11146"/>
                  <a:pt x="45521" y="11264"/>
                  <a:pt x="45370" y="11382"/>
                </a:cubicBezTo>
                <a:cubicBezTo>
                  <a:pt x="46030" y="12339"/>
                  <a:pt x="46375" y="13358"/>
                  <a:pt x="45835" y="14105"/>
                </a:cubicBezTo>
                <a:lnTo>
                  <a:pt x="45835" y="14105"/>
                </a:lnTo>
                <a:cubicBezTo>
                  <a:pt x="45838" y="14244"/>
                  <a:pt x="45823" y="14388"/>
                  <a:pt x="45790" y="14537"/>
                </a:cubicBezTo>
                <a:cubicBezTo>
                  <a:pt x="45785" y="14539"/>
                  <a:pt x="45780" y="14540"/>
                  <a:pt x="45774" y="14542"/>
                </a:cubicBezTo>
                <a:lnTo>
                  <a:pt x="45774" y="14542"/>
                </a:lnTo>
                <a:cubicBezTo>
                  <a:pt x="45744" y="14455"/>
                  <a:pt x="45713" y="14369"/>
                  <a:pt x="45684" y="14284"/>
                </a:cubicBezTo>
                <a:lnTo>
                  <a:pt x="45684" y="14284"/>
                </a:lnTo>
                <a:cubicBezTo>
                  <a:pt x="45647" y="14320"/>
                  <a:pt x="45609" y="14356"/>
                  <a:pt x="45567" y="14391"/>
                </a:cubicBezTo>
                <a:cubicBezTo>
                  <a:pt x="45568" y="14475"/>
                  <a:pt x="45554" y="14620"/>
                  <a:pt x="45530" y="14810"/>
                </a:cubicBezTo>
                <a:lnTo>
                  <a:pt x="45530" y="14810"/>
                </a:lnTo>
                <a:cubicBezTo>
                  <a:pt x="45409" y="15016"/>
                  <a:pt x="45281" y="15322"/>
                  <a:pt x="45151" y="15682"/>
                </a:cubicBezTo>
                <a:lnTo>
                  <a:pt x="45151" y="15682"/>
                </a:lnTo>
                <a:cubicBezTo>
                  <a:pt x="45268" y="15469"/>
                  <a:pt x="45380" y="15286"/>
                  <a:pt x="45483" y="15148"/>
                </a:cubicBezTo>
                <a:lnTo>
                  <a:pt x="45483" y="15148"/>
                </a:lnTo>
                <a:cubicBezTo>
                  <a:pt x="45300" y="16385"/>
                  <a:pt x="44885" y="18666"/>
                  <a:pt x="44860" y="19715"/>
                </a:cubicBezTo>
                <a:lnTo>
                  <a:pt x="44860" y="19715"/>
                </a:lnTo>
                <a:cubicBezTo>
                  <a:pt x="44879" y="19843"/>
                  <a:pt x="44884" y="19954"/>
                  <a:pt x="44868" y="20028"/>
                </a:cubicBezTo>
                <a:lnTo>
                  <a:pt x="44868" y="20028"/>
                </a:lnTo>
                <a:cubicBezTo>
                  <a:pt x="44859" y="19943"/>
                  <a:pt x="44857" y="19837"/>
                  <a:pt x="44860" y="19715"/>
                </a:cubicBezTo>
                <a:lnTo>
                  <a:pt x="44860" y="19715"/>
                </a:lnTo>
                <a:cubicBezTo>
                  <a:pt x="44859" y="19706"/>
                  <a:pt x="44857" y="19697"/>
                  <a:pt x="44856" y="19688"/>
                </a:cubicBezTo>
                <a:cubicBezTo>
                  <a:pt x="44823" y="19668"/>
                  <a:pt x="44788" y="19659"/>
                  <a:pt x="44754" y="19659"/>
                </a:cubicBezTo>
                <a:cubicBezTo>
                  <a:pt x="44600" y="19659"/>
                  <a:pt x="44475" y="19858"/>
                  <a:pt x="44783" y="20122"/>
                </a:cubicBezTo>
                <a:lnTo>
                  <a:pt x="44783" y="20122"/>
                </a:lnTo>
                <a:cubicBezTo>
                  <a:pt x="44723" y="20120"/>
                  <a:pt x="44631" y="20050"/>
                  <a:pt x="44499" y="19884"/>
                </a:cubicBezTo>
                <a:lnTo>
                  <a:pt x="44499" y="19884"/>
                </a:lnTo>
                <a:cubicBezTo>
                  <a:pt x="44769" y="20284"/>
                  <a:pt x="44380" y="22732"/>
                  <a:pt x="43884" y="23050"/>
                </a:cubicBezTo>
                <a:cubicBezTo>
                  <a:pt x="43766" y="24854"/>
                  <a:pt x="42266" y="25953"/>
                  <a:pt x="40431" y="25953"/>
                </a:cubicBezTo>
                <a:cubicBezTo>
                  <a:pt x="40174" y="25953"/>
                  <a:pt x="39911" y="25931"/>
                  <a:pt x="39644" y="25887"/>
                </a:cubicBezTo>
                <a:cubicBezTo>
                  <a:pt x="39807" y="25769"/>
                  <a:pt x="30578" y="23657"/>
                  <a:pt x="30777" y="23265"/>
                </a:cubicBezTo>
                <a:cubicBezTo>
                  <a:pt x="30817" y="23232"/>
                  <a:pt x="30823" y="23216"/>
                  <a:pt x="30807" y="23216"/>
                </a:cubicBezTo>
                <a:cubicBezTo>
                  <a:pt x="30747" y="23216"/>
                  <a:pt x="30397" y="23413"/>
                  <a:pt x="30274" y="23660"/>
                </a:cubicBezTo>
                <a:cubicBezTo>
                  <a:pt x="30317" y="23564"/>
                  <a:pt x="30082" y="23438"/>
                  <a:pt x="29824" y="23438"/>
                </a:cubicBezTo>
                <a:cubicBezTo>
                  <a:pt x="29629" y="23438"/>
                  <a:pt x="29421" y="23509"/>
                  <a:pt x="29311" y="23720"/>
                </a:cubicBezTo>
                <a:lnTo>
                  <a:pt x="29311" y="23720"/>
                </a:lnTo>
                <a:cubicBezTo>
                  <a:pt x="29235" y="23702"/>
                  <a:pt x="29161" y="23684"/>
                  <a:pt x="29089" y="23667"/>
                </a:cubicBezTo>
                <a:lnTo>
                  <a:pt x="29089" y="23667"/>
                </a:lnTo>
                <a:cubicBezTo>
                  <a:pt x="29137" y="23749"/>
                  <a:pt x="29188" y="23843"/>
                  <a:pt x="29240" y="23949"/>
                </a:cubicBezTo>
                <a:cubicBezTo>
                  <a:pt x="29253" y="23859"/>
                  <a:pt x="29277" y="23783"/>
                  <a:pt x="29311" y="23720"/>
                </a:cubicBezTo>
                <a:lnTo>
                  <a:pt x="29311" y="23720"/>
                </a:lnTo>
                <a:cubicBezTo>
                  <a:pt x="32803" y="24558"/>
                  <a:pt x="39680" y="26254"/>
                  <a:pt x="39413" y="26397"/>
                </a:cubicBezTo>
                <a:cubicBezTo>
                  <a:pt x="39805" y="26560"/>
                  <a:pt x="40225" y="26637"/>
                  <a:pt x="40653" y="26637"/>
                </a:cubicBezTo>
                <a:cubicBezTo>
                  <a:pt x="42558" y="26637"/>
                  <a:pt x="44620" y="25122"/>
                  <a:pt x="45076" y="22925"/>
                </a:cubicBezTo>
                <a:cubicBezTo>
                  <a:pt x="44407" y="22567"/>
                  <a:pt x="46422" y="14722"/>
                  <a:pt x="46879" y="14722"/>
                </a:cubicBezTo>
                <a:cubicBezTo>
                  <a:pt x="46882" y="14722"/>
                  <a:pt x="46884" y="14722"/>
                  <a:pt x="46887" y="14723"/>
                </a:cubicBezTo>
                <a:cubicBezTo>
                  <a:pt x="47029" y="12710"/>
                  <a:pt x="46531" y="10406"/>
                  <a:pt x="44338" y="9637"/>
                </a:cubicBezTo>
                <a:close/>
              </a:path>
            </a:pathLst>
          </a:custGeom>
          <a:solidFill>
            <a:srgbClr val="263A43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grpSp>
        <p:nvGrpSpPr>
          <p:cNvPr id="4268" name="Google Shape;4268;p38"/>
          <p:cNvGrpSpPr/>
          <p:nvPr/>
        </p:nvGrpSpPr>
        <p:grpSpPr>
          <a:xfrm>
            <a:off x="6894160" y="962807"/>
            <a:ext cx="831787" cy="831787"/>
            <a:chOff x="3660136" y="540475"/>
            <a:chExt cx="581100" cy="581100"/>
          </a:xfrm>
        </p:grpSpPr>
        <p:sp>
          <p:nvSpPr>
            <p:cNvPr id="4269" name="Google Shape;4269;p38"/>
            <p:cNvSpPr/>
            <p:nvPr/>
          </p:nvSpPr>
          <p:spPr>
            <a:xfrm rot="2700000">
              <a:off x="3745767" y="625045"/>
              <a:ext cx="409839" cy="411960"/>
            </a:xfrm>
            <a:prstGeom prst="flowChartAlternateProcess">
              <a:avLst/>
            </a:pr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0" name="Google Shape;4270;p38"/>
            <p:cNvSpPr/>
            <p:nvPr/>
          </p:nvSpPr>
          <p:spPr>
            <a:xfrm>
              <a:off x="3687411" y="569025"/>
              <a:ext cx="526550" cy="524000"/>
            </a:xfrm>
            <a:custGeom>
              <a:avLst/>
              <a:gdLst/>
              <a:ahLst/>
              <a:cxnLst/>
              <a:rect l="l" t="t" r="r" b="b"/>
              <a:pathLst>
                <a:path w="21062" h="20960" extrusionOk="0">
                  <a:moveTo>
                    <a:pt x="12001" y="871"/>
                  </a:moveTo>
                  <a:cubicBezTo>
                    <a:pt x="11988" y="871"/>
                    <a:pt x="11989" y="884"/>
                    <a:pt x="12018" y="916"/>
                  </a:cubicBezTo>
                  <a:cubicBezTo>
                    <a:pt x="12011" y="902"/>
                    <a:pt x="12011" y="889"/>
                    <a:pt x="12016" y="875"/>
                  </a:cubicBezTo>
                  <a:cubicBezTo>
                    <a:pt x="12010" y="873"/>
                    <a:pt x="12005" y="871"/>
                    <a:pt x="12001" y="871"/>
                  </a:cubicBezTo>
                  <a:close/>
                  <a:moveTo>
                    <a:pt x="11865" y="791"/>
                  </a:moveTo>
                  <a:cubicBezTo>
                    <a:pt x="11893" y="826"/>
                    <a:pt x="11935" y="868"/>
                    <a:pt x="11993" y="930"/>
                  </a:cubicBezTo>
                  <a:lnTo>
                    <a:pt x="11930" y="858"/>
                  </a:lnTo>
                  <a:lnTo>
                    <a:pt x="11865" y="791"/>
                  </a:lnTo>
                  <a:close/>
                  <a:moveTo>
                    <a:pt x="10088" y="932"/>
                  </a:moveTo>
                  <a:cubicBezTo>
                    <a:pt x="10075" y="932"/>
                    <a:pt x="10056" y="934"/>
                    <a:pt x="10031" y="937"/>
                  </a:cubicBezTo>
                  <a:cubicBezTo>
                    <a:pt x="10038" y="937"/>
                    <a:pt x="10044" y="937"/>
                    <a:pt x="10049" y="937"/>
                  </a:cubicBezTo>
                  <a:cubicBezTo>
                    <a:pt x="10105" y="937"/>
                    <a:pt x="10048" y="960"/>
                    <a:pt x="9999" y="984"/>
                  </a:cubicBezTo>
                  <a:cubicBezTo>
                    <a:pt x="9959" y="1002"/>
                    <a:pt x="9925" y="1020"/>
                    <a:pt x="9973" y="1020"/>
                  </a:cubicBezTo>
                  <a:cubicBezTo>
                    <a:pt x="9986" y="1020"/>
                    <a:pt x="10004" y="1019"/>
                    <a:pt x="10029" y="1016"/>
                  </a:cubicBezTo>
                  <a:cubicBezTo>
                    <a:pt x="10005" y="1010"/>
                    <a:pt x="10182" y="932"/>
                    <a:pt x="10088" y="932"/>
                  </a:cubicBezTo>
                  <a:close/>
                  <a:moveTo>
                    <a:pt x="12369" y="1114"/>
                  </a:moveTo>
                  <a:cubicBezTo>
                    <a:pt x="12426" y="1162"/>
                    <a:pt x="12476" y="1219"/>
                    <a:pt x="12519" y="1278"/>
                  </a:cubicBezTo>
                  <a:cubicBezTo>
                    <a:pt x="12469" y="1255"/>
                    <a:pt x="12419" y="1193"/>
                    <a:pt x="12369" y="1114"/>
                  </a:cubicBezTo>
                  <a:close/>
                  <a:moveTo>
                    <a:pt x="8552" y="1630"/>
                  </a:moveTo>
                  <a:cubicBezTo>
                    <a:pt x="8517" y="1637"/>
                    <a:pt x="8483" y="1667"/>
                    <a:pt x="8415" y="1730"/>
                  </a:cubicBezTo>
                  <a:lnTo>
                    <a:pt x="8557" y="1654"/>
                  </a:lnTo>
                  <a:lnTo>
                    <a:pt x="8552" y="1630"/>
                  </a:lnTo>
                  <a:close/>
                  <a:moveTo>
                    <a:pt x="10564" y="2583"/>
                  </a:moveTo>
                  <a:cubicBezTo>
                    <a:pt x="10548" y="2583"/>
                    <a:pt x="10537" y="2604"/>
                    <a:pt x="10562" y="2623"/>
                  </a:cubicBezTo>
                  <a:lnTo>
                    <a:pt x="10606" y="2611"/>
                  </a:lnTo>
                  <a:lnTo>
                    <a:pt x="10564" y="2583"/>
                  </a:lnTo>
                  <a:close/>
                  <a:moveTo>
                    <a:pt x="10513" y="2650"/>
                  </a:moveTo>
                  <a:lnTo>
                    <a:pt x="10513" y="2650"/>
                  </a:lnTo>
                  <a:lnTo>
                    <a:pt x="10513" y="2650"/>
                  </a:lnTo>
                  <a:close/>
                  <a:moveTo>
                    <a:pt x="10513" y="2650"/>
                  </a:moveTo>
                  <a:lnTo>
                    <a:pt x="10507" y="2657"/>
                  </a:lnTo>
                  <a:cubicBezTo>
                    <a:pt x="10511" y="2664"/>
                    <a:pt x="10513" y="2669"/>
                    <a:pt x="10518" y="2674"/>
                  </a:cubicBezTo>
                  <a:lnTo>
                    <a:pt x="10513" y="2650"/>
                  </a:lnTo>
                  <a:close/>
                  <a:moveTo>
                    <a:pt x="6545" y="2650"/>
                  </a:moveTo>
                  <a:cubicBezTo>
                    <a:pt x="6512" y="2698"/>
                    <a:pt x="6499" y="2723"/>
                    <a:pt x="6503" y="2735"/>
                  </a:cubicBezTo>
                  <a:lnTo>
                    <a:pt x="6503" y="2735"/>
                  </a:lnTo>
                  <a:cubicBezTo>
                    <a:pt x="6504" y="2734"/>
                    <a:pt x="6504" y="2733"/>
                    <a:pt x="6505" y="2732"/>
                  </a:cubicBezTo>
                  <a:cubicBezTo>
                    <a:pt x="6506" y="2733"/>
                    <a:pt x="6507" y="2733"/>
                    <a:pt x="6509" y="2734"/>
                  </a:cubicBezTo>
                  <a:lnTo>
                    <a:pt x="6509" y="2734"/>
                  </a:lnTo>
                  <a:cubicBezTo>
                    <a:pt x="6546" y="2681"/>
                    <a:pt x="6563" y="2650"/>
                    <a:pt x="6545" y="2650"/>
                  </a:cubicBezTo>
                  <a:close/>
                  <a:moveTo>
                    <a:pt x="7275" y="2708"/>
                  </a:moveTo>
                  <a:cubicBezTo>
                    <a:pt x="7263" y="2731"/>
                    <a:pt x="7259" y="2747"/>
                    <a:pt x="7265" y="2747"/>
                  </a:cubicBezTo>
                  <a:cubicBezTo>
                    <a:pt x="7268" y="2747"/>
                    <a:pt x="7273" y="2745"/>
                    <a:pt x="7280" y="2739"/>
                  </a:cubicBezTo>
                  <a:lnTo>
                    <a:pt x="7275" y="2708"/>
                  </a:lnTo>
                  <a:close/>
                  <a:moveTo>
                    <a:pt x="12952" y="2586"/>
                  </a:moveTo>
                  <a:cubicBezTo>
                    <a:pt x="13017" y="2655"/>
                    <a:pt x="13071" y="2732"/>
                    <a:pt x="13108" y="2762"/>
                  </a:cubicBezTo>
                  <a:lnTo>
                    <a:pt x="13108" y="2759"/>
                  </a:lnTo>
                  <a:cubicBezTo>
                    <a:pt x="13073" y="2690"/>
                    <a:pt x="13020" y="2630"/>
                    <a:pt x="12952" y="2586"/>
                  </a:cubicBezTo>
                  <a:close/>
                  <a:moveTo>
                    <a:pt x="10590" y="2661"/>
                  </a:moveTo>
                  <a:cubicBezTo>
                    <a:pt x="10588" y="2661"/>
                    <a:pt x="10585" y="2661"/>
                    <a:pt x="10583" y="2662"/>
                  </a:cubicBezTo>
                  <a:cubicBezTo>
                    <a:pt x="10592" y="2715"/>
                    <a:pt x="10632" y="2757"/>
                    <a:pt x="10683" y="2771"/>
                  </a:cubicBezTo>
                  <a:cubicBezTo>
                    <a:pt x="10685" y="2787"/>
                    <a:pt x="10669" y="2787"/>
                    <a:pt x="10662" y="2790"/>
                  </a:cubicBezTo>
                  <a:cubicBezTo>
                    <a:pt x="10677" y="2794"/>
                    <a:pt x="10695" y="2798"/>
                    <a:pt x="10712" y="2798"/>
                  </a:cubicBezTo>
                  <a:cubicBezTo>
                    <a:pt x="10738" y="2798"/>
                    <a:pt x="10761" y="2789"/>
                    <a:pt x="10766" y="2764"/>
                  </a:cubicBezTo>
                  <a:cubicBezTo>
                    <a:pt x="10721" y="2764"/>
                    <a:pt x="10717" y="2751"/>
                    <a:pt x="10680" y="2751"/>
                  </a:cubicBezTo>
                  <a:cubicBezTo>
                    <a:pt x="10673" y="2751"/>
                    <a:pt x="10665" y="2751"/>
                    <a:pt x="10655" y="2752"/>
                  </a:cubicBezTo>
                  <a:cubicBezTo>
                    <a:pt x="10629" y="2734"/>
                    <a:pt x="10627" y="2704"/>
                    <a:pt x="10641" y="2697"/>
                  </a:cubicBezTo>
                  <a:cubicBezTo>
                    <a:pt x="10626" y="2697"/>
                    <a:pt x="10615" y="2661"/>
                    <a:pt x="10590" y="2661"/>
                  </a:cubicBezTo>
                  <a:close/>
                  <a:moveTo>
                    <a:pt x="10790" y="2794"/>
                  </a:moveTo>
                  <a:cubicBezTo>
                    <a:pt x="10789" y="2794"/>
                    <a:pt x="10788" y="2794"/>
                    <a:pt x="10787" y="2794"/>
                  </a:cubicBezTo>
                  <a:lnTo>
                    <a:pt x="10817" y="2813"/>
                  </a:lnTo>
                  <a:cubicBezTo>
                    <a:pt x="10809" y="2806"/>
                    <a:pt x="10800" y="2794"/>
                    <a:pt x="10790" y="2794"/>
                  </a:cubicBezTo>
                  <a:close/>
                  <a:moveTo>
                    <a:pt x="10817" y="2813"/>
                  </a:moveTo>
                  <a:cubicBezTo>
                    <a:pt x="10821" y="2816"/>
                    <a:pt x="10825" y="2820"/>
                    <a:pt x="10829" y="2820"/>
                  </a:cubicBezTo>
                  <a:cubicBezTo>
                    <a:pt x="10829" y="2820"/>
                    <a:pt x="10830" y="2820"/>
                    <a:pt x="10831" y="2820"/>
                  </a:cubicBezTo>
                  <a:lnTo>
                    <a:pt x="10817" y="2813"/>
                  </a:lnTo>
                  <a:close/>
                  <a:moveTo>
                    <a:pt x="10836" y="2817"/>
                  </a:moveTo>
                  <a:cubicBezTo>
                    <a:pt x="10836" y="2820"/>
                    <a:pt x="10833" y="2820"/>
                    <a:pt x="10831" y="2820"/>
                  </a:cubicBezTo>
                  <a:lnTo>
                    <a:pt x="10845" y="2829"/>
                  </a:lnTo>
                  <a:lnTo>
                    <a:pt x="10836" y="2817"/>
                  </a:lnTo>
                  <a:close/>
                  <a:moveTo>
                    <a:pt x="10773" y="2865"/>
                  </a:moveTo>
                  <a:cubicBezTo>
                    <a:pt x="10774" y="2867"/>
                    <a:pt x="10775" y="2870"/>
                    <a:pt x="10778" y="2873"/>
                  </a:cubicBezTo>
                  <a:lnTo>
                    <a:pt x="10773" y="2865"/>
                  </a:lnTo>
                  <a:close/>
                  <a:moveTo>
                    <a:pt x="10068" y="2866"/>
                  </a:moveTo>
                  <a:cubicBezTo>
                    <a:pt x="10066" y="2869"/>
                    <a:pt x="10064" y="2873"/>
                    <a:pt x="10063" y="2876"/>
                  </a:cubicBezTo>
                  <a:lnTo>
                    <a:pt x="10063" y="2876"/>
                  </a:lnTo>
                  <a:cubicBezTo>
                    <a:pt x="10065" y="2873"/>
                    <a:pt x="10067" y="2869"/>
                    <a:pt x="10068" y="2866"/>
                  </a:cubicBezTo>
                  <a:close/>
                  <a:moveTo>
                    <a:pt x="11005" y="3010"/>
                  </a:moveTo>
                  <a:lnTo>
                    <a:pt x="11026" y="3026"/>
                  </a:lnTo>
                  <a:lnTo>
                    <a:pt x="11026" y="3026"/>
                  </a:lnTo>
                  <a:lnTo>
                    <a:pt x="11026" y="3026"/>
                  </a:lnTo>
                  <a:cubicBezTo>
                    <a:pt x="11022" y="3030"/>
                    <a:pt x="11019" y="3034"/>
                    <a:pt x="11019" y="3038"/>
                  </a:cubicBezTo>
                  <a:lnTo>
                    <a:pt x="11021" y="3035"/>
                  </a:lnTo>
                  <a:cubicBezTo>
                    <a:pt x="11025" y="3033"/>
                    <a:pt x="11028" y="3032"/>
                    <a:pt x="11032" y="3032"/>
                  </a:cubicBezTo>
                  <a:cubicBezTo>
                    <a:pt x="11035" y="3032"/>
                    <a:pt x="11039" y="3033"/>
                    <a:pt x="11042" y="3035"/>
                  </a:cubicBezTo>
                  <a:lnTo>
                    <a:pt x="11029" y="3024"/>
                  </a:lnTo>
                  <a:lnTo>
                    <a:pt x="11033" y="3021"/>
                  </a:lnTo>
                  <a:cubicBezTo>
                    <a:pt x="11024" y="3017"/>
                    <a:pt x="11014" y="3012"/>
                    <a:pt x="11005" y="3010"/>
                  </a:cubicBezTo>
                  <a:close/>
                  <a:moveTo>
                    <a:pt x="6971" y="3020"/>
                  </a:moveTo>
                  <a:lnTo>
                    <a:pt x="6941" y="3051"/>
                  </a:lnTo>
                  <a:cubicBezTo>
                    <a:pt x="6954" y="3040"/>
                    <a:pt x="6964" y="3029"/>
                    <a:pt x="6971" y="3020"/>
                  </a:cubicBezTo>
                  <a:close/>
                  <a:moveTo>
                    <a:pt x="11042" y="3038"/>
                  </a:moveTo>
                  <a:lnTo>
                    <a:pt x="11063" y="3056"/>
                  </a:lnTo>
                  <a:cubicBezTo>
                    <a:pt x="11056" y="3049"/>
                    <a:pt x="11049" y="3042"/>
                    <a:pt x="11042" y="3038"/>
                  </a:cubicBezTo>
                  <a:close/>
                  <a:moveTo>
                    <a:pt x="9859" y="3060"/>
                  </a:moveTo>
                  <a:cubicBezTo>
                    <a:pt x="9859" y="3060"/>
                    <a:pt x="9858" y="3060"/>
                    <a:pt x="9857" y="3061"/>
                  </a:cubicBezTo>
                  <a:cubicBezTo>
                    <a:pt x="9857" y="3063"/>
                    <a:pt x="9860" y="3065"/>
                    <a:pt x="9862" y="3065"/>
                  </a:cubicBezTo>
                  <a:cubicBezTo>
                    <a:pt x="9860" y="3062"/>
                    <a:pt x="9860" y="3060"/>
                    <a:pt x="9859" y="3060"/>
                  </a:cubicBezTo>
                  <a:close/>
                  <a:moveTo>
                    <a:pt x="14176" y="2996"/>
                  </a:moveTo>
                  <a:lnTo>
                    <a:pt x="14176" y="2996"/>
                  </a:lnTo>
                  <a:cubicBezTo>
                    <a:pt x="14205" y="3013"/>
                    <a:pt x="14238" y="3040"/>
                    <a:pt x="14271" y="3070"/>
                  </a:cubicBezTo>
                  <a:lnTo>
                    <a:pt x="14271" y="3070"/>
                  </a:lnTo>
                  <a:cubicBezTo>
                    <a:pt x="14228" y="3029"/>
                    <a:pt x="14208" y="3000"/>
                    <a:pt x="14176" y="2996"/>
                  </a:cubicBezTo>
                  <a:close/>
                  <a:moveTo>
                    <a:pt x="11130" y="3119"/>
                  </a:moveTo>
                  <a:lnTo>
                    <a:pt x="11130" y="3119"/>
                  </a:lnTo>
                  <a:cubicBezTo>
                    <a:pt x="11126" y="3119"/>
                    <a:pt x="11121" y="3121"/>
                    <a:pt x="11116" y="3126"/>
                  </a:cubicBezTo>
                  <a:lnTo>
                    <a:pt x="11130" y="3119"/>
                  </a:lnTo>
                  <a:close/>
                  <a:moveTo>
                    <a:pt x="11139" y="3114"/>
                  </a:moveTo>
                  <a:lnTo>
                    <a:pt x="11130" y="3119"/>
                  </a:lnTo>
                  <a:cubicBezTo>
                    <a:pt x="11156" y="3119"/>
                    <a:pt x="11170" y="3204"/>
                    <a:pt x="11207" y="3211"/>
                  </a:cubicBezTo>
                  <a:lnTo>
                    <a:pt x="11207" y="3209"/>
                  </a:lnTo>
                  <a:cubicBezTo>
                    <a:pt x="11188" y="3186"/>
                    <a:pt x="11174" y="3137"/>
                    <a:pt x="11139" y="3114"/>
                  </a:cubicBezTo>
                  <a:close/>
                  <a:moveTo>
                    <a:pt x="6744" y="3269"/>
                  </a:moveTo>
                  <a:lnTo>
                    <a:pt x="6679" y="3353"/>
                  </a:lnTo>
                  <a:cubicBezTo>
                    <a:pt x="6702" y="3325"/>
                    <a:pt x="6726" y="3297"/>
                    <a:pt x="6744" y="3269"/>
                  </a:cubicBezTo>
                  <a:close/>
                  <a:moveTo>
                    <a:pt x="9496" y="3455"/>
                  </a:moveTo>
                  <a:cubicBezTo>
                    <a:pt x="9495" y="3455"/>
                    <a:pt x="9494" y="3456"/>
                    <a:pt x="9494" y="3457"/>
                  </a:cubicBezTo>
                  <a:lnTo>
                    <a:pt x="9494" y="3457"/>
                  </a:lnTo>
                  <a:cubicBezTo>
                    <a:pt x="9495" y="3456"/>
                    <a:pt x="9495" y="3455"/>
                    <a:pt x="9496" y="3455"/>
                  </a:cubicBezTo>
                  <a:close/>
                  <a:moveTo>
                    <a:pt x="6658" y="3469"/>
                  </a:moveTo>
                  <a:lnTo>
                    <a:pt x="6545" y="3478"/>
                  </a:lnTo>
                  <a:lnTo>
                    <a:pt x="6624" y="3501"/>
                  </a:lnTo>
                  <a:lnTo>
                    <a:pt x="6658" y="3469"/>
                  </a:lnTo>
                  <a:close/>
                  <a:moveTo>
                    <a:pt x="11387" y="3601"/>
                  </a:moveTo>
                  <a:lnTo>
                    <a:pt x="11387" y="3601"/>
                  </a:lnTo>
                  <a:cubicBezTo>
                    <a:pt x="11391" y="3617"/>
                    <a:pt x="11393" y="3636"/>
                    <a:pt x="11383" y="3636"/>
                  </a:cubicBezTo>
                  <a:cubicBezTo>
                    <a:pt x="11378" y="3636"/>
                    <a:pt x="11371" y="3632"/>
                    <a:pt x="11360" y="3622"/>
                  </a:cubicBezTo>
                  <a:lnTo>
                    <a:pt x="11360" y="3622"/>
                  </a:lnTo>
                  <a:cubicBezTo>
                    <a:pt x="11379" y="3658"/>
                    <a:pt x="11387" y="3669"/>
                    <a:pt x="11391" y="3669"/>
                  </a:cubicBezTo>
                  <a:cubicBezTo>
                    <a:pt x="11397" y="3669"/>
                    <a:pt x="11395" y="3647"/>
                    <a:pt x="11408" y="3647"/>
                  </a:cubicBezTo>
                  <a:cubicBezTo>
                    <a:pt x="11416" y="3647"/>
                    <a:pt x="11429" y="3656"/>
                    <a:pt x="11452" y="3682"/>
                  </a:cubicBezTo>
                  <a:lnTo>
                    <a:pt x="11387" y="3601"/>
                  </a:lnTo>
                  <a:close/>
                  <a:moveTo>
                    <a:pt x="11761" y="3772"/>
                  </a:moveTo>
                  <a:lnTo>
                    <a:pt x="11761" y="3772"/>
                  </a:lnTo>
                  <a:cubicBezTo>
                    <a:pt x="11754" y="3775"/>
                    <a:pt x="11749" y="3777"/>
                    <a:pt x="11744" y="3779"/>
                  </a:cubicBezTo>
                  <a:lnTo>
                    <a:pt x="11761" y="3772"/>
                  </a:lnTo>
                  <a:close/>
                  <a:moveTo>
                    <a:pt x="11642" y="3908"/>
                  </a:moveTo>
                  <a:cubicBezTo>
                    <a:pt x="11632" y="3908"/>
                    <a:pt x="11647" y="3935"/>
                    <a:pt x="11640" y="3937"/>
                  </a:cubicBezTo>
                  <a:cubicBezTo>
                    <a:pt x="11656" y="3944"/>
                    <a:pt x="11666" y="3949"/>
                    <a:pt x="11670" y="3949"/>
                  </a:cubicBezTo>
                  <a:cubicBezTo>
                    <a:pt x="11676" y="3949"/>
                    <a:pt x="11674" y="3941"/>
                    <a:pt x="11663" y="3921"/>
                  </a:cubicBezTo>
                  <a:cubicBezTo>
                    <a:pt x="11652" y="3912"/>
                    <a:pt x="11645" y="3908"/>
                    <a:pt x="11642" y="3908"/>
                  </a:cubicBezTo>
                  <a:close/>
                  <a:moveTo>
                    <a:pt x="11935" y="3953"/>
                  </a:moveTo>
                  <a:cubicBezTo>
                    <a:pt x="11942" y="3969"/>
                    <a:pt x="11951" y="3983"/>
                    <a:pt x="11962" y="4000"/>
                  </a:cubicBezTo>
                  <a:lnTo>
                    <a:pt x="11935" y="3953"/>
                  </a:lnTo>
                  <a:close/>
                  <a:moveTo>
                    <a:pt x="11719" y="4002"/>
                  </a:moveTo>
                  <a:cubicBezTo>
                    <a:pt x="11719" y="4002"/>
                    <a:pt x="11720" y="4003"/>
                    <a:pt x="11720" y="4003"/>
                  </a:cubicBezTo>
                  <a:lnTo>
                    <a:pt x="11720" y="4003"/>
                  </a:lnTo>
                  <a:lnTo>
                    <a:pt x="11719" y="4002"/>
                  </a:lnTo>
                  <a:close/>
                  <a:moveTo>
                    <a:pt x="11733" y="3979"/>
                  </a:moveTo>
                  <a:cubicBezTo>
                    <a:pt x="11726" y="3986"/>
                    <a:pt x="11721" y="3995"/>
                    <a:pt x="11721" y="4004"/>
                  </a:cubicBezTo>
                  <a:lnTo>
                    <a:pt x="11721" y="4004"/>
                  </a:lnTo>
                  <a:cubicBezTo>
                    <a:pt x="11721" y="4004"/>
                    <a:pt x="11721" y="4004"/>
                    <a:pt x="11720" y="4003"/>
                  </a:cubicBezTo>
                  <a:lnTo>
                    <a:pt x="11720" y="4003"/>
                  </a:lnTo>
                  <a:lnTo>
                    <a:pt x="11721" y="4004"/>
                  </a:lnTo>
                  <a:cubicBezTo>
                    <a:pt x="11721" y="4004"/>
                    <a:pt x="11721" y="4004"/>
                    <a:pt x="11721" y="4004"/>
                  </a:cubicBezTo>
                  <a:lnTo>
                    <a:pt x="11721" y="4004"/>
                  </a:lnTo>
                  <a:cubicBezTo>
                    <a:pt x="11723" y="4005"/>
                    <a:pt x="11725" y="4005"/>
                    <a:pt x="11727" y="4005"/>
                  </a:cubicBezTo>
                  <a:cubicBezTo>
                    <a:pt x="11739" y="4005"/>
                    <a:pt x="11759" y="3991"/>
                    <a:pt x="11772" y="3986"/>
                  </a:cubicBezTo>
                  <a:lnTo>
                    <a:pt x="11772" y="3986"/>
                  </a:lnTo>
                  <a:cubicBezTo>
                    <a:pt x="11768" y="3987"/>
                    <a:pt x="11763" y="3988"/>
                    <a:pt x="11758" y="3988"/>
                  </a:cubicBezTo>
                  <a:cubicBezTo>
                    <a:pt x="11749" y="3988"/>
                    <a:pt x="11741" y="3985"/>
                    <a:pt x="11733" y="3979"/>
                  </a:cubicBezTo>
                  <a:close/>
                  <a:moveTo>
                    <a:pt x="9088" y="4183"/>
                  </a:moveTo>
                  <a:cubicBezTo>
                    <a:pt x="9081" y="4186"/>
                    <a:pt x="9074" y="4189"/>
                    <a:pt x="9067" y="4193"/>
                  </a:cubicBezTo>
                  <a:lnTo>
                    <a:pt x="9067" y="4193"/>
                  </a:lnTo>
                  <a:cubicBezTo>
                    <a:pt x="9073" y="4191"/>
                    <a:pt x="9079" y="4188"/>
                    <a:pt x="9088" y="4183"/>
                  </a:cubicBezTo>
                  <a:close/>
                  <a:moveTo>
                    <a:pt x="8708" y="4242"/>
                  </a:moveTo>
                  <a:cubicBezTo>
                    <a:pt x="8705" y="4242"/>
                    <a:pt x="8696" y="4250"/>
                    <a:pt x="8673" y="4275"/>
                  </a:cubicBezTo>
                  <a:cubicBezTo>
                    <a:pt x="8677" y="4275"/>
                    <a:pt x="8681" y="4275"/>
                    <a:pt x="8685" y="4275"/>
                  </a:cubicBezTo>
                  <a:cubicBezTo>
                    <a:pt x="8695" y="4275"/>
                    <a:pt x="8705" y="4276"/>
                    <a:pt x="8715" y="4278"/>
                  </a:cubicBezTo>
                  <a:cubicBezTo>
                    <a:pt x="8698" y="4272"/>
                    <a:pt x="8714" y="4242"/>
                    <a:pt x="8708" y="4242"/>
                  </a:cubicBezTo>
                  <a:close/>
                  <a:moveTo>
                    <a:pt x="12234" y="4271"/>
                  </a:moveTo>
                  <a:cubicBezTo>
                    <a:pt x="12234" y="4273"/>
                    <a:pt x="12234" y="4276"/>
                    <a:pt x="12235" y="4281"/>
                  </a:cubicBezTo>
                  <a:lnTo>
                    <a:pt x="12235" y="4281"/>
                  </a:lnTo>
                  <a:cubicBezTo>
                    <a:pt x="12236" y="4278"/>
                    <a:pt x="12235" y="4274"/>
                    <a:pt x="12234" y="4271"/>
                  </a:cubicBezTo>
                  <a:close/>
                  <a:moveTo>
                    <a:pt x="12235" y="4281"/>
                  </a:moveTo>
                  <a:lnTo>
                    <a:pt x="12235" y="4281"/>
                  </a:lnTo>
                  <a:cubicBezTo>
                    <a:pt x="12235" y="4282"/>
                    <a:pt x="12234" y="4284"/>
                    <a:pt x="12234" y="4285"/>
                  </a:cubicBezTo>
                  <a:lnTo>
                    <a:pt x="12236" y="4285"/>
                  </a:lnTo>
                  <a:cubicBezTo>
                    <a:pt x="12236" y="4284"/>
                    <a:pt x="12235" y="4282"/>
                    <a:pt x="12235" y="4281"/>
                  </a:cubicBezTo>
                  <a:close/>
                  <a:moveTo>
                    <a:pt x="15449" y="4442"/>
                  </a:moveTo>
                  <a:lnTo>
                    <a:pt x="15449" y="4442"/>
                  </a:lnTo>
                  <a:cubicBezTo>
                    <a:pt x="15602" y="4500"/>
                    <a:pt x="15658" y="4565"/>
                    <a:pt x="15727" y="4656"/>
                  </a:cubicBezTo>
                  <a:lnTo>
                    <a:pt x="15755" y="4463"/>
                  </a:lnTo>
                  <a:lnTo>
                    <a:pt x="15449" y="4442"/>
                  </a:lnTo>
                  <a:close/>
                  <a:moveTo>
                    <a:pt x="15727" y="4656"/>
                  </a:moveTo>
                  <a:lnTo>
                    <a:pt x="15727" y="4663"/>
                  </a:lnTo>
                  <a:lnTo>
                    <a:pt x="15736" y="4667"/>
                  </a:lnTo>
                  <a:lnTo>
                    <a:pt x="15736" y="4667"/>
                  </a:lnTo>
                  <a:cubicBezTo>
                    <a:pt x="15735" y="4666"/>
                    <a:pt x="15735" y="4666"/>
                    <a:pt x="15734" y="4665"/>
                  </a:cubicBezTo>
                  <a:lnTo>
                    <a:pt x="15734" y="4665"/>
                  </a:lnTo>
                  <a:cubicBezTo>
                    <a:pt x="15735" y="4665"/>
                    <a:pt x="15735" y="4666"/>
                    <a:pt x="15735" y="4666"/>
                  </a:cubicBezTo>
                  <a:lnTo>
                    <a:pt x="15735" y="4666"/>
                  </a:lnTo>
                  <a:lnTo>
                    <a:pt x="15727" y="4656"/>
                  </a:lnTo>
                  <a:close/>
                  <a:moveTo>
                    <a:pt x="12505" y="4795"/>
                  </a:moveTo>
                  <a:cubicBezTo>
                    <a:pt x="12503" y="4799"/>
                    <a:pt x="12500" y="4804"/>
                    <a:pt x="12500" y="4809"/>
                  </a:cubicBezTo>
                  <a:cubicBezTo>
                    <a:pt x="12505" y="4804"/>
                    <a:pt x="12507" y="4802"/>
                    <a:pt x="12507" y="4797"/>
                  </a:cubicBezTo>
                  <a:lnTo>
                    <a:pt x="12505" y="4795"/>
                  </a:lnTo>
                  <a:close/>
                  <a:moveTo>
                    <a:pt x="5304" y="4939"/>
                  </a:moveTo>
                  <a:lnTo>
                    <a:pt x="5304" y="4939"/>
                  </a:lnTo>
                  <a:cubicBezTo>
                    <a:pt x="5288" y="4954"/>
                    <a:pt x="5272" y="4970"/>
                    <a:pt x="5256" y="4988"/>
                  </a:cubicBezTo>
                  <a:lnTo>
                    <a:pt x="5256" y="4988"/>
                  </a:lnTo>
                  <a:cubicBezTo>
                    <a:pt x="5272" y="4973"/>
                    <a:pt x="5288" y="4957"/>
                    <a:pt x="5304" y="4939"/>
                  </a:cubicBezTo>
                  <a:close/>
                  <a:moveTo>
                    <a:pt x="12792" y="5013"/>
                  </a:moveTo>
                  <a:cubicBezTo>
                    <a:pt x="12792" y="5015"/>
                    <a:pt x="12792" y="5015"/>
                    <a:pt x="12792" y="5017"/>
                  </a:cubicBezTo>
                  <a:lnTo>
                    <a:pt x="12795" y="5022"/>
                  </a:lnTo>
                  <a:cubicBezTo>
                    <a:pt x="12795" y="5020"/>
                    <a:pt x="12792" y="5015"/>
                    <a:pt x="12792" y="5013"/>
                  </a:cubicBezTo>
                  <a:close/>
                  <a:moveTo>
                    <a:pt x="12795" y="5020"/>
                  </a:moveTo>
                  <a:lnTo>
                    <a:pt x="12795" y="5020"/>
                  </a:lnTo>
                  <a:cubicBezTo>
                    <a:pt x="12797" y="5027"/>
                    <a:pt x="12802" y="5034"/>
                    <a:pt x="12806" y="5038"/>
                  </a:cubicBezTo>
                  <a:lnTo>
                    <a:pt x="12795" y="5020"/>
                  </a:lnTo>
                  <a:close/>
                  <a:moveTo>
                    <a:pt x="16660" y="5025"/>
                  </a:moveTo>
                  <a:lnTo>
                    <a:pt x="16660" y="5025"/>
                  </a:lnTo>
                  <a:cubicBezTo>
                    <a:pt x="16663" y="5025"/>
                    <a:pt x="16670" y="5030"/>
                    <a:pt x="16687" y="5045"/>
                  </a:cubicBezTo>
                  <a:lnTo>
                    <a:pt x="16687" y="5045"/>
                  </a:lnTo>
                  <a:cubicBezTo>
                    <a:pt x="16681" y="5044"/>
                    <a:pt x="16676" y="5044"/>
                    <a:pt x="16671" y="5044"/>
                  </a:cubicBezTo>
                  <a:cubicBezTo>
                    <a:pt x="16666" y="5044"/>
                    <a:pt x="16661" y="5044"/>
                    <a:pt x="16657" y="5045"/>
                  </a:cubicBezTo>
                  <a:cubicBezTo>
                    <a:pt x="16661" y="5038"/>
                    <a:pt x="16655" y="5025"/>
                    <a:pt x="16660" y="5025"/>
                  </a:cubicBezTo>
                  <a:close/>
                  <a:moveTo>
                    <a:pt x="12806" y="5038"/>
                  </a:moveTo>
                  <a:lnTo>
                    <a:pt x="12832" y="5082"/>
                  </a:lnTo>
                  <a:cubicBezTo>
                    <a:pt x="12846" y="5078"/>
                    <a:pt x="12822" y="5059"/>
                    <a:pt x="12806" y="5038"/>
                  </a:cubicBezTo>
                  <a:close/>
                  <a:moveTo>
                    <a:pt x="5256" y="4988"/>
                  </a:moveTo>
                  <a:cubicBezTo>
                    <a:pt x="5140" y="5093"/>
                    <a:pt x="5034" y="5109"/>
                    <a:pt x="5105" y="5152"/>
                  </a:cubicBezTo>
                  <a:cubicBezTo>
                    <a:pt x="5156" y="5104"/>
                    <a:pt x="5206" y="5042"/>
                    <a:pt x="5256" y="4988"/>
                  </a:cubicBezTo>
                  <a:close/>
                  <a:moveTo>
                    <a:pt x="8057" y="5250"/>
                  </a:moveTo>
                  <a:cubicBezTo>
                    <a:pt x="8056" y="5252"/>
                    <a:pt x="8055" y="5255"/>
                    <a:pt x="8054" y="5256"/>
                  </a:cubicBezTo>
                  <a:lnTo>
                    <a:pt x="8045" y="5265"/>
                  </a:lnTo>
                  <a:lnTo>
                    <a:pt x="8045" y="5265"/>
                  </a:lnTo>
                  <a:cubicBezTo>
                    <a:pt x="8046" y="5263"/>
                    <a:pt x="8048" y="5261"/>
                    <a:pt x="8049" y="5258"/>
                  </a:cubicBezTo>
                  <a:cubicBezTo>
                    <a:pt x="8052" y="5255"/>
                    <a:pt x="8054" y="5253"/>
                    <a:pt x="8057" y="5250"/>
                  </a:cubicBezTo>
                  <a:close/>
                  <a:moveTo>
                    <a:pt x="7763" y="5265"/>
                  </a:moveTo>
                  <a:lnTo>
                    <a:pt x="7750" y="5279"/>
                  </a:lnTo>
                  <a:cubicBezTo>
                    <a:pt x="7754" y="5274"/>
                    <a:pt x="7759" y="5270"/>
                    <a:pt x="7763" y="5265"/>
                  </a:cubicBezTo>
                  <a:close/>
                  <a:moveTo>
                    <a:pt x="16352" y="5271"/>
                  </a:moveTo>
                  <a:cubicBezTo>
                    <a:pt x="16354" y="5275"/>
                    <a:pt x="16357" y="5279"/>
                    <a:pt x="16360" y="5284"/>
                  </a:cubicBezTo>
                  <a:cubicBezTo>
                    <a:pt x="16357" y="5279"/>
                    <a:pt x="16355" y="5275"/>
                    <a:pt x="16352" y="5271"/>
                  </a:cubicBezTo>
                  <a:close/>
                  <a:moveTo>
                    <a:pt x="15233" y="5268"/>
                  </a:moveTo>
                  <a:cubicBezTo>
                    <a:pt x="15241" y="5275"/>
                    <a:pt x="15254" y="5286"/>
                    <a:pt x="15264" y="5293"/>
                  </a:cubicBezTo>
                  <a:lnTo>
                    <a:pt x="15264" y="5293"/>
                  </a:lnTo>
                  <a:cubicBezTo>
                    <a:pt x="15252" y="5283"/>
                    <a:pt x="15242" y="5274"/>
                    <a:pt x="15233" y="5268"/>
                  </a:cubicBezTo>
                  <a:close/>
                  <a:moveTo>
                    <a:pt x="8049" y="5302"/>
                  </a:moveTo>
                  <a:cubicBezTo>
                    <a:pt x="8052" y="5309"/>
                    <a:pt x="8052" y="5316"/>
                    <a:pt x="8052" y="5323"/>
                  </a:cubicBezTo>
                  <a:cubicBezTo>
                    <a:pt x="8040" y="5340"/>
                    <a:pt x="8031" y="5345"/>
                    <a:pt x="8024" y="5345"/>
                  </a:cubicBezTo>
                  <a:cubicBezTo>
                    <a:pt x="8022" y="5345"/>
                    <a:pt x="8020" y="5345"/>
                    <a:pt x="8019" y="5344"/>
                  </a:cubicBezTo>
                  <a:cubicBezTo>
                    <a:pt x="8026" y="5335"/>
                    <a:pt x="8035" y="5323"/>
                    <a:pt x="8047" y="5309"/>
                  </a:cubicBezTo>
                  <a:lnTo>
                    <a:pt x="8047" y="5302"/>
                  </a:lnTo>
                  <a:close/>
                  <a:moveTo>
                    <a:pt x="16453" y="5374"/>
                  </a:moveTo>
                  <a:lnTo>
                    <a:pt x="16453" y="5374"/>
                  </a:lnTo>
                  <a:cubicBezTo>
                    <a:pt x="16455" y="5376"/>
                    <a:pt x="16457" y="5377"/>
                    <a:pt x="16460" y="5378"/>
                  </a:cubicBezTo>
                  <a:lnTo>
                    <a:pt x="16460" y="5378"/>
                  </a:lnTo>
                  <a:lnTo>
                    <a:pt x="16453" y="5374"/>
                  </a:lnTo>
                  <a:close/>
                  <a:moveTo>
                    <a:pt x="7685" y="5349"/>
                  </a:moveTo>
                  <a:cubicBezTo>
                    <a:pt x="7697" y="5353"/>
                    <a:pt x="7701" y="5370"/>
                    <a:pt x="7690" y="5379"/>
                  </a:cubicBezTo>
                  <a:lnTo>
                    <a:pt x="7690" y="5377"/>
                  </a:lnTo>
                  <a:cubicBezTo>
                    <a:pt x="7690" y="5374"/>
                    <a:pt x="7689" y="5373"/>
                    <a:pt x="7687" y="5373"/>
                  </a:cubicBezTo>
                  <a:cubicBezTo>
                    <a:pt x="7678" y="5373"/>
                    <a:pt x="7653" y="5390"/>
                    <a:pt x="7632" y="5400"/>
                  </a:cubicBezTo>
                  <a:cubicBezTo>
                    <a:pt x="7648" y="5386"/>
                    <a:pt x="7667" y="5370"/>
                    <a:pt x="7685" y="5349"/>
                  </a:cubicBezTo>
                  <a:close/>
                  <a:moveTo>
                    <a:pt x="15841" y="5481"/>
                  </a:moveTo>
                  <a:lnTo>
                    <a:pt x="15841" y="5481"/>
                  </a:lnTo>
                  <a:cubicBezTo>
                    <a:pt x="15843" y="5488"/>
                    <a:pt x="15848" y="5495"/>
                    <a:pt x="15852" y="5504"/>
                  </a:cubicBezTo>
                  <a:lnTo>
                    <a:pt x="15885" y="5532"/>
                  </a:lnTo>
                  <a:lnTo>
                    <a:pt x="15841" y="5481"/>
                  </a:lnTo>
                  <a:close/>
                  <a:moveTo>
                    <a:pt x="13279" y="5544"/>
                  </a:moveTo>
                  <a:lnTo>
                    <a:pt x="13279" y="5544"/>
                  </a:lnTo>
                  <a:cubicBezTo>
                    <a:pt x="13279" y="5544"/>
                    <a:pt x="13279" y="5544"/>
                    <a:pt x="13278" y="5544"/>
                  </a:cubicBezTo>
                  <a:lnTo>
                    <a:pt x="13278" y="5544"/>
                  </a:lnTo>
                  <a:lnTo>
                    <a:pt x="13279" y="5544"/>
                  </a:lnTo>
                  <a:close/>
                  <a:moveTo>
                    <a:pt x="13278" y="5544"/>
                  </a:moveTo>
                  <a:lnTo>
                    <a:pt x="13251" y="5562"/>
                  </a:lnTo>
                  <a:cubicBezTo>
                    <a:pt x="13260" y="5570"/>
                    <a:pt x="13265" y="5573"/>
                    <a:pt x="13267" y="5573"/>
                  </a:cubicBezTo>
                  <a:cubicBezTo>
                    <a:pt x="13274" y="5573"/>
                    <a:pt x="13266" y="5553"/>
                    <a:pt x="13278" y="5544"/>
                  </a:cubicBezTo>
                  <a:close/>
                  <a:moveTo>
                    <a:pt x="16033" y="5629"/>
                  </a:moveTo>
                  <a:lnTo>
                    <a:pt x="16029" y="5680"/>
                  </a:lnTo>
                  <a:cubicBezTo>
                    <a:pt x="16048" y="5697"/>
                    <a:pt x="16067" y="5705"/>
                    <a:pt x="16078" y="5705"/>
                  </a:cubicBezTo>
                  <a:cubicBezTo>
                    <a:pt x="16097" y="5705"/>
                    <a:pt x="16094" y="5679"/>
                    <a:pt x="16036" y="5632"/>
                  </a:cubicBezTo>
                  <a:lnTo>
                    <a:pt x="16033" y="5629"/>
                  </a:lnTo>
                  <a:close/>
                  <a:moveTo>
                    <a:pt x="13689" y="5694"/>
                  </a:moveTo>
                  <a:lnTo>
                    <a:pt x="13655" y="5701"/>
                  </a:lnTo>
                  <a:lnTo>
                    <a:pt x="13703" y="5738"/>
                  </a:lnTo>
                  <a:lnTo>
                    <a:pt x="13689" y="5694"/>
                  </a:lnTo>
                  <a:close/>
                  <a:moveTo>
                    <a:pt x="7319" y="5980"/>
                  </a:moveTo>
                  <a:cubicBezTo>
                    <a:pt x="7317" y="5981"/>
                    <a:pt x="7314" y="5983"/>
                    <a:pt x="7312" y="5984"/>
                  </a:cubicBezTo>
                  <a:cubicBezTo>
                    <a:pt x="7315" y="5983"/>
                    <a:pt x="7317" y="5981"/>
                    <a:pt x="7319" y="5980"/>
                  </a:cubicBezTo>
                  <a:close/>
                  <a:moveTo>
                    <a:pt x="17765" y="5793"/>
                  </a:moveTo>
                  <a:cubicBezTo>
                    <a:pt x="17760" y="5793"/>
                    <a:pt x="17756" y="5796"/>
                    <a:pt x="17753" y="5803"/>
                  </a:cubicBezTo>
                  <a:lnTo>
                    <a:pt x="17746" y="5875"/>
                  </a:lnTo>
                  <a:cubicBezTo>
                    <a:pt x="17814" y="5928"/>
                    <a:pt x="17872" y="5991"/>
                    <a:pt x="17923" y="6061"/>
                  </a:cubicBezTo>
                  <a:cubicBezTo>
                    <a:pt x="17858" y="5939"/>
                    <a:pt x="17795" y="5793"/>
                    <a:pt x="17765" y="5793"/>
                  </a:cubicBezTo>
                  <a:close/>
                  <a:moveTo>
                    <a:pt x="13708" y="6072"/>
                  </a:moveTo>
                  <a:lnTo>
                    <a:pt x="13766" y="6114"/>
                  </a:lnTo>
                  <a:lnTo>
                    <a:pt x="13724" y="6081"/>
                  </a:lnTo>
                  <a:lnTo>
                    <a:pt x="13708" y="6072"/>
                  </a:lnTo>
                  <a:close/>
                  <a:moveTo>
                    <a:pt x="14119" y="6204"/>
                  </a:moveTo>
                  <a:lnTo>
                    <a:pt x="14119" y="6204"/>
                  </a:lnTo>
                  <a:cubicBezTo>
                    <a:pt x="14119" y="6204"/>
                    <a:pt x="14119" y="6204"/>
                    <a:pt x="14119" y="6205"/>
                  </a:cubicBezTo>
                  <a:lnTo>
                    <a:pt x="14119" y="6205"/>
                  </a:lnTo>
                  <a:cubicBezTo>
                    <a:pt x="14119" y="6204"/>
                    <a:pt x="14119" y="6204"/>
                    <a:pt x="14118" y="6204"/>
                  </a:cubicBezTo>
                  <a:lnTo>
                    <a:pt x="14119" y="6204"/>
                  </a:lnTo>
                  <a:close/>
                  <a:moveTo>
                    <a:pt x="14165" y="6225"/>
                  </a:moveTo>
                  <a:cubicBezTo>
                    <a:pt x="14176" y="6244"/>
                    <a:pt x="14193" y="6258"/>
                    <a:pt x="14211" y="6271"/>
                  </a:cubicBezTo>
                  <a:cubicBezTo>
                    <a:pt x="14199" y="6253"/>
                    <a:pt x="14183" y="6237"/>
                    <a:pt x="14165" y="6225"/>
                  </a:cubicBezTo>
                  <a:close/>
                  <a:moveTo>
                    <a:pt x="16625" y="6308"/>
                  </a:moveTo>
                  <a:cubicBezTo>
                    <a:pt x="16624" y="6308"/>
                    <a:pt x="16624" y="6308"/>
                    <a:pt x="16623" y="6308"/>
                  </a:cubicBezTo>
                  <a:lnTo>
                    <a:pt x="16623" y="6308"/>
                  </a:lnTo>
                  <a:cubicBezTo>
                    <a:pt x="16625" y="6309"/>
                    <a:pt x="16627" y="6309"/>
                    <a:pt x="16628" y="6309"/>
                  </a:cubicBezTo>
                  <a:cubicBezTo>
                    <a:pt x="16628" y="6309"/>
                    <a:pt x="16629" y="6309"/>
                    <a:pt x="16629" y="6309"/>
                  </a:cubicBezTo>
                  <a:cubicBezTo>
                    <a:pt x="16629" y="6309"/>
                    <a:pt x="16627" y="6308"/>
                    <a:pt x="16625" y="6308"/>
                  </a:cubicBezTo>
                  <a:close/>
                  <a:moveTo>
                    <a:pt x="3874" y="6218"/>
                  </a:moveTo>
                  <a:lnTo>
                    <a:pt x="3828" y="6343"/>
                  </a:lnTo>
                  <a:cubicBezTo>
                    <a:pt x="3962" y="6209"/>
                    <a:pt x="3883" y="6248"/>
                    <a:pt x="3874" y="6218"/>
                  </a:cubicBezTo>
                  <a:close/>
                  <a:moveTo>
                    <a:pt x="16750" y="6387"/>
                  </a:moveTo>
                  <a:lnTo>
                    <a:pt x="16750" y="6387"/>
                  </a:lnTo>
                  <a:cubicBezTo>
                    <a:pt x="16752" y="6390"/>
                    <a:pt x="16754" y="6394"/>
                    <a:pt x="16756" y="6399"/>
                  </a:cubicBezTo>
                  <a:cubicBezTo>
                    <a:pt x="16770" y="6407"/>
                    <a:pt x="16782" y="6417"/>
                    <a:pt x="16793" y="6428"/>
                  </a:cubicBezTo>
                  <a:lnTo>
                    <a:pt x="16793" y="6428"/>
                  </a:lnTo>
                  <a:cubicBezTo>
                    <a:pt x="16779" y="6413"/>
                    <a:pt x="16764" y="6399"/>
                    <a:pt x="16750" y="6387"/>
                  </a:cubicBezTo>
                  <a:close/>
                  <a:moveTo>
                    <a:pt x="16793" y="6428"/>
                  </a:moveTo>
                  <a:cubicBezTo>
                    <a:pt x="16801" y="6437"/>
                    <a:pt x="16808" y="6446"/>
                    <a:pt x="16814" y="6455"/>
                  </a:cubicBezTo>
                  <a:cubicBezTo>
                    <a:pt x="16808" y="6445"/>
                    <a:pt x="16801" y="6436"/>
                    <a:pt x="16793" y="6428"/>
                  </a:cubicBezTo>
                  <a:close/>
                  <a:moveTo>
                    <a:pt x="17503" y="6424"/>
                  </a:moveTo>
                  <a:cubicBezTo>
                    <a:pt x="17528" y="6441"/>
                    <a:pt x="17554" y="6459"/>
                    <a:pt x="17584" y="6478"/>
                  </a:cubicBezTo>
                  <a:cubicBezTo>
                    <a:pt x="17559" y="6457"/>
                    <a:pt x="17533" y="6441"/>
                    <a:pt x="17503" y="6424"/>
                  </a:cubicBezTo>
                  <a:close/>
                  <a:moveTo>
                    <a:pt x="17317" y="6296"/>
                  </a:moveTo>
                  <a:cubicBezTo>
                    <a:pt x="17301" y="6296"/>
                    <a:pt x="17295" y="6312"/>
                    <a:pt x="17294" y="6353"/>
                  </a:cubicBezTo>
                  <a:lnTo>
                    <a:pt x="17294" y="6353"/>
                  </a:lnTo>
                  <a:cubicBezTo>
                    <a:pt x="17294" y="6353"/>
                    <a:pt x="17294" y="6353"/>
                    <a:pt x="17294" y="6353"/>
                  </a:cubicBezTo>
                  <a:lnTo>
                    <a:pt x="17294" y="6355"/>
                  </a:lnTo>
                  <a:cubicBezTo>
                    <a:pt x="17294" y="6354"/>
                    <a:pt x="17294" y="6353"/>
                    <a:pt x="17294" y="6353"/>
                  </a:cubicBezTo>
                  <a:lnTo>
                    <a:pt x="17294" y="6353"/>
                  </a:lnTo>
                  <a:cubicBezTo>
                    <a:pt x="17380" y="6456"/>
                    <a:pt x="17412" y="6469"/>
                    <a:pt x="17434" y="6469"/>
                  </a:cubicBezTo>
                  <a:cubicBezTo>
                    <a:pt x="17442" y="6469"/>
                    <a:pt x="17448" y="6468"/>
                    <a:pt x="17456" y="6468"/>
                  </a:cubicBezTo>
                  <a:cubicBezTo>
                    <a:pt x="17476" y="6468"/>
                    <a:pt x="17502" y="6480"/>
                    <a:pt x="17573" y="6573"/>
                  </a:cubicBezTo>
                  <a:cubicBezTo>
                    <a:pt x="17577" y="6575"/>
                    <a:pt x="17580" y="6575"/>
                    <a:pt x="17583" y="6575"/>
                  </a:cubicBezTo>
                  <a:cubicBezTo>
                    <a:pt x="17616" y="6575"/>
                    <a:pt x="17466" y="6421"/>
                    <a:pt x="17494" y="6421"/>
                  </a:cubicBezTo>
                  <a:lnTo>
                    <a:pt x="17494" y="6421"/>
                  </a:lnTo>
                  <a:cubicBezTo>
                    <a:pt x="17496" y="6421"/>
                    <a:pt x="17500" y="6422"/>
                    <a:pt x="17505" y="6424"/>
                  </a:cubicBezTo>
                  <a:cubicBezTo>
                    <a:pt x="17404" y="6355"/>
                    <a:pt x="17345" y="6296"/>
                    <a:pt x="17317" y="6296"/>
                  </a:cubicBezTo>
                  <a:close/>
                  <a:moveTo>
                    <a:pt x="16427" y="6450"/>
                  </a:moveTo>
                  <a:cubicBezTo>
                    <a:pt x="16467" y="6499"/>
                    <a:pt x="16522" y="6554"/>
                    <a:pt x="16578" y="6610"/>
                  </a:cubicBezTo>
                  <a:lnTo>
                    <a:pt x="16427" y="6450"/>
                  </a:lnTo>
                  <a:close/>
                  <a:moveTo>
                    <a:pt x="14334" y="6668"/>
                  </a:moveTo>
                  <a:cubicBezTo>
                    <a:pt x="14336" y="6676"/>
                    <a:pt x="14340" y="6682"/>
                    <a:pt x="14345" y="6684"/>
                  </a:cubicBezTo>
                  <a:lnTo>
                    <a:pt x="14345" y="6684"/>
                  </a:lnTo>
                  <a:lnTo>
                    <a:pt x="14334" y="6668"/>
                  </a:lnTo>
                  <a:close/>
                  <a:moveTo>
                    <a:pt x="14345" y="6684"/>
                  </a:moveTo>
                  <a:lnTo>
                    <a:pt x="14346" y="6684"/>
                  </a:lnTo>
                  <a:lnTo>
                    <a:pt x="14348" y="6684"/>
                  </a:lnTo>
                  <a:cubicBezTo>
                    <a:pt x="14347" y="6684"/>
                    <a:pt x="14346" y="6684"/>
                    <a:pt x="14345" y="6684"/>
                  </a:cubicBezTo>
                  <a:close/>
                  <a:moveTo>
                    <a:pt x="14771" y="6776"/>
                  </a:moveTo>
                  <a:cubicBezTo>
                    <a:pt x="14774" y="6779"/>
                    <a:pt x="14776" y="6781"/>
                    <a:pt x="14779" y="6784"/>
                  </a:cubicBezTo>
                  <a:cubicBezTo>
                    <a:pt x="14776" y="6780"/>
                    <a:pt x="14773" y="6778"/>
                    <a:pt x="14771" y="6776"/>
                  </a:cubicBezTo>
                  <a:close/>
                  <a:moveTo>
                    <a:pt x="3751" y="6805"/>
                  </a:moveTo>
                  <a:lnTo>
                    <a:pt x="3649" y="6923"/>
                  </a:lnTo>
                  <a:lnTo>
                    <a:pt x="3703" y="6872"/>
                  </a:lnTo>
                  <a:lnTo>
                    <a:pt x="3751" y="6805"/>
                  </a:lnTo>
                  <a:close/>
                  <a:moveTo>
                    <a:pt x="5981" y="6965"/>
                  </a:moveTo>
                  <a:lnTo>
                    <a:pt x="5970" y="6974"/>
                  </a:lnTo>
                  <a:lnTo>
                    <a:pt x="5976" y="6980"/>
                  </a:lnTo>
                  <a:lnTo>
                    <a:pt x="5976" y="6980"/>
                  </a:lnTo>
                  <a:lnTo>
                    <a:pt x="5977" y="6976"/>
                  </a:lnTo>
                  <a:lnTo>
                    <a:pt x="5978" y="6977"/>
                  </a:lnTo>
                  <a:lnTo>
                    <a:pt x="5981" y="6965"/>
                  </a:lnTo>
                  <a:close/>
                  <a:moveTo>
                    <a:pt x="6294" y="7027"/>
                  </a:moveTo>
                  <a:lnTo>
                    <a:pt x="6262" y="7041"/>
                  </a:lnTo>
                  <a:lnTo>
                    <a:pt x="6232" y="7039"/>
                  </a:lnTo>
                  <a:lnTo>
                    <a:pt x="6294" y="7027"/>
                  </a:lnTo>
                  <a:close/>
                  <a:moveTo>
                    <a:pt x="13898" y="7046"/>
                  </a:moveTo>
                  <a:lnTo>
                    <a:pt x="13898" y="7046"/>
                  </a:lnTo>
                  <a:cubicBezTo>
                    <a:pt x="13902" y="7051"/>
                    <a:pt x="13906" y="7056"/>
                    <a:pt x="13909" y="7059"/>
                  </a:cubicBezTo>
                  <a:lnTo>
                    <a:pt x="13909" y="7059"/>
                  </a:lnTo>
                  <a:cubicBezTo>
                    <a:pt x="13910" y="7059"/>
                    <a:pt x="13910" y="7058"/>
                    <a:pt x="13910" y="7057"/>
                  </a:cubicBezTo>
                  <a:lnTo>
                    <a:pt x="13910" y="7057"/>
                  </a:lnTo>
                  <a:cubicBezTo>
                    <a:pt x="13910" y="7058"/>
                    <a:pt x="13910" y="7058"/>
                    <a:pt x="13911" y="7058"/>
                  </a:cubicBezTo>
                  <a:lnTo>
                    <a:pt x="13911" y="7058"/>
                  </a:lnTo>
                  <a:cubicBezTo>
                    <a:pt x="13909" y="7055"/>
                    <a:pt x="13905" y="7052"/>
                    <a:pt x="13898" y="7046"/>
                  </a:cubicBezTo>
                  <a:close/>
                  <a:moveTo>
                    <a:pt x="6287" y="7057"/>
                  </a:moveTo>
                  <a:lnTo>
                    <a:pt x="6304" y="7076"/>
                  </a:lnTo>
                  <a:lnTo>
                    <a:pt x="6304" y="7076"/>
                  </a:lnTo>
                  <a:cubicBezTo>
                    <a:pt x="6297" y="7073"/>
                    <a:pt x="6289" y="7071"/>
                    <a:pt x="6282" y="7069"/>
                  </a:cubicBezTo>
                  <a:lnTo>
                    <a:pt x="6282" y="7069"/>
                  </a:lnTo>
                  <a:cubicBezTo>
                    <a:pt x="6284" y="7065"/>
                    <a:pt x="6286" y="7061"/>
                    <a:pt x="6287" y="7057"/>
                  </a:cubicBezTo>
                  <a:close/>
                  <a:moveTo>
                    <a:pt x="3977" y="7036"/>
                  </a:moveTo>
                  <a:lnTo>
                    <a:pt x="3977" y="7036"/>
                  </a:lnTo>
                  <a:cubicBezTo>
                    <a:pt x="3966" y="7049"/>
                    <a:pt x="3954" y="7065"/>
                    <a:pt x="3939" y="7085"/>
                  </a:cubicBezTo>
                  <a:cubicBezTo>
                    <a:pt x="3951" y="7069"/>
                    <a:pt x="3964" y="7052"/>
                    <a:pt x="3977" y="7036"/>
                  </a:cubicBezTo>
                  <a:close/>
                  <a:moveTo>
                    <a:pt x="6348" y="7052"/>
                  </a:moveTo>
                  <a:lnTo>
                    <a:pt x="6341" y="7092"/>
                  </a:lnTo>
                  <a:cubicBezTo>
                    <a:pt x="6332" y="7087"/>
                    <a:pt x="6323" y="7083"/>
                    <a:pt x="6314" y="7080"/>
                  </a:cubicBezTo>
                  <a:lnTo>
                    <a:pt x="6314" y="7080"/>
                  </a:lnTo>
                  <a:cubicBezTo>
                    <a:pt x="6326" y="7071"/>
                    <a:pt x="6337" y="7061"/>
                    <a:pt x="6348" y="7052"/>
                  </a:cubicBezTo>
                  <a:close/>
                  <a:moveTo>
                    <a:pt x="13341" y="7091"/>
                  </a:moveTo>
                  <a:cubicBezTo>
                    <a:pt x="13336" y="7091"/>
                    <a:pt x="13330" y="7091"/>
                    <a:pt x="13326" y="7092"/>
                  </a:cubicBezTo>
                  <a:cubicBezTo>
                    <a:pt x="13326" y="7093"/>
                    <a:pt x="13327" y="7094"/>
                    <a:pt x="13327" y="7095"/>
                  </a:cubicBezTo>
                  <a:lnTo>
                    <a:pt x="13327" y="7095"/>
                  </a:lnTo>
                  <a:cubicBezTo>
                    <a:pt x="13328" y="7095"/>
                    <a:pt x="13328" y="7095"/>
                    <a:pt x="13328" y="7094"/>
                  </a:cubicBezTo>
                  <a:cubicBezTo>
                    <a:pt x="13329" y="7095"/>
                    <a:pt x="13330" y="7096"/>
                    <a:pt x="13331" y="7096"/>
                  </a:cubicBezTo>
                  <a:lnTo>
                    <a:pt x="13331" y="7096"/>
                  </a:lnTo>
                  <a:cubicBezTo>
                    <a:pt x="13335" y="7093"/>
                    <a:pt x="13341" y="7092"/>
                    <a:pt x="13346" y="7092"/>
                  </a:cubicBezTo>
                  <a:cubicBezTo>
                    <a:pt x="13352" y="7092"/>
                    <a:pt x="13358" y="7093"/>
                    <a:pt x="13363" y="7097"/>
                  </a:cubicBezTo>
                  <a:lnTo>
                    <a:pt x="13363" y="7094"/>
                  </a:lnTo>
                  <a:cubicBezTo>
                    <a:pt x="13356" y="7092"/>
                    <a:pt x="13348" y="7091"/>
                    <a:pt x="13341" y="7091"/>
                  </a:cubicBezTo>
                  <a:close/>
                  <a:moveTo>
                    <a:pt x="14907" y="7090"/>
                  </a:moveTo>
                  <a:lnTo>
                    <a:pt x="14932" y="7094"/>
                  </a:lnTo>
                  <a:lnTo>
                    <a:pt x="14930" y="7097"/>
                  </a:lnTo>
                  <a:cubicBezTo>
                    <a:pt x="14923" y="7097"/>
                    <a:pt x="14914" y="7094"/>
                    <a:pt x="14907" y="7090"/>
                  </a:cubicBezTo>
                  <a:close/>
                  <a:moveTo>
                    <a:pt x="12804" y="7094"/>
                  </a:moveTo>
                  <a:lnTo>
                    <a:pt x="12804" y="7094"/>
                  </a:lnTo>
                  <a:cubicBezTo>
                    <a:pt x="12806" y="7097"/>
                    <a:pt x="12808" y="7098"/>
                    <a:pt x="12809" y="7100"/>
                  </a:cubicBezTo>
                  <a:lnTo>
                    <a:pt x="12809" y="7100"/>
                  </a:lnTo>
                  <a:cubicBezTo>
                    <a:pt x="12811" y="7099"/>
                    <a:pt x="12812" y="7099"/>
                    <a:pt x="12813" y="7099"/>
                  </a:cubicBezTo>
                  <a:cubicBezTo>
                    <a:pt x="12814" y="7100"/>
                    <a:pt x="12816" y="7101"/>
                    <a:pt x="12817" y="7101"/>
                  </a:cubicBezTo>
                  <a:lnTo>
                    <a:pt x="12832" y="7101"/>
                  </a:lnTo>
                  <a:lnTo>
                    <a:pt x="12804" y="7094"/>
                  </a:lnTo>
                  <a:close/>
                  <a:moveTo>
                    <a:pt x="12918" y="7062"/>
                  </a:moveTo>
                  <a:cubicBezTo>
                    <a:pt x="12914" y="7062"/>
                    <a:pt x="12909" y="7063"/>
                    <a:pt x="12904" y="7064"/>
                  </a:cubicBezTo>
                  <a:lnTo>
                    <a:pt x="12915" y="7104"/>
                  </a:lnTo>
                  <a:cubicBezTo>
                    <a:pt x="12942" y="7098"/>
                    <a:pt x="12949" y="7062"/>
                    <a:pt x="12918" y="7062"/>
                  </a:cubicBezTo>
                  <a:close/>
                  <a:moveTo>
                    <a:pt x="14703" y="7009"/>
                  </a:moveTo>
                  <a:cubicBezTo>
                    <a:pt x="14709" y="7009"/>
                    <a:pt x="14717" y="7010"/>
                    <a:pt x="14726" y="7013"/>
                  </a:cubicBezTo>
                  <a:cubicBezTo>
                    <a:pt x="14738" y="7046"/>
                    <a:pt x="14797" y="7074"/>
                    <a:pt x="14800" y="7106"/>
                  </a:cubicBezTo>
                  <a:lnTo>
                    <a:pt x="14800" y="7106"/>
                  </a:lnTo>
                  <a:cubicBezTo>
                    <a:pt x="14793" y="7103"/>
                    <a:pt x="14786" y="7101"/>
                    <a:pt x="14779" y="7099"/>
                  </a:cubicBezTo>
                  <a:lnTo>
                    <a:pt x="14779" y="7099"/>
                  </a:lnTo>
                  <a:cubicBezTo>
                    <a:pt x="14770" y="7089"/>
                    <a:pt x="14764" y="7085"/>
                    <a:pt x="14760" y="7085"/>
                  </a:cubicBezTo>
                  <a:cubicBezTo>
                    <a:pt x="14756" y="7085"/>
                    <a:pt x="14754" y="7088"/>
                    <a:pt x="14753" y="7092"/>
                  </a:cubicBezTo>
                  <a:lnTo>
                    <a:pt x="14753" y="7092"/>
                  </a:lnTo>
                  <a:cubicBezTo>
                    <a:pt x="14743" y="7090"/>
                    <a:pt x="14733" y="7089"/>
                    <a:pt x="14723" y="7089"/>
                  </a:cubicBezTo>
                  <a:cubicBezTo>
                    <a:pt x="14717" y="7089"/>
                    <a:pt x="14711" y="7089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05" y="7090"/>
                    <a:pt x="14705" y="7090"/>
                    <a:pt x="14705" y="7090"/>
                  </a:cubicBezTo>
                  <a:lnTo>
                    <a:pt x="14705" y="7090"/>
                  </a:lnTo>
                  <a:cubicBezTo>
                    <a:pt x="14710" y="7094"/>
                    <a:pt x="14715" y="7098"/>
                    <a:pt x="14720" y="7102"/>
                  </a:cubicBezTo>
                  <a:lnTo>
                    <a:pt x="14720" y="7102"/>
                  </a:lnTo>
                  <a:cubicBezTo>
                    <a:pt x="14716" y="7099"/>
                    <a:pt x="14711" y="7095"/>
                    <a:pt x="14705" y="7090"/>
                  </a:cubicBezTo>
                  <a:lnTo>
                    <a:pt x="14705" y="7090"/>
                  </a:lnTo>
                  <a:cubicBezTo>
                    <a:pt x="14699" y="7091"/>
                    <a:pt x="14693" y="7092"/>
                    <a:pt x="14686" y="7094"/>
                  </a:cubicBezTo>
                  <a:cubicBezTo>
                    <a:pt x="14653" y="7079"/>
                    <a:pt x="14681" y="7055"/>
                    <a:pt x="14656" y="7043"/>
                  </a:cubicBezTo>
                  <a:lnTo>
                    <a:pt x="14656" y="7043"/>
                  </a:lnTo>
                  <a:cubicBezTo>
                    <a:pt x="14674" y="7038"/>
                    <a:pt x="14675" y="7009"/>
                    <a:pt x="14703" y="7009"/>
                  </a:cubicBezTo>
                  <a:close/>
                  <a:moveTo>
                    <a:pt x="11187" y="7083"/>
                  </a:moveTo>
                  <a:cubicBezTo>
                    <a:pt x="11174" y="7083"/>
                    <a:pt x="11161" y="7086"/>
                    <a:pt x="11149" y="7092"/>
                  </a:cubicBezTo>
                  <a:cubicBezTo>
                    <a:pt x="11181" y="7094"/>
                    <a:pt x="11214" y="7107"/>
                    <a:pt x="11234" y="7107"/>
                  </a:cubicBezTo>
                  <a:cubicBezTo>
                    <a:pt x="11237" y="7107"/>
                    <a:pt x="11239" y="7107"/>
                    <a:pt x="11241" y="7106"/>
                  </a:cubicBezTo>
                  <a:lnTo>
                    <a:pt x="11241" y="7104"/>
                  </a:lnTo>
                  <a:cubicBezTo>
                    <a:pt x="11226" y="7090"/>
                    <a:pt x="11206" y="7083"/>
                    <a:pt x="11187" y="7083"/>
                  </a:cubicBezTo>
                  <a:close/>
                  <a:moveTo>
                    <a:pt x="14885" y="7115"/>
                  </a:moveTo>
                  <a:lnTo>
                    <a:pt x="14885" y="7115"/>
                  </a:lnTo>
                  <a:cubicBezTo>
                    <a:pt x="14882" y="7116"/>
                    <a:pt x="14878" y="7117"/>
                    <a:pt x="14875" y="7118"/>
                  </a:cubicBezTo>
                  <a:lnTo>
                    <a:pt x="14875" y="7118"/>
                  </a:lnTo>
                  <a:cubicBezTo>
                    <a:pt x="14878" y="7117"/>
                    <a:pt x="14882" y="7116"/>
                    <a:pt x="14885" y="7115"/>
                  </a:cubicBezTo>
                  <a:close/>
                  <a:moveTo>
                    <a:pt x="13265" y="7118"/>
                  </a:moveTo>
                  <a:lnTo>
                    <a:pt x="13265" y="7118"/>
                  </a:lnTo>
                  <a:cubicBezTo>
                    <a:pt x="13265" y="7118"/>
                    <a:pt x="13264" y="7119"/>
                    <a:pt x="13264" y="7120"/>
                  </a:cubicBezTo>
                  <a:lnTo>
                    <a:pt x="13264" y="7120"/>
                  </a:lnTo>
                  <a:cubicBezTo>
                    <a:pt x="13265" y="7120"/>
                    <a:pt x="13265" y="7119"/>
                    <a:pt x="13265" y="7118"/>
                  </a:cubicBezTo>
                  <a:close/>
                  <a:moveTo>
                    <a:pt x="9762" y="7050"/>
                  </a:moveTo>
                  <a:cubicBezTo>
                    <a:pt x="9825" y="7083"/>
                    <a:pt x="9660" y="7090"/>
                    <a:pt x="9755" y="7125"/>
                  </a:cubicBezTo>
                  <a:cubicBezTo>
                    <a:pt x="9746" y="7113"/>
                    <a:pt x="9839" y="7071"/>
                    <a:pt x="9762" y="7050"/>
                  </a:cubicBezTo>
                  <a:close/>
                  <a:moveTo>
                    <a:pt x="14731" y="7136"/>
                  </a:moveTo>
                  <a:cubicBezTo>
                    <a:pt x="14732" y="7136"/>
                    <a:pt x="14734" y="7136"/>
                    <a:pt x="14737" y="7138"/>
                  </a:cubicBezTo>
                  <a:cubicBezTo>
                    <a:pt x="14737" y="7138"/>
                    <a:pt x="14740" y="7141"/>
                    <a:pt x="14740" y="7141"/>
                  </a:cubicBezTo>
                  <a:lnTo>
                    <a:pt x="14740" y="7142"/>
                  </a:lnTo>
                  <a:lnTo>
                    <a:pt x="14740" y="7142"/>
                  </a:lnTo>
                  <a:cubicBezTo>
                    <a:pt x="14739" y="7142"/>
                    <a:pt x="14738" y="7141"/>
                    <a:pt x="14737" y="7141"/>
                  </a:cubicBezTo>
                  <a:lnTo>
                    <a:pt x="14737" y="7141"/>
                  </a:lnTo>
                  <a:cubicBezTo>
                    <a:pt x="14738" y="7141"/>
                    <a:pt x="14738" y="7142"/>
                    <a:pt x="14738" y="7142"/>
                  </a:cubicBezTo>
                  <a:lnTo>
                    <a:pt x="14738" y="7142"/>
                  </a:lnTo>
                  <a:cubicBezTo>
                    <a:pt x="14733" y="7139"/>
                    <a:pt x="14729" y="7136"/>
                    <a:pt x="14731" y="7136"/>
                  </a:cubicBezTo>
                  <a:close/>
                  <a:moveTo>
                    <a:pt x="5866" y="7093"/>
                  </a:moveTo>
                  <a:lnTo>
                    <a:pt x="5615" y="7236"/>
                  </a:lnTo>
                  <a:lnTo>
                    <a:pt x="5746" y="7273"/>
                  </a:lnTo>
                  <a:lnTo>
                    <a:pt x="5746" y="7272"/>
                  </a:lnTo>
                  <a:lnTo>
                    <a:pt x="5866" y="7093"/>
                  </a:lnTo>
                  <a:close/>
                  <a:moveTo>
                    <a:pt x="7066" y="7310"/>
                  </a:moveTo>
                  <a:cubicBezTo>
                    <a:pt x="7066" y="7311"/>
                    <a:pt x="7066" y="7312"/>
                    <a:pt x="7067" y="7313"/>
                  </a:cubicBezTo>
                  <a:lnTo>
                    <a:pt x="7067" y="7313"/>
                  </a:lnTo>
                  <a:lnTo>
                    <a:pt x="7066" y="7310"/>
                  </a:lnTo>
                  <a:close/>
                  <a:moveTo>
                    <a:pt x="15013" y="7312"/>
                  </a:moveTo>
                  <a:lnTo>
                    <a:pt x="14985" y="7319"/>
                  </a:lnTo>
                  <a:cubicBezTo>
                    <a:pt x="14983" y="7318"/>
                    <a:pt x="14982" y="7316"/>
                    <a:pt x="14980" y="7314"/>
                  </a:cubicBezTo>
                  <a:lnTo>
                    <a:pt x="14980" y="7314"/>
                  </a:lnTo>
                  <a:cubicBezTo>
                    <a:pt x="14978" y="7320"/>
                    <a:pt x="14963" y="7324"/>
                    <a:pt x="14951" y="7329"/>
                  </a:cubicBezTo>
                  <a:cubicBezTo>
                    <a:pt x="14953" y="7328"/>
                    <a:pt x="14956" y="7328"/>
                    <a:pt x="14959" y="7328"/>
                  </a:cubicBezTo>
                  <a:cubicBezTo>
                    <a:pt x="14970" y="7328"/>
                    <a:pt x="14980" y="7329"/>
                    <a:pt x="14990" y="7329"/>
                  </a:cubicBezTo>
                  <a:cubicBezTo>
                    <a:pt x="15005" y="7329"/>
                    <a:pt x="15016" y="7327"/>
                    <a:pt x="15013" y="7312"/>
                  </a:cubicBezTo>
                  <a:close/>
                  <a:moveTo>
                    <a:pt x="7067" y="7313"/>
                  </a:moveTo>
                  <a:lnTo>
                    <a:pt x="7078" y="7338"/>
                  </a:lnTo>
                  <a:cubicBezTo>
                    <a:pt x="7095" y="7322"/>
                    <a:pt x="7072" y="7320"/>
                    <a:pt x="7067" y="7313"/>
                  </a:cubicBezTo>
                  <a:close/>
                  <a:moveTo>
                    <a:pt x="14951" y="7333"/>
                  </a:moveTo>
                  <a:cubicBezTo>
                    <a:pt x="14946" y="7333"/>
                    <a:pt x="14941" y="7333"/>
                    <a:pt x="14937" y="7336"/>
                  </a:cubicBezTo>
                  <a:cubicBezTo>
                    <a:pt x="14927" y="7337"/>
                    <a:pt x="14924" y="7338"/>
                    <a:pt x="14924" y="7338"/>
                  </a:cubicBezTo>
                  <a:cubicBezTo>
                    <a:pt x="14926" y="7338"/>
                    <a:pt x="14938" y="7336"/>
                    <a:pt x="14951" y="7333"/>
                  </a:cubicBezTo>
                  <a:close/>
                  <a:moveTo>
                    <a:pt x="6005" y="7340"/>
                  </a:moveTo>
                  <a:lnTo>
                    <a:pt x="5984" y="7345"/>
                  </a:lnTo>
                  <a:cubicBezTo>
                    <a:pt x="5991" y="7345"/>
                    <a:pt x="6000" y="7345"/>
                    <a:pt x="6005" y="7340"/>
                  </a:cubicBezTo>
                  <a:close/>
                  <a:moveTo>
                    <a:pt x="6300" y="7347"/>
                  </a:moveTo>
                  <a:cubicBezTo>
                    <a:pt x="6292" y="7348"/>
                    <a:pt x="6282" y="7351"/>
                    <a:pt x="6269" y="7356"/>
                  </a:cubicBezTo>
                  <a:cubicBezTo>
                    <a:pt x="6279" y="7353"/>
                    <a:pt x="6290" y="7350"/>
                    <a:pt x="6300" y="7347"/>
                  </a:cubicBezTo>
                  <a:close/>
                  <a:moveTo>
                    <a:pt x="2765" y="7360"/>
                  </a:moveTo>
                  <a:lnTo>
                    <a:pt x="2757" y="7370"/>
                  </a:lnTo>
                  <a:cubicBezTo>
                    <a:pt x="2760" y="7367"/>
                    <a:pt x="2762" y="7363"/>
                    <a:pt x="2765" y="7360"/>
                  </a:cubicBezTo>
                  <a:close/>
                  <a:moveTo>
                    <a:pt x="12586" y="7368"/>
                  </a:moveTo>
                  <a:cubicBezTo>
                    <a:pt x="12579" y="7369"/>
                    <a:pt x="12574" y="7371"/>
                    <a:pt x="12570" y="7373"/>
                  </a:cubicBezTo>
                  <a:cubicBezTo>
                    <a:pt x="12574" y="7372"/>
                    <a:pt x="12581" y="7370"/>
                    <a:pt x="12586" y="7368"/>
                  </a:cubicBezTo>
                  <a:close/>
                  <a:moveTo>
                    <a:pt x="12936" y="7349"/>
                  </a:moveTo>
                  <a:cubicBezTo>
                    <a:pt x="12931" y="7352"/>
                    <a:pt x="12929" y="7356"/>
                    <a:pt x="12927" y="7359"/>
                  </a:cubicBezTo>
                  <a:lnTo>
                    <a:pt x="12987" y="7375"/>
                  </a:lnTo>
                  <a:cubicBezTo>
                    <a:pt x="12971" y="7363"/>
                    <a:pt x="12955" y="7354"/>
                    <a:pt x="12936" y="7349"/>
                  </a:cubicBezTo>
                  <a:close/>
                  <a:moveTo>
                    <a:pt x="13249" y="7368"/>
                  </a:moveTo>
                  <a:lnTo>
                    <a:pt x="13249" y="7368"/>
                  </a:lnTo>
                  <a:cubicBezTo>
                    <a:pt x="13279" y="7373"/>
                    <a:pt x="13309" y="7375"/>
                    <a:pt x="13339" y="7375"/>
                  </a:cubicBezTo>
                  <a:lnTo>
                    <a:pt x="13339" y="7373"/>
                  </a:lnTo>
                  <a:lnTo>
                    <a:pt x="13249" y="7368"/>
                  </a:lnTo>
                  <a:close/>
                  <a:moveTo>
                    <a:pt x="17783" y="7354"/>
                  </a:moveTo>
                  <a:lnTo>
                    <a:pt x="17783" y="7354"/>
                  </a:lnTo>
                  <a:cubicBezTo>
                    <a:pt x="17786" y="7366"/>
                    <a:pt x="17790" y="7380"/>
                    <a:pt x="17797" y="7389"/>
                  </a:cubicBezTo>
                  <a:cubicBezTo>
                    <a:pt x="17800" y="7387"/>
                    <a:pt x="17797" y="7377"/>
                    <a:pt x="17783" y="7354"/>
                  </a:cubicBezTo>
                  <a:close/>
                  <a:moveTo>
                    <a:pt x="10411" y="2577"/>
                  </a:moveTo>
                  <a:cubicBezTo>
                    <a:pt x="10391" y="2577"/>
                    <a:pt x="10366" y="2584"/>
                    <a:pt x="10333" y="2602"/>
                  </a:cubicBezTo>
                  <a:lnTo>
                    <a:pt x="10296" y="2692"/>
                  </a:lnTo>
                  <a:lnTo>
                    <a:pt x="10256" y="2692"/>
                  </a:lnTo>
                  <a:lnTo>
                    <a:pt x="10307" y="2637"/>
                  </a:lnTo>
                  <a:lnTo>
                    <a:pt x="10307" y="2637"/>
                  </a:lnTo>
                  <a:cubicBezTo>
                    <a:pt x="10258" y="2648"/>
                    <a:pt x="10256" y="2685"/>
                    <a:pt x="10245" y="2718"/>
                  </a:cubicBezTo>
                  <a:cubicBezTo>
                    <a:pt x="10239" y="2715"/>
                    <a:pt x="10233" y="2714"/>
                    <a:pt x="10226" y="2714"/>
                  </a:cubicBezTo>
                  <a:cubicBezTo>
                    <a:pt x="10216" y="2714"/>
                    <a:pt x="10206" y="2717"/>
                    <a:pt x="10196" y="2722"/>
                  </a:cubicBezTo>
                  <a:lnTo>
                    <a:pt x="10175" y="2824"/>
                  </a:lnTo>
                  <a:cubicBezTo>
                    <a:pt x="10156" y="2817"/>
                    <a:pt x="10163" y="2786"/>
                    <a:pt x="10145" y="2786"/>
                  </a:cubicBezTo>
                  <a:cubicBezTo>
                    <a:pt x="10139" y="2786"/>
                    <a:pt x="10131" y="2789"/>
                    <a:pt x="10119" y="2796"/>
                  </a:cubicBezTo>
                  <a:cubicBezTo>
                    <a:pt x="10110" y="2845"/>
                    <a:pt x="10184" y="2806"/>
                    <a:pt x="10147" y="2866"/>
                  </a:cubicBezTo>
                  <a:cubicBezTo>
                    <a:pt x="10136" y="2868"/>
                    <a:pt x="10126" y="2869"/>
                    <a:pt x="10119" y="2869"/>
                  </a:cubicBezTo>
                  <a:cubicBezTo>
                    <a:pt x="10115" y="2869"/>
                    <a:pt x="10112" y="2868"/>
                    <a:pt x="10109" y="2868"/>
                  </a:cubicBezTo>
                  <a:cubicBezTo>
                    <a:pt x="10092" y="2868"/>
                    <a:pt x="10085" y="2871"/>
                    <a:pt x="10073" y="2905"/>
                  </a:cubicBezTo>
                  <a:cubicBezTo>
                    <a:pt x="10060" y="2900"/>
                    <a:pt x="10057" y="2890"/>
                    <a:pt x="10063" y="2876"/>
                  </a:cubicBezTo>
                  <a:lnTo>
                    <a:pt x="10063" y="2876"/>
                  </a:lnTo>
                  <a:cubicBezTo>
                    <a:pt x="10039" y="2917"/>
                    <a:pt x="9990" y="2959"/>
                    <a:pt x="9994" y="2994"/>
                  </a:cubicBezTo>
                  <a:cubicBezTo>
                    <a:pt x="9948" y="3001"/>
                    <a:pt x="9909" y="3075"/>
                    <a:pt x="9876" y="3075"/>
                  </a:cubicBezTo>
                  <a:cubicBezTo>
                    <a:pt x="9870" y="3075"/>
                    <a:pt x="9864" y="3072"/>
                    <a:pt x="9857" y="3065"/>
                  </a:cubicBezTo>
                  <a:cubicBezTo>
                    <a:pt x="9850" y="3109"/>
                    <a:pt x="9832" y="3149"/>
                    <a:pt x="9804" y="3184"/>
                  </a:cubicBezTo>
                  <a:cubicBezTo>
                    <a:pt x="9806" y="3164"/>
                    <a:pt x="9802" y="3156"/>
                    <a:pt x="9795" y="3156"/>
                  </a:cubicBezTo>
                  <a:cubicBezTo>
                    <a:pt x="9772" y="3156"/>
                    <a:pt x="9713" y="3238"/>
                    <a:pt x="9677" y="3238"/>
                  </a:cubicBezTo>
                  <a:cubicBezTo>
                    <a:pt x="9670" y="3238"/>
                    <a:pt x="9663" y="3234"/>
                    <a:pt x="9658" y="3225"/>
                  </a:cubicBezTo>
                  <a:lnTo>
                    <a:pt x="9658" y="3225"/>
                  </a:lnTo>
                  <a:cubicBezTo>
                    <a:pt x="9660" y="3306"/>
                    <a:pt x="9533" y="3388"/>
                    <a:pt x="9487" y="3480"/>
                  </a:cubicBezTo>
                  <a:cubicBezTo>
                    <a:pt x="9489" y="3474"/>
                    <a:pt x="9489" y="3462"/>
                    <a:pt x="9494" y="3457"/>
                  </a:cubicBezTo>
                  <a:lnTo>
                    <a:pt x="9494" y="3457"/>
                  </a:lnTo>
                  <a:cubicBezTo>
                    <a:pt x="9453" y="3492"/>
                    <a:pt x="9430" y="3490"/>
                    <a:pt x="9396" y="3508"/>
                  </a:cubicBezTo>
                  <a:cubicBezTo>
                    <a:pt x="9426" y="3548"/>
                    <a:pt x="9373" y="3617"/>
                    <a:pt x="9361" y="3670"/>
                  </a:cubicBezTo>
                  <a:cubicBezTo>
                    <a:pt x="9355" y="3672"/>
                    <a:pt x="9349" y="3672"/>
                    <a:pt x="9344" y="3672"/>
                  </a:cubicBezTo>
                  <a:cubicBezTo>
                    <a:pt x="9294" y="3672"/>
                    <a:pt x="9348" y="3599"/>
                    <a:pt x="9303" y="3585"/>
                  </a:cubicBezTo>
                  <a:lnTo>
                    <a:pt x="9303" y="3585"/>
                  </a:lnTo>
                  <a:cubicBezTo>
                    <a:pt x="9336" y="3610"/>
                    <a:pt x="9248" y="3696"/>
                    <a:pt x="9289" y="3703"/>
                  </a:cubicBezTo>
                  <a:cubicBezTo>
                    <a:pt x="9249" y="3714"/>
                    <a:pt x="9245" y="3721"/>
                    <a:pt x="9229" y="3721"/>
                  </a:cubicBezTo>
                  <a:cubicBezTo>
                    <a:pt x="9223" y="3721"/>
                    <a:pt x="9214" y="3720"/>
                    <a:pt x="9199" y="3717"/>
                  </a:cubicBezTo>
                  <a:lnTo>
                    <a:pt x="9199" y="3717"/>
                  </a:lnTo>
                  <a:cubicBezTo>
                    <a:pt x="9238" y="3765"/>
                    <a:pt x="9174" y="3756"/>
                    <a:pt x="9169" y="3814"/>
                  </a:cubicBezTo>
                  <a:cubicBezTo>
                    <a:pt x="9149" y="3823"/>
                    <a:pt x="9136" y="3825"/>
                    <a:pt x="9127" y="3825"/>
                  </a:cubicBezTo>
                  <a:cubicBezTo>
                    <a:pt x="9117" y="3825"/>
                    <a:pt x="9111" y="3822"/>
                    <a:pt x="9105" y="3822"/>
                  </a:cubicBezTo>
                  <a:cubicBezTo>
                    <a:pt x="9097" y="3822"/>
                    <a:pt x="9090" y="3829"/>
                    <a:pt x="9069" y="3861"/>
                  </a:cubicBezTo>
                  <a:cubicBezTo>
                    <a:pt x="9065" y="3862"/>
                    <a:pt x="9062" y="3862"/>
                    <a:pt x="9060" y="3862"/>
                  </a:cubicBezTo>
                  <a:cubicBezTo>
                    <a:pt x="9034" y="3862"/>
                    <a:pt x="9065" y="3807"/>
                    <a:pt x="9067" y="3803"/>
                  </a:cubicBezTo>
                  <a:lnTo>
                    <a:pt x="9067" y="3803"/>
                  </a:lnTo>
                  <a:cubicBezTo>
                    <a:pt x="9007" y="3863"/>
                    <a:pt x="9072" y="3863"/>
                    <a:pt x="9076" y="3895"/>
                  </a:cubicBezTo>
                  <a:cubicBezTo>
                    <a:pt x="9054" y="3925"/>
                    <a:pt x="9041" y="3934"/>
                    <a:pt x="9031" y="3934"/>
                  </a:cubicBezTo>
                  <a:cubicBezTo>
                    <a:pt x="9014" y="3934"/>
                    <a:pt x="9006" y="3911"/>
                    <a:pt x="8984" y="3911"/>
                  </a:cubicBezTo>
                  <a:cubicBezTo>
                    <a:pt x="8983" y="3911"/>
                    <a:pt x="8981" y="3911"/>
                    <a:pt x="8979" y="3912"/>
                  </a:cubicBezTo>
                  <a:cubicBezTo>
                    <a:pt x="8944" y="3965"/>
                    <a:pt x="8939" y="4030"/>
                    <a:pt x="8905" y="4062"/>
                  </a:cubicBezTo>
                  <a:cubicBezTo>
                    <a:pt x="8898" y="4058"/>
                    <a:pt x="8891" y="4062"/>
                    <a:pt x="8891" y="4048"/>
                  </a:cubicBezTo>
                  <a:cubicBezTo>
                    <a:pt x="8870" y="4122"/>
                    <a:pt x="8752" y="4190"/>
                    <a:pt x="8731" y="4278"/>
                  </a:cubicBezTo>
                  <a:lnTo>
                    <a:pt x="8715" y="4278"/>
                  </a:lnTo>
                  <a:cubicBezTo>
                    <a:pt x="8735" y="4282"/>
                    <a:pt x="8754" y="4296"/>
                    <a:pt x="8768" y="4315"/>
                  </a:cubicBezTo>
                  <a:cubicBezTo>
                    <a:pt x="8745" y="4338"/>
                    <a:pt x="8741" y="4374"/>
                    <a:pt x="8716" y="4374"/>
                  </a:cubicBezTo>
                  <a:cubicBezTo>
                    <a:pt x="8714" y="4374"/>
                    <a:pt x="8711" y="4374"/>
                    <a:pt x="8708" y="4373"/>
                  </a:cubicBezTo>
                  <a:cubicBezTo>
                    <a:pt x="8724" y="4357"/>
                    <a:pt x="8719" y="4345"/>
                    <a:pt x="8719" y="4331"/>
                  </a:cubicBezTo>
                  <a:lnTo>
                    <a:pt x="8719" y="4331"/>
                  </a:lnTo>
                  <a:lnTo>
                    <a:pt x="8701" y="4368"/>
                  </a:lnTo>
                  <a:cubicBezTo>
                    <a:pt x="8643" y="4364"/>
                    <a:pt x="8726" y="4320"/>
                    <a:pt x="8705" y="4296"/>
                  </a:cubicBezTo>
                  <a:lnTo>
                    <a:pt x="8705" y="4296"/>
                  </a:lnTo>
                  <a:cubicBezTo>
                    <a:pt x="8659" y="4361"/>
                    <a:pt x="8622" y="4452"/>
                    <a:pt x="8571" y="4484"/>
                  </a:cubicBezTo>
                  <a:cubicBezTo>
                    <a:pt x="8537" y="4466"/>
                    <a:pt x="8627" y="4400"/>
                    <a:pt x="8599" y="4400"/>
                  </a:cubicBezTo>
                  <a:cubicBezTo>
                    <a:pt x="8594" y="4400"/>
                    <a:pt x="8587" y="4401"/>
                    <a:pt x="8575" y="4405"/>
                  </a:cubicBezTo>
                  <a:lnTo>
                    <a:pt x="8652" y="4352"/>
                  </a:lnTo>
                  <a:lnTo>
                    <a:pt x="8652" y="4352"/>
                  </a:lnTo>
                  <a:cubicBezTo>
                    <a:pt x="8649" y="4352"/>
                    <a:pt x="8647" y="4352"/>
                    <a:pt x="8644" y="4352"/>
                  </a:cubicBezTo>
                  <a:cubicBezTo>
                    <a:pt x="8562" y="4352"/>
                    <a:pt x="8693" y="4315"/>
                    <a:pt x="8599" y="4310"/>
                  </a:cubicBezTo>
                  <a:lnTo>
                    <a:pt x="8599" y="4310"/>
                  </a:lnTo>
                  <a:cubicBezTo>
                    <a:pt x="8504" y="4389"/>
                    <a:pt x="8517" y="4422"/>
                    <a:pt x="8425" y="4498"/>
                  </a:cubicBezTo>
                  <a:cubicBezTo>
                    <a:pt x="8422" y="4535"/>
                    <a:pt x="8457" y="4517"/>
                    <a:pt x="8455" y="4554"/>
                  </a:cubicBezTo>
                  <a:cubicBezTo>
                    <a:pt x="8364" y="4704"/>
                    <a:pt x="8283" y="4572"/>
                    <a:pt x="8235" y="4702"/>
                  </a:cubicBezTo>
                  <a:cubicBezTo>
                    <a:pt x="8230" y="4746"/>
                    <a:pt x="8260" y="4792"/>
                    <a:pt x="8177" y="4836"/>
                  </a:cubicBezTo>
                  <a:lnTo>
                    <a:pt x="8165" y="4781"/>
                  </a:lnTo>
                  <a:cubicBezTo>
                    <a:pt x="8079" y="4860"/>
                    <a:pt x="8165" y="4876"/>
                    <a:pt x="8056" y="4941"/>
                  </a:cubicBezTo>
                  <a:cubicBezTo>
                    <a:pt x="8058" y="4913"/>
                    <a:pt x="8103" y="4871"/>
                    <a:pt x="8096" y="4871"/>
                  </a:cubicBezTo>
                  <a:lnTo>
                    <a:pt x="8096" y="4871"/>
                  </a:lnTo>
                  <a:cubicBezTo>
                    <a:pt x="8095" y="4871"/>
                    <a:pt x="8094" y="4871"/>
                    <a:pt x="8093" y="4871"/>
                  </a:cubicBezTo>
                  <a:cubicBezTo>
                    <a:pt x="8010" y="4901"/>
                    <a:pt x="8075" y="4932"/>
                    <a:pt x="8031" y="4973"/>
                  </a:cubicBezTo>
                  <a:lnTo>
                    <a:pt x="7991" y="4952"/>
                  </a:lnTo>
                  <a:cubicBezTo>
                    <a:pt x="7908" y="5047"/>
                    <a:pt x="7834" y="5166"/>
                    <a:pt x="7741" y="5268"/>
                  </a:cubicBezTo>
                  <a:cubicBezTo>
                    <a:pt x="7739" y="5257"/>
                    <a:pt x="7743" y="5238"/>
                    <a:pt x="7728" y="5238"/>
                  </a:cubicBezTo>
                  <a:cubicBezTo>
                    <a:pt x="7725" y="5238"/>
                    <a:pt x="7720" y="5239"/>
                    <a:pt x="7713" y="5242"/>
                  </a:cubicBezTo>
                  <a:cubicBezTo>
                    <a:pt x="7604" y="5379"/>
                    <a:pt x="7446" y="5502"/>
                    <a:pt x="7312" y="5602"/>
                  </a:cubicBezTo>
                  <a:lnTo>
                    <a:pt x="7291" y="5673"/>
                  </a:lnTo>
                  <a:cubicBezTo>
                    <a:pt x="7288" y="5677"/>
                    <a:pt x="7282" y="5679"/>
                    <a:pt x="7278" y="5679"/>
                  </a:cubicBezTo>
                  <a:cubicBezTo>
                    <a:pt x="7270" y="5679"/>
                    <a:pt x="7264" y="5674"/>
                    <a:pt x="7268" y="5664"/>
                  </a:cubicBezTo>
                  <a:lnTo>
                    <a:pt x="7268" y="5664"/>
                  </a:lnTo>
                  <a:cubicBezTo>
                    <a:pt x="7212" y="5701"/>
                    <a:pt x="7282" y="5683"/>
                    <a:pt x="7270" y="5715"/>
                  </a:cubicBezTo>
                  <a:cubicBezTo>
                    <a:pt x="7259" y="5728"/>
                    <a:pt x="7248" y="5734"/>
                    <a:pt x="7240" y="5734"/>
                  </a:cubicBezTo>
                  <a:cubicBezTo>
                    <a:pt x="7229" y="5734"/>
                    <a:pt x="7223" y="5725"/>
                    <a:pt x="7229" y="5710"/>
                  </a:cubicBezTo>
                  <a:lnTo>
                    <a:pt x="7229" y="5710"/>
                  </a:lnTo>
                  <a:cubicBezTo>
                    <a:pt x="7168" y="5815"/>
                    <a:pt x="7045" y="5991"/>
                    <a:pt x="6932" y="6049"/>
                  </a:cubicBezTo>
                  <a:lnTo>
                    <a:pt x="6939" y="6026"/>
                  </a:lnTo>
                  <a:lnTo>
                    <a:pt x="6939" y="6026"/>
                  </a:lnTo>
                  <a:cubicBezTo>
                    <a:pt x="6862" y="6081"/>
                    <a:pt x="6918" y="6153"/>
                    <a:pt x="6832" y="6193"/>
                  </a:cubicBezTo>
                  <a:lnTo>
                    <a:pt x="6839" y="6176"/>
                  </a:lnTo>
                  <a:lnTo>
                    <a:pt x="6839" y="6176"/>
                  </a:lnTo>
                  <a:cubicBezTo>
                    <a:pt x="6684" y="6311"/>
                    <a:pt x="6547" y="6494"/>
                    <a:pt x="6396" y="6566"/>
                  </a:cubicBezTo>
                  <a:cubicBezTo>
                    <a:pt x="6415" y="6626"/>
                    <a:pt x="6239" y="6693"/>
                    <a:pt x="6280" y="6756"/>
                  </a:cubicBezTo>
                  <a:cubicBezTo>
                    <a:pt x="6171" y="6812"/>
                    <a:pt x="6188" y="6779"/>
                    <a:pt x="6053" y="6879"/>
                  </a:cubicBezTo>
                  <a:cubicBezTo>
                    <a:pt x="6018" y="6909"/>
                    <a:pt x="6039" y="6958"/>
                    <a:pt x="6007" y="7002"/>
                  </a:cubicBezTo>
                  <a:lnTo>
                    <a:pt x="5978" y="6977"/>
                  </a:lnTo>
                  <a:lnTo>
                    <a:pt x="5977" y="6981"/>
                  </a:lnTo>
                  <a:lnTo>
                    <a:pt x="5976" y="6980"/>
                  </a:lnTo>
                  <a:lnTo>
                    <a:pt x="5976" y="6980"/>
                  </a:lnTo>
                  <a:lnTo>
                    <a:pt x="5954" y="7057"/>
                  </a:lnTo>
                  <a:lnTo>
                    <a:pt x="5893" y="7053"/>
                  </a:lnTo>
                  <a:lnTo>
                    <a:pt x="5870" y="7087"/>
                  </a:lnTo>
                  <a:lnTo>
                    <a:pt x="5866" y="7093"/>
                  </a:lnTo>
                  <a:lnTo>
                    <a:pt x="5872" y="7090"/>
                  </a:lnTo>
                  <a:cubicBezTo>
                    <a:pt x="5882" y="7086"/>
                    <a:pt x="5893" y="7082"/>
                    <a:pt x="5901" y="7082"/>
                  </a:cubicBezTo>
                  <a:cubicBezTo>
                    <a:pt x="5907" y="7082"/>
                    <a:pt x="5911" y="7084"/>
                    <a:pt x="5914" y="7087"/>
                  </a:cubicBezTo>
                  <a:cubicBezTo>
                    <a:pt x="5907" y="7097"/>
                    <a:pt x="5900" y="7104"/>
                    <a:pt x="5893" y="7111"/>
                  </a:cubicBezTo>
                  <a:lnTo>
                    <a:pt x="5746" y="7272"/>
                  </a:lnTo>
                  <a:lnTo>
                    <a:pt x="5746" y="7273"/>
                  </a:lnTo>
                  <a:lnTo>
                    <a:pt x="5746" y="7273"/>
                  </a:lnTo>
                  <a:lnTo>
                    <a:pt x="5703" y="7319"/>
                  </a:lnTo>
                  <a:lnTo>
                    <a:pt x="5703" y="7319"/>
                  </a:lnTo>
                  <a:lnTo>
                    <a:pt x="5715" y="7319"/>
                  </a:lnTo>
                  <a:lnTo>
                    <a:pt x="5715" y="7319"/>
                  </a:lnTo>
                  <a:lnTo>
                    <a:pt x="5657" y="7405"/>
                  </a:lnTo>
                  <a:lnTo>
                    <a:pt x="5657" y="7405"/>
                  </a:lnTo>
                  <a:lnTo>
                    <a:pt x="5977" y="7342"/>
                  </a:lnTo>
                  <a:lnTo>
                    <a:pt x="5986" y="7340"/>
                  </a:lnTo>
                  <a:lnTo>
                    <a:pt x="5977" y="7338"/>
                  </a:lnTo>
                  <a:lnTo>
                    <a:pt x="5884" y="7312"/>
                  </a:lnTo>
                  <a:lnTo>
                    <a:pt x="5884" y="7312"/>
                  </a:lnTo>
                  <a:lnTo>
                    <a:pt x="5977" y="7308"/>
                  </a:lnTo>
                  <a:cubicBezTo>
                    <a:pt x="5979" y="7308"/>
                    <a:pt x="5981" y="7308"/>
                    <a:pt x="5983" y="7308"/>
                  </a:cubicBezTo>
                  <a:cubicBezTo>
                    <a:pt x="6056" y="7308"/>
                    <a:pt x="6139" y="7343"/>
                    <a:pt x="6141" y="7359"/>
                  </a:cubicBezTo>
                  <a:lnTo>
                    <a:pt x="6331" y="7326"/>
                  </a:lnTo>
                  <a:lnTo>
                    <a:pt x="6331" y="7326"/>
                  </a:lnTo>
                  <a:cubicBezTo>
                    <a:pt x="6329" y="7336"/>
                    <a:pt x="6316" y="7342"/>
                    <a:pt x="6300" y="7347"/>
                  </a:cubicBezTo>
                  <a:lnTo>
                    <a:pt x="6300" y="7347"/>
                  </a:lnTo>
                  <a:cubicBezTo>
                    <a:pt x="6305" y="7346"/>
                    <a:pt x="6308" y="7345"/>
                    <a:pt x="6311" y="7345"/>
                  </a:cubicBezTo>
                  <a:cubicBezTo>
                    <a:pt x="6336" y="7345"/>
                    <a:pt x="6321" y="7371"/>
                    <a:pt x="6343" y="7371"/>
                  </a:cubicBezTo>
                  <a:cubicBezTo>
                    <a:pt x="6351" y="7371"/>
                    <a:pt x="6362" y="7368"/>
                    <a:pt x="6380" y="7361"/>
                  </a:cubicBezTo>
                  <a:cubicBezTo>
                    <a:pt x="6368" y="7354"/>
                    <a:pt x="6387" y="7338"/>
                    <a:pt x="6389" y="7331"/>
                  </a:cubicBezTo>
                  <a:cubicBezTo>
                    <a:pt x="6418" y="7345"/>
                    <a:pt x="6468" y="7351"/>
                    <a:pt x="6521" y="7351"/>
                  </a:cubicBezTo>
                  <a:cubicBezTo>
                    <a:pt x="6554" y="7351"/>
                    <a:pt x="6588" y="7348"/>
                    <a:pt x="6619" y="7345"/>
                  </a:cubicBezTo>
                  <a:lnTo>
                    <a:pt x="6619" y="7345"/>
                  </a:lnTo>
                  <a:lnTo>
                    <a:pt x="6603" y="7373"/>
                  </a:lnTo>
                  <a:cubicBezTo>
                    <a:pt x="6618" y="7373"/>
                    <a:pt x="6634" y="7373"/>
                    <a:pt x="6650" y="7373"/>
                  </a:cubicBezTo>
                  <a:cubicBezTo>
                    <a:pt x="6779" y="7373"/>
                    <a:pt x="6917" y="7359"/>
                    <a:pt x="7055" y="7359"/>
                  </a:cubicBezTo>
                  <a:cubicBezTo>
                    <a:pt x="7001" y="7347"/>
                    <a:pt x="7013" y="7301"/>
                    <a:pt x="7059" y="7296"/>
                  </a:cubicBezTo>
                  <a:lnTo>
                    <a:pt x="7066" y="7310"/>
                  </a:lnTo>
                  <a:lnTo>
                    <a:pt x="7066" y="7310"/>
                  </a:lnTo>
                  <a:cubicBezTo>
                    <a:pt x="7065" y="7306"/>
                    <a:pt x="7071" y="7301"/>
                    <a:pt x="7089" y="7291"/>
                  </a:cubicBezTo>
                  <a:lnTo>
                    <a:pt x="7089" y="7291"/>
                  </a:lnTo>
                  <a:cubicBezTo>
                    <a:pt x="7150" y="7296"/>
                    <a:pt x="7129" y="7338"/>
                    <a:pt x="7096" y="7349"/>
                  </a:cubicBezTo>
                  <a:lnTo>
                    <a:pt x="7166" y="7336"/>
                  </a:lnTo>
                  <a:lnTo>
                    <a:pt x="7166" y="7336"/>
                  </a:lnTo>
                  <a:cubicBezTo>
                    <a:pt x="7171" y="7349"/>
                    <a:pt x="7154" y="7354"/>
                    <a:pt x="7150" y="7370"/>
                  </a:cubicBezTo>
                  <a:cubicBezTo>
                    <a:pt x="7155" y="7366"/>
                    <a:pt x="7162" y="7364"/>
                    <a:pt x="7170" y="7364"/>
                  </a:cubicBezTo>
                  <a:cubicBezTo>
                    <a:pt x="7197" y="7364"/>
                    <a:pt x="7239" y="7383"/>
                    <a:pt x="7274" y="7383"/>
                  </a:cubicBezTo>
                  <a:cubicBezTo>
                    <a:pt x="7290" y="7383"/>
                    <a:pt x="7305" y="7379"/>
                    <a:pt x="7317" y="7368"/>
                  </a:cubicBezTo>
                  <a:lnTo>
                    <a:pt x="7319" y="7380"/>
                  </a:lnTo>
                  <a:cubicBezTo>
                    <a:pt x="7477" y="7380"/>
                    <a:pt x="7548" y="7366"/>
                    <a:pt x="7676" y="7363"/>
                  </a:cubicBezTo>
                  <a:cubicBezTo>
                    <a:pt x="7678" y="7329"/>
                    <a:pt x="7729" y="7338"/>
                    <a:pt x="7766" y="7308"/>
                  </a:cubicBezTo>
                  <a:cubicBezTo>
                    <a:pt x="7858" y="7319"/>
                    <a:pt x="7957" y="7345"/>
                    <a:pt x="8066" y="7345"/>
                  </a:cubicBezTo>
                  <a:cubicBezTo>
                    <a:pt x="8070" y="7345"/>
                    <a:pt x="8075" y="7345"/>
                    <a:pt x="8079" y="7345"/>
                  </a:cubicBezTo>
                  <a:cubicBezTo>
                    <a:pt x="8158" y="7326"/>
                    <a:pt x="8100" y="7315"/>
                    <a:pt x="8137" y="7294"/>
                  </a:cubicBezTo>
                  <a:lnTo>
                    <a:pt x="8137" y="7294"/>
                  </a:lnTo>
                  <a:cubicBezTo>
                    <a:pt x="8142" y="7326"/>
                    <a:pt x="8256" y="7322"/>
                    <a:pt x="8198" y="7345"/>
                  </a:cubicBezTo>
                  <a:cubicBezTo>
                    <a:pt x="8313" y="7342"/>
                    <a:pt x="8429" y="7333"/>
                    <a:pt x="8543" y="7312"/>
                  </a:cubicBezTo>
                  <a:cubicBezTo>
                    <a:pt x="8524" y="7301"/>
                    <a:pt x="8504" y="7294"/>
                    <a:pt x="8515" y="7285"/>
                  </a:cubicBezTo>
                  <a:cubicBezTo>
                    <a:pt x="8520" y="7284"/>
                    <a:pt x="8524" y="7283"/>
                    <a:pt x="8529" y="7283"/>
                  </a:cubicBezTo>
                  <a:cubicBezTo>
                    <a:pt x="8556" y="7283"/>
                    <a:pt x="8584" y="7299"/>
                    <a:pt x="8580" y="7312"/>
                  </a:cubicBezTo>
                  <a:lnTo>
                    <a:pt x="8573" y="7317"/>
                  </a:lnTo>
                  <a:cubicBezTo>
                    <a:pt x="8603" y="7310"/>
                    <a:pt x="8634" y="7307"/>
                    <a:pt x="8666" y="7307"/>
                  </a:cubicBezTo>
                  <a:cubicBezTo>
                    <a:pt x="8801" y="7307"/>
                    <a:pt x="8949" y="7361"/>
                    <a:pt x="9071" y="7361"/>
                  </a:cubicBezTo>
                  <a:cubicBezTo>
                    <a:pt x="9107" y="7361"/>
                    <a:pt x="9142" y="7356"/>
                    <a:pt x="9172" y="7343"/>
                  </a:cubicBezTo>
                  <a:lnTo>
                    <a:pt x="9172" y="7343"/>
                  </a:lnTo>
                  <a:lnTo>
                    <a:pt x="9324" y="7310"/>
                  </a:lnTo>
                  <a:lnTo>
                    <a:pt x="9324" y="7310"/>
                  </a:lnTo>
                  <a:cubicBezTo>
                    <a:pt x="9396" y="7317"/>
                    <a:pt x="9280" y="7336"/>
                    <a:pt x="9334" y="7354"/>
                  </a:cubicBezTo>
                  <a:cubicBezTo>
                    <a:pt x="9392" y="7336"/>
                    <a:pt x="9443" y="7331"/>
                    <a:pt x="9490" y="7331"/>
                  </a:cubicBezTo>
                  <a:cubicBezTo>
                    <a:pt x="9545" y="7331"/>
                    <a:pt x="9595" y="7338"/>
                    <a:pt x="9647" y="7338"/>
                  </a:cubicBezTo>
                  <a:cubicBezTo>
                    <a:pt x="9679" y="7338"/>
                    <a:pt x="9713" y="7335"/>
                    <a:pt x="9748" y="7326"/>
                  </a:cubicBezTo>
                  <a:cubicBezTo>
                    <a:pt x="9787" y="7360"/>
                    <a:pt x="9849" y="7369"/>
                    <a:pt x="9918" y="7369"/>
                  </a:cubicBezTo>
                  <a:cubicBezTo>
                    <a:pt x="9991" y="7369"/>
                    <a:pt x="10073" y="7359"/>
                    <a:pt x="10148" y="7359"/>
                  </a:cubicBezTo>
                  <a:cubicBezTo>
                    <a:pt x="10200" y="7359"/>
                    <a:pt x="10248" y="7364"/>
                    <a:pt x="10286" y="7380"/>
                  </a:cubicBezTo>
                  <a:lnTo>
                    <a:pt x="10277" y="7359"/>
                  </a:lnTo>
                  <a:cubicBezTo>
                    <a:pt x="10286" y="7353"/>
                    <a:pt x="10293" y="7351"/>
                    <a:pt x="10300" y="7351"/>
                  </a:cubicBezTo>
                  <a:cubicBezTo>
                    <a:pt x="10319" y="7351"/>
                    <a:pt x="10328" y="7371"/>
                    <a:pt x="10351" y="7375"/>
                  </a:cubicBezTo>
                  <a:cubicBezTo>
                    <a:pt x="10347" y="7359"/>
                    <a:pt x="10309" y="7356"/>
                    <a:pt x="10333" y="7342"/>
                  </a:cubicBezTo>
                  <a:cubicBezTo>
                    <a:pt x="10389" y="7338"/>
                    <a:pt x="10447" y="7336"/>
                    <a:pt x="10505" y="7336"/>
                  </a:cubicBezTo>
                  <a:cubicBezTo>
                    <a:pt x="10778" y="7336"/>
                    <a:pt x="11061" y="7379"/>
                    <a:pt x="11334" y="7396"/>
                  </a:cubicBezTo>
                  <a:cubicBezTo>
                    <a:pt x="11338" y="7396"/>
                    <a:pt x="11341" y="7396"/>
                    <a:pt x="11344" y="7396"/>
                  </a:cubicBezTo>
                  <a:cubicBezTo>
                    <a:pt x="11434" y="7396"/>
                    <a:pt x="11420" y="7320"/>
                    <a:pt x="11492" y="7320"/>
                  </a:cubicBezTo>
                  <a:cubicBezTo>
                    <a:pt x="11508" y="7320"/>
                    <a:pt x="11529" y="7324"/>
                    <a:pt x="11557" y="7333"/>
                  </a:cubicBezTo>
                  <a:lnTo>
                    <a:pt x="11515" y="7375"/>
                  </a:lnTo>
                  <a:cubicBezTo>
                    <a:pt x="11611" y="7356"/>
                    <a:pt x="11709" y="7352"/>
                    <a:pt x="11807" y="7352"/>
                  </a:cubicBezTo>
                  <a:cubicBezTo>
                    <a:pt x="11869" y="7352"/>
                    <a:pt x="11931" y="7354"/>
                    <a:pt x="11993" y="7354"/>
                  </a:cubicBezTo>
                  <a:cubicBezTo>
                    <a:pt x="12082" y="7354"/>
                    <a:pt x="12171" y="7350"/>
                    <a:pt x="12257" y="7336"/>
                  </a:cubicBezTo>
                  <a:lnTo>
                    <a:pt x="12257" y="7336"/>
                  </a:lnTo>
                  <a:cubicBezTo>
                    <a:pt x="12241" y="7345"/>
                    <a:pt x="12241" y="7356"/>
                    <a:pt x="12217" y="7356"/>
                  </a:cubicBezTo>
                  <a:cubicBezTo>
                    <a:pt x="12233" y="7366"/>
                    <a:pt x="12257" y="7370"/>
                    <a:pt x="12283" y="7370"/>
                  </a:cubicBezTo>
                  <a:cubicBezTo>
                    <a:pt x="12340" y="7370"/>
                    <a:pt x="12405" y="7351"/>
                    <a:pt x="12405" y="7333"/>
                  </a:cubicBezTo>
                  <a:cubicBezTo>
                    <a:pt x="12445" y="7336"/>
                    <a:pt x="12414" y="7356"/>
                    <a:pt x="12438" y="7368"/>
                  </a:cubicBezTo>
                  <a:cubicBezTo>
                    <a:pt x="12445" y="7371"/>
                    <a:pt x="12453" y="7372"/>
                    <a:pt x="12462" y="7372"/>
                  </a:cubicBezTo>
                  <a:cubicBezTo>
                    <a:pt x="12498" y="7372"/>
                    <a:pt x="12539" y="7352"/>
                    <a:pt x="12568" y="7352"/>
                  </a:cubicBezTo>
                  <a:cubicBezTo>
                    <a:pt x="12578" y="7352"/>
                    <a:pt x="12587" y="7354"/>
                    <a:pt x="12593" y="7361"/>
                  </a:cubicBezTo>
                  <a:cubicBezTo>
                    <a:pt x="12595" y="7363"/>
                    <a:pt x="12592" y="7366"/>
                    <a:pt x="12586" y="7368"/>
                  </a:cubicBezTo>
                  <a:lnTo>
                    <a:pt x="12586" y="7368"/>
                  </a:lnTo>
                  <a:cubicBezTo>
                    <a:pt x="12630" y="7360"/>
                    <a:pt x="12719" y="7371"/>
                    <a:pt x="12693" y="7340"/>
                  </a:cubicBezTo>
                  <a:lnTo>
                    <a:pt x="12693" y="7340"/>
                  </a:lnTo>
                  <a:cubicBezTo>
                    <a:pt x="12714" y="7345"/>
                    <a:pt x="12736" y="7346"/>
                    <a:pt x="12756" y="7346"/>
                  </a:cubicBezTo>
                  <a:cubicBezTo>
                    <a:pt x="12799" y="7346"/>
                    <a:pt x="12839" y="7340"/>
                    <a:pt x="12877" y="7340"/>
                  </a:cubicBezTo>
                  <a:cubicBezTo>
                    <a:pt x="12898" y="7340"/>
                    <a:pt x="12917" y="7342"/>
                    <a:pt x="12936" y="7347"/>
                  </a:cubicBezTo>
                  <a:cubicBezTo>
                    <a:pt x="12950" y="7335"/>
                    <a:pt x="12969" y="7332"/>
                    <a:pt x="12990" y="7332"/>
                  </a:cubicBezTo>
                  <a:cubicBezTo>
                    <a:pt x="13013" y="7332"/>
                    <a:pt x="13037" y="7336"/>
                    <a:pt x="13058" y="7336"/>
                  </a:cubicBezTo>
                  <a:cubicBezTo>
                    <a:pt x="13081" y="7336"/>
                    <a:pt x="13100" y="7331"/>
                    <a:pt x="13105" y="7310"/>
                  </a:cubicBezTo>
                  <a:lnTo>
                    <a:pt x="13105" y="7310"/>
                  </a:lnTo>
                  <a:cubicBezTo>
                    <a:pt x="13102" y="7339"/>
                    <a:pt x="13146" y="7351"/>
                    <a:pt x="13197" y="7351"/>
                  </a:cubicBezTo>
                  <a:cubicBezTo>
                    <a:pt x="13242" y="7351"/>
                    <a:pt x="13294" y="7342"/>
                    <a:pt x="13321" y="7329"/>
                  </a:cubicBezTo>
                  <a:lnTo>
                    <a:pt x="13321" y="7329"/>
                  </a:lnTo>
                  <a:cubicBezTo>
                    <a:pt x="13302" y="7347"/>
                    <a:pt x="13370" y="7347"/>
                    <a:pt x="13349" y="7370"/>
                  </a:cubicBezTo>
                  <a:cubicBezTo>
                    <a:pt x="13414" y="7370"/>
                    <a:pt x="13472" y="7359"/>
                    <a:pt x="13460" y="7331"/>
                  </a:cubicBezTo>
                  <a:lnTo>
                    <a:pt x="13460" y="7331"/>
                  </a:lnTo>
                  <a:cubicBezTo>
                    <a:pt x="13488" y="7347"/>
                    <a:pt x="13517" y="7352"/>
                    <a:pt x="13544" y="7352"/>
                  </a:cubicBezTo>
                  <a:cubicBezTo>
                    <a:pt x="13601" y="7352"/>
                    <a:pt x="13654" y="7330"/>
                    <a:pt x="13699" y="7330"/>
                  </a:cubicBezTo>
                  <a:cubicBezTo>
                    <a:pt x="13726" y="7330"/>
                    <a:pt x="13751" y="7338"/>
                    <a:pt x="13771" y="7363"/>
                  </a:cubicBezTo>
                  <a:cubicBezTo>
                    <a:pt x="13963" y="7331"/>
                    <a:pt x="14142" y="7312"/>
                    <a:pt x="14315" y="7298"/>
                  </a:cubicBezTo>
                  <a:lnTo>
                    <a:pt x="14315" y="7298"/>
                  </a:lnTo>
                  <a:cubicBezTo>
                    <a:pt x="14308" y="7354"/>
                    <a:pt x="14123" y="7305"/>
                    <a:pt x="14130" y="7363"/>
                  </a:cubicBezTo>
                  <a:cubicBezTo>
                    <a:pt x="14275" y="7343"/>
                    <a:pt x="14367" y="7303"/>
                    <a:pt x="14498" y="7303"/>
                  </a:cubicBezTo>
                  <a:cubicBezTo>
                    <a:pt x="14516" y="7303"/>
                    <a:pt x="14534" y="7304"/>
                    <a:pt x="14554" y="7305"/>
                  </a:cubicBezTo>
                  <a:cubicBezTo>
                    <a:pt x="14596" y="7312"/>
                    <a:pt x="14531" y="7329"/>
                    <a:pt x="14515" y="7338"/>
                  </a:cubicBezTo>
                  <a:cubicBezTo>
                    <a:pt x="14574" y="7330"/>
                    <a:pt x="14631" y="7328"/>
                    <a:pt x="14686" y="7328"/>
                  </a:cubicBezTo>
                  <a:cubicBezTo>
                    <a:pt x="14720" y="7328"/>
                    <a:pt x="14754" y="7329"/>
                    <a:pt x="14787" y="7329"/>
                  </a:cubicBezTo>
                  <a:cubicBezTo>
                    <a:pt x="14853" y="7329"/>
                    <a:pt x="14917" y="7326"/>
                    <a:pt x="14979" y="7313"/>
                  </a:cubicBezTo>
                  <a:lnTo>
                    <a:pt x="14979" y="7313"/>
                  </a:lnTo>
                  <a:cubicBezTo>
                    <a:pt x="14980" y="7313"/>
                    <a:pt x="14980" y="7314"/>
                    <a:pt x="14980" y="7314"/>
                  </a:cubicBezTo>
                  <a:lnTo>
                    <a:pt x="14980" y="7314"/>
                  </a:lnTo>
                  <a:cubicBezTo>
                    <a:pt x="14981" y="7314"/>
                    <a:pt x="14981" y="7313"/>
                    <a:pt x="14981" y="7312"/>
                  </a:cubicBezTo>
                  <a:lnTo>
                    <a:pt x="14981" y="7312"/>
                  </a:lnTo>
                  <a:cubicBezTo>
                    <a:pt x="14980" y="7312"/>
                    <a:pt x="14980" y="7313"/>
                    <a:pt x="14979" y="7313"/>
                  </a:cubicBezTo>
                  <a:lnTo>
                    <a:pt x="14979" y="7313"/>
                  </a:lnTo>
                  <a:cubicBezTo>
                    <a:pt x="14967" y="7294"/>
                    <a:pt x="14999" y="7276"/>
                    <a:pt x="15034" y="7259"/>
                  </a:cubicBezTo>
                  <a:lnTo>
                    <a:pt x="15187" y="7185"/>
                  </a:lnTo>
                  <a:lnTo>
                    <a:pt x="15080" y="7148"/>
                  </a:lnTo>
                  <a:cubicBezTo>
                    <a:pt x="15055" y="7138"/>
                    <a:pt x="15030" y="7127"/>
                    <a:pt x="15015" y="7125"/>
                  </a:cubicBezTo>
                  <a:lnTo>
                    <a:pt x="15015" y="7125"/>
                  </a:lnTo>
                  <a:lnTo>
                    <a:pt x="15017" y="7120"/>
                  </a:lnTo>
                  <a:lnTo>
                    <a:pt x="15017" y="7120"/>
                  </a:lnTo>
                  <a:cubicBezTo>
                    <a:pt x="15029" y="7115"/>
                    <a:pt x="15030" y="7106"/>
                    <a:pt x="15027" y="7095"/>
                  </a:cubicBezTo>
                  <a:lnTo>
                    <a:pt x="15027" y="7095"/>
                  </a:lnTo>
                  <a:lnTo>
                    <a:pt x="15034" y="7078"/>
                  </a:lnTo>
                  <a:cubicBezTo>
                    <a:pt x="15028" y="7077"/>
                    <a:pt x="15023" y="7077"/>
                    <a:pt x="15018" y="7076"/>
                  </a:cubicBezTo>
                  <a:lnTo>
                    <a:pt x="15018" y="7076"/>
                  </a:lnTo>
                  <a:cubicBezTo>
                    <a:pt x="14997" y="7043"/>
                    <a:pt x="14961" y="7004"/>
                    <a:pt x="15034" y="6997"/>
                  </a:cubicBezTo>
                  <a:cubicBezTo>
                    <a:pt x="15024" y="6991"/>
                    <a:pt x="15011" y="6986"/>
                    <a:pt x="15000" y="6986"/>
                  </a:cubicBezTo>
                  <a:cubicBezTo>
                    <a:pt x="14993" y="6986"/>
                    <a:pt x="14987" y="6988"/>
                    <a:pt x="14983" y="6995"/>
                  </a:cubicBezTo>
                  <a:cubicBezTo>
                    <a:pt x="14969" y="6975"/>
                    <a:pt x="14967" y="6964"/>
                    <a:pt x="14989" y="6964"/>
                  </a:cubicBezTo>
                  <a:cubicBezTo>
                    <a:pt x="14992" y="6964"/>
                    <a:pt x="14997" y="6964"/>
                    <a:pt x="15002" y="6965"/>
                  </a:cubicBezTo>
                  <a:cubicBezTo>
                    <a:pt x="14918" y="6902"/>
                    <a:pt x="14925" y="6946"/>
                    <a:pt x="14860" y="6881"/>
                  </a:cubicBezTo>
                  <a:cubicBezTo>
                    <a:pt x="14863" y="6878"/>
                    <a:pt x="14867" y="6877"/>
                    <a:pt x="14872" y="6877"/>
                  </a:cubicBezTo>
                  <a:cubicBezTo>
                    <a:pt x="14879" y="6877"/>
                    <a:pt x="14888" y="6879"/>
                    <a:pt x="14896" y="6879"/>
                  </a:cubicBezTo>
                  <a:cubicBezTo>
                    <a:pt x="14898" y="6879"/>
                    <a:pt x="14900" y="6879"/>
                    <a:pt x="14902" y="6879"/>
                  </a:cubicBezTo>
                  <a:cubicBezTo>
                    <a:pt x="14844" y="6865"/>
                    <a:pt x="14791" y="6830"/>
                    <a:pt x="14754" y="6781"/>
                  </a:cubicBezTo>
                  <a:cubicBezTo>
                    <a:pt x="14758" y="6780"/>
                    <a:pt x="14760" y="6774"/>
                    <a:pt x="14765" y="6774"/>
                  </a:cubicBezTo>
                  <a:cubicBezTo>
                    <a:pt x="14767" y="6774"/>
                    <a:pt x="14769" y="6775"/>
                    <a:pt x="14771" y="6776"/>
                  </a:cubicBezTo>
                  <a:lnTo>
                    <a:pt x="14771" y="6776"/>
                  </a:lnTo>
                  <a:cubicBezTo>
                    <a:pt x="14673" y="6687"/>
                    <a:pt x="14566" y="6660"/>
                    <a:pt x="14480" y="6543"/>
                  </a:cubicBezTo>
                  <a:cubicBezTo>
                    <a:pt x="14550" y="6536"/>
                    <a:pt x="14457" y="6494"/>
                    <a:pt x="14485" y="6455"/>
                  </a:cubicBezTo>
                  <a:lnTo>
                    <a:pt x="14417" y="6408"/>
                  </a:lnTo>
                  <a:lnTo>
                    <a:pt x="14424" y="6448"/>
                  </a:lnTo>
                  <a:cubicBezTo>
                    <a:pt x="14376" y="6397"/>
                    <a:pt x="14308" y="6376"/>
                    <a:pt x="14276" y="6322"/>
                  </a:cubicBezTo>
                  <a:lnTo>
                    <a:pt x="14276" y="6322"/>
                  </a:lnTo>
                  <a:lnTo>
                    <a:pt x="14327" y="6346"/>
                  </a:lnTo>
                  <a:lnTo>
                    <a:pt x="14227" y="6260"/>
                  </a:lnTo>
                  <a:lnTo>
                    <a:pt x="14267" y="6325"/>
                  </a:lnTo>
                  <a:cubicBezTo>
                    <a:pt x="14254" y="6318"/>
                    <a:pt x="14244" y="6316"/>
                    <a:pt x="14237" y="6316"/>
                  </a:cubicBezTo>
                  <a:cubicBezTo>
                    <a:pt x="14221" y="6316"/>
                    <a:pt x="14218" y="6329"/>
                    <a:pt x="14210" y="6329"/>
                  </a:cubicBezTo>
                  <a:cubicBezTo>
                    <a:pt x="14203" y="6329"/>
                    <a:pt x="14194" y="6321"/>
                    <a:pt x="14174" y="6295"/>
                  </a:cubicBezTo>
                  <a:lnTo>
                    <a:pt x="14174" y="6295"/>
                  </a:lnTo>
                  <a:cubicBezTo>
                    <a:pt x="14175" y="6296"/>
                    <a:pt x="14176" y="6296"/>
                    <a:pt x="14176" y="6296"/>
                  </a:cubicBezTo>
                  <a:cubicBezTo>
                    <a:pt x="14179" y="6296"/>
                    <a:pt x="14129" y="6246"/>
                    <a:pt x="14119" y="6205"/>
                  </a:cubicBezTo>
                  <a:lnTo>
                    <a:pt x="14119" y="6205"/>
                  </a:lnTo>
                  <a:cubicBezTo>
                    <a:pt x="14135" y="6209"/>
                    <a:pt x="14149" y="6216"/>
                    <a:pt x="14165" y="6225"/>
                  </a:cubicBezTo>
                  <a:cubicBezTo>
                    <a:pt x="14153" y="6210"/>
                    <a:pt x="14142" y="6197"/>
                    <a:pt x="14132" y="6197"/>
                  </a:cubicBezTo>
                  <a:cubicBezTo>
                    <a:pt x="14128" y="6197"/>
                    <a:pt x="14124" y="6198"/>
                    <a:pt x="14121" y="6202"/>
                  </a:cubicBezTo>
                  <a:lnTo>
                    <a:pt x="14119" y="6204"/>
                  </a:lnTo>
                  <a:lnTo>
                    <a:pt x="14119" y="6204"/>
                  </a:lnTo>
                  <a:cubicBezTo>
                    <a:pt x="14119" y="6202"/>
                    <a:pt x="14119" y="6201"/>
                    <a:pt x="14118" y="6200"/>
                  </a:cubicBezTo>
                  <a:cubicBezTo>
                    <a:pt x="14077" y="6188"/>
                    <a:pt x="14042" y="6163"/>
                    <a:pt x="14019" y="6125"/>
                  </a:cubicBezTo>
                  <a:cubicBezTo>
                    <a:pt x="14019" y="6107"/>
                    <a:pt x="14063" y="6098"/>
                    <a:pt x="14063" y="6084"/>
                  </a:cubicBezTo>
                  <a:lnTo>
                    <a:pt x="14063" y="6084"/>
                  </a:lnTo>
                  <a:cubicBezTo>
                    <a:pt x="14062" y="6084"/>
                    <a:pt x="14061" y="6084"/>
                    <a:pt x="14060" y="6084"/>
                  </a:cubicBezTo>
                  <a:cubicBezTo>
                    <a:pt x="14009" y="6084"/>
                    <a:pt x="13939" y="5975"/>
                    <a:pt x="13880" y="5975"/>
                  </a:cubicBezTo>
                  <a:cubicBezTo>
                    <a:pt x="13893" y="5975"/>
                    <a:pt x="13907" y="5968"/>
                    <a:pt x="13914" y="5954"/>
                  </a:cubicBezTo>
                  <a:lnTo>
                    <a:pt x="13914" y="5954"/>
                  </a:lnTo>
                  <a:lnTo>
                    <a:pt x="13873" y="5956"/>
                  </a:lnTo>
                  <a:cubicBezTo>
                    <a:pt x="13856" y="5926"/>
                    <a:pt x="13856" y="5919"/>
                    <a:pt x="13873" y="5908"/>
                  </a:cubicBezTo>
                  <a:cubicBezTo>
                    <a:pt x="13858" y="5891"/>
                    <a:pt x="13849" y="5886"/>
                    <a:pt x="13843" y="5886"/>
                  </a:cubicBezTo>
                  <a:cubicBezTo>
                    <a:pt x="13831" y="5886"/>
                    <a:pt x="13832" y="5911"/>
                    <a:pt x="13823" y="5911"/>
                  </a:cubicBezTo>
                  <a:cubicBezTo>
                    <a:pt x="13817" y="5911"/>
                    <a:pt x="13808" y="5902"/>
                    <a:pt x="13789" y="5873"/>
                  </a:cubicBezTo>
                  <a:lnTo>
                    <a:pt x="13789" y="5873"/>
                  </a:lnTo>
                  <a:cubicBezTo>
                    <a:pt x="13792" y="5874"/>
                    <a:pt x="13794" y="5875"/>
                    <a:pt x="13796" y="5875"/>
                  </a:cubicBezTo>
                  <a:cubicBezTo>
                    <a:pt x="13797" y="5875"/>
                    <a:pt x="13798" y="5874"/>
                    <a:pt x="13799" y="5874"/>
                  </a:cubicBezTo>
                  <a:cubicBezTo>
                    <a:pt x="13802" y="5874"/>
                    <a:pt x="13807" y="5875"/>
                    <a:pt x="13815" y="5880"/>
                  </a:cubicBezTo>
                  <a:cubicBezTo>
                    <a:pt x="13743" y="5789"/>
                    <a:pt x="13641" y="5736"/>
                    <a:pt x="13576" y="5648"/>
                  </a:cubicBezTo>
                  <a:cubicBezTo>
                    <a:pt x="13578" y="5636"/>
                    <a:pt x="13583" y="5632"/>
                    <a:pt x="13589" y="5632"/>
                  </a:cubicBezTo>
                  <a:cubicBezTo>
                    <a:pt x="13606" y="5632"/>
                    <a:pt x="13633" y="5667"/>
                    <a:pt x="13647" y="5667"/>
                  </a:cubicBezTo>
                  <a:cubicBezTo>
                    <a:pt x="13651" y="5667"/>
                    <a:pt x="13654" y="5663"/>
                    <a:pt x="13655" y="5653"/>
                  </a:cubicBezTo>
                  <a:cubicBezTo>
                    <a:pt x="13539" y="5551"/>
                    <a:pt x="13388" y="5465"/>
                    <a:pt x="13291" y="5351"/>
                  </a:cubicBezTo>
                  <a:lnTo>
                    <a:pt x="13291" y="5351"/>
                  </a:lnTo>
                  <a:lnTo>
                    <a:pt x="13307" y="5374"/>
                  </a:lnTo>
                  <a:cubicBezTo>
                    <a:pt x="13300" y="5378"/>
                    <a:pt x="13294" y="5379"/>
                    <a:pt x="13289" y="5379"/>
                  </a:cubicBezTo>
                  <a:cubicBezTo>
                    <a:pt x="13246" y="5379"/>
                    <a:pt x="13243" y="5273"/>
                    <a:pt x="13179" y="5244"/>
                  </a:cubicBezTo>
                  <a:lnTo>
                    <a:pt x="13179" y="5244"/>
                  </a:lnTo>
                  <a:cubicBezTo>
                    <a:pt x="13181" y="5245"/>
                    <a:pt x="13183" y="5245"/>
                    <a:pt x="13186" y="5245"/>
                  </a:cubicBezTo>
                  <a:cubicBezTo>
                    <a:pt x="13200" y="5245"/>
                    <a:pt x="13215" y="5235"/>
                    <a:pt x="13211" y="5235"/>
                  </a:cubicBezTo>
                  <a:lnTo>
                    <a:pt x="13211" y="5235"/>
                  </a:lnTo>
                  <a:cubicBezTo>
                    <a:pt x="13211" y="5235"/>
                    <a:pt x="13210" y="5235"/>
                    <a:pt x="13210" y="5235"/>
                  </a:cubicBezTo>
                  <a:cubicBezTo>
                    <a:pt x="13145" y="5154"/>
                    <a:pt x="13050" y="5098"/>
                    <a:pt x="12927" y="5003"/>
                  </a:cubicBezTo>
                  <a:lnTo>
                    <a:pt x="12952" y="5003"/>
                  </a:lnTo>
                  <a:cubicBezTo>
                    <a:pt x="12920" y="4950"/>
                    <a:pt x="12846" y="4885"/>
                    <a:pt x="12804" y="4834"/>
                  </a:cubicBezTo>
                  <a:cubicBezTo>
                    <a:pt x="12788" y="4833"/>
                    <a:pt x="12771" y="4821"/>
                    <a:pt x="12762" y="4821"/>
                  </a:cubicBezTo>
                  <a:cubicBezTo>
                    <a:pt x="12756" y="4821"/>
                    <a:pt x="12753" y="4825"/>
                    <a:pt x="12753" y="4836"/>
                  </a:cubicBezTo>
                  <a:cubicBezTo>
                    <a:pt x="12679" y="4626"/>
                    <a:pt x="12445" y="4600"/>
                    <a:pt x="12377" y="4417"/>
                  </a:cubicBezTo>
                  <a:lnTo>
                    <a:pt x="12377" y="4417"/>
                  </a:lnTo>
                  <a:cubicBezTo>
                    <a:pt x="12387" y="4428"/>
                    <a:pt x="12405" y="4436"/>
                    <a:pt x="12411" y="4436"/>
                  </a:cubicBezTo>
                  <a:cubicBezTo>
                    <a:pt x="12414" y="4436"/>
                    <a:pt x="12414" y="4434"/>
                    <a:pt x="12410" y="4431"/>
                  </a:cubicBezTo>
                  <a:lnTo>
                    <a:pt x="12292" y="4333"/>
                  </a:lnTo>
                  <a:lnTo>
                    <a:pt x="12292" y="4333"/>
                  </a:lnTo>
                  <a:cubicBezTo>
                    <a:pt x="12280" y="4364"/>
                    <a:pt x="12294" y="4361"/>
                    <a:pt x="12301" y="4398"/>
                  </a:cubicBezTo>
                  <a:cubicBezTo>
                    <a:pt x="12266" y="4394"/>
                    <a:pt x="12234" y="4375"/>
                    <a:pt x="12208" y="4350"/>
                  </a:cubicBezTo>
                  <a:lnTo>
                    <a:pt x="12208" y="4350"/>
                  </a:lnTo>
                  <a:cubicBezTo>
                    <a:pt x="12220" y="4356"/>
                    <a:pt x="12229" y="4359"/>
                    <a:pt x="12235" y="4359"/>
                  </a:cubicBezTo>
                  <a:cubicBezTo>
                    <a:pt x="12260" y="4359"/>
                    <a:pt x="12239" y="4311"/>
                    <a:pt x="12231" y="4285"/>
                  </a:cubicBezTo>
                  <a:cubicBezTo>
                    <a:pt x="12229" y="4294"/>
                    <a:pt x="12215" y="4294"/>
                    <a:pt x="12210" y="4301"/>
                  </a:cubicBezTo>
                  <a:cubicBezTo>
                    <a:pt x="12205" y="4272"/>
                    <a:pt x="12197" y="4264"/>
                    <a:pt x="12189" y="4264"/>
                  </a:cubicBezTo>
                  <a:cubicBezTo>
                    <a:pt x="12179" y="4264"/>
                    <a:pt x="12167" y="4274"/>
                    <a:pt x="12153" y="4274"/>
                  </a:cubicBezTo>
                  <a:cubicBezTo>
                    <a:pt x="12140" y="4274"/>
                    <a:pt x="12125" y="4265"/>
                    <a:pt x="12108" y="4231"/>
                  </a:cubicBezTo>
                  <a:lnTo>
                    <a:pt x="12122" y="4224"/>
                  </a:lnTo>
                  <a:cubicBezTo>
                    <a:pt x="12088" y="4201"/>
                    <a:pt x="12048" y="4190"/>
                    <a:pt x="12020" y="4155"/>
                  </a:cubicBezTo>
                  <a:cubicBezTo>
                    <a:pt x="12023" y="4146"/>
                    <a:pt x="12027" y="4143"/>
                    <a:pt x="12032" y="4143"/>
                  </a:cubicBezTo>
                  <a:cubicBezTo>
                    <a:pt x="12043" y="4143"/>
                    <a:pt x="12059" y="4161"/>
                    <a:pt x="12073" y="4161"/>
                  </a:cubicBezTo>
                  <a:cubicBezTo>
                    <a:pt x="12076" y="4161"/>
                    <a:pt x="12080" y="4160"/>
                    <a:pt x="12083" y="4157"/>
                  </a:cubicBezTo>
                  <a:cubicBezTo>
                    <a:pt x="12039" y="4116"/>
                    <a:pt x="11953" y="4116"/>
                    <a:pt x="11937" y="4053"/>
                  </a:cubicBezTo>
                  <a:lnTo>
                    <a:pt x="11937" y="4053"/>
                  </a:lnTo>
                  <a:cubicBezTo>
                    <a:pt x="11962" y="4065"/>
                    <a:pt x="11988" y="4092"/>
                    <a:pt x="12013" y="4104"/>
                  </a:cubicBezTo>
                  <a:cubicBezTo>
                    <a:pt x="11999" y="4034"/>
                    <a:pt x="11986" y="4034"/>
                    <a:pt x="11960" y="4000"/>
                  </a:cubicBezTo>
                  <a:lnTo>
                    <a:pt x="11960" y="4000"/>
                  </a:lnTo>
                  <a:lnTo>
                    <a:pt x="11962" y="4002"/>
                  </a:lnTo>
                  <a:lnTo>
                    <a:pt x="11902" y="3916"/>
                  </a:lnTo>
                  <a:lnTo>
                    <a:pt x="11911" y="3942"/>
                  </a:lnTo>
                  <a:cubicBezTo>
                    <a:pt x="11908" y="3942"/>
                    <a:pt x="11904" y="3942"/>
                    <a:pt x="11901" y="3942"/>
                  </a:cubicBezTo>
                  <a:cubicBezTo>
                    <a:pt x="11796" y="3942"/>
                    <a:pt x="11787" y="3843"/>
                    <a:pt x="11681" y="3811"/>
                  </a:cubicBezTo>
                  <a:lnTo>
                    <a:pt x="11681" y="3811"/>
                  </a:lnTo>
                  <a:cubicBezTo>
                    <a:pt x="11706" y="3818"/>
                    <a:pt x="11721" y="3821"/>
                    <a:pt x="11729" y="3821"/>
                  </a:cubicBezTo>
                  <a:cubicBezTo>
                    <a:pt x="11754" y="3821"/>
                    <a:pt x="11718" y="3793"/>
                    <a:pt x="11742" y="3777"/>
                  </a:cubicBezTo>
                  <a:cubicBezTo>
                    <a:pt x="11733" y="3752"/>
                    <a:pt x="11712" y="3714"/>
                    <a:pt x="11728" y="3714"/>
                  </a:cubicBezTo>
                  <a:cubicBezTo>
                    <a:pt x="11670" y="3703"/>
                    <a:pt x="11687" y="3640"/>
                    <a:pt x="11605" y="3622"/>
                  </a:cubicBezTo>
                  <a:cubicBezTo>
                    <a:pt x="11612" y="3612"/>
                    <a:pt x="11571" y="3585"/>
                    <a:pt x="11601" y="3571"/>
                  </a:cubicBezTo>
                  <a:cubicBezTo>
                    <a:pt x="11589" y="3562"/>
                    <a:pt x="11582" y="3559"/>
                    <a:pt x="11578" y="3559"/>
                  </a:cubicBezTo>
                  <a:lnTo>
                    <a:pt x="11578" y="3559"/>
                  </a:lnTo>
                  <a:cubicBezTo>
                    <a:pt x="11566" y="3559"/>
                    <a:pt x="11592" y="3598"/>
                    <a:pt x="11580" y="3603"/>
                  </a:cubicBezTo>
                  <a:cubicBezTo>
                    <a:pt x="11483" y="3564"/>
                    <a:pt x="11455" y="3404"/>
                    <a:pt x="11313" y="3344"/>
                  </a:cubicBezTo>
                  <a:cubicBezTo>
                    <a:pt x="11211" y="3274"/>
                    <a:pt x="11165" y="3288"/>
                    <a:pt x="11072" y="3223"/>
                  </a:cubicBezTo>
                  <a:cubicBezTo>
                    <a:pt x="11067" y="3207"/>
                    <a:pt x="11074" y="3202"/>
                    <a:pt x="11084" y="3202"/>
                  </a:cubicBezTo>
                  <a:cubicBezTo>
                    <a:pt x="11101" y="3202"/>
                    <a:pt x="11126" y="3214"/>
                    <a:pt x="11126" y="3214"/>
                  </a:cubicBezTo>
                  <a:cubicBezTo>
                    <a:pt x="11098" y="3163"/>
                    <a:pt x="11058" y="3123"/>
                    <a:pt x="11010" y="3096"/>
                  </a:cubicBezTo>
                  <a:cubicBezTo>
                    <a:pt x="11026" y="3096"/>
                    <a:pt x="11024" y="3082"/>
                    <a:pt x="11021" y="3058"/>
                  </a:cubicBezTo>
                  <a:cubicBezTo>
                    <a:pt x="10984" y="3028"/>
                    <a:pt x="10968" y="3068"/>
                    <a:pt x="10935" y="3012"/>
                  </a:cubicBezTo>
                  <a:cubicBezTo>
                    <a:pt x="10950" y="3009"/>
                    <a:pt x="10964" y="3007"/>
                    <a:pt x="10978" y="3007"/>
                  </a:cubicBezTo>
                  <a:cubicBezTo>
                    <a:pt x="10987" y="3007"/>
                    <a:pt x="10996" y="3008"/>
                    <a:pt x="11005" y="3010"/>
                  </a:cubicBezTo>
                  <a:cubicBezTo>
                    <a:pt x="10956" y="2977"/>
                    <a:pt x="10903" y="2956"/>
                    <a:pt x="10854" y="2924"/>
                  </a:cubicBezTo>
                  <a:cubicBezTo>
                    <a:pt x="10856" y="2915"/>
                    <a:pt x="10861" y="2912"/>
                    <a:pt x="10869" y="2912"/>
                  </a:cubicBezTo>
                  <a:cubicBezTo>
                    <a:pt x="10885" y="2912"/>
                    <a:pt x="10910" y="2925"/>
                    <a:pt x="10926" y="2929"/>
                  </a:cubicBezTo>
                  <a:cubicBezTo>
                    <a:pt x="10877" y="2894"/>
                    <a:pt x="10808" y="2835"/>
                    <a:pt x="10767" y="2835"/>
                  </a:cubicBezTo>
                  <a:cubicBezTo>
                    <a:pt x="10763" y="2835"/>
                    <a:pt x="10760" y="2835"/>
                    <a:pt x="10757" y="2836"/>
                  </a:cubicBezTo>
                  <a:lnTo>
                    <a:pt x="10773" y="2865"/>
                  </a:lnTo>
                  <a:lnTo>
                    <a:pt x="10773" y="2865"/>
                  </a:lnTo>
                  <a:cubicBezTo>
                    <a:pt x="10772" y="2856"/>
                    <a:pt x="10784" y="2849"/>
                    <a:pt x="10796" y="2849"/>
                  </a:cubicBezTo>
                  <a:cubicBezTo>
                    <a:pt x="10800" y="2849"/>
                    <a:pt x="10804" y="2850"/>
                    <a:pt x="10808" y="2852"/>
                  </a:cubicBezTo>
                  <a:cubicBezTo>
                    <a:pt x="10864" y="2871"/>
                    <a:pt x="10854" y="2915"/>
                    <a:pt x="10847" y="2926"/>
                  </a:cubicBezTo>
                  <a:lnTo>
                    <a:pt x="10813" y="2903"/>
                  </a:lnTo>
                  <a:lnTo>
                    <a:pt x="10813" y="2903"/>
                  </a:lnTo>
                  <a:cubicBezTo>
                    <a:pt x="10792" y="2984"/>
                    <a:pt x="10935" y="3010"/>
                    <a:pt x="10991" y="3070"/>
                  </a:cubicBezTo>
                  <a:lnTo>
                    <a:pt x="10931" y="3084"/>
                  </a:lnTo>
                  <a:lnTo>
                    <a:pt x="11019" y="3112"/>
                  </a:lnTo>
                  <a:cubicBezTo>
                    <a:pt x="11021" y="3129"/>
                    <a:pt x="11015" y="3150"/>
                    <a:pt x="10998" y="3150"/>
                  </a:cubicBezTo>
                  <a:cubicBezTo>
                    <a:pt x="10992" y="3150"/>
                    <a:pt x="10985" y="3148"/>
                    <a:pt x="10977" y="3142"/>
                  </a:cubicBezTo>
                  <a:lnTo>
                    <a:pt x="10977" y="3142"/>
                  </a:lnTo>
                  <a:cubicBezTo>
                    <a:pt x="11000" y="3202"/>
                    <a:pt x="11026" y="3165"/>
                    <a:pt x="11042" y="3221"/>
                  </a:cubicBezTo>
                  <a:cubicBezTo>
                    <a:pt x="11042" y="3225"/>
                    <a:pt x="11040" y="3227"/>
                    <a:pt x="11038" y="3227"/>
                  </a:cubicBezTo>
                  <a:cubicBezTo>
                    <a:pt x="11036" y="3227"/>
                    <a:pt x="11034" y="3226"/>
                    <a:pt x="11033" y="3225"/>
                  </a:cubicBezTo>
                  <a:lnTo>
                    <a:pt x="11033" y="3225"/>
                  </a:lnTo>
                  <a:lnTo>
                    <a:pt x="11084" y="3255"/>
                  </a:lnTo>
                  <a:cubicBezTo>
                    <a:pt x="11073" y="3255"/>
                    <a:pt x="11068" y="3270"/>
                    <a:pt x="11060" y="3270"/>
                  </a:cubicBezTo>
                  <a:cubicBezTo>
                    <a:pt x="11056" y="3270"/>
                    <a:pt x="11051" y="3267"/>
                    <a:pt x="11044" y="3258"/>
                  </a:cubicBezTo>
                  <a:lnTo>
                    <a:pt x="11044" y="3258"/>
                  </a:lnTo>
                  <a:cubicBezTo>
                    <a:pt x="11095" y="3351"/>
                    <a:pt x="11188" y="3348"/>
                    <a:pt x="11188" y="3402"/>
                  </a:cubicBezTo>
                  <a:lnTo>
                    <a:pt x="11181" y="3399"/>
                  </a:lnTo>
                  <a:lnTo>
                    <a:pt x="11181" y="3399"/>
                  </a:lnTo>
                  <a:cubicBezTo>
                    <a:pt x="11217" y="3427"/>
                    <a:pt x="11234" y="3435"/>
                    <a:pt x="11243" y="3435"/>
                  </a:cubicBezTo>
                  <a:cubicBezTo>
                    <a:pt x="11259" y="3435"/>
                    <a:pt x="11256" y="3414"/>
                    <a:pt x="11282" y="3414"/>
                  </a:cubicBezTo>
                  <a:cubicBezTo>
                    <a:pt x="11292" y="3414"/>
                    <a:pt x="11305" y="3417"/>
                    <a:pt x="11325" y="3425"/>
                  </a:cubicBezTo>
                  <a:lnTo>
                    <a:pt x="11309" y="3541"/>
                  </a:lnTo>
                  <a:lnTo>
                    <a:pt x="11346" y="3524"/>
                  </a:lnTo>
                  <a:cubicBezTo>
                    <a:pt x="11355" y="3536"/>
                    <a:pt x="11374" y="3557"/>
                    <a:pt x="11360" y="3564"/>
                  </a:cubicBezTo>
                  <a:cubicBezTo>
                    <a:pt x="11372" y="3568"/>
                    <a:pt x="11379" y="3570"/>
                    <a:pt x="11383" y="3570"/>
                  </a:cubicBezTo>
                  <a:cubicBezTo>
                    <a:pt x="11396" y="3570"/>
                    <a:pt x="11377" y="3552"/>
                    <a:pt x="11398" y="3552"/>
                  </a:cubicBezTo>
                  <a:cubicBezTo>
                    <a:pt x="11399" y="3552"/>
                    <a:pt x="11401" y="3552"/>
                    <a:pt x="11404" y="3552"/>
                  </a:cubicBezTo>
                  <a:cubicBezTo>
                    <a:pt x="11429" y="3626"/>
                    <a:pt x="11552" y="3677"/>
                    <a:pt x="11520" y="3733"/>
                  </a:cubicBezTo>
                  <a:cubicBezTo>
                    <a:pt x="11549" y="3730"/>
                    <a:pt x="11517" y="3694"/>
                    <a:pt x="11528" y="3694"/>
                  </a:cubicBezTo>
                  <a:lnTo>
                    <a:pt x="11528" y="3694"/>
                  </a:lnTo>
                  <a:cubicBezTo>
                    <a:pt x="11532" y="3694"/>
                    <a:pt x="11540" y="3698"/>
                    <a:pt x="11557" y="3708"/>
                  </a:cubicBezTo>
                  <a:cubicBezTo>
                    <a:pt x="11524" y="3770"/>
                    <a:pt x="11626" y="3761"/>
                    <a:pt x="11649" y="3828"/>
                  </a:cubicBezTo>
                  <a:cubicBezTo>
                    <a:pt x="11646" y="3829"/>
                    <a:pt x="11643" y="3829"/>
                    <a:pt x="11641" y="3829"/>
                  </a:cubicBezTo>
                  <a:cubicBezTo>
                    <a:pt x="11622" y="3829"/>
                    <a:pt x="11606" y="3815"/>
                    <a:pt x="11600" y="3815"/>
                  </a:cubicBezTo>
                  <a:lnTo>
                    <a:pt x="11600" y="3815"/>
                  </a:lnTo>
                  <a:cubicBezTo>
                    <a:pt x="11595" y="3815"/>
                    <a:pt x="11596" y="3823"/>
                    <a:pt x="11605" y="3849"/>
                  </a:cubicBezTo>
                  <a:cubicBezTo>
                    <a:pt x="11609" y="3848"/>
                    <a:pt x="11612" y="3848"/>
                    <a:pt x="11615" y="3848"/>
                  </a:cubicBezTo>
                  <a:cubicBezTo>
                    <a:pt x="11674" y="3848"/>
                    <a:pt x="11687" y="3948"/>
                    <a:pt x="11731" y="3979"/>
                  </a:cubicBezTo>
                  <a:cubicBezTo>
                    <a:pt x="11735" y="3975"/>
                    <a:pt x="11740" y="3973"/>
                    <a:pt x="11745" y="3973"/>
                  </a:cubicBezTo>
                  <a:cubicBezTo>
                    <a:pt x="11781" y="3973"/>
                    <a:pt x="11837" y="4055"/>
                    <a:pt x="11902" y="4102"/>
                  </a:cubicBezTo>
                  <a:cubicBezTo>
                    <a:pt x="11888" y="4109"/>
                    <a:pt x="12006" y="4241"/>
                    <a:pt x="12055" y="4313"/>
                  </a:cubicBezTo>
                  <a:lnTo>
                    <a:pt x="12048" y="4317"/>
                  </a:lnTo>
                  <a:cubicBezTo>
                    <a:pt x="12054" y="4315"/>
                    <a:pt x="12059" y="4313"/>
                    <a:pt x="12065" y="4313"/>
                  </a:cubicBezTo>
                  <a:cubicBezTo>
                    <a:pt x="12106" y="4313"/>
                    <a:pt x="12152" y="4371"/>
                    <a:pt x="12199" y="4403"/>
                  </a:cubicBezTo>
                  <a:cubicBezTo>
                    <a:pt x="12188" y="4413"/>
                    <a:pt x="12179" y="4417"/>
                    <a:pt x="12167" y="4417"/>
                  </a:cubicBezTo>
                  <a:cubicBezTo>
                    <a:pt x="12157" y="4417"/>
                    <a:pt x="12145" y="4413"/>
                    <a:pt x="12129" y="4405"/>
                  </a:cubicBezTo>
                  <a:lnTo>
                    <a:pt x="12129" y="4405"/>
                  </a:lnTo>
                  <a:lnTo>
                    <a:pt x="12171" y="4447"/>
                  </a:lnTo>
                  <a:cubicBezTo>
                    <a:pt x="12164" y="4449"/>
                    <a:pt x="12157" y="4449"/>
                    <a:pt x="12150" y="4452"/>
                  </a:cubicBezTo>
                  <a:lnTo>
                    <a:pt x="12183" y="4459"/>
                  </a:lnTo>
                  <a:lnTo>
                    <a:pt x="12183" y="4459"/>
                  </a:lnTo>
                  <a:lnTo>
                    <a:pt x="12171" y="4447"/>
                  </a:lnTo>
                  <a:lnTo>
                    <a:pt x="12171" y="4447"/>
                  </a:lnTo>
                  <a:cubicBezTo>
                    <a:pt x="12197" y="4449"/>
                    <a:pt x="12222" y="4459"/>
                    <a:pt x="12241" y="4477"/>
                  </a:cubicBezTo>
                  <a:lnTo>
                    <a:pt x="12206" y="4491"/>
                  </a:lnTo>
                  <a:cubicBezTo>
                    <a:pt x="12264" y="4547"/>
                    <a:pt x="12347" y="4577"/>
                    <a:pt x="12403" y="4665"/>
                  </a:cubicBezTo>
                  <a:cubicBezTo>
                    <a:pt x="12424" y="4652"/>
                    <a:pt x="12417" y="4588"/>
                    <a:pt x="12454" y="4588"/>
                  </a:cubicBezTo>
                  <a:cubicBezTo>
                    <a:pt x="12465" y="4588"/>
                    <a:pt x="12480" y="4593"/>
                    <a:pt x="12500" y="4607"/>
                  </a:cubicBezTo>
                  <a:cubicBezTo>
                    <a:pt x="12493" y="4620"/>
                    <a:pt x="12480" y="4637"/>
                    <a:pt x="12463" y="4637"/>
                  </a:cubicBezTo>
                  <a:cubicBezTo>
                    <a:pt x="12459" y="4637"/>
                    <a:pt x="12454" y="4635"/>
                    <a:pt x="12449" y="4632"/>
                  </a:cubicBezTo>
                  <a:lnTo>
                    <a:pt x="12449" y="4632"/>
                  </a:lnTo>
                  <a:cubicBezTo>
                    <a:pt x="12456" y="4637"/>
                    <a:pt x="12482" y="4644"/>
                    <a:pt x="12491" y="4663"/>
                  </a:cubicBezTo>
                  <a:lnTo>
                    <a:pt x="12440" y="4653"/>
                  </a:lnTo>
                  <a:lnTo>
                    <a:pt x="12440" y="4653"/>
                  </a:lnTo>
                  <a:cubicBezTo>
                    <a:pt x="12448" y="4670"/>
                    <a:pt x="12455" y="4673"/>
                    <a:pt x="12461" y="4673"/>
                  </a:cubicBezTo>
                  <a:cubicBezTo>
                    <a:pt x="12467" y="4673"/>
                    <a:pt x="12472" y="4671"/>
                    <a:pt x="12478" y="4671"/>
                  </a:cubicBezTo>
                  <a:cubicBezTo>
                    <a:pt x="12484" y="4671"/>
                    <a:pt x="12490" y="4673"/>
                    <a:pt x="12498" y="4681"/>
                  </a:cubicBezTo>
                  <a:cubicBezTo>
                    <a:pt x="12479" y="4700"/>
                    <a:pt x="12505" y="4714"/>
                    <a:pt x="12486" y="4725"/>
                  </a:cubicBezTo>
                  <a:cubicBezTo>
                    <a:pt x="12477" y="4721"/>
                    <a:pt x="12470" y="4695"/>
                    <a:pt x="12454" y="4690"/>
                  </a:cubicBezTo>
                  <a:lnTo>
                    <a:pt x="12454" y="4690"/>
                  </a:lnTo>
                  <a:cubicBezTo>
                    <a:pt x="12479" y="4723"/>
                    <a:pt x="12505" y="4769"/>
                    <a:pt x="12505" y="4795"/>
                  </a:cubicBezTo>
                  <a:cubicBezTo>
                    <a:pt x="12509" y="4788"/>
                    <a:pt x="12516" y="4781"/>
                    <a:pt x="12527" y="4781"/>
                  </a:cubicBezTo>
                  <a:cubicBezTo>
                    <a:pt x="12534" y="4781"/>
                    <a:pt x="12542" y="4784"/>
                    <a:pt x="12551" y="4792"/>
                  </a:cubicBezTo>
                  <a:cubicBezTo>
                    <a:pt x="12609" y="4846"/>
                    <a:pt x="12549" y="4832"/>
                    <a:pt x="12574" y="4874"/>
                  </a:cubicBezTo>
                  <a:cubicBezTo>
                    <a:pt x="12595" y="4875"/>
                    <a:pt x="12613" y="4906"/>
                    <a:pt x="12634" y="4906"/>
                  </a:cubicBezTo>
                  <a:cubicBezTo>
                    <a:pt x="12640" y="4906"/>
                    <a:pt x="12645" y="4904"/>
                    <a:pt x="12651" y="4899"/>
                  </a:cubicBezTo>
                  <a:cubicBezTo>
                    <a:pt x="12667" y="4915"/>
                    <a:pt x="12656" y="4932"/>
                    <a:pt x="12656" y="4943"/>
                  </a:cubicBezTo>
                  <a:cubicBezTo>
                    <a:pt x="12689" y="4958"/>
                    <a:pt x="12757" y="5035"/>
                    <a:pt x="12782" y="5035"/>
                  </a:cubicBezTo>
                  <a:cubicBezTo>
                    <a:pt x="12788" y="5035"/>
                    <a:pt x="12791" y="5030"/>
                    <a:pt x="12790" y="5017"/>
                  </a:cubicBezTo>
                  <a:lnTo>
                    <a:pt x="12785" y="5008"/>
                  </a:lnTo>
                  <a:lnTo>
                    <a:pt x="12790" y="5010"/>
                  </a:lnTo>
                  <a:cubicBezTo>
                    <a:pt x="12913" y="5080"/>
                    <a:pt x="12975" y="5226"/>
                    <a:pt x="13080" y="5309"/>
                  </a:cubicBezTo>
                  <a:lnTo>
                    <a:pt x="13071" y="5316"/>
                  </a:lnTo>
                  <a:cubicBezTo>
                    <a:pt x="13138" y="5365"/>
                    <a:pt x="13205" y="5437"/>
                    <a:pt x="13263" y="5460"/>
                  </a:cubicBezTo>
                  <a:cubicBezTo>
                    <a:pt x="13279" y="5476"/>
                    <a:pt x="13286" y="5513"/>
                    <a:pt x="13268" y="5518"/>
                  </a:cubicBezTo>
                  <a:cubicBezTo>
                    <a:pt x="13319" y="5555"/>
                    <a:pt x="13332" y="5551"/>
                    <a:pt x="13381" y="5627"/>
                  </a:cubicBezTo>
                  <a:cubicBezTo>
                    <a:pt x="13367" y="5621"/>
                    <a:pt x="13360" y="5619"/>
                    <a:pt x="13356" y="5619"/>
                  </a:cubicBezTo>
                  <a:cubicBezTo>
                    <a:pt x="13350" y="5619"/>
                    <a:pt x="13353" y="5624"/>
                    <a:pt x="13353" y="5624"/>
                  </a:cubicBezTo>
                  <a:cubicBezTo>
                    <a:pt x="13353" y="5624"/>
                    <a:pt x="13349" y="5618"/>
                    <a:pt x="13326" y="5592"/>
                  </a:cubicBezTo>
                  <a:lnTo>
                    <a:pt x="13326" y="5592"/>
                  </a:lnTo>
                  <a:cubicBezTo>
                    <a:pt x="13374" y="5657"/>
                    <a:pt x="13372" y="5683"/>
                    <a:pt x="13455" y="5720"/>
                  </a:cubicBezTo>
                  <a:cubicBezTo>
                    <a:pt x="13414" y="5722"/>
                    <a:pt x="13469" y="5792"/>
                    <a:pt x="13504" y="5810"/>
                  </a:cubicBezTo>
                  <a:lnTo>
                    <a:pt x="13481" y="5757"/>
                  </a:lnTo>
                  <a:lnTo>
                    <a:pt x="13481" y="5757"/>
                  </a:lnTo>
                  <a:cubicBezTo>
                    <a:pt x="13511" y="5780"/>
                    <a:pt x="13539" y="5808"/>
                    <a:pt x="13562" y="5840"/>
                  </a:cubicBezTo>
                  <a:lnTo>
                    <a:pt x="13518" y="5854"/>
                  </a:lnTo>
                  <a:cubicBezTo>
                    <a:pt x="13597" y="6005"/>
                    <a:pt x="13787" y="6003"/>
                    <a:pt x="13815" y="6149"/>
                  </a:cubicBezTo>
                  <a:cubicBezTo>
                    <a:pt x="13818" y="6149"/>
                    <a:pt x="13820" y="6150"/>
                    <a:pt x="13822" y="6150"/>
                  </a:cubicBezTo>
                  <a:cubicBezTo>
                    <a:pt x="13853" y="6150"/>
                    <a:pt x="13771" y="6074"/>
                    <a:pt x="13815" y="6074"/>
                  </a:cubicBezTo>
                  <a:cubicBezTo>
                    <a:pt x="13816" y="6074"/>
                    <a:pt x="13816" y="6074"/>
                    <a:pt x="13817" y="6074"/>
                  </a:cubicBezTo>
                  <a:cubicBezTo>
                    <a:pt x="13866" y="6132"/>
                    <a:pt x="13880" y="6230"/>
                    <a:pt x="13896" y="6246"/>
                  </a:cubicBezTo>
                  <a:cubicBezTo>
                    <a:pt x="13951" y="6336"/>
                    <a:pt x="14007" y="6271"/>
                    <a:pt x="14070" y="6360"/>
                  </a:cubicBezTo>
                  <a:cubicBezTo>
                    <a:pt x="14071" y="6346"/>
                    <a:pt x="14079" y="6326"/>
                    <a:pt x="14103" y="6326"/>
                  </a:cubicBezTo>
                  <a:cubicBezTo>
                    <a:pt x="14116" y="6326"/>
                    <a:pt x="14134" y="6332"/>
                    <a:pt x="14158" y="6348"/>
                  </a:cubicBezTo>
                  <a:cubicBezTo>
                    <a:pt x="14198" y="6395"/>
                    <a:pt x="14186" y="6438"/>
                    <a:pt x="14158" y="6438"/>
                  </a:cubicBezTo>
                  <a:cubicBezTo>
                    <a:pt x="14152" y="6438"/>
                    <a:pt x="14144" y="6436"/>
                    <a:pt x="14137" y="6431"/>
                  </a:cubicBezTo>
                  <a:cubicBezTo>
                    <a:pt x="14123" y="6420"/>
                    <a:pt x="14121" y="6411"/>
                    <a:pt x="14125" y="6408"/>
                  </a:cubicBezTo>
                  <a:lnTo>
                    <a:pt x="14125" y="6408"/>
                  </a:lnTo>
                  <a:cubicBezTo>
                    <a:pt x="14134" y="6415"/>
                    <a:pt x="14142" y="6421"/>
                    <a:pt x="14146" y="6421"/>
                  </a:cubicBezTo>
                  <a:cubicBezTo>
                    <a:pt x="14147" y="6421"/>
                    <a:pt x="14148" y="6421"/>
                    <a:pt x="14148" y="6420"/>
                  </a:cubicBezTo>
                  <a:lnTo>
                    <a:pt x="14146" y="6418"/>
                  </a:lnTo>
                  <a:cubicBezTo>
                    <a:pt x="14137" y="6410"/>
                    <a:pt x="14131" y="6407"/>
                    <a:pt x="14128" y="6407"/>
                  </a:cubicBezTo>
                  <a:cubicBezTo>
                    <a:pt x="14127" y="6407"/>
                    <a:pt x="14126" y="6408"/>
                    <a:pt x="14125" y="6408"/>
                  </a:cubicBezTo>
                  <a:cubicBezTo>
                    <a:pt x="14113" y="6400"/>
                    <a:pt x="14098" y="6390"/>
                    <a:pt x="14090" y="6390"/>
                  </a:cubicBezTo>
                  <a:cubicBezTo>
                    <a:pt x="14085" y="6390"/>
                    <a:pt x="14082" y="6395"/>
                    <a:pt x="14086" y="6408"/>
                  </a:cubicBezTo>
                  <a:lnTo>
                    <a:pt x="14104" y="6406"/>
                  </a:lnTo>
                  <a:cubicBezTo>
                    <a:pt x="14118" y="6441"/>
                    <a:pt x="14193" y="6515"/>
                    <a:pt x="14158" y="6515"/>
                  </a:cubicBezTo>
                  <a:cubicBezTo>
                    <a:pt x="14172" y="6524"/>
                    <a:pt x="14181" y="6527"/>
                    <a:pt x="14186" y="6527"/>
                  </a:cubicBezTo>
                  <a:cubicBezTo>
                    <a:pt x="14198" y="6527"/>
                    <a:pt x="14188" y="6507"/>
                    <a:pt x="14173" y="6483"/>
                  </a:cubicBezTo>
                  <a:lnTo>
                    <a:pt x="14173" y="6483"/>
                  </a:lnTo>
                  <a:cubicBezTo>
                    <a:pt x="14223" y="6562"/>
                    <a:pt x="14275" y="6588"/>
                    <a:pt x="14334" y="6666"/>
                  </a:cubicBezTo>
                  <a:cubicBezTo>
                    <a:pt x="14330" y="6652"/>
                    <a:pt x="14331" y="6635"/>
                    <a:pt x="14336" y="6635"/>
                  </a:cubicBezTo>
                  <a:cubicBezTo>
                    <a:pt x="14338" y="6635"/>
                    <a:pt x="14339" y="6636"/>
                    <a:pt x="14341" y="6638"/>
                  </a:cubicBezTo>
                  <a:cubicBezTo>
                    <a:pt x="14386" y="6696"/>
                    <a:pt x="14402" y="6702"/>
                    <a:pt x="14417" y="6702"/>
                  </a:cubicBezTo>
                  <a:cubicBezTo>
                    <a:pt x="14421" y="6702"/>
                    <a:pt x="14424" y="6702"/>
                    <a:pt x="14429" y="6702"/>
                  </a:cubicBezTo>
                  <a:cubicBezTo>
                    <a:pt x="14440" y="6702"/>
                    <a:pt x="14453" y="6705"/>
                    <a:pt x="14480" y="6728"/>
                  </a:cubicBezTo>
                  <a:cubicBezTo>
                    <a:pt x="14503" y="6784"/>
                    <a:pt x="14429" y="6751"/>
                    <a:pt x="14512" y="6809"/>
                  </a:cubicBezTo>
                  <a:cubicBezTo>
                    <a:pt x="14529" y="6839"/>
                    <a:pt x="14521" y="6847"/>
                    <a:pt x="14506" y="6847"/>
                  </a:cubicBezTo>
                  <a:cubicBezTo>
                    <a:pt x="14494" y="6847"/>
                    <a:pt x="14478" y="6841"/>
                    <a:pt x="14466" y="6837"/>
                  </a:cubicBezTo>
                  <a:lnTo>
                    <a:pt x="14466" y="6837"/>
                  </a:lnTo>
                  <a:cubicBezTo>
                    <a:pt x="14552" y="6881"/>
                    <a:pt x="14573" y="6972"/>
                    <a:pt x="14605" y="7011"/>
                  </a:cubicBezTo>
                  <a:lnTo>
                    <a:pt x="14563" y="6985"/>
                  </a:lnTo>
                  <a:lnTo>
                    <a:pt x="14563" y="6985"/>
                  </a:lnTo>
                  <a:cubicBezTo>
                    <a:pt x="14584" y="6999"/>
                    <a:pt x="14603" y="7016"/>
                    <a:pt x="14621" y="7034"/>
                  </a:cubicBezTo>
                  <a:lnTo>
                    <a:pt x="14621" y="6995"/>
                  </a:lnTo>
                  <a:cubicBezTo>
                    <a:pt x="14637" y="7017"/>
                    <a:pt x="14655" y="7033"/>
                    <a:pt x="14648" y="7042"/>
                  </a:cubicBezTo>
                  <a:lnTo>
                    <a:pt x="14648" y="7042"/>
                  </a:lnTo>
                  <a:cubicBezTo>
                    <a:pt x="14631" y="7048"/>
                    <a:pt x="14616" y="7050"/>
                    <a:pt x="14604" y="7050"/>
                  </a:cubicBezTo>
                  <a:cubicBezTo>
                    <a:pt x="14566" y="7050"/>
                    <a:pt x="14545" y="7030"/>
                    <a:pt x="14504" y="7030"/>
                  </a:cubicBezTo>
                  <a:cubicBezTo>
                    <a:pt x="14491" y="7030"/>
                    <a:pt x="14477" y="7032"/>
                    <a:pt x="14459" y="7036"/>
                  </a:cubicBezTo>
                  <a:cubicBezTo>
                    <a:pt x="14487" y="7064"/>
                    <a:pt x="14492" y="7057"/>
                    <a:pt x="14424" y="7087"/>
                  </a:cubicBezTo>
                  <a:lnTo>
                    <a:pt x="14580" y="7067"/>
                  </a:lnTo>
                  <a:lnTo>
                    <a:pt x="14480" y="7108"/>
                  </a:lnTo>
                  <a:cubicBezTo>
                    <a:pt x="14482" y="7108"/>
                    <a:pt x="14485" y="7109"/>
                    <a:pt x="14487" y="7109"/>
                  </a:cubicBezTo>
                  <a:cubicBezTo>
                    <a:pt x="14527" y="7109"/>
                    <a:pt x="14569" y="7094"/>
                    <a:pt x="14598" y="7094"/>
                  </a:cubicBezTo>
                  <a:cubicBezTo>
                    <a:pt x="14601" y="7094"/>
                    <a:pt x="14604" y="7094"/>
                    <a:pt x="14607" y="7094"/>
                  </a:cubicBezTo>
                  <a:cubicBezTo>
                    <a:pt x="14561" y="7120"/>
                    <a:pt x="14566" y="7113"/>
                    <a:pt x="14587" y="7138"/>
                  </a:cubicBezTo>
                  <a:cubicBezTo>
                    <a:pt x="14570" y="7127"/>
                    <a:pt x="14554" y="7122"/>
                    <a:pt x="14538" y="7122"/>
                  </a:cubicBezTo>
                  <a:cubicBezTo>
                    <a:pt x="14502" y="7122"/>
                    <a:pt x="14465" y="7142"/>
                    <a:pt x="14426" y="7142"/>
                  </a:cubicBezTo>
                  <a:cubicBezTo>
                    <a:pt x="14414" y="7142"/>
                    <a:pt x="14401" y="7139"/>
                    <a:pt x="14387" y="7134"/>
                  </a:cubicBezTo>
                  <a:lnTo>
                    <a:pt x="14387" y="7060"/>
                  </a:lnTo>
                  <a:cubicBezTo>
                    <a:pt x="14366" y="7053"/>
                    <a:pt x="14345" y="7051"/>
                    <a:pt x="14325" y="7051"/>
                  </a:cubicBezTo>
                  <a:cubicBezTo>
                    <a:pt x="14253" y="7051"/>
                    <a:pt x="14186" y="7081"/>
                    <a:pt x="14095" y="7081"/>
                  </a:cubicBezTo>
                  <a:cubicBezTo>
                    <a:pt x="14079" y="7081"/>
                    <a:pt x="14062" y="7080"/>
                    <a:pt x="14044" y="7078"/>
                  </a:cubicBezTo>
                  <a:lnTo>
                    <a:pt x="14044" y="7078"/>
                  </a:lnTo>
                  <a:lnTo>
                    <a:pt x="14093" y="7092"/>
                  </a:lnTo>
                  <a:cubicBezTo>
                    <a:pt x="14085" y="7104"/>
                    <a:pt x="14069" y="7107"/>
                    <a:pt x="14050" y="7107"/>
                  </a:cubicBezTo>
                  <a:cubicBezTo>
                    <a:pt x="14032" y="7107"/>
                    <a:pt x="14011" y="7104"/>
                    <a:pt x="13991" y="7104"/>
                  </a:cubicBezTo>
                  <a:cubicBezTo>
                    <a:pt x="13979" y="7104"/>
                    <a:pt x="13967" y="7105"/>
                    <a:pt x="13956" y="7108"/>
                  </a:cubicBezTo>
                  <a:cubicBezTo>
                    <a:pt x="13958" y="7083"/>
                    <a:pt x="13931" y="7074"/>
                    <a:pt x="13911" y="7058"/>
                  </a:cubicBezTo>
                  <a:lnTo>
                    <a:pt x="13911" y="7058"/>
                  </a:lnTo>
                  <a:cubicBezTo>
                    <a:pt x="13912" y="7059"/>
                    <a:pt x="13912" y="7061"/>
                    <a:pt x="13912" y="7062"/>
                  </a:cubicBezTo>
                  <a:cubicBezTo>
                    <a:pt x="13911" y="7061"/>
                    <a:pt x="13910" y="7060"/>
                    <a:pt x="13909" y="7059"/>
                  </a:cubicBezTo>
                  <a:lnTo>
                    <a:pt x="13909" y="7059"/>
                  </a:lnTo>
                  <a:cubicBezTo>
                    <a:pt x="13904" y="7075"/>
                    <a:pt x="13805" y="7059"/>
                    <a:pt x="13791" y="7106"/>
                  </a:cubicBezTo>
                  <a:lnTo>
                    <a:pt x="13727" y="7074"/>
                  </a:lnTo>
                  <a:cubicBezTo>
                    <a:pt x="13718" y="7073"/>
                    <a:pt x="13709" y="7072"/>
                    <a:pt x="13701" y="7072"/>
                  </a:cubicBezTo>
                  <a:cubicBezTo>
                    <a:pt x="13612" y="7072"/>
                    <a:pt x="13588" y="7137"/>
                    <a:pt x="13494" y="7137"/>
                  </a:cubicBezTo>
                  <a:cubicBezTo>
                    <a:pt x="13490" y="7137"/>
                    <a:pt x="13485" y="7136"/>
                    <a:pt x="13481" y="7136"/>
                  </a:cubicBezTo>
                  <a:cubicBezTo>
                    <a:pt x="13516" y="7108"/>
                    <a:pt x="13465" y="7092"/>
                    <a:pt x="13539" y="7071"/>
                  </a:cubicBezTo>
                  <a:cubicBezTo>
                    <a:pt x="13526" y="7071"/>
                    <a:pt x="13514" y="7071"/>
                    <a:pt x="13504" y="7071"/>
                  </a:cubicBezTo>
                  <a:cubicBezTo>
                    <a:pt x="13482" y="7071"/>
                    <a:pt x="13467" y="7073"/>
                    <a:pt x="13467" y="7085"/>
                  </a:cubicBezTo>
                  <a:cubicBezTo>
                    <a:pt x="13463" y="7083"/>
                    <a:pt x="13459" y="7082"/>
                    <a:pt x="13453" y="7082"/>
                  </a:cubicBezTo>
                  <a:cubicBezTo>
                    <a:pt x="13428" y="7082"/>
                    <a:pt x="13385" y="7101"/>
                    <a:pt x="13353" y="7101"/>
                  </a:cubicBezTo>
                  <a:cubicBezTo>
                    <a:pt x="13345" y="7101"/>
                    <a:pt x="13337" y="7100"/>
                    <a:pt x="13331" y="7096"/>
                  </a:cubicBezTo>
                  <a:lnTo>
                    <a:pt x="13331" y="7096"/>
                  </a:lnTo>
                  <a:cubicBezTo>
                    <a:pt x="13331" y="7096"/>
                    <a:pt x="13330" y="7097"/>
                    <a:pt x="13330" y="7097"/>
                  </a:cubicBezTo>
                  <a:cubicBezTo>
                    <a:pt x="13329" y="7097"/>
                    <a:pt x="13328" y="7096"/>
                    <a:pt x="13327" y="7095"/>
                  </a:cubicBezTo>
                  <a:lnTo>
                    <a:pt x="13327" y="7095"/>
                  </a:lnTo>
                  <a:cubicBezTo>
                    <a:pt x="13314" y="7104"/>
                    <a:pt x="13307" y="7129"/>
                    <a:pt x="13270" y="7129"/>
                  </a:cubicBezTo>
                  <a:cubicBezTo>
                    <a:pt x="13268" y="7129"/>
                    <a:pt x="13267" y="7129"/>
                    <a:pt x="13265" y="7129"/>
                  </a:cubicBezTo>
                  <a:cubicBezTo>
                    <a:pt x="13262" y="7126"/>
                    <a:pt x="13263" y="7123"/>
                    <a:pt x="13264" y="7120"/>
                  </a:cubicBezTo>
                  <a:lnTo>
                    <a:pt x="13264" y="7120"/>
                  </a:lnTo>
                  <a:cubicBezTo>
                    <a:pt x="13254" y="7130"/>
                    <a:pt x="13201" y="7136"/>
                    <a:pt x="13235" y="7162"/>
                  </a:cubicBezTo>
                  <a:cubicBezTo>
                    <a:pt x="13191" y="7131"/>
                    <a:pt x="13133" y="7125"/>
                    <a:pt x="13072" y="7125"/>
                  </a:cubicBezTo>
                  <a:cubicBezTo>
                    <a:pt x="13031" y="7125"/>
                    <a:pt x="12989" y="7128"/>
                    <a:pt x="12950" y="7128"/>
                  </a:cubicBezTo>
                  <a:cubicBezTo>
                    <a:pt x="12898" y="7128"/>
                    <a:pt x="12851" y="7123"/>
                    <a:pt x="12817" y="7101"/>
                  </a:cubicBezTo>
                  <a:lnTo>
                    <a:pt x="12816" y="7101"/>
                  </a:lnTo>
                  <a:cubicBezTo>
                    <a:pt x="12813" y="7101"/>
                    <a:pt x="12811" y="7101"/>
                    <a:pt x="12809" y="7100"/>
                  </a:cubicBezTo>
                  <a:lnTo>
                    <a:pt x="12809" y="7100"/>
                  </a:lnTo>
                  <a:cubicBezTo>
                    <a:pt x="12729" y="7109"/>
                    <a:pt x="12631" y="7115"/>
                    <a:pt x="12558" y="7118"/>
                  </a:cubicBezTo>
                  <a:cubicBezTo>
                    <a:pt x="12562" y="7112"/>
                    <a:pt x="12560" y="7108"/>
                    <a:pt x="12566" y="7108"/>
                  </a:cubicBezTo>
                  <a:cubicBezTo>
                    <a:pt x="12568" y="7108"/>
                    <a:pt x="12570" y="7108"/>
                    <a:pt x="12572" y="7108"/>
                  </a:cubicBezTo>
                  <a:cubicBezTo>
                    <a:pt x="12561" y="7106"/>
                    <a:pt x="12551" y="7105"/>
                    <a:pt x="12543" y="7105"/>
                  </a:cubicBezTo>
                  <a:cubicBezTo>
                    <a:pt x="12486" y="7105"/>
                    <a:pt x="12491" y="7158"/>
                    <a:pt x="12429" y="7158"/>
                  </a:cubicBezTo>
                  <a:cubicBezTo>
                    <a:pt x="12419" y="7158"/>
                    <a:pt x="12406" y="7156"/>
                    <a:pt x="12391" y="7152"/>
                  </a:cubicBezTo>
                  <a:cubicBezTo>
                    <a:pt x="12331" y="7113"/>
                    <a:pt x="12454" y="7132"/>
                    <a:pt x="12417" y="7118"/>
                  </a:cubicBezTo>
                  <a:cubicBezTo>
                    <a:pt x="12411" y="7089"/>
                    <a:pt x="12393" y="7081"/>
                    <a:pt x="12368" y="7081"/>
                  </a:cubicBezTo>
                  <a:cubicBezTo>
                    <a:pt x="12337" y="7081"/>
                    <a:pt x="12295" y="7094"/>
                    <a:pt x="12254" y="7094"/>
                  </a:cubicBezTo>
                  <a:cubicBezTo>
                    <a:pt x="12234" y="7094"/>
                    <a:pt x="12214" y="7091"/>
                    <a:pt x="12197" y="7081"/>
                  </a:cubicBezTo>
                  <a:lnTo>
                    <a:pt x="12215" y="7076"/>
                  </a:lnTo>
                  <a:cubicBezTo>
                    <a:pt x="12204" y="7070"/>
                    <a:pt x="12191" y="7068"/>
                    <a:pt x="12178" y="7068"/>
                  </a:cubicBezTo>
                  <a:cubicBezTo>
                    <a:pt x="12125" y="7068"/>
                    <a:pt x="12057" y="7102"/>
                    <a:pt x="11983" y="7102"/>
                  </a:cubicBezTo>
                  <a:cubicBezTo>
                    <a:pt x="11979" y="7102"/>
                    <a:pt x="11975" y="7102"/>
                    <a:pt x="11972" y="7101"/>
                  </a:cubicBezTo>
                  <a:cubicBezTo>
                    <a:pt x="11972" y="7101"/>
                    <a:pt x="11976" y="7094"/>
                    <a:pt x="11972" y="7087"/>
                  </a:cubicBezTo>
                  <a:cubicBezTo>
                    <a:pt x="11904" y="7129"/>
                    <a:pt x="11777" y="7143"/>
                    <a:pt x="11682" y="7155"/>
                  </a:cubicBezTo>
                  <a:cubicBezTo>
                    <a:pt x="11712" y="7122"/>
                    <a:pt x="11726" y="7138"/>
                    <a:pt x="11707" y="7106"/>
                  </a:cubicBezTo>
                  <a:lnTo>
                    <a:pt x="11707" y="7106"/>
                  </a:lnTo>
                  <a:cubicBezTo>
                    <a:pt x="11663" y="7111"/>
                    <a:pt x="11719" y="7157"/>
                    <a:pt x="11636" y="7166"/>
                  </a:cubicBezTo>
                  <a:cubicBezTo>
                    <a:pt x="11608" y="7150"/>
                    <a:pt x="11547" y="7134"/>
                    <a:pt x="11538" y="7099"/>
                  </a:cubicBezTo>
                  <a:lnTo>
                    <a:pt x="11619" y="7097"/>
                  </a:lnTo>
                  <a:cubicBezTo>
                    <a:pt x="11606" y="7082"/>
                    <a:pt x="11589" y="7078"/>
                    <a:pt x="11573" y="7078"/>
                  </a:cubicBezTo>
                  <a:cubicBezTo>
                    <a:pt x="11542" y="7078"/>
                    <a:pt x="11509" y="7093"/>
                    <a:pt x="11483" y="7093"/>
                  </a:cubicBezTo>
                  <a:cubicBezTo>
                    <a:pt x="11479" y="7093"/>
                    <a:pt x="11476" y="7093"/>
                    <a:pt x="11473" y="7092"/>
                  </a:cubicBezTo>
                  <a:lnTo>
                    <a:pt x="11478" y="7071"/>
                  </a:lnTo>
                  <a:lnTo>
                    <a:pt x="11478" y="7071"/>
                  </a:lnTo>
                  <a:cubicBezTo>
                    <a:pt x="11360" y="7078"/>
                    <a:pt x="11355" y="7125"/>
                    <a:pt x="11232" y="7125"/>
                  </a:cubicBezTo>
                  <a:cubicBezTo>
                    <a:pt x="11229" y="7125"/>
                    <a:pt x="11226" y="7125"/>
                    <a:pt x="11223" y="7125"/>
                  </a:cubicBezTo>
                  <a:lnTo>
                    <a:pt x="11223" y="7125"/>
                  </a:lnTo>
                  <a:lnTo>
                    <a:pt x="11237" y="7138"/>
                  </a:lnTo>
                  <a:cubicBezTo>
                    <a:pt x="11218" y="7151"/>
                    <a:pt x="11205" y="7155"/>
                    <a:pt x="11195" y="7155"/>
                  </a:cubicBezTo>
                  <a:cubicBezTo>
                    <a:pt x="11174" y="7155"/>
                    <a:pt x="11164" y="7137"/>
                    <a:pt x="11141" y="7137"/>
                  </a:cubicBezTo>
                  <a:cubicBezTo>
                    <a:pt x="11133" y="7137"/>
                    <a:pt x="11122" y="7140"/>
                    <a:pt x="11107" y="7148"/>
                  </a:cubicBezTo>
                  <a:lnTo>
                    <a:pt x="11084" y="7099"/>
                  </a:lnTo>
                  <a:cubicBezTo>
                    <a:pt x="11003" y="7122"/>
                    <a:pt x="10919" y="7143"/>
                    <a:pt x="10833" y="7157"/>
                  </a:cubicBezTo>
                  <a:cubicBezTo>
                    <a:pt x="10882" y="7120"/>
                    <a:pt x="10982" y="7101"/>
                    <a:pt x="11042" y="7078"/>
                  </a:cubicBezTo>
                  <a:cubicBezTo>
                    <a:pt x="10996" y="7078"/>
                    <a:pt x="10882" y="7083"/>
                    <a:pt x="10859" y="7108"/>
                  </a:cubicBezTo>
                  <a:cubicBezTo>
                    <a:pt x="10873" y="7105"/>
                    <a:pt x="10891" y="7097"/>
                    <a:pt x="10906" y="7097"/>
                  </a:cubicBezTo>
                  <a:cubicBezTo>
                    <a:pt x="10911" y="7097"/>
                    <a:pt x="10915" y="7098"/>
                    <a:pt x="10919" y="7099"/>
                  </a:cubicBezTo>
                  <a:cubicBezTo>
                    <a:pt x="10858" y="7137"/>
                    <a:pt x="10787" y="7158"/>
                    <a:pt x="10716" y="7158"/>
                  </a:cubicBezTo>
                  <a:cubicBezTo>
                    <a:pt x="10709" y="7158"/>
                    <a:pt x="10702" y="7157"/>
                    <a:pt x="10694" y="7157"/>
                  </a:cubicBezTo>
                  <a:cubicBezTo>
                    <a:pt x="10711" y="7060"/>
                    <a:pt x="10451" y="7132"/>
                    <a:pt x="10381" y="7057"/>
                  </a:cubicBezTo>
                  <a:cubicBezTo>
                    <a:pt x="10337" y="7067"/>
                    <a:pt x="10293" y="7071"/>
                    <a:pt x="10248" y="7071"/>
                  </a:cubicBezTo>
                  <a:cubicBezTo>
                    <a:pt x="10134" y="7071"/>
                    <a:pt x="10017" y="7048"/>
                    <a:pt x="9885" y="7048"/>
                  </a:cubicBezTo>
                  <a:cubicBezTo>
                    <a:pt x="9877" y="7048"/>
                    <a:pt x="9868" y="7048"/>
                    <a:pt x="9860" y="7048"/>
                  </a:cubicBezTo>
                  <a:cubicBezTo>
                    <a:pt x="9929" y="7122"/>
                    <a:pt x="9804" y="7050"/>
                    <a:pt x="9816" y="7127"/>
                  </a:cubicBezTo>
                  <a:cubicBezTo>
                    <a:pt x="9796" y="7130"/>
                    <a:pt x="9782" y="7131"/>
                    <a:pt x="9772" y="7131"/>
                  </a:cubicBezTo>
                  <a:cubicBezTo>
                    <a:pt x="9759" y="7131"/>
                    <a:pt x="9753" y="7129"/>
                    <a:pt x="9751" y="7127"/>
                  </a:cubicBezTo>
                  <a:lnTo>
                    <a:pt x="9614" y="7081"/>
                  </a:lnTo>
                  <a:cubicBezTo>
                    <a:pt x="9582" y="7060"/>
                    <a:pt x="9658" y="7064"/>
                    <a:pt x="9653" y="7048"/>
                  </a:cubicBezTo>
                  <a:cubicBezTo>
                    <a:pt x="9556" y="7041"/>
                    <a:pt x="9612" y="7016"/>
                    <a:pt x="9547" y="6995"/>
                  </a:cubicBezTo>
                  <a:lnTo>
                    <a:pt x="9547" y="6995"/>
                  </a:lnTo>
                  <a:cubicBezTo>
                    <a:pt x="9557" y="7015"/>
                    <a:pt x="9533" y="7027"/>
                    <a:pt x="9497" y="7027"/>
                  </a:cubicBezTo>
                  <a:cubicBezTo>
                    <a:pt x="9485" y="7027"/>
                    <a:pt x="9471" y="7026"/>
                    <a:pt x="9456" y="7023"/>
                  </a:cubicBezTo>
                  <a:lnTo>
                    <a:pt x="9456" y="7023"/>
                  </a:lnTo>
                  <a:lnTo>
                    <a:pt x="9535" y="7060"/>
                  </a:lnTo>
                  <a:cubicBezTo>
                    <a:pt x="9513" y="7066"/>
                    <a:pt x="9495" y="7069"/>
                    <a:pt x="9479" y="7069"/>
                  </a:cubicBezTo>
                  <a:cubicBezTo>
                    <a:pt x="9416" y="7069"/>
                    <a:pt x="9399" y="7025"/>
                    <a:pt x="9335" y="7025"/>
                  </a:cubicBezTo>
                  <a:cubicBezTo>
                    <a:pt x="9319" y="7025"/>
                    <a:pt x="9301" y="7028"/>
                    <a:pt x="9278" y="7034"/>
                  </a:cubicBezTo>
                  <a:lnTo>
                    <a:pt x="9322" y="7011"/>
                  </a:lnTo>
                  <a:lnTo>
                    <a:pt x="9322" y="7011"/>
                  </a:lnTo>
                  <a:cubicBezTo>
                    <a:pt x="9252" y="7025"/>
                    <a:pt x="9060" y="7011"/>
                    <a:pt x="8990" y="7071"/>
                  </a:cubicBezTo>
                  <a:cubicBezTo>
                    <a:pt x="8979" y="7062"/>
                    <a:pt x="8963" y="7041"/>
                    <a:pt x="8993" y="7036"/>
                  </a:cubicBezTo>
                  <a:cubicBezTo>
                    <a:pt x="8985" y="7036"/>
                    <a:pt x="8977" y="7036"/>
                    <a:pt x="8970" y="7036"/>
                  </a:cubicBezTo>
                  <a:cubicBezTo>
                    <a:pt x="8840" y="7036"/>
                    <a:pt x="8690" y="7077"/>
                    <a:pt x="8571" y="7077"/>
                  </a:cubicBezTo>
                  <a:cubicBezTo>
                    <a:pt x="8539" y="7077"/>
                    <a:pt x="8509" y="7074"/>
                    <a:pt x="8483" y="7067"/>
                  </a:cubicBezTo>
                  <a:lnTo>
                    <a:pt x="8497" y="7046"/>
                  </a:lnTo>
                  <a:lnTo>
                    <a:pt x="8497" y="7046"/>
                  </a:lnTo>
                  <a:cubicBezTo>
                    <a:pt x="8472" y="7051"/>
                    <a:pt x="8452" y="7070"/>
                    <a:pt x="8426" y="7070"/>
                  </a:cubicBezTo>
                  <a:cubicBezTo>
                    <a:pt x="8419" y="7070"/>
                    <a:pt x="8411" y="7069"/>
                    <a:pt x="8402" y="7064"/>
                  </a:cubicBezTo>
                  <a:cubicBezTo>
                    <a:pt x="8404" y="7055"/>
                    <a:pt x="8415" y="7043"/>
                    <a:pt x="8399" y="7043"/>
                  </a:cubicBezTo>
                  <a:cubicBezTo>
                    <a:pt x="8386" y="7049"/>
                    <a:pt x="8338" y="7067"/>
                    <a:pt x="8299" y="7067"/>
                  </a:cubicBezTo>
                  <a:cubicBezTo>
                    <a:pt x="8290" y="7067"/>
                    <a:pt x="8282" y="7066"/>
                    <a:pt x="8274" y="7064"/>
                  </a:cubicBezTo>
                  <a:lnTo>
                    <a:pt x="8309" y="7043"/>
                  </a:lnTo>
                  <a:cubicBezTo>
                    <a:pt x="8287" y="7040"/>
                    <a:pt x="8266" y="7039"/>
                    <a:pt x="8247" y="7039"/>
                  </a:cubicBezTo>
                  <a:cubicBezTo>
                    <a:pt x="8120" y="7039"/>
                    <a:pt x="8038" y="7096"/>
                    <a:pt x="7917" y="7108"/>
                  </a:cubicBezTo>
                  <a:cubicBezTo>
                    <a:pt x="7917" y="7053"/>
                    <a:pt x="7787" y="7034"/>
                    <a:pt x="7722" y="7027"/>
                  </a:cubicBezTo>
                  <a:lnTo>
                    <a:pt x="7725" y="7018"/>
                  </a:lnTo>
                  <a:cubicBezTo>
                    <a:pt x="7713" y="7018"/>
                    <a:pt x="7702" y="7017"/>
                    <a:pt x="7690" y="7017"/>
                  </a:cubicBezTo>
                  <a:cubicBezTo>
                    <a:pt x="7516" y="7017"/>
                    <a:pt x="7387" y="7066"/>
                    <a:pt x="7219" y="7085"/>
                  </a:cubicBezTo>
                  <a:cubicBezTo>
                    <a:pt x="7108" y="7027"/>
                    <a:pt x="6844" y="7062"/>
                    <a:pt x="6665" y="7027"/>
                  </a:cubicBezTo>
                  <a:lnTo>
                    <a:pt x="6665" y="7027"/>
                  </a:lnTo>
                  <a:cubicBezTo>
                    <a:pt x="6693" y="7039"/>
                    <a:pt x="6661" y="7071"/>
                    <a:pt x="6630" y="7076"/>
                  </a:cubicBezTo>
                  <a:cubicBezTo>
                    <a:pt x="6626" y="7075"/>
                    <a:pt x="6621" y="7074"/>
                    <a:pt x="6616" y="7074"/>
                  </a:cubicBezTo>
                  <a:cubicBezTo>
                    <a:pt x="6590" y="7074"/>
                    <a:pt x="6558" y="7087"/>
                    <a:pt x="6539" y="7087"/>
                  </a:cubicBezTo>
                  <a:cubicBezTo>
                    <a:pt x="6526" y="7087"/>
                    <a:pt x="6519" y="7082"/>
                    <a:pt x="6521" y="7064"/>
                  </a:cubicBezTo>
                  <a:lnTo>
                    <a:pt x="6535" y="7064"/>
                  </a:lnTo>
                  <a:cubicBezTo>
                    <a:pt x="6515" y="7031"/>
                    <a:pt x="6468" y="7026"/>
                    <a:pt x="6420" y="7026"/>
                  </a:cubicBezTo>
                  <a:cubicBezTo>
                    <a:pt x="6405" y="7026"/>
                    <a:pt x="6391" y="7026"/>
                    <a:pt x="6377" y="7027"/>
                  </a:cubicBezTo>
                  <a:lnTo>
                    <a:pt x="6377" y="7027"/>
                  </a:lnTo>
                  <a:cubicBezTo>
                    <a:pt x="6435" y="6975"/>
                    <a:pt x="6489" y="6920"/>
                    <a:pt x="6540" y="6860"/>
                  </a:cubicBezTo>
                  <a:lnTo>
                    <a:pt x="6540" y="6860"/>
                  </a:lnTo>
                  <a:lnTo>
                    <a:pt x="6538" y="6900"/>
                  </a:lnTo>
                  <a:cubicBezTo>
                    <a:pt x="6596" y="6844"/>
                    <a:pt x="6538" y="6754"/>
                    <a:pt x="6589" y="6698"/>
                  </a:cubicBezTo>
                  <a:lnTo>
                    <a:pt x="6589" y="6698"/>
                  </a:lnTo>
                  <a:lnTo>
                    <a:pt x="6642" y="6719"/>
                  </a:lnTo>
                  <a:cubicBezTo>
                    <a:pt x="6744" y="6617"/>
                    <a:pt x="6879" y="6550"/>
                    <a:pt x="6943" y="6415"/>
                  </a:cubicBezTo>
                  <a:lnTo>
                    <a:pt x="6943" y="6415"/>
                  </a:lnTo>
                  <a:cubicBezTo>
                    <a:pt x="6953" y="6427"/>
                    <a:pt x="6950" y="6443"/>
                    <a:pt x="6939" y="6455"/>
                  </a:cubicBezTo>
                  <a:cubicBezTo>
                    <a:pt x="6986" y="6408"/>
                    <a:pt x="7138" y="6303"/>
                    <a:pt x="7087" y="6264"/>
                  </a:cubicBezTo>
                  <a:lnTo>
                    <a:pt x="7087" y="6264"/>
                  </a:lnTo>
                  <a:cubicBezTo>
                    <a:pt x="7089" y="6265"/>
                    <a:pt x="7091" y="6265"/>
                    <a:pt x="7092" y="6265"/>
                  </a:cubicBezTo>
                  <a:cubicBezTo>
                    <a:pt x="7130" y="6265"/>
                    <a:pt x="7191" y="6153"/>
                    <a:pt x="7226" y="6091"/>
                  </a:cubicBezTo>
                  <a:lnTo>
                    <a:pt x="7242" y="6123"/>
                  </a:lnTo>
                  <a:cubicBezTo>
                    <a:pt x="7256" y="6047"/>
                    <a:pt x="7249" y="6035"/>
                    <a:pt x="7305" y="5963"/>
                  </a:cubicBezTo>
                  <a:cubicBezTo>
                    <a:pt x="7309" y="5961"/>
                    <a:pt x="7313" y="5960"/>
                    <a:pt x="7316" y="5960"/>
                  </a:cubicBezTo>
                  <a:cubicBezTo>
                    <a:pt x="7326" y="5960"/>
                    <a:pt x="7331" y="5970"/>
                    <a:pt x="7319" y="5980"/>
                  </a:cubicBezTo>
                  <a:lnTo>
                    <a:pt x="7319" y="5980"/>
                  </a:lnTo>
                  <a:cubicBezTo>
                    <a:pt x="7371" y="5943"/>
                    <a:pt x="7331" y="5920"/>
                    <a:pt x="7402" y="5873"/>
                  </a:cubicBezTo>
                  <a:lnTo>
                    <a:pt x="7402" y="5873"/>
                  </a:lnTo>
                  <a:lnTo>
                    <a:pt x="7395" y="5910"/>
                  </a:lnTo>
                  <a:cubicBezTo>
                    <a:pt x="7449" y="5861"/>
                    <a:pt x="7437" y="5857"/>
                    <a:pt x="7446" y="5808"/>
                  </a:cubicBezTo>
                  <a:cubicBezTo>
                    <a:pt x="7467" y="5772"/>
                    <a:pt x="7532" y="5728"/>
                    <a:pt x="7567" y="5728"/>
                  </a:cubicBezTo>
                  <a:cubicBezTo>
                    <a:pt x="7573" y="5728"/>
                    <a:pt x="7577" y="5729"/>
                    <a:pt x="7581" y="5731"/>
                  </a:cubicBezTo>
                  <a:cubicBezTo>
                    <a:pt x="7576" y="5694"/>
                    <a:pt x="7593" y="5659"/>
                    <a:pt x="7623" y="5639"/>
                  </a:cubicBezTo>
                  <a:cubicBezTo>
                    <a:pt x="7634" y="5643"/>
                    <a:pt x="7630" y="5659"/>
                    <a:pt x="7625" y="5666"/>
                  </a:cubicBezTo>
                  <a:cubicBezTo>
                    <a:pt x="7729" y="5597"/>
                    <a:pt x="7727" y="5509"/>
                    <a:pt x="7810" y="5472"/>
                  </a:cubicBezTo>
                  <a:cubicBezTo>
                    <a:pt x="7816" y="5477"/>
                    <a:pt x="7822" y="5480"/>
                    <a:pt x="7829" y="5480"/>
                  </a:cubicBezTo>
                  <a:cubicBezTo>
                    <a:pt x="7831" y="5480"/>
                    <a:pt x="7834" y="5479"/>
                    <a:pt x="7836" y="5479"/>
                  </a:cubicBezTo>
                  <a:lnTo>
                    <a:pt x="7836" y="5479"/>
                  </a:lnTo>
                  <a:cubicBezTo>
                    <a:pt x="7797" y="5518"/>
                    <a:pt x="7755" y="5557"/>
                    <a:pt x="7711" y="5595"/>
                  </a:cubicBezTo>
                  <a:cubicBezTo>
                    <a:pt x="7715" y="5599"/>
                    <a:pt x="7722" y="5600"/>
                    <a:pt x="7728" y="5600"/>
                  </a:cubicBezTo>
                  <a:cubicBezTo>
                    <a:pt x="7739" y="5600"/>
                    <a:pt x="7751" y="5597"/>
                    <a:pt x="7762" y="5597"/>
                  </a:cubicBezTo>
                  <a:cubicBezTo>
                    <a:pt x="7777" y="5597"/>
                    <a:pt x="7788" y="5604"/>
                    <a:pt x="7783" y="5641"/>
                  </a:cubicBezTo>
                  <a:cubicBezTo>
                    <a:pt x="7810" y="5578"/>
                    <a:pt x="7848" y="5465"/>
                    <a:pt x="7915" y="5421"/>
                  </a:cubicBezTo>
                  <a:cubicBezTo>
                    <a:pt x="7917" y="5420"/>
                    <a:pt x="7919" y="5419"/>
                    <a:pt x="7922" y="5419"/>
                  </a:cubicBezTo>
                  <a:cubicBezTo>
                    <a:pt x="7924" y="5419"/>
                    <a:pt x="7926" y="5420"/>
                    <a:pt x="7929" y="5421"/>
                  </a:cubicBezTo>
                  <a:lnTo>
                    <a:pt x="7926" y="5428"/>
                  </a:lnTo>
                  <a:cubicBezTo>
                    <a:pt x="7940" y="5418"/>
                    <a:pt x="7950" y="5404"/>
                    <a:pt x="7956" y="5391"/>
                  </a:cubicBezTo>
                  <a:cubicBezTo>
                    <a:pt x="7975" y="5379"/>
                    <a:pt x="7994" y="5365"/>
                    <a:pt x="8007" y="5351"/>
                  </a:cubicBezTo>
                  <a:cubicBezTo>
                    <a:pt x="8010" y="5352"/>
                    <a:pt x="8012" y="5353"/>
                    <a:pt x="8014" y="5353"/>
                  </a:cubicBezTo>
                  <a:cubicBezTo>
                    <a:pt x="8041" y="5353"/>
                    <a:pt x="8084" y="5296"/>
                    <a:pt x="8112" y="5270"/>
                  </a:cubicBezTo>
                  <a:cubicBezTo>
                    <a:pt x="8089" y="5251"/>
                    <a:pt x="8112" y="5225"/>
                    <a:pt x="8090" y="5225"/>
                  </a:cubicBezTo>
                  <a:cubicBezTo>
                    <a:pt x="8085" y="5225"/>
                    <a:pt x="8079" y="5226"/>
                    <a:pt x="8070" y="5228"/>
                  </a:cubicBezTo>
                  <a:cubicBezTo>
                    <a:pt x="8076" y="5228"/>
                    <a:pt x="8070" y="5235"/>
                    <a:pt x="8057" y="5250"/>
                  </a:cubicBezTo>
                  <a:lnTo>
                    <a:pt x="8057" y="5250"/>
                  </a:lnTo>
                  <a:cubicBezTo>
                    <a:pt x="8057" y="5249"/>
                    <a:pt x="8058" y="5248"/>
                    <a:pt x="8058" y="5247"/>
                  </a:cubicBezTo>
                  <a:lnTo>
                    <a:pt x="8058" y="5247"/>
                  </a:lnTo>
                  <a:cubicBezTo>
                    <a:pt x="8054" y="5249"/>
                    <a:pt x="8047" y="5251"/>
                    <a:pt x="8042" y="5254"/>
                  </a:cubicBezTo>
                  <a:lnTo>
                    <a:pt x="8042" y="5268"/>
                  </a:lnTo>
                  <a:lnTo>
                    <a:pt x="8045" y="5265"/>
                  </a:lnTo>
                  <a:lnTo>
                    <a:pt x="8045" y="5265"/>
                  </a:lnTo>
                  <a:cubicBezTo>
                    <a:pt x="8043" y="5268"/>
                    <a:pt x="8041" y="5270"/>
                    <a:pt x="8040" y="5272"/>
                  </a:cubicBezTo>
                  <a:lnTo>
                    <a:pt x="8040" y="5268"/>
                  </a:lnTo>
                  <a:lnTo>
                    <a:pt x="7973" y="5340"/>
                  </a:lnTo>
                  <a:cubicBezTo>
                    <a:pt x="7977" y="5300"/>
                    <a:pt x="8003" y="5268"/>
                    <a:pt x="8040" y="5251"/>
                  </a:cubicBezTo>
                  <a:cubicBezTo>
                    <a:pt x="8038" y="5226"/>
                    <a:pt x="8038" y="5200"/>
                    <a:pt x="8038" y="5173"/>
                  </a:cubicBezTo>
                  <a:cubicBezTo>
                    <a:pt x="8105" y="5171"/>
                    <a:pt x="8185" y="5125"/>
                    <a:pt x="8224" y="5125"/>
                  </a:cubicBezTo>
                  <a:cubicBezTo>
                    <a:pt x="8228" y="5125"/>
                    <a:pt x="8232" y="5125"/>
                    <a:pt x="8235" y="5126"/>
                  </a:cubicBezTo>
                  <a:cubicBezTo>
                    <a:pt x="8307" y="5027"/>
                    <a:pt x="8425" y="4915"/>
                    <a:pt x="8432" y="4816"/>
                  </a:cubicBezTo>
                  <a:cubicBezTo>
                    <a:pt x="8441" y="4800"/>
                    <a:pt x="8452" y="4796"/>
                    <a:pt x="8463" y="4796"/>
                  </a:cubicBezTo>
                  <a:cubicBezTo>
                    <a:pt x="8472" y="4796"/>
                    <a:pt x="8482" y="4799"/>
                    <a:pt x="8490" y="4799"/>
                  </a:cubicBezTo>
                  <a:cubicBezTo>
                    <a:pt x="8480" y="4818"/>
                    <a:pt x="8462" y="4834"/>
                    <a:pt x="8462" y="4848"/>
                  </a:cubicBezTo>
                  <a:cubicBezTo>
                    <a:pt x="8499" y="4788"/>
                    <a:pt x="8601" y="4700"/>
                    <a:pt x="8578" y="4656"/>
                  </a:cubicBezTo>
                  <a:cubicBezTo>
                    <a:pt x="8592" y="4647"/>
                    <a:pt x="8601" y="4644"/>
                    <a:pt x="8606" y="4644"/>
                  </a:cubicBezTo>
                  <a:cubicBezTo>
                    <a:pt x="8621" y="4644"/>
                    <a:pt x="8611" y="4667"/>
                    <a:pt x="8617" y="4667"/>
                  </a:cubicBezTo>
                  <a:cubicBezTo>
                    <a:pt x="8621" y="4667"/>
                    <a:pt x="8630" y="4658"/>
                    <a:pt x="8654" y="4630"/>
                  </a:cubicBezTo>
                  <a:lnTo>
                    <a:pt x="8654" y="4651"/>
                  </a:lnTo>
                  <a:cubicBezTo>
                    <a:pt x="8866" y="4541"/>
                    <a:pt x="8839" y="4312"/>
                    <a:pt x="9067" y="4193"/>
                  </a:cubicBezTo>
                  <a:lnTo>
                    <a:pt x="9067" y="4193"/>
                  </a:lnTo>
                  <a:cubicBezTo>
                    <a:pt x="9065" y="4194"/>
                    <a:pt x="9063" y="4194"/>
                    <a:pt x="9062" y="4194"/>
                  </a:cubicBezTo>
                  <a:cubicBezTo>
                    <a:pt x="9059" y="4194"/>
                    <a:pt x="9057" y="4193"/>
                    <a:pt x="9055" y="4192"/>
                  </a:cubicBezTo>
                  <a:cubicBezTo>
                    <a:pt x="9292" y="4014"/>
                    <a:pt x="9456" y="3735"/>
                    <a:pt x="9707" y="3575"/>
                  </a:cubicBezTo>
                  <a:cubicBezTo>
                    <a:pt x="9776" y="3524"/>
                    <a:pt x="9760" y="3499"/>
                    <a:pt x="9781" y="3446"/>
                  </a:cubicBezTo>
                  <a:lnTo>
                    <a:pt x="9820" y="3459"/>
                  </a:lnTo>
                  <a:lnTo>
                    <a:pt x="9848" y="3369"/>
                  </a:lnTo>
                  <a:cubicBezTo>
                    <a:pt x="9913" y="3260"/>
                    <a:pt x="10064" y="3283"/>
                    <a:pt x="10131" y="3130"/>
                  </a:cubicBezTo>
                  <a:lnTo>
                    <a:pt x="10099" y="3128"/>
                  </a:lnTo>
                  <a:cubicBezTo>
                    <a:pt x="10137" y="3095"/>
                    <a:pt x="10196" y="3014"/>
                    <a:pt x="10219" y="3014"/>
                  </a:cubicBezTo>
                  <a:cubicBezTo>
                    <a:pt x="10222" y="3014"/>
                    <a:pt x="10224" y="3016"/>
                    <a:pt x="10226" y="3019"/>
                  </a:cubicBezTo>
                  <a:cubicBezTo>
                    <a:pt x="10228" y="3012"/>
                    <a:pt x="10221" y="2987"/>
                    <a:pt x="10247" y="2982"/>
                  </a:cubicBezTo>
                  <a:lnTo>
                    <a:pt x="10261" y="2994"/>
                  </a:lnTo>
                  <a:lnTo>
                    <a:pt x="10333" y="2873"/>
                  </a:lnTo>
                  <a:cubicBezTo>
                    <a:pt x="10351" y="2859"/>
                    <a:pt x="10364" y="2854"/>
                    <a:pt x="10373" y="2854"/>
                  </a:cubicBezTo>
                  <a:cubicBezTo>
                    <a:pt x="10394" y="2854"/>
                    <a:pt x="10400" y="2877"/>
                    <a:pt x="10421" y="2877"/>
                  </a:cubicBezTo>
                  <a:cubicBezTo>
                    <a:pt x="10435" y="2877"/>
                    <a:pt x="10455" y="2867"/>
                    <a:pt x="10490" y="2834"/>
                  </a:cubicBezTo>
                  <a:cubicBezTo>
                    <a:pt x="10524" y="2789"/>
                    <a:pt x="10562" y="2683"/>
                    <a:pt x="10541" y="2683"/>
                  </a:cubicBezTo>
                  <a:lnTo>
                    <a:pt x="10541" y="2683"/>
                  </a:lnTo>
                  <a:cubicBezTo>
                    <a:pt x="10540" y="2683"/>
                    <a:pt x="10540" y="2683"/>
                    <a:pt x="10539" y="2683"/>
                  </a:cubicBezTo>
                  <a:cubicBezTo>
                    <a:pt x="10527" y="2695"/>
                    <a:pt x="10503" y="2708"/>
                    <a:pt x="10487" y="2708"/>
                  </a:cubicBezTo>
                  <a:cubicBezTo>
                    <a:pt x="10482" y="2708"/>
                    <a:pt x="10477" y="2706"/>
                    <a:pt x="10474" y="2704"/>
                  </a:cubicBezTo>
                  <a:lnTo>
                    <a:pt x="10502" y="2660"/>
                  </a:lnTo>
                  <a:cubicBezTo>
                    <a:pt x="10477" y="2625"/>
                    <a:pt x="10463" y="2577"/>
                    <a:pt x="10411" y="2577"/>
                  </a:cubicBezTo>
                  <a:close/>
                  <a:moveTo>
                    <a:pt x="3466" y="7528"/>
                  </a:moveTo>
                  <a:lnTo>
                    <a:pt x="3434" y="7567"/>
                  </a:lnTo>
                  <a:cubicBezTo>
                    <a:pt x="3448" y="7556"/>
                    <a:pt x="3457" y="7544"/>
                    <a:pt x="3466" y="7530"/>
                  </a:cubicBezTo>
                  <a:lnTo>
                    <a:pt x="3466" y="7528"/>
                  </a:lnTo>
                  <a:close/>
                  <a:moveTo>
                    <a:pt x="3151" y="7859"/>
                  </a:moveTo>
                  <a:lnTo>
                    <a:pt x="3130" y="7890"/>
                  </a:lnTo>
                  <a:lnTo>
                    <a:pt x="3155" y="7864"/>
                  </a:lnTo>
                  <a:lnTo>
                    <a:pt x="3151" y="7859"/>
                  </a:lnTo>
                  <a:close/>
                  <a:moveTo>
                    <a:pt x="20069" y="8520"/>
                  </a:moveTo>
                  <a:lnTo>
                    <a:pt x="19937" y="8564"/>
                  </a:lnTo>
                  <a:lnTo>
                    <a:pt x="19981" y="8613"/>
                  </a:lnTo>
                  <a:lnTo>
                    <a:pt x="20069" y="8520"/>
                  </a:lnTo>
                  <a:close/>
                  <a:moveTo>
                    <a:pt x="19979" y="8884"/>
                  </a:moveTo>
                  <a:cubicBezTo>
                    <a:pt x="19965" y="8893"/>
                    <a:pt x="19972" y="8924"/>
                    <a:pt x="20021" y="8998"/>
                  </a:cubicBezTo>
                  <a:cubicBezTo>
                    <a:pt x="20002" y="8963"/>
                    <a:pt x="19986" y="8924"/>
                    <a:pt x="19979" y="8884"/>
                  </a:cubicBezTo>
                  <a:close/>
                  <a:moveTo>
                    <a:pt x="19508" y="9151"/>
                  </a:moveTo>
                  <a:cubicBezTo>
                    <a:pt x="19522" y="9172"/>
                    <a:pt x="19536" y="9188"/>
                    <a:pt x="19548" y="9202"/>
                  </a:cubicBezTo>
                  <a:lnTo>
                    <a:pt x="19508" y="9151"/>
                  </a:lnTo>
                  <a:close/>
                  <a:moveTo>
                    <a:pt x="19361" y="9354"/>
                  </a:moveTo>
                  <a:lnTo>
                    <a:pt x="19361" y="9354"/>
                  </a:lnTo>
                  <a:cubicBezTo>
                    <a:pt x="19360" y="9354"/>
                    <a:pt x="19380" y="9375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8" y="9395"/>
                    <a:pt x="19397" y="9394"/>
                  </a:cubicBezTo>
                  <a:lnTo>
                    <a:pt x="19397" y="9394"/>
                  </a:lnTo>
                  <a:cubicBezTo>
                    <a:pt x="19432" y="9438"/>
                    <a:pt x="19468" y="9504"/>
                    <a:pt x="19486" y="9504"/>
                  </a:cubicBezTo>
                  <a:cubicBezTo>
                    <a:pt x="19488" y="9504"/>
                    <a:pt x="19490" y="9503"/>
                    <a:pt x="19492" y="9501"/>
                  </a:cubicBezTo>
                  <a:cubicBezTo>
                    <a:pt x="19480" y="9482"/>
                    <a:pt x="19467" y="9466"/>
                    <a:pt x="19450" y="9452"/>
                  </a:cubicBezTo>
                  <a:cubicBezTo>
                    <a:pt x="19449" y="9447"/>
                    <a:pt x="19448" y="9443"/>
                    <a:pt x="19448" y="9440"/>
                  </a:cubicBezTo>
                  <a:lnTo>
                    <a:pt x="19448" y="9440"/>
                  </a:lnTo>
                  <a:cubicBezTo>
                    <a:pt x="19448" y="9440"/>
                    <a:pt x="19449" y="9441"/>
                    <a:pt x="19450" y="9441"/>
                  </a:cubicBezTo>
                  <a:cubicBezTo>
                    <a:pt x="19450" y="9441"/>
                    <a:pt x="19450" y="9441"/>
                    <a:pt x="19450" y="9440"/>
                  </a:cubicBezTo>
                  <a:lnTo>
                    <a:pt x="19448" y="9437"/>
                  </a:lnTo>
                  <a:lnTo>
                    <a:pt x="19448" y="9437"/>
                  </a:lnTo>
                  <a:cubicBezTo>
                    <a:pt x="19448" y="9438"/>
                    <a:pt x="19448" y="9439"/>
                    <a:pt x="19448" y="9440"/>
                  </a:cubicBezTo>
                  <a:lnTo>
                    <a:pt x="19448" y="9440"/>
                  </a:lnTo>
                  <a:cubicBezTo>
                    <a:pt x="19440" y="9437"/>
                    <a:pt x="19419" y="9416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9" y="9396"/>
                    <a:pt x="19399" y="9396"/>
                  </a:cubicBezTo>
                  <a:cubicBezTo>
                    <a:pt x="19399" y="9396"/>
                    <a:pt x="19399" y="9396"/>
                    <a:pt x="19399" y="9396"/>
                  </a:cubicBezTo>
                  <a:lnTo>
                    <a:pt x="19399" y="9396"/>
                  </a:lnTo>
                  <a:cubicBezTo>
                    <a:pt x="19399" y="9396"/>
                    <a:pt x="19399" y="9396"/>
                    <a:pt x="19399" y="9396"/>
                  </a:cubicBezTo>
                  <a:lnTo>
                    <a:pt x="19399" y="9396"/>
                  </a:lnTo>
                  <a:cubicBezTo>
                    <a:pt x="19395" y="9389"/>
                    <a:pt x="19388" y="9383"/>
                    <a:pt x="19383" y="9376"/>
                  </a:cubicBezTo>
                  <a:cubicBezTo>
                    <a:pt x="19368" y="9360"/>
                    <a:pt x="19361" y="9354"/>
                    <a:pt x="19361" y="9354"/>
                  </a:cubicBezTo>
                  <a:close/>
                  <a:moveTo>
                    <a:pt x="814" y="9540"/>
                  </a:moveTo>
                  <a:cubicBezTo>
                    <a:pt x="813" y="9543"/>
                    <a:pt x="812" y="9547"/>
                    <a:pt x="811" y="9550"/>
                  </a:cubicBezTo>
                  <a:lnTo>
                    <a:pt x="811" y="9550"/>
                  </a:lnTo>
                  <a:cubicBezTo>
                    <a:pt x="812" y="9546"/>
                    <a:pt x="813" y="9543"/>
                    <a:pt x="814" y="9540"/>
                  </a:cubicBezTo>
                  <a:close/>
                  <a:moveTo>
                    <a:pt x="20007" y="10020"/>
                  </a:moveTo>
                  <a:cubicBezTo>
                    <a:pt x="20007" y="10022"/>
                    <a:pt x="20007" y="10025"/>
                    <a:pt x="20007" y="10027"/>
                  </a:cubicBezTo>
                  <a:cubicBezTo>
                    <a:pt x="20010" y="10044"/>
                    <a:pt x="20012" y="10050"/>
                    <a:pt x="20012" y="10050"/>
                  </a:cubicBezTo>
                  <a:cubicBezTo>
                    <a:pt x="20012" y="10050"/>
                    <a:pt x="20009" y="10035"/>
                    <a:pt x="20007" y="10020"/>
                  </a:cubicBezTo>
                  <a:close/>
                  <a:moveTo>
                    <a:pt x="20686" y="10053"/>
                  </a:moveTo>
                  <a:cubicBezTo>
                    <a:pt x="20682" y="10068"/>
                    <a:pt x="20681" y="10075"/>
                    <a:pt x="20682" y="10075"/>
                  </a:cubicBezTo>
                  <a:cubicBezTo>
                    <a:pt x="20682" y="10075"/>
                    <a:pt x="20684" y="10069"/>
                    <a:pt x="20686" y="10062"/>
                  </a:cubicBezTo>
                  <a:lnTo>
                    <a:pt x="20686" y="10059"/>
                  </a:lnTo>
                  <a:lnTo>
                    <a:pt x="20686" y="10053"/>
                  </a:lnTo>
                  <a:close/>
                  <a:moveTo>
                    <a:pt x="20001" y="10117"/>
                  </a:moveTo>
                  <a:cubicBezTo>
                    <a:pt x="20004" y="10140"/>
                    <a:pt x="20008" y="10161"/>
                    <a:pt x="20014" y="10180"/>
                  </a:cubicBezTo>
                  <a:cubicBezTo>
                    <a:pt x="20009" y="10153"/>
                    <a:pt x="20004" y="10132"/>
                    <a:pt x="20001" y="10117"/>
                  </a:cubicBezTo>
                  <a:close/>
                  <a:moveTo>
                    <a:pt x="19742" y="10586"/>
                  </a:moveTo>
                  <a:lnTo>
                    <a:pt x="19742" y="10586"/>
                  </a:lnTo>
                  <a:cubicBezTo>
                    <a:pt x="19742" y="10586"/>
                    <a:pt x="19742" y="10587"/>
                    <a:pt x="19742" y="10587"/>
                  </a:cubicBezTo>
                  <a:lnTo>
                    <a:pt x="19742" y="10587"/>
                  </a:lnTo>
                  <a:cubicBezTo>
                    <a:pt x="19742" y="10587"/>
                    <a:pt x="19742" y="10586"/>
                    <a:pt x="19742" y="10586"/>
                  </a:cubicBezTo>
                  <a:close/>
                  <a:moveTo>
                    <a:pt x="2991" y="9482"/>
                  </a:moveTo>
                  <a:lnTo>
                    <a:pt x="2787" y="10113"/>
                  </a:lnTo>
                  <a:lnTo>
                    <a:pt x="2124" y="10113"/>
                  </a:lnTo>
                  <a:lnTo>
                    <a:pt x="2659" y="10500"/>
                  </a:lnTo>
                  <a:lnTo>
                    <a:pt x="2455" y="11130"/>
                  </a:lnTo>
                  <a:lnTo>
                    <a:pt x="2991" y="10741"/>
                  </a:lnTo>
                  <a:lnTo>
                    <a:pt x="3526" y="11130"/>
                  </a:lnTo>
                  <a:lnTo>
                    <a:pt x="3322" y="10500"/>
                  </a:lnTo>
                  <a:lnTo>
                    <a:pt x="3858" y="10113"/>
                  </a:lnTo>
                  <a:lnTo>
                    <a:pt x="3197" y="10113"/>
                  </a:lnTo>
                  <a:lnTo>
                    <a:pt x="2991" y="9482"/>
                  </a:lnTo>
                  <a:close/>
                  <a:moveTo>
                    <a:pt x="17658" y="9482"/>
                  </a:moveTo>
                  <a:lnTo>
                    <a:pt x="17454" y="10113"/>
                  </a:lnTo>
                  <a:lnTo>
                    <a:pt x="16794" y="10113"/>
                  </a:lnTo>
                  <a:lnTo>
                    <a:pt x="17329" y="10500"/>
                  </a:lnTo>
                  <a:lnTo>
                    <a:pt x="17125" y="11130"/>
                  </a:lnTo>
                  <a:lnTo>
                    <a:pt x="17661" y="10741"/>
                  </a:lnTo>
                  <a:lnTo>
                    <a:pt x="18194" y="11130"/>
                  </a:lnTo>
                  <a:lnTo>
                    <a:pt x="17990" y="10500"/>
                  </a:lnTo>
                  <a:lnTo>
                    <a:pt x="18525" y="10113"/>
                  </a:lnTo>
                  <a:lnTo>
                    <a:pt x="17865" y="10113"/>
                  </a:lnTo>
                  <a:lnTo>
                    <a:pt x="17658" y="9482"/>
                  </a:lnTo>
                  <a:close/>
                  <a:moveTo>
                    <a:pt x="18194" y="11130"/>
                  </a:moveTo>
                  <a:lnTo>
                    <a:pt x="18194" y="11130"/>
                  </a:lnTo>
                  <a:lnTo>
                    <a:pt x="18194" y="11130"/>
                  </a:lnTo>
                  <a:close/>
                  <a:moveTo>
                    <a:pt x="1208" y="11133"/>
                  </a:moveTo>
                  <a:lnTo>
                    <a:pt x="1208" y="11133"/>
                  </a:lnTo>
                  <a:cubicBezTo>
                    <a:pt x="1210" y="11138"/>
                    <a:pt x="1212" y="11143"/>
                    <a:pt x="1213" y="11148"/>
                  </a:cubicBezTo>
                  <a:lnTo>
                    <a:pt x="1213" y="11148"/>
                  </a:lnTo>
                  <a:cubicBezTo>
                    <a:pt x="1212" y="11143"/>
                    <a:pt x="1210" y="11138"/>
                    <a:pt x="1208" y="11133"/>
                  </a:cubicBezTo>
                  <a:close/>
                  <a:moveTo>
                    <a:pt x="1336" y="11390"/>
                  </a:moveTo>
                  <a:cubicBezTo>
                    <a:pt x="1335" y="11390"/>
                    <a:pt x="1336" y="11390"/>
                    <a:pt x="1336" y="11391"/>
                  </a:cubicBezTo>
                  <a:lnTo>
                    <a:pt x="1336" y="11391"/>
                  </a:lnTo>
                  <a:cubicBezTo>
                    <a:pt x="1336" y="11391"/>
                    <a:pt x="1336" y="11390"/>
                    <a:pt x="1336" y="11390"/>
                  </a:cubicBezTo>
                  <a:close/>
                  <a:moveTo>
                    <a:pt x="890" y="11496"/>
                  </a:moveTo>
                  <a:cubicBezTo>
                    <a:pt x="890" y="11497"/>
                    <a:pt x="890" y="11497"/>
                    <a:pt x="891" y="11497"/>
                  </a:cubicBezTo>
                  <a:cubicBezTo>
                    <a:pt x="890" y="11497"/>
                    <a:pt x="890" y="11497"/>
                    <a:pt x="890" y="11496"/>
                  </a:cubicBezTo>
                  <a:close/>
                  <a:moveTo>
                    <a:pt x="20955" y="11105"/>
                  </a:moveTo>
                  <a:lnTo>
                    <a:pt x="20955" y="11105"/>
                  </a:lnTo>
                  <a:cubicBezTo>
                    <a:pt x="20943" y="11128"/>
                    <a:pt x="20934" y="11151"/>
                    <a:pt x="20925" y="11177"/>
                  </a:cubicBezTo>
                  <a:cubicBezTo>
                    <a:pt x="20901" y="11290"/>
                    <a:pt x="20869" y="11402"/>
                    <a:pt x="20825" y="11508"/>
                  </a:cubicBezTo>
                  <a:cubicBezTo>
                    <a:pt x="20890" y="11395"/>
                    <a:pt x="20964" y="11256"/>
                    <a:pt x="20955" y="11105"/>
                  </a:cubicBezTo>
                  <a:close/>
                  <a:moveTo>
                    <a:pt x="731" y="11506"/>
                  </a:moveTo>
                  <a:lnTo>
                    <a:pt x="731" y="11508"/>
                  </a:lnTo>
                  <a:cubicBezTo>
                    <a:pt x="731" y="11508"/>
                    <a:pt x="731" y="11508"/>
                    <a:pt x="731" y="11508"/>
                  </a:cubicBezTo>
                  <a:lnTo>
                    <a:pt x="731" y="11508"/>
                  </a:lnTo>
                  <a:cubicBezTo>
                    <a:pt x="731" y="11508"/>
                    <a:pt x="731" y="11507"/>
                    <a:pt x="731" y="11506"/>
                  </a:cubicBezTo>
                  <a:close/>
                  <a:moveTo>
                    <a:pt x="731" y="11508"/>
                  </a:moveTo>
                  <a:lnTo>
                    <a:pt x="731" y="11508"/>
                  </a:lnTo>
                  <a:cubicBezTo>
                    <a:pt x="731" y="11515"/>
                    <a:pt x="733" y="11521"/>
                    <a:pt x="733" y="11527"/>
                  </a:cubicBezTo>
                  <a:cubicBezTo>
                    <a:pt x="760" y="11555"/>
                    <a:pt x="772" y="11566"/>
                    <a:pt x="774" y="11566"/>
                  </a:cubicBezTo>
                  <a:cubicBezTo>
                    <a:pt x="776" y="11566"/>
                    <a:pt x="757" y="11542"/>
                    <a:pt x="731" y="11508"/>
                  </a:cubicBezTo>
                  <a:close/>
                  <a:moveTo>
                    <a:pt x="19608" y="11532"/>
                  </a:moveTo>
                  <a:lnTo>
                    <a:pt x="19575" y="11571"/>
                  </a:lnTo>
                  <a:cubicBezTo>
                    <a:pt x="19587" y="11559"/>
                    <a:pt x="19599" y="11545"/>
                    <a:pt x="19608" y="11532"/>
                  </a:cubicBezTo>
                  <a:close/>
                  <a:moveTo>
                    <a:pt x="20825" y="11508"/>
                  </a:moveTo>
                  <a:lnTo>
                    <a:pt x="20825" y="11508"/>
                  </a:lnTo>
                  <a:cubicBezTo>
                    <a:pt x="20723" y="11661"/>
                    <a:pt x="20623" y="11763"/>
                    <a:pt x="20635" y="11824"/>
                  </a:cubicBezTo>
                  <a:cubicBezTo>
                    <a:pt x="20677" y="11770"/>
                    <a:pt x="20716" y="11715"/>
                    <a:pt x="20746" y="11657"/>
                  </a:cubicBezTo>
                  <a:cubicBezTo>
                    <a:pt x="20776" y="11606"/>
                    <a:pt x="20802" y="11555"/>
                    <a:pt x="20825" y="11508"/>
                  </a:cubicBezTo>
                  <a:close/>
                  <a:moveTo>
                    <a:pt x="20057" y="11828"/>
                  </a:moveTo>
                  <a:cubicBezTo>
                    <a:pt x="20051" y="11828"/>
                    <a:pt x="20028" y="11855"/>
                    <a:pt x="19974" y="11928"/>
                  </a:cubicBezTo>
                  <a:cubicBezTo>
                    <a:pt x="19976" y="11953"/>
                    <a:pt x="19898" y="12060"/>
                    <a:pt x="19915" y="12060"/>
                  </a:cubicBezTo>
                  <a:cubicBezTo>
                    <a:pt x="19922" y="12060"/>
                    <a:pt x="19943" y="12043"/>
                    <a:pt x="19988" y="12000"/>
                  </a:cubicBezTo>
                  <a:lnTo>
                    <a:pt x="19988" y="11997"/>
                  </a:lnTo>
                  <a:cubicBezTo>
                    <a:pt x="19995" y="11979"/>
                    <a:pt x="20004" y="11958"/>
                    <a:pt x="20016" y="11940"/>
                  </a:cubicBezTo>
                  <a:lnTo>
                    <a:pt x="20051" y="11858"/>
                  </a:lnTo>
                  <a:cubicBezTo>
                    <a:pt x="20057" y="11841"/>
                    <a:pt x="20061" y="11828"/>
                    <a:pt x="20057" y="11828"/>
                  </a:cubicBezTo>
                  <a:close/>
                  <a:moveTo>
                    <a:pt x="1236" y="12059"/>
                  </a:moveTo>
                  <a:cubicBezTo>
                    <a:pt x="1236" y="12059"/>
                    <a:pt x="1237" y="12060"/>
                    <a:pt x="1237" y="12061"/>
                  </a:cubicBezTo>
                  <a:lnTo>
                    <a:pt x="1237" y="12061"/>
                  </a:lnTo>
                  <a:lnTo>
                    <a:pt x="1236" y="12060"/>
                  </a:lnTo>
                  <a:lnTo>
                    <a:pt x="1236" y="12060"/>
                  </a:lnTo>
                  <a:cubicBezTo>
                    <a:pt x="1237" y="12061"/>
                    <a:pt x="1237" y="12061"/>
                    <a:pt x="1237" y="12061"/>
                  </a:cubicBezTo>
                  <a:cubicBezTo>
                    <a:pt x="1237" y="12061"/>
                    <a:pt x="1237" y="12061"/>
                    <a:pt x="1237" y="12061"/>
                  </a:cubicBezTo>
                  <a:lnTo>
                    <a:pt x="1237" y="12061"/>
                  </a:lnTo>
                  <a:lnTo>
                    <a:pt x="1238" y="12061"/>
                  </a:lnTo>
                  <a:lnTo>
                    <a:pt x="1238" y="12061"/>
                  </a:lnTo>
                  <a:cubicBezTo>
                    <a:pt x="1237" y="12060"/>
                    <a:pt x="1236" y="12059"/>
                    <a:pt x="1236" y="12059"/>
                  </a:cubicBezTo>
                  <a:close/>
                  <a:moveTo>
                    <a:pt x="20289" y="11869"/>
                  </a:moveTo>
                  <a:cubicBezTo>
                    <a:pt x="20272" y="11869"/>
                    <a:pt x="20232" y="11913"/>
                    <a:pt x="20192" y="11979"/>
                  </a:cubicBezTo>
                  <a:cubicBezTo>
                    <a:pt x="20171" y="12036"/>
                    <a:pt x="20121" y="12104"/>
                    <a:pt x="20144" y="12104"/>
                  </a:cubicBezTo>
                  <a:cubicBezTo>
                    <a:pt x="20146" y="12104"/>
                    <a:pt x="20149" y="12103"/>
                    <a:pt x="20153" y="12102"/>
                  </a:cubicBezTo>
                  <a:lnTo>
                    <a:pt x="20178" y="12067"/>
                  </a:lnTo>
                  <a:lnTo>
                    <a:pt x="20227" y="11991"/>
                  </a:lnTo>
                  <a:lnTo>
                    <a:pt x="20296" y="11879"/>
                  </a:lnTo>
                  <a:cubicBezTo>
                    <a:pt x="20296" y="11872"/>
                    <a:pt x="20293" y="11869"/>
                    <a:pt x="20289" y="11869"/>
                  </a:cubicBezTo>
                  <a:close/>
                  <a:moveTo>
                    <a:pt x="19004" y="12097"/>
                  </a:moveTo>
                  <a:cubicBezTo>
                    <a:pt x="19004" y="12097"/>
                    <a:pt x="19003" y="12097"/>
                    <a:pt x="19003" y="12097"/>
                  </a:cubicBezTo>
                  <a:cubicBezTo>
                    <a:pt x="18977" y="12123"/>
                    <a:pt x="18970" y="12137"/>
                    <a:pt x="18973" y="12141"/>
                  </a:cubicBezTo>
                  <a:cubicBezTo>
                    <a:pt x="18993" y="12117"/>
                    <a:pt x="19010" y="12097"/>
                    <a:pt x="19004" y="12097"/>
                  </a:cubicBezTo>
                  <a:close/>
                  <a:moveTo>
                    <a:pt x="18794" y="12095"/>
                  </a:moveTo>
                  <a:lnTo>
                    <a:pt x="18794" y="12095"/>
                  </a:lnTo>
                  <a:cubicBezTo>
                    <a:pt x="18750" y="12130"/>
                    <a:pt x="18713" y="12169"/>
                    <a:pt x="18678" y="12211"/>
                  </a:cubicBezTo>
                  <a:cubicBezTo>
                    <a:pt x="18720" y="12176"/>
                    <a:pt x="18757" y="12137"/>
                    <a:pt x="18794" y="12095"/>
                  </a:cubicBezTo>
                  <a:close/>
                  <a:moveTo>
                    <a:pt x="2097" y="12219"/>
                  </a:moveTo>
                  <a:cubicBezTo>
                    <a:pt x="2097" y="12219"/>
                    <a:pt x="2097" y="12220"/>
                    <a:pt x="2098" y="12220"/>
                  </a:cubicBezTo>
                  <a:lnTo>
                    <a:pt x="2098" y="12220"/>
                  </a:lnTo>
                  <a:cubicBezTo>
                    <a:pt x="2098" y="12220"/>
                    <a:pt x="2098" y="12220"/>
                    <a:pt x="2098" y="12220"/>
                  </a:cubicBezTo>
                  <a:cubicBezTo>
                    <a:pt x="2098" y="12220"/>
                    <a:pt x="2097" y="12219"/>
                    <a:pt x="2097" y="12219"/>
                  </a:cubicBezTo>
                  <a:close/>
                  <a:moveTo>
                    <a:pt x="2374" y="12218"/>
                  </a:moveTo>
                  <a:lnTo>
                    <a:pt x="2499" y="12345"/>
                  </a:lnTo>
                  <a:cubicBezTo>
                    <a:pt x="2500" y="12353"/>
                    <a:pt x="2497" y="12357"/>
                    <a:pt x="2491" y="12357"/>
                  </a:cubicBezTo>
                  <a:cubicBezTo>
                    <a:pt x="2483" y="12357"/>
                    <a:pt x="2469" y="12349"/>
                    <a:pt x="2453" y="12331"/>
                  </a:cubicBezTo>
                  <a:lnTo>
                    <a:pt x="2453" y="12331"/>
                  </a:lnTo>
                  <a:cubicBezTo>
                    <a:pt x="2454" y="12332"/>
                    <a:pt x="2456" y="12333"/>
                    <a:pt x="2456" y="12333"/>
                  </a:cubicBezTo>
                  <a:cubicBezTo>
                    <a:pt x="2465" y="12333"/>
                    <a:pt x="2409" y="12265"/>
                    <a:pt x="2374" y="12218"/>
                  </a:cubicBezTo>
                  <a:close/>
                  <a:moveTo>
                    <a:pt x="19548" y="12436"/>
                  </a:moveTo>
                  <a:lnTo>
                    <a:pt x="19483" y="12545"/>
                  </a:lnTo>
                  <a:cubicBezTo>
                    <a:pt x="19541" y="12503"/>
                    <a:pt x="19555" y="12510"/>
                    <a:pt x="19599" y="12496"/>
                  </a:cubicBezTo>
                  <a:lnTo>
                    <a:pt x="19548" y="12436"/>
                  </a:lnTo>
                  <a:close/>
                  <a:moveTo>
                    <a:pt x="1018" y="12514"/>
                  </a:moveTo>
                  <a:lnTo>
                    <a:pt x="1018" y="12514"/>
                  </a:lnTo>
                  <a:cubicBezTo>
                    <a:pt x="1087" y="12570"/>
                    <a:pt x="1100" y="12585"/>
                    <a:pt x="1090" y="12585"/>
                  </a:cubicBezTo>
                  <a:cubicBezTo>
                    <a:pt x="1084" y="12585"/>
                    <a:pt x="1068" y="12579"/>
                    <a:pt x="1053" y="12572"/>
                  </a:cubicBezTo>
                  <a:lnTo>
                    <a:pt x="1018" y="12514"/>
                  </a:lnTo>
                  <a:close/>
                  <a:moveTo>
                    <a:pt x="2752" y="12929"/>
                  </a:moveTo>
                  <a:lnTo>
                    <a:pt x="2836" y="13006"/>
                  </a:lnTo>
                  <a:lnTo>
                    <a:pt x="2845" y="13008"/>
                  </a:lnTo>
                  <a:cubicBezTo>
                    <a:pt x="2833" y="13008"/>
                    <a:pt x="2822" y="13006"/>
                    <a:pt x="2812" y="13004"/>
                  </a:cubicBezTo>
                  <a:cubicBezTo>
                    <a:pt x="2764" y="12960"/>
                    <a:pt x="2752" y="12941"/>
                    <a:pt x="2752" y="12929"/>
                  </a:cubicBezTo>
                  <a:close/>
                  <a:moveTo>
                    <a:pt x="2926" y="13036"/>
                  </a:moveTo>
                  <a:lnTo>
                    <a:pt x="2928" y="13036"/>
                  </a:lnTo>
                  <a:lnTo>
                    <a:pt x="2930" y="13039"/>
                  </a:lnTo>
                  <a:lnTo>
                    <a:pt x="2930" y="13039"/>
                  </a:lnTo>
                  <a:cubicBezTo>
                    <a:pt x="2930" y="13039"/>
                    <a:pt x="2929" y="13039"/>
                    <a:pt x="2928" y="13038"/>
                  </a:cubicBezTo>
                  <a:cubicBezTo>
                    <a:pt x="2928" y="13037"/>
                    <a:pt x="2927" y="13036"/>
                    <a:pt x="2926" y="13036"/>
                  </a:cubicBezTo>
                  <a:close/>
                  <a:moveTo>
                    <a:pt x="2993" y="13108"/>
                  </a:moveTo>
                  <a:lnTo>
                    <a:pt x="2993" y="13108"/>
                  </a:lnTo>
                  <a:cubicBezTo>
                    <a:pt x="2994" y="13109"/>
                    <a:pt x="2994" y="13109"/>
                    <a:pt x="2995" y="13110"/>
                  </a:cubicBezTo>
                  <a:lnTo>
                    <a:pt x="2995" y="13110"/>
                  </a:lnTo>
                  <a:cubicBezTo>
                    <a:pt x="2994" y="13110"/>
                    <a:pt x="2994" y="13109"/>
                    <a:pt x="2993" y="13108"/>
                  </a:cubicBezTo>
                  <a:close/>
                  <a:moveTo>
                    <a:pt x="18196" y="12980"/>
                  </a:moveTo>
                  <a:lnTo>
                    <a:pt x="18110" y="13078"/>
                  </a:lnTo>
                  <a:lnTo>
                    <a:pt x="18080" y="13113"/>
                  </a:lnTo>
                  <a:lnTo>
                    <a:pt x="18196" y="12980"/>
                  </a:lnTo>
                  <a:close/>
                  <a:moveTo>
                    <a:pt x="19474" y="13145"/>
                  </a:moveTo>
                  <a:cubicBezTo>
                    <a:pt x="19475" y="13145"/>
                    <a:pt x="19439" y="13173"/>
                    <a:pt x="19390" y="13212"/>
                  </a:cubicBezTo>
                  <a:cubicBezTo>
                    <a:pt x="19392" y="13210"/>
                    <a:pt x="19392" y="13208"/>
                    <a:pt x="19392" y="13205"/>
                  </a:cubicBezTo>
                  <a:cubicBezTo>
                    <a:pt x="19449" y="13162"/>
                    <a:pt x="19473" y="13145"/>
                    <a:pt x="19474" y="13145"/>
                  </a:cubicBezTo>
                  <a:close/>
                  <a:moveTo>
                    <a:pt x="7674" y="13393"/>
                  </a:moveTo>
                  <a:lnTo>
                    <a:pt x="7671" y="13395"/>
                  </a:lnTo>
                  <a:cubicBezTo>
                    <a:pt x="7678" y="13395"/>
                    <a:pt x="7685" y="13395"/>
                    <a:pt x="7692" y="13394"/>
                  </a:cubicBezTo>
                  <a:lnTo>
                    <a:pt x="7692" y="13394"/>
                  </a:lnTo>
                  <a:lnTo>
                    <a:pt x="7762" y="13400"/>
                  </a:lnTo>
                  <a:cubicBezTo>
                    <a:pt x="7740" y="13397"/>
                    <a:pt x="7718" y="13394"/>
                    <a:pt x="7696" y="13394"/>
                  </a:cubicBezTo>
                  <a:cubicBezTo>
                    <a:pt x="7694" y="13394"/>
                    <a:pt x="7693" y="13394"/>
                    <a:pt x="7692" y="13394"/>
                  </a:cubicBezTo>
                  <a:lnTo>
                    <a:pt x="7692" y="13394"/>
                  </a:lnTo>
                  <a:lnTo>
                    <a:pt x="7674" y="13393"/>
                  </a:lnTo>
                  <a:close/>
                  <a:moveTo>
                    <a:pt x="8441" y="13400"/>
                  </a:moveTo>
                  <a:cubicBezTo>
                    <a:pt x="8437" y="13401"/>
                    <a:pt x="8431" y="13403"/>
                    <a:pt x="8426" y="13404"/>
                  </a:cubicBezTo>
                  <a:lnTo>
                    <a:pt x="8426" y="13404"/>
                  </a:lnTo>
                  <a:cubicBezTo>
                    <a:pt x="8432" y="13403"/>
                    <a:pt x="8437" y="13402"/>
                    <a:pt x="8441" y="13400"/>
                  </a:cubicBezTo>
                  <a:close/>
                  <a:moveTo>
                    <a:pt x="8026" y="13393"/>
                  </a:moveTo>
                  <a:cubicBezTo>
                    <a:pt x="8040" y="13405"/>
                    <a:pt x="8056" y="13414"/>
                    <a:pt x="8075" y="13419"/>
                  </a:cubicBezTo>
                  <a:cubicBezTo>
                    <a:pt x="8079" y="13416"/>
                    <a:pt x="8082" y="13412"/>
                    <a:pt x="8086" y="13409"/>
                  </a:cubicBezTo>
                  <a:lnTo>
                    <a:pt x="8026" y="13393"/>
                  </a:lnTo>
                  <a:close/>
                  <a:moveTo>
                    <a:pt x="15021" y="13422"/>
                  </a:moveTo>
                  <a:cubicBezTo>
                    <a:pt x="15016" y="13422"/>
                    <a:pt x="15010" y="13424"/>
                    <a:pt x="15006" y="13428"/>
                  </a:cubicBezTo>
                  <a:lnTo>
                    <a:pt x="15027" y="13423"/>
                  </a:lnTo>
                  <a:cubicBezTo>
                    <a:pt x="15025" y="13423"/>
                    <a:pt x="15023" y="13422"/>
                    <a:pt x="15021" y="13422"/>
                  </a:cubicBezTo>
                  <a:close/>
                  <a:moveTo>
                    <a:pt x="6085" y="13431"/>
                  </a:moveTo>
                  <a:cubicBezTo>
                    <a:pt x="6082" y="13431"/>
                    <a:pt x="6071" y="13433"/>
                    <a:pt x="6060" y="13437"/>
                  </a:cubicBezTo>
                  <a:lnTo>
                    <a:pt x="6072" y="13437"/>
                  </a:lnTo>
                  <a:cubicBezTo>
                    <a:pt x="6085" y="13433"/>
                    <a:pt x="6088" y="13431"/>
                    <a:pt x="6085" y="13431"/>
                  </a:cubicBezTo>
                  <a:close/>
                  <a:moveTo>
                    <a:pt x="13933" y="13435"/>
                  </a:moveTo>
                  <a:cubicBezTo>
                    <a:pt x="13916" y="13451"/>
                    <a:pt x="13939" y="13453"/>
                    <a:pt x="13944" y="13460"/>
                  </a:cubicBezTo>
                  <a:lnTo>
                    <a:pt x="13944" y="13460"/>
                  </a:lnTo>
                  <a:lnTo>
                    <a:pt x="13933" y="13435"/>
                  </a:lnTo>
                  <a:close/>
                  <a:moveTo>
                    <a:pt x="6030" y="13460"/>
                  </a:moveTo>
                  <a:cubicBezTo>
                    <a:pt x="6030" y="13460"/>
                    <a:pt x="6030" y="13460"/>
                    <a:pt x="6030" y="13460"/>
                  </a:cubicBezTo>
                  <a:cubicBezTo>
                    <a:pt x="6030" y="13460"/>
                    <a:pt x="6030" y="13460"/>
                    <a:pt x="6030" y="13460"/>
                  </a:cubicBezTo>
                  <a:lnTo>
                    <a:pt x="6030" y="13460"/>
                  </a:lnTo>
                  <a:cubicBezTo>
                    <a:pt x="6030" y="13460"/>
                    <a:pt x="6030" y="13460"/>
                    <a:pt x="6030" y="13460"/>
                  </a:cubicBezTo>
                  <a:close/>
                  <a:moveTo>
                    <a:pt x="13944" y="13460"/>
                  </a:moveTo>
                  <a:lnTo>
                    <a:pt x="13945" y="13462"/>
                  </a:lnTo>
                  <a:lnTo>
                    <a:pt x="13945" y="13462"/>
                  </a:lnTo>
                  <a:cubicBezTo>
                    <a:pt x="13945" y="13461"/>
                    <a:pt x="13945" y="13461"/>
                    <a:pt x="13944" y="13460"/>
                  </a:cubicBezTo>
                  <a:close/>
                  <a:moveTo>
                    <a:pt x="6023" y="13444"/>
                  </a:moveTo>
                  <a:cubicBezTo>
                    <a:pt x="6007" y="13444"/>
                    <a:pt x="5995" y="13446"/>
                    <a:pt x="5998" y="13463"/>
                  </a:cubicBezTo>
                  <a:lnTo>
                    <a:pt x="6025" y="13456"/>
                  </a:lnTo>
                  <a:lnTo>
                    <a:pt x="6025" y="13456"/>
                  </a:lnTo>
                  <a:cubicBezTo>
                    <a:pt x="6027" y="13457"/>
                    <a:pt x="6029" y="13458"/>
                    <a:pt x="6030" y="13460"/>
                  </a:cubicBezTo>
                  <a:lnTo>
                    <a:pt x="6030" y="13460"/>
                  </a:lnTo>
                  <a:cubicBezTo>
                    <a:pt x="6031" y="13453"/>
                    <a:pt x="6047" y="13449"/>
                    <a:pt x="6060" y="13444"/>
                  </a:cubicBezTo>
                  <a:lnTo>
                    <a:pt x="6060" y="13444"/>
                  </a:lnTo>
                  <a:cubicBezTo>
                    <a:pt x="6057" y="13444"/>
                    <a:pt x="6054" y="13444"/>
                    <a:pt x="6051" y="13444"/>
                  </a:cubicBezTo>
                  <a:cubicBezTo>
                    <a:pt x="6042" y="13444"/>
                    <a:pt x="6032" y="13444"/>
                    <a:pt x="6023" y="13444"/>
                  </a:cubicBezTo>
                  <a:close/>
                  <a:moveTo>
                    <a:pt x="17498" y="13368"/>
                  </a:moveTo>
                  <a:lnTo>
                    <a:pt x="17410" y="13426"/>
                  </a:lnTo>
                  <a:lnTo>
                    <a:pt x="17396" y="13479"/>
                  </a:lnTo>
                  <a:lnTo>
                    <a:pt x="17498" y="13368"/>
                  </a:lnTo>
                  <a:close/>
                  <a:moveTo>
                    <a:pt x="6271" y="13627"/>
                  </a:moveTo>
                  <a:cubicBezTo>
                    <a:pt x="6277" y="13630"/>
                    <a:pt x="6282" y="13633"/>
                    <a:pt x="6281" y="13633"/>
                  </a:cubicBezTo>
                  <a:cubicBezTo>
                    <a:pt x="6280" y="13633"/>
                    <a:pt x="6277" y="13632"/>
                    <a:pt x="6271" y="13630"/>
                  </a:cubicBezTo>
                  <a:lnTo>
                    <a:pt x="6271" y="13627"/>
                  </a:lnTo>
                  <a:close/>
                  <a:moveTo>
                    <a:pt x="7745" y="13650"/>
                  </a:moveTo>
                  <a:cubicBezTo>
                    <a:pt x="7744" y="13651"/>
                    <a:pt x="7743" y="13652"/>
                    <a:pt x="7743" y="13653"/>
                  </a:cubicBezTo>
                  <a:cubicBezTo>
                    <a:pt x="7743" y="13653"/>
                    <a:pt x="7744" y="13652"/>
                    <a:pt x="7745" y="13650"/>
                  </a:cubicBezTo>
                  <a:close/>
                  <a:moveTo>
                    <a:pt x="6132" y="13653"/>
                  </a:moveTo>
                  <a:cubicBezTo>
                    <a:pt x="6130" y="13654"/>
                    <a:pt x="6127" y="13654"/>
                    <a:pt x="6125" y="13655"/>
                  </a:cubicBezTo>
                  <a:lnTo>
                    <a:pt x="6125" y="13655"/>
                  </a:lnTo>
                  <a:cubicBezTo>
                    <a:pt x="6127" y="13654"/>
                    <a:pt x="6129" y="13653"/>
                    <a:pt x="6132" y="13653"/>
                  </a:cubicBezTo>
                  <a:close/>
                  <a:moveTo>
                    <a:pt x="8191" y="13665"/>
                  </a:moveTo>
                  <a:lnTo>
                    <a:pt x="8179" y="13667"/>
                  </a:lnTo>
                  <a:lnTo>
                    <a:pt x="8207" y="13671"/>
                  </a:lnTo>
                  <a:cubicBezTo>
                    <a:pt x="8206" y="13670"/>
                    <a:pt x="8205" y="13669"/>
                    <a:pt x="8203" y="13668"/>
                  </a:cubicBezTo>
                  <a:lnTo>
                    <a:pt x="8203" y="13668"/>
                  </a:lnTo>
                  <a:cubicBezTo>
                    <a:pt x="8201" y="13669"/>
                    <a:pt x="8199" y="13669"/>
                    <a:pt x="8198" y="13669"/>
                  </a:cubicBezTo>
                  <a:cubicBezTo>
                    <a:pt x="8195" y="13668"/>
                    <a:pt x="8193" y="13666"/>
                    <a:pt x="8191" y="13665"/>
                  </a:cubicBezTo>
                  <a:close/>
                  <a:moveTo>
                    <a:pt x="7685" y="13672"/>
                  </a:moveTo>
                  <a:lnTo>
                    <a:pt x="7685" y="13672"/>
                  </a:lnTo>
                  <a:cubicBezTo>
                    <a:pt x="7684" y="13673"/>
                    <a:pt x="7684" y="13674"/>
                    <a:pt x="7683" y="13674"/>
                  </a:cubicBezTo>
                  <a:lnTo>
                    <a:pt x="7683" y="13674"/>
                  </a:lnTo>
                  <a:cubicBezTo>
                    <a:pt x="7684" y="13674"/>
                    <a:pt x="7686" y="13674"/>
                    <a:pt x="7688" y="13674"/>
                  </a:cubicBezTo>
                  <a:cubicBezTo>
                    <a:pt x="7687" y="13673"/>
                    <a:pt x="7686" y="13672"/>
                    <a:pt x="7685" y="13672"/>
                  </a:cubicBezTo>
                  <a:close/>
                  <a:moveTo>
                    <a:pt x="15266" y="13499"/>
                  </a:moveTo>
                  <a:lnTo>
                    <a:pt x="15147" y="13676"/>
                  </a:lnTo>
                  <a:lnTo>
                    <a:pt x="15396" y="13537"/>
                  </a:lnTo>
                  <a:lnTo>
                    <a:pt x="15266" y="13499"/>
                  </a:lnTo>
                  <a:close/>
                  <a:moveTo>
                    <a:pt x="6081" y="13671"/>
                  </a:moveTo>
                  <a:cubicBezTo>
                    <a:pt x="6090" y="13671"/>
                    <a:pt x="6097" y="13674"/>
                    <a:pt x="6107" y="13676"/>
                  </a:cubicBezTo>
                  <a:lnTo>
                    <a:pt x="6081" y="13671"/>
                  </a:lnTo>
                  <a:close/>
                  <a:moveTo>
                    <a:pt x="7648" y="13671"/>
                  </a:moveTo>
                  <a:lnTo>
                    <a:pt x="7648" y="13674"/>
                  </a:lnTo>
                  <a:cubicBezTo>
                    <a:pt x="7652" y="13675"/>
                    <a:pt x="7656" y="13676"/>
                    <a:pt x="7660" y="13676"/>
                  </a:cubicBezTo>
                  <a:cubicBezTo>
                    <a:pt x="7663" y="13676"/>
                    <a:pt x="7666" y="13676"/>
                    <a:pt x="7668" y="13675"/>
                  </a:cubicBezTo>
                  <a:lnTo>
                    <a:pt x="7668" y="13675"/>
                  </a:lnTo>
                  <a:cubicBezTo>
                    <a:pt x="7669" y="13675"/>
                    <a:pt x="7670" y="13675"/>
                    <a:pt x="7671" y="13675"/>
                  </a:cubicBezTo>
                  <a:cubicBezTo>
                    <a:pt x="7674" y="13675"/>
                    <a:pt x="7676" y="13675"/>
                    <a:pt x="7679" y="13675"/>
                  </a:cubicBezTo>
                  <a:lnTo>
                    <a:pt x="7679" y="13675"/>
                  </a:lnTo>
                  <a:cubicBezTo>
                    <a:pt x="7679" y="13675"/>
                    <a:pt x="7680" y="13675"/>
                    <a:pt x="7681" y="13676"/>
                  </a:cubicBezTo>
                  <a:cubicBezTo>
                    <a:pt x="7681" y="13675"/>
                    <a:pt x="7682" y="13675"/>
                    <a:pt x="7683" y="13674"/>
                  </a:cubicBezTo>
                  <a:lnTo>
                    <a:pt x="7683" y="13674"/>
                  </a:lnTo>
                  <a:cubicBezTo>
                    <a:pt x="7681" y="13674"/>
                    <a:pt x="7680" y="13675"/>
                    <a:pt x="7679" y="13675"/>
                  </a:cubicBezTo>
                  <a:lnTo>
                    <a:pt x="7679" y="13675"/>
                  </a:lnTo>
                  <a:cubicBezTo>
                    <a:pt x="7677" y="13674"/>
                    <a:pt x="7676" y="13673"/>
                    <a:pt x="7674" y="13673"/>
                  </a:cubicBezTo>
                  <a:lnTo>
                    <a:pt x="7674" y="13673"/>
                  </a:lnTo>
                  <a:cubicBezTo>
                    <a:pt x="7672" y="13674"/>
                    <a:pt x="7670" y="13674"/>
                    <a:pt x="7668" y="13675"/>
                  </a:cubicBezTo>
                  <a:lnTo>
                    <a:pt x="7668" y="13675"/>
                  </a:lnTo>
                  <a:cubicBezTo>
                    <a:pt x="7662" y="13675"/>
                    <a:pt x="7655" y="13674"/>
                    <a:pt x="7648" y="13671"/>
                  </a:cubicBezTo>
                  <a:close/>
                  <a:moveTo>
                    <a:pt x="9778" y="13663"/>
                  </a:moveTo>
                  <a:cubicBezTo>
                    <a:pt x="9775" y="13663"/>
                    <a:pt x="9772" y="13664"/>
                    <a:pt x="9769" y="13664"/>
                  </a:cubicBezTo>
                  <a:lnTo>
                    <a:pt x="9767" y="13664"/>
                  </a:lnTo>
                  <a:cubicBezTo>
                    <a:pt x="9782" y="13678"/>
                    <a:pt x="9803" y="13685"/>
                    <a:pt x="9823" y="13685"/>
                  </a:cubicBezTo>
                  <a:cubicBezTo>
                    <a:pt x="9837" y="13685"/>
                    <a:pt x="9850" y="13682"/>
                    <a:pt x="9862" y="13676"/>
                  </a:cubicBezTo>
                  <a:cubicBezTo>
                    <a:pt x="9830" y="13674"/>
                    <a:pt x="9798" y="13663"/>
                    <a:pt x="9778" y="13663"/>
                  </a:cubicBezTo>
                  <a:close/>
                  <a:moveTo>
                    <a:pt x="8096" y="13664"/>
                  </a:moveTo>
                  <a:cubicBezTo>
                    <a:pt x="8071" y="13670"/>
                    <a:pt x="8063" y="13706"/>
                    <a:pt x="8093" y="13706"/>
                  </a:cubicBezTo>
                  <a:cubicBezTo>
                    <a:pt x="8097" y="13706"/>
                    <a:pt x="8102" y="13705"/>
                    <a:pt x="8107" y="13704"/>
                  </a:cubicBezTo>
                  <a:lnTo>
                    <a:pt x="8096" y="13664"/>
                  </a:lnTo>
                  <a:close/>
                  <a:moveTo>
                    <a:pt x="14707" y="13690"/>
                  </a:moveTo>
                  <a:cubicBezTo>
                    <a:pt x="14715" y="13693"/>
                    <a:pt x="14723" y="13696"/>
                    <a:pt x="14731" y="13698"/>
                  </a:cubicBezTo>
                  <a:lnTo>
                    <a:pt x="14731" y="13698"/>
                  </a:lnTo>
                  <a:cubicBezTo>
                    <a:pt x="14729" y="13702"/>
                    <a:pt x="14727" y="13706"/>
                    <a:pt x="14726" y="13711"/>
                  </a:cubicBezTo>
                  <a:lnTo>
                    <a:pt x="14707" y="13690"/>
                  </a:lnTo>
                  <a:close/>
                  <a:moveTo>
                    <a:pt x="14672" y="13674"/>
                  </a:moveTo>
                  <a:cubicBezTo>
                    <a:pt x="14680" y="13678"/>
                    <a:pt x="14688" y="13682"/>
                    <a:pt x="14697" y="13686"/>
                  </a:cubicBezTo>
                  <a:lnTo>
                    <a:pt x="14697" y="13686"/>
                  </a:lnTo>
                  <a:cubicBezTo>
                    <a:pt x="14686" y="13695"/>
                    <a:pt x="14676" y="13704"/>
                    <a:pt x="14666" y="13713"/>
                  </a:cubicBezTo>
                  <a:lnTo>
                    <a:pt x="14666" y="13713"/>
                  </a:lnTo>
                  <a:lnTo>
                    <a:pt x="14672" y="13674"/>
                  </a:lnTo>
                  <a:close/>
                  <a:moveTo>
                    <a:pt x="14749" y="13727"/>
                  </a:moveTo>
                  <a:lnTo>
                    <a:pt x="14779" y="13729"/>
                  </a:lnTo>
                  <a:lnTo>
                    <a:pt x="14716" y="13741"/>
                  </a:lnTo>
                  <a:lnTo>
                    <a:pt x="14749" y="13727"/>
                  </a:lnTo>
                  <a:close/>
                  <a:moveTo>
                    <a:pt x="6210" y="13664"/>
                  </a:moveTo>
                  <a:cubicBezTo>
                    <a:pt x="6216" y="13666"/>
                    <a:pt x="6223" y="13669"/>
                    <a:pt x="6230" y="13671"/>
                  </a:cubicBezTo>
                  <a:lnTo>
                    <a:pt x="6230" y="13671"/>
                  </a:lnTo>
                  <a:cubicBezTo>
                    <a:pt x="6240" y="13681"/>
                    <a:pt x="6246" y="13685"/>
                    <a:pt x="6250" y="13685"/>
                  </a:cubicBezTo>
                  <a:cubicBezTo>
                    <a:pt x="6254" y="13685"/>
                    <a:pt x="6256" y="13682"/>
                    <a:pt x="6257" y="13678"/>
                  </a:cubicBezTo>
                  <a:lnTo>
                    <a:pt x="6257" y="13678"/>
                  </a:lnTo>
                  <a:cubicBezTo>
                    <a:pt x="6267" y="13680"/>
                    <a:pt x="6277" y="13681"/>
                    <a:pt x="6288" y="13681"/>
                  </a:cubicBezTo>
                  <a:cubicBezTo>
                    <a:pt x="6293" y="13681"/>
                    <a:pt x="6299" y="13681"/>
                    <a:pt x="6305" y="13680"/>
                  </a:cubicBezTo>
                  <a:lnTo>
                    <a:pt x="6305" y="13680"/>
                  </a:lnTo>
                  <a:cubicBezTo>
                    <a:pt x="6305" y="13680"/>
                    <a:pt x="6306" y="13680"/>
                    <a:pt x="6306" y="13681"/>
                  </a:cubicBezTo>
                  <a:cubicBezTo>
                    <a:pt x="6306" y="13680"/>
                    <a:pt x="6305" y="13680"/>
                    <a:pt x="6305" y="13680"/>
                  </a:cubicBezTo>
                  <a:lnTo>
                    <a:pt x="6305" y="13680"/>
                  </a:lnTo>
                  <a:cubicBezTo>
                    <a:pt x="6305" y="13680"/>
                    <a:pt x="6305" y="13680"/>
                    <a:pt x="6305" y="13680"/>
                  </a:cubicBezTo>
                  <a:lnTo>
                    <a:pt x="6305" y="13680"/>
                  </a:lnTo>
                  <a:cubicBezTo>
                    <a:pt x="6299" y="13676"/>
                    <a:pt x="6293" y="13671"/>
                    <a:pt x="6287" y="13666"/>
                  </a:cubicBezTo>
                  <a:lnTo>
                    <a:pt x="6287" y="13666"/>
                  </a:lnTo>
                  <a:cubicBezTo>
                    <a:pt x="6292" y="13669"/>
                    <a:pt x="6298" y="13673"/>
                    <a:pt x="6305" y="13680"/>
                  </a:cubicBezTo>
                  <a:lnTo>
                    <a:pt x="6305" y="13680"/>
                  </a:lnTo>
                  <a:cubicBezTo>
                    <a:pt x="6311" y="13679"/>
                    <a:pt x="6316" y="13678"/>
                    <a:pt x="6322" y="13676"/>
                  </a:cubicBezTo>
                  <a:cubicBezTo>
                    <a:pt x="6356" y="13692"/>
                    <a:pt x="6325" y="13717"/>
                    <a:pt x="6356" y="13726"/>
                  </a:cubicBezTo>
                  <a:lnTo>
                    <a:pt x="6356" y="13726"/>
                  </a:lnTo>
                  <a:cubicBezTo>
                    <a:pt x="6335" y="13729"/>
                    <a:pt x="6336" y="13762"/>
                    <a:pt x="6307" y="13762"/>
                  </a:cubicBezTo>
                  <a:cubicBezTo>
                    <a:pt x="6301" y="13762"/>
                    <a:pt x="6294" y="13760"/>
                    <a:pt x="6285" y="13757"/>
                  </a:cubicBezTo>
                  <a:cubicBezTo>
                    <a:pt x="6273" y="13725"/>
                    <a:pt x="6211" y="13696"/>
                    <a:pt x="6210" y="13664"/>
                  </a:cubicBezTo>
                  <a:close/>
                  <a:moveTo>
                    <a:pt x="6444" y="13783"/>
                  </a:moveTo>
                  <a:cubicBezTo>
                    <a:pt x="6445" y="13783"/>
                    <a:pt x="6446" y="13784"/>
                    <a:pt x="6447" y="13785"/>
                  </a:cubicBezTo>
                  <a:lnTo>
                    <a:pt x="6444" y="13783"/>
                  </a:lnTo>
                  <a:close/>
                  <a:moveTo>
                    <a:pt x="15036" y="13789"/>
                  </a:moveTo>
                  <a:lnTo>
                    <a:pt x="15034" y="13796"/>
                  </a:lnTo>
                  <a:lnTo>
                    <a:pt x="15032" y="13794"/>
                  </a:lnTo>
                  <a:lnTo>
                    <a:pt x="15029" y="13803"/>
                  </a:lnTo>
                  <a:lnTo>
                    <a:pt x="15041" y="13794"/>
                  </a:lnTo>
                  <a:lnTo>
                    <a:pt x="15036" y="13789"/>
                  </a:lnTo>
                  <a:close/>
                  <a:moveTo>
                    <a:pt x="18964" y="13651"/>
                  </a:moveTo>
                  <a:cubicBezTo>
                    <a:pt x="18954" y="13651"/>
                    <a:pt x="18925" y="13677"/>
                    <a:pt x="18866" y="13748"/>
                  </a:cubicBezTo>
                  <a:lnTo>
                    <a:pt x="18866" y="13745"/>
                  </a:lnTo>
                  <a:lnTo>
                    <a:pt x="18866" y="13745"/>
                  </a:lnTo>
                  <a:cubicBezTo>
                    <a:pt x="18808" y="13787"/>
                    <a:pt x="18880" y="13824"/>
                    <a:pt x="18836" y="13836"/>
                  </a:cubicBezTo>
                  <a:cubicBezTo>
                    <a:pt x="18835" y="13846"/>
                    <a:pt x="18837" y="13851"/>
                    <a:pt x="18842" y="13851"/>
                  </a:cubicBezTo>
                  <a:cubicBezTo>
                    <a:pt x="18870" y="13851"/>
                    <a:pt x="18991" y="13651"/>
                    <a:pt x="18964" y="13651"/>
                  </a:cubicBezTo>
                  <a:close/>
                  <a:moveTo>
                    <a:pt x="6232" y="13989"/>
                  </a:moveTo>
                  <a:cubicBezTo>
                    <a:pt x="6233" y="13990"/>
                    <a:pt x="6234" y="13991"/>
                    <a:pt x="6236" y="13992"/>
                  </a:cubicBezTo>
                  <a:lnTo>
                    <a:pt x="6236" y="13992"/>
                  </a:lnTo>
                  <a:cubicBezTo>
                    <a:pt x="6234" y="13991"/>
                    <a:pt x="6233" y="13990"/>
                    <a:pt x="6232" y="13989"/>
                  </a:cubicBezTo>
                  <a:close/>
                  <a:moveTo>
                    <a:pt x="18762" y="13903"/>
                  </a:moveTo>
                  <a:cubicBezTo>
                    <a:pt x="18722" y="13945"/>
                    <a:pt x="18685" y="13980"/>
                    <a:pt x="18646" y="14012"/>
                  </a:cubicBezTo>
                  <a:cubicBezTo>
                    <a:pt x="18657" y="14004"/>
                    <a:pt x="18665" y="13999"/>
                    <a:pt x="18667" y="13999"/>
                  </a:cubicBezTo>
                  <a:lnTo>
                    <a:pt x="18667" y="13999"/>
                  </a:lnTo>
                  <a:cubicBezTo>
                    <a:pt x="18668" y="13999"/>
                    <a:pt x="18668" y="14001"/>
                    <a:pt x="18667" y="14003"/>
                  </a:cubicBezTo>
                  <a:cubicBezTo>
                    <a:pt x="18688" y="13982"/>
                    <a:pt x="18715" y="13954"/>
                    <a:pt x="18762" y="13905"/>
                  </a:cubicBezTo>
                  <a:lnTo>
                    <a:pt x="18762" y="13903"/>
                  </a:lnTo>
                  <a:close/>
                  <a:moveTo>
                    <a:pt x="18669" y="14003"/>
                  </a:moveTo>
                  <a:cubicBezTo>
                    <a:pt x="18644" y="14030"/>
                    <a:pt x="18637" y="14039"/>
                    <a:pt x="18638" y="14039"/>
                  </a:cubicBezTo>
                  <a:cubicBezTo>
                    <a:pt x="18639" y="14039"/>
                    <a:pt x="18665" y="14013"/>
                    <a:pt x="18669" y="14003"/>
                  </a:cubicBezTo>
                  <a:close/>
                  <a:moveTo>
                    <a:pt x="18646" y="14012"/>
                  </a:moveTo>
                  <a:cubicBezTo>
                    <a:pt x="18632" y="14022"/>
                    <a:pt x="18607" y="14043"/>
                    <a:pt x="18566" y="14075"/>
                  </a:cubicBezTo>
                  <a:lnTo>
                    <a:pt x="18566" y="14075"/>
                  </a:lnTo>
                  <a:cubicBezTo>
                    <a:pt x="18592" y="14057"/>
                    <a:pt x="18618" y="14036"/>
                    <a:pt x="18646" y="14012"/>
                  </a:cubicBezTo>
                  <a:close/>
                  <a:moveTo>
                    <a:pt x="18566" y="14075"/>
                  </a:moveTo>
                  <a:cubicBezTo>
                    <a:pt x="18560" y="14080"/>
                    <a:pt x="18553" y="14084"/>
                    <a:pt x="18546" y="14089"/>
                  </a:cubicBezTo>
                  <a:lnTo>
                    <a:pt x="18546" y="14091"/>
                  </a:lnTo>
                  <a:cubicBezTo>
                    <a:pt x="18553" y="14085"/>
                    <a:pt x="18560" y="14080"/>
                    <a:pt x="18566" y="14075"/>
                  </a:cubicBezTo>
                  <a:close/>
                  <a:moveTo>
                    <a:pt x="6665" y="14084"/>
                  </a:moveTo>
                  <a:lnTo>
                    <a:pt x="6677" y="14100"/>
                  </a:lnTo>
                  <a:cubicBezTo>
                    <a:pt x="6675" y="14093"/>
                    <a:pt x="6670" y="14086"/>
                    <a:pt x="6665" y="14084"/>
                  </a:cubicBezTo>
                  <a:close/>
                  <a:moveTo>
                    <a:pt x="18349" y="13905"/>
                  </a:moveTo>
                  <a:lnTo>
                    <a:pt x="18168" y="14061"/>
                  </a:lnTo>
                  <a:cubicBezTo>
                    <a:pt x="18180" y="14065"/>
                    <a:pt x="18161" y="14091"/>
                    <a:pt x="18140" y="14119"/>
                  </a:cubicBezTo>
                  <a:cubicBezTo>
                    <a:pt x="18245" y="14019"/>
                    <a:pt x="18365" y="13915"/>
                    <a:pt x="18349" y="13905"/>
                  </a:cubicBezTo>
                  <a:close/>
                  <a:moveTo>
                    <a:pt x="18579" y="14093"/>
                  </a:moveTo>
                  <a:lnTo>
                    <a:pt x="18516" y="14149"/>
                  </a:lnTo>
                  <a:cubicBezTo>
                    <a:pt x="18515" y="14154"/>
                    <a:pt x="18516" y="14157"/>
                    <a:pt x="18519" y="14157"/>
                  </a:cubicBezTo>
                  <a:cubicBezTo>
                    <a:pt x="18525" y="14157"/>
                    <a:pt x="18542" y="14141"/>
                    <a:pt x="18579" y="14093"/>
                  </a:cubicBezTo>
                  <a:close/>
                  <a:moveTo>
                    <a:pt x="18189" y="14140"/>
                  </a:moveTo>
                  <a:cubicBezTo>
                    <a:pt x="18191" y="14150"/>
                    <a:pt x="18190" y="14162"/>
                    <a:pt x="18187" y="14173"/>
                  </a:cubicBezTo>
                  <a:lnTo>
                    <a:pt x="18187" y="14173"/>
                  </a:lnTo>
                  <a:cubicBezTo>
                    <a:pt x="18193" y="14160"/>
                    <a:pt x="18194" y="14148"/>
                    <a:pt x="18189" y="14140"/>
                  </a:cubicBezTo>
                  <a:close/>
                  <a:moveTo>
                    <a:pt x="18178" y="14186"/>
                  </a:moveTo>
                  <a:lnTo>
                    <a:pt x="18178" y="14186"/>
                  </a:lnTo>
                  <a:cubicBezTo>
                    <a:pt x="18177" y="14187"/>
                    <a:pt x="18177" y="14187"/>
                    <a:pt x="18176" y="14188"/>
                  </a:cubicBezTo>
                  <a:lnTo>
                    <a:pt x="18176" y="14188"/>
                  </a:lnTo>
                  <a:cubicBezTo>
                    <a:pt x="18177" y="14187"/>
                    <a:pt x="18177" y="14187"/>
                    <a:pt x="18178" y="14186"/>
                  </a:cubicBezTo>
                  <a:close/>
                  <a:moveTo>
                    <a:pt x="18187" y="14173"/>
                  </a:moveTo>
                  <a:lnTo>
                    <a:pt x="18187" y="14173"/>
                  </a:lnTo>
                  <a:cubicBezTo>
                    <a:pt x="18185" y="14177"/>
                    <a:pt x="18183" y="14181"/>
                    <a:pt x="18180" y="14186"/>
                  </a:cubicBezTo>
                  <a:lnTo>
                    <a:pt x="18180" y="14188"/>
                  </a:lnTo>
                  <a:cubicBezTo>
                    <a:pt x="18183" y="14184"/>
                    <a:pt x="18185" y="14178"/>
                    <a:pt x="18187" y="14173"/>
                  </a:cubicBezTo>
                  <a:close/>
                  <a:moveTo>
                    <a:pt x="18138" y="14119"/>
                  </a:moveTo>
                  <a:cubicBezTo>
                    <a:pt x="18092" y="14163"/>
                    <a:pt x="18050" y="14209"/>
                    <a:pt x="18013" y="14262"/>
                  </a:cubicBezTo>
                  <a:cubicBezTo>
                    <a:pt x="18041" y="14232"/>
                    <a:pt x="18101" y="14170"/>
                    <a:pt x="18140" y="14121"/>
                  </a:cubicBezTo>
                  <a:lnTo>
                    <a:pt x="18138" y="14119"/>
                  </a:lnTo>
                  <a:close/>
                  <a:moveTo>
                    <a:pt x="16892" y="14243"/>
                  </a:moveTo>
                  <a:cubicBezTo>
                    <a:pt x="16887" y="14243"/>
                    <a:pt x="16868" y="14255"/>
                    <a:pt x="16858" y="14255"/>
                  </a:cubicBezTo>
                  <a:cubicBezTo>
                    <a:pt x="16855" y="14255"/>
                    <a:pt x="16852" y="14254"/>
                    <a:pt x="16852" y="14251"/>
                  </a:cubicBezTo>
                  <a:lnTo>
                    <a:pt x="16849" y="14248"/>
                  </a:lnTo>
                  <a:lnTo>
                    <a:pt x="16863" y="14281"/>
                  </a:lnTo>
                  <a:cubicBezTo>
                    <a:pt x="16891" y="14251"/>
                    <a:pt x="16896" y="14243"/>
                    <a:pt x="16892" y="14243"/>
                  </a:cubicBezTo>
                  <a:close/>
                  <a:moveTo>
                    <a:pt x="6865" y="14348"/>
                  </a:moveTo>
                  <a:lnTo>
                    <a:pt x="6865" y="14350"/>
                  </a:lnTo>
                  <a:cubicBezTo>
                    <a:pt x="6865" y="14350"/>
                    <a:pt x="6865" y="14349"/>
                    <a:pt x="6865" y="14349"/>
                  </a:cubicBezTo>
                  <a:lnTo>
                    <a:pt x="6865" y="14349"/>
                  </a:lnTo>
                  <a:cubicBezTo>
                    <a:pt x="6873" y="14356"/>
                    <a:pt x="6879" y="14359"/>
                    <a:pt x="6882" y="14359"/>
                  </a:cubicBezTo>
                  <a:cubicBezTo>
                    <a:pt x="6884" y="14359"/>
                    <a:pt x="6885" y="14358"/>
                    <a:pt x="6885" y="14357"/>
                  </a:cubicBezTo>
                  <a:cubicBezTo>
                    <a:pt x="6877" y="14352"/>
                    <a:pt x="6870" y="14349"/>
                    <a:pt x="6867" y="14349"/>
                  </a:cubicBezTo>
                  <a:cubicBezTo>
                    <a:pt x="6866" y="14349"/>
                    <a:pt x="6866" y="14349"/>
                    <a:pt x="6865" y="14349"/>
                  </a:cubicBezTo>
                  <a:lnTo>
                    <a:pt x="6865" y="14349"/>
                  </a:lnTo>
                  <a:cubicBezTo>
                    <a:pt x="6865" y="14349"/>
                    <a:pt x="6865" y="14348"/>
                    <a:pt x="6865" y="14348"/>
                  </a:cubicBezTo>
                  <a:close/>
                  <a:moveTo>
                    <a:pt x="17883" y="14302"/>
                  </a:moveTo>
                  <a:lnTo>
                    <a:pt x="17705" y="14457"/>
                  </a:lnTo>
                  <a:lnTo>
                    <a:pt x="17763" y="14418"/>
                  </a:lnTo>
                  <a:lnTo>
                    <a:pt x="17883" y="14302"/>
                  </a:lnTo>
                  <a:close/>
                  <a:moveTo>
                    <a:pt x="6800" y="14499"/>
                  </a:moveTo>
                  <a:cubicBezTo>
                    <a:pt x="6811" y="14517"/>
                    <a:pt x="6828" y="14534"/>
                    <a:pt x="6846" y="14545"/>
                  </a:cubicBezTo>
                  <a:cubicBezTo>
                    <a:pt x="6834" y="14527"/>
                    <a:pt x="6818" y="14510"/>
                    <a:pt x="6800" y="14499"/>
                  </a:cubicBezTo>
                  <a:close/>
                  <a:moveTo>
                    <a:pt x="6846" y="14545"/>
                  </a:moveTo>
                  <a:lnTo>
                    <a:pt x="6846" y="14545"/>
                  </a:lnTo>
                  <a:cubicBezTo>
                    <a:pt x="6858" y="14560"/>
                    <a:pt x="6868" y="14572"/>
                    <a:pt x="6878" y="14572"/>
                  </a:cubicBezTo>
                  <a:cubicBezTo>
                    <a:pt x="6882" y="14572"/>
                    <a:pt x="6886" y="14570"/>
                    <a:pt x="6890" y="14566"/>
                  </a:cubicBezTo>
                  <a:cubicBezTo>
                    <a:pt x="6876" y="14561"/>
                    <a:pt x="6860" y="14554"/>
                    <a:pt x="6846" y="14545"/>
                  </a:cubicBezTo>
                  <a:close/>
                  <a:moveTo>
                    <a:pt x="7245" y="14654"/>
                  </a:moveTo>
                  <a:lnTo>
                    <a:pt x="7287" y="14687"/>
                  </a:lnTo>
                  <a:lnTo>
                    <a:pt x="7303" y="14696"/>
                  </a:lnTo>
                  <a:lnTo>
                    <a:pt x="7245" y="14654"/>
                  </a:lnTo>
                  <a:close/>
                  <a:moveTo>
                    <a:pt x="17593" y="14612"/>
                  </a:moveTo>
                  <a:lnTo>
                    <a:pt x="17489" y="14698"/>
                  </a:lnTo>
                  <a:lnTo>
                    <a:pt x="17570" y="14705"/>
                  </a:lnTo>
                  <a:lnTo>
                    <a:pt x="17593" y="14612"/>
                  </a:lnTo>
                  <a:close/>
                  <a:moveTo>
                    <a:pt x="18113" y="14575"/>
                  </a:moveTo>
                  <a:cubicBezTo>
                    <a:pt x="18069" y="14622"/>
                    <a:pt x="18018" y="14663"/>
                    <a:pt x="17962" y="14696"/>
                  </a:cubicBezTo>
                  <a:cubicBezTo>
                    <a:pt x="17974" y="14704"/>
                    <a:pt x="18008" y="14693"/>
                    <a:pt x="17988" y="14721"/>
                  </a:cubicBezTo>
                  <a:lnTo>
                    <a:pt x="17988" y="14721"/>
                  </a:lnTo>
                  <a:lnTo>
                    <a:pt x="18113" y="14575"/>
                  </a:lnTo>
                  <a:close/>
                  <a:moveTo>
                    <a:pt x="17988" y="14721"/>
                  </a:moveTo>
                  <a:lnTo>
                    <a:pt x="17974" y="14738"/>
                  </a:lnTo>
                  <a:cubicBezTo>
                    <a:pt x="17980" y="14731"/>
                    <a:pt x="17985" y="14725"/>
                    <a:pt x="17988" y="14721"/>
                  </a:cubicBezTo>
                  <a:close/>
                  <a:moveTo>
                    <a:pt x="13701" y="14784"/>
                  </a:moveTo>
                  <a:cubicBezTo>
                    <a:pt x="13698" y="14785"/>
                    <a:pt x="13696" y="14787"/>
                    <a:pt x="13694" y="14788"/>
                  </a:cubicBezTo>
                  <a:lnTo>
                    <a:pt x="13694" y="14788"/>
                  </a:lnTo>
                  <a:cubicBezTo>
                    <a:pt x="13696" y="14787"/>
                    <a:pt x="13699" y="14785"/>
                    <a:pt x="13701" y="14784"/>
                  </a:cubicBezTo>
                  <a:close/>
                  <a:moveTo>
                    <a:pt x="5105" y="14916"/>
                  </a:moveTo>
                  <a:cubicBezTo>
                    <a:pt x="5105" y="14918"/>
                    <a:pt x="5105" y="14920"/>
                    <a:pt x="5106" y="14922"/>
                  </a:cubicBezTo>
                  <a:lnTo>
                    <a:pt x="5106" y="14922"/>
                  </a:lnTo>
                  <a:cubicBezTo>
                    <a:pt x="5105" y="14920"/>
                    <a:pt x="5105" y="14918"/>
                    <a:pt x="5105" y="14916"/>
                  </a:cubicBezTo>
                  <a:close/>
                  <a:moveTo>
                    <a:pt x="17678" y="14730"/>
                  </a:moveTo>
                  <a:cubicBezTo>
                    <a:pt x="17629" y="14730"/>
                    <a:pt x="17554" y="14825"/>
                    <a:pt x="17466" y="14925"/>
                  </a:cubicBezTo>
                  <a:cubicBezTo>
                    <a:pt x="17471" y="14921"/>
                    <a:pt x="17477" y="14914"/>
                    <a:pt x="17484" y="14907"/>
                  </a:cubicBezTo>
                  <a:cubicBezTo>
                    <a:pt x="17489" y="14925"/>
                    <a:pt x="17496" y="14934"/>
                    <a:pt x="17507" y="14934"/>
                  </a:cubicBezTo>
                  <a:cubicBezTo>
                    <a:pt x="17545" y="14934"/>
                    <a:pt x="17619" y="14834"/>
                    <a:pt x="17693" y="14733"/>
                  </a:cubicBezTo>
                  <a:cubicBezTo>
                    <a:pt x="17688" y="14731"/>
                    <a:pt x="17683" y="14730"/>
                    <a:pt x="17678" y="14730"/>
                  </a:cubicBezTo>
                  <a:close/>
                  <a:moveTo>
                    <a:pt x="5082" y="14847"/>
                  </a:moveTo>
                  <a:lnTo>
                    <a:pt x="5082" y="14847"/>
                  </a:lnTo>
                  <a:cubicBezTo>
                    <a:pt x="5093" y="14867"/>
                    <a:pt x="5100" y="14891"/>
                    <a:pt x="5105" y="14914"/>
                  </a:cubicBezTo>
                  <a:cubicBezTo>
                    <a:pt x="5105" y="14910"/>
                    <a:pt x="5107" y="14909"/>
                    <a:pt x="5111" y="14909"/>
                  </a:cubicBezTo>
                  <a:cubicBezTo>
                    <a:pt x="5125" y="14909"/>
                    <a:pt x="5161" y="14935"/>
                    <a:pt x="5166" y="14935"/>
                  </a:cubicBezTo>
                  <a:cubicBezTo>
                    <a:pt x="5170" y="14935"/>
                    <a:pt x="5152" y="14916"/>
                    <a:pt x="5082" y="14847"/>
                  </a:cubicBezTo>
                  <a:close/>
                  <a:moveTo>
                    <a:pt x="17443" y="14951"/>
                  </a:moveTo>
                  <a:cubicBezTo>
                    <a:pt x="17410" y="14986"/>
                    <a:pt x="17380" y="15020"/>
                    <a:pt x="17345" y="15051"/>
                  </a:cubicBezTo>
                  <a:cubicBezTo>
                    <a:pt x="17347" y="15056"/>
                    <a:pt x="17350" y="15059"/>
                    <a:pt x="17353" y="15059"/>
                  </a:cubicBezTo>
                  <a:cubicBezTo>
                    <a:pt x="17368" y="15059"/>
                    <a:pt x="17401" y="15005"/>
                    <a:pt x="17443" y="14953"/>
                  </a:cubicBezTo>
                  <a:lnTo>
                    <a:pt x="17443" y="14951"/>
                  </a:lnTo>
                  <a:close/>
                  <a:moveTo>
                    <a:pt x="7307" y="15032"/>
                  </a:moveTo>
                  <a:lnTo>
                    <a:pt x="7321" y="15074"/>
                  </a:lnTo>
                  <a:lnTo>
                    <a:pt x="7356" y="15067"/>
                  </a:lnTo>
                  <a:lnTo>
                    <a:pt x="7307" y="15032"/>
                  </a:lnTo>
                  <a:close/>
                  <a:moveTo>
                    <a:pt x="16979" y="15143"/>
                  </a:moveTo>
                  <a:lnTo>
                    <a:pt x="16979" y="15146"/>
                  </a:lnTo>
                  <a:cubicBezTo>
                    <a:pt x="16979" y="15145"/>
                    <a:pt x="16980" y="15145"/>
                    <a:pt x="16980" y="15145"/>
                  </a:cubicBezTo>
                  <a:lnTo>
                    <a:pt x="16980" y="15145"/>
                  </a:lnTo>
                  <a:cubicBezTo>
                    <a:pt x="16980" y="15144"/>
                    <a:pt x="16979" y="15144"/>
                    <a:pt x="16979" y="15143"/>
                  </a:cubicBezTo>
                  <a:close/>
                  <a:moveTo>
                    <a:pt x="7743" y="15197"/>
                  </a:moveTo>
                  <a:cubicBezTo>
                    <a:pt x="7737" y="15197"/>
                    <a:pt x="7746" y="15218"/>
                    <a:pt x="7734" y="15224"/>
                  </a:cubicBezTo>
                  <a:lnTo>
                    <a:pt x="7734" y="15227"/>
                  </a:lnTo>
                  <a:lnTo>
                    <a:pt x="7759" y="15208"/>
                  </a:lnTo>
                  <a:cubicBezTo>
                    <a:pt x="7750" y="15200"/>
                    <a:pt x="7746" y="15197"/>
                    <a:pt x="7743" y="15197"/>
                  </a:cubicBezTo>
                  <a:close/>
                  <a:moveTo>
                    <a:pt x="3765" y="15313"/>
                  </a:moveTo>
                  <a:cubicBezTo>
                    <a:pt x="3766" y="15318"/>
                    <a:pt x="3769" y="15325"/>
                    <a:pt x="3772" y="15333"/>
                  </a:cubicBezTo>
                  <a:cubicBezTo>
                    <a:pt x="3770" y="15327"/>
                    <a:pt x="3768" y="15320"/>
                    <a:pt x="3765" y="15313"/>
                  </a:cubicBezTo>
                  <a:close/>
                  <a:moveTo>
                    <a:pt x="17431" y="15236"/>
                  </a:moveTo>
                  <a:lnTo>
                    <a:pt x="17343" y="15296"/>
                  </a:lnTo>
                  <a:lnTo>
                    <a:pt x="17366" y="15343"/>
                  </a:lnTo>
                  <a:lnTo>
                    <a:pt x="17431" y="15236"/>
                  </a:lnTo>
                  <a:close/>
                  <a:moveTo>
                    <a:pt x="13379" y="15368"/>
                  </a:moveTo>
                  <a:lnTo>
                    <a:pt x="13379" y="15368"/>
                  </a:lnTo>
                  <a:cubicBezTo>
                    <a:pt x="13365" y="15382"/>
                    <a:pt x="13346" y="15398"/>
                    <a:pt x="13328" y="15419"/>
                  </a:cubicBezTo>
                  <a:cubicBezTo>
                    <a:pt x="13314" y="15415"/>
                    <a:pt x="13312" y="15398"/>
                    <a:pt x="13323" y="15389"/>
                  </a:cubicBezTo>
                  <a:lnTo>
                    <a:pt x="13323" y="15389"/>
                  </a:lnTo>
                  <a:lnTo>
                    <a:pt x="13321" y="15391"/>
                  </a:lnTo>
                  <a:cubicBezTo>
                    <a:pt x="13321" y="15394"/>
                    <a:pt x="13322" y="15395"/>
                    <a:pt x="13325" y="15395"/>
                  </a:cubicBezTo>
                  <a:cubicBezTo>
                    <a:pt x="13334" y="15395"/>
                    <a:pt x="13359" y="15379"/>
                    <a:pt x="13379" y="15368"/>
                  </a:cubicBezTo>
                  <a:close/>
                  <a:moveTo>
                    <a:pt x="15723" y="15358"/>
                  </a:moveTo>
                  <a:cubicBezTo>
                    <a:pt x="15710" y="15358"/>
                    <a:pt x="15668" y="15404"/>
                    <a:pt x="15628" y="15440"/>
                  </a:cubicBezTo>
                  <a:lnTo>
                    <a:pt x="15727" y="15361"/>
                  </a:lnTo>
                  <a:cubicBezTo>
                    <a:pt x="15727" y="15359"/>
                    <a:pt x="15725" y="15358"/>
                    <a:pt x="15723" y="15358"/>
                  </a:cubicBezTo>
                  <a:close/>
                  <a:moveTo>
                    <a:pt x="12988" y="15423"/>
                  </a:moveTo>
                  <a:cubicBezTo>
                    <a:pt x="12990" y="15423"/>
                    <a:pt x="12992" y="15423"/>
                    <a:pt x="12994" y="15424"/>
                  </a:cubicBezTo>
                  <a:cubicBezTo>
                    <a:pt x="12985" y="15433"/>
                    <a:pt x="12975" y="15445"/>
                    <a:pt x="12964" y="15459"/>
                  </a:cubicBezTo>
                  <a:cubicBezTo>
                    <a:pt x="12964" y="15461"/>
                    <a:pt x="12964" y="15463"/>
                    <a:pt x="12964" y="15466"/>
                  </a:cubicBezTo>
                  <a:lnTo>
                    <a:pt x="12962" y="15468"/>
                  </a:lnTo>
                  <a:cubicBezTo>
                    <a:pt x="12959" y="15461"/>
                    <a:pt x="12959" y="15452"/>
                    <a:pt x="12959" y="15445"/>
                  </a:cubicBezTo>
                  <a:cubicBezTo>
                    <a:pt x="12970" y="15428"/>
                    <a:pt x="12980" y="15423"/>
                    <a:pt x="12988" y="15423"/>
                  </a:cubicBezTo>
                  <a:close/>
                  <a:moveTo>
                    <a:pt x="15588" y="15473"/>
                  </a:moveTo>
                  <a:lnTo>
                    <a:pt x="15581" y="15477"/>
                  </a:lnTo>
                  <a:lnTo>
                    <a:pt x="15583" y="15477"/>
                  </a:lnTo>
                  <a:cubicBezTo>
                    <a:pt x="15579" y="15479"/>
                    <a:pt x="15579" y="15479"/>
                    <a:pt x="15572" y="15482"/>
                  </a:cubicBezTo>
                  <a:cubicBezTo>
                    <a:pt x="15579" y="15479"/>
                    <a:pt x="15583" y="15475"/>
                    <a:pt x="15588" y="15473"/>
                  </a:cubicBezTo>
                  <a:close/>
                  <a:moveTo>
                    <a:pt x="5518" y="15599"/>
                  </a:moveTo>
                  <a:lnTo>
                    <a:pt x="5518" y="15599"/>
                  </a:lnTo>
                  <a:cubicBezTo>
                    <a:pt x="5525" y="15610"/>
                    <a:pt x="5536" y="15624"/>
                    <a:pt x="5550" y="15642"/>
                  </a:cubicBezTo>
                  <a:cubicBezTo>
                    <a:pt x="5539" y="15627"/>
                    <a:pt x="5529" y="15613"/>
                    <a:pt x="5518" y="15599"/>
                  </a:cubicBezTo>
                  <a:close/>
                  <a:moveTo>
                    <a:pt x="17155" y="14988"/>
                  </a:moveTo>
                  <a:lnTo>
                    <a:pt x="17000" y="15192"/>
                  </a:lnTo>
                  <a:cubicBezTo>
                    <a:pt x="16991" y="15186"/>
                    <a:pt x="17020" y="15134"/>
                    <a:pt x="17003" y="15134"/>
                  </a:cubicBezTo>
                  <a:cubicBezTo>
                    <a:pt x="16998" y="15134"/>
                    <a:pt x="16991" y="15137"/>
                    <a:pt x="16980" y="15145"/>
                  </a:cubicBezTo>
                  <a:lnTo>
                    <a:pt x="16980" y="15145"/>
                  </a:lnTo>
                  <a:cubicBezTo>
                    <a:pt x="16999" y="15197"/>
                    <a:pt x="16856" y="15402"/>
                    <a:pt x="16668" y="15514"/>
                  </a:cubicBezTo>
                  <a:cubicBezTo>
                    <a:pt x="16586" y="15630"/>
                    <a:pt x="16651" y="15678"/>
                    <a:pt x="16761" y="15678"/>
                  </a:cubicBezTo>
                  <a:cubicBezTo>
                    <a:pt x="16818" y="15678"/>
                    <a:pt x="16887" y="15665"/>
                    <a:pt x="16954" y="15642"/>
                  </a:cubicBezTo>
                  <a:cubicBezTo>
                    <a:pt x="16942" y="15621"/>
                    <a:pt x="16928" y="15607"/>
                    <a:pt x="17063" y="15433"/>
                  </a:cubicBezTo>
                  <a:lnTo>
                    <a:pt x="17063" y="15433"/>
                  </a:lnTo>
                  <a:cubicBezTo>
                    <a:pt x="17006" y="15460"/>
                    <a:pt x="16808" y="15620"/>
                    <a:pt x="16763" y="15620"/>
                  </a:cubicBezTo>
                  <a:cubicBezTo>
                    <a:pt x="16750" y="15620"/>
                    <a:pt x="16750" y="15605"/>
                    <a:pt x="16773" y="15568"/>
                  </a:cubicBezTo>
                  <a:cubicBezTo>
                    <a:pt x="16958" y="15345"/>
                    <a:pt x="16951" y="15412"/>
                    <a:pt x="17069" y="15333"/>
                  </a:cubicBezTo>
                  <a:lnTo>
                    <a:pt x="17069" y="15333"/>
                  </a:lnTo>
                  <a:cubicBezTo>
                    <a:pt x="17063" y="15335"/>
                    <a:pt x="17058" y="15336"/>
                    <a:pt x="17053" y="15336"/>
                  </a:cubicBezTo>
                  <a:cubicBezTo>
                    <a:pt x="16974" y="15336"/>
                    <a:pt x="17259" y="15008"/>
                    <a:pt x="17155" y="14988"/>
                  </a:cubicBezTo>
                  <a:close/>
                  <a:moveTo>
                    <a:pt x="17116" y="15498"/>
                  </a:moveTo>
                  <a:lnTo>
                    <a:pt x="17023" y="15626"/>
                  </a:lnTo>
                  <a:lnTo>
                    <a:pt x="17030" y="15700"/>
                  </a:lnTo>
                  <a:lnTo>
                    <a:pt x="17116" y="15498"/>
                  </a:lnTo>
                  <a:close/>
                  <a:moveTo>
                    <a:pt x="8179" y="15683"/>
                  </a:moveTo>
                  <a:lnTo>
                    <a:pt x="8179" y="15683"/>
                  </a:lnTo>
                  <a:cubicBezTo>
                    <a:pt x="8165" y="15693"/>
                    <a:pt x="8188" y="15711"/>
                    <a:pt x="8205" y="15730"/>
                  </a:cubicBezTo>
                  <a:cubicBezTo>
                    <a:pt x="8207" y="15732"/>
                    <a:pt x="8209" y="15734"/>
                    <a:pt x="8211" y="15737"/>
                  </a:cubicBezTo>
                  <a:lnTo>
                    <a:pt x="8211" y="15737"/>
                  </a:lnTo>
                  <a:lnTo>
                    <a:pt x="8207" y="15730"/>
                  </a:lnTo>
                  <a:lnTo>
                    <a:pt x="8179" y="15683"/>
                  </a:lnTo>
                  <a:close/>
                  <a:moveTo>
                    <a:pt x="8211" y="15737"/>
                  </a:moveTo>
                  <a:lnTo>
                    <a:pt x="8216" y="15748"/>
                  </a:lnTo>
                  <a:cubicBezTo>
                    <a:pt x="8215" y="15745"/>
                    <a:pt x="8213" y="15741"/>
                    <a:pt x="8211" y="15737"/>
                  </a:cubicBezTo>
                  <a:close/>
                  <a:moveTo>
                    <a:pt x="8216" y="15746"/>
                  </a:moveTo>
                  <a:lnTo>
                    <a:pt x="8218" y="15750"/>
                  </a:lnTo>
                  <a:lnTo>
                    <a:pt x="8218" y="15750"/>
                  </a:lnTo>
                  <a:cubicBezTo>
                    <a:pt x="8218" y="15748"/>
                    <a:pt x="8217" y="15747"/>
                    <a:pt x="8216" y="15746"/>
                  </a:cubicBezTo>
                  <a:close/>
                  <a:moveTo>
                    <a:pt x="8216" y="15751"/>
                  </a:moveTo>
                  <a:cubicBezTo>
                    <a:pt x="8218" y="15753"/>
                    <a:pt x="8216" y="15755"/>
                    <a:pt x="8218" y="15755"/>
                  </a:cubicBezTo>
                  <a:cubicBezTo>
                    <a:pt x="8218" y="15754"/>
                    <a:pt x="8218" y="15752"/>
                    <a:pt x="8218" y="15751"/>
                  </a:cubicBezTo>
                  <a:close/>
                  <a:moveTo>
                    <a:pt x="16466" y="15734"/>
                  </a:moveTo>
                  <a:cubicBezTo>
                    <a:pt x="16460" y="15734"/>
                    <a:pt x="16443" y="15745"/>
                    <a:pt x="16411" y="15772"/>
                  </a:cubicBezTo>
                  <a:lnTo>
                    <a:pt x="16411" y="15769"/>
                  </a:lnTo>
                  <a:cubicBezTo>
                    <a:pt x="16393" y="15797"/>
                    <a:pt x="16365" y="15818"/>
                    <a:pt x="16348" y="15843"/>
                  </a:cubicBezTo>
                  <a:lnTo>
                    <a:pt x="16374" y="15857"/>
                  </a:lnTo>
                  <a:cubicBezTo>
                    <a:pt x="16437" y="15793"/>
                    <a:pt x="16481" y="15734"/>
                    <a:pt x="16466" y="15734"/>
                  </a:cubicBezTo>
                  <a:close/>
                  <a:moveTo>
                    <a:pt x="8508" y="15959"/>
                  </a:moveTo>
                  <a:lnTo>
                    <a:pt x="8508" y="15959"/>
                  </a:lnTo>
                  <a:cubicBezTo>
                    <a:pt x="8506" y="15964"/>
                    <a:pt x="8504" y="15969"/>
                    <a:pt x="8504" y="15973"/>
                  </a:cubicBezTo>
                  <a:cubicBezTo>
                    <a:pt x="8506" y="15969"/>
                    <a:pt x="8508" y="15964"/>
                    <a:pt x="8508" y="15959"/>
                  </a:cubicBezTo>
                  <a:close/>
                  <a:moveTo>
                    <a:pt x="16972" y="15639"/>
                  </a:moveTo>
                  <a:lnTo>
                    <a:pt x="16954" y="15646"/>
                  </a:lnTo>
                  <a:cubicBezTo>
                    <a:pt x="16954" y="15648"/>
                    <a:pt x="16955" y="15651"/>
                    <a:pt x="16956" y="15654"/>
                  </a:cubicBezTo>
                  <a:lnTo>
                    <a:pt x="16956" y="15654"/>
                  </a:lnTo>
                  <a:lnTo>
                    <a:pt x="16641" y="15962"/>
                  </a:lnTo>
                  <a:lnTo>
                    <a:pt x="16657" y="15932"/>
                  </a:lnTo>
                  <a:lnTo>
                    <a:pt x="16599" y="15999"/>
                  </a:lnTo>
                  <a:cubicBezTo>
                    <a:pt x="16680" y="15934"/>
                    <a:pt x="16770" y="15876"/>
                    <a:pt x="16865" y="15827"/>
                  </a:cubicBezTo>
                  <a:cubicBezTo>
                    <a:pt x="16951" y="15708"/>
                    <a:pt x="16962" y="15672"/>
                    <a:pt x="16959" y="15653"/>
                  </a:cubicBezTo>
                  <a:lnTo>
                    <a:pt x="16959" y="15653"/>
                  </a:lnTo>
                  <a:lnTo>
                    <a:pt x="16972" y="15639"/>
                  </a:lnTo>
                  <a:close/>
                  <a:moveTo>
                    <a:pt x="8555" y="16135"/>
                  </a:moveTo>
                  <a:cubicBezTo>
                    <a:pt x="8558" y="16136"/>
                    <a:pt x="8560" y="16137"/>
                    <a:pt x="8562" y="16138"/>
                  </a:cubicBezTo>
                  <a:cubicBezTo>
                    <a:pt x="8559" y="16137"/>
                    <a:pt x="8557" y="16136"/>
                    <a:pt x="8555" y="16135"/>
                  </a:cubicBezTo>
                  <a:close/>
                  <a:moveTo>
                    <a:pt x="15005" y="16135"/>
                  </a:moveTo>
                  <a:cubicBezTo>
                    <a:pt x="15002" y="16135"/>
                    <a:pt x="14997" y="16136"/>
                    <a:pt x="14990" y="16138"/>
                  </a:cubicBezTo>
                  <a:cubicBezTo>
                    <a:pt x="14995" y="16138"/>
                    <a:pt x="15002" y="16138"/>
                    <a:pt x="15009" y="16136"/>
                  </a:cubicBezTo>
                  <a:cubicBezTo>
                    <a:pt x="15008" y="16135"/>
                    <a:pt x="15007" y="16135"/>
                    <a:pt x="15005" y="16135"/>
                  </a:cubicBezTo>
                  <a:close/>
                  <a:moveTo>
                    <a:pt x="16464" y="16221"/>
                  </a:moveTo>
                  <a:lnTo>
                    <a:pt x="16464" y="16221"/>
                  </a:lnTo>
                  <a:cubicBezTo>
                    <a:pt x="16420" y="16249"/>
                    <a:pt x="16374" y="16282"/>
                    <a:pt x="16325" y="16316"/>
                  </a:cubicBezTo>
                  <a:cubicBezTo>
                    <a:pt x="16374" y="16295"/>
                    <a:pt x="16462" y="16244"/>
                    <a:pt x="16464" y="16221"/>
                  </a:cubicBezTo>
                  <a:close/>
                  <a:moveTo>
                    <a:pt x="8828" y="16309"/>
                  </a:moveTo>
                  <a:lnTo>
                    <a:pt x="8837" y="16319"/>
                  </a:lnTo>
                  <a:cubicBezTo>
                    <a:pt x="8844" y="16319"/>
                    <a:pt x="8851" y="16319"/>
                    <a:pt x="8858" y="16316"/>
                  </a:cubicBezTo>
                  <a:lnTo>
                    <a:pt x="8828" y="16309"/>
                  </a:lnTo>
                  <a:close/>
                  <a:moveTo>
                    <a:pt x="16363" y="16251"/>
                  </a:moveTo>
                  <a:lnTo>
                    <a:pt x="16363" y="16251"/>
                  </a:lnTo>
                  <a:cubicBezTo>
                    <a:pt x="16370" y="16251"/>
                    <a:pt x="16332" y="16292"/>
                    <a:pt x="16316" y="16314"/>
                  </a:cubicBezTo>
                  <a:cubicBezTo>
                    <a:pt x="16316" y="16319"/>
                    <a:pt x="16316" y="16323"/>
                    <a:pt x="16316" y="16323"/>
                  </a:cubicBezTo>
                  <a:lnTo>
                    <a:pt x="16318" y="16323"/>
                  </a:lnTo>
                  <a:cubicBezTo>
                    <a:pt x="16309" y="16328"/>
                    <a:pt x="16302" y="16331"/>
                    <a:pt x="16300" y="16331"/>
                  </a:cubicBezTo>
                  <a:cubicBezTo>
                    <a:pt x="16299" y="16331"/>
                    <a:pt x="16301" y="16329"/>
                    <a:pt x="16309" y="16323"/>
                  </a:cubicBezTo>
                  <a:cubicBezTo>
                    <a:pt x="16311" y="16319"/>
                    <a:pt x="16314" y="16316"/>
                    <a:pt x="16316" y="16314"/>
                  </a:cubicBezTo>
                  <a:cubicBezTo>
                    <a:pt x="16314" y="16305"/>
                    <a:pt x="16314" y="16295"/>
                    <a:pt x="16316" y="16286"/>
                  </a:cubicBezTo>
                  <a:cubicBezTo>
                    <a:pt x="16347" y="16261"/>
                    <a:pt x="16360" y="16251"/>
                    <a:pt x="16363" y="16251"/>
                  </a:cubicBezTo>
                  <a:close/>
                  <a:moveTo>
                    <a:pt x="14673" y="16334"/>
                  </a:moveTo>
                  <a:cubicBezTo>
                    <a:pt x="14668" y="16341"/>
                    <a:pt x="14663" y="16347"/>
                    <a:pt x="14658" y="16353"/>
                  </a:cubicBezTo>
                  <a:cubicBezTo>
                    <a:pt x="14665" y="16346"/>
                    <a:pt x="14669" y="16340"/>
                    <a:pt x="14673" y="16334"/>
                  </a:cubicBezTo>
                  <a:close/>
                  <a:moveTo>
                    <a:pt x="8963" y="16453"/>
                  </a:moveTo>
                  <a:lnTo>
                    <a:pt x="8957" y="16455"/>
                  </a:lnTo>
                  <a:lnTo>
                    <a:pt x="8957" y="16455"/>
                  </a:lnTo>
                  <a:cubicBezTo>
                    <a:pt x="8959" y="16455"/>
                    <a:pt x="8961" y="16454"/>
                    <a:pt x="8963" y="16453"/>
                  </a:cubicBezTo>
                  <a:close/>
                  <a:moveTo>
                    <a:pt x="16599" y="16003"/>
                  </a:moveTo>
                  <a:lnTo>
                    <a:pt x="16599" y="16003"/>
                  </a:lnTo>
                  <a:cubicBezTo>
                    <a:pt x="16499" y="16091"/>
                    <a:pt x="16402" y="16187"/>
                    <a:pt x="16314" y="16286"/>
                  </a:cubicBezTo>
                  <a:cubicBezTo>
                    <a:pt x="16322" y="16209"/>
                    <a:pt x="16427" y="16070"/>
                    <a:pt x="16364" y="16070"/>
                  </a:cubicBezTo>
                  <a:cubicBezTo>
                    <a:pt x="16355" y="16070"/>
                    <a:pt x="16342" y="16073"/>
                    <a:pt x="16325" y="16080"/>
                  </a:cubicBezTo>
                  <a:cubicBezTo>
                    <a:pt x="16142" y="16270"/>
                    <a:pt x="16228" y="16242"/>
                    <a:pt x="16133" y="16370"/>
                  </a:cubicBezTo>
                  <a:cubicBezTo>
                    <a:pt x="16217" y="16280"/>
                    <a:pt x="16247" y="16252"/>
                    <a:pt x="16253" y="16252"/>
                  </a:cubicBezTo>
                  <a:lnTo>
                    <a:pt x="16253" y="16252"/>
                  </a:lnTo>
                  <a:cubicBezTo>
                    <a:pt x="16263" y="16252"/>
                    <a:pt x="16200" y="16338"/>
                    <a:pt x="16224" y="16338"/>
                  </a:cubicBezTo>
                  <a:cubicBezTo>
                    <a:pt x="16234" y="16338"/>
                    <a:pt x="16258" y="16324"/>
                    <a:pt x="16307" y="16284"/>
                  </a:cubicBezTo>
                  <a:lnTo>
                    <a:pt x="16307" y="16284"/>
                  </a:lnTo>
                  <a:cubicBezTo>
                    <a:pt x="16253" y="16349"/>
                    <a:pt x="16202" y="16404"/>
                    <a:pt x="16154" y="16455"/>
                  </a:cubicBezTo>
                  <a:cubicBezTo>
                    <a:pt x="16212" y="16407"/>
                    <a:pt x="16270" y="16360"/>
                    <a:pt x="16328" y="16319"/>
                  </a:cubicBezTo>
                  <a:lnTo>
                    <a:pt x="16328" y="16319"/>
                  </a:lnTo>
                  <a:lnTo>
                    <a:pt x="16318" y="16323"/>
                  </a:lnTo>
                  <a:lnTo>
                    <a:pt x="16318" y="16323"/>
                  </a:lnTo>
                  <a:lnTo>
                    <a:pt x="16599" y="16003"/>
                  </a:lnTo>
                  <a:close/>
                  <a:moveTo>
                    <a:pt x="8776" y="16486"/>
                  </a:moveTo>
                  <a:cubicBezTo>
                    <a:pt x="8776" y="16490"/>
                    <a:pt x="8778" y="16493"/>
                    <a:pt x="8779" y="16497"/>
                  </a:cubicBezTo>
                  <a:cubicBezTo>
                    <a:pt x="8779" y="16493"/>
                    <a:pt x="8778" y="16490"/>
                    <a:pt x="8776" y="16486"/>
                  </a:cubicBezTo>
                  <a:close/>
                  <a:moveTo>
                    <a:pt x="12299" y="16488"/>
                  </a:moveTo>
                  <a:lnTo>
                    <a:pt x="12299" y="16488"/>
                  </a:lnTo>
                  <a:cubicBezTo>
                    <a:pt x="12314" y="16497"/>
                    <a:pt x="12297" y="16526"/>
                    <a:pt x="12303" y="16526"/>
                  </a:cubicBezTo>
                  <a:cubicBezTo>
                    <a:pt x="12305" y="16526"/>
                    <a:pt x="12314" y="16518"/>
                    <a:pt x="12338" y="16493"/>
                  </a:cubicBezTo>
                  <a:cubicBezTo>
                    <a:pt x="12324" y="16493"/>
                    <a:pt x="12310" y="16493"/>
                    <a:pt x="12299" y="16488"/>
                  </a:cubicBezTo>
                  <a:close/>
                  <a:moveTo>
                    <a:pt x="11944" y="16575"/>
                  </a:moveTo>
                  <a:cubicBezTo>
                    <a:pt x="11938" y="16577"/>
                    <a:pt x="11932" y="16580"/>
                    <a:pt x="11923" y="16585"/>
                  </a:cubicBezTo>
                  <a:cubicBezTo>
                    <a:pt x="11930" y="16582"/>
                    <a:pt x="11937" y="16579"/>
                    <a:pt x="11944" y="16575"/>
                  </a:cubicBezTo>
                  <a:close/>
                  <a:moveTo>
                    <a:pt x="16253" y="16469"/>
                  </a:moveTo>
                  <a:cubicBezTo>
                    <a:pt x="16219" y="16518"/>
                    <a:pt x="16186" y="16571"/>
                    <a:pt x="16151" y="16629"/>
                  </a:cubicBezTo>
                  <a:cubicBezTo>
                    <a:pt x="16191" y="16578"/>
                    <a:pt x="16223" y="16525"/>
                    <a:pt x="16253" y="16469"/>
                  </a:cubicBezTo>
                  <a:close/>
                  <a:moveTo>
                    <a:pt x="5882" y="16620"/>
                  </a:moveTo>
                  <a:cubicBezTo>
                    <a:pt x="5885" y="16625"/>
                    <a:pt x="5890" y="16631"/>
                    <a:pt x="5896" y="16638"/>
                  </a:cubicBezTo>
                  <a:lnTo>
                    <a:pt x="5896" y="16638"/>
                  </a:lnTo>
                  <a:lnTo>
                    <a:pt x="5882" y="16620"/>
                  </a:lnTo>
                  <a:close/>
                  <a:moveTo>
                    <a:pt x="9284" y="16763"/>
                  </a:moveTo>
                  <a:cubicBezTo>
                    <a:pt x="9271" y="16763"/>
                    <a:pt x="9249" y="16777"/>
                    <a:pt x="9238" y="16782"/>
                  </a:cubicBezTo>
                  <a:cubicBezTo>
                    <a:pt x="9243" y="16781"/>
                    <a:pt x="9248" y="16780"/>
                    <a:pt x="9253" y="16780"/>
                  </a:cubicBezTo>
                  <a:cubicBezTo>
                    <a:pt x="9262" y="16780"/>
                    <a:pt x="9270" y="16782"/>
                    <a:pt x="9278" y="16787"/>
                  </a:cubicBezTo>
                  <a:cubicBezTo>
                    <a:pt x="9285" y="16782"/>
                    <a:pt x="9289" y="16773"/>
                    <a:pt x="9292" y="16766"/>
                  </a:cubicBezTo>
                  <a:cubicBezTo>
                    <a:pt x="9290" y="16764"/>
                    <a:pt x="9287" y="16763"/>
                    <a:pt x="9284" y="16763"/>
                  </a:cubicBezTo>
                  <a:close/>
                  <a:moveTo>
                    <a:pt x="9048" y="16768"/>
                  </a:moveTo>
                  <a:lnTo>
                    <a:pt x="9048" y="16768"/>
                  </a:lnTo>
                  <a:cubicBezTo>
                    <a:pt x="9060" y="16785"/>
                    <a:pt x="9072" y="16799"/>
                    <a:pt x="9081" y="16815"/>
                  </a:cubicBezTo>
                  <a:lnTo>
                    <a:pt x="9048" y="16768"/>
                  </a:lnTo>
                  <a:close/>
                  <a:moveTo>
                    <a:pt x="9341" y="16820"/>
                  </a:moveTo>
                  <a:cubicBezTo>
                    <a:pt x="9334" y="16820"/>
                    <a:pt x="9337" y="16828"/>
                    <a:pt x="9347" y="16850"/>
                  </a:cubicBezTo>
                  <a:lnTo>
                    <a:pt x="9350" y="16850"/>
                  </a:lnTo>
                  <a:cubicBezTo>
                    <a:pt x="9360" y="16858"/>
                    <a:pt x="9366" y="16861"/>
                    <a:pt x="9369" y="16861"/>
                  </a:cubicBezTo>
                  <a:cubicBezTo>
                    <a:pt x="9379" y="16861"/>
                    <a:pt x="9364" y="16833"/>
                    <a:pt x="9371" y="16831"/>
                  </a:cubicBezTo>
                  <a:cubicBezTo>
                    <a:pt x="9356" y="16824"/>
                    <a:pt x="9346" y="16820"/>
                    <a:pt x="9341" y="16820"/>
                  </a:cubicBezTo>
                  <a:close/>
                  <a:moveTo>
                    <a:pt x="15769" y="16606"/>
                  </a:moveTo>
                  <a:lnTo>
                    <a:pt x="15607" y="16701"/>
                  </a:lnTo>
                  <a:lnTo>
                    <a:pt x="15634" y="16715"/>
                  </a:lnTo>
                  <a:cubicBezTo>
                    <a:pt x="15481" y="16850"/>
                    <a:pt x="15537" y="16843"/>
                    <a:pt x="15537" y="16875"/>
                  </a:cubicBezTo>
                  <a:lnTo>
                    <a:pt x="15769" y="16606"/>
                  </a:lnTo>
                  <a:close/>
                  <a:moveTo>
                    <a:pt x="16151" y="16458"/>
                  </a:moveTo>
                  <a:lnTo>
                    <a:pt x="16151" y="16458"/>
                  </a:lnTo>
                  <a:cubicBezTo>
                    <a:pt x="16057" y="16540"/>
                    <a:pt x="15961" y="16628"/>
                    <a:pt x="15873" y="16715"/>
                  </a:cubicBezTo>
                  <a:lnTo>
                    <a:pt x="15873" y="16715"/>
                  </a:lnTo>
                  <a:cubicBezTo>
                    <a:pt x="15873" y="16708"/>
                    <a:pt x="15872" y="16704"/>
                    <a:pt x="15870" y="16704"/>
                  </a:cubicBezTo>
                  <a:cubicBezTo>
                    <a:pt x="15867" y="16704"/>
                    <a:pt x="15862" y="16709"/>
                    <a:pt x="15852" y="16722"/>
                  </a:cubicBezTo>
                  <a:lnTo>
                    <a:pt x="15850" y="16724"/>
                  </a:lnTo>
                  <a:cubicBezTo>
                    <a:pt x="15794" y="16766"/>
                    <a:pt x="15750" y="16822"/>
                    <a:pt x="15718" y="16884"/>
                  </a:cubicBezTo>
                  <a:cubicBezTo>
                    <a:pt x="15764" y="16829"/>
                    <a:pt x="15814" y="16774"/>
                    <a:pt x="15871" y="16719"/>
                  </a:cubicBezTo>
                  <a:lnTo>
                    <a:pt x="15871" y="16719"/>
                  </a:lnTo>
                  <a:cubicBezTo>
                    <a:pt x="15872" y="16732"/>
                    <a:pt x="15867" y="16754"/>
                    <a:pt x="15880" y="16754"/>
                  </a:cubicBezTo>
                  <a:cubicBezTo>
                    <a:pt x="15890" y="16754"/>
                    <a:pt x="15910" y="16741"/>
                    <a:pt x="15950" y="16701"/>
                  </a:cubicBezTo>
                  <a:lnTo>
                    <a:pt x="15950" y="16703"/>
                  </a:lnTo>
                  <a:cubicBezTo>
                    <a:pt x="16008" y="16615"/>
                    <a:pt x="16077" y="16534"/>
                    <a:pt x="16151" y="16458"/>
                  </a:cubicBezTo>
                  <a:close/>
                  <a:moveTo>
                    <a:pt x="16151" y="16629"/>
                  </a:moveTo>
                  <a:lnTo>
                    <a:pt x="16151" y="16629"/>
                  </a:lnTo>
                  <a:cubicBezTo>
                    <a:pt x="16068" y="16736"/>
                    <a:pt x="15968" y="16826"/>
                    <a:pt x="15855" y="16901"/>
                  </a:cubicBezTo>
                  <a:cubicBezTo>
                    <a:pt x="15844" y="16925"/>
                    <a:pt x="15850" y="16933"/>
                    <a:pt x="15862" y="16933"/>
                  </a:cubicBezTo>
                  <a:cubicBezTo>
                    <a:pt x="15882" y="16933"/>
                    <a:pt x="15919" y="16914"/>
                    <a:pt x="15935" y="16914"/>
                  </a:cubicBezTo>
                  <a:cubicBezTo>
                    <a:pt x="15944" y="16914"/>
                    <a:pt x="15947" y="16921"/>
                    <a:pt x="15934" y="16942"/>
                  </a:cubicBezTo>
                  <a:cubicBezTo>
                    <a:pt x="16017" y="16845"/>
                    <a:pt x="16091" y="16741"/>
                    <a:pt x="16151" y="16629"/>
                  </a:cubicBezTo>
                  <a:close/>
                  <a:moveTo>
                    <a:pt x="13903" y="16986"/>
                  </a:moveTo>
                  <a:lnTo>
                    <a:pt x="13903" y="16986"/>
                  </a:lnTo>
                  <a:cubicBezTo>
                    <a:pt x="13893" y="16989"/>
                    <a:pt x="13884" y="16993"/>
                    <a:pt x="13877" y="17000"/>
                  </a:cubicBezTo>
                  <a:cubicBezTo>
                    <a:pt x="13887" y="16998"/>
                    <a:pt x="13896" y="16991"/>
                    <a:pt x="13903" y="16986"/>
                  </a:cubicBezTo>
                  <a:close/>
                  <a:moveTo>
                    <a:pt x="15720" y="16880"/>
                  </a:moveTo>
                  <a:lnTo>
                    <a:pt x="15720" y="16880"/>
                  </a:lnTo>
                  <a:cubicBezTo>
                    <a:pt x="15681" y="16924"/>
                    <a:pt x="15648" y="16965"/>
                    <a:pt x="15621" y="17003"/>
                  </a:cubicBezTo>
                  <a:cubicBezTo>
                    <a:pt x="15631" y="16998"/>
                    <a:pt x="15640" y="16994"/>
                    <a:pt x="15653" y="16991"/>
                  </a:cubicBezTo>
                  <a:lnTo>
                    <a:pt x="15653" y="16991"/>
                  </a:lnTo>
                  <a:lnTo>
                    <a:pt x="15646" y="17003"/>
                  </a:lnTo>
                  <a:cubicBezTo>
                    <a:pt x="15667" y="16993"/>
                    <a:pt x="15670" y="16990"/>
                    <a:pt x="15665" y="16990"/>
                  </a:cubicBezTo>
                  <a:cubicBezTo>
                    <a:pt x="15663" y="16990"/>
                    <a:pt x="15659" y="16990"/>
                    <a:pt x="15655" y="16991"/>
                  </a:cubicBezTo>
                  <a:lnTo>
                    <a:pt x="15653" y="16991"/>
                  </a:lnTo>
                  <a:cubicBezTo>
                    <a:pt x="15679" y="16956"/>
                    <a:pt x="15699" y="16917"/>
                    <a:pt x="15720" y="16880"/>
                  </a:cubicBezTo>
                  <a:close/>
                  <a:moveTo>
                    <a:pt x="14169" y="16947"/>
                  </a:moveTo>
                  <a:lnTo>
                    <a:pt x="14144" y="16972"/>
                  </a:lnTo>
                  <a:cubicBezTo>
                    <a:pt x="14139" y="16984"/>
                    <a:pt x="14135" y="16996"/>
                    <a:pt x="14132" y="17007"/>
                  </a:cubicBezTo>
                  <a:lnTo>
                    <a:pt x="14169" y="16947"/>
                  </a:lnTo>
                  <a:close/>
                  <a:moveTo>
                    <a:pt x="15621" y="17007"/>
                  </a:moveTo>
                  <a:cubicBezTo>
                    <a:pt x="15609" y="17009"/>
                    <a:pt x="15600" y="17016"/>
                    <a:pt x="15609" y="17021"/>
                  </a:cubicBezTo>
                  <a:lnTo>
                    <a:pt x="15609" y="17021"/>
                  </a:lnTo>
                  <a:cubicBezTo>
                    <a:pt x="15613" y="17017"/>
                    <a:pt x="15617" y="17011"/>
                    <a:pt x="15621" y="17007"/>
                  </a:cubicBezTo>
                  <a:close/>
                  <a:moveTo>
                    <a:pt x="15609" y="17021"/>
                  </a:moveTo>
                  <a:lnTo>
                    <a:pt x="15609" y="17021"/>
                  </a:lnTo>
                  <a:cubicBezTo>
                    <a:pt x="15608" y="17022"/>
                    <a:pt x="15607" y="17023"/>
                    <a:pt x="15607" y="17023"/>
                  </a:cubicBezTo>
                  <a:lnTo>
                    <a:pt x="15609" y="17021"/>
                  </a:lnTo>
                  <a:cubicBezTo>
                    <a:pt x="15609" y="17021"/>
                    <a:pt x="15609" y="17021"/>
                    <a:pt x="15609" y="17021"/>
                  </a:cubicBezTo>
                  <a:close/>
                  <a:moveTo>
                    <a:pt x="6359" y="17098"/>
                  </a:moveTo>
                  <a:cubicBezTo>
                    <a:pt x="6366" y="17107"/>
                    <a:pt x="6373" y="17118"/>
                    <a:pt x="6378" y="17128"/>
                  </a:cubicBezTo>
                  <a:cubicBezTo>
                    <a:pt x="6387" y="17123"/>
                    <a:pt x="6375" y="17114"/>
                    <a:pt x="6359" y="17098"/>
                  </a:cubicBezTo>
                  <a:close/>
                  <a:moveTo>
                    <a:pt x="9558" y="17088"/>
                  </a:moveTo>
                  <a:lnTo>
                    <a:pt x="9623" y="17167"/>
                  </a:lnTo>
                  <a:cubicBezTo>
                    <a:pt x="9622" y="17151"/>
                    <a:pt x="9619" y="17133"/>
                    <a:pt x="9629" y="17133"/>
                  </a:cubicBezTo>
                  <a:cubicBezTo>
                    <a:pt x="9633" y="17133"/>
                    <a:pt x="9640" y="17137"/>
                    <a:pt x="9651" y="17146"/>
                  </a:cubicBezTo>
                  <a:cubicBezTo>
                    <a:pt x="9632" y="17110"/>
                    <a:pt x="9624" y="17099"/>
                    <a:pt x="9620" y="17099"/>
                  </a:cubicBezTo>
                  <a:cubicBezTo>
                    <a:pt x="9615" y="17099"/>
                    <a:pt x="9617" y="17122"/>
                    <a:pt x="9603" y="17122"/>
                  </a:cubicBezTo>
                  <a:cubicBezTo>
                    <a:pt x="9595" y="17122"/>
                    <a:pt x="9582" y="17114"/>
                    <a:pt x="9558" y="17088"/>
                  </a:cubicBezTo>
                  <a:close/>
                  <a:moveTo>
                    <a:pt x="13822" y="17278"/>
                  </a:moveTo>
                  <a:cubicBezTo>
                    <a:pt x="13822" y="17279"/>
                    <a:pt x="13822" y="17280"/>
                    <a:pt x="13822" y="17281"/>
                  </a:cubicBezTo>
                  <a:lnTo>
                    <a:pt x="13822" y="17278"/>
                  </a:lnTo>
                  <a:close/>
                  <a:moveTo>
                    <a:pt x="11517" y="17309"/>
                  </a:moveTo>
                  <a:lnTo>
                    <a:pt x="11517" y="17309"/>
                  </a:lnTo>
                  <a:cubicBezTo>
                    <a:pt x="11516" y="17311"/>
                    <a:pt x="11514" y="17312"/>
                    <a:pt x="11513" y="17313"/>
                  </a:cubicBezTo>
                  <a:cubicBezTo>
                    <a:pt x="11514" y="17312"/>
                    <a:pt x="11516" y="17311"/>
                    <a:pt x="11517" y="17309"/>
                  </a:cubicBezTo>
                  <a:close/>
                  <a:moveTo>
                    <a:pt x="15537" y="17200"/>
                  </a:moveTo>
                  <a:lnTo>
                    <a:pt x="15488" y="17278"/>
                  </a:lnTo>
                  <a:lnTo>
                    <a:pt x="15435" y="17394"/>
                  </a:lnTo>
                  <a:lnTo>
                    <a:pt x="15537" y="17200"/>
                  </a:lnTo>
                  <a:close/>
                  <a:moveTo>
                    <a:pt x="15384" y="17248"/>
                  </a:moveTo>
                  <a:lnTo>
                    <a:pt x="15257" y="17369"/>
                  </a:lnTo>
                  <a:lnTo>
                    <a:pt x="15257" y="17369"/>
                  </a:lnTo>
                  <a:lnTo>
                    <a:pt x="15257" y="17369"/>
                  </a:lnTo>
                  <a:lnTo>
                    <a:pt x="15199" y="17427"/>
                  </a:lnTo>
                  <a:cubicBezTo>
                    <a:pt x="15217" y="17424"/>
                    <a:pt x="15261" y="17422"/>
                    <a:pt x="15352" y="17350"/>
                  </a:cubicBezTo>
                  <a:lnTo>
                    <a:pt x="15352" y="17350"/>
                  </a:lnTo>
                  <a:lnTo>
                    <a:pt x="15259" y="17368"/>
                  </a:lnTo>
                  <a:lnTo>
                    <a:pt x="15259" y="17368"/>
                  </a:lnTo>
                  <a:cubicBezTo>
                    <a:pt x="15321" y="17307"/>
                    <a:pt x="15366" y="17267"/>
                    <a:pt x="15384" y="17248"/>
                  </a:cubicBezTo>
                  <a:close/>
                  <a:moveTo>
                    <a:pt x="15193" y="17426"/>
                  </a:moveTo>
                  <a:cubicBezTo>
                    <a:pt x="15187" y="17426"/>
                    <a:pt x="15184" y="17429"/>
                    <a:pt x="15182" y="17438"/>
                  </a:cubicBezTo>
                  <a:lnTo>
                    <a:pt x="15182" y="17441"/>
                  </a:lnTo>
                  <a:lnTo>
                    <a:pt x="15199" y="17427"/>
                  </a:lnTo>
                  <a:cubicBezTo>
                    <a:pt x="15197" y="17426"/>
                    <a:pt x="15195" y="17426"/>
                    <a:pt x="15193" y="17426"/>
                  </a:cubicBezTo>
                  <a:close/>
                  <a:moveTo>
                    <a:pt x="14997" y="17443"/>
                  </a:moveTo>
                  <a:cubicBezTo>
                    <a:pt x="14994" y="17443"/>
                    <a:pt x="14988" y="17445"/>
                    <a:pt x="14980" y="17448"/>
                  </a:cubicBezTo>
                  <a:lnTo>
                    <a:pt x="14980" y="17448"/>
                  </a:lnTo>
                  <a:cubicBezTo>
                    <a:pt x="14987" y="17448"/>
                    <a:pt x="14993" y="17448"/>
                    <a:pt x="14999" y="17448"/>
                  </a:cubicBezTo>
                  <a:cubicBezTo>
                    <a:pt x="15001" y="17445"/>
                    <a:pt x="15000" y="17443"/>
                    <a:pt x="14997" y="17443"/>
                  </a:cubicBezTo>
                  <a:close/>
                  <a:moveTo>
                    <a:pt x="15129" y="17378"/>
                  </a:moveTo>
                  <a:lnTo>
                    <a:pt x="15064" y="17466"/>
                  </a:lnTo>
                  <a:lnTo>
                    <a:pt x="15124" y="17411"/>
                  </a:lnTo>
                  <a:lnTo>
                    <a:pt x="15129" y="17378"/>
                  </a:lnTo>
                  <a:close/>
                  <a:moveTo>
                    <a:pt x="9804" y="17559"/>
                  </a:moveTo>
                  <a:cubicBezTo>
                    <a:pt x="9805" y="17559"/>
                    <a:pt x="9806" y="17559"/>
                    <a:pt x="9807" y="17559"/>
                  </a:cubicBezTo>
                  <a:lnTo>
                    <a:pt x="9807" y="17559"/>
                  </a:lnTo>
                  <a:cubicBezTo>
                    <a:pt x="9807" y="17559"/>
                    <a:pt x="9807" y="17559"/>
                    <a:pt x="9806" y="17559"/>
                  </a:cubicBezTo>
                  <a:close/>
                  <a:moveTo>
                    <a:pt x="9895" y="17642"/>
                  </a:moveTo>
                  <a:lnTo>
                    <a:pt x="9883" y="17649"/>
                  </a:lnTo>
                  <a:cubicBezTo>
                    <a:pt x="9885" y="17649"/>
                    <a:pt x="9890" y="17647"/>
                    <a:pt x="9895" y="17645"/>
                  </a:cubicBezTo>
                  <a:lnTo>
                    <a:pt x="9895" y="17642"/>
                  </a:lnTo>
                  <a:close/>
                  <a:moveTo>
                    <a:pt x="9807" y="17559"/>
                  </a:moveTo>
                  <a:lnTo>
                    <a:pt x="9807" y="17559"/>
                  </a:lnTo>
                  <a:cubicBezTo>
                    <a:pt x="9825" y="17583"/>
                    <a:pt x="9837" y="17631"/>
                    <a:pt x="9871" y="17654"/>
                  </a:cubicBezTo>
                  <a:lnTo>
                    <a:pt x="9883" y="17649"/>
                  </a:lnTo>
                  <a:cubicBezTo>
                    <a:pt x="9856" y="17649"/>
                    <a:pt x="9840" y="17568"/>
                    <a:pt x="9807" y="17559"/>
                  </a:cubicBezTo>
                  <a:close/>
                  <a:moveTo>
                    <a:pt x="15064" y="17466"/>
                  </a:moveTo>
                  <a:lnTo>
                    <a:pt x="14900" y="17612"/>
                  </a:lnTo>
                  <a:cubicBezTo>
                    <a:pt x="14911" y="17619"/>
                    <a:pt x="14955" y="17608"/>
                    <a:pt x="14923" y="17661"/>
                  </a:cubicBezTo>
                  <a:lnTo>
                    <a:pt x="15064" y="17466"/>
                  </a:lnTo>
                  <a:close/>
                  <a:moveTo>
                    <a:pt x="11151" y="17703"/>
                  </a:moveTo>
                  <a:cubicBezTo>
                    <a:pt x="11151" y="17706"/>
                    <a:pt x="11151" y="17709"/>
                    <a:pt x="11153" y="17709"/>
                  </a:cubicBezTo>
                  <a:cubicBezTo>
                    <a:pt x="11153" y="17709"/>
                    <a:pt x="11154" y="17709"/>
                    <a:pt x="11156" y="17707"/>
                  </a:cubicBezTo>
                  <a:cubicBezTo>
                    <a:pt x="11156" y="17705"/>
                    <a:pt x="11151" y="17705"/>
                    <a:pt x="11151" y="17703"/>
                  </a:cubicBezTo>
                  <a:close/>
                  <a:moveTo>
                    <a:pt x="14980" y="17448"/>
                  </a:moveTo>
                  <a:cubicBezTo>
                    <a:pt x="14903" y="17451"/>
                    <a:pt x="14827" y="17469"/>
                    <a:pt x="14758" y="17503"/>
                  </a:cubicBezTo>
                  <a:cubicBezTo>
                    <a:pt x="14737" y="17552"/>
                    <a:pt x="14705" y="17596"/>
                    <a:pt x="14663" y="17631"/>
                  </a:cubicBezTo>
                  <a:cubicBezTo>
                    <a:pt x="14644" y="17643"/>
                    <a:pt x="14634" y="17648"/>
                    <a:pt x="14629" y="17648"/>
                  </a:cubicBezTo>
                  <a:cubicBezTo>
                    <a:pt x="14616" y="17648"/>
                    <a:pt x="14641" y="17611"/>
                    <a:pt x="14632" y="17601"/>
                  </a:cubicBezTo>
                  <a:lnTo>
                    <a:pt x="14632" y="17601"/>
                  </a:lnTo>
                  <a:cubicBezTo>
                    <a:pt x="14639" y="17589"/>
                    <a:pt x="14643" y="17580"/>
                    <a:pt x="14640" y="17580"/>
                  </a:cubicBezTo>
                  <a:lnTo>
                    <a:pt x="14640" y="17580"/>
                  </a:lnTo>
                  <a:cubicBezTo>
                    <a:pt x="14638" y="17580"/>
                    <a:pt x="14629" y="17587"/>
                    <a:pt x="14612" y="17603"/>
                  </a:cubicBezTo>
                  <a:cubicBezTo>
                    <a:pt x="14617" y="17600"/>
                    <a:pt x="14620" y="17599"/>
                    <a:pt x="14622" y="17599"/>
                  </a:cubicBezTo>
                  <a:cubicBezTo>
                    <a:pt x="14625" y="17599"/>
                    <a:pt x="14627" y="17601"/>
                    <a:pt x="14630" y="17602"/>
                  </a:cubicBezTo>
                  <a:lnTo>
                    <a:pt x="14630" y="17602"/>
                  </a:lnTo>
                  <a:cubicBezTo>
                    <a:pt x="14606" y="17640"/>
                    <a:pt x="14557" y="17711"/>
                    <a:pt x="14581" y="17711"/>
                  </a:cubicBezTo>
                  <a:cubicBezTo>
                    <a:pt x="14591" y="17711"/>
                    <a:pt x="14615" y="17698"/>
                    <a:pt x="14661" y="17663"/>
                  </a:cubicBezTo>
                  <a:lnTo>
                    <a:pt x="14677" y="17635"/>
                  </a:lnTo>
                  <a:cubicBezTo>
                    <a:pt x="14781" y="17553"/>
                    <a:pt x="14928" y="17468"/>
                    <a:pt x="14980" y="17448"/>
                  </a:cubicBezTo>
                  <a:close/>
                  <a:moveTo>
                    <a:pt x="9950" y="17712"/>
                  </a:moveTo>
                  <a:cubicBezTo>
                    <a:pt x="9955" y="17719"/>
                    <a:pt x="9962" y="17726"/>
                    <a:pt x="9969" y="17730"/>
                  </a:cubicBezTo>
                  <a:lnTo>
                    <a:pt x="9950" y="17712"/>
                  </a:lnTo>
                  <a:close/>
                  <a:moveTo>
                    <a:pt x="9992" y="17730"/>
                  </a:moveTo>
                  <a:cubicBezTo>
                    <a:pt x="9988" y="17733"/>
                    <a:pt x="9984" y="17734"/>
                    <a:pt x="9980" y="17734"/>
                  </a:cubicBezTo>
                  <a:cubicBezTo>
                    <a:pt x="9976" y="17734"/>
                    <a:pt x="9972" y="17733"/>
                    <a:pt x="9969" y="17730"/>
                  </a:cubicBezTo>
                  <a:lnTo>
                    <a:pt x="9969" y="17730"/>
                  </a:lnTo>
                  <a:lnTo>
                    <a:pt x="9983" y="17742"/>
                  </a:lnTo>
                  <a:cubicBezTo>
                    <a:pt x="9987" y="17740"/>
                    <a:pt x="9992" y="17737"/>
                    <a:pt x="9990" y="17733"/>
                  </a:cubicBezTo>
                  <a:lnTo>
                    <a:pt x="9992" y="17730"/>
                  </a:lnTo>
                  <a:close/>
                  <a:moveTo>
                    <a:pt x="9983" y="17742"/>
                  </a:moveTo>
                  <a:lnTo>
                    <a:pt x="9978" y="17744"/>
                  </a:lnTo>
                  <a:cubicBezTo>
                    <a:pt x="9985" y="17751"/>
                    <a:pt x="9994" y="17754"/>
                    <a:pt x="10006" y="17756"/>
                  </a:cubicBezTo>
                  <a:lnTo>
                    <a:pt x="9983" y="17742"/>
                  </a:lnTo>
                  <a:close/>
                  <a:moveTo>
                    <a:pt x="13210" y="17668"/>
                  </a:moveTo>
                  <a:cubicBezTo>
                    <a:pt x="13184" y="17691"/>
                    <a:pt x="13152" y="17721"/>
                    <a:pt x="13103" y="17756"/>
                  </a:cubicBezTo>
                  <a:lnTo>
                    <a:pt x="13207" y="17668"/>
                  </a:lnTo>
                  <a:close/>
                  <a:moveTo>
                    <a:pt x="10946" y="17894"/>
                  </a:moveTo>
                  <a:cubicBezTo>
                    <a:pt x="10945" y="17897"/>
                    <a:pt x="10943" y="17899"/>
                    <a:pt x="10942" y="17902"/>
                  </a:cubicBezTo>
                  <a:cubicBezTo>
                    <a:pt x="10944" y="17899"/>
                    <a:pt x="10945" y="17897"/>
                    <a:pt x="10946" y="17894"/>
                  </a:cubicBezTo>
                  <a:close/>
                  <a:moveTo>
                    <a:pt x="10231" y="17897"/>
                  </a:moveTo>
                  <a:lnTo>
                    <a:pt x="10235" y="17906"/>
                  </a:lnTo>
                  <a:lnTo>
                    <a:pt x="10235" y="17906"/>
                  </a:lnTo>
                  <a:cubicBezTo>
                    <a:pt x="10235" y="17903"/>
                    <a:pt x="10234" y="17900"/>
                    <a:pt x="10231" y="17897"/>
                  </a:cubicBezTo>
                  <a:close/>
                  <a:moveTo>
                    <a:pt x="14941" y="17666"/>
                  </a:moveTo>
                  <a:lnTo>
                    <a:pt x="14941" y="17666"/>
                  </a:lnTo>
                  <a:cubicBezTo>
                    <a:pt x="14810" y="17793"/>
                    <a:pt x="14796" y="17829"/>
                    <a:pt x="14817" y="17837"/>
                  </a:cubicBezTo>
                  <a:lnTo>
                    <a:pt x="14817" y="17837"/>
                  </a:lnTo>
                  <a:lnTo>
                    <a:pt x="14735" y="17948"/>
                  </a:lnTo>
                  <a:cubicBezTo>
                    <a:pt x="14792" y="17911"/>
                    <a:pt x="14887" y="17834"/>
                    <a:pt x="14919" y="17834"/>
                  </a:cubicBezTo>
                  <a:cubicBezTo>
                    <a:pt x="14922" y="17834"/>
                    <a:pt x="14924" y="17834"/>
                    <a:pt x="14925" y="17835"/>
                  </a:cubicBezTo>
                  <a:cubicBezTo>
                    <a:pt x="14924" y="17829"/>
                    <a:pt x="14917" y="17827"/>
                    <a:pt x="14908" y="17827"/>
                  </a:cubicBezTo>
                  <a:cubicBezTo>
                    <a:pt x="14888" y="17827"/>
                    <a:pt x="14854" y="17837"/>
                    <a:pt x="14832" y="17837"/>
                  </a:cubicBezTo>
                  <a:cubicBezTo>
                    <a:pt x="14827" y="17837"/>
                    <a:pt x="14822" y="17836"/>
                    <a:pt x="14818" y="17835"/>
                  </a:cubicBezTo>
                  <a:lnTo>
                    <a:pt x="14941" y="17666"/>
                  </a:lnTo>
                  <a:close/>
                  <a:moveTo>
                    <a:pt x="10166" y="17939"/>
                  </a:moveTo>
                  <a:lnTo>
                    <a:pt x="10175" y="17951"/>
                  </a:lnTo>
                  <a:cubicBezTo>
                    <a:pt x="10175" y="17951"/>
                    <a:pt x="10177" y="17948"/>
                    <a:pt x="10180" y="17948"/>
                  </a:cubicBezTo>
                  <a:lnTo>
                    <a:pt x="10166" y="17939"/>
                  </a:lnTo>
                  <a:close/>
                  <a:moveTo>
                    <a:pt x="10180" y="17948"/>
                  </a:moveTo>
                  <a:lnTo>
                    <a:pt x="10194" y="17958"/>
                  </a:lnTo>
                  <a:cubicBezTo>
                    <a:pt x="10189" y="17953"/>
                    <a:pt x="10184" y="17948"/>
                    <a:pt x="10180" y="17948"/>
                  </a:cubicBezTo>
                  <a:close/>
                  <a:moveTo>
                    <a:pt x="10196" y="17958"/>
                  </a:moveTo>
                  <a:cubicBezTo>
                    <a:pt x="10205" y="17965"/>
                    <a:pt x="10212" y="17976"/>
                    <a:pt x="10224" y="17976"/>
                  </a:cubicBezTo>
                  <a:lnTo>
                    <a:pt x="10224" y="17974"/>
                  </a:lnTo>
                  <a:lnTo>
                    <a:pt x="10196" y="17958"/>
                  </a:lnTo>
                  <a:close/>
                  <a:moveTo>
                    <a:pt x="14626" y="17800"/>
                  </a:moveTo>
                  <a:cubicBezTo>
                    <a:pt x="14612" y="17800"/>
                    <a:pt x="14584" y="17814"/>
                    <a:pt x="14533" y="17849"/>
                  </a:cubicBezTo>
                  <a:cubicBezTo>
                    <a:pt x="14499" y="17932"/>
                    <a:pt x="14617" y="17851"/>
                    <a:pt x="14517" y="18013"/>
                  </a:cubicBezTo>
                  <a:lnTo>
                    <a:pt x="14517" y="18016"/>
                  </a:lnTo>
                  <a:cubicBezTo>
                    <a:pt x="14566" y="17935"/>
                    <a:pt x="14668" y="17800"/>
                    <a:pt x="14626" y="17800"/>
                  </a:cubicBezTo>
                  <a:close/>
                  <a:moveTo>
                    <a:pt x="13047" y="18009"/>
                  </a:moveTo>
                  <a:cubicBezTo>
                    <a:pt x="13043" y="18034"/>
                    <a:pt x="13029" y="18060"/>
                    <a:pt x="13008" y="18081"/>
                  </a:cubicBezTo>
                  <a:cubicBezTo>
                    <a:pt x="13015" y="18085"/>
                    <a:pt x="13022" y="18087"/>
                    <a:pt x="13038" y="18087"/>
                  </a:cubicBezTo>
                  <a:cubicBezTo>
                    <a:pt x="13066" y="18062"/>
                    <a:pt x="13050" y="18030"/>
                    <a:pt x="13047" y="18009"/>
                  </a:cubicBezTo>
                  <a:close/>
                  <a:moveTo>
                    <a:pt x="10297" y="17970"/>
                  </a:moveTo>
                  <a:cubicBezTo>
                    <a:pt x="10272" y="17970"/>
                    <a:pt x="10250" y="17978"/>
                    <a:pt x="10245" y="18004"/>
                  </a:cubicBezTo>
                  <a:cubicBezTo>
                    <a:pt x="10248" y="18004"/>
                    <a:pt x="10251" y="18004"/>
                    <a:pt x="10253" y="18004"/>
                  </a:cubicBezTo>
                  <a:cubicBezTo>
                    <a:pt x="10292" y="18004"/>
                    <a:pt x="10296" y="18016"/>
                    <a:pt x="10336" y="18016"/>
                  </a:cubicBezTo>
                  <a:cubicBezTo>
                    <a:pt x="10341" y="18016"/>
                    <a:pt x="10347" y="18016"/>
                    <a:pt x="10354" y="18016"/>
                  </a:cubicBezTo>
                  <a:cubicBezTo>
                    <a:pt x="10381" y="18034"/>
                    <a:pt x="10384" y="18064"/>
                    <a:pt x="10370" y="18071"/>
                  </a:cubicBezTo>
                  <a:cubicBezTo>
                    <a:pt x="10385" y="18071"/>
                    <a:pt x="10396" y="18107"/>
                    <a:pt x="10421" y="18107"/>
                  </a:cubicBezTo>
                  <a:cubicBezTo>
                    <a:pt x="10423" y="18107"/>
                    <a:pt x="10425" y="18107"/>
                    <a:pt x="10428" y="18106"/>
                  </a:cubicBezTo>
                  <a:cubicBezTo>
                    <a:pt x="10418" y="18053"/>
                    <a:pt x="10379" y="18009"/>
                    <a:pt x="10328" y="17997"/>
                  </a:cubicBezTo>
                  <a:cubicBezTo>
                    <a:pt x="10328" y="17983"/>
                    <a:pt x="10342" y="17983"/>
                    <a:pt x="10349" y="17979"/>
                  </a:cubicBezTo>
                  <a:lnTo>
                    <a:pt x="10351" y="17979"/>
                  </a:lnTo>
                  <a:cubicBezTo>
                    <a:pt x="10334" y="17974"/>
                    <a:pt x="10315" y="17970"/>
                    <a:pt x="10297" y="17970"/>
                  </a:cubicBezTo>
                  <a:close/>
                  <a:moveTo>
                    <a:pt x="10493" y="18094"/>
                  </a:moveTo>
                  <a:lnTo>
                    <a:pt x="10500" y="18120"/>
                  </a:lnTo>
                  <a:lnTo>
                    <a:pt x="10504" y="18111"/>
                  </a:lnTo>
                  <a:cubicBezTo>
                    <a:pt x="10502" y="18106"/>
                    <a:pt x="10497" y="18099"/>
                    <a:pt x="10493" y="18094"/>
                  </a:cubicBezTo>
                  <a:close/>
                  <a:moveTo>
                    <a:pt x="10449" y="18143"/>
                  </a:moveTo>
                  <a:lnTo>
                    <a:pt x="10405" y="18157"/>
                  </a:lnTo>
                  <a:lnTo>
                    <a:pt x="10446" y="18185"/>
                  </a:lnTo>
                  <a:cubicBezTo>
                    <a:pt x="10462" y="18185"/>
                    <a:pt x="10474" y="18162"/>
                    <a:pt x="10449" y="18143"/>
                  </a:cubicBezTo>
                  <a:close/>
                  <a:moveTo>
                    <a:pt x="15354" y="13368"/>
                  </a:moveTo>
                  <a:lnTo>
                    <a:pt x="15034" y="13430"/>
                  </a:lnTo>
                  <a:lnTo>
                    <a:pt x="15025" y="13430"/>
                  </a:lnTo>
                  <a:lnTo>
                    <a:pt x="15034" y="13432"/>
                  </a:lnTo>
                  <a:lnTo>
                    <a:pt x="15128" y="13459"/>
                  </a:lnTo>
                  <a:lnTo>
                    <a:pt x="15128" y="13459"/>
                  </a:lnTo>
                  <a:lnTo>
                    <a:pt x="15034" y="13463"/>
                  </a:lnTo>
                  <a:cubicBezTo>
                    <a:pt x="15030" y="13463"/>
                    <a:pt x="15025" y="13463"/>
                    <a:pt x="15021" y="13463"/>
                  </a:cubicBezTo>
                  <a:cubicBezTo>
                    <a:pt x="14950" y="13463"/>
                    <a:pt x="14872" y="13429"/>
                    <a:pt x="14869" y="13414"/>
                  </a:cubicBezTo>
                  <a:lnTo>
                    <a:pt x="14679" y="13446"/>
                  </a:lnTo>
                  <a:cubicBezTo>
                    <a:pt x="14684" y="13430"/>
                    <a:pt x="14716" y="13426"/>
                    <a:pt x="14742" y="13414"/>
                  </a:cubicBezTo>
                  <a:lnTo>
                    <a:pt x="14742" y="13414"/>
                  </a:lnTo>
                  <a:cubicBezTo>
                    <a:pt x="14721" y="13422"/>
                    <a:pt x="14707" y="13425"/>
                    <a:pt x="14699" y="13425"/>
                  </a:cubicBezTo>
                  <a:cubicBezTo>
                    <a:pt x="14675" y="13425"/>
                    <a:pt x="14690" y="13400"/>
                    <a:pt x="14667" y="13400"/>
                  </a:cubicBezTo>
                  <a:cubicBezTo>
                    <a:pt x="14660" y="13400"/>
                    <a:pt x="14648" y="13403"/>
                    <a:pt x="14631" y="13409"/>
                  </a:cubicBezTo>
                  <a:cubicBezTo>
                    <a:pt x="14642" y="13419"/>
                    <a:pt x="14624" y="13432"/>
                    <a:pt x="14621" y="13442"/>
                  </a:cubicBezTo>
                  <a:cubicBezTo>
                    <a:pt x="14593" y="13428"/>
                    <a:pt x="14543" y="13422"/>
                    <a:pt x="14490" y="13422"/>
                  </a:cubicBezTo>
                  <a:cubicBezTo>
                    <a:pt x="14457" y="13422"/>
                    <a:pt x="14422" y="13424"/>
                    <a:pt x="14392" y="13428"/>
                  </a:cubicBezTo>
                  <a:lnTo>
                    <a:pt x="14408" y="13400"/>
                  </a:lnTo>
                  <a:cubicBezTo>
                    <a:pt x="14388" y="13399"/>
                    <a:pt x="14367" y="13399"/>
                    <a:pt x="14347" y="13399"/>
                  </a:cubicBezTo>
                  <a:cubicBezTo>
                    <a:pt x="14222" y="13399"/>
                    <a:pt x="14089" y="13414"/>
                    <a:pt x="13956" y="13414"/>
                  </a:cubicBezTo>
                  <a:cubicBezTo>
                    <a:pt x="14009" y="13426"/>
                    <a:pt x="13998" y="13472"/>
                    <a:pt x="13951" y="13477"/>
                  </a:cubicBezTo>
                  <a:lnTo>
                    <a:pt x="13945" y="13462"/>
                  </a:lnTo>
                  <a:lnTo>
                    <a:pt x="13945" y="13462"/>
                  </a:lnTo>
                  <a:cubicBezTo>
                    <a:pt x="13946" y="13466"/>
                    <a:pt x="13940" y="13472"/>
                    <a:pt x="13921" y="13481"/>
                  </a:cubicBezTo>
                  <a:cubicBezTo>
                    <a:pt x="13861" y="13477"/>
                    <a:pt x="13882" y="13435"/>
                    <a:pt x="13914" y="13421"/>
                  </a:cubicBezTo>
                  <a:lnTo>
                    <a:pt x="13914" y="13421"/>
                  </a:lnTo>
                  <a:lnTo>
                    <a:pt x="13845" y="13437"/>
                  </a:lnTo>
                  <a:cubicBezTo>
                    <a:pt x="13840" y="13423"/>
                    <a:pt x="13856" y="13419"/>
                    <a:pt x="13861" y="13402"/>
                  </a:cubicBezTo>
                  <a:lnTo>
                    <a:pt x="13861" y="13402"/>
                  </a:lnTo>
                  <a:cubicBezTo>
                    <a:pt x="13856" y="13407"/>
                    <a:pt x="13849" y="13408"/>
                    <a:pt x="13841" y="13408"/>
                  </a:cubicBezTo>
                  <a:cubicBezTo>
                    <a:pt x="13813" y="13408"/>
                    <a:pt x="13772" y="13389"/>
                    <a:pt x="13736" y="13389"/>
                  </a:cubicBezTo>
                  <a:cubicBezTo>
                    <a:pt x="13720" y="13389"/>
                    <a:pt x="13706" y="13393"/>
                    <a:pt x="13694" y="13405"/>
                  </a:cubicBezTo>
                  <a:lnTo>
                    <a:pt x="13692" y="13393"/>
                  </a:lnTo>
                  <a:cubicBezTo>
                    <a:pt x="13534" y="13393"/>
                    <a:pt x="13462" y="13407"/>
                    <a:pt x="13335" y="13409"/>
                  </a:cubicBezTo>
                  <a:cubicBezTo>
                    <a:pt x="13330" y="13444"/>
                    <a:pt x="13281" y="13435"/>
                    <a:pt x="13244" y="13465"/>
                  </a:cubicBezTo>
                  <a:cubicBezTo>
                    <a:pt x="13153" y="13454"/>
                    <a:pt x="13053" y="13428"/>
                    <a:pt x="12945" y="13428"/>
                  </a:cubicBezTo>
                  <a:cubicBezTo>
                    <a:pt x="12940" y="13428"/>
                    <a:pt x="12936" y="13428"/>
                    <a:pt x="12931" y="13428"/>
                  </a:cubicBezTo>
                  <a:cubicBezTo>
                    <a:pt x="12853" y="13446"/>
                    <a:pt x="12911" y="13458"/>
                    <a:pt x="12873" y="13479"/>
                  </a:cubicBezTo>
                  <a:cubicBezTo>
                    <a:pt x="12867" y="13446"/>
                    <a:pt x="12755" y="13451"/>
                    <a:pt x="12813" y="13428"/>
                  </a:cubicBezTo>
                  <a:lnTo>
                    <a:pt x="12813" y="13428"/>
                  </a:lnTo>
                  <a:cubicBezTo>
                    <a:pt x="12697" y="13430"/>
                    <a:pt x="12581" y="13439"/>
                    <a:pt x="12468" y="13460"/>
                  </a:cubicBezTo>
                  <a:cubicBezTo>
                    <a:pt x="12486" y="13472"/>
                    <a:pt x="12507" y="13479"/>
                    <a:pt x="12496" y="13488"/>
                  </a:cubicBezTo>
                  <a:cubicBezTo>
                    <a:pt x="12491" y="13489"/>
                    <a:pt x="12487" y="13489"/>
                    <a:pt x="12483" y="13489"/>
                  </a:cubicBezTo>
                  <a:cubicBezTo>
                    <a:pt x="12455" y="13489"/>
                    <a:pt x="12424" y="13472"/>
                    <a:pt x="12428" y="13460"/>
                  </a:cubicBezTo>
                  <a:lnTo>
                    <a:pt x="12438" y="13456"/>
                  </a:lnTo>
                  <a:lnTo>
                    <a:pt x="12438" y="13456"/>
                  </a:lnTo>
                  <a:cubicBezTo>
                    <a:pt x="12408" y="13463"/>
                    <a:pt x="12377" y="13466"/>
                    <a:pt x="12345" y="13466"/>
                  </a:cubicBezTo>
                  <a:cubicBezTo>
                    <a:pt x="12210" y="13466"/>
                    <a:pt x="12061" y="13412"/>
                    <a:pt x="11940" y="13412"/>
                  </a:cubicBezTo>
                  <a:cubicBezTo>
                    <a:pt x="11903" y="13412"/>
                    <a:pt x="11868" y="13417"/>
                    <a:pt x="11837" y="13430"/>
                  </a:cubicBezTo>
                  <a:lnTo>
                    <a:pt x="11846" y="13426"/>
                  </a:lnTo>
                  <a:lnTo>
                    <a:pt x="11687" y="13463"/>
                  </a:lnTo>
                  <a:cubicBezTo>
                    <a:pt x="11612" y="13456"/>
                    <a:pt x="11731" y="13437"/>
                    <a:pt x="11677" y="13419"/>
                  </a:cubicBezTo>
                  <a:lnTo>
                    <a:pt x="11677" y="13419"/>
                  </a:lnTo>
                  <a:cubicBezTo>
                    <a:pt x="11618" y="13437"/>
                    <a:pt x="11567" y="13442"/>
                    <a:pt x="11520" y="13442"/>
                  </a:cubicBezTo>
                  <a:cubicBezTo>
                    <a:pt x="11465" y="13442"/>
                    <a:pt x="11415" y="13435"/>
                    <a:pt x="11364" y="13435"/>
                  </a:cubicBezTo>
                  <a:cubicBezTo>
                    <a:pt x="11331" y="13435"/>
                    <a:pt x="11298" y="13438"/>
                    <a:pt x="11262" y="13446"/>
                  </a:cubicBezTo>
                  <a:cubicBezTo>
                    <a:pt x="11223" y="13412"/>
                    <a:pt x="11162" y="13404"/>
                    <a:pt x="11093" y="13404"/>
                  </a:cubicBezTo>
                  <a:cubicBezTo>
                    <a:pt x="11020" y="13404"/>
                    <a:pt x="10937" y="13413"/>
                    <a:pt x="10862" y="13413"/>
                  </a:cubicBezTo>
                  <a:cubicBezTo>
                    <a:pt x="10811" y="13413"/>
                    <a:pt x="10763" y="13409"/>
                    <a:pt x="10724" y="13393"/>
                  </a:cubicBezTo>
                  <a:lnTo>
                    <a:pt x="10724" y="13393"/>
                  </a:lnTo>
                  <a:lnTo>
                    <a:pt x="10734" y="13416"/>
                  </a:lnTo>
                  <a:cubicBezTo>
                    <a:pt x="10725" y="13421"/>
                    <a:pt x="10718" y="13423"/>
                    <a:pt x="10712" y="13423"/>
                  </a:cubicBezTo>
                  <a:cubicBezTo>
                    <a:pt x="10691" y="13423"/>
                    <a:pt x="10681" y="13401"/>
                    <a:pt x="10660" y="13398"/>
                  </a:cubicBezTo>
                  <a:lnTo>
                    <a:pt x="10660" y="13398"/>
                  </a:lnTo>
                  <a:cubicBezTo>
                    <a:pt x="10664" y="13414"/>
                    <a:pt x="10701" y="13416"/>
                    <a:pt x="10678" y="13430"/>
                  </a:cubicBezTo>
                  <a:cubicBezTo>
                    <a:pt x="10621" y="13435"/>
                    <a:pt x="10564" y="13437"/>
                    <a:pt x="10506" y="13437"/>
                  </a:cubicBezTo>
                  <a:cubicBezTo>
                    <a:pt x="10233" y="13437"/>
                    <a:pt x="9950" y="13394"/>
                    <a:pt x="9674" y="13377"/>
                  </a:cubicBezTo>
                  <a:cubicBezTo>
                    <a:pt x="9671" y="13377"/>
                    <a:pt x="9668" y="13377"/>
                    <a:pt x="9665" y="13377"/>
                  </a:cubicBezTo>
                  <a:cubicBezTo>
                    <a:pt x="9576" y="13377"/>
                    <a:pt x="9591" y="13453"/>
                    <a:pt x="9517" y="13453"/>
                  </a:cubicBezTo>
                  <a:cubicBezTo>
                    <a:pt x="9501" y="13453"/>
                    <a:pt x="9480" y="13449"/>
                    <a:pt x="9452" y="13439"/>
                  </a:cubicBezTo>
                  <a:lnTo>
                    <a:pt x="9496" y="13398"/>
                  </a:lnTo>
                  <a:lnTo>
                    <a:pt x="9496" y="13398"/>
                  </a:lnTo>
                  <a:cubicBezTo>
                    <a:pt x="9399" y="13417"/>
                    <a:pt x="9301" y="13421"/>
                    <a:pt x="9202" y="13421"/>
                  </a:cubicBezTo>
                  <a:cubicBezTo>
                    <a:pt x="9141" y="13421"/>
                    <a:pt x="9079" y="13419"/>
                    <a:pt x="9017" y="13419"/>
                  </a:cubicBezTo>
                  <a:cubicBezTo>
                    <a:pt x="8928" y="13419"/>
                    <a:pt x="8840" y="13422"/>
                    <a:pt x="8754" y="13437"/>
                  </a:cubicBezTo>
                  <a:cubicBezTo>
                    <a:pt x="8768" y="13428"/>
                    <a:pt x="8770" y="13416"/>
                    <a:pt x="8793" y="13416"/>
                  </a:cubicBezTo>
                  <a:cubicBezTo>
                    <a:pt x="8778" y="13407"/>
                    <a:pt x="8753" y="13403"/>
                    <a:pt x="8727" y="13403"/>
                  </a:cubicBezTo>
                  <a:cubicBezTo>
                    <a:pt x="8670" y="13403"/>
                    <a:pt x="8603" y="13422"/>
                    <a:pt x="8603" y="13439"/>
                  </a:cubicBezTo>
                  <a:cubicBezTo>
                    <a:pt x="8566" y="13437"/>
                    <a:pt x="8596" y="13416"/>
                    <a:pt x="8573" y="13405"/>
                  </a:cubicBezTo>
                  <a:cubicBezTo>
                    <a:pt x="8566" y="13402"/>
                    <a:pt x="8557" y="13401"/>
                    <a:pt x="8549" y="13401"/>
                  </a:cubicBezTo>
                  <a:cubicBezTo>
                    <a:pt x="8512" y="13401"/>
                    <a:pt x="8470" y="13422"/>
                    <a:pt x="8441" y="13422"/>
                  </a:cubicBezTo>
                  <a:cubicBezTo>
                    <a:pt x="8431" y="13422"/>
                    <a:pt x="8424" y="13420"/>
                    <a:pt x="8418" y="13414"/>
                  </a:cubicBezTo>
                  <a:cubicBezTo>
                    <a:pt x="8415" y="13410"/>
                    <a:pt x="8420" y="13407"/>
                    <a:pt x="8426" y="13404"/>
                  </a:cubicBezTo>
                  <a:lnTo>
                    <a:pt x="8426" y="13404"/>
                  </a:lnTo>
                  <a:cubicBezTo>
                    <a:pt x="8382" y="13413"/>
                    <a:pt x="8290" y="13402"/>
                    <a:pt x="8318" y="13432"/>
                  </a:cubicBezTo>
                  <a:cubicBezTo>
                    <a:pt x="8297" y="13429"/>
                    <a:pt x="8277" y="13427"/>
                    <a:pt x="8258" y="13427"/>
                  </a:cubicBezTo>
                  <a:cubicBezTo>
                    <a:pt x="8213" y="13427"/>
                    <a:pt x="8171" y="13434"/>
                    <a:pt x="8131" y="13434"/>
                  </a:cubicBezTo>
                  <a:cubicBezTo>
                    <a:pt x="8112" y="13434"/>
                    <a:pt x="8093" y="13433"/>
                    <a:pt x="8075" y="13428"/>
                  </a:cubicBezTo>
                  <a:cubicBezTo>
                    <a:pt x="8062" y="13438"/>
                    <a:pt x="8043" y="13441"/>
                    <a:pt x="8024" y="13441"/>
                  </a:cubicBezTo>
                  <a:cubicBezTo>
                    <a:pt x="8000" y="13441"/>
                    <a:pt x="7974" y="13437"/>
                    <a:pt x="7952" y="13437"/>
                  </a:cubicBezTo>
                  <a:cubicBezTo>
                    <a:pt x="7929" y="13437"/>
                    <a:pt x="7911" y="13442"/>
                    <a:pt x="7905" y="13463"/>
                  </a:cubicBezTo>
                  <a:cubicBezTo>
                    <a:pt x="7909" y="13433"/>
                    <a:pt x="7865" y="13422"/>
                    <a:pt x="7814" y="13422"/>
                  </a:cubicBezTo>
                  <a:cubicBezTo>
                    <a:pt x="7768" y="13422"/>
                    <a:pt x="7717" y="13431"/>
                    <a:pt x="7690" y="13444"/>
                  </a:cubicBezTo>
                  <a:cubicBezTo>
                    <a:pt x="7708" y="13428"/>
                    <a:pt x="7641" y="13426"/>
                    <a:pt x="7662" y="13402"/>
                  </a:cubicBezTo>
                  <a:cubicBezTo>
                    <a:pt x="7597" y="13402"/>
                    <a:pt x="7539" y="13414"/>
                    <a:pt x="7548" y="13442"/>
                  </a:cubicBezTo>
                  <a:cubicBezTo>
                    <a:pt x="7521" y="13426"/>
                    <a:pt x="7493" y="13421"/>
                    <a:pt x="7465" y="13421"/>
                  </a:cubicBezTo>
                  <a:cubicBezTo>
                    <a:pt x="7409" y="13421"/>
                    <a:pt x="7354" y="13443"/>
                    <a:pt x="7309" y="13443"/>
                  </a:cubicBezTo>
                  <a:cubicBezTo>
                    <a:pt x="7282" y="13443"/>
                    <a:pt x="7259" y="13436"/>
                    <a:pt x="7240" y="13412"/>
                  </a:cubicBezTo>
                  <a:cubicBezTo>
                    <a:pt x="7048" y="13442"/>
                    <a:pt x="6869" y="13463"/>
                    <a:pt x="6695" y="13474"/>
                  </a:cubicBezTo>
                  <a:cubicBezTo>
                    <a:pt x="6702" y="13419"/>
                    <a:pt x="6888" y="13467"/>
                    <a:pt x="6881" y="13409"/>
                  </a:cubicBezTo>
                  <a:lnTo>
                    <a:pt x="6881" y="13409"/>
                  </a:lnTo>
                  <a:cubicBezTo>
                    <a:pt x="6734" y="13430"/>
                    <a:pt x="6643" y="13470"/>
                    <a:pt x="6513" y="13470"/>
                  </a:cubicBezTo>
                  <a:cubicBezTo>
                    <a:pt x="6495" y="13470"/>
                    <a:pt x="6476" y="13469"/>
                    <a:pt x="6457" y="13467"/>
                  </a:cubicBezTo>
                  <a:cubicBezTo>
                    <a:pt x="6415" y="13460"/>
                    <a:pt x="6480" y="13444"/>
                    <a:pt x="6494" y="13435"/>
                  </a:cubicBezTo>
                  <a:lnTo>
                    <a:pt x="6494" y="13435"/>
                  </a:lnTo>
                  <a:cubicBezTo>
                    <a:pt x="6436" y="13443"/>
                    <a:pt x="6379" y="13445"/>
                    <a:pt x="6324" y="13445"/>
                  </a:cubicBezTo>
                  <a:cubicBezTo>
                    <a:pt x="6290" y="13445"/>
                    <a:pt x="6257" y="13444"/>
                    <a:pt x="6224" y="13444"/>
                  </a:cubicBezTo>
                  <a:cubicBezTo>
                    <a:pt x="6158" y="13444"/>
                    <a:pt x="6093" y="13446"/>
                    <a:pt x="6030" y="13460"/>
                  </a:cubicBezTo>
                  <a:lnTo>
                    <a:pt x="6030" y="13460"/>
                  </a:lnTo>
                  <a:cubicBezTo>
                    <a:pt x="6045" y="13478"/>
                    <a:pt x="6013" y="13497"/>
                    <a:pt x="5977" y="13514"/>
                  </a:cubicBezTo>
                  <a:lnTo>
                    <a:pt x="5821" y="13585"/>
                  </a:lnTo>
                  <a:lnTo>
                    <a:pt x="5930" y="13625"/>
                  </a:lnTo>
                  <a:cubicBezTo>
                    <a:pt x="5954" y="13633"/>
                    <a:pt x="5978" y="13643"/>
                    <a:pt x="5993" y="13647"/>
                  </a:cubicBezTo>
                  <a:lnTo>
                    <a:pt x="5993" y="13647"/>
                  </a:lnTo>
                  <a:lnTo>
                    <a:pt x="5990" y="13654"/>
                  </a:lnTo>
                  <a:lnTo>
                    <a:pt x="5990" y="13654"/>
                  </a:lnTo>
                  <a:cubicBezTo>
                    <a:pt x="5983" y="13659"/>
                    <a:pt x="5981" y="13665"/>
                    <a:pt x="5983" y="13672"/>
                  </a:cubicBezTo>
                  <a:lnTo>
                    <a:pt x="5983" y="13672"/>
                  </a:lnTo>
                  <a:lnTo>
                    <a:pt x="5974" y="13692"/>
                  </a:lnTo>
                  <a:cubicBezTo>
                    <a:pt x="5981" y="13693"/>
                    <a:pt x="5987" y="13693"/>
                    <a:pt x="5992" y="13693"/>
                  </a:cubicBezTo>
                  <a:lnTo>
                    <a:pt x="5992" y="13693"/>
                  </a:lnTo>
                  <a:cubicBezTo>
                    <a:pt x="6012" y="13727"/>
                    <a:pt x="6051" y="13768"/>
                    <a:pt x="5977" y="13773"/>
                  </a:cubicBezTo>
                  <a:cubicBezTo>
                    <a:pt x="5987" y="13780"/>
                    <a:pt x="6000" y="13786"/>
                    <a:pt x="6011" y="13786"/>
                  </a:cubicBezTo>
                  <a:cubicBezTo>
                    <a:pt x="6018" y="13786"/>
                    <a:pt x="6024" y="13783"/>
                    <a:pt x="6028" y="13778"/>
                  </a:cubicBezTo>
                  <a:lnTo>
                    <a:pt x="6028" y="13778"/>
                  </a:lnTo>
                  <a:cubicBezTo>
                    <a:pt x="6041" y="13795"/>
                    <a:pt x="6042" y="13808"/>
                    <a:pt x="6024" y="13808"/>
                  </a:cubicBezTo>
                  <a:cubicBezTo>
                    <a:pt x="6020" y="13808"/>
                    <a:pt x="6015" y="13807"/>
                    <a:pt x="6009" y="13806"/>
                  </a:cubicBezTo>
                  <a:lnTo>
                    <a:pt x="6009" y="13806"/>
                  </a:lnTo>
                  <a:cubicBezTo>
                    <a:pt x="6093" y="13871"/>
                    <a:pt x="6086" y="13824"/>
                    <a:pt x="6151" y="13891"/>
                  </a:cubicBezTo>
                  <a:cubicBezTo>
                    <a:pt x="6148" y="13894"/>
                    <a:pt x="6144" y="13895"/>
                    <a:pt x="6140" y="13895"/>
                  </a:cubicBezTo>
                  <a:cubicBezTo>
                    <a:pt x="6134" y="13895"/>
                    <a:pt x="6126" y="13893"/>
                    <a:pt x="6118" y="13893"/>
                  </a:cubicBezTo>
                  <a:cubicBezTo>
                    <a:pt x="6115" y="13893"/>
                    <a:pt x="6112" y="13893"/>
                    <a:pt x="6109" y="13894"/>
                  </a:cubicBezTo>
                  <a:cubicBezTo>
                    <a:pt x="6167" y="13908"/>
                    <a:pt x="6220" y="13942"/>
                    <a:pt x="6257" y="13991"/>
                  </a:cubicBezTo>
                  <a:cubicBezTo>
                    <a:pt x="6251" y="13991"/>
                    <a:pt x="6249" y="13997"/>
                    <a:pt x="6244" y="13997"/>
                  </a:cubicBezTo>
                  <a:cubicBezTo>
                    <a:pt x="6242" y="13997"/>
                    <a:pt x="6239" y="13996"/>
                    <a:pt x="6236" y="13992"/>
                  </a:cubicBezTo>
                  <a:lnTo>
                    <a:pt x="6236" y="13992"/>
                  </a:lnTo>
                  <a:cubicBezTo>
                    <a:pt x="6334" y="14082"/>
                    <a:pt x="6442" y="14109"/>
                    <a:pt x="6531" y="14230"/>
                  </a:cubicBezTo>
                  <a:cubicBezTo>
                    <a:pt x="6461" y="14237"/>
                    <a:pt x="6554" y="14279"/>
                    <a:pt x="6526" y="14316"/>
                  </a:cubicBezTo>
                  <a:lnTo>
                    <a:pt x="6591" y="14364"/>
                  </a:lnTo>
                  <a:lnTo>
                    <a:pt x="6586" y="14325"/>
                  </a:lnTo>
                  <a:lnTo>
                    <a:pt x="6586" y="14325"/>
                  </a:lnTo>
                  <a:cubicBezTo>
                    <a:pt x="6635" y="14376"/>
                    <a:pt x="6702" y="14395"/>
                    <a:pt x="6735" y="14450"/>
                  </a:cubicBezTo>
                  <a:lnTo>
                    <a:pt x="6684" y="14425"/>
                  </a:lnTo>
                  <a:lnTo>
                    <a:pt x="6783" y="14513"/>
                  </a:lnTo>
                  <a:lnTo>
                    <a:pt x="6744" y="14448"/>
                  </a:lnTo>
                  <a:lnTo>
                    <a:pt x="6744" y="14448"/>
                  </a:lnTo>
                  <a:cubicBezTo>
                    <a:pt x="6757" y="14454"/>
                    <a:pt x="6766" y="14456"/>
                    <a:pt x="6773" y="14456"/>
                  </a:cubicBezTo>
                  <a:cubicBezTo>
                    <a:pt x="6790" y="14456"/>
                    <a:pt x="6793" y="14443"/>
                    <a:pt x="6801" y="14443"/>
                  </a:cubicBezTo>
                  <a:cubicBezTo>
                    <a:pt x="6808" y="14443"/>
                    <a:pt x="6817" y="14450"/>
                    <a:pt x="6837" y="14476"/>
                  </a:cubicBezTo>
                  <a:cubicBezTo>
                    <a:pt x="6836" y="14475"/>
                    <a:pt x="6835" y="14475"/>
                    <a:pt x="6835" y="14475"/>
                  </a:cubicBezTo>
                  <a:lnTo>
                    <a:pt x="6835" y="14475"/>
                  </a:lnTo>
                  <a:cubicBezTo>
                    <a:pt x="6829" y="14475"/>
                    <a:pt x="6886" y="14530"/>
                    <a:pt x="6892" y="14573"/>
                  </a:cubicBezTo>
                  <a:cubicBezTo>
                    <a:pt x="6932" y="14585"/>
                    <a:pt x="6969" y="14610"/>
                    <a:pt x="6992" y="14645"/>
                  </a:cubicBezTo>
                  <a:cubicBezTo>
                    <a:pt x="6990" y="14666"/>
                    <a:pt x="6946" y="14675"/>
                    <a:pt x="6946" y="14687"/>
                  </a:cubicBezTo>
                  <a:cubicBezTo>
                    <a:pt x="6946" y="14687"/>
                    <a:pt x="6947" y="14687"/>
                    <a:pt x="6947" y="14687"/>
                  </a:cubicBezTo>
                  <a:cubicBezTo>
                    <a:pt x="6999" y="14687"/>
                    <a:pt x="7068" y="14790"/>
                    <a:pt x="7127" y="14798"/>
                  </a:cubicBezTo>
                  <a:lnTo>
                    <a:pt x="7127" y="14798"/>
                  </a:lnTo>
                  <a:cubicBezTo>
                    <a:pt x="7127" y="14798"/>
                    <a:pt x="7126" y="14798"/>
                    <a:pt x="7126" y="14798"/>
                  </a:cubicBezTo>
                  <a:cubicBezTo>
                    <a:pt x="7112" y="14798"/>
                    <a:pt x="7101" y="14806"/>
                    <a:pt x="7096" y="14819"/>
                  </a:cubicBezTo>
                  <a:lnTo>
                    <a:pt x="7138" y="14816"/>
                  </a:lnTo>
                  <a:lnTo>
                    <a:pt x="7138" y="14816"/>
                  </a:lnTo>
                  <a:cubicBezTo>
                    <a:pt x="7154" y="14847"/>
                    <a:pt x="7154" y="14854"/>
                    <a:pt x="7136" y="14863"/>
                  </a:cubicBezTo>
                  <a:cubicBezTo>
                    <a:pt x="7151" y="14880"/>
                    <a:pt x="7160" y="14886"/>
                    <a:pt x="7166" y="14886"/>
                  </a:cubicBezTo>
                  <a:cubicBezTo>
                    <a:pt x="7178" y="14886"/>
                    <a:pt x="7177" y="14862"/>
                    <a:pt x="7186" y="14862"/>
                  </a:cubicBezTo>
                  <a:cubicBezTo>
                    <a:pt x="7192" y="14862"/>
                    <a:pt x="7201" y="14871"/>
                    <a:pt x="7219" y="14900"/>
                  </a:cubicBezTo>
                  <a:cubicBezTo>
                    <a:pt x="7212" y="14895"/>
                    <a:pt x="7212" y="14902"/>
                    <a:pt x="7194" y="14891"/>
                  </a:cubicBezTo>
                  <a:lnTo>
                    <a:pt x="7194" y="14891"/>
                  </a:lnTo>
                  <a:cubicBezTo>
                    <a:pt x="7268" y="14983"/>
                    <a:pt x="7368" y="15037"/>
                    <a:pt x="7433" y="15122"/>
                  </a:cubicBezTo>
                  <a:cubicBezTo>
                    <a:pt x="7430" y="15135"/>
                    <a:pt x="7425" y="15139"/>
                    <a:pt x="7419" y="15139"/>
                  </a:cubicBezTo>
                  <a:cubicBezTo>
                    <a:pt x="7403" y="15139"/>
                    <a:pt x="7377" y="15105"/>
                    <a:pt x="7364" y="15105"/>
                  </a:cubicBezTo>
                  <a:cubicBezTo>
                    <a:pt x="7360" y="15105"/>
                    <a:pt x="7357" y="15109"/>
                    <a:pt x="7356" y="15120"/>
                  </a:cubicBezTo>
                  <a:cubicBezTo>
                    <a:pt x="7472" y="15222"/>
                    <a:pt x="7623" y="15306"/>
                    <a:pt x="7720" y="15419"/>
                  </a:cubicBezTo>
                  <a:lnTo>
                    <a:pt x="7704" y="15396"/>
                  </a:lnTo>
                  <a:cubicBezTo>
                    <a:pt x="7710" y="15393"/>
                    <a:pt x="7716" y="15391"/>
                    <a:pt x="7722" y="15391"/>
                  </a:cubicBezTo>
                  <a:cubicBezTo>
                    <a:pt x="7765" y="15391"/>
                    <a:pt x="7767" y="15498"/>
                    <a:pt x="7831" y="15529"/>
                  </a:cubicBezTo>
                  <a:lnTo>
                    <a:pt x="7831" y="15529"/>
                  </a:lnTo>
                  <a:cubicBezTo>
                    <a:pt x="7828" y="15528"/>
                    <a:pt x="7826" y="15528"/>
                    <a:pt x="7823" y="15528"/>
                  </a:cubicBezTo>
                  <a:cubicBezTo>
                    <a:pt x="7810" y="15528"/>
                    <a:pt x="7796" y="15538"/>
                    <a:pt x="7800" y="15538"/>
                  </a:cubicBezTo>
                  <a:cubicBezTo>
                    <a:pt x="7800" y="15538"/>
                    <a:pt x="7801" y="15538"/>
                    <a:pt x="7801" y="15537"/>
                  </a:cubicBezTo>
                  <a:cubicBezTo>
                    <a:pt x="7866" y="15616"/>
                    <a:pt x="7959" y="15674"/>
                    <a:pt x="8084" y="15769"/>
                  </a:cubicBezTo>
                  <a:lnTo>
                    <a:pt x="8058" y="15767"/>
                  </a:lnTo>
                  <a:lnTo>
                    <a:pt x="8058" y="15767"/>
                  </a:lnTo>
                  <a:cubicBezTo>
                    <a:pt x="8089" y="15823"/>
                    <a:pt x="8165" y="15887"/>
                    <a:pt x="8205" y="15938"/>
                  </a:cubicBezTo>
                  <a:cubicBezTo>
                    <a:pt x="8221" y="15940"/>
                    <a:pt x="8237" y="15952"/>
                    <a:pt x="8247" y="15952"/>
                  </a:cubicBezTo>
                  <a:cubicBezTo>
                    <a:pt x="8252" y="15952"/>
                    <a:pt x="8256" y="15948"/>
                    <a:pt x="8256" y="15936"/>
                  </a:cubicBezTo>
                  <a:cubicBezTo>
                    <a:pt x="8330" y="16147"/>
                    <a:pt x="8564" y="16170"/>
                    <a:pt x="8633" y="16356"/>
                  </a:cubicBezTo>
                  <a:cubicBezTo>
                    <a:pt x="8622" y="16346"/>
                    <a:pt x="8603" y="16337"/>
                    <a:pt x="8598" y="16337"/>
                  </a:cubicBezTo>
                  <a:cubicBezTo>
                    <a:pt x="8595" y="16337"/>
                    <a:pt x="8595" y="16339"/>
                    <a:pt x="8599" y="16342"/>
                  </a:cubicBezTo>
                  <a:lnTo>
                    <a:pt x="8717" y="16437"/>
                  </a:lnTo>
                  <a:cubicBezTo>
                    <a:pt x="8728" y="16409"/>
                    <a:pt x="8715" y="16411"/>
                    <a:pt x="8710" y="16372"/>
                  </a:cubicBezTo>
                  <a:lnTo>
                    <a:pt x="8710" y="16372"/>
                  </a:lnTo>
                  <a:cubicBezTo>
                    <a:pt x="8745" y="16379"/>
                    <a:pt x="8777" y="16397"/>
                    <a:pt x="8800" y="16423"/>
                  </a:cubicBezTo>
                  <a:cubicBezTo>
                    <a:pt x="8788" y="16416"/>
                    <a:pt x="8780" y="16413"/>
                    <a:pt x="8774" y="16413"/>
                  </a:cubicBezTo>
                  <a:cubicBezTo>
                    <a:pt x="8752" y="16413"/>
                    <a:pt x="8768" y="16456"/>
                    <a:pt x="8776" y="16483"/>
                  </a:cubicBezTo>
                  <a:lnTo>
                    <a:pt x="8775" y="16483"/>
                  </a:lnTo>
                  <a:cubicBezTo>
                    <a:pt x="8775" y="16484"/>
                    <a:pt x="8776" y="16485"/>
                    <a:pt x="8776" y="16486"/>
                  </a:cubicBezTo>
                  <a:lnTo>
                    <a:pt x="8776" y="16486"/>
                  </a:lnTo>
                  <a:cubicBezTo>
                    <a:pt x="8776" y="16486"/>
                    <a:pt x="8776" y="16486"/>
                    <a:pt x="8776" y="16485"/>
                  </a:cubicBezTo>
                  <a:lnTo>
                    <a:pt x="8776" y="16485"/>
                  </a:lnTo>
                  <a:cubicBezTo>
                    <a:pt x="8777" y="16486"/>
                    <a:pt x="8777" y="16487"/>
                    <a:pt x="8777" y="16488"/>
                  </a:cubicBezTo>
                  <a:cubicBezTo>
                    <a:pt x="8782" y="16479"/>
                    <a:pt x="8796" y="16479"/>
                    <a:pt x="8800" y="16469"/>
                  </a:cubicBezTo>
                  <a:cubicBezTo>
                    <a:pt x="8806" y="16499"/>
                    <a:pt x="8813" y="16506"/>
                    <a:pt x="8822" y="16506"/>
                  </a:cubicBezTo>
                  <a:cubicBezTo>
                    <a:pt x="8831" y="16506"/>
                    <a:pt x="8843" y="16497"/>
                    <a:pt x="8856" y="16497"/>
                  </a:cubicBezTo>
                  <a:cubicBezTo>
                    <a:pt x="8869" y="16497"/>
                    <a:pt x="8885" y="16506"/>
                    <a:pt x="8902" y="16539"/>
                  </a:cubicBezTo>
                  <a:lnTo>
                    <a:pt x="8886" y="16546"/>
                  </a:lnTo>
                  <a:cubicBezTo>
                    <a:pt x="8921" y="16569"/>
                    <a:pt x="8960" y="16583"/>
                    <a:pt x="8990" y="16615"/>
                  </a:cubicBezTo>
                  <a:cubicBezTo>
                    <a:pt x="8987" y="16625"/>
                    <a:pt x="8983" y="16628"/>
                    <a:pt x="8978" y="16628"/>
                  </a:cubicBezTo>
                  <a:cubicBezTo>
                    <a:pt x="8966" y="16628"/>
                    <a:pt x="8950" y="16610"/>
                    <a:pt x="8935" y="16610"/>
                  </a:cubicBezTo>
                  <a:cubicBezTo>
                    <a:pt x="8932" y="16610"/>
                    <a:pt x="8929" y="16611"/>
                    <a:pt x="8926" y="16613"/>
                  </a:cubicBezTo>
                  <a:cubicBezTo>
                    <a:pt x="8970" y="16657"/>
                    <a:pt x="9055" y="16655"/>
                    <a:pt x="9072" y="16717"/>
                  </a:cubicBezTo>
                  <a:cubicBezTo>
                    <a:pt x="9046" y="16706"/>
                    <a:pt x="9021" y="16680"/>
                    <a:pt x="8995" y="16669"/>
                  </a:cubicBezTo>
                  <a:lnTo>
                    <a:pt x="8995" y="16669"/>
                  </a:lnTo>
                  <a:cubicBezTo>
                    <a:pt x="9009" y="16738"/>
                    <a:pt x="9023" y="16736"/>
                    <a:pt x="9048" y="16773"/>
                  </a:cubicBezTo>
                  <a:lnTo>
                    <a:pt x="9046" y="16768"/>
                  </a:lnTo>
                  <a:lnTo>
                    <a:pt x="9109" y="16856"/>
                  </a:lnTo>
                  <a:lnTo>
                    <a:pt x="9097" y="16831"/>
                  </a:lnTo>
                  <a:cubicBezTo>
                    <a:pt x="9102" y="16831"/>
                    <a:pt x="9106" y="16830"/>
                    <a:pt x="9111" y="16830"/>
                  </a:cubicBezTo>
                  <a:cubicBezTo>
                    <a:pt x="9212" y="16830"/>
                    <a:pt x="9222" y="16930"/>
                    <a:pt x="9328" y="16962"/>
                  </a:cubicBezTo>
                  <a:lnTo>
                    <a:pt x="9328" y="16962"/>
                  </a:lnTo>
                  <a:cubicBezTo>
                    <a:pt x="9301" y="16954"/>
                    <a:pt x="9286" y="16951"/>
                    <a:pt x="9278" y="16951"/>
                  </a:cubicBezTo>
                  <a:cubicBezTo>
                    <a:pt x="9255" y="16951"/>
                    <a:pt x="9290" y="16978"/>
                    <a:pt x="9266" y="16993"/>
                  </a:cubicBezTo>
                  <a:cubicBezTo>
                    <a:pt x="9278" y="17021"/>
                    <a:pt x="9296" y="17056"/>
                    <a:pt x="9280" y="17056"/>
                  </a:cubicBezTo>
                  <a:cubicBezTo>
                    <a:pt x="9338" y="17070"/>
                    <a:pt x="9322" y="17132"/>
                    <a:pt x="9403" y="17149"/>
                  </a:cubicBezTo>
                  <a:cubicBezTo>
                    <a:pt x="9396" y="17160"/>
                    <a:pt x="9438" y="17188"/>
                    <a:pt x="9408" y="17202"/>
                  </a:cubicBezTo>
                  <a:cubicBezTo>
                    <a:pt x="9420" y="17210"/>
                    <a:pt x="9427" y="17214"/>
                    <a:pt x="9430" y="17214"/>
                  </a:cubicBezTo>
                  <a:cubicBezTo>
                    <a:pt x="9442" y="17214"/>
                    <a:pt x="9416" y="17175"/>
                    <a:pt x="9429" y="17169"/>
                  </a:cubicBezTo>
                  <a:lnTo>
                    <a:pt x="9429" y="17169"/>
                  </a:lnTo>
                  <a:cubicBezTo>
                    <a:pt x="9526" y="17209"/>
                    <a:pt x="9554" y="17369"/>
                    <a:pt x="9695" y="17427"/>
                  </a:cubicBezTo>
                  <a:cubicBezTo>
                    <a:pt x="9797" y="17496"/>
                    <a:pt x="9844" y="17485"/>
                    <a:pt x="9936" y="17550"/>
                  </a:cubicBezTo>
                  <a:cubicBezTo>
                    <a:pt x="9942" y="17566"/>
                    <a:pt x="9935" y="17571"/>
                    <a:pt x="9924" y="17571"/>
                  </a:cubicBezTo>
                  <a:cubicBezTo>
                    <a:pt x="9908" y="17571"/>
                    <a:pt x="9883" y="17559"/>
                    <a:pt x="9883" y="17559"/>
                  </a:cubicBezTo>
                  <a:lnTo>
                    <a:pt x="9883" y="17559"/>
                  </a:lnTo>
                  <a:cubicBezTo>
                    <a:pt x="9911" y="17610"/>
                    <a:pt x="9950" y="17649"/>
                    <a:pt x="9999" y="17677"/>
                  </a:cubicBezTo>
                  <a:cubicBezTo>
                    <a:pt x="9983" y="17677"/>
                    <a:pt x="9985" y="17691"/>
                    <a:pt x="9987" y="17714"/>
                  </a:cubicBezTo>
                  <a:cubicBezTo>
                    <a:pt x="10024" y="17744"/>
                    <a:pt x="10043" y="17705"/>
                    <a:pt x="10073" y="17761"/>
                  </a:cubicBezTo>
                  <a:cubicBezTo>
                    <a:pt x="10061" y="17763"/>
                    <a:pt x="10050" y="17764"/>
                    <a:pt x="10039" y="17764"/>
                  </a:cubicBezTo>
                  <a:cubicBezTo>
                    <a:pt x="10027" y="17764"/>
                    <a:pt x="10016" y="17763"/>
                    <a:pt x="10006" y="17761"/>
                  </a:cubicBezTo>
                  <a:lnTo>
                    <a:pt x="10006" y="17761"/>
                  </a:lnTo>
                  <a:cubicBezTo>
                    <a:pt x="10052" y="17793"/>
                    <a:pt x="10105" y="17814"/>
                    <a:pt x="10154" y="17846"/>
                  </a:cubicBezTo>
                  <a:cubicBezTo>
                    <a:pt x="10153" y="17855"/>
                    <a:pt x="10147" y="17858"/>
                    <a:pt x="10139" y="17858"/>
                  </a:cubicBezTo>
                  <a:cubicBezTo>
                    <a:pt x="10123" y="17858"/>
                    <a:pt x="10098" y="17845"/>
                    <a:pt x="10082" y="17842"/>
                  </a:cubicBezTo>
                  <a:lnTo>
                    <a:pt x="10082" y="17842"/>
                  </a:lnTo>
                  <a:cubicBezTo>
                    <a:pt x="10131" y="17876"/>
                    <a:pt x="10200" y="17936"/>
                    <a:pt x="10242" y="17936"/>
                  </a:cubicBezTo>
                  <a:cubicBezTo>
                    <a:pt x="10245" y="17936"/>
                    <a:pt x="10248" y="17935"/>
                    <a:pt x="10252" y="17934"/>
                  </a:cubicBezTo>
                  <a:lnTo>
                    <a:pt x="10235" y="17906"/>
                  </a:lnTo>
                  <a:lnTo>
                    <a:pt x="10235" y="17906"/>
                  </a:lnTo>
                  <a:cubicBezTo>
                    <a:pt x="10237" y="17915"/>
                    <a:pt x="10226" y="17921"/>
                    <a:pt x="10214" y="17921"/>
                  </a:cubicBezTo>
                  <a:cubicBezTo>
                    <a:pt x="10209" y="17921"/>
                    <a:pt x="10205" y="17920"/>
                    <a:pt x="10201" y="17918"/>
                  </a:cubicBezTo>
                  <a:cubicBezTo>
                    <a:pt x="10145" y="17900"/>
                    <a:pt x="10154" y="17856"/>
                    <a:pt x="10161" y="17844"/>
                  </a:cubicBezTo>
                  <a:lnTo>
                    <a:pt x="10161" y="17844"/>
                  </a:lnTo>
                  <a:lnTo>
                    <a:pt x="10194" y="17867"/>
                  </a:lnTo>
                  <a:cubicBezTo>
                    <a:pt x="10217" y="17786"/>
                    <a:pt x="10073" y="17761"/>
                    <a:pt x="10017" y="17698"/>
                  </a:cubicBezTo>
                  <a:lnTo>
                    <a:pt x="10078" y="17686"/>
                  </a:lnTo>
                  <a:lnTo>
                    <a:pt x="9990" y="17659"/>
                  </a:lnTo>
                  <a:cubicBezTo>
                    <a:pt x="9986" y="17641"/>
                    <a:pt x="9993" y="17620"/>
                    <a:pt x="10010" y="17620"/>
                  </a:cubicBezTo>
                  <a:cubicBezTo>
                    <a:pt x="10016" y="17620"/>
                    <a:pt x="10023" y="17623"/>
                    <a:pt x="10031" y="17628"/>
                  </a:cubicBezTo>
                  <a:cubicBezTo>
                    <a:pt x="10008" y="17568"/>
                    <a:pt x="9983" y="17605"/>
                    <a:pt x="9966" y="17550"/>
                  </a:cubicBezTo>
                  <a:cubicBezTo>
                    <a:pt x="9966" y="17545"/>
                    <a:pt x="9968" y="17544"/>
                    <a:pt x="9971" y="17544"/>
                  </a:cubicBezTo>
                  <a:cubicBezTo>
                    <a:pt x="9972" y="17544"/>
                    <a:pt x="9974" y="17544"/>
                    <a:pt x="9976" y="17545"/>
                  </a:cubicBezTo>
                  <a:lnTo>
                    <a:pt x="9925" y="17515"/>
                  </a:lnTo>
                  <a:cubicBezTo>
                    <a:pt x="9934" y="17515"/>
                    <a:pt x="9939" y="17501"/>
                    <a:pt x="9948" y="17501"/>
                  </a:cubicBezTo>
                  <a:cubicBezTo>
                    <a:pt x="9951" y="17501"/>
                    <a:pt x="9956" y="17504"/>
                    <a:pt x="9962" y="17513"/>
                  </a:cubicBezTo>
                  <a:cubicBezTo>
                    <a:pt x="9911" y="17417"/>
                    <a:pt x="9820" y="17422"/>
                    <a:pt x="9820" y="17369"/>
                  </a:cubicBezTo>
                  <a:lnTo>
                    <a:pt x="9820" y="17369"/>
                  </a:lnTo>
                  <a:lnTo>
                    <a:pt x="9827" y="17371"/>
                  </a:lnTo>
                  <a:cubicBezTo>
                    <a:pt x="9792" y="17344"/>
                    <a:pt x="9775" y="17335"/>
                    <a:pt x="9765" y="17335"/>
                  </a:cubicBezTo>
                  <a:cubicBezTo>
                    <a:pt x="9749" y="17335"/>
                    <a:pt x="9752" y="17357"/>
                    <a:pt x="9726" y="17357"/>
                  </a:cubicBezTo>
                  <a:cubicBezTo>
                    <a:pt x="9717" y="17357"/>
                    <a:pt x="9703" y="17354"/>
                    <a:pt x="9684" y="17346"/>
                  </a:cubicBezTo>
                  <a:lnTo>
                    <a:pt x="9700" y="17227"/>
                  </a:lnTo>
                  <a:lnTo>
                    <a:pt x="9663" y="17244"/>
                  </a:lnTo>
                  <a:cubicBezTo>
                    <a:pt x="9653" y="17232"/>
                    <a:pt x="9635" y="17211"/>
                    <a:pt x="9649" y="17204"/>
                  </a:cubicBezTo>
                  <a:cubicBezTo>
                    <a:pt x="9637" y="17200"/>
                    <a:pt x="9630" y="17198"/>
                    <a:pt x="9626" y="17198"/>
                  </a:cubicBezTo>
                  <a:cubicBezTo>
                    <a:pt x="9612" y="17198"/>
                    <a:pt x="9632" y="17219"/>
                    <a:pt x="9611" y="17219"/>
                  </a:cubicBezTo>
                  <a:cubicBezTo>
                    <a:pt x="9609" y="17219"/>
                    <a:pt x="9607" y="17218"/>
                    <a:pt x="9605" y="17218"/>
                  </a:cubicBezTo>
                  <a:cubicBezTo>
                    <a:pt x="9579" y="17142"/>
                    <a:pt x="9456" y="17091"/>
                    <a:pt x="9489" y="17037"/>
                  </a:cubicBezTo>
                  <a:lnTo>
                    <a:pt x="9489" y="17037"/>
                  </a:lnTo>
                  <a:cubicBezTo>
                    <a:pt x="9459" y="17039"/>
                    <a:pt x="9493" y="17074"/>
                    <a:pt x="9481" y="17074"/>
                  </a:cubicBezTo>
                  <a:cubicBezTo>
                    <a:pt x="9477" y="17074"/>
                    <a:pt x="9469" y="17070"/>
                    <a:pt x="9452" y="17060"/>
                  </a:cubicBezTo>
                  <a:cubicBezTo>
                    <a:pt x="9484" y="16998"/>
                    <a:pt x="9385" y="17007"/>
                    <a:pt x="9359" y="16940"/>
                  </a:cubicBezTo>
                  <a:cubicBezTo>
                    <a:pt x="9362" y="16939"/>
                    <a:pt x="9365" y="16939"/>
                    <a:pt x="9368" y="16939"/>
                  </a:cubicBezTo>
                  <a:cubicBezTo>
                    <a:pt x="9388" y="16939"/>
                    <a:pt x="9405" y="16953"/>
                    <a:pt x="9410" y="16953"/>
                  </a:cubicBezTo>
                  <a:cubicBezTo>
                    <a:pt x="9414" y="16953"/>
                    <a:pt x="9413" y="16945"/>
                    <a:pt x="9403" y="16919"/>
                  </a:cubicBezTo>
                  <a:cubicBezTo>
                    <a:pt x="9399" y="16920"/>
                    <a:pt x="9395" y="16920"/>
                    <a:pt x="9392" y="16920"/>
                  </a:cubicBezTo>
                  <a:cubicBezTo>
                    <a:pt x="9334" y="16920"/>
                    <a:pt x="9322" y="16820"/>
                    <a:pt x="9278" y="16792"/>
                  </a:cubicBezTo>
                  <a:cubicBezTo>
                    <a:pt x="9274" y="16795"/>
                    <a:pt x="9269" y="16797"/>
                    <a:pt x="9264" y="16797"/>
                  </a:cubicBezTo>
                  <a:cubicBezTo>
                    <a:pt x="9227" y="16797"/>
                    <a:pt x="9171" y="16713"/>
                    <a:pt x="9106" y="16666"/>
                  </a:cubicBezTo>
                  <a:cubicBezTo>
                    <a:pt x="9120" y="16659"/>
                    <a:pt x="9002" y="16527"/>
                    <a:pt x="8956" y="16455"/>
                  </a:cubicBezTo>
                  <a:lnTo>
                    <a:pt x="8957" y="16455"/>
                  </a:lnTo>
                  <a:lnTo>
                    <a:pt x="8957" y="16455"/>
                  </a:lnTo>
                  <a:cubicBezTo>
                    <a:pt x="8953" y="16456"/>
                    <a:pt x="8950" y="16456"/>
                    <a:pt x="8947" y="16456"/>
                  </a:cubicBezTo>
                  <a:cubicBezTo>
                    <a:pt x="8906" y="16456"/>
                    <a:pt x="8857" y="16400"/>
                    <a:pt x="8810" y="16365"/>
                  </a:cubicBezTo>
                  <a:cubicBezTo>
                    <a:pt x="8821" y="16357"/>
                    <a:pt x="8830" y="16353"/>
                    <a:pt x="8841" y="16353"/>
                  </a:cubicBezTo>
                  <a:cubicBezTo>
                    <a:pt x="8852" y="16353"/>
                    <a:pt x="8864" y="16357"/>
                    <a:pt x="8881" y="16365"/>
                  </a:cubicBezTo>
                  <a:lnTo>
                    <a:pt x="8837" y="16323"/>
                  </a:lnTo>
                  <a:cubicBezTo>
                    <a:pt x="8812" y="16321"/>
                    <a:pt x="8786" y="16309"/>
                    <a:pt x="8768" y="16291"/>
                  </a:cubicBezTo>
                  <a:lnTo>
                    <a:pt x="8803" y="16279"/>
                  </a:lnTo>
                  <a:cubicBezTo>
                    <a:pt x="8745" y="16224"/>
                    <a:pt x="8661" y="16193"/>
                    <a:pt x="8606" y="16105"/>
                  </a:cubicBezTo>
                  <a:cubicBezTo>
                    <a:pt x="8584" y="16118"/>
                    <a:pt x="8592" y="16182"/>
                    <a:pt x="8554" y="16182"/>
                  </a:cubicBezTo>
                  <a:cubicBezTo>
                    <a:pt x="8543" y="16182"/>
                    <a:pt x="8528" y="16177"/>
                    <a:pt x="8508" y="16163"/>
                  </a:cubicBezTo>
                  <a:cubicBezTo>
                    <a:pt x="8516" y="16151"/>
                    <a:pt x="8528" y="16134"/>
                    <a:pt x="8546" y="16134"/>
                  </a:cubicBezTo>
                  <a:cubicBezTo>
                    <a:pt x="8549" y="16134"/>
                    <a:pt x="8552" y="16134"/>
                    <a:pt x="8555" y="16135"/>
                  </a:cubicBezTo>
                  <a:lnTo>
                    <a:pt x="8555" y="16135"/>
                  </a:lnTo>
                  <a:cubicBezTo>
                    <a:pt x="8544" y="16130"/>
                    <a:pt x="8526" y="16123"/>
                    <a:pt x="8520" y="16108"/>
                  </a:cubicBezTo>
                  <a:lnTo>
                    <a:pt x="8520" y="16108"/>
                  </a:lnTo>
                  <a:lnTo>
                    <a:pt x="8571" y="16117"/>
                  </a:lnTo>
                  <a:cubicBezTo>
                    <a:pt x="8562" y="16100"/>
                    <a:pt x="8554" y="16096"/>
                    <a:pt x="8548" y="16096"/>
                  </a:cubicBezTo>
                  <a:cubicBezTo>
                    <a:pt x="8542" y="16096"/>
                    <a:pt x="8537" y="16098"/>
                    <a:pt x="8531" y="16098"/>
                  </a:cubicBezTo>
                  <a:cubicBezTo>
                    <a:pt x="8526" y="16098"/>
                    <a:pt x="8520" y="16096"/>
                    <a:pt x="8513" y="16087"/>
                  </a:cubicBezTo>
                  <a:cubicBezTo>
                    <a:pt x="8531" y="16071"/>
                    <a:pt x="8506" y="16057"/>
                    <a:pt x="8522" y="16045"/>
                  </a:cubicBezTo>
                  <a:lnTo>
                    <a:pt x="8522" y="16045"/>
                  </a:lnTo>
                  <a:cubicBezTo>
                    <a:pt x="8531" y="16050"/>
                    <a:pt x="8538" y="16075"/>
                    <a:pt x="8555" y="16080"/>
                  </a:cubicBezTo>
                  <a:cubicBezTo>
                    <a:pt x="8529" y="16045"/>
                    <a:pt x="8504" y="15999"/>
                    <a:pt x="8506" y="15976"/>
                  </a:cubicBezTo>
                  <a:lnTo>
                    <a:pt x="8506" y="15976"/>
                  </a:lnTo>
                  <a:cubicBezTo>
                    <a:pt x="8500" y="15982"/>
                    <a:pt x="8492" y="15989"/>
                    <a:pt x="8482" y="15989"/>
                  </a:cubicBezTo>
                  <a:cubicBezTo>
                    <a:pt x="8475" y="15989"/>
                    <a:pt x="8467" y="15986"/>
                    <a:pt x="8457" y="15978"/>
                  </a:cubicBezTo>
                  <a:cubicBezTo>
                    <a:pt x="8399" y="15925"/>
                    <a:pt x="8460" y="15938"/>
                    <a:pt x="8436" y="15897"/>
                  </a:cubicBezTo>
                  <a:cubicBezTo>
                    <a:pt x="8416" y="15895"/>
                    <a:pt x="8397" y="15864"/>
                    <a:pt x="8377" y="15864"/>
                  </a:cubicBezTo>
                  <a:cubicBezTo>
                    <a:pt x="8371" y="15864"/>
                    <a:pt x="8366" y="15866"/>
                    <a:pt x="8360" y="15871"/>
                  </a:cubicBezTo>
                  <a:cubicBezTo>
                    <a:pt x="8344" y="15855"/>
                    <a:pt x="8353" y="15839"/>
                    <a:pt x="8353" y="15825"/>
                  </a:cubicBezTo>
                  <a:cubicBezTo>
                    <a:pt x="8322" y="15812"/>
                    <a:pt x="8252" y="15736"/>
                    <a:pt x="8227" y="15736"/>
                  </a:cubicBezTo>
                  <a:cubicBezTo>
                    <a:pt x="8221" y="15736"/>
                    <a:pt x="8218" y="15740"/>
                    <a:pt x="8218" y="15750"/>
                  </a:cubicBezTo>
                  <a:lnTo>
                    <a:pt x="8218" y="15750"/>
                  </a:lnTo>
                  <a:lnTo>
                    <a:pt x="8218" y="15750"/>
                  </a:lnTo>
                  <a:lnTo>
                    <a:pt x="8218" y="15750"/>
                  </a:lnTo>
                  <a:cubicBezTo>
                    <a:pt x="8218" y="15750"/>
                    <a:pt x="8218" y="15750"/>
                    <a:pt x="8218" y="15751"/>
                  </a:cubicBezTo>
                  <a:lnTo>
                    <a:pt x="8218" y="15751"/>
                  </a:lnTo>
                  <a:cubicBezTo>
                    <a:pt x="8218" y="15751"/>
                    <a:pt x="8218" y="15751"/>
                    <a:pt x="8218" y="15750"/>
                  </a:cubicBezTo>
                  <a:lnTo>
                    <a:pt x="8218" y="15750"/>
                  </a:lnTo>
                  <a:lnTo>
                    <a:pt x="8218" y="15751"/>
                  </a:lnTo>
                  <a:lnTo>
                    <a:pt x="8218" y="15751"/>
                  </a:lnTo>
                  <a:cubicBezTo>
                    <a:pt x="8218" y="15751"/>
                    <a:pt x="8218" y="15752"/>
                    <a:pt x="8218" y="15753"/>
                  </a:cubicBezTo>
                  <a:lnTo>
                    <a:pt x="8225" y="15762"/>
                  </a:lnTo>
                  <a:lnTo>
                    <a:pt x="8225" y="15762"/>
                  </a:lnTo>
                  <a:lnTo>
                    <a:pt x="8218" y="15760"/>
                  </a:lnTo>
                  <a:cubicBezTo>
                    <a:pt x="8096" y="15688"/>
                    <a:pt x="8035" y="15544"/>
                    <a:pt x="7929" y="15461"/>
                  </a:cubicBezTo>
                  <a:lnTo>
                    <a:pt x="7938" y="15452"/>
                  </a:lnTo>
                  <a:cubicBezTo>
                    <a:pt x="7871" y="15405"/>
                    <a:pt x="7803" y="15331"/>
                    <a:pt x="7746" y="15310"/>
                  </a:cubicBezTo>
                  <a:cubicBezTo>
                    <a:pt x="7729" y="15294"/>
                    <a:pt x="7722" y="15257"/>
                    <a:pt x="7741" y="15252"/>
                  </a:cubicBezTo>
                  <a:cubicBezTo>
                    <a:pt x="7692" y="15215"/>
                    <a:pt x="7676" y="15220"/>
                    <a:pt x="7627" y="15143"/>
                  </a:cubicBezTo>
                  <a:lnTo>
                    <a:pt x="7627" y="15143"/>
                  </a:lnTo>
                  <a:cubicBezTo>
                    <a:pt x="7641" y="15150"/>
                    <a:pt x="7649" y="15152"/>
                    <a:pt x="7653" y="15152"/>
                  </a:cubicBezTo>
                  <a:cubicBezTo>
                    <a:pt x="7659" y="15152"/>
                    <a:pt x="7657" y="15147"/>
                    <a:pt x="7657" y="15147"/>
                  </a:cubicBezTo>
                  <a:lnTo>
                    <a:pt x="7657" y="15147"/>
                  </a:lnTo>
                  <a:cubicBezTo>
                    <a:pt x="7658" y="15147"/>
                    <a:pt x="7662" y="15153"/>
                    <a:pt x="7685" y="15178"/>
                  </a:cubicBezTo>
                  <a:cubicBezTo>
                    <a:pt x="7637" y="15113"/>
                    <a:pt x="7637" y="15085"/>
                    <a:pt x="7553" y="15051"/>
                  </a:cubicBezTo>
                  <a:cubicBezTo>
                    <a:pt x="7595" y="15048"/>
                    <a:pt x="7539" y="14979"/>
                    <a:pt x="7504" y="14958"/>
                  </a:cubicBezTo>
                  <a:lnTo>
                    <a:pt x="7504" y="14958"/>
                  </a:lnTo>
                  <a:lnTo>
                    <a:pt x="7528" y="15013"/>
                  </a:lnTo>
                  <a:cubicBezTo>
                    <a:pt x="7497" y="14990"/>
                    <a:pt x="7472" y="14960"/>
                    <a:pt x="7446" y="14930"/>
                  </a:cubicBezTo>
                  <a:lnTo>
                    <a:pt x="7491" y="14916"/>
                  </a:lnTo>
                  <a:cubicBezTo>
                    <a:pt x="7412" y="14765"/>
                    <a:pt x="7222" y="14768"/>
                    <a:pt x="7196" y="14622"/>
                  </a:cubicBezTo>
                  <a:cubicBezTo>
                    <a:pt x="7193" y="14621"/>
                    <a:pt x="7190" y="14621"/>
                    <a:pt x="7188" y="14621"/>
                  </a:cubicBezTo>
                  <a:cubicBezTo>
                    <a:pt x="7157" y="14621"/>
                    <a:pt x="7235" y="14694"/>
                    <a:pt x="7195" y="14694"/>
                  </a:cubicBezTo>
                  <a:cubicBezTo>
                    <a:pt x="7194" y="14694"/>
                    <a:pt x="7193" y="14694"/>
                    <a:pt x="7191" y="14694"/>
                  </a:cubicBezTo>
                  <a:cubicBezTo>
                    <a:pt x="7143" y="14638"/>
                    <a:pt x="7131" y="14541"/>
                    <a:pt x="7113" y="14524"/>
                  </a:cubicBezTo>
                  <a:cubicBezTo>
                    <a:pt x="7057" y="14434"/>
                    <a:pt x="7004" y="14499"/>
                    <a:pt x="6939" y="14411"/>
                  </a:cubicBezTo>
                  <a:cubicBezTo>
                    <a:pt x="6937" y="14424"/>
                    <a:pt x="6929" y="14445"/>
                    <a:pt x="6905" y="14445"/>
                  </a:cubicBezTo>
                  <a:cubicBezTo>
                    <a:pt x="6892" y="14445"/>
                    <a:pt x="6874" y="14439"/>
                    <a:pt x="6851" y="14422"/>
                  </a:cubicBezTo>
                  <a:cubicBezTo>
                    <a:pt x="6810" y="14374"/>
                    <a:pt x="6823" y="14331"/>
                    <a:pt x="6852" y="14331"/>
                  </a:cubicBezTo>
                  <a:cubicBezTo>
                    <a:pt x="6858" y="14331"/>
                    <a:pt x="6864" y="14333"/>
                    <a:pt x="6872" y="14337"/>
                  </a:cubicBezTo>
                  <a:cubicBezTo>
                    <a:pt x="6885" y="14350"/>
                    <a:pt x="6890" y="14360"/>
                    <a:pt x="6885" y="14362"/>
                  </a:cubicBezTo>
                  <a:cubicBezTo>
                    <a:pt x="6898" y="14370"/>
                    <a:pt x="6912" y="14380"/>
                    <a:pt x="6919" y="14380"/>
                  </a:cubicBezTo>
                  <a:cubicBezTo>
                    <a:pt x="6924" y="14380"/>
                    <a:pt x="6926" y="14375"/>
                    <a:pt x="6923" y="14362"/>
                  </a:cubicBezTo>
                  <a:lnTo>
                    <a:pt x="6923" y="14362"/>
                  </a:lnTo>
                  <a:lnTo>
                    <a:pt x="6906" y="14364"/>
                  </a:lnTo>
                  <a:cubicBezTo>
                    <a:pt x="6890" y="14327"/>
                    <a:pt x="6816" y="14255"/>
                    <a:pt x="6851" y="14255"/>
                  </a:cubicBezTo>
                  <a:cubicBezTo>
                    <a:pt x="6837" y="14247"/>
                    <a:pt x="6828" y="14243"/>
                    <a:pt x="6823" y="14243"/>
                  </a:cubicBezTo>
                  <a:cubicBezTo>
                    <a:pt x="6814" y="14243"/>
                    <a:pt x="6819" y="14256"/>
                    <a:pt x="6830" y="14273"/>
                  </a:cubicBezTo>
                  <a:lnTo>
                    <a:pt x="6830" y="14273"/>
                  </a:lnTo>
                  <a:cubicBezTo>
                    <a:pt x="6780" y="14205"/>
                    <a:pt x="6731" y="14178"/>
                    <a:pt x="6677" y="14105"/>
                  </a:cubicBezTo>
                  <a:lnTo>
                    <a:pt x="6677" y="14105"/>
                  </a:lnTo>
                  <a:cubicBezTo>
                    <a:pt x="6681" y="14118"/>
                    <a:pt x="6680" y="14136"/>
                    <a:pt x="6673" y="14136"/>
                  </a:cubicBezTo>
                  <a:cubicBezTo>
                    <a:pt x="6672" y="14136"/>
                    <a:pt x="6670" y="14135"/>
                    <a:pt x="6668" y="14133"/>
                  </a:cubicBezTo>
                  <a:cubicBezTo>
                    <a:pt x="6624" y="14075"/>
                    <a:pt x="6607" y="14068"/>
                    <a:pt x="6593" y="14068"/>
                  </a:cubicBezTo>
                  <a:cubicBezTo>
                    <a:pt x="6589" y="14068"/>
                    <a:pt x="6585" y="14069"/>
                    <a:pt x="6580" y="14069"/>
                  </a:cubicBezTo>
                  <a:cubicBezTo>
                    <a:pt x="6569" y="14069"/>
                    <a:pt x="6555" y="14065"/>
                    <a:pt x="6528" y="14042"/>
                  </a:cubicBezTo>
                  <a:cubicBezTo>
                    <a:pt x="6505" y="13987"/>
                    <a:pt x="6582" y="14019"/>
                    <a:pt x="6498" y="13961"/>
                  </a:cubicBezTo>
                  <a:cubicBezTo>
                    <a:pt x="6480" y="13932"/>
                    <a:pt x="6488" y="13923"/>
                    <a:pt x="6502" y="13923"/>
                  </a:cubicBezTo>
                  <a:cubicBezTo>
                    <a:pt x="6514" y="13923"/>
                    <a:pt x="6531" y="13929"/>
                    <a:pt x="6542" y="13933"/>
                  </a:cubicBezTo>
                  <a:cubicBezTo>
                    <a:pt x="6459" y="13889"/>
                    <a:pt x="6438" y="13799"/>
                    <a:pt x="6406" y="13759"/>
                  </a:cubicBezTo>
                  <a:lnTo>
                    <a:pt x="6406" y="13759"/>
                  </a:lnTo>
                  <a:lnTo>
                    <a:pt x="6444" y="13783"/>
                  </a:lnTo>
                  <a:lnTo>
                    <a:pt x="6444" y="13783"/>
                  </a:lnTo>
                  <a:cubicBezTo>
                    <a:pt x="6422" y="13769"/>
                    <a:pt x="6405" y="13754"/>
                    <a:pt x="6389" y="13736"/>
                  </a:cubicBezTo>
                  <a:lnTo>
                    <a:pt x="6387" y="13776"/>
                  </a:lnTo>
                  <a:cubicBezTo>
                    <a:pt x="6371" y="13752"/>
                    <a:pt x="6355" y="13736"/>
                    <a:pt x="6364" y="13727"/>
                  </a:cubicBezTo>
                  <a:cubicBezTo>
                    <a:pt x="6362" y="13727"/>
                    <a:pt x="6360" y="13726"/>
                    <a:pt x="6359" y="13726"/>
                  </a:cubicBezTo>
                  <a:lnTo>
                    <a:pt x="6359" y="13726"/>
                  </a:lnTo>
                  <a:cubicBezTo>
                    <a:pt x="6376" y="13721"/>
                    <a:pt x="6390" y="13719"/>
                    <a:pt x="6403" y="13719"/>
                  </a:cubicBezTo>
                  <a:cubicBezTo>
                    <a:pt x="6443" y="13719"/>
                    <a:pt x="6463" y="13739"/>
                    <a:pt x="6507" y="13739"/>
                  </a:cubicBezTo>
                  <a:cubicBezTo>
                    <a:pt x="6519" y="13739"/>
                    <a:pt x="6533" y="13738"/>
                    <a:pt x="6549" y="13734"/>
                  </a:cubicBezTo>
                  <a:cubicBezTo>
                    <a:pt x="6521" y="13704"/>
                    <a:pt x="6517" y="13713"/>
                    <a:pt x="6584" y="13683"/>
                  </a:cubicBezTo>
                  <a:lnTo>
                    <a:pt x="6584" y="13683"/>
                  </a:lnTo>
                  <a:lnTo>
                    <a:pt x="6429" y="13704"/>
                  </a:lnTo>
                  <a:lnTo>
                    <a:pt x="6528" y="13660"/>
                  </a:lnTo>
                  <a:cubicBezTo>
                    <a:pt x="6487" y="13660"/>
                    <a:pt x="6442" y="13674"/>
                    <a:pt x="6412" y="13674"/>
                  </a:cubicBezTo>
                  <a:cubicBezTo>
                    <a:pt x="6408" y="13674"/>
                    <a:pt x="6404" y="13674"/>
                    <a:pt x="6401" y="13674"/>
                  </a:cubicBezTo>
                  <a:cubicBezTo>
                    <a:pt x="6450" y="13650"/>
                    <a:pt x="6445" y="13657"/>
                    <a:pt x="6422" y="13632"/>
                  </a:cubicBezTo>
                  <a:lnTo>
                    <a:pt x="6422" y="13632"/>
                  </a:lnTo>
                  <a:cubicBezTo>
                    <a:pt x="6439" y="13644"/>
                    <a:pt x="6456" y="13648"/>
                    <a:pt x="6473" y="13648"/>
                  </a:cubicBezTo>
                  <a:cubicBezTo>
                    <a:pt x="6509" y="13648"/>
                    <a:pt x="6546" y="13630"/>
                    <a:pt x="6585" y="13630"/>
                  </a:cubicBezTo>
                  <a:cubicBezTo>
                    <a:pt x="6598" y="13630"/>
                    <a:pt x="6610" y="13632"/>
                    <a:pt x="6624" y="13636"/>
                  </a:cubicBezTo>
                  <a:lnTo>
                    <a:pt x="6621" y="13711"/>
                  </a:lnTo>
                  <a:cubicBezTo>
                    <a:pt x="6643" y="13717"/>
                    <a:pt x="6663" y="13719"/>
                    <a:pt x="6684" y="13719"/>
                  </a:cubicBezTo>
                  <a:cubicBezTo>
                    <a:pt x="6755" y="13719"/>
                    <a:pt x="6823" y="13689"/>
                    <a:pt x="6914" y="13689"/>
                  </a:cubicBezTo>
                  <a:cubicBezTo>
                    <a:pt x="6930" y="13689"/>
                    <a:pt x="6947" y="13690"/>
                    <a:pt x="6964" y="13692"/>
                  </a:cubicBezTo>
                  <a:lnTo>
                    <a:pt x="6918" y="13678"/>
                  </a:lnTo>
                  <a:cubicBezTo>
                    <a:pt x="6927" y="13666"/>
                    <a:pt x="6943" y="13663"/>
                    <a:pt x="6963" y="13663"/>
                  </a:cubicBezTo>
                  <a:cubicBezTo>
                    <a:pt x="6981" y="13663"/>
                    <a:pt x="7002" y="13665"/>
                    <a:pt x="7022" y="13665"/>
                  </a:cubicBezTo>
                  <a:cubicBezTo>
                    <a:pt x="7033" y="13665"/>
                    <a:pt x="7044" y="13664"/>
                    <a:pt x="7055" y="13662"/>
                  </a:cubicBezTo>
                  <a:lnTo>
                    <a:pt x="7055" y="13662"/>
                  </a:lnTo>
                  <a:cubicBezTo>
                    <a:pt x="7050" y="13687"/>
                    <a:pt x="7078" y="13697"/>
                    <a:pt x="7099" y="13711"/>
                  </a:cubicBezTo>
                  <a:cubicBezTo>
                    <a:pt x="7099" y="13710"/>
                    <a:pt x="7099" y="13709"/>
                    <a:pt x="7099" y="13708"/>
                  </a:cubicBezTo>
                  <a:lnTo>
                    <a:pt x="7099" y="13708"/>
                  </a:lnTo>
                  <a:cubicBezTo>
                    <a:pt x="7100" y="13712"/>
                    <a:pt x="7105" y="13716"/>
                    <a:pt x="7113" y="13722"/>
                  </a:cubicBezTo>
                  <a:cubicBezTo>
                    <a:pt x="7110" y="13716"/>
                    <a:pt x="7106" y="13711"/>
                    <a:pt x="7100" y="13707"/>
                  </a:cubicBezTo>
                  <a:lnTo>
                    <a:pt x="7100" y="13707"/>
                  </a:lnTo>
                  <a:cubicBezTo>
                    <a:pt x="7100" y="13707"/>
                    <a:pt x="7099" y="13708"/>
                    <a:pt x="7099" y="13708"/>
                  </a:cubicBezTo>
                  <a:lnTo>
                    <a:pt x="7099" y="13708"/>
                  </a:lnTo>
                  <a:cubicBezTo>
                    <a:pt x="7099" y="13708"/>
                    <a:pt x="7099" y="13707"/>
                    <a:pt x="7099" y="13706"/>
                  </a:cubicBezTo>
                  <a:lnTo>
                    <a:pt x="7099" y="13706"/>
                  </a:lnTo>
                  <a:cubicBezTo>
                    <a:pt x="7099" y="13706"/>
                    <a:pt x="7100" y="13707"/>
                    <a:pt x="7100" y="13707"/>
                  </a:cubicBezTo>
                  <a:lnTo>
                    <a:pt x="7100" y="13707"/>
                  </a:lnTo>
                  <a:cubicBezTo>
                    <a:pt x="7113" y="13695"/>
                    <a:pt x="7206" y="13709"/>
                    <a:pt x="7217" y="13664"/>
                  </a:cubicBezTo>
                  <a:lnTo>
                    <a:pt x="7282" y="13697"/>
                  </a:lnTo>
                  <a:cubicBezTo>
                    <a:pt x="7291" y="13698"/>
                    <a:pt x="7299" y="13698"/>
                    <a:pt x="7307" y="13698"/>
                  </a:cubicBezTo>
                  <a:cubicBezTo>
                    <a:pt x="7398" y="13698"/>
                    <a:pt x="7422" y="13633"/>
                    <a:pt x="7511" y="13633"/>
                  </a:cubicBezTo>
                  <a:cubicBezTo>
                    <a:pt x="7516" y="13633"/>
                    <a:pt x="7522" y="13634"/>
                    <a:pt x="7528" y="13634"/>
                  </a:cubicBezTo>
                  <a:cubicBezTo>
                    <a:pt x="7495" y="13662"/>
                    <a:pt x="7546" y="13678"/>
                    <a:pt x="7470" y="13699"/>
                  </a:cubicBezTo>
                  <a:cubicBezTo>
                    <a:pt x="7482" y="13699"/>
                    <a:pt x="7494" y="13700"/>
                    <a:pt x="7505" y="13700"/>
                  </a:cubicBezTo>
                  <a:cubicBezTo>
                    <a:pt x="7526" y="13700"/>
                    <a:pt x="7542" y="13698"/>
                    <a:pt x="7542" y="13685"/>
                  </a:cubicBezTo>
                  <a:cubicBezTo>
                    <a:pt x="7545" y="13688"/>
                    <a:pt x="7550" y="13689"/>
                    <a:pt x="7555" y="13689"/>
                  </a:cubicBezTo>
                  <a:cubicBezTo>
                    <a:pt x="7580" y="13689"/>
                    <a:pt x="7623" y="13670"/>
                    <a:pt x="7655" y="13670"/>
                  </a:cubicBezTo>
                  <a:cubicBezTo>
                    <a:pt x="7662" y="13670"/>
                    <a:pt x="7669" y="13670"/>
                    <a:pt x="7674" y="13673"/>
                  </a:cubicBezTo>
                  <a:lnTo>
                    <a:pt x="7674" y="13673"/>
                  </a:lnTo>
                  <a:cubicBezTo>
                    <a:pt x="7677" y="13672"/>
                    <a:pt x="7679" y="13670"/>
                    <a:pt x="7681" y="13669"/>
                  </a:cubicBezTo>
                  <a:cubicBezTo>
                    <a:pt x="7682" y="13670"/>
                    <a:pt x="7684" y="13671"/>
                    <a:pt x="7685" y="13672"/>
                  </a:cubicBezTo>
                  <a:lnTo>
                    <a:pt x="7685" y="13672"/>
                  </a:lnTo>
                  <a:cubicBezTo>
                    <a:pt x="7698" y="13660"/>
                    <a:pt x="7705" y="13641"/>
                    <a:pt x="7738" y="13641"/>
                  </a:cubicBezTo>
                  <a:cubicBezTo>
                    <a:pt x="7740" y="13641"/>
                    <a:pt x="7741" y="13641"/>
                    <a:pt x="7743" y="13641"/>
                  </a:cubicBezTo>
                  <a:cubicBezTo>
                    <a:pt x="7746" y="13644"/>
                    <a:pt x="7745" y="13647"/>
                    <a:pt x="7745" y="13650"/>
                  </a:cubicBezTo>
                  <a:lnTo>
                    <a:pt x="7745" y="13650"/>
                  </a:lnTo>
                  <a:cubicBezTo>
                    <a:pt x="7754" y="13640"/>
                    <a:pt x="7807" y="13634"/>
                    <a:pt x="7773" y="13609"/>
                  </a:cubicBezTo>
                  <a:lnTo>
                    <a:pt x="7773" y="13609"/>
                  </a:lnTo>
                  <a:cubicBezTo>
                    <a:pt x="7818" y="13639"/>
                    <a:pt x="7876" y="13645"/>
                    <a:pt x="7936" y="13645"/>
                  </a:cubicBezTo>
                  <a:cubicBezTo>
                    <a:pt x="7979" y="13645"/>
                    <a:pt x="8024" y="13642"/>
                    <a:pt x="8065" y="13642"/>
                  </a:cubicBezTo>
                  <a:cubicBezTo>
                    <a:pt x="8113" y="13642"/>
                    <a:pt x="8157" y="13646"/>
                    <a:pt x="8191" y="13665"/>
                  </a:cubicBezTo>
                  <a:lnTo>
                    <a:pt x="8191" y="13665"/>
                  </a:lnTo>
                  <a:lnTo>
                    <a:pt x="8198" y="13664"/>
                  </a:lnTo>
                  <a:cubicBezTo>
                    <a:pt x="8199" y="13666"/>
                    <a:pt x="8201" y="13667"/>
                    <a:pt x="8203" y="13668"/>
                  </a:cubicBezTo>
                  <a:lnTo>
                    <a:pt x="8203" y="13668"/>
                  </a:lnTo>
                  <a:cubicBezTo>
                    <a:pt x="8281" y="13662"/>
                    <a:pt x="8378" y="13653"/>
                    <a:pt x="8450" y="13653"/>
                  </a:cubicBezTo>
                  <a:cubicBezTo>
                    <a:pt x="8446" y="13658"/>
                    <a:pt x="8449" y="13663"/>
                    <a:pt x="8442" y="13663"/>
                  </a:cubicBezTo>
                  <a:cubicBezTo>
                    <a:pt x="8441" y="13663"/>
                    <a:pt x="8439" y="13662"/>
                    <a:pt x="8436" y="13662"/>
                  </a:cubicBezTo>
                  <a:lnTo>
                    <a:pt x="8436" y="13662"/>
                  </a:lnTo>
                  <a:cubicBezTo>
                    <a:pt x="8448" y="13665"/>
                    <a:pt x="8458" y="13666"/>
                    <a:pt x="8466" y="13666"/>
                  </a:cubicBezTo>
                  <a:cubicBezTo>
                    <a:pt x="8525" y="13666"/>
                    <a:pt x="8518" y="13611"/>
                    <a:pt x="8582" y="13611"/>
                  </a:cubicBezTo>
                  <a:cubicBezTo>
                    <a:pt x="8592" y="13611"/>
                    <a:pt x="8603" y="13613"/>
                    <a:pt x="8617" y="13616"/>
                  </a:cubicBezTo>
                  <a:cubicBezTo>
                    <a:pt x="8677" y="13655"/>
                    <a:pt x="8555" y="13636"/>
                    <a:pt x="8592" y="13653"/>
                  </a:cubicBezTo>
                  <a:cubicBezTo>
                    <a:pt x="8597" y="13680"/>
                    <a:pt x="8615" y="13688"/>
                    <a:pt x="8639" y="13688"/>
                  </a:cubicBezTo>
                  <a:cubicBezTo>
                    <a:pt x="8670" y="13688"/>
                    <a:pt x="8712" y="13675"/>
                    <a:pt x="8751" y="13675"/>
                  </a:cubicBezTo>
                  <a:cubicBezTo>
                    <a:pt x="8773" y="13675"/>
                    <a:pt x="8794" y="13678"/>
                    <a:pt x="8812" y="13690"/>
                  </a:cubicBezTo>
                  <a:lnTo>
                    <a:pt x="8793" y="13694"/>
                  </a:lnTo>
                  <a:cubicBezTo>
                    <a:pt x="8804" y="13700"/>
                    <a:pt x="8816" y="13702"/>
                    <a:pt x="8829" y="13702"/>
                  </a:cubicBezTo>
                  <a:cubicBezTo>
                    <a:pt x="8881" y="13702"/>
                    <a:pt x="8948" y="13668"/>
                    <a:pt x="9021" y="13668"/>
                  </a:cubicBezTo>
                  <a:cubicBezTo>
                    <a:pt x="9026" y="13668"/>
                    <a:pt x="9031" y="13669"/>
                    <a:pt x="9037" y="13669"/>
                  </a:cubicBezTo>
                  <a:cubicBezTo>
                    <a:pt x="9037" y="13669"/>
                    <a:pt x="9032" y="13676"/>
                    <a:pt x="9037" y="13681"/>
                  </a:cubicBezTo>
                  <a:cubicBezTo>
                    <a:pt x="9104" y="13639"/>
                    <a:pt x="9232" y="13625"/>
                    <a:pt x="9324" y="13616"/>
                  </a:cubicBezTo>
                  <a:lnTo>
                    <a:pt x="9324" y="13616"/>
                  </a:lnTo>
                  <a:cubicBezTo>
                    <a:pt x="9296" y="13646"/>
                    <a:pt x="9283" y="13632"/>
                    <a:pt x="9301" y="13664"/>
                  </a:cubicBezTo>
                  <a:cubicBezTo>
                    <a:pt x="9343" y="13660"/>
                    <a:pt x="9287" y="13611"/>
                    <a:pt x="9373" y="13602"/>
                  </a:cubicBezTo>
                  <a:cubicBezTo>
                    <a:pt x="9401" y="13620"/>
                    <a:pt x="9461" y="13634"/>
                    <a:pt x="9468" y="13669"/>
                  </a:cubicBezTo>
                  <a:lnTo>
                    <a:pt x="9389" y="13671"/>
                  </a:lnTo>
                  <a:cubicBezTo>
                    <a:pt x="9403" y="13687"/>
                    <a:pt x="9420" y="13692"/>
                    <a:pt x="9437" y="13692"/>
                  </a:cubicBezTo>
                  <a:cubicBezTo>
                    <a:pt x="9467" y="13692"/>
                    <a:pt x="9498" y="13677"/>
                    <a:pt x="9525" y="13677"/>
                  </a:cubicBezTo>
                  <a:cubicBezTo>
                    <a:pt x="9529" y="13677"/>
                    <a:pt x="9532" y="13678"/>
                    <a:pt x="9535" y="13678"/>
                  </a:cubicBezTo>
                  <a:lnTo>
                    <a:pt x="9528" y="13697"/>
                  </a:lnTo>
                  <a:cubicBezTo>
                    <a:pt x="9646" y="13692"/>
                    <a:pt x="9653" y="13645"/>
                    <a:pt x="9767" y="13645"/>
                  </a:cubicBezTo>
                  <a:cubicBezTo>
                    <a:pt x="9772" y="13645"/>
                    <a:pt x="9778" y="13646"/>
                    <a:pt x="9783" y="13646"/>
                  </a:cubicBezTo>
                  <a:lnTo>
                    <a:pt x="9769" y="13630"/>
                  </a:lnTo>
                  <a:cubicBezTo>
                    <a:pt x="9788" y="13618"/>
                    <a:pt x="9800" y="13614"/>
                    <a:pt x="9811" y="13614"/>
                  </a:cubicBezTo>
                  <a:cubicBezTo>
                    <a:pt x="9833" y="13614"/>
                    <a:pt x="9842" y="13632"/>
                    <a:pt x="9867" y="13632"/>
                  </a:cubicBezTo>
                  <a:cubicBezTo>
                    <a:pt x="9876" y="13632"/>
                    <a:pt x="9887" y="13630"/>
                    <a:pt x="9901" y="13623"/>
                  </a:cubicBezTo>
                  <a:lnTo>
                    <a:pt x="9922" y="13671"/>
                  </a:lnTo>
                  <a:cubicBezTo>
                    <a:pt x="10006" y="13646"/>
                    <a:pt x="10089" y="13627"/>
                    <a:pt x="10175" y="13613"/>
                  </a:cubicBezTo>
                  <a:lnTo>
                    <a:pt x="10175" y="13613"/>
                  </a:lnTo>
                  <a:cubicBezTo>
                    <a:pt x="10126" y="13650"/>
                    <a:pt x="10027" y="13669"/>
                    <a:pt x="9964" y="13690"/>
                  </a:cubicBezTo>
                  <a:cubicBezTo>
                    <a:pt x="10013" y="13690"/>
                    <a:pt x="10124" y="13685"/>
                    <a:pt x="10150" y="13662"/>
                  </a:cubicBezTo>
                  <a:lnTo>
                    <a:pt x="10150" y="13662"/>
                  </a:lnTo>
                  <a:cubicBezTo>
                    <a:pt x="10135" y="13666"/>
                    <a:pt x="10116" y="13673"/>
                    <a:pt x="10100" y="13673"/>
                  </a:cubicBezTo>
                  <a:cubicBezTo>
                    <a:pt x="10095" y="13673"/>
                    <a:pt x="10091" y="13673"/>
                    <a:pt x="10087" y="13671"/>
                  </a:cubicBezTo>
                  <a:cubicBezTo>
                    <a:pt x="10150" y="13633"/>
                    <a:pt x="10221" y="13613"/>
                    <a:pt x="10292" y="13613"/>
                  </a:cubicBezTo>
                  <a:cubicBezTo>
                    <a:pt x="10300" y="13613"/>
                    <a:pt x="10307" y="13613"/>
                    <a:pt x="10314" y="13613"/>
                  </a:cubicBezTo>
                  <a:cubicBezTo>
                    <a:pt x="10298" y="13708"/>
                    <a:pt x="10558" y="13636"/>
                    <a:pt x="10625" y="13711"/>
                  </a:cubicBezTo>
                  <a:cubicBezTo>
                    <a:pt x="10668" y="13702"/>
                    <a:pt x="10710" y="13698"/>
                    <a:pt x="10753" y="13698"/>
                  </a:cubicBezTo>
                  <a:cubicBezTo>
                    <a:pt x="10870" y="13698"/>
                    <a:pt x="10988" y="13723"/>
                    <a:pt x="11121" y="13723"/>
                  </a:cubicBezTo>
                  <a:cubicBezTo>
                    <a:pt x="11129" y="13723"/>
                    <a:pt x="11138" y="13722"/>
                    <a:pt x="11146" y="13722"/>
                  </a:cubicBezTo>
                  <a:cubicBezTo>
                    <a:pt x="11077" y="13646"/>
                    <a:pt x="11202" y="13720"/>
                    <a:pt x="11190" y="13643"/>
                  </a:cubicBezTo>
                  <a:cubicBezTo>
                    <a:pt x="11212" y="13640"/>
                    <a:pt x="11228" y="13638"/>
                    <a:pt x="11239" y="13638"/>
                  </a:cubicBezTo>
                  <a:cubicBezTo>
                    <a:pt x="11249" y="13638"/>
                    <a:pt x="11254" y="13640"/>
                    <a:pt x="11255" y="13643"/>
                  </a:cubicBezTo>
                  <a:cubicBezTo>
                    <a:pt x="11255" y="13643"/>
                    <a:pt x="11255" y="13643"/>
                    <a:pt x="11255" y="13643"/>
                  </a:cubicBezTo>
                  <a:lnTo>
                    <a:pt x="11255" y="13643"/>
                  </a:lnTo>
                  <a:lnTo>
                    <a:pt x="11255" y="13643"/>
                  </a:lnTo>
                  <a:lnTo>
                    <a:pt x="11255" y="13643"/>
                  </a:lnTo>
                  <a:cubicBezTo>
                    <a:pt x="11265" y="13655"/>
                    <a:pt x="11170" y="13697"/>
                    <a:pt x="11248" y="13718"/>
                  </a:cubicBezTo>
                  <a:cubicBezTo>
                    <a:pt x="11186" y="13687"/>
                    <a:pt x="11350" y="13678"/>
                    <a:pt x="11255" y="13643"/>
                  </a:cubicBezTo>
                  <a:lnTo>
                    <a:pt x="11255" y="13643"/>
                  </a:lnTo>
                  <a:lnTo>
                    <a:pt x="11397" y="13685"/>
                  </a:lnTo>
                  <a:cubicBezTo>
                    <a:pt x="11429" y="13708"/>
                    <a:pt x="11355" y="13704"/>
                    <a:pt x="11360" y="13720"/>
                  </a:cubicBezTo>
                  <a:cubicBezTo>
                    <a:pt x="11457" y="13727"/>
                    <a:pt x="11399" y="13752"/>
                    <a:pt x="11464" y="13773"/>
                  </a:cubicBezTo>
                  <a:cubicBezTo>
                    <a:pt x="11455" y="13751"/>
                    <a:pt x="11479" y="13740"/>
                    <a:pt x="11516" y="13740"/>
                  </a:cubicBezTo>
                  <a:cubicBezTo>
                    <a:pt x="11528" y="13740"/>
                    <a:pt x="11541" y="13741"/>
                    <a:pt x="11554" y="13743"/>
                  </a:cubicBezTo>
                  <a:lnTo>
                    <a:pt x="11476" y="13708"/>
                  </a:lnTo>
                  <a:cubicBezTo>
                    <a:pt x="11498" y="13702"/>
                    <a:pt x="11516" y="13699"/>
                    <a:pt x="11532" y="13699"/>
                  </a:cubicBezTo>
                  <a:cubicBezTo>
                    <a:pt x="11594" y="13699"/>
                    <a:pt x="11611" y="13742"/>
                    <a:pt x="11673" y="13742"/>
                  </a:cubicBezTo>
                  <a:cubicBezTo>
                    <a:pt x="11690" y="13742"/>
                    <a:pt x="11709" y="13739"/>
                    <a:pt x="11733" y="13732"/>
                  </a:cubicBezTo>
                  <a:lnTo>
                    <a:pt x="11733" y="13732"/>
                  </a:lnTo>
                  <a:lnTo>
                    <a:pt x="11689" y="13757"/>
                  </a:lnTo>
                  <a:cubicBezTo>
                    <a:pt x="11761" y="13743"/>
                    <a:pt x="11951" y="13757"/>
                    <a:pt x="12020" y="13694"/>
                  </a:cubicBezTo>
                  <a:lnTo>
                    <a:pt x="12020" y="13694"/>
                  </a:lnTo>
                  <a:cubicBezTo>
                    <a:pt x="12034" y="13704"/>
                    <a:pt x="12050" y="13725"/>
                    <a:pt x="12018" y="13732"/>
                  </a:cubicBezTo>
                  <a:cubicBezTo>
                    <a:pt x="12026" y="13732"/>
                    <a:pt x="12033" y="13732"/>
                    <a:pt x="12041" y="13732"/>
                  </a:cubicBezTo>
                  <a:cubicBezTo>
                    <a:pt x="12171" y="13732"/>
                    <a:pt x="12320" y="13691"/>
                    <a:pt x="12440" y="13691"/>
                  </a:cubicBezTo>
                  <a:cubicBezTo>
                    <a:pt x="12472" y="13691"/>
                    <a:pt x="12501" y="13694"/>
                    <a:pt x="12528" y="13701"/>
                  </a:cubicBezTo>
                  <a:lnTo>
                    <a:pt x="12514" y="13720"/>
                  </a:lnTo>
                  <a:cubicBezTo>
                    <a:pt x="12539" y="13716"/>
                    <a:pt x="12559" y="13698"/>
                    <a:pt x="12584" y="13698"/>
                  </a:cubicBezTo>
                  <a:cubicBezTo>
                    <a:pt x="12592" y="13698"/>
                    <a:pt x="12600" y="13699"/>
                    <a:pt x="12609" y="13704"/>
                  </a:cubicBezTo>
                  <a:cubicBezTo>
                    <a:pt x="12607" y="13713"/>
                    <a:pt x="12598" y="13725"/>
                    <a:pt x="12611" y="13725"/>
                  </a:cubicBezTo>
                  <a:cubicBezTo>
                    <a:pt x="12625" y="13719"/>
                    <a:pt x="12676" y="13699"/>
                    <a:pt x="12716" y="13699"/>
                  </a:cubicBezTo>
                  <a:cubicBezTo>
                    <a:pt x="12724" y="13699"/>
                    <a:pt x="12730" y="13700"/>
                    <a:pt x="12737" y="13701"/>
                  </a:cubicBezTo>
                  <a:lnTo>
                    <a:pt x="12702" y="13722"/>
                  </a:lnTo>
                  <a:cubicBezTo>
                    <a:pt x="12725" y="13726"/>
                    <a:pt x="12747" y="13727"/>
                    <a:pt x="12768" y="13727"/>
                  </a:cubicBezTo>
                  <a:cubicBezTo>
                    <a:pt x="12893" y="13727"/>
                    <a:pt x="12976" y="13670"/>
                    <a:pt x="13094" y="13660"/>
                  </a:cubicBezTo>
                  <a:cubicBezTo>
                    <a:pt x="13094" y="13715"/>
                    <a:pt x="13224" y="13732"/>
                    <a:pt x="13288" y="13741"/>
                  </a:cubicBezTo>
                  <a:lnTo>
                    <a:pt x="13288" y="13750"/>
                  </a:lnTo>
                  <a:cubicBezTo>
                    <a:pt x="13297" y="13750"/>
                    <a:pt x="13305" y="13750"/>
                    <a:pt x="13313" y="13750"/>
                  </a:cubicBezTo>
                  <a:cubicBezTo>
                    <a:pt x="13492" y="13750"/>
                    <a:pt x="13623" y="13703"/>
                    <a:pt x="13794" y="13681"/>
                  </a:cubicBezTo>
                  <a:cubicBezTo>
                    <a:pt x="13903" y="13738"/>
                    <a:pt x="14169" y="13706"/>
                    <a:pt x="14346" y="13738"/>
                  </a:cubicBezTo>
                  <a:cubicBezTo>
                    <a:pt x="14318" y="13729"/>
                    <a:pt x="14350" y="13697"/>
                    <a:pt x="14383" y="13692"/>
                  </a:cubicBezTo>
                  <a:cubicBezTo>
                    <a:pt x="14387" y="13693"/>
                    <a:pt x="14392" y="13694"/>
                    <a:pt x="14397" y="13694"/>
                  </a:cubicBezTo>
                  <a:cubicBezTo>
                    <a:pt x="14423" y="13694"/>
                    <a:pt x="14455" y="13681"/>
                    <a:pt x="14474" y="13681"/>
                  </a:cubicBezTo>
                  <a:cubicBezTo>
                    <a:pt x="14487" y="13681"/>
                    <a:pt x="14494" y="13686"/>
                    <a:pt x="14492" y="13704"/>
                  </a:cubicBezTo>
                  <a:lnTo>
                    <a:pt x="14475" y="13704"/>
                  </a:lnTo>
                  <a:cubicBezTo>
                    <a:pt x="14497" y="13737"/>
                    <a:pt x="14544" y="13742"/>
                    <a:pt x="14592" y="13742"/>
                  </a:cubicBezTo>
                  <a:cubicBezTo>
                    <a:pt x="14606" y="13742"/>
                    <a:pt x="14621" y="13742"/>
                    <a:pt x="14634" y="13741"/>
                  </a:cubicBezTo>
                  <a:lnTo>
                    <a:pt x="14634" y="13741"/>
                  </a:lnTo>
                  <a:cubicBezTo>
                    <a:pt x="14577" y="13794"/>
                    <a:pt x="14523" y="13849"/>
                    <a:pt x="14471" y="13908"/>
                  </a:cubicBezTo>
                  <a:lnTo>
                    <a:pt x="14475" y="13868"/>
                  </a:lnTo>
                  <a:lnTo>
                    <a:pt x="14475" y="13868"/>
                  </a:lnTo>
                  <a:cubicBezTo>
                    <a:pt x="14415" y="13924"/>
                    <a:pt x="14473" y="14014"/>
                    <a:pt x="14422" y="14068"/>
                  </a:cubicBezTo>
                  <a:lnTo>
                    <a:pt x="14369" y="14047"/>
                  </a:lnTo>
                  <a:cubicBezTo>
                    <a:pt x="14269" y="14149"/>
                    <a:pt x="14135" y="14218"/>
                    <a:pt x="14070" y="14353"/>
                  </a:cubicBezTo>
                  <a:cubicBezTo>
                    <a:pt x="14060" y="14341"/>
                    <a:pt x="14063" y="14325"/>
                    <a:pt x="14072" y="14313"/>
                  </a:cubicBezTo>
                  <a:lnTo>
                    <a:pt x="14072" y="14313"/>
                  </a:lnTo>
                  <a:cubicBezTo>
                    <a:pt x="14025" y="14360"/>
                    <a:pt x="13876" y="14465"/>
                    <a:pt x="13926" y="14502"/>
                  </a:cubicBezTo>
                  <a:lnTo>
                    <a:pt x="13926" y="14502"/>
                  </a:lnTo>
                  <a:cubicBezTo>
                    <a:pt x="13924" y="14501"/>
                    <a:pt x="13922" y="14501"/>
                    <a:pt x="13921" y="14501"/>
                  </a:cubicBezTo>
                  <a:cubicBezTo>
                    <a:pt x="13883" y="14501"/>
                    <a:pt x="13820" y="14615"/>
                    <a:pt x="13785" y="14677"/>
                  </a:cubicBezTo>
                  <a:lnTo>
                    <a:pt x="13768" y="14643"/>
                  </a:lnTo>
                  <a:cubicBezTo>
                    <a:pt x="13754" y="14721"/>
                    <a:pt x="13761" y="14731"/>
                    <a:pt x="13708" y="14805"/>
                  </a:cubicBezTo>
                  <a:cubicBezTo>
                    <a:pt x="13704" y="14807"/>
                    <a:pt x="13700" y="14808"/>
                    <a:pt x="13697" y="14808"/>
                  </a:cubicBezTo>
                  <a:cubicBezTo>
                    <a:pt x="13686" y="14808"/>
                    <a:pt x="13681" y="14798"/>
                    <a:pt x="13694" y="14788"/>
                  </a:cubicBezTo>
                  <a:lnTo>
                    <a:pt x="13694" y="14788"/>
                  </a:lnTo>
                  <a:cubicBezTo>
                    <a:pt x="13640" y="14823"/>
                    <a:pt x="13682" y="14848"/>
                    <a:pt x="13611" y="14895"/>
                  </a:cubicBezTo>
                  <a:lnTo>
                    <a:pt x="13618" y="14856"/>
                  </a:lnTo>
                  <a:lnTo>
                    <a:pt x="13618" y="14856"/>
                  </a:lnTo>
                  <a:cubicBezTo>
                    <a:pt x="13562" y="14907"/>
                    <a:pt x="13576" y="14911"/>
                    <a:pt x="13564" y="14958"/>
                  </a:cubicBezTo>
                  <a:cubicBezTo>
                    <a:pt x="13546" y="14997"/>
                    <a:pt x="13479" y="15039"/>
                    <a:pt x="13443" y="15039"/>
                  </a:cubicBezTo>
                  <a:cubicBezTo>
                    <a:pt x="13438" y="15039"/>
                    <a:pt x="13433" y="15038"/>
                    <a:pt x="13430" y="15037"/>
                  </a:cubicBezTo>
                  <a:lnTo>
                    <a:pt x="13430" y="15037"/>
                  </a:lnTo>
                  <a:cubicBezTo>
                    <a:pt x="13437" y="15074"/>
                    <a:pt x="13421" y="15109"/>
                    <a:pt x="13390" y="15129"/>
                  </a:cubicBezTo>
                  <a:cubicBezTo>
                    <a:pt x="13377" y="15125"/>
                    <a:pt x="13383" y="15109"/>
                    <a:pt x="13386" y="15099"/>
                  </a:cubicBezTo>
                  <a:lnTo>
                    <a:pt x="13386" y="15099"/>
                  </a:lnTo>
                  <a:cubicBezTo>
                    <a:pt x="13281" y="15171"/>
                    <a:pt x="13286" y="15259"/>
                    <a:pt x="13200" y="15294"/>
                  </a:cubicBezTo>
                  <a:cubicBezTo>
                    <a:pt x="13195" y="15291"/>
                    <a:pt x="13189" y="15288"/>
                    <a:pt x="13183" y="15288"/>
                  </a:cubicBezTo>
                  <a:cubicBezTo>
                    <a:pt x="13181" y="15288"/>
                    <a:pt x="13179" y="15289"/>
                    <a:pt x="13177" y="15289"/>
                  </a:cubicBezTo>
                  <a:cubicBezTo>
                    <a:pt x="13214" y="15250"/>
                    <a:pt x="13256" y="15211"/>
                    <a:pt x="13300" y="15173"/>
                  </a:cubicBezTo>
                  <a:cubicBezTo>
                    <a:pt x="13295" y="15169"/>
                    <a:pt x="13289" y="15168"/>
                    <a:pt x="13282" y="15168"/>
                  </a:cubicBezTo>
                  <a:cubicBezTo>
                    <a:pt x="13272" y="15168"/>
                    <a:pt x="13260" y="15171"/>
                    <a:pt x="13249" y="15171"/>
                  </a:cubicBezTo>
                  <a:cubicBezTo>
                    <a:pt x="13234" y="15171"/>
                    <a:pt x="13224" y="15164"/>
                    <a:pt x="13230" y="15127"/>
                  </a:cubicBezTo>
                  <a:lnTo>
                    <a:pt x="13230" y="15127"/>
                  </a:lnTo>
                  <a:cubicBezTo>
                    <a:pt x="13203" y="15190"/>
                    <a:pt x="13163" y="15303"/>
                    <a:pt x="13098" y="15347"/>
                  </a:cubicBezTo>
                  <a:cubicBezTo>
                    <a:pt x="13096" y="15348"/>
                    <a:pt x="13093" y="15349"/>
                    <a:pt x="13090" y="15349"/>
                  </a:cubicBezTo>
                  <a:cubicBezTo>
                    <a:pt x="13087" y="15349"/>
                    <a:pt x="13084" y="15348"/>
                    <a:pt x="13082" y="15347"/>
                  </a:cubicBezTo>
                  <a:lnTo>
                    <a:pt x="13087" y="15340"/>
                  </a:lnTo>
                  <a:lnTo>
                    <a:pt x="13087" y="15340"/>
                  </a:lnTo>
                  <a:cubicBezTo>
                    <a:pt x="13073" y="15350"/>
                    <a:pt x="13061" y="15364"/>
                    <a:pt x="13057" y="15377"/>
                  </a:cubicBezTo>
                  <a:cubicBezTo>
                    <a:pt x="13036" y="15389"/>
                    <a:pt x="13020" y="15403"/>
                    <a:pt x="13003" y="15417"/>
                  </a:cubicBezTo>
                  <a:cubicBezTo>
                    <a:pt x="13001" y="15416"/>
                    <a:pt x="12999" y="15415"/>
                    <a:pt x="12997" y="15415"/>
                  </a:cubicBezTo>
                  <a:cubicBezTo>
                    <a:pt x="12970" y="15415"/>
                    <a:pt x="12927" y="15472"/>
                    <a:pt x="12901" y="15498"/>
                  </a:cubicBezTo>
                  <a:cubicBezTo>
                    <a:pt x="12923" y="15517"/>
                    <a:pt x="12899" y="15543"/>
                    <a:pt x="12922" y="15543"/>
                  </a:cubicBezTo>
                  <a:cubicBezTo>
                    <a:pt x="12927" y="15543"/>
                    <a:pt x="12934" y="15542"/>
                    <a:pt x="12943" y="15540"/>
                  </a:cubicBezTo>
                  <a:cubicBezTo>
                    <a:pt x="12937" y="15540"/>
                    <a:pt x="12942" y="15534"/>
                    <a:pt x="12952" y="15521"/>
                  </a:cubicBezTo>
                  <a:lnTo>
                    <a:pt x="12952" y="15521"/>
                  </a:lnTo>
                  <a:cubicBezTo>
                    <a:pt x="12952" y="15521"/>
                    <a:pt x="12952" y="15521"/>
                    <a:pt x="12952" y="15521"/>
                  </a:cubicBezTo>
                  <a:cubicBezTo>
                    <a:pt x="12955" y="15517"/>
                    <a:pt x="12957" y="15514"/>
                    <a:pt x="12959" y="15512"/>
                  </a:cubicBezTo>
                  <a:lnTo>
                    <a:pt x="12968" y="15501"/>
                  </a:lnTo>
                  <a:lnTo>
                    <a:pt x="12968" y="15501"/>
                  </a:lnTo>
                  <a:cubicBezTo>
                    <a:pt x="12967" y="15504"/>
                    <a:pt x="12965" y="15507"/>
                    <a:pt x="12962" y="15510"/>
                  </a:cubicBezTo>
                  <a:cubicBezTo>
                    <a:pt x="12958" y="15514"/>
                    <a:pt x="12955" y="15518"/>
                    <a:pt x="12952" y="15521"/>
                  </a:cubicBezTo>
                  <a:lnTo>
                    <a:pt x="12952" y="15521"/>
                  </a:lnTo>
                  <a:cubicBezTo>
                    <a:pt x="12959" y="15519"/>
                    <a:pt x="12964" y="15517"/>
                    <a:pt x="12969" y="15514"/>
                  </a:cubicBezTo>
                  <a:lnTo>
                    <a:pt x="12969" y="15500"/>
                  </a:lnTo>
                  <a:lnTo>
                    <a:pt x="12968" y="15501"/>
                  </a:lnTo>
                  <a:lnTo>
                    <a:pt x="12968" y="15501"/>
                  </a:lnTo>
                  <a:cubicBezTo>
                    <a:pt x="12969" y="15499"/>
                    <a:pt x="12970" y="15497"/>
                    <a:pt x="12971" y="15496"/>
                  </a:cubicBezTo>
                  <a:lnTo>
                    <a:pt x="12971" y="15500"/>
                  </a:lnTo>
                  <a:cubicBezTo>
                    <a:pt x="12989" y="15482"/>
                    <a:pt x="13013" y="15459"/>
                    <a:pt x="13038" y="15428"/>
                  </a:cubicBezTo>
                  <a:lnTo>
                    <a:pt x="13038" y="15428"/>
                  </a:lnTo>
                  <a:cubicBezTo>
                    <a:pt x="13033" y="15468"/>
                    <a:pt x="13008" y="15500"/>
                    <a:pt x="12973" y="15517"/>
                  </a:cubicBezTo>
                  <a:cubicBezTo>
                    <a:pt x="12973" y="15542"/>
                    <a:pt x="12975" y="15568"/>
                    <a:pt x="12973" y="15595"/>
                  </a:cubicBezTo>
                  <a:cubicBezTo>
                    <a:pt x="12908" y="15597"/>
                    <a:pt x="12826" y="15643"/>
                    <a:pt x="12787" y="15643"/>
                  </a:cubicBezTo>
                  <a:cubicBezTo>
                    <a:pt x="12783" y="15643"/>
                    <a:pt x="12779" y="15643"/>
                    <a:pt x="12776" y="15642"/>
                  </a:cubicBezTo>
                  <a:cubicBezTo>
                    <a:pt x="12707" y="15741"/>
                    <a:pt x="12586" y="15853"/>
                    <a:pt x="12579" y="15952"/>
                  </a:cubicBezTo>
                  <a:cubicBezTo>
                    <a:pt x="12569" y="15968"/>
                    <a:pt x="12558" y="15972"/>
                    <a:pt x="12548" y="15972"/>
                  </a:cubicBezTo>
                  <a:cubicBezTo>
                    <a:pt x="12538" y="15972"/>
                    <a:pt x="12529" y="15969"/>
                    <a:pt x="12521" y="15969"/>
                  </a:cubicBezTo>
                  <a:cubicBezTo>
                    <a:pt x="12530" y="15950"/>
                    <a:pt x="12549" y="15934"/>
                    <a:pt x="12549" y="15920"/>
                  </a:cubicBezTo>
                  <a:lnTo>
                    <a:pt x="12549" y="15920"/>
                  </a:lnTo>
                  <a:cubicBezTo>
                    <a:pt x="12512" y="15980"/>
                    <a:pt x="12410" y="16068"/>
                    <a:pt x="12431" y="16112"/>
                  </a:cubicBezTo>
                  <a:cubicBezTo>
                    <a:pt x="12417" y="16121"/>
                    <a:pt x="12408" y="16124"/>
                    <a:pt x="12403" y="16124"/>
                  </a:cubicBezTo>
                  <a:cubicBezTo>
                    <a:pt x="12389" y="16124"/>
                    <a:pt x="12399" y="16101"/>
                    <a:pt x="12394" y="16101"/>
                  </a:cubicBezTo>
                  <a:lnTo>
                    <a:pt x="12394" y="16101"/>
                  </a:lnTo>
                  <a:cubicBezTo>
                    <a:pt x="12390" y="16101"/>
                    <a:pt x="12381" y="16110"/>
                    <a:pt x="12356" y="16138"/>
                  </a:cubicBezTo>
                  <a:lnTo>
                    <a:pt x="12356" y="16117"/>
                  </a:lnTo>
                  <a:cubicBezTo>
                    <a:pt x="12145" y="16227"/>
                    <a:pt x="12172" y="16456"/>
                    <a:pt x="11944" y="16575"/>
                  </a:cubicBezTo>
                  <a:lnTo>
                    <a:pt x="11944" y="16575"/>
                  </a:lnTo>
                  <a:cubicBezTo>
                    <a:pt x="11946" y="16574"/>
                    <a:pt x="11948" y="16574"/>
                    <a:pt x="11949" y="16574"/>
                  </a:cubicBezTo>
                  <a:cubicBezTo>
                    <a:pt x="11952" y="16574"/>
                    <a:pt x="11954" y="16575"/>
                    <a:pt x="11955" y="16576"/>
                  </a:cubicBezTo>
                  <a:cubicBezTo>
                    <a:pt x="11719" y="16754"/>
                    <a:pt x="11554" y="17033"/>
                    <a:pt x="11302" y="17193"/>
                  </a:cubicBezTo>
                  <a:cubicBezTo>
                    <a:pt x="11234" y="17244"/>
                    <a:pt x="11248" y="17269"/>
                    <a:pt x="11230" y="17320"/>
                  </a:cubicBezTo>
                  <a:lnTo>
                    <a:pt x="11190" y="17306"/>
                  </a:lnTo>
                  <a:lnTo>
                    <a:pt x="11160" y="17399"/>
                  </a:lnTo>
                  <a:cubicBezTo>
                    <a:pt x="11098" y="17508"/>
                    <a:pt x="10947" y="17485"/>
                    <a:pt x="10880" y="17638"/>
                  </a:cubicBezTo>
                  <a:lnTo>
                    <a:pt x="10912" y="17640"/>
                  </a:lnTo>
                  <a:cubicBezTo>
                    <a:pt x="10873" y="17673"/>
                    <a:pt x="10815" y="17754"/>
                    <a:pt x="10792" y="17754"/>
                  </a:cubicBezTo>
                  <a:cubicBezTo>
                    <a:pt x="10789" y="17754"/>
                    <a:pt x="10786" y="17752"/>
                    <a:pt x="10785" y="17749"/>
                  </a:cubicBezTo>
                  <a:lnTo>
                    <a:pt x="10785" y="17749"/>
                  </a:lnTo>
                  <a:cubicBezTo>
                    <a:pt x="10782" y="17756"/>
                    <a:pt x="10789" y="17781"/>
                    <a:pt x="10764" y="17786"/>
                  </a:cubicBezTo>
                  <a:lnTo>
                    <a:pt x="10750" y="17774"/>
                  </a:lnTo>
                  <a:lnTo>
                    <a:pt x="10678" y="17895"/>
                  </a:lnTo>
                  <a:cubicBezTo>
                    <a:pt x="10660" y="17909"/>
                    <a:pt x="10647" y="17914"/>
                    <a:pt x="10637" y="17914"/>
                  </a:cubicBezTo>
                  <a:cubicBezTo>
                    <a:pt x="10617" y="17914"/>
                    <a:pt x="10611" y="17891"/>
                    <a:pt x="10590" y="17891"/>
                  </a:cubicBezTo>
                  <a:cubicBezTo>
                    <a:pt x="10576" y="17891"/>
                    <a:pt x="10556" y="17901"/>
                    <a:pt x="10520" y="17934"/>
                  </a:cubicBezTo>
                  <a:cubicBezTo>
                    <a:pt x="10487" y="17979"/>
                    <a:pt x="10449" y="18085"/>
                    <a:pt x="10470" y="18085"/>
                  </a:cubicBezTo>
                  <a:cubicBezTo>
                    <a:pt x="10470" y="18085"/>
                    <a:pt x="10471" y="18085"/>
                    <a:pt x="10472" y="18085"/>
                  </a:cubicBezTo>
                  <a:cubicBezTo>
                    <a:pt x="10484" y="18073"/>
                    <a:pt x="10507" y="18060"/>
                    <a:pt x="10524" y="18060"/>
                  </a:cubicBezTo>
                  <a:cubicBezTo>
                    <a:pt x="10529" y="18060"/>
                    <a:pt x="10533" y="18062"/>
                    <a:pt x="10537" y="18064"/>
                  </a:cubicBezTo>
                  <a:lnTo>
                    <a:pt x="10509" y="18108"/>
                  </a:lnTo>
                  <a:cubicBezTo>
                    <a:pt x="10534" y="18143"/>
                    <a:pt x="10548" y="18189"/>
                    <a:pt x="10598" y="18189"/>
                  </a:cubicBezTo>
                  <a:cubicBezTo>
                    <a:pt x="10617" y="18189"/>
                    <a:pt x="10642" y="18182"/>
                    <a:pt x="10676" y="18164"/>
                  </a:cubicBezTo>
                  <a:lnTo>
                    <a:pt x="10715" y="18076"/>
                  </a:lnTo>
                  <a:lnTo>
                    <a:pt x="10755" y="18076"/>
                  </a:lnTo>
                  <a:lnTo>
                    <a:pt x="10704" y="18132"/>
                  </a:lnTo>
                  <a:cubicBezTo>
                    <a:pt x="10752" y="18120"/>
                    <a:pt x="10755" y="18083"/>
                    <a:pt x="10764" y="18050"/>
                  </a:cubicBezTo>
                  <a:cubicBezTo>
                    <a:pt x="10771" y="18052"/>
                    <a:pt x="10778" y="18053"/>
                    <a:pt x="10785" y="18053"/>
                  </a:cubicBezTo>
                  <a:cubicBezTo>
                    <a:pt x="10795" y="18053"/>
                    <a:pt x="10805" y="18051"/>
                    <a:pt x="10815" y="18046"/>
                  </a:cubicBezTo>
                  <a:lnTo>
                    <a:pt x="10836" y="17944"/>
                  </a:lnTo>
                  <a:cubicBezTo>
                    <a:pt x="10853" y="17951"/>
                    <a:pt x="10847" y="17982"/>
                    <a:pt x="10865" y="17982"/>
                  </a:cubicBezTo>
                  <a:cubicBezTo>
                    <a:pt x="10871" y="17982"/>
                    <a:pt x="10879" y="17979"/>
                    <a:pt x="10891" y="17972"/>
                  </a:cubicBezTo>
                  <a:cubicBezTo>
                    <a:pt x="10901" y="17923"/>
                    <a:pt x="10826" y="17962"/>
                    <a:pt x="10861" y="17902"/>
                  </a:cubicBezTo>
                  <a:cubicBezTo>
                    <a:pt x="10912" y="17890"/>
                    <a:pt x="10917" y="17914"/>
                    <a:pt x="10938" y="17863"/>
                  </a:cubicBezTo>
                  <a:cubicBezTo>
                    <a:pt x="10952" y="17867"/>
                    <a:pt x="10952" y="17879"/>
                    <a:pt x="10946" y="17894"/>
                  </a:cubicBezTo>
                  <a:lnTo>
                    <a:pt x="10946" y="17894"/>
                  </a:lnTo>
                  <a:cubicBezTo>
                    <a:pt x="10968" y="17851"/>
                    <a:pt x="11021" y="17809"/>
                    <a:pt x="11017" y="17772"/>
                  </a:cubicBezTo>
                  <a:cubicBezTo>
                    <a:pt x="11061" y="17766"/>
                    <a:pt x="11100" y="17692"/>
                    <a:pt x="11134" y="17692"/>
                  </a:cubicBezTo>
                  <a:cubicBezTo>
                    <a:pt x="11140" y="17692"/>
                    <a:pt x="11147" y="17695"/>
                    <a:pt x="11153" y="17703"/>
                  </a:cubicBezTo>
                  <a:cubicBezTo>
                    <a:pt x="11160" y="17659"/>
                    <a:pt x="11179" y="17619"/>
                    <a:pt x="11207" y="17584"/>
                  </a:cubicBezTo>
                  <a:lnTo>
                    <a:pt x="11207" y="17584"/>
                  </a:lnTo>
                  <a:cubicBezTo>
                    <a:pt x="11205" y="17604"/>
                    <a:pt x="11209" y="17612"/>
                    <a:pt x="11216" y="17612"/>
                  </a:cubicBezTo>
                  <a:cubicBezTo>
                    <a:pt x="11239" y="17612"/>
                    <a:pt x="11299" y="17528"/>
                    <a:pt x="11334" y="17528"/>
                  </a:cubicBezTo>
                  <a:cubicBezTo>
                    <a:pt x="11342" y="17528"/>
                    <a:pt x="11348" y="17532"/>
                    <a:pt x="11353" y="17540"/>
                  </a:cubicBezTo>
                  <a:cubicBezTo>
                    <a:pt x="11350" y="17459"/>
                    <a:pt x="11478" y="17380"/>
                    <a:pt x="11524" y="17285"/>
                  </a:cubicBezTo>
                  <a:lnTo>
                    <a:pt x="11524" y="17285"/>
                  </a:lnTo>
                  <a:cubicBezTo>
                    <a:pt x="11522" y="17293"/>
                    <a:pt x="11522" y="17303"/>
                    <a:pt x="11517" y="17309"/>
                  </a:cubicBezTo>
                  <a:lnTo>
                    <a:pt x="11517" y="17309"/>
                  </a:lnTo>
                  <a:cubicBezTo>
                    <a:pt x="11558" y="17276"/>
                    <a:pt x="11581" y="17278"/>
                    <a:pt x="11615" y="17260"/>
                  </a:cubicBezTo>
                  <a:cubicBezTo>
                    <a:pt x="11585" y="17220"/>
                    <a:pt x="11638" y="17151"/>
                    <a:pt x="11649" y="17098"/>
                  </a:cubicBezTo>
                  <a:cubicBezTo>
                    <a:pt x="11656" y="17096"/>
                    <a:pt x="11662" y="17096"/>
                    <a:pt x="11667" y="17096"/>
                  </a:cubicBezTo>
                  <a:cubicBezTo>
                    <a:pt x="11717" y="17096"/>
                    <a:pt x="11663" y="17169"/>
                    <a:pt x="11707" y="17183"/>
                  </a:cubicBezTo>
                  <a:cubicBezTo>
                    <a:pt x="11675" y="17158"/>
                    <a:pt x="11763" y="17072"/>
                    <a:pt x="11721" y="17065"/>
                  </a:cubicBezTo>
                  <a:cubicBezTo>
                    <a:pt x="11759" y="17054"/>
                    <a:pt x="11765" y="17048"/>
                    <a:pt x="11779" y="17048"/>
                  </a:cubicBezTo>
                  <a:cubicBezTo>
                    <a:pt x="11786" y="17048"/>
                    <a:pt x="11795" y="17050"/>
                    <a:pt x="11812" y="17054"/>
                  </a:cubicBezTo>
                  <a:cubicBezTo>
                    <a:pt x="11775" y="17003"/>
                    <a:pt x="11837" y="17012"/>
                    <a:pt x="11842" y="16954"/>
                  </a:cubicBezTo>
                  <a:cubicBezTo>
                    <a:pt x="11862" y="16945"/>
                    <a:pt x="11875" y="16943"/>
                    <a:pt x="11884" y="16943"/>
                  </a:cubicBezTo>
                  <a:cubicBezTo>
                    <a:pt x="11895" y="16943"/>
                    <a:pt x="11901" y="16946"/>
                    <a:pt x="11906" y="16946"/>
                  </a:cubicBezTo>
                  <a:cubicBezTo>
                    <a:pt x="11915" y="16946"/>
                    <a:pt x="11922" y="16939"/>
                    <a:pt x="11942" y="16907"/>
                  </a:cubicBezTo>
                  <a:lnTo>
                    <a:pt x="11942" y="16910"/>
                  </a:lnTo>
                  <a:cubicBezTo>
                    <a:pt x="11946" y="16908"/>
                    <a:pt x="11949" y="16907"/>
                    <a:pt x="11952" y="16907"/>
                  </a:cubicBezTo>
                  <a:cubicBezTo>
                    <a:pt x="11974" y="16907"/>
                    <a:pt x="11946" y="16964"/>
                    <a:pt x="11944" y="16968"/>
                  </a:cubicBezTo>
                  <a:cubicBezTo>
                    <a:pt x="12004" y="16910"/>
                    <a:pt x="11939" y="16910"/>
                    <a:pt x="11932" y="16877"/>
                  </a:cubicBezTo>
                  <a:cubicBezTo>
                    <a:pt x="11955" y="16848"/>
                    <a:pt x="11969" y="16838"/>
                    <a:pt x="11980" y="16838"/>
                  </a:cubicBezTo>
                  <a:cubicBezTo>
                    <a:pt x="11996" y="16838"/>
                    <a:pt x="12004" y="16862"/>
                    <a:pt x="12026" y="16862"/>
                  </a:cubicBezTo>
                  <a:cubicBezTo>
                    <a:pt x="12028" y="16862"/>
                    <a:pt x="12030" y="16861"/>
                    <a:pt x="12032" y="16861"/>
                  </a:cubicBezTo>
                  <a:cubicBezTo>
                    <a:pt x="12067" y="16808"/>
                    <a:pt x="12071" y="16743"/>
                    <a:pt x="12104" y="16710"/>
                  </a:cubicBezTo>
                  <a:cubicBezTo>
                    <a:pt x="12113" y="16715"/>
                    <a:pt x="12120" y="16710"/>
                    <a:pt x="12120" y="16724"/>
                  </a:cubicBezTo>
                  <a:cubicBezTo>
                    <a:pt x="12141" y="16650"/>
                    <a:pt x="12259" y="16583"/>
                    <a:pt x="12280" y="16495"/>
                  </a:cubicBezTo>
                  <a:lnTo>
                    <a:pt x="12296" y="16495"/>
                  </a:lnTo>
                  <a:cubicBezTo>
                    <a:pt x="12275" y="16490"/>
                    <a:pt x="12254" y="16476"/>
                    <a:pt x="12243" y="16458"/>
                  </a:cubicBezTo>
                  <a:cubicBezTo>
                    <a:pt x="12266" y="16435"/>
                    <a:pt x="12270" y="16398"/>
                    <a:pt x="12295" y="16398"/>
                  </a:cubicBezTo>
                  <a:cubicBezTo>
                    <a:pt x="12297" y="16398"/>
                    <a:pt x="12300" y="16399"/>
                    <a:pt x="12303" y="16400"/>
                  </a:cubicBezTo>
                  <a:cubicBezTo>
                    <a:pt x="12285" y="16416"/>
                    <a:pt x="12292" y="16428"/>
                    <a:pt x="12292" y="16442"/>
                  </a:cubicBezTo>
                  <a:lnTo>
                    <a:pt x="12310" y="16404"/>
                  </a:lnTo>
                  <a:lnTo>
                    <a:pt x="12310" y="16404"/>
                  </a:lnTo>
                  <a:cubicBezTo>
                    <a:pt x="12366" y="16409"/>
                    <a:pt x="12282" y="16453"/>
                    <a:pt x="12305" y="16474"/>
                  </a:cubicBezTo>
                  <a:cubicBezTo>
                    <a:pt x="12352" y="16411"/>
                    <a:pt x="12389" y="16321"/>
                    <a:pt x="12438" y="16289"/>
                  </a:cubicBezTo>
                  <a:lnTo>
                    <a:pt x="12438" y="16289"/>
                  </a:lnTo>
                  <a:cubicBezTo>
                    <a:pt x="12472" y="16307"/>
                    <a:pt x="12383" y="16373"/>
                    <a:pt x="12410" y="16373"/>
                  </a:cubicBezTo>
                  <a:cubicBezTo>
                    <a:pt x="12415" y="16373"/>
                    <a:pt x="12422" y="16371"/>
                    <a:pt x="12433" y="16367"/>
                  </a:cubicBezTo>
                  <a:lnTo>
                    <a:pt x="12433" y="16367"/>
                  </a:lnTo>
                  <a:lnTo>
                    <a:pt x="12356" y="16421"/>
                  </a:lnTo>
                  <a:cubicBezTo>
                    <a:pt x="12359" y="16421"/>
                    <a:pt x="12362" y="16421"/>
                    <a:pt x="12365" y="16421"/>
                  </a:cubicBezTo>
                  <a:cubicBezTo>
                    <a:pt x="12446" y="16421"/>
                    <a:pt x="12318" y="16456"/>
                    <a:pt x="12412" y="16462"/>
                  </a:cubicBezTo>
                  <a:cubicBezTo>
                    <a:pt x="12505" y="16384"/>
                    <a:pt x="12491" y="16351"/>
                    <a:pt x="12586" y="16275"/>
                  </a:cubicBezTo>
                  <a:cubicBezTo>
                    <a:pt x="12588" y="16238"/>
                    <a:pt x="12554" y="16256"/>
                    <a:pt x="12556" y="16219"/>
                  </a:cubicBezTo>
                  <a:cubicBezTo>
                    <a:pt x="12646" y="16068"/>
                    <a:pt x="12727" y="16200"/>
                    <a:pt x="12776" y="16071"/>
                  </a:cubicBezTo>
                  <a:cubicBezTo>
                    <a:pt x="12781" y="16027"/>
                    <a:pt x="12751" y="15980"/>
                    <a:pt x="12834" y="15936"/>
                  </a:cubicBezTo>
                  <a:lnTo>
                    <a:pt x="12846" y="15992"/>
                  </a:lnTo>
                  <a:cubicBezTo>
                    <a:pt x="12931" y="15913"/>
                    <a:pt x="12843" y="15897"/>
                    <a:pt x="12955" y="15832"/>
                  </a:cubicBezTo>
                  <a:lnTo>
                    <a:pt x="12955" y="15832"/>
                  </a:lnTo>
                  <a:cubicBezTo>
                    <a:pt x="12952" y="15860"/>
                    <a:pt x="12908" y="15902"/>
                    <a:pt x="12915" y="15902"/>
                  </a:cubicBezTo>
                  <a:cubicBezTo>
                    <a:pt x="12916" y="15902"/>
                    <a:pt x="12916" y="15902"/>
                    <a:pt x="12918" y="15901"/>
                  </a:cubicBezTo>
                  <a:cubicBezTo>
                    <a:pt x="12999" y="15871"/>
                    <a:pt x="12936" y="15841"/>
                    <a:pt x="12980" y="15797"/>
                  </a:cubicBezTo>
                  <a:lnTo>
                    <a:pt x="12980" y="15797"/>
                  </a:lnTo>
                  <a:lnTo>
                    <a:pt x="13020" y="15820"/>
                  </a:lnTo>
                  <a:cubicBezTo>
                    <a:pt x="13103" y="15725"/>
                    <a:pt x="13177" y="15607"/>
                    <a:pt x="13268" y="15505"/>
                  </a:cubicBezTo>
                  <a:cubicBezTo>
                    <a:pt x="13271" y="15516"/>
                    <a:pt x="13268" y="15534"/>
                    <a:pt x="13282" y="15534"/>
                  </a:cubicBezTo>
                  <a:cubicBezTo>
                    <a:pt x="13286" y="15534"/>
                    <a:pt x="13291" y="15533"/>
                    <a:pt x="13298" y="15530"/>
                  </a:cubicBezTo>
                  <a:cubicBezTo>
                    <a:pt x="13404" y="15394"/>
                    <a:pt x="13562" y="15271"/>
                    <a:pt x="13699" y="15171"/>
                  </a:cubicBezTo>
                  <a:lnTo>
                    <a:pt x="13717" y="15099"/>
                  </a:lnTo>
                  <a:cubicBezTo>
                    <a:pt x="13722" y="15096"/>
                    <a:pt x="13728" y="15094"/>
                    <a:pt x="13733" y="15094"/>
                  </a:cubicBezTo>
                  <a:cubicBezTo>
                    <a:pt x="13741" y="15094"/>
                    <a:pt x="13747" y="15099"/>
                    <a:pt x="13743" y="15109"/>
                  </a:cubicBezTo>
                  <a:cubicBezTo>
                    <a:pt x="13798" y="15071"/>
                    <a:pt x="13729" y="15090"/>
                    <a:pt x="13740" y="15055"/>
                  </a:cubicBezTo>
                  <a:cubicBezTo>
                    <a:pt x="13752" y="15043"/>
                    <a:pt x="13763" y="15038"/>
                    <a:pt x="13771" y="15038"/>
                  </a:cubicBezTo>
                  <a:cubicBezTo>
                    <a:pt x="13782" y="15038"/>
                    <a:pt x="13787" y="15047"/>
                    <a:pt x="13782" y="15060"/>
                  </a:cubicBezTo>
                  <a:cubicBezTo>
                    <a:pt x="13840" y="14958"/>
                    <a:pt x="13965" y="14779"/>
                    <a:pt x="14079" y="14721"/>
                  </a:cubicBezTo>
                  <a:lnTo>
                    <a:pt x="14079" y="14721"/>
                  </a:lnTo>
                  <a:lnTo>
                    <a:pt x="14070" y="14747"/>
                  </a:lnTo>
                  <a:cubicBezTo>
                    <a:pt x="14148" y="14691"/>
                    <a:pt x="14091" y="14617"/>
                    <a:pt x="14179" y="14580"/>
                  </a:cubicBezTo>
                  <a:lnTo>
                    <a:pt x="14179" y="14580"/>
                  </a:lnTo>
                  <a:lnTo>
                    <a:pt x="14172" y="14596"/>
                  </a:lnTo>
                  <a:cubicBezTo>
                    <a:pt x="14327" y="14462"/>
                    <a:pt x="14464" y="14279"/>
                    <a:pt x="14614" y="14207"/>
                  </a:cubicBezTo>
                  <a:cubicBezTo>
                    <a:pt x="14596" y="14146"/>
                    <a:pt x="14772" y="14079"/>
                    <a:pt x="14730" y="14017"/>
                  </a:cubicBezTo>
                  <a:cubicBezTo>
                    <a:pt x="14837" y="13959"/>
                    <a:pt x="14823" y="13993"/>
                    <a:pt x="14958" y="13894"/>
                  </a:cubicBezTo>
                  <a:cubicBezTo>
                    <a:pt x="14990" y="13864"/>
                    <a:pt x="14971" y="13815"/>
                    <a:pt x="15004" y="13769"/>
                  </a:cubicBezTo>
                  <a:lnTo>
                    <a:pt x="15032" y="13794"/>
                  </a:lnTo>
                  <a:lnTo>
                    <a:pt x="15034" y="13787"/>
                  </a:lnTo>
                  <a:lnTo>
                    <a:pt x="15036" y="13789"/>
                  </a:lnTo>
                  <a:lnTo>
                    <a:pt x="15057" y="13715"/>
                  </a:lnTo>
                  <a:lnTo>
                    <a:pt x="15118" y="13720"/>
                  </a:lnTo>
                  <a:lnTo>
                    <a:pt x="15141" y="13685"/>
                  </a:lnTo>
                  <a:lnTo>
                    <a:pt x="15147" y="13676"/>
                  </a:lnTo>
                  <a:lnTo>
                    <a:pt x="15138" y="13681"/>
                  </a:lnTo>
                  <a:cubicBezTo>
                    <a:pt x="15128" y="13686"/>
                    <a:pt x="15117" y="13690"/>
                    <a:pt x="15109" y="13690"/>
                  </a:cubicBezTo>
                  <a:cubicBezTo>
                    <a:pt x="15104" y="13690"/>
                    <a:pt x="15099" y="13689"/>
                    <a:pt x="15097" y="13685"/>
                  </a:cubicBezTo>
                  <a:cubicBezTo>
                    <a:pt x="15104" y="13676"/>
                    <a:pt x="15111" y="13669"/>
                    <a:pt x="15118" y="13660"/>
                  </a:cubicBezTo>
                  <a:lnTo>
                    <a:pt x="15265" y="13499"/>
                  </a:lnTo>
                  <a:lnTo>
                    <a:pt x="15266" y="13499"/>
                  </a:lnTo>
                  <a:lnTo>
                    <a:pt x="15266" y="13498"/>
                  </a:lnTo>
                  <a:lnTo>
                    <a:pt x="15308" y="13453"/>
                  </a:lnTo>
                  <a:lnTo>
                    <a:pt x="15296" y="13454"/>
                  </a:lnTo>
                  <a:lnTo>
                    <a:pt x="15296" y="13454"/>
                  </a:lnTo>
                  <a:lnTo>
                    <a:pt x="15354" y="13368"/>
                  </a:lnTo>
                  <a:close/>
                  <a:moveTo>
                    <a:pt x="12667" y="18185"/>
                  </a:moveTo>
                  <a:cubicBezTo>
                    <a:pt x="12665" y="18192"/>
                    <a:pt x="12665" y="18199"/>
                    <a:pt x="12667" y="18206"/>
                  </a:cubicBezTo>
                  <a:lnTo>
                    <a:pt x="12667" y="18185"/>
                  </a:lnTo>
                  <a:close/>
                  <a:moveTo>
                    <a:pt x="12909" y="18208"/>
                  </a:moveTo>
                  <a:cubicBezTo>
                    <a:pt x="12905" y="18208"/>
                    <a:pt x="12887" y="18221"/>
                    <a:pt x="12853" y="18247"/>
                  </a:cubicBezTo>
                  <a:lnTo>
                    <a:pt x="12850" y="18247"/>
                  </a:lnTo>
                  <a:cubicBezTo>
                    <a:pt x="12816" y="18285"/>
                    <a:pt x="12810" y="18296"/>
                    <a:pt x="12816" y="18296"/>
                  </a:cubicBezTo>
                  <a:cubicBezTo>
                    <a:pt x="12824" y="18296"/>
                    <a:pt x="12860" y="18270"/>
                    <a:pt x="12866" y="18270"/>
                  </a:cubicBezTo>
                  <a:cubicBezTo>
                    <a:pt x="12866" y="18270"/>
                    <a:pt x="12867" y="18270"/>
                    <a:pt x="12867" y="18271"/>
                  </a:cubicBezTo>
                  <a:cubicBezTo>
                    <a:pt x="12897" y="18231"/>
                    <a:pt x="12915" y="18208"/>
                    <a:pt x="12909" y="18208"/>
                  </a:cubicBezTo>
                  <a:close/>
                  <a:moveTo>
                    <a:pt x="8542" y="18308"/>
                  </a:moveTo>
                  <a:cubicBezTo>
                    <a:pt x="8544" y="18309"/>
                    <a:pt x="8546" y="18311"/>
                    <a:pt x="8548" y="18312"/>
                  </a:cubicBezTo>
                  <a:cubicBezTo>
                    <a:pt x="8546" y="18311"/>
                    <a:pt x="8544" y="18309"/>
                    <a:pt x="8542" y="18308"/>
                  </a:cubicBezTo>
                  <a:close/>
                  <a:moveTo>
                    <a:pt x="14144" y="18458"/>
                  </a:moveTo>
                  <a:lnTo>
                    <a:pt x="14086" y="18537"/>
                  </a:lnTo>
                  <a:cubicBezTo>
                    <a:pt x="14104" y="18530"/>
                    <a:pt x="14125" y="18514"/>
                    <a:pt x="14146" y="18458"/>
                  </a:cubicBezTo>
                  <a:close/>
                  <a:moveTo>
                    <a:pt x="14144" y="18319"/>
                  </a:moveTo>
                  <a:lnTo>
                    <a:pt x="14100" y="18366"/>
                  </a:lnTo>
                  <a:lnTo>
                    <a:pt x="13905" y="18655"/>
                  </a:lnTo>
                  <a:lnTo>
                    <a:pt x="14144" y="18319"/>
                  </a:lnTo>
                  <a:close/>
                  <a:moveTo>
                    <a:pt x="14086" y="18537"/>
                  </a:moveTo>
                  <a:lnTo>
                    <a:pt x="14086" y="18537"/>
                  </a:lnTo>
                  <a:cubicBezTo>
                    <a:pt x="14056" y="18544"/>
                    <a:pt x="14033" y="18526"/>
                    <a:pt x="14026" y="18611"/>
                  </a:cubicBezTo>
                  <a:cubicBezTo>
                    <a:pt x="14024" y="18604"/>
                    <a:pt x="14022" y="18601"/>
                    <a:pt x="14020" y="18601"/>
                  </a:cubicBezTo>
                  <a:cubicBezTo>
                    <a:pt x="14012" y="18601"/>
                    <a:pt x="13997" y="18644"/>
                    <a:pt x="13958" y="18702"/>
                  </a:cubicBezTo>
                  <a:lnTo>
                    <a:pt x="14086" y="18537"/>
                  </a:lnTo>
                  <a:close/>
                  <a:moveTo>
                    <a:pt x="14153" y="18593"/>
                  </a:moveTo>
                  <a:cubicBezTo>
                    <a:pt x="14139" y="18593"/>
                    <a:pt x="14107" y="18608"/>
                    <a:pt x="14065" y="18630"/>
                  </a:cubicBezTo>
                  <a:lnTo>
                    <a:pt x="13954" y="18785"/>
                  </a:lnTo>
                  <a:cubicBezTo>
                    <a:pt x="13988" y="18774"/>
                    <a:pt x="14075" y="18697"/>
                    <a:pt x="14088" y="18697"/>
                  </a:cubicBezTo>
                  <a:lnTo>
                    <a:pt x="14088" y="18697"/>
                  </a:lnTo>
                  <a:cubicBezTo>
                    <a:pt x="14091" y="18697"/>
                    <a:pt x="14090" y="18701"/>
                    <a:pt x="14084" y="18711"/>
                  </a:cubicBezTo>
                  <a:cubicBezTo>
                    <a:pt x="14157" y="18624"/>
                    <a:pt x="14173" y="18593"/>
                    <a:pt x="14153" y="18593"/>
                  </a:cubicBezTo>
                  <a:close/>
                  <a:moveTo>
                    <a:pt x="13785" y="18769"/>
                  </a:moveTo>
                  <a:cubicBezTo>
                    <a:pt x="13661" y="18903"/>
                    <a:pt x="13621" y="18970"/>
                    <a:pt x="13643" y="18970"/>
                  </a:cubicBezTo>
                  <a:cubicBezTo>
                    <a:pt x="13665" y="18970"/>
                    <a:pt x="13745" y="18906"/>
                    <a:pt x="13866" y="18776"/>
                  </a:cubicBezTo>
                  <a:lnTo>
                    <a:pt x="13866" y="18776"/>
                  </a:lnTo>
                  <a:cubicBezTo>
                    <a:pt x="13815" y="18811"/>
                    <a:pt x="13758" y="18856"/>
                    <a:pt x="13742" y="18856"/>
                  </a:cubicBezTo>
                  <a:cubicBezTo>
                    <a:pt x="13730" y="18856"/>
                    <a:pt x="13738" y="18833"/>
                    <a:pt x="13785" y="18769"/>
                  </a:cubicBezTo>
                  <a:close/>
                  <a:moveTo>
                    <a:pt x="12285" y="18788"/>
                  </a:moveTo>
                  <a:lnTo>
                    <a:pt x="12099" y="18957"/>
                  </a:lnTo>
                  <a:cubicBezTo>
                    <a:pt x="12118" y="18947"/>
                    <a:pt x="12141" y="18935"/>
                    <a:pt x="12151" y="18935"/>
                  </a:cubicBezTo>
                  <a:cubicBezTo>
                    <a:pt x="12161" y="18935"/>
                    <a:pt x="12156" y="18948"/>
                    <a:pt x="12115" y="18992"/>
                  </a:cubicBezTo>
                  <a:cubicBezTo>
                    <a:pt x="12219" y="18912"/>
                    <a:pt x="12227" y="18901"/>
                    <a:pt x="12217" y="18901"/>
                  </a:cubicBezTo>
                  <a:cubicBezTo>
                    <a:pt x="12213" y="18901"/>
                    <a:pt x="12206" y="18902"/>
                    <a:pt x="12201" y="18902"/>
                  </a:cubicBezTo>
                  <a:cubicBezTo>
                    <a:pt x="12185" y="18902"/>
                    <a:pt x="12180" y="18889"/>
                    <a:pt x="12285" y="18788"/>
                  </a:cubicBezTo>
                  <a:close/>
                  <a:moveTo>
                    <a:pt x="13709" y="18981"/>
                  </a:moveTo>
                  <a:lnTo>
                    <a:pt x="13709" y="18981"/>
                  </a:lnTo>
                  <a:cubicBezTo>
                    <a:pt x="13709" y="18981"/>
                    <a:pt x="13687" y="19011"/>
                    <a:pt x="13585" y="19126"/>
                  </a:cubicBezTo>
                  <a:cubicBezTo>
                    <a:pt x="13593" y="19120"/>
                    <a:pt x="13602" y="19115"/>
                    <a:pt x="13611" y="19111"/>
                  </a:cubicBezTo>
                  <a:lnTo>
                    <a:pt x="13611" y="19111"/>
                  </a:lnTo>
                  <a:cubicBezTo>
                    <a:pt x="13587" y="19137"/>
                    <a:pt x="13581" y="19146"/>
                    <a:pt x="13585" y="19146"/>
                  </a:cubicBezTo>
                  <a:cubicBezTo>
                    <a:pt x="13593" y="19146"/>
                    <a:pt x="13648" y="19101"/>
                    <a:pt x="13636" y="19101"/>
                  </a:cubicBezTo>
                  <a:cubicBezTo>
                    <a:pt x="13633" y="19101"/>
                    <a:pt x="13627" y="19103"/>
                    <a:pt x="13618" y="19107"/>
                  </a:cubicBezTo>
                  <a:lnTo>
                    <a:pt x="13618" y="19107"/>
                  </a:lnTo>
                  <a:cubicBezTo>
                    <a:pt x="13636" y="19089"/>
                    <a:pt x="13664" y="19059"/>
                    <a:pt x="13713" y="19015"/>
                  </a:cubicBezTo>
                  <a:lnTo>
                    <a:pt x="13713" y="19015"/>
                  </a:lnTo>
                  <a:cubicBezTo>
                    <a:pt x="13711" y="19015"/>
                    <a:pt x="13710" y="19015"/>
                    <a:pt x="13709" y="19015"/>
                  </a:cubicBezTo>
                  <a:cubicBezTo>
                    <a:pt x="13686" y="19015"/>
                    <a:pt x="13709" y="18981"/>
                    <a:pt x="13709" y="18981"/>
                  </a:cubicBezTo>
                  <a:close/>
                  <a:moveTo>
                    <a:pt x="9230" y="19220"/>
                  </a:moveTo>
                  <a:lnTo>
                    <a:pt x="9230" y="19220"/>
                  </a:lnTo>
                  <a:cubicBezTo>
                    <a:pt x="9229" y="19220"/>
                    <a:pt x="9228" y="19221"/>
                    <a:pt x="9227" y="19221"/>
                  </a:cubicBezTo>
                  <a:lnTo>
                    <a:pt x="9226" y="19220"/>
                  </a:lnTo>
                  <a:lnTo>
                    <a:pt x="9226" y="19220"/>
                  </a:lnTo>
                  <a:cubicBezTo>
                    <a:pt x="9220" y="19222"/>
                    <a:pt x="9214" y="19224"/>
                    <a:pt x="9211" y="19228"/>
                  </a:cubicBezTo>
                  <a:lnTo>
                    <a:pt x="9248" y="19235"/>
                  </a:lnTo>
                  <a:lnTo>
                    <a:pt x="9230" y="19220"/>
                  </a:lnTo>
                  <a:close/>
                  <a:moveTo>
                    <a:pt x="13047" y="19272"/>
                  </a:moveTo>
                  <a:lnTo>
                    <a:pt x="12929" y="19353"/>
                  </a:lnTo>
                  <a:lnTo>
                    <a:pt x="12864" y="19462"/>
                  </a:lnTo>
                  <a:cubicBezTo>
                    <a:pt x="12899" y="19409"/>
                    <a:pt x="13075" y="19286"/>
                    <a:pt x="13050" y="19272"/>
                  </a:cubicBezTo>
                  <a:close/>
                  <a:moveTo>
                    <a:pt x="9403" y="19311"/>
                  </a:moveTo>
                  <a:lnTo>
                    <a:pt x="9403" y="19311"/>
                  </a:lnTo>
                  <a:cubicBezTo>
                    <a:pt x="9438" y="19358"/>
                    <a:pt x="9477" y="19400"/>
                    <a:pt x="9524" y="19432"/>
                  </a:cubicBezTo>
                  <a:cubicBezTo>
                    <a:pt x="9577" y="19467"/>
                    <a:pt x="9635" y="19497"/>
                    <a:pt x="9697" y="19515"/>
                  </a:cubicBezTo>
                  <a:cubicBezTo>
                    <a:pt x="9718" y="19534"/>
                    <a:pt x="9688" y="19534"/>
                    <a:pt x="9679" y="19536"/>
                  </a:cubicBezTo>
                  <a:cubicBezTo>
                    <a:pt x="9720" y="19547"/>
                    <a:pt x="9764" y="19554"/>
                    <a:pt x="9796" y="19554"/>
                  </a:cubicBezTo>
                  <a:cubicBezTo>
                    <a:pt x="9838" y="19554"/>
                    <a:pt x="9862" y="19542"/>
                    <a:pt x="9841" y="19509"/>
                  </a:cubicBezTo>
                  <a:cubicBezTo>
                    <a:pt x="9746" y="19509"/>
                    <a:pt x="9732" y="19488"/>
                    <a:pt x="9628" y="19481"/>
                  </a:cubicBezTo>
                  <a:cubicBezTo>
                    <a:pt x="9558" y="19446"/>
                    <a:pt x="9521" y="19397"/>
                    <a:pt x="9542" y="19393"/>
                  </a:cubicBezTo>
                  <a:cubicBezTo>
                    <a:pt x="9514" y="19386"/>
                    <a:pt x="9452" y="19316"/>
                    <a:pt x="9403" y="19311"/>
                  </a:cubicBezTo>
                  <a:close/>
                  <a:moveTo>
                    <a:pt x="9913" y="19546"/>
                  </a:moveTo>
                  <a:lnTo>
                    <a:pt x="9992" y="19564"/>
                  </a:lnTo>
                  <a:cubicBezTo>
                    <a:pt x="9966" y="19553"/>
                    <a:pt x="9941" y="19546"/>
                    <a:pt x="9915" y="19546"/>
                  </a:cubicBezTo>
                  <a:close/>
                  <a:moveTo>
                    <a:pt x="11251" y="19474"/>
                  </a:moveTo>
                  <a:cubicBezTo>
                    <a:pt x="11221" y="19485"/>
                    <a:pt x="11179" y="19497"/>
                    <a:pt x="11135" y="19513"/>
                  </a:cubicBezTo>
                  <a:cubicBezTo>
                    <a:pt x="11088" y="19522"/>
                    <a:pt x="11044" y="19536"/>
                    <a:pt x="11000" y="19555"/>
                  </a:cubicBezTo>
                  <a:lnTo>
                    <a:pt x="10996" y="19566"/>
                  </a:lnTo>
                  <a:cubicBezTo>
                    <a:pt x="11012" y="19550"/>
                    <a:pt x="11063" y="19541"/>
                    <a:pt x="11119" y="19529"/>
                  </a:cubicBezTo>
                  <a:cubicBezTo>
                    <a:pt x="11167" y="19520"/>
                    <a:pt x="11211" y="19502"/>
                    <a:pt x="11253" y="19474"/>
                  </a:cubicBezTo>
                  <a:close/>
                  <a:moveTo>
                    <a:pt x="9992" y="19564"/>
                  </a:moveTo>
                  <a:cubicBezTo>
                    <a:pt x="10003" y="19569"/>
                    <a:pt x="10016" y="19573"/>
                    <a:pt x="10029" y="19573"/>
                  </a:cubicBezTo>
                  <a:lnTo>
                    <a:pt x="10029" y="19573"/>
                  </a:lnTo>
                  <a:lnTo>
                    <a:pt x="9992" y="19564"/>
                  </a:lnTo>
                  <a:close/>
                  <a:moveTo>
                    <a:pt x="10036" y="19569"/>
                  </a:moveTo>
                  <a:cubicBezTo>
                    <a:pt x="10036" y="19571"/>
                    <a:pt x="10034" y="19571"/>
                    <a:pt x="10029" y="19573"/>
                  </a:cubicBezTo>
                  <a:lnTo>
                    <a:pt x="10029" y="19573"/>
                  </a:lnTo>
                  <a:cubicBezTo>
                    <a:pt x="10029" y="19573"/>
                    <a:pt x="10029" y="19573"/>
                    <a:pt x="10029" y="19573"/>
                  </a:cubicBezTo>
                  <a:lnTo>
                    <a:pt x="10029" y="19573"/>
                  </a:lnTo>
                  <a:lnTo>
                    <a:pt x="10029" y="19573"/>
                  </a:lnTo>
                  <a:cubicBezTo>
                    <a:pt x="10029" y="19573"/>
                    <a:pt x="10029" y="19573"/>
                    <a:pt x="10029" y="19573"/>
                  </a:cubicBezTo>
                  <a:lnTo>
                    <a:pt x="10029" y="19573"/>
                  </a:lnTo>
                  <a:cubicBezTo>
                    <a:pt x="10030" y="19573"/>
                    <a:pt x="10031" y="19573"/>
                    <a:pt x="10031" y="19573"/>
                  </a:cubicBezTo>
                  <a:lnTo>
                    <a:pt x="10029" y="19573"/>
                  </a:lnTo>
                  <a:lnTo>
                    <a:pt x="10068" y="19578"/>
                  </a:lnTo>
                  <a:lnTo>
                    <a:pt x="10068" y="19578"/>
                  </a:lnTo>
                  <a:lnTo>
                    <a:pt x="10036" y="19569"/>
                  </a:lnTo>
                  <a:close/>
                  <a:moveTo>
                    <a:pt x="10996" y="19566"/>
                  </a:moveTo>
                  <a:cubicBezTo>
                    <a:pt x="10991" y="19571"/>
                    <a:pt x="10989" y="19576"/>
                    <a:pt x="10989" y="19583"/>
                  </a:cubicBezTo>
                  <a:lnTo>
                    <a:pt x="10996" y="19566"/>
                  </a:lnTo>
                  <a:close/>
                  <a:moveTo>
                    <a:pt x="10789" y="19620"/>
                  </a:moveTo>
                  <a:cubicBezTo>
                    <a:pt x="10769" y="19620"/>
                    <a:pt x="10748" y="19624"/>
                    <a:pt x="10727" y="19629"/>
                  </a:cubicBezTo>
                  <a:lnTo>
                    <a:pt x="10729" y="19629"/>
                  </a:lnTo>
                  <a:cubicBezTo>
                    <a:pt x="10750" y="19624"/>
                    <a:pt x="10769" y="19622"/>
                    <a:pt x="10789" y="19620"/>
                  </a:cubicBezTo>
                  <a:close/>
                  <a:moveTo>
                    <a:pt x="9989" y="19632"/>
                  </a:moveTo>
                  <a:cubicBezTo>
                    <a:pt x="9993" y="19636"/>
                    <a:pt x="10001" y="19639"/>
                    <a:pt x="10013" y="19643"/>
                  </a:cubicBezTo>
                  <a:lnTo>
                    <a:pt x="9989" y="19632"/>
                  </a:lnTo>
                  <a:close/>
                  <a:moveTo>
                    <a:pt x="10687" y="19629"/>
                  </a:moveTo>
                  <a:cubicBezTo>
                    <a:pt x="10664" y="19636"/>
                    <a:pt x="10643" y="19641"/>
                    <a:pt x="10625" y="19645"/>
                  </a:cubicBezTo>
                  <a:cubicBezTo>
                    <a:pt x="10646" y="19643"/>
                    <a:pt x="10664" y="19641"/>
                    <a:pt x="10685" y="19636"/>
                  </a:cubicBezTo>
                  <a:lnTo>
                    <a:pt x="10685" y="19636"/>
                  </a:lnTo>
                  <a:cubicBezTo>
                    <a:pt x="10683" y="19643"/>
                    <a:pt x="10680" y="19648"/>
                    <a:pt x="10692" y="19650"/>
                  </a:cubicBezTo>
                  <a:cubicBezTo>
                    <a:pt x="10699" y="19638"/>
                    <a:pt x="10713" y="19631"/>
                    <a:pt x="10727" y="19629"/>
                  </a:cubicBezTo>
                  <a:lnTo>
                    <a:pt x="10727" y="19629"/>
                  </a:lnTo>
                  <a:lnTo>
                    <a:pt x="10685" y="19636"/>
                  </a:lnTo>
                  <a:cubicBezTo>
                    <a:pt x="10685" y="19634"/>
                    <a:pt x="10687" y="19631"/>
                    <a:pt x="10687" y="19629"/>
                  </a:cubicBezTo>
                  <a:close/>
                  <a:moveTo>
                    <a:pt x="11145" y="19678"/>
                  </a:moveTo>
                  <a:lnTo>
                    <a:pt x="11145" y="19678"/>
                  </a:lnTo>
                  <a:cubicBezTo>
                    <a:pt x="11142" y="19679"/>
                    <a:pt x="11140" y="19679"/>
                    <a:pt x="11137" y="19680"/>
                  </a:cubicBezTo>
                  <a:cubicBezTo>
                    <a:pt x="11140" y="19679"/>
                    <a:pt x="11142" y="19679"/>
                    <a:pt x="11145" y="19678"/>
                  </a:cubicBezTo>
                  <a:close/>
                  <a:moveTo>
                    <a:pt x="11065" y="19689"/>
                  </a:moveTo>
                  <a:lnTo>
                    <a:pt x="11058" y="19692"/>
                  </a:lnTo>
                  <a:cubicBezTo>
                    <a:pt x="11061" y="19691"/>
                    <a:pt x="11063" y="19690"/>
                    <a:pt x="11065" y="19689"/>
                  </a:cubicBezTo>
                  <a:close/>
                  <a:moveTo>
                    <a:pt x="10490" y="878"/>
                  </a:moveTo>
                  <a:cubicBezTo>
                    <a:pt x="10427" y="878"/>
                    <a:pt x="10363" y="881"/>
                    <a:pt x="10300" y="889"/>
                  </a:cubicBezTo>
                  <a:cubicBezTo>
                    <a:pt x="10393" y="919"/>
                    <a:pt x="10356" y="919"/>
                    <a:pt x="10300" y="926"/>
                  </a:cubicBezTo>
                  <a:cubicBezTo>
                    <a:pt x="10247" y="935"/>
                    <a:pt x="10173" y="947"/>
                    <a:pt x="10196" y="984"/>
                  </a:cubicBezTo>
                  <a:cubicBezTo>
                    <a:pt x="10091" y="1005"/>
                    <a:pt x="10047" y="1019"/>
                    <a:pt x="10032" y="1019"/>
                  </a:cubicBezTo>
                  <a:cubicBezTo>
                    <a:pt x="10031" y="1019"/>
                    <a:pt x="10030" y="1019"/>
                    <a:pt x="10029" y="1018"/>
                  </a:cubicBezTo>
                  <a:lnTo>
                    <a:pt x="9976" y="1025"/>
                  </a:lnTo>
                  <a:lnTo>
                    <a:pt x="9855" y="1049"/>
                  </a:lnTo>
                  <a:cubicBezTo>
                    <a:pt x="9816" y="1058"/>
                    <a:pt x="9776" y="1067"/>
                    <a:pt x="9737" y="1081"/>
                  </a:cubicBezTo>
                  <a:lnTo>
                    <a:pt x="9684" y="1097"/>
                  </a:lnTo>
                  <a:cubicBezTo>
                    <a:pt x="9675" y="1099"/>
                    <a:pt x="9670" y="1099"/>
                    <a:pt x="9666" y="1099"/>
                  </a:cubicBezTo>
                  <a:cubicBezTo>
                    <a:pt x="9628" y="1099"/>
                    <a:pt x="9777" y="1034"/>
                    <a:pt x="9762" y="1023"/>
                  </a:cubicBezTo>
                  <a:lnTo>
                    <a:pt x="9762" y="1023"/>
                  </a:lnTo>
                  <a:cubicBezTo>
                    <a:pt x="9648" y="1074"/>
                    <a:pt x="9616" y="1080"/>
                    <a:pt x="9596" y="1080"/>
                  </a:cubicBezTo>
                  <a:cubicBezTo>
                    <a:pt x="9590" y="1080"/>
                    <a:pt x="9585" y="1079"/>
                    <a:pt x="9579" y="1079"/>
                  </a:cubicBezTo>
                  <a:cubicBezTo>
                    <a:pt x="9564" y="1079"/>
                    <a:pt x="9543" y="1083"/>
                    <a:pt x="9482" y="1109"/>
                  </a:cubicBezTo>
                  <a:cubicBezTo>
                    <a:pt x="9505" y="1111"/>
                    <a:pt x="9491" y="1132"/>
                    <a:pt x="9454" y="1160"/>
                  </a:cubicBezTo>
                  <a:cubicBezTo>
                    <a:pt x="9415" y="1188"/>
                    <a:pt x="9357" y="1234"/>
                    <a:pt x="9292" y="1278"/>
                  </a:cubicBezTo>
                  <a:lnTo>
                    <a:pt x="9391" y="1225"/>
                  </a:lnTo>
                  <a:cubicBezTo>
                    <a:pt x="9422" y="1208"/>
                    <a:pt x="9456" y="1192"/>
                    <a:pt x="9491" y="1178"/>
                  </a:cubicBezTo>
                  <a:lnTo>
                    <a:pt x="9491" y="1178"/>
                  </a:lnTo>
                  <a:cubicBezTo>
                    <a:pt x="9417" y="1234"/>
                    <a:pt x="9364" y="1280"/>
                    <a:pt x="9320" y="1308"/>
                  </a:cubicBezTo>
                  <a:cubicBezTo>
                    <a:pt x="9276" y="1338"/>
                    <a:pt x="9248" y="1357"/>
                    <a:pt x="9213" y="1375"/>
                  </a:cubicBezTo>
                  <a:lnTo>
                    <a:pt x="9162" y="1406"/>
                  </a:lnTo>
                  <a:lnTo>
                    <a:pt x="9150" y="1415"/>
                  </a:lnTo>
                  <a:lnTo>
                    <a:pt x="9143" y="1417"/>
                  </a:lnTo>
                  <a:lnTo>
                    <a:pt x="9136" y="1426"/>
                  </a:lnTo>
                  <a:lnTo>
                    <a:pt x="9132" y="1429"/>
                  </a:lnTo>
                  <a:lnTo>
                    <a:pt x="9106" y="1450"/>
                  </a:lnTo>
                  <a:cubicBezTo>
                    <a:pt x="9055" y="1494"/>
                    <a:pt x="9011" y="1542"/>
                    <a:pt x="8972" y="1596"/>
                  </a:cubicBezTo>
                  <a:lnTo>
                    <a:pt x="9030" y="1501"/>
                  </a:lnTo>
                  <a:lnTo>
                    <a:pt x="9030" y="1501"/>
                  </a:lnTo>
                  <a:cubicBezTo>
                    <a:pt x="8916" y="1635"/>
                    <a:pt x="8573" y="1957"/>
                    <a:pt x="8494" y="2122"/>
                  </a:cubicBezTo>
                  <a:cubicBezTo>
                    <a:pt x="8482" y="2129"/>
                    <a:pt x="8466" y="2136"/>
                    <a:pt x="8457" y="2136"/>
                  </a:cubicBezTo>
                  <a:cubicBezTo>
                    <a:pt x="8446" y="2136"/>
                    <a:pt x="8445" y="2126"/>
                    <a:pt x="8473" y="2094"/>
                  </a:cubicBezTo>
                  <a:lnTo>
                    <a:pt x="8473" y="2094"/>
                  </a:lnTo>
                  <a:cubicBezTo>
                    <a:pt x="8172" y="2384"/>
                    <a:pt x="7861" y="2799"/>
                    <a:pt x="7604" y="3003"/>
                  </a:cubicBezTo>
                  <a:lnTo>
                    <a:pt x="7613" y="2968"/>
                  </a:lnTo>
                  <a:lnTo>
                    <a:pt x="7613" y="2968"/>
                  </a:lnTo>
                  <a:cubicBezTo>
                    <a:pt x="7562" y="3026"/>
                    <a:pt x="7542" y="3089"/>
                    <a:pt x="7460" y="3144"/>
                  </a:cubicBezTo>
                  <a:cubicBezTo>
                    <a:pt x="7459" y="3136"/>
                    <a:pt x="7464" y="3123"/>
                    <a:pt x="7458" y="3123"/>
                  </a:cubicBezTo>
                  <a:cubicBezTo>
                    <a:pt x="7455" y="3123"/>
                    <a:pt x="7450" y="3125"/>
                    <a:pt x="7442" y="3133"/>
                  </a:cubicBezTo>
                  <a:cubicBezTo>
                    <a:pt x="7419" y="3165"/>
                    <a:pt x="7319" y="3302"/>
                    <a:pt x="7238" y="3369"/>
                  </a:cubicBezTo>
                  <a:lnTo>
                    <a:pt x="7287" y="3290"/>
                  </a:lnTo>
                  <a:lnTo>
                    <a:pt x="7287" y="3290"/>
                  </a:lnTo>
                  <a:cubicBezTo>
                    <a:pt x="6981" y="3561"/>
                    <a:pt x="6879" y="3770"/>
                    <a:pt x="6647" y="4023"/>
                  </a:cubicBezTo>
                  <a:cubicBezTo>
                    <a:pt x="6643" y="4019"/>
                    <a:pt x="6638" y="4018"/>
                    <a:pt x="6632" y="4018"/>
                  </a:cubicBezTo>
                  <a:cubicBezTo>
                    <a:pt x="6567" y="4018"/>
                    <a:pt x="6358" y="4206"/>
                    <a:pt x="6248" y="4303"/>
                  </a:cubicBezTo>
                  <a:lnTo>
                    <a:pt x="6246" y="4294"/>
                  </a:lnTo>
                  <a:cubicBezTo>
                    <a:pt x="5905" y="4626"/>
                    <a:pt x="5708" y="4897"/>
                    <a:pt x="5411" y="5224"/>
                  </a:cubicBezTo>
                  <a:cubicBezTo>
                    <a:pt x="5175" y="5374"/>
                    <a:pt x="4739" y="5861"/>
                    <a:pt x="4405" y="6149"/>
                  </a:cubicBezTo>
                  <a:cubicBezTo>
                    <a:pt x="4415" y="6141"/>
                    <a:pt x="4422" y="6138"/>
                    <a:pt x="4426" y="6138"/>
                  </a:cubicBezTo>
                  <a:cubicBezTo>
                    <a:pt x="4445" y="6138"/>
                    <a:pt x="4416" y="6199"/>
                    <a:pt x="4375" y="6246"/>
                  </a:cubicBezTo>
                  <a:cubicBezTo>
                    <a:pt x="4304" y="6303"/>
                    <a:pt x="4224" y="6436"/>
                    <a:pt x="4188" y="6436"/>
                  </a:cubicBezTo>
                  <a:cubicBezTo>
                    <a:pt x="4183" y="6436"/>
                    <a:pt x="4179" y="6433"/>
                    <a:pt x="4175" y="6427"/>
                  </a:cubicBezTo>
                  <a:lnTo>
                    <a:pt x="4203" y="6401"/>
                  </a:lnTo>
                  <a:lnTo>
                    <a:pt x="4203" y="6401"/>
                  </a:lnTo>
                  <a:cubicBezTo>
                    <a:pt x="4113" y="6422"/>
                    <a:pt x="3974" y="6582"/>
                    <a:pt x="3856" y="6698"/>
                  </a:cubicBezTo>
                  <a:lnTo>
                    <a:pt x="3883" y="6763"/>
                  </a:lnTo>
                  <a:cubicBezTo>
                    <a:pt x="3508" y="6999"/>
                    <a:pt x="3107" y="7591"/>
                    <a:pt x="2877" y="7695"/>
                  </a:cubicBezTo>
                  <a:cubicBezTo>
                    <a:pt x="2817" y="7781"/>
                    <a:pt x="2724" y="7871"/>
                    <a:pt x="2664" y="7957"/>
                  </a:cubicBezTo>
                  <a:lnTo>
                    <a:pt x="2641" y="7927"/>
                  </a:lnTo>
                  <a:cubicBezTo>
                    <a:pt x="2430" y="8126"/>
                    <a:pt x="2325" y="8226"/>
                    <a:pt x="2080" y="8483"/>
                  </a:cubicBezTo>
                  <a:lnTo>
                    <a:pt x="2112" y="8414"/>
                  </a:lnTo>
                  <a:lnTo>
                    <a:pt x="2112" y="8414"/>
                  </a:lnTo>
                  <a:cubicBezTo>
                    <a:pt x="1968" y="8555"/>
                    <a:pt x="2006" y="8666"/>
                    <a:pt x="1873" y="8801"/>
                  </a:cubicBezTo>
                  <a:lnTo>
                    <a:pt x="1797" y="8801"/>
                  </a:lnTo>
                  <a:cubicBezTo>
                    <a:pt x="1674" y="8928"/>
                    <a:pt x="1540" y="9037"/>
                    <a:pt x="1407" y="9185"/>
                  </a:cubicBezTo>
                  <a:cubicBezTo>
                    <a:pt x="1282" y="9332"/>
                    <a:pt x="1192" y="9501"/>
                    <a:pt x="1141" y="9686"/>
                  </a:cubicBezTo>
                  <a:cubicBezTo>
                    <a:pt x="1134" y="9677"/>
                    <a:pt x="1122" y="9661"/>
                    <a:pt x="1148" y="9603"/>
                  </a:cubicBezTo>
                  <a:lnTo>
                    <a:pt x="1148" y="9603"/>
                  </a:lnTo>
                  <a:cubicBezTo>
                    <a:pt x="1090" y="9728"/>
                    <a:pt x="1044" y="9858"/>
                    <a:pt x="1013" y="9990"/>
                  </a:cubicBezTo>
                  <a:cubicBezTo>
                    <a:pt x="991" y="10118"/>
                    <a:pt x="988" y="10222"/>
                    <a:pt x="1016" y="10222"/>
                  </a:cubicBezTo>
                  <a:cubicBezTo>
                    <a:pt x="1017" y="10222"/>
                    <a:pt x="1018" y="10222"/>
                    <a:pt x="1019" y="10221"/>
                  </a:cubicBezTo>
                  <a:lnTo>
                    <a:pt x="1019" y="10221"/>
                  </a:lnTo>
                  <a:cubicBezTo>
                    <a:pt x="1002" y="10242"/>
                    <a:pt x="994" y="10332"/>
                    <a:pt x="1004" y="10440"/>
                  </a:cubicBezTo>
                  <a:cubicBezTo>
                    <a:pt x="1016" y="10563"/>
                    <a:pt x="1041" y="10685"/>
                    <a:pt x="1083" y="10801"/>
                  </a:cubicBezTo>
                  <a:lnTo>
                    <a:pt x="1041" y="10778"/>
                  </a:lnTo>
                  <a:lnTo>
                    <a:pt x="1041" y="10778"/>
                  </a:lnTo>
                  <a:cubicBezTo>
                    <a:pt x="1127" y="10936"/>
                    <a:pt x="1134" y="10938"/>
                    <a:pt x="1236" y="11149"/>
                  </a:cubicBezTo>
                  <a:cubicBezTo>
                    <a:pt x="1245" y="11174"/>
                    <a:pt x="1244" y="11188"/>
                    <a:pt x="1239" y="11188"/>
                  </a:cubicBezTo>
                  <a:cubicBezTo>
                    <a:pt x="1233" y="11188"/>
                    <a:pt x="1224" y="11175"/>
                    <a:pt x="1213" y="11148"/>
                  </a:cubicBezTo>
                  <a:lnTo>
                    <a:pt x="1213" y="11148"/>
                  </a:lnTo>
                  <a:cubicBezTo>
                    <a:pt x="1241" y="11225"/>
                    <a:pt x="1261" y="11255"/>
                    <a:pt x="1289" y="11283"/>
                  </a:cubicBezTo>
                  <a:cubicBezTo>
                    <a:pt x="1319" y="11314"/>
                    <a:pt x="1343" y="11351"/>
                    <a:pt x="1403" y="11448"/>
                  </a:cubicBezTo>
                  <a:cubicBezTo>
                    <a:pt x="1403" y="11448"/>
                    <a:pt x="1343" y="11399"/>
                    <a:pt x="1336" y="11391"/>
                  </a:cubicBezTo>
                  <a:lnTo>
                    <a:pt x="1336" y="11391"/>
                  </a:lnTo>
                  <a:cubicBezTo>
                    <a:pt x="1447" y="11552"/>
                    <a:pt x="1449" y="11539"/>
                    <a:pt x="1533" y="11594"/>
                  </a:cubicBezTo>
                  <a:cubicBezTo>
                    <a:pt x="1558" y="11617"/>
                    <a:pt x="1584" y="11640"/>
                    <a:pt x="1605" y="11668"/>
                  </a:cubicBezTo>
                  <a:cubicBezTo>
                    <a:pt x="1635" y="11698"/>
                    <a:pt x="1660" y="11726"/>
                    <a:pt x="1683" y="11756"/>
                  </a:cubicBezTo>
                  <a:cubicBezTo>
                    <a:pt x="1732" y="11817"/>
                    <a:pt x="1769" y="11872"/>
                    <a:pt x="1767" y="11891"/>
                  </a:cubicBezTo>
                  <a:cubicBezTo>
                    <a:pt x="1797" y="11895"/>
                    <a:pt x="1885" y="11949"/>
                    <a:pt x="1955" y="12030"/>
                  </a:cubicBezTo>
                  <a:cubicBezTo>
                    <a:pt x="1955" y="12035"/>
                    <a:pt x="1953" y="12037"/>
                    <a:pt x="1949" y="12037"/>
                  </a:cubicBezTo>
                  <a:cubicBezTo>
                    <a:pt x="1940" y="12037"/>
                    <a:pt x="1920" y="12024"/>
                    <a:pt x="1908" y="12016"/>
                  </a:cubicBezTo>
                  <a:lnTo>
                    <a:pt x="1908" y="12016"/>
                  </a:lnTo>
                  <a:cubicBezTo>
                    <a:pt x="2105" y="12248"/>
                    <a:pt x="2256" y="12306"/>
                    <a:pt x="2381" y="12480"/>
                  </a:cubicBezTo>
                  <a:cubicBezTo>
                    <a:pt x="2376" y="12494"/>
                    <a:pt x="2381" y="12507"/>
                    <a:pt x="2390" y="12519"/>
                  </a:cubicBezTo>
                  <a:cubicBezTo>
                    <a:pt x="2236" y="12363"/>
                    <a:pt x="2109" y="12233"/>
                    <a:pt x="2098" y="12220"/>
                  </a:cubicBezTo>
                  <a:lnTo>
                    <a:pt x="2098" y="12220"/>
                  </a:lnTo>
                  <a:cubicBezTo>
                    <a:pt x="2083" y="12239"/>
                    <a:pt x="2161" y="12329"/>
                    <a:pt x="2128" y="12329"/>
                  </a:cubicBezTo>
                  <a:cubicBezTo>
                    <a:pt x="2118" y="12329"/>
                    <a:pt x="2101" y="12323"/>
                    <a:pt x="2070" y="12306"/>
                  </a:cubicBezTo>
                  <a:lnTo>
                    <a:pt x="2070" y="12306"/>
                  </a:lnTo>
                  <a:cubicBezTo>
                    <a:pt x="2198" y="12401"/>
                    <a:pt x="2425" y="12552"/>
                    <a:pt x="2548" y="12698"/>
                  </a:cubicBezTo>
                  <a:cubicBezTo>
                    <a:pt x="2553" y="12705"/>
                    <a:pt x="2557" y="12714"/>
                    <a:pt x="2557" y="12723"/>
                  </a:cubicBezTo>
                  <a:lnTo>
                    <a:pt x="2541" y="12712"/>
                  </a:lnTo>
                  <a:lnTo>
                    <a:pt x="2541" y="12712"/>
                  </a:lnTo>
                  <a:cubicBezTo>
                    <a:pt x="2569" y="12742"/>
                    <a:pt x="2599" y="12769"/>
                    <a:pt x="2632" y="12793"/>
                  </a:cubicBezTo>
                  <a:cubicBezTo>
                    <a:pt x="2671" y="12839"/>
                    <a:pt x="2694" y="12869"/>
                    <a:pt x="2736" y="12911"/>
                  </a:cubicBezTo>
                  <a:cubicBezTo>
                    <a:pt x="2734" y="12948"/>
                    <a:pt x="2884" y="13080"/>
                    <a:pt x="2951" y="13150"/>
                  </a:cubicBezTo>
                  <a:cubicBezTo>
                    <a:pt x="2954" y="13145"/>
                    <a:pt x="2959" y="13143"/>
                    <a:pt x="2964" y="13143"/>
                  </a:cubicBezTo>
                  <a:cubicBezTo>
                    <a:pt x="2980" y="13143"/>
                    <a:pt x="3004" y="13160"/>
                    <a:pt x="3013" y="13160"/>
                  </a:cubicBezTo>
                  <a:cubicBezTo>
                    <a:pt x="3020" y="13160"/>
                    <a:pt x="3018" y="13149"/>
                    <a:pt x="2995" y="13110"/>
                  </a:cubicBezTo>
                  <a:lnTo>
                    <a:pt x="2995" y="13110"/>
                  </a:lnTo>
                  <a:cubicBezTo>
                    <a:pt x="2995" y="13111"/>
                    <a:pt x="2995" y="13112"/>
                    <a:pt x="2995" y="13112"/>
                  </a:cubicBezTo>
                  <a:cubicBezTo>
                    <a:pt x="2992" y="13112"/>
                    <a:pt x="2968" y="13090"/>
                    <a:pt x="2931" y="13055"/>
                  </a:cubicBezTo>
                  <a:cubicBezTo>
                    <a:pt x="2919" y="13045"/>
                    <a:pt x="2910" y="13036"/>
                    <a:pt x="2898" y="13027"/>
                  </a:cubicBezTo>
                  <a:lnTo>
                    <a:pt x="2898" y="13027"/>
                  </a:lnTo>
                  <a:lnTo>
                    <a:pt x="2905" y="13029"/>
                  </a:lnTo>
                  <a:cubicBezTo>
                    <a:pt x="2859" y="12985"/>
                    <a:pt x="2798" y="12927"/>
                    <a:pt x="2731" y="12860"/>
                  </a:cubicBezTo>
                  <a:lnTo>
                    <a:pt x="2731" y="12860"/>
                  </a:lnTo>
                  <a:cubicBezTo>
                    <a:pt x="2809" y="12903"/>
                    <a:pt x="2876" y="12963"/>
                    <a:pt x="2926" y="13036"/>
                  </a:cubicBezTo>
                  <a:lnTo>
                    <a:pt x="2926" y="13036"/>
                  </a:lnTo>
                  <a:lnTo>
                    <a:pt x="2903" y="13029"/>
                  </a:lnTo>
                  <a:lnTo>
                    <a:pt x="2903" y="13029"/>
                  </a:lnTo>
                  <a:lnTo>
                    <a:pt x="2928" y="13052"/>
                  </a:lnTo>
                  <a:cubicBezTo>
                    <a:pt x="2935" y="13059"/>
                    <a:pt x="2940" y="13062"/>
                    <a:pt x="2949" y="13069"/>
                  </a:cubicBezTo>
                  <a:lnTo>
                    <a:pt x="2930" y="13039"/>
                  </a:lnTo>
                  <a:lnTo>
                    <a:pt x="2930" y="13039"/>
                  </a:lnTo>
                  <a:cubicBezTo>
                    <a:pt x="2981" y="13058"/>
                    <a:pt x="3035" y="13080"/>
                    <a:pt x="3065" y="13094"/>
                  </a:cubicBezTo>
                  <a:cubicBezTo>
                    <a:pt x="3125" y="13224"/>
                    <a:pt x="3288" y="13423"/>
                    <a:pt x="3290" y="13470"/>
                  </a:cubicBezTo>
                  <a:cubicBezTo>
                    <a:pt x="3515" y="13664"/>
                    <a:pt x="3795" y="13954"/>
                    <a:pt x="3974" y="14042"/>
                  </a:cubicBezTo>
                  <a:cubicBezTo>
                    <a:pt x="4041" y="14095"/>
                    <a:pt x="4029" y="14126"/>
                    <a:pt x="4046" y="14153"/>
                  </a:cubicBezTo>
                  <a:cubicBezTo>
                    <a:pt x="4011" y="14123"/>
                    <a:pt x="3976" y="14095"/>
                    <a:pt x="3939" y="14070"/>
                  </a:cubicBezTo>
                  <a:lnTo>
                    <a:pt x="3939" y="14070"/>
                  </a:lnTo>
                  <a:cubicBezTo>
                    <a:pt x="4070" y="14176"/>
                    <a:pt x="4294" y="14415"/>
                    <a:pt x="4359" y="14415"/>
                  </a:cubicBezTo>
                  <a:cubicBezTo>
                    <a:pt x="4360" y="14415"/>
                    <a:pt x="4360" y="14415"/>
                    <a:pt x="4361" y="14415"/>
                  </a:cubicBezTo>
                  <a:cubicBezTo>
                    <a:pt x="4405" y="14469"/>
                    <a:pt x="4408" y="14482"/>
                    <a:pt x="4399" y="14482"/>
                  </a:cubicBezTo>
                  <a:cubicBezTo>
                    <a:pt x="4391" y="14482"/>
                    <a:pt x="4374" y="14471"/>
                    <a:pt x="4369" y="14471"/>
                  </a:cubicBezTo>
                  <a:lnTo>
                    <a:pt x="4369" y="14471"/>
                  </a:lnTo>
                  <a:cubicBezTo>
                    <a:pt x="4364" y="14471"/>
                    <a:pt x="4379" y="14488"/>
                    <a:pt x="4458" y="14564"/>
                  </a:cubicBezTo>
                  <a:lnTo>
                    <a:pt x="4419" y="14545"/>
                  </a:lnTo>
                  <a:lnTo>
                    <a:pt x="4419" y="14545"/>
                  </a:lnTo>
                  <a:cubicBezTo>
                    <a:pt x="4764" y="14991"/>
                    <a:pt x="5144" y="15116"/>
                    <a:pt x="5518" y="15599"/>
                  </a:cubicBezTo>
                  <a:lnTo>
                    <a:pt x="5518" y="15599"/>
                  </a:lnTo>
                  <a:cubicBezTo>
                    <a:pt x="5512" y="15590"/>
                    <a:pt x="5508" y="15582"/>
                    <a:pt x="5508" y="15577"/>
                  </a:cubicBezTo>
                  <a:lnTo>
                    <a:pt x="5508" y="15577"/>
                  </a:lnTo>
                  <a:cubicBezTo>
                    <a:pt x="5993" y="16122"/>
                    <a:pt x="6596" y="16611"/>
                    <a:pt x="7057" y="17165"/>
                  </a:cubicBezTo>
                  <a:cubicBezTo>
                    <a:pt x="7191" y="17318"/>
                    <a:pt x="7229" y="17313"/>
                    <a:pt x="7333" y="17385"/>
                  </a:cubicBezTo>
                  <a:lnTo>
                    <a:pt x="7338" y="17443"/>
                  </a:lnTo>
                  <a:lnTo>
                    <a:pt x="7518" y="17564"/>
                  </a:lnTo>
                  <a:cubicBezTo>
                    <a:pt x="7755" y="17756"/>
                    <a:pt x="7822" y="17999"/>
                    <a:pt x="8137" y="18227"/>
                  </a:cubicBezTo>
                  <a:lnTo>
                    <a:pt x="8119" y="18173"/>
                  </a:lnTo>
                  <a:lnTo>
                    <a:pt x="8119" y="18173"/>
                  </a:lnTo>
                  <a:cubicBezTo>
                    <a:pt x="8214" y="18275"/>
                    <a:pt x="8439" y="18472"/>
                    <a:pt x="8402" y="18475"/>
                  </a:cubicBezTo>
                  <a:cubicBezTo>
                    <a:pt x="8434" y="18486"/>
                    <a:pt x="8462" y="18507"/>
                    <a:pt x="8480" y="18537"/>
                  </a:cubicBezTo>
                  <a:lnTo>
                    <a:pt x="8469" y="18553"/>
                  </a:lnTo>
                  <a:lnTo>
                    <a:pt x="8731" y="18767"/>
                  </a:lnTo>
                  <a:cubicBezTo>
                    <a:pt x="8907" y="18964"/>
                    <a:pt x="8647" y="18795"/>
                    <a:pt x="8914" y="19068"/>
                  </a:cubicBezTo>
                  <a:cubicBezTo>
                    <a:pt x="9007" y="19151"/>
                    <a:pt x="9186" y="19274"/>
                    <a:pt x="9212" y="19274"/>
                  </a:cubicBezTo>
                  <a:cubicBezTo>
                    <a:pt x="9216" y="19274"/>
                    <a:pt x="9217" y="19271"/>
                    <a:pt x="9213" y="19265"/>
                  </a:cubicBezTo>
                  <a:cubicBezTo>
                    <a:pt x="9174" y="19223"/>
                    <a:pt x="9118" y="19154"/>
                    <a:pt x="9130" y="19135"/>
                  </a:cubicBezTo>
                  <a:lnTo>
                    <a:pt x="9130" y="19135"/>
                  </a:lnTo>
                  <a:lnTo>
                    <a:pt x="9226" y="19220"/>
                  </a:lnTo>
                  <a:lnTo>
                    <a:pt x="9226" y="19220"/>
                  </a:lnTo>
                  <a:cubicBezTo>
                    <a:pt x="9227" y="19220"/>
                    <a:pt x="9228" y="19219"/>
                    <a:pt x="9229" y="19219"/>
                  </a:cubicBezTo>
                  <a:lnTo>
                    <a:pt x="9230" y="19220"/>
                  </a:lnTo>
                  <a:lnTo>
                    <a:pt x="9230" y="19220"/>
                  </a:lnTo>
                  <a:cubicBezTo>
                    <a:pt x="9253" y="19211"/>
                    <a:pt x="9282" y="19209"/>
                    <a:pt x="9299" y="19195"/>
                  </a:cubicBezTo>
                  <a:lnTo>
                    <a:pt x="9299" y="19195"/>
                  </a:lnTo>
                  <a:cubicBezTo>
                    <a:pt x="9306" y="19206"/>
                    <a:pt x="9318" y="19220"/>
                    <a:pt x="9338" y="19235"/>
                  </a:cubicBezTo>
                  <a:lnTo>
                    <a:pt x="9405" y="19240"/>
                  </a:lnTo>
                  <a:lnTo>
                    <a:pt x="9313" y="19170"/>
                  </a:lnTo>
                  <a:cubicBezTo>
                    <a:pt x="9313" y="19170"/>
                    <a:pt x="9312" y="19170"/>
                    <a:pt x="9312" y="19170"/>
                  </a:cubicBezTo>
                  <a:lnTo>
                    <a:pt x="9312" y="19170"/>
                  </a:lnTo>
                  <a:cubicBezTo>
                    <a:pt x="9311" y="19182"/>
                    <a:pt x="9306" y="19190"/>
                    <a:pt x="9299" y="19195"/>
                  </a:cubicBezTo>
                  <a:lnTo>
                    <a:pt x="9299" y="19195"/>
                  </a:lnTo>
                  <a:cubicBezTo>
                    <a:pt x="9288" y="19178"/>
                    <a:pt x="9291" y="19168"/>
                    <a:pt x="9302" y="19168"/>
                  </a:cubicBezTo>
                  <a:cubicBezTo>
                    <a:pt x="9305" y="19168"/>
                    <a:pt x="9308" y="19168"/>
                    <a:pt x="9312" y="19170"/>
                  </a:cubicBezTo>
                  <a:lnTo>
                    <a:pt x="9312" y="19170"/>
                  </a:lnTo>
                  <a:cubicBezTo>
                    <a:pt x="9315" y="19139"/>
                    <a:pt x="9288" y="19082"/>
                    <a:pt x="9201" y="18971"/>
                  </a:cubicBezTo>
                  <a:lnTo>
                    <a:pt x="9021" y="18839"/>
                  </a:lnTo>
                  <a:lnTo>
                    <a:pt x="8990" y="18767"/>
                  </a:lnTo>
                  <a:lnTo>
                    <a:pt x="9123" y="18899"/>
                  </a:lnTo>
                  <a:cubicBezTo>
                    <a:pt x="9067" y="18804"/>
                    <a:pt x="9002" y="18774"/>
                    <a:pt x="8937" y="18732"/>
                  </a:cubicBezTo>
                  <a:cubicBezTo>
                    <a:pt x="8930" y="18699"/>
                    <a:pt x="8916" y="18669"/>
                    <a:pt x="8893" y="18646"/>
                  </a:cubicBezTo>
                  <a:lnTo>
                    <a:pt x="8701" y="18530"/>
                  </a:lnTo>
                  <a:cubicBezTo>
                    <a:pt x="8700" y="18522"/>
                    <a:pt x="8706" y="18520"/>
                    <a:pt x="8714" y="18520"/>
                  </a:cubicBezTo>
                  <a:cubicBezTo>
                    <a:pt x="8721" y="18520"/>
                    <a:pt x="8731" y="18522"/>
                    <a:pt x="8738" y="18522"/>
                  </a:cubicBezTo>
                  <a:cubicBezTo>
                    <a:pt x="8753" y="18522"/>
                    <a:pt x="8757" y="18512"/>
                    <a:pt x="8708" y="18454"/>
                  </a:cubicBezTo>
                  <a:cubicBezTo>
                    <a:pt x="8694" y="18446"/>
                    <a:pt x="8685" y="18443"/>
                    <a:pt x="8680" y="18443"/>
                  </a:cubicBezTo>
                  <a:cubicBezTo>
                    <a:pt x="8658" y="18443"/>
                    <a:pt x="8685" y="18490"/>
                    <a:pt x="8668" y="18490"/>
                  </a:cubicBezTo>
                  <a:cubicBezTo>
                    <a:pt x="8660" y="18490"/>
                    <a:pt x="8643" y="18480"/>
                    <a:pt x="8608" y="18451"/>
                  </a:cubicBezTo>
                  <a:cubicBezTo>
                    <a:pt x="8552" y="18359"/>
                    <a:pt x="8589" y="18366"/>
                    <a:pt x="8485" y="18291"/>
                  </a:cubicBezTo>
                  <a:cubicBezTo>
                    <a:pt x="8484" y="18284"/>
                    <a:pt x="8487" y="18281"/>
                    <a:pt x="8492" y="18281"/>
                  </a:cubicBezTo>
                  <a:cubicBezTo>
                    <a:pt x="8501" y="18281"/>
                    <a:pt x="8519" y="18291"/>
                    <a:pt x="8542" y="18308"/>
                  </a:cubicBezTo>
                  <a:lnTo>
                    <a:pt x="8542" y="18308"/>
                  </a:lnTo>
                  <a:cubicBezTo>
                    <a:pt x="8452" y="18239"/>
                    <a:pt x="8335" y="18108"/>
                    <a:pt x="8274" y="18090"/>
                  </a:cubicBezTo>
                  <a:cubicBezTo>
                    <a:pt x="8218" y="17990"/>
                    <a:pt x="8003" y="17832"/>
                    <a:pt x="8049" y="17800"/>
                  </a:cubicBezTo>
                  <a:lnTo>
                    <a:pt x="8049" y="17800"/>
                  </a:lnTo>
                  <a:cubicBezTo>
                    <a:pt x="8053" y="17801"/>
                    <a:pt x="8056" y="17802"/>
                    <a:pt x="8057" y="17802"/>
                  </a:cubicBezTo>
                  <a:cubicBezTo>
                    <a:pt x="8059" y="17802"/>
                    <a:pt x="8058" y="17800"/>
                    <a:pt x="8054" y="17795"/>
                  </a:cubicBezTo>
                  <a:cubicBezTo>
                    <a:pt x="8052" y="17795"/>
                    <a:pt x="8052" y="17798"/>
                    <a:pt x="8049" y="17800"/>
                  </a:cubicBezTo>
                  <a:cubicBezTo>
                    <a:pt x="7961" y="17751"/>
                    <a:pt x="7880" y="17691"/>
                    <a:pt x="7806" y="17624"/>
                  </a:cubicBezTo>
                  <a:lnTo>
                    <a:pt x="7806" y="17624"/>
                  </a:lnTo>
                  <a:cubicBezTo>
                    <a:pt x="7824" y="17633"/>
                    <a:pt x="7836" y="17636"/>
                    <a:pt x="7843" y="17636"/>
                  </a:cubicBezTo>
                  <a:cubicBezTo>
                    <a:pt x="7897" y="17636"/>
                    <a:pt x="7548" y="17349"/>
                    <a:pt x="7625" y="17336"/>
                  </a:cubicBezTo>
                  <a:cubicBezTo>
                    <a:pt x="7486" y="17281"/>
                    <a:pt x="7254" y="17003"/>
                    <a:pt x="7057" y="16852"/>
                  </a:cubicBezTo>
                  <a:lnTo>
                    <a:pt x="7057" y="16852"/>
                  </a:lnTo>
                  <a:cubicBezTo>
                    <a:pt x="7078" y="16861"/>
                    <a:pt x="7094" y="16873"/>
                    <a:pt x="7110" y="16889"/>
                  </a:cubicBezTo>
                  <a:cubicBezTo>
                    <a:pt x="7015" y="16787"/>
                    <a:pt x="7001" y="16748"/>
                    <a:pt x="6946" y="16676"/>
                  </a:cubicBezTo>
                  <a:cubicBezTo>
                    <a:pt x="6942" y="16677"/>
                    <a:pt x="6938" y="16678"/>
                    <a:pt x="6933" y="16678"/>
                  </a:cubicBezTo>
                  <a:cubicBezTo>
                    <a:pt x="6874" y="16678"/>
                    <a:pt x="6732" y="16551"/>
                    <a:pt x="6637" y="16495"/>
                  </a:cubicBezTo>
                  <a:cubicBezTo>
                    <a:pt x="6611" y="16447"/>
                    <a:pt x="6611" y="16432"/>
                    <a:pt x="6625" y="16432"/>
                  </a:cubicBezTo>
                  <a:cubicBezTo>
                    <a:pt x="6647" y="16432"/>
                    <a:pt x="6705" y="16474"/>
                    <a:pt x="6731" y="16474"/>
                  </a:cubicBezTo>
                  <a:cubicBezTo>
                    <a:pt x="6740" y="16474"/>
                    <a:pt x="6745" y="16470"/>
                    <a:pt x="6744" y="16458"/>
                  </a:cubicBezTo>
                  <a:lnTo>
                    <a:pt x="6744" y="16458"/>
                  </a:lnTo>
                  <a:cubicBezTo>
                    <a:pt x="6743" y="16460"/>
                    <a:pt x="6740" y="16461"/>
                    <a:pt x="6737" y="16461"/>
                  </a:cubicBezTo>
                  <a:cubicBezTo>
                    <a:pt x="6700" y="16461"/>
                    <a:pt x="6561" y="16329"/>
                    <a:pt x="6531" y="16329"/>
                  </a:cubicBezTo>
                  <a:cubicBezTo>
                    <a:pt x="6526" y="16329"/>
                    <a:pt x="6524" y="16333"/>
                    <a:pt x="6526" y="16342"/>
                  </a:cubicBezTo>
                  <a:cubicBezTo>
                    <a:pt x="6457" y="16231"/>
                    <a:pt x="6457" y="16254"/>
                    <a:pt x="6440" y="16177"/>
                  </a:cubicBezTo>
                  <a:cubicBezTo>
                    <a:pt x="6433" y="16180"/>
                    <a:pt x="6427" y="16182"/>
                    <a:pt x="6421" y="16182"/>
                  </a:cubicBezTo>
                  <a:cubicBezTo>
                    <a:pt x="6372" y="16182"/>
                    <a:pt x="6336" y="16095"/>
                    <a:pt x="6246" y="16052"/>
                  </a:cubicBezTo>
                  <a:cubicBezTo>
                    <a:pt x="6134" y="15897"/>
                    <a:pt x="6253" y="15976"/>
                    <a:pt x="6095" y="15846"/>
                  </a:cubicBezTo>
                  <a:cubicBezTo>
                    <a:pt x="6080" y="15823"/>
                    <a:pt x="6079" y="15815"/>
                    <a:pt x="6087" y="15815"/>
                  </a:cubicBezTo>
                  <a:cubicBezTo>
                    <a:pt x="6106" y="15815"/>
                    <a:pt x="6183" y="15876"/>
                    <a:pt x="6183" y="15876"/>
                  </a:cubicBezTo>
                  <a:cubicBezTo>
                    <a:pt x="6123" y="15815"/>
                    <a:pt x="6095" y="15798"/>
                    <a:pt x="6080" y="15798"/>
                  </a:cubicBezTo>
                  <a:cubicBezTo>
                    <a:pt x="6059" y="15798"/>
                    <a:pt x="6061" y="15828"/>
                    <a:pt x="6039" y="15828"/>
                  </a:cubicBezTo>
                  <a:cubicBezTo>
                    <a:pt x="6037" y="15828"/>
                    <a:pt x="6035" y="15828"/>
                    <a:pt x="6032" y="15827"/>
                  </a:cubicBezTo>
                  <a:cubicBezTo>
                    <a:pt x="5847" y="15660"/>
                    <a:pt x="5974" y="15721"/>
                    <a:pt x="5930" y="15644"/>
                  </a:cubicBezTo>
                  <a:cubicBezTo>
                    <a:pt x="5812" y="15542"/>
                    <a:pt x="5699" y="15489"/>
                    <a:pt x="5617" y="15405"/>
                  </a:cubicBezTo>
                  <a:cubicBezTo>
                    <a:pt x="5617" y="15397"/>
                    <a:pt x="5610" y="15384"/>
                    <a:pt x="5616" y="15384"/>
                  </a:cubicBezTo>
                  <a:cubicBezTo>
                    <a:pt x="5619" y="15384"/>
                    <a:pt x="5623" y="15386"/>
                    <a:pt x="5629" y="15389"/>
                  </a:cubicBezTo>
                  <a:cubicBezTo>
                    <a:pt x="5485" y="15299"/>
                    <a:pt x="5281" y="15044"/>
                    <a:pt x="5114" y="14942"/>
                  </a:cubicBezTo>
                  <a:cubicBezTo>
                    <a:pt x="5111" y="14936"/>
                    <a:pt x="5107" y="14929"/>
                    <a:pt x="5106" y="14922"/>
                  </a:cubicBezTo>
                  <a:lnTo>
                    <a:pt x="5106" y="14922"/>
                  </a:lnTo>
                  <a:cubicBezTo>
                    <a:pt x="5108" y="14957"/>
                    <a:pt x="5095" y="14974"/>
                    <a:pt x="5080" y="14981"/>
                  </a:cubicBezTo>
                  <a:cubicBezTo>
                    <a:pt x="5015" y="14916"/>
                    <a:pt x="4938" y="14879"/>
                    <a:pt x="4934" y="14833"/>
                  </a:cubicBezTo>
                  <a:lnTo>
                    <a:pt x="4934" y="14833"/>
                  </a:lnTo>
                  <a:cubicBezTo>
                    <a:pt x="4954" y="14856"/>
                    <a:pt x="4982" y="14874"/>
                    <a:pt x="5012" y="14881"/>
                  </a:cubicBezTo>
                  <a:lnTo>
                    <a:pt x="4934" y="14821"/>
                  </a:lnTo>
                  <a:cubicBezTo>
                    <a:pt x="4927" y="14802"/>
                    <a:pt x="4927" y="14794"/>
                    <a:pt x="4933" y="14794"/>
                  </a:cubicBezTo>
                  <a:cubicBezTo>
                    <a:pt x="4952" y="14794"/>
                    <a:pt x="5029" y="14886"/>
                    <a:pt x="5055" y="14886"/>
                  </a:cubicBezTo>
                  <a:cubicBezTo>
                    <a:pt x="5058" y="14886"/>
                    <a:pt x="5060" y="14885"/>
                    <a:pt x="5061" y="14884"/>
                  </a:cubicBezTo>
                  <a:cubicBezTo>
                    <a:pt x="4915" y="14758"/>
                    <a:pt x="4734" y="14626"/>
                    <a:pt x="4639" y="14513"/>
                  </a:cubicBezTo>
                  <a:cubicBezTo>
                    <a:pt x="4640" y="14508"/>
                    <a:pt x="4642" y="14507"/>
                    <a:pt x="4646" y="14507"/>
                  </a:cubicBezTo>
                  <a:cubicBezTo>
                    <a:pt x="4675" y="14507"/>
                    <a:pt x="4792" y="14632"/>
                    <a:pt x="4806" y="14632"/>
                  </a:cubicBezTo>
                  <a:cubicBezTo>
                    <a:pt x="4811" y="14632"/>
                    <a:pt x="4804" y="14618"/>
                    <a:pt x="4778" y="14580"/>
                  </a:cubicBezTo>
                  <a:lnTo>
                    <a:pt x="4778" y="14580"/>
                  </a:lnTo>
                  <a:lnTo>
                    <a:pt x="4927" y="14752"/>
                  </a:lnTo>
                  <a:cubicBezTo>
                    <a:pt x="4907" y="14708"/>
                    <a:pt x="4904" y="14693"/>
                    <a:pt x="4910" y="14693"/>
                  </a:cubicBezTo>
                  <a:lnTo>
                    <a:pt x="4910" y="14693"/>
                  </a:lnTo>
                  <a:cubicBezTo>
                    <a:pt x="4919" y="14693"/>
                    <a:pt x="4958" y="14744"/>
                    <a:pt x="4970" y="14744"/>
                  </a:cubicBezTo>
                  <a:cubicBezTo>
                    <a:pt x="4976" y="14744"/>
                    <a:pt x="4975" y="14731"/>
                    <a:pt x="4959" y="14689"/>
                  </a:cubicBezTo>
                  <a:cubicBezTo>
                    <a:pt x="4757" y="14471"/>
                    <a:pt x="4711" y="14469"/>
                    <a:pt x="4507" y="14251"/>
                  </a:cubicBezTo>
                  <a:cubicBezTo>
                    <a:pt x="4495" y="14245"/>
                    <a:pt x="4488" y="14243"/>
                    <a:pt x="4483" y="14243"/>
                  </a:cubicBezTo>
                  <a:cubicBezTo>
                    <a:pt x="4465" y="14243"/>
                    <a:pt x="4477" y="14268"/>
                    <a:pt x="4459" y="14268"/>
                  </a:cubicBezTo>
                  <a:cubicBezTo>
                    <a:pt x="4454" y="14268"/>
                    <a:pt x="4447" y="14266"/>
                    <a:pt x="4435" y="14260"/>
                  </a:cubicBezTo>
                  <a:cubicBezTo>
                    <a:pt x="4106" y="13991"/>
                    <a:pt x="4275" y="13949"/>
                    <a:pt x="4015" y="13771"/>
                  </a:cubicBezTo>
                  <a:cubicBezTo>
                    <a:pt x="3939" y="13734"/>
                    <a:pt x="3879" y="13750"/>
                    <a:pt x="3742" y="13572"/>
                  </a:cubicBezTo>
                  <a:lnTo>
                    <a:pt x="3742" y="13572"/>
                  </a:lnTo>
                  <a:lnTo>
                    <a:pt x="3828" y="13592"/>
                  </a:lnTo>
                  <a:cubicBezTo>
                    <a:pt x="3628" y="13384"/>
                    <a:pt x="3663" y="13525"/>
                    <a:pt x="3473" y="13289"/>
                  </a:cubicBezTo>
                  <a:lnTo>
                    <a:pt x="3473" y="13289"/>
                  </a:lnTo>
                  <a:cubicBezTo>
                    <a:pt x="3518" y="13309"/>
                    <a:pt x="3617" y="13408"/>
                    <a:pt x="3621" y="13408"/>
                  </a:cubicBezTo>
                  <a:cubicBezTo>
                    <a:pt x="3621" y="13408"/>
                    <a:pt x="3620" y="13407"/>
                    <a:pt x="3617" y="13402"/>
                  </a:cubicBezTo>
                  <a:cubicBezTo>
                    <a:pt x="3505" y="13238"/>
                    <a:pt x="3501" y="13324"/>
                    <a:pt x="3394" y="13217"/>
                  </a:cubicBezTo>
                  <a:lnTo>
                    <a:pt x="3401" y="13166"/>
                  </a:lnTo>
                  <a:cubicBezTo>
                    <a:pt x="3181" y="12953"/>
                    <a:pt x="2919" y="12735"/>
                    <a:pt x="2673" y="12501"/>
                  </a:cubicBezTo>
                  <a:lnTo>
                    <a:pt x="2673" y="12501"/>
                  </a:lnTo>
                  <a:cubicBezTo>
                    <a:pt x="2685" y="12503"/>
                    <a:pt x="2703" y="12512"/>
                    <a:pt x="2712" y="12512"/>
                  </a:cubicBezTo>
                  <a:cubicBezTo>
                    <a:pt x="2721" y="12512"/>
                    <a:pt x="2722" y="12503"/>
                    <a:pt x="2699" y="12470"/>
                  </a:cubicBezTo>
                  <a:cubicBezTo>
                    <a:pt x="2541" y="12327"/>
                    <a:pt x="2379" y="12164"/>
                    <a:pt x="2223" y="11997"/>
                  </a:cubicBezTo>
                  <a:lnTo>
                    <a:pt x="1996" y="11749"/>
                  </a:lnTo>
                  <a:cubicBezTo>
                    <a:pt x="1924" y="11671"/>
                    <a:pt x="1853" y="11592"/>
                    <a:pt x="1788" y="11515"/>
                  </a:cubicBezTo>
                  <a:lnTo>
                    <a:pt x="1653" y="11423"/>
                  </a:lnTo>
                  <a:cubicBezTo>
                    <a:pt x="1634" y="11401"/>
                    <a:pt x="1631" y="11378"/>
                    <a:pt x="1640" y="11378"/>
                  </a:cubicBezTo>
                  <a:cubicBezTo>
                    <a:pt x="1643" y="11378"/>
                    <a:pt x="1648" y="11380"/>
                    <a:pt x="1653" y="11385"/>
                  </a:cubicBezTo>
                  <a:cubicBezTo>
                    <a:pt x="1630" y="11345"/>
                    <a:pt x="1620" y="11333"/>
                    <a:pt x="1615" y="11333"/>
                  </a:cubicBezTo>
                  <a:cubicBezTo>
                    <a:pt x="1607" y="11333"/>
                    <a:pt x="1611" y="11359"/>
                    <a:pt x="1598" y="11359"/>
                  </a:cubicBezTo>
                  <a:cubicBezTo>
                    <a:pt x="1594" y="11359"/>
                    <a:pt x="1588" y="11356"/>
                    <a:pt x="1579" y="11348"/>
                  </a:cubicBezTo>
                  <a:cubicBezTo>
                    <a:pt x="1542" y="11303"/>
                    <a:pt x="1536" y="11271"/>
                    <a:pt x="1550" y="11271"/>
                  </a:cubicBezTo>
                  <a:cubicBezTo>
                    <a:pt x="1555" y="11271"/>
                    <a:pt x="1564" y="11276"/>
                    <a:pt x="1574" y="11286"/>
                  </a:cubicBezTo>
                  <a:cubicBezTo>
                    <a:pt x="1463" y="11156"/>
                    <a:pt x="1380" y="11005"/>
                    <a:pt x="1324" y="10845"/>
                  </a:cubicBezTo>
                  <a:cubicBezTo>
                    <a:pt x="1266" y="10681"/>
                    <a:pt x="1248" y="10502"/>
                    <a:pt x="1273" y="10328"/>
                  </a:cubicBezTo>
                  <a:lnTo>
                    <a:pt x="1273" y="10328"/>
                  </a:lnTo>
                  <a:lnTo>
                    <a:pt x="1282" y="10382"/>
                  </a:lnTo>
                  <a:cubicBezTo>
                    <a:pt x="1294" y="10275"/>
                    <a:pt x="1278" y="10212"/>
                    <a:pt x="1273" y="10152"/>
                  </a:cubicBezTo>
                  <a:cubicBezTo>
                    <a:pt x="1259" y="10078"/>
                    <a:pt x="1271" y="10001"/>
                    <a:pt x="1303" y="9934"/>
                  </a:cubicBezTo>
                  <a:lnTo>
                    <a:pt x="1303" y="9934"/>
                  </a:lnTo>
                  <a:lnTo>
                    <a:pt x="1301" y="9974"/>
                  </a:lnTo>
                  <a:cubicBezTo>
                    <a:pt x="1363" y="9742"/>
                    <a:pt x="1475" y="9524"/>
                    <a:pt x="1628" y="9334"/>
                  </a:cubicBezTo>
                  <a:lnTo>
                    <a:pt x="1746" y="9206"/>
                  </a:lnTo>
                  <a:lnTo>
                    <a:pt x="1873" y="9083"/>
                  </a:lnTo>
                  <a:cubicBezTo>
                    <a:pt x="1959" y="9007"/>
                    <a:pt x="2040" y="8935"/>
                    <a:pt x="2119" y="8877"/>
                  </a:cubicBezTo>
                  <a:cubicBezTo>
                    <a:pt x="2133" y="8789"/>
                    <a:pt x="2490" y="8539"/>
                    <a:pt x="2460" y="8465"/>
                  </a:cubicBezTo>
                  <a:cubicBezTo>
                    <a:pt x="2692" y="8286"/>
                    <a:pt x="2643" y="8353"/>
                    <a:pt x="2947" y="8082"/>
                  </a:cubicBezTo>
                  <a:cubicBezTo>
                    <a:pt x="3028" y="8008"/>
                    <a:pt x="3030" y="7936"/>
                    <a:pt x="3121" y="7834"/>
                  </a:cubicBezTo>
                  <a:lnTo>
                    <a:pt x="3148" y="7859"/>
                  </a:lnTo>
                  <a:lnTo>
                    <a:pt x="3250" y="7702"/>
                  </a:lnTo>
                  <a:lnTo>
                    <a:pt x="3348" y="7667"/>
                  </a:lnTo>
                  <a:lnTo>
                    <a:pt x="3431" y="7570"/>
                  </a:lnTo>
                  <a:lnTo>
                    <a:pt x="3431" y="7570"/>
                  </a:lnTo>
                  <a:cubicBezTo>
                    <a:pt x="3400" y="7599"/>
                    <a:pt x="3359" y="7623"/>
                    <a:pt x="3345" y="7623"/>
                  </a:cubicBezTo>
                  <a:cubicBezTo>
                    <a:pt x="3343" y="7623"/>
                    <a:pt x="3341" y="7623"/>
                    <a:pt x="3341" y="7621"/>
                  </a:cubicBezTo>
                  <a:cubicBezTo>
                    <a:pt x="3464" y="7473"/>
                    <a:pt x="3685" y="7309"/>
                    <a:pt x="3714" y="7309"/>
                  </a:cubicBezTo>
                  <a:cubicBezTo>
                    <a:pt x="3715" y="7309"/>
                    <a:pt x="3716" y="7310"/>
                    <a:pt x="3716" y="7310"/>
                  </a:cubicBezTo>
                  <a:lnTo>
                    <a:pt x="4025" y="6958"/>
                  </a:lnTo>
                  <a:lnTo>
                    <a:pt x="4025" y="6958"/>
                  </a:lnTo>
                  <a:cubicBezTo>
                    <a:pt x="4026" y="6970"/>
                    <a:pt x="4003" y="7001"/>
                    <a:pt x="3977" y="7036"/>
                  </a:cubicBezTo>
                  <a:lnTo>
                    <a:pt x="3977" y="7036"/>
                  </a:lnTo>
                  <a:cubicBezTo>
                    <a:pt x="4014" y="6990"/>
                    <a:pt x="4027" y="6984"/>
                    <a:pt x="4038" y="6984"/>
                  </a:cubicBezTo>
                  <a:cubicBezTo>
                    <a:pt x="4041" y="6984"/>
                    <a:pt x="4044" y="6984"/>
                    <a:pt x="4048" y="6984"/>
                  </a:cubicBezTo>
                  <a:cubicBezTo>
                    <a:pt x="4060" y="6984"/>
                    <a:pt x="4077" y="6976"/>
                    <a:pt x="4136" y="6895"/>
                  </a:cubicBezTo>
                  <a:lnTo>
                    <a:pt x="4136" y="6895"/>
                  </a:lnTo>
                  <a:cubicBezTo>
                    <a:pt x="4132" y="6898"/>
                    <a:pt x="4129" y="6899"/>
                    <a:pt x="4127" y="6899"/>
                  </a:cubicBezTo>
                  <a:cubicBezTo>
                    <a:pt x="4115" y="6899"/>
                    <a:pt x="4131" y="6866"/>
                    <a:pt x="4129" y="6858"/>
                  </a:cubicBezTo>
                  <a:cubicBezTo>
                    <a:pt x="4226" y="6793"/>
                    <a:pt x="4410" y="6612"/>
                    <a:pt x="4539" y="6469"/>
                  </a:cubicBezTo>
                  <a:lnTo>
                    <a:pt x="4539" y="6469"/>
                  </a:lnTo>
                  <a:lnTo>
                    <a:pt x="4530" y="6513"/>
                  </a:lnTo>
                  <a:cubicBezTo>
                    <a:pt x="4781" y="6274"/>
                    <a:pt x="5038" y="5989"/>
                    <a:pt x="5314" y="5715"/>
                  </a:cubicBezTo>
                  <a:lnTo>
                    <a:pt x="5314" y="5715"/>
                  </a:lnTo>
                  <a:cubicBezTo>
                    <a:pt x="5275" y="5747"/>
                    <a:pt x="5249" y="5760"/>
                    <a:pt x="5235" y="5760"/>
                  </a:cubicBezTo>
                  <a:cubicBezTo>
                    <a:pt x="5211" y="5760"/>
                    <a:pt x="5224" y="5720"/>
                    <a:pt x="5274" y="5666"/>
                  </a:cubicBezTo>
                  <a:lnTo>
                    <a:pt x="5335" y="5662"/>
                  </a:lnTo>
                  <a:cubicBezTo>
                    <a:pt x="5342" y="5647"/>
                    <a:pt x="5342" y="5642"/>
                    <a:pt x="5338" y="5642"/>
                  </a:cubicBezTo>
                  <a:lnTo>
                    <a:pt x="5338" y="5642"/>
                  </a:lnTo>
                  <a:cubicBezTo>
                    <a:pt x="5330" y="5642"/>
                    <a:pt x="5305" y="5663"/>
                    <a:pt x="5298" y="5663"/>
                  </a:cubicBezTo>
                  <a:cubicBezTo>
                    <a:pt x="5292" y="5663"/>
                    <a:pt x="5296" y="5650"/>
                    <a:pt x="5325" y="5606"/>
                  </a:cubicBezTo>
                  <a:cubicBezTo>
                    <a:pt x="5364" y="5569"/>
                    <a:pt x="5388" y="5555"/>
                    <a:pt x="5400" y="5555"/>
                  </a:cubicBezTo>
                  <a:cubicBezTo>
                    <a:pt x="5421" y="5555"/>
                    <a:pt x="5408" y="5596"/>
                    <a:pt x="5376" y="5639"/>
                  </a:cubicBezTo>
                  <a:lnTo>
                    <a:pt x="5492" y="5504"/>
                  </a:lnTo>
                  <a:lnTo>
                    <a:pt x="5492" y="5504"/>
                  </a:lnTo>
                  <a:cubicBezTo>
                    <a:pt x="5508" y="5506"/>
                    <a:pt x="5483" y="5539"/>
                    <a:pt x="5488" y="5557"/>
                  </a:cubicBezTo>
                  <a:cubicBezTo>
                    <a:pt x="5520" y="5488"/>
                    <a:pt x="5731" y="5372"/>
                    <a:pt x="5775" y="5268"/>
                  </a:cubicBezTo>
                  <a:lnTo>
                    <a:pt x="5789" y="5268"/>
                  </a:lnTo>
                  <a:cubicBezTo>
                    <a:pt x="6065" y="4994"/>
                    <a:pt x="6178" y="4860"/>
                    <a:pt x="6401" y="4635"/>
                  </a:cubicBezTo>
                  <a:cubicBezTo>
                    <a:pt x="6380" y="4605"/>
                    <a:pt x="6473" y="4524"/>
                    <a:pt x="6519" y="4438"/>
                  </a:cubicBezTo>
                  <a:cubicBezTo>
                    <a:pt x="6693" y="4280"/>
                    <a:pt x="6895" y="4118"/>
                    <a:pt x="7089" y="3918"/>
                  </a:cubicBezTo>
                  <a:cubicBezTo>
                    <a:pt x="7217" y="3765"/>
                    <a:pt x="7110" y="3856"/>
                    <a:pt x="7157" y="3779"/>
                  </a:cubicBezTo>
                  <a:lnTo>
                    <a:pt x="7157" y="3779"/>
                  </a:lnTo>
                  <a:cubicBezTo>
                    <a:pt x="7158" y="3780"/>
                    <a:pt x="7159" y="3780"/>
                    <a:pt x="7160" y="3780"/>
                  </a:cubicBezTo>
                  <a:cubicBezTo>
                    <a:pt x="7191" y="3780"/>
                    <a:pt x="7305" y="3672"/>
                    <a:pt x="7320" y="3672"/>
                  </a:cubicBezTo>
                  <a:lnTo>
                    <a:pt x="7320" y="3672"/>
                  </a:lnTo>
                  <a:cubicBezTo>
                    <a:pt x="7325" y="3672"/>
                    <a:pt x="7320" y="3683"/>
                    <a:pt x="7300" y="3710"/>
                  </a:cubicBezTo>
                  <a:cubicBezTo>
                    <a:pt x="7532" y="3469"/>
                    <a:pt x="7599" y="3402"/>
                    <a:pt x="7880" y="3084"/>
                  </a:cubicBezTo>
                  <a:lnTo>
                    <a:pt x="7880" y="3084"/>
                  </a:lnTo>
                  <a:cubicBezTo>
                    <a:pt x="7850" y="3101"/>
                    <a:pt x="7821" y="3122"/>
                    <a:pt x="7811" y="3122"/>
                  </a:cubicBezTo>
                  <a:cubicBezTo>
                    <a:pt x="7807" y="3122"/>
                    <a:pt x="7806" y="3119"/>
                    <a:pt x="7808" y="3112"/>
                  </a:cubicBezTo>
                  <a:cubicBezTo>
                    <a:pt x="7852" y="3062"/>
                    <a:pt x="7921" y="3013"/>
                    <a:pt x="7940" y="3013"/>
                  </a:cubicBezTo>
                  <a:cubicBezTo>
                    <a:pt x="7943" y="3013"/>
                    <a:pt x="7945" y="3014"/>
                    <a:pt x="7945" y="3017"/>
                  </a:cubicBezTo>
                  <a:lnTo>
                    <a:pt x="7933" y="3033"/>
                  </a:lnTo>
                  <a:cubicBezTo>
                    <a:pt x="8237" y="2662"/>
                    <a:pt x="8779" y="2321"/>
                    <a:pt x="9000" y="2004"/>
                  </a:cubicBezTo>
                  <a:lnTo>
                    <a:pt x="9000" y="2004"/>
                  </a:lnTo>
                  <a:lnTo>
                    <a:pt x="8988" y="2022"/>
                  </a:lnTo>
                  <a:lnTo>
                    <a:pt x="9238" y="1716"/>
                  </a:lnTo>
                  <a:cubicBezTo>
                    <a:pt x="9269" y="1688"/>
                    <a:pt x="9282" y="1678"/>
                    <a:pt x="9286" y="1678"/>
                  </a:cubicBezTo>
                  <a:lnTo>
                    <a:pt x="9286" y="1678"/>
                  </a:lnTo>
                  <a:cubicBezTo>
                    <a:pt x="9296" y="1678"/>
                    <a:pt x="9241" y="1749"/>
                    <a:pt x="9257" y="1749"/>
                  </a:cubicBezTo>
                  <a:cubicBezTo>
                    <a:pt x="9262" y="1749"/>
                    <a:pt x="9272" y="1743"/>
                    <a:pt x="9289" y="1730"/>
                  </a:cubicBezTo>
                  <a:cubicBezTo>
                    <a:pt x="9306" y="1709"/>
                    <a:pt x="9322" y="1688"/>
                    <a:pt x="9338" y="1670"/>
                  </a:cubicBezTo>
                  <a:cubicBezTo>
                    <a:pt x="9343" y="1661"/>
                    <a:pt x="9350" y="1654"/>
                    <a:pt x="9357" y="1647"/>
                  </a:cubicBezTo>
                  <a:lnTo>
                    <a:pt x="9380" y="1619"/>
                  </a:lnTo>
                  <a:cubicBezTo>
                    <a:pt x="9415" y="1584"/>
                    <a:pt x="9447" y="1552"/>
                    <a:pt x="9480" y="1521"/>
                  </a:cubicBezTo>
                  <a:cubicBezTo>
                    <a:pt x="9535" y="1475"/>
                    <a:pt x="9598" y="1433"/>
                    <a:pt x="9663" y="1396"/>
                  </a:cubicBezTo>
                  <a:cubicBezTo>
                    <a:pt x="9788" y="1322"/>
                    <a:pt x="9918" y="1278"/>
                    <a:pt x="10066" y="1213"/>
                  </a:cubicBezTo>
                  <a:cubicBezTo>
                    <a:pt x="10084" y="1215"/>
                    <a:pt x="10104" y="1215"/>
                    <a:pt x="10125" y="1215"/>
                  </a:cubicBezTo>
                  <a:cubicBezTo>
                    <a:pt x="10236" y="1215"/>
                    <a:pt x="10383" y="1197"/>
                    <a:pt x="10545" y="1197"/>
                  </a:cubicBezTo>
                  <a:cubicBezTo>
                    <a:pt x="10576" y="1197"/>
                    <a:pt x="10607" y="1198"/>
                    <a:pt x="10639" y="1199"/>
                  </a:cubicBezTo>
                  <a:cubicBezTo>
                    <a:pt x="10866" y="1208"/>
                    <a:pt x="11102" y="1283"/>
                    <a:pt x="11234" y="1387"/>
                  </a:cubicBezTo>
                  <a:lnTo>
                    <a:pt x="11228" y="1357"/>
                  </a:lnTo>
                  <a:lnTo>
                    <a:pt x="11228" y="1357"/>
                  </a:lnTo>
                  <a:cubicBezTo>
                    <a:pt x="11313" y="1378"/>
                    <a:pt x="11311" y="1419"/>
                    <a:pt x="11362" y="1454"/>
                  </a:cubicBezTo>
                  <a:cubicBezTo>
                    <a:pt x="11364" y="1438"/>
                    <a:pt x="11312" y="1404"/>
                    <a:pt x="11329" y="1404"/>
                  </a:cubicBezTo>
                  <a:cubicBezTo>
                    <a:pt x="11333" y="1404"/>
                    <a:pt x="11338" y="1405"/>
                    <a:pt x="11346" y="1408"/>
                  </a:cubicBezTo>
                  <a:cubicBezTo>
                    <a:pt x="11508" y="1498"/>
                    <a:pt x="11638" y="1619"/>
                    <a:pt x="11786" y="1772"/>
                  </a:cubicBezTo>
                  <a:cubicBezTo>
                    <a:pt x="11928" y="1918"/>
                    <a:pt x="12071" y="2069"/>
                    <a:pt x="12213" y="2222"/>
                  </a:cubicBezTo>
                  <a:cubicBezTo>
                    <a:pt x="12498" y="2525"/>
                    <a:pt x="12778" y="2834"/>
                    <a:pt x="13061" y="3133"/>
                  </a:cubicBezTo>
                  <a:cubicBezTo>
                    <a:pt x="13270" y="3348"/>
                    <a:pt x="13263" y="3170"/>
                    <a:pt x="13495" y="3476"/>
                  </a:cubicBezTo>
                  <a:lnTo>
                    <a:pt x="13388" y="3429"/>
                  </a:lnTo>
                  <a:lnTo>
                    <a:pt x="13388" y="3429"/>
                  </a:lnTo>
                  <a:cubicBezTo>
                    <a:pt x="13852" y="3821"/>
                    <a:pt x="14262" y="4306"/>
                    <a:pt x="14712" y="4695"/>
                  </a:cubicBezTo>
                  <a:cubicBezTo>
                    <a:pt x="14679" y="4677"/>
                    <a:pt x="14670" y="4686"/>
                    <a:pt x="14631" y="4644"/>
                  </a:cubicBezTo>
                  <a:lnTo>
                    <a:pt x="14631" y="4644"/>
                  </a:lnTo>
                  <a:cubicBezTo>
                    <a:pt x="14696" y="4749"/>
                    <a:pt x="14939" y="4958"/>
                    <a:pt x="14973" y="4958"/>
                  </a:cubicBezTo>
                  <a:cubicBezTo>
                    <a:pt x="14974" y="4958"/>
                    <a:pt x="14975" y="4958"/>
                    <a:pt x="14976" y="4957"/>
                  </a:cubicBezTo>
                  <a:lnTo>
                    <a:pt x="14976" y="4957"/>
                  </a:lnTo>
                  <a:cubicBezTo>
                    <a:pt x="15039" y="5024"/>
                    <a:pt x="14974" y="4987"/>
                    <a:pt x="15006" y="5036"/>
                  </a:cubicBezTo>
                  <a:cubicBezTo>
                    <a:pt x="15083" y="5138"/>
                    <a:pt x="15257" y="5233"/>
                    <a:pt x="15282" y="5300"/>
                  </a:cubicBezTo>
                  <a:cubicBezTo>
                    <a:pt x="15283" y="5302"/>
                    <a:pt x="15282" y="5303"/>
                    <a:pt x="15281" y="5303"/>
                  </a:cubicBezTo>
                  <a:cubicBezTo>
                    <a:pt x="15279" y="5303"/>
                    <a:pt x="15272" y="5299"/>
                    <a:pt x="15264" y="5293"/>
                  </a:cubicBezTo>
                  <a:lnTo>
                    <a:pt x="15264" y="5293"/>
                  </a:lnTo>
                  <a:cubicBezTo>
                    <a:pt x="15333" y="5355"/>
                    <a:pt x="15447" y="5478"/>
                    <a:pt x="15468" y="5478"/>
                  </a:cubicBezTo>
                  <a:cubicBezTo>
                    <a:pt x="15472" y="5478"/>
                    <a:pt x="15472" y="5472"/>
                    <a:pt x="15468" y="5460"/>
                  </a:cubicBezTo>
                  <a:lnTo>
                    <a:pt x="15468" y="5460"/>
                  </a:lnTo>
                  <a:cubicBezTo>
                    <a:pt x="15613" y="5629"/>
                    <a:pt x="15779" y="5749"/>
                    <a:pt x="15890" y="5889"/>
                  </a:cubicBezTo>
                  <a:lnTo>
                    <a:pt x="15890" y="5889"/>
                  </a:lnTo>
                  <a:cubicBezTo>
                    <a:pt x="15883" y="5885"/>
                    <a:pt x="15877" y="5882"/>
                    <a:pt x="15869" y="5880"/>
                  </a:cubicBezTo>
                  <a:lnTo>
                    <a:pt x="15869" y="5880"/>
                  </a:lnTo>
                  <a:lnTo>
                    <a:pt x="15964" y="5996"/>
                  </a:lnTo>
                  <a:cubicBezTo>
                    <a:pt x="15943" y="5959"/>
                    <a:pt x="15921" y="5925"/>
                    <a:pt x="15896" y="5893"/>
                  </a:cubicBezTo>
                  <a:lnTo>
                    <a:pt x="15896" y="5893"/>
                  </a:lnTo>
                  <a:cubicBezTo>
                    <a:pt x="15894" y="5893"/>
                    <a:pt x="15893" y="5892"/>
                    <a:pt x="15892" y="5891"/>
                  </a:cubicBezTo>
                  <a:cubicBezTo>
                    <a:pt x="15891" y="5891"/>
                    <a:pt x="15891" y="5890"/>
                    <a:pt x="15890" y="5889"/>
                  </a:cubicBezTo>
                  <a:lnTo>
                    <a:pt x="15890" y="5889"/>
                  </a:lnTo>
                  <a:cubicBezTo>
                    <a:pt x="15891" y="5890"/>
                    <a:pt x="15893" y="5891"/>
                    <a:pt x="15894" y="5891"/>
                  </a:cubicBezTo>
                  <a:cubicBezTo>
                    <a:pt x="15895" y="5892"/>
                    <a:pt x="15895" y="5893"/>
                    <a:pt x="15896" y="5893"/>
                  </a:cubicBezTo>
                  <a:lnTo>
                    <a:pt x="15896" y="5893"/>
                  </a:lnTo>
                  <a:cubicBezTo>
                    <a:pt x="16001" y="5948"/>
                    <a:pt x="16139" y="6161"/>
                    <a:pt x="16206" y="6161"/>
                  </a:cubicBezTo>
                  <a:cubicBezTo>
                    <a:pt x="16208" y="6161"/>
                    <a:pt x="16210" y="6161"/>
                    <a:pt x="16212" y="6160"/>
                  </a:cubicBezTo>
                  <a:lnTo>
                    <a:pt x="16212" y="6160"/>
                  </a:lnTo>
                  <a:cubicBezTo>
                    <a:pt x="16161" y="6190"/>
                    <a:pt x="16455" y="6469"/>
                    <a:pt x="16573" y="6550"/>
                  </a:cubicBezTo>
                  <a:cubicBezTo>
                    <a:pt x="16570" y="6548"/>
                    <a:pt x="16567" y="6547"/>
                    <a:pt x="16566" y="6547"/>
                  </a:cubicBezTo>
                  <a:lnTo>
                    <a:pt x="16566" y="6547"/>
                  </a:lnTo>
                  <a:cubicBezTo>
                    <a:pt x="16549" y="6547"/>
                    <a:pt x="16626" y="6629"/>
                    <a:pt x="16603" y="6629"/>
                  </a:cubicBezTo>
                  <a:cubicBezTo>
                    <a:pt x="16600" y="6629"/>
                    <a:pt x="16597" y="6628"/>
                    <a:pt x="16592" y="6626"/>
                  </a:cubicBezTo>
                  <a:lnTo>
                    <a:pt x="16592" y="6626"/>
                  </a:lnTo>
                  <a:cubicBezTo>
                    <a:pt x="16688" y="6722"/>
                    <a:pt x="16783" y="6804"/>
                    <a:pt x="16811" y="6804"/>
                  </a:cubicBezTo>
                  <a:cubicBezTo>
                    <a:pt x="16816" y="6804"/>
                    <a:pt x="16819" y="6802"/>
                    <a:pt x="16819" y="6795"/>
                  </a:cubicBezTo>
                  <a:cubicBezTo>
                    <a:pt x="16981" y="7053"/>
                    <a:pt x="17278" y="7178"/>
                    <a:pt x="17334" y="7356"/>
                  </a:cubicBezTo>
                  <a:cubicBezTo>
                    <a:pt x="17693" y="7672"/>
                    <a:pt x="18020" y="7971"/>
                    <a:pt x="18333" y="8263"/>
                  </a:cubicBezTo>
                  <a:cubicBezTo>
                    <a:pt x="18331" y="8264"/>
                    <a:pt x="18328" y="8265"/>
                    <a:pt x="18326" y="8265"/>
                  </a:cubicBezTo>
                  <a:cubicBezTo>
                    <a:pt x="18264" y="8265"/>
                    <a:pt x="18032" y="7981"/>
                    <a:pt x="17975" y="7981"/>
                  </a:cubicBezTo>
                  <a:cubicBezTo>
                    <a:pt x="17970" y="7981"/>
                    <a:pt x="17966" y="7983"/>
                    <a:pt x="17964" y="7987"/>
                  </a:cubicBezTo>
                  <a:cubicBezTo>
                    <a:pt x="18268" y="8258"/>
                    <a:pt x="18470" y="8390"/>
                    <a:pt x="18746" y="8685"/>
                  </a:cubicBezTo>
                  <a:cubicBezTo>
                    <a:pt x="18764" y="8706"/>
                    <a:pt x="18768" y="8714"/>
                    <a:pt x="18763" y="8714"/>
                  </a:cubicBezTo>
                  <a:cubicBezTo>
                    <a:pt x="18750" y="8714"/>
                    <a:pt x="18676" y="8657"/>
                    <a:pt x="18653" y="8643"/>
                  </a:cubicBezTo>
                  <a:lnTo>
                    <a:pt x="18653" y="8643"/>
                  </a:lnTo>
                  <a:cubicBezTo>
                    <a:pt x="18806" y="8777"/>
                    <a:pt x="18943" y="8919"/>
                    <a:pt x="19079" y="9053"/>
                  </a:cubicBezTo>
                  <a:cubicBezTo>
                    <a:pt x="19144" y="9118"/>
                    <a:pt x="19209" y="9183"/>
                    <a:pt x="19274" y="9248"/>
                  </a:cubicBezTo>
                  <a:lnTo>
                    <a:pt x="19369" y="9348"/>
                  </a:lnTo>
                  <a:lnTo>
                    <a:pt x="19448" y="9437"/>
                  </a:lnTo>
                  <a:lnTo>
                    <a:pt x="19448" y="9437"/>
                  </a:lnTo>
                  <a:cubicBezTo>
                    <a:pt x="19448" y="9431"/>
                    <a:pt x="19451" y="9428"/>
                    <a:pt x="19456" y="9428"/>
                  </a:cubicBezTo>
                  <a:cubicBezTo>
                    <a:pt x="19473" y="9428"/>
                    <a:pt x="19512" y="9457"/>
                    <a:pt x="19548" y="9501"/>
                  </a:cubicBezTo>
                  <a:cubicBezTo>
                    <a:pt x="19601" y="9554"/>
                    <a:pt x="19650" y="9627"/>
                    <a:pt x="19669" y="9643"/>
                  </a:cubicBezTo>
                  <a:lnTo>
                    <a:pt x="19669" y="9643"/>
                  </a:lnTo>
                  <a:cubicBezTo>
                    <a:pt x="19662" y="9639"/>
                    <a:pt x="19656" y="9637"/>
                    <a:pt x="19652" y="9637"/>
                  </a:cubicBezTo>
                  <a:cubicBezTo>
                    <a:pt x="19628" y="9637"/>
                    <a:pt x="19658" y="9702"/>
                    <a:pt x="19673" y="9763"/>
                  </a:cubicBezTo>
                  <a:cubicBezTo>
                    <a:pt x="19686" y="9816"/>
                    <a:pt x="19697" y="9864"/>
                    <a:pt x="19676" y="9864"/>
                  </a:cubicBezTo>
                  <a:cubicBezTo>
                    <a:pt x="19668" y="9864"/>
                    <a:pt x="19653" y="9855"/>
                    <a:pt x="19631" y="9835"/>
                  </a:cubicBezTo>
                  <a:lnTo>
                    <a:pt x="19631" y="9835"/>
                  </a:lnTo>
                  <a:cubicBezTo>
                    <a:pt x="19647" y="9869"/>
                    <a:pt x="19673" y="9911"/>
                    <a:pt x="19688" y="9911"/>
                  </a:cubicBezTo>
                  <a:cubicBezTo>
                    <a:pt x="19690" y="9911"/>
                    <a:pt x="19692" y="9910"/>
                    <a:pt x="19694" y="9909"/>
                  </a:cubicBezTo>
                  <a:lnTo>
                    <a:pt x="19694" y="9909"/>
                  </a:lnTo>
                  <a:cubicBezTo>
                    <a:pt x="19699" y="9947"/>
                    <a:pt x="19700" y="9971"/>
                    <a:pt x="19692" y="9971"/>
                  </a:cubicBezTo>
                  <a:cubicBezTo>
                    <a:pt x="19687" y="9971"/>
                    <a:pt x="19678" y="9960"/>
                    <a:pt x="19664" y="9937"/>
                  </a:cubicBezTo>
                  <a:lnTo>
                    <a:pt x="19664" y="9937"/>
                  </a:lnTo>
                  <a:cubicBezTo>
                    <a:pt x="19698" y="10050"/>
                    <a:pt x="19719" y="10085"/>
                    <a:pt x="19731" y="10120"/>
                  </a:cubicBezTo>
                  <a:cubicBezTo>
                    <a:pt x="19754" y="10175"/>
                    <a:pt x="19763" y="10233"/>
                    <a:pt x="19763" y="10294"/>
                  </a:cubicBezTo>
                  <a:cubicBezTo>
                    <a:pt x="19752" y="10294"/>
                    <a:pt x="19745" y="10250"/>
                    <a:pt x="19728" y="10229"/>
                  </a:cubicBezTo>
                  <a:lnTo>
                    <a:pt x="19728" y="10229"/>
                  </a:lnTo>
                  <a:cubicBezTo>
                    <a:pt x="19759" y="10335"/>
                    <a:pt x="19793" y="10449"/>
                    <a:pt x="19754" y="10632"/>
                  </a:cubicBezTo>
                  <a:cubicBezTo>
                    <a:pt x="19747" y="10621"/>
                    <a:pt x="19736" y="10639"/>
                    <a:pt x="19742" y="10587"/>
                  </a:cubicBezTo>
                  <a:lnTo>
                    <a:pt x="19742" y="10587"/>
                  </a:lnTo>
                  <a:cubicBezTo>
                    <a:pt x="19703" y="10893"/>
                    <a:pt x="19677" y="11143"/>
                    <a:pt x="19446" y="11418"/>
                  </a:cubicBezTo>
                  <a:cubicBezTo>
                    <a:pt x="19450" y="11391"/>
                    <a:pt x="19447" y="11381"/>
                    <a:pt x="19441" y="11381"/>
                  </a:cubicBezTo>
                  <a:cubicBezTo>
                    <a:pt x="19433" y="11381"/>
                    <a:pt x="19419" y="11396"/>
                    <a:pt x="19404" y="11413"/>
                  </a:cubicBezTo>
                  <a:cubicBezTo>
                    <a:pt x="19376" y="11445"/>
                    <a:pt x="19337" y="11481"/>
                    <a:pt x="19312" y="11481"/>
                  </a:cubicBezTo>
                  <a:cubicBezTo>
                    <a:pt x="19310" y="11481"/>
                    <a:pt x="19308" y="11481"/>
                    <a:pt x="19307" y="11481"/>
                  </a:cubicBezTo>
                  <a:lnTo>
                    <a:pt x="19249" y="11555"/>
                  </a:lnTo>
                  <a:lnTo>
                    <a:pt x="19184" y="11629"/>
                  </a:lnTo>
                  <a:lnTo>
                    <a:pt x="19256" y="11589"/>
                  </a:lnTo>
                  <a:lnTo>
                    <a:pt x="19256" y="11589"/>
                  </a:lnTo>
                  <a:cubicBezTo>
                    <a:pt x="19133" y="11710"/>
                    <a:pt x="19047" y="11842"/>
                    <a:pt x="18931" y="11937"/>
                  </a:cubicBezTo>
                  <a:lnTo>
                    <a:pt x="19010" y="11833"/>
                  </a:lnTo>
                  <a:lnTo>
                    <a:pt x="18785" y="12069"/>
                  </a:lnTo>
                  <a:lnTo>
                    <a:pt x="18929" y="11951"/>
                  </a:lnTo>
                  <a:lnTo>
                    <a:pt x="18929" y="11951"/>
                  </a:lnTo>
                  <a:cubicBezTo>
                    <a:pt x="18822" y="12093"/>
                    <a:pt x="18984" y="11979"/>
                    <a:pt x="18810" y="12134"/>
                  </a:cubicBezTo>
                  <a:cubicBezTo>
                    <a:pt x="18814" y="12130"/>
                    <a:pt x="18815" y="12129"/>
                    <a:pt x="18814" y="12129"/>
                  </a:cubicBezTo>
                  <a:lnTo>
                    <a:pt x="18814" y="12129"/>
                  </a:lnTo>
                  <a:cubicBezTo>
                    <a:pt x="18810" y="12129"/>
                    <a:pt x="18690" y="12251"/>
                    <a:pt x="18614" y="12296"/>
                  </a:cubicBezTo>
                  <a:lnTo>
                    <a:pt x="18614" y="12296"/>
                  </a:lnTo>
                  <a:cubicBezTo>
                    <a:pt x="18633" y="12266"/>
                    <a:pt x="18653" y="12238"/>
                    <a:pt x="18676" y="12211"/>
                  </a:cubicBezTo>
                  <a:lnTo>
                    <a:pt x="18676" y="12211"/>
                  </a:lnTo>
                  <a:cubicBezTo>
                    <a:pt x="18633" y="12252"/>
                    <a:pt x="18600" y="12283"/>
                    <a:pt x="18607" y="12300"/>
                  </a:cubicBezTo>
                  <a:lnTo>
                    <a:pt x="18607" y="12300"/>
                  </a:lnTo>
                  <a:cubicBezTo>
                    <a:pt x="18609" y="12299"/>
                    <a:pt x="18611" y="12297"/>
                    <a:pt x="18614" y="12296"/>
                  </a:cubicBezTo>
                  <a:lnTo>
                    <a:pt x="18614" y="12296"/>
                  </a:lnTo>
                  <a:cubicBezTo>
                    <a:pt x="18612" y="12298"/>
                    <a:pt x="18610" y="12301"/>
                    <a:pt x="18609" y="12303"/>
                  </a:cubicBezTo>
                  <a:cubicBezTo>
                    <a:pt x="18608" y="12302"/>
                    <a:pt x="18607" y="12301"/>
                    <a:pt x="18607" y="12300"/>
                  </a:cubicBezTo>
                  <a:lnTo>
                    <a:pt x="18607" y="12300"/>
                  </a:lnTo>
                  <a:cubicBezTo>
                    <a:pt x="18606" y="12300"/>
                    <a:pt x="18605" y="12301"/>
                    <a:pt x="18604" y="12301"/>
                  </a:cubicBezTo>
                  <a:cubicBezTo>
                    <a:pt x="18548" y="12387"/>
                    <a:pt x="18481" y="12463"/>
                    <a:pt x="18405" y="12528"/>
                  </a:cubicBezTo>
                  <a:cubicBezTo>
                    <a:pt x="18402" y="12530"/>
                    <a:pt x="18399" y="12530"/>
                    <a:pt x="18396" y="12530"/>
                  </a:cubicBezTo>
                  <a:cubicBezTo>
                    <a:pt x="18374" y="12530"/>
                    <a:pt x="18383" y="12481"/>
                    <a:pt x="18369" y="12481"/>
                  </a:cubicBezTo>
                  <a:cubicBezTo>
                    <a:pt x="18368" y="12481"/>
                    <a:pt x="18367" y="12481"/>
                    <a:pt x="18365" y="12482"/>
                  </a:cubicBezTo>
                  <a:cubicBezTo>
                    <a:pt x="18334" y="12565"/>
                    <a:pt x="18102" y="12762"/>
                    <a:pt x="18044" y="12869"/>
                  </a:cubicBezTo>
                  <a:lnTo>
                    <a:pt x="18044" y="12869"/>
                  </a:lnTo>
                  <a:cubicBezTo>
                    <a:pt x="18052" y="12848"/>
                    <a:pt x="18042" y="12834"/>
                    <a:pt x="18033" y="12834"/>
                  </a:cubicBezTo>
                  <a:cubicBezTo>
                    <a:pt x="18031" y="12834"/>
                    <a:pt x="18030" y="12834"/>
                    <a:pt x="18029" y="12834"/>
                  </a:cubicBezTo>
                  <a:lnTo>
                    <a:pt x="17999" y="12909"/>
                  </a:lnTo>
                  <a:cubicBezTo>
                    <a:pt x="17960" y="12939"/>
                    <a:pt x="17941" y="12952"/>
                    <a:pt x="17931" y="12952"/>
                  </a:cubicBezTo>
                  <a:cubicBezTo>
                    <a:pt x="17925" y="12952"/>
                    <a:pt x="17922" y="12947"/>
                    <a:pt x="17920" y="12939"/>
                  </a:cubicBezTo>
                  <a:cubicBezTo>
                    <a:pt x="17842" y="13013"/>
                    <a:pt x="17852" y="13019"/>
                    <a:pt x="17868" y="13019"/>
                  </a:cubicBezTo>
                  <a:cubicBezTo>
                    <a:pt x="17871" y="13019"/>
                    <a:pt x="17874" y="13019"/>
                    <a:pt x="17877" y="13019"/>
                  </a:cubicBezTo>
                  <a:cubicBezTo>
                    <a:pt x="17894" y="13019"/>
                    <a:pt x="17899" y="13025"/>
                    <a:pt x="17795" y="13113"/>
                  </a:cubicBezTo>
                  <a:cubicBezTo>
                    <a:pt x="17804" y="13094"/>
                    <a:pt x="17816" y="13078"/>
                    <a:pt x="17828" y="13062"/>
                  </a:cubicBezTo>
                  <a:lnTo>
                    <a:pt x="17828" y="13062"/>
                  </a:lnTo>
                  <a:cubicBezTo>
                    <a:pt x="17614" y="13256"/>
                    <a:pt x="17447" y="13470"/>
                    <a:pt x="17250" y="13646"/>
                  </a:cubicBezTo>
                  <a:cubicBezTo>
                    <a:pt x="17245" y="13647"/>
                    <a:pt x="17241" y="13648"/>
                    <a:pt x="17238" y="13648"/>
                  </a:cubicBezTo>
                  <a:cubicBezTo>
                    <a:pt x="17193" y="13648"/>
                    <a:pt x="17365" y="13505"/>
                    <a:pt x="17329" y="13505"/>
                  </a:cubicBezTo>
                  <a:cubicBezTo>
                    <a:pt x="17326" y="13505"/>
                    <a:pt x="17321" y="13506"/>
                    <a:pt x="17313" y="13509"/>
                  </a:cubicBezTo>
                  <a:cubicBezTo>
                    <a:pt x="17051" y="13785"/>
                    <a:pt x="16794" y="14109"/>
                    <a:pt x="16525" y="14362"/>
                  </a:cubicBezTo>
                  <a:lnTo>
                    <a:pt x="16578" y="14318"/>
                  </a:lnTo>
                  <a:lnTo>
                    <a:pt x="16578" y="14318"/>
                  </a:lnTo>
                  <a:cubicBezTo>
                    <a:pt x="16589" y="14400"/>
                    <a:pt x="16367" y="14487"/>
                    <a:pt x="16256" y="14635"/>
                  </a:cubicBezTo>
                  <a:lnTo>
                    <a:pt x="16256" y="14635"/>
                  </a:lnTo>
                  <a:cubicBezTo>
                    <a:pt x="16274" y="14609"/>
                    <a:pt x="16270" y="14586"/>
                    <a:pt x="16265" y="14586"/>
                  </a:cubicBezTo>
                  <a:lnTo>
                    <a:pt x="16265" y="14586"/>
                  </a:lnTo>
                  <a:cubicBezTo>
                    <a:pt x="16264" y="14586"/>
                    <a:pt x="16263" y="14587"/>
                    <a:pt x="16263" y="14589"/>
                  </a:cubicBezTo>
                  <a:cubicBezTo>
                    <a:pt x="16077" y="14758"/>
                    <a:pt x="15908" y="14967"/>
                    <a:pt x="15653" y="15252"/>
                  </a:cubicBezTo>
                  <a:lnTo>
                    <a:pt x="15674" y="15206"/>
                  </a:lnTo>
                  <a:lnTo>
                    <a:pt x="15674" y="15206"/>
                  </a:lnTo>
                  <a:cubicBezTo>
                    <a:pt x="15558" y="15301"/>
                    <a:pt x="15389" y="15477"/>
                    <a:pt x="15271" y="15586"/>
                  </a:cubicBezTo>
                  <a:cubicBezTo>
                    <a:pt x="15250" y="15626"/>
                    <a:pt x="15198" y="15678"/>
                    <a:pt x="15221" y="15678"/>
                  </a:cubicBezTo>
                  <a:cubicBezTo>
                    <a:pt x="15225" y="15678"/>
                    <a:pt x="15230" y="15677"/>
                    <a:pt x="15238" y="15674"/>
                  </a:cubicBezTo>
                  <a:lnTo>
                    <a:pt x="15238" y="15674"/>
                  </a:lnTo>
                  <a:cubicBezTo>
                    <a:pt x="14818" y="15957"/>
                    <a:pt x="14605" y="16381"/>
                    <a:pt x="14237" y="16636"/>
                  </a:cubicBezTo>
                  <a:cubicBezTo>
                    <a:pt x="14267" y="16604"/>
                    <a:pt x="14299" y="16557"/>
                    <a:pt x="14294" y="16557"/>
                  </a:cubicBezTo>
                  <a:lnTo>
                    <a:pt x="14294" y="16557"/>
                  </a:lnTo>
                  <a:cubicBezTo>
                    <a:pt x="14293" y="16557"/>
                    <a:pt x="14290" y="16559"/>
                    <a:pt x="14285" y="16564"/>
                  </a:cubicBezTo>
                  <a:lnTo>
                    <a:pt x="14030" y="16843"/>
                  </a:lnTo>
                  <a:cubicBezTo>
                    <a:pt x="14072" y="16840"/>
                    <a:pt x="14077" y="16819"/>
                    <a:pt x="14148" y="16780"/>
                  </a:cubicBezTo>
                  <a:lnTo>
                    <a:pt x="14148" y="16780"/>
                  </a:lnTo>
                  <a:cubicBezTo>
                    <a:pt x="14107" y="16852"/>
                    <a:pt x="14056" y="16917"/>
                    <a:pt x="13995" y="16975"/>
                  </a:cubicBezTo>
                  <a:cubicBezTo>
                    <a:pt x="14035" y="16926"/>
                    <a:pt x="14041" y="16909"/>
                    <a:pt x="14029" y="16909"/>
                  </a:cubicBezTo>
                  <a:cubicBezTo>
                    <a:pt x="14010" y="16909"/>
                    <a:pt x="13940" y="16959"/>
                    <a:pt x="13900" y="16984"/>
                  </a:cubicBezTo>
                  <a:cubicBezTo>
                    <a:pt x="13901" y="16984"/>
                    <a:pt x="13902" y="16984"/>
                    <a:pt x="13902" y="16984"/>
                  </a:cubicBezTo>
                  <a:cubicBezTo>
                    <a:pt x="13913" y="16984"/>
                    <a:pt x="13903" y="17007"/>
                    <a:pt x="13914" y="17007"/>
                  </a:cubicBezTo>
                  <a:cubicBezTo>
                    <a:pt x="13738" y="17111"/>
                    <a:pt x="13933" y="17072"/>
                    <a:pt x="13717" y="17237"/>
                  </a:cubicBezTo>
                  <a:lnTo>
                    <a:pt x="13717" y="17216"/>
                  </a:lnTo>
                  <a:cubicBezTo>
                    <a:pt x="13652" y="17292"/>
                    <a:pt x="13601" y="17373"/>
                    <a:pt x="13523" y="17445"/>
                  </a:cubicBezTo>
                  <a:cubicBezTo>
                    <a:pt x="13520" y="17446"/>
                    <a:pt x="13518" y="17446"/>
                    <a:pt x="13516" y="17446"/>
                  </a:cubicBezTo>
                  <a:cubicBezTo>
                    <a:pt x="13478" y="17446"/>
                    <a:pt x="13587" y="17358"/>
                    <a:pt x="13571" y="17334"/>
                  </a:cubicBezTo>
                  <a:lnTo>
                    <a:pt x="13571" y="17334"/>
                  </a:lnTo>
                  <a:cubicBezTo>
                    <a:pt x="13467" y="17443"/>
                    <a:pt x="13404" y="17591"/>
                    <a:pt x="13284" y="17666"/>
                  </a:cubicBezTo>
                  <a:cubicBezTo>
                    <a:pt x="13323" y="17612"/>
                    <a:pt x="13388" y="17547"/>
                    <a:pt x="13428" y="17496"/>
                  </a:cubicBezTo>
                  <a:lnTo>
                    <a:pt x="13428" y="17496"/>
                  </a:lnTo>
                  <a:cubicBezTo>
                    <a:pt x="13295" y="17573"/>
                    <a:pt x="13288" y="17591"/>
                    <a:pt x="13205" y="17666"/>
                  </a:cubicBezTo>
                  <a:lnTo>
                    <a:pt x="13214" y="17659"/>
                  </a:lnTo>
                  <a:lnTo>
                    <a:pt x="13020" y="17828"/>
                  </a:lnTo>
                  <a:lnTo>
                    <a:pt x="13073" y="17791"/>
                  </a:lnTo>
                  <a:lnTo>
                    <a:pt x="13073" y="17791"/>
                  </a:lnTo>
                  <a:cubicBezTo>
                    <a:pt x="13004" y="17978"/>
                    <a:pt x="12825" y="18067"/>
                    <a:pt x="12687" y="18272"/>
                  </a:cubicBezTo>
                  <a:lnTo>
                    <a:pt x="12687" y="18272"/>
                  </a:lnTo>
                  <a:cubicBezTo>
                    <a:pt x="12732" y="18203"/>
                    <a:pt x="12740" y="18183"/>
                    <a:pt x="12732" y="18183"/>
                  </a:cubicBezTo>
                  <a:lnTo>
                    <a:pt x="12732" y="18183"/>
                  </a:lnTo>
                  <a:cubicBezTo>
                    <a:pt x="12723" y="18183"/>
                    <a:pt x="12691" y="18212"/>
                    <a:pt x="12674" y="18212"/>
                  </a:cubicBezTo>
                  <a:cubicBezTo>
                    <a:pt x="12670" y="18212"/>
                    <a:pt x="12666" y="18210"/>
                    <a:pt x="12665" y="18206"/>
                  </a:cubicBezTo>
                  <a:cubicBezTo>
                    <a:pt x="12621" y="18236"/>
                    <a:pt x="12560" y="18285"/>
                    <a:pt x="12546" y="18285"/>
                  </a:cubicBezTo>
                  <a:cubicBezTo>
                    <a:pt x="12543" y="18285"/>
                    <a:pt x="12542" y="18283"/>
                    <a:pt x="12544" y="18278"/>
                  </a:cubicBezTo>
                  <a:lnTo>
                    <a:pt x="12544" y="18278"/>
                  </a:lnTo>
                  <a:cubicBezTo>
                    <a:pt x="12482" y="18384"/>
                    <a:pt x="12384" y="18403"/>
                    <a:pt x="12296" y="18556"/>
                  </a:cubicBezTo>
                  <a:cubicBezTo>
                    <a:pt x="12296" y="18556"/>
                    <a:pt x="12296" y="18556"/>
                    <a:pt x="12296" y="18556"/>
                  </a:cubicBezTo>
                  <a:cubicBezTo>
                    <a:pt x="12283" y="18556"/>
                    <a:pt x="12230" y="18615"/>
                    <a:pt x="12209" y="18615"/>
                  </a:cubicBezTo>
                  <a:cubicBezTo>
                    <a:pt x="12205" y="18615"/>
                    <a:pt x="12202" y="18612"/>
                    <a:pt x="12201" y="18604"/>
                  </a:cubicBezTo>
                  <a:cubicBezTo>
                    <a:pt x="12167" y="18643"/>
                    <a:pt x="12160" y="18655"/>
                    <a:pt x="12165" y="18655"/>
                  </a:cubicBezTo>
                  <a:cubicBezTo>
                    <a:pt x="12175" y="18655"/>
                    <a:pt x="12230" y="18612"/>
                    <a:pt x="12243" y="18612"/>
                  </a:cubicBezTo>
                  <a:cubicBezTo>
                    <a:pt x="12244" y="18612"/>
                    <a:pt x="12245" y="18612"/>
                    <a:pt x="12245" y="18614"/>
                  </a:cubicBezTo>
                  <a:cubicBezTo>
                    <a:pt x="12173" y="18716"/>
                    <a:pt x="12064" y="18806"/>
                    <a:pt x="11946" y="18908"/>
                  </a:cubicBezTo>
                  <a:cubicBezTo>
                    <a:pt x="11888" y="18961"/>
                    <a:pt x="11826" y="19015"/>
                    <a:pt x="11768" y="19073"/>
                  </a:cubicBezTo>
                  <a:cubicBezTo>
                    <a:pt x="11740" y="19101"/>
                    <a:pt x="11705" y="19138"/>
                    <a:pt x="11684" y="19163"/>
                  </a:cubicBezTo>
                  <a:cubicBezTo>
                    <a:pt x="11654" y="19193"/>
                    <a:pt x="11626" y="19226"/>
                    <a:pt x="11596" y="19260"/>
                  </a:cubicBezTo>
                  <a:cubicBezTo>
                    <a:pt x="11494" y="19362"/>
                    <a:pt x="11434" y="19420"/>
                    <a:pt x="11367" y="19476"/>
                  </a:cubicBezTo>
                  <a:cubicBezTo>
                    <a:pt x="11334" y="19506"/>
                    <a:pt x="11299" y="19534"/>
                    <a:pt x="11260" y="19560"/>
                  </a:cubicBezTo>
                  <a:cubicBezTo>
                    <a:pt x="11211" y="19592"/>
                    <a:pt x="11160" y="19620"/>
                    <a:pt x="11107" y="19643"/>
                  </a:cubicBezTo>
                  <a:cubicBezTo>
                    <a:pt x="11100" y="19644"/>
                    <a:pt x="11095" y="19644"/>
                    <a:pt x="11090" y="19644"/>
                  </a:cubicBezTo>
                  <a:cubicBezTo>
                    <a:pt x="11033" y="19644"/>
                    <a:pt x="11165" y="19578"/>
                    <a:pt x="11163" y="19576"/>
                  </a:cubicBezTo>
                  <a:lnTo>
                    <a:pt x="11163" y="19576"/>
                  </a:lnTo>
                  <a:cubicBezTo>
                    <a:pt x="11017" y="19611"/>
                    <a:pt x="10915" y="19645"/>
                    <a:pt x="10778" y="19682"/>
                  </a:cubicBezTo>
                  <a:cubicBezTo>
                    <a:pt x="10803" y="19668"/>
                    <a:pt x="10773" y="19662"/>
                    <a:pt x="10731" y="19655"/>
                  </a:cubicBezTo>
                  <a:cubicBezTo>
                    <a:pt x="10636" y="19673"/>
                    <a:pt x="10653" y="19700"/>
                    <a:pt x="10559" y="19700"/>
                  </a:cubicBezTo>
                  <a:cubicBezTo>
                    <a:pt x="10546" y="19700"/>
                    <a:pt x="10531" y="19700"/>
                    <a:pt x="10513" y="19699"/>
                  </a:cubicBezTo>
                  <a:cubicBezTo>
                    <a:pt x="10546" y="19675"/>
                    <a:pt x="10583" y="19657"/>
                    <a:pt x="10620" y="19643"/>
                  </a:cubicBezTo>
                  <a:lnTo>
                    <a:pt x="10620" y="19643"/>
                  </a:lnTo>
                  <a:cubicBezTo>
                    <a:pt x="10558" y="19652"/>
                    <a:pt x="10493" y="19666"/>
                    <a:pt x="10428" y="19668"/>
                  </a:cubicBezTo>
                  <a:cubicBezTo>
                    <a:pt x="10389" y="19673"/>
                    <a:pt x="10350" y="19675"/>
                    <a:pt x="10311" y="19675"/>
                  </a:cubicBezTo>
                  <a:cubicBezTo>
                    <a:pt x="10283" y="19675"/>
                    <a:pt x="10256" y="19674"/>
                    <a:pt x="10228" y="19671"/>
                  </a:cubicBezTo>
                  <a:cubicBezTo>
                    <a:pt x="10196" y="19645"/>
                    <a:pt x="10314" y="19652"/>
                    <a:pt x="10360" y="19643"/>
                  </a:cubicBezTo>
                  <a:cubicBezTo>
                    <a:pt x="10227" y="19641"/>
                    <a:pt x="10025" y="19600"/>
                    <a:pt x="9945" y="19600"/>
                  </a:cubicBezTo>
                  <a:cubicBezTo>
                    <a:pt x="9936" y="19600"/>
                    <a:pt x="9928" y="19600"/>
                    <a:pt x="9922" y="19601"/>
                  </a:cubicBezTo>
                  <a:lnTo>
                    <a:pt x="9989" y="19632"/>
                  </a:lnTo>
                  <a:lnTo>
                    <a:pt x="9989" y="19632"/>
                  </a:lnTo>
                  <a:cubicBezTo>
                    <a:pt x="9976" y="19621"/>
                    <a:pt x="9995" y="19612"/>
                    <a:pt x="10021" y="19612"/>
                  </a:cubicBezTo>
                  <a:cubicBezTo>
                    <a:pt x="10025" y="19612"/>
                    <a:pt x="10029" y="19612"/>
                    <a:pt x="10034" y="19613"/>
                  </a:cubicBezTo>
                  <a:cubicBezTo>
                    <a:pt x="10082" y="19613"/>
                    <a:pt x="10131" y="19624"/>
                    <a:pt x="10173" y="19645"/>
                  </a:cubicBezTo>
                  <a:cubicBezTo>
                    <a:pt x="10191" y="19650"/>
                    <a:pt x="10207" y="19662"/>
                    <a:pt x="10219" y="19678"/>
                  </a:cubicBezTo>
                  <a:lnTo>
                    <a:pt x="10170" y="19675"/>
                  </a:lnTo>
                  <a:lnTo>
                    <a:pt x="10122" y="19668"/>
                  </a:lnTo>
                  <a:lnTo>
                    <a:pt x="10122" y="19668"/>
                  </a:lnTo>
                  <a:cubicBezTo>
                    <a:pt x="10150" y="19694"/>
                    <a:pt x="10184" y="19713"/>
                    <a:pt x="10224" y="19715"/>
                  </a:cubicBezTo>
                  <a:cubicBezTo>
                    <a:pt x="10263" y="19724"/>
                    <a:pt x="10303" y="19727"/>
                    <a:pt x="10342" y="19727"/>
                  </a:cubicBezTo>
                  <a:cubicBezTo>
                    <a:pt x="10354" y="19727"/>
                    <a:pt x="10365" y="19727"/>
                    <a:pt x="10377" y="19726"/>
                  </a:cubicBezTo>
                  <a:cubicBezTo>
                    <a:pt x="10490" y="19724"/>
                    <a:pt x="10611" y="19699"/>
                    <a:pt x="10708" y="19689"/>
                  </a:cubicBezTo>
                  <a:lnTo>
                    <a:pt x="10708" y="19689"/>
                  </a:lnTo>
                  <a:cubicBezTo>
                    <a:pt x="10683" y="19710"/>
                    <a:pt x="10657" y="19731"/>
                    <a:pt x="10629" y="19750"/>
                  </a:cubicBezTo>
                  <a:cubicBezTo>
                    <a:pt x="10664" y="19740"/>
                    <a:pt x="10699" y="19729"/>
                    <a:pt x="10731" y="19717"/>
                  </a:cubicBezTo>
                  <a:lnTo>
                    <a:pt x="10829" y="19682"/>
                  </a:lnTo>
                  <a:lnTo>
                    <a:pt x="10829" y="19682"/>
                  </a:lnTo>
                  <a:cubicBezTo>
                    <a:pt x="10873" y="19685"/>
                    <a:pt x="10910" y="19708"/>
                    <a:pt x="10813" y="19733"/>
                  </a:cubicBezTo>
                  <a:cubicBezTo>
                    <a:pt x="10818" y="19734"/>
                    <a:pt x="10823" y="19734"/>
                    <a:pt x="10829" y="19734"/>
                  </a:cubicBezTo>
                  <a:cubicBezTo>
                    <a:pt x="10868" y="19734"/>
                    <a:pt x="10908" y="19726"/>
                    <a:pt x="10945" y="19710"/>
                  </a:cubicBezTo>
                  <a:cubicBezTo>
                    <a:pt x="10982" y="19694"/>
                    <a:pt x="11021" y="19685"/>
                    <a:pt x="11061" y="19682"/>
                  </a:cubicBezTo>
                  <a:cubicBezTo>
                    <a:pt x="11071" y="19682"/>
                    <a:pt x="11071" y="19685"/>
                    <a:pt x="11065" y="19689"/>
                  </a:cubicBezTo>
                  <a:lnTo>
                    <a:pt x="11065" y="19689"/>
                  </a:lnTo>
                  <a:lnTo>
                    <a:pt x="11123" y="19662"/>
                  </a:lnTo>
                  <a:cubicBezTo>
                    <a:pt x="11156" y="19648"/>
                    <a:pt x="11188" y="19629"/>
                    <a:pt x="11188" y="19629"/>
                  </a:cubicBezTo>
                  <a:lnTo>
                    <a:pt x="11188" y="19629"/>
                  </a:lnTo>
                  <a:cubicBezTo>
                    <a:pt x="11166" y="19649"/>
                    <a:pt x="11221" y="19656"/>
                    <a:pt x="11145" y="19678"/>
                  </a:cubicBezTo>
                  <a:lnTo>
                    <a:pt x="11145" y="19678"/>
                  </a:lnTo>
                  <a:cubicBezTo>
                    <a:pt x="11246" y="19650"/>
                    <a:pt x="11341" y="19604"/>
                    <a:pt x="11422" y="19539"/>
                  </a:cubicBezTo>
                  <a:cubicBezTo>
                    <a:pt x="11492" y="19490"/>
                    <a:pt x="11538" y="19446"/>
                    <a:pt x="11591" y="19432"/>
                  </a:cubicBezTo>
                  <a:lnTo>
                    <a:pt x="11591" y="19432"/>
                  </a:lnTo>
                  <a:lnTo>
                    <a:pt x="11575" y="19448"/>
                  </a:lnTo>
                  <a:cubicBezTo>
                    <a:pt x="11619" y="19416"/>
                    <a:pt x="11656" y="19379"/>
                    <a:pt x="11691" y="19335"/>
                  </a:cubicBezTo>
                  <a:cubicBezTo>
                    <a:pt x="11705" y="19316"/>
                    <a:pt x="11703" y="19311"/>
                    <a:pt x="11696" y="19307"/>
                  </a:cubicBezTo>
                  <a:cubicBezTo>
                    <a:pt x="11684" y="19300"/>
                    <a:pt x="11668" y="19295"/>
                    <a:pt x="11747" y="19191"/>
                  </a:cubicBezTo>
                  <a:lnTo>
                    <a:pt x="11937" y="19133"/>
                  </a:lnTo>
                  <a:lnTo>
                    <a:pt x="11935" y="19082"/>
                  </a:lnTo>
                  <a:cubicBezTo>
                    <a:pt x="11958" y="19061"/>
                    <a:pt x="11998" y="19024"/>
                    <a:pt x="12012" y="19024"/>
                  </a:cubicBezTo>
                  <a:cubicBezTo>
                    <a:pt x="12014" y="19024"/>
                    <a:pt x="12016" y="19025"/>
                    <a:pt x="12016" y="19029"/>
                  </a:cubicBezTo>
                  <a:cubicBezTo>
                    <a:pt x="12044" y="18987"/>
                    <a:pt x="12048" y="18976"/>
                    <a:pt x="12043" y="18976"/>
                  </a:cubicBezTo>
                  <a:lnTo>
                    <a:pt x="12043" y="18976"/>
                  </a:lnTo>
                  <a:cubicBezTo>
                    <a:pt x="12038" y="18976"/>
                    <a:pt x="12026" y="18985"/>
                    <a:pt x="12020" y="18985"/>
                  </a:cubicBezTo>
                  <a:cubicBezTo>
                    <a:pt x="12015" y="18985"/>
                    <a:pt x="12015" y="18980"/>
                    <a:pt x="12025" y="18959"/>
                  </a:cubicBezTo>
                  <a:cubicBezTo>
                    <a:pt x="12169" y="18865"/>
                    <a:pt x="12343" y="18625"/>
                    <a:pt x="12417" y="18625"/>
                  </a:cubicBezTo>
                  <a:cubicBezTo>
                    <a:pt x="12419" y="18625"/>
                    <a:pt x="12422" y="18625"/>
                    <a:pt x="12424" y="18625"/>
                  </a:cubicBezTo>
                  <a:cubicBezTo>
                    <a:pt x="12428" y="18614"/>
                    <a:pt x="12426" y="18609"/>
                    <a:pt x="12422" y="18609"/>
                  </a:cubicBezTo>
                  <a:cubicBezTo>
                    <a:pt x="12409" y="18609"/>
                    <a:pt x="12371" y="18642"/>
                    <a:pt x="12365" y="18642"/>
                  </a:cubicBezTo>
                  <a:cubicBezTo>
                    <a:pt x="12361" y="18642"/>
                    <a:pt x="12370" y="18628"/>
                    <a:pt x="12407" y="18581"/>
                  </a:cubicBezTo>
                  <a:cubicBezTo>
                    <a:pt x="12410" y="18581"/>
                    <a:pt x="12412" y="18582"/>
                    <a:pt x="12414" y="18582"/>
                  </a:cubicBezTo>
                  <a:cubicBezTo>
                    <a:pt x="12494" y="18582"/>
                    <a:pt x="12555" y="18419"/>
                    <a:pt x="12686" y="18331"/>
                  </a:cubicBezTo>
                  <a:lnTo>
                    <a:pt x="12686" y="18331"/>
                  </a:lnTo>
                  <a:cubicBezTo>
                    <a:pt x="12678" y="18371"/>
                    <a:pt x="12617" y="18429"/>
                    <a:pt x="12627" y="18429"/>
                  </a:cubicBezTo>
                  <a:cubicBezTo>
                    <a:pt x="12631" y="18429"/>
                    <a:pt x="12648" y="18418"/>
                    <a:pt x="12688" y="18391"/>
                  </a:cubicBezTo>
                  <a:cubicBezTo>
                    <a:pt x="12716" y="18282"/>
                    <a:pt x="12918" y="18180"/>
                    <a:pt x="13003" y="18078"/>
                  </a:cubicBezTo>
                  <a:cubicBezTo>
                    <a:pt x="12975" y="18041"/>
                    <a:pt x="13196" y="17858"/>
                    <a:pt x="13344" y="17689"/>
                  </a:cubicBezTo>
                  <a:cubicBezTo>
                    <a:pt x="13344" y="17689"/>
                    <a:pt x="13345" y="17690"/>
                    <a:pt x="13345" y="17690"/>
                  </a:cubicBezTo>
                  <a:cubicBezTo>
                    <a:pt x="13367" y="17690"/>
                    <a:pt x="13667" y="17404"/>
                    <a:pt x="13822" y="17271"/>
                  </a:cubicBezTo>
                  <a:lnTo>
                    <a:pt x="13822" y="17278"/>
                  </a:lnTo>
                  <a:lnTo>
                    <a:pt x="13822" y="17278"/>
                  </a:lnTo>
                  <a:cubicBezTo>
                    <a:pt x="13824" y="17216"/>
                    <a:pt x="13978" y="17070"/>
                    <a:pt x="14084" y="16956"/>
                  </a:cubicBezTo>
                  <a:lnTo>
                    <a:pt x="14084" y="16956"/>
                  </a:lnTo>
                  <a:cubicBezTo>
                    <a:pt x="14097" y="16979"/>
                    <a:pt x="14086" y="17007"/>
                    <a:pt x="14035" y="17077"/>
                  </a:cubicBezTo>
                  <a:lnTo>
                    <a:pt x="14139" y="16970"/>
                  </a:lnTo>
                  <a:cubicBezTo>
                    <a:pt x="14153" y="16935"/>
                    <a:pt x="14179" y="16898"/>
                    <a:pt x="14244" y="16826"/>
                  </a:cubicBezTo>
                  <a:lnTo>
                    <a:pt x="14244" y="16826"/>
                  </a:lnTo>
                  <a:lnTo>
                    <a:pt x="14241" y="16877"/>
                  </a:lnTo>
                  <a:cubicBezTo>
                    <a:pt x="14380" y="16736"/>
                    <a:pt x="14494" y="16569"/>
                    <a:pt x="14689" y="16404"/>
                  </a:cubicBezTo>
                  <a:cubicBezTo>
                    <a:pt x="14687" y="16400"/>
                    <a:pt x="14681" y="16398"/>
                    <a:pt x="14673" y="16398"/>
                  </a:cubicBezTo>
                  <a:cubicBezTo>
                    <a:pt x="14655" y="16398"/>
                    <a:pt x="14625" y="16407"/>
                    <a:pt x="14605" y="16407"/>
                  </a:cubicBezTo>
                  <a:cubicBezTo>
                    <a:pt x="14574" y="16407"/>
                    <a:pt x="14566" y="16386"/>
                    <a:pt x="14656" y="16279"/>
                  </a:cubicBezTo>
                  <a:cubicBezTo>
                    <a:pt x="14674" y="16285"/>
                    <a:pt x="14698" y="16297"/>
                    <a:pt x="14673" y="16334"/>
                  </a:cubicBezTo>
                  <a:lnTo>
                    <a:pt x="14673" y="16334"/>
                  </a:lnTo>
                  <a:cubicBezTo>
                    <a:pt x="14695" y="16307"/>
                    <a:pt x="14720" y="16281"/>
                    <a:pt x="14747" y="16258"/>
                  </a:cubicBezTo>
                  <a:lnTo>
                    <a:pt x="14747" y="16258"/>
                  </a:lnTo>
                  <a:lnTo>
                    <a:pt x="14691" y="16353"/>
                  </a:lnTo>
                  <a:cubicBezTo>
                    <a:pt x="14781" y="16282"/>
                    <a:pt x="14716" y="16295"/>
                    <a:pt x="14784" y="16231"/>
                  </a:cubicBezTo>
                  <a:cubicBezTo>
                    <a:pt x="14786" y="16233"/>
                    <a:pt x="14789" y="16235"/>
                    <a:pt x="14793" y="16235"/>
                  </a:cubicBezTo>
                  <a:cubicBezTo>
                    <a:pt x="14808" y="16235"/>
                    <a:pt x="14831" y="16213"/>
                    <a:pt x="14842" y="16213"/>
                  </a:cubicBezTo>
                  <a:cubicBezTo>
                    <a:pt x="14846" y="16213"/>
                    <a:pt x="14848" y="16215"/>
                    <a:pt x="14849" y="16219"/>
                  </a:cubicBezTo>
                  <a:cubicBezTo>
                    <a:pt x="14835" y="16238"/>
                    <a:pt x="14786" y="16268"/>
                    <a:pt x="14767" y="16300"/>
                  </a:cubicBezTo>
                  <a:cubicBezTo>
                    <a:pt x="14844" y="16231"/>
                    <a:pt x="14944" y="16152"/>
                    <a:pt x="14985" y="16136"/>
                  </a:cubicBezTo>
                  <a:cubicBezTo>
                    <a:pt x="14969" y="16131"/>
                    <a:pt x="14962" y="16112"/>
                    <a:pt x="15016" y="16054"/>
                  </a:cubicBezTo>
                  <a:cubicBezTo>
                    <a:pt x="15078" y="15991"/>
                    <a:pt x="15097" y="15980"/>
                    <a:pt x="15108" y="15980"/>
                  </a:cubicBezTo>
                  <a:cubicBezTo>
                    <a:pt x="15115" y="15980"/>
                    <a:pt x="15118" y="15983"/>
                    <a:pt x="15125" y="15983"/>
                  </a:cubicBezTo>
                  <a:cubicBezTo>
                    <a:pt x="15133" y="15983"/>
                    <a:pt x="15146" y="15979"/>
                    <a:pt x="15173" y="15957"/>
                  </a:cubicBezTo>
                  <a:cubicBezTo>
                    <a:pt x="15194" y="15911"/>
                    <a:pt x="15296" y="15834"/>
                    <a:pt x="15273" y="15806"/>
                  </a:cubicBezTo>
                  <a:cubicBezTo>
                    <a:pt x="15294" y="15783"/>
                    <a:pt x="15324" y="15767"/>
                    <a:pt x="15356" y="15762"/>
                  </a:cubicBezTo>
                  <a:cubicBezTo>
                    <a:pt x="15411" y="15687"/>
                    <a:pt x="15639" y="15468"/>
                    <a:pt x="15600" y="15468"/>
                  </a:cubicBezTo>
                  <a:cubicBezTo>
                    <a:pt x="15599" y="15468"/>
                    <a:pt x="15597" y="15468"/>
                    <a:pt x="15596" y="15468"/>
                  </a:cubicBezTo>
                  <a:lnTo>
                    <a:pt x="15596" y="15468"/>
                  </a:lnTo>
                  <a:cubicBezTo>
                    <a:pt x="15606" y="15460"/>
                    <a:pt x="15618" y="15450"/>
                    <a:pt x="15628" y="15440"/>
                  </a:cubicBezTo>
                  <a:lnTo>
                    <a:pt x="15628" y="15440"/>
                  </a:lnTo>
                  <a:lnTo>
                    <a:pt x="15595" y="15468"/>
                  </a:lnTo>
                  <a:lnTo>
                    <a:pt x="15595" y="15468"/>
                  </a:lnTo>
                  <a:cubicBezTo>
                    <a:pt x="15595" y="15468"/>
                    <a:pt x="15596" y="15468"/>
                    <a:pt x="15596" y="15468"/>
                  </a:cubicBezTo>
                  <a:lnTo>
                    <a:pt x="15596" y="15468"/>
                  </a:lnTo>
                  <a:cubicBezTo>
                    <a:pt x="15594" y="15470"/>
                    <a:pt x="15592" y="15471"/>
                    <a:pt x="15590" y="15473"/>
                  </a:cubicBezTo>
                  <a:lnTo>
                    <a:pt x="15595" y="15468"/>
                  </a:lnTo>
                  <a:lnTo>
                    <a:pt x="15595" y="15468"/>
                  </a:lnTo>
                  <a:cubicBezTo>
                    <a:pt x="15591" y="15469"/>
                    <a:pt x="15586" y="15471"/>
                    <a:pt x="15579" y="15475"/>
                  </a:cubicBezTo>
                  <a:lnTo>
                    <a:pt x="15560" y="15491"/>
                  </a:lnTo>
                  <a:cubicBezTo>
                    <a:pt x="15563" y="15489"/>
                    <a:pt x="15565" y="15484"/>
                    <a:pt x="15570" y="15479"/>
                  </a:cubicBezTo>
                  <a:cubicBezTo>
                    <a:pt x="15781" y="15217"/>
                    <a:pt x="16075" y="15004"/>
                    <a:pt x="16297" y="14758"/>
                  </a:cubicBezTo>
                  <a:lnTo>
                    <a:pt x="16307" y="14768"/>
                  </a:lnTo>
                  <a:cubicBezTo>
                    <a:pt x="16437" y="14619"/>
                    <a:pt x="16610" y="14452"/>
                    <a:pt x="16692" y="14332"/>
                  </a:cubicBezTo>
                  <a:cubicBezTo>
                    <a:pt x="16724" y="14301"/>
                    <a:pt x="16774" y="14270"/>
                    <a:pt x="16792" y="14270"/>
                  </a:cubicBezTo>
                  <a:cubicBezTo>
                    <a:pt x="16797" y="14270"/>
                    <a:pt x="16800" y="14272"/>
                    <a:pt x="16798" y="14279"/>
                  </a:cubicBezTo>
                  <a:cubicBezTo>
                    <a:pt x="16898" y="14165"/>
                    <a:pt x="16900" y="14144"/>
                    <a:pt x="17069" y="14005"/>
                  </a:cubicBezTo>
                  <a:lnTo>
                    <a:pt x="17069" y="14005"/>
                  </a:lnTo>
                  <a:cubicBezTo>
                    <a:pt x="17035" y="14050"/>
                    <a:pt x="17033" y="14058"/>
                    <a:pt x="17037" y="14058"/>
                  </a:cubicBezTo>
                  <a:cubicBezTo>
                    <a:pt x="17039" y="14058"/>
                    <a:pt x="17043" y="14056"/>
                    <a:pt x="17043" y="14056"/>
                  </a:cubicBezTo>
                  <a:lnTo>
                    <a:pt x="17043" y="14056"/>
                  </a:lnTo>
                  <a:cubicBezTo>
                    <a:pt x="17044" y="14056"/>
                    <a:pt x="17033" y="14066"/>
                    <a:pt x="16970" y="14126"/>
                  </a:cubicBezTo>
                  <a:cubicBezTo>
                    <a:pt x="17118" y="13993"/>
                    <a:pt x="17162" y="13977"/>
                    <a:pt x="17287" y="13803"/>
                  </a:cubicBezTo>
                  <a:lnTo>
                    <a:pt x="17287" y="13803"/>
                  </a:lnTo>
                  <a:cubicBezTo>
                    <a:pt x="17282" y="13817"/>
                    <a:pt x="17284" y="13823"/>
                    <a:pt x="17290" y="13823"/>
                  </a:cubicBezTo>
                  <a:cubicBezTo>
                    <a:pt x="17317" y="13823"/>
                    <a:pt x="17433" y="13713"/>
                    <a:pt x="17480" y="13655"/>
                  </a:cubicBezTo>
                  <a:lnTo>
                    <a:pt x="17480" y="13655"/>
                  </a:lnTo>
                  <a:lnTo>
                    <a:pt x="17366" y="13736"/>
                  </a:lnTo>
                  <a:cubicBezTo>
                    <a:pt x="17438" y="13660"/>
                    <a:pt x="17505" y="13597"/>
                    <a:pt x="17573" y="13532"/>
                  </a:cubicBezTo>
                  <a:lnTo>
                    <a:pt x="17573" y="13532"/>
                  </a:lnTo>
                  <a:lnTo>
                    <a:pt x="17566" y="13599"/>
                  </a:lnTo>
                  <a:cubicBezTo>
                    <a:pt x="17885" y="13349"/>
                    <a:pt x="18018" y="13024"/>
                    <a:pt x="18293" y="12869"/>
                  </a:cubicBezTo>
                  <a:cubicBezTo>
                    <a:pt x="18303" y="12852"/>
                    <a:pt x="18304" y="12845"/>
                    <a:pt x="18300" y="12845"/>
                  </a:cubicBezTo>
                  <a:cubicBezTo>
                    <a:pt x="18282" y="12845"/>
                    <a:pt x="18186" y="12939"/>
                    <a:pt x="18166" y="12939"/>
                  </a:cubicBezTo>
                  <a:cubicBezTo>
                    <a:pt x="18161" y="12939"/>
                    <a:pt x="18161" y="12933"/>
                    <a:pt x="18168" y="12918"/>
                  </a:cubicBezTo>
                  <a:cubicBezTo>
                    <a:pt x="18303" y="12790"/>
                    <a:pt x="18481" y="12698"/>
                    <a:pt x="18523" y="12656"/>
                  </a:cubicBezTo>
                  <a:cubicBezTo>
                    <a:pt x="18718" y="12494"/>
                    <a:pt x="18646" y="12447"/>
                    <a:pt x="18845" y="12271"/>
                  </a:cubicBezTo>
                  <a:lnTo>
                    <a:pt x="18845" y="12271"/>
                  </a:lnTo>
                  <a:cubicBezTo>
                    <a:pt x="18838" y="12273"/>
                    <a:pt x="18831" y="12275"/>
                    <a:pt x="18824" y="12275"/>
                  </a:cubicBezTo>
                  <a:cubicBezTo>
                    <a:pt x="18797" y="12275"/>
                    <a:pt x="18785" y="12248"/>
                    <a:pt x="18889" y="12127"/>
                  </a:cubicBezTo>
                  <a:cubicBezTo>
                    <a:pt x="18959" y="12062"/>
                    <a:pt x="19011" y="12034"/>
                    <a:pt x="19035" y="12034"/>
                  </a:cubicBezTo>
                  <a:cubicBezTo>
                    <a:pt x="19057" y="12034"/>
                    <a:pt x="19055" y="12058"/>
                    <a:pt x="19019" y="12102"/>
                  </a:cubicBezTo>
                  <a:cubicBezTo>
                    <a:pt x="18993" y="12130"/>
                    <a:pt x="18976" y="12142"/>
                    <a:pt x="18970" y="12142"/>
                  </a:cubicBezTo>
                  <a:cubicBezTo>
                    <a:pt x="18969" y="12142"/>
                    <a:pt x="18968" y="12142"/>
                    <a:pt x="18968" y="12141"/>
                  </a:cubicBezTo>
                  <a:cubicBezTo>
                    <a:pt x="18939" y="12177"/>
                    <a:pt x="18902" y="12221"/>
                    <a:pt x="18916" y="12221"/>
                  </a:cubicBezTo>
                  <a:cubicBezTo>
                    <a:pt x="18920" y="12221"/>
                    <a:pt x="18928" y="12217"/>
                    <a:pt x="18943" y="12208"/>
                  </a:cubicBezTo>
                  <a:lnTo>
                    <a:pt x="18950" y="12181"/>
                  </a:lnTo>
                  <a:cubicBezTo>
                    <a:pt x="19013" y="12133"/>
                    <a:pt x="19156" y="11992"/>
                    <a:pt x="19178" y="11992"/>
                  </a:cubicBezTo>
                  <a:cubicBezTo>
                    <a:pt x="19182" y="11992"/>
                    <a:pt x="19183" y="11996"/>
                    <a:pt x="19179" y="12004"/>
                  </a:cubicBezTo>
                  <a:cubicBezTo>
                    <a:pt x="19217" y="11958"/>
                    <a:pt x="19227" y="11940"/>
                    <a:pt x="19220" y="11940"/>
                  </a:cubicBezTo>
                  <a:lnTo>
                    <a:pt x="19220" y="11940"/>
                  </a:lnTo>
                  <a:cubicBezTo>
                    <a:pt x="19211" y="11940"/>
                    <a:pt x="19175" y="11970"/>
                    <a:pt x="19133" y="12006"/>
                  </a:cubicBezTo>
                  <a:lnTo>
                    <a:pt x="19133" y="12006"/>
                  </a:lnTo>
                  <a:cubicBezTo>
                    <a:pt x="19207" y="11942"/>
                    <a:pt x="19279" y="11875"/>
                    <a:pt x="19348" y="11805"/>
                  </a:cubicBezTo>
                  <a:cubicBezTo>
                    <a:pt x="19413" y="11742"/>
                    <a:pt x="19480" y="11666"/>
                    <a:pt x="19571" y="11573"/>
                  </a:cubicBezTo>
                  <a:lnTo>
                    <a:pt x="19571" y="11573"/>
                  </a:lnTo>
                  <a:cubicBezTo>
                    <a:pt x="19551" y="11589"/>
                    <a:pt x="19528" y="11601"/>
                    <a:pt x="19520" y="11601"/>
                  </a:cubicBezTo>
                  <a:cubicBezTo>
                    <a:pt x="19515" y="11601"/>
                    <a:pt x="19516" y="11596"/>
                    <a:pt x="19527" y="11585"/>
                  </a:cubicBezTo>
                  <a:cubicBezTo>
                    <a:pt x="19652" y="11443"/>
                    <a:pt x="19668" y="11402"/>
                    <a:pt x="19673" y="11374"/>
                  </a:cubicBezTo>
                  <a:cubicBezTo>
                    <a:pt x="19675" y="11346"/>
                    <a:pt x="19673" y="11330"/>
                    <a:pt x="19731" y="11219"/>
                  </a:cubicBezTo>
                  <a:cubicBezTo>
                    <a:pt x="19755" y="11182"/>
                    <a:pt x="19767" y="11174"/>
                    <a:pt x="19774" y="11174"/>
                  </a:cubicBezTo>
                  <a:cubicBezTo>
                    <a:pt x="19780" y="11174"/>
                    <a:pt x="19784" y="11179"/>
                    <a:pt x="19787" y="11179"/>
                  </a:cubicBezTo>
                  <a:cubicBezTo>
                    <a:pt x="19795" y="11179"/>
                    <a:pt x="19805" y="11160"/>
                    <a:pt x="19844" y="11045"/>
                  </a:cubicBezTo>
                  <a:cubicBezTo>
                    <a:pt x="19867" y="10996"/>
                    <a:pt x="19880" y="10978"/>
                    <a:pt x="19887" y="10978"/>
                  </a:cubicBezTo>
                  <a:lnTo>
                    <a:pt x="19887" y="10978"/>
                  </a:lnTo>
                  <a:cubicBezTo>
                    <a:pt x="19900" y="10978"/>
                    <a:pt x="19889" y="11048"/>
                    <a:pt x="19881" y="11091"/>
                  </a:cubicBezTo>
                  <a:cubicBezTo>
                    <a:pt x="19946" y="10859"/>
                    <a:pt x="20018" y="10662"/>
                    <a:pt x="20034" y="10521"/>
                  </a:cubicBezTo>
                  <a:lnTo>
                    <a:pt x="20034" y="10586"/>
                  </a:lnTo>
                  <a:lnTo>
                    <a:pt x="20032" y="10651"/>
                  </a:lnTo>
                  <a:cubicBezTo>
                    <a:pt x="20037" y="10574"/>
                    <a:pt x="20039" y="10512"/>
                    <a:pt x="20041" y="10447"/>
                  </a:cubicBezTo>
                  <a:lnTo>
                    <a:pt x="20041" y="10447"/>
                  </a:lnTo>
                  <a:lnTo>
                    <a:pt x="20009" y="10518"/>
                  </a:lnTo>
                  <a:cubicBezTo>
                    <a:pt x="20018" y="10444"/>
                    <a:pt x="20021" y="10382"/>
                    <a:pt x="20032" y="10382"/>
                  </a:cubicBezTo>
                  <a:cubicBezTo>
                    <a:pt x="20026" y="10362"/>
                    <a:pt x="20020" y="10356"/>
                    <a:pt x="20014" y="10356"/>
                  </a:cubicBezTo>
                  <a:cubicBezTo>
                    <a:pt x="20006" y="10356"/>
                    <a:pt x="19998" y="10365"/>
                    <a:pt x="19988" y="10365"/>
                  </a:cubicBezTo>
                  <a:cubicBezTo>
                    <a:pt x="19977" y="10365"/>
                    <a:pt x="19965" y="10352"/>
                    <a:pt x="19951" y="10291"/>
                  </a:cubicBezTo>
                  <a:cubicBezTo>
                    <a:pt x="19953" y="10263"/>
                    <a:pt x="19953" y="10233"/>
                    <a:pt x="19951" y="10203"/>
                  </a:cubicBezTo>
                  <a:lnTo>
                    <a:pt x="19935" y="10106"/>
                  </a:lnTo>
                  <a:cubicBezTo>
                    <a:pt x="19928" y="10041"/>
                    <a:pt x="19914" y="9985"/>
                    <a:pt x="19930" y="9964"/>
                  </a:cubicBezTo>
                  <a:lnTo>
                    <a:pt x="19930" y="9964"/>
                  </a:lnTo>
                  <a:cubicBezTo>
                    <a:pt x="19945" y="10072"/>
                    <a:pt x="19954" y="10098"/>
                    <a:pt x="19961" y="10098"/>
                  </a:cubicBezTo>
                  <a:cubicBezTo>
                    <a:pt x="19968" y="10098"/>
                    <a:pt x="19974" y="10076"/>
                    <a:pt x="19982" y="10076"/>
                  </a:cubicBezTo>
                  <a:cubicBezTo>
                    <a:pt x="19987" y="10076"/>
                    <a:pt x="19993" y="10086"/>
                    <a:pt x="20001" y="10117"/>
                  </a:cubicBezTo>
                  <a:lnTo>
                    <a:pt x="20001" y="10117"/>
                  </a:lnTo>
                  <a:cubicBezTo>
                    <a:pt x="19995" y="10081"/>
                    <a:pt x="19991" y="10040"/>
                    <a:pt x="19983" y="9995"/>
                  </a:cubicBezTo>
                  <a:cubicBezTo>
                    <a:pt x="19984" y="9992"/>
                    <a:pt x="19985" y="9991"/>
                    <a:pt x="19986" y="9991"/>
                  </a:cubicBezTo>
                  <a:cubicBezTo>
                    <a:pt x="19989" y="9991"/>
                    <a:pt x="19996" y="10008"/>
                    <a:pt x="20002" y="10022"/>
                  </a:cubicBezTo>
                  <a:cubicBezTo>
                    <a:pt x="19983" y="9872"/>
                    <a:pt x="19967" y="9839"/>
                    <a:pt x="19939" y="9809"/>
                  </a:cubicBezTo>
                  <a:cubicBezTo>
                    <a:pt x="19909" y="9781"/>
                    <a:pt x="19886" y="9749"/>
                    <a:pt x="19824" y="9610"/>
                  </a:cubicBezTo>
                  <a:lnTo>
                    <a:pt x="19824" y="9610"/>
                  </a:lnTo>
                  <a:cubicBezTo>
                    <a:pt x="19828" y="9613"/>
                    <a:pt x="19831" y="9614"/>
                    <a:pt x="19833" y="9614"/>
                  </a:cubicBezTo>
                  <a:cubicBezTo>
                    <a:pt x="19855" y="9614"/>
                    <a:pt x="19830" y="9521"/>
                    <a:pt x="19805" y="9482"/>
                  </a:cubicBezTo>
                  <a:lnTo>
                    <a:pt x="19805" y="9482"/>
                  </a:lnTo>
                  <a:cubicBezTo>
                    <a:pt x="19827" y="9531"/>
                    <a:pt x="19831" y="9550"/>
                    <a:pt x="19821" y="9550"/>
                  </a:cubicBezTo>
                  <a:cubicBezTo>
                    <a:pt x="19809" y="9550"/>
                    <a:pt x="19773" y="9513"/>
                    <a:pt x="19731" y="9461"/>
                  </a:cubicBezTo>
                  <a:cubicBezTo>
                    <a:pt x="19705" y="9401"/>
                    <a:pt x="19671" y="9345"/>
                    <a:pt x="19626" y="9299"/>
                  </a:cubicBezTo>
                  <a:cubicBezTo>
                    <a:pt x="19596" y="9269"/>
                    <a:pt x="19569" y="9239"/>
                    <a:pt x="19543" y="9204"/>
                  </a:cubicBezTo>
                  <a:lnTo>
                    <a:pt x="19543" y="9204"/>
                  </a:lnTo>
                  <a:lnTo>
                    <a:pt x="19608" y="9306"/>
                  </a:lnTo>
                  <a:cubicBezTo>
                    <a:pt x="19578" y="9287"/>
                    <a:pt x="19552" y="9264"/>
                    <a:pt x="19534" y="9236"/>
                  </a:cubicBezTo>
                  <a:cubicBezTo>
                    <a:pt x="19504" y="9202"/>
                    <a:pt x="19464" y="9165"/>
                    <a:pt x="19418" y="9118"/>
                  </a:cubicBezTo>
                  <a:cubicBezTo>
                    <a:pt x="19418" y="9117"/>
                    <a:pt x="19420" y="9116"/>
                    <a:pt x="19421" y="9116"/>
                  </a:cubicBezTo>
                  <a:cubicBezTo>
                    <a:pt x="19435" y="9116"/>
                    <a:pt x="19481" y="9167"/>
                    <a:pt x="19485" y="9167"/>
                  </a:cubicBezTo>
                  <a:cubicBezTo>
                    <a:pt x="19486" y="9167"/>
                    <a:pt x="19485" y="9164"/>
                    <a:pt x="19480" y="9158"/>
                  </a:cubicBezTo>
                  <a:cubicBezTo>
                    <a:pt x="19355" y="9072"/>
                    <a:pt x="19283" y="8898"/>
                    <a:pt x="19126" y="8773"/>
                  </a:cubicBezTo>
                  <a:cubicBezTo>
                    <a:pt x="19070" y="8699"/>
                    <a:pt x="19149" y="8738"/>
                    <a:pt x="19098" y="8673"/>
                  </a:cubicBezTo>
                  <a:cubicBezTo>
                    <a:pt x="18922" y="8536"/>
                    <a:pt x="18950" y="8483"/>
                    <a:pt x="18769" y="8335"/>
                  </a:cubicBezTo>
                  <a:lnTo>
                    <a:pt x="18769" y="8335"/>
                  </a:lnTo>
                  <a:cubicBezTo>
                    <a:pt x="18781" y="8366"/>
                    <a:pt x="18790" y="8384"/>
                    <a:pt x="18783" y="8384"/>
                  </a:cubicBezTo>
                  <a:cubicBezTo>
                    <a:pt x="18774" y="8384"/>
                    <a:pt x="18744" y="8361"/>
                    <a:pt x="18671" y="8309"/>
                  </a:cubicBezTo>
                  <a:lnTo>
                    <a:pt x="18671" y="8309"/>
                  </a:lnTo>
                  <a:lnTo>
                    <a:pt x="18956" y="8567"/>
                  </a:lnTo>
                  <a:lnTo>
                    <a:pt x="18752" y="8423"/>
                  </a:lnTo>
                  <a:lnTo>
                    <a:pt x="18752" y="8423"/>
                  </a:lnTo>
                  <a:cubicBezTo>
                    <a:pt x="18834" y="8506"/>
                    <a:pt x="18938" y="8583"/>
                    <a:pt x="18984" y="8636"/>
                  </a:cubicBezTo>
                  <a:cubicBezTo>
                    <a:pt x="18934" y="8602"/>
                    <a:pt x="18912" y="8586"/>
                    <a:pt x="18906" y="8586"/>
                  </a:cubicBezTo>
                  <a:lnTo>
                    <a:pt x="18906" y="8586"/>
                  </a:lnTo>
                  <a:cubicBezTo>
                    <a:pt x="18901" y="8586"/>
                    <a:pt x="18909" y="8601"/>
                    <a:pt x="18919" y="8629"/>
                  </a:cubicBezTo>
                  <a:cubicBezTo>
                    <a:pt x="18841" y="8485"/>
                    <a:pt x="18681" y="8425"/>
                    <a:pt x="18572" y="8274"/>
                  </a:cubicBezTo>
                  <a:lnTo>
                    <a:pt x="18630" y="8226"/>
                  </a:lnTo>
                  <a:cubicBezTo>
                    <a:pt x="18458" y="8008"/>
                    <a:pt x="18256" y="7908"/>
                    <a:pt x="18018" y="7642"/>
                  </a:cubicBezTo>
                  <a:lnTo>
                    <a:pt x="18018" y="7642"/>
                  </a:lnTo>
                  <a:lnTo>
                    <a:pt x="18089" y="7732"/>
                  </a:lnTo>
                  <a:cubicBezTo>
                    <a:pt x="18034" y="7718"/>
                    <a:pt x="17932" y="7579"/>
                    <a:pt x="17841" y="7505"/>
                  </a:cubicBezTo>
                  <a:cubicBezTo>
                    <a:pt x="17865" y="7496"/>
                    <a:pt x="17821" y="7438"/>
                    <a:pt x="17797" y="7393"/>
                  </a:cubicBezTo>
                  <a:cubicBezTo>
                    <a:pt x="17797" y="7394"/>
                    <a:pt x="17796" y="7394"/>
                    <a:pt x="17796" y="7394"/>
                  </a:cubicBezTo>
                  <a:cubicBezTo>
                    <a:pt x="17776" y="7394"/>
                    <a:pt x="17621" y="7219"/>
                    <a:pt x="17560" y="7219"/>
                  </a:cubicBezTo>
                  <a:cubicBezTo>
                    <a:pt x="17558" y="7219"/>
                    <a:pt x="17556" y="7219"/>
                    <a:pt x="17554" y="7220"/>
                  </a:cubicBezTo>
                  <a:lnTo>
                    <a:pt x="17466" y="7083"/>
                  </a:lnTo>
                  <a:cubicBezTo>
                    <a:pt x="17271" y="6870"/>
                    <a:pt x="17183" y="6900"/>
                    <a:pt x="16993" y="6698"/>
                  </a:cubicBezTo>
                  <a:lnTo>
                    <a:pt x="16993" y="6698"/>
                  </a:lnTo>
                  <a:cubicBezTo>
                    <a:pt x="17007" y="6705"/>
                    <a:pt x="17016" y="6708"/>
                    <a:pt x="17022" y="6708"/>
                  </a:cubicBezTo>
                  <a:cubicBezTo>
                    <a:pt x="17036" y="6708"/>
                    <a:pt x="17035" y="6694"/>
                    <a:pt x="17047" y="6694"/>
                  </a:cubicBezTo>
                  <a:cubicBezTo>
                    <a:pt x="17058" y="6694"/>
                    <a:pt x="17081" y="6706"/>
                    <a:pt x="17139" y="6754"/>
                  </a:cubicBezTo>
                  <a:cubicBezTo>
                    <a:pt x="17079" y="6694"/>
                    <a:pt x="17028" y="6636"/>
                    <a:pt x="17009" y="6636"/>
                  </a:cubicBezTo>
                  <a:cubicBezTo>
                    <a:pt x="17007" y="6636"/>
                    <a:pt x="17006" y="6637"/>
                    <a:pt x="17005" y="6638"/>
                  </a:cubicBezTo>
                  <a:cubicBezTo>
                    <a:pt x="16977" y="6589"/>
                    <a:pt x="16801" y="6480"/>
                    <a:pt x="16756" y="6404"/>
                  </a:cubicBezTo>
                  <a:cubicBezTo>
                    <a:pt x="16719" y="6383"/>
                    <a:pt x="16694" y="6392"/>
                    <a:pt x="16622" y="6316"/>
                  </a:cubicBezTo>
                  <a:cubicBezTo>
                    <a:pt x="16620" y="6310"/>
                    <a:pt x="16621" y="6308"/>
                    <a:pt x="16623" y="6308"/>
                  </a:cubicBezTo>
                  <a:lnTo>
                    <a:pt x="16623" y="6308"/>
                  </a:lnTo>
                  <a:cubicBezTo>
                    <a:pt x="16606" y="6300"/>
                    <a:pt x="16557" y="6257"/>
                    <a:pt x="16542" y="6257"/>
                  </a:cubicBezTo>
                  <a:lnTo>
                    <a:pt x="16542" y="6257"/>
                  </a:lnTo>
                  <a:cubicBezTo>
                    <a:pt x="16536" y="6257"/>
                    <a:pt x="16536" y="6265"/>
                    <a:pt x="16548" y="6288"/>
                  </a:cubicBezTo>
                  <a:cubicBezTo>
                    <a:pt x="16404" y="6033"/>
                    <a:pt x="15982" y="5729"/>
                    <a:pt x="15852" y="5506"/>
                  </a:cubicBezTo>
                  <a:cubicBezTo>
                    <a:pt x="15704" y="5370"/>
                    <a:pt x="15526" y="5203"/>
                    <a:pt x="15396" y="5073"/>
                  </a:cubicBezTo>
                  <a:lnTo>
                    <a:pt x="15396" y="5073"/>
                  </a:lnTo>
                  <a:cubicBezTo>
                    <a:pt x="15399" y="5074"/>
                    <a:pt x="15401" y="5074"/>
                    <a:pt x="15403" y="5074"/>
                  </a:cubicBezTo>
                  <a:cubicBezTo>
                    <a:pt x="15404" y="5074"/>
                    <a:pt x="15404" y="5074"/>
                    <a:pt x="15405" y="5074"/>
                  </a:cubicBezTo>
                  <a:cubicBezTo>
                    <a:pt x="15409" y="5074"/>
                    <a:pt x="15411" y="5076"/>
                    <a:pt x="15426" y="5092"/>
                  </a:cubicBezTo>
                  <a:cubicBezTo>
                    <a:pt x="15264" y="4897"/>
                    <a:pt x="15266" y="5031"/>
                    <a:pt x="15080" y="4811"/>
                  </a:cubicBezTo>
                  <a:cubicBezTo>
                    <a:pt x="15063" y="4780"/>
                    <a:pt x="15060" y="4768"/>
                    <a:pt x="15066" y="4768"/>
                  </a:cubicBezTo>
                  <a:lnTo>
                    <a:pt x="15066" y="4768"/>
                  </a:lnTo>
                  <a:cubicBezTo>
                    <a:pt x="15082" y="4768"/>
                    <a:pt x="15152" y="4844"/>
                    <a:pt x="15159" y="4844"/>
                  </a:cubicBezTo>
                  <a:cubicBezTo>
                    <a:pt x="15160" y="4844"/>
                    <a:pt x="15158" y="4839"/>
                    <a:pt x="15150" y="4827"/>
                  </a:cubicBezTo>
                  <a:cubicBezTo>
                    <a:pt x="15180" y="4741"/>
                    <a:pt x="14897" y="4588"/>
                    <a:pt x="14793" y="4419"/>
                  </a:cubicBezTo>
                  <a:lnTo>
                    <a:pt x="14793" y="4419"/>
                  </a:lnTo>
                  <a:lnTo>
                    <a:pt x="14830" y="4447"/>
                  </a:lnTo>
                  <a:cubicBezTo>
                    <a:pt x="14744" y="4324"/>
                    <a:pt x="14552" y="4213"/>
                    <a:pt x="14385" y="4039"/>
                  </a:cubicBezTo>
                  <a:lnTo>
                    <a:pt x="14385" y="4039"/>
                  </a:lnTo>
                  <a:cubicBezTo>
                    <a:pt x="14385" y="4039"/>
                    <a:pt x="14386" y="4039"/>
                    <a:pt x="14388" y="4039"/>
                  </a:cubicBezTo>
                  <a:cubicBezTo>
                    <a:pt x="14392" y="4039"/>
                    <a:pt x="14397" y="4038"/>
                    <a:pt x="14394" y="4032"/>
                  </a:cubicBezTo>
                  <a:cubicBezTo>
                    <a:pt x="14248" y="3944"/>
                    <a:pt x="14019" y="3731"/>
                    <a:pt x="13845" y="3575"/>
                  </a:cubicBezTo>
                  <a:lnTo>
                    <a:pt x="13845" y="3575"/>
                  </a:lnTo>
                  <a:cubicBezTo>
                    <a:pt x="13890" y="3592"/>
                    <a:pt x="13912" y="3612"/>
                    <a:pt x="13921" y="3612"/>
                  </a:cubicBezTo>
                  <a:cubicBezTo>
                    <a:pt x="13926" y="3612"/>
                    <a:pt x="13926" y="3604"/>
                    <a:pt x="13924" y="3582"/>
                  </a:cubicBezTo>
                  <a:cubicBezTo>
                    <a:pt x="13904" y="3565"/>
                    <a:pt x="13893" y="3560"/>
                    <a:pt x="13886" y="3560"/>
                  </a:cubicBezTo>
                  <a:cubicBezTo>
                    <a:pt x="13875" y="3560"/>
                    <a:pt x="13871" y="3571"/>
                    <a:pt x="13857" y="3571"/>
                  </a:cubicBezTo>
                  <a:cubicBezTo>
                    <a:pt x="13842" y="3571"/>
                    <a:pt x="13815" y="3558"/>
                    <a:pt x="13754" y="3501"/>
                  </a:cubicBezTo>
                  <a:cubicBezTo>
                    <a:pt x="13717" y="3441"/>
                    <a:pt x="13622" y="3323"/>
                    <a:pt x="13634" y="3286"/>
                  </a:cubicBezTo>
                  <a:lnTo>
                    <a:pt x="13634" y="3286"/>
                  </a:lnTo>
                  <a:lnTo>
                    <a:pt x="13773" y="3422"/>
                  </a:lnTo>
                  <a:cubicBezTo>
                    <a:pt x="13734" y="3320"/>
                    <a:pt x="13592" y="3244"/>
                    <a:pt x="13525" y="3165"/>
                  </a:cubicBezTo>
                  <a:lnTo>
                    <a:pt x="13548" y="3160"/>
                  </a:lnTo>
                  <a:cubicBezTo>
                    <a:pt x="13330" y="2952"/>
                    <a:pt x="13293" y="2984"/>
                    <a:pt x="13066" y="2752"/>
                  </a:cubicBezTo>
                  <a:lnTo>
                    <a:pt x="13066" y="2752"/>
                  </a:lnTo>
                  <a:lnTo>
                    <a:pt x="13080" y="2787"/>
                  </a:lnTo>
                  <a:cubicBezTo>
                    <a:pt x="12920" y="2697"/>
                    <a:pt x="12994" y="2662"/>
                    <a:pt x="12843" y="2562"/>
                  </a:cubicBezTo>
                  <a:lnTo>
                    <a:pt x="12841" y="2490"/>
                  </a:lnTo>
                  <a:cubicBezTo>
                    <a:pt x="12751" y="2416"/>
                    <a:pt x="12516" y="2235"/>
                    <a:pt x="12363" y="2094"/>
                  </a:cubicBezTo>
                  <a:lnTo>
                    <a:pt x="12363" y="2094"/>
                  </a:lnTo>
                  <a:cubicBezTo>
                    <a:pt x="12472" y="2152"/>
                    <a:pt x="12660" y="2312"/>
                    <a:pt x="12781" y="2402"/>
                  </a:cubicBezTo>
                  <a:cubicBezTo>
                    <a:pt x="12700" y="2321"/>
                    <a:pt x="12500" y="2129"/>
                    <a:pt x="12442" y="2103"/>
                  </a:cubicBezTo>
                  <a:lnTo>
                    <a:pt x="12442" y="2103"/>
                  </a:lnTo>
                  <a:cubicBezTo>
                    <a:pt x="12484" y="2131"/>
                    <a:pt x="12521" y="2166"/>
                    <a:pt x="12556" y="2203"/>
                  </a:cubicBezTo>
                  <a:cubicBezTo>
                    <a:pt x="12426" y="2131"/>
                    <a:pt x="12282" y="2011"/>
                    <a:pt x="12118" y="1848"/>
                  </a:cubicBezTo>
                  <a:cubicBezTo>
                    <a:pt x="12166" y="1827"/>
                    <a:pt x="12064" y="1718"/>
                    <a:pt x="11944" y="1591"/>
                  </a:cubicBezTo>
                  <a:cubicBezTo>
                    <a:pt x="11826" y="1463"/>
                    <a:pt x="11663" y="1317"/>
                    <a:pt x="11610" y="1241"/>
                  </a:cubicBezTo>
                  <a:cubicBezTo>
                    <a:pt x="11422" y="1125"/>
                    <a:pt x="11221" y="1030"/>
                    <a:pt x="11012" y="960"/>
                  </a:cubicBezTo>
                  <a:cubicBezTo>
                    <a:pt x="10843" y="906"/>
                    <a:pt x="10667" y="878"/>
                    <a:pt x="10490" y="878"/>
                  </a:cubicBezTo>
                  <a:close/>
                  <a:moveTo>
                    <a:pt x="13066" y="19388"/>
                  </a:moveTo>
                  <a:cubicBezTo>
                    <a:pt x="12911" y="19416"/>
                    <a:pt x="12727" y="19745"/>
                    <a:pt x="12535" y="19893"/>
                  </a:cubicBezTo>
                  <a:lnTo>
                    <a:pt x="12493" y="19907"/>
                  </a:lnTo>
                  <a:cubicBezTo>
                    <a:pt x="12489" y="19928"/>
                    <a:pt x="12482" y="19951"/>
                    <a:pt x="12477" y="19974"/>
                  </a:cubicBezTo>
                  <a:cubicBezTo>
                    <a:pt x="12468" y="20005"/>
                    <a:pt x="12461" y="20037"/>
                    <a:pt x="12461" y="20037"/>
                  </a:cubicBezTo>
                  <a:cubicBezTo>
                    <a:pt x="12672" y="19817"/>
                    <a:pt x="12899" y="19518"/>
                    <a:pt x="13066" y="19388"/>
                  </a:cubicBezTo>
                  <a:close/>
                  <a:moveTo>
                    <a:pt x="12185" y="20183"/>
                  </a:moveTo>
                  <a:lnTo>
                    <a:pt x="12185" y="20183"/>
                  </a:lnTo>
                  <a:cubicBezTo>
                    <a:pt x="12185" y="20183"/>
                    <a:pt x="12152" y="20220"/>
                    <a:pt x="12115" y="20255"/>
                  </a:cubicBezTo>
                  <a:cubicBezTo>
                    <a:pt x="12078" y="20290"/>
                    <a:pt x="12041" y="20327"/>
                    <a:pt x="12041" y="20327"/>
                  </a:cubicBezTo>
                  <a:lnTo>
                    <a:pt x="12030" y="20359"/>
                  </a:lnTo>
                  <a:cubicBezTo>
                    <a:pt x="12030" y="20359"/>
                    <a:pt x="12071" y="20318"/>
                    <a:pt x="12111" y="20274"/>
                  </a:cubicBezTo>
                  <a:cubicBezTo>
                    <a:pt x="12148" y="20227"/>
                    <a:pt x="12185" y="20183"/>
                    <a:pt x="12185" y="20183"/>
                  </a:cubicBezTo>
                  <a:close/>
                  <a:moveTo>
                    <a:pt x="9007" y="20417"/>
                  </a:moveTo>
                  <a:cubicBezTo>
                    <a:pt x="9060" y="20454"/>
                    <a:pt x="9118" y="20487"/>
                    <a:pt x="9178" y="20510"/>
                  </a:cubicBezTo>
                  <a:cubicBezTo>
                    <a:pt x="9120" y="20482"/>
                    <a:pt x="9062" y="20452"/>
                    <a:pt x="9007" y="20417"/>
                  </a:cubicBezTo>
                  <a:close/>
                  <a:moveTo>
                    <a:pt x="10562" y="1"/>
                  </a:moveTo>
                  <a:lnTo>
                    <a:pt x="10648" y="17"/>
                  </a:lnTo>
                  <a:cubicBezTo>
                    <a:pt x="10598" y="55"/>
                    <a:pt x="10544" y="64"/>
                    <a:pt x="10480" y="64"/>
                  </a:cubicBezTo>
                  <a:cubicBezTo>
                    <a:pt x="10428" y="64"/>
                    <a:pt x="10370" y="58"/>
                    <a:pt x="10302" y="58"/>
                  </a:cubicBezTo>
                  <a:cubicBezTo>
                    <a:pt x="10251" y="58"/>
                    <a:pt x="10195" y="61"/>
                    <a:pt x="10131" y="73"/>
                  </a:cubicBezTo>
                  <a:lnTo>
                    <a:pt x="10138" y="61"/>
                  </a:lnTo>
                  <a:lnTo>
                    <a:pt x="10138" y="61"/>
                  </a:lnTo>
                  <a:cubicBezTo>
                    <a:pt x="9839" y="70"/>
                    <a:pt x="9779" y="110"/>
                    <a:pt x="9721" y="131"/>
                  </a:cubicBezTo>
                  <a:cubicBezTo>
                    <a:pt x="9663" y="158"/>
                    <a:pt x="9605" y="170"/>
                    <a:pt x="9320" y="253"/>
                  </a:cubicBezTo>
                  <a:lnTo>
                    <a:pt x="9373" y="295"/>
                  </a:lnTo>
                  <a:cubicBezTo>
                    <a:pt x="9375" y="365"/>
                    <a:pt x="9255" y="399"/>
                    <a:pt x="9102" y="457"/>
                  </a:cubicBezTo>
                  <a:cubicBezTo>
                    <a:pt x="8946" y="515"/>
                    <a:pt x="8763" y="603"/>
                    <a:pt x="8647" y="740"/>
                  </a:cubicBezTo>
                  <a:lnTo>
                    <a:pt x="8763" y="685"/>
                  </a:lnTo>
                  <a:lnTo>
                    <a:pt x="8763" y="685"/>
                  </a:lnTo>
                  <a:cubicBezTo>
                    <a:pt x="8650" y="835"/>
                    <a:pt x="8281" y="907"/>
                    <a:pt x="8142" y="1018"/>
                  </a:cubicBezTo>
                  <a:cubicBezTo>
                    <a:pt x="8138" y="1020"/>
                    <a:pt x="8136" y="1021"/>
                    <a:pt x="8134" y="1021"/>
                  </a:cubicBezTo>
                  <a:cubicBezTo>
                    <a:pt x="8121" y="1021"/>
                    <a:pt x="8176" y="958"/>
                    <a:pt x="8205" y="919"/>
                  </a:cubicBezTo>
                  <a:lnTo>
                    <a:pt x="8205" y="919"/>
                  </a:lnTo>
                  <a:cubicBezTo>
                    <a:pt x="7824" y="1190"/>
                    <a:pt x="8218" y="1016"/>
                    <a:pt x="7989" y="1271"/>
                  </a:cubicBezTo>
                  <a:cubicBezTo>
                    <a:pt x="7985" y="1272"/>
                    <a:pt x="7981" y="1272"/>
                    <a:pt x="7978" y="1272"/>
                  </a:cubicBezTo>
                  <a:cubicBezTo>
                    <a:pt x="7940" y="1272"/>
                    <a:pt x="7943" y="1223"/>
                    <a:pt x="7911" y="1223"/>
                  </a:cubicBezTo>
                  <a:cubicBezTo>
                    <a:pt x="7892" y="1223"/>
                    <a:pt x="7861" y="1241"/>
                    <a:pt x="7801" y="1297"/>
                  </a:cubicBezTo>
                  <a:cubicBezTo>
                    <a:pt x="7695" y="1352"/>
                    <a:pt x="7423" y="1867"/>
                    <a:pt x="7143" y="2031"/>
                  </a:cubicBezTo>
                  <a:cubicBezTo>
                    <a:pt x="7173" y="2021"/>
                    <a:pt x="7203" y="2011"/>
                    <a:pt x="7221" y="2011"/>
                  </a:cubicBezTo>
                  <a:cubicBezTo>
                    <a:pt x="7247" y="2011"/>
                    <a:pt x="7249" y="2033"/>
                    <a:pt x="7191" y="2110"/>
                  </a:cubicBezTo>
                  <a:cubicBezTo>
                    <a:pt x="7029" y="2291"/>
                    <a:pt x="6637" y="2490"/>
                    <a:pt x="6554" y="2720"/>
                  </a:cubicBezTo>
                  <a:cubicBezTo>
                    <a:pt x="6536" y="2731"/>
                    <a:pt x="6523" y="2735"/>
                    <a:pt x="6515" y="2735"/>
                  </a:cubicBezTo>
                  <a:cubicBezTo>
                    <a:pt x="6513" y="2735"/>
                    <a:pt x="6510" y="2735"/>
                    <a:pt x="6509" y="2734"/>
                  </a:cubicBezTo>
                  <a:lnTo>
                    <a:pt x="6509" y="2734"/>
                  </a:lnTo>
                  <a:cubicBezTo>
                    <a:pt x="6507" y="2735"/>
                    <a:pt x="6506" y="2737"/>
                    <a:pt x="6505" y="2739"/>
                  </a:cubicBezTo>
                  <a:cubicBezTo>
                    <a:pt x="6504" y="2737"/>
                    <a:pt x="6503" y="2736"/>
                    <a:pt x="6503" y="2735"/>
                  </a:cubicBezTo>
                  <a:lnTo>
                    <a:pt x="6503" y="2735"/>
                  </a:lnTo>
                  <a:cubicBezTo>
                    <a:pt x="6388" y="2886"/>
                    <a:pt x="6106" y="3194"/>
                    <a:pt x="6067" y="3311"/>
                  </a:cubicBezTo>
                  <a:cubicBezTo>
                    <a:pt x="6063" y="3311"/>
                    <a:pt x="6060" y="3311"/>
                    <a:pt x="6056" y="3311"/>
                  </a:cubicBezTo>
                  <a:cubicBezTo>
                    <a:pt x="5804" y="3311"/>
                    <a:pt x="5382" y="4079"/>
                    <a:pt x="5219" y="4079"/>
                  </a:cubicBezTo>
                  <a:cubicBezTo>
                    <a:pt x="5207" y="4079"/>
                    <a:pt x="5196" y="4074"/>
                    <a:pt x="5186" y="4065"/>
                  </a:cubicBezTo>
                  <a:lnTo>
                    <a:pt x="4785" y="4479"/>
                  </a:lnTo>
                  <a:lnTo>
                    <a:pt x="4783" y="4454"/>
                  </a:lnTo>
                  <a:cubicBezTo>
                    <a:pt x="4514" y="4707"/>
                    <a:pt x="4454" y="4830"/>
                    <a:pt x="4396" y="4952"/>
                  </a:cubicBezTo>
                  <a:cubicBezTo>
                    <a:pt x="4374" y="4968"/>
                    <a:pt x="4363" y="4974"/>
                    <a:pt x="4357" y="4974"/>
                  </a:cubicBezTo>
                  <a:cubicBezTo>
                    <a:pt x="4343" y="4974"/>
                    <a:pt x="4358" y="4944"/>
                    <a:pt x="4356" y="4936"/>
                  </a:cubicBezTo>
                  <a:lnTo>
                    <a:pt x="4356" y="4936"/>
                  </a:lnTo>
                  <a:cubicBezTo>
                    <a:pt x="3948" y="5289"/>
                    <a:pt x="3916" y="5333"/>
                    <a:pt x="3665" y="5717"/>
                  </a:cubicBezTo>
                  <a:lnTo>
                    <a:pt x="3589" y="5708"/>
                  </a:lnTo>
                  <a:cubicBezTo>
                    <a:pt x="3529" y="5819"/>
                    <a:pt x="2972" y="6188"/>
                    <a:pt x="2650" y="6610"/>
                  </a:cubicBezTo>
                  <a:cubicBezTo>
                    <a:pt x="2650" y="6603"/>
                    <a:pt x="2648" y="6587"/>
                    <a:pt x="2671" y="6550"/>
                  </a:cubicBezTo>
                  <a:lnTo>
                    <a:pt x="2671" y="6550"/>
                  </a:lnTo>
                  <a:cubicBezTo>
                    <a:pt x="2305" y="7020"/>
                    <a:pt x="1547" y="7431"/>
                    <a:pt x="1554" y="7744"/>
                  </a:cubicBezTo>
                  <a:lnTo>
                    <a:pt x="1317" y="8061"/>
                  </a:lnTo>
                  <a:cubicBezTo>
                    <a:pt x="1421" y="7965"/>
                    <a:pt x="1468" y="7932"/>
                    <a:pt x="1485" y="7932"/>
                  </a:cubicBezTo>
                  <a:cubicBezTo>
                    <a:pt x="1523" y="7932"/>
                    <a:pt x="1426" y="8084"/>
                    <a:pt x="1465" y="8084"/>
                  </a:cubicBezTo>
                  <a:cubicBezTo>
                    <a:pt x="1473" y="8084"/>
                    <a:pt x="1486" y="8078"/>
                    <a:pt x="1507" y="8063"/>
                  </a:cubicBezTo>
                  <a:lnTo>
                    <a:pt x="1507" y="8063"/>
                  </a:lnTo>
                  <a:cubicBezTo>
                    <a:pt x="1416" y="8165"/>
                    <a:pt x="1256" y="8276"/>
                    <a:pt x="1217" y="8276"/>
                  </a:cubicBezTo>
                  <a:cubicBezTo>
                    <a:pt x="1200" y="8276"/>
                    <a:pt x="1208" y="8253"/>
                    <a:pt x="1259" y="8196"/>
                  </a:cubicBezTo>
                  <a:lnTo>
                    <a:pt x="1294" y="8177"/>
                  </a:lnTo>
                  <a:cubicBezTo>
                    <a:pt x="1292" y="8161"/>
                    <a:pt x="1284" y="8153"/>
                    <a:pt x="1272" y="8153"/>
                  </a:cubicBezTo>
                  <a:cubicBezTo>
                    <a:pt x="1230" y="8153"/>
                    <a:pt x="1138" y="8235"/>
                    <a:pt x="1044" y="8323"/>
                  </a:cubicBezTo>
                  <a:cubicBezTo>
                    <a:pt x="935" y="8419"/>
                    <a:pt x="821" y="8551"/>
                    <a:pt x="781" y="8551"/>
                  </a:cubicBezTo>
                  <a:cubicBezTo>
                    <a:pt x="776" y="8551"/>
                    <a:pt x="773" y="8549"/>
                    <a:pt x="770" y="8546"/>
                  </a:cubicBezTo>
                  <a:cubicBezTo>
                    <a:pt x="596" y="8747"/>
                    <a:pt x="450" y="8972"/>
                    <a:pt x="336" y="9213"/>
                  </a:cubicBezTo>
                  <a:cubicBezTo>
                    <a:pt x="276" y="9332"/>
                    <a:pt x="237" y="9459"/>
                    <a:pt x="188" y="9582"/>
                  </a:cubicBezTo>
                  <a:cubicBezTo>
                    <a:pt x="153" y="9709"/>
                    <a:pt x="114" y="9835"/>
                    <a:pt x="95" y="9964"/>
                  </a:cubicBezTo>
                  <a:cubicBezTo>
                    <a:pt x="0" y="10481"/>
                    <a:pt x="54" y="11012"/>
                    <a:pt x="251" y="11499"/>
                  </a:cubicBezTo>
                  <a:cubicBezTo>
                    <a:pt x="255" y="11474"/>
                    <a:pt x="262" y="11450"/>
                    <a:pt x="272" y="11427"/>
                  </a:cubicBezTo>
                  <a:cubicBezTo>
                    <a:pt x="282" y="11396"/>
                    <a:pt x="292" y="11364"/>
                    <a:pt x="294" y="11357"/>
                  </a:cubicBezTo>
                  <a:lnTo>
                    <a:pt x="294" y="11357"/>
                  </a:lnTo>
                  <a:cubicBezTo>
                    <a:pt x="294" y="11380"/>
                    <a:pt x="429" y="11675"/>
                    <a:pt x="429" y="11675"/>
                  </a:cubicBezTo>
                  <a:cubicBezTo>
                    <a:pt x="440" y="11720"/>
                    <a:pt x="443" y="11754"/>
                    <a:pt x="424" y="11754"/>
                  </a:cubicBezTo>
                  <a:cubicBezTo>
                    <a:pt x="424" y="11754"/>
                    <a:pt x="423" y="11754"/>
                    <a:pt x="422" y="11754"/>
                  </a:cubicBezTo>
                  <a:cubicBezTo>
                    <a:pt x="401" y="11749"/>
                    <a:pt x="364" y="11708"/>
                    <a:pt x="313" y="11592"/>
                  </a:cubicBezTo>
                  <a:lnTo>
                    <a:pt x="313" y="11592"/>
                  </a:lnTo>
                  <a:cubicBezTo>
                    <a:pt x="318" y="11634"/>
                    <a:pt x="332" y="11673"/>
                    <a:pt x="353" y="11710"/>
                  </a:cubicBezTo>
                  <a:cubicBezTo>
                    <a:pt x="378" y="11749"/>
                    <a:pt x="406" y="11789"/>
                    <a:pt x="438" y="11821"/>
                  </a:cubicBezTo>
                  <a:cubicBezTo>
                    <a:pt x="502" y="11889"/>
                    <a:pt x="561" y="11935"/>
                    <a:pt x="574" y="11935"/>
                  </a:cubicBezTo>
                  <a:cubicBezTo>
                    <a:pt x="575" y="11935"/>
                    <a:pt x="575" y="11935"/>
                    <a:pt x="575" y="11935"/>
                  </a:cubicBezTo>
                  <a:cubicBezTo>
                    <a:pt x="657" y="12064"/>
                    <a:pt x="673" y="12107"/>
                    <a:pt x="655" y="12107"/>
                  </a:cubicBezTo>
                  <a:cubicBezTo>
                    <a:pt x="643" y="12107"/>
                    <a:pt x="618" y="12089"/>
                    <a:pt x="587" y="12065"/>
                  </a:cubicBezTo>
                  <a:cubicBezTo>
                    <a:pt x="525" y="12016"/>
                    <a:pt x="460" y="11939"/>
                    <a:pt x="452" y="11939"/>
                  </a:cubicBezTo>
                  <a:lnTo>
                    <a:pt x="452" y="11939"/>
                  </a:lnTo>
                  <a:cubicBezTo>
                    <a:pt x="450" y="11939"/>
                    <a:pt x="453" y="11945"/>
                    <a:pt x="462" y="11960"/>
                  </a:cubicBezTo>
                  <a:lnTo>
                    <a:pt x="480" y="11988"/>
                  </a:lnTo>
                  <a:cubicBezTo>
                    <a:pt x="492" y="12004"/>
                    <a:pt x="510" y="12028"/>
                    <a:pt x="527" y="12048"/>
                  </a:cubicBezTo>
                  <a:lnTo>
                    <a:pt x="594" y="12137"/>
                  </a:lnTo>
                  <a:lnTo>
                    <a:pt x="573" y="12090"/>
                  </a:lnTo>
                  <a:lnTo>
                    <a:pt x="573" y="12090"/>
                  </a:lnTo>
                  <a:cubicBezTo>
                    <a:pt x="624" y="12134"/>
                    <a:pt x="677" y="12174"/>
                    <a:pt x="733" y="12211"/>
                  </a:cubicBezTo>
                  <a:cubicBezTo>
                    <a:pt x="763" y="12232"/>
                    <a:pt x="791" y="12255"/>
                    <a:pt x="816" y="12278"/>
                  </a:cubicBezTo>
                  <a:cubicBezTo>
                    <a:pt x="830" y="12292"/>
                    <a:pt x="846" y="12308"/>
                    <a:pt x="867" y="12329"/>
                  </a:cubicBezTo>
                  <a:cubicBezTo>
                    <a:pt x="888" y="12352"/>
                    <a:pt x="911" y="12375"/>
                    <a:pt x="939" y="12405"/>
                  </a:cubicBezTo>
                  <a:cubicBezTo>
                    <a:pt x="1050" y="12542"/>
                    <a:pt x="962" y="12507"/>
                    <a:pt x="1009" y="12561"/>
                  </a:cubicBezTo>
                  <a:cubicBezTo>
                    <a:pt x="1004" y="12563"/>
                    <a:pt x="1018" y="12584"/>
                    <a:pt x="1083" y="12637"/>
                  </a:cubicBezTo>
                  <a:lnTo>
                    <a:pt x="1366" y="12932"/>
                  </a:lnTo>
                  <a:lnTo>
                    <a:pt x="1301" y="12765"/>
                  </a:lnTo>
                  <a:lnTo>
                    <a:pt x="1301" y="12765"/>
                  </a:lnTo>
                  <a:cubicBezTo>
                    <a:pt x="1405" y="12835"/>
                    <a:pt x="1492" y="12935"/>
                    <a:pt x="1514" y="12935"/>
                  </a:cubicBezTo>
                  <a:cubicBezTo>
                    <a:pt x="1525" y="12935"/>
                    <a:pt x="1521" y="12913"/>
                    <a:pt x="1499" y="12856"/>
                  </a:cubicBezTo>
                  <a:lnTo>
                    <a:pt x="1499" y="12856"/>
                  </a:lnTo>
                  <a:cubicBezTo>
                    <a:pt x="1619" y="13149"/>
                    <a:pt x="2544" y="13962"/>
                    <a:pt x="2636" y="14109"/>
                  </a:cubicBezTo>
                  <a:cubicBezTo>
                    <a:pt x="2854" y="14251"/>
                    <a:pt x="3030" y="14429"/>
                    <a:pt x="3246" y="14654"/>
                  </a:cubicBezTo>
                  <a:cubicBezTo>
                    <a:pt x="3222" y="14619"/>
                    <a:pt x="3218" y="14576"/>
                    <a:pt x="3250" y="14576"/>
                  </a:cubicBezTo>
                  <a:cubicBezTo>
                    <a:pt x="3276" y="14576"/>
                    <a:pt x="3326" y="14606"/>
                    <a:pt x="3408" y="14696"/>
                  </a:cubicBezTo>
                  <a:cubicBezTo>
                    <a:pt x="3228" y="14743"/>
                    <a:pt x="3678" y="15075"/>
                    <a:pt x="3765" y="15313"/>
                  </a:cubicBezTo>
                  <a:lnTo>
                    <a:pt x="3765" y="15313"/>
                  </a:lnTo>
                  <a:cubicBezTo>
                    <a:pt x="3764" y="15304"/>
                    <a:pt x="3766" y="15299"/>
                    <a:pt x="3772" y="15299"/>
                  </a:cubicBezTo>
                  <a:cubicBezTo>
                    <a:pt x="3822" y="15299"/>
                    <a:pt x="4137" y="15635"/>
                    <a:pt x="4200" y="15635"/>
                  </a:cubicBezTo>
                  <a:cubicBezTo>
                    <a:pt x="4215" y="15635"/>
                    <a:pt x="4215" y="15614"/>
                    <a:pt x="4192" y="15563"/>
                  </a:cubicBezTo>
                  <a:lnTo>
                    <a:pt x="4192" y="15563"/>
                  </a:lnTo>
                  <a:cubicBezTo>
                    <a:pt x="4340" y="15732"/>
                    <a:pt x="4157" y="15619"/>
                    <a:pt x="4250" y="15765"/>
                  </a:cubicBezTo>
                  <a:cubicBezTo>
                    <a:pt x="4672" y="16096"/>
                    <a:pt x="5049" y="16625"/>
                    <a:pt x="5529" y="17074"/>
                  </a:cubicBezTo>
                  <a:cubicBezTo>
                    <a:pt x="5546" y="17069"/>
                    <a:pt x="5522" y="17014"/>
                    <a:pt x="5556" y="17014"/>
                  </a:cubicBezTo>
                  <a:cubicBezTo>
                    <a:pt x="5568" y="17014"/>
                    <a:pt x="5589" y="17021"/>
                    <a:pt x="5622" y="17042"/>
                  </a:cubicBezTo>
                  <a:lnTo>
                    <a:pt x="5789" y="17366"/>
                  </a:lnTo>
                  <a:cubicBezTo>
                    <a:pt x="5891" y="17450"/>
                    <a:pt x="5965" y="17360"/>
                    <a:pt x="6079" y="17582"/>
                  </a:cubicBezTo>
                  <a:cubicBezTo>
                    <a:pt x="6072" y="17558"/>
                    <a:pt x="6063" y="17523"/>
                    <a:pt x="6080" y="17523"/>
                  </a:cubicBezTo>
                  <a:cubicBezTo>
                    <a:pt x="6087" y="17523"/>
                    <a:pt x="6100" y="17530"/>
                    <a:pt x="6120" y="17547"/>
                  </a:cubicBezTo>
                  <a:cubicBezTo>
                    <a:pt x="6538" y="18041"/>
                    <a:pt x="7020" y="18491"/>
                    <a:pt x="7493" y="18952"/>
                  </a:cubicBezTo>
                  <a:cubicBezTo>
                    <a:pt x="7732" y="19182"/>
                    <a:pt x="7968" y="19413"/>
                    <a:pt x="8193" y="19657"/>
                  </a:cubicBezTo>
                  <a:cubicBezTo>
                    <a:pt x="8307" y="19777"/>
                    <a:pt x="8411" y="19898"/>
                    <a:pt x="8524" y="20030"/>
                  </a:cubicBezTo>
                  <a:cubicBezTo>
                    <a:pt x="8645" y="20165"/>
                    <a:pt x="8775" y="20294"/>
                    <a:pt x="8912" y="20413"/>
                  </a:cubicBezTo>
                  <a:cubicBezTo>
                    <a:pt x="8855" y="20351"/>
                    <a:pt x="8840" y="20328"/>
                    <a:pt x="8851" y="20328"/>
                  </a:cubicBezTo>
                  <a:cubicBezTo>
                    <a:pt x="8867" y="20328"/>
                    <a:pt x="8935" y="20373"/>
                    <a:pt x="9009" y="20417"/>
                  </a:cubicBezTo>
                  <a:cubicBezTo>
                    <a:pt x="8932" y="20357"/>
                    <a:pt x="9039" y="20371"/>
                    <a:pt x="9039" y="20336"/>
                  </a:cubicBezTo>
                  <a:cubicBezTo>
                    <a:pt x="9113" y="20401"/>
                    <a:pt x="9192" y="20459"/>
                    <a:pt x="9276" y="20515"/>
                  </a:cubicBezTo>
                  <a:cubicBezTo>
                    <a:pt x="9398" y="20598"/>
                    <a:pt x="9533" y="20668"/>
                    <a:pt x="9533" y="20668"/>
                  </a:cubicBezTo>
                  <a:cubicBezTo>
                    <a:pt x="9544" y="20664"/>
                    <a:pt x="9558" y="20662"/>
                    <a:pt x="9574" y="20662"/>
                  </a:cubicBezTo>
                  <a:cubicBezTo>
                    <a:pt x="9650" y="20662"/>
                    <a:pt x="9774" y="20699"/>
                    <a:pt x="9897" y="20726"/>
                  </a:cubicBezTo>
                  <a:cubicBezTo>
                    <a:pt x="9984" y="20746"/>
                    <a:pt x="10071" y="20759"/>
                    <a:pt x="10134" y="20759"/>
                  </a:cubicBezTo>
                  <a:cubicBezTo>
                    <a:pt x="10179" y="20759"/>
                    <a:pt x="10213" y="20753"/>
                    <a:pt x="10226" y="20737"/>
                  </a:cubicBezTo>
                  <a:lnTo>
                    <a:pt x="10133" y="20735"/>
                  </a:lnTo>
                  <a:cubicBezTo>
                    <a:pt x="10087" y="20733"/>
                    <a:pt x="10041" y="20728"/>
                    <a:pt x="10041" y="20728"/>
                  </a:cubicBezTo>
                  <a:cubicBezTo>
                    <a:pt x="10170" y="20700"/>
                    <a:pt x="10092" y="20638"/>
                    <a:pt x="9997" y="20563"/>
                  </a:cubicBezTo>
                  <a:cubicBezTo>
                    <a:pt x="9901" y="20489"/>
                    <a:pt x="9797" y="20399"/>
                    <a:pt x="9830" y="20343"/>
                  </a:cubicBezTo>
                  <a:lnTo>
                    <a:pt x="9830" y="20343"/>
                  </a:lnTo>
                  <a:cubicBezTo>
                    <a:pt x="9818" y="20345"/>
                    <a:pt x="9806" y="20346"/>
                    <a:pt x="9794" y="20346"/>
                  </a:cubicBezTo>
                  <a:cubicBezTo>
                    <a:pt x="9672" y="20346"/>
                    <a:pt x="9543" y="20261"/>
                    <a:pt x="9410" y="20160"/>
                  </a:cubicBezTo>
                  <a:cubicBezTo>
                    <a:pt x="9266" y="20049"/>
                    <a:pt x="9123" y="19926"/>
                    <a:pt x="8923" y="19856"/>
                  </a:cubicBezTo>
                  <a:cubicBezTo>
                    <a:pt x="8908" y="19832"/>
                    <a:pt x="8910" y="19825"/>
                    <a:pt x="8920" y="19825"/>
                  </a:cubicBezTo>
                  <a:cubicBezTo>
                    <a:pt x="8934" y="19825"/>
                    <a:pt x="8963" y="19839"/>
                    <a:pt x="8979" y="19839"/>
                  </a:cubicBezTo>
                  <a:cubicBezTo>
                    <a:pt x="8987" y="19839"/>
                    <a:pt x="8992" y="19834"/>
                    <a:pt x="8988" y="19821"/>
                  </a:cubicBezTo>
                  <a:cubicBezTo>
                    <a:pt x="8879" y="19798"/>
                    <a:pt x="8786" y="19726"/>
                    <a:pt x="8629" y="19536"/>
                  </a:cubicBezTo>
                  <a:lnTo>
                    <a:pt x="8629" y="19536"/>
                  </a:lnTo>
                  <a:lnTo>
                    <a:pt x="8659" y="19546"/>
                  </a:lnTo>
                  <a:cubicBezTo>
                    <a:pt x="8172" y="19077"/>
                    <a:pt x="8003" y="18836"/>
                    <a:pt x="7491" y="18275"/>
                  </a:cubicBezTo>
                  <a:lnTo>
                    <a:pt x="7488" y="18356"/>
                  </a:lnTo>
                  <a:cubicBezTo>
                    <a:pt x="7423" y="18289"/>
                    <a:pt x="7370" y="18215"/>
                    <a:pt x="7324" y="18134"/>
                  </a:cubicBezTo>
                  <a:cubicBezTo>
                    <a:pt x="7308" y="18128"/>
                    <a:pt x="7296" y="18126"/>
                    <a:pt x="7289" y="18126"/>
                  </a:cubicBezTo>
                  <a:cubicBezTo>
                    <a:pt x="7211" y="18126"/>
                    <a:pt x="7577" y="18416"/>
                    <a:pt x="7480" y="18416"/>
                  </a:cubicBezTo>
                  <a:cubicBezTo>
                    <a:pt x="7473" y="18416"/>
                    <a:pt x="7464" y="18415"/>
                    <a:pt x="7453" y="18412"/>
                  </a:cubicBezTo>
                  <a:cubicBezTo>
                    <a:pt x="7384" y="18173"/>
                    <a:pt x="6640" y="17598"/>
                    <a:pt x="6633" y="17397"/>
                  </a:cubicBezTo>
                  <a:cubicBezTo>
                    <a:pt x="6586" y="17349"/>
                    <a:pt x="6564" y="17334"/>
                    <a:pt x="6554" y="17334"/>
                  </a:cubicBezTo>
                  <a:cubicBezTo>
                    <a:pt x="6537" y="17334"/>
                    <a:pt x="6557" y="17381"/>
                    <a:pt x="6538" y="17381"/>
                  </a:cubicBezTo>
                  <a:cubicBezTo>
                    <a:pt x="6528" y="17381"/>
                    <a:pt x="6506" y="17367"/>
                    <a:pt x="6459" y="17320"/>
                  </a:cubicBezTo>
                  <a:lnTo>
                    <a:pt x="6438" y="17246"/>
                  </a:lnTo>
                  <a:lnTo>
                    <a:pt x="6359" y="17234"/>
                  </a:lnTo>
                  <a:cubicBezTo>
                    <a:pt x="6250" y="17114"/>
                    <a:pt x="6225" y="17021"/>
                    <a:pt x="6241" y="16996"/>
                  </a:cubicBezTo>
                  <a:lnTo>
                    <a:pt x="6241" y="16996"/>
                  </a:lnTo>
                  <a:cubicBezTo>
                    <a:pt x="6278" y="17030"/>
                    <a:pt x="6320" y="17065"/>
                    <a:pt x="6359" y="17098"/>
                  </a:cubicBezTo>
                  <a:cubicBezTo>
                    <a:pt x="6250" y="16929"/>
                    <a:pt x="5972" y="16719"/>
                    <a:pt x="5896" y="16638"/>
                  </a:cubicBezTo>
                  <a:lnTo>
                    <a:pt x="5896" y="16638"/>
                  </a:lnTo>
                  <a:lnTo>
                    <a:pt x="6037" y="16808"/>
                  </a:lnTo>
                  <a:cubicBezTo>
                    <a:pt x="5527" y="16346"/>
                    <a:pt x="4971" y="15721"/>
                    <a:pt x="4449" y="15306"/>
                  </a:cubicBezTo>
                  <a:lnTo>
                    <a:pt x="4449" y="15306"/>
                  </a:lnTo>
                  <a:lnTo>
                    <a:pt x="4465" y="15361"/>
                  </a:lnTo>
                  <a:cubicBezTo>
                    <a:pt x="4071" y="15041"/>
                    <a:pt x="4201" y="15055"/>
                    <a:pt x="3791" y="14677"/>
                  </a:cubicBezTo>
                  <a:lnTo>
                    <a:pt x="3791" y="14677"/>
                  </a:lnTo>
                  <a:lnTo>
                    <a:pt x="3809" y="14687"/>
                  </a:lnTo>
                  <a:cubicBezTo>
                    <a:pt x="3693" y="14615"/>
                    <a:pt x="3587" y="14524"/>
                    <a:pt x="3492" y="14425"/>
                  </a:cubicBezTo>
                  <a:lnTo>
                    <a:pt x="3492" y="14425"/>
                  </a:lnTo>
                  <a:cubicBezTo>
                    <a:pt x="3505" y="14433"/>
                    <a:pt x="3514" y="14436"/>
                    <a:pt x="3519" y="14436"/>
                  </a:cubicBezTo>
                  <a:cubicBezTo>
                    <a:pt x="3554" y="14436"/>
                    <a:pt x="3425" y="14275"/>
                    <a:pt x="3461" y="14275"/>
                  </a:cubicBezTo>
                  <a:cubicBezTo>
                    <a:pt x="3469" y="14275"/>
                    <a:pt x="3482" y="14282"/>
                    <a:pt x="3505" y="14297"/>
                  </a:cubicBezTo>
                  <a:cubicBezTo>
                    <a:pt x="3079" y="13949"/>
                    <a:pt x="3283" y="14137"/>
                    <a:pt x="2954" y="13954"/>
                  </a:cubicBezTo>
                  <a:lnTo>
                    <a:pt x="2928" y="13861"/>
                  </a:lnTo>
                  <a:cubicBezTo>
                    <a:pt x="2810" y="13803"/>
                    <a:pt x="2787" y="13813"/>
                    <a:pt x="2583" y="13625"/>
                  </a:cubicBezTo>
                  <a:lnTo>
                    <a:pt x="2583" y="13625"/>
                  </a:lnTo>
                  <a:cubicBezTo>
                    <a:pt x="2618" y="13649"/>
                    <a:pt x="2637" y="13659"/>
                    <a:pt x="2647" y="13659"/>
                  </a:cubicBezTo>
                  <a:cubicBezTo>
                    <a:pt x="2679" y="13659"/>
                    <a:pt x="2605" y="13554"/>
                    <a:pt x="2645" y="13554"/>
                  </a:cubicBezTo>
                  <a:cubicBezTo>
                    <a:pt x="2657" y="13554"/>
                    <a:pt x="2682" y="13565"/>
                    <a:pt x="2724" y="13592"/>
                  </a:cubicBezTo>
                  <a:cubicBezTo>
                    <a:pt x="2386" y="13108"/>
                    <a:pt x="2043" y="13055"/>
                    <a:pt x="1957" y="12760"/>
                  </a:cubicBezTo>
                  <a:cubicBezTo>
                    <a:pt x="1932" y="12751"/>
                    <a:pt x="1914" y="12747"/>
                    <a:pt x="1901" y="12747"/>
                  </a:cubicBezTo>
                  <a:cubicBezTo>
                    <a:pt x="1789" y="12747"/>
                    <a:pt x="2174" y="13090"/>
                    <a:pt x="2155" y="13090"/>
                  </a:cubicBezTo>
                  <a:cubicBezTo>
                    <a:pt x="2153" y="13090"/>
                    <a:pt x="2148" y="13087"/>
                    <a:pt x="2138" y="13080"/>
                  </a:cubicBezTo>
                  <a:lnTo>
                    <a:pt x="2138" y="13080"/>
                  </a:lnTo>
                  <a:cubicBezTo>
                    <a:pt x="2150" y="13105"/>
                    <a:pt x="2147" y="13115"/>
                    <a:pt x="2134" y="13115"/>
                  </a:cubicBezTo>
                  <a:cubicBezTo>
                    <a:pt x="2086" y="13115"/>
                    <a:pt x="1890" y="12963"/>
                    <a:pt x="1795" y="12853"/>
                  </a:cubicBezTo>
                  <a:cubicBezTo>
                    <a:pt x="1665" y="12721"/>
                    <a:pt x="1688" y="12516"/>
                    <a:pt x="1357" y="12188"/>
                  </a:cubicBezTo>
                  <a:lnTo>
                    <a:pt x="1357" y="12188"/>
                  </a:lnTo>
                  <a:cubicBezTo>
                    <a:pt x="1387" y="12217"/>
                    <a:pt x="1397" y="12214"/>
                    <a:pt x="1428" y="12248"/>
                  </a:cubicBezTo>
                  <a:cubicBezTo>
                    <a:pt x="1380" y="12174"/>
                    <a:pt x="1310" y="12120"/>
                    <a:pt x="1241" y="12062"/>
                  </a:cubicBezTo>
                  <a:lnTo>
                    <a:pt x="1238" y="12061"/>
                  </a:lnTo>
                  <a:lnTo>
                    <a:pt x="1238" y="12061"/>
                  </a:lnTo>
                  <a:cubicBezTo>
                    <a:pt x="1239" y="12062"/>
                    <a:pt x="1241" y="12065"/>
                    <a:pt x="1245" y="12069"/>
                  </a:cubicBezTo>
                  <a:lnTo>
                    <a:pt x="1245" y="12069"/>
                  </a:lnTo>
                  <a:lnTo>
                    <a:pt x="1243" y="12067"/>
                  </a:lnTo>
                  <a:lnTo>
                    <a:pt x="1238" y="12062"/>
                  </a:lnTo>
                  <a:lnTo>
                    <a:pt x="1224" y="12051"/>
                  </a:lnTo>
                  <a:lnTo>
                    <a:pt x="1199" y="12025"/>
                  </a:lnTo>
                  <a:cubicBezTo>
                    <a:pt x="1183" y="12009"/>
                    <a:pt x="1166" y="11993"/>
                    <a:pt x="1150" y="11974"/>
                  </a:cubicBezTo>
                  <a:cubicBezTo>
                    <a:pt x="1115" y="11937"/>
                    <a:pt x="1088" y="11895"/>
                    <a:pt x="1067" y="11849"/>
                  </a:cubicBezTo>
                  <a:cubicBezTo>
                    <a:pt x="954" y="11816"/>
                    <a:pt x="930" y="11676"/>
                    <a:pt x="849" y="11676"/>
                  </a:cubicBezTo>
                  <a:cubicBezTo>
                    <a:pt x="844" y="11676"/>
                    <a:pt x="838" y="11676"/>
                    <a:pt x="833" y="11678"/>
                  </a:cubicBezTo>
                  <a:cubicBezTo>
                    <a:pt x="826" y="11688"/>
                    <a:pt x="1013" y="11908"/>
                    <a:pt x="1071" y="11967"/>
                  </a:cubicBezTo>
                  <a:lnTo>
                    <a:pt x="1071" y="11967"/>
                  </a:lnTo>
                  <a:cubicBezTo>
                    <a:pt x="1053" y="11952"/>
                    <a:pt x="1035" y="11938"/>
                    <a:pt x="1016" y="11923"/>
                  </a:cubicBezTo>
                  <a:lnTo>
                    <a:pt x="953" y="11868"/>
                  </a:lnTo>
                  <a:cubicBezTo>
                    <a:pt x="909" y="11831"/>
                    <a:pt x="860" y="11796"/>
                    <a:pt x="814" y="11747"/>
                  </a:cubicBezTo>
                  <a:cubicBezTo>
                    <a:pt x="765" y="11694"/>
                    <a:pt x="721" y="11636"/>
                    <a:pt x="682" y="11576"/>
                  </a:cubicBezTo>
                  <a:cubicBezTo>
                    <a:pt x="640" y="11499"/>
                    <a:pt x="608" y="11418"/>
                    <a:pt x="585" y="11334"/>
                  </a:cubicBezTo>
                  <a:lnTo>
                    <a:pt x="585" y="11334"/>
                  </a:lnTo>
                  <a:cubicBezTo>
                    <a:pt x="617" y="11353"/>
                    <a:pt x="687" y="11446"/>
                    <a:pt x="733" y="11508"/>
                  </a:cubicBezTo>
                  <a:cubicBezTo>
                    <a:pt x="717" y="11395"/>
                    <a:pt x="622" y="11325"/>
                    <a:pt x="617" y="11205"/>
                  </a:cubicBezTo>
                  <a:cubicBezTo>
                    <a:pt x="642" y="11205"/>
                    <a:pt x="666" y="11232"/>
                    <a:pt x="691" y="11277"/>
                  </a:cubicBezTo>
                  <a:cubicBezTo>
                    <a:pt x="721" y="11330"/>
                    <a:pt x="751" y="11385"/>
                    <a:pt x="777" y="11443"/>
                  </a:cubicBezTo>
                  <a:cubicBezTo>
                    <a:pt x="842" y="11569"/>
                    <a:pt x="935" y="11719"/>
                    <a:pt x="1030" y="11780"/>
                  </a:cubicBezTo>
                  <a:cubicBezTo>
                    <a:pt x="1002" y="11694"/>
                    <a:pt x="787" y="11490"/>
                    <a:pt x="858" y="11490"/>
                  </a:cubicBezTo>
                  <a:cubicBezTo>
                    <a:pt x="865" y="11490"/>
                    <a:pt x="876" y="11492"/>
                    <a:pt x="890" y="11496"/>
                  </a:cubicBezTo>
                  <a:lnTo>
                    <a:pt x="890" y="11496"/>
                  </a:lnTo>
                  <a:cubicBezTo>
                    <a:pt x="841" y="11480"/>
                    <a:pt x="802" y="11445"/>
                    <a:pt x="777" y="11399"/>
                  </a:cubicBezTo>
                  <a:cubicBezTo>
                    <a:pt x="749" y="11351"/>
                    <a:pt x="726" y="11300"/>
                    <a:pt x="712" y="11246"/>
                  </a:cubicBezTo>
                  <a:cubicBezTo>
                    <a:pt x="696" y="11186"/>
                    <a:pt x="677" y="11126"/>
                    <a:pt x="656" y="11068"/>
                  </a:cubicBezTo>
                  <a:cubicBezTo>
                    <a:pt x="636" y="10998"/>
                    <a:pt x="608" y="10936"/>
                    <a:pt x="568" y="10875"/>
                  </a:cubicBezTo>
                  <a:lnTo>
                    <a:pt x="568" y="10875"/>
                  </a:lnTo>
                  <a:lnTo>
                    <a:pt x="631" y="10882"/>
                  </a:lnTo>
                  <a:cubicBezTo>
                    <a:pt x="596" y="10815"/>
                    <a:pt x="571" y="10743"/>
                    <a:pt x="559" y="10669"/>
                  </a:cubicBezTo>
                  <a:lnTo>
                    <a:pt x="559" y="10669"/>
                  </a:lnTo>
                  <a:lnTo>
                    <a:pt x="656" y="10806"/>
                  </a:lnTo>
                  <a:cubicBezTo>
                    <a:pt x="612" y="10702"/>
                    <a:pt x="601" y="10588"/>
                    <a:pt x="622" y="10479"/>
                  </a:cubicBezTo>
                  <a:cubicBezTo>
                    <a:pt x="631" y="10370"/>
                    <a:pt x="666" y="10268"/>
                    <a:pt x="652" y="10159"/>
                  </a:cubicBezTo>
                  <a:lnTo>
                    <a:pt x="652" y="10159"/>
                  </a:lnTo>
                  <a:cubicBezTo>
                    <a:pt x="641" y="10364"/>
                    <a:pt x="627" y="10404"/>
                    <a:pt x="607" y="10404"/>
                  </a:cubicBezTo>
                  <a:cubicBezTo>
                    <a:pt x="605" y="10404"/>
                    <a:pt x="603" y="10403"/>
                    <a:pt x="601" y="10403"/>
                  </a:cubicBezTo>
                  <a:cubicBezTo>
                    <a:pt x="589" y="10399"/>
                    <a:pt x="575" y="10388"/>
                    <a:pt x="563" y="10388"/>
                  </a:cubicBezTo>
                  <a:cubicBezTo>
                    <a:pt x="550" y="10388"/>
                    <a:pt x="537" y="10401"/>
                    <a:pt x="529" y="10454"/>
                  </a:cubicBezTo>
                  <a:cubicBezTo>
                    <a:pt x="515" y="10393"/>
                    <a:pt x="510" y="10331"/>
                    <a:pt x="515" y="10270"/>
                  </a:cubicBezTo>
                  <a:cubicBezTo>
                    <a:pt x="515" y="10229"/>
                    <a:pt x="520" y="10187"/>
                    <a:pt x="527" y="10145"/>
                  </a:cubicBezTo>
                  <a:cubicBezTo>
                    <a:pt x="543" y="10092"/>
                    <a:pt x="571" y="10041"/>
                    <a:pt x="603" y="9997"/>
                  </a:cubicBezTo>
                  <a:cubicBezTo>
                    <a:pt x="638" y="9948"/>
                    <a:pt x="670" y="9899"/>
                    <a:pt x="700" y="9848"/>
                  </a:cubicBezTo>
                  <a:cubicBezTo>
                    <a:pt x="719" y="9807"/>
                    <a:pt x="735" y="9765"/>
                    <a:pt x="749" y="9723"/>
                  </a:cubicBezTo>
                  <a:cubicBezTo>
                    <a:pt x="773" y="9666"/>
                    <a:pt x="795" y="9609"/>
                    <a:pt x="811" y="9550"/>
                  </a:cubicBezTo>
                  <a:lnTo>
                    <a:pt x="811" y="9550"/>
                  </a:lnTo>
                  <a:cubicBezTo>
                    <a:pt x="793" y="9614"/>
                    <a:pt x="727" y="9736"/>
                    <a:pt x="702" y="9736"/>
                  </a:cubicBezTo>
                  <a:cubicBezTo>
                    <a:pt x="694" y="9736"/>
                    <a:pt x="690" y="9724"/>
                    <a:pt x="693" y="9693"/>
                  </a:cubicBezTo>
                  <a:cubicBezTo>
                    <a:pt x="719" y="9638"/>
                    <a:pt x="751" y="9575"/>
                    <a:pt x="782" y="9519"/>
                  </a:cubicBezTo>
                  <a:cubicBezTo>
                    <a:pt x="812" y="9473"/>
                    <a:pt x="844" y="9431"/>
                    <a:pt x="884" y="9394"/>
                  </a:cubicBezTo>
                  <a:cubicBezTo>
                    <a:pt x="942" y="9269"/>
                    <a:pt x="953" y="9233"/>
                    <a:pt x="942" y="9233"/>
                  </a:cubicBezTo>
                  <a:lnTo>
                    <a:pt x="942" y="9233"/>
                  </a:lnTo>
                  <a:cubicBezTo>
                    <a:pt x="937" y="9233"/>
                    <a:pt x="928" y="9241"/>
                    <a:pt x="916" y="9250"/>
                  </a:cubicBezTo>
                  <a:cubicBezTo>
                    <a:pt x="892" y="9267"/>
                    <a:pt x="861" y="9295"/>
                    <a:pt x="847" y="9295"/>
                  </a:cubicBezTo>
                  <a:cubicBezTo>
                    <a:pt x="838" y="9295"/>
                    <a:pt x="836" y="9284"/>
                    <a:pt x="846" y="9250"/>
                  </a:cubicBezTo>
                  <a:cubicBezTo>
                    <a:pt x="902" y="9218"/>
                    <a:pt x="939" y="9162"/>
                    <a:pt x="948" y="9097"/>
                  </a:cubicBezTo>
                  <a:cubicBezTo>
                    <a:pt x="962" y="9026"/>
                    <a:pt x="988" y="8956"/>
                    <a:pt x="1023" y="8889"/>
                  </a:cubicBezTo>
                  <a:lnTo>
                    <a:pt x="1071" y="8926"/>
                  </a:lnTo>
                  <a:cubicBezTo>
                    <a:pt x="1243" y="8757"/>
                    <a:pt x="1243" y="8710"/>
                    <a:pt x="1243" y="8671"/>
                  </a:cubicBezTo>
                  <a:cubicBezTo>
                    <a:pt x="1241" y="8629"/>
                    <a:pt x="1236" y="8592"/>
                    <a:pt x="1424" y="8439"/>
                  </a:cubicBezTo>
                  <a:lnTo>
                    <a:pt x="1424" y="8439"/>
                  </a:lnTo>
                  <a:lnTo>
                    <a:pt x="1338" y="8641"/>
                  </a:lnTo>
                  <a:lnTo>
                    <a:pt x="1500" y="8448"/>
                  </a:lnTo>
                  <a:lnTo>
                    <a:pt x="1512" y="8534"/>
                  </a:lnTo>
                  <a:cubicBezTo>
                    <a:pt x="1669" y="8302"/>
                    <a:pt x="1741" y="8251"/>
                    <a:pt x="1943" y="8075"/>
                  </a:cubicBezTo>
                  <a:lnTo>
                    <a:pt x="1943" y="8075"/>
                  </a:lnTo>
                  <a:cubicBezTo>
                    <a:pt x="1939" y="8076"/>
                    <a:pt x="1935" y="8076"/>
                    <a:pt x="1932" y="8076"/>
                  </a:cubicBezTo>
                  <a:cubicBezTo>
                    <a:pt x="1872" y="8076"/>
                    <a:pt x="1901" y="7964"/>
                    <a:pt x="2057" y="7804"/>
                  </a:cubicBezTo>
                  <a:cubicBezTo>
                    <a:pt x="2087" y="7785"/>
                    <a:pt x="2104" y="7779"/>
                    <a:pt x="2113" y="7779"/>
                  </a:cubicBezTo>
                  <a:cubicBezTo>
                    <a:pt x="2127" y="7779"/>
                    <a:pt x="2123" y="7794"/>
                    <a:pt x="2130" y="7794"/>
                  </a:cubicBezTo>
                  <a:cubicBezTo>
                    <a:pt x="2139" y="7794"/>
                    <a:pt x="2165" y="7770"/>
                    <a:pt x="2265" y="7665"/>
                  </a:cubicBezTo>
                  <a:lnTo>
                    <a:pt x="2265" y="7665"/>
                  </a:lnTo>
                  <a:cubicBezTo>
                    <a:pt x="2240" y="7746"/>
                    <a:pt x="2214" y="7839"/>
                    <a:pt x="2070" y="7901"/>
                  </a:cubicBezTo>
                  <a:cubicBezTo>
                    <a:pt x="2075" y="7927"/>
                    <a:pt x="2045" y="7982"/>
                    <a:pt x="2047" y="8006"/>
                  </a:cubicBezTo>
                  <a:cubicBezTo>
                    <a:pt x="2200" y="7913"/>
                    <a:pt x="2363" y="7704"/>
                    <a:pt x="2451" y="7616"/>
                  </a:cubicBezTo>
                  <a:lnTo>
                    <a:pt x="2451" y="7616"/>
                  </a:lnTo>
                  <a:cubicBezTo>
                    <a:pt x="2418" y="7646"/>
                    <a:pt x="2383" y="7676"/>
                    <a:pt x="2346" y="7700"/>
                  </a:cubicBezTo>
                  <a:lnTo>
                    <a:pt x="2634" y="7294"/>
                  </a:lnTo>
                  <a:cubicBezTo>
                    <a:pt x="2649" y="7285"/>
                    <a:pt x="2660" y="7282"/>
                    <a:pt x="2667" y="7282"/>
                  </a:cubicBezTo>
                  <a:cubicBezTo>
                    <a:pt x="2689" y="7282"/>
                    <a:pt x="2665" y="7325"/>
                    <a:pt x="2643" y="7368"/>
                  </a:cubicBezTo>
                  <a:cubicBezTo>
                    <a:pt x="2708" y="7291"/>
                    <a:pt x="2738" y="7224"/>
                    <a:pt x="2836" y="7118"/>
                  </a:cubicBezTo>
                  <a:lnTo>
                    <a:pt x="2836" y="7118"/>
                  </a:lnTo>
                  <a:cubicBezTo>
                    <a:pt x="2845" y="7179"/>
                    <a:pt x="2885" y="7207"/>
                    <a:pt x="2765" y="7360"/>
                  </a:cubicBezTo>
                  <a:lnTo>
                    <a:pt x="2765" y="7360"/>
                  </a:lnTo>
                  <a:lnTo>
                    <a:pt x="3046" y="7004"/>
                  </a:lnTo>
                  <a:cubicBezTo>
                    <a:pt x="3077" y="6998"/>
                    <a:pt x="3197" y="6918"/>
                    <a:pt x="3225" y="6918"/>
                  </a:cubicBezTo>
                  <a:cubicBezTo>
                    <a:pt x="3231" y="6918"/>
                    <a:pt x="3233" y="6922"/>
                    <a:pt x="3227" y="6932"/>
                  </a:cubicBezTo>
                  <a:cubicBezTo>
                    <a:pt x="3431" y="6770"/>
                    <a:pt x="3606" y="6420"/>
                    <a:pt x="3874" y="6204"/>
                  </a:cubicBezTo>
                  <a:lnTo>
                    <a:pt x="3874" y="6204"/>
                  </a:lnTo>
                  <a:cubicBezTo>
                    <a:pt x="3874" y="6203"/>
                    <a:pt x="3874" y="6203"/>
                    <a:pt x="3874" y="6202"/>
                  </a:cubicBezTo>
                  <a:lnTo>
                    <a:pt x="3877" y="6199"/>
                  </a:lnTo>
                  <a:lnTo>
                    <a:pt x="3877" y="6199"/>
                  </a:lnTo>
                  <a:cubicBezTo>
                    <a:pt x="3877" y="6200"/>
                    <a:pt x="3877" y="6201"/>
                    <a:pt x="3876" y="6202"/>
                  </a:cubicBezTo>
                  <a:cubicBezTo>
                    <a:pt x="3876" y="6203"/>
                    <a:pt x="3875" y="6203"/>
                    <a:pt x="3874" y="6204"/>
                  </a:cubicBezTo>
                  <a:lnTo>
                    <a:pt x="3874" y="6204"/>
                  </a:lnTo>
                  <a:cubicBezTo>
                    <a:pt x="3874" y="6208"/>
                    <a:pt x="3874" y="6214"/>
                    <a:pt x="3874" y="6218"/>
                  </a:cubicBezTo>
                  <a:lnTo>
                    <a:pt x="3883" y="6195"/>
                  </a:lnTo>
                  <a:lnTo>
                    <a:pt x="3877" y="6199"/>
                  </a:lnTo>
                  <a:lnTo>
                    <a:pt x="3877" y="6199"/>
                  </a:lnTo>
                  <a:cubicBezTo>
                    <a:pt x="3894" y="6161"/>
                    <a:pt x="3919" y="6125"/>
                    <a:pt x="3948" y="6095"/>
                  </a:cubicBezTo>
                  <a:cubicBezTo>
                    <a:pt x="4182" y="5875"/>
                    <a:pt x="4426" y="5715"/>
                    <a:pt x="4648" y="5400"/>
                  </a:cubicBezTo>
                  <a:lnTo>
                    <a:pt x="4864" y="5309"/>
                  </a:lnTo>
                  <a:cubicBezTo>
                    <a:pt x="4921" y="5244"/>
                    <a:pt x="4921" y="5228"/>
                    <a:pt x="4900" y="5228"/>
                  </a:cubicBezTo>
                  <a:cubicBezTo>
                    <a:pt x="4879" y="5228"/>
                    <a:pt x="4834" y="5246"/>
                    <a:pt x="4808" y="5246"/>
                  </a:cubicBezTo>
                  <a:cubicBezTo>
                    <a:pt x="4774" y="5246"/>
                    <a:pt x="4773" y="5213"/>
                    <a:pt x="4906" y="5061"/>
                  </a:cubicBezTo>
                  <a:cubicBezTo>
                    <a:pt x="4996" y="4955"/>
                    <a:pt x="5038" y="4927"/>
                    <a:pt x="5062" y="4927"/>
                  </a:cubicBezTo>
                  <a:cubicBezTo>
                    <a:pt x="5090" y="4927"/>
                    <a:pt x="5093" y="4966"/>
                    <a:pt x="5121" y="4966"/>
                  </a:cubicBezTo>
                  <a:cubicBezTo>
                    <a:pt x="5130" y="4966"/>
                    <a:pt x="5141" y="4962"/>
                    <a:pt x="5156" y="4952"/>
                  </a:cubicBezTo>
                  <a:cubicBezTo>
                    <a:pt x="5246" y="4797"/>
                    <a:pt x="5399" y="4519"/>
                    <a:pt x="5678" y="4340"/>
                  </a:cubicBezTo>
                  <a:lnTo>
                    <a:pt x="5678" y="4343"/>
                  </a:lnTo>
                  <a:cubicBezTo>
                    <a:pt x="5613" y="4431"/>
                    <a:pt x="5546" y="4479"/>
                    <a:pt x="5478" y="4554"/>
                  </a:cubicBezTo>
                  <a:lnTo>
                    <a:pt x="5687" y="4415"/>
                  </a:lnTo>
                  <a:lnTo>
                    <a:pt x="5687" y="4415"/>
                  </a:lnTo>
                  <a:cubicBezTo>
                    <a:pt x="5572" y="4616"/>
                    <a:pt x="5446" y="4742"/>
                    <a:pt x="5481" y="4742"/>
                  </a:cubicBezTo>
                  <a:cubicBezTo>
                    <a:pt x="5493" y="4742"/>
                    <a:pt x="5522" y="4728"/>
                    <a:pt x="5573" y="4700"/>
                  </a:cubicBezTo>
                  <a:cubicBezTo>
                    <a:pt x="5478" y="4554"/>
                    <a:pt x="6239" y="4011"/>
                    <a:pt x="6141" y="3865"/>
                  </a:cubicBezTo>
                  <a:lnTo>
                    <a:pt x="6283" y="3777"/>
                  </a:lnTo>
                  <a:lnTo>
                    <a:pt x="6283" y="3777"/>
                  </a:lnTo>
                  <a:cubicBezTo>
                    <a:pt x="6248" y="3807"/>
                    <a:pt x="6250" y="3821"/>
                    <a:pt x="6215" y="3851"/>
                  </a:cubicBezTo>
                  <a:cubicBezTo>
                    <a:pt x="6496" y="3687"/>
                    <a:pt x="6294" y="3599"/>
                    <a:pt x="6600" y="3330"/>
                  </a:cubicBezTo>
                  <a:cubicBezTo>
                    <a:pt x="6672" y="3270"/>
                    <a:pt x="6733" y="3227"/>
                    <a:pt x="6752" y="3227"/>
                  </a:cubicBezTo>
                  <a:cubicBezTo>
                    <a:pt x="6762" y="3227"/>
                    <a:pt x="6760" y="3239"/>
                    <a:pt x="6742" y="3267"/>
                  </a:cubicBezTo>
                  <a:lnTo>
                    <a:pt x="6936" y="3014"/>
                  </a:lnTo>
                  <a:cubicBezTo>
                    <a:pt x="6961" y="2992"/>
                    <a:pt x="6977" y="2982"/>
                    <a:pt x="6984" y="2982"/>
                  </a:cubicBezTo>
                  <a:cubicBezTo>
                    <a:pt x="6994" y="2982"/>
                    <a:pt x="6990" y="2997"/>
                    <a:pt x="6971" y="3020"/>
                  </a:cubicBezTo>
                  <a:lnTo>
                    <a:pt x="6971" y="3020"/>
                  </a:lnTo>
                  <a:lnTo>
                    <a:pt x="7273" y="2701"/>
                  </a:lnTo>
                  <a:lnTo>
                    <a:pt x="7273" y="2706"/>
                  </a:lnTo>
                  <a:cubicBezTo>
                    <a:pt x="7319" y="2613"/>
                    <a:pt x="7370" y="2523"/>
                    <a:pt x="7426" y="2435"/>
                  </a:cubicBezTo>
                  <a:cubicBezTo>
                    <a:pt x="7448" y="2420"/>
                    <a:pt x="7459" y="2414"/>
                    <a:pt x="7463" y="2414"/>
                  </a:cubicBezTo>
                  <a:lnTo>
                    <a:pt x="7463" y="2414"/>
                  </a:lnTo>
                  <a:cubicBezTo>
                    <a:pt x="7477" y="2414"/>
                    <a:pt x="7406" y="2484"/>
                    <a:pt x="7428" y="2484"/>
                  </a:cubicBezTo>
                  <a:cubicBezTo>
                    <a:pt x="7428" y="2484"/>
                    <a:pt x="7429" y="2484"/>
                    <a:pt x="7430" y="2484"/>
                  </a:cubicBezTo>
                  <a:lnTo>
                    <a:pt x="7590" y="2266"/>
                  </a:lnTo>
                  <a:cubicBezTo>
                    <a:pt x="7602" y="2261"/>
                    <a:pt x="7611" y="2258"/>
                    <a:pt x="7617" y="2258"/>
                  </a:cubicBezTo>
                  <a:cubicBezTo>
                    <a:pt x="7672" y="2258"/>
                    <a:pt x="7557" y="2420"/>
                    <a:pt x="7437" y="2532"/>
                  </a:cubicBezTo>
                  <a:cubicBezTo>
                    <a:pt x="7734" y="2477"/>
                    <a:pt x="7565" y="2344"/>
                    <a:pt x="8014" y="2036"/>
                  </a:cubicBezTo>
                  <a:lnTo>
                    <a:pt x="8014" y="2036"/>
                  </a:lnTo>
                  <a:lnTo>
                    <a:pt x="7852" y="2228"/>
                  </a:lnTo>
                  <a:cubicBezTo>
                    <a:pt x="8035" y="2182"/>
                    <a:pt x="8149" y="2018"/>
                    <a:pt x="8392" y="1860"/>
                  </a:cubicBezTo>
                  <a:lnTo>
                    <a:pt x="8392" y="1860"/>
                  </a:lnTo>
                  <a:cubicBezTo>
                    <a:pt x="8344" y="1878"/>
                    <a:pt x="8113" y="2015"/>
                    <a:pt x="8039" y="2015"/>
                  </a:cubicBezTo>
                  <a:cubicBezTo>
                    <a:pt x="8015" y="2015"/>
                    <a:pt x="8007" y="2001"/>
                    <a:pt x="8028" y="1963"/>
                  </a:cubicBezTo>
                  <a:lnTo>
                    <a:pt x="8028" y="1963"/>
                  </a:lnTo>
                  <a:cubicBezTo>
                    <a:pt x="7986" y="2027"/>
                    <a:pt x="7929" y="2115"/>
                    <a:pt x="7878" y="2124"/>
                  </a:cubicBezTo>
                  <a:cubicBezTo>
                    <a:pt x="7887" y="2018"/>
                    <a:pt x="7953" y="1997"/>
                    <a:pt x="8052" y="1926"/>
                  </a:cubicBezTo>
                  <a:lnTo>
                    <a:pt x="8052" y="1926"/>
                  </a:lnTo>
                  <a:cubicBezTo>
                    <a:pt x="8041" y="1941"/>
                    <a:pt x="8033" y="1953"/>
                    <a:pt x="8028" y="1963"/>
                  </a:cubicBezTo>
                  <a:lnTo>
                    <a:pt x="8028" y="1963"/>
                  </a:lnTo>
                  <a:cubicBezTo>
                    <a:pt x="8037" y="1949"/>
                    <a:pt x="8046" y="1936"/>
                    <a:pt x="8054" y="1925"/>
                  </a:cubicBezTo>
                  <a:lnTo>
                    <a:pt x="8054" y="1925"/>
                  </a:lnTo>
                  <a:cubicBezTo>
                    <a:pt x="8053" y="1925"/>
                    <a:pt x="8052" y="1926"/>
                    <a:pt x="8052" y="1926"/>
                  </a:cubicBezTo>
                  <a:lnTo>
                    <a:pt x="8052" y="1926"/>
                  </a:lnTo>
                  <a:cubicBezTo>
                    <a:pt x="8053" y="1924"/>
                    <a:pt x="8055" y="1922"/>
                    <a:pt x="8056" y="1920"/>
                  </a:cubicBezTo>
                  <a:cubicBezTo>
                    <a:pt x="8151" y="1851"/>
                    <a:pt x="8230" y="1765"/>
                    <a:pt x="8290" y="1665"/>
                  </a:cubicBezTo>
                  <a:cubicBezTo>
                    <a:pt x="8296" y="1671"/>
                    <a:pt x="8304" y="1674"/>
                    <a:pt x="8312" y="1674"/>
                  </a:cubicBezTo>
                  <a:cubicBezTo>
                    <a:pt x="8362" y="1674"/>
                    <a:pt x="8450" y="1570"/>
                    <a:pt x="8564" y="1452"/>
                  </a:cubicBezTo>
                  <a:lnTo>
                    <a:pt x="8613" y="1517"/>
                  </a:lnTo>
                  <a:cubicBezTo>
                    <a:pt x="8740" y="1357"/>
                    <a:pt x="8701" y="1338"/>
                    <a:pt x="8761" y="1227"/>
                  </a:cubicBezTo>
                  <a:cubicBezTo>
                    <a:pt x="8793" y="1197"/>
                    <a:pt x="8828" y="1169"/>
                    <a:pt x="8868" y="1144"/>
                  </a:cubicBezTo>
                  <a:cubicBezTo>
                    <a:pt x="8893" y="1127"/>
                    <a:pt x="8923" y="1113"/>
                    <a:pt x="8953" y="1102"/>
                  </a:cubicBezTo>
                  <a:cubicBezTo>
                    <a:pt x="8971" y="1096"/>
                    <a:pt x="8986" y="1094"/>
                    <a:pt x="9000" y="1094"/>
                  </a:cubicBezTo>
                  <a:cubicBezTo>
                    <a:pt x="9026" y="1094"/>
                    <a:pt x="9047" y="1101"/>
                    <a:pt x="9069" y="1104"/>
                  </a:cubicBezTo>
                  <a:cubicBezTo>
                    <a:pt x="9151" y="1043"/>
                    <a:pt x="9152" y="1030"/>
                    <a:pt x="9128" y="1030"/>
                  </a:cubicBezTo>
                  <a:cubicBezTo>
                    <a:pt x="9109" y="1030"/>
                    <a:pt x="9073" y="1038"/>
                    <a:pt x="9049" y="1038"/>
                  </a:cubicBezTo>
                  <a:cubicBezTo>
                    <a:pt x="9013" y="1038"/>
                    <a:pt x="9003" y="1019"/>
                    <a:pt x="9118" y="919"/>
                  </a:cubicBezTo>
                  <a:cubicBezTo>
                    <a:pt x="9236" y="851"/>
                    <a:pt x="9334" y="791"/>
                    <a:pt x="9436" y="724"/>
                  </a:cubicBezTo>
                  <a:cubicBezTo>
                    <a:pt x="9554" y="647"/>
                    <a:pt x="9677" y="578"/>
                    <a:pt x="9802" y="518"/>
                  </a:cubicBezTo>
                  <a:cubicBezTo>
                    <a:pt x="9830" y="514"/>
                    <a:pt x="9850" y="512"/>
                    <a:pt x="9863" y="512"/>
                  </a:cubicBezTo>
                  <a:cubicBezTo>
                    <a:pt x="9940" y="512"/>
                    <a:pt x="9794" y="572"/>
                    <a:pt x="9857" y="576"/>
                  </a:cubicBezTo>
                  <a:lnTo>
                    <a:pt x="9929" y="520"/>
                  </a:lnTo>
                  <a:cubicBezTo>
                    <a:pt x="9966" y="497"/>
                    <a:pt x="10006" y="471"/>
                    <a:pt x="10006" y="471"/>
                  </a:cubicBezTo>
                  <a:cubicBezTo>
                    <a:pt x="10012" y="470"/>
                    <a:pt x="10016" y="470"/>
                    <a:pt x="10020" y="470"/>
                  </a:cubicBezTo>
                  <a:cubicBezTo>
                    <a:pt x="10045" y="470"/>
                    <a:pt x="10038" y="487"/>
                    <a:pt x="10034" y="497"/>
                  </a:cubicBezTo>
                  <a:cubicBezTo>
                    <a:pt x="10170" y="450"/>
                    <a:pt x="10027" y="411"/>
                    <a:pt x="10256" y="360"/>
                  </a:cubicBezTo>
                  <a:cubicBezTo>
                    <a:pt x="10268" y="340"/>
                    <a:pt x="10298" y="332"/>
                    <a:pt x="10339" y="332"/>
                  </a:cubicBezTo>
                  <a:cubicBezTo>
                    <a:pt x="10396" y="332"/>
                    <a:pt x="10474" y="347"/>
                    <a:pt x="10558" y="367"/>
                  </a:cubicBezTo>
                  <a:cubicBezTo>
                    <a:pt x="10643" y="386"/>
                    <a:pt x="10708" y="404"/>
                    <a:pt x="10789" y="420"/>
                  </a:cubicBezTo>
                  <a:cubicBezTo>
                    <a:pt x="10841" y="430"/>
                    <a:pt x="10894" y="435"/>
                    <a:pt x="10948" y="435"/>
                  </a:cubicBezTo>
                  <a:cubicBezTo>
                    <a:pt x="10972" y="435"/>
                    <a:pt x="10997" y="434"/>
                    <a:pt x="11021" y="432"/>
                  </a:cubicBezTo>
                  <a:lnTo>
                    <a:pt x="11021" y="432"/>
                  </a:lnTo>
                  <a:cubicBezTo>
                    <a:pt x="11084" y="469"/>
                    <a:pt x="10977" y="474"/>
                    <a:pt x="10991" y="508"/>
                  </a:cubicBezTo>
                  <a:cubicBezTo>
                    <a:pt x="11109" y="513"/>
                    <a:pt x="11228" y="527"/>
                    <a:pt x="11343" y="548"/>
                  </a:cubicBezTo>
                  <a:cubicBezTo>
                    <a:pt x="11418" y="562"/>
                    <a:pt x="11487" y="566"/>
                    <a:pt x="11654" y="603"/>
                  </a:cubicBezTo>
                  <a:cubicBezTo>
                    <a:pt x="11654" y="603"/>
                    <a:pt x="11710" y="643"/>
                    <a:pt x="11763" y="692"/>
                  </a:cubicBezTo>
                  <a:cubicBezTo>
                    <a:pt x="11814" y="740"/>
                    <a:pt x="11865" y="789"/>
                    <a:pt x="11865" y="789"/>
                  </a:cubicBezTo>
                  <a:cubicBezTo>
                    <a:pt x="11806" y="721"/>
                    <a:pt x="11818" y="694"/>
                    <a:pt x="11868" y="694"/>
                  </a:cubicBezTo>
                  <a:cubicBezTo>
                    <a:pt x="11938" y="694"/>
                    <a:pt x="12082" y="747"/>
                    <a:pt x="12213" y="817"/>
                  </a:cubicBezTo>
                  <a:cubicBezTo>
                    <a:pt x="12180" y="759"/>
                    <a:pt x="12146" y="701"/>
                    <a:pt x="12106" y="645"/>
                  </a:cubicBezTo>
                  <a:lnTo>
                    <a:pt x="12106" y="645"/>
                  </a:lnTo>
                  <a:cubicBezTo>
                    <a:pt x="12106" y="645"/>
                    <a:pt x="12192" y="698"/>
                    <a:pt x="12275" y="756"/>
                  </a:cubicBezTo>
                  <a:cubicBezTo>
                    <a:pt x="12359" y="814"/>
                    <a:pt x="12438" y="877"/>
                    <a:pt x="12438" y="877"/>
                  </a:cubicBezTo>
                  <a:cubicBezTo>
                    <a:pt x="12450" y="900"/>
                    <a:pt x="12443" y="908"/>
                    <a:pt x="12424" y="908"/>
                  </a:cubicBezTo>
                  <a:cubicBezTo>
                    <a:pt x="12407" y="908"/>
                    <a:pt x="12378" y="901"/>
                    <a:pt x="12345" y="891"/>
                  </a:cubicBezTo>
                  <a:lnTo>
                    <a:pt x="12345" y="891"/>
                  </a:lnTo>
                  <a:lnTo>
                    <a:pt x="12410" y="928"/>
                  </a:lnTo>
                  <a:cubicBezTo>
                    <a:pt x="12455" y="997"/>
                    <a:pt x="12446" y="1020"/>
                    <a:pt x="12411" y="1020"/>
                  </a:cubicBezTo>
                  <a:cubicBezTo>
                    <a:pt x="12385" y="1020"/>
                    <a:pt x="12344" y="1007"/>
                    <a:pt x="12301" y="991"/>
                  </a:cubicBezTo>
                  <a:lnTo>
                    <a:pt x="12236" y="863"/>
                  </a:lnTo>
                  <a:lnTo>
                    <a:pt x="12236" y="863"/>
                  </a:lnTo>
                  <a:lnTo>
                    <a:pt x="12236" y="863"/>
                  </a:lnTo>
                  <a:cubicBezTo>
                    <a:pt x="12235" y="862"/>
                    <a:pt x="12234" y="860"/>
                    <a:pt x="12233" y="858"/>
                  </a:cubicBezTo>
                  <a:lnTo>
                    <a:pt x="12233" y="858"/>
                  </a:lnTo>
                  <a:cubicBezTo>
                    <a:pt x="12233" y="858"/>
                    <a:pt x="12233" y="858"/>
                    <a:pt x="12234" y="858"/>
                  </a:cubicBezTo>
                  <a:lnTo>
                    <a:pt x="12236" y="863"/>
                  </a:lnTo>
                  <a:lnTo>
                    <a:pt x="12236" y="863"/>
                  </a:lnTo>
                  <a:lnTo>
                    <a:pt x="12345" y="896"/>
                  </a:lnTo>
                  <a:cubicBezTo>
                    <a:pt x="12305" y="872"/>
                    <a:pt x="12261" y="847"/>
                    <a:pt x="12213" y="821"/>
                  </a:cubicBezTo>
                  <a:lnTo>
                    <a:pt x="12213" y="821"/>
                  </a:lnTo>
                  <a:cubicBezTo>
                    <a:pt x="12219" y="833"/>
                    <a:pt x="12227" y="847"/>
                    <a:pt x="12233" y="858"/>
                  </a:cubicBezTo>
                  <a:lnTo>
                    <a:pt x="12233" y="858"/>
                  </a:lnTo>
                  <a:cubicBezTo>
                    <a:pt x="12182" y="845"/>
                    <a:pt x="12132" y="836"/>
                    <a:pt x="12092" y="836"/>
                  </a:cubicBezTo>
                  <a:cubicBezTo>
                    <a:pt x="12051" y="836"/>
                    <a:pt x="12022" y="845"/>
                    <a:pt x="12013" y="870"/>
                  </a:cubicBezTo>
                  <a:cubicBezTo>
                    <a:pt x="12053" y="884"/>
                    <a:pt x="12088" y="905"/>
                    <a:pt x="12120" y="930"/>
                  </a:cubicBezTo>
                  <a:cubicBezTo>
                    <a:pt x="12109" y="927"/>
                    <a:pt x="12099" y="925"/>
                    <a:pt x="12091" y="925"/>
                  </a:cubicBezTo>
                  <a:cubicBezTo>
                    <a:pt x="12082" y="925"/>
                    <a:pt x="12077" y="928"/>
                    <a:pt x="12078" y="937"/>
                  </a:cubicBezTo>
                  <a:cubicBezTo>
                    <a:pt x="12081" y="951"/>
                    <a:pt x="12122" y="960"/>
                    <a:pt x="12180" y="988"/>
                  </a:cubicBezTo>
                  <a:lnTo>
                    <a:pt x="12178" y="1109"/>
                  </a:lnTo>
                  <a:lnTo>
                    <a:pt x="12217" y="1100"/>
                  </a:lnTo>
                  <a:lnTo>
                    <a:pt x="12542" y="1501"/>
                  </a:lnTo>
                  <a:cubicBezTo>
                    <a:pt x="12864" y="1698"/>
                    <a:pt x="13184" y="1830"/>
                    <a:pt x="13622" y="2217"/>
                  </a:cubicBezTo>
                  <a:cubicBezTo>
                    <a:pt x="13593" y="2205"/>
                    <a:pt x="13571" y="2201"/>
                    <a:pt x="13555" y="2201"/>
                  </a:cubicBezTo>
                  <a:cubicBezTo>
                    <a:pt x="13490" y="2201"/>
                    <a:pt x="13513" y="2280"/>
                    <a:pt x="13465" y="2319"/>
                  </a:cubicBezTo>
                  <a:cubicBezTo>
                    <a:pt x="13411" y="2147"/>
                    <a:pt x="13122" y="2024"/>
                    <a:pt x="12920" y="1800"/>
                  </a:cubicBezTo>
                  <a:lnTo>
                    <a:pt x="12920" y="1800"/>
                  </a:lnTo>
                  <a:cubicBezTo>
                    <a:pt x="12995" y="1884"/>
                    <a:pt x="12990" y="1908"/>
                    <a:pt x="12967" y="1908"/>
                  </a:cubicBezTo>
                  <a:cubicBezTo>
                    <a:pt x="12958" y="1908"/>
                    <a:pt x="12947" y="1905"/>
                    <a:pt x="12936" y="1899"/>
                  </a:cubicBezTo>
                  <a:lnTo>
                    <a:pt x="12936" y="1899"/>
                  </a:lnTo>
                  <a:lnTo>
                    <a:pt x="13372" y="2226"/>
                  </a:lnTo>
                  <a:cubicBezTo>
                    <a:pt x="13316" y="2263"/>
                    <a:pt x="13418" y="2340"/>
                    <a:pt x="13499" y="2458"/>
                  </a:cubicBezTo>
                  <a:cubicBezTo>
                    <a:pt x="13502" y="2431"/>
                    <a:pt x="13513" y="2419"/>
                    <a:pt x="13531" y="2419"/>
                  </a:cubicBezTo>
                  <a:cubicBezTo>
                    <a:pt x="13620" y="2419"/>
                    <a:pt x="13873" y="2705"/>
                    <a:pt x="14023" y="2813"/>
                  </a:cubicBezTo>
                  <a:cubicBezTo>
                    <a:pt x="14018" y="2823"/>
                    <a:pt x="14008" y="2831"/>
                    <a:pt x="13993" y="2831"/>
                  </a:cubicBezTo>
                  <a:cubicBezTo>
                    <a:pt x="13955" y="2831"/>
                    <a:pt x="13883" y="2788"/>
                    <a:pt x="13754" y="2648"/>
                  </a:cubicBezTo>
                  <a:lnTo>
                    <a:pt x="13754" y="2648"/>
                  </a:lnTo>
                  <a:cubicBezTo>
                    <a:pt x="13896" y="2924"/>
                    <a:pt x="14127" y="2815"/>
                    <a:pt x="14276" y="3074"/>
                  </a:cubicBezTo>
                  <a:lnTo>
                    <a:pt x="14276" y="3074"/>
                  </a:lnTo>
                  <a:cubicBezTo>
                    <a:pt x="14274" y="3073"/>
                    <a:pt x="14273" y="3072"/>
                    <a:pt x="14271" y="3070"/>
                  </a:cubicBezTo>
                  <a:lnTo>
                    <a:pt x="14271" y="3070"/>
                  </a:lnTo>
                  <a:cubicBezTo>
                    <a:pt x="14273" y="3072"/>
                    <a:pt x="14274" y="3073"/>
                    <a:pt x="14276" y="3075"/>
                  </a:cubicBezTo>
                  <a:cubicBezTo>
                    <a:pt x="14276" y="3074"/>
                    <a:pt x="14276" y="3074"/>
                    <a:pt x="14276" y="3074"/>
                  </a:cubicBezTo>
                  <a:lnTo>
                    <a:pt x="14276" y="3074"/>
                  </a:lnTo>
                  <a:cubicBezTo>
                    <a:pt x="14392" y="3180"/>
                    <a:pt x="14514" y="3330"/>
                    <a:pt x="14478" y="3330"/>
                  </a:cubicBezTo>
                  <a:cubicBezTo>
                    <a:pt x="14475" y="3330"/>
                    <a:pt x="14471" y="3329"/>
                    <a:pt x="14466" y="3327"/>
                  </a:cubicBezTo>
                  <a:lnTo>
                    <a:pt x="14417" y="3281"/>
                  </a:lnTo>
                  <a:lnTo>
                    <a:pt x="14417" y="3281"/>
                  </a:lnTo>
                  <a:cubicBezTo>
                    <a:pt x="14707" y="3591"/>
                    <a:pt x="15322" y="4186"/>
                    <a:pt x="15463" y="4186"/>
                  </a:cubicBezTo>
                  <a:cubicBezTo>
                    <a:pt x="15466" y="4186"/>
                    <a:pt x="15469" y="4186"/>
                    <a:pt x="15472" y="4185"/>
                  </a:cubicBezTo>
                  <a:lnTo>
                    <a:pt x="15472" y="4185"/>
                  </a:lnTo>
                  <a:cubicBezTo>
                    <a:pt x="15465" y="4199"/>
                    <a:pt x="15350" y="4234"/>
                    <a:pt x="15311" y="4234"/>
                  </a:cubicBezTo>
                  <a:cubicBezTo>
                    <a:pt x="15310" y="4234"/>
                    <a:pt x="15309" y="4234"/>
                    <a:pt x="15308" y="4234"/>
                  </a:cubicBezTo>
                  <a:lnTo>
                    <a:pt x="15308" y="4234"/>
                  </a:lnTo>
                  <a:lnTo>
                    <a:pt x="16107" y="4526"/>
                  </a:lnTo>
                  <a:cubicBezTo>
                    <a:pt x="16023" y="4538"/>
                    <a:pt x="16020" y="4738"/>
                    <a:pt x="15896" y="4738"/>
                  </a:cubicBezTo>
                  <a:cubicBezTo>
                    <a:pt x="15856" y="4738"/>
                    <a:pt x="15805" y="4718"/>
                    <a:pt x="15735" y="4666"/>
                  </a:cubicBezTo>
                  <a:lnTo>
                    <a:pt x="15735" y="4666"/>
                  </a:lnTo>
                  <a:lnTo>
                    <a:pt x="15736" y="4667"/>
                  </a:lnTo>
                  <a:lnTo>
                    <a:pt x="15736" y="4667"/>
                  </a:lnTo>
                  <a:lnTo>
                    <a:pt x="15736" y="4667"/>
                  </a:lnTo>
                  <a:cubicBezTo>
                    <a:pt x="15826" y="4787"/>
                    <a:pt x="15934" y="4893"/>
                    <a:pt x="16054" y="4978"/>
                  </a:cubicBezTo>
                  <a:cubicBezTo>
                    <a:pt x="16021" y="4929"/>
                    <a:pt x="16022" y="4808"/>
                    <a:pt x="16068" y="4808"/>
                  </a:cubicBezTo>
                  <a:cubicBezTo>
                    <a:pt x="16076" y="4808"/>
                    <a:pt x="16086" y="4813"/>
                    <a:pt x="16098" y="4823"/>
                  </a:cubicBezTo>
                  <a:cubicBezTo>
                    <a:pt x="16212" y="5078"/>
                    <a:pt x="16192" y="4994"/>
                    <a:pt x="16352" y="5271"/>
                  </a:cubicBezTo>
                  <a:lnTo>
                    <a:pt x="16352" y="5271"/>
                  </a:lnTo>
                  <a:cubicBezTo>
                    <a:pt x="16335" y="5233"/>
                    <a:pt x="16366" y="5211"/>
                    <a:pt x="16414" y="5211"/>
                  </a:cubicBezTo>
                  <a:cubicBezTo>
                    <a:pt x="16467" y="5211"/>
                    <a:pt x="16540" y="5237"/>
                    <a:pt x="16597" y="5298"/>
                  </a:cubicBezTo>
                  <a:cubicBezTo>
                    <a:pt x="16596" y="5298"/>
                    <a:pt x="16595" y="5298"/>
                    <a:pt x="16595" y="5298"/>
                  </a:cubicBezTo>
                  <a:cubicBezTo>
                    <a:pt x="16566" y="5298"/>
                    <a:pt x="16519" y="5380"/>
                    <a:pt x="16473" y="5380"/>
                  </a:cubicBezTo>
                  <a:cubicBezTo>
                    <a:pt x="16469" y="5380"/>
                    <a:pt x="16464" y="5379"/>
                    <a:pt x="16460" y="5378"/>
                  </a:cubicBezTo>
                  <a:lnTo>
                    <a:pt x="16460" y="5378"/>
                  </a:lnTo>
                  <a:lnTo>
                    <a:pt x="16828" y="5560"/>
                  </a:lnTo>
                  <a:lnTo>
                    <a:pt x="16828" y="5560"/>
                  </a:lnTo>
                  <a:cubicBezTo>
                    <a:pt x="16820" y="5557"/>
                    <a:pt x="16813" y="5555"/>
                    <a:pt x="16807" y="5555"/>
                  </a:cubicBezTo>
                  <a:cubicBezTo>
                    <a:pt x="16754" y="5555"/>
                    <a:pt x="16756" y="5657"/>
                    <a:pt x="16787" y="5734"/>
                  </a:cubicBezTo>
                  <a:cubicBezTo>
                    <a:pt x="16786" y="5730"/>
                    <a:pt x="16786" y="5728"/>
                    <a:pt x="16789" y="5728"/>
                  </a:cubicBezTo>
                  <a:cubicBezTo>
                    <a:pt x="16814" y="5728"/>
                    <a:pt x="17046" y="5994"/>
                    <a:pt x="17125" y="6058"/>
                  </a:cubicBezTo>
                  <a:lnTo>
                    <a:pt x="17025" y="5910"/>
                  </a:lnTo>
                  <a:lnTo>
                    <a:pt x="17025" y="5910"/>
                  </a:lnTo>
                  <a:cubicBezTo>
                    <a:pt x="17341" y="6258"/>
                    <a:pt x="17491" y="6098"/>
                    <a:pt x="17816" y="6431"/>
                  </a:cubicBezTo>
                  <a:cubicBezTo>
                    <a:pt x="17808" y="6429"/>
                    <a:pt x="17798" y="6428"/>
                    <a:pt x="17787" y="6428"/>
                  </a:cubicBezTo>
                  <a:cubicBezTo>
                    <a:pt x="17717" y="6428"/>
                    <a:pt x="17612" y="6483"/>
                    <a:pt x="17746" y="6640"/>
                  </a:cubicBezTo>
                  <a:cubicBezTo>
                    <a:pt x="17874" y="6666"/>
                    <a:pt x="18331" y="6733"/>
                    <a:pt x="18660" y="6985"/>
                  </a:cubicBezTo>
                  <a:lnTo>
                    <a:pt x="18688" y="7069"/>
                  </a:lnTo>
                  <a:lnTo>
                    <a:pt x="18943" y="7259"/>
                  </a:lnTo>
                  <a:cubicBezTo>
                    <a:pt x="18729" y="7199"/>
                    <a:pt x="18178" y="6969"/>
                    <a:pt x="17899" y="6819"/>
                  </a:cubicBezTo>
                  <a:lnTo>
                    <a:pt x="17899" y="6819"/>
                  </a:lnTo>
                  <a:cubicBezTo>
                    <a:pt x="18001" y="6967"/>
                    <a:pt x="17899" y="6888"/>
                    <a:pt x="18089" y="7071"/>
                  </a:cubicBezTo>
                  <a:cubicBezTo>
                    <a:pt x="18098" y="7092"/>
                    <a:pt x="18095" y="7100"/>
                    <a:pt x="18085" y="7100"/>
                  </a:cubicBezTo>
                  <a:cubicBezTo>
                    <a:pt x="18052" y="7100"/>
                    <a:pt x="17933" y="6999"/>
                    <a:pt x="17890" y="6958"/>
                  </a:cubicBezTo>
                  <a:lnTo>
                    <a:pt x="17890" y="6958"/>
                  </a:lnTo>
                  <a:lnTo>
                    <a:pt x="18305" y="7410"/>
                  </a:lnTo>
                  <a:cubicBezTo>
                    <a:pt x="18309" y="7402"/>
                    <a:pt x="18316" y="7398"/>
                    <a:pt x="18326" y="7398"/>
                  </a:cubicBezTo>
                  <a:cubicBezTo>
                    <a:pt x="18405" y="7398"/>
                    <a:pt x="18645" y="7622"/>
                    <a:pt x="18714" y="7622"/>
                  </a:cubicBezTo>
                  <a:cubicBezTo>
                    <a:pt x="18721" y="7622"/>
                    <a:pt x="18726" y="7619"/>
                    <a:pt x="18729" y="7614"/>
                  </a:cubicBezTo>
                  <a:lnTo>
                    <a:pt x="18196" y="7206"/>
                  </a:lnTo>
                  <a:cubicBezTo>
                    <a:pt x="18203" y="7193"/>
                    <a:pt x="18218" y="7187"/>
                    <a:pt x="18241" y="7187"/>
                  </a:cubicBezTo>
                  <a:cubicBezTo>
                    <a:pt x="18362" y="7187"/>
                    <a:pt x="18685" y="7358"/>
                    <a:pt x="18933" y="7625"/>
                  </a:cubicBezTo>
                  <a:cubicBezTo>
                    <a:pt x="18965" y="7685"/>
                    <a:pt x="18902" y="7691"/>
                    <a:pt x="18843" y="7691"/>
                  </a:cubicBezTo>
                  <a:cubicBezTo>
                    <a:pt x="18829" y="7691"/>
                    <a:pt x="18816" y="7690"/>
                    <a:pt x="18804" y="7690"/>
                  </a:cubicBezTo>
                  <a:cubicBezTo>
                    <a:pt x="18779" y="7690"/>
                    <a:pt x="18759" y="7692"/>
                    <a:pt x="18755" y="7700"/>
                  </a:cubicBezTo>
                  <a:cubicBezTo>
                    <a:pt x="18817" y="7718"/>
                    <a:pt x="19086" y="7950"/>
                    <a:pt x="19100" y="7994"/>
                  </a:cubicBezTo>
                  <a:lnTo>
                    <a:pt x="18938" y="7894"/>
                  </a:lnTo>
                  <a:lnTo>
                    <a:pt x="18938" y="7894"/>
                  </a:lnTo>
                  <a:cubicBezTo>
                    <a:pt x="19086" y="8089"/>
                    <a:pt x="19295" y="8096"/>
                    <a:pt x="19443" y="8356"/>
                  </a:cubicBezTo>
                  <a:cubicBezTo>
                    <a:pt x="19505" y="8428"/>
                    <a:pt x="19571" y="8624"/>
                    <a:pt x="19617" y="8624"/>
                  </a:cubicBezTo>
                  <a:cubicBezTo>
                    <a:pt x="19619" y="8624"/>
                    <a:pt x="19622" y="8623"/>
                    <a:pt x="19624" y="8622"/>
                  </a:cubicBezTo>
                  <a:cubicBezTo>
                    <a:pt x="19580" y="8448"/>
                    <a:pt x="19747" y="8228"/>
                    <a:pt x="19873" y="8228"/>
                  </a:cubicBezTo>
                  <a:cubicBezTo>
                    <a:pt x="19880" y="8228"/>
                    <a:pt x="19887" y="8229"/>
                    <a:pt x="19893" y="8230"/>
                  </a:cubicBezTo>
                  <a:cubicBezTo>
                    <a:pt x="19905" y="8249"/>
                    <a:pt x="19979" y="8349"/>
                    <a:pt x="20062" y="8481"/>
                  </a:cubicBezTo>
                  <a:cubicBezTo>
                    <a:pt x="20099" y="8541"/>
                    <a:pt x="20136" y="8606"/>
                    <a:pt x="20169" y="8664"/>
                  </a:cubicBezTo>
                  <a:cubicBezTo>
                    <a:pt x="20192" y="8708"/>
                    <a:pt x="20211" y="8757"/>
                    <a:pt x="20227" y="8805"/>
                  </a:cubicBezTo>
                  <a:cubicBezTo>
                    <a:pt x="20238" y="8855"/>
                    <a:pt x="20220" y="8870"/>
                    <a:pt x="20190" y="8870"/>
                  </a:cubicBezTo>
                  <a:cubicBezTo>
                    <a:pt x="20165" y="8870"/>
                    <a:pt x="20132" y="8860"/>
                    <a:pt x="20102" y="8849"/>
                  </a:cubicBezTo>
                  <a:cubicBezTo>
                    <a:pt x="20070" y="8840"/>
                    <a:pt x="20038" y="8830"/>
                    <a:pt x="20014" y="8830"/>
                  </a:cubicBezTo>
                  <a:cubicBezTo>
                    <a:pt x="19986" y="8830"/>
                    <a:pt x="19970" y="8842"/>
                    <a:pt x="19979" y="8882"/>
                  </a:cubicBezTo>
                  <a:cubicBezTo>
                    <a:pt x="19981" y="8880"/>
                    <a:pt x="19985" y="8879"/>
                    <a:pt x="19988" y="8879"/>
                  </a:cubicBezTo>
                  <a:cubicBezTo>
                    <a:pt x="20015" y="8879"/>
                    <a:pt x="20071" y="8919"/>
                    <a:pt x="20097" y="8940"/>
                  </a:cubicBezTo>
                  <a:cubicBezTo>
                    <a:pt x="20134" y="9030"/>
                    <a:pt x="20021" y="8944"/>
                    <a:pt x="20141" y="9114"/>
                  </a:cubicBezTo>
                  <a:cubicBezTo>
                    <a:pt x="20143" y="9113"/>
                    <a:pt x="20145" y="9113"/>
                    <a:pt x="20147" y="9113"/>
                  </a:cubicBezTo>
                  <a:cubicBezTo>
                    <a:pt x="20190" y="9113"/>
                    <a:pt x="20242" y="9202"/>
                    <a:pt x="20266" y="9255"/>
                  </a:cubicBezTo>
                  <a:cubicBezTo>
                    <a:pt x="20276" y="9278"/>
                    <a:pt x="20282" y="9295"/>
                    <a:pt x="20284" y="9295"/>
                  </a:cubicBezTo>
                  <a:cubicBezTo>
                    <a:pt x="20285" y="9295"/>
                    <a:pt x="20285" y="9294"/>
                    <a:pt x="20285" y="9292"/>
                  </a:cubicBezTo>
                  <a:cubicBezTo>
                    <a:pt x="20280" y="9248"/>
                    <a:pt x="20269" y="9204"/>
                    <a:pt x="20252" y="9162"/>
                  </a:cubicBezTo>
                  <a:lnTo>
                    <a:pt x="20252" y="9162"/>
                  </a:lnTo>
                  <a:cubicBezTo>
                    <a:pt x="20299" y="9220"/>
                    <a:pt x="20334" y="9287"/>
                    <a:pt x="20354" y="9359"/>
                  </a:cubicBezTo>
                  <a:cubicBezTo>
                    <a:pt x="20364" y="9389"/>
                    <a:pt x="20373" y="9420"/>
                    <a:pt x="20387" y="9457"/>
                  </a:cubicBezTo>
                  <a:cubicBezTo>
                    <a:pt x="20398" y="9503"/>
                    <a:pt x="20412" y="9552"/>
                    <a:pt x="20431" y="9598"/>
                  </a:cubicBezTo>
                  <a:cubicBezTo>
                    <a:pt x="20434" y="9584"/>
                    <a:pt x="20443" y="9577"/>
                    <a:pt x="20456" y="9577"/>
                  </a:cubicBezTo>
                  <a:cubicBezTo>
                    <a:pt x="20484" y="9577"/>
                    <a:pt x="20530" y="9611"/>
                    <a:pt x="20577" y="9668"/>
                  </a:cubicBezTo>
                  <a:cubicBezTo>
                    <a:pt x="20640" y="9749"/>
                    <a:pt x="20718" y="9874"/>
                    <a:pt x="20742" y="9985"/>
                  </a:cubicBezTo>
                  <a:cubicBezTo>
                    <a:pt x="20740" y="9985"/>
                    <a:pt x="20738" y="9984"/>
                    <a:pt x="20736" y="9984"/>
                  </a:cubicBezTo>
                  <a:cubicBezTo>
                    <a:pt x="20713" y="9984"/>
                    <a:pt x="20697" y="10031"/>
                    <a:pt x="20686" y="10055"/>
                  </a:cubicBezTo>
                  <a:cubicBezTo>
                    <a:pt x="20704" y="10168"/>
                    <a:pt x="20695" y="10270"/>
                    <a:pt x="20697" y="10363"/>
                  </a:cubicBezTo>
                  <a:cubicBezTo>
                    <a:pt x="20693" y="10456"/>
                    <a:pt x="20681" y="10542"/>
                    <a:pt x="20672" y="10627"/>
                  </a:cubicBezTo>
                  <a:cubicBezTo>
                    <a:pt x="20653" y="10711"/>
                    <a:pt x="20637" y="10792"/>
                    <a:pt x="20619" y="10880"/>
                  </a:cubicBezTo>
                  <a:cubicBezTo>
                    <a:pt x="20593" y="10964"/>
                    <a:pt x="20575" y="11056"/>
                    <a:pt x="20540" y="11156"/>
                  </a:cubicBezTo>
                  <a:cubicBezTo>
                    <a:pt x="20514" y="11180"/>
                    <a:pt x="20453" y="11298"/>
                    <a:pt x="20425" y="11298"/>
                  </a:cubicBezTo>
                  <a:cubicBezTo>
                    <a:pt x="20419" y="11298"/>
                    <a:pt x="20414" y="11291"/>
                    <a:pt x="20412" y="11272"/>
                  </a:cubicBezTo>
                  <a:cubicBezTo>
                    <a:pt x="20412" y="11353"/>
                    <a:pt x="20394" y="11434"/>
                    <a:pt x="20359" y="11508"/>
                  </a:cubicBezTo>
                  <a:cubicBezTo>
                    <a:pt x="20329" y="11541"/>
                    <a:pt x="20313" y="11554"/>
                    <a:pt x="20306" y="11554"/>
                  </a:cubicBezTo>
                  <a:cubicBezTo>
                    <a:pt x="20280" y="11554"/>
                    <a:pt x="20392" y="11354"/>
                    <a:pt x="20350" y="11354"/>
                  </a:cubicBezTo>
                  <a:cubicBezTo>
                    <a:pt x="20342" y="11354"/>
                    <a:pt x="20329" y="11362"/>
                    <a:pt x="20308" y="11379"/>
                  </a:cubicBezTo>
                  <a:cubicBezTo>
                    <a:pt x="20324" y="11395"/>
                    <a:pt x="20313" y="11478"/>
                    <a:pt x="20276" y="11573"/>
                  </a:cubicBezTo>
                  <a:cubicBezTo>
                    <a:pt x="20238" y="11671"/>
                    <a:pt x="20194" y="11768"/>
                    <a:pt x="20143" y="11861"/>
                  </a:cubicBezTo>
                  <a:cubicBezTo>
                    <a:pt x="20144" y="11861"/>
                    <a:pt x="20145" y="11861"/>
                    <a:pt x="20145" y="11861"/>
                  </a:cubicBezTo>
                  <a:cubicBezTo>
                    <a:pt x="20252" y="11861"/>
                    <a:pt x="20385" y="11507"/>
                    <a:pt x="20422" y="11332"/>
                  </a:cubicBezTo>
                  <a:cubicBezTo>
                    <a:pt x="20470" y="11353"/>
                    <a:pt x="20487" y="11446"/>
                    <a:pt x="20470" y="11594"/>
                  </a:cubicBezTo>
                  <a:cubicBezTo>
                    <a:pt x="20456" y="11680"/>
                    <a:pt x="20431" y="11763"/>
                    <a:pt x="20401" y="11844"/>
                  </a:cubicBezTo>
                  <a:cubicBezTo>
                    <a:pt x="20359" y="11946"/>
                    <a:pt x="20308" y="12044"/>
                    <a:pt x="20250" y="12137"/>
                  </a:cubicBezTo>
                  <a:cubicBezTo>
                    <a:pt x="20152" y="12263"/>
                    <a:pt x="20108" y="12295"/>
                    <a:pt x="20089" y="12295"/>
                  </a:cubicBezTo>
                  <a:cubicBezTo>
                    <a:pt x="20068" y="12295"/>
                    <a:pt x="20073" y="12259"/>
                    <a:pt x="20068" y="12259"/>
                  </a:cubicBezTo>
                  <a:lnTo>
                    <a:pt x="20068" y="12259"/>
                  </a:lnTo>
                  <a:cubicBezTo>
                    <a:pt x="20066" y="12259"/>
                    <a:pt x="20064" y="12261"/>
                    <a:pt x="20060" y="12269"/>
                  </a:cubicBezTo>
                  <a:cubicBezTo>
                    <a:pt x="19575" y="12732"/>
                    <a:pt x="19789" y="12802"/>
                    <a:pt x="19344" y="13140"/>
                  </a:cubicBezTo>
                  <a:cubicBezTo>
                    <a:pt x="19299" y="13164"/>
                    <a:pt x="19270" y="13173"/>
                    <a:pt x="19249" y="13173"/>
                  </a:cubicBezTo>
                  <a:cubicBezTo>
                    <a:pt x="19176" y="13173"/>
                    <a:pt x="19227" y="13052"/>
                    <a:pt x="19172" y="13052"/>
                  </a:cubicBezTo>
                  <a:cubicBezTo>
                    <a:pt x="19360" y="12832"/>
                    <a:pt x="19518" y="12769"/>
                    <a:pt x="19654" y="12630"/>
                  </a:cubicBezTo>
                  <a:lnTo>
                    <a:pt x="19654" y="12630"/>
                  </a:lnTo>
                  <a:lnTo>
                    <a:pt x="19460" y="12779"/>
                  </a:lnTo>
                  <a:cubicBezTo>
                    <a:pt x="19508" y="12698"/>
                    <a:pt x="19633" y="12549"/>
                    <a:pt x="19722" y="12489"/>
                  </a:cubicBezTo>
                  <a:lnTo>
                    <a:pt x="19722" y="12489"/>
                  </a:lnTo>
                  <a:cubicBezTo>
                    <a:pt x="19548" y="12575"/>
                    <a:pt x="18917" y="13275"/>
                    <a:pt x="18514" y="13599"/>
                  </a:cubicBezTo>
                  <a:cubicBezTo>
                    <a:pt x="18471" y="13669"/>
                    <a:pt x="18391" y="13779"/>
                    <a:pt x="18423" y="13779"/>
                  </a:cubicBezTo>
                  <a:cubicBezTo>
                    <a:pt x="18428" y="13779"/>
                    <a:pt x="18434" y="13777"/>
                    <a:pt x="18442" y="13773"/>
                  </a:cubicBezTo>
                  <a:lnTo>
                    <a:pt x="18551" y="13653"/>
                  </a:lnTo>
                  <a:cubicBezTo>
                    <a:pt x="18564" y="13646"/>
                    <a:pt x="18574" y="13644"/>
                    <a:pt x="18580" y="13644"/>
                  </a:cubicBezTo>
                  <a:cubicBezTo>
                    <a:pt x="18633" y="13644"/>
                    <a:pt x="18480" y="13823"/>
                    <a:pt x="18505" y="13823"/>
                  </a:cubicBezTo>
                  <a:cubicBezTo>
                    <a:pt x="18511" y="13823"/>
                    <a:pt x="18525" y="13815"/>
                    <a:pt x="18551" y="13794"/>
                  </a:cubicBezTo>
                  <a:lnTo>
                    <a:pt x="18551" y="13794"/>
                  </a:lnTo>
                  <a:cubicBezTo>
                    <a:pt x="18423" y="13975"/>
                    <a:pt x="18293" y="14191"/>
                    <a:pt x="18055" y="14385"/>
                  </a:cubicBezTo>
                  <a:lnTo>
                    <a:pt x="17965" y="14372"/>
                  </a:lnTo>
                  <a:lnTo>
                    <a:pt x="17965" y="14372"/>
                  </a:lnTo>
                  <a:cubicBezTo>
                    <a:pt x="17998" y="14369"/>
                    <a:pt x="18133" y="14260"/>
                    <a:pt x="18176" y="14188"/>
                  </a:cubicBezTo>
                  <a:lnTo>
                    <a:pt x="18176" y="14188"/>
                  </a:lnTo>
                  <a:cubicBezTo>
                    <a:pt x="18108" y="14301"/>
                    <a:pt x="17772" y="14447"/>
                    <a:pt x="17744" y="14615"/>
                  </a:cubicBezTo>
                  <a:lnTo>
                    <a:pt x="17934" y="14499"/>
                  </a:lnTo>
                  <a:lnTo>
                    <a:pt x="17934" y="14499"/>
                  </a:lnTo>
                  <a:cubicBezTo>
                    <a:pt x="17807" y="14682"/>
                    <a:pt x="17672" y="14930"/>
                    <a:pt x="17464" y="15106"/>
                  </a:cubicBezTo>
                  <a:cubicBezTo>
                    <a:pt x="17605" y="15071"/>
                    <a:pt x="17501" y="15055"/>
                    <a:pt x="17700" y="14981"/>
                  </a:cubicBezTo>
                  <a:lnTo>
                    <a:pt x="17700" y="14981"/>
                  </a:lnTo>
                  <a:cubicBezTo>
                    <a:pt x="17693" y="14982"/>
                    <a:pt x="17687" y="14983"/>
                    <a:pt x="17682" y="14983"/>
                  </a:cubicBezTo>
                  <a:cubicBezTo>
                    <a:pt x="17564" y="14983"/>
                    <a:pt x="18070" y="14586"/>
                    <a:pt x="17976" y="14586"/>
                  </a:cubicBezTo>
                  <a:cubicBezTo>
                    <a:pt x="17971" y="14586"/>
                    <a:pt x="17964" y="14587"/>
                    <a:pt x="17955" y="14589"/>
                  </a:cubicBezTo>
                  <a:lnTo>
                    <a:pt x="17955" y="14589"/>
                  </a:lnTo>
                  <a:cubicBezTo>
                    <a:pt x="18143" y="14518"/>
                    <a:pt x="18209" y="14381"/>
                    <a:pt x="18442" y="14267"/>
                  </a:cubicBezTo>
                  <a:cubicBezTo>
                    <a:pt x="18419" y="14255"/>
                    <a:pt x="18344" y="14297"/>
                    <a:pt x="18514" y="14144"/>
                  </a:cubicBezTo>
                  <a:cubicBezTo>
                    <a:pt x="18518" y="14128"/>
                    <a:pt x="18525" y="14109"/>
                    <a:pt x="18535" y="14093"/>
                  </a:cubicBezTo>
                  <a:lnTo>
                    <a:pt x="18546" y="14084"/>
                  </a:lnTo>
                  <a:lnTo>
                    <a:pt x="18546" y="14084"/>
                  </a:lnTo>
                  <a:cubicBezTo>
                    <a:pt x="18542" y="14086"/>
                    <a:pt x="18539" y="14089"/>
                    <a:pt x="18535" y="14091"/>
                  </a:cubicBezTo>
                  <a:cubicBezTo>
                    <a:pt x="18537" y="14086"/>
                    <a:pt x="18538" y="14083"/>
                    <a:pt x="18537" y="14083"/>
                  </a:cubicBezTo>
                  <a:lnTo>
                    <a:pt x="18537" y="14083"/>
                  </a:lnTo>
                  <a:cubicBezTo>
                    <a:pt x="18537" y="14083"/>
                    <a:pt x="18535" y="14086"/>
                    <a:pt x="18530" y="14093"/>
                  </a:cubicBezTo>
                  <a:cubicBezTo>
                    <a:pt x="18497" y="14119"/>
                    <a:pt x="18460" y="14137"/>
                    <a:pt x="18421" y="14149"/>
                  </a:cubicBezTo>
                  <a:cubicBezTo>
                    <a:pt x="18460" y="14028"/>
                    <a:pt x="18718" y="13771"/>
                    <a:pt x="18785" y="13664"/>
                  </a:cubicBezTo>
                  <a:cubicBezTo>
                    <a:pt x="18809" y="13644"/>
                    <a:pt x="18821" y="13636"/>
                    <a:pt x="18826" y="13636"/>
                  </a:cubicBezTo>
                  <a:lnTo>
                    <a:pt x="18826" y="13636"/>
                  </a:lnTo>
                  <a:cubicBezTo>
                    <a:pt x="18839" y="13636"/>
                    <a:pt x="18796" y="13697"/>
                    <a:pt x="18820" y="13697"/>
                  </a:cubicBezTo>
                  <a:cubicBezTo>
                    <a:pt x="18823" y="13697"/>
                    <a:pt x="18829" y="13695"/>
                    <a:pt x="18836" y="13692"/>
                  </a:cubicBezTo>
                  <a:lnTo>
                    <a:pt x="18933" y="13530"/>
                  </a:lnTo>
                  <a:cubicBezTo>
                    <a:pt x="18937" y="13532"/>
                    <a:pt x="18941" y="13532"/>
                    <a:pt x="18946" y="13532"/>
                  </a:cubicBezTo>
                  <a:cubicBezTo>
                    <a:pt x="18989" y="13532"/>
                    <a:pt x="19087" y="13470"/>
                    <a:pt x="19118" y="13470"/>
                  </a:cubicBezTo>
                  <a:cubicBezTo>
                    <a:pt x="19138" y="13470"/>
                    <a:pt x="19128" y="13498"/>
                    <a:pt x="19052" y="13592"/>
                  </a:cubicBezTo>
                  <a:lnTo>
                    <a:pt x="19258" y="13388"/>
                  </a:lnTo>
                  <a:cubicBezTo>
                    <a:pt x="19399" y="13291"/>
                    <a:pt x="19573" y="13136"/>
                    <a:pt x="19657" y="13018"/>
                  </a:cubicBezTo>
                  <a:cubicBezTo>
                    <a:pt x="19738" y="12948"/>
                    <a:pt x="19813" y="12811"/>
                    <a:pt x="19817" y="12811"/>
                  </a:cubicBezTo>
                  <a:lnTo>
                    <a:pt x="19817" y="12811"/>
                  </a:lnTo>
                  <a:cubicBezTo>
                    <a:pt x="19818" y="12811"/>
                    <a:pt x="19814" y="12821"/>
                    <a:pt x="19803" y="12846"/>
                  </a:cubicBezTo>
                  <a:lnTo>
                    <a:pt x="20097" y="12503"/>
                  </a:lnTo>
                  <a:lnTo>
                    <a:pt x="20109" y="12510"/>
                  </a:lnTo>
                  <a:lnTo>
                    <a:pt x="20169" y="12452"/>
                  </a:lnTo>
                  <a:lnTo>
                    <a:pt x="20232" y="12380"/>
                  </a:lnTo>
                  <a:cubicBezTo>
                    <a:pt x="20271" y="12331"/>
                    <a:pt x="20315" y="12285"/>
                    <a:pt x="20352" y="12234"/>
                  </a:cubicBezTo>
                  <a:cubicBezTo>
                    <a:pt x="20389" y="12183"/>
                    <a:pt x="20422" y="12127"/>
                    <a:pt x="20459" y="12072"/>
                  </a:cubicBezTo>
                  <a:cubicBezTo>
                    <a:pt x="20496" y="12018"/>
                    <a:pt x="20528" y="11963"/>
                    <a:pt x="20558" y="11905"/>
                  </a:cubicBezTo>
                  <a:cubicBezTo>
                    <a:pt x="20591" y="11847"/>
                    <a:pt x="20626" y="11791"/>
                    <a:pt x="20653" y="11731"/>
                  </a:cubicBezTo>
                  <a:cubicBezTo>
                    <a:pt x="20684" y="11671"/>
                    <a:pt x="20707" y="11608"/>
                    <a:pt x="20742" y="11550"/>
                  </a:cubicBezTo>
                  <a:cubicBezTo>
                    <a:pt x="20774" y="11490"/>
                    <a:pt x="20802" y="11427"/>
                    <a:pt x="20830" y="11365"/>
                  </a:cubicBezTo>
                  <a:cubicBezTo>
                    <a:pt x="20857" y="11300"/>
                    <a:pt x="20895" y="11239"/>
                    <a:pt x="20922" y="11172"/>
                  </a:cubicBezTo>
                  <a:cubicBezTo>
                    <a:pt x="20936" y="11089"/>
                    <a:pt x="20950" y="11005"/>
                    <a:pt x="20964" y="10908"/>
                  </a:cubicBezTo>
                  <a:cubicBezTo>
                    <a:pt x="20969" y="10859"/>
                    <a:pt x="20976" y="10806"/>
                    <a:pt x="20985" y="10748"/>
                  </a:cubicBezTo>
                  <a:cubicBezTo>
                    <a:pt x="20990" y="10720"/>
                    <a:pt x="20997" y="10690"/>
                    <a:pt x="20999" y="10658"/>
                  </a:cubicBezTo>
                  <a:cubicBezTo>
                    <a:pt x="21001" y="10627"/>
                    <a:pt x="21006" y="10595"/>
                    <a:pt x="21008" y="10560"/>
                  </a:cubicBezTo>
                  <a:lnTo>
                    <a:pt x="21059" y="10507"/>
                  </a:lnTo>
                  <a:cubicBezTo>
                    <a:pt x="21061" y="10398"/>
                    <a:pt x="21061" y="10236"/>
                    <a:pt x="21061" y="10085"/>
                  </a:cubicBezTo>
                  <a:cubicBezTo>
                    <a:pt x="21048" y="9939"/>
                    <a:pt x="21038" y="9804"/>
                    <a:pt x="20997" y="9765"/>
                  </a:cubicBezTo>
                  <a:cubicBezTo>
                    <a:pt x="21015" y="9672"/>
                    <a:pt x="21013" y="9577"/>
                    <a:pt x="20987" y="9485"/>
                  </a:cubicBezTo>
                  <a:cubicBezTo>
                    <a:pt x="20955" y="9355"/>
                    <a:pt x="20908" y="9230"/>
                    <a:pt x="20848" y="9109"/>
                  </a:cubicBezTo>
                  <a:cubicBezTo>
                    <a:pt x="20790" y="8977"/>
                    <a:pt x="20704" y="8854"/>
                    <a:pt x="20630" y="8738"/>
                  </a:cubicBezTo>
                  <a:lnTo>
                    <a:pt x="20405" y="8437"/>
                  </a:lnTo>
                  <a:lnTo>
                    <a:pt x="20350" y="8469"/>
                  </a:lnTo>
                  <a:cubicBezTo>
                    <a:pt x="20310" y="8425"/>
                    <a:pt x="20273" y="8383"/>
                    <a:pt x="20232" y="8342"/>
                  </a:cubicBezTo>
                  <a:lnTo>
                    <a:pt x="20204" y="8309"/>
                  </a:lnTo>
                  <a:lnTo>
                    <a:pt x="20183" y="8291"/>
                  </a:lnTo>
                  <a:lnTo>
                    <a:pt x="20176" y="8281"/>
                  </a:lnTo>
                  <a:lnTo>
                    <a:pt x="20160" y="8267"/>
                  </a:lnTo>
                  <a:lnTo>
                    <a:pt x="20092" y="8207"/>
                  </a:lnTo>
                  <a:cubicBezTo>
                    <a:pt x="20002" y="8126"/>
                    <a:pt x="19905" y="8045"/>
                    <a:pt x="19793" y="7950"/>
                  </a:cubicBezTo>
                  <a:lnTo>
                    <a:pt x="19766" y="8003"/>
                  </a:lnTo>
                  <a:cubicBezTo>
                    <a:pt x="19557" y="7859"/>
                    <a:pt x="19341" y="7521"/>
                    <a:pt x="19059" y="7247"/>
                  </a:cubicBezTo>
                  <a:lnTo>
                    <a:pt x="19059" y="7247"/>
                  </a:lnTo>
                  <a:cubicBezTo>
                    <a:pt x="19093" y="7252"/>
                    <a:pt x="19158" y="7326"/>
                    <a:pt x="19200" y="7384"/>
                  </a:cubicBezTo>
                  <a:cubicBezTo>
                    <a:pt x="18956" y="6962"/>
                    <a:pt x="18433" y="6749"/>
                    <a:pt x="18196" y="6380"/>
                  </a:cubicBezTo>
                  <a:cubicBezTo>
                    <a:pt x="18122" y="6332"/>
                    <a:pt x="18062" y="6271"/>
                    <a:pt x="18013" y="6197"/>
                  </a:cubicBezTo>
                  <a:lnTo>
                    <a:pt x="18013" y="6197"/>
                  </a:lnTo>
                  <a:cubicBezTo>
                    <a:pt x="18020" y="6204"/>
                    <a:pt x="18027" y="6209"/>
                    <a:pt x="18034" y="6214"/>
                  </a:cubicBezTo>
                  <a:lnTo>
                    <a:pt x="18004" y="6183"/>
                  </a:lnTo>
                  <a:cubicBezTo>
                    <a:pt x="17978" y="6144"/>
                    <a:pt x="17950" y="6100"/>
                    <a:pt x="17920" y="6058"/>
                  </a:cubicBezTo>
                  <a:lnTo>
                    <a:pt x="17920" y="6058"/>
                  </a:lnTo>
                  <a:cubicBezTo>
                    <a:pt x="17939" y="6095"/>
                    <a:pt x="17962" y="6132"/>
                    <a:pt x="17987" y="6167"/>
                  </a:cubicBezTo>
                  <a:cubicBezTo>
                    <a:pt x="17927" y="6109"/>
                    <a:pt x="17834" y="6026"/>
                    <a:pt x="17739" y="5949"/>
                  </a:cubicBezTo>
                  <a:lnTo>
                    <a:pt x="17744" y="5870"/>
                  </a:lnTo>
                  <a:lnTo>
                    <a:pt x="17723" y="5852"/>
                  </a:lnTo>
                  <a:cubicBezTo>
                    <a:pt x="17697" y="5813"/>
                    <a:pt x="17677" y="5797"/>
                    <a:pt x="17665" y="5797"/>
                  </a:cubicBezTo>
                  <a:cubicBezTo>
                    <a:pt x="17645" y="5797"/>
                    <a:pt x="17641" y="5834"/>
                    <a:pt x="17649" y="5882"/>
                  </a:cubicBezTo>
                  <a:cubicBezTo>
                    <a:pt x="17605" y="5847"/>
                    <a:pt x="17559" y="5819"/>
                    <a:pt x="17510" y="5792"/>
                  </a:cubicBezTo>
                  <a:cubicBezTo>
                    <a:pt x="17510" y="5655"/>
                    <a:pt x="17260" y="5590"/>
                    <a:pt x="17239" y="5423"/>
                  </a:cubicBezTo>
                  <a:cubicBezTo>
                    <a:pt x="17153" y="5402"/>
                    <a:pt x="16833" y="5072"/>
                    <a:pt x="16688" y="5045"/>
                  </a:cubicBezTo>
                  <a:lnTo>
                    <a:pt x="16688" y="5045"/>
                  </a:lnTo>
                  <a:cubicBezTo>
                    <a:pt x="16601" y="4940"/>
                    <a:pt x="16514" y="4838"/>
                    <a:pt x="16409" y="4774"/>
                  </a:cubicBezTo>
                  <a:lnTo>
                    <a:pt x="16420" y="4679"/>
                  </a:lnTo>
                  <a:lnTo>
                    <a:pt x="16138" y="4542"/>
                  </a:lnTo>
                  <a:cubicBezTo>
                    <a:pt x="16071" y="4428"/>
                    <a:pt x="16035" y="4359"/>
                    <a:pt x="16081" y="4359"/>
                  </a:cubicBezTo>
                  <a:cubicBezTo>
                    <a:pt x="16099" y="4359"/>
                    <a:pt x="16131" y="4370"/>
                    <a:pt x="16179" y="4394"/>
                  </a:cubicBezTo>
                  <a:cubicBezTo>
                    <a:pt x="15808" y="4153"/>
                    <a:pt x="15906" y="4171"/>
                    <a:pt x="15583" y="3974"/>
                  </a:cubicBezTo>
                  <a:lnTo>
                    <a:pt x="15630" y="3951"/>
                  </a:lnTo>
                  <a:cubicBezTo>
                    <a:pt x="15537" y="3861"/>
                    <a:pt x="15340" y="3759"/>
                    <a:pt x="15315" y="3673"/>
                  </a:cubicBezTo>
                  <a:cubicBezTo>
                    <a:pt x="15173" y="3399"/>
                    <a:pt x="14295" y="2634"/>
                    <a:pt x="13822" y="2038"/>
                  </a:cubicBezTo>
                  <a:cubicBezTo>
                    <a:pt x="13822" y="2075"/>
                    <a:pt x="13815" y="2090"/>
                    <a:pt x="13805" y="2090"/>
                  </a:cubicBezTo>
                  <a:cubicBezTo>
                    <a:pt x="13758" y="2090"/>
                    <a:pt x="13622" y="1800"/>
                    <a:pt x="13536" y="1800"/>
                  </a:cubicBezTo>
                  <a:cubicBezTo>
                    <a:pt x="13530" y="1800"/>
                    <a:pt x="13524" y="1801"/>
                    <a:pt x="13518" y="1804"/>
                  </a:cubicBezTo>
                  <a:cubicBezTo>
                    <a:pt x="13514" y="1763"/>
                    <a:pt x="13478" y="1703"/>
                    <a:pt x="13507" y="1703"/>
                  </a:cubicBezTo>
                  <a:cubicBezTo>
                    <a:pt x="13516" y="1703"/>
                    <a:pt x="13532" y="1709"/>
                    <a:pt x="13560" y="1725"/>
                  </a:cubicBezTo>
                  <a:cubicBezTo>
                    <a:pt x="13263" y="1475"/>
                    <a:pt x="13189" y="1278"/>
                    <a:pt x="12934" y="1157"/>
                  </a:cubicBezTo>
                  <a:cubicBezTo>
                    <a:pt x="12932" y="1141"/>
                    <a:pt x="12939" y="1136"/>
                    <a:pt x="12949" y="1136"/>
                  </a:cubicBezTo>
                  <a:cubicBezTo>
                    <a:pt x="12967" y="1136"/>
                    <a:pt x="12994" y="1150"/>
                    <a:pt x="13007" y="1150"/>
                  </a:cubicBezTo>
                  <a:cubicBezTo>
                    <a:pt x="13014" y="1150"/>
                    <a:pt x="13018" y="1146"/>
                    <a:pt x="13015" y="1137"/>
                  </a:cubicBezTo>
                  <a:cubicBezTo>
                    <a:pt x="12987" y="1120"/>
                    <a:pt x="12906" y="1072"/>
                    <a:pt x="12892" y="1030"/>
                  </a:cubicBezTo>
                  <a:cubicBezTo>
                    <a:pt x="12889" y="1019"/>
                    <a:pt x="12891" y="1015"/>
                    <a:pt x="12897" y="1015"/>
                  </a:cubicBezTo>
                  <a:cubicBezTo>
                    <a:pt x="12915" y="1015"/>
                    <a:pt x="12965" y="1056"/>
                    <a:pt x="13006" y="1081"/>
                  </a:cubicBezTo>
                  <a:cubicBezTo>
                    <a:pt x="12834" y="914"/>
                    <a:pt x="12728" y="866"/>
                    <a:pt x="12651" y="866"/>
                  </a:cubicBezTo>
                  <a:cubicBezTo>
                    <a:pt x="12603" y="866"/>
                    <a:pt x="12565" y="885"/>
                    <a:pt x="12530" y="905"/>
                  </a:cubicBezTo>
                  <a:cubicBezTo>
                    <a:pt x="12424" y="731"/>
                    <a:pt x="12331" y="652"/>
                    <a:pt x="12171" y="615"/>
                  </a:cubicBezTo>
                  <a:cubicBezTo>
                    <a:pt x="12155" y="578"/>
                    <a:pt x="12125" y="539"/>
                    <a:pt x="12127" y="520"/>
                  </a:cubicBezTo>
                  <a:cubicBezTo>
                    <a:pt x="12128" y="516"/>
                    <a:pt x="12130" y="513"/>
                    <a:pt x="12136" y="513"/>
                  </a:cubicBezTo>
                  <a:cubicBezTo>
                    <a:pt x="12152" y="513"/>
                    <a:pt x="12192" y="533"/>
                    <a:pt x="12271" y="592"/>
                  </a:cubicBezTo>
                  <a:cubicBezTo>
                    <a:pt x="12143" y="478"/>
                    <a:pt x="12004" y="379"/>
                    <a:pt x="11856" y="295"/>
                  </a:cubicBezTo>
                  <a:cubicBezTo>
                    <a:pt x="11710" y="212"/>
                    <a:pt x="11559" y="160"/>
                    <a:pt x="11495" y="160"/>
                  </a:cubicBezTo>
                  <a:cubicBezTo>
                    <a:pt x="11478" y="160"/>
                    <a:pt x="11468" y="163"/>
                    <a:pt x="11464" y="170"/>
                  </a:cubicBezTo>
                  <a:cubicBezTo>
                    <a:pt x="11429" y="135"/>
                    <a:pt x="11272" y="100"/>
                    <a:pt x="11232" y="100"/>
                  </a:cubicBezTo>
                  <a:cubicBezTo>
                    <a:pt x="11121" y="68"/>
                    <a:pt x="11010" y="45"/>
                    <a:pt x="10898" y="26"/>
                  </a:cubicBezTo>
                  <a:cubicBezTo>
                    <a:pt x="10854" y="19"/>
                    <a:pt x="10810" y="12"/>
                    <a:pt x="10757" y="8"/>
                  </a:cubicBezTo>
                  <a:cubicBezTo>
                    <a:pt x="10701" y="5"/>
                    <a:pt x="10636" y="1"/>
                    <a:pt x="10562" y="1"/>
                  </a:cubicBezTo>
                  <a:close/>
                  <a:moveTo>
                    <a:pt x="10330" y="20804"/>
                  </a:moveTo>
                  <a:lnTo>
                    <a:pt x="10356" y="20846"/>
                  </a:lnTo>
                  <a:cubicBezTo>
                    <a:pt x="10370" y="20867"/>
                    <a:pt x="10379" y="20888"/>
                    <a:pt x="10379" y="20888"/>
                  </a:cubicBezTo>
                  <a:lnTo>
                    <a:pt x="10500" y="20818"/>
                  </a:lnTo>
                  <a:lnTo>
                    <a:pt x="10500" y="20818"/>
                  </a:lnTo>
                  <a:cubicBezTo>
                    <a:pt x="10480" y="20819"/>
                    <a:pt x="10454" y="20821"/>
                    <a:pt x="10428" y="20821"/>
                  </a:cubicBezTo>
                  <a:cubicBezTo>
                    <a:pt x="10392" y="20821"/>
                    <a:pt x="10354" y="20818"/>
                    <a:pt x="10330" y="20804"/>
                  </a:cubicBezTo>
                  <a:close/>
                  <a:moveTo>
                    <a:pt x="9943" y="20842"/>
                  </a:moveTo>
                  <a:lnTo>
                    <a:pt x="9904" y="20844"/>
                  </a:lnTo>
                  <a:cubicBezTo>
                    <a:pt x="9904" y="20844"/>
                    <a:pt x="9957" y="20860"/>
                    <a:pt x="10010" y="20876"/>
                  </a:cubicBezTo>
                  <a:cubicBezTo>
                    <a:pt x="10064" y="20893"/>
                    <a:pt x="10117" y="20904"/>
                    <a:pt x="10117" y="20904"/>
                  </a:cubicBezTo>
                  <a:cubicBezTo>
                    <a:pt x="10117" y="20904"/>
                    <a:pt x="10082" y="20890"/>
                    <a:pt x="10050" y="20874"/>
                  </a:cubicBezTo>
                  <a:lnTo>
                    <a:pt x="9983" y="20842"/>
                  </a:lnTo>
                  <a:close/>
                  <a:moveTo>
                    <a:pt x="10584" y="20900"/>
                  </a:moveTo>
                  <a:lnTo>
                    <a:pt x="10584" y="20900"/>
                  </a:lnTo>
                  <a:cubicBezTo>
                    <a:pt x="10583" y="20900"/>
                    <a:pt x="10583" y="20900"/>
                    <a:pt x="10583" y="20902"/>
                  </a:cubicBezTo>
                  <a:cubicBezTo>
                    <a:pt x="10581" y="20902"/>
                    <a:pt x="10579" y="20902"/>
                    <a:pt x="10577" y="20902"/>
                  </a:cubicBezTo>
                  <a:cubicBezTo>
                    <a:pt x="10487" y="20902"/>
                    <a:pt x="10520" y="20951"/>
                    <a:pt x="10504" y="20960"/>
                  </a:cubicBezTo>
                  <a:cubicBezTo>
                    <a:pt x="10653" y="20947"/>
                    <a:pt x="10595" y="20900"/>
                    <a:pt x="10584" y="20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4271" name="Google Shape;4271;p38"/>
          <p:cNvGrpSpPr/>
          <p:nvPr/>
        </p:nvGrpSpPr>
        <p:grpSpPr>
          <a:xfrm>
            <a:off x="985760" y="897492"/>
            <a:ext cx="1296865" cy="831769"/>
            <a:chOff x="421650" y="2453225"/>
            <a:chExt cx="1240900" cy="795875"/>
          </a:xfrm>
        </p:grpSpPr>
        <p:sp>
          <p:nvSpPr>
            <p:cNvPr id="4272" name="Google Shape;4272;p38"/>
            <p:cNvSpPr/>
            <p:nvPr/>
          </p:nvSpPr>
          <p:spPr>
            <a:xfrm>
              <a:off x="785250" y="2453225"/>
              <a:ext cx="875575" cy="138175"/>
            </a:xfrm>
            <a:custGeom>
              <a:avLst/>
              <a:gdLst/>
              <a:ahLst/>
              <a:cxnLst/>
              <a:rect l="l" t="t" r="r" b="b"/>
              <a:pathLst>
                <a:path w="35023" h="5527" extrusionOk="0">
                  <a:moveTo>
                    <a:pt x="24358" y="1"/>
                  </a:moveTo>
                  <a:cubicBezTo>
                    <a:pt x="16136" y="1"/>
                    <a:pt x="8156" y="3907"/>
                    <a:pt x="104" y="4975"/>
                  </a:cubicBezTo>
                  <a:cubicBezTo>
                    <a:pt x="159" y="5040"/>
                    <a:pt x="201" y="5114"/>
                    <a:pt x="232" y="5194"/>
                  </a:cubicBezTo>
                  <a:lnTo>
                    <a:pt x="1" y="5263"/>
                  </a:lnTo>
                  <a:cubicBezTo>
                    <a:pt x="49" y="5358"/>
                    <a:pt x="133" y="5444"/>
                    <a:pt x="234" y="5526"/>
                  </a:cubicBezTo>
                  <a:cubicBezTo>
                    <a:pt x="1399" y="5381"/>
                    <a:pt x="2567" y="5171"/>
                    <a:pt x="3732" y="4921"/>
                  </a:cubicBezTo>
                  <a:cubicBezTo>
                    <a:pt x="3770" y="4864"/>
                    <a:pt x="3799" y="4801"/>
                    <a:pt x="3820" y="4735"/>
                  </a:cubicBezTo>
                  <a:lnTo>
                    <a:pt x="3589" y="4401"/>
                  </a:lnTo>
                  <a:lnTo>
                    <a:pt x="3589" y="4401"/>
                  </a:lnTo>
                  <a:cubicBezTo>
                    <a:pt x="3801" y="4506"/>
                    <a:pt x="3847" y="4616"/>
                    <a:pt x="3820" y="4735"/>
                  </a:cubicBezTo>
                  <a:lnTo>
                    <a:pt x="3921" y="4881"/>
                  </a:lnTo>
                  <a:lnTo>
                    <a:pt x="4157" y="4828"/>
                  </a:lnTo>
                  <a:cubicBezTo>
                    <a:pt x="4438" y="4517"/>
                    <a:pt x="4621" y="4290"/>
                    <a:pt x="5298" y="4140"/>
                  </a:cubicBezTo>
                  <a:lnTo>
                    <a:pt x="5298" y="4140"/>
                  </a:lnTo>
                  <a:cubicBezTo>
                    <a:pt x="5271" y="4332"/>
                    <a:pt x="5338" y="4445"/>
                    <a:pt x="5456" y="4521"/>
                  </a:cubicBezTo>
                  <a:cubicBezTo>
                    <a:pt x="11692" y="2982"/>
                    <a:pt x="17913" y="540"/>
                    <a:pt x="24021" y="540"/>
                  </a:cubicBezTo>
                  <a:cubicBezTo>
                    <a:pt x="27275" y="540"/>
                    <a:pt x="30497" y="1233"/>
                    <a:pt x="33672" y="3125"/>
                  </a:cubicBezTo>
                  <a:cubicBezTo>
                    <a:pt x="34823" y="2860"/>
                    <a:pt x="33700" y="2685"/>
                    <a:pt x="35022" y="2649"/>
                  </a:cubicBezTo>
                  <a:cubicBezTo>
                    <a:pt x="31407" y="710"/>
                    <a:pt x="27861" y="1"/>
                    <a:pt x="2435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421650" y="2518075"/>
              <a:ext cx="57225" cy="25050"/>
            </a:xfrm>
            <a:custGeom>
              <a:avLst/>
              <a:gdLst/>
              <a:ahLst/>
              <a:cxnLst/>
              <a:rect l="l" t="t" r="r" b="b"/>
              <a:pathLst>
                <a:path w="2289" h="1002" extrusionOk="0">
                  <a:moveTo>
                    <a:pt x="398" y="1"/>
                  </a:moveTo>
                  <a:cubicBezTo>
                    <a:pt x="1" y="160"/>
                    <a:pt x="957" y="371"/>
                    <a:pt x="1454" y="562"/>
                  </a:cubicBezTo>
                  <a:cubicBezTo>
                    <a:pt x="1723" y="716"/>
                    <a:pt x="1992" y="861"/>
                    <a:pt x="2261" y="1002"/>
                  </a:cubicBezTo>
                  <a:cubicBezTo>
                    <a:pt x="2274" y="976"/>
                    <a:pt x="2282" y="953"/>
                    <a:pt x="2289" y="926"/>
                  </a:cubicBezTo>
                  <a:cubicBezTo>
                    <a:pt x="1660" y="655"/>
                    <a:pt x="1029" y="350"/>
                    <a:pt x="39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626650" y="2578225"/>
              <a:ext cx="156425" cy="18700"/>
            </a:xfrm>
            <a:custGeom>
              <a:avLst/>
              <a:gdLst/>
              <a:ahLst/>
              <a:cxnLst/>
              <a:rect l="l" t="t" r="r" b="b"/>
              <a:pathLst>
                <a:path w="6257" h="748" extrusionOk="0">
                  <a:moveTo>
                    <a:pt x="6257" y="0"/>
                  </a:moveTo>
                  <a:cubicBezTo>
                    <a:pt x="5397" y="110"/>
                    <a:pt x="4536" y="188"/>
                    <a:pt x="3674" y="221"/>
                  </a:cubicBezTo>
                  <a:cubicBezTo>
                    <a:pt x="3669" y="288"/>
                    <a:pt x="3637" y="314"/>
                    <a:pt x="3587" y="314"/>
                  </a:cubicBezTo>
                  <a:cubicBezTo>
                    <a:pt x="3525" y="314"/>
                    <a:pt x="3439" y="276"/>
                    <a:pt x="3346" y="230"/>
                  </a:cubicBezTo>
                  <a:cubicBezTo>
                    <a:pt x="3096" y="237"/>
                    <a:pt x="2846" y="241"/>
                    <a:pt x="2596" y="241"/>
                  </a:cubicBezTo>
                  <a:cubicBezTo>
                    <a:pt x="2119" y="241"/>
                    <a:pt x="1642" y="227"/>
                    <a:pt x="1165" y="198"/>
                  </a:cubicBezTo>
                  <a:lnTo>
                    <a:pt x="1165" y="198"/>
                  </a:lnTo>
                  <a:lnTo>
                    <a:pt x="1327" y="608"/>
                  </a:lnTo>
                  <a:lnTo>
                    <a:pt x="883" y="179"/>
                  </a:lnTo>
                  <a:cubicBezTo>
                    <a:pt x="732" y="167"/>
                    <a:pt x="583" y="154"/>
                    <a:pt x="431" y="141"/>
                  </a:cubicBezTo>
                  <a:lnTo>
                    <a:pt x="431" y="141"/>
                  </a:lnTo>
                  <a:cubicBezTo>
                    <a:pt x="482" y="246"/>
                    <a:pt x="528" y="347"/>
                    <a:pt x="570" y="438"/>
                  </a:cubicBezTo>
                  <a:cubicBezTo>
                    <a:pt x="539" y="450"/>
                    <a:pt x="495" y="455"/>
                    <a:pt x="445" y="455"/>
                  </a:cubicBezTo>
                  <a:cubicBezTo>
                    <a:pt x="341" y="455"/>
                    <a:pt x="207" y="436"/>
                    <a:pt x="94" y="436"/>
                  </a:cubicBezTo>
                  <a:cubicBezTo>
                    <a:pt x="61" y="436"/>
                    <a:pt x="29" y="438"/>
                    <a:pt x="0" y="442"/>
                  </a:cubicBezTo>
                  <a:cubicBezTo>
                    <a:pt x="4" y="465"/>
                    <a:pt x="2" y="493"/>
                    <a:pt x="4" y="518"/>
                  </a:cubicBezTo>
                  <a:cubicBezTo>
                    <a:pt x="1064" y="676"/>
                    <a:pt x="2126" y="747"/>
                    <a:pt x="3189" y="747"/>
                  </a:cubicBezTo>
                  <a:cubicBezTo>
                    <a:pt x="4170" y="747"/>
                    <a:pt x="5152" y="687"/>
                    <a:pt x="6135" y="579"/>
                  </a:cubicBezTo>
                  <a:cubicBezTo>
                    <a:pt x="6055" y="518"/>
                    <a:pt x="5973" y="461"/>
                    <a:pt x="5887" y="411"/>
                  </a:cubicBezTo>
                  <a:cubicBezTo>
                    <a:pt x="6063" y="354"/>
                    <a:pt x="6162" y="120"/>
                    <a:pt x="625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5" name="Google Shape;4275;p38"/>
            <p:cNvSpPr/>
            <p:nvPr/>
          </p:nvSpPr>
          <p:spPr>
            <a:xfrm>
              <a:off x="557250" y="2568600"/>
              <a:ext cx="69425" cy="22150"/>
            </a:xfrm>
            <a:custGeom>
              <a:avLst/>
              <a:gdLst/>
              <a:ahLst/>
              <a:cxnLst/>
              <a:rect l="l" t="t" r="r" b="b"/>
              <a:pathLst>
                <a:path w="2777" h="886" extrusionOk="0">
                  <a:moveTo>
                    <a:pt x="103" y="1"/>
                  </a:moveTo>
                  <a:cubicBezTo>
                    <a:pt x="68" y="17"/>
                    <a:pt x="34" y="30"/>
                    <a:pt x="0" y="51"/>
                  </a:cubicBezTo>
                  <a:lnTo>
                    <a:pt x="297" y="362"/>
                  </a:lnTo>
                  <a:cubicBezTo>
                    <a:pt x="1071" y="585"/>
                    <a:pt x="1859" y="762"/>
                    <a:pt x="2656" y="886"/>
                  </a:cubicBezTo>
                  <a:cubicBezTo>
                    <a:pt x="2679" y="852"/>
                    <a:pt x="2722" y="833"/>
                    <a:pt x="2776" y="827"/>
                  </a:cubicBezTo>
                  <a:cubicBezTo>
                    <a:pt x="2755" y="703"/>
                    <a:pt x="2717" y="583"/>
                    <a:pt x="2661" y="470"/>
                  </a:cubicBezTo>
                  <a:cubicBezTo>
                    <a:pt x="1798" y="367"/>
                    <a:pt x="944" y="211"/>
                    <a:pt x="10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6" name="Google Shape;4276;p38"/>
            <p:cNvSpPr/>
            <p:nvPr/>
          </p:nvSpPr>
          <p:spPr>
            <a:xfrm>
              <a:off x="423125" y="2682050"/>
              <a:ext cx="36675" cy="10225"/>
            </a:xfrm>
            <a:custGeom>
              <a:avLst/>
              <a:gdLst/>
              <a:ahLst/>
              <a:cxnLst/>
              <a:rect l="l" t="t" r="r" b="b"/>
              <a:pathLst>
                <a:path w="1467" h="409" extrusionOk="0">
                  <a:moveTo>
                    <a:pt x="0" y="1"/>
                  </a:moveTo>
                  <a:lnTo>
                    <a:pt x="0" y="1"/>
                  </a:lnTo>
                  <a:cubicBezTo>
                    <a:pt x="265" y="144"/>
                    <a:pt x="530" y="278"/>
                    <a:pt x="795" y="409"/>
                  </a:cubicBezTo>
                  <a:cubicBezTo>
                    <a:pt x="1466" y="182"/>
                    <a:pt x="1134" y="85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7" name="Google Shape;4277;p38"/>
            <p:cNvSpPr/>
            <p:nvPr/>
          </p:nvSpPr>
          <p:spPr>
            <a:xfrm>
              <a:off x="1209375" y="2615950"/>
              <a:ext cx="448250" cy="80700"/>
            </a:xfrm>
            <a:custGeom>
              <a:avLst/>
              <a:gdLst/>
              <a:ahLst/>
              <a:cxnLst/>
              <a:rect l="l" t="t" r="r" b="b"/>
              <a:pathLst>
                <a:path w="17930" h="3228" extrusionOk="0">
                  <a:moveTo>
                    <a:pt x="7191" y="0"/>
                  </a:moveTo>
                  <a:cubicBezTo>
                    <a:pt x="5594" y="0"/>
                    <a:pt x="3983" y="169"/>
                    <a:pt x="2358" y="445"/>
                  </a:cubicBezTo>
                  <a:lnTo>
                    <a:pt x="2367" y="592"/>
                  </a:lnTo>
                  <a:lnTo>
                    <a:pt x="2022" y="700"/>
                  </a:lnTo>
                  <a:lnTo>
                    <a:pt x="2022" y="700"/>
                  </a:lnTo>
                  <a:lnTo>
                    <a:pt x="2102" y="489"/>
                  </a:lnTo>
                  <a:lnTo>
                    <a:pt x="2102" y="489"/>
                  </a:lnTo>
                  <a:cubicBezTo>
                    <a:pt x="1404" y="613"/>
                    <a:pt x="703" y="756"/>
                    <a:pt x="1" y="914"/>
                  </a:cubicBezTo>
                  <a:cubicBezTo>
                    <a:pt x="127" y="990"/>
                    <a:pt x="220" y="1059"/>
                    <a:pt x="203" y="1196"/>
                  </a:cubicBezTo>
                  <a:cubicBezTo>
                    <a:pt x="2300" y="796"/>
                    <a:pt x="4413" y="539"/>
                    <a:pt x="6543" y="539"/>
                  </a:cubicBezTo>
                  <a:cubicBezTo>
                    <a:pt x="10105" y="539"/>
                    <a:pt x="13718" y="1257"/>
                    <a:pt x="17399" y="3227"/>
                  </a:cubicBezTo>
                  <a:cubicBezTo>
                    <a:pt x="16810" y="2887"/>
                    <a:pt x="17929" y="2887"/>
                    <a:pt x="16718" y="2578"/>
                  </a:cubicBezTo>
                  <a:cubicBezTo>
                    <a:pt x="13606" y="692"/>
                    <a:pt x="10427" y="0"/>
                    <a:pt x="719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8" name="Google Shape;4278;p38"/>
            <p:cNvSpPr/>
            <p:nvPr/>
          </p:nvSpPr>
          <p:spPr>
            <a:xfrm>
              <a:off x="978900" y="2688200"/>
              <a:ext cx="46350" cy="16800"/>
            </a:xfrm>
            <a:custGeom>
              <a:avLst/>
              <a:gdLst/>
              <a:ahLst/>
              <a:cxnLst/>
              <a:rect l="l" t="t" r="r" b="b"/>
              <a:pathLst>
                <a:path w="1854" h="672" extrusionOk="0">
                  <a:moveTo>
                    <a:pt x="1779" y="1"/>
                  </a:moveTo>
                  <a:cubicBezTo>
                    <a:pt x="1189" y="167"/>
                    <a:pt x="595" y="331"/>
                    <a:pt x="0" y="493"/>
                  </a:cubicBezTo>
                  <a:cubicBezTo>
                    <a:pt x="53" y="539"/>
                    <a:pt x="91" y="602"/>
                    <a:pt x="108" y="672"/>
                  </a:cubicBezTo>
                  <a:cubicBezTo>
                    <a:pt x="688" y="510"/>
                    <a:pt x="1271" y="348"/>
                    <a:pt x="1853" y="184"/>
                  </a:cubicBezTo>
                  <a:cubicBezTo>
                    <a:pt x="1832" y="121"/>
                    <a:pt x="1807" y="60"/>
                    <a:pt x="177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79" name="Google Shape;4279;p38"/>
            <p:cNvSpPr/>
            <p:nvPr/>
          </p:nvSpPr>
          <p:spPr>
            <a:xfrm>
              <a:off x="1033950" y="2640000"/>
              <a:ext cx="170950" cy="50350"/>
            </a:xfrm>
            <a:custGeom>
              <a:avLst/>
              <a:gdLst/>
              <a:ahLst/>
              <a:cxnLst/>
              <a:rect l="l" t="t" r="r" b="b"/>
              <a:pathLst>
                <a:path w="6838" h="2014" extrusionOk="0">
                  <a:moveTo>
                    <a:pt x="6791" y="0"/>
                  </a:moveTo>
                  <a:lnTo>
                    <a:pt x="6791" y="0"/>
                  </a:lnTo>
                  <a:cubicBezTo>
                    <a:pt x="4589" y="503"/>
                    <a:pt x="2366" y="1144"/>
                    <a:pt x="122" y="1777"/>
                  </a:cubicBezTo>
                  <a:cubicBezTo>
                    <a:pt x="72" y="1868"/>
                    <a:pt x="44" y="1948"/>
                    <a:pt x="0" y="2013"/>
                  </a:cubicBezTo>
                  <a:cubicBezTo>
                    <a:pt x="2263" y="1382"/>
                    <a:pt x="4541" y="764"/>
                    <a:pt x="6837" y="308"/>
                  </a:cubicBezTo>
                  <a:cubicBezTo>
                    <a:pt x="6776" y="251"/>
                    <a:pt x="6768" y="143"/>
                    <a:pt x="679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731000" y="2743575"/>
              <a:ext cx="36475" cy="12525"/>
            </a:xfrm>
            <a:custGeom>
              <a:avLst/>
              <a:gdLst/>
              <a:ahLst/>
              <a:cxnLst/>
              <a:rect l="l" t="t" r="r" b="b"/>
              <a:pathLst>
                <a:path w="1459" h="501" extrusionOk="0">
                  <a:moveTo>
                    <a:pt x="1420" y="0"/>
                  </a:moveTo>
                  <a:cubicBezTo>
                    <a:pt x="947" y="51"/>
                    <a:pt x="474" y="89"/>
                    <a:pt x="1" y="118"/>
                  </a:cubicBezTo>
                  <a:cubicBezTo>
                    <a:pt x="150" y="202"/>
                    <a:pt x="261" y="360"/>
                    <a:pt x="362" y="501"/>
                  </a:cubicBezTo>
                  <a:cubicBezTo>
                    <a:pt x="539" y="484"/>
                    <a:pt x="718" y="463"/>
                    <a:pt x="894" y="442"/>
                  </a:cubicBezTo>
                  <a:cubicBezTo>
                    <a:pt x="876" y="394"/>
                    <a:pt x="821" y="349"/>
                    <a:pt x="705" y="316"/>
                  </a:cubicBezTo>
                  <a:cubicBezTo>
                    <a:pt x="871" y="253"/>
                    <a:pt x="1174" y="131"/>
                    <a:pt x="1458" y="116"/>
                  </a:cubicBezTo>
                  <a:cubicBezTo>
                    <a:pt x="1445" y="74"/>
                    <a:pt x="1433" y="38"/>
                    <a:pt x="142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427375" y="2692250"/>
              <a:ext cx="153350" cy="56350"/>
            </a:xfrm>
            <a:custGeom>
              <a:avLst/>
              <a:gdLst/>
              <a:ahLst/>
              <a:cxnLst/>
              <a:rect l="l" t="t" r="r" b="b"/>
              <a:pathLst>
                <a:path w="6134" h="2254" extrusionOk="0">
                  <a:moveTo>
                    <a:pt x="625" y="1"/>
                  </a:moveTo>
                  <a:cubicBezTo>
                    <a:pt x="472" y="53"/>
                    <a:pt x="264" y="112"/>
                    <a:pt x="1" y="180"/>
                  </a:cubicBezTo>
                  <a:cubicBezTo>
                    <a:pt x="1847" y="1208"/>
                    <a:pt x="3689" y="1868"/>
                    <a:pt x="5534" y="2253"/>
                  </a:cubicBezTo>
                  <a:cubicBezTo>
                    <a:pt x="5746" y="2129"/>
                    <a:pt x="5946" y="1986"/>
                    <a:pt x="6133" y="1826"/>
                  </a:cubicBezTo>
                  <a:cubicBezTo>
                    <a:pt x="4224" y="1467"/>
                    <a:pt x="2371" y="853"/>
                    <a:pt x="62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939675" y="2705875"/>
              <a:ext cx="21950" cy="9800"/>
            </a:xfrm>
            <a:custGeom>
              <a:avLst/>
              <a:gdLst/>
              <a:ahLst/>
              <a:cxnLst/>
              <a:rect l="l" t="t" r="r" b="b"/>
              <a:pathLst>
                <a:path w="878" h="392" extrusionOk="0">
                  <a:moveTo>
                    <a:pt x="766" y="1"/>
                  </a:moveTo>
                  <a:cubicBezTo>
                    <a:pt x="514" y="68"/>
                    <a:pt x="263" y="131"/>
                    <a:pt x="13" y="196"/>
                  </a:cubicBezTo>
                  <a:cubicBezTo>
                    <a:pt x="0" y="244"/>
                    <a:pt x="28" y="308"/>
                    <a:pt x="112" y="392"/>
                  </a:cubicBezTo>
                  <a:cubicBezTo>
                    <a:pt x="369" y="324"/>
                    <a:pt x="623" y="255"/>
                    <a:pt x="877" y="186"/>
                  </a:cubicBezTo>
                  <a:cubicBezTo>
                    <a:pt x="846" y="125"/>
                    <a:pt x="808" y="64"/>
                    <a:pt x="76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577650" y="2738575"/>
              <a:ext cx="42825" cy="17375"/>
            </a:xfrm>
            <a:custGeom>
              <a:avLst/>
              <a:gdLst/>
              <a:ahLst/>
              <a:cxnLst/>
              <a:rect l="l" t="t" r="r" b="b"/>
              <a:pathLst>
                <a:path w="1713" h="695" extrusionOk="0">
                  <a:moveTo>
                    <a:pt x="286" y="1"/>
                  </a:moveTo>
                  <a:cubicBezTo>
                    <a:pt x="202" y="146"/>
                    <a:pt x="107" y="278"/>
                    <a:pt x="0" y="364"/>
                  </a:cubicBezTo>
                  <a:cubicBezTo>
                    <a:pt x="61" y="425"/>
                    <a:pt x="120" y="478"/>
                    <a:pt x="177" y="526"/>
                  </a:cubicBezTo>
                  <a:cubicBezTo>
                    <a:pt x="562" y="594"/>
                    <a:pt x="947" y="650"/>
                    <a:pt x="1331" y="695"/>
                  </a:cubicBezTo>
                  <a:cubicBezTo>
                    <a:pt x="1466" y="566"/>
                    <a:pt x="1584" y="392"/>
                    <a:pt x="1712" y="211"/>
                  </a:cubicBezTo>
                  <a:cubicBezTo>
                    <a:pt x="1237" y="156"/>
                    <a:pt x="761" y="87"/>
                    <a:pt x="2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775600" y="2741575"/>
              <a:ext cx="11425" cy="9600"/>
            </a:xfrm>
            <a:custGeom>
              <a:avLst/>
              <a:gdLst/>
              <a:ahLst/>
              <a:cxnLst/>
              <a:rect l="l" t="t" r="r" b="b"/>
              <a:pathLst>
                <a:path w="457" h="384" extrusionOk="0">
                  <a:moveTo>
                    <a:pt x="343" y="0"/>
                  </a:moveTo>
                  <a:cubicBezTo>
                    <a:pt x="227" y="13"/>
                    <a:pt x="114" y="28"/>
                    <a:pt x="0" y="40"/>
                  </a:cubicBezTo>
                  <a:cubicBezTo>
                    <a:pt x="13" y="114"/>
                    <a:pt x="29" y="190"/>
                    <a:pt x="44" y="263"/>
                  </a:cubicBezTo>
                  <a:cubicBezTo>
                    <a:pt x="99" y="295"/>
                    <a:pt x="145" y="335"/>
                    <a:pt x="183" y="383"/>
                  </a:cubicBezTo>
                  <a:cubicBezTo>
                    <a:pt x="273" y="368"/>
                    <a:pt x="364" y="354"/>
                    <a:pt x="456" y="339"/>
                  </a:cubicBezTo>
                  <a:cubicBezTo>
                    <a:pt x="452" y="215"/>
                    <a:pt x="419" y="97"/>
                    <a:pt x="34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708500" y="2747000"/>
              <a:ext cx="20050" cy="11425"/>
            </a:xfrm>
            <a:custGeom>
              <a:avLst/>
              <a:gdLst/>
              <a:ahLst/>
              <a:cxnLst/>
              <a:rect l="l" t="t" r="r" b="b"/>
              <a:pathLst>
                <a:path w="802" h="457" extrusionOk="0">
                  <a:moveTo>
                    <a:pt x="512" y="0"/>
                  </a:moveTo>
                  <a:cubicBezTo>
                    <a:pt x="406" y="4"/>
                    <a:pt x="299" y="11"/>
                    <a:pt x="194" y="15"/>
                  </a:cubicBezTo>
                  <a:cubicBezTo>
                    <a:pt x="125" y="151"/>
                    <a:pt x="59" y="288"/>
                    <a:pt x="1" y="429"/>
                  </a:cubicBezTo>
                  <a:cubicBezTo>
                    <a:pt x="17" y="440"/>
                    <a:pt x="34" y="448"/>
                    <a:pt x="51" y="456"/>
                  </a:cubicBezTo>
                  <a:cubicBezTo>
                    <a:pt x="255" y="444"/>
                    <a:pt x="459" y="431"/>
                    <a:pt x="663" y="416"/>
                  </a:cubicBezTo>
                  <a:cubicBezTo>
                    <a:pt x="716" y="389"/>
                    <a:pt x="764" y="349"/>
                    <a:pt x="802" y="303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793475" y="2741300"/>
              <a:ext cx="14525" cy="7775"/>
            </a:xfrm>
            <a:custGeom>
              <a:avLst/>
              <a:gdLst/>
              <a:ahLst/>
              <a:cxnLst/>
              <a:rect l="l" t="t" r="r" b="b"/>
              <a:pathLst>
                <a:path w="581" h="311" extrusionOk="0">
                  <a:moveTo>
                    <a:pt x="408" y="1"/>
                  </a:moveTo>
                  <a:cubicBezTo>
                    <a:pt x="172" y="37"/>
                    <a:pt x="53" y="152"/>
                    <a:pt x="0" y="310"/>
                  </a:cubicBezTo>
                  <a:cubicBezTo>
                    <a:pt x="137" y="287"/>
                    <a:pt x="271" y="264"/>
                    <a:pt x="408" y="241"/>
                  </a:cubicBezTo>
                  <a:cubicBezTo>
                    <a:pt x="469" y="192"/>
                    <a:pt x="528" y="138"/>
                    <a:pt x="580" y="81"/>
                  </a:cubicBezTo>
                  <a:cubicBezTo>
                    <a:pt x="526" y="51"/>
                    <a:pt x="467" y="24"/>
                    <a:pt x="40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7" name="Google Shape;4287;p38"/>
            <p:cNvSpPr/>
            <p:nvPr/>
          </p:nvSpPr>
          <p:spPr>
            <a:xfrm>
              <a:off x="1139450" y="2780900"/>
              <a:ext cx="463650" cy="63375"/>
            </a:xfrm>
            <a:custGeom>
              <a:avLst/>
              <a:gdLst/>
              <a:ahLst/>
              <a:cxnLst/>
              <a:rect l="l" t="t" r="r" b="b"/>
              <a:pathLst>
                <a:path w="18546" h="2535" extrusionOk="0">
                  <a:moveTo>
                    <a:pt x="9780" y="0"/>
                  </a:moveTo>
                  <a:cubicBezTo>
                    <a:pt x="8395" y="0"/>
                    <a:pt x="7008" y="120"/>
                    <a:pt x="5620" y="324"/>
                  </a:cubicBezTo>
                  <a:cubicBezTo>
                    <a:pt x="5529" y="421"/>
                    <a:pt x="5428" y="485"/>
                    <a:pt x="5300" y="485"/>
                  </a:cubicBezTo>
                  <a:cubicBezTo>
                    <a:pt x="5225" y="485"/>
                    <a:pt x="5141" y="463"/>
                    <a:pt x="5044" y="413"/>
                  </a:cubicBezTo>
                  <a:cubicBezTo>
                    <a:pt x="5012" y="419"/>
                    <a:pt x="4981" y="425"/>
                    <a:pt x="4947" y="430"/>
                  </a:cubicBezTo>
                  <a:lnTo>
                    <a:pt x="4947" y="472"/>
                  </a:lnTo>
                  <a:lnTo>
                    <a:pt x="4945" y="430"/>
                  </a:lnTo>
                  <a:cubicBezTo>
                    <a:pt x="3324" y="699"/>
                    <a:pt x="1698" y="1073"/>
                    <a:pt x="68" y="1494"/>
                  </a:cubicBezTo>
                  <a:cubicBezTo>
                    <a:pt x="77" y="1498"/>
                    <a:pt x="85" y="1502"/>
                    <a:pt x="93" y="1508"/>
                  </a:cubicBezTo>
                  <a:cubicBezTo>
                    <a:pt x="106" y="1748"/>
                    <a:pt x="106" y="1748"/>
                    <a:pt x="1" y="1902"/>
                  </a:cubicBezTo>
                  <a:lnTo>
                    <a:pt x="85" y="1958"/>
                  </a:lnTo>
                  <a:cubicBezTo>
                    <a:pt x="2236" y="1382"/>
                    <a:pt x="4367" y="892"/>
                    <a:pt x="6480" y="629"/>
                  </a:cubicBezTo>
                  <a:cubicBezTo>
                    <a:pt x="6478" y="617"/>
                    <a:pt x="6476" y="608"/>
                    <a:pt x="6474" y="596"/>
                  </a:cubicBezTo>
                  <a:lnTo>
                    <a:pt x="6474" y="596"/>
                  </a:lnTo>
                  <a:cubicBezTo>
                    <a:pt x="6480" y="606"/>
                    <a:pt x="6491" y="615"/>
                    <a:pt x="6497" y="625"/>
                  </a:cubicBezTo>
                  <a:cubicBezTo>
                    <a:pt x="7551" y="494"/>
                    <a:pt x="8601" y="420"/>
                    <a:pt x="9646" y="420"/>
                  </a:cubicBezTo>
                  <a:cubicBezTo>
                    <a:pt x="12425" y="420"/>
                    <a:pt x="15173" y="946"/>
                    <a:pt x="17895" y="2331"/>
                  </a:cubicBezTo>
                  <a:cubicBezTo>
                    <a:pt x="17912" y="2213"/>
                    <a:pt x="18007" y="2093"/>
                    <a:pt x="18249" y="1975"/>
                  </a:cubicBezTo>
                  <a:lnTo>
                    <a:pt x="18249" y="1975"/>
                  </a:lnTo>
                  <a:cubicBezTo>
                    <a:pt x="18255" y="2097"/>
                    <a:pt x="18160" y="2486"/>
                    <a:pt x="18394" y="2535"/>
                  </a:cubicBezTo>
                  <a:cubicBezTo>
                    <a:pt x="18545" y="2377"/>
                    <a:pt x="18522" y="2146"/>
                    <a:pt x="18518" y="1933"/>
                  </a:cubicBezTo>
                  <a:cubicBezTo>
                    <a:pt x="15603" y="532"/>
                    <a:pt x="12694" y="0"/>
                    <a:pt x="978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8" name="Google Shape;4288;p38"/>
            <p:cNvSpPr/>
            <p:nvPr/>
          </p:nvSpPr>
          <p:spPr>
            <a:xfrm>
              <a:off x="837300" y="2858300"/>
              <a:ext cx="158700" cy="49650"/>
            </a:xfrm>
            <a:custGeom>
              <a:avLst/>
              <a:gdLst/>
              <a:ahLst/>
              <a:cxnLst/>
              <a:rect l="l" t="t" r="r" b="b"/>
              <a:pathLst>
                <a:path w="6348" h="1986" extrusionOk="0">
                  <a:moveTo>
                    <a:pt x="6348" y="0"/>
                  </a:moveTo>
                  <a:cubicBezTo>
                    <a:pt x="4245" y="581"/>
                    <a:pt x="2129" y="1125"/>
                    <a:pt x="1" y="1516"/>
                  </a:cubicBezTo>
                  <a:lnTo>
                    <a:pt x="175" y="1985"/>
                  </a:lnTo>
                  <a:cubicBezTo>
                    <a:pt x="2243" y="1607"/>
                    <a:pt x="4285" y="1081"/>
                    <a:pt x="6308" y="515"/>
                  </a:cubicBezTo>
                  <a:cubicBezTo>
                    <a:pt x="6308" y="490"/>
                    <a:pt x="6308" y="467"/>
                    <a:pt x="6310" y="440"/>
                  </a:cubicBezTo>
                  <a:cubicBezTo>
                    <a:pt x="6318" y="301"/>
                    <a:pt x="6337" y="152"/>
                    <a:pt x="634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676750" y="2909450"/>
              <a:ext cx="70000" cy="12775"/>
            </a:xfrm>
            <a:custGeom>
              <a:avLst/>
              <a:gdLst/>
              <a:ahLst/>
              <a:cxnLst/>
              <a:rect l="l" t="t" r="r" b="b"/>
              <a:pathLst>
                <a:path w="2800" h="511" extrusionOk="0">
                  <a:moveTo>
                    <a:pt x="2255" y="0"/>
                  </a:moveTo>
                  <a:lnTo>
                    <a:pt x="2255" y="0"/>
                  </a:lnTo>
                  <a:cubicBezTo>
                    <a:pt x="1986" y="17"/>
                    <a:pt x="1716" y="32"/>
                    <a:pt x="1447" y="40"/>
                  </a:cubicBezTo>
                  <a:cubicBezTo>
                    <a:pt x="1527" y="122"/>
                    <a:pt x="1536" y="221"/>
                    <a:pt x="1304" y="356"/>
                  </a:cubicBezTo>
                  <a:cubicBezTo>
                    <a:pt x="1107" y="257"/>
                    <a:pt x="925" y="216"/>
                    <a:pt x="757" y="216"/>
                  </a:cubicBezTo>
                  <a:cubicBezTo>
                    <a:pt x="466" y="216"/>
                    <a:pt x="216" y="339"/>
                    <a:pt x="0" y="499"/>
                  </a:cubicBezTo>
                  <a:cubicBezTo>
                    <a:pt x="264" y="506"/>
                    <a:pt x="527" y="510"/>
                    <a:pt x="791" y="510"/>
                  </a:cubicBezTo>
                  <a:cubicBezTo>
                    <a:pt x="1461" y="510"/>
                    <a:pt x="2131" y="485"/>
                    <a:pt x="2799" y="436"/>
                  </a:cubicBezTo>
                  <a:cubicBezTo>
                    <a:pt x="2610" y="434"/>
                    <a:pt x="2389" y="373"/>
                    <a:pt x="2103" y="225"/>
                  </a:cubicBezTo>
                  <a:cubicBezTo>
                    <a:pt x="2158" y="154"/>
                    <a:pt x="2209" y="78"/>
                    <a:pt x="225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1007125" y="2820125"/>
              <a:ext cx="127850" cy="45975"/>
            </a:xfrm>
            <a:custGeom>
              <a:avLst/>
              <a:gdLst/>
              <a:ahLst/>
              <a:cxnLst/>
              <a:rect l="l" t="t" r="r" b="b"/>
              <a:pathLst>
                <a:path w="5114" h="1839" extrusionOk="0">
                  <a:moveTo>
                    <a:pt x="5071" y="0"/>
                  </a:moveTo>
                  <a:cubicBezTo>
                    <a:pt x="3389" y="442"/>
                    <a:pt x="1698" y="930"/>
                    <a:pt x="1" y="1401"/>
                  </a:cubicBezTo>
                  <a:cubicBezTo>
                    <a:pt x="64" y="1565"/>
                    <a:pt x="142" y="1721"/>
                    <a:pt x="234" y="1838"/>
                  </a:cubicBezTo>
                  <a:cubicBezTo>
                    <a:pt x="392" y="1796"/>
                    <a:pt x="547" y="1752"/>
                    <a:pt x="705" y="1708"/>
                  </a:cubicBezTo>
                  <a:cubicBezTo>
                    <a:pt x="711" y="1552"/>
                    <a:pt x="718" y="1403"/>
                    <a:pt x="909" y="1344"/>
                  </a:cubicBezTo>
                  <a:lnTo>
                    <a:pt x="909" y="1344"/>
                  </a:lnTo>
                  <a:cubicBezTo>
                    <a:pt x="886" y="1447"/>
                    <a:pt x="873" y="1552"/>
                    <a:pt x="871" y="1660"/>
                  </a:cubicBezTo>
                  <a:cubicBezTo>
                    <a:pt x="2295" y="1252"/>
                    <a:pt x="3708" y="839"/>
                    <a:pt x="5113" y="461"/>
                  </a:cubicBezTo>
                  <a:lnTo>
                    <a:pt x="4829" y="356"/>
                  </a:lnTo>
                  <a:cubicBezTo>
                    <a:pt x="4924" y="217"/>
                    <a:pt x="4997" y="87"/>
                    <a:pt x="507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768975" y="2901200"/>
              <a:ext cx="44325" cy="16425"/>
            </a:xfrm>
            <a:custGeom>
              <a:avLst/>
              <a:gdLst/>
              <a:ahLst/>
              <a:cxnLst/>
              <a:rect l="l" t="t" r="r" b="b"/>
              <a:pathLst>
                <a:path w="1773" h="657" extrusionOk="0">
                  <a:moveTo>
                    <a:pt x="1554" y="0"/>
                  </a:moveTo>
                  <a:lnTo>
                    <a:pt x="1554" y="0"/>
                  </a:lnTo>
                  <a:cubicBezTo>
                    <a:pt x="1060" y="76"/>
                    <a:pt x="566" y="141"/>
                    <a:pt x="72" y="198"/>
                  </a:cubicBezTo>
                  <a:cubicBezTo>
                    <a:pt x="48" y="219"/>
                    <a:pt x="23" y="242"/>
                    <a:pt x="0" y="263"/>
                  </a:cubicBezTo>
                  <a:lnTo>
                    <a:pt x="271" y="656"/>
                  </a:lnTo>
                  <a:cubicBezTo>
                    <a:pt x="772" y="602"/>
                    <a:pt x="1272" y="536"/>
                    <a:pt x="1773" y="459"/>
                  </a:cubicBezTo>
                  <a:cubicBezTo>
                    <a:pt x="1619" y="387"/>
                    <a:pt x="1521" y="265"/>
                    <a:pt x="155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823125" y="2897625"/>
              <a:ext cx="6050" cy="1525"/>
            </a:xfrm>
            <a:custGeom>
              <a:avLst/>
              <a:gdLst/>
              <a:ahLst/>
              <a:cxnLst/>
              <a:rect l="l" t="t" r="r" b="b"/>
              <a:pathLst>
                <a:path w="242" h="61" extrusionOk="0">
                  <a:moveTo>
                    <a:pt x="242" y="0"/>
                  </a:moveTo>
                  <a:lnTo>
                    <a:pt x="242" y="0"/>
                  </a:lnTo>
                  <a:cubicBezTo>
                    <a:pt x="164" y="15"/>
                    <a:pt x="82" y="30"/>
                    <a:pt x="0" y="44"/>
                  </a:cubicBezTo>
                  <a:cubicBezTo>
                    <a:pt x="34" y="54"/>
                    <a:pt x="67" y="60"/>
                    <a:pt x="97" y="60"/>
                  </a:cubicBezTo>
                  <a:cubicBezTo>
                    <a:pt x="151" y="60"/>
                    <a:pt x="199" y="43"/>
                    <a:pt x="24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3" name="Google Shape;4293;p38"/>
            <p:cNvSpPr/>
            <p:nvPr/>
          </p:nvSpPr>
          <p:spPr>
            <a:xfrm>
              <a:off x="750725" y="2908550"/>
              <a:ext cx="17525" cy="11500"/>
            </a:xfrm>
            <a:custGeom>
              <a:avLst/>
              <a:gdLst/>
              <a:ahLst/>
              <a:cxnLst/>
              <a:rect l="l" t="t" r="r" b="b"/>
              <a:pathLst>
                <a:path w="701" h="460" extrusionOk="0">
                  <a:moveTo>
                    <a:pt x="701" y="1"/>
                  </a:moveTo>
                  <a:lnTo>
                    <a:pt x="701" y="1"/>
                  </a:lnTo>
                  <a:cubicBezTo>
                    <a:pt x="465" y="226"/>
                    <a:pt x="265" y="409"/>
                    <a:pt x="0" y="459"/>
                  </a:cubicBezTo>
                  <a:cubicBezTo>
                    <a:pt x="196" y="444"/>
                    <a:pt x="391" y="427"/>
                    <a:pt x="587" y="409"/>
                  </a:cubicBezTo>
                  <a:cubicBezTo>
                    <a:pt x="646" y="282"/>
                    <a:pt x="701" y="148"/>
                    <a:pt x="70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4" name="Google Shape;4294;p38"/>
            <p:cNvSpPr/>
            <p:nvPr/>
          </p:nvSpPr>
          <p:spPr>
            <a:xfrm>
              <a:off x="1599400" y="2836525"/>
              <a:ext cx="35700" cy="21275"/>
            </a:xfrm>
            <a:custGeom>
              <a:avLst/>
              <a:gdLst/>
              <a:ahLst/>
              <a:cxnLst/>
              <a:rect l="l" t="t" r="r" b="b"/>
              <a:pathLst>
                <a:path w="1428" h="851" extrusionOk="0">
                  <a:moveTo>
                    <a:pt x="212" y="0"/>
                  </a:moveTo>
                  <a:lnTo>
                    <a:pt x="0" y="373"/>
                  </a:lnTo>
                  <a:cubicBezTo>
                    <a:pt x="273" y="522"/>
                    <a:pt x="549" y="680"/>
                    <a:pt x="824" y="850"/>
                  </a:cubicBezTo>
                  <a:cubicBezTo>
                    <a:pt x="1306" y="745"/>
                    <a:pt x="681" y="507"/>
                    <a:pt x="1428" y="394"/>
                  </a:cubicBezTo>
                  <a:cubicBezTo>
                    <a:pt x="1213" y="272"/>
                    <a:pt x="999" y="156"/>
                    <a:pt x="784" y="43"/>
                  </a:cubicBezTo>
                  <a:cubicBezTo>
                    <a:pt x="761" y="104"/>
                    <a:pt x="730" y="160"/>
                    <a:pt x="690" y="215"/>
                  </a:cubicBezTo>
                  <a:cubicBezTo>
                    <a:pt x="633" y="263"/>
                    <a:pt x="590" y="283"/>
                    <a:pt x="553" y="283"/>
                  </a:cubicBezTo>
                  <a:cubicBezTo>
                    <a:pt x="448" y="283"/>
                    <a:pt x="393" y="123"/>
                    <a:pt x="2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682625" y="3074750"/>
              <a:ext cx="48350" cy="10650"/>
            </a:xfrm>
            <a:custGeom>
              <a:avLst/>
              <a:gdLst/>
              <a:ahLst/>
              <a:cxnLst/>
              <a:rect l="l" t="t" r="r" b="b"/>
              <a:pathLst>
                <a:path w="1934" h="426" extrusionOk="0">
                  <a:moveTo>
                    <a:pt x="1856" y="0"/>
                  </a:moveTo>
                  <a:cubicBezTo>
                    <a:pt x="1466" y="17"/>
                    <a:pt x="1077" y="25"/>
                    <a:pt x="688" y="25"/>
                  </a:cubicBezTo>
                  <a:cubicBezTo>
                    <a:pt x="580" y="25"/>
                    <a:pt x="471" y="25"/>
                    <a:pt x="363" y="23"/>
                  </a:cubicBezTo>
                  <a:lnTo>
                    <a:pt x="1" y="425"/>
                  </a:lnTo>
                  <a:cubicBezTo>
                    <a:pt x="33" y="425"/>
                    <a:pt x="65" y="425"/>
                    <a:pt x="97" y="425"/>
                  </a:cubicBezTo>
                  <a:cubicBezTo>
                    <a:pt x="711" y="425"/>
                    <a:pt x="1322" y="406"/>
                    <a:pt x="1934" y="366"/>
                  </a:cubicBezTo>
                  <a:cubicBezTo>
                    <a:pt x="1908" y="244"/>
                    <a:pt x="1881" y="122"/>
                    <a:pt x="185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1254175" y="2941900"/>
              <a:ext cx="387675" cy="70825"/>
            </a:xfrm>
            <a:custGeom>
              <a:avLst/>
              <a:gdLst/>
              <a:ahLst/>
              <a:cxnLst/>
              <a:rect l="l" t="t" r="r" b="b"/>
              <a:pathLst>
                <a:path w="15507" h="2833" extrusionOk="0">
                  <a:moveTo>
                    <a:pt x="5778" y="1"/>
                  </a:moveTo>
                  <a:cubicBezTo>
                    <a:pt x="4044" y="1"/>
                    <a:pt x="2302" y="196"/>
                    <a:pt x="552" y="511"/>
                  </a:cubicBezTo>
                  <a:cubicBezTo>
                    <a:pt x="415" y="664"/>
                    <a:pt x="209" y="807"/>
                    <a:pt x="1" y="959"/>
                  </a:cubicBezTo>
                  <a:cubicBezTo>
                    <a:pt x="1719" y="671"/>
                    <a:pt x="3451" y="495"/>
                    <a:pt x="5204" y="495"/>
                  </a:cubicBezTo>
                  <a:cubicBezTo>
                    <a:pt x="8523" y="495"/>
                    <a:pt x="11914" y="1127"/>
                    <a:pt x="15418" y="2833"/>
                  </a:cubicBezTo>
                  <a:cubicBezTo>
                    <a:pt x="15292" y="2753"/>
                    <a:pt x="15252" y="2664"/>
                    <a:pt x="15506" y="2593"/>
                  </a:cubicBezTo>
                  <a:cubicBezTo>
                    <a:pt x="12295" y="697"/>
                    <a:pt x="9052" y="1"/>
                    <a:pt x="577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745450" y="2959075"/>
              <a:ext cx="500125" cy="123675"/>
            </a:xfrm>
            <a:custGeom>
              <a:avLst/>
              <a:gdLst/>
              <a:ahLst/>
              <a:cxnLst/>
              <a:rect l="l" t="t" r="r" b="b"/>
              <a:pathLst>
                <a:path w="20005" h="4947" extrusionOk="0">
                  <a:moveTo>
                    <a:pt x="19973" y="1"/>
                  </a:moveTo>
                  <a:cubicBezTo>
                    <a:pt x="14379" y="1134"/>
                    <a:pt x="8695" y="3359"/>
                    <a:pt x="2920" y="4259"/>
                  </a:cubicBezTo>
                  <a:cubicBezTo>
                    <a:pt x="2830" y="4312"/>
                    <a:pt x="2729" y="4339"/>
                    <a:pt x="2627" y="4339"/>
                  </a:cubicBezTo>
                  <a:cubicBezTo>
                    <a:pt x="2583" y="4339"/>
                    <a:pt x="2539" y="4334"/>
                    <a:pt x="2495" y="4324"/>
                  </a:cubicBezTo>
                  <a:cubicBezTo>
                    <a:pt x="1784" y="4427"/>
                    <a:pt x="1069" y="4507"/>
                    <a:pt x="352" y="4564"/>
                  </a:cubicBezTo>
                  <a:cubicBezTo>
                    <a:pt x="350" y="4579"/>
                    <a:pt x="346" y="4593"/>
                    <a:pt x="340" y="4608"/>
                  </a:cubicBezTo>
                  <a:cubicBezTo>
                    <a:pt x="159" y="4644"/>
                    <a:pt x="62" y="4781"/>
                    <a:pt x="1" y="4947"/>
                  </a:cubicBezTo>
                  <a:cubicBezTo>
                    <a:pt x="6716" y="4362"/>
                    <a:pt x="13258" y="1519"/>
                    <a:pt x="20005" y="331"/>
                  </a:cubicBezTo>
                  <a:cubicBezTo>
                    <a:pt x="19996" y="226"/>
                    <a:pt x="19986" y="114"/>
                    <a:pt x="1997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609075" y="3068325"/>
              <a:ext cx="44050" cy="13950"/>
            </a:xfrm>
            <a:custGeom>
              <a:avLst/>
              <a:gdLst/>
              <a:ahLst/>
              <a:cxnLst/>
              <a:rect l="l" t="t" r="r" b="b"/>
              <a:pathLst>
                <a:path w="1762" h="558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207"/>
                    <a:pt x="270" y="390"/>
                    <a:pt x="453" y="539"/>
                  </a:cubicBezTo>
                  <a:cubicBezTo>
                    <a:pt x="516" y="545"/>
                    <a:pt x="577" y="549"/>
                    <a:pt x="638" y="558"/>
                  </a:cubicBezTo>
                  <a:cubicBezTo>
                    <a:pt x="998" y="430"/>
                    <a:pt x="1427" y="409"/>
                    <a:pt x="1761" y="211"/>
                  </a:cubicBezTo>
                  <a:cubicBezTo>
                    <a:pt x="1176" y="165"/>
                    <a:pt x="588" y="9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1645600" y="3015600"/>
              <a:ext cx="6450" cy="2850"/>
            </a:xfrm>
            <a:custGeom>
              <a:avLst/>
              <a:gdLst/>
              <a:ahLst/>
              <a:cxnLst/>
              <a:rect l="l" t="t" r="r" b="b"/>
              <a:pathLst>
                <a:path w="258" h="114" extrusionOk="0">
                  <a:moveTo>
                    <a:pt x="1" y="0"/>
                  </a:moveTo>
                  <a:cubicBezTo>
                    <a:pt x="78" y="40"/>
                    <a:pt x="154" y="74"/>
                    <a:pt x="232" y="114"/>
                  </a:cubicBezTo>
                  <a:cubicBezTo>
                    <a:pt x="257" y="99"/>
                    <a:pt x="137" y="57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1639600" y="3012650"/>
              <a:ext cx="6025" cy="2975"/>
            </a:xfrm>
            <a:custGeom>
              <a:avLst/>
              <a:gdLst/>
              <a:ahLst/>
              <a:cxnLst/>
              <a:rect l="l" t="t" r="r" b="b"/>
              <a:pathLst>
                <a:path w="241" h="119" extrusionOk="0">
                  <a:moveTo>
                    <a:pt x="1" y="0"/>
                  </a:moveTo>
                  <a:lnTo>
                    <a:pt x="1" y="0"/>
                  </a:lnTo>
                  <a:cubicBezTo>
                    <a:pt x="77" y="47"/>
                    <a:pt x="156" y="87"/>
                    <a:pt x="241" y="118"/>
                  </a:cubicBezTo>
                  <a:cubicBezTo>
                    <a:pt x="161" y="78"/>
                    <a:pt x="81" y="40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1588250" y="3152600"/>
              <a:ext cx="74300" cy="32425"/>
            </a:xfrm>
            <a:custGeom>
              <a:avLst/>
              <a:gdLst/>
              <a:ahLst/>
              <a:cxnLst/>
              <a:rect l="l" t="t" r="r" b="b"/>
              <a:pathLst>
                <a:path w="2972" h="1297" extrusionOk="0">
                  <a:moveTo>
                    <a:pt x="0" y="1"/>
                  </a:moveTo>
                  <a:cubicBezTo>
                    <a:pt x="421" y="213"/>
                    <a:pt x="839" y="446"/>
                    <a:pt x="1254" y="703"/>
                  </a:cubicBezTo>
                  <a:cubicBezTo>
                    <a:pt x="1392" y="815"/>
                    <a:pt x="2053" y="1132"/>
                    <a:pt x="2972" y="1296"/>
                  </a:cubicBezTo>
                  <a:cubicBezTo>
                    <a:pt x="2011" y="798"/>
                    <a:pt x="1020" y="364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496725" y="3199350"/>
              <a:ext cx="13950" cy="11525"/>
            </a:xfrm>
            <a:custGeom>
              <a:avLst/>
              <a:gdLst/>
              <a:ahLst/>
              <a:cxnLst/>
              <a:rect l="l" t="t" r="r" b="b"/>
              <a:pathLst>
                <a:path w="558" h="461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219"/>
                    <a:pt x="60" y="425"/>
                    <a:pt x="247" y="461"/>
                  </a:cubicBezTo>
                  <a:cubicBezTo>
                    <a:pt x="356" y="328"/>
                    <a:pt x="459" y="263"/>
                    <a:pt x="558" y="234"/>
                  </a:cubicBezTo>
                  <a:cubicBezTo>
                    <a:pt x="373" y="158"/>
                    <a:pt x="186" y="82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1055550" y="3107450"/>
              <a:ext cx="307175" cy="72150"/>
            </a:xfrm>
            <a:custGeom>
              <a:avLst/>
              <a:gdLst/>
              <a:ahLst/>
              <a:cxnLst/>
              <a:rect l="l" t="t" r="r" b="b"/>
              <a:pathLst>
                <a:path w="12287" h="2886" extrusionOk="0">
                  <a:moveTo>
                    <a:pt x="12286" y="0"/>
                  </a:moveTo>
                  <a:lnTo>
                    <a:pt x="12286" y="0"/>
                  </a:lnTo>
                  <a:cubicBezTo>
                    <a:pt x="8438" y="158"/>
                    <a:pt x="4476" y="1214"/>
                    <a:pt x="478" y="2341"/>
                  </a:cubicBezTo>
                  <a:cubicBezTo>
                    <a:pt x="326" y="2541"/>
                    <a:pt x="9" y="2705"/>
                    <a:pt x="1" y="2885"/>
                  </a:cubicBezTo>
                  <a:cubicBezTo>
                    <a:pt x="3916" y="1794"/>
                    <a:pt x="7855" y="749"/>
                    <a:pt x="11876" y="522"/>
                  </a:cubicBezTo>
                  <a:cubicBezTo>
                    <a:pt x="12051" y="385"/>
                    <a:pt x="12251" y="225"/>
                    <a:pt x="1228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1362900" y="3106900"/>
              <a:ext cx="225425" cy="45725"/>
            </a:xfrm>
            <a:custGeom>
              <a:avLst/>
              <a:gdLst/>
              <a:ahLst/>
              <a:cxnLst/>
              <a:rect l="l" t="t" r="r" b="b"/>
              <a:pathLst>
                <a:path w="9017" h="1829" extrusionOk="0">
                  <a:moveTo>
                    <a:pt x="952" y="1"/>
                  </a:moveTo>
                  <a:cubicBezTo>
                    <a:pt x="636" y="1"/>
                    <a:pt x="319" y="7"/>
                    <a:pt x="1" y="20"/>
                  </a:cubicBezTo>
                  <a:lnTo>
                    <a:pt x="26" y="523"/>
                  </a:lnTo>
                  <a:cubicBezTo>
                    <a:pt x="403" y="507"/>
                    <a:pt x="781" y="499"/>
                    <a:pt x="1160" y="499"/>
                  </a:cubicBezTo>
                  <a:cubicBezTo>
                    <a:pt x="3737" y="499"/>
                    <a:pt x="6350" y="875"/>
                    <a:pt x="9016" y="1829"/>
                  </a:cubicBezTo>
                  <a:cubicBezTo>
                    <a:pt x="6411" y="504"/>
                    <a:pt x="3712" y="1"/>
                    <a:pt x="95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425850" y="3174800"/>
              <a:ext cx="24575" cy="17100"/>
            </a:xfrm>
            <a:custGeom>
              <a:avLst/>
              <a:gdLst/>
              <a:ahLst/>
              <a:cxnLst/>
              <a:rect l="l" t="t" r="r" b="b"/>
              <a:pathLst>
                <a:path w="983" h="684" extrusionOk="0">
                  <a:moveTo>
                    <a:pt x="634" y="0"/>
                  </a:moveTo>
                  <a:lnTo>
                    <a:pt x="634" y="0"/>
                  </a:lnTo>
                  <a:cubicBezTo>
                    <a:pt x="1" y="82"/>
                    <a:pt x="983" y="164"/>
                    <a:pt x="253" y="450"/>
                  </a:cubicBezTo>
                  <a:cubicBezTo>
                    <a:pt x="409" y="532"/>
                    <a:pt x="564" y="608"/>
                    <a:pt x="718" y="684"/>
                  </a:cubicBezTo>
                  <a:cubicBezTo>
                    <a:pt x="741" y="400"/>
                    <a:pt x="724" y="143"/>
                    <a:pt x="6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618450" y="3171050"/>
              <a:ext cx="436500" cy="78050"/>
            </a:xfrm>
            <a:custGeom>
              <a:avLst/>
              <a:gdLst/>
              <a:ahLst/>
              <a:cxnLst/>
              <a:rect l="l" t="t" r="r" b="b"/>
              <a:pathLst>
                <a:path w="17460" h="3122" extrusionOk="0">
                  <a:moveTo>
                    <a:pt x="17238" y="1"/>
                  </a:moveTo>
                  <a:cubicBezTo>
                    <a:pt x="12496" y="1344"/>
                    <a:pt x="7711" y="2708"/>
                    <a:pt x="3015" y="2708"/>
                  </a:cubicBezTo>
                  <a:cubicBezTo>
                    <a:pt x="2005" y="2708"/>
                    <a:pt x="1000" y="2645"/>
                    <a:pt x="0" y="2505"/>
                  </a:cubicBezTo>
                  <a:lnTo>
                    <a:pt x="0" y="2505"/>
                  </a:lnTo>
                  <a:cubicBezTo>
                    <a:pt x="154" y="2688"/>
                    <a:pt x="915" y="2484"/>
                    <a:pt x="978" y="3048"/>
                  </a:cubicBezTo>
                  <a:cubicBezTo>
                    <a:pt x="1610" y="3098"/>
                    <a:pt x="2240" y="3121"/>
                    <a:pt x="2869" y="3121"/>
                  </a:cubicBezTo>
                  <a:cubicBezTo>
                    <a:pt x="7775" y="3121"/>
                    <a:pt x="12601" y="1703"/>
                    <a:pt x="17459" y="350"/>
                  </a:cubicBezTo>
                  <a:lnTo>
                    <a:pt x="1723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536325" y="3214600"/>
              <a:ext cx="33200" cy="20200"/>
            </a:xfrm>
            <a:custGeom>
              <a:avLst/>
              <a:gdLst/>
              <a:ahLst/>
              <a:cxnLst/>
              <a:rect l="l" t="t" r="r" b="b"/>
              <a:pathLst>
                <a:path w="1328" h="808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221"/>
                    <a:pt x="175" y="250"/>
                    <a:pt x="349" y="250"/>
                  </a:cubicBezTo>
                  <a:cubicBezTo>
                    <a:pt x="416" y="250"/>
                    <a:pt x="485" y="246"/>
                    <a:pt x="548" y="246"/>
                  </a:cubicBezTo>
                  <a:cubicBezTo>
                    <a:pt x="747" y="246"/>
                    <a:pt x="888" y="290"/>
                    <a:pt x="722" y="654"/>
                  </a:cubicBezTo>
                  <a:cubicBezTo>
                    <a:pt x="738" y="688"/>
                    <a:pt x="762" y="719"/>
                    <a:pt x="785" y="749"/>
                  </a:cubicBezTo>
                  <a:cubicBezTo>
                    <a:pt x="865" y="768"/>
                    <a:pt x="944" y="789"/>
                    <a:pt x="1024" y="808"/>
                  </a:cubicBezTo>
                  <a:cubicBezTo>
                    <a:pt x="1136" y="736"/>
                    <a:pt x="1237" y="551"/>
                    <a:pt x="1327" y="385"/>
                  </a:cubicBezTo>
                  <a:cubicBezTo>
                    <a:pt x="884" y="276"/>
                    <a:pt x="442" y="147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459025" y="3191750"/>
              <a:ext cx="14075" cy="13775"/>
            </a:xfrm>
            <a:custGeom>
              <a:avLst/>
              <a:gdLst/>
              <a:ahLst/>
              <a:cxnLst/>
              <a:rect l="l" t="t" r="r" b="b"/>
              <a:pathLst>
                <a:path w="563" h="551" extrusionOk="0">
                  <a:moveTo>
                    <a:pt x="328" y="0"/>
                  </a:moveTo>
                  <a:cubicBezTo>
                    <a:pt x="221" y="0"/>
                    <a:pt x="109" y="146"/>
                    <a:pt x="1" y="300"/>
                  </a:cubicBezTo>
                  <a:cubicBezTo>
                    <a:pt x="188" y="384"/>
                    <a:pt x="373" y="470"/>
                    <a:pt x="560" y="550"/>
                  </a:cubicBezTo>
                  <a:cubicBezTo>
                    <a:pt x="562" y="403"/>
                    <a:pt x="546" y="262"/>
                    <a:pt x="493" y="149"/>
                  </a:cubicBezTo>
                  <a:cubicBezTo>
                    <a:pt x="441" y="42"/>
                    <a:pt x="385" y="0"/>
                    <a:pt x="32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4309" name="Google Shape;4309;p38"/>
          <p:cNvGrpSpPr/>
          <p:nvPr/>
        </p:nvGrpSpPr>
        <p:grpSpPr>
          <a:xfrm>
            <a:off x="1567777" y="539511"/>
            <a:ext cx="550217" cy="500564"/>
            <a:chOff x="560994" y="2900409"/>
            <a:chExt cx="713918" cy="649325"/>
          </a:xfrm>
        </p:grpSpPr>
        <p:sp>
          <p:nvSpPr>
            <p:cNvPr id="4310" name="Google Shape;4310;p38"/>
            <p:cNvSpPr/>
            <p:nvPr/>
          </p:nvSpPr>
          <p:spPr>
            <a:xfrm>
              <a:off x="560994" y="2907216"/>
              <a:ext cx="713918" cy="635754"/>
            </a:xfrm>
            <a:custGeom>
              <a:avLst/>
              <a:gdLst/>
              <a:ahLst/>
              <a:cxnLst/>
              <a:rect l="l" t="t" r="r" b="b"/>
              <a:pathLst>
                <a:path w="14100" h="12555" extrusionOk="0">
                  <a:moveTo>
                    <a:pt x="7253" y="1"/>
                  </a:moveTo>
                  <a:cubicBezTo>
                    <a:pt x="6735" y="1"/>
                    <a:pt x="6217" y="264"/>
                    <a:pt x="5986" y="802"/>
                  </a:cubicBezTo>
                  <a:cubicBezTo>
                    <a:pt x="5770" y="1306"/>
                    <a:pt x="5255" y="1603"/>
                    <a:pt x="4716" y="1603"/>
                  </a:cubicBezTo>
                  <a:cubicBezTo>
                    <a:pt x="4498" y="1603"/>
                    <a:pt x="4277" y="1555"/>
                    <a:pt x="4069" y="1451"/>
                  </a:cubicBezTo>
                  <a:cubicBezTo>
                    <a:pt x="3852" y="1344"/>
                    <a:pt x="3631" y="1296"/>
                    <a:pt x="3418" y="1296"/>
                  </a:cubicBezTo>
                  <a:cubicBezTo>
                    <a:pt x="2505" y="1296"/>
                    <a:pt x="1750" y="2182"/>
                    <a:pt x="2163" y="3088"/>
                  </a:cubicBezTo>
                  <a:cubicBezTo>
                    <a:pt x="2483" y="3790"/>
                    <a:pt x="2085" y="4595"/>
                    <a:pt x="1306" y="4817"/>
                  </a:cubicBezTo>
                  <a:cubicBezTo>
                    <a:pt x="70" y="5172"/>
                    <a:pt x="0" y="6783"/>
                    <a:pt x="1201" y="7242"/>
                  </a:cubicBezTo>
                  <a:cubicBezTo>
                    <a:pt x="1959" y="7530"/>
                    <a:pt x="2286" y="8364"/>
                    <a:pt x="1908" y="9039"/>
                  </a:cubicBezTo>
                  <a:cubicBezTo>
                    <a:pt x="1398" y="9941"/>
                    <a:pt x="2159" y="10935"/>
                    <a:pt x="3127" y="10935"/>
                  </a:cubicBezTo>
                  <a:cubicBezTo>
                    <a:pt x="3302" y="10935"/>
                    <a:pt x="3485" y="10903"/>
                    <a:pt x="3668" y="10831"/>
                  </a:cubicBezTo>
                  <a:cubicBezTo>
                    <a:pt x="3842" y="10762"/>
                    <a:pt x="4023" y="10729"/>
                    <a:pt x="4200" y="10729"/>
                  </a:cubicBezTo>
                  <a:cubicBezTo>
                    <a:pt x="4785" y="10729"/>
                    <a:pt x="5336" y="11082"/>
                    <a:pt x="5522" y="11642"/>
                  </a:cubicBezTo>
                  <a:cubicBezTo>
                    <a:pt x="5723" y="12245"/>
                    <a:pt x="6286" y="12555"/>
                    <a:pt x="6848" y="12555"/>
                  </a:cubicBezTo>
                  <a:cubicBezTo>
                    <a:pt x="7366" y="12555"/>
                    <a:pt x="7883" y="12292"/>
                    <a:pt x="8114" y="11753"/>
                  </a:cubicBezTo>
                  <a:cubicBezTo>
                    <a:pt x="8331" y="11249"/>
                    <a:pt x="8846" y="10951"/>
                    <a:pt x="9385" y="10951"/>
                  </a:cubicBezTo>
                  <a:cubicBezTo>
                    <a:pt x="9603" y="10951"/>
                    <a:pt x="9824" y="11000"/>
                    <a:pt x="10031" y="11102"/>
                  </a:cubicBezTo>
                  <a:cubicBezTo>
                    <a:pt x="10249" y="11210"/>
                    <a:pt x="10471" y="11259"/>
                    <a:pt x="10685" y="11259"/>
                  </a:cubicBezTo>
                  <a:cubicBezTo>
                    <a:pt x="11596" y="11259"/>
                    <a:pt x="12350" y="10373"/>
                    <a:pt x="11937" y="9468"/>
                  </a:cubicBezTo>
                  <a:cubicBezTo>
                    <a:pt x="11617" y="8765"/>
                    <a:pt x="12016" y="7959"/>
                    <a:pt x="12795" y="7736"/>
                  </a:cubicBezTo>
                  <a:cubicBezTo>
                    <a:pt x="14030" y="7384"/>
                    <a:pt x="14100" y="5770"/>
                    <a:pt x="12897" y="5313"/>
                  </a:cubicBezTo>
                  <a:cubicBezTo>
                    <a:pt x="12141" y="5026"/>
                    <a:pt x="11812" y="4189"/>
                    <a:pt x="12192" y="3517"/>
                  </a:cubicBezTo>
                  <a:cubicBezTo>
                    <a:pt x="12702" y="2613"/>
                    <a:pt x="11943" y="1619"/>
                    <a:pt x="10976" y="1619"/>
                  </a:cubicBezTo>
                  <a:cubicBezTo>
                    <a:pt x="10799" y="1619"/>
                    <a:pt x="10616" y="1652"/>
                    <a:pt x="10432" y="1725"/>
                  </a:cubicBezTo>
                  <a:cubicBezTo>
                    <a:pt x="10258" y="1793"/>
                    <a:pt x="10078" y="1825"/>
                    <a:pt x="9901" y="1825"/>
                  </a:cubicBezTo>
                  <a:cubicBezTo>
                    <a:pt x="9316" y="1825"/>
                    <a:pt x="8765" y="1474"/>
                    <a:pt x="8578" y="913"/>
                  </a:cubicBezTo>
                  <a:cubicBezTo>
                    <a:pt x="8378" y="310"/>
                    <a:pt x="7815" y="1"/>
                    <a:pt x="725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4311" name="Google Shape;4311;p38"/>
            <p:cNvGrpSpPr/>
            <p:nvPr/>
          </p:nvGrpSpPr>
          <p:grpSpPr>
            <a:xfrm>
              <a:off x="571918" y="2900409"/>
              <a:ext cx="692096" cy="649325"/>
              <a:chOff x="464600" y="1492275"/>
              <a:chExt cx="341725" cy="320575"/>
            </a:xfrm>
          </p:grpSpPr>
          <p:sp>
            <p:nvSpPr>
              <p:cNvPr id="4312" name="Google Shape;4312;p38"/>
              <p:cNvSpPr/>
              <p:nvPr/>
            </p:nvSpPr>
            <p:spPr>
              <a:xfrm>
                <a:off x="683125" y="1767050"/>
                <a:ext cx="7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37" extrusionOk="0">
                    <a:moveTo>
                      <a:pt x="9" y="0"/>
                    </a:moveTo>
                    <a:lnTo>
                      <a:pt x="9" y="0"/>
                    </a:lnTo>
                    <a:cubicBezTo>
                      <a:pt x="1" y="10"/>
                      <a:pt x="17" y="37"/>
                      <a:pt x="19" y="37"/>
                    </a:cubicBezTo>
                    <a:cubicBezTo>
                      <a:pt x="19" y="37"/>
                      <a:pt x="19" y="36"/>
                      <a:pt x="18" y="35"/>
                    </a:cubicBezTo>
                    <a:cubicBezTo>
                      <a:pt x="27" y="35"/>
                      <a:pt x="11" y="7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3" name="Google Shape;4313;p38"/>
              <p:cNvSpPr/>
              <p:nvPr/>
            </p:nvSpPr>
            <p:spPr>
              <a:xfrm>
                <a:off x="681000" y="1770625"/>
                <a:ext cx="2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8" h="38" extrusionOk="0">
                    <a:moveTo>
                      <a:pt x="3" y="1"/>
                    </a:moveTo>
                    <a:lnTo>
                      <a:pt x="1" y="38"/>
                    </a:lnTo>
                    <a:lnTo>
                      <a:pt x="8" y="1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4" name="Google Shape;4314;p38"/>
              <p:cNvSpPr/>
              <p:nvPr/>
            </p:nvSpPr>
            <p:spPr>
              <a:xfrm>
                <a:off x="678275" y="1770875"/>
                <a:ext cx="19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66" y="0"/>
                    </a:moveTo>
                    <a:cubicBezTo>
                      <a:pt x="46" y="18"/>
                      <a:pt x="28" y="56"/>
                      <a:pt x="5" y="56"/>
                    </a:cubicBezTo>
                    <a:cubicBezTo>
                      <a:pt x="4" y="56"/>
                      <a:pt x="2" y="56"/>
                      <a:pt x="1" y="56"/>
                    </a:cubicBezTo>
                    <a:lnTo>
                      <a:pt x="1" y="56"/>
                    </a:lnTo>
                    <a:cubicBezTo>
                      <a:pt x="10" y="66"/>
                      <a:pt x="17" y="70"/>
                      <a:pt x="23" y="70"/>
                    </a:cubicBezTo>
                    <a:cubicBezTo>
                      <a:pt x="39" y="70"/>
                      <a:pt x="44" y="36"/>
                      <a:pt x="62" y="36"/>
                    </a:cubicBezTo>
                    <a:cubicBezTo>
                      <a:pt x="64" y="36"/>
                      <a:pt x="66" y="36"/>
                      <a:pt x="68" y="37"/>
                    </a:cubicBezTo>
                    <a:lnTo>
                      <a:pt x="77" y="47"/>
                    </a:lnTo>
                    <a:lnTo>
                      <a:pt x="77" y="4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5" name="Google Shape;4315;p38"/>
              <p:cNvSpPr/>
              <p:nvPr/>
            </p:nvSpPr>
            <p:spPr>
              <a:xfrm>
                <a:off x="675225" y="1770225"/>
                <a:ext cx="4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4" y="1"/>
                    </a:moveTo>
                    <a:cubicBezTo>
                      <a:pt x="9" y="3"/>
                      <a:pt x="5" y="3"/>
                      <a:pt x="0" y="5"/>
                    </a:cubicBezTo>
                    <a:cubicBezTo>
                      <a:pt x="7" y="14"/>
                      <a:pt x="6" y="20"/>
                      <a:pt x="6" y="20"/>
                    </a:cubicBezTo>
                    <a:cubicBezTo>
                      <a:pt x="6" y="20"/>
                      <a:pt x="8" y="15"/>
                      <a:pt x="19" y="3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6" name="Google Shape;4316;p38"/>
              <p:cNvSpPr/>
              <p:nvPr/>
            </p:nvSpPr>
            <p:spPr>
              <a:xfrm>
                <a:off x="675325" y="177000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5" y="1"/>
                    </a:moveTo>
                    <a:cubicBezTo>
                      <a:pt x="2" y="1"/>
                      <a:pt x="0" y="3"/>
                      <a:pt x="8" y="10"/>
                    </a:cubicBezTo>
                    <a:cubicBezTo>
                      <a:pt x="14" y="5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7" name="Google Shape;4317;p38"/>
              <p:cNvSpPr/>
              <p:nvPr/>
            </p:nvSpPr>
            <p:spPr>
              <a:xfrm>
                <a:off x="673475" y="1770225"/>
                <a:ext cx="9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43" extrusionOk="0">
                    <a:moveTo>
                      <a:pt x="10" y="1"/>
                    </a:moveTo>
                    <a:cubicBezTo>
                      <a:pt x="1" y="19"/>
                      <a:pt x="10" y="28"/>
                      <a:pt x="31" y="42"/>
                    </a:cubicBezTo>
                    <a:lnTo>
                      <a:pt x="38" y="15"/>
                    </a:lnTo>
                    <a:cubicBezTo>
                      <a:pt x="26" y="5"/>
                      <a:pt x="10" y="12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8" name="Google Shape;4318;p38"/>
              <p:cNvSpPr/>
              <p:nvPr/>
            </p:nvSpPr>
            <p:spPr>
              <a:xfrm>
                <a:off x="674375" y="1772000"/>
                <a:ext cx="1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3" y="0"/>
                    </a:moveTo>
                    <a:cubicBezTo>
                      <a:pt x="1" y="0"/>
                      <a:pt x="1" y="4"/>
                      <a:pt x="4" y="15"/>
                    </a:cubicBezTo>
                    <a:lnTo>
                      <a:pt x="6" y="2"/>
                    </a:ln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19" name="Google Shape;4319;p38"/>
              <p:cNvSpPr/>
              <p:nvPr/>
            </p:nvSpPr>
            <p:spPr>
              <a:xfrm>
                <a:off x="674525" y="1771450"/>
                <a:ext cx="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" extrusionOk="0">
                    <a:moveTo>
                      <a:pt x="10" y="0"/>
                    </a:moveTo>
                    <a:lnTo>
                      <a:pt x="0" y="24"/>
                    </a:lnTo>
                    <a:cubicBezTo>
                      <a:pt x="4" y="27"/>
                      <a:pt x="9" y="34"/>
                      <a:pt x="11" y="34"/>
                    </a:cubicBezTo>
                    <a:cubicBezTo>
                      <a:pt x="12" y="34"/>
                      <a:pt x="11" y="29"/>
                      <a:pt x="5" y="14"/>
                    </a:cubicBezTo>
                    <a:lnTo>
                      <a:pt x="5" y="14"/>
                    </a:lnTo>
                    <a:cubicBezTo>
                      <a:pt x="7" y="19"/>
                      <a:pt x="8" y="21"/>
                      <a:pt x="9" y="21"/>
                    </a:cubicBezTo>
                    <a:cubicBezTo>
                      <a:pt x="10" y="21"/>
                      <a:pt x="8" y="1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0" name="Google Shape;4320;p38"/>
              <p:cNvSpPr/>
              <p:nvPr/>
            </p:nvSpPr>
            <p:spPr>
              <a:xfrm>
                <a:off x="675100" y="1771300"/>
                <a:ext cx="11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9" extrusionOk="0">
                    <a:moveTo>
                      <a:pt x="19" y="0"/>
                    </a:moveTo>
                    <a:cubicBezTo>
                      <a:pt x="13" y="0"/>
                      <a:pt x="7" y="3"/>
                      <a:pt x="0" y="9"/>
                    </a:cubicBezTo>
                    <a:cubicBezTo>
                      <a:pt x="17" y="13"/>
                      <a:pt x="31" y="13"/>
                      <a:pt x="26" y="39"/>
                    </a:cubicBezTo>
                    <a:cubicBezTo>
                      <a:pt x="45" y="21"/>
                      <a:pt x="36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1" name="Google Shape;4321;p38"/>
              <p:cNvSpPr/>
              <p:nvPr/>
            </p:nvSpPr>
            <p:spPr>
              <a:xfrm>
                <a:off x="678775" y="17733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25" y="1"/>
                    </a:moveTo>
                    <a:cubicBezTo>
                      <a:pt x="25" y="5"/>
                      <a:pt x="21" y="6"/>
                      <a:pt x="16" y="6"/>
                    </a:cubicBezTo>
                    <a:cubicBezTo>
                      <a:pt x="13" y="6"/>
                      <a:pt x="10" y="5"/>
                      <a:pt x="8" y="5"/>
                    </a:cubicBezTo>
                    <a:cubicBezTo>
                      <a:pt x="3" y="5"/>
                      <a:pt x="0" y="6"/>
                      <a:pt x="4" y="12"/>
                    </a:cubicBezTo>
                    <a:lnTo>
                      <a:pt x="25" y="2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2" name="Google Shape;4322;p38"/>
              <p:cNvSpPr/>
              <p:nvPr/>
            </p:nvSpPr>
            <p:spPr>
              <a:xfrm>
                <a:off x="671325" y="1772075"/>
                <a:ext cx="9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" y="1"/>
                    </a:moveTo>
                    <a:cubicBezTo>
                      <a:pt x="2" y="3"/>
                      <a:pt x="4" y="5"/>
                      <a:pt x="5" y="6"/>
                    </a:cubicBezTo>
                    <a:lnTo>
                      <a:pt x="5" y="6"/>
                    </a:lnTo>
                    <a:cubicBezTo>
                      <a:pt x="4" y="5"/>
                      <a:pt x="2" y="3"/>
                      <a:pt x="1" y="1"/>
                    </a:cubicBezTo>
                    <a:close/>
                    <a:moveTo>
                      <a:pt x="5" y="6"/>
                    </a:moveTo>
                    <a:lnTo>
                      <a:pt x="5" y="6"/>
                    </a:lnTo>
                    <a:cubicBezTo>
                      <a:pt x="16" y="18"/>
                      <a:pt x="26" y="28"/>
                      <a:pt x="36" y="38"/>
                    </a:cubicBezTo>
                    <a:lnTo>
                      <a:pt x="38" y="19"/>
                    </a:lnTo>
                    <a:cubicBezTo>
                      <a:pt x="30" y="17"/>
                      <a:pt x="16" y="17"/>
                      <a:pt x="5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3" name="Google Shape;4323;p38"/>
              <p:cNvSpPr/>
              <p:nvPr/>
            </p:nvSpPr>
            <p:spPr>
              <a:xfrm>
                <a:off x="672025" y="1773000"/>
                <a:ext cx="5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9" extrusionOk="0">
                    <a:moveTo>
                      <a:pt x="8" y="1"/>
                    </a:moveTo>
                    <a:lnTo>
                      <a:pt x="1" y="29"/>
                    </a:lnTo>
                    <a:cubicBezTo>
                      <a:pt x="19" y="22"/>
                      <a:pt x="15" y="10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4" name="Google Shape;4324;p38"/>
              <p:cNvSpPr/>
              <p:nvPr/>
            </p:nvSpPr>
            <p:spPr>
              <a:xfrm>
                <a:off x="675100" y="1772425"/>
                <a:ext cx="2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7" extrusionOk="0">
                    <a:moveTo>
                      <a:pt x="10" y="1"/>
                    </a:moveTo>
                    <a:lnTo>
                      <a:pt x="0" y="56"/>
                    </a:lnTo>
                    <a:lnTo>
                      <a:pt x="5" y="5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5" name="Google Shape;4325;p38"/>
              <p:cNvSpPr/>
              <p:nvPr/>
            </p:nvSpPr>
            <p:spPr>
              <a:xfrm>
                <a:off x="669425" y="1772425"/>
                <a:ext cx="2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48" extrusionOk="0">
                    <a:moveTo>
                      <a:pt x="0" y="1"/>
                    </a:moveTo>
                    <a:lnTo>
                      <a:pt x="10" y="47"/>
                    </a:lnTo>
                    <a:lnTo>
                      <a:pt x="7" y="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6" name="Google Shape;4326;p38"/>
              <p:cNvSpPr/>
              <p:nvPr/>
            </p:nvSpPr>
            <p:spPr>
              <a:xfrm>
                <a:off x="667450" y="1773000"/>
                <a:ext cx="11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57" extrusionOk="0">
                    <a:moveTo>
                      <a:pt x="10" y="1"/>
                    </a:moveTo>
                    <a:cubicBezTo>
                      <a:pt x="3" y="17"/>
                      <a:pt x="0" y="38"/>
                      <a:pt x="5" y="57"/>
                    </a:cubicBezTo>
                    <a:cubicBezTo>
                      <a:pt x="7" y="44"/>
                      <a:pt x="16" y="40"/>
                      <a:pt x="32" y="40"/>
                    </a:cubicBezTo>
                    <a:cubicBezTo>
                      <a:pt x="37" y="40"/>
                      <a:pt x="42" y="40"/>
                      <a:pt x="47" y="40"/>
                    </a:cubicBezTo>
                    <a:cubicBezTo>
                      <a:pt x="40" y="17"/>
                      <a:pt x="12" y="1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7" name="Google Shape;4327;p38"/>
              <p:cNvSpPr/>
              <p:nvPr/>
            </p:nvSpPr>
            <p:spPr>
              <a:xfrm>
                <a:off x="667575" y="1774400"/>
                <a:ext cx="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0" y="1"/>
                    </a:moveTo>
                    <a:cubicBezTo>
                      <a:pt x="0" y="10"/>
                      <a:pt x="0" y="21"/>
                      <a:pt x="2" y="31"/>
                    </a:cubicBezTo>
                    <a:cubicBezTo>
                      <a:pt x="5" y="21"/>
                      <a:pt x="2" y="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8" name="Google Shape;4328;p38"/>
              <p:cNvSpPr/>
              <p:nvPr/>
            </p:nvSpPr>
            <p:spPr>
              <a:xfrm>
                <a:off x="670350" y="1773525"/>
                <a:ext cx="9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0" y="1"/>
                    </a:moveTo>
                    <a:lnTo>
                      <a:pt x="28" y="24"/>
                    </a:lnTo>
                    <a:lnTo>
                      <a:pt x="35" y="22"/>
                    </a:lnTo>
                    <a:cubicBezTo>
                      <a:pt x="26" y="10"/>
                      <a:pt x="14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29" name="Google Shape;4329;p38"/>
              <p:cNvSpPr/>
              <p:nvPr/>
            </p:nvSpPr>
            <p:spPr>
              <a:xfrm>
                <a:off x="670700" y="177417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0" name="Google Shape;4330;p38"/>
              <p:cNvSpPr/>
              <p:nvPr/>
            </p:nvSpPr>
            <p:spPr>
              <a:xfrm>
                <a:off x="671225" y="1774050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0" y="1"/>
                    </a:moveTo>
                    <a:cubicBezTo>
                      <a:pt x="2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1" name="Google Shape;4331;p38"/>
              <p:cNvSpPr/>
              <p:nvPr/>
            </p:nvSpPr>
            <p:spPr>
              <a:xfrm>
                <a:off x="673575" y="1773775"/>
                <a:ext cx="85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65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1"/>
                      <a:pt x="4" y="2"/>
                      <a:pt x="4" y="3"/>
                    </a:cubicBezTo>
                    <a:lnTo>
                      <a:pt x="4" y="3"/>
                    </a:lnTo>
                    <a:cubicBezTo>
                      <a:pt x="4" y="2"/>
                      <a:pt x="4" y="1"/>
                      <a:pt x="4" y="0"/>
                    </a:cubicBezTo>
                    <a:close/>
                    <a:moveTo>
                      <a:pt x="4" y="3"/>
                    </a:moveTo>
                    <a:cubicBezTo>
                      <a:pt x="5" y="23"/>
                      <a:pt x="0" y="50"/>
                      <a:pt x="34" y="65"/>
                    </a:cubicBezTo>
                    <a:cubicBezTo>
                      <a:pt x="27" y="40"/>
                      <a:pt x="7" y="33"/>
                      <a:pt x="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2" name="Google Shape;4332;p38"/>
              <p:cNvSpPr/>
              <p:nvPr/>
            </p:nvSpPr>
            <p:spPr>
              <a:xfrm>
                <a:off x="672150" y="1773950"/>
                <a:ext cx="6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3" extrusionOk="0">
                    <a:moveTo>
                      <a:pt x="5" y="0"/>
                    </a:moveTo>
                    <a:lnTo>
                      <a:pt x="0" y="32"/>
                    </a:lnTo>
                    <a:lnTo>
                      <a:pt x="23" y="28"/>
                    </a:lnTo>
                    <a:cubicBezTo>
                      <a:pt x="16" y="21"/>
                      <a:pt x="5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3" name="Google Shape;4333;p38"/>
              <p:cNvSpPr/>
              <p:nvPr/>
            </p:nvSpPr>
            <p:spPr>
              <a:xfrm>
                <a:off x="671900" y="17747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0" y="0"/>
                    </a:moveTo>
                    <a:lnTo>
                      <a:pt x="1" y="3"/>
                    </a:lnTo>
                    <a:lnTo>
                      <a:pt x="8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4" name="Google Shape;4334;p38"/>
              <p:cNvSpPr/>
              <p:nvPr/>
            </p:nvSpPr>
            <p:spPr>
              <a:xfrm>
                <a:off x="668600" y="1775175"/>
                <a:ext cx="9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17" y="0"/>
                    </a:moveTo>
                    <a:cubicBezTo>
                      <a:pt x="16" y="0"/>
                      <a:pt x="14" y="1"/>
                      <a:pt x="12" y="2"/>
                    </a:cubicBezTo>
                    <a:cubicBezTo>
                      <a:pt x="15" y="16"/>
                      <a:pt x="10" y="28"/>
                      <a:pt x="1" y="37"/>
                    </a:cubicBezTo>
                    <a:cubicBezTo>
                      <a:pt x="15" y="34"/>
                      <a:pt x="26" y="30"/>
                      <a:pt x="38" y="23"/>
                    </a:cubicBezTo>
                    <a:cubicBezTo>
                      <a:pt x="32" y="1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5" name="Google Shape;4335;p38"/>
              <p:cNvSpPr/>
              <p:nvPr/>
            </p:nvSpPr>
            <p:spPr>
              <a:xfrm>
                <a:off x="670000" y="17747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0"/>
                    </a:moveTo>
                    <a:lnTo>
                      <a:pt x="0" y="3"/>
                    </a:ln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6" name="Google Shape;4336;p38"/>
              <p:cNvSpPr/>
              <p:nvPr/>
            </p:nvSpPr>
            <p:spPr>
              <a:xfrm>
                <a:off x="666475" y="1777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7" name="Google Shape;4337;p38"/>
              <p:cNvSpPr/>
              <p:nvPr/>
            </p:nvSpPr>
            <p:spPr>
              <a:xfrm>
                <a:off x="669525" y="1775275"/>
                <a:ext cx="4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0" y="7"/>
                      <a:pt x="6" y="14"/>
                      <a:pt x="1" y="17"/>
                    </a:cubicBezTo>
                    <a:cubicBezTo>
                      <a:pt x="3" y="20"/>
                      <a:pt x="4" y="23"/>
                      <a:pt x="5" y="23"/>
                    </a:cubicBezTo>
                    <a:cubicBezTo>
                      <a:pt x="5" y="23"/>
                      <a:pt x="6" y="23"/>
                      <a:pt x="6" y="21"/>
                    </a:cubicBezTo>
                    <a:cubicBezTo>
                      <a:pt x="17" y="21"/>
                      <a:pt x="17" y="12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8" name="Google Shape;4338;p38"/>
              <p:cNvSpPr/>
              <p:nvPr/>
            </p:nvSpPr>
            <p:spPr>
              <a:xfrm>
                <a:off x="667250" y="1775900"/>
                <a:ext cx="7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8" extrusionOk="0">
                    <a:moveTo>
                      <a:pt x="3" y="0"/>
                    </a:moveTo>
                    <a:cubicBezTo>
                      <a:pt x="1" y="0"/>
                      <a:pt x="0" y="1"/>
                      <a:pt x="2" y="3"/>
                    </a:cubicBezTo>
                    <a:cubicBezTo>
                      <a:pt x="11" y="5"/>
                      <a:pt x="18" y="8"/>
                      <a:pt x="27" y="8"/>
                    </a:cubicBezTo>
                    <a:cubicBezTo>
                      <a:pt x="19" y="5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39" name="Google Shape;4339;p38"/>
              <p:cNvSpPr/>
              <p:nvPr/>
            </p:nvSpPr>
            <p:spPr>
              <a:xfrm>
                <a:off x="669675" y="1774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2" y="1"/>
                    </a:moveTo>
                    <a:cubicBezTo>
                      <a:pt x="1" y="1"/>
                      <a:pt x="3" y="4"/>
                      <a:pt x="4" y="5"/>
                    </a:cubicBezTo>
                    <a:lnTo>
                      <a:pt x="4" y="3"/>
                    </a:ln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0" name="Google Shape;4340;p38"/>
              <p:cNvSpPr/>
              <p:nvPr/>
            </p:nvSpPr>
            <p:spPr>
              <a:xfrm>
                <a:off x="669775" y="1774700"/>
                <a:ext cx="2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4" extrusionOk="0">
                    <a:moveTo>
                      <a:pt x="0" y="0"/>
                    </a:moveTo>
                    <a:cubicBezTo>
                      <a:pt x="0" y="7"/>
                      <a:pt x="3" y="16"/>
                      <a:pt x="5" y="23"/>
                    </a:cubicBezTo>
                    <a:cubicBezTo>
                      <a:pt x="7" y="19"/>
                      <a:pt x="9" y="12"/>
                      <a:pt x="9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1" name="Google Shape;4341;p38"/>
              <p:cNvSpPr/>
              <p:nvPr/>
            </p:nvSpPr>
            <p:spPr>
              <a:xfrm>
                <a:off x="666525" y="1777925"/>
                <a:ext cx="350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3"/>
                      <a:pt x="19" y="31"/>
                      <a:pt x="17" y="47"/>
                    </a:cubicBezTo>
                    <a:cubicBezTo>
                      <a:pt x="35" y="54"/>
                      <a:pt x="82" y="47"/>
                      <a:pt x="88" y="80"/>
                    </a:cubicBezTo>
                    <a:cubicBezTo>
                      <a:pt x="85" y="90"/>
                      <a:pt x="81" y="93"/>
                      <a:pt x="76" y="93"/>
                    </a:cubicBezTo>
                    <a:cubicBezTo>
                      <a:pt x="67" y="93"/>
                      <a:pt x="55" y="84"/>
                      <a:pt x="42" y="82"/>
                    </a:cubicBezTo>
                    <a:lnTo>
                      <a:pt x="42" y="82"/>
                    </a:lnTo>
                    <a:cubicBezTo>
                      <a:pt x="79" y="103"/>
                      <a:pt x="58" y="145"/>
                      <a:pt x="107" y="184"/>
                    </a:cubicBezTo>
                    <a:lnTo>
                      <a:pt x="107" y="154"/>
                    </a:lnTo>
                    <a:cubicBezTo>
                      <a:pt x="114" y="161"/>
                      <a:pt x="119" y="175"/>
                      <a:pt x="128" y="177"/>
                    </a:cubicBezTo>
                    <a:cubicBezTo>
                      <a:pt x="108" y="157"/>
                      <a:pt x="103" y="129"/>
                      <a:pt x="126" y="129"/>
                    </a:cubicBezTo>
                    <a:cubicBezTo>
                      <a:pt x="130" y="129"/>
                      <a:pt x="134" y="129"/>
                      <a:pt x="139" y="131"/>
                    </a:cubicBezTo>
                    <a:cubicBezTo>
                      <a:pt x="137" y="103"/>
                      <a:pt x="56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2" name="Google Shape;4342;p38"/>
              <p:cNvSpPr/>
              <p:nvPr/>
            </p:nvSpPr>
            <p:spPr>
              <a:xfrm>
                <a:off x="666125" y="1776825"/>
                <a:ext cx="13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15"/>
                      <a:pt x="5" y="29"/>
                      <a:pt x="14" y="40"/>
                    </a:cubicBezTo>
                    <a:lnTo>
                      <a:pt x="49" y="15"/>
                    </a:lnTo>
                    <a:lnTo>
                      <a:pt x="49" y="22"/>
                    </a:lnTo>
                    <a:lnTo>
                      <a:pt x="53" y="13"/>
                    </a:lnTo>
                    <a:cubicBezTo>
                      <a:pt x="35" y="13"/>
                      <a:pt x="19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3" name="Google Shape;4343;p38"/>
              <p:cNvSpPr/>
              <p:nvPr/>
            </p:nvSpPr>
            <p:spPr>
              <a:xfrm>
                <a:off x="667450" y="1776025"/>
                <a:ext cx="245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96" extrusionOk="0">
                    <a:moveTo>
                      <a:pt x="23" y="3"/>
                    </a:moveTo>
                    <a:cubicBezTo>
                      <a:pt x="24" y="4"/>
                      <a:pt x="26" y="5"/>
                      <a:pt x="24" y="5"/>
                    </a:cubicBezTo>
                    <a:lnTo>
                      <a:pt x="23" y="3"/>
                    </a:lnTo>
                    <a:close/>
                    <a:moveTo>
                      <a:pt x="24" y="5"/>
                    </a:moveTo>
                    <a:lnTo>
                      <a:pt x="24" y="5"/>
                    </a:lnTo>
                    <a:cubicBezTo>
                      <a:pt x="26" y="7"/>
                      <a:pt x="28" y="12"/>
                      <a:pt x="31" y="17"/>
                    </a:cubicBezTo>
                    <a:cubicBezTo>
                      <a:pt x="17" y="17"/>
                      <a:pt x="24" y="10"/>
                      <a:pt x="24" y="5"/>
                    </a:cubicBezTo>
                    <a:close/>
                    <a:moveTo>
                      <a:pt x="21" y="0"/>
                    </a:moveTo>
                    <a:lnTo>
                      <a:pt x="0" y="40"/>
                    </a:lnTo>
                    <a:cubicBezTo>
                      <a:pt x="2" y="40"/>
                      <a:pt x="3" y="40"/>
                      <a:pt x="5" y="40"/>
                    </a:cubicBezTo>
                    <a:cubicBezTo>
                      <a:pt x="14" y="40"/>
                      <a:pt x="21" y="33"/>
                      <a:pt x="33" y="19"/>
                    </a:cubicBezTo>
                    <a:cubicBezTo>
                      <a:pt x="49" y="51"/>
                      <a:pt x="45" y="75"/>
                      <a:pt x="79" y="96"/>
                    </a:cubicBezTo>
                    <a:cubicBezTo>
                      <a:pt x="98" y="79"/>
                      <a:pt x="72" y="63"/>
                      <a:pt x="75" y="42"/>
                    </a:cubicBezTo>
                    <a:lnTo>
                      <a:pt x="75" y="42"/>
                    </a:lnTo>
                    <a:cubicBezTo>
                      <a:pt x="69" y="49"/>
                      <a:pt x="66" y="51"/>
                      <a:pt x="64" y="51"/>
                    </a:cubicBezTo>
                    <a:cubicBezTo>
                      <a:pt x="57" y="51"/>
                      <a:pt x="64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8" y="14"/>
                      <a:pt x="42" y="7"/>
                      <a:pt x="47" y="3"/>
                    </a:cubicBezTo>
                    <a:lnTo>
                      <a:pt x="22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4" name="Google Shape;4344;p38"/>
              <p:cNvSpPr/>
              <p:nvPr/>
            </p:nvSpPr>
            <p:spPr>
              <a:xfrm>
                <a:off x="674875" y="177695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1"/>
                    </a:moveTo>
                    <a:cubicBezTo>
                      <a:pt x="0" y="6"/>
                      <a:pt x="3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5" name="Google Shape;4345;p38"/>
              <p:cNvSpPr/>
              <p:nvPr/>
            </p:nvSpPr>
            <p:spPr>
              <a:xfrm>
                <a:off x="672775" y="177545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21"/>
                      <a:pt x="42" y="42"/>
                      <a:pt x="66" y="58"/>
                    </a:cubicBezTo>
                    <a:cubicBezTo>
                      <a:pt x="66" y="54"/>
                      <a:pt x="61" y="40"/>
                      <a:pt x="70" y="40"/>
                    </a:cubicBezTo>
                    <a:cubicBezTo>
                      <a:pt x="82" y="42"/>
                      <a:pt x="80" y="51"/>
                      <a:pt x="87" y="61"/>
                    </a:cubicBezTo>
                    <a:cubicBezTo>
                      <a:pt x="87" y="51"/>
                      <a:pt x="89" y="33"/>
                      <a:pt x="63" y="26"/>
                    </a:cubicBezTo>
                    <a:lnTo>
                      <a:pt x="63" y="30"/>
                    </a:lnTo>
                    <a:cubicBezTo>
                      <a:pt x="40" y="26"/>
                      <a:pt x="19" y="1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6" name="Google Shape;4346;p38"/>
              <p:cNvSpPr/>
              <p:nvPr/>
            </p:nvSpPr>
            <p:spPr>
              <a:xfrm>
                <a:off x="671100" y="1776775"/>
                <a:ext cx="10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7" extrusionOk="0">
                    <a:moveTo>
                      <a:pt x="17" y="1"/>
                    </a:moveTo>
                    <a:lnTo>
                      <a:pt x="1" y="33"/>
                    </a:lnTo>
                    <a:lnTo>
                      <a:pt x="33" y="47"/>
                    </a:lnTo>
                    <a:lnTo>
                      <a:pt x="21" y="35"/>
                    </a:lnTo>
                    <a:cubicBezTo>
                      <a:pt x="40" y="28"/>
                      <a:pt x="24" y="15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7" name="Google Shape;4347;p38"/>
              <p:cNvSpPr/>
              <p:nvPr/>
            </p:nvSpPr>
            <p:spPr>
              <a:xfrm>
                <a:off x="665475" y="1776825"/>
                <a:ext cx="5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52" extrusionOk="0">
                    <a:moveTo>
                      <a:pt x="1" y="1"/>
                    </a:moveTo>
                    <a:lnTo>
                      <a:pt x="22" y="52"/>
                    </a:lnTo>
                    <a:lnTo>
                      <a:pt x="22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8" name="Google Shape;4348;p38"/>
              <p:cNvSpPr/>
              <p:nvPr/>
            </p:nvSpPr>
            <p:spPr>
              <a:xfrm>
                <a:off x="664725" y="1777825"/>
                <a:ext cx="5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" y="0"/>
                    </a:moveTo>
                    <a:lnTo>
                      <a:pt x="5" y="21"/>
                    </a:lnTo>
                    <a:lnTo>
                      <a:pt x="21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49" name="Google Shape;4349;p38"/>
              <p:cNvSpPr/>
              <p:nvPr/>
            </p:nvSpPr>
            <p:spPr>
              <a:xfrm>
                <a:off x="621075" y="1808825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3" y="8"/>
                      <a:pt x="1" y="12"/>
                      <a:pt x="3" y="15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0" name="Google Shape;4350;p38"/>
              <p:cNvSpPr/>
              <p:nvPr/>
            </p:nvSpPr>
            <p:spPr>
              <a:xfrm>
                <a:off x="647950" y="1795150"/>
                <a:ext cx="1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2" y="1"/>
                    </a:moveTo>
                    <a:cubicBezTo>
                      <a:pt x="0" y="1"/>
                      <a:pt x="2" y="4"/>
                      <a:pt x="8" y="12"/>
                    </a:cubicBezTo>
                    <a:lnTo>
                      <a:pt x="34" y="38"/>
                    </a:lnTo>
                    <a:cubicBezTo>
                      <a:pt x="35" y="32"/>
                      <a:pt x="38" y="30"/>
                      <a:pt x="42" y="30"/>
                    </a:cubicBezTo>
                    <a:cubicBezTo>
                      <a:pt x="45" y="30"/>
                      <a:pt x="49" y="31"/>
                      <a:pt x="53" y="33"/>
                    </a:cubicBezTo>
                    <a:cubicBezTo>
                      <a:pt x="31" y="20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1" name="Google Shape;4351;p38"/>
              <p:cNvSpPr/>
              <p:nvPr/>
            </p:nvSpPr>
            <p:spPr>
              <a:xfrm>
                <a:off x="636625" y="1805750"/>
                <a:ext cx="2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36" extrusionOk="0">
                    <a:moveTo>
                      <a:pt x="9" y="1"/>
                    </a:moveTo>
                    <a:lnTo>
                      <a:pt x="0" y="24"/>
                    </a:lnTo>
                    <a:cubicBezTo>
                      <a:pt x="0" y="29"/>
                      <a:pt x="2" y="31"/>
                      <a:pt x="5" y="36"/>
                    </a:cubicBezTo>
                    <a:cubicBezTo>
                      <a:pt x="5" y="22"/>
                      <a:pt x="7" y="1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2" name="Google Shape;4352;p38"/>
              <p:cNvSpPr/>
              <p:nvPr/>
            </p:nvSpPr>
            <p:spPr>
              <a:xfrm>
                <a:off x="608925" y="1804200"/>
                <a:ext cx="8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" extrusionOk="0">
                    <a:moveTo>
                      <a:pt x="35" y="0"/>
                    </a:moveTo>
                    <a:lnTo>
                      <a:pt x="0" y="21"/>
                    </a:lnTo>
                    <a:cubicBezTo>
                      <a:pt x="4" y="24"/>
                      <a:pt x="7" y="25"/>
                      <a:pt x="9" y="25"/>
                    </a:cubicBezTo>
                    <a:cubicBezTo>
                      <a:pt x="19" y="25"/>
                      <a:pt x="24" y="11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3" name="Google Shape;4353;p38"/>
              <p:cNvSpPr/>
              <p:nvPr/>
            </p:nvSpPr>
            <p:spPr>
              <a:xfrm>
                <a:off x="657125" y="17871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38" y="0"/>
                    </a:moveTo>
                    <a:cubicBezTo>
                      <a:pt x="24" y="3"/>
                      <a:pt x="12" y="7"/>
                      <a:pt x="1" y="14"/>
                    </a:cubicBezTo>
                    <a:cubicBezTo>
                      <a:pt x="10" y="14"/>
                      <a:pt x="20" y="15"/>
                      <a:pt x="28" y="15"/>
                    </a:cubicBezTo>
                    <a:cubicBezTo>
                      <a:pt x="44" y="15"/>
                      <a:pt x="53" y="13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4" name="Google Shape;4354;p38"/>
              <p:cNvSpPr/>
              <p:nvPr/>
            </p:nvSpPr>
            <p:spPr>
              <a:xfrm>
                <a:off x="623400" y="1800300"/>
                <a:ext cx="4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1"/>
                    </a:moveTo>
                    <a:cubicBezTo>
                      <a:pt x="10" y="3"/>
                      <a:pt x="5" y="10"/>
                      <a:pt x="1" y="17"/>
                    </a:cubicBezTo>
                    <a:cubicBezTo>
                      <a:pt x="10" y="12"/>
                      <a:pt x="15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5" name="Google Shape;4355;p38"/>
              <p:cNvSpPr/>
              <p:nvPr/>
            </p:nvSpPr>
            <p:spPr>
              <a:xfrm>
                <a:off x="656375" y="1787450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cubicBezTo>
                      <a:pt x="12" y="0"/>
                      <a:pt x="1" y="2"/>
                      <a:pt x="17" y="23"/>
                    </a:cubicBezTo>
                    <a:lnTo>
                      <a:pt x="26" y="23"/>
                    </a:lnTo>
                    <a:cubicBezTo>
                      <a:pt x="24" y="16"/>
                      <a:pt x="26" y="7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6" name="Google Shape;4356;p38"/>
              <p:cNvSpPr/>
              <p:nvPr/>
            </p:nvSpPr>
            <p:spPr>
              <a:xfrm>
                <a:off x="588275" y="1780200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1" y="5"/>
                      <a:pt x="1" y="5"/>
                      <a:pt x="3" y="5"/>
                    </a:cubicBezTo>
                    <a:cubicBezTo>
                      <a:pt x="3" y="3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7" name="Google Shape;4357;p38"/>
              <p:cNvSpPr/>
              <p:nvPr/>
            </p:nvSpPr>
            <p:spPr>
              <a:xfrm>
                <a:off x="584925" y="17682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0" y="1"/>
                    </a:moveTo>
                    <a:cubicBezTo>
                      <a:pt x="5" y="3"/>
                      <a:pt x="10" y="3"/>
                      <a:pt x="17" y="5"/>
                    </a:cubicBezTo>
                    <a:cubicBezTo>
                      <a:pt x="14" y="3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8" name="Google Shape;4358;p38"/>
              <p:cNvSpPr/>
              <p:nvPr/>
            </p:nvSpPr>
            <p:spPr>
              <a:xfrm>
                <a:off x="661725" y="178122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2" y="0"/>
                      <a:pt x="1" y="3"/>
                      <a:pt x="2" y="6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59" name="Google Shape;4359;p38"/>
              <p:cNvSpPr/>
              <p:nvPr/>
            </p:nvSpPr>
            <p:spPr>
              <a:xfrm>
                <a:off x="665250" y="17827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7"/>
                      <a:pt x="7" y="12"/>
                      <a:pt x="12" y="14"/>
                    </a:cubicBezTo>
                    <a:cubicBezTo>
                      <a:pt x="7" y="12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0" name="Google Shape;4360;p38"/>
              <p:cNvSpPr/>
              <p:nvPr/>
            </p:nvSpPr>
            <p:spPr>
              <a:xfrm>
                <a:off x="660275" y="1792650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2" y="3"/>
                      <a:pt x="5" y="4"/>
                      <a:pt x="5" y="4"/>
                    </a:cubicBezTo>
                    <a:cubicBezTo>
                      <a:pt x="6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1" name="Google Shape;4361;p38"/>
              <p:cNvSpPr/>
              <p:nvPr/>
            </p:nvSpPr>
            <p:spPr>
              <a:xfrm>
                <a:off x="661950" y="1780925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8"/>
                    </a:cubicBezTo>
                    <a:lnTo>
                      <a:pt x="7" y="4"/>
                    </a:ln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2" name="Google Shape;4362;p38"/>
              <p:cNvSpPr/>
              <p:nvPr/>
            </p:nvSpPr>
            <p:spPr>
              <a:xfrm>
                <a:off x="661550" y="1781350"/>
                <a:ext cx="3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9" y="1"/>
                    </a:moveTo>
                    <a:lnTo>
                      <a:pt x="0" y="10"/>
                    </a:lnTo>
                    <a:cubicBezTo>
                      <a:pt x="5" y="8"/>
                      <a:pt x="9" y="3"/>
                      <a:pt x="14" y="3"/>
                    </a:cubicBezTo>
                    <a:cubicBezTo>
                      <a:pt x="12" y="3"/>
                      <a:pt x="9" y="3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3" name="Google Shape;4363;p38"/>
              <p:cNvSpPr/>
              <p:nvPr/>
            </p:nvSpPr>
            <p:spPr>
              <a:xfrm>
                <a:off x="600575" y="1790100"/>
                <a:ext cx="4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" extrusionOk="0">
                    <a:moveTo>
                      <a:pt x="16" y="1"/>
                    </a:moveTo>
                    <a:cubicBezTo>
                      <a:pt x="0" y="1"/>
                      <a:pt x="3" y="3"/>
                      <a:pt x="14" y="3"/>
                    </a:cubicBezTo>
                    <a:cubicBezTo>
                      <a:pt x="14" y="3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4" name="Google Shape;4364;p38"/>
              <p:cNvSpPr/>
              <p:nvPr/>
            </p:nvSpPr>
            <p:spPr>
              <a:xfrm>
                <a:off x="649600" y="1806225"/>
                <a:ext cx="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3"/>
                    </a:moveTo>
                    <a:cubicBezTo>
                      <a:pt x="0" y="3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5" name="Google Shape;4365;p38"/>
              <p:cNvSpPr/>
              <p:nvPr/>
            </p:nvSpPr>
            <p:spPr>
              <a:xfrm>
                <a:off x="648100" y="1804125"/>
                <a:ext cx="15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6" extrusionOk="0">
                    <a:moveTo>
                      <a:pt x="0" y="1"/>
                    </a:moveTo>
                    <a:lnTo>
                      <a:pt x="42" y="126"/>
                    </a:lnTo>
                    <a:cubicBezTo>
                      <a:pt x="36" y="90"/>
                      <a:pt x="41" y="83"/>
                      <a:pt x="51" y="83"/>
                    </a:cubicBezTo>
                    <a:cubicBezTo>
                      <a:pt x="54" y="83"/>
                      <a:pt x="57" y="84"/>
                      <a:pt x="60" y="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6" name="Google Shape;4366;p38"/>
              <p:cNvSpPr/>
              <p:nvPr/>
            </p:nvSpPr>
            <p:spPr>
              <a:xfrm>
                <a:off x="580975" y="1767850"/>
                <a:ext cx="857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800" extrusionOk="0">
                    <a:moveTo>
                      <a:pt x="212" y="212"/>
                    </a:moveTo>
                    <a:lnTo>
                      <a:pt x="188" y="272"/>
                    </a:lnTo>
                    <a:cubicBezTo>
                      <a:pt x="179" y="260"/>
                      <a:pt x="165" y="274"/>
                      <a:pt x="168" y="253"/>
                    </a:cubicBezTo>
                    <a:cubicBezTo>
                      <a:pt x="184" y="239"/>
                      <a:pt x="200" y="228"/>
                      <a:pt x="212" y="212"/>
                    </a:cubicBezTo>
                    <a:close/>
                    <a:moveTo>
                      <a:pt x="761" y="395"/>
                    </a:moveTo>
                    <a:cubicBezTo>
                      <a:pt x="760" y="396"/>
                      <a:pt x="759" y="398"/>
                      <a:pt x="758" y="399"/>
                    </a:cubicBezTo>
                    <a:lnTo>
                      <a:pt x="758" y="399"/>
                    </a:lnTo>
                    <a:cubicBezTo>
                      <a:pt x="759" y="398"/>
                      <a:pt x="760" y="396"/>
                      <a:pt x="761" y="395"/>
                    </a:cubicBezTo>
                    <a:close/>
                    <a:moveTo>
                      <a:pt x="341" y="533"/>
                    </a:moveTo>
                    <a:lnTo>
                      <a:pt x="341" y="534"/>
                    </a:lnTo>
                    <a:cubicBezTo>
                      <a:pt x="341" y="533"/>
                      <a:pt x="341" y="533"/>
                      <a:pt x="341" y="533"/>
                    </a:cubicBezTo>
                    <a:close/>
                    <a:moveTo>
                      <a:pt x="3253" y="543"/>
                    </a:moveTo>
                    <a:cubicBezTo>
                      <a:pt x="3253" y="544"/>
                      <a:pt x="3254" y="545"/>
                      <a:pt x="3254" y="545"/>
                    </a:cubicBezTo>
                    <a:cubicBezTo>
                      <a:pt x="3254" y="545"/>
                      <a:pt x="3254" y="544"/>
                      <a:pt x="3253" y="543"/>
                    </a:cubicBezTo>
                    <a:close/>
                    <a:moveTo>
                      <a:pt x="556" y="630"/>
                    </a:moveTo>
                    <a:cubicBezTo>
                      <a:pt x="555" y="631"/>
                      <a:pt x="554" y="631"/>
                      <a:pt x="552" y="631"/>
                    </a:cubicBezTo>
                    <a:lnTo>
                      <a:pt x="557" y="631"/>
                    </a:lnTo>
                    <a:cubicBezTo>
                      <a:pt x="557" y="631"/>
                      <a:pt x="556" y="631"/>
                      <a:pt x="556" y="630"/>
                    </a:cubicBezTo>
                    <a:close/>
                    <a:moveTo>
                      <a:pt x="3188" y="638"/>
                    </a:moveTo>
                    <a:cubicBezTo>
                      <a:pt x="3179" y="640"/>
                      <a:pt x="3176" y="641"/>
                      <a:pt x="3176" y="641"/>
                    </a:cubicBezTo>
                    <a:cubicBezTo>
                      <a:pt x="3176" y="641"/>
                      <a:pt x="3182" y="639"/>
                      <a:pt x="3188" y="638"/>
                    </a:cubicBezTo>
                    <a:close/>
                    <a:moveTo>
                      <a:pt x="981" y="682"/>
                    </a:moveTo>
                    <a:lnTo>
                      <a:pt x="977" y="694"/>
                    </a:lnTo>
                    <a:cubicBezTo>
                      <a:pt x="958" y="687"/>
                      <a:pt x="970" y="684"/>
                      <a:pt x="981" y="682"/>
                    </a:cubicBezTo>
                    <a:close/>
                    <a:moveTo>
                      <a:pt x="713" y="939"/>
                    </a:moveTo>
                    <a:cubicBezTo>
                      <a:pt x="713" y="939"/>
                      <a:pt x="713" y="939"/>
                      <a:pt x="712" y="939"/>
                    </a:cubicBezTo>
                    <a:cubicBezTo>
                      <a:pt x="713" y="939"/>
                      <a:pt x="713" y="939"/>
                      <a:pt x="713" y="939"/>
                    </a:cubicBezTo>
                    <a:close/>
                    <a:moveTo>
                      <a:pt x="2734" y="1125"/>
                    </a:moveTo>
                    <a:cubicBezTo>
                      <a:pt x="2741" y="1130"/>
                      <a:pt x="2748" y="1132"/>
                      <a:pt x="2755" y="1134"/>
                    </a:cubicBezTo>
                    <a:cubicBezTo>
                      <a:pt x="2748" y="1130"/>
                      <a:pt x="2741" y="1127"/>
                      <a:pt x="2734" y="1125"/>
                    </a:cubicBezTo>
                    <a:close/>
                    <a:moveTo>
                      <a:pt x="810" y="1133"/>
                    </a:moveTo>
                    <a:cubicBezTo>
                      <a:pt x="811" y="1135"/>
                      <a:pt x="813" y="1136"/>
                      <a:pt x="814" y="1137"/>
                    </a:cubicBezTo>
                    <a:cubicBezTo>
                      <a:pt x="813" y="1135"/>
                      <a:pt x="812" y="1134"/>
                      <a:pt x="810" y="1133"/>
                    </a:cubicBezTo>
                    <a:close/>
                    <a:moveTo>
                      <a:pt x="2689" y="1274"/>
                    </a:moveTo>
                    <a:cubicBezTo>
                      <a:pt x="2690" y="1278"/>
                      <a:pt x="2692" y="1281"/>
                      <a:pt x="2694" y="1285"/>
                    </a:cubicBezTo>
                    <a:cubicBezTo>
                      <a:pt x="2690" y="1279"/>
                      <a:pt x="2686" y="1276"/>
                      <a:pt x="2689" y="1274"/>
                    </a:cubicBezTo>
                    <a:close/>
                    <a:moveTo>
                      <a:pt x="2819" y="1492"/>
                    </a:moveTo>
                    <a:cubicBezTo>
                      <a:pt x="2820" y="1493"/>
                      <a:pt x="2821" y="1493"/>
                      <a:pt x="2822" y="1494"/>
                    </a:cubicBezTo>
                    <a:cubicBezTo>
                      <a:pt x="2821" y="1493"/>
                      <a:pt x="2820" y="1492"/>
                      <a:pt x="2819" y="1492"/>
                    </a:cubicBezTo>
                    <a:close/>
                    <a:moveTo>
                      <a:pt x="2273" y="1599"/>
                    </a:moveTo>
                    <a:cubicBezTo>
                      <a:pt x="2276" y="1599"/>
                      <a:pt x="2281" y="1602"/>
                      <a:pt x="2286" y="1607"/>
                    </a:cubicBezTo>
                    <a:cubicBezTo>
                      <a:pt x="2286" y="1612"/>
                      <a:pt x="2283" y="1614"/>
                      <a:pt x="2281" y="1614"/>
                    </a:cubicBezTo>
                    <a:cubicBezTo>
                      <a:pt x="2277" y="1614"/>
                      <a:pt x="2271" y="1609"/>
                      <a:pt x="2266" y="1603"/>
                    </a:cubicBezTo>
                    <a:cubicBezTo>
                      <a:pt x="2267" y="1601"/>
                      <a:pt x="2270" y="1599"/>
                      <a:pt x="2273" y="1599"/>
                    </a:cubicBezTo>
                    <a:close/>
                    <a:moveTo>
                      <a:pt x="1568" y="1628"/>
                    </a:moveTo>
                    <a:lnTo>
                      <a:pt x="1568" y="1628"/>
                    </a:lnTo>
                    <a:cubicBezTo>
                      <a:pt x="1569" y="1629"/>
                      <a:pt x="1570" y="1630"/>
                      <a:pt x="1571" y="1630"/>
                    </a:cubicBezTo>
                    <a:cubicBezTo>
                      <a:pt x="1572" y="1630"/>
                      <a:pt x="1573" y="1629"/>
                      <a:pt x="1573" y="1629"/>
                    </a:cubicBezTo>
                    <a:lnTo>
                      <a:pt x="1573" y="1629"/>
                    </a:lnTo>
                    <a:lnTo>
                      <a:pt x="1568" y="1628"/>
                    </a:lnTo>
                    <a:close/>
                    <a:moveTo>
                      <a:pt x="2363" y="1651"/>
                    </a:moveTo>
                    <a:cubicBezTo>
                      <a:pt x="2363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64" y="1651"/>
                      <a:pt x="2363" y="1651"/>
                      <a:pt x="2363" y="1651"/>
                    </a:cubicBezTo>
                    <a:close/>
                    <a:moveTo>
                      <a:pt x="1698" y="1681"/>
                    </a:moveTo>
                    <a:cubicBezTo>
                      <a:pt x="1699" y="1683"/>
                      <a:pt x="1701" y="1685"/>
                      <a:pt x="1703" y="1685"/>
                    </a:cubicBezTo>
                    <a:lnTo>
                      <a:pt x="1703" y="1685"/>
                    </a:lnTo>
                    <a:cubicBezTo>
                      <a:pt x="1701" y="1683"/>
                      <a:pt x="1700" y="1682"/>
                      <a:pt x="1698" y="1681"/>
                    </a:cubicBezTo>
                    <a:close/>
                    <a:moveTo>
                      <a:pt x="198" y="1"/>
                    </a:moveTo>
                    <a:lnTo>
                      <a:pt x="198" y="1"/>
                    </a:lnTo>
                    <a:cubicBezTo>
                      <a:pt x="199" y="23"/>
                      <a:pt x="194" y="29"/>
                      <a:pt x="187" y="29"/>
                    </a:cubicBezTo>
                    <a:cubicBezTo>
                      <a:pt x="184" y="29"/>
                      <a:pt x="180" y="28"/>
                      <a:pt x="177" y="26"/>
                    </a:cubicBezTo>
                    <a:lnTo>
                      <a:pt x="177" y="26"/>
                    </a:lnTo>
                    <a:cubicBezTo>
                      <a:pt x="181" y="35"/>
                      <a:pt x="161" y="56"/>
                      <a:pt x="151" y="75"/>
                    </a:cubicBezTo>
                    <a:lnTo>
                      <a:pt x="130" y="5"/>
                    </a:lnTo>
                    <a:cubicBezTo>
                      <a:pt x="121" y="18"/>
                      <a:pt x="113" y="22"/>
                      <a:pt x="105" y="22"/>
                    </a:cubicBezTo>
                    <a:cubicBezTo>
                      <a:pt x="94" y="22"/>
                      <a:pt x="84" y="14"/>
                      <a:pt x="74" y="14"/>
                    </a:cubicBezTo>
                    <a:cubicBezTo>
                      <a:pt x="67" y="14"/>
                      <a:pt x="60" y="18"/>
                      <a:pt x="52" y="31"/>
                    </a:cubicBezTo>
                    <a:lnTo>
                      <a:pt x="70" y="31"/>
                    </a:lnTo>
                    <a:cubicBezTo>
                      <a:pt x="24" y="75"/>
                      <a:pt x="38" y="161"/>
                      <a:pt x="1" y="228"/>
                    </a:cubicBezTo>
                    <a:cubicBezTo>
                      <a:pt x="8" y="221"/>
                      <a:pt x="13" y="218"/>
                      <a:pt x="17" y="218"/>
                    </a:cubicBezTo>
                    <a:cubicBezTo>
                      <a:pt x="29" y="218"/>
                      <a:pt x="28" y="250"/>
                      <a:pt x="35" y="272"/>
                    </a:cubicBezTo>
                    <a:cubicBezTo>
                      <a:pt x="47" y="260"/>
                      <a:pt x="56" y="249"/>
                      <a:pt x="66" y="235"/>
                    </a:cubicBezTo>
                    <a:lnTo>
                      <a:pt x="61" y="232"/>
                    </a:lnTo>
                    <a:cubicBezTo>
                      <a:pt x="76" y="221"/>
                      <a:pt x="85" y="216"/>
                      <a:pt x="90" y="216"/>
                    </a:cubicBezTo>
                    <a:cubicBezTo>
                      <a:pt x="104" y="216"/>
                      <a:pt x="90" y="249"/>
                      <a:pt x="75" y="279"/>
                    </a:cubicBezTo>
                    <a:cubicBezTo>
                      <a:pt x="77" y="276"/>
                      <a:pt x="79" y="274"/>
                      <a:pt x="84" y="270"/>
                    </a:cubicBezTo>
                    <a:lnTo>
                      <a:pt x="84" y="270"/>
                    </a:lnTo>
                    <a:cubicBezTo>
                      <a:pt x="84" y="288"/>
                      <a:pt x="66" y="290"/>
                      <a:pt x="61" y="307"/>
                    </a:cubicBezTo>
                    <a:cubicBezTo>
                      <a:pt x="73" y="293"/>
                      <a:pt x="83" y="287"/>
                      <a:pt x="91" y="287"/>
                    </a:cubicBezTo>
                    <a:cubicBezTo>
                      <a:pt x="98" y="287"/>
                      <a:pt x="104" y="292"/>
                      <a:pt x="110" y="302"/>
                    </a:cubicBezTo>
                    <a:lnTo>
                      <a:pt x="103" y="309"/>
                    </a:lnTo>
                    <a:cubicBezTo>
                      <a:pt x="158" y="327"/>
                      <a:pt x="163" y="367"/>
                      <a:pt x="202" y="416"/>
                    </a:cubicBezTo>
                    <a:lnTo>
                      <a:pt x="221" y="381"/>
                    </a:lnTo>
                    <a:cubicBezTo>
                      <a:pt x="228" y="392"/>
                      <a:pt x="223" y="404"/>
                      <a:pt x="223" y="416"/>
                    </a:cubicBezTo>
                    <a:cubicBezTo>
                      <a:pt x="270" y="374"/>
                      <a:pt x="195" y="392"/>
                      <a:pt x="242" y="348"/>
                    </a:cubicBezTo>
                    <a:lnTo>
                      <a:pt x="242" y="348"/>
                    </a:lnTo>
                    <a:cubicBezTo>
                      <a:pt x="214" y="420"/>
                      <a:pt x="323" y="399"/>
                      <a:pt x="279" y="476"/>
                    </a:cubicBezTo>
                    <a:cubicBezTo>
                      <a:pt x="281" y="477"/>
                      <a:pt x="282" y="478"/>
                      <a:pt x="284" y="478"/>
                    </a:cubicBezTo>
                    <a:cubicBezTo>
                      <a:pt x="295" y="478"/>
                      <a:pt x="302" y="448"/>
                      <a:pt x="313" y="448"/>
                    </a:cubicBezTo>
                    <a:cubicBezTo>
                      <a:pt x="314" y="448"/>
                      <a:pt x="316" y="449"/>
                      <a:pt x="318" y="450"/>
                    </a:cubicBezTo>
                    <a:lnTo>
                      <a:pt x="307" y="471"/>
                    </a:lnTo>
                    <a:lnTo>
                      <a:pt x="307" y="471"/>
                    </a:lnTo>
                    <a:lnTo>
                      <a:pt x="330" y="450"/>
                    </a:lnTo>
                    <a:lnTo>
                      <a:pt x="330" y="450"/>
                    </a:lnTo>
                    <a:cubicBezTo>
                      <a:pt x="339" y="462"/>
                      <a:pt x="325" y="490"/>
                      <a:pt x="314" y="506"/>
                    </a:cubicBezTo>
                    <a:cubicBezTo>
                      <a:pt x="314" y="504"/>
                      <a:pt x="312" y="504"/>
                      <a:pt x="310" y="504"/>
                    </a:cubicBezTo>
                    <a:cubicBezTo>
                      <a:pt x="307" y="504"/>
                      <a:pt x="300" y="506"/>
                      <a:pt x="297" y="506"/>
                    </a:cubicBezTo>
                    <a:cubicBezTo>
                      <a:pt x="293" y="535"/>
                      <a:pt x="336" y="526"/>
                      <a:pt x="341" y="533"/>
                    </a:cubicBezTo>
                    <a:lnTo>
                      <a:pt x="341" y="533"/>
                    </a:lnTo>
                    <a:lnTo>
                      <a:pt x="334" y="511"/>
                    </a:lnTo>
                    <a:lnTo>
                      <a:pt x="334" y="511"/>
                    </a:lnTo>
                    <a:cubicBezTo>
                      <a:pt x="392" y="527"/>
                      <a:pt x="423" y="589"/>
                      <a:pt x="494" y="589"/>
                    </a:cubicBezTo>
                    <a:lnTo>
                      <a:pt x="506" y="576"/>
                    </a:lnTo>
                    <a:cubicBezTo>
                      <a:pt x="561" y="578"/>
                      <a:pt x="516" y="610"/>
                      <a:pt x="556" y="630"/>
                    </a:cubicBezTo>
                    <a:lnTo>
                      <a:pt x="556" y="630"/>
                    </a:lnTo>
                    <a:cubicBezTo>
                      <a:pt x="562" y="629"/>
                      <a:pt x="569" y="628"/>
                      <a:pt x="574" y="628"/>
                    </a:cubicBezTo>
                    <a:cubicBezTo>
                      <a:pt x="584" y="628"/>
                      <a:pt x="592" y="631"/>
                      <a:pt x="596" y="638"/>
                    </a:cubicBezTo>
                    <a:cubicBezTo>
                      <a:pt x="571" y="645"/>
                      <a:pt x="578" y="680"/>
                      <a:pt x="550" y="684"/>
                    </a:cubicBezTo>
                    <a:cubicBezTo>
                      <a:pt x="564" y="687"/>
                      <a:pt x="573" y="688"/>
                      <a:pt x="580" y="688"/>
                    </a:cubicBezTo>
                    <a:cubicBezTo>
                      <a:pt x="603" y="688"/>
                      <a:pt x="603" y="677"/>
                      <a:pt x="659" y="661"/>
                    </a:cubicBezTo>
                    <a:lnTo>
                      <a:pt x="659" y="661"/>
                    </a:lnTo>
                    <a:lnTo>
                      <a:pt x="640" y="684"/>
                    </a:lnTo>
                    <a:cubicBezTo>
                      <a:pt x="658" y="679"/>
                      <a:pt x="669" y="674"/>
                      <a:pt x="680" y="674"/>
                    </a:cubicBezTo>
                    <a:cubicBezTo>
                      <a:pt x="686" y="674"/>
                      <a:pt x="693" y="676"/>
                      <a:pt x="701" y="680"/>
                    </a:cubicBezTo>
                    <a:cubicBezTo>
                      <a:pt x="668" y="680"/>
                      <a:pt x="673" y="719"/>
                      <a:pt x="631" y="724"/>
                    </a:cubicBezTo>
                    <a:cubicBezTo>
                      <a:pt x="608" y="798"/>
                      <a:pt x="731" y="740"/>
                      <a:pt x="664" y="812"/>
                    </a:cubicBezTo>
                    <a:cubicBezTo>
                      <a:pt x="747" y="782"/>
                      <a:pt x="678" y="754"/>
                      <a:pt x="701" y="754"/>
                    </a:cubicBezTo>
                    <a:cubicBezTo>
                      <a:pt x="709" y="741"/>
                      <a:pt x="725" y="735"/>
                      <a:pt x="740" y="735"/>
                    </a:cubicBezTo>
                    <a:cubicBezTo>
                      <a:pt x="753" y="735"/>
                      <a:pt x="765" y="740"/>
                      <a:pt x="766" y="749"/>
                    </a:cubicBezTo>
                    <a:cubicBezTo>
                      <a:pt x="775" y="761"/>
                      <a:pt x="692" y="826"/>
                      <a:pt x="711" y="857"/>
                    </a:cubicBezTo>
                    <a:lnTo>
                      <a:pt x="711" y="857"/>
                    </a:lnTo>
                    <a:cubicBezTo>
                      <a:pt x="710" y="856"/>
                      <a:pt x="709" y="856"/>
                      <a:pt x="708" y="856"/>
                    </a:cubicBezTo>
                    <a:cubicBezTo>
                      <a:pt x="706" y="856"/>
                      <a:pt x="704" y="856"/>
                      <a:pt x="703" y="854"/>
                    </a:cubicBezTo>
                    <a:lnTo>
                      <a:pt x="703" y="854"/>
                    </a:lnTo>
                    <a:cubicBezTo>
                      <a:pt x="691" y="877"/>
                      <a:pt x="745" y="861"/>
                      <a:pt x="722" y="893"/>
                    </a:cubicBezTo>
                    <a:cubicBezTo>
                      <a:pt x="732" y="890"/>
                      <a:pt x="738" y="889"/>
                      <a:pt x="742" y="889"/>
                    </a:cubicBezTo>
                    <a:cubicBezTo>
                      <a:pt x="753" y="889"/>
                      <a:pt x="751" y="896"/>
                      <a:pt x="759" y="896"/>
                    </a:cubicBezTo>
                    <a:cubicBezTo>
                      <a:pt x="764" y="896"/>
                      <a:pt x="772" y="893"/>
                      <a:pt x="791" y="884"/>
                    </a:cubicBezTo>
                    <a:lnTo>
                      <a:pt x="759" y="861"/>
                    </a:lnTo>
                    <a:lnTo>
                      <a:pt x="759" y="861"/>
                    </a:lnTo>
                    <a:cubicBezTo>
                      <a:pt x="764" y="863"/>
                      <a:pt x="772" y="863"/>
                      <a:pt x="781" y="863"/>
                    </a:cubicBezTo>
                    <a:cubicBezTo>
                      <a:pt x="789" y="863"/>
                      <a:pt x="798" y="863"/>
                      <a:pt x="807" y="863"/>
                    </a:cubicBezTo>
                    <a:cubicBezTo>
                      <a:pt x="832" y="863"/>
                      <a:pt x="854" y="866"/>
                      <a:pt x="845" y="893"/>
                    </a:cubicBezTo>
                    <a:cubicBezTo>
                      <a:pt x="831" y="898"/>
                      <a:pt x="814" y="898"/>
                      <a:pt x="800" y="898"/>
                    </a:cubicBezTo>
                    <a:cubicBezTo>
                      <a:pt x="789" y="916"/>
                      <a:pt x="821" y="905"/>
                      <a:pt x="810" y="926"/>
                    </a:cubicBezTo>
                    <a:cubicBezTo>
                      <a:pt x="798" y="931"/>
                      <a:pt x="789" y="933"/>
                      <a:pt x="782" y="933"/>
                    </a:cubicBezTo>
                    <a:cubicBezTo>
                      <a:pt x="758" y="933"/>
                      <a:pt x="763" y="904"/>
                      <a:pt x="728" y="904"/>
                    </a:cubicBezTo>
                    <a:cubicBezTo>
                      <a:pt x="726" y="904"/>
                      <a:pt x="723" y="904"/>
                      <a:pt x="719" y="905"/>
                    </a:cubicBezTo>
                    <a:cubicBezTo>
                      <a:pt x="701" y="926"/>
                      <a:pt x="781" y="914"/>
                      <a:pt x="713" y="939"/>
                    </a:cubicBezTo>
                    <a:lnTo>
                      <a:pt x="713" y="939"/>
                    </a:lnTo>
                    <a:cubicBezTo>
                      <a:pt x="730" y="933"/>
                      <a:pt x="740" y="931"/>
                      <a:pt x="747" y="931"/>
                    </a:cubicBezTo>
                    <a:cubicBezTo>
                      <a:pt x="758" y="931"/>
                      <a:pt x="760" y="937"/>
                      <a:pt x="761" y="944"/>
                    </a:cubicBezTo>
                    <a:cubicBezTo>
                      <a:pt x="761" y="954"/>
                      <a:pt x="763" y="970"/>
                      <a:pt x="790" y="970"/>
                    </a:cubicBezTo>
                    <a:cubicBezTo>
                      <a:pt x="793" y="970"/>
                      <a:pt x="796" y="970"/>
                      <a:pt x="800" y="970"/>
                    </a:cubicBezTo>
                    <a:lnTo>
                      <a:pt x="800" y="970"/>
                    </a:lnTo>
                    <a:lnTo>
                      <a:pt x="766" y="988"/>
                    </a:lnTo>
                    <a:cubicBezTo>
                      <a:pt x="775" y="988"/>
                      <a:pt x="796" y="988"/>
                      <a:pt x="800" y="995"/>
                    </a:cubicBezTo>
                    <a:lnTo>
                      <a:pt x="747" y="1009"/>
                    </a:lnTo>
                    <a:cubicBezTo>
                      <a:pt x="748" y="1009"/>
                      <a:pt x="749" y="1009"/>
                      <a:pt x="750" y="1009"/>
                    </a:cubicBezTo>
                    <a:cubicBezTo>
                      <a:pt x="796" y="1009"/>
                      <a:pt x="743" y="1067"/>
                      <a:pt x="777" y="1074"/>
                    </a:cubicBezTo>
                    <a:cubicBezTo>
                      <a:pt x="745" y="1035"/>
                      <a:pt x="810" y="1041"/>
                      <a:pt x="821" y="1009"/>
                    </a:cubicBezTo>
                    <a:lnTo>
                      <a:pt x="821" y="1009"/>
                    </a:lnTo>
                    <a:cubicBezTo>
                      <a:pt x="898" y="1027"/>
                      <a:pt x="763" y="1089"/>
                      <a:pt x="810" y="1133"/>
                    </a:cubicBezTo>
                    <a:lnTo>
                      <a:pt x="810" y="1133"/>
                    </a:lnTo>
                    <a:cubicBezTo>
                      <a:pt x="806" y="1124"/>
                      <a:pt x="816" y="1097"/>
                      <a:pt x="835" y="1097"/>
                    </a:cubicBezTo>
                    <a:cubicBezTo>
                      <a:pt x="838" y="1116"/>
                      <a:pt x="833" y="1137"/>
                      <a:pt x="824" y="1153"/>
                    </a:cubicBezTo>
                    <a:cubicBezTo>
                      <a:pt x="831" y="1159"/>
                      <a:pt x="837" y="1161"/>
                      <a:pt x="841" y="1161"/>
                    </a:cubicBezTo>
                    <a:cubicBezTo>
                      <a:pt x="859" y="1161"/>
                      <a:pt x="860" y="1123"/>
                      <a:pt x="884" y="1123"/>
                    </a:cubicBezTo>
                    <a:cubicBezTo>
                      <a:pt x="873" y="1139"/>
                      <a:pt x="875" y="1143"/>
                      <a:pt x="883" y="1143"/>
                    </a:cubicBezTo>
                    <a:cubicBezTo>
                      <a:pt x="895" y="1143"/>
                      <a:pt x="918" y="1134"/>
                      <a:pt x="934" y="1134"/>
                    </a:cubicBezTo>
                    <a:cubicBezTo>
                      <a:pt x="936" y="1134"/>
                      <a:pt x="938" y="1134"/>
                      <a:pt x="940" y="1134"/>
                    </a:cubicBezTo>
                    <a:lnTo>
                      <a:pt x="907" y="1157"/>
                    </a:lnTo>
                    <a:cubicBezTo>
                      <a:pt x="910" y="1171"/>
                      <a:pt x="917" y="1176"/>
                      <a:pt x="924" y="1176"/>
                    </a:cubicBezTo>
                    <a:cubicBezTo>
                      <a:pt x="940" y="1176"/>
                      <a:pt x="963" y="1153"/>
                      <a:pt x="976" y="1153"/>
                    </a:cubicBezTo>
                    <a:cubicBezTo>
                      <a:pt x="982" y="1153"/>
                      <a:pt x="987" y="1157"/>
                      <a:pt x="988" y="1169"/>
                    </a:cubicBezTo>
                    <a:lnTo>
                      <a:pt x="930" y="1190"/>
                    </a:lnTo>
                    <a:lnTo>
                      <a:pt x="958" y="1199"/>
                    </a:lnTo>
                    <a:lnTo>
                      <a:pt x="921" y="1225"/>
                    </a:lnTo>
                    <a:cubicBezTo>
                      <a:pt x="965" y="1225"/>
                      <a:pt x="965" y="1234"/>
                      <a:pt x="974" y="1262"/>
                    </a:cubicBezTo>
                    <a:cubicBezTo>
                      <a:pt x="987" y="1244"/>
                      <a:pt x="1014" y="1227"/>
                      <a:pt x="1032" y="1227"/>
                    </a:cubicBezTo>
                    <a:cubicBezTo>
                      <a:pt x="1038" y="1227"/>
                      <a:pt x="1043" y="1228"/>
                      <a:pt x="1046" y="1232"/>
                    </a:cubicBezTo>
                    <a:cubicBezTo>
                      <a:pt x="1042" y="1257"/>
                      <a:pt x="1014" y="1250"/>
                      <a:pt x="1042" y="1269"/>
                    </a:cubicBezTo>
                    <a:cubicBezTo>
                      <a:pt x="1029" y="1276"/>
                      <a:pt x="1014" y="1284"/>
                      <a:pt x="1006" y="1284"/>
                    </a:cubicBezTo>
                    <a:cubicBezTo>
                      <a:pt x="999" y="1284"/>
                      <a:pt x="997" y="1279"/>
                      <a:pt x="1004" y="1262"/>
                    </a:cubicBezTo>
                    <a:lnTo>
                      <a:pt x="1004" y="1262"/>
                    </a:lnTo>
                    <a:cubicBezTo>
                      <a:pt x="995" y="1271"/>
                      <a:pt x="981" y="1273"/>
                      <a:pt x="972" y="1283"/>
                    </a:cubicBezTo>
                    <a:cubicBezTo>
                      <a:pt x="963" y="1313"/>
                      <a:pt x="1000" y="1317"/>
                      <a:pt x="1009" y="1324"/>
                    </a:cubicBezTo>
                    <a:cubicBezTo>
                      <a:pt x="1004" y="1320"/>
                      <a:pt x="1004" y="1315"/>
                      <a:pt x="1004" y="1308"/>
                    </a:cubicBezTo>
                    <a:lnTo>
                      <a:pt x="1042" y="1306"/>
                    </a:lnTo>
                    <a:lnTo>
                      <a:pt x="1079" y="1301"/>
                    </a:lnTo>
                    <a:lnTo>
                      <a:pt x="1079" y="1301"/>
                    </a:lnTo>
                    <a:cubicBezTo>
                      <a:pt x="1074" y="1317"/>
                      <a:pt x="1062" y="1322"/>
                      <a:pt x="1051" y="1327"/>
                    </a:cubicBezTo>
                    <a:cubicBezTo>
                      <a:pt x="1052" y="1327"/>
                      <a:pt x="1054" y="1327"/>
                      <a:pt x="1056" y="1327"/>
                    </a:cubicBezTo>
                    <a:cubicBezTo>
                      <a:pt x="1063" y="1327"/>
                      <a:pt x="1072" y="1325"/>
                      <a:pt x="1081" y="1325"/>
                    </a:cubicBezTo>
                    <a:cubicBezTo>
                      <a:pt x="1085" y="1325"/>
                      <a:pt x="1089" y="1325"/>
                      <a:pt x="1093" y="1327"/>
                    </a:cubicBezTo>
                    <a:cubicBezTo>
                      <a:pt x="1069" y="1346"/>
                      <a:pt x="1048" y="1368"/>
                      <a:pt x="1025" y="1369"/>
                    </a:cubicBezTo>
                    <a:lnTo>
                      <a:pt x="1025" y="1369"/>
                    </a:lnTo>
                    <a:lnTo>
                      <a:pt x="1018" y="1368"/>
                    </a:lnTo>
                    <a:lnTo>
                      <a:pt x="1018" y="1368"/>
                    </a:lnTo>
                    <a:cubicBezTo>
                      <a:pt x="1020" y="1369"/>
                      <a:pt x="1022" y="1369"/>
                      <a:pt x="1024" y="1369"/>
                    </a:cubicBezTo>
                    <a:cubicBezTo>
                      <a:pt x="1025" y="1369"/>
                      <a:pt x="1025" y="1369"/>
                      <a:pt x="1025" y="1369"/>
                    </a:cubicBezTo>
                    <a:lnTo>
                      <a:pt x="1025" y="1369"/>
                    </a:lnTo>
                    <a:lnTo>
                      <a:pt x="1079" y="1373"/>
                    </a:lnTo>
                    <a:cubicBezTo>
                      <a:pt x="1072" y="1385"/>
                      <a:pt x="1072" y="1417"/>
                      <a:pt x="1058" y="1422"/>
                    </a:cubicBezTo>
                    <a:cubicBezTo>
                      <a:pt x="1061" y="1433"/>
                      <a:pt x="1074" y="1435"/>
                      <a:pt x="1089" y="1435"/>
                    </a:cubicBezTo>
                    <a:cubicBezTo>
                      <a:pt x="1099" y="1435"/>
                      <a:pt x="1110" y="1434"/>
                      <a:pt x="1120" y="1434"/>
                    </a:cubicBezTo>
                    <a:cubicBezTo>
                      <a:pt x="1139" y="1434"/>
                      <a:pt x="1155" y="1437"/>
                      <a:pt x="1160" y="1452"/>
                    </a:cubicBezTo>
                    <a:cubicBezTo>
                      <a:pt x="1167" y="1447"/>
                      <a:pt x="1174" y="1447"/>
                      <a:pt x="1181" y="1447"/>
                    </a:cubicBezTo>
                    <a:cubicBezTo>
                      <a:pt x="1199" y="1468"/>
                      <a:pt x="1199" y="1507"/>
                      <a:pt x="1244" y="1507"/>
                    </a:cubicBezTo>
                    <a:cubicBezTo>
                      <a:pt x="1249" y="1507"/>
                      <a:pt x="1255" y="1506"/>
                      <a:pt x="1262" y="1505"/>
                    </a:cubicBezTo>
                    <a:lnTo>
                      <a:pt x="1262" y="1505"/>
                    </a:lnTo>
                    <a:lnTo>
                      <a:pt x="1250" y="1563"/>
                    </a:lnTo>
                    <a:cubicBezTo>
                      <a:pt x="1251" y="1563"/>
                      <a:pt x="1252" y="1563"/>
                      <a:pt x="1253" y="1563"/>
                    </a:cubicBezTo>
                    <a:cubicBezTo>
                      <a:pt x="1280" y="1563"/>
                      <a:pt x="1267" y="1495"/>
                      <a:pt x="1313" y="1495"/>
                    </a:cubicBezTo>
                    <a:cubicBezTo>
                      <a:pt x="1315" y="1495"/>
                      <a:pt x="1317" y="1496"/>
                      <a:pt x="1320" y="1496"/>
                    </a:cubicBezTo>
                    <a:cubicBezTo>
                      <a:pt x="1359" y="1498"/>
                      <a:pt x="1304" y="1545"/>
                      <a:pt x="1306" y="1563"/>
                    </a:cubicBezTo>
                    <a:cubicBezTo>
                      <a:pt x="1325" y="1555"/>
                      <a:pt x="1353" y="1538"/>
                      <a:pt x="1374" y="1538"/>
                    </a:cubicBezTo>
                    <a:cubicBezTo>
                      <a:pt x="1388" y="1538"/>
                      <a:pt x="1398" y="1545"/>
                      <a:pt x="1401" y="1568"/>
                    </a:cubicBezTo>
                    <a:cubicBezTo>
                      <a:pt x="1398" y="1568"/>
                      <a:pt x="1396" y="1569"/>
                      <a:pt x="1394" y="1569"/>
                    </a:cubicBezTo>
                    <a:cubicBezTo>
                      <a:pt x="1384" y="1569"/>
                      <a:pt x="1380" y="1560"/>
                      <a:pt x="1371" y="1558"/>
                    </a:cubicBezTo>
                    <a:lnTo>
                      <a:pt x="1371" y="1558"/>
                    </a:lnTo>
                    <a:lnTo>
                      <a:pt x="1378" y="1598"/>
                    </a:lnTo>
                    <a:cubicBezTo>
                      <a:pt x="1322" y="1628"/>
                      <a:pt x="1310" y="1600"/>
                      <a:pt x="1308" y="1651"/>
                    </a:cubicBezTo>
                    <a:cubicBezTo>
                      <a:pt x="1326" y="1623"/>
                      <a:pt x="1342" y="1615"/>
                      <a:pt x="1357" y="1615"/>
                    </a:cubicBezTo>
                    <a:cubicBezTo>
                      <a:pt x="1376" y="1615"/>
                      <a:pt x="1394" y="1628"/>
                      <a:pt x="1413" y="1628"/>
                    </a:cubicBezTo>
                    <a:cubicBezTo>
                      <a:pt x="1428" y="1628"/>
                      <a:pt x="1444" y="1620"/>
                      <a:pt x="1461" y="1591"/>
                    </a:cubicBezTo>
                    <a:lnTo>
                      <a:pt x="1463" y="1619"/>
                    </a:lnTo>
                    <a:cubicBezTo>
                      <a:pt x="1463" y="1618"/>
                      <a:pt x="1462" y="1617"/>
                      <a:pt x="1461" y="1617"/>
                    </a:cubicBezTo>
                    <a:cubicBezTo>
                      <a:pt x="1459" y="1617"/>
                      <a:pt x="1457" y="1619"/>
                      <a:pt x="1455" y="1619"/>
                    </a:cubicBezTo>
                    <a:cubicBezTo>
                      <a:pt x="1455" y="1619"/>
                      <a:pt x="1455" y="1619"/>
                      <a:pt x="1454" y="1619"/>
                    </a:cubicBezTo>
                    <a:lnTo>
                      <a:pt x="1454" y="1619"/>
                    </a:lnTo>
                    <a:cubicBezTo>
                      <a:pt x="1455" y="1630"/>
                      <a:pt x="1458" y="1635"/>
                      <a:pt x="1462" y="1635"/>
                    </a:cubicBezTo>
                    <a:cubicBezTo>
                      <a:pt x="1477" y="1635"/>
                      <a:pt x="1507" y="1581"/>
                      <a:pt x="1530" y="1581"/>
                    </a:cubicBezTo>
                    <a:cubicBezTo>
                      <a:pt x="1533" y="1581"/>
                      <a:pt x="1537" y="1583"/>
                      <a:pt x="1540" y="1586"/>
                    </a:cubicBezTo>
                    <a:cubicBezTo>
                      <a:pt x="1549" y="1598"/>
                      <a:pt x="1552" y="1616"/>
                      <a:pt x="1538" y="1626"/>
                    </a:cubicBezTo>
                    <a:lnTo>
                      <a:pt x="1577" y="1612"/>
                    </a:lnTo>
                    <a:lnTo>
                      <a:pt x="1577" y="1612"/>
                    </a:lnTo>
                    <a:cubicBezTo>
                      <a:pt x="1582" y="1615"/>
                      <a:pt x="1578" y="1626"/>
                      <a:pt x="1573" y="1629"/>
                    </a:cubicBezTo>
                    <a:lnTo>
                      <a:pt x="1573" y="1629"/>
                    </a:lnTo>
                    <a:lnTo>
                      <a:pt x="1616" y="1637"/>
                    </a:lnTo>
                    <a:lnTo>
                      <a:pt x="1616" y="1640"/>
                    </a:lnTo>
                    <a:cubicBezTo>
                      <a:pt x="1630" y="1628"/>
                      <a:pt x="1656" y="1609"/>
                      <a:pt x="1667" y="1600"/>
                    </a:cubicBezTo>
                    <a:lnTo>
                      <a:pt x="1667" y="1600"/>
                    </a:lnTo>
                    <a:cubicBezTo>
                      <a:pt x="1677" y="1619"/>
                      <a:pt x="1658" y="1609"/>
                      <a:pt x="1656" y="1623"/>
                    </a:cubicBezTo>
                    <a:cubicBezTo>
                      <a:pt x="1670" y="1619"/>
                      <a:pt x="1681" y="1612"/>
                      <a:pt x="1693" y="1605"/>
                    </a:cubicBezTo>
                    <a:lnTo>
                      <a:pt x="1693" y="1605"/>
                    </a:lnTo>
                    <a:cubicBezTo>
                      <a:pt x="1693" y="1629"/>
                      <a:pt x="1676" y="1647"/>
                      <a:pt x="1658" y="1647"/>
                    </a:cubicBezTo>
                    <a:cubicBezTo>
                      <a:pt x="1653" y="1647"/>
                      <a:pt x="1649" y="1646"/>
                      <a:pt x="1644" y="1644"/>
                    </a:cubicBezTo>
                    <a:lnTo>
                      <a:pt x="1644" y="1644"/>
                    </a:lnTo>
                    <a:cubicBezTo>
                      <a:pt x="1643" y="1681"/>
                      <a:pt x="1646" y="1692"/>
                      <a:pt x="1652" y="1692"/>
                    </a:cubicBezTo>
                    <a:cubicBezTo>
                      <a:pt x="1660" y="1692"/>
                      <a:pt x="1672" y="1676"/>
                      <a:pt x="1686" y="1676"/>
                    </a:cubicBezTo>
                    <a:cubicBezTo>
                      <a:pt x="1690" y="1676"/>
                      <a:pt x="1694" y="1677"/>
                      <a:pt x="1698" y="1681"/>
                    </a:cubicBezTo>
                    <a:lnTo>
                      <a:pt x="1698" y="1681"/>
                    </a:lnTo>
                    <a:cubicBezTo>
                      <a:pt x="1698" y="1679"/>
                      <a:pt x="1698" y="1677"/>
                      <a:pt x="1698" y="1674"/>
                    </a:cubicBezTo>
                    <a:cubicBezTo>
                      <a:pt x="1707" y="1658"/>
                      <a:pt x="1713" y="1652"/>
                      <a:pt x="1717" y="1652"/>
                    </a:cubicBezTo>
                    <a:cubicBezTo>
                      <a:pt x="1722" y="1652"/>
                      <a:pt x="1724" y="1663"/>
                      <a:pt x="1728" y="1672"/>
                    </a:cubicBezTo>
                    <a:cubicBezTo>
                      <a:pt x="1722" y="1675"/>
                      <a:pt x="1711" y="1685"/>
                      <a:pt x="1704" y="1685"/>
                    </a:cubicBezTo>
                    <a:cubicBezTo>
                      <a:pt x="1703" y="1685"/>
                      <a:pt x="1703" y="1685"/>
                      <a:pt x="1703" y="1685"/>
                    </a:cubicBezTo>
                    <a:lnTo>
                      <a:pt x="1703" y="1685"/>
                    </a:lnTo>
                    <a:cubicBezTo>
                      <a:pt x="1706" y="1689"/>
                      <a:pt x="1709" y="1694"/>
                      <a:pt x="1712" y="1700"/>
                    </a:cubicBezTo>
                    <a:lnTo>
                      <a:pt x="1681" y="1707"/>
                    </a:lnTo>
                    <a:cubicBezTo>
                      <a:pt x="1679" y="1769"/>
                      <a:pt x="1705" y="1756"/>
                      <a:pt x="1725" y="1800"/>
                    </a:cubicBezTo>
                    <a:cubicBezTo>
                      <a:pt x="1723" y="1776"/>
                      <a:pt x="1693" y="1691"/>
                      <a:pt x="1730" y="1672"/>
                    </a:cubicBezTo>
                    <a:cubicBezTo>
                      <a:pt x="1733" y="1677"/>
                      <a:pt x="1737" y="1682"/>
                      <a:pt x="1744" y="1682"/>
                    </a:cubicBezTo>
                    <a:cubicBezTo>
                      <a:pt x="1749" y="1682"/>
                      <a:pt x="1756" y="1679"/>
                      <a:pt x="1765" y="1672"/>
                    </a:cubicBezTo>
                    <a:lnTo>
                      <a:pt x="1765" y="1672"/>
                    </a:lnTo>
                    <a:cubicBezTo>
                      <a:pt x="1756" y="1709"/>
                      <a:pt x="1774" y="1705"/>
                      <a:pt x="1795" y="1707"/>
                    </a:cubicBezTo>
                    <a:lnTo>
                      <a:pt x="1781" y="1756"/>
                    </a:lnTo>
                    <a:cubicBezTo>
                      <a:pt x="1807" y="1746"/>
                      <a:pt x="1811" y="1721"/>
                      <a:pt x="1827" y="1700"/>
                    </a:cubicBezTo>
                    <a:cubicBezTo>
                      <a:pt x="1851" y="1709"/>
                      <a:pt x="1846" y="1749"/>
                      <a:pt x="1846" y="1783"/>
                    </a:cubicBezTo>
                    <a:cubicBezTo>
                      <a:pt x="1849" y="1784"/>
                      <a:pt x="1852" y="1785"/>
                      <a:pt x="1854" y="1785"/>
                    </a:cubicBezTo>
                    <a:cubicBezTo>
                      <a:pt x="1878" y="1785"/>
                      <a:pt x="1836" y="1716"/>
                      <a:pt x="1878" y="1714"/>
                    </a:cubicBezTo>
                    <a:cubicBezTo>
                      <a:pt x="1888" y="1722"/>
                      <a:pt x="1898" y="1725"/>
                      <a:pt x="1908" y="1725"/>
                    </a:cubicBezTo>
                    <a:cubicBezTo>
                      <a:pt x="1927" y="1725"/>
                      <a:pt x="1948" y="1711"/>
                      <a:pt x="1976" y="1693"/>
                    </a:cubicBezTo>
                    <a:lnTo>
                      <a:pt x="1976" y="1693"/>
                    </a:lnTo>
                    <a:cubicBezTo>
                      <a:pt x="1997" y="1711"/>
                      <a:pt x="1969" y="1723"/>
                      <a:pt x="1976" y="1739"/>
                    </a:cubicBezTo>
                    <a:lnTo>
                      <a:pt x="1999" y="1700"/>
                    </a:lnTo>
                    <a:cubicBezTo>
                      <a:pt x="2004" y="1702"/>
                      <a:pt x="2001" y="1714"/>
                      <a:pt x="1999" y="1721"/>
                    </a:cubicBezTo>
                    <a:cubicBezTo>
                      <a:pt x="2018" y="1705"/>
                      <a:pt x="2004" y="1670"/>
                      <a:pt x="2029" y="1656"/>
                    </a:cubicBezTo>
                    <a:cubicBezTo>
                      <a:pt x="2031" y="1646"/>
                      <a:pt x="2033" y="1642"/>
                      <a:pt x="2037" y="1642"/>
                    </a:cubicBezTo>
                    <a:cubicBezTo>
                      <a:pt x="2049" y="1642"/>
                      <a:pt x="2072" y="1692"/>
                      <a:pt x="2094" y="1692"/>
                    </a:cubicBezTo>
                    <a:cubicBezTo>
                      <a:pt x="2100" y="1692"/>
                      <a:pt x="2107" y="1687"/>
                      <a:pt x="2113" y="1674"/>
                    </a:cubicBezTo>
                    <a:lnTo>
                      <a:pt x="2113" y="1674"/>
                    </a:lnTo>
                    <a:cubicBezTo>
                      <a:pt x="2122" y="1688"/>
                      <a:pt x="2110" y="1707"/>
                      <a:pt x="2113" y="1725"/>
                    </a:cubicBezTo>
                    <a:cubicBezTo>
                      <a:pt x="2143" y="1702"/>
                      <a:pt x="2166" y="1670"/>
                      <a:pt x="2180" y="1635"/>
                    </a:cubicBezTo>
                    <a:lnTo>
                      <a:pt x="2215" y="1665"/>
                    </a:lnTo>
                    <a:cubicBezTo>
                      <a:pt x="2187" y="1630"/>
                      <a:pt x="2210" y="1582"/>
                      <a:pt x="2226" y="1542"/>
                    </a:cubicBezTo>
                    <a:cubicBezTo>
                      <a:pt x="2217" y="1526"/>
                      <a:pt x="2210" y="1510"/>
                      <a:pt x="2205" y="1503"/>
                    </a:cubicBezTo>
                    <a:lnTo>
                      <a:pt x="2233" y="1473"/>
                    </a:lnTo>
                    <a:cubicBezTo>
                      <a:pt x="2238" y="1487"/>
                      <a:pt x="2240" y="1503"/>
                      <a:pt x="2235" y="1519"/>
                    </a:cubicBezTo>
                    <a:cubicBezTo>
                      <a:pt x="2238" y="1514"/>
                      <a:pt x="2240" y="1510"/>
                      <a:pt x="2240" y="1507"/>
                    </a:cubicBezTo>
                    <a:cubicBezTo>
                      <a:pt x="2254" y="1528"/>
                      <a:pt x="2256" y="1556"/>
                      <a:pt x="2249" y="1582"/>
                    </a:cubicBezTo>
                    <a:lnTo>
                      <a:pt x="2231" y="1554"/>
                    </a:lnTo>
                    <a:cubicBezTo>
                      <a:pt x="2226" y="1584"/>
                      <a:pt x="2226" y="1616"/>
                      <a:pt x="2228" y="1649"/>
                    </a:cubicBezTo>
                    <a:cubicBezTo>
                      <a:pt x="2231" y="1642"/>
                      <a:pt x="2235" y="1637"/>
                      <a:pt x="2240" y="1635"/>
                    </a:cubicBezTo>
                    <a:lnTo>
                      <a:pt x="2240" y="1635"/>
                    </a:lnTo>
                    <a:cubicBezTo>
                      <a:pt x="2238" y="1642"/>
                      <a:pt x="2238" y="1649"/>
                      <a:pt x="2240" y="1656"/>
                    </a:cubicBezTo>
                    <a:cubicBezTo>
                      <a:pt x="2240" y="1657"/>
                      <a:pt x="2241" y="1657"/>
                      <a:pt x="2241" y="1657"/>
                    </a:cubicBezTo>
                    <a:cubicBezTo>
                      <a:pt x="2243" y="1657"/>
                      <a:pt x="2245" y="1647"/>
                      <a:pt x="2249" y="1635"/>
                    </a:cubicBezTo>
                    <a:lnTo>
                      <a:pt x="2266" y="1691"/>
                    </a:lnTo>
                    <a:lnTo>
                      <a:pt x="2266" y="1667"/>
                    </a:lnTo>
                    <a:lnTo>
                      <a:pt x="2324" y="1693"/>
                    </a:lnTo>
                    <a:cubicBezTo>
                      <a:pt x="2349" y="1630"/>
                      <a:pt x="2358" y="1545"/>
                      <a:pt x="2402" y="1507"/>
                    </a:cubicBezTo>
                    <a:cubicBezTo>
                      <a:pt x="2402" y="1552"/>
                      <a:pt x="2419" y="1575"/>
                      <a:pt x="2432" y="1621"/>
                    </a:cubicBezTo>
                    <a:cubicBezTo>
                      <a:pt x="2426" y="1610"/>
                      <a:pt x="2420" y="1606"/>
                      <a:pt x="2415" y="1606"/>
                    </a:cubicBezTo>
                    <a:cubicBezTo>
                      <a:pt x="2398" y="1606"/>
                      <a:pt x="2388" y="1651"/>
                      <a:pt x="2364" y="1651"/>
                    </a:cubicBezTo>
                    <a:cubicBezTo>
                      <a:pt x="2364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79" y="1652"/>
                      <a:pt x="2381" y="1677"/>
                      <a:pt x="2379" y="1684"/>
                    </a:cubicBezTo>
                    <a:lnTo>
                      <a:pt x="2400" y="1656"/>
                    </a:lnTo>
                    <a:lnTo>
                      <a:pt x="2421" y="1626"/>
                    </a:lnTo>
                    <a:cubicBezTo>
                      <a:pt x="2430" y="1665"/>
                      <a:pt x="2439" y="1654"/>
                      <a:pt x="2458" y="1665"/>
                    </a:cubicBezTo>
                    <a:cubicBezTo>
                      <a:pt x="2423" y="1591"/>
                      <a:pt x="2481" y="1603"/>
                      <a:pt x="2493" y="1575"/>
                    </a:cubicBezTo>
                    <a:lnTo>
                      <a:pt x="2493" y="1575"/>
                    </a:lnTo>
                    <a:cubicBezTo>
                      <a:pt x="2502" y="1598"/>
                      <a:pt x="2507" y="1626"/>
                      <a:pt x="2479" y="1628"/>
                    </a:cubicBezTo>
                    <a:cubicBezTo>
                      <a:pt x="2486" y="1635"/>
                      <a:pt x="2491" y="1638"/>
                      <a:pt x="2495" y="1638"/>
                    </a:cubicBezTo>
                    <a:cubicBezTo>
                      <a:pt x="2514" y="1638"/>
                      <a:pt x="2496" y="1561"/>
                      <a:pt x="2515" y="1561"/>
                    </a:cubicBezTo>
                    <a:cubicBezTo>
                      <a:pt x="2518" y="1561"/>
                      <a:pt x="2522" y="1563"/>
                      <a:pt x="2528" y="1568"/>
                    </a:cubicBezTo>
                    <a:cubicBezTo>
                      <a:pt x="2521" y="1570"/>
                      <a:pt x="2516" y="1568"/>
                      <a:pt x="2518" y="1582"/>
                    </a:cubicBezTo>
                    <a:cubicBezTo>
                      <a:pt x="2523" y="1569"/>
                      <a:pt x="2533" y="1564"/>
                      <a:pt x="2543" y="1564"/>
                    </a:cubicBezTo>
                    <a:cubicBezTo>
                      <a:pt x="2554" y="1564"/>
                      <a:pt x="2565" y="1571"/>
                      <a:pt x="2567" y="1584"/>
                    </a:cubicBezTo>
                    <a:lnTo>
                      <a:pt x="2560" y="1586"/>
                    </a:lnTo>
                    <a:cubicBezTo>
                      <a:pt x="2604" y="1582"/>
                      <a:pt x="2681" y="1538"/>
                      <a:pt x="2655" y="1475"/>
                    </a:cubicBezTo>
                    <a:lnTo>
                      <a:pt x="2655" y="1475"/>
                    </a:lnTo>
                    <a:cubicBezTo>
                      <a:pt x="2660" y="1482"/>
                      <a:pt x="2687" y="1549"/>
                      <a:pt x="2692" y="1561"/>
                    </a:cubicBezTo>
                    <a:cubicBezTo>
                      <a:pt x="2692" y="1561"/>
                      <a:pt x="2683" y="1503"/>
                      <a:pt x="2671" y="1445"/>
                    </a:cubicBezTo>
                    <a:cubicBezTo>
                      <a:pt x="2657" y="1387"/>
                      <a:pt x="2643" y="1329"/>
                      <a:pt x="2643" y="1329"/>
                    </a:cubicBezTo>
                    <a:lnTo>
                      <a:pt x="2643" y="1329"/>
                    </a:lnTo>
                    <a:cubicBezTo>
                      <a:pt x="2667" y="1385"/>
                      <a:pt x="2762" y="1494"/>
                      <a:pt x="2748" y="1538"/>
                    </a:cubicBezTo>
                    <a:cubicBezTo>
                      <a:pt x="2751" y="1538"/>
                      <a:pt x="2755" y="1539"/>
                      <a:pt x="2758" y="1539"/>
                    </a:cubicBezTo>
                    <a:cubicBezTo>
                      <a:pt x="2768" y="1539"/>
                      <a:pt x="2778" y="1535"/>
                      <a:pt x="2785" y="1514"/>
                    </a:cubicBezTo>
                    <a:cubicBezTo>
                      <a:pt x="2773" y="1510"/>
                      <a:pt x="2727" y="1450"/>
                      <a:pt x="2732" y="1440"/>
                    </a:cubicBezTo>
                    <a:lnTo>
                      <a:pt x="2732" y="1440"/>
                    </a:lnTo>
                    <a:cubicBezTo>
                      <a:pt x="2786" y="1483"/>
                      <a:pt x="2765" y="1464"/>
                      <a:pt x="2819" y="1492"/>
                    </a:cubicBezTo>
                    <a:lnTo>
                      <a:pt x="2819" y="1492"/>
                    </a:lnTo>
                    <a:cubicBezTo>
                      <a:pt x="2801" y="1479"/>
                      <a:pt x="2765" y="1405"/>
                      <a:pt x="2780" y="1401"/>
                    </a:cubicBezTo>
                    <a:lnTo>
                      <a:pt x="2780" y="1401"/>
                    </a:lnTo>
                    <a:cubicBezTo>
                      <a:pt x="2799" y="1429"/>
                      <a:pt x="2817" y="1456"/>
                      <a:pt x="2831" y="1487"/>
                    </a:cubicBezTo>
                    <a:cubicBezTo>
                      <a:pt x="2831" y="1487"/>
                      <a:pt x="2829" y="1463"/>
                      <a:pt x="2824" y="1440"/>
                    </a:cubicBezTo>
                    <a:cubicBezTo>
                      <a:pt x="2821" y="1423"/>
                      <a:pt x="2818" y="1407"/>
                      <a:pt x="2816" y="1398"/>
                    </a:cubicBezTo>
                    <a:lnTo>
                      <a:pt x="2816" y="1398"/>
                    </a:lnTo>
                    <a:cubicBezTo>
                      <a:pt x="2824" y="1420"/>
                      <a:pt x="2859" y="1458"/>
                      <a:pt x="2880" y="1473"/>
                    </a:cubicBezTo>
                    <a:cubicBezTo>
                      <a:pt x="2866" y="1461"/>
                      <a:pt x="2908" y="1456"/>
                      <a:pt x="2915" y="1443"/>
                    </a:cubicBezTo>
                    <a:lnTo>
                      <a:pt x="2887" y="1436"/>
                    </a:lnTo>
                    <a:cubicBezTo>
                      <a:pt x="2933" y="1422"/>
                      <a:pt x="2847" y="1308"/>
                      <a:pt x="2882" y="1290"/>
                    </a:cubicBezTo>
                    <a:lnTo>
                      <a:pt x="2882" y="1290"/>
                    </a:lnTo>
                    <a:cubicBezTo>
                      <a:pt x="2891" y="1308"/>
                      <a:pt x="2942" y="1382"/>
                      <a:pt x="2970" y="1382"/>
                    </a:cubicBezTo>
                    <a:cubicBezTo>
                      <a:pt x="2971" y="1382"/>
                      <a:pt x="2972" y="1382"/>
                      <a:pt x="2973" y="1382"/>
                    </a:cubicBezTo>
                    <a:cubicBezTo>
                      <a:pt x="2952" y="1341"/>
                      <a:pt x="2861" y="1185"/>
                      <a:pt x="2861" y="1139"/>
                    </a:cubicBezTo>
                    <a:lnTo>
                      <a:pt x="2861" y="1139"/>
                    </a:lnTo>
                    <a:lnTo>
                      <a:pt x="2885" y="1153"/>
                    </a:lnTo>
                    <a:lnTo>
                      <a:pt x="2885" y="1116"/>
                    </a:lnTo>
                    <a:cubicBezTo>
                      <a:pt x="2933" y="1197"/>
                      <a:pt x="2973" y="1285"/>
                      <a:pt x="2998" y="1378"/>
                    </a:cubicBezTo>
                    <a:cubicBezTo>
                      <a:pt x="3018" y="1382"/>
                      <a:pt x="3023" y="1390"/>
                      <a:pt x="3029" y="1390"/>
                    </a:cubicBezTo>
                    <a:cubicBezTo>
                      <a:pt x="3032" y="1390"/>
                      <a:pt x="3036" y="1388"/>
                      <a:pt x="3042" y="1382"/>
                    </a:cubicBezTo>
                    <a:cubicBezTo>
                      <a:pt x="3058" y="1389"/>
                      <a:pt x="3063" y="1410"/>
                      <a:pt x="3051" y="1426"/>
                    </a:cubicBezTo>
                    <a:lnTo>
                      <a:pt x="3109" y="1398"/>
                    </a:lnTo>
                    <a:cubicBezTo>
                      <a:pt x="3070" y="1359"/>
                      <a:pt x="3107" y="1329"/>
                      <a:pt x="3072" y="1296"/>
                    </a:cubicBezTo>
                    <a:lnTo>
                      <a:pt x="3072" y="1296"/>
                    </a:lnTo>
                    <a:cubicBezTo>
                      <a:pt x="3072" y="1297"/>
                      <a:pt x="3070" y="1317"/>
                      <a:pt x="3068" y="1338"/>
                    </a:cubicBezTo>
                    <a:lnTo>
                      <a:pt x="3063" y="1380"/>
                    </a:lnTo>
                    <a:cubicBezTo>
                      <a:pt x="3024" y="1341"/>
                      <a:pt x="2987" y="1243"/>
                      <a:pt x="3021" y="1225"/>
                    </a:cubicBezTo>
                    <a:lnTo>
                      <a:pt x="3021" y="1225"/>
                    </a:lnTo>
                    <a:cubicBezTo>
                      <a:pt x="3045" y="1234"/>
                      <a:pt x="3084" y="1299"/>
                      <a:pt x="3098" y="1310"/>
                    </a:cubicBezTo>
                    <a:cubicBezTo>
                      <a:pt x="3089" y="1296"/>
                      <a:pt x="3100" y="1265"/>
                      <a:pt x="3111" y="1265"/>
                    </a:cubicBezTo>
                    <a:cubicBezTo>
                      <a:pt x="3112" y="1265"/>
                      <a:pt x="3113" y="1266"/>
                      <a:pt x="3114" y="1266"/>
                    </a:cubicBezTo>
                    <a:lnTo>
                      <a:pt x="3121" y="1299"/>
                    </a:lnTo>
                    <a:cubicBezTo>
                      <a:pt x="3150" y="1297"/>
                      <a:pt x="3109" y="1238"/>
                      <a:pt x="3140" y="1238"/>
                    </a:cubicBezTo>
                    <a:cubicBezTo>
                      <a:pt x="3144" y="1238"/>
                      <a:pt x="3149" y="1239"/>
                      <a:pt x="3156" y="1241"/>
                    </a:cubicBezTo>
                    <a:cubicBezTo>
                      <a:pt x="3156" y="1241"/>
                      <a:pt x="3157" y="1240"/>
                      <a:pt x="3158" y="1240"/>
                    </a:cubicBezTo>
                    <a:cubicBezTo>
                      <a:pt x="3169" y="1240"/>
                      <a:pt x="3200" y="1254"/>
                      <a:pt x="3209" y="1254"/>
                    </a:cubicBezTo>
                    <a:cubicBezTo>
                      <a:pt x="3213" y="1254"/>
                      <a:pt x="3213" y="1252"/>
                      <a:pt x="3207" y="1245"/>
                    </a:cubicBezTo>
                    <a:cubicBezTo>
                      <a:pt x="3121" y="1190"/>
                      <a:pt x="3042" y="1123"/>
                      <a:pt x="2970" y="1048"/>
                    </a:cubicBezTo>
                    <a:lnTo>
                      <a:pt x="2970" y="1048"/>
                    </a:lnTo>
                    <a:cubicBezTo>
                      <a:pt x="3007" y="1053"/>
                      <a:pt x="3042" y="1060"/>
                      <a:pt x="3077" y="1069"/>
                    </a:cubicBezTo>
                    <a:cubicBezTo>
                      <a:pt x="3126" y="1090"/>
                      <a:pt x="3153" y="1162"/>
                      <a:pt x="3193" y="1181"/>
                    </a:cubicBezTo>
                    <a:cubicBezTo>
                      <a:pt x="3184" y="1169"/>
                      <a:pt x="3177" y="1157"/>
                      <a:pt x="3172" y="1146"/>
                    </a:cubicBezTo>
                    <a:cubicBezTo>
                      <a:pt x="3184" y="1146"/>
                      <a:pt x="3197" y="1164"/>
                      <a:pt x="3206" y="1164"/>
                    </a:cubicBezTo>
                    <a:cubicBezTo>
                      <a:pt x="3209" y="1164"/>
                      <a:pt x="3211" y="1162"/>
                      <a:pt x="3214" y="1157"/>
                    </a:cubicBezTo>
                    <a:cubicBezTo>
                      <a:pt x="3172" y="1120"/>
                      <a:pt x="3246" y="1130"/>
                      <a:pt x="3184" y="1120"/>
                    </a:cubicBezTo>
                    <a:cubicBezTo>
                      <a:pt x="3184" y="1095"/>
                      <a:pt x="3207" y="1111"/>
                      <a:pt x="3221" y="1092"/>
                    </a:cubicBezTo>
                    <a:cubicBezTo>
                      <a:pt x="3181" y="1065"/>
                      <a:pt x="3151" y="1023"/>
                      <a:pt x="3135" y="979"/>
                    </a:cubicBezTo>
                    <a:lnTo>
                      <a:pt x="3135" y="979"/>
                    </a:lnTo>
                    <a:cubicBezTo>
                      <a:pt x="3147" y="986"/>
                      <a:pt x="3158" y="993"/>
                      <a:pt x="3172" y="997"/>
                    </a:cubicBezTo>
                    <a:cubicBezTo>
                      <a:pt x="3200" y="970"/>
                      <a:pt x="3235" y="967"/>
                      <a:pt x="3255" y="935"/>
                    </a:cubicBezTo>
                    <a:cubicBezTo>
                      <a:pt x="3269" y="939"/>
                      <a:pt x="3295" y="933"/>
                      <a:pt x="3311" y="951"/>
                    </a:cubicBezTo>
                    <a:cubicBezTo>
                      <a:pt x="3306" y="942"/>
                      <a:pt x="3293" y="930"/>
                      <a:pt x="3297" y="919"/>
                    </a:cubicBezTo>
                    <a:lnTo>
                      <a:pt x="3297" y="919"/>
                    </a:lnTo>
                    <a:cubicBezTo>
                      <a:pt x="3351" y="928"/>
                      <a:pt x="3290" y="944"/>
                      <a:pt x="3351" y="960"/>
                    </a:cubicBezTo>
                    <a:cubicBezTo>
                      <a:pt x="3320" y="942"/>
                      <a:pt x="3327" y="914"/>
                      <a:pt x="3318" y="891"/>
                    </a:cubicBezTo>
                    <a:cubicBezTo>
                      <a:pt x="3310" y="887"/>
                      <a:pt x="3303" y="885"/>
                      <a:pt x="3299" y="885"/>
                    </a:cubicBezTo>
                    <a:cubicBezTo>
                      <a:pt x="3278" y="885"/>
                      <a:pt x="3292" y="921"/>
                      <a:pt x="3297" y="939"/>
                    </a:cubicBezTo>
                    <a:cubicBezTo>
                      <a:pt x="3237" y="902"/>
                      <a:pt x="3191" y="842"/>
                      <a:pt x="3186" y="791"/>
                    </a:cubicBezTo>
                    <a:cubicBezTo>
                      <a:pt x="3187" y="782"/>
                      <a:pt x="3191" y="778"/>
                      <a:pt x="3196" y="778"/>
                    </a:cubicBezTo>
                    <a:cubicBezTo>
                      <a:pt x="3208" y="778"/>
                      <a:pt x="3226" y="797"/>
                      <a:pt x="3228" y="797"/>
                    </a:cubicBezTo>
                    <a:cubicBezTo>
                      <a:pt x="3228" y="797"/>
                      <a:pt x="3228" y="797"/>
                      <a:pt x="3228" y="796"/>
                    </a:cubicBezTo>
                    <a:cubicBezTo>
                      <a:pt x="3274" y="756"/>
                      <a:pt x="3156" y="684"/>
                      <a:pt x="3230" y="675"/>
                    </a:cubicBezTo>
                    <a:lnTo>
                      <a:pt x="3230" y="675"/>
                    </a:lnTo>
                    <a:cubicBezTo>
                      <a:pt x="3279" y="684"/>
                      <a:pt x="3302" y="726"/>
                      <a:pt x="3332" y="740"/>
                    </a:cubicBezTo>
                    <a:cubicBezTo>
                      <a:pt x="3330" y="770"/>
                      <a:pt x="3283" y="754"/>
                      <a:pt x="3274" y="770"/>
                    </a:cubicBezTo>
                    <a:lnTo>
                      <a:pt x="3302" y="766"/>
                    </a:lnTo>
                    <a:lnTo>
                      <a:pt x="3302" y="766"/>
                    </a:lnTo>
                    <a:cubicBezTo>
                      <a:pt x="3311" y="780"/>
                      <a:pt x="3309" y="800"/>
                      <a:pt x="3293" y="800"/>
                    </a:cubicBezTo>
                    <a:cubicBezTo>
                      <a:pt x="3295" y="801"/>
                      <a:pt x="3297" y="801"/>
                      <a:pt x="3299" y="801"/>
                    </a:cubicBezTo>
                    <a:cubicBezTo>
                      <a:pt x="3337" y="801"/>
                      <a:pt x="3363" y="726"/>
                      <a:pt x="3418" y="717"/>
                    </a:cubicBezTo>
                    <a:cubicBezTo>
                      <a:pt x="3413" y="703"/>
                      <a:pt x="3411" y="682"/>
                      <a:pt x="3392" y="678"/>
                    </a:cubicBezTo>
                    <a:lnTo>
                      <a:pt x="3388" y="691"/>
                    </a:lnTo>
                    <a:cubicBezTo>
                      <a:pt x="3352" y="678"/>
                      <a:pt x="3366" y="643"/>
                      <a:pt x="3343" y="643"/>
                    </a:cubicBezTo>
                    <a:cubicBezTo>
                      <a:pt x="3343" y="643"/>
                      <a:pt x="3342" y="643"/>
                      <a:pt x="3341" y="643"/>
                    </a:cubicBezTo>
                    <a:cubicBezTo>
                      <a:pt x="3334" y="615"/>
                      <a:pt x="3320" y="571"/>
                      <a:pt x="3355" y="564"/>
                    </a:cubicBezTo>
                    <a:lnTo>
                      <a:pt x="3394" y="590"/>
                    </a:lnTo>
                    <a:lnTo>
                      <a:pt x="3394" y="590"/>
                    </a:lnTo>
                    <a:cubicBezTo>
                      <a:pt x="3390" y="587"/>
                      <a:pt x="3385" y="586"/>
                      <a:pt x="3381" y="586"/>
                    </a:cubicBezTo>
                    <a:cubicBezTo>
                      <a:pt x="3372" y="586"/>
                      <a:pt x="3365" y="591"/>
                      <a:pt x="3369" y="601"/>
                    </a:cubicBezTo>
                    <a:cubicBezTo>
                      <a:pt x="3366" y="594"/>
                      <a:pt x="3372" y="593"/>
                      <a:pt x="3380" y="593"/>
                    </a:cubicBezTo>
                    <a:cubicBezTo>
                      <a:pt x="3387" y="593"/>
                      <a:pt x="3395" y="594"/>
                      <a:pt x="3403" y="594"/>
                    </a:cubicBezTo>
                    <a:cubicBezTo>
                      <a:pt x="3418" y="594"/>
                      <a:pt x="3429" y="590"/>
                      <a:pt x="3408" y="564"/>
                    </a:cubicBezTo>
                    <a:lnTo>
                      <a:pt x="3369" y="555"/>
                    </a:lnTo>
                    <a:cubicBezTo>
                      <a:pt x="3364" y="522"/>
                      <a:pt x="3344" y="469"/>
                      <a:pt x="3376" y="462"/>
                    </a:cubicBezTo>
                    <a:cubicBezTo>
                      <a:pt x="3362" y="454"/>
                      <a:pt x="3356" y="452"/>
                      <a:pt x="3354" y="452"/>
                    </a:cubicBezTo>
                    <a:cubicBezTo>
                      <a:pt x="3351" y="452"/>
                      <a:pt x="3352" y="455"/>
                      <a:pt x="3348" y="455"/>
                    </a:cubicBezTo>
                    <a:cubicBezTo>
                      <a:pt x="3345" y="455"/>
                      <a:pt x="3337" y="453"/>
                      <a:pt x="3318" y="443"/>
                    </a:cubicBezTo>
                    <a:lnTo>
                      <a:pt x="3318" y="443"/>
                    </a:lnTo>
                    <a:cubicBezTo>
                      <a:pt x="3381" y="479"/>
                      <a:pt x="3274" y="487"/>
                      <a:pt x="3337" y="517"/>
                    </a:cubicBezTo>
                    <a:lnTo>
                      <a:pt x="3337" y="517"/>
                    </a:lnTo>
                    <a:cubicBezTo>
                      <a:pt x="3319" y="509"/>
                      <a:pt x="3309" y="507"/>
                      <a:pt x="3300" y="507"/>
                    </a:cubicBezTo>
                    <a:cubicBezTo>
                      <a:pt x="3289" y="507"/>
                      <a:pt x="3282" y="512"/>
                      <a:pt x="3268" y="512"/>
                    </a:cubicBezTo>
                    <a:cubicBezTo>
                      <a:pt x="3261" y="512"/>
                      <a:pt x="3251" y="510"/>
                      <a:pt x="3237" y="506"/>
                    </a:cubicBezTo>
                    <a:lnTo>
                      <a:pt x="3237" y="506"/>
                    </a:lnTo>
                    <a:cubicBezTo>
                      <a:pt x="3249" y="515"/>
                      <a:pt x="3267" y="520"/>
                      <a:pt x="3244" y="531"/>
                    </a:cubicBezTo>
                    <a:cubicBezTo>
                      <a:pt x="3249" y="536"/>
                      <a:pt x="3251" y="538"/>
                      <a:pt x="3253" y="543"/>
                    </a:cubicBezTo>
                    <a:cubicBezTo>
                      <a:pt x="3262" y="545"/>
                      <a:pt x="3272" y="548"/>
                      <a:pt x="3281" y="552"/>
                    </a:cubicBezTo>
                    <a:cubicBezTo>
                      <a:pt x="3302" y="585"/>
                      <a:pt x="3279" y="610"/>
                      <a:pt x="3288" y="629"/>
                    </a:cubicBezTo>
                    <a:cubicBezTo>
                      <a:pt x="3286" y="629"/>
                      <a:pt x="3285" y="630"/>
                      <a:pt x="3284" y="630"/>
                    </a:cubicBezTo>
                    <a:cubicBezTo>
                      <a:pt x="3272" y="630"/>
                      <a:pt x="3274" y="612"/>
                      <a:pt x="3258" y="608"/>
                    </a:cubicBezTo>
                    <a:lnTo>
                      <a:pt x="3258" y="608"/>
                    </a:lnTo>
                    <a:lnTo>
                      <a:pt x="3269" y="638"/>
                    </a:lnTo>
                    <a:cubicBezTo>
                      <a:pt x="3253" y="626"/>
                      <a:pt x="3233" y="624"/>
                      <a:pt x="3218" y="618"/>
                    </a:cubicBezTo>
                    <a:lnTo>
                      <a:pt x="3218" y="618"/>
                    </a:lnTo>
                    <a:cubicBezTo>
                      <a:pt x="3220" y="620"/>
                      <a:pt x="3222" y="622"/>
                      <a:pt x="3223" y="624"/>
                    </a:cubicBezTo>
                    <a:cubicBezTo>
                      <a:pt x="3223" y="631"/>
                      <a:pt x="3220" y="634"/>
                      <a:pt x="3216" y="634"/>
                    </a:cubicBezTo>
                    <a:cubicBezTo>
                      <a:pt x="3214" y="634"/>
                      <a:pt x="3210" y="633"/>
                      <a:pt x="3207" y="631"/>
                    </a:cubicBezTo>
                    <a:cubicBezTo>
                      <a:pt x="3213" y="627"/>
                      <a:pt x="3217" y="621"/>
                      <a:pt x="3214" y="615"/>
                    </a:cubicBezTo>
                    <a:lnTo>
                      <a:pt x="3214" y="615"/>
                    </a:lnTo>
                    <a:cubicBezTo>
                      <a:pt x="3215" y="616"/>
                      <a:pt x="3217" y="617"/>
                      <a:pt x="3218" y="618"/>
                    </a:cubicBezTo>
                    <a:lnTo>
                      <a:pt x="3218" y="618"/>
                    </a:lnTo>
                    <a:cubicBezTo>
                      <a:pt x="3216" y="616"/>
                      <a:pt x="3214" y="614"/>
                      <a:pt x="3211" y="613"/>
                    </a:cubicBezTo>
                    <a:lnTo>
                      <a:pt x="3211" y="613"/>
                    </a:lnTo>
                    <a:cubicBezTo>
                      <a:pt x="3212" y="614"/>
                      <a:pt x="3213" y="614"/>
                      <a:pt x="3214" y="615"/>
                    </a:cubicBezTo>
                    <a:lnTo>
                      <a:pt x="3214" y="615"/>
                    </a:lnTo>
                    <a:cubicBezTo>
                      <a:pt x="3206" y="611"/>
                      <a:pt x="3201" y="604"/>
                      <a:pt x="3202" y="592"/>
                    </a:cubicBezTo>
                    <a:lnTo>
                      <a:pt x="3202" y="592"/>
                    </a:lnTo>
                    <a:lnTo>
                      <a:pt x="3181" y="610"/>
                    </a:lnTo>
                    <a:cubicBezTo>
                      <a:pt x="3156" y="610"/>
                      <a:pt x="3133" y="624"/>
                      <a:pt x="3137" y="645"/>
                    </a:cubicBezTo>
                    <a:cubicBezTo>
                      <a:pt x="3126" y="649"/>
                      <a:pt x="3141" y="676"/>
                      <a:pt x="3140" y="676"/>
                    </a:cubicBezTo>
                    <a:cubicBezTo>
                      <a:pt x="3140" y="676"/>
                      <a:pt x="3139" y="674"/>
                      <a:pt x="3135" y="668"/>
                    </a:cubicBezTo>
                    <a:lnTo>
                      <a:pt x="3128" y="715"/>
                    </a:lnTo>
                    <a:lnTo>
                      <a:pt x="3123" y="708"/>
                    </a:lnTo>
                    <a:cubicBezTo>
                      <a:pt x="3107" y="722"/>
                      <a:pt x="3109" y="747"/>
                      <a:pt x="3102" y="770"/>
                    </a:cubicBezTo>
                    <a:cubicBezTo>
                      <a:pt x="3098" y="792"/>
                      <a:pt x="3078" y="809"/>
                      <a:pt x="3056" y="809"/>
                    </a:cubicBezTo>
                    <a:cubicBezTo>
                      <a:pt x="3052" y="809"/>
                      <a:pt x="3048" y="808"/>
                      <a:pt x="3045" y="807"/>
                    </a:cubicBezTo>
                    <a:lnTo>
                      <a:pt x="3045" y="807"/>
                    </a:lnTo>
                    <a:cubicBezTo>
                      <a:pt x="3047" y="821"/>
                      <a:pt x="3049" y="837"/>
                      <a:pt x="3028" y="847"/>
                    </a:cubicBezTo>
                    <a:lnTo>
                      <a:pt x="3000" y="833"/>
                    </a:lnTo>
                    <a:cubicBezTo>
                      <a:pt x="3000" y="849"/>
                      <a:pt x="2947" y="847"/>
                      <a:pt x="2970" y="870"/>
                    </a:cubicBezTo>
                    <a:cubicBezTo>
                      <a:pt x="2955" y="862"/>
                      <a:pt x="2943" y="859"/>
                      <a:pt x="2934" y="859"/>
                    </a:cubicBezTo>
                    <a:cubicBezTo>
                      <a:pt x="2898" y="859"/>
                      <a:pt x="2907" y="911"/>
                      <a:pt x="2885" y="919"/>
                    </a:cubicBezTo>
                    <a:lnTo>
                      <a:pt x="2915" y="946"/>
                    </a:lnTo>
                    <a:cubicBezTo>
                      <a:pt x="2901" y="958"/>
                      <a:pt x="2898" y="977"/>
                      <a:pt x="2896" y="1004"/>
                    </a:cubicBezTo>
                    <a:lnTo>
                      <a:pt x="2924" y="1028"/>
                    </a:lnTo>
                    <a:cubicBezTo>
                      <a:pt x="2933" y="1062"/>
                      <a:pt x="2868" y="1044"/>
                      <a:pt x="2850" y="1067"/>
                    </a:cubicBezTo>
                    <a:cubicBezTo>
                      <a:pt x="2843" y="1058"/>
                      <a:pt x="2847" y="1055"/>
                      <a:pt x="2853" y="1055"/>
                    </a:cubicBezTo>
                    <a:cubicBezTo>
                      <a:pt x="2855" y="1055"/>
                      <a:pt x="2857" y="1055"/>
                      <a:pt x="2859" y="1055"/>
                    </a:cubicBezTo>
                    <a:cubicBezTo>
                      <a:pt x="2848" y="1051"/>
                      <a:pt x="2840" y="1049"/>
                      <a:pt x="2834" y="1049"/>
                    </a:cubicBezTo>
                    <a:cubicBezTo>
                      <a:pt x="2795" y="1049"/>
                      <a:pt x="2826" y="1126"/>
                      <a:pt x="2789" y="1126"/>
                    </a:cubicBezTo>
                    <a:cubicBezTo>
                      <a:pt x="2785" y="1126"/>
                      <a:pt x="2780" y="1125"/>
                      <a:pt x="2773" y="1123"/>
                    </a:cubicBezTo>
                    <a:lnTo>
                      <a:pt x="2773" y="1123"/>
                    </a:lnTo>
                    <a:cubicBezTo>
                      <a:pt x="2775" y="1133"/>
                      <a:pt x="2772" y="1137"/>
                      <a:pt x="2768" y="1137"/>
                    </a:cubicBezTo>
                    <a:cubicBezTo>
                      <a:pt x="2766" y="1137"/>
                      <a:pt x="2763" y="1136"/>
                      <a:pt x="2759" y="1134"/>
                    </a:cubicBezTo>
                    <a:cubicBezTo>
                      <a:pt x="2759" y="1134"/>
                      <a:pt x="2759" y="1132"/>
                      <a:pt x="2759" y="1132"/>
                    </a:cubicBezTo>
                    <a:cubicBezTo>
                      <a:pt x="2757" y="1132"/>
                      <a:pt x="2757" y="1132"/>
                      <a:pt x="2755" y="1134"/>
                    </a:cubicBezTo>
                    <a:cubicBezTo>
                      <a:pt x="2748" y="1141"/>
                      <a:pt x="2743" y="1150"/>
                      <a:pt x="2743" y="1160"/>
                    </a:cubicBezTo>
                    <a:lnTo>
                      <a:pt x="2715" y="1132"/>
                    </a:lnTo>
                    <a:lnTo>
                      <a:pt x="2715" y="1134"/>
                    </a:lnTo>
                    <a:cubicBezTo>
                      <a:pt x="2713" y="1133"/>
                      <a:pt x="2712" y="1133"/>
                      <a:pt x="2711" y="1133"/>
                    </a:cubicBezTo>
                    <a:cubicBezTo>
                      <a:pt x="2704" y="1133"/>
                      <a:pt x="2723" y="1155"/>
                      <a:pt x="2743" y="1174"/>
                    </a:cubicBezTo>
                    <a:cubicBezTo>
                      <a:pt x="2743" y="1183"/>
                      <a:pt x="2745" y="1190"/>
                      <a:pt x="2748" y="1199"/>
                    </a:cubicBezTo>
                    <a:cubicBezTo>
                      <a:pt x="2737" y="1187"/>
                      <a:pt x="2731" y="1184"/>
                      <a:pt x="2727" y="1184"/>
                    </a:cubicBezTo>
                    <a:cubicBezTo>
                      <a:pt x="2720" y="1184"/>
                      <a:pt x="2722" y="1198"/>
                      <a:pt x="2714" y="1198"/>
                    </a:cubicBezTo>
                    <a:cubicBezTo>
                      <a:pt x="2710" y="1198"/>
                      <a:pt x="2703" y="1193"/>
                      <a:pt x="2690" y="1181"/>
                    </a:cubicBezTo>
                    <a:lnTo>
                      <a:pt x="2690" y="1181"/>
                    </a:lnTo>
                    <a:cubicBezTo>
                      <a:pt x="2703" y="1206"/>
                      <a:pt x="2666" y="1224"/>
                      <a:pt x="2688" y="1273"/>
                    </a:cubicBezTo>
                    <a:lnTo>
                      <a:pt x="2688" y="1273"/>
                    </a:lnTo>
                    <a:cubicBezTo>
                      <a:pt x="2686" y="1273"/>
                      <a:pt x="2684" y="1273"/>
                      <a:pt x="2682" y="1273"/>
                    </a:cubicBezTo>
                    <a:cubicBezTo>
                      <a:pt x="2671" y="1273"/>
                      <a:pt x="2660" y="1275"/>
                      <a:pt x="2662" y="1292"/>
                    </a:cubicBezTo>
                    <a:lnTo>
                      <a:pt x="2634" y="1252"/>
                    </a:lnTo>
                    <a:lnTo>
                      <a:pt x="2646" y="1322"/>
                    </a:lnTo>
                    <a:cubicBezTo>
                      <a:pt x="2620" y="1308"/>
                      <a:pt x="2602" y="1280"/>
                      <a:pt x="2597" y="1250"/>
                    </a:cubicBezTo>
                    <a:cubicBezTo>
                      <a:pt x="2597" y="1315"/>
                      <a:pt x="2585" y="1283"/>
                      <a:pt x="2585" y="1345"/>
                    </a:cubicBezTo>
                    <a:lnTo>
                      <a:pt x="2572" y="1315"/>
                    </a:lnTo>
                    <a:cubicBezTo>
                      <a:pt x="2564" y="1321"/>
                      <a:pt x="2566" y="1351"/>
                      <a:pt x="2557" y="1351"/>
                    </a:cubicBezTo>
                    <a:cubicBezTo>
                      <a:pt x="2555" y="1351"/>
                      <a:pt x="2552" y="1349"/>
                      <a:pt x="2548" y="1345"/>
                    </a:cubicBezTo>
                    <a:cubicBezTo>
                      <a:pt x="2538" y="1335"/>
                      <a:pt x="2526" y="1332"/>
                      <a:pt x="2514" y="1332"/>
                    </a:cubicBezTo>
                    <a:cubicBezTo>
                      <a:pt x="2481" y="1332"/>
                      <a:pt x="2443" y="1355"/>
                      <a:pt x="2401" y="1355"/>
                    </a:cubicBezTo>
                    <a:cubicBezTo>
                      <a:pt x="2387" y="1355"/>
                      <a:pt x="2373" y="1352"/>
                      <a:pt x="2358" y="1345"/>
                    </a:cubicBezTo>
                    <a:lnTo>
                      <a:pt x="2358" y="1345"/>
                    </a:lnTo>
                    <a:cubicBezTo>
                      <a:pt x="2369" y="1370"/>
                      <a:pt x="2370" y="1378"/>
                      <a:pt x="2367" y="1378"/>
                    </a:cubicBezTo>
                    <a:cubicBezTo>
                      <a:pt x="2362" y="1378"/>
                      <a:pt x="2347" y="1359"/>
                      <a:pt x="2339" y="1359"/>
                    </a:cubicBezTo>
                    <a:cubicBezTo>
                      <a:pt x="2335" y="1359"/>
                      <a:pt x="2333" y="1365"/>
                      <a:pt x="2337" y="1382"/>
                    </a:cubicBezTo>
                    <a:cubicBezTo>
                      <a:pt x="2328" y="1361"/>
                      <a:pt x="2317" y="1352"/>
                      <a:pt x="2321" y="1331"/>
                    </a:cubicBezTo>
                    <a:lnTo>
                      <a:pt x="2321" y="1331"/>
                    </a:lnTo>
                    <a:cubicBezTo>
                      <a:pt x="2316" y="1338"/>
                      <a:pt x="2310" y="1340"/>
                      <a:pt x="2304" y="1340"/>
                    </a:cubicBezTo>
                    <a:cubicBezTo>
                      <a:pt x="2296" y="1340"/>
                      <a:pt x="2289" y="1336"/>
                      <a:pt x="2282" y="1336"/>
                    </a:cubicBezTo>
                    <a:cubicBezTo>
                      <a:pt x="2274" y="1336"/>
                      <a:pt x="2267" y="1342"/>
                      <a:pt x="2263" y="1368"/>
                    </a:cubicBezTo>
                    <a:cubicBezTo>
                      <a:pt x="2256" y="1347"/>
                      <a:pt x="2263" y="1336"/>
                      <a:pt x="2256" y="1324"/>
                    </a:cubicBezTo>
                    <a:cubicBezTo>
                      <a:pt x="2256" y="1328"/>
                      <a:pt x="2254" y="1337"/>
                      <a:pt x="2251" y="1337"/>
                    </a:cubicBezTo>
                    <a:cubicBezTo>
                      <a:pt x="2250" y="1337"/>
                      <a:pt x="2248" y="1335"/>
                      <a:pt x="2247" y="1331"/>
                    </a:cubicBezTo>
                    <a:cubicBezTo>
                      <a:pt x="2240" y="1320"/>
                      <a:pt x="2247" y="1313"/>
                      <a:pt x="2249" y="1303"/>
                    </a:cubicBezTo>
                    <a:lnTo>
                      <a:pt x="2249" y="1303"/>
                    </a:lnTo>
                    <a:cubicBezTo>
                      <a:pt x="2224" y="1310"/>
                      <a:pt x="2231" y="1378"/>
                      <a:pt x="2240" y="1440"/>
                    </a:cubicBezTo>
                    <a:cubicBezTo>
                      <a:pt x="2232" y="1430"/>
                      <a:pt x="2225" y="1425"/>
                      <a:pt x="2220" y="1425"/>
                    </a:cubicBezTo>
                    <a:cubicBezTo>
                      <a:pt x="2212" y="1425"/>
                      <a:pt x="2208" y="1436"/>
                      <a:pt x="2205" y="1461"/>
                    </a:cubicBezTo>
                    <a:cubicBezTo>
                      <a:pt x="2196" y="1443"/>
                      <a:pt x="2184" y="1422"/>
                      <a:pt x="2203" y="1412"/>
                    </a:cubicBezTo>
                    <a:cubicBezTo>
                      <a:pt x="2197" y="1412"/>
                      <a:pt x="2180" y="1406"/>
                      <a:pt x="2165" y="1406"/>
                    </a:cubicBezTo>
                    <a:cubicBezTo>
                      <a:pt x="2150" y="1406"/>
                      <a:pt x="2137" y="1412"/>
                      <a:pt x="2138" y="1438"/>
                    </a:cubicBezTo>
                    <a:cubicBezTo>
                      <a:pt x="2136" y="1433"/>
                      <a:pt x="2134" y="1431"/>
                      <a:pt x="2131" y="1431"/>
                    </a:cubicBezTo>
                    <a:cubicBezTo>
                      <a:pt x="2126" y="1431"/>
                      <a:pt x="2121" y="1437"/>
                      <a:pt x="2120" y="1440"/>
                    </a:cubicBezTo>
                    <a:cubicBezTo>
                      <a:pt x="2100" y="1440"/>
                      <a:pt x="2094" y="1436"/>
                      <a:pt x="2082" y="1436"/>
                    </a:cubicBezTo>
                    <a:cubicBezTo>
                      <a:pt x="2078" y="1436"/>
                      <a:pt x="2073" y="1437"/>
                      <a:pt x="2066" y="1438"/>
                    </a:cubicBezTo>
                    <a:lnTo>
                      <a:pt x="2073" y="1447"/>
                    </a:lnTo>
                    <a:cubicBezTo>
                      <a:pt x="2069" y="1472"/>
                      <a:pt x="2065" y="1480"/>
                      <a:pt x="2061" y="1480"/>
                    </a:cubicBezTo>
                    <a:cubicBezTo>
                      <a:pt x="2054" y="1480"/>
                      <a:pt x="2047" y="1467"/>
                      <a:pt x="2038" y="1467"/>
                    </a:cubicBezTo>
                    <a:cubicBezTo>
                      <a:pt x="2036" y="1467"/>
                      <a:pt x="2035" y="1468"/>
                      <a:pt x="2034" y="1468"/>
                    </a:cubicBezTo>
                    <a:lnTo>
                      <a:pt x="2034" y="1461"/>
                    </a:lnTo>
                    <a:cubicBezTo>
                      <a:pt x="2021" y="1447"/>
                      <a:pt x="2014" y="1444"/>
                      <a:pt x="2010" y="1444"/>
                    </a:cubicBezTo>
                    <a:cubicBezTo>
                      <a:pt x="2004" y="1444"/>
                      <a:pt x="2001" y="1450"/>
                      <a:pt x="1996" y="1450"/>
                    </a:cubicBezTo>
                    <a:cubicBezTo>
                      <a:pt x="1992" y="1450"/>
                      <a:pt x="1986" y="1445"/>
                      <a:pt x="1973" y="1426"/>
                    </a:cubicBezTo>
                    <a:lnTo>
                      <a:pt x="1971" y="1466"/>
                    </a:lnTo>
                    <a:cubicBezTo>
                      <a:pt x="1967" y="1485"/>
                      <a:pt x="1963" y="1492"/>
                      <a:pt x="1959" y="1492"/>
                    </a:cubicBezTo>
                    <a:cubicBezTo>
                      <a:pt x="1947" y="1492"/>
                      <a:pt x="1933" y="1435"/>
                      <a:pt x="1914" y="1435"/>
                    </a:cubicBezTo>
                    <a:cubicBezTo>
                      <a:pt x="1912" y="1435"/>
                      <a:pt x="1909" y="1436"/>
                      <a:pt x="1906" y="1438"/>
                    </a:cubicBezTo>
                    <a:lnTo>
                      <a:pt x="1911" y="1461"/>
                    </a:lnTo>
                    <a:cubicBezTo>
                      <a:pt x="1909" y="1463"/>
                      <a:pt x="1908" y="1464"/>
                      <a:pt x="1906" y="1464"/>
                    </a:cubicBezTo>
                    <a:cubicBezTo>
                      <a:pt x="1891" y="1464"/>
                      <a:pt x="1894" y="1344"/>
                      <a:pt x="1885" y="1334"/>
                    </a:cubicBezTo>
                    <a:cubicBezTo>
                      <a:pt x="1885" y="1324"/>
                      <a:pt x="1892" y="1322"/>
                      <a:pt x="1897" y="1317"/>
                    </a:cubicBezTo>
                    <a:cubicBezTo>
                      <a:pt x="1892" y="1306"/>
                      <a:pt x="1889" y="1302"/>
                      <a:pt x="1886" y="1302"/>
                    </a:cubicBezTo>
                    <a:cubicBezTo>
                      <a:pt x="1875" y="1302"/>
                      <a:pt x="1875" y="1367"/>
                      <a:pt x="1853" y="1371"/>
                    </a:cubicBezTo>
                    <a:cubicBezTo>
                      <a:pt x="1853" y="1345"/>
                      <a:pt x="1874" y="1306"/>
                      <a:pt x="1860" y="1299"/>
                    </a:cubicBezTo>
                    <a:cubicBezTo>
                      <a:pt x="1860" y="1296"/>
                      <a:pt x="1859" y="1295"/>
                      <a:pt x="1857" y="1295"/>
                    </a:cubicBezTo>
                    <a:cubicBezTo>
                      <a:pt x="1847" y="1295"/>
                      <a:pt x="1812" y="1331"/>
                      <a:pt x="1791" y="1331"/>
                    </a:cubicBezTo>
                    <a:cubicBezTo>
                      <a:pt x="1784" y="1331"/>
                      <a:pt x="1778" y="1326"/>
                      <a:pt x="1776" y="1313"/>
                    </a:cubicBezTo>
                    <a:cubicBezTo>
                      <a:pt x="1774" y="1334"/>
                      <a:pt x="1772" y="1354"/>
                      <a:pt x="1756" y="1366"/>
                    </a:cubicBezTo>
                    <a:cubicBezTo>
                      <a:pt x="1746" y="1366"/>
                      <a:pt x="1742" y="1345"/>
                      <a:pt x="1737" y="1331"/>
                    </a:cubicBezTo>
                    <a:cubicBezTo>
                      <a:pt x="1735" y="1323"/>
                      <a:pt x="1730" y="1316"/>
                      <a:pt x="1723" y="1316"/>
                    </a:cubicBezTo>
                    <a:cubicBezTo>
                      <a:pt x="1717" y="1316"/>
                      <a:pt x="1710" y="1321"/>
                      <a:pt x="1700" y="1334"/>
                    </a:cubicBezTo>
                    <a:cubicBezTo>
                      <a:pt x="1700" y="1327"/>
                      <a:pt x="1700" y="1322"/>
                      <a:pt x="1702" y="1317"/>
                    </a:cubicBezTo>
                    <a:lnTo>
                      <a:pt x="1702" y="1317"/>
                    </a:lnTo>
                    <a:cubicBezTo>
                      <a:pt x="1681" y="1327"/>
                      <a:pt x="1644" y="1324"/>
                      <a:pt x="1621" y="1352"/>
                    </a:cubicBezTo>
                    <a:cubicBezTo>
                      <a:pt x="1638" y="1308"/>
                      <a:pt x="1627" y="1297"/>
                      <a:pt x="1609" y="1297"/>
                    </a:cubicBezTo>
                    <a:cubicBezTo>
                      <a:pt x="1594" y="1297"/>
                      <a:pt x="1574" y="1305"/>
                      <a:pt x="1562" y="1305"/>
                    </a:cubicBezTo>
                    <a:cubicBezTo>
                      <a:pt x="1548" y="1305"/>
                      <a:pt x="1543" y="1296"/>
                      <a:pt x="1563" y="1259"/>
                    </a:cubicBezTo>
                    <a:lnTo>
                      <a:pt x="1519" y="1245"/>
                    </a:lnTo>
                    <a:lnTo>
                      <a:pt x="1526" y="1234"/>
                    </a:lnTo>
                    <a:cubicBezTo>
                      <a:pt x="1520" y="1228"/>
                      <a:pt x="1513" y="1225"/>
                      <a:pt x="1507" y="1225"/>
                    </a:cubicBezTo>
                    <a:cubicBezTo>
                      <a:pt x="1491" y="1225"/>
                      <a:pt x="1474" y="1239"/>
                      <a:pt x="1457" y="1252"/>
                    </a:cubicBezTo>
                    <a:cubicBezTo>
                      <a:pt x="1457" y="1241"/>
                      <a:pt x="1466" y="1234"/>
                      <a:pt x="1470" y="1229"/>
                    </a:cubicBezTo>
                    <a:cubicBezTo>
                      <a:pt x="1460" y="1208"/>
                      <a:pt x="1454" y="1198"/>
                      <a:pt x="1439" y="1198"/>
                    </a:cubicBezTo>
                    <a:cubicBezTo>
                      <a:pt x="1426" y="1198"/>
                      <a:pt x="1407" y="1205"/>
                      <a:pt x="1375" y="1218"/>
                    </a:cubicBezTo>
                    <a:lnTo>
                      <a:pt x="1399" y="1183"/>
                    </a:lnTo>
                    <a:lnTo>
                      <a:pt x="1399" y="1183"/>
                    </a:lnTo>
                    <a:cubicBezTo>
                      <a:pt x="1397" y="1184"/>
                      <a:pt x="1396" y="1184"/>
                      <a:pt x="1395" y="1184"/>
                    </a:cubicBezTo>
                    <a:cubicBezTo>
                      <a:pt x="1376" y="1184"/>
                      <a:pt x="1385" y="1108"/>
                      <a:pt x="1333" y="1108"/>
                    </a:cubicBezTo>
                    <a:cubicBezTo>
                      <a:pt x="1330" y="1108"/>
                      <a:pt x="1327" y="1108"/>
                      <a:pt x="1324" y="1109"/>
                    </a:cubicBezTo>
                    <a:cubicBezTo>
                      <a:pt x="1329" y="1104"/>
                      <a:pt x="1336" y="1099"/>
                      <a:pt x="1341" y="1097"/>
                    </a:cubicBezTo>
                    <a:lnTo>
                      <a:pt x="1341" y="1097"/>
                    </a:lnTo>
                    <a:cubicBezTo>
                      <a:pt x="1340" y="1097"/>
                      <a:pt x="1340" y="1097"/>
                      <a:pt x="1339" y="1097"/>
                    </a:cubicBezTo>
                    <a:cubicBezTo>
                      <a:pt x="1286" y="1097"/>
                      <a:pt x="1315" y="1009"/>
                      <a:pt x="1276" y="1009"/>
                    </a:cubicBezTo>
                    <a:cubicBezTo>
                      <a:pt x="1265" y="1009"/>
                      <a:pt x="1247" y="1017"/>
                      <a:pt x="1220" y="1037"/>
                    </a:cubicBezTo>
                    <a:lnTo>
                      <a:pt x="1171" y="1039"/>
                    </a:lnTo>
                    <a:cubicBezTo>
                      <a:pt x="1190" y="1076"/>
                      <a:pt x="1118" y="1076"/>
                      <a:pt x="1111" y="1104"/>
                    </a:cubicBezTo>
                    <a:cubicBezTo>
                      <a:pt x="1094" y="1098"/>
                      <a:pt x="1112" y="1054"/>
                      <a:pt x="1130" y="1054"/>
                    </a:cubicBezTo>
                    <a:cubicBezTo>
                      <a:pt x="1133" y="1054"/>
                      <a:pt x="1135" y="1054"/>
                      <a:pt x="1137" y="1055"/>
                    </a:cubicBezTo>
                    <a:lnTo>
                      <a:pt x="1132" y="1062"/>
                    </a:lnTo>
                    <a:cubicBezTo>
                      <a:pt x="1197" y="1018"/>
                      <a:pt x="1118" y="1007"/>
                      <a:pt x="1162" y="974"/>
                    </a:cubicBezTo>
                    <a:cubicBezTo>
                      <a:pt x="1104" y="916"/>
                      <a:pt x="1095" y="831"/>
                      <a:pt x="1062" y="773"/>
                    </a:cubicBezTo>
                    <a:lnTo>
                      <a:pt x="1014" y="810"/>
                    </a:lnTo>
                    <a:lnTo>
                      <a:pt x="1002" y="782"/>
                    </a:lnTo>
                    <a:cubicBezTo>
                      <a:pt x="1007" y="774"/>
                      <a:pt x="1022" y="762"/>
                      <a:pt x="1034" y="762"/>
                    </a:cubicBezTo>
                    <a:cubicBezTo>
                      <a:pt x="1039" y="762"/>
                      <a:pt x="1043" y="765"/>
                      <a:pt x="1046" y="770"/>
                    </a:cubicBezTo>
                    <a:cubicBezTo>
                      <a:pt x="1059" y="758"/>
                      <a:pt x="1048" y="753"/>
                      <a:pt x="1032" y="753"/>
                    </a:cubicBezTo>
                    <a:cubicBezTo>
                      <a:pt x="1017" y="753"/>
                      <a:pt x="996" y="758"/>
                      <a:pt x="991" y="761"/>
                    </a:cubicBezTo>
                    <a:cubicBezTo>
                      <a:pt x="991" y="734"/>
                      <a:pt x="1012" y="730"/>
                      <a:pt x="1030" y="730"/>
                    </a:cubicBezTo>
                    <a:cubicBezTo>
                      <a:pt x="1038" y="730"/>
                      <a:pt x="1046" y="731"/>
                      <a:pt x="1051" y="731"/>
                    </a:cubicBezTo>
                    <a:cubicBezTo>
                      <a:pt x="1055" y="731"/>
                      <a:pt x="1056" y="730"/>
                      <a:pt x="1055" y="729"/>
                    </a:cubicBezTo>
                    <a:lnTo>
                      <a:pt x="1042" y="715"/>
                    </a:lnTo>
                    <a:lnTo>
                      <a:pt x="1037" y="722"/>
                    </a:lnTo>
                    <a:cubicBezTo>
                      <a:pt x="1022" y="722"/>
                      <a:pt x="1008" y="726"/>
                      <a:pt x="997" y="726"/>
                    </a:cubicBezTo>
                    <a:cubicBezTo>
                      <a:pt x="987" y="726"/>
                      <a:pt x="980" y="723"/>
                      <a:pt x="974" y="712"/>
                    </a:cubicBezTo>
                    <a:cubicBezTo>
                      <a:pt x="974" y="694"/>
                      <a:pt x="1000" y="687"/>
                      <a:pt x="1000" y="680"/>
                    </a:cubicBezTo>
                    <a:cubicBezTo>
                      <a:pt x="1002" y="678"/>
                      <a:pt x="1004" y="675"/>
                      <a:pt x="995" y="671"/>
                    </a:cubicBezTo>
                    <a:lnTo>
                      <a:pt x="977" y="636"/>
                    </a:lnTo>
                    <a:lnTo>
                      <a:pt x="944" y="675"/>
                    </a:lnTo>
                    <a:cubicBezTo>
                      <a:pt x="928" y="675"/>
                      <a:pt x="925" y="665"/>
                      <a:pt x="918" y="665"/>
                    </a:cubicBezTo>
                    <a:cubicBezTo>
                      <a:pt x="913" y="665"/>
                      <a:pt x="906" y="670"/>
                      <a:pt x="891" y="687"/>
                    </a:cubicBezTo>
                    <a:cubicBezTo>
                      <a:pt x="947" y="622"/>
                      <a:pt x="831" y="559"/>
                      <a:pt x="840" y="534"/>
                    </a:cubicBezTo>
                    <a:lnTo>
                      <a:pt x="840" y="534"/>
                    </a:lnTo>
                    <a:cubicBezTo>
                      <a:pt x="836" y="534"/>
                      <a:pt x="832" y="535"/>
                      <a:pt x="828" y="535"/>
                    </a:cubicBezTo>
                    <a:cubicBezTo>
                      <a:pt x="802" y="535"/>
                      <a:pt x="778" y="521"/>
                      <a:pt x="766" y="497"/>
                    </a:cubicBezTo>
                    <a:cubicBezTo>
                      <a:pt x="764" y="506"/>
                      <a:pt x="739" y="531"/>
                      <a:pt x="723" y="531"/>
                    </a:cubicBezTo>
                    <a:cubicBezTo>
                      <a:pt x="719" y="531"/>
                      <a:pt x="715" y="529"/>
                      <a:pt x="712" y="525"/>
                    </a:cubicBezTo>
                    <a:cubicBezTo>
                      <a:pt x="801" y="461"/>
                      <a:pt x="721" y="462"/>
                      <a:pt x="758" y="399"/>
                    </a:cubicBezTo>
                    <a:lnTo>
                      <a:pt x="758" y="399"/>
                    </a:lnTo>
                    <a:cubicBezTo>
                      <a:pt x="753" y="406"/>
                      <a:pt x="748" y="409"/>
                      <a:pt x="742" y="409"/>
                    </a:cubicBezTo>
                    <a:cubicBezTo>
                      <a:pt x="728" y="409"/>
                      <a:pt x="713" y="395"/>
                      <a:pt x="698" y="395"/>
                    </a:cubicBezTo>
                    <a:cubicBezTo>
                      <a:pt x="687" y="395"/>
                      <a:pt x="676" y="402"/>
                      <a:pt x="666" y="425"/>
                    </a:cubicBezTo>
                    <a:cubicBezTo>
                      <a:pt x="657" y="404"/>
                      <a:pt x="696" y="395"/>
                      <a:pt x="701" y="367"/>
                    </a:cubicBezTo>
                    <a:cubicBezTo>
                      <a:pt x="634" y="362"/>
                      <a:pt x="636" y="274"/>
                      <a:pt x="573" y="246"/>
                    </a:cubicBezTo>
                    <a:cubicBezTo>
                      <a:pt x="564" y="256"/>
                      <a:pt x="559" y="279"/>
                      <a:pt x="534" y="288"/>
                    </a:cubicBezTo>
                    <a:lnTo>
                      <a:pt x="552" y="214"/>
                    </a:lnTo>
                    <a:cubicBezTo>
                      <a:pt x="552" y="214"/>
                      <a:pt x="552" y="214"/>
                      <a:pt x="552" y="214"/>
                    </a:cubicBezTo>
                    <a:cubicBezTo>
                      <a:pt x="541" y="214"/>
                      <a:pt x="517" y="241"/>
                      <a:pt x="507" y="241"/>
                    </a:cubicBezTo>
                    <a:cubicBezTo>
                      <a:pt x="502" y="241"/>
                      <a:pt x="500" y="235"/>
                      <a:pt x="504" y="219"/>
                    </a:cubicBezTo>
                    <a:lnTo>
                      <a:pt x="504" y="219"/>
                    </a:lnTo>
                    <a:cubicBezTo>
                      <a:pt x="499" y="229"/>
                      <a:pt x="493" y="247"/>
                      <a:pt x="484" y="247"/>
                    </a:cubicBezTo>
                    <a:cubicBezTo>
                      <a:pt x="484" y="247"/>
                      <a:pt x="483" y="246"/>
                      <a:pt x="483" y="246"/>
                    </a:cubicBezTo>
                    <a:cubicBezTo>
                      <a:pt x="453" y="184"/>
                      <a:pt x="392" y="163"/>
                      <a:pt x="334" y="137"/>
                    </a:cubicBezTo>
                    <a:cubicBezTo>
                      <a:pt x="283" y="121"/>
                      <a:pt x="239" y="84"/>
                      <a:pt x="212" y="38"/>
                    </a:cubicBezTo>
                    <a:lnTo>
                      <a:pt x="161" y="91"/>
                    </a:lnTo>
                    <a:lnTo>
                      <a:pt x="198" y="45"/>
                    </a:lnTo>
                    <a:cubicBezTo>
                      <a:pt x="193" y="45"/>
                      <a:pt x="181" y="45"/>
                      <a:pt x="198" y="21"/>
                    </a:cubicBezTo>
                    <a:lnTo>
                      <a:pt x="207" y="24"/>
                    </a:lnTo>
                    <a:cubicBezTo>
                      <a:pt x="202" y="17"/>
                      <a:pt x="200" y="10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7" name="Google Shape;4367;p38"/>
              <p:cNvSpPr/>
              <p:nvPr/>
            </p:nvSpPr>
            <p:spPr>
              <a:xfrm>
                <a:off x="661125" y="1783150"/>
                <a:ext cx="4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3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2" y="8"/>
                      <a:pt x="8" y="15"/>
                      <a:pt x="1" y="19"/>
                    </a:cubicBezTo>
                    <a:cubicBezTo>
                      <a:pt x="4" y="21"/>
                      <a:pt x="8" y="22"/>
                      <a:pt x="11" y="22"/>
                    </a:cubicBezTo>
                    <a:cubicBezTo>
                      <a:pt x="15" y="22"/>
                      <a:pt x="18" y="19"/>
                      <a:pt x="17" y="12"/>
                    </a:cubicBezTo>
                    <a:cubicBezTo>
                      <a:pt x="15" y="8"/>
                      <a:pt x="10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8" name="Google Shape;4368;p38"/>
              <p:cNvSpPr/>
              <p:nvPr/>
            </p:nvSpPr>
            <p:spPr>
              <a:xfrm>
                <a:off x="636625" y="1809000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7"/>
                      <a:pt x="9" y="21"/>
                    </a:cubicBezTo>
                    <a:cubicBezTo>
                      <a:pt x="5" y="14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69" name="Google Shape;4369;p38"/>
              <p:cNvSpPr/>
              <p:nvPr/>
            </p:nvSpPr>
            <p:spPr>
              <a:xfrm>
                <a:off x="609775" y="1804125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lnTo>
                      <a:pt x="5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0" name="Google Shape;4370;p38"/>
              <p:cNvSpPr/>
              <p:nvPr/>
            </p:nvSpPr>
            <p:spPr>
              <a:xfrm>
                <a:off x="660850" y="1797225"/>
                <a:ext cx="6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7" y="6"/>
                      <a:pt x="12" y="6"/>
                    </a:cubicBezTo>
                    <a:cubicBezTo>
                      <a:pt x="16" y="6"/>
                      <a:pt x="20" y="5"/>
                      <a:pt x="23" y="3"/>
                    </a:cubicBezTo>
                    <a:lnTo>
                      <a:pt x="23" y="3"/>
                    </a:lnTo>
                    <a:cubicBezTo>
                      <a:pt x="21" y="4"/>
                      <a:pt x="19" y="4"/>
                      <a:pt x="17" y="4"/>
                    </a:cubicBezTo>
                    <a:cubicBezTo>
                      <a:pt x="11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1" name="Google Shape;4371;p38"/>
              <p:cNvSpPr/>
              <p:nvPr/>
            </p:nvSpPr>
            <p:spPr>
              <a:xfrm>
                <a:off x="662925" y="17792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7" y="1"/>
                      <a:pt x="7" y="1"/>
                      <a:pt x="7" y="1"/>
                    </a:cubicBezTo>
                    <a:lnTo>
                      <a:pt x="7" y="1"/>
                    </a:lnTo>
                    <a:lnTo>
                      <a:pt x="8" y="0"/>
                    </a:lnTo>
                    <a:close/>
                    <a:moveTo>
                      <a:pt x="7" y="1"/>
                    </a:moveTo>
                    <a:lnTo>
                      <a:pt x="1" y="21"/>
                    </a:lnTo>
                    <a:cubicBezTo>
                      <a:pt x="4" y="17"/>
                      <a:pt x="8" y="15"/>
                      <a:pt x="12" y="15"/>
                    </a:cubicBezTo>
                    <a:cubicBezTo>
                      <a:pt x="16" y="15"/>
                      <a:pt x="20" y="17"/>
                      <a:pt x="24" y="17"/>
                    </a:cubicBezTo>
                    <a:cubicBezTo>
                      <a:pt x="17" y="10"/>
                      <a:pt x="7" y="5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2" name="Google Shape;4372;p38"/>
              <p:cNvSpPr/>
              <p:nvPr/>
            </p:nvSpPr>
            <p:spPr>
              <a:xfrm>
                <a:off x="670175" y="1780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7"/>
                      <a:pt x="7" y="23"/>
                      <a:pt x="21" y="23"/>
                    </a:cubicBezTo>
                    <a:cubicBezTo>
                      <a:pt x="21" y="16"/>
                      <a:pt x="24" y="19"/>
                      <a:pt x="24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3" name="Google Shape;4373;p38"/>
              <p:cNvSpPr/>
              <p:nvPr/>
            </p:nvSpPr>
            <p:spPr>
              <a:xfrm>
                <a:off x="665900" y="1780525"/>
                <a:ext cx="8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6" extrusionOk="0">
                    <a:moveTo>
                      <a:pt x="6" y="0"/>
                    </a:moveTo>
                    <a:cubicBezTo>
                      <a:pt x="0" y="0"/>
                      <a:pt x="1" y="12"/>
                      <a:pt x="2" y="24"/>
                    </a:cubicBezTo>
                    <a:cubicBezTo>
                      <a:pt x="11" y="32"/>
                      <a:pt x="16" y="35"/>
                      <a:pt x="20" y="35"/>
                    </a:cubicBezTo>
                    <a:cubicBezTo>
                      <a:pt x="27" y="35"/>
                      <a:pt x="29" y="26"/>
                      <a:pt x="32" y="18"/>
                    </a:cubicBezTo>
                    <a:lnTo>
                      <a:pt x="32" y="18"/>
                    </a:lnTo>
                    <a:lnTo>
                      <a:pt x="30" y="20"/>
                    </a:lnTo>
                    <a:cubicBezTo>
                      <a:pt x="18" y="6"/>
                      <a:pt x="11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4" name="Google Shape;4374;p38"/>
              <p:cNvSpPr/>
              <p:nvPr/>
            </p:nvSpPr>
            <p:spPr>
              <a:xfrm>
                <a:off x="666725" y="1780500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2" y="1"/>
                    </a:moveTo>
                    <a:cubicBezTo>
                      <a:pt x="1" y="1"/>
                      <a:pt x="3" y="8"/>
                      <a:pt x="2" y="13"/>
                    </a:cubicBezTo>
                    <a:lnTo>
                      <a:pt x="2" y="13"/>
                    </a:lnTo>
                    <a:cubicBezTo>
                      <a:pt x="3" y="10"/>
                      <a:pt x="7" y="7"/>
                      <a:pt x="9" y="7"/>
                    </a:cubicBezTo>
                    <a:cubicBezTo>
                      <a:pt x="5" y="3"/>
                      <a:pt x="3" y="1"/>
                      <a:pt x="2" y="1"/>
                    </a:cubicBezTo>
                    <a:close/>
                    <a:moveTo>
                      <a:pt x="2" y="13"/>
                    </a:moveTo>
                    <a:lnTo>
                      <a:pt x="2" y="13"/>
                    </a:lnTo>
                    <a:cubicBezTo>
                      <a:pt x="2" y="13"/>
                      <a:pt x="2" y="14"/>
                      <a:pt x="2" y="14"/>
                    </a:cubicBezTo>
                    <a:cubicBezTo>
                      <a:pt x="2" y="14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5" name="Google Shape;4375;p38"/>
              <p:cNvSpPr/>
              <p:nvPr/>
            </p:nvSpPr>
            <p:spPr>
              <a:xfrm>
                <a:off x="660925" y="178160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0"/>
                    </a:moveTo>
                    <a:cubicBezTo>
                      <a:pt x="1" y="0"/>
                      <a:pt x="17" y="41"/>
                      <a:pt x="28" y="41"/>
                    </a:cubicBezTo>
                    <a:cubicBezTo>
                      <a:pt x="31" y="41"/>
                      <a:pt x="33" y="38"/>
                      <a:pt x="34" y="30"/>
                    </a:cubicBezTo>
                    <a:cubicBezTo>
                      <a:pt x="45" y="30"/>
                      <a:pt x="8" y="6"/>
                      <a:pt x="14" y="6"/>
                    </a:cubicBezTo>
                    <a:cubicBezTo>
                      <a:pt x="14" y="6"/>
                      <a:pt x="15" y="7"/>
                      <a:pt x="16" y="7"/>
                    </a:cubicBezTo>
                    <a:cubicBezTo>
                      <a:pt x="12" y="2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6" name="Google Shape;4376;p38"/>
              <p:cNvSpPr/>
              <p:nvPr/>
            </p:nvSpPr>
            <p:spPr>
              <a:xfrm>
                <a:off x="667275" y="1782175"/>
                <a:ext cx="9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9" extrusionOk="0">
                    <a:moveTo>
                      <a:pt x="1" y="0"/>
                    </a:moveTo>
                    <a:lnTo>
                      <a:pt x="19" y="28"/>
                    </a:lnTo>
                    <a:lnTo>
                      <a:pt x="35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7" name="Google Shape;4377;p38"/>
              <p:cNvSpPr/>
              <p:nvPr/>
            </p:nvSpPr>
            <p:spPr>
              <a:xfrm>
                <a:off x="665525" y="1783625"/>
                <a:ext cx="8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2" extrusionOk="0">
                    <a:moveTo>
                      <a:pt x="26" y="0"/>
                    </a:moveTo>
                    <a:cubicBezTo>
                      <a:pt x="15" y="7"/>
                      <a:pt x="1" y="14"/>
                      <a:pt x="10" y="21"/>
                    </a:cubicBezTo>
                    <a:lnTo>
                      <a:pt x="33" y="12"/>
                    </a:lnTo>
                    <a:cubicBezTo>
                      <a:pt x="29" y="9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8" name="Google Shape;4378;p38"/>
              <p:cNvSpPr/>
              <p:nvPr/>
            </p:nvSpPr>
            <p:spPr>
              <a:xfrm>
                <a:off x="666175" y="1783200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7" y="1"/>
                    </a:moveTo>
                    <a:cubicBezTo>
                      <a:pt x="3" y="6"/>
                      <a:pt x="0" y="10"/>
                      <a:pt x="0" y="17"/>
                    </a:cubicBezTo>
                    <a:cubicBezTo>
                      <a:pt x="5" y="13"/>
                      <a:pt x="10" y="8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79" name="Google Shape;4379;p38"/>
              <p:cNvSpPr/>
              <p:nvPr/>
            </p:nvSpPr>
            <p:spPr>
              <a:xfrm>
                <a:off x="667275" y="1783450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12" y="0"/>
                    </a:moveTo>
                    <a:lnTo>
                      <a:pt x="1" y="9"/>
                    </a:lnTo>
                    <a:lnTo>
                      <a:pt x="24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0" name="Google Shape;4380;p38"/>
              <p:cNvSpPr/>
              <p:nvPr/>
            </p:nvSpPr>
            <p:spPr>
              <a:xfrm>
                <a:off x="661950" y="1788375"/>
                <a:ext cx="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1" extrusionOk="0">
                    <a:moveTo>
                      <a:pt x="5" y="0"/>
                    </a:moveTo>
                    <a:lnTo>
                      <a:pt x="0" y="23"/>
                    </a:lnTo>
                    <a:cubicBezTo>
                      <a:pt x="6" y="28"/>
                      <a:pt x="12" y="30"/>
                      <a:pt x="16" y="30"/>
                    </a:cubicBezTo>
                    <a:cubicBezTo>
                      <a:pt x="21" y="30"/>
                      <a:pt x="23" y="28"/>
                      <a:pt x="23" y="23"/>
                    </a:cubicBezTo>
                    <a:cubicBezTo>
                      <a:pt x="16" y="14"/>
                      <a:pt x="19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1" name="Google Shape;4381;p38"/>
              <p:cNvSpPr/>
              <p:nvPr/>
            </p:nvSpPr>
            <p:spPr>
              <a:xfrm>
                <a:off x="664600" y="1788300"/>
                <a:ext cx="10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2" extrusionOk="0">
                    <a:moveTo>
                      <a:pt x="1" y="1"/>
                    </a:moveTo>
                    <a:lnTo>
                      <a:pt x="43" y="31"/>
                    </a:lnTo>
                    <a:lnTo>
                      <a:pt x="33" y="13"/>
                    </a:lnTo>
                    <a:cubicBezTo>
                      <a:pt x="22" y="10"/>
                      <a:pt x="10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2" name="Google Shape;4382;p38"/>
              <p:cNvSpPr/>
              <p:nvPr/>
            </p:nvSpPr>
            <p:spPr>
              <a:xfrm>
                <a:off x="664725" y="1789950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9" y="0"/>
                    </a:moveTo>
                    <a:cubicBezTo>
                      <a:pt x="7" y="0"/>
                      <a:pt x="4" y="1"/>
                      <a:pt x="1" y="2"/>
                    </a:cubicBezTo>
                    <a:cubicBezTo>
                      <a:pt x="9" y="9"/>
                      <a:pt x="16" y="33"/>
                      <a:pt x="23" y="33"/>
                    </a:cubicBezTo>
                    <a:cubicBezTo>
                      <a:pt x="26" y="33"/>
                      <a:pt x="28" y="31"/>
                      <a:pt x="31" y="25"/>
                    </a:cubicBezTo>
                    <a:cubicBezTo>
                      <a:pt x="21" y="18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3" name="Google Shape;4383;p38"/>
              <p:cNvSpPr/>
              <p:nvPr/>
            </p:nvSpPr>
            <p:spPr>
              <a:xfrm>
                <a:off x="656600" y="1794275"/>
                <a:ext cx="16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59" extrusionOk="0">
                    <a:moveTo>
                      <a:pt x="1" y="1"/>
                    </a:moveTo>
                    <a:lnTo>
                      <a:pt x="61" y="59"/>
                    </a:lnTo>
                    <a:lnTo>
                      <a:pt x="64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4" name="Google Shape;4384;p38"/>
              <p:cNvSpPr/>
              <p:nvPr/>
            </p:nvSpPr>
            <p:spPr>
              <a:xfrm>
                <a:off x="654350" y="1802975"/>
                <a:ext cx="19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6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4" y="28"/>
                      <a:pt x="1" y="24"/>
                      <a:pt x="40" y="63"/>
                    </a:cubicBezTo>
                    <a:cubicBezTo>
                      <a:pt x="75" y="61"/>
                      <a:pt x="20" y="21"/>
                      <a:pt x="47" y="21"/>
                    </a:cubicBezTo>
                    <a:cubicBezTo>
                      <a:pt x="48" y="21"/>
                      <a:pt x="50" y="21"/>
                      <a:pt x="52" y="21"/>
                    </a:cubicBezTo>
                    <a:cubicBezTo>
                      <a:pt x="47" y="3"/>
                      <a:pt x="21" y="19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5" name="Google Shape;4385;p38"/>
              <p:cNvSpPr/>
              <p:nvPr/>
            </p:nvSpPr>
            <p:spPr>
              <a:xfrm>
                <a:off x="583575" y="1766050"/>
                <a:ext cx="2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9" extrusionOk="0">
                    <a:moveTo>
                      <a:pt x="1" y="1"/>
                    </a:moveTo>
                    <a:lnTo>
                      <a:pt x="1" y="29"/>
                    </a:lnTo>
                    <a:lnTo>
                      <a:pt x="10" y="2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6" name="Google Shape;4386;p38"/>
              <p:cNvSpPr/>
              <p:nvPr/>
            </p:nvSpPr>
            <p:spPr>
              <a:xfrm>
                <a:off x="582075" y="1766400"/>
                <a:ext cx="7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31" y="1"/>
                    </a:moveTo>
                    <a:lnTo>
                      <a:pt x="1" y="38"/>
                    </a:lnTo>
                    <a:cubicBezTo>
                      <a:pt x="8" y="38"/>
                      <a:pt x="15" y="38"/>
                      <a:pt x="12" y="49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7" name="Google Shape;4387;p38"/>
              <p:cNvSpPr/>
              <p:nvPr/>
            </p:nvSpPr>
            <p:spPr>
              <a:xfrm>
                <a:off x="624625" y="1811675"/>
                <a:ext cx="3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33" extrusionOk="0">
                    <a:moveTo>
                      <a:pt x="0" y="0"/>
                    </a:moveTo>
                    <a:lnTo>
                      <a:pt x="10" y="33"/>
                    </a:lnTo>
                    <a:lnTo>
                      <a:pt x="14" y="21"/>
                    </a:lnTo>
                    <a:cubicBezTo>
                      <a:pt x="14" y="7"/>
                      <a:pt x="10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8" name="Google Shape;4388;p38"/>
              <p:cNvSpPr/>
              <p:nvPr/>
            </p:nvSpPr>
            <p:spPr>
              <a:xfrm>
                <a:off x="618250" y="1808300"/>
                <a:ext cx="4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8" extrusionOk="0">
                    <a:moveTo>
                      <a:pt x="17" y="1"/>
                    </a:moveTo>
                    <a:lnTo>
                      <a:pt x="0" y="42"/>
                    </a:lnTo>
                    <a:lnTo>
                      <a:pt x="5" y="47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89" name="Google Shape;4389;p38"/>
              <p:cNvSpPr/>
              <p:nvPr/>
            </p:nvSpPr>
            <p:spPr>
              <a:xfrm>
                <a:off x="612225" y="1807550"/>
                <a:ext cx="8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7" y="1"/>
                    </a:moveTo>
                    <a:cubicBezTo>
                      <a:pt x="15" y="1"/>
                      <a:pt x="10" y="6"/>
                      <a:pt x="0" y="21"/>
                    </a:cubicBezTo>
                    <a:cubicBezTo>
                      <a:pt x="7" y="27"/>
                      <a:pt x="18" y="25"/>
                      <a:pt x="26" y="27"/>
                    </a:cubicBezTo>
                    <a:lnTo>
                      <a:pt x="26" y="27"/>
                    </a:lnTo>
                    <a:cubicBezTo>
                      <a:pt x="18" y="19"/>
                      <a:pt x="22" y="1"/>
                      <a:pt x="17" y="1"/>
                    </a:cubicBezTo>
                    <a:close/>
                    <a:moveTo>
                      <a:pt x="26" y="27"/>
                    </a:moveTo>
                    <a:cubicBezTo>
                      <a:pt x="27" y="29"/>
                      <a:pt x="30" y="30"/>
                      <a:pt x="33" y="31"/>
                    </a:cubicBezTo>
                    <a:cubicBezTo>
                      <a:pt x="31" y="29"/>
                      <a:pt x="28" y="28"/>
                      <a:pt x="26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0" name="Google Shape;4390;p38"/>
              <p:cNvSpPr/>
              <p:nvPr/>
            </p:nvSpPr>
            <p:spPr>
              <a:xfrm>
                <a:off x="582375" y="1765250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9" y="2"/>
                      <a:pt x="0" y="32"/>
                      <a:pt x="2" y="32"/>
                    </a:cubicBezTo>
                    <a:cubicBezTo>
                      <a:pt x="2" y="32"/>
                      <a:pt x="2" y="31"/>
                      <a:pt x="3" y="30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9" y="31"/>
                      <a:pt x="19" y="4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1" name="Google Shape;4391;p38"/>
              <p:cNvSpPr/>
              <p:nvPr/>
            </p:nvSpPr>
            <p:spPr>
              <a:xfrm>
                <a:off x="577850" y="1766300"/>
                <a:ext cx="8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6" extrusionOk="0">
                    <a:moveTo>
                      <a:pt x="33" y="0"/>
                    </a:moveTo>
                    <a:lnTo>
                      <a:pt x="0" y="26"/>
                    </a:lnTo>
                    <a:lnTo>
                      <a:pt x="26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2" name="Google Shape;4392;p38"/>
              <p:cNvSpPr/>
              <p:nvPr/>
            </p:nvSpPr>
            <p:spPr>
              <a:xfrm>
                <a:off x="575400" y="1765600"/>
                <a:ext cx="22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0" h="4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23"/>
                      <a:pt x="7" y="29"/>
                      <a:pt x="17" y="29"/>
                    </a:cubicBezTo>
                    <a:cubicBezTo>
                      <a:pt x="27" y="29"/>
                      <a:pt x="40" y="23"/>
                      <a:pt x="50" y="23"/>
                    </a:cubicBezTo>
                    <a:cubicBezTo>
                      <a:pt x="56" y="23"/>
                      <a:pt x="61" y="25"/>
                      <a:pt x="64" y="30"/>
                    </a:cubicBezTo>
                    <a:lnTo>
                      <a:pt x="64" y="44"/>
                    </a:lnTo>
                    <a:lnTo>
                      <a:pt x="89" y="5"/>
                    </a:lnTo>
                    <a:cubicBezTo>
                      <a:pt x="88" y="5"/>
                      <a:pt x="86" y="5"/>
                      <a:pt x="84" y="5"/>
                    </a:cubicBezTo>
                    <a:cubicBezTo>
                      <a:pt x="67" y="5"/>
                      <a:pt x="46" y="10"/>
                      <a:pt x="29" y="10"/>
                    </a:cubicBezTo>
                    <a:cubicBezTo>
                      <a:pt x="18" y="10"/>
                      <a:pt x="9" y="8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3" name="Google Shape;4393;p38"/>
              <p:cNvSpPr/>
              <p:nvPr/>
            </p:nvSpPr>
            <p:spPr>
              <a:xfrm>
                <a:off x="572625" y="17628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0" y="0"/>
                    </a:moveTo>
                    <a:cubicBezTo>
                      <a:pt x="9" y="0"/>
                      <a:pt x="6" y="3"/>
                      <a:pt x="1" y="11"/>
                    </a:cubicBezTo>
                    <a:lnTo>
                      <a:pt x="12" y="6"/>
                    </a:lnTo>
                    <a:cubicBezTo>
                      <a:pt x="12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4" name="Google Shape;4394;p38"/>
              <p:cNvSpPr/>
              <p:nvPr/>
            </p:nvSpPr>
            <p:spPr>
              <a:xfrm>
                <a:off x="572875" y="1762800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6" y="1"/>
                    </a:moveTo>
                    <a:lnTo>
                      <a:pt x="2" y="8"/>
                    </a:lnTo>
                    <a:cubicBezTo>
                      <a:pt x="2" y="13"/>
                      <a:pt x="1" y="21"/>
                      <a:pt x="3" y="21"/>
                    </a:cubicBezTo>
                    <a:cubicBezTo>
                      <a:pt x="4" y="21"/>
                      <a:pt x="7" y="16"/>
                      <a:pt x="14" y="3"/>
                    </a:cubicBezTo>
                    <a:lnTo>
                      <a:pt x="14" y="3"/>
                    </a:lnTo>
                    <a:cubicBezTo>
                      <a:pt x="12" y="8"/>
                      <a:pt x="12" y="10"/>
                      <a:pt x="12" y="10"/>
                    </a:cubicBezTo>
                    <a:cubicBezTo>
                      <a:pt x="13" y="10"/>
                      <a:pt x="16" y="7"/>
                      <a:pt x="19" y="3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5" name="Google Shape;4395;p38"/>
              <p:cNvSpPr/>
              <p:nvPr/>
            </p:nvSpPr>
            <p:spPr>
              <a:xfrm>
                <a:off x="573800" y="1763750"/>
                <a:ext cx="2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3" y="0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6" name="Google Shape;4396;p38"/>
              <p:cNvSpPr/>
              <p:nvPr/>
            </p:nvSpPr>
            <p:spPr>
              <a:xfrm>
                <a:off x="574825" y="1766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cubicBezTo>
                      <a:pt x="3" y="1"/>
                      <a:pt x="2" y="2"/>
                      <a:pt x="1" y="6"/>
                    </a:cubicBezTo>
                    <a:lnTo>
                      <a:pt x="8" y="26"/>
                    </a:lnTo>
                    <a:lnTo>
                      <a:pt x="24" y="10"/>
                    </a:lnTo>
                    <a:lnTo>
                      <a:pt x="24" y="10"/>
                    </a:lnTo>
                    <a:cubicBezTo>
                      <a:pt x="23" y="11"/>
                      <a:pt x="22" y="12"/>
                      <a:pt x="20" y="12"/>
                    </a:cubicBezTo>
                    <a:cubicBezTo>
                      <a:pt x="14" y="12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7" name="Google Shape;4397;p38"/>
              <p:cNvSpPr/>
              <p:nvPr/>
            </p:nvSpPr>
            <p:spPr>
              <a:xfrm>
                <a:off x="570550" y="1760900"/>
                <a:ext cx="4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5" y="0"/>
                    </a:moveTo>
                    <a:cubicBezTo>
                      <a:pt x="4" y="3"/>
                      <a:pt x="4" y="5"/>
                      <a:pt x="4" y="7"/>
                    </a:cubicBezTo>
                    <a:lnTo>
                      <a:pt x="4" y="7"/>
                    </a:lnTo>
                    <a:cubicBezTo>
                      <a:pt x="4" y="5"/>
                      <a:pt x="5" y="3"/>
                      <a:pt x="5" y="0"/>
                    </a:cubicBezTo>
                    <a:close/>
                    <a:moveTo>
                      <a:pt x="4" y="7"/>
                    </a:moveTo>
                    <a:lnTo>
                      <a:pt x="4" y="7"/>
                    </a:lnTo>
                    <a:cubicBezTo>
                      <a:pt x="2" y="19"/>
                      <a:pt x="0" y="33"/>
                      <a:pt x="0" y="47"/>
                    </a:cubicBezTo>
                    <a:lnTo>
                      <a:pt x="17" y="38"/>
                    </a:lnTo>
                    <a:cubicBezTo>
                      <a:pt x="13" y="28"/>
                      <a:pt x="4" y="19"/>
                      <a:pt x="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8" name="Google Shape;4398;p38"/>
              <p:cNvSpPr/>
              <p:nvPr/>
            </p:nvSpPr>
            <p:spPr>
              <a:xfrm>
                <a:off x="569975" y="1762050"/>
                <a:ext cx="6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23" y="1"/>
                    </a:moveTo>
                    <a:lnTo>
                      <a:pt x="0" y="17"/>
                    </a:lnTo>
                    <a:cubicBezTo>
                      <a:pt x="4" y="18"/>
                      <a:pt x="7" y="18"/>
                      <a:pt x="9" y="18"/>
                    </a:cubicBezTo>
                    <a:cubicBezTo>
                      <a:pt x="19" y="18"/>
                      <a:pt x="23" y="12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399" name="Google Shape;4399;p38"/>
              <p:cNvSpPr/>
              <p:nvPr/>
            </p:nvSpPr>
            <p:spPr>
              <a:xfrm>
                <a:off x="572000" y="1763750"/>
                <a:ext cx="13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5" extrusionOk="0">
                    <a:moveTo>
                      <a:pt x="51" y="0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0" name="Google Shape;4400;p38"/>
              <p:cNvSpPr/>
              <p:nvPr/>
            </p:nvSpPr>
            <p:spPr>
              <a:xfrm>
                <a:off x="568350" y="1759850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8" y="1"/>
                    </a:moveTo>
                    <a:lnTo>
                      <a:pt x="0" y="38"/>
                    </a:lnTo>
                    <a:lnTo>
                      <a:pt x="12" y="26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1" name="Google Shape;4401;p38"/>
              <p:cNvSpPr/>
              <p:nvPr/>
            </p:nvSpPr>
            <p:spPr>
              <a:xfrm>
                <a:off x="566325" y="1759100"/>
                <a:ext cx="13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44" y="1"/>
                    </a:moveTo>
                    <a:cubicBezTo>
                      <a:pt x="28" y="1"/>
                      <a:pt x="12" y="19"/>
                      <a:pt x="0" y="35"/>
                    </a:cubicBezTo>
                    <a:cubicBezTo>
                      <a:pt x="4" y="33"/>
                      <a:pt x="7" y="32"/>
                      <a:pt x="11" y="32"/>
                    </a:cubicBezTo>
                    <a:cubicBezTo>
                      <a:pt x="20" y="32"/>
                      <a:pt x="30" y="38"/>
                      <a:pt x="40" y="52"/>
                    </a:cubicBezTo>
                    <a:cubicBezTo>
                      <a:pt x="51" y="31"/>
                      <a:pt x="33" y="12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2" name="Google Shape;4402;p38"/>
              <p:cNvSpPr/>
              <p:nvPr/>
            </p:nvSpPr>
            <p:spPr>
              <a:xfrm>
                <a:off x="565725" y="175997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3" y="7"/>
                      <a:pt x="6" y="17"/>
                      <a:pt x="1" y="26"/>
                    </a:cubicBezTo>
                    <a:cubicBezTo>
                      <a:pt x="8" y="19"/>
                      <a:pt x="15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3" name="Google Shape;4403;p38"/>
              <p:cNvSpPr/>
              <p:nvPr/>
            </p:nvSpPr>
            <p:spPr>
              <a:xfrm>
                <a:off x="568875" y="1761250"/>
                <a:ext cx="3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8" extrusionOk="0">
                    <a:moveTo>
                      <a:pt x="0" y="0"/>
                    </a:moveTo>
                    <a:lnTo>
                      <a:pt x="2" y="35"/>
                    </a:lnTo>
                    <a:cubicBezTo>
                      <a:pt x="5" y="35"/>
                      <a:pt x="7" y="37"/>
                      <a:pt x="9" y="37"/>
                    </a:cubicBezTo>
                    <a:cubicBezTo>
                      <a:pt x="12" y="24"/>
                      <a:pt x="7" y="1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4" name="Google Shape;4404;p38"/>
              <p:cNvSpPr/>
              <p:nvPr/>
            </p:nvSpPr>
            <p:spPr>
              <a:xfrm>
                <a:off x="568525" y="17620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0"/>
                    </a:moveTo>
                    <a:lnTo>
                      <a:pt x="16" y="7"/>
                    </a:lnTo>
                    <a:lnTo>
                      <a:pt x="16" y="5"/>
                    </a:lnTo>
                    <a:cubicBezTo>
                      <a:pt x="7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5" name="Google Shape;4405;p38"/>
              <p:cNvSpPr/>
              <p:nvPr/>
            </p:nvSpPr>
            <p:spPr>
              <a:xfrm>
                <a:off x="569100" y="17621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1" y="2"/>
                      <a:pt x="1" y="4"/>
                      <a:pt x="2" y="4"/>
                    </a:cubicBezTo>
                    <a:cubicBezTo>
                      <a:pt x="2" y="4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6" name="Google Shape;4406;p38"/>
              <p:cNvSpPr/>
              <p:nvPr/>
            </p:nvSpPr>
            <p:spPr>
              <a:xfrm>
                <a:off x="569975" y="1763575"/>
                <a:ext cx="11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44" y="0"/>
                    </a:moveTo>
                    <a:cubicBezTo>
                      <a:pt x="28" y="16"/>
                      <a:pt x="0" y="33"/>
                      <a:pt x="16" y="65"/>
                    </a:cubicBezTo>
                    <a:cubicBezTo>
                      <a:pt x="30" y="44"/>
                      <a:pt x="21" y="26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7" name="Google Shape;4407;p38"/>
              <p:cNvSpPr/>
              <p:nvPr/>
            </p:nvSpPr>
            <p:spPr>
              <a:xfrm>
                <a:off x="569225" y="17628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26" y="1"/>
                    </a:moveTo>
                    <a:lnTo>
                      <a:pt x="0" y="19"/>
                    </a:lnTo>
                    <a:lnTo>
                      <a:pt x="19" y="31"/>
                    </a:lnTo>
                    <a:cubicBezTo>
                      <a:pt x="19" y="22"/>
                      <a:pt x="19" y="8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8" name="Google Shape;4408;p38"/>
              <p:cNvSpPr/>
              <p:nvPr/>
            </p:nvSpPr>
            <p:spPr>
              <a:xfrm>
                <a:off x="568925" y="1763150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5" y="1"/>
                    </a:moveTo>
                    <a:lnTo>
                      <a:pt x="0" y="15"/>
                    </a:lnTo>
                    <a:lnTo>
                      <a:pt x="12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09" name="Google Shape;4409;p38"/>
              <p:cNvSpPr/>
              <p:nvPr/>
            </p:nvSpPr>
            <p:spPr>
              <a:xfrm>
                <a:off x="565725" y="1761475"/>
                <a:ext cx="12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31" extrusionOk="0">
                    <a:moveTo>
                      <a:pt x="33" y="1"/>
                    </a:moveTo>
                    <a:cubicBezTo>
                      <a:pt x="26" y="10"/>
                      <a:pt x="13" y="17"/>
                      <a:pt x="1" y="17"/>
                    </a:cubicBezTo>
                    <a:cubicBezTo>
                      <a:pt x="10" y="24"/>
                      <a:pt x="24" y="28"/>
                      <a:pt x="36" y="31"/>
                    </a:cubicBezTo>
                    <a:cubicBezTo>
                      <a:pt x="40" y="19"/>
                      <a:pt x="47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0" name="Google Shape;4410;p38"/>
              <p:cNvSpPr/>
              <p:nvPr/>
            </p:nvSpPr>
            <p:spPr>
              <a:xfrm>
                <a:off x="567650" y="17618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1" name="Google Shape;4411;p38"/>
              <p:cNvSpPr/>
              <p:nvPr/>
            </p:nvSpPr>
            <p:spPr>
              <a:xfrm>
                <a:off x="562850" y="176165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0" y="1"/>
                    </a:moveTo>
                    <a:lnTo>
                      <a:pt x="2" y="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2" name="Google Shape;4412;p38"/>
              <p:cNvSpPr/>
              <p:nvPr/>
            </p:nvSpPr>
            <p:spPr>
              <a:xfrm>
                <a:off x="566600" y="1762175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24" y="0"/>
                    </a:moveTo>
                    <a:cubicBezTo>
                      <a:pt x="17" y="0"/>
                      <a:pt x="10" y="3"/>
                      <a:pt x="3" y="3"/>
                    </a:cubicBezTo>
                    <a:cubicBezTo>
                      <a:pt x="1" y="6"/>
                      <a:pt x="1" y="8"/>
                      <a:pt x="2" y="8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5" y="10"/>
                      <a:pt x="7" y="11"/>
                      <a:pt x="9" y="11"/>
                    </a:cubicBezTo>
                    <a:cubicBezTo>
                      <a:pt x="14" y="11"/>
                      <a:pt x="19" y="5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3" name="Google Shape;4413;p38"/>
              <p:cNvSpPr/>
              <p:nvPr/>
            </p:nvSpPr>
            <p:spPr>
              <a:xfrm>
                <a:off x="564875" y="1760850"/>
                <a:ext cx="3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24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3" y="9"/>
                      <a:pt x="7" y="16"/>
                      <a:pt x="14" y="23"/>
                    </a:cubicBezTo>
                    <a:cubicBezTo>
                      <a:pt x="10" y="1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4" name="Google Shape;4414;p38"/>
              <p:cNvSpPr/>
              <p:nvPr/>
            </p:nvSpPr>
            <p:spPr>
              <a:xfrm>
                <a:off x="567600" y="17615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1" y="0"/>
                    </a:moveTo>
                    <a:cubicBezTo>
                      <a:pt x="0" y="0"/>
                      <a:pt x="0" y="3"/>
                      <a:pt x="0" y="6"/>
                    </a:cubicBezTo>
                    <a:lnTo>
                      <a:pt x="2" y="6"/>
                    </a:ln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5" name="Google Shape;4415;p38"/>
              <p:cNvSpPr/>
              <p:nvPr/>
            </p:nvSpPr>
            <p:spPr>
              <a:xfrm>
                <a:off x="567250" y="176165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4" y="1"/>
                    </a:moveTo>
                    <a:cubicBezTo>
                      <a:pt x="10" y="8"/>
                      <a:pt x="3" y="12"/>
                      <a:pt x="0" y="21"/>
                    </a:cubicBezTo>
                    <a:cubicBezTo>
                      <a:pt x="5" y="19"/>
                      <a:pt x="12" y="14"/>
                      <a:pt x="16" y="10"/>
                    </a:cubicBezTo>
                    <a:cubicBezTo>
                      <a:pt x="16" y="8"/>
                      <a:pt x="14" y="5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6" name="Google Shape;4416;p38"/>
              <p:cNvSpPr/>
              <p:nvPr/>
            </p:nvSpPr>
            <p:spPr>
              <a:xfrm>
                <a:off x="561150" y="1761775"/>
                <a:ext cx="23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12" extrusionOk="0">
                    <a:moveTo>
                      <a:pt x="70" y="0"/>
                    </a:moveTo>
                    <a:cubicBezTo>
                      <a:pt x="70" y="19"/>
                      <a:pt x="61" y="35"/>
                      <a:pt x="45" y="44"/>
                    </a:cubicBezTo>
                    <a:cubicBezTo>
                      <a:pt x="52" y="63"/>
                      <a:pt x="91" y="88"/>
                      <a:pt x="70" y="116"/>
                    </a:cubicBezTo>
                    <a:cubicBezTo>
                      <a:pt x="65" y="118"/>
                      <a:pt x="62" y="119"/>
                      <a:pt x="59" y="119"/>
                    </a:cubicBezTo>
                    <a:cubicBezTo>
                      <a:pt x="55" y="119"/>
                      <a:pt x="53" y="117"/>
                      <a:pt x="52" y="116"/>
                    </a:cubicBezTo>
                    <a:lnTo>
                      <a:pt x="24" y="151"/>
                    </a:lnTo>
                    <a:lnTo>
                      <a:pt x="29" y="128"/>
                    </a:lnTo>
                    <a:lnTo>
                      <a:pt x="47" y="111"/>
                    </a:lnTo>
                    <a:cubicBezTo>
                      <a:pt x="45" y="102"/>
                      <a:pt x="40" y="93"/>
                      <a:pt x="36" y="86"/>
                    </a:cubicBezTo>
                    <a:lnTo>
                      <a:pt x="36" y="86"/>
                    </a:lnTo>
                    <a:cubicBezTo>
                      <a:pt x="45" y="125"/>
                      <a:pt x="1" y="144"/>
                      <a:pt x="5" y="200"/>
                    </a:cubicBezTo>
                    <a:lnTo>
                      <a:pt x="29" y="179"/>
                    </a:lnTo>
                    <a:lnTo>
                      <a:pt x="29" y="179"/>
                    </a:lnTo>
                    <a:cubicBezTo>
                      <a:pt x="29" y="188"/>
                      <a:pt x="19" y="202"/>
                      <a:pt x="26" y="211"/>
                    </a:cubicBezTo>
                    <a:cubicBezTo>
                      <a:pt x="28" y="189"/>
                      <a:pt x="39" y="171"/>
                      <a:pt x="52" y="171"/>
                    </a:cubicBezTo>
                    <a:cubicBezTo>
                      <a:pt x="58" y="171"/>
                      <a:pt x="64" y="175"/>
                      <a:pt x="70" y="186"/>
                    </a:cubicBezTo>
                    <a:cubicBezTo>
                      <a:pt x="89" y="162"/>
                      <a:pt x="84" y="6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7" name="Google Shape;4417;p38"/>
              <p:cNvSpPr/>
              <p:nvPr/>
            </p:nvSpPr>
            <p:spPr>
              <a:xfrm>
                <a:off x="562900" y="1760725"/>
                <a:ext cx="125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1" y="0"/>
                    </a:moveTo>
                    <a:cubicBezTo>
                      <a:pt x="10" y="10"/>
                      <a:pt x="3" y="24"/>
                      <a:pt x="0" y="38"/>
                    </a:cubicBezTo>
                    <a:lnTo>
                      <a:pt x="44" y="45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9" y="45"/>
                    </a:lnTo>
                    <a:cubicBezTo>
                      <a:pt x="40" y="40"/>
                      <a:pt x="33" y="26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8" name="Google Shape;4418;p38"/>
              <p:cNvSpPr/>
              <p:nvPr/>
            </p:nvSpPr>
            <p:spPr>
              <a:xfrm>
                <a:off x="564125" y="1761425"/>
                <a:ext cx="1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5" extrusionOk="0">
                    <a:moveTo>
                      <a:pt x="44" y="7"/>
                    </a:moveTo>
                    <a:cubicBezTo>
                      <a:pt x="44" y="10"/>
                      <a:pt x="42" y="14"/>
                      <a:pt x="42" y="19"/>
                    </a:cubicBezTo>
                    <a:cubicBezTo>
                      <a:pt x="30" y="12"/>
                      <a:pt x="42" y="10"/>
                      <a:pt x="44" y="7"/>
                    </a:cubicBezTo>
                    <a:close/>
                    <a:moveTo>
                      <a:pt x="44" y="0"/>
                    </a:moveTo>
                    <a:lnTo>
                      <a:pt x="44" y="3"/>
                    </a:lnTo>
                    <a:cubicBezTo>
                      <a:pt x="46" y="6"/>
                      <a:pt x="46" y="8"/>
                      <a:pt x="45" y="8"/>
                    </a:cubicBezTo>
                    <a:cubicBezTo>
                      <a:pt x="45" y="8"/>
                      <a:pt x="45" y="8"/>
                      <a:pt x="44" y="7"/>
                    </a:cubicBezTo>
                    <a:lnTo>
                      <a:pt x="44" y="3"/>
                    </a:lnTo>
                    <a:lnTo>
                      <a:pt x="0" y="17"/>
                    </a:lnTo>
                    <a:cubicBezTo>
                      <a:pt x="9" y="19"/>
                      <a:pt x="17" y="21"/>
                      <a:pt x="26" y="21"/>
                    </a:cubicBezTo>
                    <a:cubicBezTo>
                      <a:pt x="31" y="21"/>
                      <a:pt x="36" y="21"/>
                      <a:pt x="42" y="19"/>
                    </a:cubicBezTo>
                    <a:lnTo>
                      <a:pt x="42" y="19"/>
                    </a:lnTo>
                    <a:cubicBezTo>
                      <a:pt x="30" y="54"/>
                      <a:pt x="9" y="65"/>
                      <a:pt x="16" y="105"/>
                    </a:cubicBezTo>
                    <a:cubicBezTo>
                      <a:pt x="42" y="105"/>
                      <a:pt x="37" y="77"/>
                      <a:pt x="53" y="63"/>
                    </a:cubicBezTo>
                    <a:lnTo>
                      <a:pt x="53" y="63"/>
                    </a:lnTo>
                    <a:cubicBezTo>
                      <a:pt x="49" y="63"/>
                      <a:pt x="46" y="64"/>
                      <a:pt x="44" y="64"/>
                    </a:cubicBezTo>
                    <a:cubicBezTo>
                      <a:pt x="22" y="64"/>
                      <a:pt x="67" y="44"/>
                      <a:pt x="42" y="23"/>
                    </a:cubicBezTo>
                    <a:cubicBezTo>
                      <a:pt x="49" y="19"/>
                      <a:pt x="56" y="17"/>
                      <a:pt x="65" y="17"/>
                    </a:cubicBezTo>
                    <a:cubicBezTo>
                      <a:pt x="56" y="12"/>
                      <a:pt x="51" y="5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19" name="Google Shape;4419;p38"/>
              <p:cNvSpPr/>
              <p:nvPr/>
            </p:nvSpPr>
            <p:spPr>
              <a:xfrm>
                <a:off x="569325" y="17667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3" y="3"/>
                      <a:pt x="1" y="5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0" name="Google Shape;4420;p38"/>
              <p:cNvSpPr/>
              <p:nvPr/>
            </p:nvSpPr>
            <p:spPr>
              <a:xfrm>
                <a:off x="569050" y="1764200"/>
                <a:ext cx="10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0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28"/>
                      <a:pt x="2" y="56"/>
                      <a:pt x="5" y="84"/>
                    </a:cubicBezTo>
                    <a:cubicBezTo>
                      <a:pt x="9" y="80"/>
                      <a:pt x="13" y="71"/>
                      <a:pt x="19" y="71"/>
                    </a:cubicBezTo>
                    <a:cubicBezTo>
                      <a:pt x="20" y="71"/>
                      <a:pt x="22" y="72"/>
                      <a:pt x="23" y="72"/>
                    </a:cubicBezTo>
                    <a:cubicBezTo>
                      <a:pt x="28" y="84"/>
                      <a:pt x="19" y="89"/>
                      <a:pt x="16" y="100"/>
                    </a:cubicBezTo>
                    <a:cubicBezTo>
                      <a:pt x="26" y="91"/>
                      <a:pt x="42" y="79"/>
                      <a:pt x="28" y="59"/>
                    </a:cubicBezTo>
                    <a:lnTo>
                      <a:pt x="28" y="59"/>
                    </a:lnTo>
                    <a:lnTo>
                      <a:pt x="26" y="63"/>
                    </a:lnTo>
                    <a:cubicBezTo>
                      <a:pt x="12" y="45"/>
                      <a:pt x="5" y="2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1" name="Google Shape;4421;p38"/>
              <p:cNvSpPr/>
              <p:nvPr/>
            </p:nvSpPr>
            <p:spPr>
              <a:xfrm>
                <a:off x="566325" y="1764325"/>
                <a:ext cx="8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42" extrusionOk="0">
                    <a:moveTo>
                      <a:pt x="35" y="0"/>
                    </a:moveTo>
                    <a:lnTo>
                      <a:pt x="0" y="12"/>
                    </a:lnTo>
                    <a:lnTo>
                      <a:pt x="12" y="42"/>
                    </a:lnTo>
                    <a:lnTo>
                      <a:pt x="14" y="26"/>
                    </a:lnTo>
                    <a:cubicBezTo>
                      <a:pt x="17" y="27"/>
                      <a:pt x="19" y="28"/>
                      <a:pt x="21" y="28"/>
                    </a:cubicBezTo>
                    <a:cubicBezTo>
                      <a:pt x="32" y="28"/>
                      <a:pt x="31" y="1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2" name="Google Shape;4422;p38"/>
              <p:cNvSpPr/>
              <p:nvPr/>
            </p:nvSpPr>
            <p:spPr>
              <a:xfrm>
                <a:off x="562325" y="1760325"/>
                <a:ext cx="6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49" extrusionOk="0">
                    <a:moveTo>
                      <a:pt x="23" y="0"/>
                    </a:moveTo>
                    <a:lnTo>
                      <a:pt x="0" y="49"/>
                    </a:lnTo>
                    <a:lnTo>
                      <a:pt x="16" y="3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3" name="Google Shape;4423;p38"/>
              <p:cNvSpPr/>
              <p:nvPr/>
            </p:nvSpPr>
            <p:spPr>
              <a:xfrm>
                <a:off x="561325" y="1760500"/>
                <a:ext cx="3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3" extrusionOk="0">
                    <a:moveTo>
                      <a:pt x="12" y="0"/>
                    </a:moveTo>
                    <a:lnTo>
                      <a:pt x="1" y="19"/>
                    </a:lnTo>
                    <a:lnTo>
                      <a:pt x="10" y="3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4" name="Google Shape;4424;p38"/>
              <p:cNvSpPr/>
              <p:nvPr/>
            </p:nvSpPr>
            <p:spPr>
              <a:xfrm>
                <a:off x="507200" y="17537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7" y="0"/>
                    </a:moveTo>
                    <a:cubicBezTo>
                      <a:pt x="8" y="0"/>
                      <a:pt x="1" y="3"/>
                      <a:pt x="1" y="5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5" name="Google Shape;4425;p38"/>
              <p:cNvSpPr/>
              <p:nvPr/>
            </p:nvSpPr>
            <p:spPr>
              <a:xfrm>
                <a:off x="536525" y="1761700"/>
                <a:ext cx="5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5" extrusionOk="0">
                    <a:moveTo>
                      <a:pt x="6" y="0"/>
                    </a:moveTo>
                    <a:cubicBezTo>
                      <a:pt x="5" y="0"/>
                      <a:pt x="4" y="4"/>
                      <a:pt x="3" y="12"/>
                    </a:cubicBezTo>
                    <a:lnTo>
                      <a:pt x="1" y="47"/>
                    </a:lnTo>
                    <a:cubicBezTo>
                      <a:pt x="3" y="46"/>
                      <a:pt x="6" y="45"/>
                      <a:pt x="8" y="45"/>
                    </a:cubicBezTo>
                    <a:cubicBezTo>
                      <a:pt x="14" y="45"/>
                      <a:pt x="18" y="49"/>
                      <a:pt x="21" y="54"/>
                    </a:cubicBezTo>
                    <a:cubicBezTo>
                      <a:pt x="14" y="33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6" name="Google Shape;4426;p38"/>
              <p:cNvSpPr/>
              <p:nvPr/>
            </p:nvSpPr>
            <p:spPr>
              <a:xfrm>
                <a:off x="520125" y="1761825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1"/>
                    </a:moveTo>
                    <a:lnTo>
                      <a:pt x="5" y="12"/>
                    </a:lnTo>
                    <a:cubicBezTo>
                      <a:pt x="5" y="14"/>
                      <a:pt x="3" y="19"/>
                      <a:pt x="1" y="21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7" name="Google Shape;4427;p38"/>
              <p:cNvSpPr/>
              <p:nvPr/>
            </p:nvSpPr>
            <p:spPr>
              <a:xfrm>
                <a:off x="501925" y="1742650"/>
                <a:ext cx="9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1" y="0"/>
                    </a:moveTo>
                    <a:cubicBezTo>
                      <a:pt x="2" y="8"/>
                      <a:pt x="5" y="11"/>
                      <a:pt x="11" y="11"/>
                    </a:cubicBezTo>
                    <a:cubicBezTo>
                      <a:pt x="18" y="11"/>
                      <a:pt x="27" y="7"/>
                      <a:pt x="38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8" name="Google Shape;4428;p38"/>
              <p:cNvSpPr/>
              <p:nvPr/>
            </p:nvSpPr>
            <p:spPr>
              <a:xfrm>
                <a:off x="549050" y="17623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0" y="0"/>
                    </a:moveTo>
                    <a:cubicBezTo>
                      <a:pt x="13" y="11"/>
                      <a:pt x="25" y="27"/>
                      <a:pt x="32" y="27"/>
                    </a:cubicBezTo>
                    <a:cubicBezTo>
                      <a:pt x="34" y="27"/>
                      <a:pt x="36" y="23"/>
                      <a:pt x="35" y="14"/>
                    </a:cubicBezTo>
                    <a:cubicBezTo>
                      <a:pt x="26" y="5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29" name="Google Shape;4429;p38"/>
              <p:cNvSpPr/>
              <p:nvPr/>
            </p:nvSpPr>
            <p:spPr>
              <a:xfrm>
                <a:off x="515150" y="1749200"/>
                <a:ext cx="6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6" extrusionOk="0">
                    <a:moveTo>
                      <a:pt x="14" y="1"/>
                    </a:moveTo>
                    <a:cubicBezTo>
                      <a:pt x="9" y="1"/>
                      <a:pt x="4" y="2"/>
                      <a:pt x="0" y="5"/>
                    </a:cubicBezTo>
                    <a:cubicBezTo>
                      <a:pt x="3" y="5"/>
                      <a:pt x="5" y="6"/>
                      <a:pt x="8" y="6"/>
                    </a:cubicBezTo>
                    <a:cubicBezTo>
                      <a:pt x="14" y="6"/>
                      <a:pt x="18" y="4"/>
                      <a:pt x="23" y="2"/>
                    </a:cubicBezTo>
                    <a:cubicBezTo>
                      <a:pt x="20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0" name="Google Shape;4430;p38"/>
              <p:cNvSpPr/>
              <p:nvPr/>
            </p:nvSpPr>
            <p:spPr>
              <a:xfrm>
                <a:off x="548300" y="17620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1"/>
                    </a:moveTo>
                    <a:cubicBezTo>
                      <a:pt x="7" y="1"/>
                      <a:pt x="4" y="6"/>
                      <a:pt x="0" y="18"/>
                    </a:cubicBezTo>
                    <a:cubicBezTo>
                      <a:pt x="3" y="20"/>
                      <a:pt x="5" y="23"/>
                      <a:pt x="7" y="25"/>
                    </a:cubicBezTo>
                    <a:cubicBezTo>
                      <a:pt x="16" y="18"/>
                      <a:pt x="19" y="13"/>
                      <a:pt x="30" y="13"/>
                    </a:cubicBezTo>
                    <a:cubicBezTo>
                      <a:pt x="23" y="6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1" name="Google Shape;4431;p38"/>
              <p:cNvSpPr/>
              <p:nvPr/>
            </p:nvSpPr>
            <p:spPr>
              <a:xfrm>
                <a:off x="505700" y="1711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1"/>
                    </a:moveTo>
                    <a:cubicBezTo>
                      <a:pt x="0" y="3"/>
                      <a:pt x="0" y="3"/>
                      <a:pt x="0" y="5"/>
                    </a:cubicBezTo>
                    <a:cubicBezTo>
                      <a:pt x="3" y="3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2" name="Google Shape;4432;p38"/>
              <p:cNvSpPr/>
              <p:nvPr/>
            </p:nvSpPr>
            <p:spPr>
              <a:xfrm>
                <a:off x="512350" y="17008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1"/>
                    </a:moveTo>
                    <a:cubicBezTo>
                      <a:pt x="6" y="5"/>
                      <a:pt x="8" y="10"/>
                      <a:pt x="10" y="15"/>
                    </a:cubicBezTo>
                    <a:cubicBezTo>
                      <a:pt x="10" y="12"/>
                      <a:pt x="10" y="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3" name="Google Shape;4433;p38"/>
              <p:cNvSpPr/>
              <p:nvPr/>
            </p:nvSpPr>
            <p:spPr>
              <a:xfrm>
                <a:off x="556875" y="17609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5" y="0"/>
                    </a:moveTo>
                    <a:cubicBezTo>
                      <a:pt x="4" y="0"/>
                      <a:pt x="1" y="1"/>
                      <a:pt x="0" y="2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4" name="Google Shape;4434;p38"/>
              <p:cNvSpPr/>
              <p:nvPr/>
            </p:nvSpPr>
            <p:spPr>
              <a:xfrm>
                <a:off x="547300" y="176807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5" name="Google Shape;4435;p38"/>
              <p:cNvSpPr/>
              <p:nvPr/>
            </p:nvSpPr>
            <p:spPr>
              <a:xfrm>
                <a:off x="557225" y="17609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7" y="1"/>
                    </a:moveTo>
                    <a:cubicBezTo>
                      <a:pt x="5" y="1"/>
                      <a:pt x="3" y="2"/>
                      <a:pt x="0" y="5"/>
                    </a:cubicBezTo>
                    <a:lnTo>
                      <a:pt x="9" y="7"/>
                    </a:lnTo>
                    <a:cubicBezTo>
                      <a:pt x="9" y="3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6" name="Google Shape;4436;p38"/>
              <p:cNvSpPr/>
              <p:nvPr/>
            </p:nvSpPr>
            <p:spPr>
              <a:xfrm>
                <a:off x="556525" y="176102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4" y="0"/>
                    </a:moveTo>
                    <a:lnTo>
                      <a:pt x="0" y="2"/>
                    </a:lnTo>
                    <a:cubicBezTo>
                      <a:pt x="7" y="2"/>
                      <a:pt x="12" y="5"/>
                      <a:pt x="17" y="7"/>
                    </a:cubicBezTo>
                    <a:cubicBezTo>
                      <a:pt x="14" y="5"/>
                      <a:pt x="14" y="2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7" name="Google Shape;4437;p38"/>
              <p:cNvSpPr/>
              <p:nvPr/>
            </p:nvSpPr>
            <p:spPr>
              <a:xfrm>
                <a:off x="507050" y="172682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1" y="0"/>
                    </a:moveTo>
                    <a:cubicBezTo>
                      <a:pt x="0" y="0"/>
                      <a:pt x="3" y="3"/>
                      <a:pt x="7" y="7"/>
                    </a:cubicBezTo>
                    <a:lnTo>
                      <a:pt x="11" y="7"/>
                    </a:lnTo>
                    <a:cubicBezTo>
                      <a:pt x="5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8" name="Google Shape;4438;p38"/>
              <p:cNvSpPr/>
              <p:nvPr/>
            </p:nvSpPr>
            <p:spPr>
              <a:xfrm>
                <a:off x="529450" y="17705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39" name="Google Shape;4439;p38"/>
              <p:cNvSpPr/>
              <p:nvPr/>
            </p:nvSpPr>
            <p:spPr>
              <a:xfrm>
                <a:off x="528425" y="1768150"/>
                <a:ext cx="15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17" extrusionOk="0">
                    <a:moveTo>
                      <a:pt x="63" y="0"/>
                    </a:moveTo>
                    <a:lnTo>
                      <a:pt x="0" y="116"/>
                    </a:lnTo>
                    <a:cubicBezTo>
                      <a:pt x="17" y="95"/>
                      <a:pt x="26" y="88"/>
                      <a:pt x="32" y="88"/>
                    </a:cubicBezTo>
                    <a:cubicBezTo>
                      <a:pt x="36" y="88"/>
                      <a:pt x="39" y="92"/>
                      <a:pt x="42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0" name="Google Shape;4440;p38"/>
              <p:cNvSpPr/>
              <p:nvPr/>
            </p:nvSpPr>
            <p:spPr>
              <a:xfrm>
                <a:off x="509100" y="1699525"/>
                <a:ext cx="15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45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45" y="3"/>
                      <a:pt x="31" y="5"/>
                      <a:pt x="17" y="12"/>
                    </a:cubicBezTo>
                    <a:cubicBezTo>
                      <a:pt x="13" y="17"/>
                      <a:pt x="8" y="21"/>
                      <a:pt x="6" y="26"/>
                    </a:cubicBezTo>
                    <a:cubicBezTo>
                      <a:pt x="0" y="40"/>
                      <a:pt x="1" y="45"/>
                      <a:pt x="5" y="45"/>
                    </a:cubicBezTo>
                    <a:cubicBezTo>
                      <a:pt x="14" y="45"/>
                      <a:pt x="43" y="15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1" name="Google Shape;4441;p38"/>
              <p:cNvSpPr/>
              <p:nvPr/>
            </p:nvSpPr>
            <p:spPr>
              <a:xfrm>
                <a:off x="554725" y="1762000"/>
                <a:ext cx="5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2" extrusionOk="0">
                    <a:moveTo>
                      <a:pt x="17" y="0"/>
                    </a:moveTo>
                    <a:cubicBezTo>
                      <a:pt x="17" y="8"/>
                      <a:pt x="13" y="11"/>
                      <a:pt x="7" y="11"/>
                    </a:cubicBezTo>
                    <a:cubicBezTo>
                      <a:pt x="5" y="11"/>
                      <a:pt x="3" y="10"/>
                      <a:pt x="1" y="10"/>
                    </a:cubicBezTo>
                    <a:lnTo>
                      <a:pt x="1" y="10"/>
                    </a:lnTo>
                    <a:cubicBezTo>
                      <a:pt x="2" y="16"/>
                      <a:pt x="5" y="21"/>
                      <a:pt x="9" y="21"/>
                    </a:cubicBezTo>
                    <a:cubicBezTo>
                      <a:pt x="11" y="21"/>
                      <a:pt x="14" y="20"/>
                      <a:pt x="17" y="17"/>
                    </a:cubicBezTo>
                    <a:cubicBezTo>
                      <a:pt x="19" y="10"/>
                      <a:pt x="19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2" name="Google Shape;4442;p38"/>
              <p:cNvSpPr/>
              <p:nvPr/>
            </p:nvSpPr>
            <p:spPr>
              <a:xfrm>
                <a:off x="503600" y="1700625"/>
                <a:ext cx="45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3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49" y="21"/>
                      <a:pt x="117" y="38"/>
                      <a:pt x="84" y="49"/>
                    </a:cubicBezTo>
                    <a:cubicBezTo>
                      <a:pt x="161" y="49"/>
                      <a:pt x="1" y="135"/>
                      <a:pt x="110" y="137"/>
                    </a:cubicBezTo>
                    <a:cubicBezTo>
                      <a:pt x="105" y="142"/>
                      <a:pt x="100" y="143"/>
                      <a:pt x="94" y="143"/>
                    </a:cubicBezTo>
                    <a:cubicBezTo>
                      <a:pt x="91" y="143"/>
                      <a:pt x="88" y="143"/>
                      <a:pt x="85" y="143"/>
                    </a:cubicBezTo>
                    <a:cubicBezTo>
                      <a:pt x="79" y="143"/>
                      <a:pt x="74" y="143"/>
                      <a:pt x="68" y="147"/>
                    </a:cubicBezTo>
                    <a:cubicBezTo>
                      <a:pt x="103" y="147"/>
                      <a:pt x="112" y="153"/>
                      <a:pt x="105" y="177"/>
                    </a:cubicBezTo>
                    <a:lnTo>
                      <a:pt x="96" y="177"/>
                    </a:lnTo>
                    <a:cubicBezTo>
                      <a:pt x="103" y="193"/>
                      <a:pt x="107" y="214"/>
                      <a:pt x="103" y="232"/>
                    </a:cubicBezTo>
                    <a:cubicBezTo>
                      <a:pt x="107" y="230"/>
                      <a:pt x="112" y="228"/>
                      <a:pt x="119" y="225"/>
                    </a:cubicBezTo>
                    <a:cubicBezTo>
                      <a:pt x="133" y="207"/>
                      <a:pt x="147" y="188"/>
                      <a:pt x="158" y="165"/>
                    </a:cubicBezTo>
                    <a:lnTo>
                      <a:pt x="158" y="165"/>
                    </a:lnTo>
                    <a:lnTo>
                      <a:pt x="126" y="179"/>
                    </a:lnTo>
                    <a:cubicBezTo>
                      <a:pt x="138" y="128"/>
                      <a:pt x="161" y="42"/>
                      <a:pt x="149" y="28"/>
                    </a:cubicBezTo>
                    <a:lnTo>
                      <a:pt x="172" y="26"/>
                    </a:lnTo>
                    <a:cubicBezTo>
                      <a:pt x="175" y="17"/>
                      <a:pt x="177" y="7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3" name="Google Shape;4443;p38"/>
              <p:cNvSpPr/>
              <p:nvPr/>
            </p:nvSpPr>
            <p:spPr>
              <a:xfrm>
                <a:off x="503200" y="1728900"/>
                <a:ext cx="9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4" extrusionOk="0">
                    <a:moveTo>
                      <a:pt x="33" y="1"/>
                    </a:moveTo>
                    <a:cubicBezTo>
                      <a:pt x="17" y="10"/>
                      <a:pt x="1" y="19"/>
                      <a:pt x="10" y="33"/>
                    </a:cubicBezTo>
                    <a:cubicBezTo>
                      <a:pt x="15" y="12"/>
                      <a:pt x="24" y="10"/>
                      <a:pt x="35" y="10"/>
                    </a:cubicBezTo>
                    <a:cubicBezTo>
                      <a:pt x="38" y="5"/>
                      <a:pt x="35" y="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4" name="Google Shape;4444;p38"/>
              <p:cNvSpPr/>
              <p:nvPr/>
            </p:nvSpPr>
            <p:spPr>
              <a:xfrm>
                <a:off x="501475" y="1699300"/>
                <a:ext cx="5960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989" extrusionOk="0">
                    <a:moveTo>
                      <a:pt x="341" y="121"/>
                    </a:moveTo>
                    <a:cubicBezTo>
                      <a:pt x="341" y="125"/>
                      <a:pt x="341" y="132"/>
                      <a:pt x="341" y="137"/>
                    </a:cubicBezTo>
                    <a:cubicBezTo>
                      <a:pt x="336" y="135"/>
                      <a:pt x="334" y="130"/>
                      <a:pt x="341" y="121"/>
                    </a:cubicBezTo>
                    <a:close/>
                    <a:moveTo>
                      <a:pt x="340" y="138"/>
                    </a:moveTo>
                    <a:cubicBezTo>
                      <a:pt x="340" y="142"/>
                      <a:pt x="347" y="147"/>
                      <a:pt x="339" y="160"/>
                    </a:cubicBezTo>
                    <a:cubicBezTo>
                      <a:pt x="339" y="154"/>
                      <a:pt x="339" y="145"/>
                      <a:pt x="340" y="138"/>
                    </a:cubicBezTo>
                    <a:close/>
                    <a:moveTo>
                      <a:pt x="445" y="88"/>
                    </a:moveTo>
                    <a:lnTo>
                      <a:pt x="436" y="125"/>
                    </a:lnTo>
                    <a:cubicBezTo>
                      <a:pt x="434" y="125"/>
                      <a:pt x="432" y="124"/>
                      <a:pt x="430" y="124"/>
                    </a:cubicBezTo>
                    <a:cubicBezTo>
                      <a:pt x="406" y="124"/>
                      <a:pt x="407" y="178"/>
                      <a:pt x="362" y="206"/>
                    </a:cubicBezTo>
                    <a:cubicBezTo>
                      <a:pt x="371" y="190"/>
                      <a:pt x="373" y="172"/>
                      <a:pt x="371" y="153"/>
                    </a:cubicBezTo>
                    <a:cubicBezTo>
                      <a:pt x="376" y="139"/>
                      <a:pt x="379" y="135"/>
                      <a:pt x="382" y="135"/>
                    </a:cubicBezTo>
                    <a:cubicBezTo>
                      <a:pt x="385" y="135"/>
                      <a:pt x="388" y="139"/>
                      <a:pt x="392" y="139"/>
                    </a:cubicBezTo>
                    <a:cubicBezTo>
                      <a:pt x="396" y="139"/>
                      <a:pt x="401" y="136"/>
                      <a:pt x="408" y="125"/>
                    </a:cubicBezTo>
                    <a:cubicBezTo>
                      <a:pt x="415" y="109"/>
                      <a:pt x="429" y="98"/>
                      <a:pt x="445" y="88"/>
                    </a:cubicBezTo>
                    <a:close/>
                    <a:moveTo>
                      <a:pt x="380" y="325"/>
                    </a:moveTo>
                    <a:lnTo>
                      <a:pt x="366" y="364"/>
                    </a:lnTo>
                    <a:lnTo>
                      <a:pt x="362" y="339"/>
                    </a:lnTo>
                    <a:lnTo>
                      <a:pt x="380" y="325"/>
                    </a:lnTo>
                    <a:close/>
                    <a:moveTo>
                      <a:pt x="180" y="545"/>
                    </a:moveTo>
                    <a:lnTo>
                      <a:pt x="179" y="547"/>
                    </a:lnTo>
                    <a:cubicBezTo>
                      <a:pt x="179" y="547"/>
                      <a:pt x="180" y="546"/>
                      <a:pt x="180" y="545"/>
                    </a:cubicBezTo>
                    <a:close/>
                    <a:moveTo>
                      <a:pt x="582" y="730"/>
                    </a:moveTo>
                    <a:cubicBezTo>
                      <a:pt x="580" y="731"/>
                      <a:pt x="578" y="731"/>
                      <a:pt x="576" y="732"/>
                    </a:cubicBezTo>
                    <a:lnTo>
                      <a:pt x="576" y="732"/>
                    </a:lnTo>
                    <a:cubicBezTo>
                      <a:pt x="578" y="732"/>
                      <a:pt x="580" y="731"/>
                      <a:pt x="582" y="730"/>
                    </a:cubicBezTo>
                    <a:close/>
                    <a:moveTo>
                      <a:pt x="505" y="1074"/>
                    </a:moveTo>
                    <a:cubicBezTo>
                      <a:pt x="508" y="1074"/>
                      <a:pt x="513" y="1077"/>
                      <a:pt x="519" y="1080"/>
                    </a:cubicBezTo>
                    <a:lnTo>
                      <a:pt x="508" y="1083"/>
                    </a:lnTo>
                    <a:cubicBezTo>
                      <a:pt x="503" y="1076"/>
                      <a:pt x="503" y="1074"/>
                      <a:pt x="505" y="1074"/>
                    </a:cubicBezTo>
                    <a:close/>
                    <a:moveTo>
                      <a:pt x="111" y="1150"/>
                    </a:moveTo>
                    <a:lnTo>
                      <a:pt x="112" y="1150"/>
                    </a:lnTo>
                    <a:lnTo>
                      <a:pt x="112" y="1150"/>
                    </a:lnTo>
                    <a:cubicBezTo>
                      <a:pt x="112" y="1150"/>
                      <a:pt x="112" y="1150"/>
                      <a:pt x="111" y="1150"/>
                    </a:cubicBezTo>
                    <a:close/>
                    <a:moveTo>
                      <a:pt x="129" y="1160"/>
                    </a:move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0" y="1160"/>
                      <a:pt x="130" y="1160"/>
                      <a:pt x="129" y="1160"/>
                    </a:cubicBezTo>
                    <a:close/>
                    <a:moveTo>
                      <a:pt x="112" y="1150"/>
                    </a:moveTo>
                    <a:cubicBezTo>
                      <a:pt x="116" y="1153"/>
                      <a:pt x="118" y="1159"/>
                      <a:pt x="118" y="1164"/>
                    </a:cubicBezTo>
                    <a:cubicBezTo>
                      <a:pt x="123" y="1162"/>
                      <a:pt x="127" y="1160"/>
                      <a:pt x="129" y="1160"/>
                    </a:cubicBezTo>
                    <a:cubicBezTo>
                      <a:pt x="129" y="1160"/>
                      <a:pt x="129" y="1160"/>
                      <a:pt x="129" y="1160"/>
                    </a:cubicBezTo>
                    <a:lnTo>
                      <a:pt x="129" y="1160"/>
                    </a:lnTo>
                    <a:lnTo>
                      <a:pt x="112" y="1150"/>
                    </a:lnTo>
                    <a:close/>
                    <a:moveTo>
                      <a:pt x="60" y="1283"/>
                    </a:moveTo>
                    <a:cubicBezTo>
                      <a:pt x="60" y="1284"/>
                      <a:pt x="60" y="1284"/>
                      <a:pt x="60" y="1284"/>
                    </a:cubicBezTo>
                    <a:cubicBezTo>
                      <a:pt x="60" y="1284"/>
                      <a:pt x="60" y="1284"/>
                      <a:pt x="60" y="1283"/>
                    </a:cubicBezTo>
                    <a:close/>
                    <a:moveTo>
                      <a:pt x="30" y="1584"/>
                    </a:moveTo>
                    <a:cubicBezTo>
                      <a:pt x="30" y="1584"/>
                      <a:pt x="31" y="1584"/>
                      <a:pt x="31" y="1584"/>
                    </a:cubicBezTo>
                    <a:lnTo>
                      <a:pt x="31" y="1584"/>
                    </a:lnTo>
                    <a:lnTo>
                      <a:pt x="30" y="1584"/>
                    </a:lnTo>
                    <a:close/>
                    <a:moveTo>
                      <a:pt x="225" y="2138"/>
                    </a:moveTo>
                    <a:cubicBezTo>
                      <a:pt x="225" y="2139"/>
                      <a:pt x="226" y="2141"/>
                      <a:pt x="228" y="2142"/>
                    </a:cubicBezTo>
                    <a:lnTo>
                      <a:pt x="228" y="2142"/>
                    </a:lnTo>
                    <a:lnTo>
                      <a:pt x="225" y="2138"/>
                    </a:lnTo>
                    <a:close/>
                    <a:moveTo>
                      <a:pt x="274" y="2259"/>
                    </a:moveTo>
                    <a:cubicBezTo>
                      <a:pt x="271" y="2262"/>
                      <a:pt x="271" y="2265"/>
                      <a:pt x="273" y="2267"/>
                    </a:cubicBezTo>
                    <a:lnTo>
                      <a:pt x="273" y="2267"/>
                    </a:lnTo>
                    <a:cubicBezTo>
                      <a:pt x="274" y="2264"/>
                      <a:pt x="274" y="2261"/>
                      <a:pt x="274" y="2259"/>
                    </a:cubicBezTo>
                    <a:close/>
                    <a:moveTo>
                      <a:pt x="2101" y="2504"/>
                    </a:moveTo>
                    <a:cubicBezTo>
                      <a:pt x="2102" y="2504"/>
                      <a:pt x="2106" y="2507"/>
                      <a:pt x="2112" y="2511"/>
                    </a:cubicBezTo>
                    <a:cubicBezTo>
                      <a:pt x="2112" y="2511"/>
                      <a:pt x="2112" y="2513"/>
                      <a:pt x="2112" y="2513"/>
                    </a:cubicBezTo>
                    <a:cubicBezTo>
                      <a:pt x="2104" y="2507"/>
                      <a:pt x="2101" y="2504"/>
                      <a:pt x="2101" y="2504"/>
                    </a:cubicBezTo>
                    <a:close/>
                    <a:moveTo>
                      <a:pt x="2147" y="2508"/>
                    </a:moveTo>
                    <a:cubicBezTo>
                      <a:pt x="2149" y="2513"/>
                      <a:pt x="2149" y="2517"/>
                      <a:pt x="2149" y="2522"/>
                    </a:cubicBezTo>
                    <a:lnTo>
                      <a:pt x="2149" y="2522"/>
                    </a:lnTo>
                    <a:cubicBezTo>
                      <a:pt x="2146" y="2527"/>
                      <a:pt x="2143" y="2528"/>
                      <a:pt x="2140" y="2528"/>
                    </a:cubicBezTo>
                    <a:cubicBezTo>
                      <a:pt x="2136" y="2528"/>
                      <a:pt x="2133" y="2524"/>
                      <a:pt x="2131" y="2518"/>
                    </a:cubicBezTo>
                    <a:cubicBezTo>
                      <a:pt x="2140" y="2518"/>
                      <a:pt x="2147" y="2518"/>
                      <a:pt x="2147" y="2508"/>
                    </a:cubicBezTo>
                    <a:close/>
                    <a:moveTo>
                      <a:pt x="1231" y="2550"/>
                    </a:moveTo>
                    <a:lnTo>
                      <a:pt x="1231" y="2550"/>
                    </a:lnTo>
                    <a:cubicBezTo>
                      <a:pt x="1231" y="2550"/>
                      <a:pt x="1231" y="2550"/>
                      <a:pt x="1231" y="2551"/>
                    </a:cubicBezTo>
                    <a:lnTo>
                      <a:pt x="1231" y="2551"/>
                    </a:lnTo>
                    <a:cubicBezTo>
                      <a:pt x="1231" y="2550"/>
                      <a:pt x="1231" y="2550"/>
                      <a:pt x="1231" y="2550"/>
                    </a:cubicBezTo>
                    <a:close/>
                    <a:moveTo>
                      <a:pt x="2276" y="2597"/>
                    </a:moveTo>
                    <a:lnTo>
                      <a:pt x="2276" y="2597"/>
                    </a:lnTo>
                    <a:cubicBezTo>
                      <a:pt x="2275" y="2597"/>
                      <a:pt x="2275" y="2598"/>
                      <a:pt x="2274" y="2599"/>
                    </a:cubicBezTo>
                    <a:cubicBezTo>
                      <a:pt x="2275" y="2598"/>
                      <a:pt x="2275" y="2597"/>
                      <a:pt x="2276" y="2597"/>
                    </a:cubicBezTo>
                    <a:close/>
                    <a:moveTo>
                      <a:pt x="733" y="2580"/>
                    </a:moveTo>
                    <a:cubicBezTo>
                      <a:pt x="740" y="2580"/>
                      <a:pt x="744" y="2587"/>
                      <a:pt x="747" y="2599"/>
                    </a:cubicBezTo>
                    <a:cubicBezTo>
                      <a:pt x="743" y="2601"/>
                      <a:pt x="740" y="2602"/>
                      <a:pt x="738" y="2602"/>
                    </a:cubicBezTo>
                    <a:cubicBezTo>
                      <a:pt x="732" y="2602"/>
                      <a:pt x="731" y="2593"/>
                      <a:pt x="733" y="2580"/>
                    </a:cubicBezTo>
                    <a:close/>
                    <a:moveTo>
                      <a:pt x="1274" y="2629"/>
                    </a:moveTo>
                    <a:cubicBezTo>
                      <a:pt x="1274" y="2629"/>
                      <a:pt x="1274" y="2629"/>
                      <a:pt x="1275" y="2629"/>
                    </a:cubicBezTo>
                    <a:lnTo>
                      <a:pt x="1275" y="2629"/>
                    </a:lnTo>
                    <a:cubicBezTo>
                      <a:pt x="1273" y="2632"/>
                      <a:pt x="1272" y="2636"/>
                      <a:pt x="1271" y="2640"/>
                    </a:cubicBezTo>
                    <a:lnTo>
                      <a:pt x="1271" y="2640"/>
                    </a:lnTo>
                    <a:cubicBezTo>
                      <a:pt x="1272" y="2634"/>
                      <a:pt x="1271" y="2629"/>
                      <a:pt x="1274" y="2629"/>
                    </a:cubicBezTo>
                    <a:close/>
                    <a:moveTo>
                      <a:pt x="950" y="2724"/>
                    </a:moveTo>
                    <a:cubicBezTo>
                      <a:pt x="950" y="2724"/>
                      <a:pt x="950" y="2724"/>
                      <a:pt x="951" y="2724"/>
                    </a:cubicBezTo>
                    <a:cubicBezTo>
                      <a:pt x="951" y="2724"/>
                      <a:pt x="951" y="2724"/>
                      <a:pt x="951" y="2724"/>
                    </a:cubicBezTo>
                    <a:lnTo>
                      <a:pt x="951" y="2724"/>
                    </a:lnTo>
                    <a:cubicBezTo>
                      <a:pt x="950" y="2724"/>
                      <a:pt x="950" y="2724"/>
                      <a:pt x="950" y="2724"/>
                    </a:cubicBezTo>
                    <a:close/>
                    <a:moveTo>
                      <a:pt x="944" y="2721"/>
                    </a:moveTo>
                    <a:cubicBezTo>
                      <a:pt x="942" y="2721"/>
                      <a:pt x="940" y="2723"/>
                      <a:pt x="937" y="2729"/>
                    </a:cubicBezTo>
                    <a:cubicBezTo>
                      <a:pt x="941" y="2725"/>
                      <a:pt x="946" y="2724"/>
                      <a:pt x="950" y="2724"/>
                    </a:cubicBezTo>
                    <a:cubicBezTo>
                      <a:pt x="950" y="2724"/>
                      <a:pt x="950" y="2724"/>
                      <a:pt x="950" y="2724"/>
                    </a:cubicBezTo>
                    <a:lnTo>
                      <a:pt x="950" y="2724"/>
                    </a:lnTo>
                    <a:cubicBezTo>
                      <a:pt x="948" y="2723"/>
                      <a:pt x="946" y="2721"/>
                      <a:pt x="944" y="2721"/>
                    </a:cubicBezTo>
                    <a:close/>
                    <a:moveTo>
                      <a:pt x="1210" y="2867"/>
                    </a:moveTo>
                    <a:lnTo>
                      <a:pt x="1210" y="2867"/>
                    </a:lnTo>
                    <a:cubicBezTo>
                      <a:pt x="1210" y="2867"/>
                      <a:pt x="1210" y="2868"/>
                      <a:pt x="1210" y="2868"/>
                    </a:cubicBezTo>
                    <a:cubicBezTo>
                      <a:pt x="1210" y="2868"/>
                      <a:pt x="1210" y="2867"/>
                      <a:pt x="1210" y="2867"/>
                    </a:cubicBezTo>
                    <a:close/>
                    <a:moveTo>
                      <a:pt x="369" y="0"/>
                    </a:moveTo>
                    <a:cubicBezTo>
                      <a:pt x="365" y="0"/>
                      <a:pt x="360" y="1"/>
                      <a:pt x="355" y="2"/>
                    </a:cubicBezTo>
                    <a:lnTo>
                      <a:pt x="369" y="12"/>
                    </a:lnTo>
                    <a:lnTo>
                      <a:pt x="366" y="12"/>
                    </a:lnTo>
                    <a:cubicBezTo>
                      <a:pt x="339" y="44"/>
                      <a:pt x="311" y="74"/>
                      <a:pt x="276" y="100"/>
                    </a:cubicBezTo>
                    <a:lnTo>
                      <a:pt x="269" y="169"/>
                    </a:lnTo>
                    <a:cubicBezTo>
                      <a:pt x="278" y="142"/>
                      <a:pt x="306" y="132"/>
                      <a:pt x="315" y="104"/>
                    </a:cubicBezTo>
                    <a:lnTo>
                      <a:pt x="315" y="104"/>
                    </a:lnTo>
                    <a:cubicBezTo>
                      <a:pt x="322" y="132"/>
                      <a:pt x="296" y="166"/>
                      <a:pt x="323" y="166"/>
                    </a:cubicBezTo>
                    <a:cubicBezTo>
                      <a:pt x="326" y="166"/>
                      <a:pt x="329" y="166"/>
                      <a:pt x="334" y="165"/>
                    </a:cubicBezTo>
                    <a:cubicBezTo>
                      <a:pt x="334" y="162"/>
                      <a:pt x="336" y="162"/>
                      <a:pt x="339" y="160"/>
                    </a:cubicBezTo>
                    <a:lnTo>
                      <a:pt x="339" y="160"/>
                    </a:lnTo>
                    <a:cubicBezTo>
                      <a:pt x="332" y="218"/>
                      <a:pt x="327" y="276"/>
                      <a:pt x="327" y="327"/>
                    </a:cubicBezTo>
                    <a:cubicBezTo>
                      <a:pt x="323" y="319"/>
                      <a:pt x="317" y="317"/>
                      <a:pt x="309" y="317"/>
                    </a:cubicBezTo>
                    <a:cubicBezTo>
                      <a:pt x="295" y="317"/>
                      <a:pt x="276" y="328"/>
                      <a:pt x="262" y="328"/>
                    </a:cubicBezTo>
                    <a:cubicBezTo>
                      <a:pt x="261" y="328"/>
                      <a:pt x="259" y="327"/>
                      <a:pt x="257" y="327"/>
                    </a:cubicBezTo>
                    <a:cubicBezTo>
                      <a:pt x="271" y="320"/>
                      <a:pt x="283" y="308"/>
                      <a:pt x="292" y="297"/>
                    </a:cubicBezTo>
                    <a:cubicBezTo>
                      <a:pt x="292" y="281"/>
                      <a:pt x="301" y="262"/>
                      <a:pt x="288" y="262"/>
                    </a:cubicBezTo>
                    <a:cubicBezTo>
                      <a:pt x="255" y="297"/>
                      <a:pt x="240" y="308"/>
                      <a:pt x="232" y="308"/>
                    </a:cubicBezTo>
                    <a:cubicBezTo>
                      <a:pt x="219" y="308"/>
                      <a:pt x="225" y="278"/>
                      <a:pt x="207" y="278"/>
                    </a:cubicBezTo>
                    <a:cubicBezTo>
                      <a:pt x="206" y="278"/>
                      <a:pt x="205" y="278"/>
                      <a:pt x="204" y="278"/>
                    </a:cubicBezTo>
                    <a:cubicBezTo>
                      <a:pt x="199" y="283"/>
                      <a:pt x="195" y="285"/>
                      <a:pt x="188" y="285"/>
                    </a:cubicBezTo>
                    <a:cubicBezTo>
                      <a:pt x="186" y="308"/>
                      <a:pt x="176" y="334"/>
                      <a:pt x="169" y="371"/>
                    </a:cubicBezTo>
                    <a:lnTo>
                      <a:pt x="209" y="359"/>
                    </a:lnTo>
                    <a:lnTo>
                      <a:pt x="209" y="359"/>
                    </a:lnTo>
                    <a:cubicBezTo>
                      <a:pt x="206" y="373"/>
                      <a:pt x="195" y="378"/>
                      <a:pt x="186" y="385"/>
                    </a:cubicBezTo>
                    <a:cubicBezTo>
                      <a:pt x="187" y="385"/>
                      <a:pt x="189" y="385"/>
                      <a:pt x="191" y="385"/>
                    </a:cubicBezTo>
                    <a:cubicBezTo>
                      <a:pt x="244" y="385"/>
                      <a:pt x="183" y="350"/>
                      <a:pt x="250" y="348"/>
                    </a:cubicBezTo>
                    <a:lnTo>
                      <a:pt x="250" y="348"/>
                    </a:lnTo>
                    <a:cubicBezTo>
                      <a:pt x="174" y="383"/>
                      <a:pt x="267" y="438"/>
                      <a:pt x="179" y="464"/>
                    </a:cubicBezTo>
                    <a:cubicBezTo>
                      <a:pt x="179" y="469"/>
                      <a:pt x="183" y="471"/>
                      <a:pt x="187" y="471"/>
                    </a:cubicBezTo>
                    <a:cubicBezTo>
                      <a:pt x="196" y="471"/>
                      <a:pt x="209" y="465"/>
                      <a:pt x="217" y="465"/>
                    </a:cubicBezTo>
                    <a:cubicBezTo>
                      <a:pt x="222" y="465"/>
                      <a:pt x="224" y="466"/>
                      <a:pt x="225" y="471"/>
                    </a:cubicBezTo>
                    <a:lnTo>
                      <a:pt x="202" y="480"/>
                    </a:lnTo>
                    <a:lnTo>
                      <a:pt x="234" y="480"/>
                    </a:lnTo>
                    <a:cubicBezTo>
                      <a:pt x="232" y="494"/>
                      <a:pt x="202" y="503"/>
                      <a:pt x="181" y="508"/>
                    </a:cubicBezTo>
                    <a:cubicBezTo>
                      <a:pt x="183" y="503"/>
                      <a:pt x="174" y="499"/>
                      <a:pt x="172" y="496"/>
                    </a:cubicBezTo>
                    <a:lnTo>
                      <a:pt x="172" y="496"/>
                    </a:lnTo>
                    <a:cubicBezTo>
                      <a:pt x="146" y="516"/>
                      <a:pt x="182" y="537"/>
                      <a:pt x="180" y="545"/>
                    </a:cubicBezTo>
                    <a:lnTo>
                      <a:pt x="180" y="545"/>
                    </a:lnTo>
                    <a:lnTo>
                      <a:pt x="192" y="526"/>
                    </a:lnTo>
                    <a:cubicBezTo>
                      <a:pt x="204" y="559"/>
                      <a:pt x="211" y="591"/>
                      <a:pt x="213" y="624"/>
                    </a:cubicBezTo>
                    <a:cubicBezTo>
                      <a:pt x="220" y="626"/>
                      <a:pt x="227" y="631"/>
                      <a:pt x="218" y="645"/>
                    </a:cubicBezTo>
                    <a:cubicBezTo>
                      <a:pt x="223" y="661"/>
                      <a:pt x="232" y="677"/>
                      <a:pt x="246" y="689"/>
                    </a:cubicBezTo>
                    <a:lnTo>
                      <a:pt x="264" y="684"/>
                    </a:lnTo>
                    <a:lnTo>
                      <a:pt x="264" y="684"/>
                    </a:lnTo>
                    <a:cubicBezTo>
                      <a:pt x="299" y="723"/>
                      <a:pt x="243" y="716"/>
                      <a:pt x="257" y="758"/>
                    </a:cubicBezTo>
                    <a:lnTo>
                      <a:pt x="253" y="758"/>
                    </a:lnTo>
                    <a:cubicBezTo>
                      <a:pt x="274" y="765"/>
                      <a:pt x="283" y="779"/>
                      <a:pt x="278" y="791"/>
                    </a:cubicBezTo>
                    <a:cubicBezTo>
                      <a:pt x="275" y="789"/>
                      <a:pt x="271" y="788"/>
                      <a:pt x="267" y="788"/>
                    </a:cubicBezTo>
                    <a:cubicBezTo>
                      <a:pt x="254" y="788"/>
                      <a:pt x="240" y="798"/>
                      <a:pt x="226" y="798"/>
                    </a:cubicBezTo>
                    <a:cubicBezTo>
                      <a:pt x="221" y="798"/>
                      <a:pt x="216" y="797"/>
                      <a:pt x="211" y="793"/>
                    </a:cubicBezTo>
                    <a:lnTo>
                      <a:pt x="211" y="793"/>
                    </a:lnTo>
                    <a:cubicBezTo>
                      <a:pt x="246" y="837"/>
                      <a:pt x="239" y="814"/>
                      <a:pt x="306" y="849"/>
                    </a:cubicBezTo>
                    <a:lnTo>
                      <a:pt x="274" y="853"/>
                    </a:lnTo>
                    <a:cubicBezTo>
                      <a:pt x="301" y="865"/>
                      <a:pt x="318" y="867"/>
                      <a:pt x="322" y="890"/>
                    </a:cubicBezTo>
                    <a:cubicBezTo>
                      <a:pt x="315" y="884"/>
                      <a:pt x="308" y="883"/>
                      <a:pt x="300" y="883"/>
                    </a:cubicBezTo>
                    <a:cubicBezTo>
                      <a:pt x="290" y="883"/>
                      <a:pt x="280" y="886"/>
                      <a:pt x="269" y="886"/>
                    </a:cubicBezTo>
                    <a:cubicBezTo>
                      <a:pt x="259" y="886"/>
                      <a:pt x="250" y="884"/>
                      <a:pt x="239" y="876"/>
                    </a:cubicBezTo>
                    <a:lnTo>
                      <a:pt x="239" y="876"/>
                    </a:lnTo>
                    <a:cubicBezTo>
                      <a:pt x="167" y="911"/>
                      <a:pt x="297" y="951"/>
                      <a:pt x="197" y="958"/>
                    </a:cubicBezTo>
                    <a:cubicBezTo>
                      <a:pt x="214" y="965"/>
                      <a:pt x="226" y="968"/>
                      <a:pt x="235" y="968"/>
                    </a:cubicBezTo>
                    <a:cubicBezTo>
                      <a:pt x="264" y="968"/>
                      <a:pt x="257" y="939"/>
                      <a:pt x="263" y="939"/>
                    </a:cubicBezTo>
                    <a:cubicBezTo>
                      <a:pt x="264" y="939"/>
                      <a:pt x="265" y="940"/>
                      <a:pt x="267" y="941"/>
                    </a:cubicBezTo>
                    <a:cubicBezTo>
                      <a:pt x="269" y="941"/>
                      <a:pt x="272" y="940"/>
                      <a:pt x="275" y="940"/>
                    </a:cubicBezTo>
                    <a:cubicBezTo>
                      <a:pt x="300" y="940"/>
                      <a:pt x="326" y="968"/>
                      <a:pt x="318" y="981"/>
                    </a:cubicBezTo>
                    <a:cubicBezTo>
                      <a:pt x="313" y="995"/>
                      <a:pt x="202" y="988"/>
                      <a:pt x="197" y="1022"/>
                    </a:cubicBezTo>
                    <a:cubicBezTo>
                      <a:pt x="197" y="1020"/>
                      <a:pt x="190" y="1018"/>
                      <a:pt x="192" y="1013"/>
                    </a:cubicBezTo>
                    <a:lnTo>
                      <a:pt x="192" y="1013"/>
                    </a:lnTo>
                    <a:cubicBezTo>
                      <a:pt x="167" y="1022"/>
                      <a:pt x="216" y="1046"/>
                      <a:pt x="176" y="1055"/>
                    </a:cubicBezTo>
                    <a:cubicBezTo>
                      <a:pt x="225" y="1076"/>
                      <a:pt x="169" y="1076"/>
                      <a:pt x="234" y="1092"/>
                    </a:cubicBezTo>
                    <a:lnTo>
                      <a:pt x="227" y="1057"/>
                    </a:lnTo>
                    <a:lnTo>
                      <a:pt x="227" y="1057"/>
                    </a:lnTo>
                    <a:cubicBezTo>
                      <a:pt x="239" y="1078"/>
                      <a:pt x="311" y="1115"/>
                      <a:pt x="264" y="1136"/>
                    </a:cubicBezTo>
                    <a:cubicBezTo>
                      <a:pt x="253" y="1129"/>
                      <a:pt x="239" y="1120"/>
                      <a:pt x="230" y="1108"/>
                    </a:cubicBezTo>
                    <a:lnTo>
                      <a:pt x="230" y="1108"/>
                    </a:lnTo>
                    <a:cubicBezTo>
                      <a:pt x="209" y="1113"/>
                      <a:pt x="239" y="1127"/>
                      <a:pt x="216" y="1134"/>
                    </a:cubicBezTo>
                    <a:cubicBezTo>
                      <a:pt x="153" y="1113"/>
                      <a:pt x="211" y="1090"/>
                      <a:pt x="167" y="1057"/>
                    </a:cubicBezTo>
                    <a:lnTo>
                      <a:pt x="167" y="1057"/>
                    </a:lnTo>
                    <a:cubicBezTo>
                      <a:pt x="145" y="1061"/>
                      <a:pt x="181" y="1088"/>
                      <a:pt x="167" y="1088"/>
                    </a:cubicBezTo>
                    <a:cubicBezTo>
                      <a:pt x="162" y="1088"/>
                      <a:pt x="154" y="1086"/>
                      <a:pt x="139" y="1080"/>
                    </a:cubicBezTo>
                    <a:lnTo>
                      <a:pt x="139" y="1080"/>
                    </a:lnTo>
                    <a:cubicBezTo>
                      <a:pt x="181" y="1097"/>
                      <a:pt x="176" y="1106"/>
                      <a:pt x="167" y="1115"/>
                    </a:cubicBezTo>
                    <a:cubicBezTo>
                      <a:pt x="160" y="1122"/>
                      <a:pt x="148" y="1136"/>
                      <a:pt x="179" y="1159"/>
                    </a:cubicBezTo>
                    <a:lnTo>
                      <a:pt x="139" y="1148"/>
                    </a:lnTo>
                    <a:lnTo>
                      <a:pt x="139" y="1148"/>
                    </a:lnTo>
                    <a:cubicBezTo>
                      <a:pt x="144" y="1155"/>
                      <a:pt x="160" y="1169"/>
                      <a:pt x="158" y="1175"/>
                    </a:cubicBez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2" y="1163"/>
                      <a:pt x="126" y="1172"/>
                      <a:pt x="107" y="1194"/>
                    </a:cubicBezTo>
                    <a:cubicBezTo>
                      <a:pt x="118" y="1196"/>
                      <a:pt x="133" y="1202"/>
                      <a:pt x="147" y="1202"/>
                    </a:cubicBezTo>
                    <a:cubicBezTo>
                      <a:pt x="153" y="1202"/>
                      <a:pt x="159" y="1201"/>
                      <a:pt x="165" y="1199"/>
                    </a:cubicBezTo>
                    <a:lnTo>
                      <a:pt x="165" y="1199"/>
                    </a:lnTo>
                    <a:cubicBezTo>
                      <a:pt x="206" y="1265"/>
                      <a:pt x="55" y="1213"/>
                      <a:pt x="60" y="1283"/>
                    </a:cubicBezTo>
                    <a:lnTo>
                      <a:pt x="60" y="1283"/>
                    </a:lnTo>
                    <a:cubicBezTo>
                      <a:pt x="61" y="1276"/>
                      <a:pt x="77" y="1265"/>
                      <a:pt x="91" y="1265"/>
                    </a:cubicBezTo>
                    <a:cubicBezTo>
                      <a:pt x="97" y="1265"/>
                      <a:pt x="102" y="1266"/>
                      <a:pt x="107" y="1271"/>
                    </a:cubicBezTo>
                    <a:cubicBezTo>
                      <a:pt x="93" y="1287"/>
                      <a:pt x="77" y="1296"/>
                      <a:pt x="56" y="1303"/>
                    </a:cubicBezTo>
                    <a:cubicBezTo>
                      <a:pt x="56" y="1319"/>
                      <a:pt x="62" y="1324"/>
                      <a:pt x="69" y="1324"/>
                    </a:cubicBezTo>
                    <a:cubicBezTo>
                      <a:pt x="79" y="1324"/>
                      <a:pt x="93" y="1316"/>
                      <a:pt x="106" y="1316"/>
                    </a:cubicBezTo>
                    <a:cubicBezTo>
                      <a:pt x="111" y="1316"/>
                      <a:pt x="116" y="1317"/>
                      <a:pt x="121" y="1322"/>
                    </a:cubicBezTo>
                    <a:cubicBezTo>
                      <a:pt x="70" y="1333"/>
                      <a:pt x="137" y="1347"/>
                      <a:pt x="151" y="1366"/>
                    </a:cubicBezTo>
                    <a:lnTo>
                      <a:pt x="111" y="1363"/>
                    </a:lnTo>
                    <a:lnTo>
                      <a:pt x="111" y="1363"/>
                    </a:lnTo>
                    <a:cubicBezTo>
                      <a:pt x="79" y="1412"/>
                      <a:pt x="192" y="1382"/>
                      <a:pt x="158" y="1424"/>
                    </a:cubicBezTo>
                    <a:lnTo>
                      <a:pt x="104" y="1403"/>
                    </a:lnTo>
                    <a:lnTo>
                      <a:pt x="104" y="1403"/>
                    </a:lnTo>
                    <a:lnTo>
                      <a:pt x="116" y="1426"/>
                    </a:lnTo>
                    <a:lnTo>
                      <a:pt x="70" y="1419"/>
                    </a:lnTo>
                    <a:lnTo>
                      <a:pt x="70" y="1419"/>
                    </a:lnTo>
                    <a:cubicBezTo>
                      <a:pt x="102" y="1449"/>
                      <a:pt x="95" y="1454"/>
                      <a:pt x="81" y="1479"/>
                    </a:cubicBezTo>
                    <a:cubicBezTo>
                      <a:pt x="86" y="1478"/>
                      <a:pt x="91" y="1478"/>
                      <a:pt x="96" y="1478"/>
                    </a:cubicBezTo>
                    <a:cubicBezTo>
                      <a:pt x="123" y="1478"/>
                      <a:pt x="153" y="1488"/>
                      <a:pt x="155" y="1507"/>
                    </a:cubicBezTo>
                    <a:cubicBezTo>
                      <a:pt x="148" y="1511"/>
                      <a:pt x="142" y="1512"/>
                      <a:pt x="136" y="1512"/>
                    </a:cubicBezTo>
                    <a:cubicBezTo>
                      <a:pt x="132" y="1512"/>
                      <a:pt x="128" y="1511"/>
                      <a:pt x="126" y="1511"/>
                    </a:cubicBezTo>
                    <a:cubicBezTo>
                      <a:pt x="120" y="1511"/>
                      <a:pt x="118" y="1514"/>
                      <a:pt x="121" y="1528"/>
                    </a:cubicBezTo>
                    <a:cubicBezTo>
                      <a:pt x="95" y="1521"/>
                      <a:pt x="63" y="1514"/>
                      <a:pt x="102" y="1500"/>
                    </a:cubicBezTo>
                    <a:cubicBezTo>
                      <a:pt x="88" y="1498"/>
                      <a:pt x="77" y="1493"/>
                      <a:pt x="63" y="1491"/>
                    </a:cubicBezTo>
                    <a:cubicBezTo>
                      <a:pt x="35" y="1507"/>
                      <a:pt x="56" y="1532"/>
                      <a:pt x="58" y="1544"/>
                    </a:cubicBezTo>
                    <a:cubicBezTo>
                      <a:pt x="58" y="1539"/>
                      <a:pt x="63" y="1535"/>
                      <a:pt x="67" y="1532"/>
                    </a:cubicBezTo>
                    <a:lnTo>
                      <a:pt x="125" y="1577"/>
                    </a:lnTo>
                    <a:cubicBezTo>
                      <a:pt x="119" y="1579"/>
                      <a:pt x="113" y="1580"/>
                      <a:pt x="107" y="1580"/>
                    </a:cubicBezTo>
                    <a:cubicBezTo>
                      <a:pt x="99" y="1580"/>
                      <a:pt x="92" y="1578"/>
                      <a:pt x="86" y="1574"/>
                    </a:cubicBezTo>
                    <a:lnTo>
                      <a:pt x="86" y="1574"/>
                    </a:lnTo>
                    <a:cubicBezTo>
                      <a:pt x="90" y="1584"/>
                      <a:pt x="109" y="1588"/>
                      <a:pt x="114" y="1602"/>
                    </a:cubicBezTo>
                    <a:cubicBezTo>
                      <a:pt x="82" y="1600"/>
                      <a:pt x="47" y="1602"/>
                      <a:pt x="31" y="1584"/>
                    </a:cubicBezTo>
                    <a:lnTo>
                      <a:pt x="31" y="1584"/>
                    </a:lnTo>
                    <a:lnTo>
                      <a:pt x="70" y="1628"/>
                    </a:lnTo>
                    <a:cubicBezTo>
                      <a:pt x="55" y="1630"/>
                      <a:pt x="34" y="1649"/>
                      <a:pt x="22" y="1649"/>
                    </a:cubicBezTo>
                    <a:cubicBezTo>
                      <a:pt x="21" y="1649"/>
                      <a:pt x="20" y="1649"/>
                      <a:pt x="19" y="1648"/>
                    </a:cubicBezTo>
                    <a:lnTo>
                      <a:pt x="19" y="1648"/>
                    </a:lnTo>
                    <a:cubicBezTo>
                      <a:pt x="0" y="1676"/>
                      <a:pt x="88" y="1704"/>
                      <a:pt x="67" y="1739"/>
                    </a:cubicBezTo>
                    <a:cubicBezTo>
                      <a:pt x="74" y="1741"/>
                      <a:pt x="81" y="1743"/>
                      <a:pt x="86" y="1750"/>
                    </a:cubicBezTo>
                    <a:cubicBezTo>
                      <a:pt x="84" y="1781"/>
                      <a:pt x="49" y="1815"/>
                      <a:pt x="100" y="1843"/>
                    </a:cubicBezTo>
                    <a:lnTo>
                      <a:pt x="46" y="1873"/>
                    </a:lnTo>
                    <a:cubicBezTo>
                      <a:pt x="50" y="1878"/>
                      <a:pt x="54" y="1879"/>
                      <a:pt x="58" y="1879"/>
                    </a:cubicBezTo>
                    <a:cubicBezTo>
                      <a:pt x="74" y="1879"/>
                      <a:pt x="98" y="1859"/>
                      <a:pt x="120" y="1859"/>
                    </a:cubicBezTo>
                    <a:cubicBezTo>
                      <a:pt x="129" y="1859"/>
                      <a:pt x="138" y="1863"/>
                      <a:pt x="146" y="1873"/>
                    </a:cubicBezTo>
                    <a:cubicBezTo>
                      <a:pt x="174" y="1903"/>
                      <a:pt x="100" y="1896"/>
                      <a:pt x="86" y="1913"/>
                    </a:cubicBezTo>
                    <a:cubicBezTo>
                      <a:pt x="121" y="1924"/>
                      <a:pt x="188" y="1936"/>
                      <a:pt x="148" y="1978"/>
                    </a:cubicBezTo>
                    <a:cubicBezTo>
                      <a:pt x="135" y="1971"/>
                      <a:pt x="141" y="1961"/>
                      <a:pt x="135" y="1952"/>
                    </a:cubicBezTo>
                    <a:lnTo>
                      <a:pt x="109" y="1985"/>
                    </a:lnTo>
                    <a:cubicBezTo>
                      <a:pt x="70" y="1976"/>
                      <a:pt x="61" y="1961"/>
                      <a:pt x="50" y="1961"/>
                    </a:cubicBezTo>
                    <a:cubicBezTo>
                      <a:pt x="43" y="1961"/>
                      <a:pt x="36" y="1965"/>
                      <a:pt x="23" y="1978"/>
                    </a:cubicBezTo>
                    <a:cubicBezTo>
                      <a:pt x="34" y="1975"/>
                      <a:pt x="43" y="1974"/>
                      <a:pt x="51" y="1974"/>
                    </a:cubicBezTo>
                    <a:cubicBezTo>
                      <a:pt x="113" y="1974"/>
                      <a:pt x="86" y="2044"/>
                      <a:pt x="141" y="2044"/>
                    </a:cubicBezTo>
                    <a:cubicBezTo>
                      <a:pt x="150" y="2044"/>
                      <a:pt x="161" y="2042"/>
                      <a:pt x="174" y="2038"/>
                    </a:cubicBezTo>
                    <a:lnTo>
                      <a:pt x="174" y="2038"/>
                    </a:lnTo>
                    <a:lnTo>
                      <a:pt x="158" y="2061"/>
                    </a:lnTo>
                    <a:cubicBezTo>
                      <a:pt x="158" y="2056"/>
                      <a:pt x="151" y="2056"/>
                      <a:pt x="151" y="2052"/>
                    </a:cubicBezTo>
                    <a:lnTo>
                      <a:pt x="151" y="2052"/>
                    </a:lnTo>
                    <a:cubicBezTo>
                      <a:pt x="135" y="2070"/>
                      <a:pt x="143" y="2074"/>
                      <a:pt x="159" y="2074"/>
                    </a:cubicBezTo>
                    <a:cubicBezTo>
                      <a:pt x="172" y="2074"/>
                      <a:pt x="189" y="2072"/>
                      <a:pt x="204" y="2072"/>
                    </a:cubicBezTo>
                    <a:cubicBezTo>
                      <a:pt x="222" y="2072"/>
                      <a:pt x="237" y="2075"/>
                      <a:pt x="237" y="2089"/>
                    </a:cubicBezTo>
                    <a:cubicBezTo>
                      <a:pt x="234" y="2104"/>
                      <a:pt x="225" y="2115"/>
                      <a:pt x="210" y="2115"/>
                    </a:cubicBezTo>
                    <a:cubicBezTo>
                      <a:pt x="209" y="2115"/>
                      <a:pt x="208" y="2115"/>
                      <a:pt x="206" y="2114"/>
                    </a:cubicBezTo>
                    <a:lnTo>
                      <a:pt x="206" y="2114"/>
                    </a:lnTo>
                    <a:lnTo>
                      <a:pt x="243" y="2133"/>
                    </a:lnTo>
                    <a:cubicBezTo>
                      <a:pt x="245" y="2139"/>
                      <a:pt x="238" y="2143"/>
                      <a:pt x="233" y="2143"/>
                    </a:cubicBezTo>
                    <a:cubicBezTo>
                      <a:pt x="231" y="2143"/>
                      <a:pt x="229" y="2142"/>
                      <a:pt x="228" y="2142"/>
                    </a:cubicBezTo>
                    <a:lnTo>
                      <a:pt x="228" y="2142"/>
                    </a:lnTo>
                    <a:lnTo>
                      <a:pt x="255" y="2177"/>
                    </a:lnTo>
                    <a:lnTo>
                      <a:pt x="250" y="2177"/>
                    </a:lnTo>
                    <a:cubicBezTo>
                      <a:pt x="274" y="2177"/>
                      <a:pt x="294" y="2177"/>
                      <a:pt x="315" y="2179"/>
                    </a:cubicBezTo>
                    <a:cubicBezTo>
                      <a:pt x="312" y="2185"/>
                      <a:pt x="309" y="2187"/>
                      <a:pt x="307" y="2187"/>
                    </a:cubicBezTo>
                    <a:cubicBezTo>
                      <a:pt x="303" y="2187"/>
                      <a:pt x="300" y="2184"/>
                      <a:pt x="296" y="2184"/>
                    </a:cubicBezTo>
                    <a:cubicBezTo>
                      <a:pt x="294" y="2184"/>
                      <a:pt x="292" y="2185"/>
                      <a:pt x="290" y="2186"/>
                    </a:cubicBezTo>
                    <a:lnTo>
                      <a:pt x="327" y="2198"/>
                    </a:lnTo>
                    <a:cubicBezTo>
                      <a:pt x="318" y="2208"/>
                      <a:pt x="305" y="2213"/>
                      <a:pt x="294" y="2213"/>
                    </a:cubicBezTo>
                    <a:cubicBezTo>
                      <a:pt x="280" y="2213"/>
                      <a:pt x="268" y="2206"/>
                      <a:pt x="267" y="2196"/>
                    </a:cubicBezTo>
                    <a:lnTo>
                      <a:pt x="267" y="2196"/>
                    </a:lnTo>
                    <a:cubicBezTo>
                      <a:pt x="185" y="2258"/>
                      <a:pt x="279" y="2213"/>
                      <a:pt x="274" y="2259"/>
                    </a:cubicBezTo>
                    <a:lnTo>
                      <a:pt x="274" y="2259"/>
                    </a:lnTo>
                    <a:cubicBezTo>
                      <a:pt x="275" y="2258"/>
                      <a:pt x="277" y="2257"/>
                      <a:pt x="278" y="2256"/>
                    </a:cubicBezTo>
                    <a:cubicBezTo>
                      <a:pt x="291" y="2252"/>
                      <a:pt x="298" y="2250"/>
                      <a:pt x="303" y="2250"/>
                    </a:cubicBezTo>
                    <a:cubicBezTo>
                      <a:pt x="313" y="2250"/>
                      <a:pt x="305" y="2259"/>
                      <a:pt x="300" y="2271"/>
                    </a:cubicBezTo>
                    <a:lnTo>
                      <a:pt x="300" y="2271"/>
                    </a:lnTo>
                    <a:cubicBezTo>
                      <a:pt x="299" y="2271"/>
                      <a:pt x="297" y="2271"/>
                      <a:pt x="296" y="2271"/>
                    </a:cubicBezTo>
                    <a:cubicBezTo>
                      <a:pt x="294" y="2271"/>
                      <a:pt x="292" y="2271"/>
                      <a:pt x="290" y="2272"/>
                    </a:cubicBezTo>
                    <a:lnTo>
                      <a:pt x="290" y="2272"/>
                    </a:lnTo>
                    <a:cubicBezTo>
                      <a:pt x="283" y="2271"/>
                      <a:pt x="276" y="2269"/>
                      <a:pt x="273" y="2267"/>
                    </a:cubicBezTo>
                    <a:lnTo>
                      <a:pt x="273" y="2267"/>
                    </a:lnTo>
                    <a:cubicBezTo>
                      <a:pt x="272" y="2270"/>
                      <a:pt x="271" y="2273"/>
                      <a:pt x="269" y="2277"/>
                    </a:cubicBezTo>
                    <a:lnTo>
                      <a:pt x="243" y="2263"/>
                    </a:lnTo>
                    <a:cubicBezTo>
                      <a:pt x="195" y="2307"/>
                      <a:pt x="225" y="2314"/>
                      <a:pt x="206" y="2358"/>
                    </a:cubicBezTo>
                    <a:cubicBezTo>
                      <a:pt x="219" y="2343"/>
                      <a:pt x="254" y="2279"/>
                      <a:pt x="290" y="2272"/>
                    </a:cubicBezTo>
                    <a:lnTo>
                      <a:pt x="290" y="2272"/>
                    </a:lnTo>
                    <a:cubicBezTo>
                      <a:pt x="293" y="2272"/>
                      <a:pt x="297" y="2272"/>
                      <a:pt x="299" y="2272"/>
                    </a:cubicBezTo>
                    <a:lnTo>
                      <a:pt x="299" y="2274"/>
                    </a:lnTo>
                    <a:cubicBezTo>
                      <a:pt x="299" y="2273"/>
                      <a:pt x="300" y="2272"/>
                      <a:pt x="300" y="2271"/>
                    </a:cubicBezTo>
                    <a:lnTo>
                      <a:pt x="300" y="2271"/>
                    </a:lnTo>
                    <a:cubicBezTo>
                      <a:pt x="301" y="2271"/>
                      <a:pt x="303" y="2272"/>
                      <a:pt x="304" y="2272"/>
                    </a:cubicBezTo>
                    <a:cubicBezTo>
                      <a:pt x="301" y="2281"/>
                      <a:pt x="304" y="2293"/>
                      <a:pt x="332" y="2295"/>
                    </a:cubicBezTo>
                    <a:cubicBezTo>
                      <a:pt x="297" y="2314"/>
                      <a:pt x="313" y="2323"/>
                      <a:pt x="325" y="2337"/>
                    </a:cubicBezTo>
                    <a:lnTo>
                      <a:pt x="278" y="2365"/>
                    </a:lnTo>
                    <a:cubicBezTo>
                      <a:pt x="284" y="2367"/>
                      <a:pt x="289" y="2368"/>
                      <a:pt x="295" y="2368"/>
                    </a:cubicBezTo>
                    <a:cubicBezTo>
                      <a:pt x="314" y="2368"/>
                      <a:pt x="333" y="2357"/>
                      <a:pt x="355" y="2355"/>
                    </a:cubicBezTo>
                    <a:lnTo>
                      <a:pt x="355" y="2355"/>
                    </a:lnTo>
                    <a:cubicBezTo>
                      <a:pt x="362" y="2376"/>
                      <a:pt x="332" y="2402"/>
                      <a:pt x="306" y="2427"/>
                    </a:cubicBezTo>
                    <a:cubicBezTo>
                      <a:pt x="309" y="2433"/>
                      <a:pt x="311" y="2435"/>
                      <a:pt x="315" y="2435"/>
                    </a:cubicBezTo>
                    <a:cubicBezTo>
                      <a:pt x="328" y="2435"/>
                      <a:pt x="345" y="2392"/>
                      <a:pt x="367" y="2392"/>
                    </a:cubicBezTo>
                    <a:cubicBezTo>
                      <a:pt x="371" y="2392"/>
                      <a:pt x="376" y="2393"/>
                      <a:pt x="380" y="2397"/>
                    </a:cubicBezTo>
                    <a:cubicBezTo>
                      <a:pt x="383" y="2434"/>
                      <a:pt x="415" y="2439"/>
                      <a:pt x="464" y="2446"/>
                    </a:cubicBezTo>
                    <a:cubicBezTo>
                      <a:pt x="464" y="2474"/>
                      <a:pt x="434" y="2462"/>
                      <a:pt x="429" y="2478"/>
                    </a:cubicBezTo>
                    <a:lnTo>
                      <a:pt x="475" y="2467"/>
                    </a:lnTo>
                    <a:lnTo>
                      <a:pt x="475" y="2467"/>
                    </a:lnTo>
                    <a:cubicBezTo>
                      <a:pt x="478" y="2469"/>
                      <a:pt x="466" y="2476"/>
                      <a:pt x="461" y="2481"/>
                    </a:cubicBezTo>
                    <a:cubicBezTo>
                      <a:pt x="482" y="2481"/>
                      <a:pt x="498" y="2456"/>
                      <a:pt x="521" y="2456"/>
                    </a:cubicBezTo>
                    <a:cubicBezTo>
                      <a:pt x="524" y="2456"/>
                      <a:pt x="527" y="2456"/>
                      <a:pt x="531" y="2457"/>
                    </a:cubicBezTo>
                    <a:cubicBezTo>
                      <a:pt x="537" y="2453"/>
                      <a:pt x="540" y="2451"/>
                      <a:pt x="543" y="2451"/>
                    </a:cubicBezTo>
                    <a:cubicBezTo>
                      <a:pt x="559" y="2451"/>
                      <a:pt x="521" y="2528"/>
                      <a:pt x="559" y="2528"/>
                    </a:cubicBezTo>
                    <a:cubicBezTo>
                      <a:pt x="563" y="2528"/>
                      <a:pt x="568" y="2527"/>
                      <a:pt x="575" y="2525"/>
                    </a:cubicBezTo>
                    <a:lnTo>
                      <a:pt x="575" y="2525"/>
                    </a:lnTo>
                    <a:cubicBezTo>
                      <a:pt x="570" y="2541"/>
                      <a:pt x="549" y="2546"/>
                      <a:pt x="538" y="2562"/>
                    </a:cubicBezTo>
                    <a:cubicBezTo>
                      <a:pt x="543" y="2562"/>
                      <a:pt x="548" y="2562"/>
                      <a:pt x="553" y="2562"/>
                    </a:cubicBezTo>
                    <a:cubicBezTo>
                      <a:pt x="587" y="2562"/>
                      <a:pt x="621" y="2555"/>
                      <a:pt x="654" y="2543"/>
                    </a:cubicBezTo>
                    <a:lnTo>
                      <a:pt x="654" y="2587"/>
                    </a:lnTo>
                    <a:cubicBezTo>
                      <a:pt x="661" y="2543"/>
                      <a:pt x="714" y="2525"/>
                      <a:pt x="753" y="2508"/>
                    </a:cubicBezTo>
                    <a:cubicBezTo>
                      <a:pt x="760" y="2490"/>
                      <a:pt x="767" y="2474"/>
                      <a:pt x="770" y="2464"/>
                    </a:cubicBezTo>
                    <a:lnTo>
                      <a:pt x="814" y="2462"/>
                    </a:lnTo>
                    <a:lnTo>
                      <a:pt x="814" y="2462"/>
                    </a:lnTo>
                    <a:cubicBezTo>
                      <a:pt x="804" y="2476"/>
                      <a:pt x="793" y="2488"/>
                      <a:pt x="779" y="2497"/>
                    </a:cubicBezTo>
                    <a:lnTo>
                      <a:pt x="793" y="2490"/>
                    </a:lnTo>
                    <a:lnTo>
                      <a:pt x="793" y="2490"/>
                    </a:lnTo>
                    <a:cubicBezTo>
                      <a:pt x="791" y="2513"/>
                      <a:pt x="767" y="2534"/>
                      <a:pt x="742" y="2550"/>
                    </a:cubicBezTo>
                    <a:cubicBezTo>
                      <a:pt x="744" y="2541"/>
                      <a:pt x="749" y="2529"/>
                      <a:pt x="751" y="2518"/>
                    </a:cubicBezTo>
                    <a:lnTo>
                      <a:pt x="751" y="2518"/>
                    </a:lnTo>
                    <a:cubicBezTo>
                      <a:pt x="723" y="2536"/>
                      <a:pt x="698" y="2559"/>
                      <a:pt x="677" y="2585"/>
                    </a:cubicBezTo>
                    <a:cubicBezTo>
                      <a:pt x="684" y="2583"/>
                      <a:pt x="689" y="2580"/>
                      <a:pt x="696" y="2580"/>
                    </a:cubicBezTo>
                    <a:cubicBezTo>
                      <a:pt x="691" y="2585"/>
                      <a:pt x="684" y="2590"/>
                      <a:pt x="682" y="2597"/>
                    </a:cubicBezTo>
                    <a:cubicBezTo>
                      <a:pt x="681" y="2598"/>
                      <a:pt x="680" y="2598"/>
                      <a:pt x="681" y="2598"/>
                    </a:cubicBezTo>
                    <a:cubicBezTo>
                      <a:pt x="682" y="2598"/>
                      <a:pt x="692" y="2593"/>
                      <a:pt x="702" y="2587"/>
                    </a:cubicBezTo>
                    <a:lnTo>
                      <a:pt x="702" y="2587"/>
                    </a:lnTo>
                    <a:lnTo>
                      <a:pt x="672" y="2638"/>
                    </a:lnTo>
                    <a:lnTo>
                      <a:pt x="672" y="2638"/>
                    </a:lnTo>
                    <a:lnTo>
                      <a:pt x="689" y="2622"/>
                    </a:lnTo>
                    <a:lnTo>
                      <a:pt x="709" y="2680"/>
                    </a:lnTo>
                    <a:cubicBezTo>
                      <a:pt x="772" y="2651"/>
                      <a:pt x="843" y="2599"/>
                      <a:pt x="897" y="2599"/>
                    </a:cubicBezTo>
                    <a:cubicBezTo>
                      <a:pt x="900" y="2599"/>
                      <a:pt x="902" y="2599"/>
                      <a:pt x="904" y="2599"/>
                    </a:cubicBezTo>
                    <a:cubicBezTo>
                      <a:pt x="872" y="2629"/>
                      <a:pt x="865" y="2657"/>
                      <a:pt x="839" y="2699"/>
                    </a:cubicBezTo>
                    <a:cubicBezTo>
                      <a:pt x="844" y="2680"/>
                      <a:pt x="839" y="2675"/>
                      <a:pt x="829" y="2675"/>
                    </a:cubicBezTo>
                    <a:cubicBezTo>
                      <a:pt x="819" y="2675"/>
                      <a:pt x="803" y="2681"/>
                      <a:pt x="789" y="2681"/>
                    </a:cubicBezTo>
                    <a:cubicBezTo>
                      <a:pt x="781" y="2681"/>
                      <a:pt x="774" y="2679"/>
                      <a:pt x="770" y="2673"/>
                    </a:cubicBezTo>
                    <a:lnTo>
                      <a:pt x="770" y="2673"/>
                    </a:lnTo>
                    <a:cubicBezTo>
                      <a:pt x="779" y="2687"/>
                      <a:pt x="765" y="2703"/>
                      <a:pt x="756" y="2710"/>
                    </a:cubicBezTo>
                    <a:lnTo>
                      <a:pt x="793" y="2703"/>
                    </a:lnTo>
                    <a:lnTo>
                      <a:pt x="828" y="2694"/>
                    </a:lnTo>
                    <a:lnTo>
                      <a:pt x="828" y="2694"/>
                    </a:lnTo>
                    <a:cubicBezTo>
                      <a:pt x="804" y="2729"/>
                      <a:pt x="818" y="2724"/>
                      <a:pt x="825" y="2747"/>
                    </a:cubicBezTo>
                    <a:cubicBezTo>
                      <a:pt x="839" y="2713"/>
                      <a:pt x="855" y="2705"/>
                      <a:pt x="871" y="2705"/>
                    </a:cubicBezTo>
                    <a:cubicBezTo>
                      <a:pt x="884" y="2705"/>
                      <a:pt x="897" y="2711"/>
                      <a:pt x="910" y="2711"/>
                    </a:cubicBezTo>
                    <a:cubicBezTo>
                      <a:pt x="914" y="2711"/>
                      <a:pt x="918" y="2710"/>
                      <a:pt x="923" y="2708"/>
                    </a:cubicBezTo>
                    <a:lnTo>
                      <a:pt x="923" y="2708"/>
                    </a:lnTo>
                    <a:cubicBezTo>
                      <a:pt x="914" y="2725"/>
                      <a:pt x="903" y="2742"/>
                      <a:pt x="888" y="2742"/>
                    </a:cubicBezTo>
                    <a:cubicBezTo>
                      <a:pt x="883" y="2742"/>
                      <a:pt x="878" y="2740"/>
                      <a:pt x="872" y="2736"/>
                    </a:cubicBezTo>
                    <a:lnTo>
                      <a:pt x="872" y="2736"/>
                    </a:lnTo>
                    <a:cubicBezTo>
                      <a:pt x="872" y="2750"/>
                      <a:pt x="876" y="2755"/>
                      <a:pt x="881" y="2755"/>
                    </a:cubicBezTo>
                    <a:cubicBezTo>
                      <a:pt x="897" y="2755"/>
                      <a:pt x="928" y="2709"/>
                      <a:pt x="943" y="2709"/>
                    </a:cubicBezTo>
                    <a:cubicBezTo>
                      <a:pt x="947" y="2709"/>
                      <a:pt x="950" y="2713"/>
                      <a:pt x="951" y="2724"/>
                    </a:cubicBezTo>
                    <a:lnTo>
                      <a:pt x="951" y="2724"/>
                    </a:lnTo>
                    <a:cubicBezTo>
                      <a:pt x="967" y="2724"/>
                      <a:pt x="979" y="2745"/>
                      <a:pt x="967" y="2761"/>
                    </a:cubicBezTo>
                    <a:lnTo>
                      <a:pt x="960" y="2759"/>
                    </a:lnTo>
                    <a:lnTo>
                      <a:pt x="960" y="2759"/>
                    </a:lnTo>
                    <a:cubicBezTo>
                      <a:pt x="977" y="2772"/>
                      <a:pt x="1008" y="2783"/>
                      <a:pt x="1038" y="2783"/>
                    </a:cubicBezTo>
                    <a:cubicBezTo>
                      <a:pt x="1067" y="2783"/>
                      <a:pt x="1094" y="2772"/>
                      <a:pt x="1108" y="2740"/>
                    </a:cubicBezTo>
                    <a:lnTo>
                      <a:pt x="1108" y="2740"/>
                    </a:lnTo>
                    <a:cubicBezTo>
                      <a:pt x="1106" y="2750"/>
                      <a:pt x="1076" y="2817"/>
                      <a:pt x="1069" y="2828"/>
                    </a:cubicBezTo>
                    <a:cubicBezTo>
                      <a:pt x="1069" y="2828"/>
                      <a:pt x="1106" y="2780"/>
                      <a:pt x="1143" y="2731"/>
                    </a:cubicBezTo>
                    <a:cubicBezTo>
                      <a:pt x="1178" y="2682"/>
                      <a:pt x="1210" y="2634"/>
                      <a:pt x="1210" y="2634"/>
                    </a:cubicBezTo>
                    <a:lnTo>
                      <a:pt x="1210" y="2634"/>
                    </a:lnTo>
                    <a:cubicBezTo>
                      <a:pt x="1187" y="2687"/>
                      <a:pt x="1171" y="2826"/>
                      <a:pt x="1124" y="2847"/>
                    </a:cubicBezTo>
                    <a:cubicBezTo>
                      <a:pt x="1131" y="2855"/>
                      <a:pt x="1137" y="2864"/>
                      <a:pt x="1149" y="2864"/>
                    </a:cubicBezTo>
                    <a:cubicBezTo>
                      <a:pt x="1155" y="2864"/>
                      <a:pt x="1162" y="2862"/>
                      <a:pt x="1171" y="2856"/>
                    </a:cubicBezTo>
                    <a:cubicBezTo>
                      <a:pt x="1164" y="2847"/>
                      <a:pt x="1178" y="2773"/>
                      <a:pt x="1187" y="2770"/>
                    </a:cubicBezTo>
                    <a:cubicBezTo>
                      <a:pt x="1194" y="2837"/>
                      <a:pt x="1194" y="2808"/>
                      <a:pt x="1210" y="2867"/>
                    </a:cubicBezTo>
                    <a:lnTo>
                      <a:pt x="1210" y="2867"/>
                    </a:lnTo>
                    <a:cubicBezTo>
                      <a:pt x="1207" y="2852"/>
                      <a:pt x="1238" y="2775"/>
                      <a:pt x="1253" y="2775"/>
                    </a:cubicBezTo>
                    <a:cubicBezTo>
                      <a:pt x="1253" y="2775"/>
                      <a:pt x="1254" y="2775"/>
                      <a:pt x="1254" y="2775"/>
                    </a:cubicBezTo>
                    <a:cubicBezTo>
                      <a:pt x="1245" y="2808"/>
                      <a:pt x="1236" y="2840"/>
                      <a:pt x="1224" y="2870"/>
                    </a:cubicBezTo>
                    <a:cubicBezTo>
                      <a:pt x="1224" y="2870"/>
                      <a:pt x="1240" y="2852"/>
                      <a:pt x="1257" y="2831"/>
                    </a:cubicBezTo>
                    <a:lnTo>
                      <a:pt x="1283" y="2793"/>
                    </a:lnTo>
                    <a:lnTo>
                      <a:pt x="1283" y="2793"/>
                    </a:lnTo>
                    <a:cubicBezTo>
                      <a:pt x="1272" y="2811"/>
                      <a:pt x="1268" y="2867"/>
                      <a:pt x="1270" y="2891"/>
                    </a:cubicBezTo>
                    <a:cubicBezTo>
                      <a:pt x="1270" y="2886"/>
                      <a:pt x="1273" y="2884"/>
                      <a:pt x="1277" y="2884"/>
                    </a:cubicBezTo>
                    <a:cubicBezTo>
                      <a:pt x="1286" y="2884"/>
                      <a:pt x="1302" y="2892"/>
                      <a:pt x="1311" y="2892"/>
                    </a:cubicBezTo>
                    <a:cubicBezTo>
                      <a:pt x="1314" y="2892"/>
                      <a:pt x="1315" y="2892"/>
                      <a:pt x="1317" y="2891"/>
                    </a:cubicBezTo>
                    <a:lnTo>
                      <a:pt x="1305" y="2868"/>
                    </a:lnTo>
                    <a:lnTo>
                      <a:pt x="1305" y="2868"/>
                    </a:lnTo>
                    <a:cubicBezTo>
                      <a:pt x="1308" y="2869"/>
                      <a:pt x="1311" y="2870"/>
                      <a:pt x="1314" y="2870"/>
                    </a:cubicBezTo>
                    <a:cubicBezTo>
                      <a:pt x="1349" y="2870"/>
                      <a:pt x="1371" y="2761"/>
                      <a:pt x="1406" y="2761"/>
                    </a:cubicBezTo>
                    <a:cubicBezTo>
                      <a:pt x="1407" y="2761"/>
                      <a:pt x="1408" y="2761"/>
                      <a:pt x="1410" y="2761"/>
                    </a:cubicBezTo>
                    <a:cubicBezTo>
                      <a:pt x="1403" y="2780"/>
                      <a:pt x="1382" y="2872"/>
                      <a:pt x="1403" y="2886"/>
                    </a:cubicBezTo>
                    <a:cubicBezTo>
                      <a:pt x="1421" y="2842"/>
                      <a:pt x="1474" y="2673"/>
                      <a:pt x="1512" y="2641"/>
                    </a:cubicBezTo>
                    <a:lnTo>
                      <a:pt x="1514" y="2666"/>
                    </a:lnTo>
                    <a:lnTo>
                      <a:pt x="1544" y="2638"/>
                    </a:lnTo>
                    <a:lnTo>
                      <a:pt x="1544" y="2638"/>
                    </a:lnTo>
                    <a:cubicBezTo>
                      <a:pt x="1514" y="2729"/>
                      <a:pt x="1474" y="2817"/>
                      <a:pt x="1423" y="2898"/>
                    </a:cubicBezTo>
                    <a:cubicBezTo>
                      <a:pt x="1440" y="2921"/>
                      <a:pt x="1426" y="2930"/>
                      <a:pt x="1454" y="2930"/>
                    </a:cubicBezTo>
                    <a:cubicBezTo>
                      <a:pt x="1458" y="2947"/>
                      <a:pt x="1444" y="2965"/>
                      <a:pt x="1426" y="2967"/>
                    </a:cubicBezTo>
                    <a:lnTo>
                      <a:pt x="1488" y="2988"/>
                    </a:lnTo>
                    <a:cubicBezTo>
                      <a:pt x="1491" y="2935"/>
                      <a:pt x="1539" y="2937"/>
                      <a:pt x="1539" y="2893"/>
                    </a:cubicBezTo>
                    <a:lnTo>
                      <a:pt x="1539" y="2893"/>
                    </a:lnTo>
                    <a:lnTo>
                      <a:pt x="1505" y="2919"/>
                    </a:lnTo>
                    <a:lnTo>
                      <a:pt x="1470" y="2944"/>
                    </a:lnTo>
                    <a:cubicBezTo>
                      <a:pt x="1472" y="2893"/>
                      <a:pt x="1516" y="2805"/>
                      <a:pt x="1553" y="2805"/>
                    </a:cubicBezTo>
                    <a:cubicBezTo>
                      <a:pt x="1554" y="2805"/>
                      <a:pt x="1556" y="2805"/>
                      <a:pt x="1558" y="2805"/>
                    </a:cubicBezTo>
                    <a:cubicBezTo>
                      <a:pt x="1567" y="2828"/>
                      <a:pt x="1546" y="2900"/>
                      <a:pt x="1546" y="2919"/>
                    </a:cubicBezTo>
                    <a:cubicBezTo>
                      <a:pt x="1551" y="2905"/>
                      <a:pt x="1572" y="2893"/>
                      <a:pt x="1584" y="2893"/>
                    </a:cubicBezTo>
                    <a:cubicBezTo>
                      <a:pt x="1588" y="2893"/>
                      <a:pt x="1591" y="2894"/>
                      <a:pt x="1593" y="2898"/>
                    </a:cubicBezTo>
                    <a:lnTo>
                      <a:pt x="1572" y="2928"/>
                    </a:lnTo>
                    <a:cubicBezTo>
                      <a:pt x="1574" y="2930"/>
                      <a:pt x="1577" y="2931"/>
                      <a:pt x="1579" y="2931"/>
                    </a:cubicBezTo>
                    <a:cubicBezTo>
                      <a:pt x="1595" y="2931"/>
                      <a:pt x="1608" y="2891"/>
                      <a:pt x="1625" y="2891"/>
                    </a:cubicBezTo>
                    <a:cubicBezTo>
                      <a:pt x="1631" y="2891"/>
                      <a:pt x="1637" y="2896"/>
                      <a:pt x="1644" y="2907"/>
                    </a:cubicBezTo>
                    <a:cubicBezTo>
                      <a:pt x="1651" y="2909"/>
                      <a:pt x="1668" y="2952"/>
                      <a:pt x="1674" y="2952"/>
                    </a:cubicBezTo>
                    <a:cubicBezTo>
                      <a:pt x="1675" y="2952"/>
                      <a:pt x="1676" y="2950"/>
                      <a:pt x="1676" y="2944"/>
                    </a:cubicBezTo>
                    <a:cubicBezTo>
                      <a:pt x="1658" y="2847"/>
                      <a:pt x="1651" y="2747"/>
                      <a:pt x="1655" y="2650"/>
                    </a:cubicBezTo>
                    <a:lnTo>
                      <a:pt x="1655" y="2650"/>
                    </a:lnTo>
                    <a:cubicBezTo>
                      <a:pt x="1678" y="2675"/>
                      <a:pt x="1699" y="2706"/>
                      <a:pt x="1716" y="2736"/>
                    </a:cubicBezTo>
                    <a:cubicBezTo>
                      <a:pt x="1734" y="2782"/>
                      <a:pt x="1702" y="2852"/>
                      <a:pt x="1716" y="2891"/>
                    </a:cubicBezTo>
                    <a:cubicBezTo>
                      <a:pt x="1716" y="2877"/>
                      <a:pt x="1720" y="2863"/>
                      <a:pt x="1727" y="2852"/>
                    </a:cubicBezTo>
                    <a:cubicBezTo>
                      <a:pt x="1735" y="2862"/>
                      <a:pt x="1729" y="2890"/>
                      <a:pt x="1742" y="2890"/>
                    </a:cubicBezTo>
                    <a:cubicBezTo>
                      <a:pt x="1744" y="2890"/>
                      <a:pt x="1746" y="2890"/>
                      <a:pt x="1748" y="2889"/>
                    </a:cubicBezTo>
                    <a:cubicBezTo>
                      <a:pt x="1748" y="2866"/>
                      <a:pt x="1756" y="2863"/>
                      <a:pt x="1762" y="2863"/>
                    </a:cubicBezTo>
                    <a:cubicBezTo>
                      <a:pt x="1765" y="2863"/>
                      <a:pt x="1767" y="2863"/>
                      <a:pt x="1768" y="2863"/>
                    </a:cubicBezTo>
                    <a:cubicBezTo>
                      <a:pt x="1771" y="2863"/>
                      <a:pt x="1768" y="2860"/>
                      <a:pt x="1753" y="2842"/>
                    </a:cubicBezTo>
                    <a:cubicBezTo>
                      <a:pt x="1758" y="2838"/>
                      <a:pt x="1762" y="2837"/>
                      <a:pt x="1765" y="2837"/>
                    </a:cubicBezTo>
                    <a:cubicBezTo>
                      <a:pt x="1775" y="2837"/>
                      <a:pt x="1781" y="2848"/>
                      <a:pt x="1795" y="2848"/>
                    </a:cubicBezTo>
                    <a:cubicBezTo>
                      <a:pt x="1797" y="2848"/>
                      <a:pt x="1799" y="2847"/>
                      <a:pt x="1801" y="2847"/>
                    </a:cubicBezTo>
                    <a:cubicBezTo>
                      <a:pt x="1794" y="2798"/>
                      <a:pt x="1801" y="2752"/>
                      <a:pt x="1824" y="2708"/>
                    </a:cubicBezTo>
                    <a:cubicBezTo>
                      <a:pt x="1827" y="2722"/>
                      <a:pt x="1831" y="2736"/>
                      <a:pt x="1836" y="2747"/>
                    </a:cubicBezTo>
                    <a:cubicBezTo>
                      <a:pt x="1872" y="2747"/>
                      <a:pt x="1897" y="2763"/>
                      <a:pt x="1927" y="2763"/>
                    </a:cubicBezTo>
                    <a:cubicBezTo>
                      <a:pt x="1932" y="2763"/>
                      <a:pt x="1937" y="2762"/>
                      <a:pt x="1943" y="2761"/>
                    </a:cubicBezTo>
                    <a:cubicBezTo>
                      <a:pt x="1950" y="2773"/>
                      <a:pt x="1973" y="2784"/>
                      <a:pt x="1971" y="2808"/>
                    </a:cubicBezTo>
                    <a:cubicBezTo>
                      <a:pt x="1973" y="2798"/>
                      <a:pt x="1973" y="2780"/>
                      <a:pt x="1984" y="2775"/>
                    </a:cubicBezTo>
                    <a:lnTo>
                      <a:pt x="1984" y="2775"/>
                    </a:lnTo>
                    <a:cubicBezTo>
                      <a:pt x="2017" y="2817"/>
                      <a:pt x="1961" y="2789"/>
                      <a:pt x="1991" y="2840"/>
                    </a:cubicBezTo>
                    <a:cubicBezTo>
                      <a:pt x="1984" y="2808"/>
                      <a:pt x="2010" y="2791"/>
                      <a:pt x="2022" y="2768"/>
                    </a:cubicBezTo>
                    <a:cubicBezTo>
                      <a:pt x="2016" y="2754"/>
                      <a:pt x="2011" y="2748"/>
                      <a:pt x="2005" y="2748"/>
                    </a:cubicBezTo>
                    <a:cubicBezTo>
                      <a:pt x="1992" y="2748"/>
                      <a:pt x="1979" y="2775"/>
                      <a:pt x="1971" y="2789"/>
                    </a:cubicBezTo>
                    <a:cubicBezTo>
                      <a:pt x="1954" y="2724"/>
                      <a:pt x="1968" y="2650"/>
                      <a:pt x="2003" y="2610"/>
                    </a:cubicBezTo>
                    <a:cubicBezTo>
                      <a:pt x="2007" y="2607"/>
                      <a:pt x="2010" y="2606"/>
                      <a:pt x="2013" y="2606"/>
                    </a:cubicBezTo>
                    <a:cubicBezTo>
                      <a:pt x="2028" y="2606"/>
                      <a:pt x="2027" y="2642"/>
                      <a:pt x="2028" y="2642"/>
                    </a:cubicBezTo>
                    <a:cubicBezTo>
                      <a:pt x="2028" y="2642"/>
                      <a:pt x="2028" y="2642"/>
                      <a:pt x="2029" y="2641"/>
                    </a:cubicBezTo>
                    <a:cubicBezTo>
                      <a:pt x="2029" y="2641"/>
                      <a:pt x="2030" y="2641"/>
                      <a:pt x="2030" y="2641"/>
                    </a:cubicBezTo>
                    <a:cubicBezTo>
                      <a:pt x="2082" y="2641"/>
                      <a:pt x="2068" y="2549"/>
                      <a:pt x="2101" y="2549"/>
                    </a:cubicBezTo>
                    <a:cubicBezTo>
                      <a:pt x="2106" y="2549"/>
                      <a:pt x="2113" y="2551"/>
                      <a:pt x="2121" y="2557"/>
                    </a:cubicBezTo>
                    <a:cubicBezTo>
                      <a:pt x="2149" y="2597"/>
                      <a:pt x="2135" y="2641"/>
                      <a:pt x="2144" y="2671"/>
                    </a:cubicBezTo>
                    <a:cubicBezTo>
                      <a:pt x="2140" y="2674"/>
                      <a:pt x="2135" y="2676"/>
                      <a:pt x="2130" y="2676"/>
                    </a:cubicBezTo>
                    <a:cubicBezTo>
                      <a:pt x="2113" y="2676"/>
                      <a:pt x="2099" y="2654"/>
                      <a:pt x="2085" y="2654"/>
                    </a:cubicBezTo>
                    <a:cubicBezTo>
                      <a:pt x="2084" y="2654"/>
                      <a:pt x="2083" y="2654"/>
                      <a:pt x="2082" y="2655"/>
                    </a:cubicBezTo>
                    <a:lnTo>
                      <a:pt x="2107" y="2671"/>
                    </a:lnTo>
                    <a:cubicBezTo>
                      <a:pt x="2102" y="2683"/>
                      <a:pt x="2093" y="2693"/>
                      <a:pt x="2084" y="2693"/>
                    </a:cubicBezTo>
                    <a:cubicBezTo>
                      <a:pt x="2081" y="2693"/>
                      <a:pt x="2078" y="2692"/>
                      <a:pt x="2075" y="2689"/>
                    </a:cubicBezTo>
                    <a:lnTo>
                      <a:pt x="2075" y="2689"/>
                    </a:lnTo>
                    <a:cubicBezTo>
                      <a:pt x="2082" y="2701"/>
                      <a:pt x="2096" y="2704"/>
                      <a:pt x="2114" y="2704"/>
                    </a:cubicBezTo>
                    <a:cubicBezTo>
                      <a:pt x="2131" y="2704"/>
                      <a:pt x="2151" y="2701"/>
                      <a:pt x="2170" y="2701"/>
                    </a:cubicBezTo>
                    <a:cubicBezTo>
                      <a:pt x="2190" y="2701"/>
                      <a:pt x="2210" y="2704"/>
                      <a:pt x="2226" y="2715"/>
                    </a:cubicBezTo>
                    <a:cubicBezTo>
                      <a:pt x="2233" y="2699"/>
                      <a:pt x="2244" y="2682"/>
                      <a:pt x="2237" y="2666"/>
                    </a:cubicBezTo>
                    <a:lnTo>
                      <a:pt x="2237" y="2666"/>
                    </a:lnTo>
                    <a:lnTo>
                      <a:pt x="2223" y="2673"/>
                    </a:lnTo>
                    <a:cubicBezTo>
                      <a:pt x="2205" y="2641"/>
                      <a:pt x="2246" y="2624"/>
                      <a:pt x="2226" y="2610"/>
                    </a:cubicBezTo>
                    <a:cubicBezTo>
                      <a:pt x="2241" y="2588"/>
                      <a:pt x="2258" y="2557"/>
                      <a:pt x="2280" y="2557"/>
                    </a:cubicBezTo>
                    <a:cubicBezTo>
                      <a:pt x="2285" y="2557"/>
                      <a:pt x="2290" y="2558"/>
                      <a:pt x="2295" y="2562"/>
                    </a:cubicBezTo>
                    <a:lnTo>
                      <a:pt x="2304" y="2610"/>
                    </a:lnTo>
                    <a:lnTo>
                      <a:pt x="2304" y="2610"/>
                    </a:lnTo>
                    <a:cubicBezTo>
                      <a:pt x="2302" y="2600"/>
                      <a:pt x="2293" y="2592"/>
                      <a:pt x="2285" y="2592"/>
                    </a:cubicBezTo>
                    <a:cubicBezTo>
                      <a:pt x="2282" y="2592"/>
                      <a:pt x="2279" y="2593"/>
                      <a:pt x="2276" y="2597"/>
                    </a:cubicBezTo>
                    <a:lnTo>
                      <a:pt x="2276" y="2597"/>
                    </a:lnTo>
                    <a:cubicBezTo>
                      <a:pt x="2277" y="2595"/>
                      <a:pt x="2278" y="2595"/>
                      <a:pt x="2280" y="2595"/>
                    </a:cubicBezTo>
                    <a:cubicBezTo>
                      <a:pt x="2290" y="2595"/>
                      <a:pt x="2306" y="2622"/>
                      <a:pt x="2318" y="2622"/>
                    </a:cubicBezTo>
                    <a:cubicBezTo>
                      <a:pt x="2324" y="2622"/>
                      <a:pt x="2329" y="2616"/>
                      <a:pt x="2332" y="2599"/>
                    </a:cubicBezTo>
                    <a:lnTo>
                      <a:pt x="2311" y="2564"/>
                    </a:lnTo>
                    <a:cubicBezTo>
                      <a:pt x="2325" y="2546"/>
                      <a:pt x="2348" y="2505"/>
                      <a:pt x="2372" y="2505"/>
                    </a:cubicBezTo>
                    <a:cubicBezTo>
                      <a:pt x="2376" y="2505"/>
                      <a:pt x="2379" y="2506"/>
                      <a:pt x="2383" y="2508"/>
                    </a:cubicBezTo>
                    <a:cubicBezTo>
                      <a:pt x="2378" y="2488"/>
                      <a:pt x="2376" y="2485"/>
                      <a:pt x="2374" y="2485"/>
                    </a:cubicBezTo>
                    <a:cubicBezTo>
                      <a:pt x="2374" y="2485"/>
                      <a:pt x="2373" y="2486"/>
                      <a:pt x="2372" y="2486"/>
                    </a:cubicBezTo>
                    <a:cubicBezTo>
                      <a:pt x="2370" y="2486"/>
                      <a:pt x="2366" y="2483"/>
                      <a:pt x="2358" y="2457"/>
                    </a:cubicBezTo>
                    <a:lnTo>
                      <a:pt x="2358" y="2457"/>
                    </a:lnTo>
                    <a:cubicBezTo>
                      <a:pt x="2365" y="2489"/>
                      <a:pt x="2351" y="2491"/>
                      <a:pt x="2336" y="2491"/>
                    </a:cubicBezTo>
                    <a:cubicBezTo>
                      <a:pt x="2333" y="2491"/>
                      <a:pt x="2331" y="2491"/>
                      <a:pt x="2328" y="2491"/>
                    </a:cubicBezTo>
                    <a:cubicBezTo>
                      <a:pt x="2314" y="2491"/>
                      <a:pt x="2304" y="2494"/>
                      <a:pt x="2313" y="2520"/>
                    </a:cubicBezTo>
                    <a:lnTo>
                      <a:pt x="2313" y="2520"/>
                    </a:lnTo>
                    <a:cubicBezTo>
                      <a:pt x="2292" y="2467"/>
                      <a:pt x="2280" y="2499"/>
                      <a:pt x="2251" y="2448"/>
                    </a:cubicBezTo>
                    <a:lnTo>
                      <a:pt x="2251" y="2448"/>
                    </a:lnTo>
                    <a:cubicBezTo>
                      <a:pt x="2253" y="2460"/>
                      <a:pt x="2260" y="2472"/>
                      <a:pt x="2247" y="2472"/>
                    </a:cubicBezTo>
                    <a:cubicBezTo>
                      <a:pt x="2245" y="2472"/>
                      <a:pt x="2243" y="2472"/>
                      <a:pt x="2239" y="2471"/>
                    </a:cubicBezTo>
                    <a:cubicBezTo>
                      <a:pt x="2237" y="2476"/>
                      <a:pt x="2237" y="2481"/>
                      <a:pt x="2235" y="2485"/>
                    </a:cubicBezTo>
                    <a:lnTo>
                      <a:pt x="2233" y="2485"/>
                    </a:lnTo>
                    <a:lnTo>
                      <a:pt x="2235" y="2488"/>
                    </a:lnTo>
                    <a:cubicBezTo>
                      <a:pt x="2239" y="2495"/>
                      <a:pt x="2244" y="2502"/>
                      <a:pt x="2246" y="2511"/>
                    </a:cubicBezTo>
                    <a:cubicBezTo>
                      <a:pt x="2239" y="2548"/>
                      <a:pt x="2202" y="2550"/>
                      <a:pt x="2193" y="2569"/>
                    </a:cubicBezTo>
                    <a:cubicBezTo>
                      <a:pt x="2179" y="2562"/>
                      <a:pt x="2198" y="2550"/>
                      <a:pt x="2188" y="2534"/>
                    </a:cubicBezTo>
                    <a:lnTo>
                      <a:pt x="2188" y="2534"/>
                    </a:lnTo>
                    <a:lnTo>
                      <a:pt x="2172" y="2562"/>
                    </a:lnTo>
                    <a:cubicBezTo>
                      <a:pt x="2168" y="2527"/>
                      <a:pt x="2131" y="2506"/>
                      <a:pt x="2161" y="2483"/>
                    </a:cubicBezTo>
                    <a:lnTo>
                      <a:pt x="2131" y="2483"/>
                    </a:lnTo>
                    <a:cubicBezTo>
                      <a:pt x="2120" y="2474"/>
                      <a:pt x="2107" y="2467"/>
                      <a:pt x="2095" y="2467"/>
                    </a:cubicBezTo>
                    <a:cubicBezTo>
                      <a:pt x="2087" y="2467"/>
                      <a:pt x="2080" y="2471"/>
                      <a:pt x="2075" y="2478"/>
                    </a:cubicBezTo>
                    <a:cubicBezTo>
                      <a:pt x="2074" y="2478"/>
                      <a:pt x="2073" y="2478"/>
                      <a:pt x="2072" y="2478"/>
                    </a:cubicBezTo>
                    <a:cubicBezTo>
                      <a:pt x="2062" y="2478"/>
                      <a:pt x="2053" y="2502"/>
                      <a:pt x="2052" y="2502"/>
                    </a:cubicBezTo>
                    <a:cubicBezTo>
                      <a:pt x="2052" y="2502"/>
                      <a:pt x="2052" y="2499"/>
                      <a:pt x="2054" y="2492"/>
                    </a:cubicBezTo>
                    <a:lnTo>
                      <a:pt x="2054" y="2492"/>
                    </a:lnTo>
                    <a:lnTo>
                      <a:pt x="2015" y="2522"/>
                    </a:lnTo>
                    <a:lnTo>
                      <a:pt x="2012" y="2513"/>
                    </a:lnTo>
                    <a:cubicBezTo>
                      <a:pt x="1989" y="2513"/>
                      <a:pt x="1971" y="2534"/>
                      <a:pt x="1950" y="2546"/>
                    </a:cubicBezTo>
                    <a:cubicBezTo>
                      <a:pt x="1942" y="2551"/>
                      <a:pt x="1932" y="2553"/>
                      <a:pt x="1923" y="2553"/>
                    </a:cubicBezTo>
                    <a:cubicBezTo>
                      <a:pt x="1907" y="2553"/>
                      <a:pt x="1890" y="2546"/>
                      <a:pt x="1880" y="2532"/>
                    </a:cubicBezTo>
                    <a:cubicBezTo>
                      <a:pt x="1873" y="2541"/>
                      <a:pt x="1865" y="2552"/>
                      <a:pt x="1851" y="2552"/>
                    </a:cubicBezTo>
                    <a:cubicBezTo>
                      <a:pt x="1848" y="2552"/>
                      <a:pt x="1845" y="2551"/>
                      <a:pt x="1841" y="2550"/>
                    </a:cubicBezTo>
                    <a:lnTo>
                      <a:pt x="1831" y="2520"/>
                    </a:lnTo>
                    <a:cubicBezTo>
                      <a:pt x="1829" y="2522"/>
                      <a:pt x="1827" y="2523"/>
                      <a:pt x="1824" y="2523"/>
                    </a:cubicBezTo>
                    <a:cubicBezTo>
                      <a:pt x="1814" y="2523"/>
                      <a:pt x="1801" y="2516"/>
                      <a:pt x="1792" y="2516"/>
                    </a:cubicBezTo>
                    <a:cubicBezTo>
                      <a:pt x="1787" y="2516"/>
                      <a:pt x="1783" y="2519"/>
                      <a:pt x="1783" y="2529"/>
                    </a:cubicBezTo>
                    <a:cubicBezTo>
                      <a:pt x="1772" y="2498"/>
                      <a:pt x="1759" y="2489"/>
                      <a:pt x="1745" y="2489"/>
                    </a:cubicBezTo>
                    <a:cubicBezTo>
                      <a:pt x="1726" y="2489"/>
                      <a:pt x="1705" y="2506"/>
                      <a:pt x="1689" y="2506"/>
                    </a:cubicBezTo>
                    <a:cubicBezTo>
                      <a:pt x="1686" y="2506"/>
                      <a:pt x="1683" y="2505"/>
                      <a:pt x="1681" y="2504"/>
                    </a:cubicBezTo>
                    <a:lnTo>
                      <a:pt x="1681" y="2504"/>
                    </a:lnTo>
                    <a:lnTo>
                      <a:pt x="1683" y="2546"/>
                    </a:lnTo>
                    <a:cubicBezTo>
                      <a:pt x="1662" y="2548"/>
                      <a:pt x="1641" y="2557"/>
                      <a:pt x="1625" y="2573"/>
                    </a:cubicBezTo>
                    <a:lnTo>
                      <a:pt x="1627" y="2610"/>
                    </a:lnTo>
                    <a:cubicBezTo>
                      <a:pt x="1624" y="2616"/>
                      <a:pt x="1619" y="2619"/>
                      <a:pt x="1614" y="2619"/>
                    </a:cubicBezTo>
                    <a:cubicBezTo>
                      <a:pt x="1597" y="2619"/>
                      <a:pt x="1574" y="2587"/>
                      <a:pt x="1551" y="2587"/>
                    </a:cubicBezTo>
                    <a:cubicBezTo>
                      <a:pt x="1550" y="2587"/>
                      <a:pt x="1549" y="2587"/>
                      <a:pt x="1549" y="2587"/>
                    </a:cubicBezTo>
                    <a:cubicBezTo>
                      <a:pt x="1550" y="2581"/>
                      <a:pt x="1552" y="2579"/>
                      <a:pt x="1554" y="2579"/>
                    </a:cubicBezTo>
                    <a:cubicBezTo>
                      <a:pt x="1557" y="2579"/>
                      <a:pt x="1560" y="2582"/>
                      <a:pt x="1563" y="2587"/>
                    </a:cubicBezTo>
                    <a:cubicBezTo>
                      <a:pt x="1556" y="2567"/>
                      <a:pt x="1547" y="2560"/>
                      <a:pt x="1538" y="2560"/>
                    </a:cubicBezTo>
                    <a:cubicBezTo>
                      <a:pt x="1517" y="2560"/>
                      <a:pt x="1493" y="2595"/>
                      <a:pt x="1472" y="2595"/>
                    </a:cubicBezTo>
                    <a:cubicBezTo>
                      <a:pt x="1464" y="2595"/>
                      <a:pt x="1457" y="2591"/>
                      <a:pt x="1451" y="2578"/>
                    </a:cubicBezTo>
                    <a:cubicBezTo>
                      <a:pt x="1447" y="2583"/>
                      <a:pt x="1444" y="2585"/>
                      <a:pt x="1441" y="2585"/>
                    </a:cubicBezTo>
                    <a:cubicBezTo>
                      <a:pt x="1437" y="2585"/>
                      <a:pt x="1433" y="2581"/>
                      <a:pt x="1430" y="2576"/>
                    </a:cubicBezTo>
                    <a:cubicBezTo>
                      <a:pt x="1430" y="2576"/>
                      <a:pt x="1433" y="2576"/>
                      <a:pt x="1433" y="2573"/>
                    </a:cubicBezTo>
                    <a:lnTo>
                      <a:pt x="1430" y="2573"/>
                    </a:lnTo>
                    <a:cubicBezTo>
                      <a:pt x="1428" y="2566"/>
                      <a:pt x="1423" y="2559"/>
                      <a:pt x="1421" y="2553"/>
                    </a:cubicBezTo>
                    <a:lnTo>
                      <a:pt x="1421" y="2553"/>
                    </a:lnTo>
                    <a:cubicBezTo>
                      <a:pt x="1423" y="2559"/>
                      <a:pt x="1426" y="2566"/>
                      <a:pt x="1428" y="2573"/>
                    </a:cubicBezTo>
                    <a:cubicBezTo>
                      <a:pt x="1419" y="2573"/>
                      <a:pt x="1407" y="2578"/>
                      <a:pt x="1400" y="2585"/>
                    </a:cubicBezTo>
                    <a:lnTo>
                      <a:pt x="1403" y="2546"/>
                    </a:lnTo>
                    <a:lnTo>
                      <a:pt x="1400" y="2546"/>
                    </a:lnTo>
                    <a:cubicBezTo>
                      <a:pt x="1399" y="2543"/>
                      <a:pt x="1398" y="2541"/>
                      <a:pt x="1397" y="2541"/>
                    </a:cubicBezTo>
                    <a:cubicBezTo>
                      <a:pt x="1392" y="2541"/>
                      <a:pt x="1389" y="2567"/>
                      <a:pt x="1389" y="2592"/>
                    </a:cubicBezTo>
                    <a:cubicBezTo>
                      <a:pt x="1382" y="2597"/>
                      <a:pt x="1377" y="2604"/>
                      <a:pt x="1372" y="2613"/>
                    </a:cubicBezTo>
                    <a:cubicBezTo>
                      <a:pt x="1373" y="2592"/>
                      <a:pt x="1370" y="2587"/>
                      <a:pt x="1366" y="2587"/>
                    </a:cubicBezTo>
                    <a:cubicBezTo>
                      <a:pt x="1361" y="2587"/>
                      <a:pt x="1356" y="2591"/>
                      <a:pt x="1351" y="2591"/>
                    </a:cubicBezTo>
                    <a:cubicBezTo>
                      <a:pt x="1346" y="2591"/>
                      <a:pt x="1342" y="2585"/>
                      <a:pt x="1342" y="2562"/>
                    </a:cubicBezTo>
                    <a:cubicBezTo>
                      <a:pt x="1329" y="2590"/>
                      <a:pt x="1296" y="2578"/>
                      <a:pt x="1275" y="2629"/>
                    </a:cubicBezTo>
                    <a:lnTo>
                      <a:pt x="1275" y="2629"/>
                    </a:lnTo>
                    <a:cubicBezTo>
                      <a:pt x="1269" y="2623"/>
                      <a:pt x="1264" y="2616"/>
                      <a:pt x="1257" y="2616"/>
                    </a:cubicBezTo>
                    <a:cubicBezTo>
                      <a:pt x="1253" y="2616"/>
                      <a:pt x="1249" y="2618"/>
                      <a:pt x="1243" y="2624"/>
                    </a:cubicBezTo>
                    <a:lnTo>
                      <a:pt x="1252" y="2576"/>
                    </a:lnTo>
                    <a:lnTo>
                      <a:pt x="1210" y="2634"/>
                    </a:lnTo>
                    <a:cubicBezTo>
                      <a:pt x="1201" y="2604"/>
                      <a:pt x="1208" y="2572"/>
                      <a:pt x="1231" y="2551"/>
                    </a:cubicBezTo>
                    <a:lnTo>
                      <a:pt x="1231" y="2551"/>
                    </a:lnTo>
                    <a:cubicBezTo>
                      <a:pt x="1180" y="2596"/>
                      <a:pt x="1198" y="2564"/>
                      <a:pt x="1150" y="2608"/>
                    </a:cubicBezTo>
                    <a:lnTo>
                      <a:pt x="1161" y="2580"/>
                    </a:lnTo>
                    <a:cubicBezTo>
                      <a:pt x="1161" y="2580"/>
                      <a:pt x="1161" y="2580"/>
                      <a:pt x="1160" y="2580"/>
                    </a:cubicBezTo>
                    <a:cubicBezTo>
                      <a:pt x="1153" y="2580"/>
                      <a:pt x="1136" y="2595"/>
                      <a:pt x="1127" y="2595"/>
                    </a:cubicBezTo>
                    <a:cubicBezTo>
                      <a:pt x="1124" y="2595"/>
                      <a:pt x="1121" y="2592"/>
                      <a:pt x="1122" y="2585"/>
                    </a:cubicBezTo>
                    <a:cubicBezTo>
                      <a:pt x="1122" y="2553"/>
                      <a:pt x="1097" y="2541"/>
                      <a:pt x="1064" y="2527"/>
                    </a:cubicBezTo>
                    <a:cubicBezTo>
                      <a:pt x="1034" y="2513"/>
                      <a:pt x="997" y="2495"/>
                      <a:pt x="992" y="2460"/>
                    </a:cubicBezTo>
                    <a:cubicBezTo>
                      <a:pt x="982" y="2483"/>
                      <a:pt x="977" y="2490"/>
                      <a:pt x="974" y="2490"/>
                    </a:cubicBezTo>
                    <a:cubicBezTo>
                      <a:pt x="969" y="2490"/>
                      <a:pt x="974" y="2455"/>
                      <a:pt x="965" y="2455"/>
                    </a:cubicBezTo>
                    <a:cubicBezTo>
                      <a:pt x="961" y="2455"/>
                      <a:pt x="956" y="2460"/>
                      <a:pt x="948" y="2471"/>
                    </a:cubicBezTo>
                    <a:cubicBezTo>
                      <a:pt x="957" y="2451"/>
                      <a:pt x="957" y="2437"/>
                      <a:pt x="978" y="2425"/>
                    </a:cubicBezTo>
                    <a:lnTo>
                      <a:pt x="978" y="2425"/>
                    </a:lnTo>
                    <a:cubicBezTo>
                      <a:pt x="977" y="2425"/>
                      <a:pt x="977" y="2425"/>
                      <a:pt x="976" y="2425"/>
                    </a:cubicBezTo>
                    <a:cubicBezTo>
                      <a:pt x="950" y="2425"/>
                      <a:pt x="952" y="2399"/>
                      <a:pt x="936" y="2399"/>
                    </a:cubicBezTo>
                    <a:cubicBezTo>
                      <a:pt x="930" y="2399"/>
                      <a:pt x="921" y="2403"/>
                      <a:pt x="906" y="2413"/>
                    </a:cubicBezTo>
                    <a:cubicBezTo>
                      <a:pt x="918" y="2393"/>
                      <a:pt x="932" y="2390"/>
                      <a:pt x="937" y="2376"/>
                    </a:cubicBezTo>
                    <a:lnTo>
                      <a:pt x="937" y="2376"/>
                    </a:lnTo>
                    <a:cubicBezTo>
                      <a:pt x="934" y="2378"/>
                      <a:pt x="926" y="2382"/>
                      <a:pt x="923" y="2382"/>
                    </a:cubicBezTo>
                    <a:cubicBezTo>
                      <a:pt x="921" y="2382"/>
                      <a:pt x="920" y="2381"/>
                      <a:pt x="923" y="2376"/>
                    </a:cubicBezTo>
                    <a:cubicBezTo>
                      <a:pt x="927" y="2362"/>
                      <a:pt x="937" y="2362"/>
                      <a:pt x="946" y="2358"/>
                    </a:cubicBezTo>
                    <a:cubicBezTo>
                      <a:pt x="943" y="2357"/>
                      <a:pt x="941" y="2356"/>
                      <a:pt x="938" y="2356"/>
                    </a:cubicBezTo>
                    <a:cubicBezTo>
                      <a:pt x="912" y="2356"/>
                      <a:pt x="872" y="2402"/>
                      <a:pt x="835" y="2448"/>
                    </a:cubicBezTo>
                    <a:cubicBezTo>
                      <a:pt x="837" y="2429"/>
                      <a:pt x="836" y="2421"/>
                      <a:pt x="828" y="2421"/>
                    </a:cubicBezTo>
                    <a:cubicBezTo>
                      <a:pt x="822" y="2421"/>
                      <a:pt x="811" y="2427"/>
                      <a:pt x="795" y="2439"/>
                    </a:cubicBezTo>
                    <a:cubicBezTo>
                      <a:pt x="802" y="2422"/>
                      <a:pt x="810" y="2401"/>
                      <a:pt x="825" y="2401"/>
                    </a:cubicBezTo>
                    <a:cubicBezTo>
                      <a:pt x="827" y="2401"/>
                      <a:pt x="828" y="2401"/>
                      <a:pt x="830" y="2402"/>
                    </a:cubicBezTo>
                    <a:cubicBezTo>
                      <a:pt x="825" y="2397"/>
                      <a:pt x="812" y="2366"/>
                      <a:pt x="789" y="2366"/>
                    </a:cubicBezTo>
                    <a:cubicBezTo>
                      <a:pt x="782" y="2366"/>
                      <a:pt x="773" y="2369"/>
                      <a:pt x="763" y="2379"/>
                    </a:cubicBezTo>
                    <a:cubicBezTo>
                      <a:pt x="768" y="2371"/>
                      <a:pt x="762" y="2368"/>
                      <a:pt x="756" y="2368"/>
                    </a:cubicBezTo>
                    <a:cubicBezTo>
                      <a:pt x="754" y="2368"/>
                      <a:pt x="751" y="2369"/>
                      <a:pt x="749" y="2369"/>
                    </a:cubicBezTo>
                    <a:cubicBezTo>
                      <a:pt x="733" y="2351"/>
                      <a:pt x="735" y="2346"/>
                      <a:pt x="714" y="2332"/>
                    </a:cubicBezTo>
                    <a:lnTo>
                      <a:pt x="714" y="2344"/>
                    </a:lnTo>
                    <a:cubicBezTo>
                      <a:pt x="697" y="2355"/>
                      <a:pt x="689" y="2359"/>
                      <a:pt x="684" y="2359"/>
                    </a:cubicBezTo>
                    <a:cubicBezTo>
                      <a:pt x="672" y="2359"/>
                      <a:pt x="683" y="2336"/>
                      <a:pt x="670" y="2330"/>
                    </a:cubicBezTo>
                    <a:lnTo>
                      <a:pt x="675" y="2328"/>
                    </a:lnTo>
                    <a:cubicBezTo>
                      <a:pt x="679" y="2265"/>
                      <a:pt x="645" y="2328"/>
                      <a:pt x="656" y="2260"/>
                    </a:cubicBezTo>
                    <a:lnTo>
                      <a:pt x="656" y="2260"/>
                    </a:lnTo>
                    <a:lnTo>
                      <a:pt x="626" y="2286"/>
                    </a:lnTo>
                    <a:cubicBezTo>
                      <a:pt x="613" y="2295"/>
                      <a:pt x="605" y="2298"/>
                      <a:pt x="601" y="2298"/>
                    </a:cubicBezTo>
                    <a:cubicBezTo>
                      <a:pt x="582" y="2298"/>
                      <a:pt x="635" y="2226"/>
                      <a:pt x="600" y="2226"/>
                    </a:cubicBezTo>
                    <a:lnTo>
                      <a:pt x="587" y="2247"/>
                    </a:lnTo>
                    <a:cubicBezTo>
                      <a:pt x="586" y="2247"/>
                      <a:pt x="585" y="2247"/>
                      <a:pt x="585" y="2247"/>
                    </a:cubicBezTo>
                    <a:cubicBezTo>
                      <a:pt x="559" y="2247"/>
                      <a:pt x="663" y="2151"/>
                      <a:pt x="665" y="2138"/>
                    </a:cubicBezTo>
                    <a:cubicBezTo>
                      <a:pt x="667" y="2135"/>
                      <a:pt x="670" y="2134"/>
                      <a:pt x="673" y="2134"/>
                    </a:cubicBezTo>
                    <a:cubicBezTo>
                      <a:pt x="676" y="2134"/>
                      <a:pt x="681" y="2135"/>
                      <a:pt x="686" y="2135"/>
                    </a:cubicBezTo>
                    <a:cubicBezTo>
                      <a:pt x="692" y="2121"/>
                      <a:pt x="692" y="2116"/>
                      <a:pt x="687" y="2116"/>
                    </a:cubicBezTo>
                    <a:cubicBezTo>
                      <a:pt x="676" y="2116"/>
                      <a:pt x="642" y="2145"/>
                      <a:pt x="621" y="2145"/>
                    </a:cubicBezTo>
                    <a:cubicBezTo>
                      <a:pt x="618" y="2145"/>
                      <a:pt x="615" y="2144"/>
                      <a:pt x="612" y="2142"/>
                    </a:cubicBezTo>
                    <a:cubicBezTo>
                      <a:pt x="635" y="2126"/>
                      <a:pt x="679" y="2112"/>
                      <a:pt x="675" y="2096"/>
                    </a:cubicBezTo>
                    <a:cubicBezTo>
                      <a:pt x="691" y="2080"/>
                      <a:pt x="568" y="2098"/>
                      <a:pt x="605" y="2052"/>
                    </a:cubicBezTo>
                    <a:lnTo>
                      <a:pt x="605" y="2052"/>
                    </a:lnTo>
                    <a:cubicBezTo>
                      <a:pt x="591" y="2064"/>
                      <a:pt x="575" y="2078"/>
                      <a:pt x="558" y="2078"/>
                    </a:cubicBezTo>
                    <a:cubicBezTo>
                      <a:pt x="556" y="2078"/>
                      <a:pt x="554" y="2078"/>
                      <a:pt x="552" y="2077"/>
                    </a:cubicBezTo>
                    <a:cubicBezTo>
                      <a:pt x="535" y="2065"/>
                      <a:pt x="594" y="2011"/>
                      <a:pt x="548" y="2011"/>
                    </a:cubicBezTo>
                    <a:cubicBezTo>
                      <a:pt x="544" y="2011"/>
                      <a:pt x="539" y="2011"/>
                      <a:pt x="533" y="2012"/>
                    </a:cubicBezTo>
                    <a:cubicBezTo>
                      <a:pt x="538" y="2008"/>
                      <a:pt x="543" y="2005"/>
                      <a:pt x="549" y="2003"/>
                    </a:cubicBezTo>
                    <a:cubicBezTo>
                      <a:pt x="528" y="1997"/>
                      <a:pt x="507" y="1975"/>
                      <a:pt x="473" y="1975"/>
                    </a:cubicBezTo>
                    <a:cubicBezTo>
                      <a:pt x="470" y="1975"/>
                      <a:pt x="467" y="1975"/>
                      <a:pt x="464" y="1975"/>
                    </a:cubicBezTo>
                    <a:cubicBezTo>
                      <a:pt x="526" y="1945"/>
                      <a:pt x="503" y="1931"/>
                      <a:pt x="480" y="1917"/>
                    </a:cubicBezTo>
                    <a:cubicBezTo>
                      <a:pt x="454" y="1903"/>
                      <a:pt x="431" y="1887"/>
                      <a:pt x="494" y="1873"/>
                    </a:cubicBezTo>
                    <a:lnTo>
                      <a:pt x="475" y="1834"/>
                    </a:lnTo>
                    <a:lnTo>
                      <a:pt x="487" y="1834"/>
                    </a:lnTo>
                    <a:cubicBezTo>
                      <a:pt x="489" y="1804"/>
                      <a:pt x="457" y="1801"/>
                      <a:pt x="424" y="1797"/>
                    </a:cubicBezTo>
                    <a:cubicBezTo>
                      <a:pt x="428" y="1793"/>
                      <a:pt x="435" y="1792"/>
                      <a:pt x="441" y="1792"/>
                    </a:cubicBezTo>
                    <a:cubicBezTo>
                      <a:pt x="445" y="1792"/>
                      <a:pt x="449" y="1792"/>
                      <a:pt x="452" y="1792"/>
                    </a:cubicBezTo>
                    <a:cubicBezTo>
                      <a:pt x="468" y="1746"/>
                      <a:pt x="461" y="1743"/>
                      <a:pt x="394" y="1718"/>
                    </a:cubicBezTo>
                    <a:lnTo>
                      <a:pt x="434" y="1709"/>
                    </a:lnTo>
                    <a:cubicBezTo>
                      <a:pt x="408" y="1702"/>
                      <a:pt x="492" y="1644"/>
                      <a:pt x="441" y="1609"/>
                    </a:cubicBezTo>
                    <a:cubicBezTo>
                      <a:pt x="447" y="1609"/>
                      <a:pt x="454" y="1611"/>
                      <a:pt x="459" y="1614"/>
                    </a:cubicBezTo>
                    <a:cubicBezTo>
                      <a:pt x="406" y="1567"/>
                      <a:pt x="573" y="1509"/>
                      <a:pt x="422" y="1491"/>
                    </a:cubicBezTo>
                    <a:lnTo>
                      <a:pt x="385" y="1458"/>
                    </a:lnTo>
                    <a:cubicBezTo>
                      <a:pt x="381" y="1470"/>
                      <a:pt x="373" y="1474"/>
                      <a:pt x="363" y="1474"/>
                    </a:cubicBezTo>
                    <a:cubicBezTo>
                      <a:pt x="346" y="1474"/>
                      <a:pt x="323" y="1462"/>
                      <a:pt x="306" y="1462"/>
                    </a:cubicBezTo>
                    <a:cubicBezTo>
                      <a:pt x="301" y="1462"/>
                      <a:pt x="296" y="1463"/>
                      <a:pt x="292" y="1465"/>
                    </a:cubicBezTo>
                    <a:cubicBezTo>
                      <a:pt x="287" y="1452"/>
                      <a:pt x="315" y="1436"/>
                      <a:pt x="333" y="1436"/>
                    </a:cubicBezTo>
                    <a:cubicBezTo>
                      <a:pt x="340" y="1436"/>
                      <a:pt x="346" y="1439"/>
                      <a:pt x="348" y="1444"/>
                    </a:cubicBezTo>
                    <a:lnTo>
                      <a:pt x="341" y="1447"/>
                    </a:lnTo>
                    <a:cubicBezTo>
                      <a:pt x="348" y="1448"/>
                      <a:pt x="354" y="1448"/>
                      <a:pt x="359" y="1448"/>
                    </a:cubicBezTo>
                    <a:cubicBezTo>
                      <a:pt x="409" y="1448"/>
                      <a:pt x="379" y="1405"/>
                      <a:pt x="421" y="1405"/>
                    </a:cubicBezTo>
                    <a:cubicBezTo>
                      <a:pt x="422" y="1405"/>
                      <a:pt x="424" y="1405"/>
                      <a:pt x="427" y="1405"/>
                    </a:cubicBezTo>
                    <a:cubicBezTo>
                      <a:pt x="431" y="1326"/>
                      <a:pt x="489" y="1261"/>
                      <a:pt x="510" y="1196"/>
                    </a:cubicBezTo>
                    <a:lnTo>
                      <a:pt x="447" y="1189"/>
                    </a:lnTo>
                    <a:lnTo>
                      <a:pt x="459" y="1164"/>
                    </a:lnTo>
                    <a:cubicBezTo>
                      <a:pt x="463" y="1163"/>
                      <a:pt x="467" y="1162"/>
                      <a:pt x="472" y="1162"/>
                    </a:cubicBezTo>
                    <a:cubicBezTo>
                      <a:pt x="488" y="1162"/>
                      <a:pt x="506" y="1169"/>
                      <a:pt x="501" y="1185"/>
                    </a:cubicBezTo>
                    <a:cubicBezTo>
                      <a:pt x="538" y="1182"/>
                      <a:pt x="480" y="1143"/>
                      <a:pt x="468" y="1141"/>
                    </a:cubicBezTo>
                    <a:cubicBezTo>
                      <a:pt x="476" y="1133"/>
                      <a:pt x="483" y="1130"/>
                      <a:pt x="490" y="1130"/>
                    </a:cubicBezTo>
                    <a:cubicBezTo>
                      <a:pt x="512" y="1130"/>
                      <a:pt x="530" y="1161"/>
                      <a:pt x="536" y="1161"/>
                    </a:cubicBezTo>
                    <a:cubicBezTo>
                      <a:pt x="537" y="1161"/>
                      <a:pt x="537" y="1160"/>
                      <a:pt x="538" y="1159"/>
                    </a:cubicBezTo>
                    <a:lnTo>
                      <a:pt x="538" y="1143"/>
                    </a:lnTo>
                    <a:lnTo>
                      <a:pt x="531" y="1145"/>
                    </a:lnTo>
                    <a:cubicBezTo>
                      <a:pt x="510" y="1124"/>
                      <a:pt x="485" y="1120"/>
                      <a:pt x="492" y="1094"/>
                    </a:cubicBezTo>
                    <a:cubicBezTo>
                      <a:pt x="498" y="1090"/>
                      <a:pt x="505" y="1089"/>
                      <a:pt x="512" y="1089"/>
                    </a:cubicBezTo>
                    <a:cubicBezTo>
                      <a:pt x="518" y="1089"/>
                      <a:pt x="524" y="1090"/>
                      <a:pt x="528" y="1090"/>
                    </a:cubicBezTo>
                    <a:cubicBezTo>
                      <a:pt x="532" y="1090"/>
                      <a:pt x="534" y="1089"/>
                      <a:pt x="536" y="1087"/>
                    </a:cubicBezTo>
                    <a:cubicBezTo>
                      <a:pt x="540" y="1087"/>
                      <a:pt x="543" y="1087"/>
                      <a:pt x="538" y="1080"/>
                    </a:cubicBezTo>
                    <a:lnTo>
                      <a:pt x="552" y="1043"/>
                    </a:lnTo>
                    <a:lnTo>
                      <a:pt x="501" y="1050"/>
                    </a:lnTo>
                    <a:cubicBezTo>
                      <a:pt x="484" y="1033"/>
                      <a:pt x="501" y="1021"/>
                      <a:pt x="475" y="1021"/>
                    </a:cubicBezTo>
                    <a:cubicBezTo>
                      <a:pt x="470" y="1021"/>
                      <a:pt x="464" y="1021"/>
                      <a:pt x="455" y="1022"/>
                    </a:cubicBezTo>
                    <a:lnTo>
                      <a:pt x="455" y="1022"/>
                    </a:lnTo>
                    <a:cubicBezTo>
                      <a:pt x="542" y="1011"/>
                      <a:pt x="506" y="893"/>
                      <a:pt x="531" y="881"/>
                    </a:cubicBezTo>
                    <a:cubicBezTo>
                      <a:pt x="505" y="865"/>
                      <a:pt x="496" y="832"/>
                      <a:pt x="508" y="805"/>
                    </a:cubicBezTo>
                    <a:lnTo>
                      <a:pt x="508" y="805"/>
                    </a:lnTo>
                    <a:cubicBezTo>
                      <a:pt x="504" y="807"/>
                      <a:pt x="494" y="809"/>
                      <a:pt x="484" y="809"/>
                    </a:cubicBezTo>
                    <a:cubicBezTo>
                      <a:pt x="465" y="809"/>
                      <a:pt x="444" y="803"/>
                      <a:pt x="450" y="788"/>
                    </a:cubicBezTo>
                    <a:lnTo>
                      <a:pt x="450" y="788"/>
                    </a:lnTo>
                    <a:cubicBezTo>
                      <a:pt x="462" y="790"/>
                      <a:pt x="473" y="791"/>
                      <a:pt x="481" y="791"/>
                    </a:cubicBezTo>
                    <a:cubicBezTo>
                      <a:pt x="547" y="791"/>
                      <a:pt x="510" y="749"/>
                      <a:pt x="576" y="732"/>
                    </a:cubicBezTo>
                    <a:lnTo>
                      <a:pt x="576" y="732"/>
                    </a:lnTo>
                    <a:cubicBezTo>
                      <a:pt x="574" y="732"/>
                      <a:pt x="572" y="732"/>
                      <a:pt x="570" y="732"/>
                    </a:cubicBezTo>
                    <a:cubicBezTo>
                      <a:pt x="540" y="732"/>
                      <a:pt x="554" y="682"/>
                      <a:pt x="519" y="682"/>
                    </a:cubicBezTo>
                    <a:cubicBezTo>
                      <a:pt x="512" y="682"/>
                      <a:pt x="503" y="684"/>
                      <a:pt x="492" y="689"/>
                    </a:cubicBezTo>
                    <a:cubicBezTo>
                      <a:pt x="496" y="678"/>
                      <a:pt x="507" y="678"/>
                      <a:pt x="519" y="678"/>
                    </a:cubicBezTo>
                    <a:cubicBezTo>
                      <a:pt x="521" y="678"/>
                      <a:pt x="522" y="678"/>
                      <a:pt x="524" y="678"/>
                    </a:cubicBezTo>
                    <a:cubicBezTo>
                      <a:pt x="535" y="678"/>
                      <a:pt x="548" y="677"/>
                      <a:pt x="559" y="670"/>
                    </a:cubicBezTo>
                    <a:cubicBezTo>
                      <a:pt x="515" y="624"/>
                      <a:pt x="584" y="561"/>
                      <a:pt x="559" y="501"/>
                    </a:cubicBezTo>
                    <a:cubicBezTo>
                      <a:pt x="549" y="501"/>
                      <a:pt x="536" y="508"/>
                      <a:pt x="521" y="508"/>
                    </a:cubicBezTo>
                    <a:cubicBezTo>
                      <a:pt x="514" y="508"/>
                      <a:pt x="508" y="507"/>
                      <a:pt x="501" y="503"/>
                    </a:cubicBezTo>
                    <a:lnTo>
                      <a:pt x="570" y="464"/>
                    </a:lnTo>
                    <a:cubicBezTo>
                      <a:pt x="561" y="452"/>
                      <a:pt x="482" y="464"/>
                      <a:pt x="531" y="434"/>
                    </a:cubicBezTo>
                    <a:lnTo>
                      <a:pt x="531" y="434"/>
                    </a:lnTo>
                    <a:cubicBezTo>
                      <a:pt x="523" y="437"/>
                      <a:pt x="511" y="441"/>
                      <a:pt x="503" y="441"/>
                    </a:cubicBezTo>
                    <a:cubicBezTo>
                      <a:pt x="499" y="441"/>
                      <a:pt x="496" y="440"/>
                      <a:pt x="494" y="438"/>
                    </a:cubicBezTo>
                    <a:cubicBezTo>
                      <a:pt x="522" y="376"/>
                      <a:pt x="494" y="320"/>
                      <a:pt x="473" y="264"/>
                    </a:cubicBezTo>
                    <a:cubicBezTo>
                      <a:pt x="450" y="211"/>
                      <a:pt x="434" y="153"/>
                      <a:pt x="480" y="79"/>
                    </a:cubicBezTo>
                    <a:lnTo>
                      <a:pt x="480" y="79"/>
                    </a:lnTo>
                    <a:cubicBezTo>
                      <a:pt x="469" y="89"/>
                      <a:pt x="462" y="93"/>
                      <a:pt x="457" y="93"/>
                    </a:cubicBezTo>
                    <a:cubicBezTo>
                      <a:pt x="451" y="93"/>
                      <a:pt x="448" y="88"/>
                      <a:pt x="445" y="81"/>
                    </a:cubicBezTo>
                    <a:cubicBezTo>
                      <a:pt x="441" y="91"/>
                      <a:pt x="410" y="91"/>
                      <a:pt x="392" y="100"/>
                    </a:cubicBezTo>
                    <a:lnTo>
                      <a:pt x="429" y="37"/>
                    </a:lnTo>
                    <a:lnTo>
                      <a:pt x="429" y="37"/>
                    </a:lnTo>
                    <a:cubicBezTo>
                      <a:pt x="425" y="38"/>
                      <a:pt x="421" y="38"/>
                      <a:pt x="418" y="38"/>
                    </a:cubicBezTo>
                    <a:cubicBezTo>
                      <a:pt x="382" y="38"/>
                      <a:pt x="397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5" name="Google Shape;4445;p38"/>
              <p:cNvSpPr/>
              <p:nvPr/>
            </p:nvSpPr>
            <p:spPr>
              <a:xfrm>
                <a:off x="518050" y="1764025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2" y="5"/>
                      <a:pt x="0" y="12"/>
                      <a:pt x="0" y="19"/>
                    </a:cubicBezTo>
                    <a:cubicBezTo>
                      <a:pt x="2" y="12"/>
                      <a:pt x="7" y="8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6" name="Google Shape;4446;p38"/>
              <p:cNvSpPr/>
              <p:nvPr/>
            </p:nvSpPr>
            <p:spPr>
              <a:xfrm>
                <a:off x="502850" y="174287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7" name="Google Shape;4447;p38"/>
              <p:cNvSpPr/>
              <p:nvPr/>
            </p:nvSpPr>
            <p:spPr>
              <a:xfrm>
                <a:off x="544225" y="1771675"/>
                <a:ext cx="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0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0"/>
                      <a:pt x="8" y="17"/>
                      <a:pt x="17" y="19"/>
                    </a:cubicBezTo>
                    <a:cubicBezTo>
                      <a:pt x="10" y="15"/>
                      <a:pt x="6" y="8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8" name="Google Shape;4448;p38"/>
              <p:cNvSpPr/>
              <p:nvPr/>
            </p:nvSpPr>
            <p:spPr>
              <a:xfrm>
                <a:off x="558850" y="176050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3" y="0"/>
                    </a:moveTo>
                    <a:cubicBezTo>
                      <a:pt x="22" y="0"/>
                      <a:pt x="21" y="1"/>
                      <a:pt x="21" y="1"/>
                    </a:cubicBezTo>
                    <a:lnTo>
                      <a:pt x="21" y="1"/>
                    </a:lnTo>
                    <a:lnTo>
                      <a:pt x="23" y="0"/>
                    </a:lnTo>
                    <a:close/>
                    <a:moveTo>
                      <a:pt x="21" y="1"/>
                    </a:moveTo>
                    <a:lnTo>
                      <a:pt x="0" y="9"/>
                    </a:lnTo>
                    <a:cubicBezTo>
                      <a:pt x="2" y="9"/>
                      <a:pt x="3" y="9"/>
                      <a:pt x="4" y="9"/>
                    </a:cubicBezTo>
                    <a:cubicBezTo>
                      <a:pt x="15" y="9"/>
                      <a:pt x="17" y="17"/>
                      <a:pt x="23" y="21"/>
                    </a:cubicBezTo>
                    <a:cubicBezTo>
                      <a:pt x="23" y="15"/>
                      <a:pt x="18" y="4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49" name="Google Shape;4449;p38"/>
              <p:cNvSpPr/>
              <p:nvPr/>
            </p:nvSpPr>
            <p:spPr>
              <a:xfrm>
                <a:off x="563350" y="1765950"/>
                <a:ext cx="6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" extrusionOk="0">
                    <a:moveTo>
                      <a:pt x="24" y="0"/>
                    </a:moveTo>
                    <a:cubicBezTo>
                      <a:pt x="10" y="0"/>
                      <a:pt x="1" y="14"/>
                      <a:pt x="13" y="21"/>
                    </a:cubicBezTo>
                    <a:cubicBezTo>
                      <a:pt x="15" y="20"/>
                      <a:pt x="17" y="20"/>
                      <a:pt x="18" y="20"/>
                    </a:cubicBezTo>
                    <a:cubicBezTo>
                      <a:pt x="20" y="20"/>
                      <a:pt x="22" y="20"/>
                      <a:pt x="24" y="19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0" name="Google Shape;4450;p38"/>
              <p:cNvSpPr/>
              <p:nvPr/>
            </p:nvSpPr>
            <p:spPr>
              <a:xfrm>
                <a:off x="560000" y="1763275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0" y="1"/>
                    </a:moveTo>
                    <a:cubicBezTo>
                      <a:pt x="15" y="1"/>
                      <a:pt x="7" y="8"/>
                      <a:pt x="0" y="14"/>
                    </a:cubicBezTo>
                    <a:cubicBezTo>
                      <a:pt x="2" y="32"/>
                      <a:pt x="6" y="37"/>
                      <a:pt x="11" y="37"/>
                    </a:cubicBezTo>
                    <a:cubicBezTo>
                      <a:pt x="16" y="37"/>
                      <a:pt x="22" y="34"/>
                      <a:pt x="28" y="31"/>
                    </a:cubicBezTo>
                    <a:lnTo>
                      <a:pt x="26" y="31"/>
                    </a:lnTo>
                    <a:cubicBezTo>
                      <a:pt x="28" y="8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1" name="Google Shape;4451;p38"/>
              <p:cNvSpPr/>
              <p:nvPr/>
            </p:nvSpPr>
            <p:spPr>
              <a:xfrm>
                <a:off x="560750" y="1763800"/>
                <a:ext cx="4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14" y="0"/>
                    </a:moveTo>
                    <a:cubicBezTo>
                      <a:pt x="11" y="0"/>
                      <a:pt x="6" y="7"/>
                      <a:pt x="1" y="10"/>
                    </a:cubicBezTo>
                    <a:cubicBezTo>
                      <a:pt x="3" y="8"/>
                      <a:pt x="5" y="8"/>
                      <a:pt x="8" y="8"/>
                    </a:cubicBezTo>
                    <a:cubicBezTo>
                      <a:pt x="10" y="8"/>
                      <a:pt x="12" y="8"/>
                      <a:pt x="15" y="10"/>
                    </a:cubicBezTo>
                    <a:cubicBezTo>
                      <a:pt x="15" y="3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2" name="Google Shape;4452;p38"/>
              <p:cNvSpPr/>
              <p:nvPr/>
            </p:nvSpPr>
            <p:spPr>
              <a:xfrm>
                <a:off x="555575" y="1760775"/>
                <a:ext cx="7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27" y="0"/>
                    </a:moveTo>
                    <a:cubicBezTo>
                      <a:pt x="19" y="0"/>
                      <a:pt x="0" y="44"/>
                      <a:pt x="13" y="44"/>
                    </a:cubicBezTo>
                    <a:cubicBezTo>
                      <a:pt x="15" y="44"/>
                      <a:pt x="18" y="43"/>
                      <a:pt x="22" y="40"/>
                    </a:cubicBezTo>
                    <a:cubicBezTo>
                      <a:pt x="23" y="41"/>
                      <a:pt x="23" y="41"/>
                      <a:pt x="24" y="41"/>
                    </a:cubicBezTo>
                    <a:cubicBezTo>
                      <a:pt x="30" y="41"/>
                      <a:pt x="26" y="8"/>
                      <a:pt x="28" y="8"/>
                    </a:cubicBezTo>
                    <a:cubicBezTo>
                      <a:pt x="28" y="8"/>
                      <a:pt x="29" y="9"/>
                      <a:pt x="29" y="10"/>
                    </a:cubicBezTo>
                    <a:cubicBezTo>
                      <a:pt x="30" y="3"/>
                      <a:pt x="28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3" name="Google Shape;4453;p38"/>
              <p:cNvSpPr/>
              <p:nvPr/>
            </p:nvSpPr>
            <p:spPr>
              <a:xfrm>
                <a:off x="560000" y="1765300"/>
                <a:ext cx="3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1" extrusionOk="0">
                    <a:moveTo>
                      <a:pt x="7" y="1"/>
                    </a:moveTo>
                    <a:lnTo>
                      <a:pt x="0" y="33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4" name="Google Shape;4454;p38"/>
              <p:cNvSpPr/>
              <p:nvPr/>
            </p:nvSpPr>
            <p:spPr>
              <a:xfrm>
                <a:off x="557625" y="176547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8" y="1"/>
                    </a:moveTo>
                    <a:cubicBezTo>
                      <a:pt x="3" y="1"/>
                      <a:pt x="0" y="2"/>
                      <a:pt x="0" y="8"/>
                    </a:cubicBezTo>
                    <a:lnTo>
                      <a:pt x="21" y="17"/>
                    </a:lnTo>
                    <a:cubicBezTo>
                      <a:pt x="21" y="12"/>
                      <a:pt x="24" y="8"/>
                      <a:pt x="26" y="3"/>
                    </a:cubicBezTo>
                    <a:cubicBezTo>
                      <a:pt x="20" y="3"/>
                      <a:pt x="13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5" name="Google Shape;4455;p38"/>
              <p:cNvSpPr/>
              <p:nvPr/>
            </p:nvSpPr>
            <p:spPr>
              <a:xfrm>
                <a:off x="558325" y="176535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6" y="1"/>
                    </a:moveTo>
                    <a:cubicBezTo>
                      <a:pt x="12" y="3"/>
                      <a:pt x="5" y="6"/>
                      <a:pt x="0" y="8"/>
                    </a:cubicBezTo>
                    <a:cubicBezTo>
                      <a:pt x="7" y="8"/>
                      <a:pt x="14" y="8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6" name="Google Shape;4456;p38"/>
              <p:cNvSpPr/>
              <p:nvPr/>
            </p:nvSpPr>
            <p:spPr>
              <a:xfrm>
                <a:off x="559025" y="176635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0"/>
                    </a:moveTo>
                    <a:lnTo>
                      <a:pt x="23" y="12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7" name="Google Shape;4457;p38"/>
              <p:cNvSpPr/>
              <p:nvPr/>
            </p:nvSpPr>
            <p:spPr>
              <a:xfrm>
                <a:off x="551300" y="17661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22" y="0"/>
                    </a:moveTo>
                    <a:lnTo>
                      <a:pt x="1" y="17"/>
                    </a:lnTo>
                    <a:cubicBezTo>
                      <a:pt x="1" y="27"/>
                      <a:pt x="6" y="33"/>
                      <a:pt x="11" y="33"/>
                    </a:cubicBezTo>
                    <a:cubicBezTo>
                      <a:pt x="13" y="33"/>
                      <a:pt x="15" y="32"/>
                      <a:pt x="17" y="31"/>
                    </a:cubicBezTo>
                    <a:cubicBezTo>
                      <a:pt x="24" y="24"/>
                      <a:pt x="29" y="1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8" name="Google Shape;4458;p38"/>
              <p:cNvSpPr/>
              <p:nvPr/>
            </p:nvSpPr>
            <p:spPr>
              <a:xfrm>
                <a:off x="553675" y="1767850"/>
                <a:ext cx="3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0" extrusionOk="0">
                    <a:moveTo>
                      <a:pt x="1" y="1"/>
                    </a:moveTo>
                    <a:lnTo>
                      <a:pt x="8" y="49"/>
                    </a:lnTo>
                    <a:lnTo>
                      <a:pt x="15" y="31"/>
                    </a:lnTo>
                    <a:cubicBezTo>
                      <a:pt x="8" y="21"/>
                      <a:pt x="3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59" name="Google Shape;4459;p38"/>
              <p:cNvSpPr/>
              <p:nvPr/>
            </p:nvSpPr>
            <p:spPr>
              <a:xfrm>
                <a:off x="552000" y="1769125"/>
                <a:ext cx="10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" extrusionOk="0">
                    <a:moveTo>
                      <a:pt x="19" y="1"/>
                    </a:moveTo>
                    <a:cubicBezTo>
                      <a:pt x="21" y="13"/>
                      <a:pt x="1" y="39"/>
                      <a:pt x="17" y="39"/>
                    </a:cubicBezTo>
                    <a:cubicBezTo>
                      <a:pt x="19" y="39"/>
                      <a:pt x="21" y="38"/>
                      <a:pt x="24" y="38"/>
                    </a:cubicBezTo>
                    <a:cubicBezTo>
                      <a:pt x="24" y="24"/>
                      <a:pt x="42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0" name="Google Shape;4460;p38"/>
              <p:cNvSpPr/>
              <p:nvPr/>
            </p:nvSpPr>
            <p:spPr>
              <a:xfrm>
                <a:off x="543475" y="1766750"/>
                <a:ext cx="150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6" h="82" extrusionOk="0">
                    <a:moveTo>
                      <a:pt x="1" y="1"/>
                    </a:moveTo>
                    <a:lnTo>
                      <a:pt x="1" y="82"/>
                    </a:lnTo>
                    <a:lnTo>
                      <a:pt x="5" y="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1" name="Google Shape;4461;p38"/>
              <p:cNvSpPr/>
              <p:nvPr/>
            </p:nvSpPr>
            <p:spPr>
              <a:xfrm>
                <a:off x="534900" y="1771725"/>
                <a:ext cx="1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0" y="17"/>
                      <a:pt x="1" y="6"/>
                      <a:pt x="1" y="59"/>
                    </a:cubicBezTo>
                    <a:cubicBezTo>
                      <a:pt x="5" y="62"/>
                      <a:pt x="8" y="64"/>
                      <a:pt x="10" y="64"/>
                    </a:cubicBezTo>
                    <a:cubicBezTo>
                      <a:pt x="22" y="64"/>
                      <a:pt x="20" y="32"/>
                      <a:pt x="30" y="32"/>
                    </a:cubicBezTo>
                    <a:cubicBezTo>
                      <a:pt x="33" y="32"/>
                      <a:pt x="36" y="33"/>
                      <a:pt x="40" y="38"/>
                    </a:cubicBezTo>
                    <a:cubicBezTo>
                      <a:pt x="49" y="19"/>
                      <a:pt x="19" y="15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2" name="Google Shape;4462;p38"/>
              <p:cNvSpPr/>
              <p:nvPr/>
            </p:nvSpPr>
            <p:spPr>
              <a:xfrm>
                <a:off x="512600" y="16984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lnTo>
                      <a:pt x="0" y="21"/>
                    </a:lnTo>
                    <a:lnTo>
                      <a:pt x="14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3" name="Google Shape;4463;p38"/>
              <p:cNvSpPr/>
              <p:nvPr/>
            </p:nvSpPr>
            <p:spPr>
              <a:xfrm>
                <a:off x="511075" y="1698200"/>
                <a:ext cx="13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21" extrusionOk="0">
                    <a:moveTo>
                      <a:pt x="52" y="0"/>
                    </a:moveTo>
                    <a:lnTo>
                      <a:pt x="1" y="7"/>
                    </a:lnTo>
                    <a:cubicBezTo>
                      <a:pt x="6" y="9"/>
                      <a:pt x="12" y="14"/>
                      <a:pt x="1" y="21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4" name="Google Shape;4464;p38"/>
              <p:cNvSpPr/>
              <p:nvPr/>
            </p:nvSpPr>
            <p:spPr>
              <a:xfrm>
                <a:off x="507325" y="1757875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19" y="1"/>
                    </a:moveTo>
                    <a:lnTo>
                      <a:pt x="0" y="31"/>
                    </a:lnTo>
                    <a:lnTo>
                      <a:pt x="12" y="24"/>
                    </a:lnTo>
                    <a:cubicBezTo>
                      <a:pt x="23" y="15"/>
                      <a:pt x="21" y="10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5" name="Google Shape;4465;p38"/>
              <p:cNvSpPr/>
              <p:nvPr/>
            </p:nvSpPr>
            <p:spPr>
              <a:xfrm>
                <a:off x="505000" y="1751575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6" name="Google Shape;4466;p38"/>
              <p:cNvSpPr/>
              <p:nvPr/>
            </p:nvSpPr>
            <p:spPr>
              <a:xfrm>
                <a:off x="501700" y="17469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5" y="1"/>
                    </a:moveTo>
                    <a:cubicBezTo>
                      <a:pt x="21" y="1"/>
                      <a:pt x="14" y="2"/>
                      <a:pt x="0" y="6"/>
                    </a:cubicBezTo>
                    <a:cubicBezTo>
                      <a:pt x="0" y="13"/>
                      <a:pt x="8" y="20"/>
                      <a:pt x="12" y="28"/>
                    </a:cubicBezTo>
                    <a:lnTo>
                      <a:pt x="12" y="28"/>
                    </a:lnTo>
                    <a:cubicBezTo>
                      <a:pt x="13" y="14"/>
                      <a:pt x="35" y="1"/>
                      <a:pt x="25" y="1"/>
                    </a:cubicBezTo>
                    <a:close/>
                    <a:moveTo>
                      <a:pt x="12" y="28"/>
                    </a:moveTo>
                    <a:cubicBezTo>
                      <a:pt x="12" y="30"/>
                      <a:pt x="12" y="33"/>
                      <a:pt x="14" y="36"/>
                    </a:cubicBezTo>
                    <a:cubicBezTo>
                      <a:pt x="14" y="33"/>
                      <a:pt x="13" y="30"/>
                      <a:pt x="12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7" name="Google Shape;4467;p38"/>
              <p:cNvSpPr/>
              <p:nvPr/>
            </p:nvSpPr>
            <p:spPr>
              <a:xfrm>
                <a:off x="512275" y="1697375"/>
                <a:ext cx="10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13" extrusionOk="0">
                    <a:moveTo>
                      <a:pt x="33" y="1"/>
                    </a:moveTo>
                    <a:cubicBezTo>
                      <a:pt x="21" y="1"/>
                      <a:pt x="6" y="8"/>
                      <a:pt x="2" y="10"/>
                    </a:cubicBezTo>
                    <a:lnTo>
                      <a:pt x="2" y="10"/>
                    </a:ln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2" y="10"/>
                    </a:cubicBezTo>
                    <a:lnTo>
                      <a:pt x="2" y="10"/>
                    </a:lnTo>
                    <a:cubicBezTo>
                      <a:pt x="2" y="12"/>
                      <a:pt x="3" y="13"/>
                      <a:pt x="6" y="13"/>
                    </a:cubicBezTo>
                    <a:cubicBezTo>
                      <a:pt x="15" y="13"/>
                      <a:pt x="36" y="3"/>
                      <a:pt x="41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8" name="Google Shape;4468;p38"/>
              <p:cNvSpPr/>
              <p:nvPr/>
            </p:nvSpPr>
            <p:spPr>
              <a:xfrm>
                <a:off x="508475" y="1695225"/>
                <a:ext cx="10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" extrusionOk="0">
                    <a:moveTo>
                      <a:pt x="1" y="1"/>
                    </a:moveTo>
                    <a:lnTo>
                      <a:pt x="26" y="8"/>
                    </a:lnTo>
                    <a:lnTo>
                      <a:pt x="40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69" name="Google Shape;4469;p38"/>
              <p:cNvSpPr/>
              <p:nvPr/>
            </p:nvSpPr>
            <p:spPr>
              <a:xfrm>
                <a:off x="506575" y="1692675"/>
                <a:ext cx="26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3" extrusionOk="0">
                    <a:moveTo>
                      <a:pt x="46" y="1"/>
                    </a:moveTo>
                    <a:cubicBezTo>
                      <a:pt x="0" y="38"/>
                      <a:pt x="77" y="36"/>
                      <a:pt x="67" y="66"/>
                    </a:cubicBezTo>
                    <a:lnTo>
                      <a:pt x="56" y="73"/>
                    </a:lnTo>
                    <a:lnTo>
                      <a:pt x="104" y="61"/>
                    </a:lnTo>
                    <a:cubicBezTo>
                      <a:pt x="86" y="43"/>
                      <a:pt x="42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0" name="Google Shape;4470;p38"/>
              <p:cNvSpPr/>
              <p:nvPr/>
            </p:nvSpPr>
            <p:spPr>
              <a:xfrm>
                <a:off x="509350" y="1689775"/>
                <a:ext cx="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7" y="1"/>
                    </a:moveTo>
                    <a:cubicBezTo>
                      <a:pt x="8" y="8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6" y="9"/>
                      <a:pt x="19" y="20"/>
                    </a:cubicBezTo>
                    <a:lnTo>
                      <a:pt x="24" y="13"/>
                    </a:lnTo>
                    <a:cubicBezTo>
                      <a:pt x="21" y="10"/>
                      <a:pt x="19" y="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1" name="Google Shape;4471;p38"/>
              <p:cNvSpPr/>
              <p:nvPr/>
            </p:nvSpPr>
            <p:spPr>
              <a:xfrm>
                <a:off x="509925" y="16899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6" y="0"/>
                    </a:moveTo>
                    <a:cubicBezTo>
                      <a:pt x="5" y="0"/>
                      <a:pt x="3" y="2"/>
                      <a:pt x="1" y="6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2" name="Google Shape;4472;p38"/>
              <p:cNvSpPr/>
              <p:nvPr/>
            </p:nvSpPr>
            <p:spPr>
              <a:xfrm>
                <a:off x="508775" y="1688350"/>
                <a:ext cx="11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8" extrusionOk="0">
                    <a:moveTo>
                      <a:pt x="31" y="0"/>
                    </a:moveTo>
                    <a:cubicBezTo>
                      <a:pt x="20" y="0"/>
                      <a:pt x="12" y="10"/>
                      <a:pt x="0" y="23"/>
                    </a:cubicBezTo>
                    <a:lnTo>
                      <a:pt x="30" y="28"/>
                    </a:lnTo>
                    <a:cubicBezTo>
                      <a:pt x="40" y="19"/>
                      <a:pt x="35" y="5"/>
                      <a:pt x="47" y="5"/>
                    </a:cubicBezTo>
                    <a:cubicBezTo>
                      <a:pt x="41" y="1"/>
                      <a:pt x="36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3" name="Google Shape;4473;p38"/>
              <p:cNvSpPr/>
              <p:nvPr/>
            </p:nvSpPr>
            <p:spPr>
              <a:xfrm>
                <a:off x="507600" y="1689050"/>
                <a:ext cx="4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13" y="0"/>
                    </a:moveTo>
                    <a:cubicBezTo>
                      <a:pt x="10" y="0"/>
                      <a:pt x="7" y="1"/>
                      <a:pt x="1" y="2"/>
                    </a:cubicBezTo>
                    <a:lnTo>
                      <a:pt x="12" y="4"/>
                    </a:lnTo>
                    <a:cubicBezTo>
                      <a:pt x="16" y="3"/>
                      <a:pt x="18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4" name="Google Shape;4474;p38"/>
              <p:cNvSpPr/>
              <p:nvPr/>
            </p:nvSpPr>
            <p:spPr>
              <a:xfrm>
                <a:off x="507600" y="1689150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15" y="0"/>
                    </a:moveTo>
                    <a:cubicBezTo>
                      <a:pt x="10" y="5"/>
                      <a:pt x="1" y="12"/>
                      <a:pt x="4" y="12"/>
                    </a:cubicBezTo>
                    <a:cubicBezTo>
                      <a:pt x="6" y="12"/>
                      <a:pt x="12" y="10"/>
                      <a:pt x="24" y="5"/>
                    </a:cubicBezTo>
                    <a:lnTo>
                      <a:pt x="24" y="5"/>
                    </a:lnTo>
                    <a:cubicBezTo>
                      <a:pt x="16" y="9"/>
                      <a:pt x="16" y="9"/>
                      <a:pt x="20" y="9"/>
                    </a:cubicBezTo>
                    <a:cubicBezTo>
                      <a:pt x="22" y="9"/>
                      <a:pt x="25" y="9"/>
                      <a:pt x="29" y="9"/>
                    </a:cubicBezTo>
                    <a:cubicBezTo>
                      <a:pt x="32" y="9"/>
                      <a:pt x="36" y="9"/>
                      <a:pt x="40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5" name="Google Shape;4475;p38"/>
              <p:cNvSpPr/>
              <p:nvPr/>
            </p:nvSpPr>
            <p:spPr>
              <a:xfrm>
                <a:off x="507675" y="1689725"/>
                <a:ext cx="1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4" extrusionOk="0">
                    <a:moveTo>
                      <a:pt x="35" y="1"/>
                    </a:moveTo>
                    <a:cubicBezTo>
                      <a:pt x="31" y="13"/>
                      <a:pt x="29" y="25"/>
                      <a:pt x="10" y="25"/>
                    </a:cubicBezTo>
                    <a:cubicBezTo>
                      <a:pt x="7" y="25"/>
                      <a:pt x="4" y="24"/>
                      <a:pt x="0" y="24"/>
                    </a:cubicBezTo>
                    <a:lnTo>
                      <a:pt x="0" y="24"/>
                    </a:lnTo>
                    <a:cubicBezTo>
                      <a:pt x="8" y="31"/>
                      <a:pt x="16" y="33"/>
                      <a:pt x="23" y="33"/>
                    </a:cubicBezTo>
                    <a:cubicBezTo>
                      <a:pt x="41" y="33"/>
                      <a:pt x="53" y="17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6" name="Google Shape;4476;p38"/>
              <p:cNvSpPr/>
              <p:nvPr/>
            </p:nvSpPr>
            <p:spPr>
              <a:xfrm>
                <a:off x="506050" y="1693225"/>
                <a:ext cx="6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15" y="0"/>
                    </a:moveTo>
                    <a:cubicBezTo>
                      <a:pt x="13" y="0"/>
                      <a:pt x="12" y="1"/>
                      <a:pt x="9" y="2"/>
                    </a:cubicBezTo>
                    <a:lnTo>
                      <a:pt x="0" y="21"/>
                    </a:lnTo>
                    <a:lnTo>
                      <a:pt x="23" y="21"/>
                    </a:lnTo>
                    <a:cubicBezTo>
                      <a:pt x="13" y="21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7" name="Google Shape;4477;p38"/>
              <p:cNvSpPr/>
              <p:nvPr/>
            </p:nvSpPr>
            <p:spPr>
              <a:xfrm>
                <a:off x="506150" y="1686825"/>
                <a:ext cx="7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10"/>
                      <a:pt x="10" y="13"/>
                      <a:pt x="16" y="13"/>
                    </a:cubicBezTo>
                    <a:cubicBezTo>
                      <a:pt x="21" y="13"/>
                      <a:pt x="26" y="11"/>
                      <a:pt x="31" y="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8" name="Google Shape;4478;p38"/>
              <p:cNvSpPr/>
              <p:nvPr/>
            </p:nvSpPr>
            <p:spPr>
              <a:xfrm>
                <a:off x="506850" y="1689850"/>
                <a:ext cx="7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5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79" name="Google Shape;4479;p38"/>
              <p:cNvSpPr/>
              <p:nvPr/>
            </p:nvSpPr>
            <p:spPr>
              <a:xfrm>
                <a:off x="506325" y="1684400"/>
                <a:ext cx="1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8" extrusionOk="0">
                    <a:moveTo>
                      <a:pt x="49" y="0"/>
                    </a:moveTo>
                    <a:lnTo>
                      <a:pt x="1" y="7"/>
                    </a:lnTo>
                    <a:lnTo>
                      <a:pt x="17" y="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0" name="Google Shape;4480;p38"/>
              <p:cNvSpPr/>
              <p:nvPr/>
            </p:nvSpPr>
            <p:spPr>
              <a:xfrm>
                <a:off x="505475" y="1682575"/>
                <a:ext cx="14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4" extrusionOk="0">
                    <a:moveTo>
                      <a:pt x="24" y="1"/>
                    </a:moveTo>
                    <a:cubicBezTo>
                      <a:pt x="16" y="1"/>
                      <a:pt x="8" y="2"/>
                      <a:pt x="0" y="4"/>
                    </a:cubicBezTo>
                    <a:cubicBezTo>
                      <a:pt x="16" y="6"/>
                      <a:pt x="21" y="18"/>
                      <a:pt x="14" y="43"/>
                    </a:cubicBezTo>
                    <a:cubicBezTo>
                      <a:pt x="39" y="34"/>
                      <a:pt x="39" y="8"/>
                      <a:pt x="58" y="8"/>
                    </a:cubicBezTo>
                    <a:cubicBezTo>
                      <a:pt x="47" y="3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1" name="Google Shape;4481;p38"/>
              <p:cNvSpPr/>
              <p:nvPr/>
            </p:nvSpPr>
            <p:spPr>
              <a:xfrm>
                <a:off x="504600" y="1682650"/>
                <a:ext cx="9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" extrusionOk="0">
                    <a:moveTo>
                      <a:pt x="35" y="1"/>
                    </a:moveTo>
                    <a:cubicBezTo>
                      <a:pt x="23" y="1"/>
                      <a:pt x="12" y="1"/>
                      <a:pt x="0" y="3"/>
                    </a:cubicBezTo>
                    <a:cubicBezTo>
                      <a:pt x="12" y="3"/>
                      <a:pt x="23" y="3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2" name="Google Shape;4482;p38"/>
              <p:cNvSpPr/>
              <p:nvPr/>
            </p:nvSpPr>
            <p:spPr>
              <a:xfrm>
                <a:off x="505700" y="1685275"/>
                <a:ext cx="6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3" extrusionOk="0">
                    <a:moveTo>
                      <a:pt x="26" y="0"/>
                    </a:moveTo>
                    <a:lnTo>
                      <a:pt x="0" y="26"/>
                    </a:lnTo>
                    <a:lnTo>
                      <a:pt x="5" y="33"/>
                    </a:lnTo>
                    <a:cubicBezTo>
                      <a:pt x="12" y="28"/>
                      <a:pt x="26" y="14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3" name="Google Shape;4483;p38"/>
              <p:cNvSpPr/>
              <p:nvPr/>
            </p:nvSpPr>
            <p:spPr>
              <a:xfrm>
                <a:off x="505475" y="168555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0" y="1"/>
                    </a:moveTo>
                    <a:lnTo>
                      <a:pt x="9" y="17"/>
                    </a:lnTo>
                    <a:cubicBezTo>
                      <a:pt x="5" y="8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4" name="Google Shape;4484;p38"/>
              <p:cNvSpPr/>
              <p:nvPr/>
            </p:nvSpPr>
            <p:spPr>
              <a:xfrm>
                <a:off x="505750" y="1686075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2" y="2"/>
                      <a:pt x="1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5" name="Google Shape;4485;p38"/>
              <p:cNvSpPr/>
              <p:nvPr/>
            </p:nvSpPr>
            <p:spPr>
              <a:xfrm>
                <a:off x="504425" y="1688400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51" y="0"/>
                    </a:moveTo>
                    <a:cubicBezTo>
                      <a:pt x="30" y="0"/>
                      <a:pt x="10" y="2"/>
                      <a:pt x="0" y="26"/>
                    </a:cubicBezTo>
                    <a:cubicBezTo>
                      <a:pt x="23" y="21"/>
                      <a:pt x="33" y="7"/>
                      <a:pt x="58" y="3"/>
                    </a:cubicBezTo>
                    <a:lnTo>
                      <a:pt x="61" y="0"/>
                    </a:lnTo>
                    <a:cubicBezTo>
                      <a:pt x="57" y="0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6" name="Google Shape;4486;p38"/>
              <p:cNvSpPr/>
              <p:nvPr/>
            </p:nvSpPr>
            <p:spPr>
              <a:xfrm>
                <a:off x="505050" y="1686950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1" y="0"/>
                    </a:moveTo>
                    <a:lnTo>
                      <a:pt x="5" y="21"/>
                    </a:lnTo>
                    <a:cubicBezTo>
                      <a:pt x="15" y="17"/>
                      <a:pt x="24" y="5"/>
                      <a:pt x="36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7" name="Google Shape;4487;p38"/>
              <p:cNvSpPr/>
              <p:nvPr/>
            </p:nvSpPr>
            <p:spPr>
              <a:xfrm>
                <a:off x="504650" y="1686725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4" y="0"/>
                    </a:moveTo>
                    <a:lnTo>
                      <a:pt x="1" y="7"/>
                    </a:lnTo>
                    <a:lnTo>
                      <a:pt x="17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8" name="Google Shape;4488;p38"/>
              <p:cNvSpPr/>
              <p:nvPr/>
            </p:nvSpPr>
            <p:spPr>
              <a:xfrm>
                <a:off x="503675" y="16836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cubicBezTo>
                      <a:pt x="0" y="5"/>
                      <a:pt x="2" y="10"/>
                      <a:pt x="7" y="14"/>
                    </a:cubicBezTo>
                    <a:lnTo>
                      <a:pt x="12" y="7"/>
                    </a:lnTo>
                    <a:cubicBezTo>
                      <a:pt x="7" y="5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89" name="Google Shape;4489;p38"/>
              <p:cNvSpPr/>
              <p:nvPr/>
            </p:nvSpPr>
            <p:spPr>
              <a:xfrm>
                <a:off x="503850" y="168392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9" y="0"/>
                    </a:moveTo>
                    <a:cubicBezTo>
                      <a:pt x="6" y="0"/>
                      <a:pt x="1" y="3"/>
                      <a:pt x="0" y="3"/>
                    </a:cubicBezTo>
                    <a:cubicBezTo>
                      <a:pt x="0" y="8"/>
                      <a:pt x="2" y="10"/>
                      <a:pt x="5" y="15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0" name="Google Shape;4490;p38"/>
              <p:cNvSpPr/>
              <p:nvPr/>
            </p:nvSpPr>
            <p:spPr>
              <a:xfrm>
                <a:off x="504950" y="1684975"/>
                <a:ext cx="1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2" y="1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1" name="Google Shape;4491;p38"/>
              <p:cNvSpPr/>
              <p:nvPr/>
            </p:nvSpPr>
            <p:spPr>
              <a:xfrm>
                <a:off x="501700" y="16815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1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2" name="Google Shape;4492;p38"/>
              <p:cNvSpPr/>
              <p:nvPr/>
            </p:nvSpPr>
            <p:spPr>
              <a:xfrm>
                <a:off x="504025" y="1684575"/>
                <a:ext cx="2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7" y="0"/>
                    </a:moveTo>
                    <a:lnTo>
                      <a:pt x="0" y="7"/>
                    </a:lnTo>
                    <a:cubicBezTo>
                      <a:pt x="0" y="7"/>
                      <a:pt x="2" y="12"/>
                      <a:pt x="5" y="12"/>
                    </a:cubicBezTo>
                    <a:lnTo>
                      <a:pt x="7" y="3"/>
                    </a:lnTo>
                    <a:cubicBezTo>
                      <a:pt x="7" y="3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3" name="Google Shape;4493;p38"/>
              <p:cNvSpPr/>
              <p:nvPr/>
            </p:nvSpPr>
            <p:spPr>
              <a:xfrm>
                <a:off x="504250" y="168467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10" y="6"/>
                    </a:lnTo>
                    <a:cubicBezTo>
                      <a:pt x="7" y="6"/>
                      <a:pt x="7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4" name="Google Shape;4494;p38"/>
              <p:cNvSpPr/>
              <p:nvPr/>
            </p:nvSpPr>
            <p:spPr>
              <a:xfrm>
                <a:off x="503600" y="1682350"/>
                <a:ext cx="4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7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3" y="11"/>
                      <a:pt x="3" y="17"/>
                      <a:pt x="1" y="27"/>
                    </a:cubicBezTo>
                    <a:cubicBezTo>
                      <a:pt x="7" y="16"/>
                      <a:pt x="15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5" name="Google Shape;4495;p38"/>
              <p:cNvSpPr/>
              <p:nvPr/>
            </p:nvSpPr>
            <p:spPr>
              <a:xfrm>
                <a:off x="505125" y="16846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6" name="Google Shape;4496;p38"/>
              <p:cNvSpPr/>
              <p:nvPr/>
            </p:nvSpPr>
            <p:spPr>
              <a:xfrm>
                <a:off x="504475" y="1684750"/>
                <a:ext cx="6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8" extrusionOk="0">
                    <a:moveTo>
                      <a:pt x="26" y="0"/>
                    </a:moveTo>
                    <a:cubicBezTo>
                      <a:pt x="17" y="0"/>
                      <a:pt x="10" y="0"/>
                      <a:pt x="1" y="3"/>
                    </a:cubicBezTo>
                    <a:cubicBezTo>
                      <a:pt x="8" y="5"/>
                      <a:pt x="15" y="7"/>
                      <a:pt x="21" y="7"/>
                    </a:cubicBezTo>
                    <a:cubicBezTo>
                      <a:pt x="21" y="5"/>
                      <a:pt x="24" y="3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7" name="Google Shape;4497;p38"/>
              <p:cNvSpPr/>
              <p:nvPr/>
            </p:nvSpPr>
            <p:spPr>
              <a:xfrm>
                <a:off x="496825" y="1681675"/>
                <a:ext cx="49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33" extrusionOk="0">
                    <a:moveTo>
                      <a:pt x="195" y="0"/>
                    </a:moveTo>
                    <a:cubicBezTo>
                      <a:pt x="184" y="12"/>
                      <a:pt x="169" y="17"/>
                      <a:pt x="153" y="17"/>
                    </a:cubicBezTo>
                    <a:cubicBezTo>
                      <a:pt x="150" y="17"/>
                      <a:pt x="147" y="17"/>
                      <a:pt x="144" y="17"/>
                    </a:cubicBezTo>
                    <a:cubicBezTo>
                      <a:pt x="137" y="33"/>
                      <a:pt x="144" y="77"/>
                      <a:pt x="110" y="82"/>
                    </a:cubicBezTo>
                    <a:cubicBezTo>
                      <a:pt x="79" y="75"/>
                      <a:pt x="105" y="61"/>
                      <a:pt x="107" y="40"/>
                    </a:cubicBezTo>
                    <a:lnTo>
                      <a:pt x="107" y="40"/>
                    </a:lnTo>
                    <a:cubicBezTo>
                      <a:pt x="84" y="72"/>
                      <a:pt x="40" y="56"/>
                      <a:pt x="1" y="100"/>
                    </a:cubicBezTo>
                    <a:lnTo>
                      <a:pt x="31" y="100"/>
                    </a:lnTo>
                    <a:cubicBezTo>
                      <a:pt x="24" y="107"/>
                      <a:pt x="8" y="112"/>
                      <a:pt x="5" y="121"/>
                    </a:cubicBezTo>
                    <a:cubicBezTo>
                      <a:pt x="17" y="111"/>
                      <a:pt x="32" y="105"/>
                      <a:pt x="43" y="105"/>
                    </a:cubicBezTo>
                    <a:cubicBezTo>
                      <a:pt x="56" y="105"/>
                      <a:pt x="64" y="113"/>
                      <a:pt x="56" y="133"/>
                    </a:cubicBezTo>
                    <a:cubicBezTo>
                      <a:pt x="86" y="130"/>
                      <a:pt x="161" y="54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8" name="Google Shape;4498;p38"/>
              <p:cNvSpPr/>
              <p:nvPr/>
            </p:nvSpPr>
            <p:spPr>
              <a:xfrm>
                <a:off x="501800" y="1681300"/>
                <a:ext cx="107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51" extrusionOk="0">
                    <a:moveTo>
                      <a:pt x="35" y="1"/>
                    </a:moveTo>
                    <a:cubicBezTo>
                      <a:pt x="23" y="1"/>
                      <a:pt x="11" y="5"/>
                      <a:pt x="1" y="13"/>
                    </a:cubicBezTo>
                    <a:lnTo>
                      <a:pt x="26" y="46"/>
                    </a:lnTo>
                    <a:lnTo>
                      <a:pt x="22" y="48"/>
                    </a:lnTo>
                    <a:lnTo>
                      <a:pt x="31" y="50"/>
                    </a:lnTo>
                    <a:cubicBezTo>
                      <a:pt x="29" y="34"/>
                      <a:pt x="33" y="15"/>
                      <a:pt x="43" y="2"/>
                    </a:cubicBezTo>
                    <a:cubicBezTo>
                      <a:pt x="40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499" name="Google Shape;4499;p38"/>
              <p:cNvSpPr/>
              <p:nvPr/>
            </p:nvSpPr>
            <p:spPr>
              <a:xfrm>
                <a:off x="501175" y="1682550"/>
                <a:ext cx="2525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1" extrusionOk="0">
                    <a:moveTo>
                      <a:pt x="58" y="0"/>
                    </a:moveTo>
                    <a:cubicBezTo>
                      <a:pt x="56" y="12"/>
                      <a:pt x="65" y="19"/>
                      <a:pt x="82" y="30"/>
                    </a:cubicBezTo>
                    <a:cubicBezTo>
                      <a:pt x="49" y="47"/>
                      <a:pt x="24" y="42"/>
                      <a:pt x="0" y="74"/>
                    </a:cubicBezTo>
                    <a:cubicBezTo>
                      <a:pt x="6" y="79"/>
                      <a:pt x="11" y="81"/>
                      <a:pt x="16" y="81"/>
                    </a:cubicBezTo>
                    <a:cubicBezTo>
                      <a:pt x="29" y="81"/>
                      <a:pt x="42" y="70"/>
                      <a:pt x="58" y="70"/>
                    </a:cubicBezTo>
                    <a:cubicBezTo>
                      <a:pt x="24" y="47"/>
                      <a:pt x="82" y="67"/>
                      <a:pt x="77" y="33"/>
                    </a:cubicBezTo>
                    <a:lnTo>
                      <a:pt x="77" y="33"/>
                    </a:lnTo>
                    <a:cubicBezTo>
                      <a:pt x="86" y="35"/>
                      <a:pt x="93" y="37"/>
                      <a:pt x="100" y="44"/>
                    </a:cubicBezTo>
                    <a:cubicBezTo>
                      <a:pt x="98" y="36"/>
                      <a:pt x="98" y="28"/>
                      <a:pt x="99" y="20"/>
                    </a:cubicBezTo>
                    <a:lnTo>
                      <a:pt x="99" y="20"/>
                    </a:lnTo>
                    <a:cubicBezTo>
                      <a:pt x="98" y="23"/>
                      <a:pt x="97" y="24"/>
                      <a:pt x="96" y="24"/>
                    </a:cubicBezTo>
                    <a:cubicBezTo>
                      <a:pt x="96" y="24"/>
                      <a:pt x="96" y="24"/>
                      <a:pt x="96" y="23"/>
                    </a:cubicBezTo>
                    <a:cubicBezTo>
                      <a:pt x="91" y="26"/>
                      <a:pt x="86" y="28"/>
                      <a:pt x="84" y="30"/>
                    </a:cubicBezTo>
                    <a:cubicBezTo>
                      <a:pt x="83" y="23"/>
                      <a:pt x="84" y="21"/>
                      <a:pt x="87" y="21"/>
                    </a:cubicBezTo>
                    <a:cubicBezTo>
                      <a:pt x="89" y="21"/>
                      <a:pt x="92" y="22"/>
                      <a:pt x="96" y="23"/>
                    </a:cubicBezTo>
                    <a:lnTo>
                      <a:pt x="99" y="19"/>
                    </a:lnTo>
                    <a:lnTo>
                      <a:pt x="99" y="19"/>
                    </a:lnTo>
                    <a:cubicBezTo>
                      <a:pt x="99" y="20"/>
                      <a:pt x="99" y="20"/>
                      <a:pt x="99" y="20"/>
                    </a:cubicBezTo>
                    <a:lnTo>
                      <a:pt x="99" y="20"/>
                    </a:lnTo>
                    <a:cubicBezTo>
                      <a:pt x="100" y="20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99" y="19"/>
                    </a:lnTo>
                    <a:lnTo>
                      <a:pt x="99" y="19"/>
                    </a:lnTo>
                    <a:cubicBezTo>
                      <a:pt x="100" y="19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100" y="19"/>
                    </a:lnTo>
                    <a:lnTo>
                      <a:pt x="100" y="16"/>
                    </a:lnTo>
                    <a:cubicBezTo>
                      <a:pt x="100" y="17"/>
                      <a:pt x="100" y="18"/>
                      <a:pt x="100" y="19"/>
                    </a:cubicBezTo>
                    <a:lnTo>
                      <a:pt x="100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0" name="Google Shape;4500;p38"/>
              <p:cNvSpPr/>
              <p:nvPr/>
            </p:nvSpPr>
            <p:spPr>
              <a:xfrm>
                <a:off x="502450" y="16895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5" y="3"/>
                      <a:pt x="0" y="3"/>
                      <a:pt x="5" y="7"/>
                    </a:cubicBezTo>
                    <a:cubicBezTo>
                      <a:pt x="5" y="5"/>
                      <a:pt x="7" y="3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1" name="Google Shape;4501;p38"/>
              <p:cNvSpPr/>
              <p:nvPr/>
            </p:nvSpPr>
            <p:spPr>
              <a:xfrm>
                <a:off x="502675" y="1687525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6" y="1"/>
                    </a:moveTo>
                    <a:lnTo>
                      <a:pt x="66" y="1"/>
                    </a:lnTo>
                    <a:cubicBezTo>
                      <a:pt x="42" y="19"/>
                      <a:pt x="22" y="40"/>
                      <a:pt x="3" y="61"/>
                    </a:cubicBezTo>
                    <a:cubicBezTo>
                      <a:pt x="7" y="61"/>
                      <a:pt x="12" y="60"/>
                      <a:pt x="16" y="60"/>
                    </a:cubicBezTo>
                    <a:cubicBezTo>
                      <a:pt x="20" y="60"/>
                      <a:pt x="24" y="61"/>
                      <a:pt x="24" y="65"/>
                    </a:cubicBezTo>
                    <a:cubicBezTo>
                      <a:pt x="22" y="77"/>
                      <a:pt x="10" y="72"/>
                      <a:pt x="1" y="79"/>
                    </a:cubicBezTo>
                    <a:cubicBezTo>
                      <a:pt x="3" y="79"/>
                      <a:pt x="5" y="79"/>
                      <a:pt x="7" y="79"/>
                    </a:cubicBezTo>
                    <a:cubicBezTo>
                      <a:pt x="19" y="79"/>
                      <a:pt x="34" y="78"/>
                      <a:pt x="38" y="59"/>
                    </a:cubicBezTo>
                    <a:lnTo>
                      <a:pt x="33" y="59"/>
                    </a:lnTo>
                    <a:cubicBezTo>
                      <a:pt x="38" y="38"/>
                      <a:pt x="49" y="17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2" name="Google Shape;4502;p38"/>
              <p:cNvSpPr/>
              <p:nvPr/>
            </p:nvSpPr>
            <p:spPr>
              <a:xfrm>
                <a:off x="501650" y="1685950"/>
                <a:ext cx="12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2" extrusionOk="0">
                    <a:moveTo>
                      <a:pt x="14" y="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14" y="20"/>
                    </a:lnTo>
                    <a:cubicBezTo>
                      <a:pt x="16" y="26"/>
                      <a:pt x="20" y="28"/>
                      <a:pt x="24" y="28"/>
                    </a:cubicBezTo>
                    <a:cubicBezTo>
                      <a:pt x="31" y="28"/>
                      <a:pt x="41" y="19"/>
                      <a:pt x="49" y="15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3" name="Google Shape;4503;p38"/>
              <p:cNvSpPr/>
              <p:nvPr/>
            </p:nvSpPr>
            <p:spPr>
              <a:xfrm>
                <a:off x="501475" y="1680700"/>
                <a:ext cx="14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1" extrusionOk="0">
                    <a:moveTo>
                      <a:pt x="56" y="0"/>
                    </a:moveTo>
                    <a:lnTo>
                      <a:pt x="0" y="19"/>
                    </a:lnTo>
                    <a:lnTo>
                      <a:pt x="23" y="2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4" name="Google Shape;4504;p38"/>
              <p:cNvSpPr/>
              <p:nvPr/>
            </p:nvSpPr>
            <p:spPr>
              <a:xfrm>
                <a:off x="501175" y="16800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26" y="0"/>
                    </a:moveTo>
                    <a:lnTo>
                      <a:pt x="3" y="5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5" name="Google Shape;4505;p38"/>
              <p:cNvSpPr/>
              <p:nvPr/>
            </p:nvSpPr>
            <p:spPr>
              <a:xfrm>
                <a:off x="468325" y="1639100"/>
                <a:ext cx="3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lnTo>
                      <a:pt x="14" y="9"/>
                    </a:lnTo>
                    <a:cubicBezTo>
                      <a:pt x="9" y="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6" name="Google Shape;4506;p38"/>
              <p:cNvSpPr/>
              <p:nvPr/>
            </p:nvSpPr>
            <p:spPr>
              <a:xfrm>
                <a:off x="482275" y="1664300"/>
                <a:ext cx="11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40" y="1"/>
                    </a:moveTo>
                    <a:cubicBezTo>
                      <a:pt x="39" y="1"/>
                      <a:pt x="35" y="2"/>
                      <a:pt x="29" y="7"/>
                    </a:cubicBezTo>
                    <a:lnTo>
                      <a:pt x="1" y="30"/>
                    </a:lnTo>
                    <a:cubicBezTo>
                      <a:pt x="10" y="32"/>
                      <a:pt x="12" y="39"/>
                      <a:pt x="8" y="46"/>
                    </a:cubicBezTo>
                    <a:cubicBezTo>
                      <a:pt x="22" y="26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7" name="Google Shape;4507;p38"/>
              <p:cNvSpPr/>
              <p:nvPr/>
            </p:nvSpPr>
            <p:spPr>
              <a:xfrm>
                <a:off x="471100" y="1653675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0" y="1"/>
                    </a:moveTo>
                    <a:cubicBezTo>
                      <a:pt x="7" y="1"/>
                      <a:pt x="3" y="3"/>
                      <a:pt x="0" y="5"/>
                    </a:cubicBezTo>
                    <a:lnTo>
                      <a:pt x="35" y="10"/>
                    </a:lnTo>
                    <a:cubicBezTo>
                      <a:pt x="28" y="5"/>
                      <a:pt x="19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8" name="Google Shape;4508;p38"/>
              <p:cNvSpPr/>
              <p:nvPr/>
            </p:nvSpPr>
            <p:spPr>
              <a:xfrm>
                <a:off x="472775" y="1627725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4" y="0"/>
                    </a:moveTo>
                    <a:cubicBezTo>
                      <a:pt x="1" y="14"/>
                      <a:pt x="21" y="19"/>
                      <a:pt x="35" y="3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09" name="Google Shape;4509;p38"/>
              <p:cNvSpPr/>
              <p:nvPr/>
            </p:nvSpPr>
            <p:spPr>
              <a:xfrm>
                <a:off x="491450" y="1672875"/>
                <a:ext cx="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3" extrusionOk="0">
                    <a:moveTo>
                      <a:pt x="2" y="0"/>
                    </a:moveTo>
                    <a:cubicBezTo>
                      <a:pt x="4" y="19"/>
                      <a:pt x="0" y="43"/>
                      <a:pt x="8" y="43"/>
                    </a:cubicBezTo>
                    <a:cubicBezTo>
                      <a:pt x="10" y="43"/>
                      <a:pt x="14" y="40"/>
                      <a:pt x="19" y="35"/>
                    </a:cubicBezTo>
                    <a:cubicBezTo>
                      <a:pt x="16" y="23"/>
                      <a:pt x="12" y="9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0" name="Google Shape;4510;p38"/>
              <p:cNvSpPr/>
              <p:nvPr/>
            </p:nvSpPr>
            <p:spPr>
              <a:xfrm>
                <a:off x="477350" y="1641275"/>
                <a:ext cx="5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8"/>
                      <a:pt x="12" y="12"/>
                      <a:pt x="19" y="15"/>
                    </a:cubicBezTo>
                    <a:cubicBezTo>
                      <a:pt x="15" y="8"/>
                      <a:pt x="10" y="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1" name="Google Shape;4511;p38"/>
              <p:cNvSpPr/>
              <p:nvPr/>
            </p:nvSpPr>
            <p:spPr>
              <a:xfrm>
                <a:off x="490925" y="16723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15" y="1"/>
                    </a:moveTo>
                    <a:cubicBezTo>
                      <a:pt x="11" y="1"/>
                      <a:pt x="7" y="3"/>
                      <a:pt x="0" y="7"/>
                    </a:cubicBezTo>
                    <a:lnTo>
                      <a:pt x="0" y="16"/>
                    </a:lnTo>
                    <a:cubicBezTo>
                      <a:pt x="4" y="16"/>
                      <a:pt x="7" y="16"/>
                      <a:pt x="10" y="16"/>
                    </a:cubicBezTo>
                    <a:cubicBezTo>
                      <a:pt x="15" y="16"/>
                      <a:pt x="19" y="17"/>
                      <a:pt x="23" y="21"/>
                    </a:cubicBezTo>
                    <a:cubicBezTo>
                      <a:pt x="23" y="10"/>
                      <a:pt x="22" y="1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2" name="Google Shape;4512;p38"/>
              <p:cNvSpPr/>
              <p:nvPr/>
            </p:nvSpPr>
            <p:spPr>
              <a:xfrm>
                <a:off x="499100" y="1608325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2" y="1"/>
                      <a:pt x="2" y="2"/>
                      <a:pt x="0" y="2"/>
                    </a:cubicBezTo>
                    <a:lnTo>
                      <a:pt x="7" y="2"/>
                    </a:ln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3" name="Google Shape;4513;p38"/>
              <p:cNvSpPr/>
              <p:nvPr/>
            </p:nvSpPr>
            <p:spPr>
              <a:xfrm>
                <a:off x="511850" y="160517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5" y="5"/>
                      <a:pt x="2" y="10"/>
                      <a:pt x="0" y="14"/>
                    </a:cubicBezTo>
                    <a:cubicBezTo>
                      <a:pt x="2" y="14"/>
                      <a:pt x="5" y="1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4" name="Google Shape;4514;p38"/>
              <p:cNvSpPr/>
              <p:nvPr/>
            </p:nvSpPr>
            <p:spPr>
              <a:xfrm>
                <a:off x="498050" y="167720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5" name="Google Shape;4515;p38"/>
              <p:cNvSpPr/>
              <p:nvPr/>
            </p:nvSpPr>
            <p:spPr>
              <a:xfrm>
                <a:off x="496125" y="16804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3"/>
                      <a:pt x="5" y="5"/>
                      <a:pt x="1" y="10"/>
                    </a:cubicBezTo>
                    <a:cubicBezTo>
                      <a:pt x="5" y="5"/>
                      <a:pt x="10" y="3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6" name="Google Shape;4516;p38"/>
              <p:cNvSpPr/>
              <p:nvPr/>
            </p:nvSpPr>
            <p:spPr>
              <a:xfrm>
                <a:off x="485875" y="1675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5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7" name="Google Shape;4517;p38"/>
              <p:cNvSpPr/>
              <p:nvPr/>
            </p:nvSpPr>
            <p:spPr>
              <a:xfrm>
                <a:off x="498275" y="1677375"/>
                <a:ext cx="3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" y="1"/>
                    </a:moveTo>
                    <a:cubicBezTo>
                      <a:pt x="3" y="3"/>
                      <a:pt x="5" y="6"/>
                      <a:pt x="5" y="8"/>
                    </a:cubicBezTo>
                    <a:cubicBezTo>
                      <a:pt x="10" y="6"/>
                      <a:pt x="1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8" name="Google Shape;4518;p38"/>
              <p:cNvSpPr/>
              <p:nvPr/>
            </p:nvSpPr>
            <p:spPr>
              <a:xfrm>
                <a:off x="497750" y="167702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lnTo>
                      <a:pt x="2" y="2"/>
                    </a:lnTo>
                    <a:lnTo>
                      <a:pt x="2" y="2"/>
                    </a:lnTo>
                    <a:cubicBezTo>
                      <a:pt x="2" y="2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6" y="4"/>
                      <a:pt x="8" y="9"/>
                      <a:pt x="10" y="13"/>
                    </a:cubicBezTo>
                    <a:cubicBezTo>
                      <a:pt x="10" y="10"/>
                      <a:pt x="10" y="8"/>
                      <a:pt x="1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19" name="Google Shape;4519;p38"/>
              <p:cNvSpPr/>
              <p:nvPr/>
            </p:nvSpPr>
            <p:spPr>
              <a:xfrm>
                <a:off x="488600" y="1619950"/>
                <a:ext cx="1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3" y="1"/>
                    </a:moveTo>
                    <a:cubicBezTo>
                      <a:pt x="2" y="1"/>
                      <a:pt x="2" y="4"/>
                      <a:pt x="0" y="10"/>
                    </a:cubicBezTo>
                    <a:lnTo>
                      <a:pt x="5" y="12"/>
                    </a:lnTo>
                    <a:cubicBezTo>
                      <a:pt x="4" y="4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0" name="Google Shape;4520;p38"/>
              <p:cNvSpPr/>
              <p:nvPr/>
            </p:nvSpPr>
            <p:spPr>
              <a:xfrm>
                <a:off x="471450" y="166580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1" name="Google Shape;4521;p38"/>
              <p:cNvSpPr/>
              <p:nvPr/>
            </p:nvSpPr>
            <p:spPr>
              <a:xfrm>
                <a:off x="470400" y="1664400"/>
                <a:ext cx="33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57" extrusionOk="0">
                    <a:moveTo>
                      <a:pt x="133" y="1"/>
                    </a:moveTo>
                    <a:lnTo>
                      <a:pt x="0" y="40"/>
                    </a:lnTo>
                    <a:cubicBezTo>
                      <a:pt x="12" y="38"/>
                      <a:pt x="20" y="38"/>
                      <a:pt x="27" y="38"/>
                    </a:cubicBezTo>
                    <a:cubicBezTo>
                      <a:pt x="48" y="38"/>
                      <a:pt x="46" y="46"/>
                      <a:pt x="45" y="56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2" name="Google Shape;4522;p38"/>
              <p:cNvSpPr/>
              <p:nvPr/>
            </p:nvSpPr>
            <p:spPr>
              <a:xfrm>
                <a:off x="495500" y="1676575"/>
                <a:ext cx="60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8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1" y="11"/>
                      <a:pt x="0" y="17"/>
                      <a:pt x="8" y="17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9" y="14"/>
                      <a:pt x="21" y="12"/>
                      <a:pt x="23" y="5"/>
                    </a:cubicBezTo>
                    <a:lnTo>
                      <a:pt x="23" y="5"/>
                    </a:lnTo>
                    <a:cubicBezTo>
                      <a:pt x="21" y="7"/>
                      <a:pt x="19" y="8"/>
                      <a:pt x="16" y="8"/>
                    </a:cubicBezTo>
                    <a:cubicBezTo>
                      <a:pt x="12" y="8"/>
                      <a:pt x="8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3" name="Google Shape;4523;p38"/>
              <p:cNvSpPr/>
              <p:nvPr/>
            </p:nvSpPr>
            <p:spPr>
              <a:xfrm>
                <a:off x="464600" y="1601300"/>
                <a:ext cx="483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6" extrusionOk="0">
                    <a:moveTo>
                      <a:pt x="1352" y="319"/>
                    </a:moveTo>
                    <a:lnTo>
                      <a:pt x="1350" y="320"/>
                    </a:lnTo>
                    <a:cubicBezTo>
                      <a:pt x="1350" y="320"/>
                      <a:pt x="1350" y="320"/>
                      <a:pt x="1351" y="320"/>
                    </a:cubicBezTo>
                    <a:cubicBezTo>
                      <a:pt x="1351" y="320"/>
                      <a:pt x="1352" y="320"/>
                      <a:pt x="1352" y="319"/>
                    </a:cubicBezTo>
                    <a:close/>
                    <a:moveTo>
                      <a:pt x="1493" y="711"/>
                    </a:moveTo>
                    <a:cubicBezTo>
                      <a:pt x="1494" y="712"/>
                      <a:pt x="1496" y="713"/>
                      <a:pt x="1498" y="714"/>
                    </a:cubicBezTo>
                    <a:cubicBezTo>
                      <a:pt x="1496" y="713"/>
                      <a:pt x="1495" y="712"/>
                      <a:pt x="1493" y="711"/>
                    </a:cubicBezTo>
                    <a:close/>
                    <a:moveTo>
                      <a:pt x="709" y="765"/>
                    </a:moveTo>
                    <a:cubicBezTo>
                      <a:pt x="709" y="766"/>
                      <a:pt x="708" y="767"/>
                      <a:pt x="708" y="767"/>
                    </a:cubicBezTo>
                    <a:cubicBezTo>
                      <a:pt x="708" y="767"/>
                      <a:pt x="709" y="766"/>
                      <a:pt x="709" y="765"/>
                    </a:cubicBezTo>
                    <a:close/>
                    <a:moveTo>
                      <a:pt x="1177" y="921"/>
                    </a:moveTo>
                    <a:lnTo>
                      <a:pt x="1177" y="921"/>
                    </a:lnTo>
                    <a:cubicBezTo>
                      <a:pt x="1176" y="921"/>
                      <a:pt x="1176" y="922"/>
                      <a:pt x="1176" y="923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79" y="923"/>
                      <a:pt x="1178" y="922"/>
                      <a:pt x="1177" y="921"/>
                    </a:cubicBezTo>
                    <a:close/>
                    <a:moveTo>
                      <a:pt x="460" y="960"/>
                    </a:moveTo>
                    <a:lnTo>
                      <a:pt x="460" y="960"/>
                    </a:lnTo>
                    <a:cubicBezTo>
                      <a:pt x="460" y="960"/>
                      <a:pt x="460" y="961"/>
                      <a:pt x="460" y="961"/>
                    </a:cubicBezTo>
                    <a:lnTo>
                      <a:pt x="460" y="961"/>
                    </a:lnTo>
                    <a:lnTo>
                      <a:pt x="460" y="960"/>
                    </a:lnTo>
                    <a:close/>
                    <a:moveTo>
                      <a:pt x="181" y="1477"/>
                    </a:moveTo>
                    <a:lnTo>
                      <a:pt x="181" y="1477"/>
                    </a:lnTo>
                    <a:cubicBezTo>
                      <a:pt x="180" y="1478"/>
                      <a:pt x="180" y="1480"/>
                      <a:pt x="180" y="1482"/>
                    </a:cubicBezTo>
                    <a:lnTo>
                      <a:pt x="180" y="1482"/>
                    </a:lnTo>
                    <a:lnTo>
                      <a:pt x="181" y="1477"/>
                    </a:lnTo>
                    <a:close/>
                    <a:moveTo>
                      <a:pt x="120" y="1601"/>
                    </a:moveTo>
                    <a:lnTo>
                      <a:pt x="120" y="1601"/>
                    </a:lnTo>
                    <a:cubicBezTo>
                      <a:pt x="118" y="1601"/>
                      <a:pt x="117" y="1602"/>
                      <a:pt x="117" y="1603"/>
                    </a:cubicBezTo>
                    <a:lnTo>
                      <a:pt x="117" y="1603"/>
                    </a:lnTo>
                    <a:cubicBezTo>
                      <a:pt x="118" y="1602"/>
                      <a:pt x="119" y="1601"/>
                      <a:pt x="120" y="1601"/>
                    </a:cubicBezTo>
                    <a:close/>
                    <a:moveTo>
                      <a:pt x="90" y="1581"/>
                    </a:moveTo>
                    <a:cubicBezTo>
                      <a:pt x="30" y="1581"/>
                      <a:pt x="45" y="1605"/>
                      <a:pt x="1" y="1623"/>
                    </a:cubicBezTo>
                    <a:cubicBezTo>
                      <a:pt x="12" y="1621"/>
                      <a:pt x="51" y="1610"/>
                      <a:pt x="85" y="1610"/>
                    </a:cubicBezTo>
                    <a:cubicBezTo>
                      <a:pt x="101" y="1610"/>
                      <a:pt x="116" y="1613"/>
                      <a:pt x="125" y="1621"/>
                    </a:cubicBezTo>
                    <a:lnTo>
                      <a:pt x="125" y="1621"/>
                    </a:lnTo>
                    <a:cubicBezTo>
                      <a:pt x="120" y="1615"/>
                      <a:pt x="114" y="1607"/>
                      <a:pt x="117" y="1603"/>
                    </a:cubicBezTo>
                    <a:lnTo>
                      <a:pt x="117" y="1603"/>
                    </a:lnTo>
                    <a:cubicBezTo>
                      <a:pt x="113" y="1605"/>
                      <a:pt x="110" y="1607"/>
                      <a:pt x="105" y="1609"/>
                    </a:cubicBezTo>
                    <a:lnTo>
                      <a:pt x="98" y="1581"/>
                    </a:lnTo>
                    <a:cubicBezTo>
                      <a:pt x="95" y="1581"/>
                      <a:pt x="92" y="1581"/>
                      <a:pt x="90" y="1581"/>
                    </a:cubicBezTo>
                    <a:close/>
                    <a:moveTo>
                      <a:pt x="125" y="1621"/>
                    </a:moveTo>
                    <a:cubicBezTo>
                      <a:pt x="127" y="1623"/>
                      <a:pt x="129" y="1626"/>
                      <a:pt x="130" y="1627"/>
                    </a:cubicBezTo>
                    <a:cubicBezTo>
                      <a:pt x="129" y="1625"/>
                      <a:pt x="127" y="1623"/>
                      <a:pt x="125" y="1621"/>
                    </a:cubicBezTo>
                    <a:close/>
                    <a:moveTo>
                      <a:pt x="205" y="2130"/>
                    </a:moveTo>
                    <a:lnTo>
                      <a:pt x="205" y="2130"/>
                    </a:lnTo>
                    <a:cubicBezTo>
                      <a:pt x="209" y="2135"/>
                      <a:pt x="209" y="2142"/>
                      <a:pt x="200" y="2154"/>
                    </a:cubicBezTo>
                    <a:lnTo>
                      <a:pt x="200" y="2151"/>
                    </a:lnTo>
                    <a:cubicBezTo>
                      <a:pt x="186" y="2149"/>
                      <a:pt x="191" y="2140"/>
                      <a:pt x="205" y="2130"/>
                    </a:cubicBezTo>
                    <a:close/>
                    <a:moveTo>
                      <a:pt x="556" y="2520"/>
                    </a:moveTo>
                    <a:cubicBezTo>
                      <a:pt x="557" y="2520"/>
                      <a:pt x="557" y="2521"/>
                      <a:pt x="559" y="2522"/>
                    </a:cubicBezTo>
                    <a:lnTo>
                      <a:pt x="559" y="2522"/>
                    </a:lnTo>
                    <a:cubicBezTo>
                      <a:pt x="554" y="2523"/>
                      <a:pt x="550" y="2525"/>
                      <a:pt x="545" y="2527"/>
                    </a:cubicBezTo>
                    <a:cubicBezTo>
                      <a:pt x="550" y="2524"/>
                      <a:pt x="553" y="2520"/>
                      <a:pt x="556" y="2520"/>
                    </a:cubicBezTo>
                    <a:close/>
                    <a:moveTo>
                      <a:pt x="717" y="2564"/>
                    </a:moveTo>
                    <a:lnTo>
                      <a:pt x="717" y="2564"/>
                    </a:lnTo>
                    <a:cubicBezTo>
                      <a:pt x="712" y="2571"/>
                      <a:pt x="710" y="2578"/>
                      <a:pt x="708" y="2585"/>
                    </a:cubicBezTo>
                    <a:cubicBezTo>
                      <a:pt x="710" y="2578"/>
                      <a:pt x="715" y="2571"/>
                      <a:pt x="717" y="2564"/>
                    </a:cubicBezTo>
                    <a:close/>
                    <a:moveTo>
                      <a:pt x="320" y="2649"/>
                    </a:moveTo>
                    <a:lnTo>
                      <a:pt x="320" y="2649"/>
                    </a:lnTo>
                    <a:cubicBezTo>
                      <a:pt x="319" y="2650"/>
                      <a:pt x="319" y="2651"/>
                      <a:pt x="318" y="2652"/>
                    </a:cubicBezTo>
                    <a:cubicBezTo>
                      <a:pt x="319" y="2651"/>
                      <a:pt x="320" y="2650"/>
                      <a:pt x="320" y="2649"/>
                    </a:cubicBezTo>
                    <a:close/>
                    <a:moveTo>
                      <a:pt x="328" y="2661"/>
                    </a:moveTo>
                    <a:cubicBezTo>
                      <a:pt x="326" y="2661"/>
                      <a:pt x="325" y="2661"/>
                      <a:pt x="325" y="2661"/>
                    </a:cubicBezTo>
                    <a:cubicBezTo>
                      <a:pt x="326" y="2661"/>
                      <a:pt x="327" y="2661"/>
                      <a:pt x="328" y="2661"/>
                    </a:cubicBezTo>
                    <a:close/>
                    <a:moveTo>
                      <a:pt x="1230" y="2985"/>
                    </a:moveTo>
                    <a:cubicBezTo>
                      <a:pt x="1230" y="2985"/>
                      <a:pt x="1231" y="2991"/>
                      <a:pt x="1234" y="2998"/>
                    </a:cubicBezTo>
                    <a:lnTo>
                      <a:pt x="1232" y="2998"/>
                    </a:lnTo>
                    <a:cubicBezTo>
                      <a:pt x="1231" y="2988"/>
                      <a:pt x="1230" y="2985"/>
                      <a:pt x="1230" y="2985"/>
                    </a:cubicBezTo>
                    <a:close/>
                    <a:moveTo>
                      <a:pt x="1241" y="3011"/>
                    </a:moveTo>
                    <a:lnTo>
                      <a:pt x="1241" y="3011"/>
                    </a:lnTo>
                    <a:cubicBezTo>
                      <a:pt x="1244" y="3016"/>
                      <a:pt x="1248" y="3019"/>
                      <a:pt x="1252" y="3019"/>
                    </a:cubicBezTo>
                    <a:cubicBezTo>
                      <a:pt x="1255" y="3019"/>
                      <a:pt x="1257" y="3018"/>
                      <a:pt x="1259" y="3016"/>
                    </a:cubicBezTo>
                    <a:lnTo>
                      <a:pt x="1259" y="3016"/>
                    </a:lnTo>
                    <a:cubicBezTo>
                      <a:pt x="1257" y="3023"/>
                      <a:pt x="1255" y="3025"/>
                      <a:pt x="1248" y="3028"/>
                    </a:cubicBezTo>
                    <a:cubicBezTo>
                      <a:pt x="1246" y="3028"/>
                      <a:pt x="1245" y="3028"/>
                      <a:pt x="1244" y="3028"/>
                    </a:cubicBezTo>
                    <a:cubicBezTo>
                      <a:pt x="1236" y="3028"/>
                      <a:pt x="1237" y="3022"/>
                      <a:pt x="1241" y="3011"/>
                    </a:cubicBezTo>
                    <a:close/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730" y="51"/>
                      <a:pt x="1554" y="7"/>
                      <a:pt x="1630" y="79"/>
                    </a:cubicBezTo>
                    <a:cubicBezTo>
                      <a:pt x="1612" y="79"/>
                      <a:pt x="1610" y="63"/>
                      <a:pt x="1591" y="58"/>
                    </a:cubicBezTo>
                    <a:lnTo>
                      <a:pt x="1591" y="58"/>
                    </a:lnTo>
                    <a:cubicBezTo>
                      <a:pt x="1619" y="81"/>
                      <a:pt x="1621" y="93"/>
                      <a:pt x="1596" y="102"/>
                    </a:cubicBezTo>
                    <a:lnTo>
                      <a:pt x="1589" y="97"/>
                    </a:lnTo>
                    <a:cubicBezTo>
                      <a:pt x="1570" y="148"/>
                      <a:pt x="1528" y="153"/>
                      <a:pt x="1475" y="190"/>
                    </a:cubicBezTo>
                    <a:lnTo>
                      <a:pt x="1512" y="206"/>
                    </a:lnTo>
                    <a:cubicBezTo>
                      <a:pt x="1506" y="211"/>
                      <a:pt x="1501" y="212"/>
                      <a:pt x="1495" y="212"/>
                    </a:cubicBezTo>
                    <a:cubicBezTo>
                      <a:pt x="1489" y="212"/>
                      <a:pt x="1483" y="211"/>
                      <a:pt x="1477" y="211"/>
                    </a:cubicBezTo>
                    <a:cubicBezTo>
                      <a:pt x="1488" y="222"/>
                      <a:pt x="1495" y="226"/>
                      <a:pt x="1499" y="226"/>
                    </a:cubicBezTo>
                    <a:cubicBezTo>
                      <a:pt x="1508" y="226"/>
                      <a:pt x="1511" y="212"/>
                      <a:pt x="1522" y="212"/>
                    </a:cubicBezTo>
                    <a:cubicBezTo>
                      <a:pt x="1528" y="212"/>
                      <a:pt x="1536" y="216"/>
                      <a:pt x="1549" y="227"/>
                    </a:cubicBezTo>
                    <a:cubicBezTo>
                      <a:pt x="1540" y="224"/>
                      <a:pt x="1533" y="223"/>
                      <a:pt x="1526" y="223"/>
                    </a:cubicBezTo>
                    <a:cubicBezTo>
                      <a:pt x="1484" y="223"/>
                      <a:pt x="1483" y="272"/>
                      <a:pt x="1445" y="272"/>
                    </a:cubicBezTo>
                    <a:cubicBezTo>
                      <a:pt x="1436" y="272"/>
                      <a:pt x="1425" y="269"/>
                      <a:pt x="1410" y="262"/>
                    </a:cubicBezTo>
                    <a:lnTo>
                      <a:pt x="1410" y="262"/>
                    </a:lnTo>
                    <a:cubicBezTo>
                      <a:pt x="1399" y="278"/>
                      <a:pt x="1452" y="283"/>
                      <a:pt x="1440" y="299"/>
                    </a:cubicBezTo>
                    <a:lnTo>
                      <a:pt x="1417" y="290"/>
                    </a:lnTo>
                    <a:lnTo>
                      <a:pt x="1440" y="311"/>
                    </a:lnTo>
                    <a:cubicBezTo>
                      <a:pt x="1437" y="312"/>
                      <a:pt x="1434" y="313"/>
                      <a:pt x="1430" y="313"/>
                    </a:cubicBezTo>
                    <a:cubicBezTo>
                      <a:pt x="1415" y="313"/>
                      <a:pt x="1395" y="304"/>
                      <a:pt x="1382" y="294"/>
                    </a:cubicBezTo>
                    <a:cubicBezTo>
                      <a:pt x="1385" y="294"/>
                      <a:pt x="1382" y="283"/>
                      <a:pt x="1382" y="281"/>
                    </a:cubicBezTo>
                    <a:cubicBezTo>
                      <a:pt x="1381" y="280"/>
                      <a:pt x="1379" y="280"/>
                      <a:pt x="1378" y="280"/>
                    </a:cubicBezTo>
                    <a:cubicBezTo>
                      <a:pt x="1352" y="280"/>
                      <a:pt x="1359" y="314"/>
                      <a:pt x="1352" y="319"/>
                    </a:cubicBezTo>
                    <a:lnTo>
                      <a:pt x="1352" y="319"/>
                    </a:lnTo>
                    <a:lnTo>
                      <a:pt x="1373" y="315"/>
                    </a:lnTo>
                    <a:lnTo>
                      <a:pt x="1373" y="315"/>
                    </a:lnTo>
                    <a:cubicBezTo>
                      <a:pt x="1357" y="369"/>
                      <a:pt x="1290" y="396"/>
                      <a:pt x="1290" y="466"/>
                    </a:cubicBezTo>
                    <a:lnTo>
                      <a:pt x="1306" y="475"/>
                    </a:lnTo>
                    <a:cubicBezTo>
                      <a:pt x="1301" y="526"/>
                      <a:pt x="1266" y="485"/>
                      <a:pt x="1246" y="524"/>
                    </a:cubicBezTo>
                    <a:lnTo>
                      <a:pt x="1243" y="519"/>
                    </a:lnTo>
                    <a:lnTo>
                      <a:pt x="1243" y="519"/>
                    </a:lnTo>
                    <a:cubicBezTo>
                      <a:pt x="1250" y="538"/>
                      <a:pt x="1248" y="554"/>
                      <a:pt x="1236" y="559"/>
                    </a:cubicBezTo>
                    <a:cubicBezTo>
                      <a:pt x="1232" y="538"/>
                      <a:pt x="1192" y="543"/>
                      <a:pt x="1188" y="517"/>
                    </a:cubicBezTo>
                    <a:lnTo>
                      <a:pt x="1188" y="517"/>
                    </a:lnTo>
                    <a:cubicBezTo>
                      <a:pt x="1178" y="570"/>
                      <a:pt x="1190" y="549"/>
                      <a:pt x="1213" y="619"/>
                    </a:cubicBezTo>
                    <a:lnTo>
                      <a:pt x="1188" y="600"/>
                    </a:lnTo>
                    <a:lnTo>
                      <a:pt x="1188" y="600"/>
                    </a:lnTo>
                    <a:cubicBezTo>
                      <a:pt x="1197" y="628"/>
                      <a:pt x="1206" y="640"/>
                      <a:pt x="1192" y="658"/>
                    </a:cubicBezTo>
                    <a:cubicBezTo>
                      <a:pt x="1190" y="628"/>
                      <a:pt x="1150" y="633"/>
                      <a:pt x="1146" y="594"/>
                    </a:cubicBezTo>
                    <a:cubicBezTo>
                      <a:pt x="1139" y="591"/>
                      <a:pt x="1132" y="590"/>
                      <a:pt x="1127" y="590"/>
                    </a:cubicBezTo>
                    <a:cubicBezTo>
                      <a:pt x="1090" y="590"/>
                      <a:pt x="1106" y="641"/>
                      <a:pt x="1087" y="641"/>
                    </a:cubicBezTo>
                    <a:cubicBezTo>
                      <a:pt x="1080" y="641"/>
                      <a:pt x="1070" y="636"/>
                      <a:pt x="1053" y="621"/>
                    </a:cubicBezTo>
                    <a:lnTo>
                      <a:pt x="1053" y="621"/>
                    </a:lnTo>
                    <a:cubicBezTo>
                      <a:pt x="1066" y="653"/>
                      <a:pt x="1079" y="662"/>
                      <a:pt x="1090" y="662"/>
                    </a:cubicBezTo>
                    <a:cubicBezTo>
                      <a:pt x="1101" y="662"/>
                      <a:pt x="1110" y="652"/>
                      <a:pt x="1114" y="652"/>
                    </a:cubicBezTo>
                    <a:cubicBezTo>
                      <a:pt x="1115" y="652"/>
                      <a:pt x="1116" y="653"/>
                      <a:pt x="1116" y="656"/>
                    </a:cubicBezTo>
                    <a:cubicBezTo>
                      <a:pt x="1141" y="672"/>
                      <a:pt x="1139" y="716"/>
                      <a:pt x="1120" y="719"/>
                    </a:cubicBezTo>
                    <a:cubicBezTo>
                      <a:pt x="1120" y="719"/>
                      <a:pt x="1119" y="719"/>
                      <a:pt x="1118" y="719"/>
                    </a:cubicBezTo>
                    <a:cubicBezTo>
                      <a:pt x="1102" y="719"/>
                      <a:pt x="1047" y="664"/>
                      <a:pt x="1016" y="664"/>
                    </a:cubicBezTo>
                    <a:cubicBezTo>
                      <a:pt x="1012" y="664"/>
                      <a:pt x="1008" y="665"/>
                      <a:pt x="1005" y="667"/>
                    </a:cubicBezTo>
                    <a:lnTo>
                      <a:pt x="1005" y="667"/>
                    </a:lnTo>
                    <a:cubicBezTo>
                      <a:pt x="1006" y="665"/>
                      <a:pt x="1005" y="661"/>
                      <a:pt x="1007" y="661"/>
                    </a:cubicBezTo>
                    <a:cubicBezTo>
                      <a:pt x="1004" y="659"/>
                      <a:pt x="1002" y="659"/>
                      <a:pt x="1000" y="659"/>
                    </a:cubicBezTo>
                    <a:cubicBezTo>
                      <a:pt x="989" y="659"/>
                      <a:pt x="993" y="682"/>
                      <a:pt x="979" y="682"/>
                    </a:cubicBezTo>
                    <a:cubicBezTo>
                      <a:pt x="976" y="682"/>
                      <a:pt x="971" y="681"/>
                      <a:pt x="965" y="677"/>
                    </a:cubicBezTo>
                    <a:lnTo>
                      <a:pt x="965" y="677"/>
                    </a:lnTo>
                    <a:cubicBezTo>
                      <a:pt x="984" y="726"/>
                      <a:pt x="944" y="686"/>
                      <a:pt x="977" y="742"/>
                    </a:cubicBezTo>
                    <a:lnTo>
                      <a:pt x="1000" y="714"/>
                    </a:lnTo>
                    <a:lnTo>
                      <a:pt x="1000" y="714"/>
                    </a:lnTo>
                    <a:cubicBezTo>
                      <a:pt x="993" y="735"/>
                      <a:pt x="1012" y="797"/>
                      <a:pt x="977" y="797"/>
                    </a:cubicBezTo>
                    <a:cubicBezTo>
                      <a:pt x="973" y="797"/>
                      <a:pt x="969" y="796"/>
                      <a:pt x="965" y="795"/>
                    </a:cubicBezTo>
                    <a:cubicBezTo>
                      <a:pt x="963" y="781"/>
                      <a:pt x="960" y="767"/>
                      <a:pt x="963" y="753"/>
                    </a:cubicBezTo>
                    <a:cubicBezTo>
                      <a:pt x="960" y="752"/>
                      <a:pt x="957" y="751"/>
                      <a:pt x="956" y="751"/>
                    </a:cubicBezTo>
                    <a:cubicBezTo>
                      <a:pt x="948" y="751"/>
                      <a:pt x="949" y="765"/>
                      <a:pt x="940" y="765"/>
                    </a:cubicBezTo>
                    <a:cubicBezTo>
                      <a:pt x="938" y="765"/>
                      <a:pt x="935" y="764"/>
                      <a:pt x="933" y="763"/>
                    </a:cubicBezTo>
                    <a:cubicBezTo>
                      <a:pt x="905" y="705"/>
                      <a:pt x="965" y="728"/>
                      <a:pt x="956" y="677"/>
                    </a:cubicBezTo>
                    <a:cubicBezTo>
                      <a:pt x="953" y="675"/>
                      <a:pt x="951" y="674"/>
                      <a:pt x="949" y="674"/>
                    </a:cubicBezTo>
                    <a:cubicBezTo>
                      <a:pt x="940" y="674"/>
                      <a:pt x="940" y="697"/>
                      <a:pt x="935" y="697"/>
                    </a:cubicBezTo>
                    <a:cubicBezTo>
                      <a:pt x="932" y="697"/>
                      <a:pt x="927" y="691"/>
                      <a:pt x="919" y="672"/>
                    </a:cubicBezTo>
                    <a:lnTo>
                      <a:pt x="919" y="672"/>
                    </a:lnTo>
                    <a:cubicBezTo>
                      <a:pt x="935" y="712"/>
                      <a:pt x="926" y="714"/>
                      <a:pt x="914" y="716"/>
                    </a:cubicBezTo>
                    <a:cubicBezTo>
                      <a:pt x="900" y="716"/>
                      <a:pt x="882" y="719"/>
                      <a:pt x="886" y="753"/>
                    </a:cubicBezTo>
                    <a:lnTo>
                      <a:pt x="868" y="721"/>
                    </a:lnTo>
                    <a:cubicBezTo>
                      <a:pt x="868" y="728"/>
                      <a:pt x="868" y="751"/>
                      <a:pt x="861" y="753"/>
                    </a:cubicBezTo>
                    <a:lnTo>
                      <a:pt x="847" y="702"/>
                    </a:lnTo>
                    <a:cubicBezTo>
                      <a:pt x="847" y="720"/>
                      <a:pt x="838" y="724"/>
                      <a:pt x="827" y="724"/>
                    </a:cubicBezTo>
                    <a:cubicBezTo>
                      <a:pt x="817" y="724"/>
                      <a:pt x="803" y="720"/>
                      <a:pt x="792" y="720"/>
                    </a:cubicBezTo>
                    <a:cubicBezTo>
                      <a:pt x="784" y="720"/>
                      <a:pt x="777" y="723"/>
                      <a:pt x="775" y="733"/>
                    </a:cubicBezTo>
                    <a:cubicBezTo>
                      <a:pt x="783" y="727"/>
                      <a:pt x="790" y="724"/>
                      <a:pt x="795" y="724"/>
                    </a:cubicBezTo>
                    <a:cubicBezTo>
                      <a:pt x="816" y="724"/>
                      <a:pt x="819" y="765"/>
                      <a:pt x="847" y="774"/>
                    </a:cubicBezTo>
                    <a:cubicBezTo>
                      <a:pt x="842" y="791"/>
                      <a:pt x="835" y="797"/>
                      <a:pt x="826" y="797"/>
                    </a:cubicBezTo>
                    <a:cubicBezTo>
                      <a:pt x="803" y="797"/>
                      <a:pt x="768" y="754"/>
                      <a:pt x="735" y="754"/>
                    </a:cubicBezTo>
                    <a:cubicBezTo>
                      <a:pt x="726" y="754"/>
                      <a:pt x="718" y="757"/>
                      <a:pt x="709" y="765"/>
                    </a:cubicBezTo>
                    <a:lnTo>
                      <a:pt x="709" y="765"/>
                    </a:lnTo>
                    <a:cubicBezTo>
                      <a:pt x="711" y="764"/>
                      <a:pt x="715" y="763"/>
                      <a:pt x="718" y="763"/>
                    </a:cubicBezTo>
                    <a:cubicBezTo>
                      <a:pt x="731" y="763"/>
                      <a:pt x="751" y="772"/>
                      <a:pt x="749" y="788"/>
                    </a:cubicBezTo>
                    <a:cubicBezTo>
                      <a:pt x="731" y="788"/>
                      <a:pt x="710" y="786"/>
                      <a:pt x="691" y="777"/>
                    </a:cubicBezTo>
                    <a:lnTo>
                      <a:pt x="691" y="777"/>
                    </a:lnTo>
                    <a:cubicBezTo>
                      <a:pt x="659" y="811"/>
                      <a:pt x="724" y="804"/>
                      <a:pt x="724" y="835"/>
                    </a:cubicBezTo>
                    <a:cubicBezTo>
                      <a:pt x="716" y="829"/>
                      <a:pt x="710" y="827"/>
                      <a:pt x="707" y="827"/>
                    </a:cubicBezTo>
                    <a:cubicBezTo>
                      <a:pt x="692" y="827"/>
                      <a:pt x="716" y="869"/>
                      <a:pt x="712" y="886"/>
                    </a:cubicBezTo>
                    <a:lnTo>
                      <a:pt x="685" y="858"/>
                    </a:lnTo>
                    <a:lnTo>
                      <a:pt x="685" y="858"/>
                    </a:lnTo>
                    <a:cubicBezTo>
                      <a:pt x="627" y="869"/>
                      <a:pt x="729" y="927"/>
                      <a:pt x="673" y="932"/>
                    </a:cubicBezTo>
                    <a:lnTo>
                      <a:pt x="652" y="879"/>
                    </a:lnTo>
                    <a:lnTo>
                      <a:pt x="643" y="904"/>
                    </a:lnTo>
                    <a:lnTo>
                      <a:pt x="615" y="869"/>
                    </a:lnTo>
                    <a:lnTo>
                      <a:pt x="615" y="869"/>
                    </a:lnTo>
                    <a:cubicBezTo>
                      <a:pt x="617" y="911"/>
                      <a:pt x="603" y="911"/>
                      <a:pt x="576" y="920"/>
                    </a:cubicBezTo>
                    <a:cubicBezTo>
                      <a:pt x="599" y="934"/>
                      <a:pt x="624" y="971"/>
                      <a:pt x="608" y="988"/>
                    </a:cubicBezTo>
                    <a:cubicBezTo>
                      <a:pt x="588" y="984"/>
                      <a:pt x="585" y="971"/>
                      <a:pt x="579" y="971"/>
                    </a:cubicBezTo>
                    <a:cubicBezTo>
                      <a:pt x="577" y="971"/>
                      <a:pt x="573" y="974"/>
                      <a:pt x="566" y="983"/>
                    </a:cubicBezTo>
                    <a:cubicBezTo>
                      <a:pt x="557" y="964"/>
                      <a:pt x="545" y="944"/>
                      <a:pt x="559" y="944"/>
                    </a:cubicBezTo>
                    <a:cubicBezTo>
                      <a:pt x="563" y="944"/>
                      <a:pt x="568" y="945"/>
                      <a:pt x="576" y="948"/>
                    </a:cubicBezTo>
                    <a:cubicBezTo>
                      <a:pt x="566" y="939"/>
                      <a:pt x="562" y="927"/>
                      <a:pt x="555" y="916"/>
                    </a:cubicBezTo>
                    <a:cubicBezTo>
                      <a:pt x="552" y="915"/>
                      <a:pt x="549" y="915"/>
                      <a:pt x="547" y="915"/>
                    </a:cubicBezTo>
                    <a:cubicBezTo>
                      <a:pt x="521" y="915"/>
                      <a:pt x="517" y="944"/>
                      <a:pt x="508" y="951"/>
                    </a:cubicBezTo>
                    <a:cubicBezTo>
                      <a:pt x="512" y="949"/>
                      <a:pt x="516" y="947"/>
                      <a:pt x="520" y="947"/>
                    </a:cubicBezTo>
                    <a:cubicBezTo>
                      <a:pt x="522" y="947"/>
                      <a:pt x="523" y="948"/>
                      <a:pt x="525" y="948"/>
                    </a:cubicBezTo>
                    <a:cubicBezTo>
                      <a:pt x="525" y="948"/>
                      <a:pt x="527" y="967"/>
                      <a:pt x="529" y="983"/>
                    </a:cubicBezTo>
                    <a:lnTo>
                      <a:pt x="532" y="1018"/>
                    </a:lnTo>
                    <a:cubicBezTo>
                      <a:pt x="520" y="1013"/>
                      <a:pt x="508" y="1004"/>
                      <a:pt x="506" y="990"/>
                    </a:cubicBezTo>
                    <a:lnTo>
                      <a:pt x="506" y="990"/>
                    </a:lnTo>
                    <a:cubicBezTo>
                      <a:pt x="504" y="999"/>
                      <a:pt x="513" y="1015"/>
                      <a:pt x="506" y="1027"/>
                    </a:cubicBezTo>
                    <a:cubicBezTo>
                      <a:pt x="485" y="1004"/>
                      <a:pt x="458" y="984"/>
                      <a:pt x="460" y="961"/>
                    </a:cubicBezTo>
                    <a:lnTo>
                      <a:pt x="460" y="961"/>
                    </a:lnTo>
                    <a:lnTo>
                      <a:pt x="455" y="1018"/>
                    </a:lnTo>
                    <a:cubicBezTo>
                      <a:pt x="443" y="1011"/>
                      <a:pt x="411" y="1011"/>
                      <a:pt x="404" y="999"/>
                    </a:cubicBezTo>
                    <a:lnTo>
                      <a:pt x="404" y="999"/>
                    </a:lnTo>
                    <a:cubicBezTo>
                      <a:pt x="372" y="1006"/>
                      <a:pt x="413" y="1085"/>
                      <a:pt x="372" y="1094"/>
                    </a:cubicBezTo>
                    <a:cubicBezTo>
                      <a:pt x="376" y="1099"/>
                      <a:pt x="379" y="1106"/>
                      <a:pt x="379" y="1113"/>
                    </a:cubicBezTo>
                    <a:cubicBezTo>
                      <a:pt x="353" y="1134"/>
                      <a:pt x="302" y="1131"/>
                      <a:pt x="316" y="1189"/>
                    </a:cubicBezTo>
                    <a:lnTo>
                      <a:pt x="253" y="1178"/>
                    </a:lnTo>
                    <a:lnTo>
                      <a:pt x="253" y="1178"/>
                    </a:lnTo>
                    <a:cubicBezTo>
                      <a:pt x="246" y="1208"/>
                      <a:pt x="332" y="1192"/>
                      <a:pt x="323" y="1243"/>
                    </a:cubicBezTo>
                    <a:cubicBezTo>
                      <a:pt x="322" y="1253"/>
                      <a:pt x="318" y="1256"/>
                      <a:pt x="313" y="1256"/>
                    </a:cubicBezTo>
                    <a:cubicBezTo>
                      <a:pt x="298" y="1256"/>
                      <a:pt x="270" y="1231"/>
                      <a:pt x="255" y="1231"/>
                    </a:cubicBezTo>
                    <a:cubicBezTo>
                      <a:pt x="254" y="1231"/>
                      <a:pt x="254" y="1231"/>
                      <a:pt x="253" y="1231"/>
                    </a:cubicBezTo>
                    <a:cubicBezTo>
                      <a:pt x="270" y="1261"/>
                      <a:pt x="307" y="1312"/>
                      <a:pt x="249" y="1319"/>
                    </a:cubicBezTo>
                    <a:cubicBezTo>
                      <a:pt x="244" y="1305"/>
                      <a:pt x="256" y="1301"/>
                      <a:pt x="258" y="1289"/>
                    </a:cubicBezTo>
                    <a:lnTo>
                      <a:pt x="258" y="1289"/>
                    </a:lnTo>
                    <a:lnTo>
                      <a:pt x="216" y="1296"/>
                    </a:lnTo>
                    <a:cubicBezTo>
                      <a:pt x="184" y="1245"/>
                      <a:pt x="212" y="1233"/>
                      <a:pt x="158" y="1233"/>
                    </a:cubicBezTo>
                    <a:cubicBezTo>
                      <a:pt x="256" y="1289"/>
                      <a:pt x="119" y="1324"/>
                      <a:pt x="221" y="1375"/>
                    </a:cubicBezTo>
                    <a:lnTo>
                      <a:pt x="193" y="1379"/>
                    </a:lnTo>
                    <a:cubicBezTo>
                      <a:pt x="195" y="1377"/>
                      <a:pt x="188" y="1372"/>
                      <a:pt x="193" y="1368"/>
                    </a:cubicBezTo>
                    <a:lnTo>
                      <a:pt x="193" y="1368"/>
                    </a:lnTo>
                    <a:cubicBezTo>
                      <a:pt x="128" y="1375"/>
                      <a:pt x="256" y="1423"/>
                      <a:pt x="226" y="1449"/>
                    </a:cubicBezTo>
                    <a:cubicBezTo>
                      <a:pt x="219" y="1454"/>
                      <a:pt x="210" y="1456"/>
                      <a:pt x="203" y="1456"/>
                    </a:cubicBezTo>
                    <a:cubicBezTo>
                      <a:pt x="195" y="1456"/>
                      <a:pt x="188" y="1454"/>
                      <a:pt x="184" y="1447"/>
                    </a:cubicBezTo>
                    <a:lnTo>
                      <a:pt x="184" y="1447"/>
                    </a:lnTo>
                    <a:lnTo>
                      <a:pt x="198" y="1486"/>
                    </a:lnTo>
                    <a:cubicBezTo>
                      <a:pt x="197" y="1488"/>
                      <a:pt x="195" y="1488"/>
                      <a:pt x="192" y="1488"/>
                    </a:cubicBezTo>
                    <a:cubicBezTo>
                      <a:pt x="187" y="1488"/>
                      <a:pt x="182" y="1485"/>
                      <a:pt x="180" y="1482"/>
                    </a:cubicBezTo>
                    <a:lnTo>
                      <a:pt x="180" y="1482"/>
                    </a:lnTo>
                    <a:lnTo>
                      <a:pt x="170" y="1523"/>
                    </a:lnTo>
                    <a:lnTo>
                      <a:pt x="168" y="1521"/>
                    </a:lnTo>
                    <a:lnTo>
                      <a:pt x="168" y="1521"/>
                    </a:lnTo>
                    <a:cubicBezTo>
                      <a:pt x="181" y="1535"/>
                      <a:pt x="202" y="1558"/>
                      <a:pt x="212" y="1569"/>
                    </a:cubicBezTo>
                    <a:cubicBezTo>
                      <a:pt x="208" y="1571"/>
                      <a:pt x="205" y="1571"/>
                      <a:pt x="203" y="1571"/>
                    </a:cubicBezTo>
                    <a:cubicBezTo>
                      <a:pt x="193" y="1571"/>
                      <a:pt x="198" y="1560"/>
                      <a:pt x="186" y="1558"/>
                    </a:cubicBezTo>
                    <a:lnTo>
                      <a:pt x="186" y="1558"/>
                    </a:lnTo>
                    <a:cubicBezTo>
                      <a:pt x="191" y="1569"/>
                      <a:pt x="198" y="1581"/>
                      <a:pt x="205" y="1590"/>
                    </a:cubicBezTo>
                    <a:cubicBezTo>
                      <a:pt x="175" y="1590"/>
                      <a:pt x="151" y="1567"/>
                      <a:pt x="163" y="1546"/>
                    </a:cubicBezTo>
                    <a:cubicBezTo>
                      <a:pt x="156" y="1546"/>
                      <a:pt x="149" y="1546"/>
                      <a:pt x="144" y="1546"/>
                    </a:cubicBezTo>
                    <a:cubicBezTo>
                      <a:pt x="66" y="1546"/>
                      <a:pt x="157" y="1573"/>
                      <a:pt x="120" y="1601"/>
                    </a:cubicBezTo>
                    <a:lnTo>
                      <a:pt x="120" y="1601"/>
                    </a:lnTo>
                    <a:cubicBezTo>
                      <a:pt x="122" y="1600"/>
                      <a:pt x="125" y="1600"/>
                      <a:pt x="128" y="1600"/>
                    </a:cubicBezTo>
                    <a:cubicBezTo>
                      <a:pt x="170" y="1618"/>
                      <a:pt x="147" y="1618"/>
                      <a:pt x="130" y="1627"/>
                    </a:cubicBezTo>
                    <a:cubicBezTo>
                      <a:pt x="119" y="1632"/>
                      <a:pt x="112" y="1641"/>
                      <a:pt x="130" y="1660"/>
                    </a:cubicBezTo>
                    <a:cubicBezTo>
                      <a:pt x="124" y="1659"/>
                      <a:pt x="119" y="1658"/>
                      <a:pt x="115" y="1658"/>
                    </a:cubicBezTo>
                    <a:cubicBezTo>
                      <a:pt x="92" y="1658"/>
                      <a:pt x="96" y="1672"/>
                      <a:pt x="96" y="1688"/>
                    </a:cubicBezTo>
                    <a:lnTo>
                      <a:pt x="42" y="1674"/>
                    </a:lnTo>
                    <a:lnTo>
                      <a:pt x="42" y="1674"/>
                    </a:lnTo>
                    <a:cubicBezTo>
                      <a:pt x="52" y="1697"/>
                      <a:pt x="79" y="1702"/>
                      <a:pt x="100" y="1718"/>
                    </a:cubicBezTo>
                    <a:cubicBezTo>
                      <a:pt x="93" y="1735"/>
                      <a:pt x="62" y="1736"/>
                      <a:pt x="32" y="1736"/>
                    </a:cubicBezTo>
                    <a:cubicBezTo>
                      <a:pt x="25" y="1736"/>
                      <a:pt x="19" y="1736"/>
                      <a:pt x="12" y="1736"/>
                    </a:cubicBezTo>
                    <a:cubicBezTo>
                      <a:pt x="8" y="1747"/>
                      <a:pt x="13" y="1750"/>
                      <a:pt x="23" y="1750"/>
                    </a:cubicBezTo>
                    <a:cubicBezTo>
                      <a:pt x="32" y="1750"/>
                      <a:pt x="47" y="1747"/>
                      <a:pt x="60" y="1747"/>
                    </a:cubicBezTo>
                    <a:cubicBezTo>
                      <a:pt x="74" y="1747"/>
                      <a:pt x="86" y="1751"/>
                      <a:pt x="86" y="1767"/>
                    </a:cubicBezTo>
                    <a:cubicBezTo>
                      <a:pt x="61" y="1792"/>
                      <a:pt x="79" y="1818"/>
                      <a:pt x="107" y="1857"/>
                    </a:cubicBezTo>
                    <a:cubicBezTo>
                      <a:pt x="102" y="1862"/>
                      <a:pt x="96" y="1864"/>
                      <a:pt x="92" y="1864"/>
                    </a:cubicBezTo>
                    <a:cubicBezTo>
                      <a:pt x="82" y="1864"/>
                      <a:pt x="74" y="1856"/>
                      <a:pt x="65" y="1856"/>
                    </a:cubicBezTo>
                    <a:cubicBezTo>
                      <a:pt x="63" y="1856"/>
                      <a:pt x="61" y="1856"/>
                      <a:pt x="59" y="1857"/>
                    </a:cubicBezTo>
                    <a:lnTo>
                      <a:pt x="100" y="1878"/>
                    </a:lnTo>
                    <a:cubicBezTo>
                      <a:pt x="100" y="1880"/>
                      <a:pt x="98" y="1880"/>
                      <a:pt x="94" y="1880"/>
                    </a:cubicBezTo>
                    <a:cubicBezTo>
                      <a:pt x="90" y="1880"/>
                      <a:pt x="83" y="1879"/>
                      <a:pt x="79" y="1878"/>
                    </a:cubicBezTo>
                    <a:lnTo>
                      <a:pt x="79" y="1878"/>
                    </a:lnTo>
                    <a:cubicBezTo>
                      <a:pt x="96" y="1894"/>
                      <a:pt x="133" y="1882"/>
                      <a:pt x="147" y="1908"/>
                    </a:cubicBezTo>
                    <a:cubicBezTo>
                      <a:pt x="205" y="1913"/>
                      <a:pt x="59" y="1957"/>
                      <a:pt x="126" y="1984"/>
                    </a:cubicBezTo>
                    <a:cubicBezTo>
                      <a:pt x="122" y="1987"/>
                      <a:pt x="117" y="1988"/>
                      <a:pt x="112" y="1988"/>
                    </a:cubicBezTo>
                    <a:cubicBezTo>
                      <a:pt x="102" y="1988"/>
                      <a:pt x="91" y="1984"/>
                      <a:pt x="78" y="1984"/>
                    </a:cubicBezTo>
                    <a:cubicBezTo>
                      <a:pt x="76" y="1984"/>
                      <a:pt x="74" y="1984"/>
                      <a:pt x="73" y="1984"/>
                    </a:cubicBezTo>
                    <a:cubicBezTo>
                      <a:pt x="100" y="2015"/>
                      <a:pt x="133" y="2035"/>
                      <a:pt x="170" y="2049"/>
                    </a:cubicBezTo>
                    <a:lnTo>
                      <a:pt x="137" y="2079"/>
                    </a:lnTo>
                    <a:cubicBezTo>
                      <a:pt x="149" y="2072"/>
                      <a:pt x="163" y="2069"/>
                      <a:pt x="177" y="2069"/>
                    </a:cubicBezTo>
                    <a:cubicBezTo>
                      <a:pt x="207" y="2069"/>
                      <a:pt x="239" y="2082"/>
                      <a:pt x="267" y="2091"/>
                    </a:cubicBezTo>
                    <a:cubicBezTo>
                      <a:pt x="286" y="2084"/>
                      <a:pt x="302" y="2075"/>
                      <a:pt x="311" y="2070"/>
                    </a:cubicBezTo>
                    <a:lnTo>
                      <a:pt x="344" y="2100"/>
                    </a:lnTo>
                    <a:cubicBezTo>
                      <a:pt x="334" y="2103"/>
                      <a:pt x="324" y="2104"/>
                      <a:pt x="314" y="2104"/>
                    </a:cubicBezTo>
                    <a:cubicBezTo>
                      <a:pt x="307" y="2104"/>
                      <a:pt x="299" y="2104"/>
                      <a:pt x="293" y="2103"/>
                    </a:cubicBezTo>
                    <a:lnTo>
                      <a:pt x="293" y="2103"/>
                    </a:lnTo>
                    <a:cubicBezTo>
                      <a:pt x="297" y="2105"/>
                      <a:pt x="302" y="2105"/>
                      <a:pt x="307" y="2107"/>
                    </a:cubicBezTo>
                    <a:cubicBezTo>
                      <a:pt x="291" y="2115"/>
                      <a:pt x="274" y="2118"/>
                      <a:pt x="257" y="2118"/>
                    </a:cubicBezTo>
                    <a:cubicBezTo>
                      <a:pt x="246" y="2118"/>
                      <a:pt x="236" y="2117"/>
                      <a:pt x="226" y="2114"/>
                    </a:cubicBezTo>
                    <a:lnTo>
                      <a:pt x="258" y="2098"/>
                    </a:lnTo>
                    <a:cubicBezTo>
                      <a:pt x="236" y="2095"/>
                      <a:pt x="215" y="2093"/>
                      <a:pt x="194" y="2093"/>
                    </a:cubicBezTo>
                    <a:cubicBezTo>
                      <a:pt x="180" y="2093"/>
                      <a:pt x="167" y="2094"/>
                      <a:pt x="154" y="2096"/>
                    </a:cubicBezTo>
                    <a:cubicBezTo>
                      <a:pt x="161" y="2098"/>
                      <a:pt x="168" y="2100"/>
                      <a:pt x="172" y="2105"/>
                    </a:cubicBezTo>
                    <a:lnTo>
                      <a:pt x="149" y="2105"/>
                    </a:lnTo>
                    <a:cubicBezTo>
                      <a:pt x="142" y="2107"/>
                      <a:pt x="156" y="2110"/>
                      <a:pt x="170" y="2114"/>
                    </a:cubicBezTo>
                    <a:lnTo>
                      <a:pt x="112" y="2130"/>
                    </a:lnTo>
                    <a:lnTo>
                      <a:pt x="135" y="2130"/>
                    </a:lnTo>
                    <a:lnTo>
                      <a:pt x="107" y="2186"/>
                    </a:lnTo>
                    <a:cubicBezTo>
                      <a:pt x="175" y="2209"/>
                      <a:pt x="267" y="2219"/>
                      <a:pt x="307" y="2258"/>
                    </a:cubicBezTo>
                    <a:cubicBezTo>
                      <a:pt x="260" y="2258"/>
                      <a:pt x="235" y="2274"/>
                      <a:pt x="186" y="2288"/>
                    </a:cubicBezTo>
                    <a:cubicBezTo>
                      <a:pt x="235" y="2258"/>
                      <a:pt x="151" y="2253"/>
                      <a:pt x="154" y="2223"/>
                    </a:cubicBezTo>
                    <a:lnTo>
                      <a:pt x="154" y="2223"/>
                    </a:lnTo>
                    <a:cubicBezTo>
                      <a:pt x="151" y="2237"/>
                      <a:pt x="128" y="2239"/>
                      <a:pt x="119" y="2239"/>
                    </a:cubicBezTo>
                    <a:lnTo>
                      <a:pt x="149" y="2258"/>
                    </a:lnTo>
                    <a:lnTo>
                      <a:pt x="179" y="2277"/>
                    </a:lnTo>
                    <a:cubicBezTo>
                      <a:pt x="137" y="2286"/>
                      <a:pt x="151" y="2295"/>
                      <a:pt x="140" y="2311"/>
                    </a:cubicBezTo>
                    <a:cubicBezTo>
                      <a:pt x="157" y="2305"/>
                      <a:pt x="169" y="2302"/>
                      <a:pt x="179" y="2302"/>
                    </a:cubicBezTo>
                    <a:cubicBezTo>
                      <a:pt x="213" y="2302"/>
                      <a:pt x="212" y="2335"/>
                      <a:pt x="237" y="2344"/>
                    </a:cubicBezTo>
                    <a:cubicBezTo>
                      <a:pt x="225" y="2348"/>
                      <a:pt x="212" y="2351"/>
                      <a:pt x="202" y="2351"/>
                    </a:cubicBezTo>
                    <a:cubicBezTo>
                      <a:pt x="189" y="2351"/>
                      <a:pt x="180" y="2346"/>
                      <a:pt x="179" y="2332"/>
                    </a:cubicBezTo>
                    <a:lnTo>
                      <a:pt x="179" y="2332"/>
                    </a:lnTo>
                    <a:cubicBezTo>
                      <a:pt x="126" y="2379"/>
                      <a:pt x="283" y="2337"/>
                      <a:pt x="242" y="2376"/>
                    </a:cubicBezTo>
                    <a:cubicBezTo>
                      <a:pt x="240" y="2372"/>
                      <a:pt x="241" y="2369"/>
                      <a:pt x="234" y="2369"/>
                    </a:cubicBezTo>
                    <a:cubicBezTo>
                      <a:pt x="232" y="2369"/>
                      <a:pt x="230" y="2369"/>
                      <a:pt x="228" y="2369"/>
                    </a:cubicBezTo>
                    <a:cubicBezTo>
                      <a:pt x="256" y="2374"/>
                      <a:pt x="253" y="2413"/>
                      <a:pt x="226" y="2413"/>
                    </a:cubicBezTo>
                    <a:lnTo>
                      <a:pt x="221" y="2409"/>
                    </a:lnTo>
                    <a:lnTo>
                      <a:pt x="221" y="2409"/>
                    </a:lnTo>
                    <a:cubicBezTo>
                      <a:pt x="227" y="2444"/>
                      <a:pt x="261" y="2501"/>
                      <a:pt x="312" y="2501"/>
                    </a:cubicBezTo>
                    <a:cubicBezTo>
                      <a:pt x="321" y="2501"/>
                      <a:pt x="331" y="2499"/>
                      <a:pt x="341" y="2494"/>
                    </a:cubicBezTo>
                    <a:lnTo>
                      <a:pt x="341" y="2494"/>
                    </a:lnTo>
                    <a:cubicBezTo>
                      <a:pt x="332" y="2499"/>
                      <a:pt x="260" y="2527"/>
                      <a:pt x="246" y="2529"/>
                    </a:cubicBezTo>
                    <a:cubicBezTo>
                      <a:pt x="246" y="2529"/>
                      <a:pt x="309" y="2522"/>
                      <a:pt x="372" y="2511"/>
                    </a:cubicBezTo>
                    <a:cubicBezTo>
                      <a:pt x="434" y="2499"/>
                      <a:pt x="494" y="2485"/>
                      <a:pt x="494" y="2485"/>
                    </a:cubicBezTo>
                    <a:lnTo>
                      <a:pt x="494" y="2485"/>
                    </a:lnTo>
                    <a:cubicBezTo>
                      <a:pt x="441" y="2507"/>
                      <a:pt x="337" y="2584"/>
                      <a:pt x="283" y="2584"/>
                    </a:cubicBezTo>
                    <a:cubicBezTo>
                      <a:pt x="279" y="2584"/>
                      <a:pt x="275" y="2584"/>
                      <a:pt x="272" y="2583"/>
                    </a:cubicBezTo>
                    <a:lnTo>
                      <a:pt x="272" y="2583"/>
                    </a:lnTo>
                    <a:cubicBezTo>
                      <a:pt x="270" y="2594"/>
                      <a:pt x="267" y="2610"/>
                      <a:pt x="297" y="2617"/>
                    </a:cubicBezTo>
                    <a:cubicBezTo>
                      <a:pt x="302" y="2608"/>
                      <a:pt x="361" y="2566"/>
                      <a:pt x="375" y="2566"/>
                    </a:cubicBezTo>
                    <a:cubicBezTo>
                      <a:pt x="375" y="2566"/>
                      <a:pt x="376" y="2566"/>
                      <a:pt x="376" y="2566"/>
                    </a:cubicBezTo>
                    <a:cubicBezTo>
                      <a:pt x="331" y="2619"/>
                      <a:pt x="352" y="2600"/>
                      <a:pt x="320" y="2649"/>
                    </a:cubicBezTo>
                    <a:lnTo>
                      <a:pt x="320" y="2649"/>
                    </a:lnTo>
                    <a:cubicBezTo>
                      <a:pt x="332" y="2636"/>
                      <a:pt x="390" y="2610"/>
                      <a:pt x="411" y="2610"/>
                    </a:cubicBezTo>
                    <a:cubicBezTo>
                      <a:pt x="415" y="2610"/>
                      <a:pt x="417" y="2611"/>
                      <a:pt x="418" y="2613"/>
                    </a:cubicBezTo>
                    <a:cubicBezTo>
                      <a:pt x="405" y="2617"/>
                      <a:pt x="345" y="2656"/>
                      <a:pt x="328" y="2661"/>
                    </a:cubicBezTo>
                    <a:lnTo>
                      <a:pt x="328" y="2661"/>
                    </a:lnTo>
                    <a:cubicBezTo>
                      <a:pt x="335" y="2660"/>
                      <a:pt x="356" y="2656"/>
                      <a:pt x="376" y="2654"/>
                    </a:cubicBezTo>
                    <a:lnTo>
                      <a:pt x="420" y="2646"/>
                    </a:lnTo>
                    <a:lnTo>
                      <a:pt x="420" y="2646"/>
                    </a:lnTo>
                    <a:cubicBezTo>
                      <a:pt x="398" y="2653"/>
                      <a:pt x="356" y="2687"/>
                      <a:pt x="341" y="2705"/>
                    </a:cubicBezTo>
                    <a:cubicBezTo>
                      <a:pt x="343" y="2704"/>
                      <a:pt x="344" y="2703"/>
                      <a:pt x="345" y="2703"/>
                    </a:cubicBezTo>
                    <a:cubicBezTo>
                      <a:pt x="354" y="2703"/>
                      <a:pt x="360" y="2736"/>
                      <a:pt x="374" y="2738"/>
                    </a:cubicBezTo>
                    <a:lnTo>
                      <a:pt x="381" y="2712"/>
                    </a:lnTo>
                    <a:cubicBezTo>
                      <a:pt x="384" y="2722"/>
                      <a:pt x="393" y="2726"/>
                      <a:pt x="405" y="2726"/>
                    </a:cubicBezTo>
                    <a:cubicBezTo>
                      <a:pt x="436" y="2726"/>
                      <a:pt x="486" y="2701"/>
                      <a:pt x="516" y="2701"/>
                    </a:cubicBezTo>
                    <a:cubicBezTo>
                      <a:pt x="525" y="2701"/>
                      <a:pt x="532" y="2704"/>
                      <a:pt x="536" y="2710"/>
                    </a:cubicBezTo>
                    <a:cubicBezTo>
                      <a:pt x="520" y="2717"/>
                      <a:pt x="432" y="2768"/>
                      <a:pt x="439" y="2793"/>
                    </a:cubicBezTo>
                    <a:cubicBezTo>
                      <a:pt x="483" y="2773"/>
                      <a:pt x="650" y="2689"/>
                      <a:pt x="698" y="2689"/>
                    </a:cubicBezTo>
                    <a:lnTo>
                      <a:pt x="682" y="2712"/>
                    </a:lnTo>
                    <a:lnTo>
                      <a:pt x="724" y="2712"/>
                    </a:lnTo>
                    <a:cubicBezTo>
                      <a:pt x="634" y="2759"/>
                      <a:pt x="541" y="2793"/>
                      <a:pt x="441" y="2819"/>
                    </a:cubicBezTo>
                    <a:cubicBezTo>
                      <a:pt x="436" y="2845"/>
                      <a:pt x="420" y="2842"/>
                      <a:pt x="439" y="2858"/>
                    </a:cubicBezTo>
                    <a:cubicBezTo>
                      <a:pt x="432" y="2869"/>
                      <a:pt x="421" y="2874"/>
                      <a:pt x="410" y="2874"/>
                    </a:cubicBezTo>
                    <a:cubicBezTo>
                      <a:pt x="404" y="2874"/>
                      <a:pt x="398" y="2872"/>
                      <a:pt x="392" y="2868"/>
                    </a:cubicBezTo>
                    <a:lnTo>
                      <a:pt x="392" y="2868"/>
                    </a:lnTo>
                    <a:lnTo>
                      <a:pt x="420" y="2923"/>
                    </a:lnTo>
                    <a:cubicBezTo>
                      <a:pt x="441" y="2905"/>
                      <a:pt x="460" y="2904"/>
                      <a:pt x="477" y="2904"/>
                    </a:cubicBezTo>
                    <a:cubicBezTo>
                      <a:pt x="479" y="2904"/>
                      <a:pt x="480" y="2904"/>
                      <a:pt x="481" y="2904"/>
                    </a:cubicBezTo>
                    <a:cubicBezTo>
                      <a:pt x="497" y="2904"/>
                      <a:pt x="513" y="2904"/>
                      <a:pt x="529" y="2889"/>
                    </a:cubicBezTo>
                    <a:lnTo>
                      <a:pt x="485" y="2884"/>
                    </a:lnTo>
                    <a:lnTo>
                      <a:pt x="446" y="2877"/>
                    </a:lnTo>
                    <a:cubicBezTo>
                      <a:pt x="476" y="2852"/>
                      <a:pt x="540" y="2825"/>
                      <a:pt x="580" y="2825"/>
                    </a:cubicBezTo>
                    <a:cubicBezTo>
                      <a:pt x="595" y="2825"/>
                      <a:pt x="607" y="2829"/>
                      <a:pt x="613" y="2838"/>
                    </a:cubicBezTo>
                    <a:cubicBezTo>
                      <a:pt x="603" y="2861"/>
                      <a:pt x="534" y="2896"/>
                      <a:pt x="520" y="2912"/>
                    </a:cubicBezTo>
                    <a:cubicBezTo>
                      <a:pt x="525" y="2909"/>
                      <a:pt x="530" y="2908"/>
                      <a:pt x="536" y="2908"/>
                    </a:cubicBezTo>
                    <a:cubicBezTo>
                      <a:pt x="553" y="2908"/>
                      <a:pt x="571" y="2917"/>
                      <a:pt x="566" y="2926"/>
                    </a:cubicBezTo>
                    <a:lnTo>
                      <a:pt x="532" y="2933"/>
                    </a:lnTo>
                    <a:cubicBezTo>
                      <a:pt x="532" y="2941"/>
                      <a:pt x="538" y="2944"/>
                      <a:pt x="546" y="2944"/>
                    </a:cubicBezTo>
                    <a:cubicBezTo>
                      <a:pt x="557" y="2944"/>
                      <a:pt x="572" y="2939"/>
                      <a:pt x="583" y="2939"/>
                    </a:cubicBezTo>
                    <a:cubicBezTo>
                      <a:pt x="595" y="2939"/>
                      <a:pt x="603" y="2944"/>
                      <a:pt x="596" y="2965"/>
                    </a:cubicBezTo>
                    <a:cubicBezTo>
                      <a:pt x="600" y="2973"/>
                      <a:pt x="576" y="3017"/>
                      <a:pt x="584" y="3017"/>
                    </a:cubicBezTo>
                    <a:cubicBezTo>
                      <a:pt x="585" y="3017"/>
                      <a:pt x="588" y="3015"/>
                      <a:pt x="592" y="3011"/>
                    </a:cubicBezTo>
                    <a:cubicBezTo>
                      <a:pt x="624" y="2956"/>
                      <a:pt x="761" y="2819"/>
                      <a:pt x="800" y="2791"/>
                    </a:cubicBezTo>
                    <a:lnTo>
                      <a:pt x="800" y="2791"/>
                    </a:lnTo>
                    <a:cubicBezTo>
                      <a:pt x="796" y="2826"/>
                      <a:pt x="789" y="2858"/>
                      <a:pt x="777" y="2891"/>
                    </a:cubicBezTo>
                    <a:cubicBezTo>
                      <a:pt x="756" y="2937"/>
                      <a:pt x="680" y="2963"/>
                      <a:pt x="661" y="3002"/>
                    </a:cubicBezTo>
                    <a:cubicBezTo>
                      <a:pt x="673" y="2993"/>
                      <a:pt x="685" y="2986"/>
                      <a:pt x="698" y="2981"/>
                    </a:cubicBezTo>
                    <a:lnTo>
                      <a:pt x="698" y="2981"/>
                    </a:lnTo>
                    <a:cubicBezTo>
                      <a:pt x="698" y="2998"/>
                      <a:pt x="664" y="3011"/>
                      <a:pt x="685" y="3021"/>
                    </a:cubicBezTo>
                    <a:cubicBezTo>
                      <a:pt x="695" y="3011"/>
                      <a:pt x="702" y="3008"/>
                      <a:pt x="707" y="3008"/>
                    </a:cubicBezTo>
                    <a:cubicBezTo>
                      <a:pt x="716" y="3008"/>
                      <a:pt x="718" y="3017"/>
                      <a:pt x="720" y="3017"/>
                    </a:cubicBezTo>
                    <a:cubicBezTo>
                      <a:pt x="721" y="3017"/>
                      <a:pt x="722" y="3012"/>
                      <a:pt x="724" y="2993"/>
                    </a:cubicBezTo>
                    <a:cubicBezTo>
                      <a:pt x="752" y="2993"/>
                      <a:pt x="736" y="3014"/>
                      <a:pt x="756" y="3028"/>
                    </a:cubicBezTo>
                    <a:cubicBezTo>
                      <a:pt x="787" y="2988"/>
                      <a:pt x="828" y="2960"/>
                      <a:pt x="877" y="2944"/>
                    </a:cubicBezTo>
                    <a:lnTo>
                      <a:pt x="877" y="2944"/>
                    </a:lnTo>
                    <a:cubicBezTo>
                      <a:pt x="868" y="2956"/>
                      <a:pt x="861" y="2967"/>
                      <a:pt x="856" y="2979"/>
                    </a:cubicBezTo>
                    <a:cubicBezTo>
                      <a:pt x="884" y="3007"/>
                      <a:pt x="889" y="3037"/>
                      <a:pt x="921" y="3060"/>
                    </a:cubicBezTo>
                    <a:cubicBezTo>
                      <a:pt x="916" y="3072"/>
                      <a:pt x="923" y="3095"/>
                      <a:pt x="905" y="3111"/>
                    </a:cubicBezTo>
                    <a:cubicBezTo>
                      <a:pt x="913" y="3107"/>
                      <a:pt x="924" y="3096"/>
                      <a:pt x="935" y="3096"/>
                    </a:cubicBezTo>
                    <a:cubicBezTo>
                      <a:pt x="936" y="3096"/>
                      <a:pt x="938" y="3097"/>
                      <a:pt x="940" y="3097"/>
                    </a:cubicBezTo>
                    <a:cubicBezTo>
                      <a:pt x="936" y="3117"/>
                      <a:pt x="931" y="3120"/>
                      <a:pt x="926" y="3120"/>
                    </a:cubicBezTo>
                    <a:cubicBezTo>
                      <a:pt x="923" y="3120"/>
                      <a:pt x="920" y="3119"/>
                      <a:pt x="917" y="3119"/>
                    </a:cubicBezTo>
                    <a:cubicBezTo>
                      <a:pt x="910" y="3119"/>
                      <a:pt x="903" y="3123"/>
                      <a:pt x="895" y="3146"/>
                    </a:cubicBezTo>
                    <a:cubicBezTo>
                      <a:pt x="914" y="3120"/>
                      <a:pt x="944" y="3125"/>
                      <a:pt x="970" y="3118"/>
                    </a:cubicBezTo>
                    <a:cubicBezTo>
                      <a:pt x="983" y="3096"/>
                      <a:pt x="976" y="3089"/>
                      <a:pt x="962" y="3089"/>
                    </a:cubicBezTo>
                    <a:cubicBezTo>
                      <a:pt x="950" y="3089"/>
                      <a:pt x="931" y="3095"/>
                      <a:pt x="919" y="3100"/>
                    </a:cubicBezTo>
                    <a:cubicBezTo>
                      <a:pt x="953" y="3044"/>
                      <a:pt x="1011" y="3004"/>
                      <a:pt x="1076" y="2995"/>
                    </a:cubicBezTo>
                    <a:lnTo>
                      <a:pt x="1076" y="2995"/>
                    </a:lnTo>
                    <a:cubicBezTo>
                      <a:pt x="1111" y="2997"/>
                      <a:pt x="1068" y="3033"/>
                      <a:pt x="1071" y="3033"/>
                    </a:cubicBezTo>
                    <a:cubicBezTo>
                      <a:pt x="1071" y="3033"/>
                      <a:pt x="1071" y="3033"/>
                      <a:pt x="1072" y="3032"/>
                    </a:cubicBezTo>
                    <a:cubicBezTo>
                      <a:pt x="1079" y="3040"/>
                      <a:pt x="1088" y="3043"/>
                      <a:pt x="1097" y="3043"/>
                    </a:cubicBezTo>
                    <a:cubicBezTo>
                      <a:pt x="1126" y="3043"/>
                      <a:pt x="1160" y="3013"/>
                      <a:pt x="1182" y="3013"/>
                    </a:cubicBezTo>
                    <a:cubicBezTo>
                      <a:pt x="1191" y="3013"/>
                      <a:pt x="1199" y="3019"/>
                      <a:pt x="1201" y="3037"/>
                    </a:cubicBezTo>
                    <a:cubicBezTo>
                      <a:pt x="1190" y="3083"/>
                      <a:pt x="1146" y="3104"/>
                      <a:pt x="1130" y="3130"/>
                    </a:cubicBezTo>
                    <a:cubicBezTo>
                      <a:pt x="1099" y="3130"/>
                      <a:pt x="1116" y="3086"/>
                      <a:pt x="1099" y="3079"/>
                    </a:cubicBezTo>
                    <a:lnTo>
                      <a:pt x="1099" y="3079"/>
                    </a:lnTo>
                    <a:lnTo>
                      <a:pt x="1106" y="3106"/>
                    </a:lnTo>
                    <a:cubicBezTo>
                      <a:pt x="1100" y="3109"/>
                      <a:pt x="1093" y="3111"/>
                      <a:pt x="1087" y="3111"/>
                    </a:cubicBezTo>
                    <a:cubicBezTo>
                      <a:pt x="1077" y="3111"/>
                      <a:pt x="1069" y="3107"/>
                      <a:pt x="1069" y="3097"/>
                    </a:cubicBezTo>
                    <a:lnTo>
                      <a:pt x="1069" y="3097"/>
                    </a:lnTo>
                    <a:cubicBezTo>
                      <a:pt x="1058" y="3137"/>
                      <a:pt x="1146" y="3160"/>
                      <a:pt x="1155" y="3215"/>
                    </a:cubicBezTo>
                    <a:cubicBezTo>
                      <a:pt x="1171" y="3208"/>
                      <a:pt x="1192" y="3206"/>
                      <a:pt x="1199" y="3190"/>
                    </a:cubicBezTo>
                    <a:lnTo>
                      <a:pt x="1183" y="3185"/>
                    </a:lnTo>
                    <a:cubicBezTo>
                      <a:pt x="1197" y="3151"/>
                      <a:pt x="1239" y="3167"/>
                      <a:pt x="1234" y="3141"/>
                    </a:cubicBezTo>
                    <a:cubicBezTo>
                      <a:pt x="1250" y="3139"/>
                      <a:pt x="1270" y="3134"/>
                      <a:pt x="1286" y="3134"/>
                    </a:cubicBezTo>
                    <a:cubicBezTo>
                      <a:pt x="1303" y="3134"/>
                      <a:pt x="1316" y="3139"/>
                      <a:pt x="1320" y="3155"/>
                    </a:cubicBezTo>
                    <a:lnTo>
                      <a:pt x="1288" y="3196"/>
                    </a:lnTo>
                    <a:lnTo>
                      <a:pt x="1288" y="3196"/>
                    </a:lnTo>
                    <a:cubicBezTo>
                      <a:pt x="1296" y="3186"/>
                      <a:pt x="1292" y="3166"/>
                      <a:pt x="1280" y="3166"/>
                    </a:cubicBezTo>
                    <a:cubicBezTo>
                      <a:pt x="1278" y="3166"/>
                      <a:pt x="1277" y="3166"/>
                      <a:pt x="1276" y="3167"/>
                    </a:cubicBezTo>
                    <a:cubicBezTo>
                      <a:pt x="1277" y="3166"/>
                      <a:pt x="1278" y="3166"/>
                      <a:pt x="1278" y="3166"/>
                    </a:cubicBezTo>
                    <a:cubicBezTo>
                      <a:pt x="1294" y="3166"/>
                      <a:pt x="1275" y="3216"/>
                      <a:pt x="1295" y="3216"/>
                    </a:cubicBezTo>
                    <a:cubicBezTo>
                      <a:pt x="1300" y="3216"/>
                      <a:pt x="1307" y="3213"/>
                      <a:pt x="1317" y="3206"/>
                    </a:cubicBezTo>
                    <a:lnTo>
                      <a:pt x="1327" y="3167"/>
                    </a:lnTo>
                    <a:cubicBezTo>
                      <a:pt x="1345" y="3164"/>
                      <a:pt x="1372" y="3157"/>
                      <a:pt x="1393" y="3157"/>
                    </a:cubicBezTo>
                    <a:cubicBezTo>
                      <a:pt x="1409" y="3157"/>
                      <a:pt x="1421" y="3161"/>
                      <a:pt x="1424" y="3174"/>
                    </a:cubicBezTo>
                    <a:cubicBezTo>
                      <a:pt x="1454" y="3132"/>
                      <a:pt x="1417" y="3174"/>
                      <a:pt x="1445" y="3120"/>
                    </a:cubicBezTo>
                    <a:lnTo>
                      <a:pt x="1445" y="3120"/>
                    </a:lnTo>
                    <a:cubicBezTo>
                      <a:pt x="1436" y="3135"/>
                      <a:pt x="1428" y="3139"/>
                      <a:pt x="1421" y="3139"/>
                    </a:cubicBezTo>
                    <a:cubicBezTo>
                      <a:pt x="1407" y="3139"/>
                      <a:pt x="1397" y="3118"/>
                      <a:pt x="1385" y="3118"/>
                    </a:cubicBezTo>
                    <a:cubicBezTo>
                      <a:pt x="1380" y="3118"/>
                      <a:pt x="1374" y="3122"/>
                      <a:pt x="1368" y="3132"/>
                    </a:cubicBezTo>
                    <a:lnTo>
                      <a:pt x="1368" y="3132"/>
                    </a:lnTo>
                    <a:cubicBezTo>
                      <a:pt x="1391" y="3085"/>
                      <a:pt x="1358" y="3098"/>
                      <a:pt x="1378" y="3044"/>
                    </a:cubicBezTo>
                    <a:lnTo>
                      <a:pt x="1378" y="3044"/>
                    </a:lnTo>
                    <a:cubicBezTo>
                      <a:pt x="1372" y="3051"/>
                      <a:pt x="1368" y="3061"/>
                      <a:pt x="1362" y="3061"/>
                    </a:cubicBezTo>
                    <a:cubicBezTo>
                      <a:pt x="1359" y="3061"/>
                      <a:pt x="1356" y="3058"/>
                      <a:pt x="1352" y="3051"/>
                    </a:cubicBezTo>
                    <a:cubicBezTo>
                      <a:pt x="1348" y="3053"/>
                      <a:pt x="1343" y="3058"/>
                      <a:pt x="1338" y="3060"/>
                    </a:cubicBezTo>
                    <a:cubicBezTo>
                      <a:pt x="1338" y="3069"/>
                      <a:pt x="1334" y="3076"/>
                      <a:pt x="1329" y="3086"/>
                    </a:cubicBezTo>
                    <a:cubicBezTo>
                      <a:pt x="1318" y="3092"/>
                      <a:pt x="1307" y="3095"/>
                      <a:pt x="1298" y="3095"/>
                    </a:cubicBezTo>
                    <a:cubicBezTo>
                      <a:pt x="1282" y="3095"/>
                      <a:pt x="1269" y="3089"/>
                      <a:pt x="1257" y="3089"/>
                    </a:cubicBezTo>
                    <a:cubicBezTo>
                      <a:pt x="1254" y="3089"/>
                      <a:pt x="1251" y="3089"/>
                      <a:pt x="1248" y="3090"/>
                    </a:cubicBezTo>
                    <a:cubicBezTo>
                      <a:pt x="1243" y="3076"/>
                      <a:pt x="1264" y="3079"/>
                      <a:pt x="1271" y="3062"/>
                    </a:cubicBezTo>
                    <a:lnTo>
                      <a:pt x="1271" y="3062"/>
                    </a:lnTo>
                    <a:lnTo>
                      <a:pt x="1236" y="3074"/>
                    </a:lnTo>
                    <a:cubicBezTo>
                      <a:pt x="1259" y="3045"/>
                      <a:pt x="1251" y="3009"/>
                      <a:pt x="1284" y="3009"/>
                    </a:cubicBezTo>
                    <a:cubicBezTo>
                      <a:pt x="1285" y="3009"/>
                      <a:pt x="1286" y="3009"/>
                      <a:pt x="1287" y="3009"/>
                    </a:cubicBezTo>
                    <a:lnTo>
                      <a:pt x="1266" y="2991"/>
                    </a:lnTo>
                    <a:cubicBezTo>
                      <a:pt x="1266" y="2967"/>
                      <a:pt x="1255" y="2948"/>
                      <a:pt x="1237" y="2948"/>
                    </a:cubicBezTo>
                    <a:cubicBezTo>
                      <a:pt x="1236" y="2948"/>
                      <a:pt x="1234" y="2948"/>
                      <a:pt x="1232" y="2949"/>
                    </a:cubicBezTo>
                    <a:cubicBezTo>
                      <a:pt x="1230" y="2946"/>
                      <a:pt x="1227" y="2945"/>
                      <a:pt x="1223" y="2945"/>
                    </a:cubicBezTo>
                    <a:cubicBezTo>
                      <a:pt x="1213" y="2945"/>
                      <a:pt x="1198" y="2952"/>
                      <a:pt x="1197" y="2952"/>
                    </a:cubicBezTo>
                    <a:cubicBezTo>
                      <a:pt x="1197" y="2952"/>
                      <a:pt x="1199" y="2950"/>
                      <a:pt x="1206" y="2947"/>
                    </a:cubicBezTo>
                    <a:lnTo>
                      <a:pt x="1155" y="2940"/>
                    </a:lnTo>
                    <a:lnTo>
                      <a:pt x="1160" y="2933"/>
                    </a:lnTo>
                    <a:cubicBezTo>
                      <a:pt x="1146" y="2916"/>
                      <a:pt x="1116" y="2919"/>
                      <a:pt x="1093" y="2912"/>
                    </a:cubicBezTo>
                    <a:cubicBezTo>
                      <a:pt x="1067" y="2909"/>
                      <a:pt x="1046" y="2884"/>
                      <a:pt x="1053" y="2858"/>
                    </a:cubicBezTo>
                    <a:cubicBezTo>
                      <a:pt x="1050" y="2858"/>
                      <a:pt x="1047" y="2859"/>
                      <a:pt x="1043" y="2859"/>
                    </a:cubicBezTo>
                    <a:cubicBezTo>
                      <a:pt x="1031" y="2859"/>
                      <a:pt x="1019" y="2857"/>
                      <a:pt x="1011" y="2842"/>
                    </a:cubicBezTo>
                    <a:lnTo>
                      <a:pt x="1028" y="2817"/>
                    </a:lnTo>
                    <a:cubicBezTo>
                      <a:pt x="1012" y="2817"/>
                      <a:pt x="1011" y="2784"/>
                      <a:pt x="997" y="2784"/>
                    </a:cubicBezTo>
                    <a:cubicBezTo>
                      <a:pt x="994" y="2784"/>
                      <a:pt x="990" y="2785"/>
                      <a:pt x="986" y="2789"/>
                    </a:cubicBezTo>
                    <a:cubicBezTo>
                      <a:pt x="1028" y="2715"/>
                      <a:pt x="944" y="2733"/>
                      <a:pt x="935" y="2705"/>
                    </a:cubicBezTo>
                    <a:lnTo>
                      <a:pt x="905" y="2736"/>
                    </a:lnTo>
                    <a:cubicBezTo>
                      <a:pt x="893" y="2722"/>
                      <a:pt x="872" y="2719"/>
                      <a:pt x="844" y="2717"/>
                    </a:cubicBezTo>
                    <a:lnTo>
                      <a:pt x="819" y="2742"/>
                    </a:lnTo>
                    <a:cubicBezTo>
                      <a:pt x="816" y="2743"/>
                      <a:pt x="814" y="2743"/>
                      <a:pt x="812" y="2743"/>
                    </a:cubicBezTo>
                    <a:cubicBezTo>
                      <a:pt x="785" y="2743"/>
                      <a:pt x="801" y="2690"/>
                      <a:pt x="780" y="2673"/>
                    </a:cubicBezTo>
                    <a:cubicBezTo>
                      <a:pt x="783" y="2671"/>
                      <a:pt x="785" y="2670"/>
                      <a:pt x="787" y="2670"/>
                    </a:cubicBezTo>
                    <a:cubicBezTo>
                      <a:pt x="792" y="2670"/>
                      <a:pt x="793" y="2676"/>
                      <a:pt x="791" y="2682"/>
                    </a:cubicBezTo>
                    <a:cubicBezTo>
                      <a:pt x="831" y="2603"/>
                      <a:pt x="691" y="2666"/>
                      <a:pt x="717" y="2603"/>
                    </a:cubicBezTo>
                    <a:lnTo>
                      <a:pt x="717" y="2603"/>
                    </a:lnTo>
                    <a:cubicBezTo>
                      <a:pt x="715" y="2604"/>
                      <a:pt x="713" y="2604"/>
                      <a:pt x="711" y="2604"/>
                    </a:cubicBezTo>
                    <a:cubicBezTo>
                      <a:pt x="701" y="2604"/>
                      <a:pt x="701" y="2597"/>
                      <a:pt x="705" y="2587"/>
                    </a:cubicBezTo>
                    <a:lnTo>
                      <a:pt x="705" y="2587"/>
                    </a:lnTo>
                    <a:cubicBezTo>
                      <a:pt x="705" y="2588"/>
                      <a:pt x="706" y="2589"/>
                      <a:pt x="707" y="2589"/>
                    </a:cubicBezTo>
                    <a:cubicBezTo>
                      <a:pt x="707" y="2589"/>
                      <a:pt x="708" y="2588"/>
                      <a:pt x="708" y="2587"/>
                    </a:cubicBezTo>
                    <a:cubicBezTo>
                      <a:pt x="708" y="2587"/>
                      <a:pt x="708" y="2585"/>
                      <a:pt x="708" y="2585"/>
                    </a:cubicBezTo>
                    <a:cubicBezTo>
                      <a:pt x="698" y="2578"/>
                      <a:pt x="689" y="2573"/>
                      <a:pt x="680" y="2573"/>
                    </a:cubicBezTo>
                    <a:lnTo>
                      <a:pt x="710" y="2548"/>
                    </a:lnTo>
                    <a:lnTo>
                      <a:pt x="708" y="2548"/>
                    </a:lnTo>
                    <a:cubicBezTo>
                      <a:pt x="709" y="2544"/>
                      <a:pt x="709" y="2542"/>
                      <a:pt x="707" y="2542"/>
                    </a:cubicBezTo>
                    <a:cubicBezTo>
                      <a:pt x="702" y="2542"/>
                      <a:pt x="683" y="2558"/>
                      <a:pt x="666" y="2573"/>
                    </a:cubicBezTo>
                    <a:cubicBezTo>
                      <a:pt x="657" y="2573"/>
                      <a:pt x="647" y="2573"/>
                      <a:pt x="638" y="2576"/>
                    </a:cubicBezTo>
                    <a:cubicBezTo>
                      <a:pt x="689" y="2536"/>
                      <a:pt x="606" y="2569"/>
                      <a:pt x="659" y="2522"/>
                    </a:cubicBezTo>
                    <a:lnTo>
                      <a:pt x="659" y="2522"/>
                    </a:lnTo>
                    <a:cubicBezTo>
                      <a:pt x="654" y="2524"/>
                      <a:pt x="649" y="2525"/>
                      <a:pt x="644" y="2525"/>
                    </a:cubicBezTo>
                    <a:cubicBezTo>
                      <a:pt x="629" y="2525"/>
                      <a:pt x="614" y="2515"/>
                      <a:pt x="591" y="2515"/>
                    </a:cubicBezTo>
                    <a:cubicBezTo>
                      <a:pt x="582" y="2515"/>
                      <a:pt x="572" y="2517"/>
                      <a:pt x="559" y="2521"/>
                    </a:cubicBezTo>
                    <a:lnTo>
                      <a:pt x="559" y="2521"/>
                    </a:lnTo>
                    <a:cubicBezTo>
                      <a:pt x="559" y="2509"/>
                      <a:pt x="561" y="2499"/>
                      <a:pt x="544" y="2499"/>
                    </a:cubicBezTo>
                    <a:cubicBezTo>
                      <a:pt x="542" y="2499"/>
                      <a:pt x="540" y="2499"/>
                      <a:pt x="538" y="2499"/>
                    </a:cubicBezTo>
                    <a:lnTo>
                      <a:pt x="580" y="2469"/>
                    </a:lnTo>
                    <a:lnTo>
                      <a:pt x="508" y="2483"/>
                    </a:lnTo>
                    <a:cubicBezTo>
                      <a:pt x="525" y="2455"/>
                      <a:pt x="552" y="2439"/>
                      <a:pt x="583" y="2436"/>
                    </a:cubicBezTo>
                    <a:cubicBezTo>
                      <a:pt x="513" y="2436"/>
                      <a:pt x="550" y="2423"/>
                      <a:pt x="483" y="2423"/>
                    </a:cubicBezTo>
                    <a:lnTo>
                      <a:pt x="513" y="2411"/>
                    </a:lnTo>
                    <a:cubicBezTo>
                      <a:pt x="508" y="2402"/>
                      <a:pt x="460" y="2406"/>
                      <a:pt x="481" y="2390"/>
                    </a:cubicBezTo>
                    <a:cubicBezTo>
                      <a:pt x="529" y="2346"/>
                      <a:pt x="441" y="2281"/>
                      <a:pt x="483" y="2212"/>
                    </a:cubicBezTo>
                    <a:lnTo>
                      <a:pt x="483" y="2212"/>
                    </a:lnTo>
                    <a:cubicBezTo>
                      <a:pt x="465" y="2219"/>
                      <a:pt x="455" y="2221"/>
                      <a:pt x="451" y="2221"/>
                    </a:cubicBezTo>
                    <a:cubicBezTo>
                      <a:pt x="437" y="2221"/>
                      <a:pt x="486" y="2188"/>
                      <a:pt x="461" y="2188"/>
                    </a:cubicBezTo>
                    <a:cubicBezTo>
                      <a:pt x="457" y="2188"/>
                      <a:pt x="451" y="2189"/>
                      <a:pt x="443" y="2191"/>
                    </a:cubicBezTo>
                    <a:cubicBezTo>
                      <a:pt x="463" y="2185"/>
                      <a:pt x="474" y="2176"/>
                      <a:pt x="490" y="2176"/>
                    </a:cubicBezTo>
                    <a:cubicBezTo>
                      <a:pt x="493" y="2176"/>
                      <a:pt x="496" y="2176"/>
                      <a:pt x="499" y="2177"/>
                    </a:cubicBezTo>
                    <a:cubicBezTo>
                      <a:pt x="471" y="2154"/>
                      <a:pt x="525" y="2130"/>
                      <a:pt x="457" y="2124"/>
                    </a:cubicBezTo>
                    <a:cubicBezTo>
                      <a:pt x="469" y="2120"/>
                      <a:pt x="478" y="2120"/>
                      <a:pt x="485" y="2120"/>
                    </a:cubicBezTo>
                    <a:cubicBezTo>
                      <a:pt x="493" y="2120"/>
                      <a:pt x="499" y="2120"/>
                      <a:pt x="506" y="2117"/>
                    </a:cubicBezTo>
                    <a:cubicBezTo>
                      <a:pt x="501" y="2117"/>
                      <a:pt x="483" y="2112"/>
                      <a:pt x="497" y="2107"/>
                    </a:cubicBezTo>
                    <a:cubicBezTo>
                      <a:pt x="501" y="2106"/>
                      <a:pt x="505" y="2105"/>
                      <a:pt x="508" y="2105"/>
                    </a:cubicBezTo>
                    <a:cubicBezTo>
                      <a:pt x="515" y="2105"/>
                      <a:pt x="521" y="2108"/>
                      <a:pt x="529" y="2110"/>
                    </a:cubicBezTo>
                    <a:cubicBezTo>
                      <a:pt x="524" y="2098"/>
                      <a:pt x="503" y="2094"/>
                      <a:pt x="473" y="2094"/>
                    </a:cubicBezTo>
                    <a:cubicBezTo>
                      <a:pt x="447" y="2094"/>
                      <a:pt x="413" y="2097"/>
                      <a:pt x="381" y="2100"/>
                    </a:cubicBezTo>
                    <a:cubicBezTo>
                      <a:pt x="409" y="2082"/>
                      <a:pt x="404" y="2075"/>
                      <a:pt x="360" y="2068"/>
                    </a:cubicBezTo>
                    <a:cubicBezTo>
                      <a:pt x="372" y="2064"/>
                      <a:pt x="385" y="2058"/>
                      <a:pt x="396" y="2058"/>
                    </a:cubicBezTo>
                    <a:cubicBezTo>
                      <a:pt x="403" y="2058"/>
                      <a:pt x="409" y="2060"/>
                      <a:pt x="413" y="2068"/>
                    </a:cubicBezTo>
                    <a:cubicBezTo>
                      <a:pt x="413" y="2057"/>
                      <a:pt x="438" y="2005"/>
                      <a:pt x="387" y="2005"/>
                    </a:cubicBezTo>
                    <a:cubicBezTo>
                      <a:pt x="385" y="2005"/>
                      <a:pt x="384" y="2005"/>
                      <a:pt x="383" y="2005"/>
                    </a:cubicBezTo>
                    <a:cubicBezTo>
                      <a:pt x="397" y="2001"/>
                      <a:pt x="388" y="1989"/>
                      <a:pt x="381" y="1987"/>
                    </a:cubicBezTo>
                    <a:cubicBezTo>
                      <a:pt x="383" y="1964"/>
                      <a:pt x="388" y="1961"/>
                      <a:pt x="383" y="1940"/>
                    </a:cubicBezTo>
                    <a:lnTo>
                      <a:pt x="383" y="1940"/>
                    </a:lnTo>
                    <a:lnTo>
                      <a:pt x="374" y="1945"/>
                    </a:lnTo>
                    <a:cubicBezTo>
                      <a:pt x="309" y="1936"/>
                      <a:pt x="360" y="1926"/>
                      <a:pt x="353" y="1908"/>
                    </a:cubicBezTo>
                    <a:lnTo>
                      <a:pt x="358" y="1908"/>
                    </a:lnTo>
                    <a:cubicBezTo>
                      <a:pt x="409" y="1869"/>
                      <a:pt x="337" y="1887"/>
                      <a:pt x="395" y="1850"/>
                    </a:cubicBezTo>
                    <a:lnTo>
                      <a:pt x="355" y="1848"/>
                    </a:lnTo>
                    <a:cubicBezTo>
                      <a:pt x="267" y="1834"/>
                      <a:pt x="411" y="1815"/>
                      <a:pt x="383" y="1787"/>
                    </a:cubicBezTo>
                    <a:lnTo>
                      <a:pt x="383" y="1787"/>
                    </a:lnTo>
                    <a:lnTo>
                      <a:pt x="360" y="1792"/>
                    </a:lnTo>
                    <a:cubicBezTo>
                      <a:pt x="332" y="1773"/>
                      <a:pt x="483" y="1776"/>
                      <a:pt x="497" y="1767"/>
                    </a:cubicBezTo>
                    <a:cubicBezTo>
                      <a:pt x="504" y="1767"/>
                      <a:pt x="508" y="1773"/>
                      <a:pt x="513" y="1778"/>
                    </a:cubicBezTo>
                    <a:cubicBezTo>
                      <a:pt x="571" y="1757"/>
                      <a:pt x="462" y="1764"/>
                      <a:pt x="455" y="1736"/>
                    </a:cubicBezTo>
                    <a:lnTo>
                      <a:pt x="455" y="1736"/>
                    </a:lnTo>
                    <a:cubicBezTo>
                      <a:pt x="475" y="1738"/>
                      <a:pt x="503" y="1749"/>
                      <a:pt x="520" y="1749"/>
                    </a:cubicBezTo>
                    <a:cubicBezTo>
                      <a:pt x="526" y="1749"/>
                      <a:pt x="531" y="1748"/>
                      <a:pt x="534" y="1743"/>
                    </a:cubicBezTo>
                    <a:cubicBezTo>
                      <a:pt x="557" y="1743"/>
                      <a:pt x="457" y="1671"/>
                      <a:pt x="518" y="1665"/>
                    </a:cubicBezTo>
                    <a:cubicBezTo>
                      <a:pt x="494" y="1662"/>
                      <a:pt x="471" y="1662"/>
                      <a:pt x="460" y="1646"/>
                    </a:cubicBezTo>
                    <a:cubicBezTo>
                      <a:pt x="457" y="1639"/>
                      <a:pt x="481" y="1634"/>
                      <a:pt x="497" y="1630"/>
                    </a:cubicBezTo>
                    <a:cubicBezTo>
                      <a:pt x="513" y="1625"/>
                      <a:pt x="525" y="1614"/>
                      <a:pt x="494" y="1593"/>
                    </a:cubicBezTo>
                    <a:cubicBezTo>
                      <a:pt x="501" y="1593"/>
                      <a:pt x="508" y="1595"/>
                      <a:pt x="513" y="1597"/>
                    </a:cubicBezTo>
                    <a:cubicBezTo>
                      <a:pt x="501" y="1576"/>
                      <a:pt x="506" y="1542"/>
                      <a:pt x="476" y="1518"/>
                    </a:cubicBezTo>
                    <a:lnTo>
                      <a:pt x="476" y="1518"/>
                    </a:lnTo>
                    <a:cubicBezTo>
                      <a:pt x="493" y="1525"/>
                      <a:pt x="506" y="1527"/>
                      <a:pt x="514" y="1527"/>
                    </a:cubicBezTo>
                    <a:cubicBezTo>
                      <a:pt x="561" y="1527"/>
                      <a:pt x="503" y="1453"/>
                      <a:pt x="536" y="1453"/>
                    </a:cubicBezTo>
                    <a:cubicBezTo>
                      <a:pt x="544" y="1453"/>
                      <a:pt x="555" y="1457"/>
                      <a:pt x="573" y="1465"/>
                    </a:cubicBezTo>
                    <a:lnTo>
                      <a:pt x="589" y="1426"/>
                    </a:lnTo>
                    <a:lnTo>
                      <a:pt x="601" y="1433"/>
                    </a:lnTo>
                    <a:cubicBezTo>
                      <a:pt x="622" y="1414"/>
                      <a:pt x="601" y="1391"/>
                      <a:pt x="583" y="1365"/>
                    </a:cubicBezTo>
                    <a:cubicBezTo>
                      <a:pt x="592" y="1365"/>
                      <a:pt x="601" y="1375"/>
                      <a:pt x="606" y="1379"/>
                    </a:cubicBezTo>
                    <a:cubicBezTo>
                      <a:pt x="650" y="1361"/>
                      <a:pt x="647" y="1356"/>
                      <a:pt x="620" y="1291"/>
                    </a:cubicBezTo>
                    <a:lnTo>
                      <a:pt x="620" y="1291"/>
                    </a:lnTo>
                    <a:lnTo>
                      <a:pt x="654" y="1312"/>
                    </a:lnTo>
                    <a:cubicBezTo>
                      <a:pt x="643" y="1289"/>
                      <a:pt x="745" y="1303"/>
                      <a:pt x="736" y="1243"/>
                    </a:cubicBezTo>
                    <a:lnTo>
                      <a:pt x="736" y="1243"/>
                    </a:lnTo>
                    <a:cubicBezTo>
                      <a:pt x="740" y="1247"/>
                      <a:pt x="745" y="1252"/>
                      <a:pt x="747" y="1259"/>
                    </a:cubicBezTo>
                    <a:cubicBezTo>
                      <a:pt x="742" y="1192"/>
                      <a:pt x="905" y="1259"/>
                      <a:pt x="812" y="1145"/>
                    </a:cubicBezTo>
                    <a:lnTo>
                      <a:pt x="810" y="1099"/>
                    </a:lnTo>
                    <a:cubicBezTo>
                      <a:pt x="805" y="1101"/>
                      <a:pt x="801" y="1102"/>
                      <a:pt x="797" y="1102"/>
                    </a:cubicBezTo>
                    <a:cubicBezTo>
                      <a:pt x="769" y="1102"/>
                      <a:pt x="765" y="1049"/>
                      <a:pt x="740" y="1041"/>
                    </a:cubicBezTo>
                    <a:cubicBezTo>
                      <a:pt x="742" y="1037"/>
                      <a:pt x="747" y="1035"/>
                      <a:pt x="753" y="1035"/>
                    </a:cubicBezTo>
                    <a:cubicBezTo>
                      <a:pt x="771" y="1035"/>
                      <a:pt x="800" y="1050"/>
                      <a:pt x="791" y="1064"/>
                    </a:cubicBezTo>
                    <a:lnTo>
                      <a:pt x="784" y="1062"/>
                    </a:lnTo>
                    <a:lnTo>
                      <a:pt x="784" y="1062"/>
                    </a:lnTo>
                    <a:cubicBezTo>
                      <a:pt x="799" y="1081"/>
                      <a:pt x="810" y="1087"/>
                      <a:pt x="820" y="1087"/>
                    </a:cubicBezTo>
                    <a:cubicBezTo>
                      <a:pt x="834" y="1087"/>
                      <a:pt x="844" y="1076"/>
                      <a:pt x="856" y="1076"/>
                    </a:cubicBezTo>
                    <a:cubicBezTo>
                      <a:pt x="862" y="1076"/>
                      <a:pt x="869" y="1079"/>
                      <a:pt x="877" y="1090"/>
                    </a:cubicBezTo>
                    <a:cubicBezTo>
                      <a:pt x="940" y="1036"/>
                      <a:pt x="1030" y="1027"/>
                      <a:pt x="1095" y="997"/>
                    </a:cubicBezTo>
                    <a:lnTo>
                      <a:pt x="1055" y="951"/>
                    </a:lnTo>
                    <a:lnTo>
                      <a:pt x="1083" y="939"/>
                    </a:lnTo>
                    <a:cubicBezTo>
                      <a:pt x="1097" y="946"/>
                      <a:pt x="1118" y="974"/>
                      <a:pt x="1097" y="981"/>
                    </a:cubicBezTo>
                    <a:cubicBezTo>
                      <a:pt x="1101" y="984"/>
                      <a:pt x="1105" y="986"/>
                      <a:pt x="1107" y="986"/>
                    </a:cubicBezTo>
                    <a:cubicBezTo>
                      <a:pt x="1122" y="986"/>
                      <a:pt x="1112" y="938"/>
                      <a:pt x="1106" y="930"/>
                    </a:cubicBezTo>
                    <a:cubicBezTo>
                      <a:pt x="1156" y="930"/>
                      <a:pt x="1131" y="990"/>
                      <a:pt x="1140" y="990"/>
                    </a:cubicBezTo>
                    <a:cubicBezTo>
                      <a:pt x="1140" y="990"/>
                      <a:pt x="1141" y="990"/>
                      <a:pt x="1141" y="990"/>
                    </a:cubicBezTo>
                    <a:lnTo>
                      <a:pt x="1155" y="976"/>
                    </a:lnTo>
                    <a:lnTo>
                      <a:pt x="1148" y="974"/>
                    </a:lnTo>
                    <a:cubicBezTo>
                      <a:pt x="1148" y="946"/>
                      <a:pt x="1134" y="925"/>
                      <a:pt x="1160" y="913"/>
                    </a:cubicBezTo>
                    <a:cubicBezTo>
                      <a:pt x="1166" y="913"/>
                      <a:pt x="1172" y="917"/>
                      <a:pt x="1177" y="921"/>
                    </a:cubicBezTo>
                    <a:lnTo>
                      <a:pt x="1177" y="921"/>
                    </a:lnTo>
                    <a:cubicBezTo>
                      <a:pt x="1178" y="916"/>
                      <a:pt x="1179" y="914"/>
                      <a:pt x="1181" y="914"/>
                    </a:cubicBezTo>
                    <a:cubicBezTo>
                      <a:pt x="1183" y="914"/>
                      <a:pt x="1185" y="920"/>
                      <a:pt x="1188" y="927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86" y="930"/>
                      <a:pt x="1190" y="937"/>
                      <a:pt x="1194" y="937"/>
                    </a:cubicBezTo>
                    <a:cubicBezTo>
                      <a:pt x="1194" y="937"/>
                      <a:pt x="1194" y="937"/>
                      <a:pt x="1195" y="937"/>
                    </a:cubicBezTo>
                    <a:cubicBezTo>
                      <a:pt x="1196" y="939"/>
                      <a:pt x="1196" y="940"/>
                      <a:pt x="1198" y="940"/>
                    </a:cubicBezTo>
                    <a:cubicBezTo>
                      <a:pt x="1199" y="940"/>
                      <a:pt x="1201" y="937"/>
                      <a:pt x="1204" y="932"/>
                    </a:cubicBezTo>
                    <a:lnTo>
                      <a:pt x="1241" y="916"/>
                    </a:lnTo>
                    <a:lnTo>
                      <a:pt x="1199" y="888"/>
                    </a:lnTo>
                    <a:cubicBezTo>
                      <a:pt x="1199" y="859"/>
                      <a:pt x="1229" y="869"/>
                      <a:pt x="1190" y="841"/>
                    </a:cubicBezTo>
                    <a:lnTo>
                      <a:pt x="1190" y="841"/>
                    </a:lnTo>
                    <a:cubicBezTo>
                      <a:pt x="1202" y="848"/>
                      <a:pt x="1214" y="851"/>
                      <a:pt x="1225" y="851"/>
                    </a:cubicBezTo>
                    <a:cubicBezTo>
                      <a:pt x="1276" y="851"/>
                      <a:pt x="1320" y="788"/>
                      <a:pt x="1344" y="788"/>
                    </a:cubicBezTo>
                    <a:cubicBezTo>
                      <a:pt x="1345" y="788"/>
                      <a:pt x="1346" y="788"/>
                      <a:pt x="1348" y="788"/>
                    </a:cubicBezTo>
                    <a:cubicBezTo>
                      <a:pt x="1343" y="758"/>
                      <a:pt x="1359" y="730"/>
                      <a:pt x="1389" y="719"/>
                    </a:cubicBezTo>
                    <a:cubicBezTo>
                      <a:pt x="1375" y="716"/>
                      <a:pt x="1336" y="679"/>
                      <a:pt x="1359" y="670"/>
                    </a:cubicBezTo>
                    <a:lnTo>
                      <a:pt x="1359" y="670"/>
                    </a:lnTo>
                    <a:cubicBezTo>
                      <a:pt x="1386" y="702"/>
                      <a:pt x="1402" y="710"/>
                      <a:pt x="1416" y="710"/>
                    </a:cubicBezTo>
                    <a:cubicBezTo>
                      <a:pt x="1430" y="710"/>
                      <a:pt x="1441" y="702"/>
                      <a:pt x="1459" y="702"/>
                    </a:cubicBezTo>
                    <a:cubicBezTo>
                      <a:pt x="1468" y="702"/>
                      <a:pt x="1479" y="704"/>
                      <a:pt x="1493" y="711"/>
                    </a:cubicBezTo>
                    <a:lnTo>
                      <a:pt x="1493" y="711"/>
                    </a:lnTo>
                    <a:cubicBezTo>
                      <a:pt x="1454" y="688"/>
                      <a:pt x="1539" y="655"/>
                      <a:pt x="1466" y="626"/>
                    </a:cubicBezTo>
                    <a:cubicBezTo>
                      <a:pt x="1468" y="625"/>
                      <a:pt x="1471" y="624"/>
                      <a:pt x="1473" y="624"/>
                    </a:cubicBezTo>
                    <a:cubicBezTo>
                      <a:pt x="1490" y="624"/>
                      <a:pt x="1502" y="652"/>
                      <a:pt x="1528" y="658"/>
                    </a:cubicBezTo>
                    <a:cubicBezTo>
                      <a:pt x="1533" y="596"/>
                      <a:pt x="1628" y="596"/>
                      <a:pt x="1656" y="540"/>
                    </a:cubicBezTo>
                    <a:cubicBezTo>
                      <a:pt x="1644" y="531"/>
                      <a:pt x="1621" y="524"/>
                      <a:pt x="1612" y="501"/>
                    </a:cubicBezTo>
                    <a:lnTo>
                      <a:pt x="1612" y="501"/>
                    </a:lnTo>
                    <a:lnTo>
                      <a:pt x="1691" y="519"/>
                    </a:lnTo>
                    <a:cubicBezTo>
                      <a:pt x="1693" y="507"/>
                      <a:pt x="1644" y="471"/>
                      <a:pt x="1670" y="471"/>
                    </a:cubicBezTo>
                    <a:cubicBezTo>
                      <a:pt x="1673" y="471"/>
                      <a:pt x="1678" y="472"/>
                      <a:pt x="1684" y="473"/>
                    </a:cubicBezTo>
                    <a:cubicBezTo>
                      <a:pt x="1672" y="468"/>
                      <a:pt x="1656" y="461"/>
                      <a:pt x="1656" y="454"/>
                    </a:cubicBezTo>
                    <a:cubicBezTo>
                      <a:pt x="1721" y="427"/>
                      <a:pt x="1744" y="366"/>
                      <a:pt x="1772" y="315"/>
                    </a:cubicBezTo>
                    <a:cubicBezTo>
                      <a:pt x="1795" y="250"/>
                      <a:pt x="1851" y="202"/>
                      <a:pt x="1916" y="185"/>
                    </a:cubicBezTo>
                    <a:lnTo>
                      <a:pt x="1916" y="185"/>
                    </a:lnTo>
                    <a:cubicBezTo>
                      <a:pt x="1912" y="186"/>
                      <a:pt x="1909" y="186"/>
                      <a:pt x="1906" y="186"/>
                    </a:cubicBezTo>
                    <a:cubicBezTo>
                      <a:pt x="1884" y="186"/>
                      <a:pt x="1886" y="177"/>
                      <a:pt x="1890" y="167"/>
                    </a:cubicBezTo>
                    <a:lnTo>
                      <a:pt x="1890" y="167"/>
                    </a:lnTo>
                    <a:cubicBezTo>
                      <a:pt x="1889" y="167"/>
                      <a:pt x="1888" y="168"/>
                      <a:pt x="1887" y="168"/>
                    </a:cubicBezTo>
                    <a:cubicBezTo>
                      <a:pt x="1876" y="168"/>
                      <a:pt x="1856" y="150"/>
                      <a:pt x="1839" y="144"/>
                    </a:cubicBezTo>
                    <a:lnTo>
                      <a:pt x="1913" y="123"/>
                    </a:lnTo>
                    <a:cubicBezTo>
                      <a:pt x="1865" y="93"/>
                      <a:pt x="1932" y="74"/>
                      <a:pt x="1885" y="49"/>
                    </a:cubicBezTo>
                    <a:lnTo>
                      <a:pt x="1885" y="49"/>
                    </a:lnTo>
                    <a:lnTo>
                      <a:pt x="1888" y="67"/>
                    </a:lnTo>
                    <a:cubicBezTo>
                      <a:pt x="1839" y="23"/>
                      <a:pt x="1749" y="37"/>
                      <a:pt x="1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4" name="Google Shape;4524;p38"/>
              <p:cNvSpPr/>
              <p:nvPr/>
            </p:nvSpPr>
            <p:spPr>
              <a:xfrm>
                <a:off x="467975" y="1653650"/>
                <a:ext cx="5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9" extrusionOk="0">
                    <a:moveTo>
                      <a:pt x="16" y="1"/>
                    </a:moveTo>
                    <a:cubicBezTo>
                      <a:pt x="11" y="1"/>
                      <a:pt x="5" y="3"/>
                      <a:pt x="0" y="9"/>
                    </a:cubicBezTo>
                    <a:cubicBezTo>
                      <a:pt x="7" y="4"/>
                      <a:pt x="14" y="4"/>
                      <a:pt x="21" y="2"/>
                    </a:cubicBezTo>
                    <a:cubicBezTo>
                      <a:pt x="19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5" name="Google Shape;4525;p38"/>
              <p:cNvSpPr/>
              <p:nvPr/>
            </p:nvSpPr>
            <p:spPr>
              <a:xfrm>
                <a:off x="473650" y="16284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0" y="0"/>
                    </a:moveTo>
                    <a:cubicBezTo>
                      <a:pt x="0" y="3"/>
                      <a:pt x="3" y="5"/>
                      <a:pt x="5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6" name="Google Shape;4526;p38"/>
              <p:cNvSpPr/>
              <p:nvPr/>
            </p:nvSpPr>
            <p:spPr>
              <a:xfrm>
                <a:off x="480825" y="1676350"/>
                <a:ext cx="3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5" y="7"/>
                      <a:pt x="1" y="14"/>
                      <a:pt x="8" y="23"/>
                    </a:cubicBezTo>
                    <a:cubicBezTo>
                      <a:pt x="5" y="14"/>
                      <a:pt x="8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7" name="Google Shape;4527;p38"/>
              <p:cNvSpPr/>
              <p:nvPr/>
            </p:nvSpPr>
            <p:spPr>
              <a:xfrm>
                <a:off x="499675" y="16783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"/>
                      <a:pt x="5" y="15"/>
                      <a:pt x="5" y="24"/>
                    </a:cubicBezTo>
                    <a:cubicBezTo>
                      <a:pt x="10" y="18"/>
                      <a:pt x="16" y="8"/>
                      <a:pt x="21" y="7"/>
                    </a:cubicBezTo>
                    <a:lnTo>
                      <a:pt x="21" y="7"/>
                    </a:lnTo>
                    <a:lnTo>
                      <a:pt x="23" y="8"/>
                    </a:lnTo>
                    <a:cubicBezTo>
                      <a:pt x="23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8" name="Google Shape;4528;p38"/>
              <p:cNvSpPr/>
              <p:nvPr/>
            </p:nvSpPr>
            <p:spPr>
              <a:xfrm>
                <a:off x="498700" y="168522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14" y="1"/>
                    </a:moveTo>
                    <a:cubicBezTo>
                      <a:pt x="7" y="1"/>
                      <a:pt x="1" y="5"/>
                      <a:pt x="2" y="14"/>
                    </a:cubicBezTo>
                    <a:cubicBezTo>
                      <a:pt x="6" y="14"/>
                      <a:pt x="7" y="17"/>
                      <a:pt x="9" y="17"/>
                    </a:cubicBezTo>
                    <a:cubicBezTo>
                      <a:pt x="10" y="17"/>
                      <a:pt x="10" y="17"/>
                      <a:pt x="11" y="16"/>
                    </a:cubicBezTo>
                    <a:lnTo>
                      <a:pt x="25" y="4"/>
                    </a:lnTo>
                    <a:cubicBezTo>
                      <a:pt x="22" y="2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29" name="Google Shape;4529;p38"/>
              <p:cNvSpPr/>
              <p:nvPr/>
            </p:nvSpPr>
            <p:spPr>
              <a:xfrm>
                <a:off x="497725" y="1681100"/>
                <a:ext cx="1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5" h="29" extrusionOk="0">
                    <a:moveTo>
                      <a:pt x="23" y="0"/>
                    </a:moveTo>
                    <a:cubicBezTo>
                      <a:pt x="0" y="23"/>
                      <a:pt x="14" y="23"/>
                      <a:pt x="28" y="28"/>
                    </a:cubicBezTo>
                    <a:lnTo>
                      <a:pt x="28" y="28"/>
                    </a:lnTo>
                    <a:cubicBezTo>
                      <a:pt x="64" y="0"/>
                      <a:pt x="43" y="0"/>
                      <a:pt x="23" y="0"/>
                    </a:cubicBezTo>
                    <a:close/>
                    <a:moveTo>
                      <a:pt x="28" y="28"/>
                    </a:moveTo>
                    <a:cubicBezTo>
                      <a:pt x="28" y="28"/>
                      <a:pt x="27" y="28"/>
                      <a:pt x="27" y="28"/>
                    </a:cubicBezTo>
                    <a:lnTo>
                      <a:pt x="30" y="28"/>
                    </a:lnTo>
                    <a:cubicBezTo>
                      <a:pt x="29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0" name="Google Shape;4530;p38"/>
              <p:cNvSpPr/>
              <p:nvPr/>
            </p:nvSpPr>
            <p:spPr>
              <a:xfrm>
                <a:off x="498575" y="168180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2"/>
                    </a:moveTo>
                    <a:lnTo>
                      <a:pt x="0" y="2"/>
                    </a:lnTo>
                    <a:cubicBezTo>
                      <a:pt x="2" y="5"/>
                      <a:pt x="7" y="7"/>
                      <a:pt x="9" y="12"/>
                    </a:cubicBezTo>
                    <a:cubicBezTo>
                      <a:pt x="23" y="0"/>
                      <a:pt x="9" y="5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1" name="Google Shape;4531;p38"/>
              <p:cNvSpPr/>
              <p:nvPr/>
            </p:nvSpPr>
            <p:spPr>
              <a:xfrm>
                <a:off x="496125" y="167655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62" y="0"/>
                    </a:moveTo>
                    <a:cubicBezTo>
                      <a:pt x="48" y="0"/>
                      <a:pt x="1" y="22"/>
                      <a:pt x="33" y="27"/>
                    </a:cubicBezTo>
                    <a:cubicBezTo>
                      <a:pt x="33" y="28"/>
                      <a:pt x="34" y="28"/>
                      <a:pt x="34" y="28"/>
                    </a:cubicBezTo>
                    <a:cubicBezTo>
                      <a:pt x="39" y="28"/>
                      <a:pt x="57" y="8"/>
                      <a:pt x="59" y="8"/>
                    </a:cubicBezTo>
                    <a:cubicBezTo>
                      <a:pt x="60" y="8"/>
                      <a:pt x="60" y="9"/>
                      <a:pt x="59" y="11"/>
                    </a:cubicBezTo>
                    <a:cubicBezTo>
                      <a:pt x="68" y="3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2" name="Google Shape;4532;p38"/>
              <p:cNvSpPr/>
              <p:nvPr/>
            </p:nvSpPr>
            <p:spPr>
              <a:xfrm>
                <a:off x="496375" y="16823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30" y="0"/>
                    </a:moveTo>
                    <a:lnTo>
                      <a:pt x="0" y="19"/>
                    </a:lnTo>
                    <a:lnTo>
                      <a:pt x="5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3" name="Google Shape;4533;p38"/>
              <p:cNvSpPr/>
              <p:nvPr/>
            </p:nvSpPr>
            <p:spPr>
              <a:xfrm>
                <a:off x="495025" y="16809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7" y="1"/>
                    </a:moveTo>
                    <a:cubicBezTo>
                      <a:pt x="5" y="1"/>
                      <a:pt x="3" y="1"/>
                      <a:pt x="1" y="4"/>
                    </a:cubicBezTo>
                    <a:lnTo>
                      <a:pt x="10" y="24"/>
                    </a:lnTo>
                    <a:cubicBezTo>
                      <a:pt x="12" y="20"/>
                      <a:pt x="19" y="18"/>
                      <a:pt x="24" y="18"/>
                    </a:cubicBezTo>
                    <a:cubicBezTo>
                      <a:pt x="17" y="10"/>
                      <a:pt x="12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4" name="Google Shape;4534;p38"/>
              <p:cNvSpPr/>
              <p:nvPr/>
            </p:nvSpPr>
            <p:spPr>
              <a:xfrm>
                <a:off x="495550" y="1681325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" y="1"/>
                    </a:moveTo>
                    <a:cubicBezTo>
                      <a:pt x="5" y="5"/>
                      <a:pt x="12" y="7"/>
                      <a:pt x="19" y="7"/>
                    </a:cubicBezTo>
                    <a:cubicBezTo>
                      <a:pt x="15" y="3"/>
                      <a:pt x="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5" name="Google Shape;4535;p38"/>
              <p:cNvSpPr/>
              <p:nvPr/>
            </p:nvSpPr>
            <p:spPr>
              <a:xfrm>
                <a:off x="495550" y="16823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" y="0"/>
                    </a:moveTo>
                    <a:lnTo>
                      <a:pt x="8" y="21"/>
                    </a:lnTo>
                    <a:lnTo>
                      <a:pt x="1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6" name="Google Shape;4536;p38"/>
              <p:cNvSpPr/>
              <p:nvPr/>
            </p:nvSpPr>
            <p:spPr>
              <a:xfrm>
                <a:off x="489650" y="167737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12" y="1"/>
                    </a:moveTo>
                    <a:cubicBezTo>
                      <a:pt x="0" y="12"/>
                      <a:pt x="2" y="22"/>
                      <a:pt x="12" y="22"/>
                    </a:cubicBezTo>
                    <a:cubicBezTo>
                      <a:pt x="23" y="17"/>
                      <a:pt x="33" y="17"/>
                      <a:pt x="37" y="3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7" name="Google Shape;4537;p38"/>
              <p:cNvSpPr/>
              <p:nvPr/>
            </p:nvSpPr>
            <p:spPr>
              <a:xfrm>
                <a:off x="489825" y="167992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30" y="1"/>
                    </a:moveTo>
                    <a:lnTo>
                      <a:pt x="0" y="40"/>
                    </a:lnTo>
                    <a:lnTo>
                      <a:pt x="21" y="29"/>
                    </a:lnTo>
                    <a:cubicBezTo>
                      <a:pt x="21" y="19"/>
                      <a:pt x="26" y="8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8" name="Google Shape;4538;p38"/>
              <p:cNvSpPr/>
              <p:nvPr/>
            </p:nvSpPr>
            <p:spPr>
              <a:xfrm>
                <a:off x="487550" y="16800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52" y="0"/>
                    </a:moveTo>
                    <a:lnTo>
                      <a:pt x="52" y="0"/>
                    </a:lnTo>
                    <a:cubicBezTo>
                      <a:pt x="40" y="9"/>
                      <a:pt x="1" y="16"/>
                      <a:pt x="26" y="28"/>
                    </a:cubicBezTo>
                    <a:cubicBezTo>
                      <a:pt x="35" y="19"/>
                      <a:pt x="61" y="19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39" name="Google Shape;4539;p38"/>
              <p:cNvSpPr/>
              <p:nvPr/>
            </p:nvSpPr>
            <p:spPr>
              <a:xfrm>
                <a:off x="482675" y="167235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0"/>
                    </a:moveTo>
                    <a:lnTo>
                      <a:pt x="1" y="58"/>
                    </a:lnTo>
                    <a:lnTo>
                      <a:pt x="6" y="6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0" name="Google Shape;4540;p38"/>
              <p:cNvSpPr/>
              <p:nvPr/>
            </p:nvSpPr>
            <p:spPr>
              <a:xfrm>
                <a:off x="473300" y="1670550"/>
                <a:ext cx="16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8" extrusionOk="0">
                    <a:moveTo>
                      <a:pt x="40" y="0"/>
                    </a:moveTo>
                    <a:cubicBezTo>
                      <a:pt x="32" y="0"/>
                      <a:pt x="23" y="6"/>
                      <a:pt x="0" y="26"/>
                    </a:cubicBezTo>
                    <a:cubicBezTo>
                      <a:pt x="1" y="35"/>
                      <a:pt x="4" y="37"/>
                      <a:pt x="9" y="37"/>
                    </a:cubicBezTo>
                    <a:cubicBezTo>
                      <a:pt x="18" y="37"/>
                      <a:pt x="32" y="26"/>
                      <a:pt x="40" y="26"/>
                    </a:cubicBezTo>
                    <a:cubicBezTo>
                      <a:pt x="44" y="26"/>
                      <a:pt x="46" y="29"/>
                      <a:pt x="44" y="37"/>
                    </a:cubicBezTo>
                    <a:cubicBezTo>
                      <a:pt x="65" y="30"/>
                      <a:pt x="47" y="10"/>
                      <a:pt x="65" y="5"/>
                    </a:cubicBezTo>
                    <a:cubicBezTo>
                      <a:pt x="53" y="4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1" name="Google Shape;4541;p38"/>
              <p:cNvSpPr/>
              <p:nvPr/>
            </p:nvSpPr>
            <p:spPr>
              <a:xfrm>
                <a:off x="513575" y="1603900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0"/>
                    </a:moveTo>
                    <a:lnTo>
                      <a:pt x="8" y="12"/>
                    </a:lnTo>
                    <a:lnTo>
                      <a:pt x="3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2" name="Google Shape;4542;p38"/>
              <p:cNvSpPr/>
              <p:nvPr/>
            </p:nvSpPr>
            <p:spPr>
              <a:xfrm>
                <a:off x="512650" y="1602500"/>
                <a:ext cx="13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9" extrusionOk="0">
                    <a:moveTo>
                      <a:pt x="12" y="1"/>
                    </a:moveTo>
                    <a:cubicBezTo>
                      <a:pt x="12" y="5"/>
                      <a:pt x="14" y="10"/>
                      <a:pt x="5" y="10"/>
                    </a:cubicBezTo>
                    <a:cubicBezTo>
                      <a:pt x="4" y="10"/>
                      <a:pt x="2" y="10"/>
                      <a:pt x="0" y="10"/>
                    </a:cubicBezTo>
                    <a:lnTo>
                      <a:pt x="0" y="10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3" name="Google Shape;4543;p38"/>
              <p:cNvSpPr/>
              <p:nvPr/>
            </p:nvSpPr>
            <p:spPr>
              <a:xfrm>
                <a:off x="464825" y="164242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6" y="1"/>
                    </a:moveTo>
                    <a:lnTo>
                      <a:pt x="1" y="8"/>
                    </a:lnTo>
                    <a:lnTo>
                      <a:pt x="13" y="13"/>
                    </a:lnTo>
                    <a:cubicBezTo>
                      <a:pt x="29" y="13"/>
                      <a:pt x="31" y="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4" name="Google Shape;4544;p38"/>
              <p:cNvSpPr/>
              <p:nvPr/>
            </p:nvSpPr>
            <p:spPr>
              <a:xfrm>
                <a:off x="468075" y="1636400"/>
                <a:ext cx="1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18" extrusionOk="0">
                    <a:moveTo>
                      <a:pt x="3" y="1"/>
                    </a:moveTo>
                    <a:lnTo>
                      <a:pt x="1" y="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5" name="Google Shape;4545;p38"/>
              <p:cNvSpPr/>
              <p:nvPr/>
            </p:nvSpPr>
            <p:spPr>
              <a:xfrm>
                <a:off x="469250" y="1630800"/>
                <a:ext cx="14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5"/>
                      <a:pt x="6" y="16"/>
                      <a:pt x="4" y="24"/>
                    </a:cubicBezTo>
                    <a:lnTo>
                      <a:pt x="4" y="24"/>
                    </a:lnTo>
                    <a:cubicBezTo>
                      <a:pt x="17" y="11"/>
                      <a:pt x="59" y="25"/>
                      <a:pt x="12" y="0"/>
                    </a:cubicBezTo>
                    <a:close/>
                    <a:moveTo>
                      <a:pt x="4" y="24"/>
                    </a:moveTo>
                    <a:cubicBezTo>
                      <a:pt x="2" y="25"/>
                      <a:pt x="1" y="27"/>
                      <a:pt x="0" y="30"/>
                    </a:cubicBezTo>
                    <a:cubicBezTo>
                      <a:pt x="2" y="28"/>
                      <a:pt x="3" y="26"/>
                      <a:pt x="4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6" name="Google Shape;4546;p38"/>
              <p:cNvSpPr/>
              <p:nvPr/>
            </p:nvSpPr>
            <p:spPr>
              <a:xfrm>
                <a:off x="514225" y="1602775"/>
                <a:ext cx="10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23" extrusionOk="0">
                    <a:moveTo>
                      <a:pt x="6" y="1"/>
                    </a:moveTo>
                    <a:cubicBezTo>
                      <a:pt x="6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8"/>
                      <a:pt x="35" y="18"/>
                      <a:pt x="39" y="22"/>
                    </a:cubicBezTo>
                    <a:cubicBezTo>
                      <a:pt x="38" y="11"/>
                      <a:pt x="13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7" name="Google Shape;4547;p38"/>
              <p:cNvSpPr/>
              <p:nvPr/>
            </p:nvSpPr>
            <p:spPr>
              <a:xfrm>
                <a:off x="513450" y="159857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" y="0"/>
                    </a:moveTo>
                    <a:lnTo>
                      <a:pt x="13" y="23"/>
                    </a:lnTo>
                    <a:lnTo>
                      <a:pt x="26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8" name="Google Shape;4548;p38"/>
              <p:cNvSpPr/>
              <p:nvPr/>
            </p:nvSpPr>
            <p:spPr>
              <a:xfrm>
                <a:off x="513500" y="1596300"/>
                <a:ext cx="137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2" extrusionOk="0">
                    <a:moveTo>
                      <a:pt x="44" y="0"/>
                    </a:moveTo>
                    <a:cubicBezTo>
                      <a:pt x="1" y="0"/>
                      <a:pt x="48" y="46"/>
                      <a:pt x="22" y="59"/>
                    </a:cubicBezTo>
                    <a:lnTo>
                      <a:pt x="8" y="59"/>
                    </a:lnTo>
                    <a:lnTo>
                      <a:pt x="50" y="82"/>
                    </a:lnTo>
                    <a:cubicBezTo>
                      <a:pt x="50" y="54"/>
                      <a:pt x="31" y="12"/>
                      <a:pt x="55" y="1"/>
                    </a:cubicBezTo>
                    <a:cubicBezTo>
                      <a:pt x="51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49" name="Google Shape;4549;p38"/>
              <p:cNvSpPr/>
              <p:nvPr/>
            </p:nvSpPr>
            <p:spPr>
              <a:xfrm>
                <a:off x="518050" y="1595425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1" y="1"/>
                    </a:moveTo>
                    <a:cubicBezTo>
                      <a:pt x="2" y="2"/>
                      <a:pt x="4" y="8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ubicBezTo>
                      <a:pt x="9" y="20"/>
                      <a:pt x="10" y="21"/>
                      <a:pt x="12" y="22"/>
                    </a:cubicBezTo>
                    <a:cubicBezTo>
                      <a:pt x="12" y="17"/>
                      <a:pt x="14" y="12"/>
                      <a:pt x="16" y="8"/>
                    </a:cubicBezTo>
                    <a:cubicBezTo>
                      <a:pt x="6" y="7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0" name="Google Shape;4550;p38"/>
              <p:cNvSpPr/>
              <p:nvPr/>
            </p:nvSpPr>
            <p:spPr>
              <a:xfrm>
                <a:off x="518300" y="15959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5"/>
                      <a:pt x="3" y="6"/>
                      <a:pt x="5" y="6"/>
                    </a:cubicBezTo>
                    <a:cubicBezTo>
                      <a:pt x="9" y="6"/>
                      <a:pt x="1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1" name="Google Shape;4551;p38"/>
              <p:cNvSpPr/>
              <p:nvPr/>
            </p:nvSpPr>
            <p:spPr>
              <a:xfrm>
                <a:off x="518500" y="159430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21" y="0"/>
                    </a:moveTo>
                    <a:cubicBezTo>
                      <a:pt x="15" y="0"/>
                      <a:pt x="8" y="1"/>
                      <a:pt x="1" y="2"/>
                    </a:cubicBezTo>
                    <a:lnTo>
                      <a:pt x="15" y="23"/>
                    </a:lnTo>
                    <a:cubicBezTo>
                      <a:pt x="26" y="23"/>
                      <a:pt x="34" y="14"/>
                      <a:pt x="40" y="14"/>
                    </a:cubicBezTo>
                    <a:cubicBezTo>
                      <a:pt x="42" y="14"/>
                      <a:pt x="43" y="14"/>
                      <a:pt x="45" y="16"/>
                    </a:cubicBezTo>
                    <a:cubicBezTo>
                      <a:pt x="40" y="3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2" name="Google Shape;4552;p38"/>
              <p:cNvSpPr/>
              <p:nvPr/>
            </p:nvSpPr>
            <p:spPr>
              <a:xfrm>
                <a:off x="517525" y="159365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0" y="0"/>
                    </a:moveTo>
                    <a:lnTo>
                      <a:pt x="5" y="12"/>
                    </a:lnTo>
                    <a:cubicBezTo>
                      <a:pt x="12" y="12"/>
                      <a:pt x="14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3" name="Google Shape;4553;p38"/>
              <p:cNvSpPr/>
              <p:nvPr/>
            </p:nvSpPr>
            <p:spPr>
              <a:xfrm>
                <a:off x="517225" y="15939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cubicBezTo>
                      <a:pt x="1" y="1"/>
                      <a:pt x="2" y="3"/>
                      <a:pt x="21" y="11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1" y="10"/>
                      <a:pt x="23" y="17"/>
                      <a:pt x="31" y="25"/>
                    </a:cubicBezTo>
                    <a:lnTo>
                      <a:pt x="17" y="2"/>
                    </a:lnTo>
                    <a:cubicBezTo>
                      <a:pt x="13" y="2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4" name="Google Shape;4554;p38"/>
              <p:cNvSpPr/>
              <p:nvPr/>
            </p:nvSpPr>
            <p:spPr>
              <a:xfrm>
                <a:off x="516600" y="1594575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0" y="0"/>
                    </a:moveTo>
                    <a:cubicBezTo>
                      <a:pt x="0" y="19"/>
                      <a:pt x="13" y="30"/>
                      <a:pt x="24" y="30"/>
                    </a:cubicBezTo>
                    <a:cubicBezTo>
                      <a:pt x="34" y="30"/>
                      <a:pt x="43" y="23"/>
                      <a:pt x="44" y="7"/>
                    </a:cubicBezTo>
                    <a:lnTo>
                      <a:pt x="44" y="7"/>
                    </a:lnTo>
                    <a:cubicBezTo>
                      <a:pt x="36" y="10"/>
                      <a:pt x="29" y="13"/>
                      <a:pt x="22" y="13"/>
                    </a:cubicBezTo>
                    <a:cubicBezTo>
                      <a:pt x="16" y="13"/>
                      <a:pt x="9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5" name="Google Shape;4555;p38"/>
              <p:cNvSpPr/>
              <p:nvPr/>
            </p:nvSpPr>
            <p:spPr>
              <a:xfrm>
                <a:off x="512875" y="15957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2" y="0"/>
                    </a:moveTo>
                    <a:lnTo>
                      <a:pt x="1" y="7"/>
                    </a:lnTo>
                    <a:lnTo>
                      <a:pt x="16" y="21"/>
                    </a:lnTo>
                    <a:lnTo>
                      <a:pt x="16" y="21"/>
                    </a:lnTo>
                    <a:cubicBezTo>
                      <a:pt x="9" y="14"/>
                      <a:pt x="37" y="5"/>
                      <a:pt x="22" y="0"/>
                    </a:cubicBezTo>
                    <a:close/>
                    <a:moveTo>
                      <a:pt x="16" y="21"/>
                    </a:moveTo>
                    <a:cubicBezTo>
                      <a:pt x="16" y="21"/>
                      <a:pt x="17" y="21"/>
                      <a:pt x="17" y="21"/>
                    </a:cubicBezTo>
                    <a:lnTo>
                      <a:pt x="16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6" name="Google Shape;4556;p38"/>
              <p:cNvSpPr/>
              <p:nvPr/>
            </p:nvSpPr>
            <p:spPr>
              <a:xfrm>
                <a:off x="518625" y="1591725"/>
                <a:ext cx="13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7" extrusionOk="0">
                    <a:moveTo>
                      <a:pt x="0" y="1"/>
                    </a:moveTo>
                    <a:lnTo>
                      <a:pt x="12" y="17"/>
                    </a:lnTo>
                    <a:cubicBezTo>
                      <a:pt x="23" y="7"/>
                      <a:pt x="37" y="3"/>
                      <a:pt x="51" y="3"/>
                    </a:cubicBezTo>
                    <a:cubicBezTo>
                      <a:pt x="33" y="1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7" name="Google Shape;4557;p38"/>
              <p:cNvSpPr/>
              <p:nvPr/>
            </p:nvSpPr>
            <p:spPr>
              <a:xfrm>
                <a:off x="518050" y="1591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17"/>
                      <a:pt x="9" y="21"/>
                      <a:pt x="23" y="2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8" name="Google Shape;4558;p38"/>
              <p:cNvSpPr/>
              <p:nvPr/>
            </p:nvSpPr>
            <p:spPr>
              <a:xfrm>
                <a:off x="515900" y="1593050"/>
                <a:ext cx="9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8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35" y="4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59" name="Google Shape;4559;p38"/>
              <p:cNvSpPr/>
              <p:nvPr/>
            </p:nvSpPr>
            <p:spPr>
              <a:xfrm>
                <a:off x="519950" y="1589650"/>
                <a:ext cx="10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0"/>
                    </a:moveTo>
                    <a:lnTo>
                      <a:pt x="14" y="1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0" name="Google Shape;4560;p38"/>
              <p:cNvSpPr/>
              <p:nvPr/>
            </p:nvSpPr>
            <p:spPr>
              <a:xfrm>
                <a:off x="520350" y="1587675"/>
                <a:ext cx="14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42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29" y="14"/>
                      <a:pt x="24" y="26"/>
                      <a:pt x="1" y="37"/>
                    </a:cubicBezTo>
                    <a:cubicBezTo>
                      <a:pt x="7" y="41"/>
                      <a:pt x="14" y="42"/>
                      <a:pt x="20" y="42"/>
                    </a:cubicBezTo>
                    <a:cubicBezTo>
                      <a:pt x="30" y="42"/>
                      <a:pt x="39" y="39"/>
                      <a:pt x="47" y="39"/>
                    </a:cubicBezTo>
                    <a:cubicBezTo>
                      <a:pt x="52" y="39"/>
                      <a:pt x="55" y="40"/>
                      <a:pt x="59" y="42"/>
                    </a:cubicBezTo>
                    <a:cubicBezTo>
                      <a:pt x="56" y="28"/>
                      <a:pt x="36" y="14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1" name="Google Shape;4561;p38"/>
              <p:cNvSpPr/>
              <p:nvPr/>
            </p:nvSpPr>
            <p:spPr>
              <a:xfrm>
                <a:off x="520175" y="1587150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" y="10"/>
                      <a:pt x="17" y="17"/>
                      <a:pt x="26" y="21"/>
                    </a:cubicBezTo>
                    <a:cubicBezTo>
                      <a:pt x="19" y="12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2" name="Google Shape;4562;p38"/>
              <p:cNvSpPr/>
              <p:nvPr/>
            </p:nvSpPr>
            <p:spPr>
              <a:xfrm>
                <a:off x="518500" y="1590100"/>
                <a:ext cx="9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1" y="1"/>
                    </a:moveTo>
                    <a:cubicBezTo>
                      <a:pt x="1" y="5"/>
                      <a:pt x="1" y="8"/>
                      <a:pt x="1" y="10"/>
                    </a:cubicBezTo>
                    <a:cubicBezTo>
                      <a:pt x="12" y="10"/>
                      <a:pt x="26" y="8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3" name="Google Shape;4563;p38"/>
              <p:cNvSpPr/>
              <p:nvPr/>
            </p:nvSpPr>
            <p:spPr>
              <a:xfrm>
                <a:off x="518500" y="1589750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1"/>
                    </a:moveTo>
                    <a:lnTo>
                      <a:pt x="1" y="17"/>
                    </a:lnTo>
                    <a:cubicBezTo>
                      <a:pt x="3" y="10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4" name="Google Shape;4564;p38"/>
              <p:cNvSpPr/>
              <p:nvPr/>
            </p:nvSpPr>
            <p:spPr>
              <a:xfrm>
                <a:off x="518325" y="1590325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1"/>
                    </a:moveTo>
                    <a:cubicBezTo>
                      <a:pt x="3" y="1"/>
                      <a:pt x="1" y="3"/>
                      <a:pt x="8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5" name="Google Shape;4565;p38"/>
              <p:cNvSpPr/>
              <p:nvPr/>
            </p:nvSpPr>
            <p:spPr>
              <a:xfrm>
                <a:off x="515250" y="1591425"/>
                <a:ext cx="1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32" extrusionOk="0">
                    <a:moveTo>
                      <a:pt x="22" y="0"/>
                    </a:moveTo>
                    <a:cubicBezTo>
                      <a:pt x="16" y="0"/>
                      <a:pt x="9" y="2"/>
                      <a:pt x="1" y="6"/>
                    </a:cubicBezTo>
                    <a:cubicBezTo>
                      <a:pt x="24" y="17"/>
                      <a:pt x="44" y="8"/>
                      <a:pt x="69" y="30"/>
                    </a:cubicBezTo>
                    <a:lnTo>
                      <a:pt x="69" y="30"/>
                    </a:lnTo>
                    <a:cubicBezTo>
                      <a:pt x="55" y="17"/>
                      <a:pt x="42" y="0"/>
                      <a:pt x="22" y="0"/>
                    </a:cubicBezTo>
                    <a:close/>
                    <a:moveTo>
                      <a:pt x="69" y="30"/>
                    </a:moveTo>
                    <a:cubicBezTo>
                      <a:pt x="69" y="30"/>
                      <a:pt x="70" y="31"/>
                      <a:pt x="70" y="31"/>
                    </a:cubicBezTo>
                    <a:cubicBezTo>
                      <a:pt x="70" y="31"/>
                      <a:pt x="69" y="30"/>
                      <a:pt x="69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6" name="Google Shape;4566;p38"/>
              <p:cNvSpPr/>
              <p:nvPr/>
            </p:nvSpPr>
            <p:spPr>
              <a:xfrm>
                <a:off x="517000" y="15904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12" y="1"/>
                    </a:moveTo>
                    <a:lnTo>
                      <a:pt x="0" y="19"/>
                    </a:lnTo>
                    <a:cubicBezTo>
                      <a:pt x="10" y="19"/>
                      <a:pt x="24" y="19"/>
                      <a:pt x="33" y="26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7" name="Google Shape;4567;p38"/>
              <p:cNvSpPr/>
              <p:nvPr/>
            </p:nvSpPr>
            <p:spPr>
              <a:xfrm>
                <a:off x="517050" y="15901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" y="1"/>
                    </a:moveTo>
                    <a:lnTo>
                      <a:pt x="10" y="13"/>
                    </a:lnTo>
                    <a:lnTo>
                      <a:pt x="15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8" name="Google Shape;4568;p38"/>
              <p:cNvSpPr/>
              <p:nvPr/>
            </p:nvSpPr>
            <p:spPr>
              <a:xfrm>
                <a:off x="518450" y="158715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14" y="0"/>
                    </a:moveTo>
                    <a:cubicBezTo>
                      <a:pt x="7" y="12"/>
                      <a:pt x="3" y="24"/>
                      <a:pt x="0" y="35"/>
                    </a:cubicBezTo>
                    <a:cubicBezTo>
                      <a:pt x="7" y="37"/>
                      <a:pt x="16" y="40"/>
                      <a:pt x="23" y="40"/>
                    </a:cubicBezTo>
                    <a:cubicBezTo>
                      <a:pt x="27" y="40"/>
                      <a:pt x="30" y="39"/>
                      <a:pt x="30" y="33"/>
                    </a:cubicBezTo>
                    <a:cubicBezTo>
                      <a:pt x="21" y="26"/>
                      <a:pt x="14" y="14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69" name="Google Shape;4569;p38"/>
              <p:cNvSpPr/>
              <p:nvPr/>
            </p:nvSpPr>
            <p:spPr>
              <a:xfrm>
                <a:off x="518625" y="158900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5" y="1"/>
                    </a:moveTo>
                    <a:cubicBezTo>
                      <a:pt x="3" y="1"/>
                      <a:pt x="0" y="1"/>
                      <a:pt x="7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0" name="Google Shape;4570;p38"/>
              <p:cNvSpPr/>
              <p:nvPr/>
            </p:nvSpPr>
            <p:spPr>
              <a:xfrm>
                <a:off x="518900" y="1584475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1"/>
                    </a:move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1" name="Google Shape;4571;p38"/>
              <p:cNvSpPr/>
              <p:nvPr/>
            </p:nvSpPr>
            <p:spPr>
              <a:xfrm>
                <a:off x="518050" y="1588000"/>
                <a:ext cx="4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5" extrusionOk="0">
                    <a:moveTo>
                      <a:pt x="10" y="1"/>
                    </a:moveTo>
                    <a:cubicBezTo>
                      <a:pt x="9" y="1"/>
                      <a:pt x="8" y="1"/>
                      <a:pt x="9" y="3"/>
                    </a:cubicBezTo>
                    <a:cubicBezTo>
                      <a:pt x="0" y="10"/>
                      <a:pt x="9" y="17"/>
                      <a:pt x="19" y="24"/>
                    </a:cubicBezTo>
                    <a:cubicBezTo>
                      <a:pt x="16" y="17"/>
                      <a:pt x="14" y="8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2" name="Google Shape;4572;p38"/>
              <p:cNvSpPr/>
              <p:nvPr/>
            </p:nvSpPr>
            <p:spPr>
              <a:xfrm>
                <a:off x="519250" y="1586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5" y="6"/>
                      <a:pt x="8" y="10"/>
                      <a:pt x="1" y="15"/>
                    </a:cubicBezTo>
                    <a:cubicBezTo>
                      <a:pt x="15" y="13"/>
                      <a:pt x="33" y="3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3" name="Google Shape;4573;p38"/>
              <p:cNvSpPr/>
              <p:nvPr/>
            </p:nvSpPr>
            <p:spPr>
              <a:xfrm>
                <a:off x="519025" y="1588950"/>
                <a:ext cx="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4" name="Google Shape;4574;p38"/>
              <p:cNvSpPr/>
              <p:nvPr/>
            </p:nvSpPr>
            <p:spPr>
              <a:xfrm>
                <a:off x="518500" y="15886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5"/>
                      <a:pt x="5" y="10"/>
                      <a:pt x="10" y="17"/>
                    </a:cubicBezTo>
                    <a:cubicBezTo>
                      <a:pt x="15" y="14"/>
                      <a:pt x="17" y="14"/>
                      <a:pt x="21" y="14"/>
                    </a:cubicBezTo>
                    <a:cubicBezTo>
                      <a:pt x="15" y="7"/>
                      <a:pt x="8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5" name="Google Shape;4575;p38"/>
              <p:cNvSpPr/>
              <p:nvPr/>
            </p:nvSpPr>
            <p:spPr>
              <a:xfrm>
                <a:off x="513275" y="1583025"/>
                <a:ext cx="56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3" extrusionOk="0">
                    <a:moveTo>
                      <a:pt x="25" y="0"/>
                    </a:moveTo>
                    <a:cubicBezTo>
                      <a:pt x="21" y="0"/>
                      <a:pt x="17" y="0"/>
                      <a:pt x="13" y="1"/>
                    </a:cubicBezTo>
                    <a:lnTo>
                      <a:pt x="33" y="22"/>
                    </a:lnTo>
                    <a:cubicBezTo>
                      <a:pt x="27" y="22"/>
                      <a:pt x="17" y="17"/>
                      <a:pt x="9" y="17"/>
                    </a:cubicBezTo>
                    <a:cubicBezTo>
                      <a:pt x="6" y="17"/>
                      <a:pt x="3" y="17"/>
                      <a:pt x="1" y="19"/>
                    </a:cubicBezTo>
                    <a:cubicBezTo>
                      <a:pt x="33" y="22"/>
                      <a:pt x="64" y="43"/>
                      <a:pt x="26" y="59"/>
                    </a:cubicBezTo>
                    <a:cubicBezTo>
                      <a:pt x="38" y="69"/>
                      <a:pt x="69" y="73"/>
                      <a:pt x="104" y="73"/>
                    </a:cubicBezTo>
                    <a:cubicBezTo>
                      <a:pt x="145" y="73"/>
                      <a:pt x="191" y="67"/>
                      <a:pt x="226" y="59"/>
                    </a:cubicBezTo>
                    <a:cubicBezTo>
                      <a:pt x="207" y="59"/>
                      <a:pt x="189" y="52"/>
                      <a:pt x="177" y="38"/>
                    </a:cubicBezTo>
                    <a:cubicBezTo>
                      <a:pt x="162" y="42"/>
                      <a:pt x="143" y="66"/>
                      <a:pt x="120" y="66"/>
                    </a:cubicBezTo>
                    <a:cubicBezTo>
                      <a:pt x="115" y="66"/>
                      <a:pt x="109" y="65"/>
                      <a:pt x="103" y="61"/>
                    </a:cubicBezTo>
                    <a:cubicBezTo>
                      <a:pt x="87" y="36"/>
                      <a:pt x="117" y="40"/>
                      <a:pt x="135" y="29"/>
                    </a:cubicBezTo>
                    <a:lnTo>
                      <a:pt x="135" y="29"/>
                    </a:lnTo>
                    <a:cubicBezTo>
                      <a:pt x="131" y="30"/>
                      <a:pt x="128" y="30"/>
                      <a:pt x="124" y="30"/>
                    </a:cubicBezTo>
                    <a:cubicBezTo>
                      <a:pt x="92" y="30"/>
                      <a:pt x="71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6" name="Google Shape;4576;p38"/>
              <p:cNvSpPr/>
              <p:nvPr/>
            </p:nvSpPr>
            <p:spPr>
              <a:xfrm>
                <a:off x="518725" y="158455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12" y="0"/>
                    </a:moveTo>
                    <a:lnTo>
                      <a:pt x="6" y="39"/>
                    </a:lnTo>
                    <a:lnTo>
                      <a:pt x="1" y="37"/>
                    </a:lnTo>
                    <a:lnTo>
                      <a:pt x="6" y="46"/>
                    </a:lnTo>
                    <a:cubicBezTo>
                      <a:pt x="10" y="37"/>
                      <a:pt x="24" y="30"/>
                      <a:pt x="52" y="19"/>
                    </a:cubicBezTo>
                    <a:cubicBezTo>
                      <a:pt x="43" y="7"/>
                      <a:pt x="29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7" name="Google Shape;4577;p38"/>
              <p:cNvSpPr/>
              <p:nvPr/>
            </p:nvSpPr>
            <p:spPr>
              <a:xfrm>
                <a:off x="516475" y="158565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96" y="0"/>
                    </a:moveTo>
                    <a:cubicBezTo>
                      <a:pt x="89" y="12"/>
                      <a:pt x="89" y="26"/>
                      <a:pt x="91" y="40"/>
                    </a:cubicBezTo>
                    <a:cubicBezTo>
                      <a:pt x="94" y="36"/>
                      <a:pt x="96" y="34"/>
                      <a:pt x="98" y="34"/>
                    </a:cubicBezTo>
                    <a:cubicBezTo>
                      <a:pt x="102" y="34"/>
                      <a:pt x="103" y="40"/>
                      <a:pt x="105" y="42"/>
                    </a:cubicBezTo>
                    <a:lnTo>
                      <a:pt x="109" y="42"/>
                    </a:lnTo>
                    <a:cubicBezTo>
                      <a:pt x="107" y="43"/>
                      <a:pt x="105" y="44"/>
                      <a:pt x="105" y="44"/>
                    </a:cubicBezTo>
                    <a:cubicBezTo>
                      <a:pt x="104" y="44"/>
                      <a:pt x="104" y="43"/>
                      <a:pt x="105" y="42"/>
                    </a:cubicBezTo>
                    <a:lnTo>
                      <a:pt x="91" y="40"/>
                    </a:lnTo>
                    <a:cubicBezTo>
                      <a:pt x="61" y="32"/>
                      <a:pt x="46" y="15"/>
                      <a:pt x="16" y="15"/>
                    </a:cubicBezTo>
                    <a:cubicBezTo>
                      <a:pt x="12" y="15"/>
                      <a:pt x="6" y="15"/>
                      <a:pt x="0" y="16"/>
                    </a:cubicBezTo>
                    <a:cubicBezTo>
                      <a:pt x="0" y="42"/>
                      <a:pt x="31" y="37"/>
                      <a:pt x="45" y="53"/>
                    </a:cubicBezTo>
                    <a:cubicBezTo>
                      <a:pt x="43" y="41"/>
                      <a:pt x="44" y="37"/>
                      <a:pt x="47" y="37"/>
                    </a:cubicBezTo>
                    <a:cubicBezTo>
                      <a:pt x="52" y="37"/>
                      <a:pt x="61" y="47"/>
                      <a:pt x="72" y="47"/>
                    </a:cubicBezTo>
                    <a:cubicBezTo>
                      <a:pt x="76" y="47"/>
                      <a:pt x="81" y="45"/>
                      <a:pt x="86" y="40"/>
                    </a:cubicBezTo>
                    <a:cubicBezTo>
                      <a:pt x="91" y="46"/>
                      <a:pt x="93" y="53"/>
                      <a:pt x="93" y="60"/>
                    </a:cubicBezTo>
                    <a:cubicBezTo>
                      <a:pt x="100" y="53"/>
                      <a:pt x="105" y="49"/>
                      <a:pt x="112" y="42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8" name="Google Shape;4578;p38"/>
              <p:cNvSpPr/>
              <p:nvPr/>
            </p:nvSpPr>
            <p:spPr>
              <a:xfrm>
                <a:off x="513450" y="1590625"/>
                <a:ext cx="2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4" y="0"/>
                    </a:moveTo>
                    <a:cubicBezTo>
                      <a:pt x="3" y="0"/>
                      <a:pt x="2" y="1"/>
                      <a:pt x="1" y="3"/>
                    </a:cubicBezTo>
                    <a:lnTo>
                      <a:pt x="10" y="3"/>
                    </a:ln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79" name="Google Shape;4579;p38"/>
              <p:cNvSpPr/>
              <p:nvPr/>
            </p:nvSpPr>
            <p:spPr>
              <a:xfrm>
                <a:off x="513700" y="1590300"/>
                <a:ext cx="2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2" extrusionOk="0">
                    <a:moveTo>
                      <a:pt x="80" y="1"/>
                    </a:moveTo>
                    <a:cubicBezTo>
                      <a:pt x="59" y="1"/>
                      <a:pt x="38" y="3"/>
                      <a:pt x="16" y="4"/>
                    </a:cubicBezTo>
                    <a:cubicBezTo>
                      <a:pt x="21" y="9"/>
                      <a:pt x="33" y="13"/>
                      <a:pt x="28" y="20"/>
                    </a:cubicBezTo>
                    <a:cubicBezTo>
                      <a:pt x="25" y="22"/>
                      <a:pt x="23" y="22"/>
                      <a:pt x="21" y="22"/>
                    </a:cubicBezTo>
                    <a:cubicBezTo>
                      <a:pt x="14" y="22"/>
                      <a:pt x="9" y="18"/>
                      <a:pt x="0" y="16"/>
                    </a:cubicBezTo>
                    <a:lnTo>
                      <a:pt x="0" y="16"/>
                    </a:lnTo>
                    <a:cubicBezTo>
                      <a:pt x="5" y="21"/>
                      <a:pt x="15" y="31"/>
                      <a:pt x="28" y="31"/>
                    </a:cubicBezTo>
                    <a:cubicBezTo>
                      <a:pt x="32" y="31"/>
                      <a:pt x="37" y="30"/>
                      <a:pt x="42" y="27"/>
                    </a:cubicBezTo>
                    <a:lnTo>
                      <a:pt x="37" y="23"/>
                    </a:lnTo>
                    <a:cubicBezTo>
                      <a:pt x="58" y="11"/>
                      <a:pt x="81" y="4"/>
                      <a:pt x="107" y="2"/>
                    </a:cubicBezTo>
                    <a:cubicBezTo>
                      <a:pt x="98" y="1"/>
                      <a:pt x="8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0" name="Google Shape;4580;p38"/>
              <p:cNvSpPr/>
              <p:nvPr/>
            </p:nvSpPr>
            <p:spPr>
              <a:xfrm>
                <a:off x="515025" y="1587725"/>
                <a:ext cx="12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34" extrusionOk="0">
                    <a:moveTo>
                      <a:pt x="35" y="1"/>
                    </a:moveTo>
                    <a:lnTo>
                      <a:pt x="1" y="12"/>
                    </a:lnTo>
                    <a:lnTo>
                      <a:pt x="21" y="12"/>
                    </a:lnTo>
                    <a:cubicBezTo>
                      <a:pt x="10" y="31"/>
                      <a:pt x="35" y="31"/>
                      <a:pt x="49" y="33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1" name="Google Shape;4581;p38"/>
              <p:cNvSpPr/>
              <p:nvPr/>
            </p:nvSpPr>
            <p:spPr>
              <a:xfrm>
                <a:off x="519150" y="1584025"/>
                <a:ext cx="13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2" extrusionOk="0">
                    <a:moveTo>
                      <a:pt x="0" y="0"/>
                    </a:moveTo>
                    <a:lnTo>
                      <a:pt x="14" y="14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2" name="Google Shape;4582;p38"/>
              <p:cNvSpPr/>
              <p:nvPr/>
            </p:nvSpPr>
            <p:spPr>
              <a:xfrm>
                <a:off x="519425" y="1583025"/>
                <a:ext cx="8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" extrusionOk="0">
                    <a:moveTo>
                      <a:pt x="15" y="1"/>
                    </a:moveTo>
                    <a:lnTo>
                      <a:pt x="1" y="10"/>
                    </a:lnTo>
                    <a:lnTo>
                      <a:pt x="33" y="12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3" name="Google Shape;4583;p38"/>
              <p:cNvSpPr/>
              <p:nvPr/>
            </p:nvSpPr>
            <p:spPr>
              <a:xfrm>
                <a:off x="527300" y="1532300"/>
                <a:ext cx="1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lnTo>
                      <a:pt x="6" y="15"/>
                    </a:lnTo>
                    <a:cubicBezTo>
                      <a:pt x="6" y="7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4" name="Google Shape;4584;p38"/>
              <p:cNvSpPr/>
              <p:nvPr/>
            </p:nvSpPr>
            <p:spPr>
              <a:xfrm>
                <a:off x="517525" y="1559800"/>
                <a:ext cx="2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9" extrusionOk="0">
                    <a:moveTo>
                      <a:pt x="9" y="0"/>
                    </a:moveTo>
                    <a:cubicBezTo>
                      <a:pt x="14" y="9"/>
                      <a:pt x="9" y="16"/>
                      <a:pt x="0" y="19"/>
                    </a:cubicBezTo>
                    <a:cubicBezTo>
                      <a:pt x="33" y="12"/>
                      <a:pt x="84" y="7"/>
                      <a:pt x="47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5" name="Google Shape;4585;p38"/>
              <p:cNvSpPr/>
              <p:nvPr/>
            </p:nvSpPr>
            <p:spPr>
              <a:xfrm>
                <a:off x="518275" y="1544425"/>
                <a:ext cx="6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10"/>
                      <a:pt x="17" y="19"/>
                      <a:pt x="24" y="29"/>
                    </a:cubicBezTo>
                    <a:lnTo>
                      <a:pt x="1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6" name="Google Shape;4586;p38"/>
              <p:cNvSpPr/>
              <p:nvPr/>
            </p:nvSpPr>
            <p:spPr>
              <a:xfrm>
                <a:off x="538775" y="1527325"/>
                <a:ext cx="5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9" extrusionOk="0">
                    <a:moveTo>
                      <a:pt x="22" y="1"/>
                    </a:moveTo>
                    <a:cubicBezTo>
                      <a:pt x="1" y="3"/>
                      <a:pt x="13" y="20"/>
                      <a:pt x="15" y="3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7" name="Google Shape;4587;p38"/>
              <p:cNvSpPr/>
              <p:nvPr/>
            </p:nvSpPr>
            <p:spPr>
              <a:xfrm>
                <a:off x="517250" y="1571500"/>
                <a:ext cx="11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6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26" y="20"/>
                      <a:pt x="1" y="35"/>
                      <a:pt x="22" y="35"/>
                    </a:cubicBezTo>
                    <a:cubicBezTo>
                      <a:pt x="24" y="35"/>
                      <a:pt x="25" y="35"/>
                      <a:pt x="27" y="35"/>
                    </a:cubicBezTo>
                    <a:cubicBezTo>
                      <a:pt x="37" y="26"/>
                      <a:pt x="41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8" name="Google Shape;4588;p38"/>
              <p:cNvSpPr/>
              <p:nvPr/>
            </p:nvSpPr>
            <p:spPr>
              <a:xfrm>
                <a:off x="532125" y="1539800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7"/>
                      <a:pt x="3" y="14"/>
                      <a:pt x="7" y="21"/>
                    </a:cubicBezTo>
                    <a:cubicBezTo>
                      <a:pt x="7" y="14"/>
                      <a:pt x="7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89" name="Google Shape;4589;p38"/>
              <p:cNvSpPr/>
              <p:nvPr/>
            </p:nvSpPr>
            <p:spPr>
              <a:xfrm>
                <a:off x="517975" y="15708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8" y="1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8" y="15"/>
                      <a:pt x="15" y="17"/>
                      <a:pt x="15" y="26"/>
                    </a:cubicBezTo>
                    <a:cubicBezTo>
                      <a:pt x="26" y="15"/>
                      <a:pt x="36" y="6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0" name="Google Shape;4590;p38"/>
              <p:cNvSpPr/>
              <p:nvPr/>
            </p:nvSpPr>
            <p:spPr>
              <a:xfrm>
                <a:off x="572350" y="15309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3"/>
                      <a:pt x="3" y="3"/>
                      <a:pt x="3" y="5"/>
                    </a:cubicBezTo>
                    <a:cubicBezTo>
                      <a:pt x="3" y="1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1" name="Google Shape;4591;p38"/>
              <p:cNvSpPr/>
              <p:nvPr/>
            </p:nvSpPr>
            <p:spPr>
              <a:xfrm>
                <a:off x="583475" y="15372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2" y="2"/>
                      <a:pt x="5" y="5"/>
                      <a:pt x="0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11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2" name="Google Shape;4592;p38"/>
              <p:cNvSpPr/>
              <p:nvPr/>
            </p:nvSpPr>
            <p:spPr>
              <a:xfrm>
                <a:off x="519725" y="1578850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3" name="Google Shape;4593;p38"/>
              <p:cNvSpPr/>
              <p:nvPr/>
            </p:nvSpPr>
            <p:spPr>
              <a:xfrm>
                <a:off x="512075" y="1569875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1"/>
                    </a:move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4" name="Google Shape;4594;p38"/>
              <p:cNvSpPr/>
              <p:nvPr/>
            </p:nvSpPr>
            <p:spPr>
              <a:xfrm>
                <a:off x="519650" y="1579200"/>
                <a:ext cx="2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3" y="1"/>
                    </a:moveTo>
                    <a:lnTo>
                      <a:pt x="1" y="8"/>
                    </a:lnTo>
                    <a:cubicBezTo>
                      <a:pt x="3" y="8"/>
                      <a:pt x="4" y="9"/>
                      <a:pt x="6" y="9"/>
                    </a:cubicBezTo>
                    <a:cubicBezTo>
                      <a:pt x="9" y="9"/>
                      <a:pt x="10" y="6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5" name="Google Shape;4595;p38"/>
              <p:cNvSpPr/>
              <p:nvPr/>
            </p:nvSpPr>
            <p:spPr>
              <a:xfrm>
                <a:off x="519550" y="1578575"/>
                <a:ext cx="2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3" y="0"/>
                    </a:moveTo>
                    <a:cubicBezTo>
                      <a:pt x="3" y="1"/>
                      <a:pt x="3" y="2"/>
                      <a:pt x="3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3" y="0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  <a:lnTo>
                      <a:pt x="7" y="12"/>
                    </a:ln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3" y="3"/>
                    </a:moveTo>
                    <a:cubicBezTo>
                      <a:pt x="4" y="7"/>
                      <a:pt x="2" y="10"/>
                      <a:pt x="0" y="14"/>
                    </a:cubicBezTo>
                    <a:cubicBezTo>
                      <a:pt x="3" y="14"/>
                      <a:pt x="5" y="12"/>
                      <a:pt x="7" y="12"/>
                    </a:cubicBezTo>
                    <a:lnTo>
                      <a:pt x="7" y="12"/>
                    </a:lnTo>
                    <a:cubicBezTo>
                      <a:pt x="6" y="11"/>
                      <a:pt x="5" y="7"/>
                      <a:pt x="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6" name="Google Shape;4596;p38"/>
              <p:cNvSpPr/>
              <p:nvPr/>
            </p:nvSpPr>
            <p:spPr>
              <a:xfrm>
                <a:off x="556000" y="1532175"/>
                <a:ext cx="2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9" y="1"/>
                    </a:moveTo>
                    <a:cubicBezTo>
                      <a:pt x="9" y="1"/>
                      <a:pt x="5" y="3"/>
                      <a:pt x="1" y="6"/>
                    </a:cubicBezTo>
                    <a:cubicBezTo>
                      <a:pt x="1" y="6"/>
                      <a:pt x="1" y="9"/>
                      <a:pt x="1" y="9"/>
                    </a:cubicBezTo>
                    <a:cubicBezTo>
                      <a:pt x="7" y="3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7" name="Google Shape;4597;p38"/>
              <p:cNvSpPr/>
              <p:nvPr/>
            </p:nvSpPr>
            <p:spPr>
              <a:xfrm>
                <a:off x="509450" y="1553175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8" name="Google Shape;4598;p38"/>
              <p:cNvSpPr/>
              <p:nvPr/>
            </p:nvSpPr>
            <p:spPr>
              <a:xfrm>
                <a:off x="509050" y="1552250"/>
                <a:ext cx="31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9" extrusionOk="0">
                    <a:moveTo>
                      <a:pt x="1" y="1"/>
                    </a:moveTo>
                    <a:cubicBezTo>
                      <a:pt x="40" y="26"/>
                      <a:pt x="31" y="31"/>
                      <a:pt x="19" y="40"/>
                    </a:cubicBezTo>
                    <a:lnTo>
                      <a:pt x="124" y="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599" name="Google Shape;4599;p38"/>
              <p:cNvSpPr/>
              <p:nvPr/>
            </p:nvSpPr>
            <p:spPr>
              <a:xfrm>
                <a:off x="517975" y="1576900"/>
                <a:ext cx="7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7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8" y="2"/>
                      <a:pt x="1" y="7"/>
                      <a:pt x="12" y="16"/>
                    </a:cubicBezTo>
                    <a:cubicBezTo>
                      <a:pt x="17" y="16"/>
                      <a:pt x="24" y="16"/>
                      <a:pt x="29" y="14"/>
                    </a:cubicBezTo>
                    <a:cubicBezTo>
                      <a:pt x="17" y="14"/>
                      <a:pt x="17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0" name="Google Shape;4600;p38"/>
              <p:cNvSpPr/>
              <p:nvPr/>
            </p:nvSpPr>
            <p:spPr>
              <a:xfrm>
                <a:off x="505525" y="1527225"/>
                <a:ext cx="804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22" extrusionOk="0">
                    <a:moveTo>
                      <a:pt x="1505" y="14"/>
                    </a:moveTo>
                    <a:cubicBezTo>
                      <a:pt x="1503" y="15"/>
                      <a:pt x="1502" y="17"/>
                      <a:pt x="1500" y="18"/>
                    </a:cubicBezTo>
                    <a:lnTo>
                      <a:pt x="1500" y="18"/>
                    </a:lnTo>
                    <a:lnTo>
                      <a:pt x="1505" y="14"/>
                    </a:lnTo>
                    <a:close/>
                    <a:moveTo>
                      <a:pt x="2618" y="156"/>
                    </a:moveTo>
                    <a:lnTo>
                      <a:pt x="2618" y="156"/>
                    </a:lnTo>
                    <a:cubicBezTo>
                      <a:pt x="2618" y="157"/>
                      <a:pt x="2619" y="157"/>
                      <a:pt x="2620" y="157"/>
                    </a:cubicBezTo>
                    <a:lnTo>
                      <a:pt x="2620" y="157"/>
                    </a:lnTo>
                    <a:lnTo>
                      <a:pt x="2618" y="156"/>
                    </a:lnTo>
                    <a:close/>
                    <a:moveTo>
                      <a:pt x="914" y="195"/>
                    </a:moveTo>
                    <a:cubicBezTo>
                      <a:pt x="912" y="196"/>
                      <a:pt x="911" y="196"/>
                      <a:pt x="910" y="198"/>
                    </a:cubicBezTo>
                    <a:lnTo>
                      <a:pt x="910" y="198"/>
                    </a:lnTo>
                    <a:lnTo>
                      <a:pt x="914" y="195"/>
                    </a:lnTo>
                    <a:close/>
                    <a:moveTo>
                      <a:pt x="787" y="242"/>
                    </a:moveTo>
                    <a:cubicBezTo>
                      <a:pt x="789" y="242"/>
                      <a:pt x="792" y="244"/>
                      <a:pt x="795" y="248"/>
                    </a:cubicBezTo>
                    <a:cubicBezTo>
                      <a:pt x="804" y="271"/>
                      <a:pt x="804" y="277"/>
                      <a:pt x="798" y="277"/>
                    </a:cubicBezTo>
                    <a:cubicBezTo>
                      <a:pt x="794" y="277"/>
                      <a:pt x="786" y="272"/>
                      <a:pt x="777" y="269"/>
                    </a:cubicBezTo>
                    <a:cubicBezTo>
                      <a:pt x="779" y="262"/>
                      <a:pt x="779" y="242"/>
                      <a:pt x="787" y="242"/>
                    </a:cubicBezTo>
                    <a:close/>
                    <a:moveTo>
                      <a:pt x="2056" y="461"/>
                    </a:moveTo>
                    <a:cubicBezTo>
                      <a:pt x="2060" y="461"/>
                      <a:pt x="2055" y="467"/>
                      <a:pt x="2050" y="476"/>
                    </a:cubicBezTo>
                    <a:lnTo>
                      <a:pt x="2047" y="464"/>
                    </a:lnTo>
                    <a:cubicBezTo>
                      <a:pt x="2052" y="462"/>
                      <a:pt x="2055" y="461"/>
                      <a:pt x="2056" y="461"/>
                    </a:cubicBezTo>
                    <a:close/>
                    <a:moveTo>
                      <a:pt x="2423" y="526"/>
                    </a:moveTo>
                    <a:cubicBezTo>
                      <a:pt x="2424" y="528"/>
                      <a:pt x="2424" y="531"/>
                      <a:pt x="2425" y="534"/>
                    </a:cubicBezTo>
                    <a:cubicBezTo>
                      <a:pt x="2425" y="531"/>
                      <a:pt x="2424" y="528"/>
                      <a:pt x="2423" y="526"/>
                    </a:cubicBezTo>
                    <a:close/>
                    <a:moveTo>
                      <a:pt x="448" y="675"/>
                    </a:moveTo>
                    <a:cubicBezTo>
                      <a:pt x="448" y="682"/>
                      <a:pt x="441" y="687"/>
                      <a:pt x="429" y="687"/>
                    </a:cubicBezTo>
                    <a:cubicBezTo>
                      <a:pt x="420" y="677"/>
                      <a:pt x="432" y="675"/>
                      <a:pt x="448" y="675"/>
                    </a:cubicBezTo>
                    <a:close/>
                    <a:moveTo>
                      <a:pt x="339" y="705"/>
                    </a:moveTo>
                    <a:cubicBezTo>
                      <a:pt x="339" y="705"/>
                      <a:pt x="338" y="705"/>
                      <a:pt x="338" y="706"/>
                    </a:cubicBezTo>
                    <a:lnTo>
                      <a:pt x="338" y="706"/>
                    </a:lnTo>
                    <a:cubicBezTo>
                      <a:pt x="338" y="705"/>
                      <a:pt x="339" y="705"/>
                      <a:pt x="339" y="705"/>
                    </a:cubicBezTo>
                    <a:close/>
                    <a:moveTo>
                      <a:pt x="133" y="1119"/>
                    </a:moveTo>
                    <a:cubicBezTo>
                      <a:pt x="132" y="1119"/>
                      <a:pt x="131" y="1120"/>
                      <a:pt x="130" y="1120"/>
                    </a:cubicBezTo>
                    <a:cubicBezTo>
                      <a:pt x="131" y="1120"/>
                      <a:pt x="132" y="1120"/>
                      <a:pt x="133" y="1119"/>
                    </a:cubicBezTo>
                    <a:close/>
                    <a:moveTo>
                      <a:pt x="385" y="1178"/>
                    </a:moveTo>
                    <a:cubicBezTo>
                      <a:pt x="394" y="1178"/>
                      <a:pt x="399" y="1178"/>
                      <a:pt x="399" y="1182"/>
                    </a:cubicBezTo>
                    <a:lnTo>
                      <a:pt x="399" y="1182"/>
                    </a:lnTo>
                    <a:cubicBezTo>
                      <a:pt x="395" y="1181"/>
                      <a:pt x="390" y="1179"/>
                      <a:pt x="385" y="1178"/>
                    </a:cubicBezTo>
                    <a:close/>
                    <a:moveTo>
                      <a:pt x="530" y="1960"/>
                    </a:moveTo>
                    <a:cubicBezTo>
                      <a:pt x="529" y="1962"/>
                      <a:pt x="526" y="1966"/>
                      <a:pt x="524" y="1971"/>
                    </a:cubicBezTo>
                    <a:lnTo>
                      <a:pt x="522" y="1971"/>
                    </a:lnTo>
                    <a:cubicBezTo>
                      <a:pt x="526" y="1965"/>
                      <a:pt x="529" y="1962"/>
                      <a:pt x="530" y="1960"/>
                    </a:cubicBezTo>
                    <a:close/>
                    <a:moveTo>
                      <a:pt x="517" y="1987"/>
                    </a:moveTo>
                    <a:lnTo>
                      <a:pt x="517" y="1987"/>
                    </a:lnTo>
                    <a:cubicBezTo>
                      <a:pt x="515" y="1994"/>
                      <a:pt x="517" y="2001"/>
                      <a:pt x="527" y="2001"/>
                    </a:cubicBezTo>
                    <a:cubicBezTo>
                      <a:pt x="524" y="2002"/>
                      <a:pt x="521" y="2003"/>
                      <a:pt x="518" y="2003"/>
                    </a:cubicBezTo>
                    <a:cubicBezTo>
                      <a:pt x="516" y="2003"/>
                      <a:pt x="513" y="2002"/>
                      <a:pt x="510" y="2001"/>
                    </a:cubicBezTo>
                    <a:cubicBezTo>
                      <a:pt x="499" y="1994"/>
                      <a:pt x="506" y="1989"/>
                      <a:pt x="517" y="1987"/>
                    </a:cubicBezTo>
                    <a:close/>
                    <a:moveTo>
                      <a:pt x="427" y="2117"/>
                    </a:moveTo>
                    <a:lnTo>
                      <a:pt x="427" y="2117"/>
                    </a:lnTo>
                    <a:cubicBezTo>
                      <a:pt x="428" y="2117"/>
                      <a:pt x="428" y="2118"/>
                      <a:pt x="429" y="2118"/>
                    </a:cubicBezTo>
                    <a:lnTo>
                      <a:pt x="429" y="2118"/>
                    </a:lnTo>
                    <a:cubicBezTo>
                      <a:pt x="429" y="2118"/>
                      <a:pt x="428" y="2117"/>
                      <a:pt x="427" y="2117"/>
                    </a:cubicBezTo>
                    <a:close/>
                    <a:moveTo>
                      <a:pt x="1430" y="1"/>
                    </a:moveTo>
                    <a:cubicBezTo>
                      <a:pt x="1405" y="1"/>
                      <a:pt x="1381" y="52"/>
                      <a:pt x="1351" y="52"/>
                    </a:cubicBezTo>
                    <a:cubicBezTo>
                      <a:pt x="1347" y="52"/>
                      <a:pt x="1342" y="51"/>
                      <a:pt x="1338" y="49"/>
                    </a:cubicBezTo>
                    <a:cubicBezTo>
                      <a:pt x="1338" y="56"/>
                      <a:pt x="1333" y="63"/>
                      <a:pt x="1329" y="68"/>
                    </a:cubicBezTo>
                    <a:cubicBezTo>
                      <a:pt x="1309" y="66"/>
                      <a:pt x="1288" y="55"/>
                      <a:pt x="1269" y="55"/>
                    </a:cubicBezTo>
                    <a:cubicBezTo>
                      <a:pt x="1255" y="55"/>
                      <a:pt x="1242" y="61"/>
                      <a:pt x="1229" y="81"/>
                    </a:cubicBezTo>
                    <a:lnTo>
                      <a:pt x="1197" y="30"/>
                    </a:lnTo>
                    <a:lnTo>
                      <a:pt x="1197" y="30"/>
                    </a:lnTo>
                    <a:cubicBezTo>
                      <a:pt x="1169" y="49"/>
                      <a:pt x="1241" y="93"/>
                      <a:pt x="1197" y="123"/>
                    </a:cubicBezTo>
                    <a:cubicBezTo>
                      <a:pt x="1192" y="127"/>
                      <a:pt x="1188" y="129"/>
                      <a:pt x="1184" y="129"/>
                    </a:cubicBezTo>
                    <a:cubicBezTo>
                      <a:pt x="1166" y="129"/>
                      <a:pt x="1169" y="77"/>
                      <a:pt x="1155" y="68"/>
                    </a:cubicBezTo>
                    <a:cubicBezTo>
                      <a:pt x="1146" y="91"/>
                      <a:pt x="1135" y="136"/>
                      <a:pt x="1109" y="136"/>
                    </a:cubicBezTo>
                    <a:cubicBezTo>
                      <a:pt x="1102" y="136"/>
                      <a:pt x="1094" y="133"/>
                      <a:pt x="1085" y="126"/>
                    </a:cubicBezTo>
                    <a:cubicBezTo>
                      <a:pt x="1092" y="112"/>
                      <a:pt x="1104" y="119"/>
                      <a:pt x="1111" y="112"/>
                    </a:cubicBezTo>
                    <a:lnTo>
                      <a:pt x="1078" y="88"/>
                    </a:lnTo>
                    <a:cubicBezTo>
                      <a:pt x="1092" y="30"/>
                      <a:pt x="1122" y="42"/>
                      <a:pt x="1085" y="5"/>
                    </a:cubicBezTo>
                    <a:lnTo>
                      <a:pt x="1085" y="5"/>
                    </a:lnTo>
                    <a:cubicBezTo>
                      <a:pt x="1113" y="109"/>
                      <a:pt x="988" y="44"/>
                      <a:pt x="1020" y="149"/>
                    </a:cubicBezTo>
                    <a:lnTo>
                      <a:pt x="997" y="132"/>
                    </a:lnTo>
                    <a:cubicBezTo>
                      <a:pt x="1002" y="132"/>
                      <a:pt x="999" y="126"/>
                      <a:pt x="1004" y="126"/>
                    </a:cubicBezTo>
                    <a:cubicBezTo>
                      <a:pt x="997" y="120"/>
                      <a:pt x="993" y="118"/>
                      <a:pt x="989" y="118"/>
                    </a:cubicBezTo>
                    <a:cubicBezTo>
                      <a:pt x="969" y="118"/>
                      <a:pt x="1005" y="207"/>
                      <a:pt x="967" y="207"/>
                    </a:cubicBezTo>
                    <a:cubicBezTo>
                      <a:pt x="951" y="202"/>
                      <a:pt x="935" y="193"/>
                      <a:pt x="937" y="177"/>
                    </a:cubicBezTo>
                    <a:lnTo>
                      <a:pt x="937" y="177"/>
                    </a:lnTo>
                    <a:lnTo>
                      <a:pt x="918" y="214"/>
                    </a:lnTo>
                    <a:cubicBezTo>
                      <a:pt x="911" y="214"/>
                      <a:pt x="906" y="203"/>
                      <a:pt x="910" y="198"/>
                    </a:cubicBezTo>
                    <a:lnTo>
                      <a:pt x="910" y="198"/>
                    </a:lnTo>
                    <a:lnTo>
                      <a:pt x="872" y="223"/>
                    </a:lnTo>
                    <a:lnTo>
                      <a:pt x="872" y="218"/>
                    </a:lnTo>
                    <a:cubicBezTo>
                      <a:pt x="872" y="239"/>
                      <a:pt x="872" y="260"/>
                      <a:pt x="870" y="281"/>
                    </a:cubicBezTo>
                    <a:cubicBezTo>
                      <a:pt x="851" y="272"/>
                      <a:pt x="870" y="267"/>
                      <a:pt x="860" y="255"/>
                    </a:cubicBezTo>
                    <a:lnTo>
                      <a:pt x="860" y="255"/>
                    </a:lnTo>
                    <a:lnTo>
                      <a:pt x="849" y="290"/>
                    </a:lnTo>
                    <a:cubicBezTo>
                      <a:pt x="826" y="272"/>
                      <a:pt x="833" y="237"/>
                      <a:pt x="851" y="232"/>
                    </a:cubicBezTo>
                    <a:cubicBezTo>
                      <a:pt x="831" y="209"/>
                      <a:pt x="821" y="201"/>
                      <a:pt x="816" y="201"/>
                    </a:cubicBezTo>
                    <a:cubicBezTo>
                      <a:pt x="805" y="201"/>
                      <a:pt x="817" y="241"/>
                      <a:pt x="787" y="241"/>
                    </a:cubicBezTo>
                    <a:cubicBezTo>
                      <a:pt x="781" y="241"/>
                      <a:pt x="774" y="240"/>
                      <a:pt x="765" y="237"/>
                    </a:cubicBezTo>
                    <a:lnTo>
                      <a:pt x="782" y="211"/>
                    </a:lnTo>
                    <a:cubicBezTo>
                      <a:pt x="735" y="167"/>
                      <a:pt x="728" y="195"/>
                      <a:pt x="680" y="177"/>
                    </a:cubicBezTo>
                    <a:lnTo>
                      <a:pt x="680" y="177"/>
                    </a:lnTo>
                    <a:cubicBezTo>
                      <a:pt x="698" y="190"/>
                      <a:pt x="784" y="232"/>
                      <a:pt x="772" y="269"/>
                    </a:cubicBezTo>
                    <a:cubicBezTo>
                      <a:pt x="770" y="268"/>
                      <a:pt x="767" y="268"/>
                      <a:pt x="765" y="268"/>
                    </a:cubicBezTo>
                    <a:cubicBezTo>
                      <a:pt x="756" y="268"/>
                      <a:pt x="749" y="275"/>
                      <a:pt x="747" y="295"/>
                    </a:cubicBezTo>
                    <a:cubicBezTo>
                      <a:pt x="737" y="280"/>
                      <a:pt x="730" y="275"/>
                      <a:pt x="724" y="275"/>
                    </a:cubicBezTo>
                    <a:cubicBezTo>
                      <a:pt x="716" y="275"/>
                      <a:pt x="709" y="283"/>
                      <a:pt x="700" y="290"/>
                    </a:cubicBezTo>
                    <a:lnTo>
                      <a:pt x="673" y="246"/>
                    </a:lnTo>
                    <a:lnTo>
                      <a:pt x="673" y="246"/>
                    </a:lnTo>
                    <a:cubicBezTo>
                      <a:pt x="661" y="269"/>
                      <a:pt x="677" y="290"/>
                      <a:pt x="682" y="316"/>
                    </a:cubicBezTo>
                    <a:cubicBezTo>
                      <a:pt x="679" y="317"/>
                      <a:pt x="676" y="317"/>
                      <a:pt x="673" y="317"/>
                    </a:cubicBezTo>
                    <a:cubicBezTo>
                      <a:pt x="652" y="317"/>
                      <a:pt x="628" y="292"/>
                      <a:pt x="605" y="272"/>
                    </a:cubicBezTo>
                    <a:lnTo>
                      <a:pt x="605" y="272"/>
                    </a:lnTo>
                    <a:cubicBezTo>
                      <a:pt x="566" y="285"/>
                      <a:pt x="666" y="309"/>
                      <a:pt x="633" y="341"/>
                    </a:cubicBezTo>
                    <a:cubicBezTo>
                      <a:pt x="596" y="343"/>
                      <a:pt x="589" y="374"/>
                      <a:pt x="582" y="420"/>
                    </a:cubicBezTo>
                    <a:cubicBezTo>
                      <a:pt x="552" y="420"/>
                      <a:pt x="564" y="392"/>
                      <a:pt x="547" y="385"/>
                    </a:cubicBezTo>
                    <a:lnTo>
                      <a:pt x="547" y="385"/>
                    </a:lnTo>
                    <a:lnTo>
                      <a:pt x="561" y="429"/>
                    </a:lnTo>
                    <a:cubicBezTo>
                      <a:pt x="561" y="429"/>
                      <a:pt x="560" y="430"/>
                      <a:pt x="560" y="430"/>
                    </a:cubicBezTo>
                    <a:cubicBezTo>
                      <a:pt x="555" y="430"/>
                      <a:pt x="549" y="420"/>
                      <a:pt x="545" y="415"/>
                    </a:cubicBezTo>
                    <a:lnTo>
                      <a:pt x="545" y="415"/>
                    </a:lnTo>
                    <a:cubicBezTo>
                      <a:pt x="543" y="438"/>
                      <a:pt x="580" y="455"/>
                      <a:pt x="571" y="480"/>
                    </a:cubicBezTo>
                    <a:cubicBezTo>
                      <a:pt x="581" y="493"/>
                      <a:pt x="578" y="496"/>
                      <a:pt x="568" y="496"/>
                    </a:cubicBezTo>
                    <a:cubicBezTo>
                      <a:pt x="557" y="496"/>
                      <a:pt x="536" y="491"/>
                      <a:pt x="520" y="491"/>
                    </a:cubicBezTo>
                    <a:cubicBezTo>
                      <a:pt x="501" y="491"/>
                      <a:pt x="487" y="498"/>
                      <a:pt x="496" y="524"/>
                    </a:cubicBezTo>
                    <a:cubicBezTo>
                      <a:pt x="480" y="520"/>
                      <a:pt x="476" y="499"/>
                      <a:pt x="459" y="487"/>
                    </a:cubicBezTo>
                    <a:lnTo>
                      <a:pt x="459" y="487"/>
                    </a:lnTo>
                    <a:cubicBezTo>
                      <a:pt x="455" y="524"/>
                      <a:pt x="462" y="564"/>
                      <a:pt x="478" y="596"/>
                    </a:cubicBezTo>
                    <a:lnTo>
                      <a:pt x="432" y="596"/>
                    </a:lnTo>
                    <a:cubicBezTo>
                      <a:pt x="478" y="603"/>
                      <a:pt x="499" y="654"/>
                      <a:pt x="515" y="691"/>
                    </a:cubicBezTo>
                    <a:cubicBezTo>
                      <a:pt x="536" y="698"/>
                      <a:pt x="554" y="703"/>
                      <a:pt x="561" y="705"/>
                    </a:cubicBezTo>
                    <a:lnTo>
                      <a:pt x="566" y="747"/>
                    </a:lnTo>
                    <a:cubicBezTo>
                      <a:pt x="550" y="740"/>
                      <a:pt x="538" y="728"/>
                      <a:pt x="527" y="714"/>
                    </a:cubicBezTo>
                    <a:lnTo>
                      <a:pt x="527" y="714"/>
                    </a:lnTo>
                    <a:cubicBezTo>
                      <a:pt x="529" y="719"/>
                      <a:pt x="531" y="724"/>
                      <a:pt x="534" y="726"/>
                    </a:cubicBezTo>
                    <a:cubicBezTo>
                      <a:pt x="508" y="719"/>
                      <a:pt x="485" y="703"/>
                      <a:pt x="471" y="680"/>
                    </a:cubicBezTo>
                    <a:lnTo>
                      <a:pt x="471" y="680"/>
                    </a:lnTo>
                    <a:lnTo>
                      <a:pt x="506" y="689"/>
                    </a:lnTo>
                    <a:cubicBezTo>
                      <a:pt x="485" y="661"/>
                      <a:pt x="462" y="638"/>
                      <a:pt x="434" y="619"/>
                    </a:cubicBezTo>
                    <a:lnTo>
                      <a:pt x="434" y="619"/>
                    </a:lnTo>
                    <a:cubicBezTo>
                      <a:pt x="436" y="624"/>
                      <a:pt x="438" y="631"/>
                      <a:pt x="438" y="638"/>
                    </a:cubicBezTo>
                    <a:cubicBezTo>
                      <a:pt x="434" y="631"/>
                      <a:pt x="429" y="626"/>
                      <a:pt x="422" y="622"/>
                    </a:cubicBezTo>
                    <a:cubicBezTo>
                      <a:pt x="422" y="621"/>
                      <a:pt x="421" y="621"/>
                      <a:pt x="421" y="621"/>
                    </a:cubicBezTo>
                    <a:cubicBezTo>
                      <a:pt x="419" y="621"/>
                      <a:pt x="425" y="630"/>
                      <a:pt x="432" y="642"/>
                    </a:cubicBezTo>
                    <a:lnTo>
                      <a:pt x="376" y="615"/>
                    </a:lnTo>
                    <a:lnTo>
                      <a:pt x="376" y="615"/>
                    </a:lnTo>
                    <a:lnTo>
                      <a:pt x="394" y="631"/>
                    </a:lnTo>
                    <a:lnTo>
                      <a:pt x="334" y="649"/>
                    </a:lnTo>
                    <a:cubicBezTo>
                      <a:pt x="364" y="710"/>
                      <a:pt x="425" y="779"/>
                      <a:pt x="420" y="833"/>
                    </a:cubicBezTo>
                    <a:cubicBezTo>
                      <a:pt x="387" y="800"/>
                      <a:pt x="357" y="796"/>
                      <a:pt x="313" y="770"/>
                    </a:cubicBezTo>
                    <a:lnTo>
                      <a:pt x="313" y="770"/>
                    </a:lnTo>
                    <a:cubicBezTo>
                      <a:pt x="319" y="771"/>
                      <a:pt x="323" y="772"/>
                      <a:pt x="327" y="772"/>
                    </a:cubicBezTo>
                    <a:cubicBezTo>
                      <a:pt x="358" y="772"/>
                      <a:pt x="317" y="723"/>
                      <a:pt x="338" y="706"/>
                    </a:cubicBezTo>
                    <a:lnTo>
                      <a:pt x="338" y="706"/>
                    </a:lnTo>
                    <a:cubicBezTo>
                      <a:pt x="336" y="707"/>
                      <a:pt x="333" y="708"/>
                      <a:pt x="329" y="708"/>
                    </a:cubicBezTo>
                    <a:cubicBezTo>
                      <a:pt x="318" y="708"/>
                      <a:pt x="305" y="699"/>
                      <a:pt x="302" y="694"/>
                    </a:cubicBezTo>
                    <a:lnTo>
                      <a:pt x="302" y="694"/>
                    </a:lnTo>
                    <a:cubicBezTo>
                      <a:pt x="302" y="694"/>
                      <a:pt x="306" y="710"/>
                      <a:pt x="309" y="726"/>
                    </a:cubicBezTo>
                    <a:cubicBezTo>
                      <a:pt x="313" y="745"/>
                      <a:pt x="318" y="761"/>
                      <a:pt x="318" y="761"/>
                    </a:cubicBezTo>
                    <a:cubicBezTo>
                      <a:pt x="302" y="752"/>
                      <a:pt x="294" y="749"/>
                      <a:pt x="288" y="749"/>
                    </a:cubicBezTo>
                    <a:cubicBezTo>
                      <a:pt x="280" y="749"/>
                      <a:pt x="276" y="754"/>
                      <a:pt x="262" y="758"/>
                    </a:cubicBezTo>
                    <a:cubicBezTo>
                      <a:pt x="341" y="786"/>
                      <a:pt x="288" y="821"/>
                      <a:pt x="304" y="849"/>
                    </a:cubicBezTo>
                    <a:cubicBezTo>
                      <a:pt x="279" y="837"/>
                      <a:pt x="253" y="823"/>
                      <a:pt x="272" y="800"/>
                    </a:cubicBezTo>
                    <a:lnTo>
                      <a:pt x="272" y="800"/>
                    </a:lnTo>
                    <a:cubicBezTo>
                      <a:pt x="200" y="802"/>
                      <a:pt x="346" y="874"/>
                      <a:pt x="285" y="877"/>
                    </a:cubicBezTo>
                    <a:cubicBezTo>
                      <a:pt x="288" y="870"/>
                      <a:pt x="292" y="870"/>
                      <a:pt x="281" y="860"/>
                    </a:cubicBezTo>
                    <a:lnTo>
                      <a:pt x="281" y="860"/>
                    </a:lnTo>
                    <a:cubicBezTo>
                      <a:pt x="293" y="878"/>
                      <a:pt x="277" y="896"/>
                      <a:pt x="260" y="896"/>
                    </a:cubicBezTo>
                    <a:cubicBezTo>
                      <a:pt x="255" y="896"/>
                      <a:pt x="250" y="894"/>
                      <a:pt x="246" y="891"/>
                    </a:cubicBezTo>
                    <a:lnTo>
                      <a:pt x="248" y="886"/>
                    </a:lnTo>
                    <a:lnTo>
                      <a:pt x="248" y="886"/>
                    </a:lnTo>
                    <a:cubicBezTo>
                      <a:pt x="221" y="916"/>
                      <a:pt x="200" y="997"/>
                      <a:pt x="267" y="1025"/>
                    </a:cubicBezTo>
                    <a:cubicBezTo>
                      <a:pt x="258" y="1023"/>
                      <a:pt x="186" y="993"/>
                      <a:pt x="174" y="986"/>
                    </a:cubicBezTo>
                    <a:lnTo>
                      <a:pt x="174" y="986"/>
                    </a:lnTo>
                    <a:cubicBezTo>
                      <a:pt x="174" y="986"/>
                      <a:pt x="223" y="1023"/>
                      <a:pt x="276" y="1055"/>
                    </a:cubicBezTo>
                    <a:cubicBezTo>
                      <a:pt x="327" y="1088"/>
                      <a:pt x="383" y="1120"/>
                      <a:pt x="383" y="1120"/>
                    </a:cubicBezTo>
                    <a:cubicBezTo>
                      <a:pt x="325" y="1097"/>
                      <a:pt x="177" y="1081"/>
                      <a:pt x="153" y="1039"/>
                    </a:cubicBezTo>
                    <a:cubicBezTo>
                      <a:pt x="142" y="1046"/>
                      <a:pt x="128" y="1055"/>
                      <a:pt x="142" y="1081"/>
                    </a:cubicBezTo>
                    <a:cubicBezTo>
                      <a:pt x="144" y="1080"/>
                      <a:pt x="147" y="1080"/>
                      <a:pt x="152" y="1080"/>
                    </a:cubicBezTo>
                    <a:cubicBezTo>
                      <a:pt x="177" y="1080"/>
                      <a:pt x="235" y="1089"/>
                      <a:pt x="237" y="1097"/>
                    </a:cubicBezTo>
                    <a:cubicBezTo>
                      <a:pt x="164" y="1104"/>
                      <a:pt x="194" y="1104"/>
                      <a:pt x="133" y="1119"/>
                    </a:cubicBezTo>
                    <a:lnTo>
                      <a:pt x="133" y="1119"/>
                    </a:lnTo>
                    <a:cubicBezTo>
                      <a:pt x="134" y="1119"/>
                      <a:pt x="135" y="1119"/>
                      <a:pt x="137" y="1119"/>
                    </a:cubicBezTo>
                    <a:cubicBezTo>
                      <a:pt x="163" y="1119"/>
                      <a:pt x="236" y="1147"/>
                      <a:pt x="232" y="1159"/>
                    </a:cubicBezTo>
                    <a:cubicBezTo>
                      <a:pt x="197" y="1153"/>
                      <a:pt x="163" y="1143"/>
                      <a:pt x="130" y="1134"/>
                    </a:cubicBezTo>
                    <a:lnTo>
                      <a:pt x="130" y="1134"/>
                    </a:lnTo>
                    <a:cubicBezTo>
                      <a:pt x="130" y="1134"/>
                      <a:pt x="149" y="1148"/>
                      <a:pt x="172" y="1162"/>
                    </a:cubicBezTo>
                    <a:lnTo>
                      <a:pt x="209" y="1189"/>
                    </a:lnTo>
                    <a:lnTo>
                      <a:pt x="209" y="1189"/>
                    </a:lnTo>
                    <a:cubicBezTo>
                      <a:pt x="194" y="1180"/>
                      <a:pt x="157" y="1177"/>
                      <a:pt x="129" y="1177"/>
                    </a:cubicBezTo>
                    <a:cubicBezTo>
                      <a:pt x="121" y="1177"/>
                      <a:pt x="113" y="1178"/>
                      <a:pt x="107" y="1178"/>
                    </a:cubicBezTo>
                    <a:cubicBezTo>
                      <a:pt x="126" y="1178"/>
                      <a:pt x="98" y="1210"/>
                      <a:pt x="107" y="1222"/>
                    </a:cubicBezTo>
                    <a:lnTo>
                      <a:pt x="130" y="1210"/>
                    </a:lnTo>
                    <a:lnTo>
                      <a:pt x="130" y="1210"/>
                    </a:lnTo>
                    <a:cubicBezTo>
                      <a:pt x="109" y="1250"/>
                      <a:pt x="255" y="1271"/>
                      <a:pt x="246" y="1310"/>
                    </a:cubicBezTo>
                    <a:cubicBezTo>
                      <a:pt x="233" y="1305"/>
                      <a:pt x="180" y="1292"/>
                      <a:pt x="144" y="1292"/>
                    </a:cubicBezTo>
                    <a:cubicBezTo>
                      <a:pt x="129" y="1292"/>
                      <a:pt x="116" y="1295"/>
                      <a:pt x="112" y="1301"/>
                    </a:cubicBezTo>
                    <a:cubicBezTo>
                      <a:pt x="158" y="1317"/>
                      <a:pt x="339" y="1370"/>
                      <a:pt x="374" y="1403"/>
                    </a:cubicBezTo>
                    <a:lnTo>
                      <a:pt x="346" y="1408"/>
                    </a:lnTo>
                    <a:lnTo>
                      <a:pt x="374" y="1433"/>
                    </a:lnTo>
                    <a:cubicBezTo>
                      <a:pt x="279" y="1408"/>
                      <a:pt x="183" y="1370"/>
                      <a:pt x="95" y="1322"/>
                    </a:cubicBezTo>
                    <a:cubicBezTo>
                      <a:pt x="72" y="1336"/>
                      <a:pt x="63" y="1322"/>
                      <a:pt x="63" y="1347"/>
                    </a:cubicBezTo>
                    <a:cubicBezTo>
                      <a:pt x="60" y="1348"/>
                      <a:pt x="57" y="1348"/>
                      <a:pt x="55" y="1348"/>
                    </a:cubicBezTo>
                    <a:cubicBezTo>
                      <a:pt x="39" y="1348"/>
                      <a:pt x="25" y="1338"/>
                      <a:pt x="24" y="1322"/>
                    </a:cubicBezTo>
                    <a:lnTo>
                      <a:pt x="0" y="1380"/>
                    </a:lnTo>
                    <a:cubicBezTo>
                      <a:pt x="65" y="1382"/>
                      <a:pt x="63" y="1428"/>
                      <a:pt x="109" y="1428"/>
                    </a:cubicBezTo>
                    <a:lnTo>
                      <a:pt x="84" y="1396"/>
                    </a:lnTo>
                    <a:cubicBezTo>
                      <a:pt x="70" y="1380"/>
                      <a:pt x="56" y="1361"/>
                      <a:pt x="56" y="1361"/>
                    </a:cubicBezTo>
                    <a:lnTo>
                      <a:pt x="56" y="1361"/>
                    </a:lnTo>
                    <a:cubicBezTo>
                      <a:pt x="114" y="1363"/>
                      <a:pt x="214" y="1410"/>
                      <a:pt x="200" y="1445"/>
                    </a:cubicBezTo>
                    <a:cubicBezTo>
                      <a:pt x="195" y="1446"/>
                      <a:pt x="190" y="1447"/>
                      <a:pt x="182" y="1447"/>
                    </a:cubicBezTo>
                    <a:cubicBezTo>
                      <a:pt x="151" y="1447"/>
                      <a:pt x="97" y="1433"/>
                      <a:pt x="81" y="1433"/>
                    </a:cubicBezTo>
                    <a:cubicBezTo>
                      <a:pt x="100" y="1440"/>
                      <a:pt x="116" y="1472"/>
                      <a:pt x="102" y="1477"/>
                    </a:cubicBezTo>
                    <a:lnTo>
                      <a:pt x="75" y="1459"/>
                    </a:lnTo>
                    <a:lnTo>
                      <a:pt x="75" y="1459"/>
                    </a:lnTo>
                    <a:cubicBezTo>
                      <a:pt x="51" y="1482"/>
                      <a:pt x="149" y="1498"/>
                      <a:pt x="95" y="1526"/>
                    </a:cubicBezTo>
                    <a:cubicBezTo>
                      <a:pt x="91" y="1535"/>
                      <a:pt x="24" y="1556"/>
                      <a:pt x="56" y="1556"/>
                    </a:cubicBezTo>
                    <a:cubicBezTo>
                      <a:pt x="134" y="1542"/>
                      <a:pt x="211" y="1535"/>
                      <a:pt x="290" y="1535"/>
                    </a:cubicBezTo>
                    <a:cubicBezTo>
                      <a:pt x="317" y="1535"/>
                      <a:pt x="344" y="1536"/>
                      <a:pt x="371" y="1537"/>
                    </a:cubicBezTo>
                    <a:cubicBezTo>
                      <a:pt x="341" y="1558"/>
                      <a:pt x="311" y="1577"/>
                      <a:pt x="279" y="1595"/>
                    </a:cubicBezTo>
                    <a:cubicBezTo>
                      <a:pt x="268" y="1599"/>
                      <a:pt x="255" y="1600"/>
                      <a:pt x="243" y="1600"/>
                    </a:cubicBezTo>
                    <a:cubicBezTo>
                      <a:pt x="210" y="1600"/>
                      <a:pt x="172" y="1592"/>
                      <a:pt x="142" y="1592"/>
                    </a:cubicBezTo>
                    <a:cubicBezTo>
                      <a:pt x="132" y="1592"/>
                      <a:pt x="122" y="1593"/>
                      <a:pt x="114" y="1595"/>
                    </a:cubicBezTo>
                    <a:cubicBezTo>
                      <a:pt x="128" y="1595"/>
                      <a:pt x="142" y="1598"/>
                      <a:pt x="156" y="1605"/>
                    </a:cubicBezTo>
                    <a:cubicBezTo>
                      <a:pt x="144" y="1614"/>
                      <a:pt x="107" y="1605"/>
                      <a:pt x="116" y="1623"/>
                    </a:cubicBezTo>
                    <a:cubicBezTo>
                      <a:pt x="157" y="1623"/>
                      <a:pt x="140" y="1644"/>
                      <a:pt x="144" y="1644"/>
                    </a:cubicBezTo>
                    <a:cubicBezTo>
                      <a:pt x="146" y="1644"/>
                      <a:pt x="151" y="1640"/>
                      <a:pt x="165" y="1630"/>
                    </a:cubicBezTo>
                    <a:lnTo>
                      <a:pt x="165" y="1630"/>
                    </a:lnTo>
                    <a:cubicBezTo>
                      <a:pt x="183" y="1649"/>
                      <a:pt x="156" y="1651"/>
                      <a:pt x="160" y="1674"/>
                    </a:cubicBezTo>
                    <a:cubicBezTo>
                      <a:pt x="172" y="1673"/>
                      <a:pt x="183" y="1672"/>
                      <a:pt x="194" y="1672"/>
                    </a:cubicBezTo>
                    <a:cubicBezTo>
                      <a:pt x="234" y="1672"/>
                      <a:pt x="273" y="1681"/>
                      <a:pt x="309" y="1697"/>
                    </a:cubicBezTo>
                    <a:cubicBezTo>
                      <a:pt x="295" y="1700"/>
                      <a:pt x="281" y="1702"/>
                      <a:pt x="267" y="1707"/>
                    </a:cubicBezTo>
                    <a:cubicBezTo>
                      <a:pt x="267" y="1746"/>
                      <a:pt x="246" y="1771"/>
                      <a:pt x="253" y="1809"/>
                    </a:cubicBezTo>
                    <a:cubicBezTo>
                      <a:pt x="242" y="1813"/>
                      <a:pt x="229" y="1832"/>
                      <a:pt x="206" y="1832"/>
                    </a:cubicBezTo>
                    <a:cubicBezTo>
                      <a:pt x="205" y="1832"/>
                      <a:pt x="203" y="1832"/>
                      <a:pt x="202" y="1832"/>
                    </a:cubicBezTo>
                    <a:lnTo>
                      <a:pt x="202" y="1832"/>
                    </a:lnTo>
                    <a:cubicBezTo>
                      <a:pt x="214" y="1836"/>
                      <a:pt x="232" y="1836"/>
                      <a:pt x="237" y="1846"/>
                    </a:cubicBezTo>
                    <a:cubicBezTo>
                      <a:pt x="226" y="1853"/>
                      <a:pt x="220" y="1856"/>
                      <a:pt x="215" y="1856"/>
                    </a:cubicBezTo>
                    <a:cubicBezTo>
                      <a:pt x="206" y="1856"/>
                      <a:pt x="207" y="1844"/>
                      <a:pt x="195" y="1844"/>
                    </a:cubicBezTo>
                    <a:cubicBezTo>
                      <a:pt x="190" y="1844"/>
                      <a:pt x="182" y="1846"/>
                      <a:pt x="170" y="1853"/>
                    </a:cubicBezTo>
                    <a:cubicBezTo>
                      <a:pt x="174" y="1852"/>
                      <a:pt x="178" y="1851"/>
                      <a:pt x="181" y="1851"/>
                    </a:cubicBezTo>
                    <a:cubicBezTo>
                      <a:pt x="207" y="1851"/>
                      <a:pt x="223" y="1870"/>
                      <a:pt x="244" y="1880"/>
                    </a:cubicBezTo>
                    <a:cubicBezTo>
                      <a:pt x="295" y="1867"/>
                      <a:pt x="246" y="1843"/>
                      <a:pt x="223" y="1834"/>
                    </a:cubicBezTo>
                    <a:cubicBezTo>
                      <a:pt x="244" y="1829"/>
                      <a:pt x="266" y="1827"/>
                      <a:pt x="287" y="1827"/>
                    </a:cubicBezTo>
                    <a:cubicBezTo>
                      <a:pt x="337" y="1827"/>
                      <a:pt x="384" y="1839"/>
                      <a:pt x="413" y="1862"/>
                    </a:cubicBezTo>
                    <a:cubicBezTo>
                      <a:pt x="436" y="1892"/>
                      <a:pt x="369" y="1883"/>
                      <a:pt x="381" y="1887"/>
                    </a:cubicBezTo>
                    <a:cubicBezTo>
                      <a:pt x="378" y="1945"/>
                      <a:pt x="515" y="1918"/>
                      <a:pt x="469" y="1973"/>
                    </a:cubicBezTo>
                    <a:cubicBezTo>
                      <a:pt x="427" y="1999"/>
                      <a:pt x="381" y="1985"/>
                      <a:pt x="348" y="1994"/>
                    </a:cubicBezTo>
                    <a:cubicBezTo>
                      <a:pt x="327" y="1971"/>
                      <a:pt x="371" y="1952"/>
                      <a:pt x="367" y="1936"/>
                    </a:cubicBezTo>
                    <a:lnTo>
                      <a:pt x="367" y="1936"/>
                    </a:lnTo>
                    <a:lnTo>
                      <a:pt x="348" y="1959"/>
                    </a:lnTo>
                    <a:cubicBezTo>
                      <a:pt x="332" y="1955"/>
                      <a:pt x="318" y="1938"/>
                      <a:pt x="330" y="1929"/>
                    </a:cubicBezTo>
                    <a:lnTo>
                      <a:pt x="330" y="1929"/>
                    </a:lnTo>
                    <a:cubicBezTo>
                      <a:pt x="292" y="1950"/>
                      <a:pt x="336" y="2024"/>
                      <a:pt x="302" y="2071"/>
                    </a:cubicBezTo>
                    <a:cubicBezTo>
                      <a:pt x="314" y="2076"/>
                      <a:pt x="326" y="2083"/>
                      <a:pt x="338" y="2083"/>
                    </a:cubicBezTo>
                    <a:cubicBezTo>
                      <a:pt x="343" y="2083"/>
                      <a:pt x="348" y="2082"/>
                      <a:pt x="353" y="2080"/>
                    </a:cubicBezTo>
                    <a:lnTo>
                      <a:pt x="346" y="2068"/>
                    </a:lnTo>
                    <a:cubicBezTo>
                      <a:pt x="352" y="2065"/>
                      <a:pt x="358" y="2064"/>
                      <a:pt x="364" y="2064"/>
                    </a:cubicBezTo>
                    <a:cubicBezTo>
                      <a:pt x="381" y="2064"/>
                      <a:pt x="394" y="2076"/>
                      <a:pt x="404" y="2076"/>
                    </a:cubicBezTo>
                    <a:cubicBezTo>
                      <a:pt x="407" y="2076"/>
                      <a:pt x="410" y="2074"/>
                      <a:pt x="413" y="2071"/>
                    </a:cubicBezTo>
                    <a:cubicBezTo>
                      <a:pt x="441" y="2089"/>
                      <a:pt x="485" y="2108"/>
                      <a:pt x="464" y="2138"/>
                    </a:cubicBezTo>
                    <a:lnTo>
                      <a:pt x="416" y="2144"/>
                    </a:lnTo>
                    <a:lnTo>
                      <a:pt x="416" y="2144"/>
                    </a:lnTo>
                    <a:cubicBezTo>
                      <a:pt x="429" y="2141"/>
                      <a:pt x="440" y="2127"/>
                      <a:pt x="429" y="2118"/>
                    </a:cubicBezTo>
                    <a:lnTo>
                      <a:pt x="429" y="2118"/>
                    </a:lnTo>
                    <a:cubicBezTo>
                      <a:pt x="443" y="2131"/>
                      <a:pt x="360" y="2161"/>
                      <a:pt x="427" y="2173"/>
                    </a:cubicBezTo>
                    <a:lnTo>
                      <a:pt x="462" y="2152"/>
                    </a:lnTo>
                    <a:cubicBezTo>
                      <a:pt x="489" y="2170"/>
                      <a:pt x="545" y="2196"/>
                      <a:pt x="527" y="2221"/>
                    </a:cubicBezTo>
                    <a:cubicBezTo>
                      <a:pt x="578" y="2210"/>
                      <a:pt x="522" y="2214"/>
                      <a:pt x="582" y="2198"/>
                    </a:cubicBezTo>
                    <a:lnTo>
                      <a:pt x="582" y="2198"/>
                    </a:lnTo>
                    <a:cubicBezTo>
                      <a:pt x="576" y="2199"/>
                      <a:pt x="570" y="2200"/>
                      <a:pt x="566" y="2200"/>
                    </a:cubicBezTo>
                    <a:cubicBezTo>
                      <a:pt x="527" y="2200"/>
                      <a:pt x="560" y="2153"/>
                      <a:pt x="530" y="2153"/>
                    </a:cubicBezTo>
                    <a:cubicBezTo>
                      <a:pt x="527" y="2153"/>
                      <a:pt x="522" y="2154"/>
                      <a:pt x="517" y="2155"/>
                    </a:cubicBezTo>
                    <a:lnTo>
                      <a:pt x="517" y="2155"/>
                    </a:lnTo>
                    <a:cubicBezTo>
                      <a:pt x="571" y="2136"/>
                      <a:pt x="537" y="2125"/>
                      <a:pt x="591" y="2098"/>
                    </a:cubicBezTo>
                    <a:cubicBezTo>
                      <a:pt x="584" y="2098"/>
                      <a:pt x="577" y="2100"/>
                      <a:pt x="572" y="2100"/>
                    </a:cubicBezTo>
                    <a:cubicBezTo>
                      <a:pt x="566" y="2100"/>
                      <a:pt x="564" y="2098"/>
                      <a:pt x="566" y="2087"/>
                    </a:cubicBezTo>
                    <a:cubicBezTo>
                      <a:pt x="561" y="2084"/>
                      <a:pt x="557" y="2084"/>
                      <a:pt x="552" y="2082"/>
                    </a:cubicBezTo>
                    <a:lnTo>
                      <a:pt x="552" y="2080"/>
                    </a:lnTo>
                    <a:lnTo>
                      <a:pt x="550" y="2080"/>
                    </a:lnTo>
                    <a:cubicBezTo>
                      <a:pt x="543" y="2087"/>
                      <a:pt x="534" y="2091"/>
                      <a:pt x="524" y="2094"/>
                    </a:cubicBezTo>
                    <a:cubicBezTo>
                      <a:pt x="485" y="2084"/>
                      <a:pt x="483" y="2052"/>
                      <a:pt x="462" y="2043"/>
                    </a:cubicBezTo>
                    <a:cubicBezTo>
                      <a:pt x="464" y="2038"/>
                      <a:pt x="467" y="2037"/>
                      <a:pt x="470" y="2037"/>
                    </a:cubicBezTo>
                    <a:cubicBezTo>
                      <a:pt x="476" y="2037"/>
                      <a:pt x="482" y="2040"/>
                      <a:pt x="490" y="2040"/>
                    </a:cubicBezTo>
                    <a:cubicBezTo>
                      <a:pt x="493" y="2040"/>
                      <a:pt x="496" y="2039"/>
                      <a:pt x="499" y="2038"/>
                    </a:cubicBezTo>
                    <a:lnTo>
                      <a:pt x="466" y="2024"/>
                    </a:lnTo>
                    <a:cubicBezTo>
                      <a:pt x="495" y="2021"/>
                      <a:pt x="512" y="2002"/>
                      <a:pt x="530" y="2002"/>
                    </a:cubicBezTo>
                    <a:cubicBezTo>
                      <a:pt x="537" y="2002"/>
                      <a:pt x="544" y="2005"/>
                      <a:pt x="552" y="2013"/>
                    </a:cubicBezTo>
                    <a:lnTo>
                      <a:pt x="550" y="1985"/>
                    </a:lnTo>
                    <a:cubicBezTo>
                      <a:pt x="571" y="1966"/>
                      <a:pt x="575" y="1943"/>
                      <a:pt x="557" y="1931"/>
                    </a:cubicBezTo>
                    <a:cubicBezTo>
                      <a:pt x="562" y="1920"/>
                      <a:pt x="530" y="1911"/>
                      <a:pt x="531" y="1911"/>
                    </a:cubicBezTo>
                    <a:cubicBezTo>
                      <a:pt x="532" y="1911"/>
                      <a:pt x="534" y="1911"/>
                      <a:pt x="540" y="1913"/>
                    </a:cubicBezTo>
                    <a:lnTo>
                      <a:pt x="510" y="1876"/>
                    </a:lnTo>
                    <a:lnTo>
                      <a:pt x="520" y="1873"/>
                    </a:lnTo>
                    <a:cubicBezTo>
                      <a:pt x="520" y="1853"/>
                      <a:pt x="499" y="1834"/>
                      <a:pt x="487" y="1816"/>
                    </a:cubicBezTo>
                    <a:cubicBezTo>
                      <a:pt x="469" y="1795"/>
                      <a:pt x="476" y="1762"/>
                      <a:pt x="499" y="1751"/>
                    </a:cubicBezTo>
                    <a:cubicBezTo>
                      <a:pt x="487" y="1741"/>
                      <a:pt x="473" y="1732"/>
                      <a:pt x="480" y="1711"/>
                    </a:cubicBezTo>
                    <a:lnTo>
                      <a:pt x="513" y="1704"/>
                    </a:lnTo>
                    <a:cubicBezTo>
                      <a:pt x="499" y="1690"/>
                      <a:pt x="538" y="1658"/>
                      <a:pt x="503" y="1658"/>
                    </a:cubicBezTo>
                    <a:cubicBezTo>
                      <a:pt x="589" y="1632"/>
                      <a:pt x="515" y="1588"/>
                      <a:pt x="529" y="1563"/>
                    </a:cubicBezTo>
                    <a:lnTo>
                      <a:pt x="487" y="1563"/>
                    </a:lnTo>
                    <a:cubicBezTo>
                      <a:pt x="487" y="1547"/>
                      <a:pt x="476" y="1530"/>
                      <a:pt x="457" y="1510"/>
                    </a:cubicBezTo>
                    <a:lnTo>
                      <a:pt x="420" y="1512"/>
                    </a:lnTo>
                    <a:cubicBezTo>
                      <a:pt x="387" y="1493"/>
                      <a:pt x="445" y="1465"/>
                      <a:pt x="443" y="1438"/>
                    </a:cubicBezTo>
                    <a:lnTo>
                      <a:pt x="443" y="1438"/>
                    </a:lnTo>
                    <a:cubicBezTo>
                      <a:pt x="459" y="1440"/>
                      <a:pt x="455" y="1447"/>
                      <a:pt x="443" y="1452"/>
                    </a:cubicBezTo>
                    <a:cubicBezTo>
                      <a:pt x="531" y="1424"/>
                      <a:pt x="385" y="1375"/>
                      <a:pt x="452" y="1347"/>
                    </a:cubicBezTo>
                    <a:cubicBezTo>
                      <a:pt x="441" y="1338"/>
                      <a:pt x="445" y="1331"/>
                      <a:pt x="457" y="1329"/>
                    </a:cubicBezTo>
                    <a:cubicBezTo>
                      <a:pt x="457" y="1329"/>
                      <a:pt x="457" y="1329"/>
                      <a:pt x="457" y="1326"/>
                    </a:cubicBezTo>
                    <a:cubicBezTo>
                      <a:pt x="464" y="1324"/>
                      <a:pt x="473" y="1322"/>
                      <a:pt x="480" y="1317"/>
                    </a:cubicBezTo>
                    <a:lnTo>
                      <a:pt x="480" y="1317"/>
                    </a:lnTo>
                    <a:cubicBezTo>
                      <a:pt x="471" y="1319"/>
                      <a:pt x="464" y="1322"/>
                      <a:pt x="457" y="1324"/>
                    </a:cubicBezTo>
                    <a:cubicBezTo>
                      <a:pt x="457" y="1315"/>
                      <a:pt x="452" y="1306"/>
                      <a:pt x="448" y="1299"/>
                    </a:cubicBezTo>
                    <a:lnTo>
                      <a:pt x="448" y="1299"/>
                    </a:lnTo>
                    <a:lnTo>
                      <a:pt x="487" y="1301"/>
                    </a:lnTo>
                    <a:cubicBezTo>
                      <a:pt x="487" y="1299"/>
                      <a:pt x="487" y="1299"/>
                      <a:pt x="487" y="1299"/>
                    </a:cubicBezTo>
                    <a:cubicBezTo>
                      <a:pt x="503" y="1292"/>
                      <a:pt x="469" y="1287"/>
                      <a:pt x="438" y="1287"/>
                    </a:cubicBezTo>
                    <a:cubicBezTo>
                      <a:pt x="432" y="1282"/>
                      <a:pt x="425" y="1278"/>
                      <a:pt x="415" y="1273"/>
                    </a:cubicBezTo>
                    <a:lnTo>
                      <a:pt x="415" y="1273"/>
                    </a:lnTo>
                    <a:cubicBezTo>
                      <a:pt x="418" y="1273"/>
                      <a:pt x="420" y="1273"/>
                      <a:pt x="422" y="1273"/>
                    </a:cubicBezTo>
                    <a:cubicBezTo>
                      <a:pt x="475" y="1273"/>
                      <a:pt x="407" y="1245"/>
                      <a:pt x="464" y="1245"/>
                    </a:cubicBezTo>
                    <a:cubicBezTo>
                      <a:pt x="466" y="1245"/>
                      <a:pt x="468" y="1245"/>
                      <a:pt x="471" y="1245"/>
                    </a:cubicBezTo>
                    <a:cubicBezTo>
                      <a:pt x="441" y="1232"/>
                      <a:pt x="453" y="1202"/>
                      <a:pt x="399" y="1182"/>
                    </a:cubicBezTo>
                    <a:lnTo>
                      <a:pt x="399" y="1182"/>
                    </a:lnTo>
                    <a:cubicBezTo>
                      <a:pt x="409" y="1173"/>
                      <a:pt x="420" y="1166"/>
                      <a:pt x="404" y="1153"/>
                    </a:cubicBezTo>
                    <a:lnTo>
                      <a:pt x="404" y="1153"/>
                    </a:lnTo>
                    <a:lnTo>
                      <a:pt x="455" y="1162"/>
                    </a:lnTo>
                    <a:lnTo>
                      <a:pt x="455" y="1162"/>
                    </a:lnTo>
                    <a:lnTo>
                      <a:pt x="394" y="1120"/>
                    </a:lnTo>
                    <a:cubicBezTo>
                      <a:pt x="402" y="1118"/>
                      <a:pt x="410" y="1117"/>
                      <a:pt x="418" y="1117"/>
                    </a:cubicBezTo>
                    <a:cubicBezTo>
                      <a:pt x="441" y="1117"/>
                      <a:pt x="463" y="1125"/>
                      <a:pt x="480" y="1139"/>
                    </a:cubicBezTo>
                    <a:cubicBezTo>
                      <a:pt x="432" y="1092"/>
                      <a:pt x="466" y="1108"/>
                      <a:pt x="420" y="1062"/>
                    </a:cubicBezTo>
                    <a:lnTo>
                      <a:pt x="420" y="1062"/>
                    </a:lnTo>
                    <a:lnTo>
                      <a:pt x="450" y="1074"/>
                    </a:lnTo>
                    <a:cubicBezTo>
                      <a:pt x="452" y="1065"/>
                      <a:pt x="418" y="1036"/>
                      <a:pt x="442" y="1036"/>
                    </a:cubicBezTo>
                    <a:cubicBezTo>
                      <a:pt x="443" y="1036"/>
                      <a:pt x="444" y="1037"/>
                      <a:pt x="445" y="1037"/>
                    </a:cubicBezTo>
                    <a:cubicBezTo>
                      <a:pt x="478" y="1037"/>
                      <a:pt x="492" y="1011"/>
                      <a:pt x="506" y="983"/>
                    </a:cubicBezTo>
                    <a:cubicBezTo>
                      <a:pt x="522" y="953"/>
                      <a:pt x="540" y="918"/>
                      <a:pt x="578" y="914"/>
                    </a:cubicBezTo>
                    <a:cubicBezTo>
                      <a:pt x="487" y="877"/>
                      <a:pt x="629" y="914"/>
                      <a:pt x="566" y="874"/>
                    </a:cubicBezTo>
                    <a:lnTo>
                      <a:pt x="566" y="874"/>
                    </a:lnTo>
                    <a:cubicBezTo>
                      <a:pt x="587" y="884"/>
                      <a:pt x="603" y="881"/>
                      <a:pt x="615" y="900"/>
                    </a:cubicBezTo>
                    <a:cubicBezTo>
                      <a:pt x="612" y="863"/>
                      <a:pt x="670" y="884"/>
                      <a:pt x="629" y="833"/>
                    </a:cubicBezTo>
                    <a:lnTo>
                      <a:pt x="629" y="833"/>
                    </a:lnTo>
                    <a:cubicBezTo>
                      <a:pt x="649" y="844"/>
                      <a:pt x="654" y="856"/>
                      <a:pt x="666" y="863"/>
                    </a:cubicBezTo>
                    <a:cubicBezTo>
                      <a:pt x="664" y="859"/>
                      <a:pt x="657" y="848"/>
                      <a:pt x="663" y="848"/>
                    </a:cubicBezTo>
                    <a:cubicBezTo>
                      <a:pt x="665" y="848"/>
                      <a:pt x="666" y="848"/>
                      <a:pt x="668" y="849"/>
                    </a:cubicBezTo>
                    <a:cubicBezTo>
                      <a:pt x="682" y="853"/>
                      <a:pt x="682" y="863"/>
                      <a:pt x="687" y="872"/>
                    </a:cubicBezTo>
                    <a:cubicBezTo>
                      <a:pt x="700" y="847"/>
                      <a:pt x="645" y="805"/>
                      <a:pt x="591" y="768"/>
                    </a:cubicBezTo>
                    <a:lnTo>
                      <a:pt x="591" y="768"/>
                    </a:lnTo>
                    <a:cubicBezTo>
                      <a:pt x="597" y="768"/>
                      <a:pt x="602" y="769"/>
                      <a:pt x="605" y="769"/>
                    </a:cubicBezTo>
                    <a:cubicBezTo>
                      <a:pt x="626" y="769"/>
                      <a:pt x="622" y="758"/>
                      <a:pt x="598" y="731"/>
                    </a:cubicBezTo>
                    <a:lnTo>
                      <a:pt x="598" y="731"/>
                    </a:lnTo>
                    <a:cubicBezTo>
                      <a:pt x="619" y="738"/>
                      <a:pt x="645" y="745"/>
                      <a:pt x="638" y="763"/>
                    </a:cubicBezTo>
                    <a:cubicBezTo>
                      <a:pt x="647" y="756"/>
                      <a:pt x="705" y="735"/>
                      <a:pt x="666" y="700"/>
                    </a:cubicBezTo>
                    <a:lnTo>
                      <a:pt x="666" y="700"/>
                    </a:lnTo>
                    <a:cubicBezTo>
                      <a:pt x="668" y="702"/>
                      <a:pt x="670" y="702"/>
                      <a:pt x="671" y="702"/>
                    </a:cubicBezTo>
                    <a:cubicBezTo>
                      <a:pt x="677" y="702"/>
                      <a:pt x="677" y="692"/>
                      <a:pt x="675" y="687"/>
                    </a:cubicBezTo>
                    <a:cubicBezTo>
                      <a:pt x="693" y="673"/>
                      <a:pt x="700" y="675"/>
                      <a:pt x="712" y="654"/>
                    </a:cubicBezTo>
                    <a:lnTo>
                      <a:pt x="700" y="654"/>
                    </a:lnTo>
                    <a:cubicBezTo>
                      <a:pt x="663" y="605"/>
                      <a:pt x="707" y="631"/>
                      <a:pt x="717" y="615"/>
                    </a:cubicBezTo>
                    <a:lnTo>
                      <a:pt x="719" y="619"/>
                    </a:lnTo>
                    <a:cubicBezTo>
                      <a:pt x="723" y="620"/>
                      <a:pt x="727" y="620"/>
                      <a:pt x="730" y="620"/>
                    </a:cubicBezTo>
                    <a:cubicBezTo>
                      <a:pt x="770" y="620"/>
                      <a:pt x="740" y="600"/>
                      <a:pt x="764" y="600"/>
                    </a:cubicBezTo>
                    <a:cubicBezTo>
                      <a:pt x="769" y="600"/>
                      <a:pt x="777" y="601"/>
                      <a:pt x="789" y="603"/>
                    </a:cubicBezTo>
                    <a:lnTo>
                      <a:pt x="763" y="573"/>
                    </a:lnTo>
                    <a:cubicBezTo>
                      <a:pt x="747" y="552"/>
                      <a:pt x="747" y="545"/>
                      <a:pt x="755" y="545"/>
                    </a:cubicBezTo>
                    <a:cubicBezTo>
                      <a:pt x="768" y="545"/>
                      <a:pt x="798" y="560"/>
                      <a:pt x="815" y="560"/>
                    </a:cubicBezTo>
                    <a:cubicBezTo>
                      <a:pt x="822" y="560"/>
                      <a:pt x="827" y="557"/>
                      <a:pt x="828" y="550"/>
                    </a:cubicBezTo>
                    <a:lnTo>
                      <a:pt x="805" y="536"/>
                    </a:lnTo>
                    <a:cubicBezTo>
                      <a:pt x="804" y="532"/>
                      <a:pt x="806" y="530"/>
                      <a:pt x="809" y="530"/>
                    </a:cubicBezTo>
                    <a:cubicBezTo>
                      <a:pt x="828" y="530"/>
                      <a:pt x="909" y="608"/>
                      <a:pt x="921" y="610"/>
                    </a:cubicBezTo>
                    <a:cubicBezTo>
                      <a:pt x="928" y="615"/>
                      <a:pt x="925" y="622"/>
                      <a:pt x="925" y="629"/>
                    </a:cubicBezTo>
                    <a:cubicBezTo>
                      <a:pt x="933" y="632"/>
                      <a:pt x="938" y="633"/>
                      <a:pt x="941" y="633"/>
                    </a:cubicBezTo>
                    <a:cubicBezTo>
                      <a:pt x="960" y="633"/>
                      <a:pt x="902" y="581"/>
                      <a:pt x="916" y="561"/>
                    </a:cubicBezTo>
                    <a:lnTo>
                      <a:pt x="916" y="561"/>
                    </a:lnTo>
                    <a:cubicBezTo>
                      <a:pt x="934" y="582"/>
                      <a:pt x="948" y="619"/>
                      <a:pt x="963" y="619"/>
                    </a:cubicBezTo>
                    <a:cubicBezTo>
                      <a:pt x="964" y="619"/>
                      <a:pt x="964" y="619"/>
                      <a:pt x="965" y="619"/>
                    </a:cubicBezTo>
                    <a:cubicBezTo>
                      <a:pt x="966" y="620"/>
                      <a:pt x="967" y="621"/>
                      <a:pt x="968" y="621"/>
                    </a:cubicBezTo>
                    <a:cubicBezTo>
                      <a:pt x="979" y="621"/>
                      <a:pt x="969" y="548"/>
                      <a:pt x="995" y="548"/>
                    </a:cubicBezTo>
                    <a:cubicBezTo>
                      <a:pt x="999" y="548"/>
                      <a:pt x="1005" y="550"/>
                      <a:pt x="1011" y="554"/>
                    </a:cubicBezTo>
                    <a:cubicBezTo>
                      <a:pt x="997" y="538"/>
                      <a:pt x="983" y="522"/>
                      <a:pt x="986" y="503"/>
                    </a:cubicBezTo>
                    <a:cubicBezTo>
                      <a:pt x="987" y="501"/>
                      <a:pt x="990" y="501"/>
                      <a:pt x="993" y="501"/>
                    </a:cubicBezTo>
                    <a:cubicBezTo>
                      <a:pt x="1006" y="501"/>
                      <a:pt x="1030" y="517"/>
                      <a:pt x="1044" y="517"/>
                    </a:cubicBezTo>
                    <a:cubicBezTo>
                      <a:pt x="1054" y="517"/>
                      <a:pt x="1059" y="510"/>
                      <a:pt x="1055" y="487"/>
                    </a:cubicBezTo>
                    <a:lnTo>
                      <a:pt x="1055" y="487"/>
                    </a:lnTo>
                    <a:cubicBezTo>
                      <a:pt x="1060" y="489"/>
                      <a:pt x="1062" y="494"/>
                      <a:pt x="1064" y="501"/>
                    </a:cubicBezTo>
                    <a:cubicBezTo>
                      <a:pt x="1071" y="480"/>
                      <a:pt x="1099" y="457"/>
                      <a:pt x="1095" y="422"/>
                    </a:cubicBezTo>
                    <a:lnTo>
                      <a:pt x="1095" y="422"/>
                    </a:lnTo>
                    <a:cubicBezTo>
                      <a:pt x="1109" y="450"/>
                      <a:pt x="1120" y="460"/>
                      <a:pt x="1130" y="460"/>
                    </a:cubicBezTo>
                    <a:cubicBezTo>
                      <a:pt x="1140" y="460"/>
                      <a:pt x="1148" y="448"/>
                      <a:pt x="1155" y="436"/>
                    </a:cubicBezTo>
                    <a:cubicBezTo>
                      <a:pt x="1163" y="424"/>
                      <a:pt x="1171" y="411"/>
                      <a:pt x="1180" y="411"/>
                    </a:cubicBezTo>
                    <a:cubicBezTo>
                      <a:pt x="1187" y="411"/>
                      <a:pt x="1195" y="421"/>
                      <a:pt x="1203" y="448"/>
                    </a:cubicBezTo>
                    <a:lnTo>
                      <a:pt x="1245" y="432"/>
                    </a:lnTo>
                    <a:lnTo>
                      <a:pt x="1248" y="443"/>
                    </a:lnTo>
                    <a:cubicBezTo>
                      <a:pt x="1249" y="443"/>
                      <a:pt x="1250" y="443"/>
                      <a:pt x="1250" y="443"/>
                    </a:cubicBezTo>
                    <a:cubicBezTo>
                      <a:pt x="1276" y="443"/>
                      <a:pt x="1280" y="414"/>
                      <a:pt x="1285" y="385"/>
                    </a:cubicBezTo>
                    <a:cubicBezTo>
                      <a:pt x="1294" y="392"/>
                      <a:pt x="1292" y="404"/>
                      <a:pt x="1292" y="411"/>
                    </a:cubicBezTo>
                    <a:cubicBezTo>
                      <a:pt x="1306" y="415"/>
                      <a:pt x="1316" y="418"/>
                      <a:pt x="1324" y="418"/>
                    </a:cubicBezTo>
                    <a:cubicBezTo>
                      <a:pt x="1344" y="418"/>
                      <a:pt x="1351" y="401"/>
                      <a:pt x="1370" y="355"/>
                    </a:cubicBezTo>
                    <a:lnTo>
                      <a:pt x="1380" y="394"/>
                    </a:lnTo>
                    <a:cubicBezTo>
                      <a:pt x="1381" y="391"/>
                      <a:pt x="1383" y="389"/>
                      <a:pt x="1386" y="389"/>
                    </a:cubicBezTo>
                    <a:cubicBezTo>
                      <a:pt x="1399" y="389"/>
                      <a:pt x="1428" y="415"/>
                      <a:pt x="1456" y="415"/>
                    </a:cubicBezTo>
                    <a:cubicBezTo>
                      <a:pt x="1467" y="415"/>
                      <a:pt x="1477" y="411"/>
                      <a:pt x="1486" y="399"/>
                    </a:cubicBezTo>
                    <a:lnTo>
                      <a:pt x="1486" y="399"/>
                    </a:lnTo>
                    <a:cubicBezTo>
                      <a:pt x="1486" y="406"/>
                      <a:pt x="1484" y="413"/>
                      <a:pt x="1482" y="418"/>
                    </a:cubicBezTo>
                    <a:cubicBezTo>
                      <a:pt x="1489" y="411"/>
                      <a:pt x="1496" y="408"/>
                      <a:pt x="1504" y="408"/>
                    </a:cubicBezTo>
                    <a:cubicBezTo>
                      <a:pt x="1531" y="408"/>
                      <a:pt x="1559" y="444"/>
                      <a:pt x="1581" y="444"/>
                    </a:cubicBezTo>
                    <a:cubicBezTo>
                      <a:pt x="1595" y="444"/>
                      <a:pt x="1607" y="430"/>
                      <a:pt x="1614" y="383"/>
                    </a:cubicBezTo>
                    <a:lnTo>
                      <a:pt x="1646" y="348"/>
                    </a:lnTo>
                    <a:cubicBezTo>
                      <a:pt x="1605" y="334"/>
                      <a:pt x="1658" y="285"/>
                      <a:pt x="1639" y="260"/>
                    </a:cubicBezTo>
                    <a:cubicBezTo>
                      <a:pt x="1640" y="260"/>
                      <a:pt x="1642" y="259"/>
                      <a:pt x="1643" y="259"/>
                    </a:cubicBezTo>
                    <a:cubicBezTo>
                      <a:pt x="1661" y="259"/>
                      <a:pt x="1682" y="307"/>
                      <a:pt x="1660" y="313"/>
                    </a:cubicBezTo>
                    <a:lnTo>
                      <a:pt x="1658" y="304"/>
                    </a:lnTo>
                    <a:lnTo>
                      <a:pt x="1658" y="304"/>
                    </a:lnTo>
                    <a:cubicBezTo>
                      <a:pt x="1646" y="378"/>
                      <a:pt x="1709" y="334"/>
                      <a:pt x="1704" y="385"/>
                    </a:cubicBezTo>
                    <a:cubicBezTo>
                      <a:pt x="1788" y="390"/>
                      <a:pt x="1855" y="443"/>
                      <a:pt x="1927" y="464"/>
                    </a:cubicBezTo>
                    <a:lnTo>
                      <a:pt x="1931" y="406"/>
                    </a:lnTo>
                    <a:lnTo>
                      <a:pt x="1962" y="415"/>
                    </a:lnTo>
                    <a:cubicBezTo>
                      <a:pt x="1966" y="430"/>
                      <a:pt x="1962" y="456"/>
                      <a:pt x="1945" y="456"/>
                    </a:cubicBezTo>
                    <a:cubicBezTo>
                      <a:pt x="1943" y="456"/>
                      <a:pt x="1941" y="455"/>
                      <a:pt x="1938" y="455"/>
                    </a:cubicBezTo>
                    <a:lnTo>
                      <a:pt x="1938" y="455"/>
                    </a:lnTo>
                    <a:cubicBezTo>
                      <a:pt x="1939" y="463"/>
                      <a:pt x="1943" y="466"/>
                      <a:pt x="1947" y="466"/>
                    </a:cubicBezTo>
                    <a:cubicBezTo>
                      <a:pt x="1960" y="466"/>
                      <a:pt x="1984" y="434"/>
                      <a:pt x="1987" y="427"/>
                    </a:cubicBezTo>
                    <a:lnTo>
                      <a:pt x="1987" y="427"/>
                    </a:lnTo>
                    <a:cubicBezTo>
                      <a:pt x="2022" y="459"/>
                      <a:pt x="1952" y="487"/>
                      <a:pt x="1966" y="492"/>
                    </a:cubicBezTo>
                    <a:lnTo>
                      <a:pt x="1985" y="492"/>
                    </a:lnTo>
                    <a:lnTo>
                      <a:pt x="1982" y="485"/>
                    </a:lnTo>
                    <a:cubicBezTo>
                      <a:pt x="2000" y="467"/>
                      <a:pt x="2008" y="448"/>
                      <a:pt x="2025" y="448"/>
                    </a:cubicBezTo>
                    <a:cubicBezTo>
                      <a:pt x="2028" y="448"/>
                      <a:pt x="2032" y="449"/>
                      <a:pt x="2036" y="450"/>
                    </a:cubicBezTo>
                    <a:cubicBezTo>
                      <a:pt x="2050" y="464"/>
                      <a:pt x="2036" y="485"/>
                      <a:pt x="2043" y="489"/>
                    </a:cubicBezTo>
                    <a:cubicBezTo>
                      <a:pt x="2043" y="492"/>
                      <a:pt x="2043" y="494"/>
                      <a:pt x="2045" y="494"/>
                    </a:cubicBezTo>
                    <a:cubicBezTo>
                      <a:pt x="2046" y="494"/>
                      <a:pt x="2048" y="494"/>
                      <a:pt x="2052" y="492"/>
                    </a:cubicBezTo>
                    <a:lnTo>
                      <a:pt x="2089" y="506"/>
                    </a:lnTo>
                    <a:lnTo>
                      <a:pt x="2084" y="457"/>
                    </a:lnTo>
                    <a:cubicBezTo>
                      <a:pt x="2105" y="438"/>
                      <a:pt x="2119" y="466"/>
                      <a:pt x="2112" y="413"/>
                    </a:cubicBezTo>
                    <a:lnTo>
                      <a:pt x="2112" y="413"/>
                    </a:lnTo>
                    <a:cubicBezTo>
                      <a:pt x="2124" y="496"/>
                      <a:pt x="2251" y="462"/>
                      <a:pt x="2265" y="487"/>
                    </a:cubicBezTo>
                    <a:cubicBezTo>
                      <a:pt x="2278" y="469"/>
                      <a:pt x="2299" y="459"/>
                      <a:pt x="2319" y="459"/>
                    </a:cubicBezTo>
                    <a:cubicBezTo>
                      <a:pt x="2328" y="459"/>
                      <a:pt x="2336" y="461"/>
                      <a:pt x="2344" y="464"/>
                    </a:cubicBezTo>
                    <a:cubicBezTo>
                      <a:pt x="2340" y="453"/>
                      <a:pt x="2337" y="408"/>
                      <a:pt x="2358" y="408"/>
                    </a:cubicBezTo>
                    <a:cubicBezTo>
                      <a:pt x="2359" y="408"/>
                      <a:pt x="2361" y="408"/>
                      <a:pt x="2363" y="408"/>
                    </a:cubicBezTo>
                    <a:cubicBezTo>
                      <a:pt x="2347" y="511"/>
                      <a:pt x="2403" y="461"/>
                      <a:pt x="2423" y="526"/>
                    </a:cubicBezTo>
                    <a:lnTo>
                      <a:pt x="2423" y="526"/>
                    </a:lnTo>
                    <a:cubicBezTo>
                      <a:pt x="2416" y="486"/>
                      <a:pt x="2498" y="516"/>
                      <a:pt x="2469" y="448"/>
                    </a:cubicBezTo>
                    <a:lnTo>
                      <a:pt x="2469" y="448"/>
                    </a:lnTo>
                    <a:cubicBezTo>
                      <a:pt x="2492" y="457"/>
                      <a:pt x="2472" y="487"/>
                      <a:pt x="2488" y="513"/>
                    </a:cubicBezTo>
                    <a:cubicBezTo>
                      <a:pt x="2501" y="502"/>
                      <a:pt x="2515" y="498"/>
                      <a:pt x="2529" y="498"/>
                    </a:cubicBezTo>
                    <a:cubicBezTo>
                      <a:pt x="2563" y="498"/>
                      <a:pt x="2600" y="518"/>
                      <a:pt x="2639" y="518"/>
                    </a:cubicBezTo>
                    <a:cubicBezTo>
                      <a:pt x="2650" y="518"/>
                      <a:pt x="2660" y="516"/>
                      <a:pt x="2671" y="513"/>
                    </a:cubicBezTo>
                    <a:cubicBezTo>
                      <a:pt x="2671" y="499"/>
                      <a:pt x="2655" y="478"/>
                      <a:pt x="2666" y="457"/>
                    </a:cubicBezTo>
                    <a:lnTo>
                      <a:pt x="2666" y="457"/>
                    </a:lnTo>
                    <a:lnTo>
                      <a:pt x="2710" y="522"/>
                    </a:lnTo>
                    <a:cubicBezTo>
                      <a:pt x="2719" y="515"/>
                      <a:pt x="2714" y="471"/>
                      <a:pt x="2724" y="471"/>
                    </a:cubicBezTo>
                    <a:cubicBezTo>
                      <a:pt x="2727" y="471"/>
                      <a:pt x="2732" y="475"/>
                      <a:pt x="2738" y="485"/>
                    </a:cubicBezTo>
                    <a:cubicBezTo>
                      <a:pt x="2734" y="473"/>
                      <a:pt x="2727" y="457"/>
                      <a:pt x="2734" y="452"/>
                    </a:cubicBezTo>
                    <a:lnTo>
                      <a:pt x="2734" y="452"/>
                    </a:lnTo>
                    <a:cubicBezTo>
                      <a:pt x="2754" y="460"/>
                      <a:pt x="2773" y="463"/>
                      <a:pt x="2792" y="463"/>
                    </a:cubicBezTo>
                    <a:cubicBezTo>
                      <a:pt x="2837" y="463"/>
                      <a:pt x="2879" y="446"/>
                      <a:pt x="2921" y="432"/>
                    </a:cubicBezTo>
                    <a:cubicBezTo>
                      <a:pt x="2951" y="417"/>
                      <a:pt x="2983" y="410"/>
                      <a:pt x="3015" y="410"/>
                    </a:cubicBezTo>
                    <a:cubicBezTo>
                      <a:pt x="3051" y="410"/>
                      <a:pt x="3088" y="419"/>
                      <a:pt x="3121" y="436"/>
                    </a:cubicBezTo>
                    <a:cubicBezTo>
                      <a:pt x="3095" y="418"/>
                      <a:pt x="3104" y="411"/>
                      <a:pt x="3116" y="406"/>
                    </a:cubicBezTo>
                    <a:cubicBezTo>
                      <a:pt x="3107" y="401"/>
                      <a:pt x="3104" y="374"/>
                      <a:pt x="3097" y="355"/>
                    </a:cubicBezTo>
                    <a:lnTo>
                      <a:pt x="3097" y="355"/>
                    </a:lnTo>
                    <a:lnTo>
                      <a:pt x="3165" y="390"/>
                    </a:lnTo>
                    <a:cubicBezTo>
                      <a:pt x="3155" y="336"/>
                      <a:pt x="3216" y="369"/>
                      <a:pt x="3202" y="320"/>
                    </a:cubicBezTo>
                    <a:lnTo>
                      <a:pt x="3202" y="320"/>
                    </a:lnTo>
                    <a:lnTo>
                      <a:pt x="3190" y="334"/>
                    </a:lnTo>
                    <a:cubicBezTo>
                      <a:pt x="3188" y="272"/>
                      <a:pt x="3114" y="218"/>
                      <a:pt x="3091" y="146"/>
                    </a:cubicBezTo>
                    <a:lnTo>
                      <a:pt x="3091" y="146"/>
                    </a:lnTo>
                    <a:cubicBezTo>
                      <a:pt x="3091" y="162"/>
                      <a:pt x="3087" y="167"/>
                      <a:pt x="3081" y="167"/>
                    </a:cubicBezTo>
                    <a:cubicBezTo>
                      <a:pt x="3066" y="167"/>
                      <a:pt x="3036" y="135"/>
                      <a:pt x="3016" y="135"/>
                    </a:cubicBezTo>
                    <a:cubicBezTo>
                      <a:pt x="3006" y="135"/>
                      <a:pt x="2998" y="144"/>
                      <a:pt x="2998" y="172"/>
                    </a:cubicBezTo>
                    <a:cubicBezTo>
                      <a:pt x="2986" y="160"/>
                      <a:pt x="2998" y="146"/>
                      <a:pt x="2989" y="132"/>
                    </a:cubicBezTo>
                    <a:lnTo>
                      <a:pt x="2989" y="132"/>
                    </a:lnTo>
                    <a:cubicBezTo>
                      <a:pt x="2989" y="157"/>
                      <a:pt x="2985" y="168"/>
                      <a:pt x="2972" y="168"/>
                    </a:cubicBezTo>
                    <a:cubicBezTo>
                      <a:pt x="2967" y="168"/>
                      <a:pt x="2962" y="167"/>
                      <a:pt x="2956" y="165"/>
                    </a:cubicBezTo>
                    <a:lnTo>
                      <a:pt x="2956" y="158"/>
                    </a:lnTo>
                    <a:cubicBezTo>
                      <a:pt x="2941" y="165"/>
                      <a:pt x="2927" y="168"/>
                      <a:pt x="2913" y="168"/>
                    </a:cubicBezTo>
                    <a:cubicBezTo>
                      <a:pt x="2881" y="168"/>
                      <a:pt x="2851" y="154"/>
                      <a:pt x="2805" y="149"/>
                    </a:cubicBezTo>
                    <a:lnTo>
                      <a:pt x="2805" y="149"/>
                    </a:lnTo>
                    <a:lnTo>
                      <a:pt x="2819" y="183"/>
                    </a:lnTo>
                    <a:cubicBezTo>
                      <a:pt x="2805" y="181"/>
                      <a:pt x="2798" y="170"/>
                      <a:pt x="2789" y="163"/>
                    </a:cubicBezTo>
                    <a:lnTo>
                      <a:pt x="2789" y="163"/>
                    </a:lnTo>
                    <a:cubicBezTo>
                      <a:pt x="2788" y="188"/>
                      <a:pt x="2796" y="190"/>
                      <a:pt x="2804" y="190"/>
                    </a:cubicBezTo>
                    <a:cubicBezTo>
                      <a:pt x="2806" y="190"/>
                      <a:pt x="2808" y="190"/>
                      <a:pt x="2810" y="190"/>
                    </a:cubicBezTo>
                    <a:cubicBezTo>
                      <a:pt x="2820" y="190"/>
                      <a:pt x="2829" y="193"/>
                      <a:pt x="2829" y="223"/>
                    </a:cubicBezTo>
                    <a:cubicBezTo>
                      <a:pt x="2816" y="197"/>
                      <a:pt x="2801" y="192"/>
                      <a:pt x="2784" y="192"/>
                    </a:cubicBezTo>
                    <a:cubicBezTo>
                      <a:pt x="2773" y="192"/>
                      <a:pt x="2761" y="195"/>
                      <a:pt x="2750" y="195"/>
                    </a:cubicBezTo>
                    <a:cubicBezTo>
                      <a:pt x="2732" y="195"/>
                      <a:pt x="2717" y="188"/>
                      <a:pt x="2706" y="156"/>
                    </a:cubicBezTo>
                    <a:lnTo>
                      <a:pt x="2706" y="156"/>
                    </a:lnTo>
                    <a:cubicBezTo>
                      <a:pt x="2685" y="158"/>
                      <a:pt x="2720" y="197"/>
                      <a:pt x="2699" y="200"/>
                    </a:cubicBezTo>
                    <a:lnTo>
                      <a:pt x="2689" y="177"/>
                    </a:lnTo>
                    <a:lnTo>
                      <a:pt x="2689" y="209"/>
                    </a:lnTo>
                    <a:cubicBezTo>
                      <a:pt x="2676" y="204"/>
                      <a:pt x="2664" y="177"/>
                      <a:pt x="2659" y="158"/>
                    </a:cubicBezTo>
                    <a:lnTo>
                      <a:pt x="2659" y="158"/>
                    </a:lnTo>
                    <a:cubicBezTo>
                      <a:pt x="2660" y="158"/>
                      <a:pt x="2660" y="158"/>
                      <a:pt x="2661" y="158"/>
                    </a:cubicBezTo>
                    <a:cubicBezTo>
                      <a:pt x="2665" y="158"/>
                      <a:pt x="2669" y="151"/>
                      <a:pt x="2671" y="149"/>
                    </a:cubicBezTo>
                    <a:cubicBezTo>
                      <a:pt x="2666" y="143"/>
                      <a:pt x="2661" y="140"/>
                      <a:pt x="2655" y="140"/>
                    </a:cubicBezTo>
                    <a:cubicBezTo>
                      <a:pt x="2641" y="140"/>
                      <a:pt x="2627" y="157"/>
                      <a:pt x="2620" y="157"/>
                    </a:cubicBezTo>
                    <a:cubicBezTo>
                      <a:pt x="2620" y="157"/>
                      <a:pt x="2620" y="157"/>
                      <a:pt x="2620" y="157"/>
                    </a:cubicBezTo>
                    <a:lnTo>
                      <a:pt x="2620" y="157"/>
                    </a:lnTo>
                    <a:lnTo>
                      <a:pt x="2638" y="167"/>
                    </a:lnTo>
                    <a:cubicBezTo>
                      <a:pt x="2585" y="195"/>
                      <a:pt x="2518" y="170"/>
                      <a:pt x="2465" y="218"/>
                    </a:cubicBezTo>
                    <a:lnTo>
                      <a:pt x="2469" y="234"/>
                    </a:lnTo>
                    <a:cubicBezTo>
                      <a:pt x="2459" y="243"/>
                      <a:pt x="2451" y="246"/>
                      <a:pt x="2446" y="246"/>
                    </a:cubicBezTo>
                    <a:cubicBezTo>
                      <a:pt x="2431" y="246"/>
                      <a:pt x="2427" y="227"/>
                      <a:pt x="2405" y="227"/>
                    </a:cubicBezTo>
                    <a:cubicBezTo>
                      <a:pt x="2401" y="227"/>
                      <a:pt x="2396" y="228"/>
                      <a:pt x="2390" y="230"/>
                    </a:cubicBezTo>
                    <a:lnTo>
                      <a:pt x="2393" y="225"/>
                    </a:lnTo>
                    <a:lnTo>
                      <a:pt x="2393" y="225"/>
                    </a:lnTo>
                    <a:cubicBezTo>
                      <a:pt x="2382" y="242"/>
                      <a:pt x="2372" y="251"/>
                      <a:pt x="2360" y="251"/>
                    </a:cubicBezTo>
                    <a:cubicBezTo>
                      <a:pt x="2358" y="251"/>
                      <a:pt x="2357" y="251"/>
                      <a:pt x="2356" y="251"/>
                    </a:cubicBezTo>
                    <a:cubicBezTo>
                      <a:pt x="2370" y="230"/>
                      <a:pt x="2337" y="207"/>
                      <a:pt x="2353" y="186"/>
                    </a:cubicBezTo>
                    <a:lnTo>
                      <a:pt x="2353" y="186"/>
                    </a:lnTo>
                    <a:cubicBezTo>
                      <a:pt x="2307" y="218"/>
                      <a:pt x="2330" y="211"/>
                      <a:pt x="2293" y="276"/>
                    </a:cubicBezTo>
                    <a:lnTo>
                      <a:pt x="2291" y="246"/>
                    </a:lnTo>
                    <a:cubicBezTo>
                      <a:pt x="2277" y="272"/>
                      <a:pt x="2275" y="285"/>
                      <a:pt x="2249" y="290"/>
                    </a:cubicBezTo>
                    <a:cubicBezTo>
                      <a:pt x="2272" y="267"/>
                      <a:pt x="2240" y="246"/>
                      <a:pt x="2265" y="214"/>
                    </a:cubicBezTo>
                    <a:cubicBezTo>
                      <a:pt x="2256" y="198"/>
                      <a:pt x="2247" y="192"/>
                      <a:pt x="2238" y="192"/>
                    </a:cubicBezTo>
                    <a:cubicBezTo>
                      <a:pt x="2221" y="192"/>
                      <a:pt x="2205" y="212"/>
                      <a:pt x="2193" y="212"/>
                    </a:cubicBezTo>
                    <a:cubicBezTo>
                      <a:pt x="2186" y="212"/>
                      <a:pt x="2181" y="203"/>
                      <a:pt x="2179" y="174"/>
                    </a:cubicBezTo>
                    <a:lnTo>
                      <a:pt x="2179" y="174"/>
                    </a:lnTo>
                    <a:cubicBezTo>
                      <a:pt x="2142" y="251"/>
                      <a:pt x="2212" y="223"/>
                      <a:pt x="2198" y="239"/>
                    </a:cubicBezTo>
                    <a:cubicBezTo>
                      <a:pt x="2202" y="264"/>
                      <a:pt x="2178" y="288"/>
                      <a:pt x="2162" y="288"/>
                    </a:cubicBezTo>
                    <a:cubicBezTo>
                      <a:pt x="2159" y="288"/>
                      <a:pt x="2156" y="287"/>
                      <a:pt x="2154" y="285"/>
                    </a:cubicBezTo>
                    <a:cubicBezTo>
                      <a:pt x="2138" y="283"/>
                      <a:pt x="2147" y="179"/>
                      <a:pt x="2110" y="174"/>
                    </a:cubicBezTo>
                    <a:cubicBezTo>
                      <a:pt x="2112" y="174"/>
                      <a:pt x="2115" y="170"/>
                      <a:pt x="2119" y="170"/>
                    </a:cubicBezTo>
                    <a:cubicBezTo>
                      <a:pt x="2117" y="164"/>
                      <a:pt x="2114" y="163"/>
                      <a:pt x="2111" y="163"/>
                    </a:cubicBezTo>
                    <a:cubicBezTo>
                      <a:pt x="2104" y="163"/>
                      <a:pt x="2095" y="171"/>
                      <a:pt x="2088" y="171"/>
                    </a:cubicBezTo>
                    <a:cubicBezTo>
                      <a:pt x="2082" y="171"/>
                      <a:pt x="2078" y="167"/>
                      <a:pt x="2075" y="156"/>
                    </a:cubicBezTo>
                    <a:cubicBezTo>
                      <a:pt x="2067" y="174"/>
                      <a:pt x="2062" y="176"/>
                      <a:pt x="2058" y="176"/>
                    </a:cubicBezTo>
                    <a:cubicBezTo>
                      <a:pt x="2056" y="176"/>
                      <a:pt x="2055" y="176"/>
                      <a:pt x="2054" y="176"/>
                    </a:cubicBezTo>
                    <a:cubicBezTo>
                      <a:pt x="2049" y="176"/>
                      <a:pt x="2045" y="179"/>
                      <a:pt x="2036" y="209"/>
                    </a:cubicBezTo>
                    <a:lnTo>
                      <a:pt x="2073" y="202"/>
                    </a:lnTo>
                    <a:lnTo>
                      <a:pt x="2073" y="202"/>
                    </a:lnTo>
                    <a:cubicBezTo>
                      <a:pt x="2055" y="211"/>
                      <a:pt x="2030" y="252"/>
                      <a:pt x="2007" y="252"/>
                    </a:cubicBezTo>
                    <a:cubicBezTo>
                      <a:pt x="2000" y="252"/>
                      <a:pt x="1993" y="247"/>
                      <a:pt x="1987" y="237"/>
                    </a:cubicBezTo>
                    <a:cubicBezTo>
                      <a:pt x="1994" y="225"/>
                      <a:pt x="2003" y="214"/>
                      <a:pt x="2015" y="204"/>
                    </a:cubicBezTo>
                    <a:cubicBezTo>
                      <a:pt x="2014" y="199"/>
                      <a:pt x="2011" y="198"/>
                      <a:pt x="2009" y="198"/>
                    </a:cubicBezTo>
                    <a:cubicBezTo>
                      <a:pt x="2005" y="198"/>
                      <a:pt x="2000" y="200"/>
                      <a:pt x="1996" y="200"/>
                    </a:cubicBezTo>
                    <a:cubicBezTo>
                      <a:pt x="1993" y="200"/>
                      <a:pt x="1989" y="198"/>
                      <a:pt x="1987" y="190"/>
                    </a:cubicBezTo>
                    <a:cubicBezTo>
                      <a:pt x="1996" y="166"/>
                      <a:pt x="2005" y="162"/>
                      <a:pt x="2016" y="162"/>
                    </a:cubicBezTo>
                    <a:cubicBezTo>
                      <a:pt x="2022" y="162"/>
                      <a:pt x="2028" y="163"/>
                      <a:pt x="2035" y="163"/>
                    </a:cubicBezTo>
                    <a:cubicBezTo>
                      <a:pt x="2045" y="163"/>
                      <a:pt x="2055" y="161"/>
                      <a:pt x="2066" y="146"/>
                    </a:cubicBezTo>
                    <a:cubicBezTo>
                      <a:pt x="2065" y="141"/>
                      <a:pt x="2063" y="139"/>
                      <a:pt x="2060" y="139"/>
                    </a:cubicBezTo>
                    <a:cubicBezTo>
                      <a:pt x="2053" y="139"/>
                      <a:pt x="2042" y="148"/>
                      <a:pt x="2037" y="148"/>
                    </a:cubicBezTo>
                    <a:cubicBezTo>
                      <a:pt x="2033" y="148"/>
                      <a:pt x="2033" y="141"/>
                      <a:pt x="2043" y="119"/>
                    </a:cubicBezTo>
                    <a:lnTo>
                      <a:pt x="2043" y="119"/>
                    </a:lnTo>
                    <a:cubicBezTo>
                      <a:pt x="2031" y="144"/>
                      <a:pt x="2024" y="151"/>
                      <a:pt x="2017" y="151"/>
                    </a:cubicBezTo>
                    <a:cubicBezTo>
                      <a:pt x="2013" y="151"/>
                      <a:pt x="2010" y="149"/>
                      <a:pt x="2006" y="146"/>
                    </a:cubicBezTo>
                    <a:cubicBezTo>
                      <a:pt x="2001" y="143"/>
                      <a:pt x="1995" y="138"/>
                      <a:pt x="1987" y="138"/>
                    </a:cubicBezTo>
                    <a:cubicBezTo>
                      <a:pt x="1979" y="138"/>
                      <a:pt x="1970" y="142"/>
                      <a:pt x="1959" y="156"/>
                    </a:cubicBezTo>
                    <a:lnTo>
                      <a:pt x="1971" y="121"/>
                    </a:lnTo>
                    <a:lnTo>
                      <a:pt x="1971" y="121"/>
                    </a:lnTo>
                    <a:cubicBezTo>
                      <a:pt x="1964" y="125"/>
                      <a:pt x="1952" y="137"/>
                      <a:pt x="1943" y="137"/>
                    </a:cubicBezTo>
                    <a:cubicBezTo>
                      <a:pt x="1942" y="137"/>
                      <a:pt x="1941" y="137"/>
                      <a:pt x="1941" y="137"/>
                    </a:cubicBezTo>
                    <a:lnTo>
                      <a:pt x="1971" y="93"/>
                    </a:lnTo>
                    <a:lnTo>
                      <a:pt x="1971" y="93"/>
                    </a:lnTo>
                    <a:cubicBezTo>
                      <a:pt x="1965" y="99"/>
                      <a:pt x="1959" y="102"/>
                      <a:pt x="1954" y="102"/>
                    </a:cubicBezTo>
                    <a:cubicBezTo>
                      <a:pt x="1935" y="102"/>
                      <a:pt x="1926" y="61"/>
                      <a:pt x="1907" y="61"/>
                    </a:cubicBezTo>
                    <a:cubicBezTo>
                      <a:pt x="1904" y="61"/>
                      <a:pt x="1902" y="61"/>
                      <a:pt x="1899" y="63"/>
                    </a:cubicBezTo>
                    <a:cubicBezTo>
                      <a:pt x="1950" y="72"/>
                      <a:pt x="1901" y="109"/>
                      <a:pt x="1918" y="142"/>
                    </a:cubicBezTo>
                    <a:cubicBezTo>
                      <a:pt x="1909" y="147"/>
                      <a:pt x="1902" y="149"/>
                      <a:pt x="1897" y="149"/>
                    </a:cubicBezTo>
                    <a:cubicBezTo>
                      <a:pt x="1858" y="149"/>
                      <a:pt x="1890" y="44"/>
                      <a:pt x="1830" y="44"/>
                    </a:cubicBezTo>
                    <a:cubicBezTo>
                      <a:pt x="1829" y="44"/>
                      <a:pt x="1829" y="44"/>
                      <a:pt x="1828" y="44"/>
                    </a:cubicBezTo>
                    <a:lnTo>
                      <a:pt x="1828" y="44"/>
                    </a:lnTo>
                    <a:cubicBezTo>
                      <a:pt x="1828" y="44"/>
                      <a:pt x="1827" y="44"/>
                      <a:pt x="1827" y="44"/>
                    </a:cubicBezTo>
                    <a:cubicBezTo>
                      <a:pt x="1826" y="44"/>
                      <a:pt x="1825" y="44"/>
                      <a:pt x="1825" y="44"/>
                    </a:cubicBezTo>
                    <a:cubicBezTo>
                      <a:pt x="1826" y="44"/>
                      <a:pt x="1827" y="44"/>
                      <a:pt x="1828" y="44"/>
                    </a:cubicBezTo>
                    <a:lnTo>
                      <a:pt x="1828" y="44"/>
                    </a:lnTo>
                    <a:cubicBezTo>
                      <a:pt x="1839" y="47"/>
                      <a:pt x="1855" y="76"/>
                      <a:pt x="1839" y="86"/>
                    </a:cubicBezTo>
                    <a:cubicBezTo>
                      <a:pt x="1825" y="75"/>
                      <a:pt x="1811" y="58"/>
                      <a:pt x="1806" y="40"/>
                    </a:cubicBezTo>
                    <a:lnTo>
                      <a:pt x="1806" y="40"/>
                    </a:lnTo>
                    <a:cubicBezTo>
                      <a:pt x="1758" y="42"/>
                      <a:pt x="1809" y="79"/>
                      <a:pt x="1785" y="100"/>
                    </a:cubicBezTo>
                    <a:cubicBezTo>
                      <a:pt x="1782" y="88"/>
                      <a:pt x="1779" y="83"/>
                      <a:pt x="1775" y="83"/>
                    </a:cubicBezTo>
                    <a:cubicBezTo>
                      <a:pt x="1765" y="83"/>
                      <a:pt x="1752" y="120"/>
                      <a:pt x="1737" y="130"/>
                    </a:cubicBezTo>
                    <a:lnTo>
                      <a:pt x="1741" y="91"/>
                    </a:lnTo>
                    <a:cubicBezTo>
                      <a:pt x="1735" y="87"/>
                      <a:pt x="1730" y="86"/>
                      <a:pt x="1726" y="86"/>
                    </a:cubicBezTo>
                    <a:cubicBezTo>
                      <a:pt x="1701" y="86"/>
                      <a:pt x="1711" y="143"/>
                      <a:pt x="1691" y="143"/>
                    </a:cubicBezTo>
                    <a:cubicBezTo>
                      <a:pt x="1687" y="143"/>
                      <a:pt x="1682" y="141"/>
                      <a:pt x="1676" y="137"/>
                    </a:cubicBezTo>
                    <a:lnTo>
                      <a:pt x="1700" y="84"/>
                    </a:lnTo>
                    <a:lnTo>
                      <a:pt x="1674" y="98"/>
                    </a:lnTo>
                    <a:lnTo>
                      <a:pt x="1681" y="54"/>
                    </a:lnTo>
                    <a:lnTo>
                      <a:pt x="1681" y="54"/>
                    </a:lnTo>
                    <a:cubicBezTo>
                      <a:pt x="1667" y="69"/>
                      <a:pt x="1658" y="74"/>
                      <a:pt x="1649" y="74"/>
                    </a:cubicBezTo>
                    <a:cubicBezTo>
                      <a:pt x="1640" y="74"/>
                      <a:pt x="1631" y="69"/>
                      <a:pt x="1618" y="63"/>
                    </a:cubicBezTo>
                    <a:lnTo>
                      <a:pt x="1618" y="63"/>
                    </a:lnTo>
                    <a:cubicBezTo>
                      <a:pt x="1623" y="91"/>
                      <a:pt x="1611" y="132"/>
                      <a:pt x="1588" y="132"/>
                    </a:cubicBezTo>
                    <a:cubicBezTo>
                      <a:pt x="1575" y="113"/>
                      <a:pt x="1590" y="101"/>
                      <a:pt x="1577" y="101"/>
                    </a:cubicBezTo>
                    <a:cubicBezTo>
                      <a:pt x="1575" y="101"/>
                      <a:pt x="1571" y="101"/>
                      <a:pt x="1565" y="102"/>
                    </a:cubicBezTo>
                    <a:cubicBezTo>
                      <a:pt x="1570" y="85"/>
                      <a:pt x="1575" y="66"/>
                      <a:pt x="1583" y="66"/>
                    </a:cubicBezTo>
                    <a:cubicBezTo>
                      <a:pt x="1586" y="66"/>
                      <a:pt x="1591" y="71"/>
                      <a:pt x="1595" y="84"/>
                    </a:cubicBezTo>
                    <a:cubicBezTo>
                      <a:pt x="1598" y="70"/>
                      <a:pt x="1602" y="58"/>
                      <a:pt x="1605" y="47"/>
                    </a:cubicBezTo>
                    <a:cubicBezTo>
                      <a:pt x="1598" y="36"/>
                      <a:pt x="1589" y="33"/>
                      <a:pt x="1581" y="33"/>
                    </a:cubicBezTo>
                    <a:cubicBezTo>
                      <a:pt x="1568" y="33"/>
                      <a:pt x="1555" y="40"/>
                      <a:pt x="1547" y="40"/>
                    </a:cubicBezTo>
                    <a:cubicBezTo>
                      <a:pt x="1554" y="42"/>
                      <a:pt x="1558" y="44"/>
                      <a:pt x="1560" y="49"/>
                    </a:cubicBezTo>
                    <a:lnTo>
                      <a:pt x="1512" y="105"/>
                    </a:lnTo>
                    <a:cubicBezTo>
                      <a:pt x="1507" y="93"/>
                      <a:pt x="1507" y="77"/>
                      <a:pt x="1516" y="68"/>
                    </a:cubicBezTo>
                    <a:lnTo>
                      <a:pt x="1516" y="68"/>
                    </a:lnTo>
                    <a:cubicBezTo>
                      <a:pt x="1505" y="70"/>
                      <a:pt x="1500" y="88"/>
                      <a:pt x="1484" y="93"/>
                    </a:cubicBezTo>
                    <a:cubicBezTo>
                      <a:pt x="1486" y="63"/>
                      <a:pt x="1484" y="33"/>
                      <a:pt x="1500" y="18"/>
                    </a:cubicBezTo>
                    <a:lnTo>
                      <a:pt x="1500" y="18"/>
                    </a:lnTo>
                    <a:lnTo>
                      <a:pt x="1458" y="51"/>
                    </a:lnTo>
                    <a:cubicBezTo>
                      <a:pt x="1456" y="37"/>
                      <a:pt x="1431" y="14"/>
                      <a:pt x="1438" y="3"/>
                    </a:cubicBezTo>
                    <a:cubicBezTo>
                      <a:pt x="1435" y="1"/>
                      <a:pt x="1432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1" name="Google Shape;4601;p38"/>
              <p:cNvSpPr/>
              <p:nvPr/>
            </p:nvSpPr>
            <p:spPr>
              <a:xfrm>
                <a:off x="516000" y="1542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1" y="0"/>
                    </a:moveTo>
                    <a:cubicBezTo>
                      <a:pt x="8" y="2"/>
                      <a:pt x="15" y="7"/>
                      <a:pt x="22" y="9"/>
                    </a:cubicBezTo>
                    <a:cubicBezTo>
                      <a:pt x="17" y="2"/>
                      <a:pt x="10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2" name="Google Shape;4602;p38"/>
              <p:cNvSpPr/>
              <p:nvPr/>
            </p:nvSpPr>
            <p:spPr>
              <a:xfrm>
                <a:off x="539075" y="1528275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7"/>
                    </a:moveTo>
                    <a:lnTo>
                      <a:pt x="1" y="7"/>
                    </a:lnTo>
                    <a:cubicBezTo>
                      <a:pt x="1" y="5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3" name="Google Shape;4603;p38"/>
              <p:cNvSpPr/>
              <p:nvPr/>
            </p:nvSpPr>
            <p:spPr>
              <a:xfrm>
                <a:off x="507850" y="1567100"/>
                <a:ext cx="5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21" y="0"/>
                    </a:moveTo>
                    <a:cubicBezTo>
                      <a:pt x="12" y="0"/>
                      <a:pt x="2" y="3"/>
                      <a:pt x="0" y="12"/>
                    </a:cubicBezTo>
                    <a:cubicBezTo>
                      <a:pt x="7" y="7"/>
                      <a:pt x="14" y="3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4" name="Google Shape;4604;p38"/>
              <p:cNvSpPr/>
              <p:nvPr/>
            </p:nvSpPr>
            <p:spPr>
              <a:xfrm>
                <a:off x="519650" y="1580775"/>
                <a:ext cx="6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9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7" y="10"/>
                      <a:pt x="8" y="14"/>
                      <a:pt x="1" y="19"/>
                    </a:cubicBezTo>
                    <a:cubicBezTo>
                      <a:pt x="9" y="19"/>
                      <a:pt x="16" y="17"/>
                      <a:pt x="21" y="17"/>
                    </a:cubicBezTo>
                    <a:cubicBezTo>
                      <a:pt x="24" y="17"/>
                      <a:pt x="25" y="17"/>
                      <a:pt x="26" y="18"/>
                    </a:cubicBezTo>
                    <a:lnTo>
                      <a:pt x="26" y="18"/>
                    </a:lnTo>
                    <a:lnTo>
                      <a:pt x="15" y="0"/>
                    </a:lnTo>
                    <a:close/>
                    <a:moveTo>
                      <a:pt x="26" y="18"/>
                    </a:moveTo>
                    <a:lnTo>
                      <a:pt x="26" y="19"/>
                    </a:lnTo>
                    <a:cubicBezTo>
                      <a:pt x="26" y="19"/>
                      <a:pt x="26" y="19"/>
                      <a:pt x="26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5" name="Google Shape;4605;p38"/>
              <p:cNvSpPr/>
              <p:nvPr/>
            </p:nvSpPr>
            <p:spPr>
              <a:xfrm>
                <a:off x="513875" y="1585150"/>
                <a:ext cx="6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4" extrusionOk="0">
                    <a:moveTo>
                      <a:pt x="11" y="0"/>
                    </a:moveTo>
                    <a:cubicBezTo>
                      <a:pt x="7" y="0"/>
                      <a:pt x="4" y="2"/>
                      <a:pt x="0" y="6"/>
                    </a:cubicBezTo>
                    <a:cubicBezTo>
                      <a:pt x="5" y="9"/>
                      <a:pt x="0" y="11"/>
                      <a:pt x="5" y="13"/>
                    </a:cubicBezTo>
                    <a:lnTo>
                      <a:pt x="23" y="13"/>
                    </a:ln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6" name="Google Shape;4606;p38"/>
              <p:cNvSpPr/>
              <p:nvPr/>
            </p:nvSpPr>
            <p:spPr>
              <a:xfrm>
                <a:off x="516075" y="1581825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35" y="0"/>
                    </a:moveTo>
                    <a:cubicBezTo>
                      <a:pt x="0" y="0"/>
                      <a:pt x="12" y="12"/>
                      <a:pt x="19" y="26"/>
                    </a:cubicBezTo>
                    <a:lnTo>
                      <a:pt x="19" y="23"/>
                    </a:lnTo>
                    <a:cubicBezTo>
                      <a:pt x="25" y="24"/>
                      <a:pt x="30" y="24"/>
                      <a:pt x="34" y="24"/>
                    </a:cubicBezTo>
                    <a:cubicBezTo>
                      <a:pt x="61" y="24"/>
                      <a:pt x="47" y="12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7" name="Google Shape;4607;p38"/>
              <p:cNvSpPr/>
              <p:nvPr/>
            </p:nvSpPr>
            <p:spPr>
              <a:xfrm>
                <a:off x="516525" y="1582500"/>
                <a:ext cx="5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10"/>
                      <a:pt x="1" y="15"/>
                    </a:cubicBezTo>
                    <a:cubicBezTo>
                      <a:pt x="22" y="15"/>
                      <a:pt x="5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8" name="Google Shape;4608;p38"/>
              <p:cNvSpPr/>
              <p:nvPr/>
            </p:nvSpPr>
            <p:spPr>
              <a:xfrm>
                <a:off x="518725" y="1577850"/>
                <a:ext cx="17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11" y="1"/>
                    </a:moveTo>
                    <a:cubicBezTo>
                      <a:pt x="4" y="1"/>
                      <a:pt x="1" y="4"/>
                      <a:pt x="8" y="13"/>
                    </a:cubicBezTo>
                    <a:cubicBezTo>
                      <a:pt x="4" y="17"/>
                      <a:pt x="15" y="17"/>
                      <a:pt x="26" y="17"/>
                    </a:cubicBezTo>
                    <a:cubicBezTo>
                      <a:pt x="36" y="17"/>
                      <a:pt x="46" y="17"/>
                      <a:pt x="40" y="20"/>
                    </a:cubicBezTo>
                    <a:cubicBezTo>
                      <a:pt x="41" y="20"/>
                      <a:pt x="43" y="20"/>
                      <a:pt x="44" y="20"/>
                    </a:cubicBezTo>
                    <a:cubicBezTo>
                      <a:pt x="69" y="20"/>
                      <a:pt x="28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09" name="Google Shape;4609;p38"/>
              <p:cNvSpPr/>
              <p:nvPr/>
            </p:nvSpPr>
            <p:spPr>
              <a:xfrm>
                <a:off x="514100" y="1581825"/>
                <a:ext cx="10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" extrusionOk="0">
                    <a:moveTo>
                      <a:pt x="7" y="0"/>
                    </a:moveTo>
                    <a:lnTo>
                      <a:pt x="0" y="12"/>
                    </a:lnTo>
                    <a:lnTo>
                      <a:pt x="42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0" name="Google Shape;4610;p38"/>
              <p:cNvSpPr/>
              <p:nvPr/>
            </p:nvSpPr>
            <p:spPr>
              <a:xfrm>
                <a:off x="514500" y="157955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0" y="1"/>
                    </a:moveTo>
                    <a:lnTo>
                      <a:pt x="1" y="22"/>
                    </a:lnTo>
                    <a:cubicBezTo>
                      <a:pt x="5" y="22"/>
                      <a:pt x="10" y="24"/>
                      <a:pt x="15" y="26"/>
                    </a:cubicBezTo>
                    <a:cubicBezTo>
                      <a:pt x="17" y="15"/>
                      <a:pt x="24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1" name="Google Shape;4611;p38"/>
              <p:cNvSpPr/>
              <p:nvPr/>
            </p:nvSpPr>
            <p:spPr>
              <a:xfrm>
                <a:off x="514800" y="15802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7"/>
                      <a:pt x="5" y="14"/>
                      <a:pt x="10" y="16"/>
                    </a:cubicBezTo>
                    <a:cubicBezTo>
                      <a:pt x="10" y="12"/>
                      <a:pt x="7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2" name="Google Shape;4612;p38"/>
              <p:cNvSpPr/>
              <p:nvPr/>
            </p:nvSpPr>
            <p:spPr>
              <a:xfrm>
                <a:off x="513750" y="1580900"/>
                <a:ext cx="3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" extrusionOk="0">
                    <a:moveTo>
                      <a:pt x="12" y="0"/>
                    </a:moveTo>
                    <a:lnTo>
                      <a:pt x="1" y="21"/>
                    </a:lnTo>
                    <a:lnTo>
                      <a:pt x="1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3" name="Google Shape;4613;p38"/>
              <p:cNvSpPr/>
              <p:nvPr/>
            </p:nvSpPr>
            <p:spPr>
              <a:xfrm>
                <a:off x="513225" y="1573650"/>
                <a:ext cx="10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extrusionOk="0">
                    <a:moveTo>
                      <a:pt x="24" y="0"/>
                    </a:moveTo>
                    <a:cubicBezTo>
                      <a:pt x="8" y="0"/>
                      <a:pt x="1" y="10"/>
                      <a:pt x="8" y="16"/>
                    </a:cubicBezTo>
                    <a:cubicBezTo>
                      <a:pt x="12" y="21"/>
                      <a:pt x="19" y="24"/>
                      <a:pt x="26" y="24"/>
                    </a:cubicBezTo>
                    <a:cubicBezTo>
                      <a:pt x="30" y="24"/>
                      <a:pt x="35" y="23"/>
                      <a:pt x="40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4" name="Google Shape;4614;p38"/>
              <p:cNvSpPr/>
              <p:nvPr/>
            </p:nvSpPr>
            <p:spPr>
              <a:xfrm>
                <a:off x="511075" y="1575850"/>
                <a:ext cx="13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5" extrusionOk="0">
                    <a:moveTo>
                      <a:pt x="54" y="0"/>
                    </a:moveTo>
                    <a:lnTo>
                      <a:pt x="1" y="10"/>
                    </a:lnTo>
                    <a:lnTo>
                      <a:pt x="22" y="14"/>
                    </a:lnTo>
                    <a:cubicBezTo>
                      <a:pt x="31" y="7"/>
                      <a:pt x="43" y="5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5" name="Google Shape;4615;p38"/>
              <p:cNvSpPr/>
              <p:nvPr/>
            </p:nvSpPr>
            <p:spPr>
              <a:xfrm>
                <a:off x="510000" y="1574550"/>
                <a:ext cx="1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extrusionOk="0">
                    <a:moveTo>
                      <a:pt x="9" y="0"/>
                    </a:moveTo>
                    <a:cubicBezTo>
                      <a:pt x="3" y="0"/>
                      <a:pt x="1" y="3"/>
                      <a:pt x="4" y="13"/>
                    </a:cubicBezTo>
                    <a:cubicBezTo>
                      <a:pt x="13" y="13"/>
                      <a:pt x="22" y="19"/>
                      <a:pt x="30" y="19"/>
                    </a:cubicBezTo>
                    <a:cubicBezTo>
                      <a:pt x="36" y="19"/>
                      <a:pt x="40" y="16"/>
                      <a:pt x="44" y="8"/>
                    </a:cubicBezTo>
                    <a:cubicBezTo>
                      <a:pt x="34" y="8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6" name="Google Shape;4616;p38"/>
              <p:cNvSpPr/>
              <p:nvPr/>
            </p:nvSpPr>
            <p:spPr>
              <a:xfrm>
                <a:off x="511375" y="15662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0" y="1"/>
                    </a:moveTo>
                    <a:lnTo>
                      <a:pt x="3" y="8"/>
                    </a:lnTo>
                    <a:lnTo>
                      <a:pt x="89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7" name="Google Shape;4617;p38"/>
              <p:cNvSpPr/>
              <p:nvPr/>
            </p:nvSpPr>
            <p:spPr>
              <a:xfrm>
                <a:off x="506100" y="1558275"/>
                <a:ext cx="222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26" y="1"/>
                    </a:moveTo>
                    <a:cubicBezTo>
                      <a:pt x="1" y="26"/>
                      <a:pt x="77" y="15"/>
                      <a:pt x="49" y="38"/>
                    </a:cubicBezTo>
                    <a:cubicBezTo>
                      <a:pt x="51" y="39"/>
                      <a:pt x="53" y="39"/>
                      <a:pt x="55" y="39"/>
                    </a:cubicBezTo>
                    <a:cubicBezTo>
                      <a:pt x="66" y="39"/>
                      <a:pt x="72" y="26"/>
                      <a:pt x="81" y="26"/>
                    </a:cubicBezTo>
                    <a:cubicBezTo>
                      <a:pt x="83" y="26"/>
                      <a:pt x="86" y="27"/>
                      <a:pt x="89" y="29"/>
                    </a:cubicBezTo>
                    <a:cubicBezTo>
                      <a:pt x="70" y="8"/>
                      <a:pt x="84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8" name="Google Shape;4618;p38"/>
              <p:cNvSpPr/>
              <p:nvPr/>
            </p:nvSpPr>
            <p:spPr>
              <a:xfrm>
                <a:off x="585850" y="1537375"/>
                <a:ext cx="6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1" extrusionOk="0">
                    <a:moveTo>
                      <a:pt x="5" y="0"/>
                    </a:moveTo>
                    <a:lnTo>
                      <a:pt x="0" y="12"/>
                    </a:lnTo>
                    <a:lnTo>
                      <a:pt x="26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19" name="Google Shape;4619;p38"/>
              <p:cNvSpPr/>
              <p:nvPr/>
            </p:nvSpPr>
            <p:spPr>
              <a:xfrm>
                <a:off x="586125" y="1535975"/>
                <a:ext cx="6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7" extrusionOk="0">
                    <a:moveTo>
                      <a:pt x="20" y="0"/>
                    </a:moveTo>
                    <a:cubicBezTo>
                      <a:pt x="17" y="2"/>
                      <a:pt x="14" y="5"/>
                      <a:pt x="10" y="5"/>
                    </a:cubicBezTo>
                    <a:cubicBezTo>
                      <a:pt x="7" y="5"/>
                      <a:pt x="4" y="4"/>
                      <a:pt x="1" y="0"/>
                    </a:cubicBezTo>
                    <a:lnTo>
                      <a:pt x="1" y="0"/>
                    </a:lnTo>
                    <a:lnTo>
                      <a:pt x="26" y="4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0" name="Google Shape;4620;p38"/>
              <p:cNvSpPr/>
              <p:nvPr/>
            </p:nvSpPr>
            <p:spPr>
              <a:xfrm>
                <a:off x="522275" y="153242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0" y="1"/>
                    </a:moveTo>
                    <a:lnTo>
                      <a:pt x="5" y="13"/>
                    </a:lnTo>
                    <a:cubicBezTo>
                      <a:pt x="9" y="17"/>
                      <a:pt x="15" y="20"/>
                      <a:pt x="21" y="20"/>
                    </a:cubicBezTo>
                    <a:cubicBezTo>
                      <a:pt x="24" y="20"/>
                      <a:pt x="27" y="19"/>
                      <a:pt x="30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1" name="Google Shape;4621;p38"/>
              <p:cNvSpPr/>
              <p:nvPr/>
            </p:nvSpPr>
            <p:spPr>
              <a:xfrm>
                <a:off x="529100" y="1530225"/>
                <a:ext cx="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3" extrusionOk="0">
                    <a:moveTo>
                      <a:pt x="1" y="1"/>
                    </a:moveTo>
                    <a:lnTo>
                      <a:pt x="26" y="43"/>
                    </a:lnTo>
                    <a:lnTo>
                      <a:pt x="26" y="4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2" name="Google Shape;4622;p38"/>
              <p:cNvSpPr/>
              <p:nvPr/>
            </p:nvSpPr>
            <p:spPr>
              <a:xfrm>
                <a:off x="533850" y="152717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8" y="12"/>
                    </a:moveTo>
                    <a:cubicBezTo>
                      <a:pt x="5" y="12"/>
                      <a:pt x="3" y="12"/>
                      <a:pt x="1" y="14"/>
                    </a:cubicBezTo>
                    <a:cubicBezTo>
                      <a:pt x="3" y="14"/>
                      <a:pt x="6" y="13"/>
                      <a:pt x="8" y="12"/>
                    </a:cubicBezTo>
                    <a:lnTo>
                      <a:pt x="8" y="12"/>
                    </a:ln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9" y="0"/>
                    </a:moveTo>
                    <a:cubicBezTo>
                      <a:pt x="22" y="0"/>
                      <a:pt x="15" y="8"/>
                      <a:pt x="8" y="12"/>
                    </a:cubicBezTo>
                    <a:lnTo>
                      <a:pt x="8" y="12"/>
                    </a:lnTo>
                    <a:cubicBezTo>
                      <a:pt x="18" y="12"/>
                      <a:pt x="29" y="25"/>
                      <a:pt x="33" y="25"/>
                    </a:cubicBezTo>
                    <a:cubicBezTo>
                      <a:pt x="35" y="25"/>
                      <a:pt x="34" y="19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3" name="Google Shape;4623;p38"/>
              <p:cNvSpPr/>
              <p:nvPr/>
            </p:nvSpPr>
            <p:spPr>
              <a:xfrm>
                <a:off x="587125" y="1537100"/>
                <a:ext cx="6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9" y="0"/>
                    </a:moveTo>
                    <a:cubicBezTo>
                      <a:pt x="9" y="0"/>
                      <a:pt x="9" y="1"/>
                      <a:pt x="10" y="2"/>
                    </a:cubicBezTo>
                    <a:cubicBezTo>
                      <a:pt x="0" y="2"/>
                      <a:pt x="17" y="30"/>
                      <a:pt x="17" y="37"/>
                    </a:cubicBezTo>
                    <a:cubicBezTo>
                      <a:pt x="27" y="28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4" name="Google Shape;4624;p38"/>
              <p:cNvSpPr/>
              <p:nvPr/>
            </p:nvSpPr>
            <p:spPr>
              <a:xfrm>
                <a:off x="589675" y="1533475"/>
                <a:ext cx="2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8" h="41" extrusionOk="0">
                    <a:moveTo>
                      <a:pt x="7" y="1"/>
                    </a:moveTo>
                    <a:lnTo>
                      <a:pt x="0" y="26"/>
                    </a:lnTo>
                    <a:lnTo>
                      <a:pt x="5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5" name="Google Shape;4625;p38"/>
              <p:cNvSpPr/>
              <p:nvPr/>
            </p:nvSpPr>
            <p:spPr>
              <a:xfrm>
                <a:off x="590650" y="1532425"/>
                <a:ext cx="19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78" h="71" extrusionOk="0">
                    <a:moveTo>
                      <a:pt x="56" y="1"/>
                    </a:moveTo>
                    <a:cubicBezTo>
                      <a:pt x="39" y="1"/>
                      <a:pt x="34" y="37"/>
                      <a:pt x="15" y="37"/>
                    </a:cubicBezTo>
                    <a:cubicBezTo>
                      <a:pt x="14" y="37"/>
                      <a:pt x="12" y="36"/>
                      <a:pt x="10" y="36"/>
                    </a:cubicBezTo>
                    <a:lnTo>
                      <a:pt x="1" y="24"/>
                    </a:lnTo>
                    <a:lnTo>
                      <a:pt x="1" y="24"/>
                    </a:lnTo>
                    <a:lnTo>
                      <a:pt x="12" y="71"/>
                    </a:lnTo>
                    <a:cubicBezTo>
                      <a:pt x="34" y="53"/>
                      <a:pt x="50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68" y="5"/>
                      <a:pt x="61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6" name="Google Shape;4626;p38"/>
              <p:cNvSpPr/>
              <p:nvPr/>
            </p:nvSpPr>
            <p:spPr>
              <a:xfrm>
                <a:off x="595225" y="1534325"/>
                <a:ext cx="5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3" extrusionOk="0">
                    <a:moveTo>
                      <a:pt x="12" y="1"/>
                    </a:moveTo>
                    <a:cubicBezTo>
                      <a:pt x="12" y="1"/>
                      <a:pt x="11" y="6"/>
                      <a:pt x="1" y="18"/>
                    </a:cubicBezTo>
                    <a:lnTo>
                      <a:pt x="6" y="22"/>
                    </a:lnTo>
                    <a:cubicBezTo>
                      <a:pt x="10" y="20"/>
                      <a:pt x="15" y="18"/>
                      <a:pt x="19" y="15"/>
                    </a:cubicBezTo>
                    <a:cubicBezTo>
                      <a:pt x="11" y="7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7" name="Google Shape;4627;p38"/>
              <p:cNvSpPr/>
              <p:nvPr/>
            </p:nvSpPr>
            <p:spPr>
              <a:xfrm>
                <a:off x="595200" y="1534875"/>
                <a:ext cx="3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4"/>
                      <a:pt x="7" y="7"/>
                      <a:pt x="10" y="7"/>
                    </a:cubicBezTo>
                    <a:cubicBezTo>
                      <a:pt x="13" y="7"/>
                      <a:pt x="15" y="5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8" name="Google Shape;4628;p38"/>
              <p:cNvSpPr/>
              <p:nvPr/>
            </p:nvSpPr>
            <p:spPr>
              <a:xfrm>
                <a:off x="596450" y="1533825"/>
                <a:ext cx="10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3" extrusionOk="0">
                    <a:moveTo>
                      <a:pt x="8" y="1"/>
                    </a:moveTo>
                    <a:lnTo>
                      <a:pt x="1" y="26"/>
                    </a:lnTo>
                    <a:cubicBezTo>
                      <a:pt x="12" y="35"/>
                      <a:pt x="28" y="28"/>
                      <a:pt x="28" y="42"/>
                    </a:cubicBezTo>
                    <a:cubicBezTo>
                      <a:pt x="40" y="21"/>
                      <a:pt x="28" y="12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29" name="Google Shape;4629;p38"/>
              <p:cNvSpPr/>
              <p:nvPr/>
            </p:nvSpPr>
            <p:spPr>
              <a:xfrm>
                <a:off x="596325" y="1532725"/>
                <a:ext cx="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8" h="14" extrusionOk="0">
                    <a:moveTo>
                      <a:pt x="6" y="1"/>
                    </a:moveTo>
                    <a:lnTo>
                      <a:pt x="1" y="12"/>
                    </a:lnTo>
                    <a:cubicBezTo>
                      <a:pt x="3" y="13"/>
                      <a:pt x="4" y="14"/>
                      <a:pt x="5" y="14"/>
                    </a:cubicBezTo>
                    <a:cubicBezTo>
                      <a:pt x="7" y="14"/>
                      <a:pt x="7" y="1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0" name="Google Shape;4630;p38"/>
              <p:cNvSpPr/>
              <p:nvPr/>
            </p:nvSpPr>
            <p:spPr>
              <a:xfrm>
                <a:off x="596075" y="1532750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1" y="1"/>
                    </a:moveTo>
                    <a:cubicBezTo>
                      <a:pt x="0" y="1"/>
                      <a:pt x="1" y="6"/>
                      <a:pt x="6" y="20"/>
                    </a:cubicBezTo>
                    <a:cubicBezTo>
                      <a:pt x="4" y="16"/>
                      <a:pt x="3" y="14"/>
                      <a:pt x="3" y="14"/>
                    </a:cubicBezTo>
                    <a:cubicBezTo>
                      <a:pt x="2" y="14"/>
                      <a:pt x="4" y="25"/>
                      <a:pt x="4" y="34"/>
                    </a:cubicBezTo>
                    <a:lnTo>
                      <a:pt x="11" y="11"/>
                    </a:lnTo>
                    <a:cubicBezTo>
                      <a:pt x="7" y="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1" name="Google Shape;4631;p38"/>
              <p:cNvSpPr/>
              <p:nvPr/>
            </p:nvSpPr>
            <p:spPr>
              <a:xfrm>
                <a:off x="594650" y="1532775"/>
                <a:ext cx="1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19" y="1"/>
                    </a:moveTo>
                    <a:cubicBezTo>
                      <a:pt x="0" y="18"/>
                      <a:pt x="10" y="41"/>
                      <a:pt x="27" y="41"/>
                    </a:cubicBezTo>
                    <a:cubicBezTo>
                      <a:pt x="32" y="41"/>
                      <a:pt x="39" y="39"/>
                      <a:pt x="45" y="33"/>
                    </a:cubicBezTo>
                    <a:cubicBezTo>
                      <a:pt x="31" y="26"/>
                      <a:pt x="15" y="26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2" name="Google Shape;4632;p38"/>
              <p:cNvSpPr/>
              <p:nvPr/>
            </p:nvSpPr>
            <p:spPr>
              <a:xfrm>
                <a:off x="591475" y="153122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0" y="17"/>
                      <a:pt x="5" y="17"/>
                      <a:pt x="10" y="17"/>
                    </a:cubicBezTo>
                    <a:cubicBezTo>
                      <a:pt x="12" y="17"/>
                      <a:pt x="13" y="17"/>
                      <a:pt x="14" y="17"/>
                    </a:cubicBezTo>
                    <a:cubicBezTo>
                      <a:pt x="21" y="17"/>
                      <a:pt x="26" y="17"/>
                      <a:pt x="2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3" name="Google Shape;4633;p38"/>
              <p:cNvSpPr/>
              <p:nvPr/>
            </p:nvSpPr>
            <p:spPr>
              <a:xfrm>
                <a:off x="598600" y="1532100"/>
                <a:ext cx="1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5" y="0"/>
                    </a:moveTo>
                    <a:lnTo>
                      <a:pt x="0" y="19"/>
                    </a:lnTo>
                    <a:cubicBezTo>
                      <a:pt x="14" y="19"/>
                      <a:pt x="28" y="26"/>
                      <a:pt x="40" y="35"/>
                    </a:cubicBezTo>
                    <a:cubicBezTo>
                      <a:pt x="33" y="23"/>
                      <a:pt x="14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4" name="Google Shape;4634;p38"/>
              <p:cNvSpPr/>
              <p:nvPr/>
            </p:nvSpPr>
            <p:spPr>
              <a:xfrm>
                <a:off x="598425" y="1531325"/>
                <a:ext cx="4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2" extrusionOk="0">
                    <a:moveTo>
                      <a:pt x="17" y="1"/>
                    </a:moveTo>
                    <a:cubicBezTo>
                      <a:pt x="0" y="10"/>
                      <a:pt x="3" y="19"/>
                      <a:pt x="12" y="3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5" name="Google Shape;4635;p38"/>
              <p:cNvSpPr/>
              <p:nvPr/>
            </p:nvSpPr>
            <p:spPr>
              <a:xfrm>
                <a:off x="595525" y="1531225"/>
                <a:ext cx="2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9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6" name="Google Shape;4636;p38"/>
              <p:cNvSpPr/>
              <p:nvPr/>
            </p:nvSpPr>
            <p:spPr>
              <a:xfrm>
                <a:off x="601200" y="1531450"/>
                <a:ext cx="2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47" extrusionOk="0">
                    <a:moveTo>
                      <a:pt x="1" y="1"/>
                    </a:moveTo>
                    <a:lnTo>
                      <a:pt x="3" y="19"/>
                    </a:lnTo>
                    <a:lnTo>
                      <a:pt x="10" y="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7" name="Google Shape;4637;p38"/>
              <p:cNvSpPr/>
              <p:nvPr/>
            </p:nvSpPr>
            <p:spPr>
              <a:xfrm>
                <a:off x="602250" y="1530650"/>
                <a:ext cx="11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56" extrusionOk="0">
                    <a:moveTo>
                      <a:pt x="42" y="0"/>
                    </a:moveTo>
                    <a:cubicBezTo>
                      <a:pt x="40" y="12"/>
                      <a:pt x="32" y="18"/>
                      <a:pt x="17" y="18"/>
                    </a:cubicBezTo>
                    <a:cubicBezTo>
                      <a:pt x="12" y="18"/>
                      <a:pt x="7" y="17"/>
                      <a:pt x="0" y="16"/>
                    </a:cubicBezTo>
                    <a:lnTo>
                      <a:pt x="0" y="16"/>
                    </a:lnTo>
                    <a:cubicBezTo>
                      <a:pt x="10" y="40"/>
                      <a:pt x="38" y="40"/>
                      <a:pt x="38" y="56"/>
                    </a:cubicBezTo>
                    <a:cubicBezTo>
                      <a:pt x="47" y="40"/>
                      <a:pt x="47" y="19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8" name="Google Shape;4638;p38"/>
              <p:cNvSpPr/>
              <p:nvPr/>
            </p:nvSpPr>
            <p:spPr>
              <a:xfrm>
                <a:off x="603225" y="1529875"/>
                <a:ext cx="1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6" h="32" extrusionOk="0">
                    <a:moveTo>
                      <a:pt x="1" y="1"/>
                    </a:moveTo>
                    <a:cubicBezTo>
                      <a:pt x="1" y="10"/>
                      <a:pt x="1" y="22"/>
                      <a:pt x="3" y="31"/>
                    </a:cubicBezTo>
                    <a:cubicBezTo>
                      <a:pt x="6" y="22"/>
                      <a:pt x="3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39" name="Google Shape;4639;p38"/>
              <p:cNvSpPr/>
              <p:nvPr/>
            </p:nvSpPr>
            <p:spPr>
              <a:xfrm>
                <a:off x="599575" y="1530925"/>
                <a:ext cx="9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4" extrusionOk="0">
                    <a:moveTo>
                      <a:pt x="8" y="1"/>
                    </a:moveTo>
                    <a:lnTo>
                      <a:pt x="1" y="3"/>
                    </a:lnTo>
                    <a:cubicBezTo>
                      <a:pt x="10" y="15"/>
                      <a:pt x="24" y="22"/>
                      <a:pt x="38" y="24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0" name="Google Shape;4640;p38"/>
              <p:cNvSpPr/>
              <p:nvPr/>
            </p:nvSpPr>
            <p:spPr>
              <a:xfrm>
                <a:off x="599750" y="153070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9" y="0"/>
                    </a:move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1" name="Google Shape;4641;p38"/>
              <p:cNvSpPr/>
              <p:nvPr/>
            </p:nvSpPr>
            <p:spPr>
              <a:xfrm>
                <a:off x="599575" y="15309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0" y="1"/>
                      <a:pt x="1" y="2"/>
                      <a:pt x="3" y="4"/>
                    </a:cubicBezTo>
                    <a:cubicBezTo>
                      <a:pt x="2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2" name="Google Shape;4642;p38"/>
              <p:cNvSpPr/>
              <p:nvPr/>
            </p:nvSpPr>
            <p:spPr>
              <a:xfrm>
                <a:off x="596450" y="1529725"/>
                <a:ext cx="9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25"/>
                      <a:pt x="27" y="30"/>
                      <a:pt x="31" y="62"/>
                    </a:cubicBezTo>
                    <a:lnTo>
                      <a:pt x="31" y="62"/>
                    </a:lnTo>
                    <a:cubicBezTo>
                      <a:pt x="29" y="40"/>
                      <a:pt x="36" y="13"/>
                      <a:pt x="1" y="0"/>
                    </a:cubicBezTo>
                    <a:close/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3"/>
                      <a:pt x="31" y="64"/>
                      <a:pt x="31" y="65"/>
                    </a:cubicBezTo>
                    <a:cubicBezTo>
                      <a:pt x="31" y="64"/>
                      <a:pt x="31" y="63"/>
                      <a:pt x="31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3" name="Google Shape;4643;p38"/>
              <p:cNvSpPr/>
              <p:nvPr/>
            </p:nvSpPr>
            <p:spPr>
              <a:xfrm>
                <a:off x="598200" y="1530300"/>
                <a:ext cx="5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21" y="0"/>
                    </a:moveTo>
                    <a:lnTo>
                      <a:pt x="0" y="5"/>
                    </a:lnTo>
                    <a:cubicBezTo>
                      <a:pt x="5" y="12"/>
                      <a:pt x="16" y="21"/>
                      <a:pt x="16" y="33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4" name="Google Shape;4644;p38"/>
              <p:cNvSpPr/>
              <p:nvPr/>
            </p:nvSpPr>
            <p:spPr>
              <a:xfrm>
                <a:off x="598725" y="1529950"/>
                <a:ext cx="2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5" extrusionOk="0">
                    <a:moveTo>
                      <a:pt x="2" y="0"/>
                    </a:moveTo>
                    <a:lnTo>
                      <a:pt x="0" y="14"/>
                    </a:lnTo>
                    <a:lnTo>
                      <a:pt x="9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5" name="Google Shape;4645;p38"/>
              <p:cNvSpPr/>
              <p:nvPr/>
            </p:nvSpPr>
            <p:spPr>
              <a:xfrm>
                <a:off x="601325" y="1528950"/>
                <a:ext cx="9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37" y="1"/>
                    </a:moveTo>
                    <a:lnTo>
                      <a:pt x="37" y="1"/>
                    </a:lnTo>
                    <a:cubicBezTo>
                      <a:pt x="24" y="3"/>
                      <a:pt x="12" y="8"/>
                      <a:pt x="0" y="17"/>
                    </a:cubicBezTo>
                    <a:cubicBezTo>
                      <a:pt x="6" y="25"/>
                      <a:pt x="12" y="38"/>
                      <a:pt x="20" y="38"/>
                    </a:cubicBezTo>
                    <a:cubicBezTo>
                      <a:pt x="22" y="38"/>
                      <a:pt x="24" y="37"/>
                      <a:pt x="26" y="36"/>
                    </a:cubicBezTo>
                    <a:cubicBezTo>
                      <a:pt x="24" y="22"/>
                      <a:pt x="28" y="10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6" name="Google Shape;4646;p38"/>
              <p:cNvSpPr/>
              <p:nvPr/>
            </p:nvSpPr>
            <p:spPr>
              <a:xfrm>
                <a:off x="600775" y="153020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0"/>
                    </a:moveTo>
                    <a:cubicBezTo>
                      <a:pt x="1" y="0"/>
                      <a:pt x="1" y="2"/>
                      <a:pt x="4" y="4"/>
                    </a:cubicBezTo>
                    <a:lnTo>
                      <a:pt x="4" y="2"/>
                    </a:ln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7" name="Google Shape;4647;p38"/>
              <p:cNvSpPr/>
              <p:nvPr/>
            </p:nvSpPr>
            <p:spPr>
              <a:xfrm>
                <a:off x="604325" y="15271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1" y="1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8" name="Google Shape;4648;p38"/>
              <p:cNvSpPr/>
              <p:nvPr/>
            </p:nvSpPr>
            <p:spPr>
              <a:xfrm>
                <a:off x="600925" y="1529225"/>
                <a:ext cx="4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3" y="1"/>
                    </a:moveTo>
                    <a:cubicBezTo>
                      <a:pt x="13" y="1"/>
                      <a:pt x="12" y="1"/>
                      <a:pt x="12" y="1"/>
                    </a:cubicBezTo>
                    <a:cubicBezTo>
                      <a:pt x="0" y="1"/>
                      <a:pt x="0" y="11"/>
                      <a:pt x="2" y="22"/>
                    </a:cubicBezTo>
                    <a:cubicBezTo>
                      <a:pt x="7" y="15"/>
                      <a:pt x="12" y="11"/>
                      <a:pt x="16" y="6"/>
                    </a:cubicBezTo>
                    <a:cubicBezTo>
                      <a:pt x="15" y="3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49" name="Google Shape;4649;p38"/>
              <p:cNvSpPr/>
              <p:nvPr/>
            </p:nvSpPr>
            <p:spPr>
              <a:xfrm>
                <a:off x="602950" y="1528950"/>
                <a:ext cx="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0" y="1"/>
                    </a:moveTo>
                    <a:cubicBezTo>
                      <a:pt x="8" y="4"/>
                      <a:pt x="20" y="8"/>
                      <a:pt x="24" y="8"/>
                    </a:cubicBezTo>
                    <a:cubicBezTo>
                      <a:pt x="26" y="8"/>
                      <a:pt x="27" y="8"/>
                      <a:pt x="26" y="6"/>
                    </a:cubicBezTo>
                    <a:cubicBezTo>
                      <a:pt x="19" y="1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0" name="Google Shape;4650;p38"/>
              <p:cNvSpPr/>
              <p:nvPr/>
            </p:nvSpPr>
            <p:spPr>
              <a:xfrm>
                <a:off x="601100" y="15303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1" name="Google Shape;4651;p38"/>
              <p:cNvSpPr/>
              <p:nvPr/>
            </p:nvSpPr>
            <p:spPr>
              <a:xfrm>
                <a:off x="600850" y="1529775"/>
                <a:ext cx="2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4" extrusionOk="0">
                    <a:moveTo>
                      <a:pt x="5" y="0"/>
                    </a:moveTo>
                    <a:cubicBezTo>
                      <a:pt x="3" y="5"/>
                      <a:pt x="1" y="12"/>
                      <a:pt x="1" y="19"/>
                    </a:cubicBezTo>
                    <a:lnTo>
                      <a:pt x="10" y="24"/>
                    </a:lnTo>
                    <a:cubicBezTo>
                      <a:pt x="10" y="17"/>
                      <a:pt x="8" y="7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2" name="Google Shape;4652;p38"/>
              <p:cNvSpPr/>
              <p:nvPr/>
            </p:nvSpPr>
            <p:spPr>
              <a:xfrm>
                <a:off x="600850" y="1522575"/>
                <a:ext cx="35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2" extrusionOk="0">
                    <a:moveTo>
                      <a:pt x="36" y="1"/>
                    </a:moveTo>
                    <a:lnTo>
                      <a:pt x="36" y="29"/>
                    </a:lnTo>
                    <a:cubicBezTo>
                      <a:pt x="29" y="24"/>
                      <a:pt x="24" y="8"/>
                      <a:pt x="12" y="6"/>
                    </a:cubicBezTo>
                    <a:lnTo>
                      <a:pt x="12" y="6"/>
                    </a:lnTo>
                    <a:cubicBezTo>
                      <a:pt x="32" y="26"/>
                      <a:pt x="37" y="54"/>
                      <a:pt x="14" y="54"/>
                    </a:cubicBezTo>
                    <a:cubicBezTo>
                      <a:pt x="10" y="54"/>
                      <a:pt x="6" y="53"/>
                      <a:pt x="1" y="52"/>
                    </a:cubicBezTo>
                    <a:lnTo>
                      <a:pt x="1" y="52"/>
                    </a:lnTo>
                    <a:cubicBezTo>
                      <a:pt x="3" y="82"/>
                      <a:pt x="84" y="152"/>
                      <a:pt x="140" y="182"/>
                    </a:cubicBezTo>
                    <a:cubicBezTo>
                      <a:pt x="128" y="170"/>
                      <a:pt x="121" y="154"/>
                      <a:pt x="124" y="135"/>
                    </a:cubicBezTo>
                    <a:cubicBezTo>
                      <a:pt x="105" y="128"/>
                      <a:pt x="61" y="135"/>
                      <a:pt x="52" y="103"/>
                    </a:cubicBezTo>
                    <a:cubicBezTo>
                      <a:pt x="55" y="93"/>
                      <a:pt x="60" y="89"/>
                      <a:pt x="65" y="89"/>
                    </a:cubicBezTo>
                    <a:cubicBezTo>
                      <a:pt x="74" y="89"/>
                      <a:pt x="85" y="99"/>
                      <a:pt x="98" y="101"/>
                    </a:cubicBezTo>
                    <a:cubicBezTo>
                      <a:pt x="63" y="80"/>
                      <a:pt x="82" y="3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3" name="Google Shape;4653;p38"/>
              <p:cNvSpPr/>
              <p:nvPr/>
            </p:nvSpPr>
            <p:spPr>
              <a:xfrm>
                <a:off x="603400" y="1527275"/>
                <a:ext cx="1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40" y="1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1" y="26"/>
                    </a:lnTo>
                    <a:cubicBezTo>
                      <a:pt x="19" y="26"/>
                      <a:pt x="38" y="31"/>
                      <a:pt x="54" y="40"/>
                    </a:cubicBezTo>
                    <a:cubicBezTo>
                      <a:pt x="54" y="26"/>
                      <a:pt x="50" y="1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4" name="Google Shape;4654;p38"/>
              <p:cNvSpPr/>
              <p:nvPr/>
            </p:nvSpPr>
            <p:spPr>
              <a:xfrm>
                <a:off x="601025" y="1526700"/>
                <a:ext cx="24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17"/>
                      <a:pt x="24" y="33"/>
                      <a:pt x="22" y="54"/>
                    </a:cubicBezTo>
                    <a:cubicBezTo>
                      <a:pt x="27" y="47"/>
                      <a:pt x="31" y="44"/>
                      <a:pt x="33" y="44"/>
                    </a:cubicBezTo>
                    <a:cubicBezTo>
                      <a:pt x="39" y="44"/>
                      <a:pt x="33" y="72"/>
                      <a:pt x="59" y="72"/>
                    </a:cubicBezTo>
                    <a:cubicBezTo>
                      <a:pt x="59" y="72"/>
                      <a:pt x="60" y="72"/>
                      <a:pt x="61" y="72"/>
                    </a:cubicBezTo>
                    <a:lnTo>
                      <a:pt x="61" y="72"/>
                    </a:lnTo>
                    <a:cubicBezTo>
                      <a:pt x="59" y="82"/>
                      <a:pt x="56" y="89"/>
                      <a:pt x="49" y="93"/>
                    </a:cubicBezTo>
                    <a:lnTo>
                      <a:pt x="80" y="93"/>
                    </a:lnTo>
                    <a:lnTo>
                      <a:pt x="75" y="91"/>
                    </a:lnTo>
                    <a:cubicBezTo>
                      <a:pt x="70" y="89"/>
                      <a:pt x="68" y="86"/>
                      <a:pt x="73" y="86"/>
                    </a:cubicBezTo>
                    <a:cubicBezTo>
                      <a:pt x="70" y="84"/>
                      <a:pt x="68" y="79"/>
                      <a:pt x="66" y="77"/>
                    </a:cubicBezTo>
                    <a:cubicBezTo>
                      <a:pt x="68" y="77"/>
                      <a:pt x="69" y="77"/>
                      <a:pt x="70" y="77"/>
                    </a:cubicBezTo>
                    <a:cubicBezTo>
                      <a:pt x="78" y="77"/>
                      <a:pt x="73" y="82"/>
                      <a:pt x="73" y="86"/>
                    </a:cubicBezTo>
                    <a:lnTo>
                      <a:pt x="75" y="91"/>
                    </a:lnTo>
                    <a:lnTo>
                      <a:pt x="96" y="51"/>
                    </a:lnTo>
                    <a:lnTo>
                      <a:pt x="96" y="51"/>
                    </a:lnTo>
                    <a:cubicBezTo>
                      <a:pt x="84" y="54"/>
                      <a:pt x="77" y="61"/>
                      <a:pt x="66" y="75"/>
                    </a:cubicBezTo>
                    <a:cubicBezTo>
                      <a:pt x="47" y="47"/>
                      <a:pt x="52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5" name="Google Shape;4655;p38"/>
              <p:cNvSpPr/>
              <p:nvPr/>
            </p:nvSpPr>
            <p:spPr>
              <a:xfrm>
                <a:off x="595825" y="152790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3"/>
                      <a:pt x="5" y="6"/>
                      <a:pt x="7" y="8"/>
                    </a:cubicBezTo>
                    <a:cubicBezTo>
                      <a:pt x="7" y="4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6" name="Google Shape;4656;p38"/>
              <p:cNvSpPr/>
              <p:nvPr/>
            </p:nvSpPr>
            <p:spPr>
              <a:xfrm>
                <a:off x="595925" y="152810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3" y="0"/>
                    </a:moveTo>
                    <a:cubicBezTo>
                      <a:pt x="3" y="9"/>
                      <a:pt x="1" y="30"/>
                      <a:pt x="26" y="35"/>
                    </a:cubicBezTo>
                    <a:lnTo>
                      <a:pt x="26" y="30"/>
                    </a:lnTo>
                    <a:cubicBezTo>
                      <a:pt x="49" y="35"/>
                      <a:pt x="70" y="44"/>
                      <a:pt x="89" y="60"/>
                    </a:cubicBezTo>
                    <a:cubicBezTo>
                      <a:pt x="68" y="40"/>
                      <a:pt x="47" y="21"/>
                      <a:pt x="24" y="2"/>
                    </a:cubicBezTo>
                    <a:lnTo>
                      <a:pt x="24" y="2"/>
                    </a:lnTo>
                    <a:cubicBezTo>
                      <a:pt x="24" y="9"/>
                      <a:pt x="29" y="21"/>
                      <a:pt x="19" y="23"/>
                    </a:cubicBezTo>
                    <a:cubicBezTo>
                      <a:pt x="8" y="19"/>
                      <a:pt x="10" y="9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7" name="Google Shape;4657;p38"/>
              <p:cNvSpPr/>
              <p:nvPr/>
            </p:nvSpPr>
            <p:spPr>
              <a:xfrm>
                <a:off x="598775" y="1527100"/>
                <a:ext cx="10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8" extrusionOk="0">
                    <a:moveTo>
                      <a:pt x="7" y="1"/>
                    </a:moveTo>
                    <a:lnTo>
                      <a:pt x="21" y="15"/>
                    </a:lnTo>
                    <a:cubicBezTo>
                      <a:pt x="0" y="22"/>
                      <a:pt x="19" y="33"/>
                      <a:pt x="26" y="47"/>
                    </a:cubicBezTo>
                    <a:lnTo>
                      <a:pt x="40" y="1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8" name="Google Shape;4658;p38"/>
              <p:cNvSpPr/>
              <p:nvPr/>
            </p:nvSpPr>
            <p:spPr>
              <a:xfrm>
                <a:off x="604850" y="1526925"/>
                <a:ext cx="6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52" extrusionOk="0">
                    <a:moveTo>
                      <a:pt x="1" y="1"/>
                    </a:moveTo>
                    <a:lnTo>
                      <a:pt x="1" y="22"/>
                    </a:lnTo>
                    <a:lnTo>
                      <a:pt x="24" y="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59" name="Google Shape;4659;p38"/>
              <p:cNvSpPr/>
              <p:nvPr/>
            </p:nvSpPr>
            <p:spPr>
              <a:xfrm>
                <a:off x="605600" y="15266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" y="0"/>
                    </a:moveTo>
                    <a:lnTo>
                      <a:pt x="24" y="23"/>
                    </a:lnTo>
                    <a:lnTo>
                      <a:pt x="24" y="23"/>
                    </a:lnTo>
                    <a:lnTo>
                      <a:pt x="1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0" name="Google Shape;4660;p38"/>
              <p:cNvSpPr/>
              <p:nvPr/>
            </p:nvSpPr>
            <p:spPr>
              <a:xfrm>
                <a:off x="649550" y="149587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7" y="0"/>
                    </a:moveTo>
                    <a:lnTo>
                      <a:pt x="0" y="14"/>
                    </a:lnTo>
                    <a:cubicBezTo>
                      <a:pt x="7" y="7"/>
                      <a:pt x="12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1" name="Google Shape;4661;p38"/>
              <p:cNvSpPr/>
              <p:nvPr/>
            </p:nvSpPr>
            <p:spPr>
              <a:xfrm>
                <a:off x="621675" y="1508975"/>
                <a:ext cx="12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" extrusionOk="0">
                    <a:moveTo>
                      <a:pt x="19" y="0"/>
                    </a:moveTo>
                    <a:cubicBezTo>
                      <a:pt x="17" y="6"/>
                      <a:pt x="12" y="8"/>
                      <a:pt x="7" y="8"/>
                    </a:cubicBezTo>
                    <a:cubicBezTo>
                      <a:pt x="5" y="8"/>
                      <a:pt x="2" y="8"/>
                      <a:pt x="0" y="7"/>
                    </a:cubicBezTo>
                    <a:lnTo>
                      <a:pt x="0" y="7"/>
                    </a:lnTo>
                    <a:cubicBezTo>
                      <a:pt x="20" y="19"/>
                      <a:pt x="44" y="37"/>
                      <a:pt x="48" y="37"/>
                    </a:cubicBezTo>
                    <a:cubicBezTo>
                      <a:pt x="50" y="37"/>
                      <a:pt x="49" y="34"/>
                      <a:pt x="42" y="26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2" name="Google Shape;4662;p38"/>
              <p:cNvSpPr/>
              <p:nvPr/>
            </p:nvSpPr>
            <p:spPr>
              <a:xfrm>
                <a:off x="634000" y="1498425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5" y="0"/>
                    </a:moveTo>
                    <a:cubicBezTo>
                      <a:pt x="3" y="14"/>
                      <a:pt x="3" y="26"/>
                      <a:pt x="1" y="35"/>
                    </a:cubicBezTo>
                    <a:lnTo>
                      <a:pt x="1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3" name="Google Shape;4663;p38"/>
              <p:cNvSpPr/>
              <p:nvPr/>
            </p:nvSpPr>
            <p:spPr>
              <a:xfrm>
                <a:off x="661125" y="1500275"/>
                <a:ext cx="8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4" extrusionOk="0">
                    <a:moveTo>
                      <a:pt x="25" y="0"/>
                    </a:moveTo>
                    <a:cubicBezTo>
                      <a:pt x="15" y="0"/>
                      <a:pt x="10" y="14"/>
                      <a:pt x="1" y="24"/>
                    </a:cubicBezTo>
                    <a:lnTo>
                      <a:pt x="33" y="3"/>
                    </a:lnTo>
                    <a:cubicBezTo>
                      <a:pt x="30" y="1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4" name="Google Shape;4664;p38"/>
              <p:cNvSpPr/>
              <p:nvPr/>
            </p:nvSpPr>
            <p:spPr>
              <a:xfrm>
                <a:off x="612400" y="15176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48" y="1"/>
                      <a:pt x="42" y="1"/>
                      <a:pt x="37" y="1"/>
                    </a:cubicBezTo>
                    <a:cubicBezTo>
                      <a:pt x="33" y="1"/>
                      <a:pt x="30" y="1"/>
                      <a:pt x="26" y="1"/>
                    </a:cubicBezTo>
                    <a:cubicBezTo>
                      <a:pt x="10" y="1"/>
                      <a:pt x="1" y="2"/>
                      <a:pt x="16" y="14"/>
                    </a:cubicBezTo>
                    <a:cubicBezTo>
                      <a:pt x="30" y="14"/>
                      <a:pt x="42" y="10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5" name="Google Shape;4665;p38"/>
              <p:cNvSpPr/>
              <p:nvPr/>
            </p:nvSpPr>
            <p:spPr>
              <a:xfrm>
                <a:off x="647050" y="1504325"/>
                <a:ext cx="4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17" y="1"/>
                    </a:moveTo>
                    <a:cubicBezTo>
                      <a:pt x="10" y="5"/>
                      <a:pt x="3" y="10"/>
                      <a:pt x="0" y="19"/>
                    </a:cubicBezTo>
                    <a:cubicBezTo>
                      <a:pt x="7" y="15"/>
                      <a:pt x="12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6" name="Google Shape;4666;p38"/>
              <p:cNvSpPr/>
              <p:nvPr/>
            </p:nvSpPr>
            <p:spPr>
              <a:xfrm>
                <a:off x="613725" y="1517025"/>
                <a:ext cx="8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4" extrusionOk="0">
                    <a:moveTo>
                      <a:pt x="5" y="0"/>
                    </a:moveTo>
                    <a:cubicBezTo>
                      <a:pt x="7" y="10"/>
                      <a:pt x="5" y="17"/>
                      <a:pt x="0" y="24"/>
                    </a:cubicBezTo>
                    <a:cubicBezTo>
                      <a:pt x="19" y="24"/>
                      <a:pt x="33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7" name="Google Shape;4667;p38"/>
              <p:cNvSpPr/>
              <p:nvPr/>
            </p:nvSpPr>
            <p:spPr>
              <a:xfrm>
                <a:off x="682525" y="15247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3" y="3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8" name="Google Shape;4668;p38"/>
              <p:cNvSpPr/>
              <p:nvPr/>
            </p:nvSpPr>
            <p:spPr>
              <a:xfrm>
                <a:off x="685600" y="15366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0" y="0"/>
                    </a:moveTo>
                    <a:cubicBezTo>
                      <a:pt x="0" y="3"/>
                      <a:pt x="5" y="5"/>
                      <a:pt x="16" y="5"/>
                    </a:cubicBezTo>
                    <a:cubicBezTo>
                      <a:pt x="9" y="5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69" name="Google Shape;4669;p38"/>
              <p:cNvSpPr/>
              <p:nvPr/>
            </p:nvSpPr>
            <p:spPr>
              <a:xfrm>
                <a:off x="609100" y="1523750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0" name="Google Shape;4670;p38"/>
              <p:cNvSpPr/>
              <p:nvPr/>
            </p:nvSpPr>
            <p:spPr>
              <a:xfrm>
                <a:off x="605425" y="15219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0"/>
                    </a:moveTo>
                    <a:cubicBezTo>
                      <a:pt x="3" y="3"/>
                      <a:pt x="8" y="7"/>
                      <a:pt x="10" y="14"/>
                    </a:cubicBezTo>
                    <a:cubicBezTo>
                      <a:pt x="8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1" name="Google Shape;4671;p38"/>
              <p:cNvSpPr/>
              <p:nvPr/>
            </p:nvSpPr>
            <p:spPr>
              <a:xfrm>
                <a:off x="610475" y="1512350"/>
                <a:ext cx="1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1" y="0"/>
                    </a:moveTo>
                    <a:cubicBezTo>
                      <a:pt x="1" y="0"/>
                      <a:pt x="2" y="1"/>
                      <a:pt x="5" y="2"/>
                    </a:cubicBezTo>
                    <a:cubicBezTo>
                      <a:pt x="3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2" name="Google Shape;4672;p38"/>
              <p:cNvSpPr/>
              <p:nvPr/>
            </p:nvSpPr>
            <p:spPr>
              <a:xfrm>
                <a:off x="608750" y="1523975"/>
                <a:ext cx="2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7" y="1"/>
                    </a:moveTo>
                    <a:lnTo>
                      <a:pt x="0" y="5"/>
                    </a:lnTo>
                    <a:cubicBezTo>
                      <a:pt x="1" y="6"/>
                      <a:pt x="3" y="7"/>
                      <a:pt x="4" y="7"/>
                    </a:cubicBezTo>
                    <a:cubicBezTo>
                      <a:pt x="6" y="7"/>
                      <a:pt x="7" y="6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3" name="Google Shape;4673;p38"/>
              <p:cNvSpPr/>
              <p:nvPr/>
            </p:nvSpPr>
            <p:spPr>
              <a:xfrm>
                <a:off x="608975" y="15234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4" y="1"/>
                    </a:moveTo>
                    <a:cubicBezTo>
                      <a:pt x="10" y="5"/>
                      <a:pt x="5" y="8"/>
                      <a:pt x="0" y="10"/>
                    </a:cubicBezTo>
                    <a:cubicBezTo>
                      <a:pt x="5" y="10"/>
                      <a:pt x="5" y="10"/>
                      <a:pt x="7" y="12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4" name="Google Shape;4674;p38"/>
              <p:cNvSpPr/>
              <p:nvPr/>
            </p:nvSpPr>
            <p:spPr>
              <a:xfrm>
                <a:off x="669875" y="151487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3" y="1"/>
                    </a:moveTo>
                    <a:cubicBezTo>
                      <a:pt x="3" y="3"/>
                      <a:pt x="3" y="3"/>
                      <a:pt x="1" y="5"/>
                    </a:cubicBezTo>
                    <a:cubicBezTo>
                      <a:pt x="19" y="3"/>
                      <a:pt x="15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5" name="Google Shape;4675;p38"/>
              <p:cNvSpPr/>
              <p:nvPr/>
            </p:nvSpPr>
            <p:spPr>
              <a:xfrm>
                <a:off x="621250" y="14987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6" name="Google Shape;4676;p38"/>
              <p:cNvSpPr/>
              <p:nvPr/>
            </p:nvSpPr>
            <p:spPr>
              <a:xfrm>
                <a:off x="621250" y="1497850"/>
                <a:ext cx="15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3" extrusionOk="0">
                    <a:moveTo>
                      <a:pt x="19" y="0"/>
                    </a:moveTo>
                    <a:cubicBezTo>
                      <a:pt x="25" y="34"/>
                      <a:pt x="20" y="40"/>
                      <a:pt x="11" y="40"/>
                    </a:cubicBezTo>
                    <a:cubicBezTo>
                      <a:pt x="8" y="40"/>
                      <a:pt x="4" y="40"/>
                      <a:pt x="1" y="39"/>
                    </a:cubicBezTo>
                    <a:lnTo>
                      <a:pt x="1" y="39"/>
                    </a:lnTo>
                    <a:lnTo>
                      <a:pt x="61" y="1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7" name="Google Shape;4677;p38"/>
              <p:cNvSpPr/>
              <p:nvPr/>
            </p:nvSpPr>
            <p:spPr>
              <a:xfrm>
                <a:off x="609325" y="152137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7" y="1"/>
                    </a:moveTo>
                    <a:cubicBezTo>
                      <a:pt x="3" y="1"/>
                      <a:pt x="0" y="3"/>
                      <a:pt x="0" y="9"/>
                    </a:cubicBezTo>
                    <a:cubicBezTo>
                      <a:pt x="3" y="16"/>
                      <a:pt x="7" y="19"/>
                      <a:pt x="12" y="21"/>
                    </a:cubicBezTo>
                    <a:cubicBezTo>
                      <a:pt x="7" y="14"/>
                      <a:pt x="10" y="7"/>
                      <a:pt x="19" y="3"/>
                    </a:cubicBezTo>
                    <a:cubicBezTo>
                      <a:pt x="14" y="2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8" name="Google Shape;4678;p38"/>
              <p:cNvSpPr/>
              <p:nvPr/>
            </p:nvSpPr>
            <p:spPr>
              <a:xfrm>
                <a:off x="604075" y="1492275"/>
                <a:ext cx="858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800" extrusionOk="0">
                    <a:moveTo>
                      <a:pt x="1731" y="113"/>
                    </a:moveTo>
                    <a:cubicBezTo>
                      <a:pt x="1733" y="115"/>
                      <a:pt x="1734" y="116"/>
                      <a:pt x="1735" y="117"/>
                    </a:cubicBezTo>
                    <a:lnTo>
                      <a:pt x="1735" y="117"/>
                    </a:lnTo>
                    <a:cubicBezTo>
                      <a:pt x="1734" y="115"/>
                      <a:pt x="1733" y="113"/>
                      <a:pt x="1731" y="113"/>
                    </a:cubicBezTo>
                    <a:close/>
                    <a:moveTo>
                      <a:pt x="1710" y="0"/>
                    </a:moveTo>
                    <a:cubicBezTo>
                      <a:pt x="1712" y="21"/>
                      <a:pt x="1737" y="93"/>
                      <a:pt x="1715" y="121"/>
                    </a:cubicBezTo>
                    <a:lnTo>
                      <a:pt x="1715" y="121"/>
                    </a:lnTo>
                    <a:cubicBezTo>
                      <a:pt x="1720" y="117"/>
                      <a:pt x="1726" y="113"/>
                      <a:pt x="1730" y="113"/>
                    </a:cubicBezTo>
                    <a:cubicBezTo>
                      <a:pt x="1730" y="113"/>
                      <a:pt x="1731" y="113"/>
                      <a:pt x="1731" y="113"/>
                    </a:cubicBezTo>
                    <a:lnTo>
                      <a:pt x="1731" y="113"/>
                    </a:lnTo>
                    <a:cubicBezTo>
                      <a:pt x="1729" y="110"/>
                      <a:pt x="1727" y="105"/>
                      <a:pt x="1724" y="100"/>
                    </a:cubicBezTo>
                    <a:lnTo>
                      <a:pt x="1754" y="93"/>
                    </a:lnTo>
                    <a:cubicBezTo>
                      <a:pt x="1757" y="28"/>
                      <a:pt x="1729" y="45"/>
                      <a:pt x="1710" y="0"/>
                    </a:cubicBezTo>
                    <a:close/>
                    <a:moveTo>
                      <a:pt x="1715" y="121"/>
                    </a:moveTo>
                    <a:cubicBezTo>
                      <a:pt x="1711" y="123"/>
                      <a:pt x="1708" y="126"/>
                      <a:pt x="1706" y="128"/>
                    </a:cubicBezTo>
                    <a:cubicBezTo>
                      <a:pt x="1709" y="126"/>
                      <a:pt x="1712" y="124"/>
                      <a:pt x="1715" y="121"/>
                    </a:cubicBezTo>
                    <a:close/>
                    <a:moveTo>
                      <a:pt x="1152" y="184"/>
                    </a:moveTo>
                    <a:cubicBezTo>
                      <a:pt x="1156" y="184"/>
                      <a:pt x="1162" y="188"/>
                      <a:pt x="1169" y="196"/>
                    </a:cubicBezTo>
                    <a:lnTo>
                      <a:pt x="1169" y="196"/>
                    </a:lnTo>
                    <a:cubicBezTo>
                      <a:pt x="1166" y="197"/>
                      <a:pt x="1164" y="198"/>
                      <a:pt x="1161" y="198"/>
                    </a:cubicBezTo>
                    <a:cubicBezTo>
                      <a:pt x="1157" y="198"/>
                      <a:pt x="1152" y="196"/>
                      <a:pt x="1147" y="191"/>
                    </a:cubicBezTo>
                    <a:cubicBezTo>
                      <a:pt x="1148" y="186"/>
                      <a:pt x="1150" y="184"/>
                      <a:pt x="1152" y="184"/>
                    </a:cubicBezTo>
                    <a:close/>
                    <a:moveTo>
                      <a:pt x="915" y="221"/>
                    </a:moveTo>
                    <a:cubicBezTo>
                      <a:pt x="913" y="225"/>
                      <a:pt x="911" y="229"/>
                      <a:pt x="908" y="232"/>
                    </a:cubicBezTo>
                    <a:lnTo>
                      <a:pt x="908" y="232"/>
                    </a:lnTo>
                    <a:cubicBezTo>
                      <a:pt x="914" y="230"/>
                      <a:pt x="917" y="231"/>
                      <a:pt x="915" y="221"/>
                    </a:cubicBezTo>
                    <a:close/>
                    <a:moveTo>
                      <a:pt x="908" y="232"/>
                    </a:moveTo>
                    <a:cubicBezTo>
                      <a:pt x="907" y="232"/>
                      <a:pt x="906" y="232"/>
                      <a:pt x="906" y="232"/>
                    </a:cubicBezTo>
                    <a:cubicBezTo>
                      <a:pt x="906" y="232"/>
                      <a:pt x="906" y="233"/>
                      <a:pt x="906" y="233"/>
                    </a:cubicBezTo>
                    <a:lnTo>
                      <a:pt x="906" y="233"/>
                    </a:lnTo>
                    <a:cubicBezTo>
                      <a:pt x="907" y="232"/>
                      <a:pt x="907" y="232"/>
                      <a:pt x="908" y="232"/>
                    </a:cubicBezTo>
                    <a:close/>
                    <a:moveTo>
                      <a:pt x="611" y="304"/>
                    </a:moveTo>
                    <a:cubicBezTo>
                      <a:pt x="613" y="305"/>
                      <a:pt x="614" y="306"/>
                      <a:pt x="615" y="306"/>
                    </a:cubicBezTo>
                    <a:lnTo>
                      <a:pt x="615" y="306"/>
                    </a:lnTo>
                    <a:cubicBezTo>
                      <a:pt x="614" y="305"/>
                      <a:pt x="612" y="304"/>
                      <a:pt x="611" y="304"/>
                    </a:cubicBezTo>
                    <a:close/>
                    <a:moveTo>
                      <a:pt x="2419" y="432"/>
                    </a:moveTo>
                    <a:lnTo>
                      <a:pt x="2420" y="432"/>
                    </a:lnTo>
                    <a:cubicBezTo>
                      <a:pt x="2419" y="432"/>
                      <a:pt x="2419" y="432"/>
                      <a:pt x="2419" y="432"/>
                    </a:cubicBezTo>
                    <a:close/>
                    <a:moveTo>
                      <a:pt x="741" y="513"/>
                    </a:moveTo>
                    <a:lnTo>
                      <a:pt x="741" y="513"/>
                    </a:lnTo>
                    <a:cubicBezTo>
                      <a:pt x="745" y="519"/>
                      <a:pt x="749" y="521"/>
                      <a:pt x="747" y="525"/>
                    </a:cubicBezTo>
                    <a:lnTo>
                      <a:pt x="747" y="525"/>
                    </a:lnTo>
                    <a:cubicBezTo>
                      <a:pt x="746" y="521"/>
                      <a:pt x="744" y="517"/>
                      <a:pt x="741" y="513"/>
                    </a:cubicBezTo>
                    <a:close/>
                    <a:moveTo>
                      <a:pt x="2621" y="663"/>
                    </a:moveTo>
                    <a:lnTo>
                      <a:pt x="2621" y="663"/>
                    </a:lnTo>
                    <a:cubicBezTo>
                      <a:pt x="2622" y="664"/>
                      <a:pt x="2623" y="665"/>
                      <a:pt x="2624" y="666"/>
                    </a:cubicBezTo>
                    <a:lnTo>
                      <a:pt x="2624" y="666"/>
                    </a:lnTo>
                    <a:cubicBezTo>
                      <a:pt x="2623" y="665"/>
                      <a:pt x="2622" y="664"/>
                      <a:pt x="2621" y="663"/>
                    </a:cubicBezTo>
                    <a:close/>
                    <a:moveTo>
                      <a:pt x="679" y="666"/>
                    </a:moveTo>
                    <a:cubicBezTo>
                      <a:pt x="686" y="668"/>
                      <a:pt x="692" y="673"/>
                      <a:pt x="699" y="675"/>
                    </a:cubicBezTo>
                    <a:cubicBezTo>
                      <a:pt x="692" y="670"/>
                      <a:pt x="688" y="666"/>
                      <a:pt x="679" y="666"/>
                    </a:cubicBezTo>
                    <a:close/>
                    <a:moveTo>
                      <a:pt x="2457" y="1106"/>
                    </a:moveTo>
                    <a:lnTo>
                      <a:pt x="2457" y="1106"/>
                    </a:lnTo>
                    <a:cubicBezTo>
                      <a:pt x="2475" y="1111"/>
                      <a:pt x="2464" y="1113"/>
                      <a:pt x="2452" y="1116"/>
                    </a:cubicBezTo>
                    <a:lnTo>
                      <a:pt x="2457" y="1106"/>
                    </a:lnTo>
                    <a:close/>
                    <a:moveTo>
                      <a:pt x="248" y="1159"/>
                    </a:moveTo>
                    <a:lnTo>
                      <a:pt x="248" y="1159"/>
                    </a:lnTo>
                    <a:cubicBezTo>
                      <a:pt x="247" y="1159"/>
                      <a:pt x="246" y="1159"/>
                      <a:pt x="245" y="1160"/>
                    </a:cubicBezTo>
                    <a:lnTo>
                      <a:pt x="243" y="1160"/>
                    </a:lnTo>
                    <a:cubicBezTo>
                      <a:pt x="245" y="1159"/>
                      <a:pt x="246" y="1159"/>
                      <a:pt x="248" y="1159"/>
                    </a:cubicBezTo>
                    <a:close/>
                    <a:moveTo>
                      <a:pt x="2879" y="1171"/>
                    </a:moveTo>
                    <a:cubicBezTo>
                      <a:pt x="2879" y="1171"/>
                      <a:pt x="2879" y="1172"/>
                      <a:pt x="2880" y="1172"/>
                    </a:cubicBezTo>
                    <a:lnTo>
                      <a:pt x="2880" y="1172"/>
                    </a:lnTo>
                    <a:cubicBezTo>
                      <a:pt x="2881" y="1172"/>
                      <a:pt x="2882" y="1171"/>
                      <a:pt x="2883" y="1171"/>
                    </a:cubicBezTo>
                    <a:close/>
                    <a:moveTo>
                      <a:pt x="217" y="1165"/>
                    </a:moveTo>
                    <a:cubicBezTo>
                      <a:pt x="220" y="1165"/>
                      <a:pt x="224" y="1166"/>
                      <a:pt x="229" y="1167"/>
                    </a:cubicBezTo>
                    <a:lnTo>
                      <a:pt x="227" y="1167"/>
                    </a:lnTo>
                    <a:cubicBezTo>
                      <a:pt x="220" y="1171"/>
                      <a:pt x="217" y="1178"/>
                      <a:pt x="222" y="1185"/>
                    </a:cubicBezTo>
                    <a:cubicBezTo>
                      <a:pt x="217" y="1183"/>
                      <a:pt x="213" y="1180"/>
                      <a:pt x="210" y="1173"/>
                    </a:cubicBezTo>
                    <a:cubicBezTo>
                      <a:pt x="210" y="1167"/>
                      <a:pt x="213" y="1165"/>
                      <a:pt x="217" y="1165"/>
                    </a:cubicBezTo>
                    <a:close/>
                    <a:moveTo>
                      <a:pt x="3094" y="1269"/>
                    </a:moveTo>
                    <a:cubicBezTo>
                      <a:pt x="3094" y="1269"/>
                      <a:pt x="3094" y="1269"/>
                      <a:pt x="3095" y="1270"/>
                    </a:cubicBezTo>
                    <a:lnTo>
                      <a:pt x="3095" y="1270"/>
                    </a:lnTo>
                    <a:lnTo>
                      <a:pt x="3094" y="1269"/>
                    </a:lnTo>
                    <a:close/>
                    <a:moveTo>
                      <a:pt x="2678" y="1403"/>
                    </a:moveTo>
                    <a:lnTo>
                      <a:pt x="2678" y="1403"/>
                    </a:lnTo>
                    <a:cubicBezTo>
                      <a:pt x="2677" y="1404"/>
                      <a:pt x="2676" y="1406"/>
                      <a:pt x="2675" y="1408"/>
                    </a:cubicBezTo>
                    <a:cubicBezTo>
                      <a:pt x="2676" y="1406"/>
                      <a:pt x="2677" y="1404"/>
                      <a:pt x="2678" y="1403"/>
                    </a:cubicBezTo>
                    <a:close/>
                    <a:moveTo>
                      <a:pt x="1579" y="17"/>
                    </a:moveTo>
                    <a:cubicBezTo>
                      <a:pt x="1559" y="17"/>
                      <a:pt x="1599" y="84"/>
                      <a:pt x="1557" y="86"/>
                    </a:cubicBezTo>
                    <a:cubicBezTo>
                      <a:pt x="1547" y="79"/>
                      <a:pt x="1538" y="75"/>
                      <a:pt x="1528" y="75"/>
                    </a:cubicBezTo>
                    <a:cubicBezTo>
                      <a:pt x="1508" y="75"/>
                      <a:pt x="1488" y="89"/>
                      <a:pt x="1460" y="107"/>
                    </a:cubicBezTo>
                    <a:cubicBezTo>
                      <a:pt x="1439" y="89"/>
                      <a:pt x="1467" y="77"/>
                      <a:pt x="1460" y="61"/>
                    </a:cubicBezTo>
                    <a:lnTo>
                      <a:pt x="1460" y="61"/>
                    </a:lnTo>
                    <a:lnTo>
                      <a:pt x="1437" y="100"/>
                    </a:lnTo>
                    <a:cubicBezTo>
                      <a:pt x="1432" y="98"/>
                      <a:pt x="1434" y="86"/>
                      <a:pt x="1437" y="82"/>
                    </a:cubicBezTo>
                    <a:lnTo>
                      <a:pt x="1437" y="82"/>
                    </a:lnTo>
                    <a:cubicBezTo>
                      <a:pt x="1418" y="96"/>
                      <a:pt x="1432" y="130"/>
                      <a:pt x="1404" y="144"/>
                    </a:cubicBezTo>
                    <a:cubicBezTo>
                      <a:pt x="1403" y="154"/>
                      <a:pt x="1401" y="158"/>
                      <a:pt x="1397" y="158"/>
                    </a:cubicBezTo>
                    <a:cubicBezTo>
                      <a:pt x="1386" y="158"/>
                      <a:pt x="1363" y="108"/>
                      <a:pt x="1341" y="108"/>
                    </a:cubicBezTo>
                    <a:cubicBezTo>
                      <a:pt x="1334" y="108"/>
                      <a:pt x="1327" y="113"/>
                      <a:pt x="1321" y="126"/>
                    </a:cubicBezTo>
                    <a:cubicBezTo>
                      <a:pt x="1314" y="112"/>
                      <a:pt x="1323" y="93"/>
                      <a:pt x="1321" y="75"/>
                    </a:cubicBezTo>
                    <a:lnTo>
                      <a:pt x="1321" y="75"/>
                    </a:lnTo>
                    <a:cubicBezTo>
                      <a:pt x="1291" y="98"/>
                      <a:pt x="1270" y="130"/>
                      <a:pt x="1253" y="165"/>
                    </a:cubicBezTo>
                    <a:lnTo>
                      <a:pt x="1221" y="135"/>
                    </a:lnTo>
                    <a:lnTo>
                      <a:pt x="1221" y="135"/>
                    </a:lnTo>
                    <a:cubicBezTo>
                      <a:pt x="1247" y="170"/>
                      <a:pt x="1223" y="218"/>
                      <a:pt x="1207" y="258"/>
                    </a:cubicBezTo>
                    <a:cubicBezTo>
                      <a:pt x="1219" y="274"/>
                      <a:pt x="1226" y="290"/>
                      <a:pt x="1230" y="297"/>
                    </a:cubicBezTo>
                    <a:lnTo>
                      <a:pt x="1202" y="327"/>
                    </a:lnTo>
                    <a:cubicBezTo>
                      <a:pt x="1196" y="313"/>
                      <a:pt x="1196" y="297"/>
                      <a:pt x="1200" y="281"/>
                    </a:cubicBezTo>
                    <a:lnTo>
                      <a:pt x="1200" y="281"/>
                    </a:lnTo>
                    <a:lnTo>
                      <a:pt x="1196" y="295"/>
                    </a:lnTo>
                    <a:cubicBezTo>
                      <a:pt x="1182" y="272"/>
                      <a:pt x="1177" y="244"/>
                      <a:pt x="1186" y="218"/>
                    </a:cubicBezTo>
                    <a:lnTo>
                      <a:pt x="1186" y="218"/>
                    </a:lnTo>
                    <a:cubicBezTo>
                      <a:pt x="1191" y="228"/>
                      <a:pt x="1198" y="237"/>
                      <a:pt x="1202" y="246"/>
                    </a:cubicBezTo>
                    <a:cubicBezTo>
                      <a:pt x="1209" y="216"/>
                      <a:pt x="1209" y="184"/>
                      <a:pt x="1205" y="151"/>
                    </a:cubicBezTo>
                    <a:lnTo>
                      <a:pt x="1205" y="151"/>
                    </a:lnTo>
                    <a:cubicBezTo>
                      <a:pt x="1205" y="158"/>
                      <a:pt x="1200" y="163"/>
                      <a:pt x="1196" y="167"/>
                    </a:cubicBezTo>
                    <a:cubicBezTo>
                      <a:pt x="1196" y="160"/>
                      <a:pt x="1196" y="153"/>
                      <a:pt x="1196" y="147"/>
                    </a:cubicBezTo>
                    <a:cubicBezTo>
                      <a:pt x="1195" y="145"/>
                      <a:pt x="1195" y="144"/>
                      <a:pt x="1194" y="144"/>
                    </a:cubicBezTo>
                    <a:cubicBezTo>
                      <a:pt x="1192" y="144"/>
                      <a:pt x="1190" y="154"/>
                      <a:pt x="1186" y="165"/>
                    </a:cubicBezTo>
                    <a:lnTo>
                      <a:pt x="1168" y="109"/>
                    </a:lnTo>
                    <a:lnTo>
                      <a:pt x="1168" y="133"/>
                    </a:lnTo>
                    <a:lnTo>
                      <a:pt x="1110" y="107"/>
                    </a:lnTo>
                    <a:cubicBezTo>
                      <a:pt x="1084" y="170"/>
                      <a:pt x="1075" y="258"/>
                      <a:pt x="1031" y="293"/>
                    </a:cubicBezTo>
                    <a:cubicBezTo>
                      <a:pt x="1031" y="249"/>
                      <a:pt x="1015" y="228"/>
                      <a:pt x="1001" y="179"/>
                    </a:cubicBezTo>
                    <a:lnTo>
                      <a:pt x="1001" y="179"/>
                    </a:lnTo>
                    <a:cubicBezTo>
                      <a:pt x="1008" y="190"/>
                      <a:pt x="1013" y="194"/>
                      <a:pt x="1018" y="194"/>
                    </a:cubicBezTo>
                    <a:cubicBezTo>
                      <a:pt x="1035" y="194"/>
                      <a:pt x="1045" y="151"/>
                      <a:pt x="1068" y="151"/>
                    </a:cubicBezTo>
                    <a:cubicBezTo>
                      <a:pt x="1068" y="151"/>
                      <a:pt x="1069" y="151"/>
                      <a:pt x="1070" y="151"/>
                    </a:cubicBezTo>
                    <a:cubicBezTo>
                      <a:pt x="1054" y="149"/>
                      <a:pt x="1052" y="126"/>
                      <a:pt x="1054" y="116"/>
                    </a:cubicBezTo>
                    <a:lnTo>
                      <a:pt x="1054" y="116"/>
                    </a:lnTo>
                    <a:cubicBezTo>
                      <a:pt x="1054" y="116"/>
                      <a:pt x="1043" y="130"/>
                      <a:pt x="1033" y="144"/>
                    </a:cubicBezTo>
                    <a:lnTo>
                      <a:pt x="1012" y="174"/>
                    </a:lnTo>
                    <a:cubicBezTo>
                      <a:pt x="1003" y="135"/>
                      <a:pt x="994" y="149"/>
                      <a:pt x="975" y="135"/>
                    </a:cubicBezTo>
                    <a:lnTo>
                      <a:pt x="975" y="135"/>
                    </a:lnTo>
                    <a:cubicBezTo>
                      <a:pt x="1008" y="209"/>
                      <a:pt x="952" y="198"/>
                      <a:pt x="941" y="228"/>
                    </a:cubicBezTo>
                    <a:cubicBezTo>
                      <a:pt x="931" y="202"/>
                      <a:pt x="927" y="174"/>
                      <a:pt x="954" y="172"/>
                    </a:cubicBezTo>
                    <a:cubicBezTo>
                      <a:pt x="948" y="166"/>
                      <a:pt x="943" y="163"/>
                      <a:pt x="939" y="163"/>
                    </a:cubicBezTo>
                    <a:cubicBezTo>
                      <a:pt x="920" y="163"/>
                      <a:pt x="937" y="239"/>
                      <a:pt x="918" y="239"/>
                    </a:cubicBezTo>
                    <a:cubicBezTo>
                      <a:pt x="915" y="239"/>
                      <a:pt x="911" y="237"/>
                      <a:pt x="906" y="233"/>
                    </a:cubicBezTo>
                    <a:lnTo>
                      <a:pt x="906" y="233"/>
                    </a:lnTo>
                    <a:cubicBezTo>
                      <a:pt x="902" y="236"/>
                      <a:pt x="897" y="238"/>
                      <a:pt x="892" y="238"/>
                    </a:cubicBezTo>
                    <a:cubicBezTo>
                      <a:pt x="880" y="238"/>
                      <a:pt x="869" y="230"/>
                      <a:pt x="866" y="216"/>
                    </a:cubicBezTo>
                    <a:lnTo>
                      <a:pt x="873" y="214"/>
                    </a:lnTo>
                    <a:lnTo>
                      <a:pt x="873" y="214"/>
                    </a:lnTo>
                    <a:cubicBezTo>
                      <a:pt x="829" y="218"/>
                      <a:pt x="753" y="262"/>
                      <a:pt x="778" y="325"/>
                    </a:cubicBezTo>
                    <a:cubicBezTo>
                      <a:pt x="774" y="318"/>
                      <a:pt x="746" y="251"/>
                      <a:pt x="741" y="237"/>
                    </a:cubicBezTo>
                    <a:lnTo>
                      <a:pt x="741" y="237"/>
                    </a:lnTo>
                    <a:cubicBezTo>
                      <a:pt x="741" y="237"/>
                      <a:pt x="750" y="295"/>
                      <a:pt x="762" y="353"/>
                    </a:cubicBezTo>
                    <a:cubicBezTo>
                      <a:pt x="776" y="411"/>
                      <a:pt x="790" y="469"/>
                      <a:pt x="790" y="469"/>
                    </a:cubicBezTo>
                    <a:cubicBezTo>
                      <a:pt x="767" y="415"/>
                      <a:pt x="672" y="306"/>
                      <a:pt x="686" y="260"/>
                    </a:cubicBezTo>
                    <a:cubicBezTo>
                      <a:pt x="682" y="259"/>
                      <a:pt x="679" y="259"/>
                      <a:pt x="675" y="259"/>
                    </a:cubicBezTo>
                    <a:cubicBezTo>
                      <a:pt x="665" y="259"/>
                      <a:pt x="655" y="263"/>
                      <a:pt x="648" y="283"/>
                    </a:cubicBezTo>
                    <a:cubicBezTo>
                      <a:pt x="658" y="288"/>
                      <a:pt x="706" y="348"/>
                      <a:pt x="702" y="357"/>
                    </a:cubicBezTo>
                    <a:cubicBezTo>
                      <a:pt x="647" y="314"/>
                      <a:pt x="668" y="336"/>
                      <a:pt x="615" y="306"/>
                    </a:cubicBezTo>
                    <a:lnTo>
                      <a:pt x="615" y="306"/>
                    </a:lnTo>
                    <a:cubicBezTo>
                      <a:pt x="633" y="320"/>
                      <a:pt x="666" y="393"/>
                      <a:pt x="653" y="399"/>
                    </a:cubicBezTo>
                    <a:cubicBezTo>
                      <a:pt x="635" y="369"/>
                      <a:pt x="616" y="341"/>
                      <a:pt x="602" y="311"/>
                    </a:cubicBezTo>
                    <a:lnTo>
                      <a:pt x="602" y="311"/>
                    </a:lnTo>
                    <a:lnTo>
                      <a:pt x="609" y="360"/>
                    </a:lnTo>
                    <a:lnTo>
                      <a:pt x="617" y="399"/>
                    </a:lnTo>
                    <a:lnTo>
                      <a:pt x="617" y="399"/>
                    </a:lnTo>
                    <a:cubicBezTo>
                      <a:pt x="610" y="378"/>
                      <a:pt x="574" y="339"/>
                      <a:pt x="553" y="325"/>
                    </a:cubicBezTo>
                    <a:lnTo>
                      <a:pt x="553" y="325"/>
                    </a:lnTo>
                    <a:cubicBezTo>
                      <a:pt x="567" y="339"/>
                      <a:pt x="523" y="344"/>
                      <a:pt x="519" y="355"/>
                    </a:cubicBezTo>
                    <a:lnTo>
                      <a:pt x="546" y="362"/>
                    </a:lnTo>
                    <a:cubicBezTo>
                      <a:pt x="500" y="376"/>
                      <a:pt x="586" y="490"/>
                      <a:pt x="551" y="508"/>
                    </a:cubicBezTo>
                    <a:cubicBezTo>
                      <a:pt x="542" y="492"/>
                      <a:pt x="491" y="415"/>
                      <a:pt x="463" y="415"/>
                    </a:cubicBezTo>
                    <a:cubicBezTo>
                      <a:pt x="462" y="415"/>
                      <a:pt x="461" y="415"/>
                      <a:pt x="461" y="415"/>
                    </a:cubicBezTo>
                    <a:cubicBezTo>
                      <a:pt x="482" y="459"/>
                      <a:pt x="572" y="615"/>
                      <a:pt x="572" y="661"/>
                    </a:cubicBezTo>
                    <a:lnTo>
                      <a:pt x="549" y="645"/>
                    </a:lnTo>
                    <a:lnTo>
                      <a:pt x="549" y="684"/>
                    </a:lnTo>
                    <a:cubicBezTo>
                      <a:pt x="500" y="601"/>
                      <a:pt x="461" y="513"/>
                      <a:pt x="435" y="420"/>
                    </a:cubicBezTo>
                    <a:cubicBezTo>
                      <a:pt x="415" y="417"/>
                      <a:pt x="411" y="409"/>
                      <a:pt x="404" y="409"/>
                    </a:cubicBezTo>
                    <a:cubicBezTo>
                      <a:pt x="401" y="409"/>
                      <a:pt x="398" y="411"/>
                      <a:pt x="391" y="418"/>
                    </a:cubicBezTo>
                    <a:cubicBezTo>
                      <a:pt x="375" y="408"/>
                      <a:pt x="370" y="388"/>
                      <a:pt x="382" y="374"/>
                    </a:cubicBezTo>
                    <a:lnTo>
                      <a:pt x="382" y="374"/>
                    </a:lnTo>
                    <a:lnTo>
                      <a:pt x="322" y="399"/>
                    </a:lnTo>
                    <a:cubicBezTo>
                      <a:pt x="361" y="439"/>
                      <a:pt x="324" y="469"/>
                      <a:pt x="359" y="501"/>
                    </a:cubicBezTo>
                    <a:cubicBezTo>
                      <a:pt x="359" y="501"/>
                      <a:pt x="361" y="480"/>
                      <a:pt x="363" y="459"/>
                    </a:cubicBezTo>
                    <a:cubicBezTo>
                      <a:pt x="366" y="441"/>
                      <a:pt x="370" y="418"/>
                      <a:pt x="370" y="418"/>
                    </a:cubicBezTo>
                    <a:cubicBezTo>
                      <a:pt x="407" y="457"/>
                      <a:pt x="447" y="557"/>
                      <a:pt x="412" y="575"/>
                    </a:cubicBezTo>
                    <a:cubicBezTo>
                      <a:pt x="389" y="566"/>
                      <a:pt x="347" y="499"/>
                      <a:pt x="333" y="487"/>
                    </a:cubicBezTo>
                    <a:lnTo>
                      <a:pt x="333" y="487"/>
                    </a:lnTo>
                    <a:cubicBezTo>
                      <a:pt x="342" y="504"/>
                      <a:pt x="333" y="532"/>
                      <a:pt x="321" y="532"/>
                    </a:cubicBezTo>
                    <a:cubicBezTo>
                      <a:pt x="320" y="532"/>
                      <a:pt x="318" y="532"/>
                      <a:pt x="317" y="531"/>
                    </a:cubicBezTo>
                    <a:lnTo>
                      <a:pt x="310" y="499"/>
                    </a:lnTo>
                    <a:lnTo>
                      <a:pt x="310" y="499"/>
                    </a:lnTo>
                    <a:cubicBezTo>
                      <a:pt x="281" y="501"/>
                      <a:pt x="324" y="560"/>
                      <a:pt x="293" y="560"/>
                    </a:cubicBezTo>
                    <a:cubicBezTo>
                      <a:pt x="289" y="560"/>
                      <a:pt x="284" y="559"/>
                      <a:pt x="278" y="557"/>
                    </a:cubicBezTo>
                    <a:cubicBezTo>
                      <a:pt x="277" y="557"/>
                      <a:pt x="276" y="557"/>
                      <a:pt x="275" y="557"/>
                    </a:cubicBezTo>
                    <a:cubicBezTo>
                      <a:pt x="264" y="557"/>
                      <a:pt x="235" y="546"/>
                      <a:pt x="225" y="546"/>
                    </a:cubicBezTo>
                    <a:cubicBezTo>
                      <a:pt x="220" y="546"/>
                      <a:pt x="220" y="548"/>
                      <a:pt x="227" y="555"/>
                    </a:cubicBezTo>
                    <a:cubicBezTo>
                      <a:pt x="312" y="610"/>
                      <a:pt x="391" y="675"/>
                      <a:pt x="461" y="749"/>
                    </a:cubicBezTo>
                    <a:cubicBezTo>
                      <a:pt x="424" y="747"/>
                      <a:pt x="389" y="740"/>
                      <a:pt x="354" y="728"/>
                    </a:cubicBezTo>
                    <a:cubicBezTo>
                      <a:pt x="305" y="708"/>
                      <a:pt x="278" y="638"/>
                      <a:pt x="238" y="619"/>
                    </a:cubicBezTo>
                    <a:lnTo>
                      <a:pt x="238" y="619"/>
                    </a:lnTo>
                    <a:cubicBezTo>
                      <a:pt x="247" y="629"/>
                      <a:pt x="254" y="640"/>
                      <a:pt x="259" y="654"/>
                    </a:cubicBezTo>
                    <a:cubicBezTo>
                      <a:pt x="247" y="654"/>
                      <a:pt x="234" y="636"/>
                      <a:pt x="225" y="636"/>
                    </a:cubicBezTo>
                    <a:cubicBezTo>
                      <a:pt x="222" y="636"/>
                      <a:pt x="219" y="638"/>
                      <a:pt x="217" y="643"/>
                    </a:cubicBezTo>
                    <a:cubicBezTo>
                      <a:pt x="259" y="680"/>
                      <a:pt x="185" y="670"/>
                      <a:pt x="245" y="680"/>
                    </a:cubicBezTo>
                    <a:cubicBezTo>
                      <a:pt x="245" y="703"/>
                      <a:pt x="222" y="689"/>
                      <a:pt x="208" y="708"/>
                    </a:cubicBezTo>
                    <a:cubicBezTo>
                      <a:pt x="247" y="735"/>
                      <a:pt x="280" y="775"/>
                      <a:pt x="296" y="821"/>
                    </a:cubicBezTo>
                    <a:cubicBezTo>
                      <a:pt x="284" y="812"/>
                      <a:pt x="271" y="807"/>
                      <a:pt x="259" y="803"/>
                    </a:cubicBezTo>
                    <a:cubicBezTo>
                      <a:pt x="229" y="830"/>
                      <a:pt x="194" y="833"/>
                      <a:pt x="173" y="863"/>
                    </a:cubicBezTo>
                    <a:cubicBezTo>
                      <a:pt x="159" y="858"/>
                      <a:pt x="134" y="865"/>
                      <a:pt x="118" y="847"/>
                    </a:cubicBezTo>
                    <a:lnTo>
                      <a:pt x="118" y="847"/>
                    </a:lnTo>
                    <a:cubicBezTo>
                      <a:pt x="125" y="856"/>
                      <a:pt x="138" y="870"/>
                      <a:pt x="131" y="879"/>
                    </a:cubicBezTo>
                    <a:cubicBezTo>
                      <a:pt x="78" y="872"/>
                      <a:pt x="141" y="856"/>
                      <a:pt x="80" y="840"/>
                    </a:cubicBezTo>
                    <a:lnTo>
                      <a:pt x="80" y="840"/>
                    </a:lnTo>
                    <a:cubicBezTo>
                      <a:pt x="108" y="856"/>
                      <a:pt x="104" y="886"/>
                      <a:pt x="111" y="909"/>
                    </a:cubicBezTo>
                    <a:cubicBezTo>
                      <a:pt x="119" y="913"/>
                      <a:pt x="126" y="915"/>
                      <a:pt x="130" y="915"/>
                    </a:cubicBezTo>
                    <a:cubicBezTo>
                      <a:pt x="151" y="915"/>
                      <a:pt x="139" y="879"/>
                      <a:pt x="131" y="861"/>
                    </a:cubicBezTo>
                    <a:lnTo>
                      <a:pt x="131" y="861"/>
                    </a:lnTo>
                    <a:cubicBezTo>
                      <a:pt x="192" y="895"/>
                      <a:pt x="240" y="958"/>
                      <a:pt x="243" y="1007"/>
                    </a:cubicBezTo>
                    <a:cubicBezTo>
                      <a:pt x="242" y="1017"/>
                      <a:pt x="238" y="1021"/>
                      <a:pt x="233" y="1021"/>
                    </a:cubicBezTo>
                    <a:cubicBezTo>
                      <a:pt x="221" y="1021"/>
                      <a:pt x="204" y="1003"/>
                      <a:pt x="203" y="1003"/>
                    </a:cubicBezTo>
                    <a:lnTo>
                      <a:pt x="203" y="1003"/>
                    </a:lnTo>
                    <a:cubicBezTo>
                      <a:pt x="202" y="1003"/>
                      <a:pt x="203" y="1003"/>
                      <a:pt x="203" y="1004"/>
                    </a:cubicBezTo>
                    <a:cubicBezTo>
                      <a:pt x="157" y="1044"/>
                      <a:pt x="273" y="1113"/>
                      <a:pt x="199" y="1125"/>
                    </a:cubicBezTo>
                    <a:cubicBezTo>
                      <a:pt x="150" y="1113"/>
                      <a:pt x="127" y="1074"/>
                      <a:pt x="97" y="1058"/>
                    </a:cubicBezTo>
                    <a:cubicBezTo>
                      <a:pt x="101" y="1030"/>
                      <a:pt x="145" y="1044"/>
                      <a:pt x="155" y="1030"/>
                    </a:cubicBezTo>
                    <a:lnTo>
                      <a:pt x="155" y="1030"/>
                    </a:lnTo>
                    <a:lnTo>
                      <a:pt x="125" y="1034"/>
                    </a:lnTo>
                    <a:cubicBezTo>
                      <a:pt x="118" y="1018"/>
                      <a:pt x="118" y="1000"/>
                      <a:pt x="136" y="1000"/>
                    </a:cubicBezTo>
                    <a:cubicBezTo>
                      <a:pt x="134" y="999"/>
                      <a:pt x="131" y="999"/>
                      <a:pt x="129" y="999"/>
                    </a:cubicBezTo>
                    <a:cubicBezTo>
                      <a:pt x="89" y="999"/>
                      <a:pt x="66" y="1072"/>
                      <a:pt x="9" y="1081"/>
                    </a:cubicBezTo>
                    <a:cubicBezTo>
                      <a:pt x="18" y="1099"/>
                      <a:pt x="20" y="1120"/>
                      <a:pt x="39" y="1127"/>
                    </a:cubicBezTo>
                    <a:lnTo>
                      <a:pt x="43" y="1113"/>
                    </a:lnTo>
                    <a:cubicBezTo>
                      <a:pt x="78" y="1124"/>
                      <a:pt x="66" y="1160"/>
                      <a:pt x="86" y="1160"/>
                    </a:cubicBezTo>
                    <a:cubicBezTo>
                      <a:pt x="87" y="1160"/>
                      <a:pt x="88" y="1160"/>
                      <a:pt x="90" y="1160"/>
                    </a:cubicBezTo>
                    <a:lnTo>
                      <a:pt x="90" y="1160"/>
                    </a:lnTo>
                    <a:cubicBezTo>
                      <a:pt x="97" y="1190"/>
                      <a:pt x="111" y="1231"/>
                      <a:pt x="76" y="1238"/>
                    </a:cubicBezTo>
                    <a:lnTo>
                      <a:pt x="37" y="1213"/>
                    </a:lnTo>
                    <a:lnTo>
                      <a:pt x="37" y="1213"/>
                    </a:lnTo>
                    <a:cubicBezTo>
                      <a:pt x="41" y="1215"/>
                      <a:pt x="46" y="1216"/>
                      <a:pt x="50" y="1216"/>
                    </a:cubicBezTo>
                    <a:cubicBezTo>
                      <a:pt x="59" y="1216"/>
                      <a:pt x="66" y="1211"/>
                      <a:pt x="62" y="1201"/>
                    </a:cubicBezTo>
                    <a:lnTo>
                      <a:pt x="62" y="1201"/>
                    </a:lnTo>
                    <a:cubicBezTo>
                      <a:pt x="65" y="1209"/>
                      <a:pt x="58" y="1210"/>
                      <a:pt x="48" y="1210"/>
                    </a:cubicBezTo>
                    <a:cubicBezTo>
                      <a:pt x="43" y="1210"/>
                      <a:pt x="37" y="1210"/>
                      <a:pt x="32" y="1210"/>
                    </a:cubicBezTo>
                    <a:cubicBezTo>
                      <a:pt x="15" y="1210"/>
                      <a:pt x="1" y="1213"/>
                      <a:pt x="23" y="1241"/>
                    </a:cubicBezTo>
                    <a:lnTo>
                      <a:pt x="62" y="1250"/>
                    </a:lnTo>
                    <a:cubicBezTo>
                      <a:pt x="67" y="1280"/>
                      <a:pt x="87" y="1333"/>
                      <a:pt x="57" y="1340"/>
                    </a:cubicBezTo>
                    <a:cubicBezTo>
                      <a:pt x="72" y="1350"/>
                      <a:pt x="77" y="1352"/>
                      <a:pt x="79" y="1352"/>
                    </a:cubicBezTo>
                    <a:cubicBezTo>
                      <a:pt x="81" y="1352"/>
                      <a:pt x="80" y="1349"/>
                      <a:pt x="84" y="1349"/>
                    </a:cubicBezTo>
                    <a:cubicBezTo>
                      <a:pt x="88" y="1349"/>
                      <a:pt x="96" y="1351"/>
                      <a:pt x="113" y="1359"/>
                    </a:cubicBezTo>
                    <a:cubicBezTo>
                      <a:pt x="50" y="1323"/>
                      <a:pt x="156" y="1315"/>
                      <a:pt x="97" y="1286"/>
                    </a:cubicBezTo>
                    <a:lnTo>
                      <a:pt x="97" y="1286"/>
                    </a:lnTo>
                    <a:cubicBezTo>
                      <a:pt x="113" y="1293"/>
                      <a:pt x="123" y="1295"/>
                      <a:pt x="131" y="1295"/>
                    </a:cubicBezTo>
                    <a:cubicBezTo>
                      <a:pt x="143" y="1295"/>
                      <a:pt x="149" y="1291"/>
                      <a:pt x="164" y="1291"/>
                    </a:cubicBezTo>
                    <a:cubicBezTo>
                      <a:pt x="171" y="1291"/>
                      <a:pt x="182" y="1292"/>
                      <a:pt x="196" y="1296"/>
                    </a:cubicBezTo>
                    <a:cubicBezTo>
                      <a:pt x="182" y="1287"/>
                      <a:pt x="164" y="1282"/>
                      <a:pt x="187" y="1271"/>
                    </a:cubicBezTo>
                    <a:cubicBezTo>
                      <a:pt x="182" y="1269"/>
                      <a:pt x="180" y="1264"/>
                      <a:pt x="178" y="1259"/>
                    </a:cubicBezTo>
                    <a:cubicBezTo>
                      <a:pt x="169" y="1259"/>
                      <a:pt x="159" y="1257"/>
                      <a:pt x="150" y="1252"/>
                    </a:cubicBezTo>
                    <a:cubicBezTo>
                      <a:pt x="129" y="1220"/>
                      <a:pt x="152" y="1194"/>
                      <a:pt x="145" y="1173"/>
                    </a:cubicBezTo>
                    <a:cubicBezTo>
                      <a:pt x="147" y="1173"/>
                      <a:pt x="148" y="1173"/>
                      <a:pt x="149" y="1173"/>
                    </a:cubicBezTo>
                    <a:cubicBezTo>
                      <a:pt x="159" y="1173"/>
                      <a:pt x="159" y="1190"/>
                      <a:pt x="173" y="1194"/>
                    </a:cubicBezTo>
                    <a:lnTo>
                      <a:pt x="162" y="1164"/>
                    </a:lnTo>
                    <a:lnTo>
                      <a:pt x="162" y="1164"/>
                    </a:lnTo>
                    <a:cubicBezTo>
                      <a:pt x="189" y="1185"/>
                      <a:pt x="231" y="1176"/>
                      <a:pt x="229" y="1213"/>
                    </a:cubicBezTo>
                    <a:lnTo>
                      <a:pt x="250" y="1192"/>
                    </a:lnTo>
                    <a:cubicBezTo>
                      <a:pt x="275" y="1192"/>
                      <a:pt x="298" y="1178"/>
                      <a:pt x="294" y="1160"/>
                    </a:cubicBezTo>
                    <a:cubicBezTo>
                      <a:pt x="304" y="1154"/>
                      <a:pt x="291" y="1127"/>
                      <a:pt x="291" y="1127"/>
                    </a:cubicBezTo>
                    <a:lnTo>
                      <a:pt x="291" y="1127"/>
                    </a:lnTo>
                    <a:cubicBezTo>
                      <a:pt x="291" y="1127"/>
                      <a:pt x="292" y="1130"/>
                      <a:pt x="296" y="1136"/>
                    </a:cubicBezTo>
                    <a:lnTo>
                      <a:pt x="303" y="1088"/>
                    </a:lnTo>
                    <a:lnTo>
                      <a:pt x="312" y="1092"/>
                    </a:lnTo>
                    <a:cubicBezTo>
                      <a:pt x="326" y="1078"/>
                      <a:pt x="326" y="1051"/>
                      <a:pt x="333" y="1030"/>
                    </a:cubicBezTo>
                    <a:cubicBezTo>
                      <a:pt x="337" y="1005"/>
                      <a:pt x="358" y="990"/>
                      <a:pt x="382" y="990"/>
                    </a:cubicBezTo>
                    <a:cubicBezTo>
                      <a:pt x="385" y="990"/>
                      <a:pt x="388" y="990"/>
                      <a:pt x="391" y="990"/>
                    </a:cubicBezTo>
                    <a:cubicBezTo>
                      <a:pt x="389" y="976"/>
                      <a:pt x="386" y="963"/>
                      <a:pt x="405" y="953"/>
                    </a:cubicBezTo>
                    <a:lnTo>
                      <a:pt x="435" y="967"/>
                    </a:lnTo>
                    <a:cubicBezTo>
                      <a:pt x="435" y="951"/>
                      <a:pt x="486" y="953"/>
                      <a:pt x="463" y="930"/>
                    </a:cubicBezTo>
                    <a:lnTo>
                      <a:pt x="463" y="930"/>
                    </a:lnTo>
                    <a:cubicBezTo>
                      <a:pt x="478" y="937"/>
                      <a:pt x="490" y="940"/>
                      <a:pt x="499" y="940"/>
                    </a:cubicBezTo>
                    <a:cubicBezTo>
                      <a:pt x="536" y="940"/>
                      <a:pt x="527" y="889"/>
                      <a:pt x="551" y="881"/>
                    </a:cubicBezTo>
                    <a:lnTo>
                      <a:pt x="519" y="854"/>
                    </a:lnTo>
                    <a:cubicBezTo>
                      <a:pt x="533" y="842"/>
                      <a:pt x="535" y="823"/>
                      <a:pt x="539" y="796"/>
                    </a:cubicBezTo>
                    <a:lnTo>
                      <a:pt x="509" y="772"/>
                    </a:lnTo>
                    <a:cubicBezTo>
                      <a:pt x="502" y="738"/>
                      <a:pt x="565" y="754"/>
                      <a:pt x="586" y="733"/>
                    </a:cubicBezTo>
                    <a:lnTo>
                      <a:pt x="586" y="733"/>
                    </a:lnTo>
                    <a:cubicBezTo>
                      <a:pt x="591" y="742"/>
                      <a:pt x="588" y="745"/>
                      <a:pt x="581" y="745"/>
                    </a:cubicBezTo>
                    <a:cubicBezTo>
                      <a:pt x="579" y="745"/>
                      <a:pt x="577" y="745"/>
                      <a:pt x="574" y="745"/>
                    </a:cubicBezTo>
                    <a:lnTo>
                      <a:pt x="574" y="745"/>
                    </a:lnTo>
                    <a:cubicBezTo>
                      <a:pt x="585" y="749"/>
                      <a:pt x="593" y="751"/>
                      <a:pt x="599" y="751"/>
                    </a:cubicBezTo>
                    <a:cubicBezTo>
                      <a:pt x="639" y="751"/>
                      <a:pt x="609" y="672"/>
                      <a:pt x="646" y="672"/>
                    </a:cubicBezTo>
                    <a:cubicBezTo>
                      <a:pt x="650" y="672"/>
                      <a:pt x="654" y="673"/>
                      <a:pt x="660" y="675"/>
                    </a:cubicBezTo>
                    <a:cubicBezTo>
                      <a:pt x="659" y="666"/>
                      <a:pt x="661" y="663"/>
                      <a:pt x="666" y="663"/>
                    </a:cubicBezTo>
                    <a:cubicBezTo>
                      <a:pt x="668" y="663"/>
                      <a:pt x="672" y="664"/>
                      <a:pt x="676" y="666"/>
                    </a:cubicBezTo>
                    <a:lnTo>
                      <a:pt x="676" y="668"/>
                    </a:lnTo>
                    <a:cubicBezTo>
                      <a:pt x="676" y="668"/>
                      <a:pt x="676" y="666"/>
                      <a:pt x="679" y="666"/>
                    </a:cubicBezTo>
                    <a:cubicBezTo>
                      <a:pt x="686" y="657"/>
                      <a:pt x="690" y="650"/>
                      <a:pt x="692" y="638"/>
                    </a:cubicBezTo>
                    <a:lnTo>
                      <a:pt x="718" y="668"/>
                    </a:lnTo>
                    <a:lnTo>
                      <a:pt x="718" y="666"/>
                    </a:lnTo>
                    <a:cubicBezTo>
                      <a:pt x="720" y="667"/>
                      <a:pt x="721" y="667"/>
                      <a:pt x="722" y="667"/>
                    </a:cubicBezTo>
                    <a:cubicBezTo>
                      <a:pt x="729" y="667"/>
                      <a:pt x="711" y="645"/>
                      <a:pt x="692" y="626"/>
                    </a:cubicBezTo>
                    <a:cubicBezTo>
                      <a:pt x="692" y="617"/>
                      <a:pt x="690" y="608"/>
                      <a:pt x="688" y="601"/>
                    </a:cubicBezTo>
                    <a:lnTo>
                      <a:pt x="688" y="601"/>
                    </a:lnTo>
                    <a:cubicBezTo>
                      <a:pt x="699" y="613"/>
                      <a:pt x="705" y="616"/>
                      <a:pt x="709" y="616"/>
                    </a:cubicBezTo>
                    <a:cubicBezTo>
                      <a:pt x="716" y="616"/>
                      <a:pt x="714" y="602"/>
                      <a:pt x="722" y="602"/>
                    </a:cubicBezTo>
                    <a:cubicBezTo>
                      <a:pt x="726" y="602"/>
                      <a:pt x="733" y="607"/>
                      <a:pt x="746" y="619"/>
                    </a:cubicBezTo>
                    <a:cubicBezTo>
                      <a:pt x="733" y="592"/>
                      <a:pt x="769" y="576"/>
                      <a:pt x="748" y="527"/>
                    </a:cubicBezTo>
                    <a:lnTo>
                      <a:pt x="748" y="527"/>
                    </a:lnTo>
                    <a:cubicBezTo>
                      <a:pt x="761" y="527"/>
                      <a:pt x="776" y="526"/>
                      <a:pt x="774" y="506"/>
                    </a:cubicBezTo>
                    <a:lnTo>
                      <a:pt x="774" y="506"/>
                    </a:lnTo>
                    <a:lnTo>
                      <a:pt x="801" y="545"/>
                    </a:lnTo>
                    <a:lnTo>
                      <a:pt x="801" y="545"/>
                    </a:lnTo>
                    <a:lnTo>
                      <a:pt x="790" y="478"/>
                    </a:lnTo>
                    <a:lnTo>
                      <a:pt x="790" y="478"/>
                    </a:lnTo>
                    <a:cubicBezTo>
                      <a:pt x="815" y="492"/>
                      <a:pt x="834" y="520"/>
                      <a:pt x="839" y="550"/>
                    </a:cubicBezTo>
                    <a:cubicBezTo>
                      <a:pt x="839" y="483"/>
                      <a:pt x="850" y="517"/>
                      <a:pt x="850" y="455"/>
                    </a:cubicBezTo>
                    <a:lnTo>
                      <a:pt x="864" y="483"/>
                    </a:lnTo>
                    <a:cubicBezTo>
                      <a:pt x="871" y="479"/>
                      <a:pt x="871" y="448"/>
                      <a:pt x="880" y="448"/>
                    </a:cubicBezTo>
                    <a:cubicBezTo>
                      <a:pt x="882" y="448"/>
                      <a:pt x="884" y="450"/>
                      <a:pt x="887" y="455"/>
                    </a:cubicBezTo>
                    <a:cubicBezTo>
                      <a:pt x="898" y="465"/>
                      <a:pt x="909" y="468"/>
                      <a:pt x="922" y="468"/>
                    </a:cubicBezTo>
                    <a:cubicBezTo>
                      <a:pt x="954" y="468"/>
                      <a:pt x="991" y="446"/>
                      <a:pt x="1032" y="446"/>
                    </a:cubicBezTo>
                    <a:cubicBezTo>
                      <a:pt x="1047" y="446"/>
                      <a:pt x="1062" y="449"/>
                      <a:pt x="1077" y="457"/>
                    </a:cubicBezTo>
                    <a:cubicBezTo>
                      <a:pt x="1066" y="431"/>
                      <a:pt x="1065" y="423"/>
                      <a:pt x="1068" y="423"/>
                    </a:cubicBezTo>
                    <a:cubicBezTo>
                      <a:pt x="1073" y="423"/>
                      <a:pt x="1089" y="443"/>
                      <a:pt x="1097" y="443"/>
                    </a:cubicBezTo>
                    <a:cubicBezTo>
                      <a:pt x="1101" y="443"/>
                      <a:pt x="1102" y="437"/>
                      <a:pt x="1098" y="420"/>
                    </a:cubicBezTo>
                    <a:lnTo>
                      <a:pt x="1098" y="420"/>
                    </a:lnTo>
                    <a:cubicBezTo>
                      <a:pt x="1107" y="441"/>
                      <a:pt x="1119" y="448"/>
                      <a:pt x="1114" y="471"/>
                    </a:cubicBezTo>
                    <a:cubicBezTo>
                      <a:pt x="1120" y="463"/>
                      <a:pt x="1126" y="461"/>
                      <a:pt x="1132" y="461"/>
                    </a:cubicBezTo>
                    <a:cubicBezTo>
                      <a:pt x="1140" y="461"/>
                      <a:pt x="1147" y="465"/>
                      <a:pt x="1153" y="465"/>
                    </a:cubicBezTo>
                    <a:cubicBezTo>
                      <a:pt x="1162" y="465"/>
                      <a:pt x="1168" y="459"/>
                      <a:pt x="1172" y="432"/>
                    </a:cubicBezTo>
                    <a:cubicBezTo>
                      <a:pt x="1179" y="453"/>
                      <a:pt x="1172" y="464"/>
                      <a:pt x="1177" y="478"/>
                    </a:cubicBezTo>
                    <a:cubicBezTo>
                      <a:pt x="1177" y="473"/>
                      <a:pt x="1181" y="464"/>
                      <a:pt x="1184" y="464"/>
                    </a:cubicBezTo>
                    <a:cubicBezTo>
                      <a:pt x="1186" y="464"/>
                      <a:pt x="1187" y="466"/>
                      <a:pt x="1189" y="469"/>
                    </a:cubicBezTo>
                    <a:cubicBezTo>
                      <a:pt x="1193" y="483"/>
                      <a:pt x="1189" y="487"/>
                      <a:pt x="1186" y="499"/>
                    </a:cubicBezTo>
                    <a:cubicBezTo>
                      <a:pt x="1212" y="490"/>
                      <a:pt x="1205" y="422"/>
                      <a:pt x="1196" y="360"/>
                    </a:cubicBezTo>
                    <a:lnTo>
                      <a:pt x="1196" y="360"/>
                    </a:lnTo>
                    <a:cubicBezTo>
                      <a:pt x="1204" y="371"/>
                      <a:pt x="1211" y="377"/>
                      <a:pt x="1216" y="377"/>
                    </a:cubicBezTo>
                    <a:cubicBezTo>
                      <a:pt x="1223" y="377"/>
                      <a:pt x="1228" y="365"/>
                      <a:pt x="1230" y="339"/>
                    </a:cubicBezTo>
                    <a:cubicBezTo>
                      <a:pt x="1240" y="360"/>
                      <a:pt x="1251" y="381"/>
                      <a:pt x="1233" y="390"/>
                    </a:cubicBezTo>
                    <a:cubicBezTo>
                      <a:pt x="1238" y="390"/>
                      <a:pt x="1254" y="395"/>
                      <a:pt x="1269" y="395"/>
                    </a:cubicBezTo>
                    <a:cubicBezTo>
                      <a:pt x="1285" y="395"/>
                      <a:pt x="1299" y="389"/>
                      <a:pt x="1298" y="364"/>
                    </a:cubicBezTo>
                    <a:lnTo>
                      <a:pt x="1298" y="364"/>
                    </a:lnTo>
                    <a:cubicBezTo>
                      <a:pt x="1299" y="368"/>
                      <a:pt x="1302" y="370"/>
                      <a:pt x="1304" y="370"/>
                    </a:cubicBezTo>
                    <a:cubicBezTo>
                      <a:pt x="1309" y="370"/>
                      <a:pt x="1315" y="364"/>
                      <a:pt x="1316" y="360"/>
                    </a:cubicBezTo>
                    <a:cubicBezTo>
                      <a:pt x="1327" y="363"/>
                      <a:pt x="1337" y="364"/>
                      <a:pt x="1347" y="364"/>
                    </a:cubicBezTo>
                    <a:cubicBezTo>
                      <a:pt x="1354" y="364"/>
                      <a:pt x="1360" y="363"/>
                      <a:pt x="1367" y="362"/>
                    </a:cubicBezTo>
                    <a:lnTo>
                      <a:pt x="1362" y="353"/>
                    </a:lnTo>
                    <a:cubicBezTo>
                      <a:pt x="1366" y="329"/>
                      <a:pt x="1370" y="322"/>
                      <a:pt x="1375" y="322"/>
                    </a:cubicBezTo>
                    <a:cubicBezTo>
                      <a:pt x="1381" y="322"/>
                      <a:pt x="1389" y="335"/>
                      <a:pt x="1398" y="335"/>
                    </a:cubicBezTo>
                    <a:cubicBezTo>
                      <a:pt x="1399" y="335"/>
                      <a:pt x="1401" y="335"/>
                      <a:pt x="1402" y="334"/>
                    </a:cubicBezTo>
                    <a:lnTo>
                      <a:pt x="1402" y="339"/>
                    </a:lnTo>
                    <a:cubicBezTo>
                      <a:pt x="1415" y="354"/>
                      <a:pt x="1422" y="358"/>
                      <a:pt x="1427" y="358"/>
                    </a:cubicBezTo>
                    <a:cubicBezTo>
                      <a:pt x="1432" y="358"/>
                      <a:pt x="1435" y="352"/>
                      <a:pt x="1440" y="352"/>
                    </a:cubicBezTo>
                    <a:cubicBezTo>
                      <a:pt x="1445" y="352"/>
                      <a:pt x="1452" y="356"/>
                      <a:pt x="1464" y="374"/>
                    </a:cubicBezTo>
                    <a:lnTo>
                      <a:pt x="1467" y="337"/>
                    </a:lnTo>
                    <a:cubicBezTo>
                      <a:pt x="1470" y="317"/>
                      <a:pt x="1474" y="310"/>
                      <a:pt x="1478" y="310"/>
                    </a:cubicBezTo>
                    <a:cubicBezTo>
                      <a:pt x="1489" y="310"/>
                      <a:pt x="1503" y="365"/>
                      <a:pt x="1521" y="365"/>
                    </a:cubicBezTo>
                    <a:cubicBezTo>
                      <a:pt x="1524" y="365"/>
                      <a:pt x="1527" y="364"/>
                      <a:pt x="1529" y="362"/>
                    </a:cubicBezTo>
                    <a:lnTo>
                      <a:pt x="1525" y="339"/>
                    </a:lnTo>
                    <a:cubicBezTo>
                      <a:pt x="1526" y="337"/>
                      <a:pt x="1528" y="336"/>
                      <a:pt x="1529" y="336"/>
                    </a:cubicBezTo>
                    <a:cubicBezTo>
                      <a:pt x="1545" y="336"/>
                      <a:pt x="1542" y="456"/>
                      <a:pt x="1550" y="469"/>
                    </a:cubicBezTo>
                    <a:cubicBezTo>
                      <a:pt x="1550" y="476"/>
                      <a:pt x="1543" y="478"/>
                      <a:pt x="1539" y="483"/>
                    </a:cubicBezTo>
                    <a:cubicBezTo>
                      <a:pt x="1543" y="494"/>
                      <a:pt x="1547" y="498"/>
                      <a:pt x="1550" y="498"/>
                    </a:cubicBezTo>
                    <a:cubicBezTo>
                      <a:pt x="1561" y="498"/>
                      <a:pt x="1561" y="433"/>
                      <a:pt x="1585" y="429"/>
                    </a:cubicBezTo>
                    <a:lnTo>
                      <a:pt x="1585" y="429"/>
                    </a:lnTo>
                    <a:cubicBezTo>
                      <a:pt x="1583" y="457"/>
                      <a:pt x="1562" y="494"/>
                      <a:pt x="1576" y="504"/>
                    </a:cubicBezTo>
                    <a:cubicBezTo>
                      <a:pt x="1576" y="506"/>
                      <a:pt x="1577" y="507"/>
                      <a:pt x="1578" y="507"/>
                    </a:cubicBezTo>
                    <a:cubicBezTo>
                      <a:pt x="1588" y="507"/>
                      <a:pt x="1624" y="470"/>
                      <a:pt x="1645" y="470"/>
                    </a:cubicBezTo>
                    <a:cubicBezTo>
                      <a:pt x="1652" y="470"/>
                      <a:pt x="1658" y="474"/>
                      <a:pt x="1659" y="487"/>
                    </a:cubicBezTo>
                    <a:cubicBezTo>
                      <a:pt x="1661" y="466"/>
                      <a:pt x="1664" y="446"/>
                      <a:pt x="1680" y="434"/>
                    </a:cubicBezTo>
                    <a:cubicBezTo>
                      <a:pt x="1680" y="434"/>
                      <a:pt x="1681" y="434"/>
                      <a:pt x="1681" y="434"/>
                    </a:cubicBezTo>
                    <a:cubicBezTo>
                      <a:pt x="1690" y="434"/>
                      <a:pt x="1694" y="456"/>
                      <a:pt x="1699" y="471"/>
                    </a:cubicBezTo>
                    <a:cubicBezTo>
                      <a:pt x="1701" y="479"/>
                      <a:pt x="1706" y="485"/>
                      <a:pt x="1713" y="485"/>
                    </a:cubicBezTo>
                    <a:cubicBezTo>
                      <a:pt x="1719" y="485"/>
                      <a:pt x="1727" y="480"/>
                      <a:pt x="1738" y="469"/>
                    </a:cubicBezTo>
                    <a:lnTo>
                      <a:pt x="1738" y="469"/>
                    </a:lnTo>
                    <a:cubicBezTo>
                      <a:pt x="1738" y="473"/>
                      <a:pt x="1736" y="480"/>
                      <a:pt x="1733" y="485"/>
                    </a:cubicBezTo>
                    <a:cubicBezTo>
                      <a:pt x="1754" y="476"/>
                      <a:pt x="1791" y="478"/>
                      <a:pt x="1814" y="450"/>
                    </a:cubicBezTo>
                    <a:lnTo>
                      <a:pt x="1814" y="450"/>
                    </a:lnTo>
                    <a:cubicBezTo>
                      <a:pt x="1798" y="494"/>
                      <a:pt x="1808" y="505"/>
                      <a:pt x="1826" y="505"/>
                    </a:cubicBezTo>
                    <a:cubicBezTo>
                      <a:pt x="1841" y="505"/>
                      <a:pt x="1862" y="497"/>
                      <a:pt x="1875" y="497"/>
                    </a:cubicBezTo>
                    <a:cubicBezTo>
                      <a:pt x="1888" y="497"/>
                      <a:pt x="1892" y="506"/>
                      <a:pt x="1872" y="541"/>
                    </a:cubicBezTo>
                    <a:lnTo>
                      <a:pt x="1917" y="557"/>
                    </a:lnTo>
                    <a:lnTo>
                      <a:pt x="1910" y="566"/>
                    </a:lnTo>
                    <a:cubicBezTo>
                      <a:pt x="1916" y="572"/>
                      <a:pt x="1922" y="575"/>
                      <a:pt x="1929" y="575"/>
                    </a:cubicBezTo>
                    <a:cubicBezTo>
                      <a:pt x="1945" y="575"/>
                      <a:pt x="1961" y="561"/>
                      <a:pt x="1979" y="550"/>
                    </a:cubicBezTo>
                    <a:lnTo>
                      <a:pt x="1979" y="550"/>
                    </a:lnTo>
                    <a:cubicBezTo>
                      <a:pt x="1979" y="559"/>
                      <a:pt x="1970" y="566"/>
                      <a:pt x="1965" y="571"/>
                    </a:cubicBezTo>
                    <a:cubicBezTo>
                      <a:pt x="1977" y="593"/>
                      <a:pt x="1983" y="603"/>
                      <a:pt x="1998" y="603"/>
                    </a:cubicBezTo>
                    <a:cubicBezTo>
                      <a:pt x="2010" y="603"/>
                      <a:pt x="2028" y="596"/>
                      <a:pt x="2060" y="585"/>
                    </a:cubicBezTo>
                    <a:lnTo>
                      <a:pt x="2060" y="585"/>
                    </a:lnTo>
                    <a:lnTo>
                      <a:pt x="2037" y="617"/>
                    </a:lnTo>
                    <a:cubicBezTo>
                      <a:pt x="2038" y="616"/>
                      <a:pt x="2040" y="616"/>
                      <a:pt x="2041" y="616"/>
                    </a:cubicBezTo>
                    <a:cubicBezTo>
                      <a:pt x="2060" y="616"/>
                      <a:pt x="2051" y="694"/>
                      <a:pt x="2103" y="694"/>
                    </a:cubicBezTo>
                    <a:cubicBezTo>
                      <a:pt x="2105" y="694"/>
                      <a:pt x="2108" y="694"/>
                      <a:pt x="2111" y="694"/>
                    </a:cubicBezTo>
                    <a:lnTo>
                      <a:pt x="2111" y="694"/>
                    </a:lnTo>
                    <a:cubicBezTo>
                      <a:pt x="2107" y="698"/>
                      <a:pt x="2100" y="701"/>
                      <a:pt x="2095" y="703"/>
                    </a:cubicBezTo>
                    <a:cubicBezTo>
                      <a:pt x="2096" y="703"/>
                      <a:pt x="2096" y="703"/>
                      <a:pt x="2097" y="703"/>
                    </a:cubicBezTo>
                    <a:cubicBezTo>
                      <a:pt x="2150" y="703"/>
                      <a:pt x="2120" y="793"/>
                      <a:pt x="2160" y="793"/>
                    </a:cubicBezTo>
                    <a:cubicBezTo>
                      <a:pt x="2171" y="793"/>
                      <a:pt x="2189" y="785"/>
                      <a:pt x="2216" y="765"/>
                    </a:cubicBezTo>
                    <a:lnTo>
                      <a:pt x="2264" y="763"/>
                    </a:lnTo>
                    <a:cubicBezTo>
                      <a:pt x="2246" y="726"/>
                      <a:pt x="2318" y="724"/>
                      <a:pt x="2325" y="696"/>
                    </a:cubicBezTo>
                    <a:lnTo>
                      <a:pt x="2325" y="696"/>
                    </a:lnTo>
                    <a:cubicBezTo>
                      <a:pt x="2342" y="702"/>
                      <a:pt x="2323" y="748"/>
                      <a:pt x="2304" y="748"/>
                    </a:cubicBezTo>
                    <a:cubicBezTo>
                      <a:pt x="2302" y="748"/>
                      <a:pt x="2301" y="748"/>
                      <a:pt x="2299" y="747"/>
                    </a:cubicBezTo>
                    <a:lnTo>
                      <a:pt x="2304" y="740"/>
                    </a:lnTo>
                    <a:lnTo>
                      <a:pt x="2304" y="740"/>
                    </a:lnTo>
                    <a:cubicBezTo>
                      <a:pt x="2239" y="784"/>
                      <a:pt x="2318" y="796"/>
                      <a:pt x="2274" y="826"/>
                    </a:cubicBezTo>
                    <a:cubicBezTo>
                      <a:pt x="2329" y="884"/>
                      <a:pt x="2341" y="969"/>
                      <a:pt x="2373" y="1030"/>
                    </a:cubicBezTo>
                    <a:lnTo>
                      <a:pt x="2422" y="993"/>
                    </a:lnTo>
                    <a:lnTo>
                      <a:pt x="2433" y="1018"/>
                    </a:lnTo>
                    <a:cubicBezTo>
                      <a:pt x="2429" y="1028"/>
                      <a:pt x="2414" y="1040"/>
                      <a:pt x="2402" y="1040"/>
                    </a:cubicBezTo>
                    <a:cubicBezTo>
                      <a:pt x="2397" y="1040"/>
                      <a:pt x="2392" y="1038"/>
                      <a:pt x="2389" y="1032"/>
                    </a:cubicBezTo>
                    <a:lnTo>
                      <a:pt x="2389" y="1032"/>
                    </a:lnTo>
                    <a:cubicBezTo>
                      <a:pt x="2377" y="1045"/>
                      <a:pt x="2388" y="1049"/>
                      <a:pt x="2403" y="1049"/>
                    </a:cubicBezTo>
                    <a:cubicBezTo>
                      <a:pt x="2419" y="1049"/>
                      <a:pt x="2439" y="1045"/>
                      <a:pt x="2445" y="1041"/>
                    </a:cubicBezTo>
                    <a:lnTo>
                      <a:pt x="2445" y="1041"/>
                    </a:lnTo>
                    <a:cubicBezTo>
                      <a:pt x="2445" y="1067"/>
                      <a:pt x="2423" y="1071"/>
                      <a:pt x="2405" y="1071"/>
                    </a:cubicBezTo>
                    <a:cubicBezTo>
                      <a:pt x="2398" y="1071"/>
                      <a:pt x="2392" y="1070"/>
                      <a:pt x="2388" y="1070"/>
                    </a:cubicBezTo>
                    <a:cubicBezTo>
                      <a:pt x="2382" y="1070"/>
                      <a:pt x="2379" y="1071"/>
                      <a:pt x="2380" y="1074"/>
                    </a:cubicBezTo>
                    <a:lnTo>
                      <a:pt x="2394" y="1085"/>
                    </a:lnTo>
                    <a:lnTo>
                      <a:pt x="2396" y="1081"/>
                    </a:lnTo>
                    <a:cubicBezTo>
                      <a:pt x="2413" y="1081"/>
                      <a:pt x="2427" y="1077"/>
                      <a:pt x="2439" y="1077"/>
                    </a:cubicBezTo>
                    <a:cubicBezTo>
                      <a:pt x="2448" y="1077"/>
                      <a:pt x="2456" y="1079"/>
                      <a:pt x="2461" y="1090"/>
                    </a:cubicBezTo>
                    <a:cubicBezTo>
                      <a:pt x="2461" y="1109"/>
                      <a:pt x="2433" y="1116"/>
                      <a:pt x="2436" y="1122"/>
                    </a:cubicBezTo>
                    <a:cubicBezTo>
                      <a:pt x="2433" y="1125"/>
                      <a:pt x="2431" y="1127"/>
                      <a:pt x="2440" y="1132"/>
                    </a:cubicBezTo>
                    <a:lnTo>
                      <a:pt x="2459" y="1167"/>
                    </a:lnTo>
                    <a:lnTo>
                      <a:pt x="2489" y="1127"/>
                    </a:lnTo>
                    <a:cubicBezTo>
                      <a:pt x="2506" y="1127"/>
                      <a:pt x="2510" y="1136"/>
                      <a:pt x="2517" y="1136"/>
                    </a:cubicBezTo>
                    <a:cubicBezTo>
                      <a:pt x="2522" y="1136"/>
                      <a:pt x="2529" y="1131"/>
                      <a:pt x="2545" y="1113"/>
                    </a:cubicBezTo>
                    <a:lnTo>
                      <a:pt x="2545" y="1113"/>
                    </a:lnTo>
                    <a:cubicBezTo>
                      <a:pt x="2489" y="1180"/>
                      <a:pt x="2605" y="1241"/>
                      <a:pt x="2596" y="1269"/>
                    </a:cubicBezTo>
                    <a:cubicBezTo>
                      <a:pt x="2600" y="1267"/>
                      <a:pt x="2605" y="1267"/>
                      <a:pt x="2610" y="1267"/>
                    </a:cubicBezTo>
                    <a:cubicBezTo>
                      <a:pt x="2635" y="1267"/>
                      <a:pt x="2658" y="1282"/>
                      <a:pt x="2670" y="1306"/>
                    </a:cubicBezTo>
                    <a:cubicBezTo>
                      <a:pt x="2672" y="1295"/>
                      <a:pt x="2696" y="1271"/>
                      <a:pt x="2712" y="1271"/>
                    </a:cubicBezTo>
                    <a:cubicBezTo>
                      <a:pt x="2717" y="1271"/>
                      <a:pt x="2721" y="1273"/>
                      <a:pt x="2723" y="1278"/>
                    </a:cubicBezTo>
                    <a:cubicBezTo>
                      <a:pt x="2635" y="1341"/>
                      <a:pt x="2715" y="1340"/>
                      <a:pt x="2678" y="1403"/>
                    </a:cubicBezTo>
                    <a:lnTo>
                      <a:pt x="2678" y="1403"/>
                    </a:lnTo>
                    <a:cubicBezTo>
                      <a:pt x="2683" y="1396"/>
                      <a:pt x="2688" y="1393"/>
                      <a:pt x="2694" y="1393"/>
                    </a:cubicBezTo>
                    <a:cubicBezTo>
                      <a:pt x="2708" y="1393"/>
                      <a:pt x="2723" y="1406"/>
                      <a:pt x="2738" y="1406"/>
                    </a:cubicBezTo>
                    <a:cubicBezTo>
                      <a:pt x="2749" y="1406"/>
                      <a:pt x="2759" y="1400"/>
                      <a:pt x="2770" y="1377"/>
                    </a:cubicBezTo>
                    <a:lnTo>
                      <a:pt x="2770" y="1377"/>
                    </a:lnTo>
                    <a:cubicBezTo>
                      <a:pt x="2779" y="1398"/>
                      <a:pt x="2739" y="1405"/>
                      <a:pt x="2735" y="1435"/>
                    </a:cubicBezTo>
                    <a:cubicBezTo>
                      <a:pt x="2800" y="1438"/>
                      <a:pt x="2800" y="1528"/>
                      <a:pt x="2862" y="1556"/>
                    </a:cubicBezTo>
                    <a:cubicBezTo>
                      <a:pt x="2872" y="1544"/>
                      <a:pt x="2876" y="1524"/>
                      <a:pt x="2902" y="1514"/>
                    </a:cubicBezTo>
                    <a:lnTo>
                      <a:pt x="2902" y="1514"/>
                    </a:lnTo>
                    <a:lnTo>
                      <a:pt x="2883" y="1588"/>
                    </a:lnTo>
                    <a:cubicBezTo>
                      <a:pt x="2893" y="1588"/>
                      <a:pt x="2918" y="1560"/>
                      <a:pt x="2929" y="1560"/>
                    </a:cubicBezTo>
                    <a:cubicBezTo>
                      <a:pt x="2934" y="1560"/>
                      <a:pt x="2935" y="1566"/>
                      <a:pt x="2932" y="1581"/>
                    </a:cubicBezTo>
                    <a:cubicBezTo>
                      <a:pt x="2936" y="1571"/>
                      <a:pt x="2943" y="1556"/>
                      <a:pt x="2951" y="1556"/>
                    </a:cubicBezTo>
                    <a:cubicBezTo>
                      <a:pt x="2952" y="1556"/>
                      <a:pt x="2952" y="1556"/>
                      <a:pt x="2953" y="1556"/>
                    </a:cubicBezTo>
                    <a:cubicBezTo>
                      <a:pt x="2983" y="1616"/>
                      <a:pt x="3043" y="1639"/>
                      <a:pt x="3101" y="1663"/>
                    </a:cubicBezTo>
                    <a:cubicBezTo>
                      <a:pt x="3159" y="1688"/>
                      <a:pt x="3212" y="1716"/>
                      <a:pt x="3238" y="1799"/>
                    </a:cubicBezTo>
                    <a:cubicBezTo>
                      <a:pt x="3236" y="1779"/>
                      <a:pt x="3241" y="1773"/>
                      <a:pt x="3248" y="1773"/>
                    </a:cubicBezTo>
                    <a:cubicBezTo>
                      <a:pt x="3251" y="1773"/>
                      <a:pt x="3255" y="1775"/>
                      <a:pt x="3259" y="1776"/>
                    </a:cubicBezTo>
                    <a:cubicBezTo>
                      <a:pt x="3254" y="1767"/>
                      <a:pt x="3275" y="1746"/>
                      <a:pt x="3284" y="1728"/>
                    </a:cubicBezTo>
                    <a:lnTo>
                      <a:pt x="3305" y="1797"/>
                    </a:lnTo>
                    <a:cubicBezTo>
                      <a:pt x="3315" y="1784"/>
                      <a:pt x="3323" y="1780"/>
                      <a:pt x="3331" y="1780"/>
                    </a:cubicBezTo>
                    <a:cubicBezTo>
                      <a:pt x="3342" y="1780"/>
                      <a:pt x="3351" y="1788"/>
                      <a:pt x="3361" y="1788"/>
                    </a:cubicBezTo>
                    <a:cubicBezTo>
                      <a:pt x="3369" y="1788"/>
                      <a:pt x="3376" y="1784"/>
                      <a:pt x="3384" y="1772"/>
                    </a:cubicBezTo>
                    <a:lnTo>
                      <a:pt x="3384" y="1772"/>
                    </a:lnTo>
                    <a:lnTo>
                      <a:pt x="3365" y="1774"/>
                    </a:lnTo>
                    <a:cubicBezTo>
                      <a:pt x="3412" y="1728"/>
                      <a:pt x="3398" y="1642"/>
                      <a:pt x="3435" y="1575"/>
                    </a:cubicBezTo>
                    <a:lnTo>
                      <a:pt x="3435" y="1575"/>
                    </a:lnTo>
                    <a:cubicBezTo>
                      <a:pt x="3428" y="1582"/>
                      <a:pt x="3422" y="1585"/>
                      <a:pt x="3418" y="1585"/>
                    </a:cubicBezTo>
                    <a:cubicBezTo>
                      <a:pt x="3400" y="1585"/>
                      <a:pt x="3411" y="1515"/>
                      <a:pt x="3383" y="1515"/>
                    </a:cubicBezTo>
                    <a:cubicBezTo>
                      <a:pt x="3376" y="1515"/>
                      <a:pt x="3366" y="1520"/>
                      <a:pt x="3351" y="1533"/>
                    </a:cubicBezTo>
                    <a:cubicBezTo>
                      <a:pt x="3351" y="1514"/>
                      <a:pt x="3370" y="1514"/>
                      <a:pt x="3375" y="1496"/>
                    </a:cubicBezTo>
                    <a:lnTo>
                      <a:pt x="3375" y="1496"/>
                    </a:lnTo>
                    <a:cubicBezTo>
                      <a:pt x="3362" y="1509"/>
                      <a:pt x="3353" y="1515"/>
                      <a:pt x="3345" y="1515"/>
                    </a:cubicBezTo>
                    <a:cubicBezTo>
                      <a:pt x="3338" y="1515"/>
                      <a:pt x="3331" y="1510"/>
                      <a:pt x="3326" y="1500"/>
                    </a:cubicBezTo>
                    <a:lnTo>
                      <a:pt x="3333" y="1493"/>
                    </a:lnTo>
                    <a:cubicBezTo>
                      <a:pt x="3277" y="1475"/>
                      <a:pt x="3275" y="1435"/>
                      <a:pt x="3233" y="1387"/>
                    </a:cubicBezTo>
                    <a:lnTo>
                      <a:pt x="3215" y="1422"/>
                    </a:lnTo>
                    <a:cubicBezTo>
                      <a:pt x="3208" y="1410"/>
                      <a:pt x="3210" y="1398"/>
                      <a:pt x="3212" y="1387"/>
                    </a:cubicBezTo>
                    <a:lnTo>
                      <a:pt x="3212" y="1387"/>
                    </a:lnTo>
                    <a:cubicBezTo>
                      <a:pt x="3166" y="1428"/>
                      <a:pt x="3240" y="1410"/>
                      <a:pt x="3194" y="1456"/>
                    </a:cubicBezTo>
                    <a:cubicBezTo>
                      <a:pt x="3224" y="1382"/>
                      <a:pt x="3113" y="1403"/>
                      <a:pt x="3157" y="1326"/>
                    </a:cubicBezTo>
                    <a:cubicBezTo>
                      <a:pt x="3155" y="1325"/>
                      <a:pt x="3154" y="1325"/>
                      <a:pt x="3152" y="1325"/>
                    </a:cubicBezTo>
                    <a:cubicBezTo>
                      <a:pt x="3140" y="1325"/>
                      <a:pt x="3134" y="1356"/>
                      <a:pt x="3122" y="1356"/>
                    </a:cubicBezTo>
                    <a:cubicBezTo>
                      <a:pt x="3121" y="1356"/>
                      <a:pt x="3119" y="1356"/>
                      <a:pt x="3117" y="1354"/>
                    </a:cubicBezTo>
                    <a:lnTo>
                      <a:pt x="3129" y="1331"/>
                    </a:lnTo>
                    <a:lnTo>
                      <a:pt x="3129" y="1331"/>
                    </a:lnTo>
                    <a:lnTo>
                      <a:pt x="3106" y="1352"/>
                    </a:lnTo>
                    <a:cubicBezTo>
                      <a:pt x="3096" y="1340"/>
                      <a:pt x="3110" y="1315"/>
                      <a:pt x="3124" y="1299"/>
                    </a:cubicBezTo>
                    <a:cubicBezTo>
                      <a:pt x="3124" y="1299"/>
                      <a:pt x="3125" y="1300"/>
                      <a:pt x="3127" y="1300"/>
                    </a:cubicBezTo>
                    <a:cubicBezTo>
                      <a:pt x="3130" y="1300"/>
                      <a:pt x="3135" y="1299"/>
                      <a:pt x="3138" y="1299"/>
                    </a:cubicBezTo>
                    <a:cubicBezTo>
                      <a:pt x="3143" y="1268"/>
                      <a:pt x="3099" y="1277"/>
                      <a:pt x="3095" y="1270"/>
                    </a:cubicBezTo>
                    <a:lnTo>
                      <a:pt x="3095" y="1270"/>
                    </a:lnTo>
                    <a:lnTo>
                      <a:pt x="3101" y="1292"/>
                    </a:lnTo>
                    <a:cubicBezTo>
                      <a:pt x="3043" y="1275"/>
                      <a:pt x="3013" y="1213"/>
                      <a:pt x="2941" y="1213"/>
                    </a:cubicBezTo>
                    <a:lnTo>
                      <a:pt x="2930" y="1229"/>
                    </a:lnTo>
                    <a:cubicBezTo>
                      <a:pt x="2875" y="1225"/>
                      <a:pt x="2919" y="1193"/>
                      <a:pt x="2880" y="1172"/>
                    </a:cubicBezTo>
                    <a:lnTo>
                      <a:pt x="2880" y="1172"/>
                    </a:lnTo>
                    <a:cubicBezTo>
                      <a:pt x="2874" y="1173"/>
                      <a:pt x="2869" y="1173"/>
                      <a:pt x="2864" y="1173"/>
                    </a:cubicBezTo>
                    <a:cubicBezTo>
                      <a:pt x="2853" y="1173"/>
                      <a:pt x="2844" y="1170"/>
                      <a:pt x="2839" y="1164"/>
                    </a:cubicBezTo>
                    <a:cubicBezTo>
                      <a:pt x="2865" y="1157"/>
                      <a:pt x="2858" y="1120"/>
                      <a:pt x="2886" y="1118"/>
                    </a:cubicBezTo>
                    <a:cubicBezTo>
                      <a:pt x="2872" y="1116"/>
                      <a:pt x="2863" y="1115"/>
                      <a:pt x="2856" y="1115"/>
                    </a:cubicBezTo>
                    <a:cubicBezTo>
                      <a:pt x="2833" y="1115"/>
                      <a:pt x="2833" y="1125"/>
                      <a:pt x="2777" y="1141"/>
                    </a:cubicBezTo>
                    <a:lnTo>
                      <a:pt x="2795" y="1116"/>
                    </a:lnTo>
                    <a:lnTo>
                      <a:pt x="2795" y="1116"/>
                    </a:lnTo>
                    <a:cubicBezTo>
                      <a:pt x="2778" y="1121"/>
                      <a:pt x="2766" y="1127"/>
                      <a:pt x="2755" y="1127"/>
                    </a:cubicBezTo>
                    <a:cubicBezTo>
                      <a:pt x="2749" y="1127"/>
                      <a:pt x="2743" y="1125"/>
                      <a:pt x="2735" y="1120"/>
                    </a:cubicBezTo>
                    <a:cubicBezTo>
                      <a:pt x="2767" y="1120"/>
                      <a:pt x="2763" y="1083"/>
                      <a:pt x="2804" y="1078"/>
                    </a:cubicBezTo>
                    <a:cubicBezTo>
                      <a:pt x="2828" y="1004"/>
                      <a:pt x="2705" y="1062"/>
                      <a:pt x="2772" y="990"/>
                    </a:cubicBezTo>
                    <a:lnTo>
                      <a:pt x="2772" y="990"/>
                    </a:lnTo>
                    <a:cubicBezTo>
                      <a:pt x="2688" y="1020"/>
                      <a:pt x="2758" y="1048"/>
                      <a:pt x="2735" y="1048"/>
                    </a:cubicBezTo>
                    <a:cubicBezTo>
                      <a:pt x="2726" y="1060"/>
                      <a:pt x="2710" y="1065"/>
                      <a:pt x="2696" y="1065"/>
                    </a:cubicBezTo>
                    <a:cubicBezTo>
                      <a:pt x="2683" y="1065"/>
                      <a:pt x="2671" y="1061"/>
                      <a:pt x="2670" y="1053"/>
                    </a:cubicBezTo>
                    <a:cubicBezTo>
                      <a:pt x="2661" y="1039"/>
                      <a:pt x="2746" y="972"/>
                      <a:pt x="2723" y="944"/>
                    </a:cubicBezTo>
                    <a:lnTo>
                      <a:pt x="2723" y="944"/>
                    </a:lnTo>
                    <a:cubicBezTo>
                      <a:pt x="2724" y="945"/>
                      <a:pt x="2726" y="945"/>
                      <a:pt x="2728" y="945"/>
                    </a:cubicBezTo>
                    <a:cubicBezTo>
                      <a:pt x="2730" y="945"/>
                      <a:pt x="2731" y="945"/>
                      <a:pt x="2733" y="946"/>
                    </a:cubicBezTo>
                    <a:cubicBezTo>
                      <a:pt x="2744" y="925"/>
                      <a:pt x="2691" y="942"/>
                      <a:pt x="2714" y="909"/>
                    </a:cubicBezTo>
                    <a:lnTo>
                      <a:pt x="2714" y="909"/>
                    </a:lnTo>
                    <a:cubicBezTo>
                      <a:pt x="2704" y="912"/>
                      <a:pt x="2698" y="914"/>
                      <a:pt x="2693" y="914"/>
                    </a:cubicBezTo>
                    <a:cubicBezTo>
                      <a:pt x="2682" y="914"/>
                      <a:pt x="2685" y="906"/>
                      <a:pt x="2677" y="906"/>
                    </a:cubicBezTo>
                    <a:cubicBezTo>
                      <a:pt x="2672" y="906"/>
                      <a:pt x="2663" y="909"/>
                      <a:pt x="2644" y="918"/>
                    </a:cubicBezTo>
                    <a:lnTo>
                      <a:pt x="2677" y="939"/>
                    </a:lnTo>
                    <a:cubicBezTo>
                      <a:pt x="2672" y="938"/>
                      <a:pt x="2666" y="938"/>
                      <a:pt x="2659" y="938"/>
                    </a:cubicBezTo>
                    <a:cubicBezTo>
                      <a:pt x="2650" y="938"/>
                      <a:pt x="2640" y="938"/>
                      <a:pt x="2630" y="938"/>
                    </a:cubicBezTo>
                    <a:cubicBezTo>
                      <a:pt x="2604" y="938"/>
                      <a:pt x="2581" y="935"/>
                      <a:pt x="2589" y="907"/>
                    </a:cubicBezTo>
                    <a:cubicBezTo>
                      <a:pt x="2600" y="905"/>
                      <a:pt x="2611" y="904"/>
                      <a:pt x="2621" y="904"/>
                    </a:cubicBezTo>
                    <a:cubicBezTo>
                      <a:pt x="2626" y="904"/>
                      <a:pt x="2630" y="904"/>
                      <a:pt x="2635" y="905"/>
                    </a:cubicBezTo>
                    <a:cubicBezTo>
                      <a:pt x="2647" y="886"/>
                      <a:pt x="2614" y="895"/>
                      <a:pt x="2626" y="874"/>
                    </a:cubicBezTo>
                    <a:cubicBezTo>
                      <a:pt x="2637" y="870"/>
                      <a:pt x="2646" y="868"/>
                      <a:pt x="2652" y="868"/>
                    </a:cubicBezTo>
                    <a:cubicBezTo>
                      <a:pt x="2677" y="868"/>
                      <a:pt x="2672" y="898"/>
                      <a:pt x="2707" y="898"/>
                    </a:cubicBezTo>
                    <a:cubicBezTo>
                      <a:pt x="2710" y="898"/>
                      <a:pt x="2713" y="898"/>
                      <a:pt x="2716" y="898"/>
                    </a:cubicBezTo>
                    <a:cubicBezTo>
                      <a:pt x="2735" y="874"/>
                      <a:pt x="2654" y="888"/>
                      <a:pt x="2721" y="863"/>
                    </a:cubicBezTo>
                    <a:lnTo>
                      <a:pt x="2721" y="863"/>
                    </a:lnTo>
                    <a:cubicBezTo>
                      <a:pt x="2705" y="868"/>
                      <a:pt x="2695" y="870"/>
                      <a:pt x="2688" y="870"/>
                    </a:cubicBezTo>
                    <a:cubicBezTo>
                      <a:pt x="2677" y="870"/>
                      <a:pt x="2676" y="864"/>
                      <a:pt x="2675" y="856"/>
                    </a:cubicBezTo>
                    <a:cubicBezTo>
                      <a:pt x="2673" y="846"/>
                      <a:pt x="2672" y="832"/>
                      <a:pt x="2645" y="832"/>
                    </a:cubicBezTo>
                    <a:cubicBezTo>
                      <a:pt x="2642" y="832"/>
                      <a:pt x="2638" y="832"/>
                      <a:pt x="2633" y="833"/>
                    </a:cubicBezTo>
                    <a:lnTo>
                      <a:pt x="2670" y="814"/>
                    </a:lnTo>
                    <a:cubicBezTo>
                      <a:pt x="2661" y="814"/>
                      <a:pt x="2640" y="814"/>
                      <a:pt x="2635" y="807"/>
                    </a:cubicBezTo>
                    <a:lnTo>
                      <a:pt x="2688" y="793"/>
                    </a:lnTo>
                    <a:lnTo>
                      <a:pt x="2688" y="793"/>
                    </a:lnTo>
                    <a:cubicBezTo>
                      <a:pt x="2688" y="793"/>
                      <a:pt x="2687" y="793"/>
                      <a:pt x="2686" y="793"/>
                    </a:cubicBezTo>
                    <a:cubicBezTo>
                      <a:pt x="2639" y="793"/>
                      <a:pt x="2692" y="733"/>
                      <a:pt x="2658" y="726"/>
                    </a:cubicBezTo>
                    <a:lnTo>
                      <a:pt x="2658" y="726"/>
                    </a:lnTo>
                    <a:cubicBezTo>
                      <a:pt x="2691" y="765"/>
                      <a:pt x="2626" y="761"/>
                      <a:pt x="2614" y="793"/>
                    </a:cubicBezTo>
                    <a:cubicBezTo>
                      <a:pt x="2537" y="775"/>
                      <a:pt x="2677" y="712"/>
                      <a:pt x="2624" y="666"/>
                    </a:cubicBezTo>
                    <a:lnTo>
                      <a:pt x="2624" y="666"/>
                    </a:lnTo>
                    <a:cubicBezTo>
                      <a:pt x="2631" y="675"/>
                      <a:pt x="2622" y="703"/>
                      <a:pt x="2602" y="703"/>
                    </a:cubicBezTo>
                    <a:cubicBezTo>
                      <a:pt x="2602" y="703"/>
                      <a:pt x="2601" y="703"/>
                      <a:pt x="2600" y="703"/>
                    </a:cubicBezTo>
                    <a:cubicBezTo>
                      <a:pt x="2598" y="684"/>
                      <a:pt x="2603" y="666"/>
                      <a:pt x="2612" y="650"/>
                    </a:cubicBezTo>
                    <a:cubicBezTo>
                      <a:pt x="2604" y="643"/>
                      <a:pt x="2598" y="640"/>
                      <a:pt x="2594" y="640"/>
                    </a:cubicBezTo>
                    <a:cubicBezTo>
                      <a:pt x="2576" y="640"/>
                      <a:pt x="2575" y="677"/>
                      <a:pt x="2552" y="677"/>
                    </a:cubicBezTo>
                    <a:cubicBezTo>
                      <a:pt x="2562" y="663"/>
                      <a:pt x="2560" y="658"/>
                      <a:pt x="2553" y="658"/>
                    </a:cubicBezTo>
                    <a:cubicBezTo>
                      <a:pt x="2542" y="658"/>
                      <a:pt x="2520" y="667"/>
                      <a:pt x="2504" y="667"/>
                    </a:cubicBezTo>
                    <a:cubicBezTo>
                      <a:pt x="2501" y="667"/>
                      <a:pt x="2499" y="666"/>
                      <a:pt x="2496" y="666"/>
                    </a:cubicBezTo>
                    <a:lnTo>
                      <a:pt x="2529" y="643"/>
                    </a:lnTo>
                    <a:cubicBezTo>
                      <a:pt x="2525" y="630"/>
                      <a:pt x="2519" y="626"/>
                      <a:pt x="2512" y="626"/>
                    </a:cubicBezTo>
                    <a:cubicBezTo>
                      <a:pt x="2496" y="626"/>
                      <a:pt x="2474" y="648"/>
                      <a:pt x="2460" y="648"/>
                    </a:cubicBezTo>
                    <a:cubicBezTo>
                      <a:pt x="2454" y="648"/>
                      <a:pt x="2449" y="644"/>
                      <a:pt x="2447" y="631"/>
                    </a:cubicBezTo>
                    <a:lnTo>
                      <a:pt x="2505" y="610"/>
                    </a:lnTo>
                    <a:lnTo>
                      <a:pt x="2478" y="601"/>
                    </a:lnTo>
                    <a:lnTo>
                      <a:pt x="2515" y="578"/>
                    </a:lnTo>
                    <a:cubicBezTo>
                      <a:pt x="2471" y="578"/>
                      <a:pt x="2471" y="566"/>
                      <a:pt x="2461" y="538"/>
                    </a:cubicBezTo>
                    <a:cubicBezTo>
                      <a:pt x="2448" y="557"/>
                      <a:pt x="2421" y="575"/>
                      <a:pt x="2402" y="575"/>
                    </a:cubicBezTo>
                    <a:cubicBezTo>
                      <a:pt x="2397" y="575"/>
                      <a:pt x="2393" y="574"/>
                      <a:pt x="2389" y="571"/>
                    </a:cubicBezTo>
                    <a:cubicBezTo>
                      <a:pt x="2394" y="543"/>
                      <a:pt x="2422" y="550"/>
                      <a:pt x="2394" y="531"/>
                    </a:cubicBezTo>
                    <a:cubicBezTo>
                      <a:pt x="2407" y="525"/>
                      <a:pt x="2422" y="517"/>
                      <a:pt x="2430" y="517"/>
                    </a:cubicBezTo>
                    <a:cubicBezTo>
                      <a:pt x="2436" y="517"/>
                      <a:pt x="2438" y="523"/>
                      <a:pt x="2431" y="538"/>
                    </a:cubicBezTo>
                    <a:cubicBezTo>
                      <a:pt x="2440" y="531"/>
                      <a:pt x="2454" y="527"/>
                      <a:pt x="2464" y="520"/>
                    </a:cubicBezTo>
                    <a:cubicBezTo>
                      <a:pt x="2473" y="490"/>
                      <a:pt x="2436" y="485"/>
                      <a:pt x="2429" y="478"/>
                    </a:cubicBezTo>
                    <a:lnTo>
                      <a:pt x="2429" y="478"/>
                    </a:lnTo>
                    <a:cubicBezTo>
                      <a:pt x="2431" y="483"/>
                      <a:pt x="2431" y="487"/>
                      <a:pt x="2431" y="492"/>
                    </a:cubicBezTo>
                    <a:lnTo>
                      <a:pt x="2394" y="497"/>
                    </a:lnTo>
                    <a:lnTo>
                      <a:pt x="2357" y="499"/>
                    </a:lnTo>
                    <a:cubicBezTo>
                      <a:pt x="2362" y="485"/>
                      <a:pt x="2373" y="478"/>
                      <a:pt x="2387" y="473"/>
                    </a:cubicBezTo>
                    <a:cubicBezTo>
                      <a:pt x="2386" y="473"/>
                      <a:pt x="2384" y="473"/>
                      <a:pt x="2383" y="473"/>
                    </a:cubicBezTo>
                    <a:cubicBezTo>
                      <a:pt x="2375" y="473"/>
                      <a:pt x="2365" y="476"/>
                      <a:pt x="2357" y="476"/>
                    </a:cubicBezTo>
                    <a:cubicBezTo>
                      <a:pt x="2352" y="476"/>
                      <a:pt x="2349" y="475"/>
                      <a:pt x="2345" y="473"/>
                    </a:cubicBezTo>
                    <a:cubicBezTo>
                      <a:pt x="2370" y="456"/>
                      <a:pt x="2390" y="432"/>
                      <a:pt x="2416" y="432"/>
                    </a:cubicBezTo>
                    <a:cubicBezTo>
                      <a:pt x="2417" y="432"/>
                      <a:pt x="2418" y="432"/>
                      <a:pt x="2419" y="432"/>
                    </a:cubicBezTo>
                    <a:lnTo>
                      <a:pt x="2419" y="432"/>
                    </a:lnTo>
                    <a:lnTo>
                      <a:pt x="2359" y="427"/>
                    </a:lnTo>
                    <a:cubicBezTo>
                      <a:pt x="2366" y="415"/>
                      <a:pt x="2366" y="385"/>
                      <a:pt x="2378" y="381"/>
                    </a:cubicBezTo>
                    <a:cubicBezTo>
                      <a:pt x="2375" y="369"/>
                      <a:pt x="2362" y="367"/>
                      <a:pt x="2347" y="367"/>
                    </a:cubicBezTo>
                    <a:cubicBezTo>
                      <a:pt x="2337" y="367"/>
                      <a:pt x="2327" y="367"/>
                      <a:pt x="2317" y="367"/>
                    </a:cubicBezTo>
                    <a:cubicBezTo>
                      <a:pt x="2298" y="367"/>
                      <a:pt x="2281" y="364"/>
                      <a:pt x="2276" y="348"/>
                    </a:cubicBezTo>
                    <a:cubicBezTo>
                      <a:pt x="2271" y="353"/>
                      <a:pt x="2264" y="355"/>
                      <a:pt x="2257" y="355"/>
                    </a:cubicBezTo>
                    <a:cubicBezTo>
                      <a:pt x="2239" y="335"/>
                      <a:pt x="2237" y="295"/>
                      <a:pt x="2194" y="295"/>
                    </a:cubicBezTo>
                    <a:cubicBezTo>
                      <a:pt x="2188" y="295"/>
                      <a:pt x="2181" y="296"/>
                      <a:pt x="2174" y="297"/>
                    </a:cubicBezTo>
                    <a:lnTo>
                      <a:pt x="2188" y="239"/>
                    </a:lnTo>
                    <a:cubicBezTo>
                      <a:pt x="2186" y="239"/>
                      <a:pt x="2185" y="239"/>
                      <a:pt x="2184" y="239"/>
                    </a:cubicBezTo>
                    <a:cubicBezTo>
                      <a:pt x="2156" y="239"/>
                      <a:pt x="2168" y="305"/>
                      <a:pt x="2126" y="305"/>
                    </a:cubicBezTo>
                    <a:cubicBezTo>
                      <a:pt x="2124" y="305"/>
                      <a:pt x="2121" y="305"/>
                      <a:pt x="2118" y="304"/>
                    </a:cubicBezTo>
                    <a:cubicBezTo>
                      <a:pt x="2076" y="302"/>
                      <a:pt x="2132" y="258"/>
                      <a:pt x="2130" y="239"/>
                    </a:cubicBezTo>
                    <a:lnTo>
                      <a:pt x="2130" y="239"/>
                    </a:lnTo>
                    <a:cubicBezTo>
                      <a:pt x="2110" y="248"/>
                      <a:pt x="2084" y="263"/>
                      <a:pt x="2064" y="263"/>
                    </a:cubicBezTo>
                    <a:cubicBezTo>
                      <a:pt x="2050" y="263"/>
                      <a:pt x="2040" y="256"/>
                      <a:pt x="2037" y="235"/>
                    </a:cubicBezTo>
                    <a:cubicBezTo>
                      <a:pt x="2039" y="234"/>
                      <a:pt x="2041" y="234"/>
                      <a:pt x="2043" y="234"/>
                    </a:cubicBezTo>
                    <a:cubicBezTo>
                      <a:pt x="2053" y="234"/>
                      <a:pt x="2057" y="242"/>
                      <a:pt x="2065" y="242"/>
                    </a:cubicBezTo>
                    <a:lnTo>
                      <a:pt x="2058" y="204"/>
                    </a:lnTo>
                    <a:cubicBezTo>
                      <a:pt x="2114" y="172"/>
                      <a:pt x="2125" y="200"/>
                      <a:pt x="2125" y="149"/>
                    </a:cubicBezTo>
                    <a:lnTo>
                      <a:pt x="2125" y="149"/>
                    </a:lnTo>
                    <a:cubicBezTo>
                      <a:pt x="2108" y="177"/>
                      <a:pt x="2092" y="185"/>
                      <a:pt x="2077" y="185"/>
                    </a:cubicBezTo>
                    <a:cubicBezTo>
                      <a:pt x="2057" y="185"/>
                      <a:pt x="2039" y="172"/>
                      <a:pt x="2021" y="172"/>
                    </a:cubicBezTo>
                    <a:cubicBezTo>
                      <a:pt x="2006" y="172"/>
                      <a:pt x="1991" y="180"/>
                      <a:pt x="1974" y="209"/>
                    </a:cubicBezTo>
                    <a:lnTo>
                      <a:pt x="1970" y="181"/>
                    </a:lnTo>
                    <a:lnTo>
                      <a:pt x="1970" y="181"/>
                    </a:lnTo>
                    <a:cubicBezTo>
                      <a:pt x="1971" y="182"/>
                      <a:pt x="1972" y="183"/>
                      <a:pt x="1973" y="183"/>
                    </a:cubicBezTo>
                    <a:cubicBezTo>
                      <a:pt x="1975" y="183"/>
                      <a:pt x="1977" y="181"/>
                      <a:pt x="1979" y="181"/>
                    </a:cubicBezTo>
                    <a:cubicBezTo>
                      <a:pt x="1980" y="181"/>
                      <a:pt x="1981" y="181"/>
                      <a:pt x="1981" y="181"/>
                    </a:cubicBezTo>
                    <a:cubicBezTo>
                      <a:pt x="1980" y="170"/>
                      <a:pt x="1977" y="165"/>
                      <a:pt x="1973" y="165"/>
                    </a:cubicBezTo>
                    <a:cubicBezTo>
                      <a:pt x="1958" y="165"/>
                      <a:pt x="1928" y="219"/>
                      <a:pt x="1904" y="219"/>
                    </a:cubicBezTo>
                    <a:cubicBezTo>
                      <a:pt x="1900" y="219"/>
                      <a:pt x="1897" y="217"/>
                      <a:pt x="1893" y="214"/>
                    </a:cubicBezTo>
                    <a:cubicBezTo>
                      <a:pt x="1884" y="202"/>
                      <a:pt x="1882" y="184"/>
                      <a:pt x="1896" y="174"/>
                    </a:cubicBezTo>
                    <a:lnTo>
                      <a:pt x="1896" y="174"/>
                    </a:lnTo>
                    <a:lnTo>
                      <a:pt x="1856" y="188"/>
                    </a:lnTo>
                    <a:cubicBezTo>
                      <a:pt x="1851" y="185"/>
                      <a:pt x="1855" y="174"/>
                      <a:pt x="1860" y="171"/>
                    </a:cubicBezTo>
                    <a:lnTo>
                      <a:pt x="1860" y="171"/>
                    </a:lnTo>
                    <a:lnTo>
                      <a:pt x="1865" y="172"/>
                    </a:lnTo>
                    <a:cubicBezTo>
                      <a:pt x="1864" y="171"/>
                      <a:pt x="1863" y="170"/>
                      <a:pt x="1862" y="170"/>
                    </a:cubicBezTo>
                    <a:cubicBezTo>
                      <a:pt x="1861" y="170"/>
                      <a:pt x="1861" y="171"/>
                      <a:pt x="1860" y="171"/>
                    </a:cubicBezTo>
                    <a:lnTo>
                      <a:pt x="1860" y="171"/>
                    </a:lnTo>
                    <a:lnTo>
                      <a:pt x="1817" y="163"/>
                    </a:lnTo>
                    <a:lnTo>
                      <a:pt x="1819" y="160"/>
                    </a:lnTo>
                    <a:lnTo>
                      <a:pt x="1819" y="160"/>
                    </a:lnTo>
                    <a:cubicBezTo>
                      <a:pt x="1805" y="172"/>
                      <a:pt x="1777" y="191"/>
                      <a:pt x="1766" y="200"/>
                    </a:cubicBezTo>
                    <a:cubicBezTo>
                      <a:pt x="1759" y="181"/>
                      <a:pt x="1777" y="191"/>
                      <a:pt x="1777" y="177"/>
                    </a:cubicBezTo>
                    <a:lnTo>
                      <a:pt x="1777" y="177"/>
                    </a:lnTo>
                    <a:cubicBezTo>
                      <a:pt x="1766" y="181"/>
                      <a:pt x="1754" y="188"/>
                      <a:pt x="1743" y="195"/>
                    </a:cubicBezTo>
                    <a:cubicBezTo>
                      <a:pt x="1743" y="170"/>
                      <a:pt x="1760" y="151"/>
                      <a:pt x="1780" y="151"/>
                    </a:cubicBezTo>
                    <a:cubicBezTo>
                      <a:pt x="1784" y="151"/>
                      <a:pt x="1788" y="152"/>
                      <a:pt x="1791" y="153"/>
                    </a:cubicBezTo>
                    <a:cubicBezTo>
                      <a:pt x="1793" y="118"/>
                      <a:pt x="1790" y="108"/>
                      <a:pt x="1784" y="108"/>
                    </a:cubicBezTo>
                    <a:cubicBezTo>
                      <a:pt x="1776" y="108"/>
                      <a:pt x="1764" y="124"/>
                      <a:pt x="1750" y="124"/>
                    </a:cubicBezTo>
                    <a:cubicBezTo>
                      <a:pt x="1745" y="124"/>
                      <a:pt x="1740" y="122"/>
                      <a:pt x="1735" y="117"/>
                    </a:cubicBezTo>
                    <a:lnTo>
                      <a:pt x="1735" y="117"/>
                    </a:lnTo>
                    <a:cubicBezTo>
                      <a:pt x="1735" y="119"/>
                      <a:pt x="1736" y="121"/>
                      <a:pt x="1736" y="123"/>
                    </a:cubicBezTo>
                    <a:cubicBezTo>
                      <a:pt x="1727" y="140"/>
                      <a:pt x="1722" y="146"/>
                      <a:pt x="1718" y="146"/>
                    </a:cubicBezTo>
                    <a:cubicBezTo>
                      <a:pt x="1713" y="146"/>
                      <a:pt x="1711" y="136"/>
                      <a:pt x="1706" y="128"/>
                    </a:cubicBezTo>
                    <a:cubicBezTo>
                      <a:pt x="1703" y="122"/>
                      <a:pt x="1698" y="117"/>
                      <a:pt x="1692" y="117"/>
                    </a:cubicBezTo>
                    <a:cubicBezTo>
                      <a:pt x="1686" y="117"/>
                      <a:pt x="1678" y="121"/>
                      <a:pt x="1668" y="128"/>
                    </a:cubicBezTo>
                    <a:cubicBezTo>
                      <a:pt x="1680" y="91"/>
                      <a:pt x="1661" y="96"/>
                      <a:pt x="1641" y="93"/>
                    </a:cubicBezTo>
                    <a:lnTo>
                      <a:pt x="1655" y="45"/>
                    </a:lnTo>
                    <a:lnTo>
                      <a:pt x="1655" y="45"/>
                    </a:lnTo>
                    <a:cubicBezTo>
                      <a:pt x="1629" y="54"/>
                      <a:pt x="1624" y="82"/>
                      <a:pt x="1608" y="100"/>
                    </a:cubicBezTo>
                    <a:cubicBezTo>
                      <a:pt x="1585" y="91"/>
                      <a:pt x="1587" y="51"/>
                      <a:pt x="1587" y="19"/>
                    </a:cubicBezTo>
                    <a:cubicBezTo>
                      <a:pt x="1584" y="18"/>
                      <a:pt x="1581" y="17"/>
                      <a:pt x="1579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79" name="Google Shape;4679;p38"/>
              <p:cNvSpPr/>
              <p:nvPr/>
            </p:nvSpPr>
            <p:spPr>
              <a:xfrm>
                <a:off x="634075" y="1495525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7"/>
                      <a:pt x="5" y="14"/>
                      <a:pt x="5" y="21"/>
                    </a:cubicBezTo>
                    <a:cubicBezTo>
                      <a:pt x="7" y="14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0" name="Google Shape;4680;p38"/>
              <p:cNvSpPr/>
              <p:nvPr/>
            </p:nvSpPr>
            <p:spPr>
              <a:xfrm>
                <a:off x="660950" y="15008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5"/>
                    </a:moveTo>
                    <a:lnTo>
                      <a:pt x="1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1" name="Google Shape;4681;p38"/>
              <p:cNvSpPr/>
              <p:nvPr/>
            </p:nvSpPr>
            <p:spPr>
              <a:xfrm>
                <a:off x="609425" y="1507675"/>
                <a:ext cx="6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9" extrusionOk="0">
                    <a:moveTo>
                      <a:pt x="11" y="0"/>
                    </a:moveTo>
                    <a:cubicBezTo>
                      <a:pt x="7" y="0"/>
                      <a:pt x="4" y="2"/>
                      <a:pt x="1" y="3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14" y="3"/>
                      <a:pt x="20" y="5"/>
                      <a:pt x="26" y="8"/>
                    </a:cubicBezTo>
                    <a:cubicBezTo>
                      <a:pt x="22" y="3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2" name="Google Shape;4682;p38"/>
              <p:cNvSpPr/>
              <p:nvPr/>
            </p:nvSpPr>
            <p:spPr>
              <a:xfrm>
                <a:off x="607350" y="15252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4" y="1"/>
                    </a:moveTo>
                    <a:cubicBezTo>
                      <a:pt x="20" y="5"/>
                      <a:pt x="16" y="6"/>
                      <a:pt x="12" y="6"/>
                    </a:cubicBezTo>
                    <a:cubicBezTo>
                      <a:pt x="8" y="6"/>
                      <a:pt x="4" y="5"/>
                      <a:pt x="0" y="5"/>
                    </a:cubicBezTo>
                    <a:cubicBezTo>
                      <a:pt x="6" y="11"/>
                      <a:pt x="17" y="15"/>
                      <a:pt x="18" y="19"/>
                    </a:cubicBezTo>
                    <a:lnTo>
                      <a:pt x="18" y="19"/>
                    </a:lnTo>
                    <a:lnTo>
                      <a:pt x="24" y="1"/>
                    </a:lnTo>
                    <a:close/>
                    <a:moveTo>
                      <a:pt x="18" y="19"/>
                    </a:moveTo>
                    <a:lnTo>
                      <a:pt x="17" y="21"/>
                    </a:lnTo>
                    <a:cubicBezTo>
                      <a:pt x="18" y="21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3" name="Google Shape;4683;p38"/>
              <p:cNvSpPr/>
              <p:nvPr/>
            </p:nvSpPr>
            <p:spPr>
              <a:xfrm>
                <a:off x="600100" y="15243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5" y="5"/>
                      <a:pt x="1" y="5"/>
                      <a:pt x="1" y="10"/>
                    </a:cubicBezTo>
                    <a:lnTo>
                      <a:pt x="15" y="22"/>
                    </a:lnTo>
                    <a:cubicBezTo>
                      <a:pt x="23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4" name="Google Shape;4684;p38"/>
              <p:cNvSpPr/>
              <p:nvPr/>
            </p:nvSpPr>
            <p:spPr>
              <a:xfrm>
                <a:off x="604150" y="1523675"/>
                <a:ext cx="8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6" extrusionOk="0">
                    <a:moveTo>
                      <a:pt x="14" y="0"/>
                    </a:moveTo>
                    <a:cubicBezTo>
                      <a:pt x="6" y="0"/>
                      <a:pt x="4" y="10"/>
                      <a:pt x="1" y="19"/>
                    </a:cubicBezTo>
                    <a:lnTo>
                      <a:pt x="3" y="17"/>
                    </a:lnTo>
                    <a:cubicBezTo>
                      <a:pt x="15" y="31"/>
                      <a:pt x="22" y="36"/>
                      <a:pt x="26" y="36"/>
                    </a:cubicBezTo>
                    <a:cubicBezTo>
                      <a:pt x="33" y="36"/>
                      <a:pt x="33" y="23"/>
                      <a:pt x="33" y="10"/>
                    </a:cubicBezTo>
                    <a:cubicBezTo>
                      <a:pt x="25" y="3"/>
                      <a:pt x="19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5" name="Google Shape;4685;p38"/>
              <p:cNvSpPr/>
              <p:nvPr/>
            </p:nvSpPr>
            <p:spPr>
              <a:xfrm>
                <a:off x="603925" y="1524200"/>
                <a:ext cx="2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6" extrusionOk="0">
                    <a:moveTo>
                      <a:pt x="10" y="1"/>
                    </a:moveTo>
                    <a:cubicBezTo>
                      <a:pt x="8" y="3"/>
                      <a:pt x="3" y="8"/>
                      <a:pt x="1" y="10"/>
                    </a:cubicBezTo>
                    <a:cubicBezTo>
                      <a:pt x="4" y="14"/>
                      <a:pt x="6" y="16"/>
                      <a:pt x="7" y="16"/>
                    </a:cubicBezTo>
                    <a:cubicBezTo>
                      <a:pt x="10" y="16"/>
                      <a:pt x="8" y="6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6" name="Google Shape;4686;p38"/>
              <p:cNvSpPr/>
              <p:nvPr/>
            </p:nvSpPr>
            <p:spPr>
              <a:xfrm>
                <a:off x="608875" y="1522425"/>
                <a:ext cx="1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16" y="1"/>
                    </a:moveTo>
                    <a:cubicBezTo>
                      <a:pt x="13" y="1"/>
                      <a:pt x="11" y="4"/>
                      <a:pt x="9" y="12"/>
                    </a:cubicBezTo>
                    <a:cubicBezTo>
                      <a:pt x="0" y="12"/>
                      <a:pt x="36" y="38"/>
                      <a:pt x="30" y="38"/>
                    </a:cubicBezTo>
                    <a:cubicBezTo>
                      <a:pt x="29" y="38"/>
                      <a:pt x="29" y="37"/>
                      <a:pt x="28" y="37"/>
                    </a:cubicBezTo>
                    <a:lnTo>
                      <a:pt x="28" y="37"/>
                    </a:lnTo>
                    <a:cubicBezTo>
                      <a:pt x="31" y="41"/>
                      <a:pt x="34" y="43"/>
                      <a:pt x="36" y="43"/>
                    </a:cubicBezTo>
                    <a:cubicBezTo>
                      <a:pt x="44" y="43"/>
                      <a:pt x="2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7" name="Google Shape;4687;p38"/>
              <p:cNvSpPr/>
              <p:nvPr/>
            </p:nvSpPr>
            <p:spPr>
              <a:xfrm>
                <a:off x="602775" y="1522175"/>
                <a:ext cx="8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9" extrusionOk="0">
                    <a:moveTo>
                      <a:pt x="14" y="1"/>
                    </a:moveTo>
                    <a:lnTo>
                      <a:pt x="0" y="3"/>
                    </a:lnTo>
                    <a:lnTo>
                      <a:pt x="33" y="2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8" name="Google Shape;4688;p38"/>
              <p:cNvSpPr/>
              <p:nvPr/>
            </p:nvSpPr>
            <p:spPr>
              <a:xfrm>
                <a:off x="604575" y="1520900"/>
                <a:ext cx="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21" y="1"/>
                    </a:moveTo>
                    <a:lnTo>
                      <a:pt x="0" y="10"/>
                    </a:lnTo>
                    <a:cubicBezTo>
                      <a:pt x="3" y="12"/>
                      <a:pt x="7" y="17"/>
                      <a:pt x="7" y="22"/>
                    </a:cubicBezTo>
                    <a:cubicBezTo>
                      <a:pt x="16" y="15"/>
                      <a:pt x="33" y="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89" name="Google Shape;4689;p38"/>
              <p:cNvSpPr/>
              <p:nvPr/>
            </p:nvSpPr>
            <p:spPr>
              <a:xfrm>
                <a:off x="604500" y="1521425"/>
                <a:ext cx="2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3" y="5"/>
                      <a:pt x="1" y="12"/>
                      <a:pt x="3" y="19"/>
                    </a:cubicBezTo>
                    <a:cubicBezTo>
                      <a:pt x="6" y="12"/>
                      <a:pt x="8" y="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0" name="Google Shape;4690;p38"/>
              <p:cNvSpPr/>
              <p:nvPr/>
            </p:nvSpPr>
            <p:spPr>
              <a:xfrm>
                <a:off x="603000" y="1521375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24" y="0"/>
                    </a:moveTo>
                    <a:lnTo>
                      <a:pt x="1" y="7"/>
                    </a:lnTo>
                    <a:lnTo>
                      <a:pt x="12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1" name="Google Shape;4691;p38"/>
              <p:cNvSpPr/>
              <p:nvPr/>
            </p:nvSpPr>
            <p:spPr>
              <a:xfrm>
                <a:off x="608325" y="1515925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8" y="0"/>
                    </a:moveTo>
                    <a:cubicBezTo>
                      <a:pt x="4" y="0"/>
                      <a:pt x="1" y="3"/>
                      <a:pt x="1" y="7"/>
                    </a:cubicBezTo>
                    <a:cubicBezTo>
                      <a:pt x="8" y="17"/>
                      <a:pt x="8" y="26"/>
                      <a:pt x="19" y="33"/>
                    </a:cubicBezTo>
                    <a:lnTo>
                      <a:pt x="24" y="7"/>
                    </a:lnTo>
                    <a:cubicBezTo>
                      <a:pt x="18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2" name="Google Shape;4692;p38"/>
              <p:cNvSpPr/>
              <p:nvPr/>
            </p:nvSpPr>
            <p:spPr>
              <a:xfrm>
                <a:off x="605200" y="151602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" y="1"/>
                    </a:moveTo>
                    <a:lnTo>
                      <a:pt x="10" y="19"/>
                    </a:lnTo>
                    <a:cubicBezTo>
                      <a:pt x="22" y="22"/>
                      <a:pt x="33" y="24"/>
                      <a:pt x="42" y="2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3" name="Google Shape;4693;p38"/>
              <p:cNvSpPr/>
              <p:nvPr/>
            </p:nvSpPr>
            <p:spPr>
              <a:xfrm>
                <a:off x="605425" y="15142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6" y="1"/>
                      <a:pt x="4" y="3"/>
                      <a:pt x="1" y="8"/>
                    </a:cubicBezTo>
                    <a:cubicBezTo>
                      <a:pt x="9" y="16"/>
                      <a:pt x="8" y="34"/>
                      <a:pt x="20" y="34"/>
                    </a:cubicBezTo>
                    <a:cubicBezTo>
                      <a:pt x="23" y="34"/>
                      <a:pt x="25" y="33"/>
                      <a:pt x="29" y="32"/>
                    </a:cubicBezTo>
                    <a:cubicBezTo>
                      <a:pt x="20" y="24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4" name="Google Shape;4694;p38"/>
              <p:cNvSpPr/>
              <p:nvPr/>
            </p:nvSpPr>
            <p:spPr>
              <a:xfrm>
                <a:off x="612675" y="1509325"/>
                <a:ext cx="165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61" extrusionOk="0">
                    <a:moveTo>
                      <a:pt x="3" y="0"/>
                    </a:moveTo>
                    <a:lnTo>
                      <a:pt x="1" y="5"/>
                    </a:lnTo>
                    <a:lnTo>
                      <a:pt x="66" y="6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5" name="Google Shape;4695;p38"/>
              <p:cNvSpPr/>
              <p:nvPr/>
            </p:nvSpPr>
            <p:spPr>
              <a:xfrm>
                <a:off x="614650" y="1500550"/>
                <a:ext cx="19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62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0" y="3"/>
                      <a:pt x="55" y="41"/>
                      <a:pt x="29" y="41"/>
                    </a:cubicBezTo>
                    <a:cubicBezTo>
                      <a:pt x="27" y="41"/>
                      <a:pt x="26" y="41"/>
                      <a:pt x="24" y="40"/>
                    </a:cubicBezTo>
                    <a:lnTo>
                      <a:pt x="24" y="40"/>
                    </a:lnTo>
                    <a:cubicBezTo>
                      <a:pt x="31" y="59"/>
                      <a:pt x="54" y="43"/>
                      <a:pt x="59" y="61"/>
                    </a:cubicBezTo>
                    <a:cubicBezTo>
                      <a:pt x="61" y="36"/>
                      <a:pt x="77" y="38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6" name="Google Shape;4696;p38"/>
              <p:cNvSpPr/>
              <p:nvPr/>
            </p:nvSpPr>
            <p:spPr>
              <a:xfrm>
                <a:off x="687050" y="1538300"/>
                <a:ext cx="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9" y="0"/>
                    </a:moveTo>
                    <a:lnTo>
                      <a:pt x="0" y="7"/>
                    </a:lnTo>
                    <a:lnTo>
                      <a:pt x="9" y="3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7" name="Google Shape;4697;p38"/>
              <p:cNvSpPr/>
              <p:nvPr/>
            </p:nvSpPr>
            <p:spPr>
              <a:xfrm>
                <a:off x="688025" y="1537425"/>
                <a:ext cx="8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50" extrusionOk="0">
                    <a:moveTo>
                      <a:pt x="19" y="0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33" y="12"/>
                    </a:lnTo>
                    <a:lnTo>
                      <a:pt x="33" y="12"/>
                    </a:lnTo>
                    <a:cubicBezTo>
                      <a:pt x="32" y="13"/>
                      <a:pt x="30" y="13"/>
                      <a:pt x="28" y="13"/>
                    </a:cubicBezTo>
                    <a:cubicBezTo>
                      <a:pt x="23" y="13"/>
                      <a:pt x="17" y="1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8" name="Google Shape;4698;p38"/>
              <p:cNvSpPr/>
              <p:nvPr/>
            </p:nvSpPr>
            <p:spPr>
              <a:xfrm>
                <a:off x="645900" y="1492575"/>
                <a:ext cx="3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3" extrusionOk="0">
                    <a:moveTo>
                      <a:pt x="5" y="0"/>
                    </a:moveTo>
                    <a:lnTo>
                      <a:pt x="0" y="12"/>
                    </a:lnTo>
                    <a:cubicBezTo>
                      <a:pt x="0" y="28"/>
                      <a:pt x="5" y="28"/>
                      <a:pt x="14" y="3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699" name="Google Shape;4699;p38"/>
              <p:cNvSpPr/>
              <p:nvPr/>
            </p:nvSpPr>
            <p:spPr>
              <a:xfrm>
                <a:off x="652200" y="1495625"/>
                <a:ext cx="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5" extrusionOk="0">
                    <a:moveTo>
                      <a:pt x="12" y="1"/>
                    </a:moveTo>
                    <a:lnTo>
                      <a:pt x="1" y="45"/>
                    </a:lnTo>
                    <a:lnTo>
                      <a:pt x="17" y="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0" name="Google Shape;4700;p38"/>
              <p:cNvSpPr/>
              <p:nvPr/>
            </p:nvSpPr>
            <p:spPr>
              <a:xfrm>
                <a:off x="657825" y="1496725"/>
                <a:ext cx="8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6" y="4"/>
                      <a:pt x="8" y="4"/>
                    </a:cubicBezTo>
                    <a:lnTo>
                      <a:pt x="8" y="4"/>
                    </a:lnTo>
                    <a:cubicBezTo>
                      <a:pt x="7" y="3"/>
                      <a:pt x="4" y="1"/>
                      <a:pt x="1" y="1"/>
                    </a:cubicBezTo>
                    <a:close/>
                    <a:moveTo>
                      <a:pt x="8" y="4"/>
                    </a:moveTo>
                    <a:cubicBezTo>
                      <a:pt x="17" y="12"/>
                      <a:pt x="13" y="31"/>
                      <a:pt x="18" y="31"/>
                    </a:cubicBezTo>
                    <a:cubicBezTo>
                      <a:pt x="20" y="31"/>
                      <a:pt x="24" y="26"/>
                      <a:pt x="33" y="10"/>
                    </a:cubicBezTo>
                    <a:cubicBezTo>
                      <a:pt x="26" y="5"/>
                      <a:pt x="17" y="6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1" name="Google Shape;4701;p38"/>
              <p:cNvSpPr/>
              <p:nvPr/>
            </p:nvSpPr>
            <p:spPr>
              <a:xfrm>
                <a:off x="687900" y="1539000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24" y="1"/>
                    </a:moveTo>
                    <a:cubicBezTo>
                      <a:pt x="24" y="1"/>
                      <a:pt x="24" y="1"/>
                      <a:pt x="24" y="2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15" y="1"/>
                      <a:pt x="5" y="28"/>
                      <a:pt x="1" y="32"/>
                    </a:cubicBezTo>
                    <a:cubicBezTo>
                      <a:pt x="17" y="3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2" name="Google Shape;4702;p38"/>
              <p:cNvSpPr/>
              <p:nvPr/>
            </p:nvSpPr>
            <p:spPr>
              <a:xfrm>
                <a:off x="692250" y="1538175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lnTo>
                      <a:pt x="8" y="12"/>
                    </a:lnTo>
                    <a:lnTo>
                      <a:pt x="1" y="2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3" name="Google Shape;4703;p38"/>
              <p:cNvSpPr/>
              <p:nvPr/>
            </p:nvSpPr>
            <p:spPr>
              <a:xfrm>
                <a:off x="693250" y="1538350"/>
                <a:ext cx="227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45" extrusionOk="0">
                    <a:moveTo>
                      <a:pt x="26" y="0"/>
                    </a:moveTo>
                    <a:lnTo>
                      <a:pt x="0" y="40"/>
                    </a:lnTo>
                    <a:cubicBezTo>
                      <a:pt x="2" y="40"/>
                      <a:pt x="4" y="40"/>
                      <a:pt x="7" y="40"/>
                    </a:cubicBezTo>
                    <a:cubicBezTo>
                      <a:pt x="24" y="40"/>
                      <a:pt x="45" y="35"/>
                      <a:pt x="62" y="35"/>
                    </a:cubicBezTo>
                    <a:cubicBezTo>
                      <a:pt x="74" y="35"/>
                      <a:pt x="83" y="38"/>
                      <a:pt x="88" y="44"/>
                    </a:cubicBezTo>
                    <a:cubicBezTo>
                      <a:pt x="91" y="22"/>
                      <a:pt x="84" y="16"/>
                      <a:pt x="74" y="16"/>
                    </a:cubicBezTo>
                    <a:cubicBezTo>
                      <a:pt x="64" y="16"/>
                      <a:pt x="50" y="22"/>
                      <a:pt x="40" y="22"/>
                    </a:cubicBezTo>
                    <a:cubicBezTo>
                      <a:pt x="34" y="22"/>
                      <a:pt x="29" y="20"/>
                      <a:pt x="26" y="14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4" name="Google Shape;4704;p38"/>
              <p:cNvSpPr/>
              <p:nvPr/>
            </p:nvSpPr>
            <p:spPr>
              <a:xfrm>
                <a:off x="695800" y="1542475"/>
                <a:ext cx="5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22" y="1"/>
                    </a:moveTo>
                    <a:cubicBezTo>
                      <a:pt x="22" y="1"/>
                      <a:pt x="21" y="1"/>
                      <a:pt x="21" y="1"/>
                    </a:cubicBez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cubicBezTo>
                      <a:pt x="19" y="2"/>
                      <a:pt x="13" y="4"/>
                      <a:pt x="0" y="5"/>
                    </a:cubicBezTo>
                    <a:lnTo>
                      <a:pt x="0" y="12"/>
                    </a:lnTo>
                    <a:cubicBezTo>
                      <a:pt x="5" y="12"/>
                      <a:pt x="9" y="14"/>
                      <a:pt x="14" y="16"/>
                    </a:cubicBezTo>
                    <a:cubicBezTo>
                      <a:pt x="15" y="7"/>
                      <a:pt x="19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5" name="Google Shape;4705;p38"/>
              <p:cNvSpPr/>
              <p:nvPr/>
            </p:nvSpPr>
            <p:spPr>
              <a:xfrm>
                <a:off x="695625" y="1542750"/>
                <a:ext cx="2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8" y="0"/>
                    </a:moveTo>
                    <a:cubicBezTo>
                      <a:pt x="1" y="0"/>
                      <a:pt x="5" y="9"/>
                      <a:pt x="8" y="9"/>
                    </a:cubicBezTo>
                    <a:cubicBezTo>
                      <a:pt x="9" y="9"/>
                      <a:pt x="10" y="7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6" name="Google Shape;4706;p38"/>
              <p:cNvSpPr/>
              <p:nvPr/>
            </p:nvSpPr>
            <p:spPr>
              <a:xfrm>
                <a:off x="696950" y="15428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24" y="0"/>
                    </a:moveTo>
                    <a:lnTo>
                      <a:pt x="0" y="14"/>
                    </a:lnTo>
                    <a:cubicBezTo>
                      <a:pt x="0" y="28"/>
                      <a:pt x="17" y="35"/>
                      <a:pt x="7" y="42"/>
                    </a:cubicBezTo>
                    <a:cubicBezTo>
                      <a:pt x="28" y="37"/>
                      <a:pt x="28" y="23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7" name="Google Shape;4707;p38"/>
              <p:cNvSpPr/>
              <p:nvPr/>
            </p:nvSpPr>
            <p:spPr>
              <a:xfrm>
                <a:off x="697925" y="15419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2" y="0"/>
                    </a:moveTo>
                    <a:lnTo>
                      <a:pt x="1" y="7"/>
                    </a:lnTo>
                    <a:cubicBezTo>
                      <a:pt x="1" y="9"/>
                      <a:pt x="1" y="11"/>
                      <a:pt x="3" y="11"/>
                    </a:cubicBezTo>
                    <a:cubicBezTo>
                      <a:pt x="4" y="11"/>
                      <a:pt x="7" y="8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8" name="Google Shape;4708;p38"/>
              <p:cNvSpPr/>
              <p:nvPr/>
            </p:nvSpPr>
            <p:spPr>
              <a:xfrm>
                <a:off x="697350" y="1541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24" y="1"/>
                    </a:moveTo>
                    <a:cubicBezTo>
                      <a:pt x="23" y="1"/>
                      <a:pt x="20" y="5"/>
                      <a:pt x="15" y="17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5" y="12"/>
                      <a:pt x="9" y="20"/>
                      <a:pt x="1" y="27"/>
                    </a:cubicBezTo>
                    <a:lnTo>
                      <a:pt x="24" y="15"/>
                    </a:lnTo>
                    <a:cubicBezTo>
                      <a:pt x="24" y="1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09" name="Google Shape;4709;p38"/>
              <p:cNvSpPr/>
              <p:nvPr/>
            </p:nvSpPr>
            <p:spPr>
              <a:xfrm>
                <a:off x="696200" y="1541125"/>
                <a:ext cx="10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1" extrusionOk="0">
                    <a:moveTo>
                      <a:pt x="42" y="1"/>
                    </a:moveTo>
                    <a:cubicBezTo>
                      <a:pt x="7" y="1"/>
                      <a:pt x="0" y="40"/>
                      <a:pt x="37" y="40"/>
                    </a:cubicBezTo>
                    <a:cubicBezTo>
                      <a:pt x="30" y="24"/>
                      <a:pt x="19" y="15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0" name="Google Shape;4710;p38"/>
              <p:cNvSpPr/>
              <p:nvPr/>
            </p:nvSpPr>
            <p:spPr>
              <a:xfrm>
                <a:off x="695450" y="153760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6" y="0"/>
                    </a:moveTo>
                    <a:lnTo>
                      <a:pt x="0" y="17"/>
                    </a:lnTo>
                    <a:cubicBezTo>
                      <a:pt x="1" y="16"/>
                      <a:pt x="2" y="15"/>
                      <a:pt x="3" y="15"/>
                    </a:cubicBezTo>
                    <a:cubicBezTo>
                      <a:pt x="9" y="15"/>
                      <a:pt x="15" y="26"/>
                      <a:pt x="19" y="26"/>
                    </a:cubicBezTo>
                    <a:cubicBezTo>
                      <a:pt x="21" y="26"/>
                      <a:pt x="22" y="25"/>
                      <a:pt x="23" y="2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1" name="Google Shape;4711;p38"/>
              <p:cNvSpPr/>
              <p:nvPr/>
            </p:nvSpPr>
            <p:spPr>
              <a:xfrm>
                <a:off x="699900" y="1542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1"/>
                    </a:moveTo>
                    <a:lnTo>
                      <a:pt x="1" y="12"/>
                    </a:lnTo>
                    <a:cubicBezTo>
                      <a:pt x="5" y="22"/>
                      <a:pt x="14" y="29"/>
                      <a:pt x="15" y="42"/>
                    </a:cubicBezTo>
                    <a:lnTo>
                      <a:pt x="15" y="42"/>
                    </a:lnTo>
                    <a:cubicBezTo>
                      <a:pt x="15" y="28"/>
                      <a:pt x="17" y="15"/>
                      <a:pt x="17" y="1"/>
                    </a:cubicBezTo>
                    <a:close/>
                    <a:moveTo>
                      <a:pt x="15" y="42"/>
                    </a:moveTo>
                    <a:cubicBezTo>
                      <a:pt x="15" y="44"/>
                      <a:pt x="15" y="47"/>
                      <a:pt x="15" y="50"/>
                    </a:cubicBezTo>
                    <a:cubicBezTo>
                      <a:pt x="15" y="47"/>
                      <a:pt x="15" y="44"/>
                      <a:pt x="15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2" name="Google Shape;4712;p38"/>
              <p:cNvSpPr/>
              <p:nvPr/>
            </p:nvSpPr>
            <p:spPr>
              <a:xfrm>
                <a:off x="700300" y="1542550"/>
                <a:ext cx="6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8" extrusionOk="0">
                    <a:moveTo>
                      <a:pt x="18" y="0"/>
                    </a:moveTo>
                    <a:cubicBezTo>
                      <a:pt x="6" y="0"/>
                      <a:pt x="3" y="8"/>
                      <a:pt x="1" y="18"/>
                    </a:cubicBezTo>
                    <a:lnTo>
                      <a:pt x="26" y="2"/>
                    </a:lnTo>
                    <a:cubicBezTo>
                      <a:pt x="23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3" name="Google Shape;4713;p38"/>
              <p:cNvSpPr/>
              <p:nvPr/>
            </p:nvSpPr>
            <p:spPr>
              <a:xfrm>
                <a:off x="697650" y="1540425"/>
                <a:ext cx="12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6" extrusionOk="0">
                    <a:moveTo>
                      <a:pt x="42" y="1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49" y="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4" name="Google Shape;4714;p38"/>
              <p:cNvSpPr/>
              <p:nvPr/>
            </p:nvSpPr>
            <p:spPr>
              <a:xfrm>
                <a:off x="701825" y="1544250"/>
                <a:ext cx="7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41" extrusionOk="0">
                    <a:moveTo>
                      <a:pt x="28" y="1"/>
                    </a:moveTo>
                    <a:lnTo>
                      <a:pt x="16" y="15"/>
                    </a:lnTo>
                    <a:lnTo>
                      <a:pt x="0" y="4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5" name="Google Shape;4715;p38"/>
              <p:cNvSpPr/>
              <p:nvPr/>
            </p:nvSpPr>
            <p:spPr>
              <a:xfrm>
                <a:off x="703325" y="1544675"/>
                <a:ext cx="1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21"/>
                      <a:pt x="19" y="40"/>
                      <a:pt x="7" y="53"/>
                    </a:cubicBezTo>
                    <a:cubicBezTo>
                      <a:pt x="24" y="51"/>
                      <a:pt x="38" y="33"/>
                      <a:pt x="51" y="16"/>
                    </a:cubicBezTo>
                    <a:lnTo>
                      <a:pt x="51" y="16"/>
                    </a:lnTo>
                    <a:cubicBezTo>
                      <a:pt x="47" y="19"/>
                      <a:pt x="43" y="21"/>
                      <a:pt x="38" y="21"/>
                    </a:cubicBezTo>
                    <a:cubicBezTo>
                      <a:pt x="30" y="21"/>
                      <a:pt x="21" y="14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6" name="Google Shape;4716;p38"/>
              <p:cNvSpPr/>
              <p:nvPr/>
            </p:nvSpPr>
            <p:spPr>
              <a:xfrm>
                <a:off x="704600" y="1544425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4" y="8"/>
                      <a:pt x="7" y="17"/>
                      <a:pt x="0" y="26"/>
                    </a:cubicBezTo>
                    <a:cubicBezTo>
                      <a:pt x="10" y="19"/>
                      <a:pt x="17" y="10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7" name="Google Shape;4717;p38"/>
              <p:cNvSpPr/>
              <p:nvPr/>
            </p:nvSpPr>
            <p:spPr>
              <a:xfrm>
                <a:off x="701700" y="1542875"/>
                <a:ext cx="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8" extrusionOk="0">
                    <a:moveTo>
                      <a:pt x="3" y="0"/>
                    </a:moveTo>
                    <a:cubicBezTo>
                      <a:pt x="1" y="14"/>
                      <a:pt x="5" y="26"/>
                      <a:pt x="12" y="37"/>
                    </a:cubicBezTo>
                    <a:lnTo>
                      <a:pt x="10" y="3"/>
                    </a:lnTo>
                    <a:cubicBezTo>
                      <a:pt x="7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8" name="Google Shape;4718;p38"/>
              <p:cNvSpPr/>
              <p:nvPr/>
            </p:nvSpPr>
            <p:spPr>
              <a:xfrm>
                <a:off x="701925" y="154292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1" y="1"/>
                    </a:moveTo>
                    <a:lnTo>
                      <a:pt x="19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19" name="Google Shape;4719;p38"/>
              <p:cNvSpPr/>
              <p:nvPr/>
            </p:nvSpPr>
            <p:spPr>
              <a:xfrm>
                <a:off x="701700" y="15428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cubicBezTo>
                      <a:pt x="2" y="1"/>
                      <a:pt x="2" y="1"/>
                      <a:pt x="1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0" name="Google Shape;4720;p38"/>
              <p:cNvSpPr/>
              <p:nvPr/>
            </p:nvSpPr>
            <p:spPr>
              <a:xfrm>
                <a:off x="699800" y="1539850"/>
                <a:ext cx="110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66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4" y="21"/>
                      <a:pt x="25" y="41"/>
                      <a:pt x="3" y="63"/>
                    </a:cubicBezTo>
                    <a:lnTo>
                      <a:pt x="3" y="63"/>
                    </a:lnTo>
                    <a:cubicBezTo>
                      <a:pt x="19" y="48"/>
                      <a:pt x="43" y="34"/>
                      <a:pt x="28" y="1"/>
                    </a:cubicBezTo>
                    <a:close/>
                    <a:moveTo>
                      <a:pt x="3" y="63"/>
                    </a:moveTo>
                    <a:cubicBezTo>
                      <a:pt x="2" y="64"/>
                      <a:pt x="1" y="65"/>
                      <a:pt x="0" y="66"/>
                    </a:cubicBezTo>
                    <a:cubicBezTo>
                      <a:pt x="1" y="65"/>
                      <a:pt x="2" y="64"/>
                      <a:pt x="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1" name="Google Shape;4721;p38"/>
              <p:cNvSpPr/>
              <p:nvPr/>
            </p:nvSpPr>
            <p:spPr>
              <a:xfrm>
                <a:off x="701000" y="15414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5" y="10"/>
                      <a:pt x="8" y="24"/>
                      <a:pt x="1" y="33"/>
                    </a:cubicBezTo>
                    <a:lnTo>
                      <a:pt x="29" y="1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2" name="Google Shape;4722;p38"/>
              <p:cNvSpPr/>
              <p:nvPr/>
            </p:nvSpPr>
            <p:spPr>
              <a:xfrm>
                <a:off x="701650" y="1541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14" y="0"/>
                    </a:moveTo>
                    <a:lnTo>
                      <a:pt x="0" y="7"/>
                    </a:lnTo>
                    <a:lnTo>
                      <a:pt x="9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3" name="Google Shape;4723;p38"/>
              <p:cNvSpPr/>
              <p:nvPr/>
            </p:nvSpPr>
            <p:spPr>
              <a:xfrm>
                <a:off x="703950" y="1542875"/>
                <a:ext cx="1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29" extrusionOk="0">
                    <a:moveTo>
                      <a:pt x="13" y="0"/>
                    </a:moveTo>
                    <a:cubicBezTo>
                      <a:pt x="8" y="10"/>
                      <a:pt x="1" y="28"/>
                      <a:pt x="15" y="28"/>
                    </a:cubicBezTo>
                    <a:cubicBezTo>
                      <a:pt x="21" y="20"/>
                      <a:pt x="32" y="14"/>
                      <a:pt x="43" y="14"/>
                    </a:cubicBezTo>
                    <a:cubicBezTo>
                      <a:pt x="44" y="14"/>
                      <a:pt x="46" y="14"/>
                      <a:pt x="47" y="14"/>
                    </a:cubicBezTo>
                    <a:cubicBezTo>
                      <a:pt x="38" y="5"/>
                      <a:pt x="24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4" name="Google Shape;4724;p38"/>
              <p:cNvSpPr/>
              <p:nvPr/>
            </p:nvSpPr>
            <p:spPr>
              <a:xfrm>
                <a:off x="703150" y="15430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2"/>
                      <a:pt x="1" y="4"/>
                    </a:cubicBezTo>
                    <a:lnTo>
                      <a:pt x="3" y="4"/>
                    </a:ln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5" name="Google Shape;4725;p38"/>
              <p:cNvSpPr/>
              <p:nvPr/>
            </p:nvSpPr>
            <p:spPr>
              <a:xfrm>
                <a:off x="708025" y="154327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" y="5"/>
                    </a:ln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6" name="Google Shape;4726;p38"/>
              <p:cNvSpPr/>
              <p:nvPr/>
            </p:nvSpPr>
            <p:spPr>
              <a:xfrm>
                <a:off x="703675" y="1542600"/>
                <a:ext cx="6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" extrusionOk="0">
                    <a:moveTo>
                      <a:pt x="15" y="0"/>
                    </a:moveTo>
                    <a:cubicBezTo>
                      <a:pt x="10" y="0"/>
                      <a:pt x="5" y="7"/>
                      <a:pt x="0" y="14"/>
                    </a:cubicBezTo>
                    <a:cubicBezTo>
                      <a:pt x="5" y="12"/>
                      <a:pt x="10" y="10"/>
                      <a:pt x="16" y="10"/>
                    </a:cubicBezTo>
                    <a:cubicBezTo>
                      <a:pt x="18" y="10"/>
                      <a:pt x="21" y="11"/>
                      <a:pt x="24" y="11"/>
                    </a:cubicBezTo>
                    <a:cubicBezTo>
                      <a:pt x="24" y="6"/>
                      <a:pt x="25" y="3"/>
                      <a:pt x="24" y="3"/>
                    </a:cubicBezTo>
                    <a:cubicBezTo>
                      <a:pt x="23" y="3"/>
                      <a:pt x="22" y="4"/>
                      <a:pt x="21" y="4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7" name="Google Shape;4727;p38"/>
              <p:cNvSpPr/>
              <p:nvPr/>
            </p:nvSpPr>
            <p:spPr>
              <a:xfrm>
                <a:off x="705650" y="1543625"/>
                <a:ext cx="4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0"/>
                      <a:pt x="9" y="24"/>
                      <a:pt x="14" y="24"/>
                    </a:cubicBezTo>
                    <a:cubicBezTo>
                      <a:pt x="15" y="24"/>
                      <a:pt x="16" y="23"/>
                      <a:pt x="16" y="21"/>
                    </a:cubicBezTo>
                    <a:cubicBezTo>
                      <a:pt x="12" y="14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8" name="Google Shape;4728;p38"/>
              <p:cNvSpPr/>
              <p:nvPr/>
            </p:nvSpPr>
            <p:spPr>
              <a:xfrm>
                <a:off x="703200" y="1543400"/>
                <a:ext cx="1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0"/>
                    </a:moveTo>
                    <a:lnTo>
                      <a:pt x="1" y="2"/>
                    </a:lnTo>
                    <a:cubicBezTo>
                      <a:pt x="2" y="5"/>
                      <a:pt x="2" y="7"/>
                      <a:pt x="3" y="7"/>
                    </a:cubicBezTo>
                    <a:cubicBezTo>
                      <a:pt x="3" y="7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29" name="Google Shape;4729;p38"/>
              <p:cNvSpPr/>
              <p:nvPr/>
            </p:nvSpPr>
            <p:spPr>
              <a:xfrm>
                <a:off x="703200" y="1542925"/>
                <a:ext cx="5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"/>
                    </a:moveTo>
                    <a:cubicBezTo>
                      <a:pt x="12" y="3"/>
                      <a:pt x="8" y="5"/>
                      <a:pt x="1" y="10"/>
                    </a:cubicBezTo>
                    <a:cubicBezTo>
                      <a:pt x="1" y="12"/>
                      <a:pt x="1" y="14"/>
                      <a:pt x="3" y="19"/>
                    </a:cubicBezTo>
                    <a:cubicBezTo>
                      <a:pt x="10" y="12"/>
                      <a:pt x="15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0" name="Google Shape;4730;p38"/>
              <p:cNvSpPr/>
              <p:nvPr/>
            </p:nvSpPr>
            <p:spPr>
              <a:xfrm>
                <a:off x="707500" y="1538000"/>
                <a:ext cx="22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1" h="212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4" y="22"/>
                      <a:pt x="52" y="42"/>
                      <a:pt x="39" y="42"/>
                    </a:cubicBezTo>
                    <a:cubicBezTo>
                      <a:pt x="33" y="42"/>
                      <a:pt x="27" y="37"/>
                      <a:pt x="21" y="26"/>
                    </a:cubicBezTo>
                    <a:cubicBezTo>
                      <a:pt x="0" y="47"/>
                      <a:pt x="5" y="151"/>
                      <a:pt x="21" y="211"/>
                    </a:cubicBezTo>
                    <a:cubicBezTo>
                      <a:pt x="21" y="193"/>
                      <a:pt x="31" y="177"/>
                      <a:pt x="44" y="167"/>
                    </a:cubicBezTo>
                    <a:cubicBezTo>
                      <a:pt x="37" y="149"/>
                      <a:pt x="0" y="126"/>
                      <a:pt x="19" y="98"/>
                    </a:cubicBezTo>
                    <a:cubicBezTo>
                      <a:pt x="25" y="94"/>
                      <a:pt x="30" y="93"/>
                      <a:pt x="34" y="93"/>
                    </a:cubicBezTo>
                    <a:cubicBezTo>
                      <a:pt x="47" y="93"/>
                      <a:pt x="45" y="113"/>
                      <a:pt x="54" y="126"/>
                    </a:cubicBezTo>
                    <a:cubicBezTo>
                      <a:pt x="44" y="86"/>
                      <a:pt x="91" y="68"/>
                      <a:pt x="84" y="12"/>
                    </a:cubicBezTo>
                    <a:lnTo>
                      <a:pt x="84" y="12"/>
                    </a:lnTo>
                    <a:lnTo>
                      <a:pt x="63" y="33"/>
                    </a:lnTo>
                    <a:cubicBezTo>
                      <a:pt x="63" y="24"/>
                      <a:pt x="70" y="10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1" name="Google Shape;4731;p38"/>
              <p:cNvSpPr/>
              <p:nvPr/>
            </p:nvSpPr>
            <p:spPr>
              <a:xfrm>
                <a:off x="706750" y="1543100"/>
                <a:ext cx="12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2"/>
                      <a:pt x="16" y="24"/>
                      <a:pt x="28" y="49"/>
                    </a:cubicBezTo>
                    <a:cubicBezTo>
                      <a:pt x="40" y="40"/>
                      <a:pt x="47" y="26"/>
                      <a:pt x="49" y="12"/>
                    </a:cubicBezTo>
                    <a:lnTo>
                      <a:pt x="7" y="5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2" name="Google Shape;4732;p38"/>
              <p:cNvSpPr/>
              <p:nvPr/>
            </p:nvSpPr>
            <p:spPr>
              <a:xfrm>
                <a:off x="705125" y="1541025"/>
                <a:ext cx="1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07" extrusionOk="0">
                    <a:moveTo>
                      <a:pt x="24" y="86"/>
                    </a:moveTo>
                    <a:lnTo>
                      <a:pt x="24" y="86"/>
                    </a:lnTo>
                    <a:cubicBezTo>
                      <a:pt x="35" y="93"/>
                      <a:pt x="24" y="95"/>
                      <a:pt x="21" y="97"/>
                    </a:cubicBezTo>
                    <a:lnTo>
                      <a:pt x="21" y="102"/>
                    </a:lnTo>
                    <a:cubicBezTo>
                      <a:pt x="19" y="99"/>
                      <a:pt x="19" y="97"/>
                      <a:pt x="20" y="97"/>
                    </a:cubicBezTo>
                    <a:cubicBezTo>
                      <a:pt x="20" y="97"/>
                      <a:pt x="21" y="97"/>
                      <a:pt x="21" y="97"/>
                    </a:cubicBezTo>
                    <a:cubicBezTo>
                      <a:pt x="21" y="93"/>
                      <a:pt x="24" y="90"/>
                      <a:pt x="24" y="86"/>
                    </a:cubicBezTo>
                    <a:close/>
                    <a:moveTo>
                      <a:pt x="49" y="0"/>
                    </a:moveTo>
                    <a:cubicBezTo>
                      <a:pt x="24" y="0"/>
                      <a:pt x="28" y="28"/>
                      <a:pt x="12" y="42"/>
                    </a:cubicBezTo>
                    <a:cubicBezTo>
                      <a:pt x="16" y="41"/>
                      <a:pt x="19" y="41"/>
                      <a:pt x="21" y="41"/>
                    </a:cubicBezTo>
                    <a:cubicBezTo>
                      <a:pt x="44" y="41"/>
                      <a:pt x="1" y="60"/>
                      <a:pt x="26" y="81"/>
                    </a:cubicBezTo>
                    <a:cubicBezTo>
                      <a:pt x="19" y="86"/>
                      <a:pt x="10" y="88"/>
                      <a:pt x="0" y="88"/>
                    </a:cubicBezTo>
                    <a:cubicBezTo>
                      <a:pt x="10" y="93"/>
                      <a:pt x="17" y="100"/>
                      <a:pt x="21" y="107"/>
                    </a:cubicBezTo>
                    <a:lnTo>
                      <a:pt x="21" y="104"/>
                    </a:lnTo>
                    <a:lnTo>
                      <a:pt x="65" y="88"/>
                    </a:lnTo>
                    <a:cubicBezTo>
                      <a:pt x="57" y="85"/>
                      <a:pt x="48" y="83"/>
                      <a:pt x="40" y="83"/>
                    </a:cubicBezTo>
                    <a:cubicBezTo>
                      <a:pt x="35" y="83"/>
                      <a:pt x="30" y="84"/>
                      <a:pt x="26" y="86"/>
                    </a:cubicBezTo>
                    <a:cubicBezTo>
                      <a:pt x="35" y="51"/>
                      <a:pt x="58" y="39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3" name="Google Shape;4733;p38"/>
              <p:cNvSpPr/>
              <p:nvPr/>
            </p:nvSpPr>
            <p:spPr>
              <a:xfrm>
                <a:off x="701400" y="1538175"/>
                <a:ext cx="1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1" y="0"/>
                    </a:moveTo>
                    <a:cubicBezTo>
                      <a:pt x="1" y="3"/>
                      <a:pt x="1" y="5"/>
                      <a:pt x="1" y="10"/>
                    </a:cubicBezTo>
                    <a:cubicBezTo>
                      <a:pt x="3" y="5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4" name="Google Shape;4734;p38"/>
              <p:cNvSpPr/>
              <p:nvPr/>
            </p:nvSpPr>
            <p:spPr>
              <a:xfrm>
                <a:off x="700775" y="1538400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26" y="1"/>
                    </a:moveTo>
                    <a:lnTo>
                      <a:pt x="26" y="1"/>
                    </a:lnTo>
                    <a:cubicBezTo>
                      <a:pt x="19" y="8"/>
                      <a:pt x="0" y="19"/>
                      <a:pt x="14" y="40"/>
                    </a:cubicBezTo>
                    <a:lnTo>
                      <a:pt x="19" y="36"/>
                    </a:lnTo>
                    <a:cubicBezTo>
                      <a:pt x="31" y="54"/>
                      <a:pt x="40" y="77"/>
                      <a:pt x="40" y="100"/>
                    </a:cubicBezTo>
                    <a:cubicBezTo>
                      <a:pt x="42" y="70"/>
                      <a:pt x="40" y="42"/>
                      <a:pt x="38" y="15"/>
                    </a:cubicBezTo>
                    <a:cubicBezTo>
                      <a:pt x="34" y="19"/>
                      <a:pt x="30" y="27"/>
                      <a:pt x="23" y="27"/>
                    </a:cubicBezTo>
                    <a:cubicBezTo>
                      <a:pt x="22" y="27"/>
                      <a:pt x="20" y="27"/>
                      <a:pt x="19" y="26"/>
                    </a:cubicBezTo>
                    <a:cubicBezTo>
                      <a:pt x="14" y="15"/>
                      <a:pt x="24" y="10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5" name="Google Shape;4735;p38"/>
              <p:cNvSpPr/>
              <p:nvPr/>
            </p:nvSpPr>
            <p:spPr>
              <a:xfrm>
                <a:off x="703675" y="1539675"/>
                <a:ext cx="9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 extrusionOk="0">
                    <a:moveTo>
                      <a:pt x="24" y="1"/>
                    </a:moveTo>
                    <a:lnTo>
                      <a:pt x="21" y="19"/>
                    </a:lnTo>
                    <a:cubicBezTo>
                      <a:pt x="18" y="17"/>
                      <a:pt x="16" y="16"/>
                      <a:pt x="14" y="16"/>
                    </a:cubicBezTo>
                    <a:cubicBezTo>
                      <a:pt x="5" y="16"/>
                      <a:pt x="4" y="34"/>
                      <a:pt x="0" y="45"/>
                    </a:cubicBezTo>
                    <a:lnTo>
                      <a:pt x="35" y="3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6" name="Google Shape;4736;p38"/>
              <p:cNvSpPr/>
              <p:nvPr/>
            </p:nvSpPr>
            <p:spPr>
              <a:xfrm>
                <a:off x="707950" y="1543500"/>
                <a:ext cx="6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" extrusionOk="0">
                    <a:moveTo>
                      <a:pt x="24" y="1"/>
                    </a:moveTo>
                    <a:lnTo>
                      <a:pt x="8" y="15"/>
                    </a:lnTo>
                    <a:lnTo>
                      <a:pt x="1" y="49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7" name="Google Shape;4737;p38"/>
              <p:cNvSpPr/>
              <p:nvPr/>
            </p:nvSpPr>
            <p:spPr>
              <a:xfrm>
                <a:off x="709225" y="1543800"/>
                <a:ext cx="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" extrusionOk="0">
                    <a:moveTo>
                      <a:pt x="3" y="0"/>
                    </a:moveTo>
                    <a:lnTo>
                      <a:pt x="1" y="31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8" name="Google Shape;4738;p38"/>
              <p:cNvSpPr/>
              <p:nvPr/>
            </p:nvSpPr>
            <p:spPr>
              <a:xfrm>
                <a:off x="763250" y="15511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7" y="1"/>
                    </a:moveTo>
                    <a:lnTo>
                      <a:pt x="1" y="5"/>
                    </a:lnTo>
                    <a:cubicBezTo>
                      <a:pt x="10" y="5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39" name="Google Shape;4739;p38"/>
              <p:cNvSpPr/>
              <p:nvPr/>
            </p:nvSpPr>
            <p:spPr>
              <a:xfrm>
                <a:off x="733875" y="1542000"/>
                <a:ext cx="4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23"/>
                      <a:pt x="9" y="55"/>
                      <a:pt x="13" y="55"/>
                    </a:cubicBezTo>
                    <a:cubicBezTo>
                      <a:pt x="14" y="55"/>
                      <a:pt x="15" y="51"/>
                      <a:pt x="16" y="42"/>
                    </a:cubicBezTo>
                    <a:lnTo>
                      <a:pt x="19" y="7"/>
                    </a:lnTo>
                    <a:lnTo>
                      <a:pt x="19" y="7"/>
                    </a:lnTo>
                    <a:cubicBezTo>
                      <a:pt x="16" y="9"/>
                      <a:pt x="13" y="10"/>
                      <a:pt x="10" y="10"/>
                    </a:cubicBezTo>
                    <a:cubicBezTo>
                      <a:pt x="5" y="10"/>
                      <a:pt x="2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0" name="Google Shape;4740;p38"/>
              <p:cNvSpPr/>
              <p:nvPr/>
            </p:nvSpPr>
            <p:spPr>
              <a:xfrm>
                <a:off x="749975" y="15427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0"/>
                    </a:moveTo>
                    <a:lnTo>
                      <a:pt x="1" y="21"/>
                    </a:lnTo>
                    <a:lnTo>
                      <a:pt x="1" y="21"/>
                    </a:lnTo>
                    <a:lnTo>
                      <a:pt x="26" y="12"/>
                    </a:lnTo>
                    <a:cubicBezTo>
                      <a:pt x="26" y="7"/>
                      <a:pt x="28" y="5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1" name="Google Shape;4741;p38"/>
              <p:cNvSpPr/>
              <p:nvPr/>
            </p:nvSpPr>
            <p:spPr>
              <a:xfrm>
                <a:off x="768000" y="1562125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29" y="1"/>
                    </a:moveTo>
                    <a:cubicBezTo>
                      <a:pt x="21" y="1"/>
                      <a:pt x="11" y="5"/>
                      <a:pt x="1" y="5"/>
                    </a:cubicBezTo>
                    <a:lnTo>
                      <a:pt x="40" y="12"/>
                    </a:lnTo>
                    <a:cubicBezTo>
                      <a:pt x="39" y="3"/>
                      <a:pt x="35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2" name="Google Shape;4742;p38"/>
              <p:cNvSpPr/>
              <p:nvPr/>
            </p:nvSpPr>
            <p:spPr>
              <a:xfrm>
                <a:off x="720925" y="1542050"/>
                <a:ext cx="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7" extrusionOk="0">
                    <a:moveTo>
                      <a:pt x="5" y="0"/>
                    </a:moveTo>
                    <a:cubicBezTo>
                      <a:pt x="2" y="0"/>
                      <a:pt x="0" y="3"/>
                      <a:pt x="1" y="12"/>
                    </a:cubicBezTo>
                    <a:cubicBezTo>
                      <a:pt x="10" y="22"/>
                      <a:pt x="24" y="26"/>
                      <a:pt x="38" y="26"/>
                    </a:cubicBezTo>
                    <a:cubicBezTo>
                      <a:pt x="24" y="15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3" name="Google Shape;4743;p38"/>
              <p:cNvSpPr/>
              <p:nvPr/>
            </p:nvSpPr>
            <p:spPr>
              <a:xfrm>
                <a:off x="755125" y="1555700"/>
                <a:ext cx="6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6" extrusionOk="0">
                    <a:moveTo>
                      <a:pt x="18" y="1"/>
                    </a:moveTo>
                    <a:cubicBezTo>
                      <a:pt x="12" y="1"/>
                      <a:pt x="6" y="3"/>
                      <a:pt x="1" y="4"/>
                    </a:cubicBezTo>
                    <a:cubicBezTo>
                      <a:pt x="4" y="5"/>
                      <a:pt x="7" y="6"/>
                      <a:pt x="10" y="6"/>
                    </a:cubicBezTo>
                    <a:cubicBezTo>
                      <a:pt x="15" y="6"/>
                      <a:pt x="20" y="5"/>
                      <a:pt x="24" y="2"/>
                    </a:cubicBezTo>
                    <a:cubicBezTo>
                      <a:pt x="22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4" name="Google Shape;4744;p38"/>
              <p:cNvSpPr/>
              <p:nvPr/>
            </p:nvSpPr>
            <p:spPr>
              <a:xfrm>
                <a:off x="721875" y="1542400"/>
                <a:ext cx="7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5" extrusionOk="0">
                    <a:moveTo>
                      <a:pt x="21" y="1"/>
                    </a:moveTo>
                    <a:cubicBezTo>
                      <a:pt x="15" y="7"/>
                      <a:pt x="11" y="13"/>
                      <a:pt x="4" y="13"/>
                    </a:cubicBezTo>
                    <a:cubicBezTo>
                      <a:pt x="3" y="13"/>
                      <a:pt x="2" y="13"/>
                      <a:pt x="0" y="12"/>
                    </a:cubicBezTo>
                    <a:lnTo>
                      <a:pt x="0" y="12"/>
                    </a:lnTo>
                    <a:cubicBezTo>
                      <a:pt x="6" y="19"/>
                      <a:pt x="12" y="25"/>
                      <a:pt x="16" y="25"/>
                    </a:cubicBezTo>
                    <a:cubicBezTo>
                      <a:pt x="21" y="25"/>
                      <a:pt x="25" y="20"/>
                      <a:pt x="28" y="8"/>
                    </a:cubicBezTo>
                    <a:cubicBezTo>
                      <a:pt x="26" y="5"/>
                      <a:pt x="23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5" name="Google Shape;4745;p38"/>
              <p:cNvSpPr/>
              <p:nvPr/>
            </p:nvSpPr>
            <p:spPr>
              <a:xfrm>
                <a:off x="765050" y="15934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3" y="1"/>
                      <a:pt x="3" y="3"/>
                      <a:pt x="0" y="3"/>
                    </a:cubicBezTo>
                    <a:cubicBezTo>
                      <a:pt x="5" y="3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6" name="Google Shape;4746;p38"/>
              <p:cNvSpPr/>
              <p:nvPr/>
            </p:nvSpPr>
            <p:spPr>
              <a:xfrm>
                <a:off x="758275" y="1603850"/>
                <a:ext cx="2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0" y="0"/>
                    </a:moveTo>
                    <a:cubicBezTo>
                      <a:pt x="0" y="2"/>
                      <a:pt x="0" y="7"/>
                      <a:pt x="9" y="14"/>
                    </a:cubicBezTo>
                    <a:cubicBezTo>
                      <a:pt x="5" y="9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7" name="Google Shape;4747;p38"/>
              <p:cNvSpPr/>
              <p:nvPr/>
            </p:nvSpPr>
            <p:spPr>
              <a:xfrm>
                <a:off x="713850" y="1544025"/>
                <a:ext cx="1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8" name="Google Shape;4748;p38"/>
              <p:cNvSpPr/>
              <p:nvPr/>
            </p:nvSpPr>
            <p:spPr>
              <a:xfrm>
                <a:off x="723500" y="1536850"/>
                <a:ext cx="1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5" y="7"/>
                    </a:moveTo>
                    <a:lnTo>
                      <a:pt x="5" y="7"/>
                    </a:lnTo>
                    <a:cubicBezTo>
                      <a:pt x="0" y="0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49" name="Google Shape;4749;p38"/>
              <p:cNvSpPr/>
              <p:nvPr/>
            </p:nvSpPr>
            <p:spPr>
              <a:xfrm>
                <a:off x="713425" y="1544025"/>
                <a:ext cx="25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2" y="1"/>
                    </a:moveTo>
                    <a:cubicBezTo>
                      <a:pt x="1" y="4"/>
                      <a:pt x="1" y="7"/>
                      <a:pt x="3" y="7"/>
                    </a:cubicBezTo>
                    <a:cubicBezTo>
                      <a:pt x="5" y="7"/>
                      <a:pt x="7" y="6"/>
                      <a:pt x="9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0" name="Google Shape;4750;p38"/>
              <p:cNvSpPr/>
              <p:nvPr/>
            </p:nvSpPr>
            <p:spPr>
              <a:xfrm>
                <a:off x="713925" y="1543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" y="1"/>
                    </a:moveTo>
                    <a:cubicBezTo>
                      <a:pt x="1" y="1"/>
                      <a:pt x="2" y="2"/>
                      <a:pt x="2" y="2"/>
                    </a:cubicBezTo>
                    <a:lnTo>
                      <a:pt x="2" y="2"/>
                    </a:lnTo>
                    <a:cubicBezTo>
                      <a:pt x="2" y="1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8" y="6"/>
                      <a:pt x="10" y="3"/>
                      <a:pt x="17" y="3"/>
                    </a:cubicBezTo>
                    <a:cubicBezTo>
                      <a:pt x="11" y="3"/>
                      <a:pt x="6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1" name="Google Shape;4751;p38"/>
              <p:cNvSpPr/>
              <p:nvPr/>
            </p:nvSpPr>
            <p:spPr>
              <a:xfrm>
                <a:off x="763600" y="15780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0" y="0"/>
                    </a:moveTo>
                    <a:cubicBezTo>
                      <a:pt x="6" y="6"/>
                      <a:pt x="8" y="8"/>
                      <a:pt x="9" y="8"/>
                    </a:cubicBezTo>
                    <a:cubicBezTo>
                      <a:pt x="9" y="8"/>
                      <a:pt x="6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2" name="Google Shape;4752;p38"/>
              <p:cNvSpPr/>
              <p:nvPr/>
            </p:nvSpPr>
            <p:spPr>
              <a:xfrm>
                <a:off x="741350" y="15344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1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3" name="Google Shape;4753;p38"/>
              <p:cNvSpPr/>
              <p:nvPr/>
            </p:nvSpPr>
            <p:spPr>
              <a:xfrm>
                <a:off x="740875" y="1534050"/>
                <a:ext cx="1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63" y="1"/>
                    </a:moveTo>
                    <a:cubicBezTo>
                      <a:pt x="48" y="21"/>
                      <a:pt x="39" y="27"/>
                      <a:pt x="33" y="27"/>
                    </a:cubicBezTo>
                    <a:cubicBezTo>
                      <a:pt x="28" y="27"/>
                      <a:pt x="25" y="22"/>
                      <a:pt x="22" y="17"/>
                    </a:cubicBezTo>
                    <a:lnTo>
                      <a:pt x="1" y="117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4" name="Google Shape;4754;p38"/>
              <p:cNvSpPr/>
              <p:nvPr/>
            </p:nvSpPr>
            <p:spPr>
              <a:xfrm>
                <a:off x="709825" y="1530925"/>
                <a:ext cx="596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994" extrusionOk="0">
                    <a:moveTo>
                      <a:pt x="1159" y="119"/>
                    </a:moveTo>
                    <a:lnTo>
                      <a:pt x="1159" y="119"/>
                    </a:lnTo>
                    <a:cubicBezTo>
                      <a:pt x="1159" y="119"/>
                      <a:pt x="1159" y="119"/>
                      <a:pt x="1159" y="120"/>
                    </a:cubicBezTo>
                    <a:lnTo>
                      <a:pt x="1159" y="120"/>
                    </a:lnTo>
                    <a:cubicBezTo>
                      <a:pt x="1159" y="119"/>
                      <a:pt x="1159" y="119"/>
                      <a:pt x="1159" y="119"/>
                    </a:cubicBezTo>
                    <a:close/>
                    <a:moveTo>
                      <a:pt x="1173" y="119"/>
                    </a:moveTo>
                    <a:lnTo>
                      <a:pt x="1173" y="119"/>
                    </a:lnTo>
                    <a:cubicBezTo>
                      <a:pt x="1173" y="120"/>
                      <a:pt x="1174" y="120"/>
                      <a:pt x="1174" y="121"/>
                    </a:cubicBezTo>
                    <a:lnTo>
                      <a:pt x="1174" y="121"/>
                    </a:lnTo>
                    <a:cubicBezTo>
                      <a:pt x="1174" y="120"/>
                      <a:pt x="1173" y="120"/>
                      <a:pt x="1173" y="119"/>
                    </a:cubicBezTo>
                    <a:close/>
                    <a:moveTo>
                      <a:pt x="1449" y="260"/>
                    </a:moveTo>
                    <a:lnTo>
                      <a:pt x="1449" y="260"/>
                    </a:lnTo>
                    <a:cubicBezTo>
                      <a:pt x="1445" y="264"/>
                      <a:pt x="1440" y="265"/>
                      <a:pt x="1435" y="265"/>
                    </a:cubicBezTo>
                    <a:cubicBezTo>
                      <a:pt x="1435" y="265"/>
                      <a:pt x="1434" y="265"/>
                      <a:pt x="1433" y="265"/>
                    </a:cubicBezTo>
                    <a:lnTo>
                      <a:pt x="1433" y="265"/>
                    </a:lnTo>
                    <a:cubicBezTo>
                      <a:pt x="1436" y="266"/>
                      <a:pt x="1438" y="268"/>
                      <a:pt x="1440" y="268"/>
                    </a:cubicBezTo>
                    <a:cubicBezTo>
                      <a:pt x="1442" y="268"/>
                      <a:pt x="1444" y="266"/>
                      <a:pt x="1449" y="260"/>
                    </a:cubicBezTo>
                    <a:close/>
                    <a:moveTo>
                      <a:pt x="109" y="392"/>
                    </a:moveTo>
                    <a:cubicBezTo>
                      <a:pt x="109" y="393"/>
                      <a:pt x="108" y="394"/>
                      <a:pt x="108" y="394"/>
                    </a:cubicBezTo>
                    <a:lnTo>
                      <a:pt x="108" y="394"/>
                    </a:lnTo>
                    <a:cubicBezTo>
                      <a:pt x="108" y="394"/>
                      <a:pt x="109" y="393"/>
                      <a:pt x="109" y="392"/>
                    </a:cubicBezTo>
                    <a:close/>
                    <a:moveTo>
                      <a:pt x="1646" y="392"/>
                    </a:moveTo>
                    <a:cubicBezTo>
                      <a:pt x="1651" y="392"/>
                      <a:pt x="1652" y="401"/>
                      <a:pt x="1651" y="413"/>
                    </a:cubicBezTo>
                    <a:cubicBezTo>
                      <a:pt x="1644" y="413"/>
                      <a:pt x="1639" y="406"/>
                      <a:pt x="1639" y="395"/>
                    </a:cubicBezTo>
                    <a:cubicBezTo>
                      <a:pt x="1642" y="393"/>
                      <a:pt x="1644" y="392"/>
                      <a:pt x="1646" y="392"/>
                    </a:cubicBezTo>
                    <a:close/>
                    <a:moveTo>
                      <a:pt x="244" y="465"/>
                    </a:moveTo>
                    <a:cubicBezTo>
                      <a:pt x="248" y="465"/>
                      <a:pt x="251" y="470"/>
                      <a:pt x="253" y="476"/>
                    </a:cubicBezTo>
                    <a:cubicBezTo>
                      <a:pt x="244" y="476"/>
                      <a:pt x="237" y="476"/>
                      <a:pt x="237" y="488"/>
                    </a:cubicBezTo>
                    <a:cubicBezTo>
                      <a:pt x="234" y="481"/>
                      <a:pt x="234" y="476"/>
                      <a:pt x="237" y="471"/>
                    </a:cubicBezTo>
                    <a:cubicBezTo>
                      <a:pt x="239" y="467"/>
                      <a:pt x="242" y="465"/>
                      <a:pt x="244" y="465"/>
                    </a:cubicBezTo>
                    <a:close/>
                    <a:moveTo>
                      <a:pt x="271" y="481"/>
                    </a:moveTo>
                    <a:cubicBezTo>
                      <a:pt x="280" y="487"/>
                      <a:pt x="283" y="490"/>
                      <a:pt x="283" y="490"/>
                    </a:cubicBezTo>
                    <a:cubicBezTo>
                      <a:pt x="282" y="490"/>
                      <a:pt x="277" y="487"/>
                      <a:pt x="271" y="483"/>
                    </a:cubicBezTo>
                    <a:cubicBezTo>
                      <a:pt x="271" y="483"/>
                      <a:pt x="271" y="483"/>
                      <a:pt x="271" y="481"/>
                    </a:cubicBezTo>
                    <a:close/>
                    <a:moveTo>
                      <a:pt x="2112" y="727"/>
                    </a:moveTo>
                    <a:cubicBezTo>
                      <a:pt x="2111" y="730"/>
                      <a:pt x="2111" y="732"/>
                      <a:pt x="2111" y="735"/>
                    </a:cubicBezTo>
                    <a:lnTo>
                      <a:pt x="2111" y="735"/>
                    </a:lnTo>
                    <a:cubicBezTo>
                      <a:pt x="2114" y="731"/>
                      <a:pt x="2114" y="729"/>
                      <a:pt x="2112" y="727"/>
                    </a:cubicBezTo>
                    <a:close/>
                    <a:moveTo>
                      <a:pt x="2131" y="812"/>
                    </a:move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31" y="812"/>
                      <a:pt x="2132" y="812"/>
                      <a:pt x="2133" y="812"/>
                    </a:cubicBezTo>
                    <a:close/>
                    <a:moveTo>
                      <a:pt x="2155" y="847"/>
                    </a:moveTo>
                    <a:lnTo>
                      <a:pt x="2158" y="852"/>
                    </a:lnTo>
                    <a:cubicBezTo>
                      <a:pt x="2158" y="849"/>
                      <a:pt x="2157" y="848"/>
                      <a:pt x="2155" y="847"/>
                    </a:cubicBezTo>
                    <a:close/>
                    <a:moveTo>
                      <a:pt x="2357" y="1405"/>
                    </a:moveTo>
                    <a:lnTo>
                      <a:pt x="2358" y="1406"/>
                    </a:lnTo>
                    <a:cubicBezTo>
                      <a:pt x="2358" y="1405"/>
                      <a:pt x="2357" y="1405"/>
                      <a:pt x="2357" y="1405"/>
                    </a:cubicBezTo>
                    <a:close/>
                    <a:moveTo>
                      <a:pt x="2325" y="1705"/>
                    </a:moveTo>
                    <a:lnTo>
                      <a:pt x="2325" y="1705"/>
                    </a:lnTo>
                    <a:cubicBezTo>
                      <a:pt x="2325" y="1706"/>
                      <a:pt x="2325" y="1707"/>
                      <a:pt x="2325" y="1708"/>
                    </a:cubicBezTo>
                    <a:lnTo>
                      <a:pt x="2325" y="1708"/>
                    </a:lnTo>
                    <a:cubicBezTo>
                      <a:pt x="2326" y="1707"/>
                      <a:pt x="2326" y="1706"/>
                      <a:pt x="2325" y="1705"/>
                    </a:cubicBezTo>
                    <a:close/>
                    <a:moveTo>
                      <a:pt x="1876" y="1911"/>
                    </a:moveTo>
                    <a:cubicBezTo>
                      <a:pt x="1880" y="1919"/>
                      <a:pt x="1880" y="1921"/>
                      <a:pt x="1878" y="1921"/>
                    </a:cubicBezTo>
                    <a:cubicBezTo>
                      <a:pt x="1876" y="1921"/>
                      <a:pt x="1870" y="1918"/>
                      <a:pt x="1864" y="1916"/>
                    </a:cubicBezTo>
                    <a:lnTo>
                      <a:pt x="1876" y="1911"/>
                    </a:lnTo>
                    <a:close/>
                    <a:moveTo>
                      <a:pt x="1812" y="2262"/>
                    </a:moveTo>
                    <a:cubicBezTo>
                      <a:pt x="1810" y="2262"/>
                      <a:pt x="1808" y="2263"/>
                      <a:pt x="1806" y="2263"/>
                    </a:cubicBezTo>
                    <a:cubicBezTo>
                      <a:pt x="1808" y="2263"/>
                      <a:pt x="1810" y="2262"/>
                      <a:pt x="1812" y="2262"/>
                    </a:cubicBezTo>
                    <a:close/>
                    <a:moveTo>
                      <a:pt x="2209" y="2446"/>
                    </a:moveTo>
                    <a:lnTo>
                      <a:pt x="2209" y="2446"/>
                    </a:lnTo>
                    <a:cubicBezTo>
                      <a:pt x="2209" y="2447"/>
                      <a:pt x="2208" y="2447"/>
                      <a:pt x="2208" y="2448"/>
                    </a:cubicBezTo>
                    <a:lnTo>
                      <a:pt x="2208" y="2448"/>
                    </a:lnTo>
                    <a:lnTo>
                      <a:pt x="2209" y="2446"/>
                    </a:lnTo>
                    <a:close/>
                    <a:moveTo>
                      <a:pt x="897" y="1"/>
                    </a:moveTo>
                    <a:cubicBezTo>
                      <a:pt x="897" y="54"/>
                      <a:pt x="844" y="52"/>
                      <a:pt x="846" y="96"/>
                    </a:cubicBezTo>
                    <a:lnTo>
                      <a:pt x="879" y="70"/>
                    </a:lnTo>
                    <a:lnTo>
                      <a:pt x="916" y="47"/>
                    </a:lnTo>
                    <a:lnTo>
                      <a:pt x="916" y="47"/>
                    </a:lnTo>
                    <a:cubicBezTo>
                      <a:pt x="914" y="96"/>
                      <a:pt x="869" y="184"/>
                      <a:pt x="831" y="184"/>
                    </a:cubicBezTo>
                    <a:cubicBezTo>
                      <a:pt x="829" y="184"/>
                      <a:pt x="827" y="184"/>
                      <a:pt x="825" y="184"/>
                    </a:cubicBezTo>
                    <a:cubicBezTo>
                      <a:pt x="816" y="161"/>
                      <a:pt x="839" y="89"/>
                      <a:pt x="839" y="70"/>
                    </a:cubicBezTo>
                    <a:lnTo>
                      <a:pt x="839" y="70"/>
                    </a:lnTo>
                    <a:cubicBezTo>
                      <a:pt x="834" y="84"/>
                      <a:pt x="813" y="96"/>
                      <a:pt x="801" y="96"/>
                    </a:cubicBezTo>
                    <a:cubicBezTo>
                      <a:pt x="797" y="96"/>
                      <a:pt x="794" y="95"/>
                      <a:pt x="793" y="91"/>
                    </a:cubicBezTo>
                    <a:lnTo>
                      <a:pt x="811" y="61"/>
                    </a:lnTo>
                    <a:cubicBezTo>
                      <a:pt x="809" y="59"/>
                      <a:pt x="807" y="58"/>
                      <a:pt x="805" y="58"/>
                    </a:cubicBezTo>
                    <a:cubicBezTo>
                      <a:pt x="790" y="58"/>
                      <a:pt x="777" y="98"/>
                      <a:pt x="760" y="98"/>
                    </a:cubicBezTo>
                    <a:cubicBezTo>
                      <a:pt x="755" y="98"/>
                      <a:pt x="749" y="93"/>
                      <a:pt x="742" y="82"/>
                    </a:cubicBezTo>
                    <a:cubicBezTo>
                      <a:pt x="733" y="80"/>
                      <a:pt x="717" y="37"/>
                      <a:pt x="711" y="37"/>
                    </a:cubicBezTo>
                    <a:cubicBezTo>
                      <a:pt x="710" y="37"/>
                      <a:pt x="709" y="39"/>
                      <a:pt x="709" y="45"/>
                    </a:cubicBezTo>
                    <a:cubicBezTo>
                      <a:pt x="728" y="142"/>
                      <a:pt x="735" y="242"/>
                      <a:pt x="728" y="341"/>
                    </a:cubicBezTo>
                    <a:cubicBezTo>
                      <a:pt x="707" y="314"/>
                      <a:pt x="686" y="284"/>
                      <a:pt x="668" y="253"/>
                    </a:cubicBezTo>
                    <a:cubicBezTo>
                      <a:pt x="649" y="207"/>
                      <a:pt x="684" y="137"/>
                      <a:pt x="668" y="98"/>
                    </a:cubicBezTo>
                    <a:lnTo>
                      <a:pt x="668" y="98"/>
                    </a:lnTo>
                    <a:cubicBezTo>
                      <a:pt x="668" y="112"/>
                      <a:pt x="665" y="126"/>
                      <a:pt x="658" y="137"/>
                    </a:cubicBezTo>
                    <a:cubicBezTo>
                      <a:pt x="648" y="127"/>
                      <a:pt x="656" y="99"/>
                      <a:pt x="644" y="99"/>
                    </a:cubicBezTo>
                    <a:cubicBezTo>
                      <a:pt x="642" y="99"/>
                      <a:pt x="640" y="99"/>
                      <a:pt x="638" y="100"/>
                    </a:cubicBezTo>
                    <a:cubicBezTo>
                      <a:pt x="638" y="123"/>
                      <a:pt x="630" y="126"/>
                      <a:pt x="623" y="126"/>
                    </a:cubicBezTo>
                    <a:cubicBezTo>
                      <a:pt x="621" y="126"/>
                      <a:pt x="618" y="126"/>
                      <a:pt x="617" y="126"/>
                    </a:cubicBezTo>
                    <a:cubicBezTo>
                      <a:pt x="614" y="126"/>
                      <a:pt x="616" y="129"/>
                      <a:pt x="631" y="147"/>
                    </a:cubicBezTo>
                    <a:cubicBezTo>
                      <a:pt x="626" y="151"/>
                      <a:pt x="622" y="152"/>
                      <a:pt x="619" y="152"/>
                    </a:cubicBezTo>
                    <a:cubicBezTo>
                      <a:pt x="610" y="152"/>
                      <a:pt x="603" y="142"/>
                      <a:pt x="590" y="142"/>
                    </a:cubicBezTo>
                    <a:cubicBezTo>
                      <a:pt x="588" y="142"/>
                      <a:pt x="586" y="142"/>
                      <a:pt x="584" y="142"/>
                    </a:cubicBezTo>
                    <a:cubicBezTo>
                      <a:pt x="591" y="191"/>
                      <a:pt x="582" y="239"/>
                      <a:pt x="559" y="281"/>
                    </a:cubicBezTo>
                    <a:cubicBezTo>
                      <a:pt x="556" y="267"/>
                      <a:pt x="554" y="253"/>
                      <a:pt x="550" y="242"/>
                    </a:cubicBezTo>
                    <a:cubicBezTo>
                      <a:pt x="514" y="242"/>
                      <a:pt x="488" y="226"/>
                      <a:pt x="457" y="226"/>
                    </a:cubicBezTo>
                    <a:cubicBezTo>
                      <a:pt x="452" y="226"/>
                      <a:pt x="446" y="227"/>
                      <a:pt x="441" y="228"/>
                    </a:cubicBezTo>
                    <a:cubicBezTo>
                      <a:pt x="436" y="216"/>
                      <a:pt x="413" y="205"/>
                      <a:pt x="415" y="182"/>
                    </a:cubicBezTo>
                    <a:lnTo>
                      <a:pt x="415" y="182"/>
                    </a:lnTo>
                    <a:cubicBezTo>
                      <a:pt x="410" y="191"/>
                      <a:pt x="410" y="209"/>
                      <a:pt x="401" y="214"/>
                    </a:cubicBezTo>
                    <a:cubicBezTo>
                      <a:pt x="369" y="172"/>
                      <a:pt x="424" y="202"/>
                      <a:pt x="394" y="149"/>
                    </a:cubicBezTo>
                    <a:lnTo>
                      <a:pt x="394" y="149"/>
                    </a:lnTo>
                    <a:cubicBezTo>
                      <a:pt x="399" y="182"/>
                      <a:pt x="376" y="198"/>
                      <a:pt x="364" y="221"/>
                    </a:cubicBezTo>
                    <a:cubicBezTo>
                      <a:pt x="368" y="236"/>
                      <a:pt x="374" y="241"/>
                      <a:pt x="380" y="241"/>
                    </a:cubicBezTo>
                    <a:cubicBezTo>
                      <a:pt x="393" y="241"/>
                      <a:pt x="407" y="216"/>
                      <a:pt x="415" y="200"/>
                    </a:cubicBezTo>
                    <a:lnTo>
                      <a:pt x="415" y="200"/>
                    </a:lnTo>
                    <a:cubicBezTo>
                      <a:pt x="429" y="265"/>
                      <a:pt x="417" y="339"/>
                      <a:pt x="383" y="379"/>
                    </a:cubicBezTo>
                    <a:cubicBezTo>
                      <a:pt x="378" y="382"/>
                      <a:pt x="374" y="384"/>
                      <a:pt x="371" y="384"/>
                    </a:cubicBezTo>
                    <a:cubicBezTo>
                      <a:pt x="356" y="384"/>
                      <a:pt x="358" y="348"/>
                      <a:pt x="357" y="348"/>
                    </a:cubicBezTo>
                    <a:lnTo>
                      <a:pt x="357" y="348"/>
                    </a:lnTo>
                    <a:cubicBezTo>
                      <a:pt x="357" y="348"/>
                      <a:pt x="357" y="348"/>
                      <a:pt x="357" y="348"/>
                    </a:cubicBezTo>
                    <a:cubicBezTo>
                      <a:pt x="357" y="348"/>
                      <a:pt x="356" y="348"/>
                      <a:pt x="355" y="348"/>
                    </a:cubicBezTo>
                    <a:cubicBezTo>
                      <a:pt x="304" y="348"/>
                      <a:pt x="316" y="440"/>
                      <a:pt x="283" y="440"/>
                    </a:cubicBezTo>
                    <a:cubicBezTo>
                      <a:pt x="277" y="440"/>
                      <a:pt x="271" y="438"/>
                      <a:pt x="262" y="432"/>
                    </a:cubicBezTo>
                    <a:cubicBezTo>
                      <a:pt x="237" y="392"/>
                      <a:pt x="250" y="348"/>
                      <a:pt x="241" y="318"/>
                    </a:cubicBezTo>
                    <a:cubicBezTo>
                      <a:pt x="246" y="315"/>
                      <a:pt x="250" y="313"/>
                      <a:pt x="254" y="313"/>
                    </a:cubicBezTo>
                    <a:cubicBezTo>
                      <a:pt x="271" y="313"/>
                      <a:pt x="287" y="335"/>
                      <a:pt x="301" y="335"/>
                    </a:cubicBezTo>
                    <a:cubicBezTo>
                      <a:pt x="302" y="335"/>
                      <a:pt x="303" y="335"/>
                      <a:pt x="304" y="335"/>
                    </a:cubicBezTo>
                    <a:lnTo>
                      <a:pt x="278" y="318"/>
                    </a:lnTo>
                    <a:cubicBezTo>
                      <a:pt x="282" y="308"/>
                      <a:pt x="292" y="297"/>
                      <a:pt x="302" y="297"/>
                    </a:cubicBezTo>
                    <a:cubicBezTo>
                      <a:pt x="305" y="297"/>
                      <a:pt x="308" y="298"/>
                      <a:pt x="311" y="300"/>
                    </a:cubicBezTo>
                    <a:cubicBezTo>
                      <a:pt x="303" y="289"/>
                      <a:pt x="290" y="286"/>
                      <a:pt x="274" y="286"/>
                    </a:cubicBezTo>
                    <a:cubicBezTo>
                      <a:pt x="255" y="286"/>
                      <a:pt x="233" y="289"/>
                      <a:pt x="211" y="289"/>
                    </a:cubicBezTo>
                    <a:cubicBezTo>
                      <a:pt x="193" y="289"/>
                      <a:pt x="175" y="287"/>
                      <a:pt x="160" y="277"/>
                    </a:cubicBezTo>
                    <a:cubicBezTo>
                      <a:pt x="153" y="290"/>
                      <a:pt x="142" y="307"/>
                      <a:pt x="148" y="323"/>
                    </a:cubicBezTo>
                    <a:lnTo>
                      <a:pt x="162" y="316"/>
                    </a:lnTo>
                    <a:lnTo>
                      <a:pt x="162" y="316"/>
                    </a:lnTo>
                    <a:cubicBezTo>
                      <a:pt x="179" y="348"/>
                      <a:pt x="139" y="365"/>
                      <a:pt x="158" y="381"/>
                    </a:cubicBezTo>
                    <a:cubicBezTo>
                      <a:pt x="144" y="402"/>
                      <a:pt x="126" y="432"/>
                      <a:pt x="104" y="432"/>
                    </a:cubicBezTo>
                    <a:cubicBezTo>
                      <a:pt x="99" y="432"/>
                      <a:pt x="94" y="431"/>
                      <a:pt x="88" y="427"/>
                    </a:cubicBezTo>
                    <a:lnTo>
                      <a:pt x="82" y="383"/>
                    </a:lnTo>
                    <a:lnTo>
                      <a:pt x="82" y="383"/>
                    </a:lnTo>
                    <a:cubicBezTo>
                      <a:pt x="84" y="391"/>
                      <a:pt x="93" y="398"/>
                      <a:pt x="100" y="398"/>
                    </a:cubicBezTo>
                    <a:cubicBezTo>
                      <a:pt x="103" y="398"/>
                      <a:pt x="106" y="397"/>
                      <a:pt x="108" y="394"/>
                    </a:cubicBezTo>
                    <a:lnTo>
                      <a:pt x="108" y="394"/>
                    </a:lnTo>
                    <a:cubicBezTo>
                      <a:pt x="107" y="395"/>
                      <a:pt x="106" y="396"/>
                      <a:pt x="105" y="396"/>
                    </a:cubicBezTo>
                    <a:cubicBezTo>
                      <a:pt x="96" y="396"/>
                      <a:pt x="79" y="368"/>
                      <a:pt x="66" y="368"/>
                    </a:cubicBezTo>
                    <a:cubicBezTo>
                      <a:pt x="60" y="368"/>
                      <a:pt x="54" y="374"/>
                      <a:pt x="51" y="392"/>
                    </a:cubicBezTo>
                    <a:lnTo>
                      <a:pt x="74" y="425"/>
                    </a:lnTo>
                    <a:cubicBezTo>
                      <a:pt x="56" y="447"/>
                      <a:pt x="32" y="490"/>
                      <a:pt x="9" y="490"/>
                    </a:cubicBezTo>
                    <a:cubicBezTo>
                      <a:pt x="6" y="490"/>
                      <a:pt x="3" y="489"/>
                      <a:pt x="0" y="488"/>
                    </a:cubicBezTo>
                    <a:lnTo>
                      <a:pt x="0" y="488"/>
                    </a:lnTo>
                    <a:cubicBezTo>
                      <a:pt x="6" y="506"/>
                      <a:pt x="8" y="509"/>
                      <a:pt x="10" y="509"/>
                    </a:cubicBezTo>
                    <a:cubicBezTo>
                      <a:pt x="11" y="509"/>
                      <a:pt x="11" y="508"/>
                      <a:pt x="12" y="508"/>
                    </a:cubicBezTo>
                    <a:cubicBezTo>
                      <a:pt x="15" y="508"/>
                      <a:pt x="19" y="511"/>
                      <a:pt x="28" y="536"/>
                    </a:cubicBezTo>
                    <a:cubicBezTo>
                      <a:pt x="20" y="505"/>
                      <a:pt x="33" y="502"/>
                      <a:pt x="47" y="502"/>
                    </a:cubicBezTo>
                    <a:cubicBezTo>
                      <a:pt x="50" y="502"/>
                      <a:pt x="53" y="502"/>
                      <a:pt x="56" y="502"/>
                    </a:cubicBezTo>
                    <a:cubicBezTo>
                      <a:pt x="69" y="502"/>
                      <a:pt x="80" y="500"/>
                      <a:pt x="73" y="476"/>
                    </a:cubicBezTo>
                    <a:lnTo>
                      <a:pt x="73" y="476"/>
                    </a:lnTo>
                    <a:cubicBezTo>
                      <a:pt x="92" y="528"/>
                      <a:pt x="106" y="495"/>
                      <a:pt x="132" y="548"/>
                    </a:cubicBezTo>
                    <a:cubicBezTo>
                      <a:pt x="132" y="535"/>
                      <a:pt x="126" y="523"/>
                      <a:pt x="136" y="523"/>
                    </a:cubicBezTo>
                    <a:cubicBezTo>
                      <a:pt x="139" y="523"/>
                      <a:pt x="142" y="523"/>
                      <a:pt x="146" y="525"/>
                    </a:cubicBezTo>
                    <a:cubicBezTo>
                      <a:pt x="146" y="518"/>
                      <a:pt x="148" y="513"/>
                      <a:pt x="148" y="508"/>
                    </a:cubicBezTo>
                    <a:lnTo>
                      <a:pt x="151" y="508"/>
                    </a:lnTo>
                    <a:cubicBezTo>
                      <a:pt x="144" y="501"/>
                      <a:pt x="139" y="492"/>
                      <a:pt x="137" y="483"/>
                    </a:cubicBezTo>
                    <a:cubicBezTo>
                      <a:pt x="146" y="446"/>
                      <a:pt x="181" y="446"/>
                      <a:pt x="190" y="425"/>
                    </a:cubicBezTo>
                    <a:lnTo>
                      <a:pt x="190" y="425"/>
                    </a:lnTo>
                    <a:cubicBezTo>
                      <a:pt x="204" y="432"/>
                      <a:pt x="188" y="443"/>
                      <a:pt x="195" y="462"/>
                    </a:cubicBezTo>
                    <a:lnTo>
                      <a:pt x="211" y="432"/>
                    </a:lnTo>
                    <a:cubicBezTo>
                      <a:pt x="216" y="467"/>
                      <a:pt x="253" y="488"/>
                      <a:pt x="223" y="511"/>
                    </a:cubicBezTo>
                    <a:lnTo>
                      <a:pt x="253" y="511"/>
                    </a:lnTo>
                    <a:cubicBezTo>
                      <a:pt x="264" y="520"/>
                      <a:pt x="277" y="526"/>
                      <a:pt x="288" y="526"/>
                    </a:cubicBezTo>
                    <a:cubicBezTo>
                      <a:pt x="297" y="526"/>
                      <a:pt x="305" y="523"/>
                      <a:pt x="311" y="515"/>
                    </a:cubicBezTo>
                    <a:cubicBezTo>
                      <a:pt x="312" y="516"/>
                      <a:pt x="313" y="516"/>
                      <a:pt x="313" y="516"/>
                    </a:cubicBezTo>
                    <a:cubicBezTo>
                      <a:pt x="323" y="516"/>
                      <a:pt x="331" y="492"/>
                      <a:pt x="331" y="492"/>
                    </a:cubicBezTo>
                    <a:lnTo>
                      <a:pt x="331" y="492"/>
                    </a:lnTo>
                    <a:cubicBezTo>
                      <a:pt x="332" y="492"/>
                      <a:pt x="331" y="494"/>
                      <a:pt x="329" y="501"/>
                    </a:cubicBezTo>
                    <a:lnTo>
                      <a:pt x="371" y="471"/>
                    </a:lnTo>
                    <a:lnTo>
                      <a:pt x="373" y="481"/>
                    </a:lnTo>
                    <a:cubicBezTo>
                      <a:pt x="394" y="481"/>
                      <a:pt x="413" y="460"/>
                      <a:pt x="434" y="448"/>
                    </a:cubicBezTo>
                    <a:cubicBezTo>
                      <a:pt x="442" y="443"/>
                      <a:pt x="452" y="440"/>
                      <a:pt x="462" y="440"/>
                    </a:cubicBezTo>
                    <a:cubicBezTo>
                      <a:pt x="477" y="440"/>
                      <a:pt x="493" y="448"/>
                      <a:pt x="503" y="462"/>
                    </a:cubicBezTo>
                    <a:cubicBezTo>
                      <a:pt x="511" y="453"/>
                      <a:pt x="520" y="442"/>
                      <a:pt x="534" y="442"/>
                    </a:cubicBezTo>
                    <a:cubicBezTo>
                      <a:pt x="537" y="442"/>
                      <a:pt x="541" y="442"/>
                      <a:pt x="545" y="443"/>
                    </a:cubicBezTo>
                    <a:lnTo>
                      <a:pt x="554" y="474"/>
                    </a:lnTo>
                    <a:cubicBezTo>
                      <a:pt x="556" y="471"/>
                      <a:pt x="559" y="470"/>
                      <a:pt x="562" y="470"/>
                    </a:cubicBezTo>
                    <a:cubicBezTo>
                      <a:pt x="571" y="470"/>
                      <a:pt x="584" y="478"/>
                      <a:pt x="593" y="478"/>
                    </a:cubicBezTo>
                    <a:cubicBezTo>
                      <a:pt x="599" y="478"/>
                      <a:pt x="603" y="475"/>
                      <a:pt x="603" y="464"/>
                    </a:cubicBezTo>
                    <a:cubicBezTo>
                      <a:pt x="613" y="495"/>
                      <a:pt x="625" y="504"/>
                      <a:pt x="639" y="504"/>
                    </a:cubicBezTo>
                    <a:cubicBezTo>
                      <a:pt x="658" y="504"/>
                      <a:pt x="678" y="488"/>
                      <a:pt x="694" y="488"/>
                    </a:cubicBezTo>
                    <a:cubicBezTo>
                      <a:pt x="697" y="488"/>
                      <a:pt x="700" y="489"/>
                      <a:pt x="703" y="490"/>
                    </a:cubicBezTo>
                    <a:lnTo>
                      <a:pt x="703" y="448"/>
                    </a:lnTo>
                    <a:cubicBezTo>
                      <a:pt x="723" y="446"/>
                      <a:pt x="744" y="437"/>
                      <a:pt x="760" y="420"/>
                    </a:cubicBezTo>
                    <a:lnTo>
                      <a:pt x="758" y="383"/>
                    </a:lnTo>
                    <a:cubicBezTo>
                      <a:pt x="762" y="377"/>
                      <a:pt x="766" y="375"/>
                      <a:pt x="771" y="375"/>
                    </a:cubicBezTo>
                    <a:cubicBezTo>
                      <a:pt x="789" y="375"/>
                      <a:pt x="812" y="406"/>
                      <a:pt x="835" y="406"/>
                    </a:cubicBezTo>
                    <a:cubicBezTo>
                      <a:pt x="836" y="406"/>
                      <a:pt x="836" y="406"/>
                      <a:pt x="837" y="406"/>
                    </a:cubicBezTo>
                    <a:lnTo>
                      <a:pt x="837" y="406"/>
                    </a:lnTo>
                    <a:cubicBezTo>
                      <a:pt x="836" y="413"/>
                      <a:pt x="834" y="415"/>
                      <a:pt x="831" y="415"/>
                    </a:cubicBezTo>
                    <a:cubicBezTo>
                      <a:pt x="828" y="415"/>
                      <a:pt x="825" y="411"/>
                      <a:pt x="821" y="406"/>
                    </a:cubicBezTo>
                    <a:lnTo>
                      <a:pt x="821" y="406"/>
                    </a:lnTo>
                    <a:cubicBezTo>
                      <a:pt x="829" y="427"/>
                      <a:pt x="838" y="434"/>
                      <a:pt x="848" y="434"/>
                    </a:cubicBezTo>
                    <a:cubicBezTo>
                      <a:pt x="869" y="434"/>
                      <a:pt x="894" y="399"/>
                      <a:pt x="914" y="399"/>
                    </a:cubicBezTo>
                    <a:cubicBezTo>
                      <a:pt x="922" y="399"/>
                      <a:pt x="928" y="403"/>
                      <a:pt x="934" y="416"/>
                    </a:cubicBezTo>
                    <a:cubicBezTo>
                      <a:pt x="938" y="411"/>
                      <a:pt x="942" y="409"/>
                      <a:pt x="945" y="409"/>
                    </a:cubicBezTo>
                    <a:cubicBezTo>
                      <a:pt x="949" y="409"/>
                      <a:pt x="953" y="413"/>
                      <a:pt x="955" y="418"/>
                    </a:cubicBezTo>
                    <a:cubicBezTo>
                      <a:pt x="953" y="418"/>
                      <a:pt x="953" y="420"/>
                      <a:pt x="953" y="420"/>
                    </a:cubicBezTo>
                    <a:lnTo>
                      <a:pt x="955" y="420"/>
                    </a:lnTo>
                    <a:cubicBezTo>
                      <a:pt x="958" y="427"/>
                      <a:pt x="960" y="434"/>
                      <a:pt x="964" y="441"/>
                    </a:cubicBezTo>
                    <a:cubicBezTo>
                      <a:pt x="962" y="434"/>
                      <a:pt x="960" y="427"/>
                      <a:pt x="958" y="420"/>
                    </a:cubicBezTo>
                    <a:cubicBezTo>
                      <a:pt x="967" y="420"/>
                      <a:pt x="978" y="416"/>
                      <a:pt x="985" y="411"/>
                    </a:cubicBezTo>
                    <a:lnTo>
                      <a:pt x="985" y="411"/>
                    </a:lnTo>
                    <a:lnTo>
                      <a:pt x="983" y="448"/>
                    </a:lnTo>
                    <a:lnTo>
                      <a:pt x="985" y="448"/>
                    </a:lnTo>
                    <a:cubicBezTo>
                      <a:pt x="987" y="451"/>
                      <a:pt x="989" y="452"/>
                      <a:pt x="990" y="452"/>
                    </a:cubicBezTo>
                    <a:cubicBezTo>
                      <a:pt x="995" y="452"/>
                      <a:pt x="997" y="427"/>
                      <a:pt x="997" y="404"/>
                    </a:cubicBezTo>
                    <a:cubicBezTo>
                      <a:pt x="1004" y="397"/>
                      <a:pt x="1009" y="390"/>
                      <a:pt x="1013" y="383"/>
                    </a:cubicBezTo>
                    <a:lnTo>
                      <a:pt x="1013" y="383"/>
                    </a:lnTo>
                    <a:cubicBezTo>
                      <a:pt x="1012" y="403"/>
                      <a:pt x="1015" y="408"/>
                      <a:pt x="1020" y="408"/>
                    </a:cubicBezTo>
                    <a:cubicBezTo>
                      <a:pt x="1024" y="408"/>
                      <a:pt x="1030" y="404"/>
                      <a:pt x="1034" y="404"/>
                    </a:cubicBezTo>
                    <a:cubicBezTo>
                      <a:pt x="1039" y="404"/>
                      <a:pt x="1043" y="409"/>
                      <a:pt x="1043" y="432"/>
                    </a:cubicBezTo>
                    <a:cubicBezTo>
                      <a:pt x="1057" y="404"/>
                      <a:pt x="1094" y="418"/>
                      <a:pt x="1115" y="353"/>
                    </a:cubicBezTo>
                    <a:lnTo>
                      <a:pt x="1115" y="353"/>
                    </a:lnTo>
                    <a:cubicBezTo>
                      <a:pt x="1113" y="362"/>
                      <a:pt x="1115" y="367"/>
                      <a:pt x="1111" y="367"/>
                    </a:cubicBezTo>
                    <a:cubicBezTo>
                      <a:pt x="1116" y="373"/>
                      <a:pt x="1122" y="378"/>
                      <a:pt x="1128" y="378"/>
                    </a:cubicBezTo>
                    <a:cubicBezTo>
                      <a:pt x="1133" y="378"/>
                      <a:pt x="1137" y="376"/>
                      <a:pt x="1143" y="369"/>
                    </a:cubicBezTo>
                    <a:lnTo>
                      <a:pt x="1143" y="369"/>
                    </a:lnTo>
                    <a:lnTo>
                      <a:pt x="1134" y="418"/>
                    </a:lnTo>
                    <a:lnTo>
                      <a:pt x="1134" y="418"/>
                    </a:lnTo>
                    <a:lnTo>
                      <a:pt x="1175" y="360"/>
                    </a:lnTo>
                    <a:lnTo>
                      <a:pt x="1175" y="360"/>
                    </a:lnTo>
                    <a:cubicBezTo>
                      <a:pt x="1185" y="390"/>
                      <a:pt x="1178" y="420"/>
                      <a:pt x="1157" y="443"/>
                    </a:cubicBezTo>
                    <a:cubicBezTo>
                      <a:pt x="1208" y="397"/>
                      <a:pt x="1189" y="430"/>
                      <a:pt x="1238" y="386"/>
                    </a:cubicBezTo>
                    <a:lnTo>
                      <a:pt x="1238" y="386"/>
                    </a:lnTo>
                    <a:lnTo>
                      <a:pt x="1226" y="413"/>
                    </a:lnTo>
                    <a:cubicBezTo>
                      <a:pt x="1227" y="413"/>
                      <a:pt x="1227" y="413"/>
                      <a:pt x="1227" y="413"/>
                    </a:cubicBezTo>
                    <a:cubicBezTo>
                      <a:pt x="1235" y="413"/>
                      <a:pt x="1252" y="398"/>
                      <a:pt x="1261" y="398"/>
                    </a:cubicBezTo>
                    <a:cubicBezTo>
                      <a:pt x="1264" y="398"/>
                      <a:pt x="1267" y="401"/>
                      <a:pt x="1266" y="409"/>
                    </a:cubicBezTo>
                    <a:cubicBezTo>
                      <a:pt x="1266" y="439"/>
                      <a:pt x="1291" y="453"/>
                      <a:pt x="1324" y="467"/>
                    </a:cubicBezTo>
                    <a:cubicBezTo>
                      <a:pt x="1354" y="481"/>
                      <a:pt x="1391" y="497"/>
                      <a:pt x="1396" y="532"/>
                    </a:cubicBezTo>
                    <a:cubicBezTo>
                      <a:pt x="1406" y="510"/>
                      <a:pt x="1411" y="502"/>
                      <a:pt x="1414" y="502"/>
                    </a:cubicBezTo>
                    <a:cubicBezTo>
                      <a:pt x="1419" y="502"/>
                      <a:pt x="1414" y="536"/>
                      <a:pt x="1423" y="536"/>
                    </a:cubicBezTo>
                    <a:cubicBezTo>
                      <a:pt x="1426" y="536"/>
                      <a:pt x="1432" y="532"/>
                      <a:pt x="1440" y="520"/>
                    </a:cubicBezTo>
                    <a:lnTo>
                      <a:pt x="1440" y="520"/>
                    </a:lnTo>
                    <a:cubicBezTo>
                      <a:pt x="1430" y="541"/>
                      <a:pt x="1430" y="557"/>
                      <a:pt x="1410" y="566"/>
                    </a:cubicBezTo>
                    <a:cubicBezTo>
                      <a:pt x="1410" y="566"/>
                      <a:pt x="1411" y="566"/>
                      <a:pt x="1412" y="566"/>
                    </a:cubicBezTo>
                    <a:cubicBezTo>
                      <a:pt x="1438" y="566"/>
                      <a:pt x="1435" y="594"/>
                      <a:pt x="1452" y="594"/>
                    </a:cubicBezTo>
                    <a:cubicBezTo>
                      <a:pt x="1459" y="594"/>
                      <a:pt x="1467" y="591"/>
                      <a:pt x="1481" y="580"/>
                    </a:cubicBezTo>
                    <a:lnTo>
                      <a:pt x="1481" y="580"/>
                    </a:lnTo>
                    <a:cubicBezTo>
                      <a:pt x="1472" y="599"/>
                      <a:pt x="1456" y="603"/>
                      <a:pt x="1451" y="615"/>
                    </a:cubicBezTo>
                    <a:cubicBezTo>
                      <a:pt x="1454" y="614"/>
                      <a:pt x="1461" y="610"/>
                      <a:pt x="1465" y="610"/>
                    </a:cubicBezTo>
                    <a:cubicBezTo>
                      <a:pt x="1467" y="610"/>
                      <a:pt x="1468" y="612"/>
                      <a:pt x="1465" y="617"/>
                    </a:cubicBezTo>
                    <a:cubicBezTo>
                      <a:pt x="1461" y="629"/>
                      <a:pt x="1451" y="629"/>
                      <a:pt x="1442" y="636"/>
                    </a:cubicBezTo>
                    <a:cubicBezTo>
                      <a:pt x="1444" y="637"/>
                      <a:pt x="1447" y="638"/>
                      <a:pt x="1450" y="638"/>
                    </a:cubicBezTo>
                    <a:cubicBezTo>
                      <a:pt x="1476" y="638"/>
                      <a:pt x="1516" y="590"/>
                      <a:pt x="1553" y="546"/>
                    </a:cubicBezTo>
                    <a:lnTo>
                      <a:pt x="1553" y="546"/>
                    </a:lnTo>
                    <a:cubicBezTo>
                      <a:pt x="1551" y="563"/>
                      <a:pt x="1552" y="571"/>
                      <a:pt x="1558" y="571"/>
                    </a:cubicBezTo>
                    <a:cubicBezTo>
                      <a:pt x="1565" y="571"/>
                      <a:pt x="1575" y="564"/>
                      <a:pt x="1593" y="552"/>
                    </a:cubicBezTo>
                    <a:lnTo>
                      <a:pt x="1593" y="552"/>
                    </a:lnTo>
                    <a:cubicBezTo>
                      <a:pt x="1584" y="569"/>
                      <a:pt x="1578" y="590"/>
                      <a:pt x="1563" y="590"/>
                    </a:cubicBezTo>
                    <a:cubicBezTo>
                      <a:pt x="1561" y="590"/>
                      <a:pt x="1560" y="590"/>
                      <a:pt x="1558" y="590"/>
                    </a:cubicBezTo>
                    <a:lnTo>
                      <a:pt x="1558" y="590"/>
                    </a:lnTo>
                    <a:cubicBezTo>
                      <a:pt x="1563" y="596"/>
                      <a:pt x="1576" y="627"/>
                      <a:pt x="1597" y="627"/>
                    </a:cubicBezTo>
                    <a:cubicBezTo>
                      <a:pt x="1604" y="627"/>
                      <a:pt x="1613" y="623"/>
                      <a:pt x="1623" y="613"/>
                    </a:cubicBezTo>
                    <a:lnTo>
                      <a:pt x="1623" y="613"/>
                    </a:lnTo>
                    <a:cubicBezTo>
                      <a:pt x="1620" y="623"/>
                      <a:pt x="1626" y="625"/>
                      <a:pt x="1632" y="625"/>
                    </a:cubicBezTo>
                    <a:cubicBezTo>
                      <a:pt x="1634" y="625"/>
                      <a:pt x="1637" y="625"/>
                      <a:pt x="1639" y="624"/>
                    </a:cubicBezTo>
                    <a:cubicBezTo>
                      <a:pt x="1655" y="641"/>
                      <a:pt x="1653" y="645"/>
                      <a:pt x="1674" y="659"/>
                    </a:cubicBezTo>
                    <a:lnTo>
                      <a:pt x="1674" y="648"/>
                    </a:lnTo>
                    <a:cubicBezTo>
                      <a:pt x="1690" y="637"/>
                      <a:pt x="1698" y="633"/>
                      <a:pt x="1703" y="633"/>
                    </a:cubicBezTo>
                    <a:cubicBezTo>
                      <a:pt x="1715" y="633"/>
                      <a:pt x="1705" y="655"/>
                      <a:pt x="1718" y="661"/>
                    </a:cubicBezTo>
                    <a:lnTo>
                      <a:pt x="1713" y="666"/>
                    </a:lnTo>
                    <a:cubicBezTo>
                      <a:pt x="1706" y="726"/>
                      <a:pt x="1743" y="666"/>
                      <a:pt x="1732" y="731"/>
                    </a:cubicBezTo>
                    <a:lnTo>
                      <a:pt x="1760" y="705"/>
                    </a:lnTo>
                    <a:cubicBezTo>
                      <a:pt x="1772" y="697"/>
                      <a:pt x="1780" y="694"/>
                      <a:pt x="1784" y="694"/>
                    </a:cubicBezTo>
                    <a:cubicBezTo>
                      <a:pt x="1804" y="694"/>
                      <a:pt x="1751" y="766"/>
                      <a:pt x="1785" y="766"/>
                    </a:cubicBezTo>
                    <a:lnTo>
                      <a:pt x="1799" y="745"/>
                    </a:lnTo>
                    <a:cubicBezTo>
                      <a:pt x="1799" y="745"/>
                      <a:pt x="1800" y="745"/>
                      <a:pt x="1800" y="745"/>
                    </a:cubicBezTo>
                    <a:cubicBezTo>
                      <a:pt x="1831" y="745"/>
                      <a:pt x="1725" y="840"/>
                      <a:pt x="1720" y="856"/>
                    </a:cubicBezTo>
                    <a:cubicBezTo>
                      <a:pt x="1718" y="858"/>
                      <a:pt x="1715" y="859"/>
                      <a:pt x="1712" y="859"/>
                    </a:cubicBezTo>
                    <a:cubicBezTo>
                      <a:pt x="1709" y="859"/>
                      <a:pt x="1705" y="858"/>
                      <a:pt x="1702" y="858"/>
                    </a:cubicBezTo>
                    <a:cubicBezTo>
                      <a:pt x="1695" y="872"/>
                      <a:pt x="1695" y="876"/>
                      <a:pt x="1699" y="876"/>
                    </a:cubicBezTo>
                    <a:cubicBezTo>
                      <a:pt x="1709" y="876"/>
                      <a:pt x="1743" y="847"/>
                      <a:pt x="1765" y="847"/>
                    </a:cubicBezTo>
                    <a:cubicBezTo>
                      <a:pt x="1768" y="847"/>
                      <a:pt x="1771" y="848"/>
                      <a:pt x="1774" y="849"/>
                    </a:cubicBezTo>
                    <a:cubicBezTo>
                      <a:pt x="1750" y="868"/>
                      <a:pt x="1709" y="879"/>
                      <a:pt x="1711" y="896"/>
                    </a:cubicBezTo>
                    <a:cubicBezTo>
                      <a:pt x="1695" y="912"/>
                      <a:pt x="1818" y="893"/>
                      <a:pt x="1780" y="940"/>
                    </a:cubicBezTo>
                    <a:cubicBezTo>
                      <a:pt x="1794" y="923"/>
                      <a:pt x="1815" y="914"/>
                      <a:pt x="1836" y="914"/>
                    </a:cubicBezTo>
                    <a:cubicBezTo>
                      <a:pt x="1851" y="927"/>
                      <a:pt x="1792" y="982"/>
                      <a:pt x="1840" y="982"/>
                    </a:cubicBezTo>
                    <a:cubicBezTo>
                      <a:pt x="1843" y="982"/>
                      <a:pt x="1848" y="982"/>
                      <a:pt x="1852" y="981"/>
                    </a:cubicBezTo>
                    <a:lnTo>
                      <a:pt x="1852" y="981"/>
                    </a:lnTo>
                    <a:cubicBezTo>
                      <a:pt x="1848" y="984"/>
                      <a:pt x="1843" y="988"/>
                      <a:pt x="1838" y="991"/>
                    </a:cubicBezTo>
                    <a:cubicBezTo>
                      <a:pt x="1860" y="995"/>
                      <a:pt x="1881" y="1017"/>
                      <a:pt x="1913" y="1017"/>
                    </a:cubicBezTo>
                    <a:cubicBezTo>
                      <a:pt x="1916" y="1017"/>
                      <a:pt x="1919" y="1016"/>
                      <a:pt x="1922" y="1016"/>
                    </a:cubicBezTo>
                    <a:lnTo>
                      <a:pt x="1922" y="1016"/>
                    </a:lnTo>
                    <a:cubicBezTo>
                      <a:pt x="1859" y="1046"/>
                      <a:pt x="1883" y="1060"/>
                      <a:pt x="1908" y="1074"/>
                    </a:cubicBezTo>
                    <a:cubicBezTo>
                      <a:pt x="1931" y="1090"/>
                      <a:pt x="1957" y="1104"/>
                      <a:pt x="1894" y="1118"/>
                    </a:cubicBezTo>
                    <a:lnTo>
                      <a:pt x="1913" y="1158"/>
                    </a:lnTo>
                    <a:lnTo>
                      <a:pt x="1899" y="1160"/>
                    </a:lnTo>
                    <a:cubicBezTo>
                      <a:pt x="1896" y="1190"/>
                      <a:pt x="1929" y="1192"/>
                      <a:pt x="1961" y="1197"/>
                    </a:cubicBezTo>
                    <a:cubicBezTo>
                      <a:pt x="1957" y="1201"/>
                      <a:pt x="1951" y="1202"/>
                      <a:pt x="1946" y="1202"/>
                    </a:cubicBezTo>
                    <a:cubicBezTo>
                      <a:pt x="1942" y="1202"/>
                      <a:pt x="1939" y="1202"/>
                      <a:pt x="1936" y="1202"/>
                    </a:cubicBezTo>
                    <a:cubicBezTo>
                      <a:pt x="1917" y="1248"/>
                      <a:pt x="1924" y="1250"/>
                      <a:pt x="1994" y="1276"/>
                    </a:cubicBezTo>
                    <a:lnTo>
                      <a:pt x="1952" y="1285"/>
                    </a:lnTo>
                    <a:cubicBezTo>
                      <a:pt x="1980" y="1292"/>
                      <a:pt x="1894" y="1350"/>
                      <a:pt x="1947" y="1385"/>
                    </a:cubicBezTo>
                    <a:cubicBezTo>
                      <a:pt x="1940" y="1385"/>
                      <a:pt x="1934" y="1382"/>
                      <a:pt x="1927" y="1380"/>
                    </a:cubicBezTo>
                    <a:lnTo>
                      <a:pt x="1927" y="1380"/>
                    </a:lnTo>
                    <a:cubicBezTo>
                      <a:pt x="1980" y="1426"/>
                      <a:pt x="1813" y="1484"/>
                      <a:pt x="1966" y="1503"/>
                    </a:cubicBezTo>
                    <a:lnTo>
                      <a:pt x="2003" y="1535"/>
                    </a:lnTo>
                    <a:cubicBezTo>
                      <a:pt x="2007" y="1523"/>
                      <a:pt x="2014" y="1520"/>
                      <a:pt x="2023" y="1520"/>
                    </a:cubicBezTo>
                    <a:cubicBezTo>
                      <a:pt x="2040" y="1520"/>
                      <a:pt x="2063" y="1532"/>
                      <a:pt x="2080" y="1532"/>
                    </a:cubicBezTo>
                    <a:cubicBezTo>
                      <a:pt x="2085" y="1532"/>
                      <a:pt x="2090" y="1531"/>
                      <a:pt x="2093" y="1528"/>
                    </a:cubicBezTo>
                    <a:lnTo>
                      <a:pt x="2093" y="1528"/>
                    </a:lnTo>
                    <a:cubicBezTo>
                      <a:pt x="2100" y="1542"/>
                      <a:pt x="2072" y="1557"/>
                      <a:pt x="2054" y="1557"/>
                    </a:cubicBezTo>
                    <a:cubicBezTo>
                      <a:pt x="2047" y="1557"/>
                      <a:pt x="2041" y="1554"/>
                      <a:pt x="2040" y="1549"/>
                    </a:cubicBezTo>
                    <a:lnTo>
                      <a:pt x="2047" y="1547"/>
                    </a:lnTo>
                    <a:cubicBezTo>
                      <a:pt x="2040" y="1546"/>
                      <a:pt x="2034" y="1545"/>
                      <a:pt x="2028" y="1545"/>
                    </a:cubicBezTo>
                    <a:cubicBezTo>
                      <a:pt x="1978" y="1545"/>
                      <a:pt x="2007" y="1589"/>
                      <a:pt x="1965" y="1589"/>
                    </a:cubicBezTo>
                    <a:cubicBezTo>
                      <a:pt x="1963" y="1589"/>
                      <a:pt x="1961" y="1589"/>
                      <a:pt x="1959" y="1589"/>
                    </a:cubicBezTo>
                    <a:cubicBezTo>
                      <a:pt x="1957" y="1668"/>
                      <a:pt x="1899" y="1732"/>
                      <a:pt x="1876" y="1797"/>
                    </a:cubicBezTo>
                    <a:lnTo>
                      <a:pt x="1938" y="1804"/>
                    </a:lnTo>
                    <a:lnTo>
                      <a:pt x="1929" y="1830"/>
                    </a:lnTo>
                    <a:cubicBezTo>
                      <a:pt x="1925" y="1831"/>
                      <a:pt x="1920" y="1831"/>
                      <a:pt x="1915" y="1831"/>
                    </a:cubicBezTo>
                    <a:cubicBezTo>
                      <a:pt x="1899" y="1831"/>
                      <a:pt x="1880" y="1825"/>
                      <a:pt x="1887" y="1809"/>
                    </a:cubicBezTo>
                    <a:lnTo>
                      <a:pt x="1887" y="1809"/>
                    </a:lnTo>
                    <a:cubicBezTo>
                      <a:pt x="1850" y="1811"/>
                      <a:pt x="1906" y="1851"/>
                      <a:pt x="1920" y="1853"/>
                    </a:cubicBezTo>
                    <a:cubicBezTo>
                      <a:pt x="1912" y="1860"/>
                      <a:pt x="1905" y="1863"/>
                      <a:pt x="1898" y="1863"/>
                    </a:cubicBezTo>
                    <a:cubicBezTo>
                      <a:pt x="1875" y="1863"/>
                      <a:pt x="1856" y="1833"/>
                      <a:pt x="1849" y="1833"/>
                    </a:cubicBezTo>
                    <a:cubicBezTo>
                      <a:pt x="1849" y="1833"/>
                      <a:pt x="1848" y="1833"/>
                      <a:pt x="1848" y="1834"/>
                    </a:cubicBezTo>
                    <a:lnTo>
                      <a:pt x="1848" y="1851"/>
                    </a:lnTo>
                    <a:lnTo>
                      <a:pt x="1857" y="1848"/>
                    </a:lnTo>
                    <a:cubicBezTo>
                      <a:pt x="1878" y="1869"/>
                      <a:pt x="1903" y="1874"/>
                      <a:pt x="1894" y="1899"/>
                    </a:cubicBezTo>
                    <a:cubicBezTo>
                      <a:pt x="1888" y="1904"/>
                      <a:pt x="1881" y="1905"/>
                      <a:pt x="1875" y="1905"/>
                    </a:cubicBezTo>
                    <a:cubicBezTo>
                      <a:pt x="1867" y="1905"/>
                      <a:pt x="1860" y="1903"/>
                      <a:pt x="1856" y="1903"/>
                    </a:cubicBezTo>
                    <a:cubicBezTo>
                      <a:pt x="1854" y="1903"/>
                      <a:pt x="1853" y="1903"/>
                      <a:pt x="1852" y="1904"/>
                    </a:cubicBezTo>
                    <a:cubicBezTo>
                      <a:pt x="1848" y="1904"/>
                      <a:pt x="1845" y="1904"/>
                      <a:pt x="1848" y="1913"/>
                    </a:cubicBezTo>
                    <a:lnTo>
                      <a:pt x="1834" y="1950"/>
                    </a:lnTo>
                    <a:lnTo>
                      <a:pt x="1885" y="1943"/>
                    </a:lnTo>
                    <a:lnTo>
                      <a:pt x="1885" y="1943"/>
                    </a:lnTo>
                    <a:cubicBezTo>
                      <a:pt x="1902" y="1961"/>
                      <a:pt x="1885" y="1973"/>
                      <a:pt x="1910" y="1973"/>
                    </a:cubicBezTo>
                    <a:cubicBezTo>
                      <a:pt x="1915" y="1973"/>
                      <a:pt x="1922" y="1973"/>
                      <a:pt x="1931" y="1971"/>
                    </a:cubicBezTo>
                    <a:lnTo>
                      <a:pt x="1931" y="1971"/>
                    </a:lnTo>
                    <a:cubicBezTo>
                      <a:pt x="1846" y="1983"/>
                      <a:pt x="1882" y="2101"/>
                      <a:pt x="1855" y="2113"/>
                    </a:cubicBezTo>
                    <a:cubicBezTo>
                      <a:pt x="1880" y="2129"/>
                      <a:pt x="1892" y="2161"/>
                      <a:pt x="1880" y="2189"/>
                    </a:cubicBezTo>
                    <a:cubicBezTo>
                      <a:pt x="1884" y="2187"/>
                      <a:pt x="1893" y="2185"/>
                      <a:pt x="1904" y="2185"/>
                    </a:cubicBezTo>
                    <a:cubicBezTo>
                      <a:pt x="1922" y="2185"/>
                      <a:pt x="1943" y="2190"/>
                      <a:pt x="1938" y="2203"/>
                    </a:cubicBezTo>
                    <a:cubicBezTo>
                      <a:pt x="1927" y="2202"/>
                      <a:pt x="1918" y="2201"/>
                      <a:pt x="1910" y="2201"/>
                    </a:cubicBezTo>
                    <a:cubicBezTo>
                      <a:pt x="1837" y="2201"/>
                      <a:pt x="1877" y="2244"/>
                      <a:pt x="1812" y="2262"/>
                    </a:cubicBezTo>
                    <a:lnTo>
                      <a:pt x="1812" y="2262"/>
                    </a:lnTo>
                    <a:cubicBezTo>
                      <a:pt x="1814" y="2261"/>
                      <a:pt x="1816" y="2261"/>
                      <a:pt x="1818" y="2261"/>
                    </a:cubicBezTo>
                    <a:cubicBezTo>
                      <a:pt x="1848" y="2261"/>
                      <a:pt x="1834" y="2311"/>
                      <a:pt x="1869" y="2311"/>
                    </a:cubicBezTo>
                    <a:cubicBezTo>
                      <a:pt x="1876" y="2311"/>
                      <a:pt x="1885" y="2309"/>
                      <a:pt x="1896" y="2305"/>
                    </a:cubicBezTo>
                    <a:lnTo>
                      <a:pt x="1896" y="2305"/>
                    </a:lnTo>
                    <a:cubicBezTo>
                      <a:pt x="1892" y="2315"/>
                      <a:pt x="1881" y="2316"/>
                      <a:pt x="1868" y="2316"/>
                    </a:cubicBezTo>
                    <a:cubicBezTo>
                      <a:pt x="1866" y="2316"/>
                      <a:pt x="1864" y="2316"/>
                      <a:pt x="1863" y="2316"/>
                    </a:cubicBezTo>
                    <a:cubicBezTo>
                      <a:pt x="1851" y="2316"/>
                      <a:pt x="1838" y="2316"/>
                      <a:pt x="1827" y="2324"/>
                    </a:cubicBezTo>
                    <a:cubicBezTo>
                      <a:pt x="1871" y="2370"/>
                      <a:pt x="1804" y="2433"/>
                      <a:pt x="1827" y="2493"/>
                    </a:cubicBezTo>
                    <a:cubicBezTo>
                      <a:pt x="1837" y="2493"/>
                      <a:pt x="1851" y="2486"/>
                      <a:pt x="1867" y="2486"/>
                    </a:cubicBezTo>
                    <a:cubicBezTo>
                      <a:pt x="1874" y="2486"/>
                      <a:pt x="1880" y="2487"/>
                      <a:pt x="1887" y="2490"/>
                    </a:cubicBezTo>
                    <a:lnTo>
                      <a:pt x="1818" y="2530"/>
                    </a:lnTo>
                    <a:cubicBezTo>
                      <a:pt x="1827" y="2541"/>
                      <a:pt x="1903" y="2530"/>
                      <a:pt x="1857" y="2560"/>
                    </a:cubicBezTo>
                    <a:cubicBezTo>
                      <a:pt x="1865" y="2557"/>
                      <a:pt x="1875" y="2551"/>
                      <a:pt x="1883" y="2551"/>
                    </a:cubicBezTo>
                    <a:cubicBezTo>
                      <a:pt x="1887" y="2551"/>
                      <a:pt x="1890" y="2553"/>
                      <a:pt x="1892" y="2555"/>
                    </a:cubicBezTo>
                    <a:cubicBezTo>
                      <a:pt x="1866" y="2618"/>
                      <a:pt x="1894" y="2674"/>
                      <a:pt x="1915" y="2729"/>
                    </a:cubicBezTo>
                    <a:cubicBezTo>
                      <a:pt x="1936" y="2783"/>
                      <a:pt x="1952" y="2841"/>
                      <a:pt x="1908" y="2915"/>
                    </a:cubicBezTo>
                    <a:cubicBezTo>
                      <a:pt x="1917" y="2904"/>
                      <a:pt x="1924" y="2900"/>
                      <a:pt x="1929" y="2900"/>
                    </a:cubicBezTo>
                    <a:cubicBezTo>
                      <a:pt x="1935" y="2900"/>
                      <a:pt x="1938" y="2906"/>
                      <a:pt x="1940" y="2912"/>
                    </a:cubicBezTo>
                    <a:cubicBezTo>
                      <a:pt x="1945" y="2903"/>
                      <a:pt x="1975" y="2901"/>
                      <a:pt x="1996" y="2894"/>
                    </a:cubicBezTo>
                    <a:lnTo>
                      <a:pt x="1996" y="2894"/>
                    </a:lnTo>
                    <a:lnTo>
                      <a:pt x="1959" y="2956"/>
                    </a:lnTo>
                    <a:cubicBezTo>
                      <a:pt x="1963" y="2956"/>
                      <a:pt x="1967" y="2955"/>
                      <a:pt x="1970" y="2955"/>
                    </a:cubicBezTo>
                    <a:cubicBezTo>
                      <a:pt x="2006" y="2955"/>
                      <a:pt x="1991" y="2993"/>
                      <a:pt x="2019" y="2993"/>
                    </a:cubicBezTo>
                    <a:cubicBezTo>
                      <a:pt x="2023" y="2993"/>
                      <a:pt x="2028" y="2993"/>
                      <a:pt x="2033" y="2991"/>
                    </a:cubicBezTo>
                    <a:lnTo>
                      <a:pt x="2019" y="2982"/>
                    </a:lnTo>
                    <a:cubicBezTo>
                      <a:pt x="2084" y="2980"/>
                      <a:pt x="2140" y="2910"/>
                      <a:pt x="2219" y="2887"/>
                    </a:cubicBezTo>
                    <a:lnTo>
                      <a:pt x="2219" y="2887"/>
                    </a:lnTo>
                    <a:cubicBezTo>
                      <a:pt x="2218" y="2887"/>
                      <a:pt x="2217" y="2887"/>
                      <a:pt x="2216" y="2887"/>
                    </a:cubicBezTo>
                    <a:cubicBezTo>
                      <a:pt x="2146" y="2887"/>
                      <a:pt x="2298" y="2803"/>
                      <a:pt x="2191" y="2801"/>
                    </a:cubicBezTo>
                    <a:cubicBezTo>
                      <a:pt x="2197" y="2796"/>
                      <a:pt x="2202" y="2796"/>
                      <a:pt x="2208" y="2796"/>
                    </a:cubicBezTo>
                    <a:cubicBezTo>
                      <a:pt x="2211" y="2796"/>
                      <a:pt x="2215" y="2796"/>
                      <a:pt x="2218" y="2796"/>
                    </a:cubicBezTo>
                    <a:cubicBezTo>
                      <a:pt x="2224" y="2796"/>
                      <a:pt x="2229" y="2795"/>
                      <a:pt x="2235" y="2792"/>
                    </a:cubicBezTo>
                    <a:cubicBezTo>
                      <a:pt x="2198" y="2792"/>
                      <a:pt x="2189" y="2785"/>
                      <a:pt x="2198" y="2762"/>
                    </a:cubicBezTo>
                    <a:lnTo>
                      <a:pt x="2207" y="2762"/>
                    </a:lnTo>
                    <a:cubicBezTo>
                      <a:pt x="2182" y="2713"/>
                      <a:pt x="2209" y="2681"/>
                      <a:pt x="2216" y="2620"/>
                    </a:cubicBezTo>
                    <a:lnTo>
                      <a:pt x="2216" y="2620"/>
                    </a:lnTo>
                    <a:lnTo>
                      <a:pt x="2179" y="2632"/>
                    </a:lnTo>
                    <a:cubicBezTo>
                      <a:pt x="2182" y="2620"/>
                      <a:pt x="2193" y="2613"/>
                      <a:pt x="2200" y="2606"/>
                    </a:cubicBezTo>
                    <a:cubicBezTo>
                      <a:pt x="2198" y="2606"/>
                      <a:pt x="2196" y="2606"/>
                      <a:pt x="2195" y="2606"/>
                    </a:cubicBezTo>
                    <a:cubicBezTo>
                      <a:pt x="2142" y="2606"/>
                      <a:pt x="2205" y="2641"/>
                      <a:pt x="2138" y="2643"/>
                    </a:cubicBezTo>
                    <a:cubicBezTo>
                      <a:pt x="2212" y="2611"/>
                      <a:pt x="2119" y="2553"/>
                      <a:pt x="2209" y="2528"/>
                    </a:cubicBezTo>
                    <a:cubicBezTo>
                      <a:pt x="2208" y="2523"/>
                      <a:pt x="2205" y="2521"/>
                      <a:pt x="2200" y="2521"/>
                    </a:cubicBezTo>
                    <a:cubicBezTo>
                      <a:pt x="2191" y="2521"/>
                      <a:pt x="2177" y="2527"/>
                      <a:pt x="2169" y="2527"/>
                    </a:cubicBezTo>
                    <a:cubicBezTo>
                      <a:pt x="2164" y="2527"/>
                      <a:pt x="2161" y="2525"/>
                      <a:pt x="2161" y="2521"/>
                    </a:cubicBezTo>
                    <a:lnTo>
                      <a:pt x="2184" y="2511"/>
                    </a:lnTo>
                    <a:lnTo>
                      <a:pt x="2151" y="2511"/>
                    </a:lnTo>
                    <a:cubicBezTo>
                      <a:pt x="2156" y="2497"/>
                      <a:pt x="2186" y="2488"/>
                      <a:pt x="2207" y="2486"/>
                    </a:cubicBezTo>
                    <a:lnTo>
                      <a:pt x="2207" y="2486"/>
                    </a:lnTo>
                    <a:cubicBezTo>
                      <a:pt x="2205" y="2488"/>
                      <a:pt x="2214" y="2493"/>
                      <a:pt x="2216" y="2495"/>
                    </a:cubicBezTo>
                    <a:cubicBezTo>
                      <a:pt x="2240" y="2478"/>
                      <a:pt x="2205" y="2457"/>
                      <a:pt x="2208" y="2448"/>
                    </a:cubicBezTo>
                    <a:lnTo>
                      <a:pt x="2208" y="2448"/>
                    </a:lnTo>
                    <a:lnTo>
                      <a:pt x="2195" y="2465"/>
                    </a:lnTo>
                    <a:cubicBezTo>
                      <a:pt x="2165" y="2416"/>
                      <a:pt x="2193" y="2351"/>
                      <a:pt x="2142" y="2303"/>
                    </a:cubicBezTo>
                    <a:lnTo>
                      <a:pt x="2124" y="2307"/>
                    </a:lnTo>
                    <a:cubicBezTo>
                      <a:pt x="2087" y="2268"/>
                      <a:pt x="2144" y="2275"/>
                      <a:pt x="2128" y="2233"/>
                    </a:cubicBezTo>
                    <a:lnTo>
                      <a:pt x="2128" y="2233"/>
                    </a:lnTo>
                    <a:lnTo>
                      <a:pt x="2133" y="2235"/>
                    </a:lnTo>
                    <a:cubicBezTo>
                      <a:pt x="2114" y="2226"/>
                      <a:pt x="2103" y="2212"/>
                      <a:pt x="2107" y="2201"/>
                    </a:cubicBezTo>
                    <a:lnTo>
                      <a:pt x="2107" y="2201"/>
                    </a:lnTo>
                    <a:cubicBezTo>
                      <a:pt x="2111" y="2203"/>
                      <a:pt x="2115" y="2204"/>
                      <a:pt x="2119" y="2204"/>
                    </a:cubicBezTo>
                    <a:cubicBezTo>
                      <a:pt x="2133" y="2204"/>
                      <a:pt x="2148" y="2194"/>
                      <a:pt x="2162" y="2194"/>
                    </a:cubicBezTo>
                    <a:cubicBezTo>
                      <a:pt x="2167" y="2194"/>
                      <a:pt x="2172" y="2195"/>
                      <a:pt x="2177" y="2198"/>
                    </a:cubicBezTo>
                    <a:cubicBezTo>
                      <a:pt x="2142" y="2154"/>
                      <a:pt x="2147" y="2178"/>
                      <a:pt x="2080" y="2143"/>
                    </a:cubicBezTo>
                    <a:lnTo>
                      <a:pt x="2112" y="2138"/>
                    </a:lnTo>
                    <a:cubicBezTo>
                      <a:pt x="2084" y="2127"/>
                      <a:pt x="2070" y="2124"/>
                      <a:pt x="2066" y="2101"/>
                    </a:cubicBezTo>
                    <a:lnTo>
                      <a:pt x="2066" y="2101"/>
                    </a:lnTo>
                    <a:cubicBezTo>
                      <a:pt x="2073" y="2107"/>
                      <a:pt x="2080" y="2109"/>
                      <a:pt x="2087" y="2109"/>
                    </a:cubicBezTo>
                    <a:cubicBezTo>
                      <a:pt x="2096" y="2109"/>
                      <a:pt x="2106" y="2106"/>
                      <a:pt x="2116" y="2106"/>
                    </a:cubicBezTo>
                    <a:cubicBezTo>
                      <a:pt x="2126" y="2106"/>
                      <a:pt x="2136" y="2109"/>
                      <a:pt x="2147" y="2117"/>
                    </a:cubicBezTo>
                    <a:cubicBezTo>
                      <a:pt x="2221" y="2080"/>
                      <a:pt x="2089" y="2041"/>
                      <a:pt x="2191" y="2034"/>
                    </a:cubicBezTo>
                    <a:cubicBezTo>
                      <a:pt x="2174" y="2027"/>
                      <a:pt x="2162" y="2025"/>
                      <a:pt x="2153" y="2025"/>
                    </a:cubicBezTo>
                    <a:cubicBezTo>
                      <a:pt x="2123" y="2025"/>
                      <a:pt x="2131" y="2054"/>
                      <a:pt x="2123" y="2054"/>
                    </a:cubicBezTo>
                    <a:cubicBezTo>
                      <a:pt x="2122" y="2054"/>
                      <a:pt x="2121" y="2054"/>
                      <a:pt x="2119" y="2052"/>
                    </a:cubicBezTo>
                    <a:cubicBezTo>
                      <a:pt x="2117" y="2053"/>
                      <a:pt x="2115" y="2053"/>
                      <a:pt x="2113" y="2053"/>
                    </a:cubicBezTo>
                    <a:cubicBezTo>
                      <a:pt x="2087" y="2053"/>
                      <a:pt x="2059" y="2024"/>
                      <a:pt x="2070" y="2011"/>
                    </a:cubicBezTo>
                    <a:cubicBezTo>
                      <a:pt x="2075" y="1997"/>
                      <a:pt x="2184" y="2004"/>
                      <a:pt x="2191" y="1969"/>
                    </a:cubicBezTo>
                    <a:cubicBezTo>
                      <a:pt x="2191" y="1974"/>
                      <a:pt x="2195" y="1974"/>
                      <a:pt x="2193" y="1978"/>
                    </a:cubicBezTo>
                    <a:cubicBezTo>
                      <a:pt x="2219" y="1969"/>
                      <a:pt x="2170" y="1946"/>
                      <a:pt x="2209" y="1936"/>
                    </a:cubicBezTo>
                    <a:cubicBezTo>
                      <a:pt x="2161" y="1918"/>
                      <a:pt x="2219" y="1918"/>
                      <a:pt x="2154" y="1899"/>
                    </a:cubicBezTo>
                    <a:lnTo>
                      <a:pt x="2154" y="1899"/>
                    </a:lnTo>
                    <a:lnTo>
                      <a:pt x="2161" y="1936"/>
                    </a:lnTo>
                    <a:cubicBezTo>
                      <a:pt x="2147" y="1913"/>
                      <a:pt x="2077" y="1878"/>
                      <a:pt x="2121" y="1855"/>
                    </a:cubicBezTo>
                    <a:lnTo>
                      <a:pt x="2121" y="1855"/>
                    </a:lnTo>
                    <a:cubicBezTo>
                      <a:pt x="2135" y="1862"/>
                      <a:pt x="2147" y="1874"/>
                      <a:pt x="2156" y="1883"/>
                    </a:cubicBezTo>
                    <a:cubicBezTo>
                      <a:pt x="2179" y="1878"/>
                      <a:pt x="2149" y="1865"/>
                      <a:pt x="2170" y="1858"/>
                    </a:cubicBezTo>
                    <a:lnTo>
                      <a:pt x="2170" y="1858"/>
                    </a:lnTo>
                    <a:cubicBezTo>
                      <a:pt x="2235" y="1878"/>
                      <a:pt x="2175" y="1902"/>
                      <a:pt x="2219" y="1934"/>
                    </a:cubicBezTo>
                    <a:cubicBezTo>
                      <a:pt x="2242" y="1931"/>
                      <a:pt x="2208" y="1904"/>
                      <a:pt x="2221" y="1904"/>
                    </a:cubicBezTo>
                    <a:cubicBezTo>
                      <a:pt x="2224" y="1904"/>
                      <a:pt x="2233" y="1907"/>
                      <a:pt x="2249" y="1913"/>
                    </a:cubicBezTo>
                    <a:cubicBezTo>
                      <a:pt x="2205" y="1895"/>
                      <a:pt x="2209" y="1888"/>
                      <a:pt x="2219" y="1878"/>
                    </a:cubicBezTo>
                    <a:cubicBezTo>
                      <a:pt x="2228" y="1869"/>
                      <a:pt x="2240" y="1855"/>
                      <a:pt x="2209" y="1832"/>
                    </a:cubicBezTo>
                    <a:lnTo>
                      <a:pt x="2209" y="1832"/>
                    </a:lnTo>
                    <a:lnTo>
                      <a:pt x="2246" y="1844"/>
                    </a:lnTo>
                    <a:cubicBezTo>
                      <a:pt x="2242" y="1837"/>
                      <a:pt x="2226" y="1825"/>
                      <a:pt x="2230" y="1816"/>
                    </a:cubicBezTo>
                    <a:lnTo>
                      <a:pt x="2230" y="1816"/>
                    </a:lnTo>
                    <a:lnTo>
                      <a:pt x="2277" y="1841"/>
                    </a:lnTo>
                    <a:cubicBezTo>
                      <a:pt x="2240" y="1809"/>
                      <a:pt x="2325" y="1802"/>
                      <a:pt x="2304" y="1774"/>
                    </a:cubicBezTo>
                    <a:lnTo>
                      <a:pt x="2304" y="1774"/>
                    </a:lnTo>
                    <a:cubicBezTo>
                      <a:pt x="2301" y="1792"/>
                      <a:pt x="2294" y="1797"/>
                      <a:pt x="2284" y="1797"/>
                    </a:cubicBezTo>
                    <a:cubicBezTo>
                      <a:pt x="2271" y="1797"/>
                      <a:pt x="2254" y="1788"/>
                      <a:pt x="2237" y="1788"/>
                    </a:cubicBezTo>
                    <a:cubicBezTo>
                      <a:pt x="2233" y="1788"/>
                      <a:pt x="2228" y="1788"/>
                      <a:pt x="2223" y="1790"/>
                    </a:cubicBezTo>
                    <a:cubicBezTo>
                      <a:pt x="2182" y="1724"/>
                      <a:pt x="2328" y="1775"/>
                      <a:pt x="2325" y="1708"/>
                    </a:cubicBezTo>
                    <a:lnTo>
                      <a:pt x="2325" y="1708"/>
                    </a:lnTo>
                    <a:cubicBezTo>
                      <a:pt x="2324" y="1715"/>
                      <a:pt x="2309" y="1725"/>
                      <a:pt x="2296" y="1725"/>
                    </a:cubicBezTo>
                    <a:cubicBezTo>
                      <a:pt x="2290" y="1725"/>
                      <a:pt x="2285" y="1723"/>
                      <a:pt x="2281" y="1719"/>
                    </a:cubicBezTo>
                    <a:cubicBezTo>
                      <a:pt x="2293" y="1702"/>
                      <a:pt x="2311" y="1693"/>
                      <a:pt x="2330" y="1686"/>
                    </a:cubicBezTo>
                    <a:cubicBezTo>
                      <a:pt x="2329" y="1670"/>
                      <a:pt x="2324" y="1665"/>
                      <a:pt x="2316" y="1665"/>
                    </a:cubicBezTo>
                    <a:cubicBezTo>
                      <a:pt x="2306" y="1665"/>
                      <a:pt x="2293" y="1673"/>
                      <a:pt x="2281" y="1673"/>
                    </a:cubicBezTo>
                    <a:cubicBezTo>
                      <a:pt x="2276" y="1673"/>
                      <a:pt x="2271" y="1672"/>
                      <a:pt x="2267" y="1668"/>
                    </a:cubicBezTo>
                    <a:cubicBezTo>
                      <a:pt x="2316" y="1658"/>
                      <a:pt x="2249" y="1642"/>
                      <a:pt x="2235" y="1623"/>
                    </a:cubicBezTo>
                    <a:lnTo>
                      <a:pt x="2235" y="1623"/>
                    </a:lnTo>
                    <a:lnTo>
                      <a:pt x="2277" y="1626"/>
                    </a:lnTo>
                    <a:cubicBezTo>
                      <a:pt x="2307" y="1579"/>
                      <a:pt x="2193" y="1607"/>
                      <a:pt x="2228" y="1566"/>
                    </a:cubicBezTo>
                    <a:lnTo>
                      <a:pt x="2228" y="1566"/>
                    </a:lnTo>
                    <a:lnTo>
                      <a:pt x="2284" y="1586"/>
                    </a:lnTo>
                    <a:lnTo>
                      <a:pt x="2270" y="1563"/>
                    </a:lnTo>
                    <a:lnTo>
                      <a:pt x="2316" y="1570"/>
                    </a:lnTo>
                    <a:cubicBezTo>
                      <a:pt x="2284" y="1542"/>
                      <a:pt x="2293" y="1535"/>
                      <a:pt x="2307" y="1510"/>
                    </a:cubicBezTo>
                    <a:lnTo>
                      <a:pt x="2307" y="1510"/>
                    </a:lnTo>
                    <a:cubicBezTo>
                      <a:pt x="2302" y="1511"/>
                      <a:pt x="2296" y="1511"/>
                      <a:pt x="2291" y="1511"/>
                    </a:cubicBezTo>
                    <a:cubicBezTo>
                      <a:pt x="2263" y="1511"/>
                      <a:pt x="2233" y="1502"/>
                      <a:pt x="2233" y="1484"/>
                    </a:cubicBezTo>
                    <a:cubicBezTo>
                      <a:pt x="2241" y="1479"/>
                      <a:pt x="2248" y="1478"/>
                      <a:pt x="2253" y="1478"/>
                    </a:cubicBezTo>
                    <a:cubicBezTo>
                      <a:pt x="2255" y="1478"/>
                      <a:pt x="2257" y="1478"/>
                      <a:pt x="2259" y="1478"/>
                    </a:cubicBezTo>
                    <a:cubicBezTo>
                      <a:pt x="2265" y="1478"/>
                      <a:pt x="2267" y="1476"/>
                      <a:pt x="2265" y="1461"/>
                    </a:cubicBezTo>
                    <a:lnTo>
                      <a:pt x="2265" y="1461"/>
                    </a:lnTo>
                    <a:cubicBezTo>
                      <a:pt x="2291" y="1468"/>
                      <a:pt x="2323" y="1477"/>
                      <a:pt x="2284" y="1489"/>
                    </a:cubicBezTo>
                    <a:cubicBezTo>
                      <a:pt x="2297" y="1491"/>
                      <a:pt x="2309" y="1498"/>
                      <a:pt x="2323" y="1498"/>
                    </a:cubicBezTo>
                    <a:cubicBezTo>
                      <a:pt x="2353" y="1482"/>
                      <a:pt x="2330" y="1457"/>
                      <a:pt x="2330" y="1445"/>
                    </a:cubicBezTo>
                    <a:lnTo>
                      <a:pt x="2330" y="1445"/>
                    </a:lnTo>
                    <a:cubicBezTo>
                      <a:pt x="2328" y="1452"/>
                      <a:pt x="2325" y="1457"/>
                      <a:pt x="2321" y="1459"/>
                    </a:cubicBezTo>
                    <a:lnTo>
                      <a:pt x="2263" y="1413"/>
                    </a:lnTo>
                    <a:cubicBezTo>
                      <a:pt x="2268" y="1410"/>
                      <a:pt x="2274" y="1409"/>
                      <a:pt x="2280" y="1409"/>
                    </a:cubicBezTo>
                    <a:cubicBezTo>
                      <a:pt x="2288" y="1409"/>
                      <a:pt x="2296" y="1411"/>
                      <a:pt x="2302" y="1415"/>
                    </a:cubicBezTo>
                    <a:cubicBezTo>
                      <a:pt x="2297" y="1406"/>
                      <a:pt x="2279" y="1401"/>
                      <a:pt x="2272" y="1387"/>
                    </a:cubicBezTo>
                    <a:lnTo>
                      <a:pt x="2272" y="1387"/>
                    </a:lnTo>
                    <a:cubicBezTo>
                      <a:pt x="2306" y="1389"/>
                      <a:pt x="2341" y="1387"/>
                      <a:pt x="2357" y="1405"/>
                    </a:cubicBezTo>
                    <a:lnTo>
                      <a:pt x="2357" y="1405"/>
                    </a:lnTo>
                    <a:lnTo>
                      <a:pt x="2318" y="1362"/>
                    </a:lnTo>
                    <a:cubicBezTo>
                      <a:pt x="2330" y="1359"/>
                      <a:pt x="2350" y="1342"/>
                      <a:pt x="2363" y="1342"/>
                    </a:cubicBezTo>
                    <a:cubicBezTo>
                      <a:pt x="2366" y="1342"/>
                      <a:pt x="2368" y="1342"/>
                      <a:pt x="2369" y="1343"/>
                    </a:cubicBezTo>
                    <a:cubicBezTo>
                      <a:pt x="2386" y="1313"/>
                      <a:pt x="2300" y="1285"/>
                      <a:pt x="2321" y="1250"/>
                    </a:cubicBezTo>
                    <a:cubicBezTo>
                      <a:pt x="2311" y="1248"/>
                      <a:pt x="2307" y="1246"/>
                      <a:pt x="2300" y="1241"/>
                    </a:cubicBezTo>
                    <a:cubicBezTo>
                      <a:pt x="2304" y="1209"/>
                      <a:pt x="2339" y="1174"/>
                      <a:pt x="2286" y="1146"/>
                    </a:cubicBezTo>
                    <a:lnTo>
                      <a:pt x="2339" y="1116"/>
                    </a:lnTo>
                    <a:cubicBezTo>
                      <a:pt x="2336" y="1111"/>
                      <a:pt x="2332" y="1110"/>
                      <a:pt x="2328" y="1110"/>
                    </a:cubicBezTo>
                    <a:cubicBezTo>
                      <a:pt x="2312" y="1110"/>
                      <a:pt x="2288" y="1130"/>
                      <a:pt x="2267" y="1130"/>
                    </a:cubicBezTo>
                    <a:cubicBezTo>
                      <a:pt x="2258" y="1130"/>
                      <a:pt x="2249" y="1126"/>
                      <a:pt x="2242" y="1116"/>
                    </a:cubicBezTo>
                    <a:cubicBezTo>
                      <a:pt x="2214" y="1086"/>
                      <a:pt x="2288" y="1093"/>
                      <a:pt x="2300" y="1076"/>
                    </a:cubicBezTo>
                    <a:cubicBezTo>
                      <a:pt x="2265" y="1067"/>
                      <a:pt x="2198" y="1053"/>
                      <a:pt x="2235" y="1011"/>
                    </a:cubicBezTo>
                    <a:lnTo>
                      <a:pt x="2235" y="1011"/>
                    </a:lnTo>
                    <a:cubicBezTo>
                      <a:pt x="2251" y="1018"/>
                      <a:pt x="2244" y="1028"/>
                      <a:pt x="2251" y="1037"/>
                    </a:cubicBezTo>
                    <a:lnTo>
                      <a:pt x="2277" y="1005"/>
                    </a:lnTo>
                    <a:cubicBezTo>
                      <a:pt x="2316" y="1013"/>
                      <a:pt x="2324" y="1028"/>
                      <a:pt x="2336" y="1028"/>
                    </a:cubicBezTo>
                    <a:cubicBezTo>
                      <a:pt x="2342" y="1028"/>
                      <a:pt x="2349" y="1024"/>
                      <a:pt x="2362" y="1011"/>
                    </a:cubicBezTo>
                    <a:lnTo>
                      <a:pt x="2362" y="1011"/>
                    </a:lnTo>
                    <a:cubicBezTo>
                      <a:pt x="2351" y="1014"/>
                      <a:pt x="2342" y="1015"/>
                      <a:pt x="2334" y="1015"/>
                    </a:cubicBezTo>
                    <a:cubicBezTo>
                      <a:pt x="2272" y="1015"/>
                      <a:pt x="2299" y="946"/>
                      <a:pt x="2241" y="946"/>
                    </a:cubicBezTo>
                    <a:cubicBezTo>
                      <a:pt x="2233" y="946"/>
                      <a:pt x="2222" y="948"/>
                      <a:pt x="2209" y="951"/>
                    </a:cubicBezTo>
                    <a:lnTo>
                      <a:pt x="2228" y="930"/>
                    </a:lnTo>
                    <a:cubicBezTo>
                      <a:pt x="2228" y="935"/>
                      <a:pt x="2235" y="933"/>
                      <a:pt x="2235" y="937"/>
                    </a:cubicBezTo>
                    <a:cubicBezTo>
                      <a:pt x="2251" y="920"/>
                      <a:pt x="2242" y="916"/>
                      <a:pt x="2226" y="916"/>
                    </a:cubicBezTo>
                    <a:cubicBezTo>
                      <a:pt x="2214" y="916"/>
                      <a:pt x="2198" y="918"/>
                      <a:pt x="2184" y="918"/>
                    </a:cubicBezTo>
                    <a:cubicBezTo>
                      <a:pt x="2165" y="918"/>
                      <a:pt x="2149" y="915"/>
                      <a:pt x="2149" y="900"/>
                    </a:cubicBezTo>
                    <a:cubicBezTo>
                      <a:pt x="2151" y="887"/>
                      <a:pt x="2161" y="874"/>
                      <a:pt x="2176" y="874"/>
                    </a:cubicBezTo>
                    <a:cubicBezTo>
                      <a:pt x="2177" y="874"/>
                      <a:pt x="2178" y="875"/>
                      <a:pt x="2179" y="875"/>
                    </a:cubicBezTo>
                    <a:lnTo>
                      <a:pt x="2140" y="856"/>
                    </a:lnTo>
                    <a:cubicBezTo>
                      <a:pt x="2140" y="852"/>
                      <a:pt x="2148" y="847"/>
                      <a:pt x="2153" y="847"/>
                    </a:cubicBezTo>
                    <a:cubicBezTo>
                      <a:pt x="2154" y="847"/>
                      <a:pt x="2155" y="847"/>
                      <a:pt x="2155" y="847"/>
                    </a:cubicBezTo>
                    <a:lnTo>
                      <a:pt x="2155" y="847"/>
                    </a:ln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24" y="813"/>
                      <a:pt x="2118" y="813"/>
                      <a:pt x="2112" y="813"/>
                    </a:cubicBezTo>
                    <a:cubicBezTo>
                      <a:pt x="2098" y="813"/>
                      <a:pt x="2083" y="812"/>
                      <a:pt x="2068" y="812"/>
                    </a:cubicBezTo>
                    <a:cubicBezTo>
                      <a:pt x="2071" y="805"/>
                      <a:pt x="2074" y="803"/>
                      <a:pt x="2077" y="803"/>
                    </a:cubicBezTo>
                    <a:cubicBezTo>
                      <a:pt x="2080" y="803"/>
                      <a:pt x="2083" y="806"/>
                      <a:pt x="2087" y="806"/>
                    </a:cubicBezTo>
                    <a:cubicBezTo>
                      <a:pt x="2089" y="806"/>
                      <a:pt x="2091" y="805"/>
                      <a:pt x="2093" y="803"/>
                    </a:cubicBezTo>
                    <a:lnTo>
                      <a:pt x="2056" y="791"/>
                    </a:lnTo>
                    <a:cubicBezTo>
                      <a:pt x="2067" y="782"/>
                      <a:pt x="2079" y="778"/>
                      <a:pt x="2090" y="778"/>
                    </a:cubicBezTo>
                    <a:cubicBezTo>
                      <a:pt x="2104" y="778"/>
                      <a:pt x="2116" y="784"/>
                      <a:pt x="2119" y="794"/>
                    </a:cubicBezTo>
                    <a:cubicBezTo>
                      <a:pt x="2198" y="733"/>
                      <a:pt x="2112" y="773"/>
                      <a:pt x="2111" y="735"/>
                    </a:cubicBezTo>
                    <a:lnTo>
                      <a:pt x="2111" y="735"/>
                    </a:lnTo>
                    <a:cubicBezTo>
                      <a:pt x="2110" y="736"/>
                      <a:pt x="2109" y="737"/>
                      <a:pt x="2107" y="738"/>
                    </a:cubicBezTo>
                    <a:cubicBezTo>
                      <a:pt x="2094" y="742"/>
                      <a:pt x="2086" y="744"/>
                      <a:pt x="2082" y="744"/>
                    </a:cubicBezTo>
                    <a:cubicBezTo>
                      <a:pt x="2071" y="744"/>
                      <a:pt x="2081" y="733"/>
                      <a:pt x="2084" y="722"/>
                    </a:cubicBezTo>
                    <a:cubicBezTo>
                      <a:pt x="2092" y="722"/>
                      <a:pt x="2107" y="723"/>
                      <a:pt x="2112" y="727"/>
                    </a:cubicBezTo>
                    <a:lnTo>
                      <a:pt x="2112" y="727"/>
                    </a:lnTo>
                    <a:cubicBezTo>
                      <a:pt x="2113" y="723"/>
                      <a:pt x="2114" y="718"/>
                      <a:pt x="2117" y="712"/>
                    </a:cubicBezTo>
                    <a:lnTo>
                      <a:pt x="2117" y="712"/>
                    </a:lnTo>
                    <a:lnTo>
                      <a:pt x="2142" y="729"/>
                    </a:lnTo>
                    <a:cubicBezTo>
                      <a:pt x="2191" y="685"/>
                      <a:pt x="2161" y="678"/>
                      <a:pt x="2179" y="631"/>
                    </a:cubicBezTo>
                    <a:lnTo>
                      <a:pt x="2179" y="631"/>
                    </a:lnTo>
                    <a:cubicBezTo>
                      <a:pt x="2166" y="649"/>
                      <a:pt x="2127" y="720"/>
                      <a:pt x="2088" y="720"/>
                    </a:cubicBezTo>
                    <a:cubicBezTo>
                      <a:pt x="2085" y="720"/>
                      <a:pt x="2082" y="720"/>
                      <a:pt x="2080" y="719"/>
                    </a:cubicBezTo>
                    <a:cubicBezTo>
                      <a:pt x="2084" y="708"/>
                      <a:pt x="2080" y="699"/>
                      <a:pt x="2054" y="696"/>
                    </a:cubicBezTo>
                    <a:cubicBezTo>
                      <a:pt x="2089" y="675"/>
                      <a:pt x="2073" y="666"/>
                      <a:pt x="2059" y="652"/>
                    </a:cubicBezTo>
                    <a:lnTo>
                      <a:pt x="2105" y="627"/>
                    </a:lnTo>
                    <a:cubicBezTo>
                      <a:pt x="2099" y="625"/>
                      <a:pt x="2094" y="624"/>
                      <a:pt x="2089" y="624"/>
                    </a:cubicBezTo>
                    <a:cubicBezTo>
                      <a:pt x="2070" y="624"/>
                      <a:pt x="2053" y="634"/>
                      <a:pt x="2031" y="636"/>
                    </a:cubicBezTo>
                    <a:cubicBezTo>
                      <a:pt x="2022" y="613"/>
                      <a:pt x="2052" y="587"/>
                      <a:pt x="2080" y="564"/>
                    </a:cubicBezTo>
                    <a:cubicBezTo>
                      <a:pt x="2077" y="558"/>
                      <a:pt x="2074" y="556"/>
                      <a:pt x="2071" y="556"/>
                    </a:cubicBezTo>
                    <a:cubicBezTo>
                      <a:pt x="2058" y="556"/>
                      <a:pt x="2042" y="598"/>
                      <a:pt x="2020" y="598"/>
                    </a:cubicBezTo>
                    <a:cubicBezTo>
                      <a:pt x="2015" y="598"/>
                      <a:pt x="2010" y="596"/>
                      <a:pt x="2005" y="592"/>
                    </a:cubicBezTo>
                    <a:cubicBezTo>
                      <a:pt x="2001" y="555"/>
                      <a:pt x="1971" y="550"/>
                      <a:pt x="1922" y="543"/>
                    </a:cubicBezTo>
                    <a:cubicBezTo>
                      <a:pt x="1922" y="515"/>
                      <a:pt x="1950" y="525"/>
                      <a:pt x="1954" y="511"/>
                    </a:cubicBezTo>
                    <a:lnTo>
                      <a:pt x="1954" y="511"/>
                    </a:lnTo>
                    <a:lnTo>
                      <a:pt x="1910" y="522"/>
                    </a:lnTo>
                    <a:cubicBezTo>
                      <a:pt x="1908" y="518"/>
                      <a:pt x="1920" y="511"/>
                      <a:pt x="1924" y="508"/>
                    </a:cubicBezTo>
                    <a:cubicBezTo>
                      <a:pt x="1904" y="508"/>
                      <a:pt x="1887" y="533"/>
                      <a:pt x="1865" y="533"/>
                    </a:cubicBezTo>
                    <a:cubicBezTo>
                      <a:pt x="1861" y="533"/>
                      <a:pt x="1858" y="533"/>
                      <a:pt x="1855" y="532"/>
                    </a:cubicBezTo>
                    <a:cubicBezTo>
                      <a:pt x="1849" y="536"/>
                      <a:pt x="1845" y="538"/>
                      <a:pt x="1843" y="538"/>
                    </a:cubicBezTo>
                    <a:cubicBezTo>
                      <a:pt x="1826" y="538"/>
                      <a:pt x="1865" y="459"/>
                      <a:pt x="1824" y="459"/>
                    </a:cubicBezTo>
                    <a:cubicBezTo>
                      <a:pt x="1820" y="459"/>
                      <a:pt x="1815" y="460"/>
                      <a:pt x="1808" y="462"/>
                    </a:cubicBezTo>
                    <a:cubicBezTo>
                      <a:pt x="1813" y="448"/>
                      <a:pt x="1834" y="443"/>
                      <a:pt x="1848" y="427"/>
                    </a:cubicBezTo>
                    <a:cubicBezTo>
                      <a:pt x="1840" y="426"/>
                      <a:pt x="1832" y="426"/>
                      <a:pt x="1824" y="426"/>
                    </a:cubicBezTo>
                    <a:cubicBezTo>
                      <a:pt x="1792" y="426"/>
                      <a:pt x="1761" y="433"/>
                      <a:pt x="1732" y="446"/>
                    </a:cubicBezTo>
                    <a:lnTo>
                      <a:pt x="1732" y="402"/>
                    </a:lnTo>
                    <a:cubicBezTo>
                      <a:pt x="1723" y="446"/>
                      <a:pt x="1672" y="464"/>
                      <a:pt x="1630" y="481"/>
                    </a:cubicBezTo>
                    <a:cubicBezTo>
                      <a:pt x="1625" y="499"/>
                      <a:pt x="1618" y="515"/>
                      <a:pt x="1616" y="525"/>
                    </a:cubicBezTo>
                    <a:lnTo>
                      <a:pt x="1572" y="527"/>
                    </a:lnTo>
                    <a:cubicBezTo>
                      <a:pt x="1579" y="513"/>
                      <a:pt x="1590" y="501"/>
                      <a:pt x="1604" y="492"/>
                    </a:cubicBezTo>
                    <a:lnTo>
                      <a:pt x="1604" y="492"/>
                    </a:lnTo>
                    <a:lnTo>
                      <a:pt x="1593" y="497"/>
                    </a:lnTo>
                    <a:cubicBezTo>
                      <a:pt x="1595" y="476"/>
                      <a:pt x="1618" y="455"/>
                      <a:pt x="1644" y="439"/>
                    </a:cubicBezTo>
                    <a:lnTo>
                      <a:pt x="1644" y="439"/>
                    </a:lnTo>
                    <a:cubicBezTo>
                      <a:pt x="1639" y="448"/>
                      <a:pt x="1637" y="460"/>
                      <a:pt x="1634" y="471"/>
                    </a:cubicBezTo>
                    <a:cubicBezTo>
                      <a:pt x="1662" y="453"/>
                      <a:pt x="1685" y="430"/>
                      <a:pt x="1706" y="404"/>
                    </a:cubicBezTo>
                    <a:lnTo>
                      <a:pt x="1706" y="404"/>
                    </a:lnTo>
                    <a:cubicBezTo>
                      <a:pt x="1702" y="406"/>
                      <a:pt x="1695" y="409"/>
                      <a:pt x="1688" y="409"/>
                    </a:cubicBezTo>
                    <a:cubicBezTo>
                      <a:pt x="1695" y="404"/>
                      <a:pt x="1699" y="399"/>
                      <a:pt x="1704" y="392"/>
                    </a:cubicBezTo>
                    <a:cubicBezTo>
                      <a:pt x="1705" y="391"/>
                      <a:pt x="1704" y="391"/>
                      <a:pt x="1704" y="391"/>
                    </a:cubicBezTo>
                    <a:cubicBezTo>
                      <a:pt x="1702" y="391"/>
                      <a:pt x="1694" y="396"/>
                      <a:pt x="1683" y="402"/>
                    </a:cubicBezTo>
                    <a:lnTo>
                      <a:pt x="1711" y="351"/>
                    </a:lnTo>
                    <a:lnTo>
                      <a:pt x="1695" y="367"/>
                    </a:lnTo>
                    <a:lnTo>
                      <a:pt x="1676" y="309"/>
                    </a:lnTo>
                    <a:cubicBezTo>
                      <a:pt x="1612" y="338"/>
                      <a:pt x="1543" y="388"/>
                      <a:pt x="1486" y="388"/>
                    </a:cubicBezTo>
                    <a:cubicBezTo>
                      <a:pt x="1484" y="388"/>
                      <a:pt x="1482" y="388"/>
                      <a:pt x="1479" y="388"/>
                    </a:cubicBezTo>
                    <a:cubicBezTo>
                      <a:pt x="1514" y="360"/>
                      <a:pt x="1519" y="330"/>
                      <a:pt x="1546" y="290"/>
                    </a:cubicBezTo>
                    <a:lnTo>
                      <a:pt x="1546" y="290"/>
                    </a:lnTo>
                    <a:cubicBezTo>
                      <a:pt x="1540" y="309"/>
                      <a:pt x="1545" y="314"/>
                      <a:pt x="1555" y="314"/>
                    </a:cubicBezTo>
                    <a:cubicBezTo>
                      <a:pt x="1566" y="314"/>
                      <a:pt x="1582" y="308"/>
                      <a:pt x="1595" y="308"/>
                    </a:cubicBezTo>
                    <a:cubicBezTo>
                      <a:pt x="1603" y="308"/>
                      <a:pt x="1609" y="310"/>
                      <a:pt x="1614" y="316"/>
                    </a:cubicBezTo>
                    <a:cubicBezTo>
                      <a:pt x="1604" y="302"/>
                      <a:pt x="1621" y="286"/>
                      <a:pt x="1630" y="279"/>
                    </a:cubicBezTo>
                    <a:lnTo>
                      <a:pt x="1630" y="279"/>
                    </a:lnTo>
                    <a:lnTo>
                      <a:pt x="1593" y="286"/>
                    </a:lnTo>
                    <a:lnTo>
                      <a:pt x="1558" y="295"/>
                    </a:lnTo>
                    <a:cubicBezTo>
                      <a:pt x="1579" y="260"/>
                      <a:pt x="1565" y="263"/>
                      <a:pt x="1560" y="242"/>
                    </a:cubicBezTo>
                    <a:lnTo>
                      <a:pt x="1560" y="242"/>
                    </a:lnTo>
                    <a:cubicBezTo>
                      <a:pt x="1546" y="276"/>
                      <a:pt x="1531" y="284"/>
                      <a:pt x="1515" y="284"/>
                    </a:cubicBezTo>
                    <a:cubicBezTo>
                      <a:pt x="1502" y="284"/>
                      <a:pt x="1489" y="279"/>
                      <a:pt x="1476" y="279"/>
                    </a:cubicBezTo>
                    <a:cubicBezTo>
                      <a:pt x="1471" y="279"/>
                      <a:pt x="1467" y="279"/>
                      <a:pt x="1463" y="281"/>
                    </a:cubicBezTo>
                    <a:cubicBezTo>
                      <a:pt x="1472" y="264"/>
                      <a:pt x="1481" y="247"/>
                      <a:pt x="1497" y="247"/>
                    </a:cubicBezTo>
                    <a:cubicBezTo>
                      <a:pt x="1502" y="247"/>
                      <a:pt x="1507" y="249"/>
                      <a:pt x="1514" y="253"/>
                    </a:cubicBezTo>
                    <a:cubicBezTo>
                      <a:pt x="1513" y="240"/>
                      <a:pt x="1510" y="234"/>
                      <a:pt x="1505" y="234"/>
                    </a:cubicBezTo>
                    <a:cubicBezTo>
                      <a:pt x="1489" y="234"/>
                      <a:pt x="1457" y="280"/>
                      <a:pt x="1441" y="280"/>
                    </a:cubicBezTo>
                    <a:cubicBezTo>
                      <a:pt x="1437" y="280"/>
                      <a:pt x="1434" y="276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17" y="263"/>
                      <a:pt x="1405" y="244"/>
                      <a:pt x="1419" y="228"/>
                    </a:cubicBezTo>
                    <a:lnTo>
                      <a:pt x="1419" y="228"/>
                    </a:lnTo>
                    <a:lnTo>
                      <a:pt x="1423" y="230"/>
                    </a:lnTo>
                    <a:cubicBezTo>
                      <a:pt x="1407" y="217"/>
                      <a:pt x="1376" y="205"/>
                      <a:pt x="1346" y="205"/>
                    </a:cubicBezTo>
                    <a:cubicBezTo>
                      <a:pt x="1318" y="205"/>
                      <a:pt x="1290" y="216"/>
                      <a:pt x="1275" y="246"/>
                    </a:cubicBezTo>
                    <a:cubicBezTo>
                      <a:pt x="1277" y="239"/>
                      <a:pt x="1310" y="172"/>
                      <a:pt x="1317" y="161"/>
                    </a:cubicBezTo>
                    <a:lnTo>
                      <a:pt x="1317" y="161"/>
                    </a:lnTo>
                    <a:cubicBezTo>
                      <a:pt x="1317" y="161"/>
                      <a:pt x="1277" y="207"/>
                      <a:pt x="1243" y="256"/>
                    </a:cubicBezTo>
                    <a:cubicBezTo>
                      <a:pt x="1206" y="307"/>
                      <a:pt x="1173" y="355"/>
                      <a:pt x="1173" y="355"/>
                    </a:cubicBezTo>
                    <a:cubicBezTo>
                      <a:pt x="1199" y="302"/>
                      <a:pt x="1215" y="163"/>
                      <a:pt x="1259" y="140"/>
                    </a:cubicBezTo>
                    <a:cubicBezTo>
                      <a:pt x="1254" y="134"/>
                      <a:pt x="1249" y="125"/>
                      <a:pt x="1237" y="125"/>
                    </a:cubicBezTo>
                    <a:cubicBezTo>
                      <a:pt x="1231" y="125"/>
                      <a:pt x="1224" y="127"/>
                      <a:pt x="1215" y="133"/>
                    </a:cubicBezTo>
                    <a:cubicBezTo>
                      <a:pt x="1219" y="142"/>
                      <a:pt x="1208" y="216"/>
                      <a:pt x="1196" y="219"/>
                    </a:cubicBezTo>
                    <a:cubicBezTo>
                      <a:pt x="1192" y="152"/>
                      <a:pt x="1192" y="181"/>
                      <a:pt x="1174" y="121"/>
                    </a:cubicBezTo>
                    <a:lnTo>
                      <a:pt x="1174" y="121"/>
                    </a:lnTo>
                    <a:cubicBezTo>
                      <a:pt x="1178" y="140"/>
                      <a:pt x="1147" y="214"/>
                      <a:pt x="1133" y="214"/>
                    </a:cubicBezTo>
                    <a:cubicBezTo>
                      <a:pt x="1133" y="214"/>
                      <a:pt x="1132" y="214"/>
                      <a:pt x="1131" y="214"/>
                    </a:cubicBezTo>
                    <a:cubicBezTo>
                      <a:pt x="1136" y="203"/>
                      <a:pt x="1149" y="132"/>
                      <a:pt x="1159" y="120"/>
                    </a:cubicBezTo>
                    <a:lnTo>
                      <a:pt x="1159" y="120"/>
                    </a:lnTo>
                    <a:cubicBezTo>
                      <a:pt x="1155" y="124"/>
                      <a:pt x="1141" y="140"/>
                      <a:pt x="1129" y="158"/>
                    </a:cubicBezTo>
                    <a:lnTo>
                      <a:pt x="1102" y="194"/>
                    </a:lnTo>
                    <a:lnTo>
                      <a:pt x="1102" y="194"/>
                    </a:lnTo>
                    <a:cubicBezTo>
                      <a:pt x="1113" y="175"/>
                      <a:pt x="1117" y="122"/>
                      <a:pt x="1113" y="98"/>
                    </a:cubicBezTo>
                    <a:lnTo>
                      <a:pt x="1113" y="98"/>
                    </a:lnTo>
                    <a:cubicBezTo>
                      <a:pt x="1113" y="102"/>
                      <a:pt x="1111" y="104"/>
                      <a:pt x="1107" y="104"/>
                    </a:cubicBezTo>
                    <a:cubicBezTo>
                      <a:pt x="1100" y="104"/>
                      <a:pt x="1085" y="96"/>
                      <a:pt x="1075" y="96"/>
                    </a:cubicBezTo>
                    <a:cubicBezTo>
                      <a:pt x="1071" y="96"/>
                      <a:pt x="1069" y="97"/>
                      <a:pt x="1066" y="98"/>
                    </a:cubicBezTo>
                    <a:lnTo>
                      <a:pt x="1080" y="121"/>
                    </a:lnTo>
                    <a:cubicBezTo>
                      <a:pt x="1077" y="120"/>
                      <a:pt x="1074" y="119"/>
                      <a:pt x="1071" y="119"/>
                    </a:cubicBezTo>
                    <a:cubicBezTo>
                      <a:pt x="1035" y="119"/>
                      <a:pt x="1014" y="228"/>
                      <a:pt x="978" y="228"/>
                    </a:cubicBezTo>
                    <a:cubicBezTo>
                      <a:pt x="976" y="228"/>
                      <a:pt x="975" y="228"/>
                      <a:pt x="974" y="228"/>
                    </a:cubicBezTo>
                    <a:cubicBezTo>
                      <a:pt x="983" y="209"/>
                      <a:pt x="1004" y="117"/>
                      <a:pt x="983" y="103"/>
                    </a:cubicBezTo>
                    <a:lnTo>
                      <a:pt x="983" y="103"/>
                    </a:lnTo>
                    <a:cubicBezTo>
                      <a:pt x="964" y="147"/>
                      <a:pt x="911" y="316"/>
                      <a:pt x="874" y="348"/>
                    </a:cubicBezTo>
                    <a:lnTo>
                      <a:pt x="869" y="323"/>
                    </a:lnTo>
                    <a:lnTo>
                      <a:pt x="842" y="351"/>
                    </a:lnTo>
                    <a:cubicBezTo>
                      <a:pt x="869" y="260"/>
                      <a:pt x="909" y="172"/>
                      <a:pt x="960" y="91"/>
                    </a:cubicBezTo>
                    <a:cubicBezTo>
                      <a:pt x="946" y="68"/>
                      <a:pt x="960" y="59"/>
                      <a:pt x="932" y="59"/>
                    </a:cubicBezTo>
                    <a:cubicBezTo>
                      <a:pt x="927" y="42"/>
                      <a:pt x="939" y="24"/>
                      <a:pt x="958" y="24"/>
                    </a:cubicBezTo>
                    <a:lnTo>
                      <a:pt x="8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5" name="Google Shape;4755;p38"/>
              <p:cNvSpPr/>
              <p:nvPr/>
            </p:nvSpPr>
            <p:spPr>
              <a:xfrm>
                <a:off x="715675" y="154252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10" y="1"/>
                    </a:moveTo>
                    <a:cubicBezTo>
                      <a:pt x="8" y="1"/>
                      <a:pt x="6" y="2"/>
                      <a:pt x="3" y="5"/>
                    </a:cubicBezTo>
                    <a:cubicBezTo>
                      <a:pt x="0" y="10"/>
                      <a:pt x="0" y="17"/>
                      <a:pt x="3" y="21"/>
                    </a:cubicBezTo>
                    <a:cubicBezTo>
                      <a:pt x="3" y="12"/>
                      <a:pt x="12" y="12"/>
                      <a:pt x="19" y="12"/>
                    </a:cubicBezTo>
                    <a:cubicBezTo>
                      <a:pt x="17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6" name="Google Shape;4756;p38"/>
              <p:cNvSpPr/>
              <p:nvPr/>
            </p:nvSpPr>
            <p:spPr>
              <a:xfrm>
                <a:off x="752575" y="1540600"/>
                <a:ext cx="3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 extrusionOk="0">
                    <a:moveTo>
                      <a:pt x="13" y="1"/>
                    </a:moveTo>
                    <a:cubicBezTo>
                      <a:pt x="8" y="5"/>
                      <a:pt x="6" y="12"/>
                      <a:pt x="1" y="17"/>
                    </a:cubicBezTo>
                    <a:cubicBezTo>
                      <a:pt x="8" y="15"/>
                      <a:pt x="13" y="8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7" name="Google Shape;4757;p38"/>
              <p:cNvSpPr/>
              <p:nvPr/>
            </p:nvSpPr>
            <p:spPr>
              <a:xfrm>
                <a:off x="767825" y="156222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8" name="Google Shape;4758;p38"/>
              <p:cNvSpPr/>
              <p:nvPr/>
            </p:nvSpPr>
            <p:spPr>
              <a:xfrm>
                <a:off x="726225" y="153290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0" y="1"/>
                    </a:moveTo>
                    <a:cubicBezTo>
                      <a:pt x="7" y="5"/>
                      <a:pt x="12" y="12"/>
                      <a:pt x="16" y="21"/>
                    </a:cubicBezTo>
                    <a:cubicBezTo>
                      <a:pt x="14" y="12"/>
                      <a:pt x="1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59" name="Google Shape;4759;p38"/>
              <p:cNvSpPr/>
              <p:nvPr/>
            </p:nvSpPr>
            <p:spPr>
              <a:xfrm>
                <a:off x="711450" y="1544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" y="1"/>
                    </a:moveTo>
                    <a:cubicBezTo>
                      <a:pt x="2" y="8"/>
                      <a:pt x="5" y="17"/>
                      <a:pt x="3" y="20"/>
                    </a:cubicBezTo>
                    <a:lnTo>
                      <a:pt x="3" y="20"/>
                    </a:lnTo>
                    <a:lnTo>
                      <a:pt x="21" y="12"/>
                    </a:lnTo>
                    <a:lnTo>
                      <a:pt x="21" y="12"/>
                    </a:lnTo>
                    <a:cubicBezTo>
                      <a:pt x="20" y="12"/>
                      <a:pt x="19" y="13"/>
                      <a:pt x="18" y="13"/>
                    </a:cubicBezTo>
                    <a:cubicBezTo>
                      <a:pt x="11" y="13"/>
                      <a:pt x="6" y="5"/>
                      <a:pt x="2" y="1"/>
                    </a:cubicBezTo>
                    <a:close/>
                    <a:moveTo>
                      <a:pt x="3" y="20"/>
                    </a:moveTo>
                    <a:lnTo>
                      <a:pt x="0" y="22"/>
                    </a:lnTo>
                    <a:cubicBezTo>
                      <a:pt x="1" y="22"/>
                      <a:pt x="2" y="21"/>
                      <a:pt x="3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0" name="Google Shape;4760;p38"/>
              <p:cNvSpPr/>
              <p:nvPr/>
            </p:nvSpPr>
            <p:spPr>
              <a:xfrm>
                <a:off x="706975" y="15385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0" y="1"/>
                    </a:moveTo>
                    <a:cubicBezTo>
                      <a:pt x="7" y="3"/>
                      <a:pt x="6" y="3"/>
                      <a:pt x="4" y="3"/>
                    </a:cubicBezTo>
                    <a:cubicBezTo>
                      <a:pt x="3" y="3"/>
                      <a:pt x="2" y="3"/>
                      <a:pt x="1" y="5"/>
                    </a:cubicBezTo>
                    <a:lnTo>
                      <a:pt x="1" y="22"/>
                    </a:lnTo>
                    <a:cubicBezTo>
                      <a:pt x="10" y="22"/>
                      <a:pt x="21" y="8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1" name="Google Shape;4761;p38"/>
              <p:cNvSpPr/>
              <p:nvPr/>
            </p:nvSpPr>
            <p:spPr>
              <a:xfrm>
                <a:off x="710175" y="1540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8" y="0"/>
                    </a:moveTo>
                    <a:cubicBezTo>
                      <a:pt x="13" y="0"/>
                      <a:pt x="7" y="4"/>
                      <a:pt x="0" y="6"/>
                    </a:cubicBezTo>
                    <a:lnTo>
                      <a:pt x="2" y="6"/>
                    </a:lnTo>
                    <a:cubicBezTo>
                      <a:pt x="0" y="29"/>
                      <a:pt x="3" y="37"/>
                      <a:pt x="8" y="37"/>
                    </a:cubicBezTo>
                    <a:cubicBezTo>
                      <a:pt x="14" y="37"/>
                      <a:pt x="22" y="29"/>
                      <a:pt x="30" y="22"/>
                    </a:cubicBezTo>
                    <a:cubicBezTo>
                      <a:pt x="29" y="5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2" name="Google Shape;4762;p38"/>
              <p:cNvSpPr/>
              <p:nvPr/>
            </p:nvSpPr>
            <p:spPr>
              <a:xfrm>
                <a:off x="709750" y="154107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" y="0"/>
                    </a:moveTo>
                    <a:cubicBezTo>
                      <a:pt x="1" y="7"/>
                      <a:pt x="2" y="10"/>
                      <a:pt x="3" y="10"/>
                    </a:cubicBezTo>
                    <a:cubicBezTo>
                      <a:pt x="6" y="10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3" name="Google Shape;4763;p38"/>
              <p:cNvSpPr/>
              <p:nvPr/>
            </p:nvSpPr>
            <p:spPr>
              <a:xfrm>
                <a:off x="714600" y="1543175"/>
                <a:ext cx="75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6" extrusionOk="0">
                    <a:moveTo>
                      <a:pt x="16" y="1"/>
                    </a:moveTo>
                    <a:cubicBezTo>
                      <a:pt x="13" y="1"/>
                      <a:pt x="10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1" y="4"/>
                      <a:pt x="5" y="36"/>
                      <a:pt x="3" y="36"/>
                    </a:cubicBezTo>
                    <a:cubicBezTo>
                      <a:pt x="2" y="36"/>
                      <a:pt x="2" y="36"/>
                      <a:pt x="2" y="35"/>
                    </a:cubicBezTo>
                    <a:lnTo>
                      <a:pt x="2" y="35"/>
                    </a:lnTo>
                    <a:cubicBezTo>
                      <a:pt x="1" y="42"/>
                      <a:pt x="2" y="45"/>
                      <a:pt x="3" y="45"/>
                    </a:cubicBezTo>
                    <a:cubicBezTo>
                      <a:pt x="10" y="45"/>
                      <a:pt x="30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4" name="Google Shape;4764;p38"/>
              <p:cNvSpPr/>
              <p:nvPr/>
            </p:nvSpPr>
            <p:spPr>
              <a:xfrm>
                <a:off x="710575" y="1538750"/>
                <a:ext cx="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41" extrusionOk="0">
                    <a:moveTo>
                      <a:pt x="0" y="1"/>
                    </a:moveTo>
                    <a:lnTo>
                      <a:pt x="7" y="40"/>
                    </a:lnTo>
                    <a:lnTo>
                      <a:pt x="1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5" name="Google Shape;4765;p38"/>
              <p:cNvSpPr/>
              <p:nvPr/>
            </p:nvSpPr>
            <p:spPr>
              <a:xfrm>
                <a:off x="712600" y="153915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5" y="1"/>
                    </a:moveTo>
                    <a:cubicBezTo>
                      <a:pt x="5" y="6"/>
                      <a:pt x="3" y="10"/>
                      <a:pt x="0" y="15"/>
                    </a:cubicBezTo>
                    <a:cubicBezTo>
                      <a:pt x="7" y="15"/>
                      <a:pt x="14" y="17"/>
                      <a:pt x="20" y="17"/>
                    </a:cubicBezTo>
                    <a:cubicBezTo>
                      <a:pt x="24" y="17"/>
                      <a:pt x="27" y="15"/>
                      <a:pt x="26" y="1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6" name="Google Shape;4766;p38"/>
              <p:cNvSpPr/>
              <p:nvPr/>
            </p:nvSpPr>
            <p:spPr>
              <a:xfrm>
                <a:off x="712125" y="1539500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9" y="1"/>
                    </a:moveTo>
                    <a:cubicBezTo>
                      <a:pt x="12" y="1"/>
                      <a:pt x="5" y="1"/>
                      <a:pt x="1" y="8"/>
                    </a:cubicBezTo>
                    <a:cubicBezTo>
                      <a:pt x="8" y="8"/>
                      <a:pt x="15" y="5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7" name="Google Shape;4767;p38"/>
              <p:cNvSpPr/>
              <p:nvPr/>
            </p:nvSpPr>
            <p:spPr>
              <a:xfrm>
                <a:off x="711325" y="1538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0" y="0"/>
                    </a:moveTo>
                    <a:lnTo>
                      <a:pt x="5" y="7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8" name="Google Shape;4768;p38"/>
              <p:cNvSpPr/>
              <p:nvPr/>
            </p:nvSpPr>
            <p:spPr>
              <a:xfrm>
                <a:off x="718925" y="15380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6" y="0"/>
                    </a:moveTo>
                    <a:cubicBezTo>
                      <a:pt x="14" y="0"/>
                      <a:pt x="12" y="1"/>
                      <a:pt x="9" y="3"/>
                    </a:cubicBezTo>
                    <a:cubicBezTo>
                      <a:pt x="2" y="10"/>
                      <a:pt x="0" y="22"/>
                      <a:pt x="5" y="33"/>
                    </a:cubicBezTo>
                    <a:lnTo>
                      <a:pt x="26" y="17"/>
                    </a:lnTo>
                    <a:cubicBezTo>
                      <a:pt x="26" y="7"/>
                      <a:pt x="22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69" name="Google Shape;4769;p38"/>
              <p:cNvSpPr/>
              <p:nvPr/>
            </p:nvSpPr>
            <p:spPr>
              <a:xfrm>
                <a:off x="716825" y="1535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8" y="0"/>
                    </a:moveTo>
                    <a:lnTo>
                      <a:pt x="1" y="19"/>
                    </a:lnTo>
                    <a:cubicBezTo>
                      <a:pt x="8" y="28"/>
                      <a:pt x="12" y="37"/>
                      <a:pt x="17" y="4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0" name="Google Shape;4770;p38"/>
              <p:cNvSpPr/>
              <p:nvPr/>
            </p:nvSpPr>
            <p:spPr>
              <a:xfrm>
                <a:off x="717825" y="1535025"/>
                <a:ext cx="10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7" extrusionOk="0">
                    <a:moveTo>
                      <a:pt x="26" y="0"/>
                    </a:moveTo>
                    <a:cubicBezTo>
                      <a:pt x="24" y="0"/>
                      <a:pt x="22" y="1"/>
                      <a:pt x="19" y="1"/>
                    </a:cubicBezTo>
                    <a:cubicBezTo>
                      <a:pt x="19" y="15"/>
                      <a:pt x="0" y="29"/>
                      <a:pt x="23" y="36"/>
                    </a:cubicBezTo>
                    <a:cubicBezTo>
                      <a:pt x="23" y="24"/>
                      <a:pt x="42" y="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1" name="Google Shape;4771;p38"/>
              <p:cNvSpPr/>
              <p:nvPr/>
            </p:nvSpPr>
            <p:spPr>
              <a:xfrm>
                <a:off x="727250" y="1536250"/>
                <a:ext cx="20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8" h="83" extrusionOk="0">
                    <a:moveTo>
                      <a:pt x="1" y="1"/>
                    </a:moveTo>
                    <a:lnTo>
                      <a:pt x="6" y="8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2" name="Google Shape;4772;p38"/>
              <p:cNvSpPr/>
              <p:nvPr/>
            </p:nvSpPr>
            <p:spPr>
              <a:xfrm>
                <a:off x="734800" y="15317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37" y="0"/>
                    </a:moveTo>
                    <a:cubicBezTo>
                      <a:pt x="25" y="0"/>
                      <a:pt x="27" y="32"/>
                      <a:pt x="18" y="32"/>
                    </a:cubicBezTo>
                    <a:cubicBezTo>
                      <a:pt x="16" y="32"/>
                      <a:pt x="13" y="30"/>
                      <a:pt x="10" y="26"/>
                    </a:cubicBezTo>
                    <a:lnTo>
                      <a:pt x="10" y="26"/>
                    </a:lnTo>
                    <a:cubicBezTo>
                      <a:pt x="0" y="44"/>
                      <a:pt x="28" y="49"/>
                      <a:pt x="19" y="65"/>
                    </a:cubicBezTo>
                    <a:cubicBezTo>
                      <a:pt x="40" y="47"/>
                      <a:pt x="47" y="60"/>
                      <a:pt x="47" y="5"/>
                    </a:cubicBezTo>
                    <a:cubicBezTo>
                      <a:pt x="43" y="1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3" name="Google Shape;4773;p38"/>
              <p:cNvSpPr/>
              <p:nvPr/>
            </p:nvSpPr>
            <p:spPr>
              <a:xfrm>
                <a:off x="757675" y="16060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3" y="0"/>
                    </a:moveTo>
                    <a:lnTo>
                      <a:pt x="1" y="23"/>
                    </a:lnTo>
                    <a:lnTo>
                      <a:pt x="24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4" name="Google Shape;4774;p38"/>
              <p:cNvSpPr/>
              <p:nvPr/>
            </p:nvSpPr>
            <p:spPr>
              <a:xfrm>
                <a:off x="758500" y="1606325"/>
                <a:ext cx="13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4" extrusionOk="0">
                    <a:moveTo>
                      <a:pt x="51" y="1"/>
                    </a:moveTo>
                    <a:lnTo>
                      <a:pt x="0" y="24"/>
                    </a:lnTo>
                    <a:lnTo>
                      <a:pt x="51" y="17"/>
                    </a:lnTo>
                    <a:cubicBezTo>
                      <a:pt x="49" y="12"/>
                      <a:pt x="40" y="8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5" name="Google Shape;4775;p38"/>
              <p:cNvSpPr/>
              <p:nvPr/>
            </p:nvSpPr>
            <p:spPr>
              <a:xfrm>
                <a:off x="762950" y="154647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24" y="0"/>
                    </a:moveTo>
                    <a:lnTo>
                      <a:pt x="13" y="5"/>
                    </a:lnTo>
                    <a:cubicBezTo>
                      <a:pt x="1" y="14"/>
                      <a:pt x="3" y="19"/>
                      <a:pt x="8" y="2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6" name="Google Shape;4776;p38"/>
              <p:cNvSpPr/>
              <p:nvPr/>
            </p:nvSpPr>
            <p:spPr>
              <a:xfrm>
                <a:off x="764750" y="1552850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45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7" name="Google Shape;4777;p38"/>
              <p:cNvSpPr/>
              <p:nvPr/>
            </p:nvSpPr>
            <p:spPr>
              <a:xfrm>
                <a:off x="768300" y="1557250"/>
                <a:ext cx="8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21" y="0"/>
                    </a:moveTo>
                    <a:cubicBezTo>
                      <a:pt x="21" y="3"/>
                      <a:pt x="22" y="6"/>
                      <a:pt x="23" y="8"/>
                    </a:cubicBezTo>
                    <a:lnTo>
                      <a:pt x="23" y="8"/>
                    </a:lnTo>
                    <a:cubicBezTo>
                      <a:pt x="23" y="6"/>
                      <a:pt x="23" y="3"/>
                      <a:pt x="21" y="0"/>
                    </a:cubicBezTo>
                    <a:close/>
                    <a:moveTo>
                      <a:pt x="23" y="8"/>
                    </a:moveTo>
                    <a:cubicBezTo>
                      <a:pt x="22" y="22"/>
                      <a:pt x="1" y="35"/>
                      <a:pt x="12" y="35"/>
                    </a:cubicBezTo>
                    <a:cubicBezTo>
                      <a:pt x="16" y="35"/>
                      <a:pt x="23" y="33"/>
                      <a:pt x="35" y="30"/>
                    </a:cubicBezTo>
                    <a:cubicBezTo>
                      <a:pt x="35" y="22"/>
                      <a:pt x="27" y="16"/>
                      <a:pt x="23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8" name="Google Shape;4778;p38"/>
              <p:cNvSpPr/>
              <p:nvPr/>
            </p:nvSpPr>
            <p:spPr>
              <a:xfrm>
                <a:off x="757575" y="1607350"/>
                <a:ext cx="10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4" extrusionOk="0">
                    <a:moveTo>
                      <a:pt x="36" y="1"/>
                    </a:moveTo>
                    <a:cubicBezTo>
                      <a:pt x="27" y="1"/>
                      <a:pt x="6" y="11"/>
                      <a:pt x="0" y="11"/>
                    </a:cubicBezTo>
                    <a:cubicBezTo>
                      <a:pt x="3" y="12"/>
                      <a:pt x="6" y="13"/>
                      <a:pt x="10" y="13"/>
                    </a:cubicBezTo>
                    <a:cubicBezTo>
                      <a:pt x="21" y="13"/>
                      <a:pt x="36" y="6"/>
                      <a:pt x="40" y="4"/>
                    </a:cubicBezTo>
                    <a:lnTo>
                      <a:pt x="40" y="4"/>
                    </a:ln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1" y="3"/>
                      <a:pt x="41" y="3"/>
                    </a:cubicBezTo>
                    <a:lnTo>
                      <a:pt x="41" y="3"/>
                    </a:lnTo>
                    <a:cubicBezTo>
                      <a:pt x="41" y="3"/>
                      <a:pt x="40" y="3"/>
                      <a:pt x="40" y="4"/>
                    </a:cubicBezTo>
                    <a:lnTo>
                      <a:pt x="40" y="4"/>
                    </a:lnTo>
                    <a:cubicBezTo>
                      <a:pt x="40" y="2"/>
                      <a:pt x="38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79" name="Google Shape;4779;p38"/>
              <p:cNvSpPr/>
              <p:nvPr/>
            </p:nvSpPr>
            <p:spPr>
              <a:xfrm>
                <a:off x="761400" y="1609625"/>
                <a:ext cx="10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" extrusionOk="0">
                    <a:moveTo>
                      <a:pt x="14" y="1"/>
                    </a:moveTo>
                    <a:lnTo>
                      <a:pt x="0" y="6"/>
                    </a:lnTo>
                    <a:lnTo>
                      <a:pt x="42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0" name="Google Shape;4780;p38"/>
              <p:cNvSpPr/>
              <p:nvPr/>
            </p:nvSpPr>
            <p:spPr>
              <a:xfrm>
                <a:off x="761675" y="1610550"/>
                <a:ext cx="27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3" extrusionOk="0">
                    <a:moveTo>
                      <a:pt x="50" y="1"/>
                    </a:moveTo>
                    <a:lnTo>
                      <a:pt x="1" y="13"/>
                    </a:lnTo>
                    <a:cubicBezTo>
                      <a:pt x="22" y="31"/>
                      <a:pt x="64" y="50"/>
                      <a:pt x="59" y="73"/>
                    </a:cubicBezTo>
                    <a:cubicBezTo>
                      <a:pt x="108" y="36"/>
                      <a:pt x="31" y="38"/>
                      <a:pt x="38" y="10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1" name="Google Shape;4781;p38"/>
              <p:cNvSpPr/>
              <p:nvPr/>
            </p:nvSpPr>
            <p:spPr>
              <a:xfrm>
                <a:off x="761000" y="16148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2" y="0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2" y="9"/>
                      <a:pt x="2" y="14"/>
                      <a:pt x="5" y="19"/>
                    </a:cubicBezTo>
                    <a:cubicBezTo>
                      <a:pt x="23" y="5"/>
                      <a:pt x="30" y="21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2" name="Google Shape;4782;p38"/>
              <p:cNvSpPr/>
              <p:nvPr/>
            </p:nvSpPr>
            <p:spPr>
              <a:xfrm>
                <a:off x="760725" y="1614900"/>
                <a:ext cx="3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7" y="0"/>
                    </a:moveTo>
                    <a:cubicBezTo>
                      <a:pt x="2" y="0"/>
                      <a:pt x="1" y="8"/>
                      <a:pt x="4" y="8"/>
                    </a:cubicBezTo>
                    <a:cubicBezTo>
                      <a:pt x="6" y="8"/>
                      <a:pt x="8" y="7"/>
                      <a:pt x="11" y="3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3" name="Google Shape;4783;p38"/>
              <p:cNvSpPr/>
              <p:nvPr/>
            </p:nvSpPr>
            <p:spPr>
              <a:xfrm>
                <a:off x="761000" y="1616000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14" y="1"/>
                    </a:moveTo>
                    <a:cubicBezTo>
                      <a:pt x="7" y="10"/>
                      <a:pt x="12" y="26"/>
                      <a:pt x="0" y="26"/>
                    </a:cubicBezTo>
                    <a:cubicBezTo>
                      <a:pt x="5" y="29"/>
                      <a:pt x="9" y="30"/>
                      <a:pt x="13" y="30"/>
                    </a:cubicBezTo>
                    <a:cubicBezTo>
                      <a:pt x="24" y="30"/>
                      <a:pt x="32" y="21"/>
                      <a:pt x="44" y="6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4" name="Google Shape;4784;p38"/>
              <p:cNvSpPr/>
              <p:nvPr/>
            </p:nvSpPr>
            <p:spPr>
              <a:xfrm>
                <a:off x="762850" y="1615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2" y="4"/>
                      <a:pt x="1" y="6"/>
                      <a:pt x="7" y="6"/>
                    </a:cubicBezTo>
                    <a:cubicBezTo>
                      <a:pt x="9" y="6"/>
                      <a:pt x="12" y="5"/>
                      <a:pt x="17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5" name="Google Shape;4785;p38"/>
              <p:cNvSpPr/>
              <p:nvPr/>
            </p:nvSpPr>
            <p:spPr>
              <a:xfrm>
                <a:off x="762275" y="1615650"/>
                <a:ext cx="10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7" y="0"/>
                    </a:moveTo>
                    <a:cubicBezTo>
                      <a:pt x="34" y="0"/>
                      <a:pt x="28" y="2"/>
                      <a:pt x="16" y="6"/>
                    </a:cubicBezTo>
                    <a:cubicBezTo>
                      <a:pt x="24" y="2"/>
                      <a:pt x="24" y="2"/>
                      <a:pt x="20" y="2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8" y="2"/>
                      <a:pt x="4" y="2"/>
                      <a:pt x="0" y="1"/>
                    </a:cubicBezTo>
                    <a:lnTo>
                      <a:pt x="0" y="1"/>
                    </a:lnTo>
                    <a:lnTo>
                      <a:pt x="28" y="10"/>
                    </a:lnTo>
                    <a:cubicBezTo>
                      <a:pt x="32" y="6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6" name="Google Shape;4786;p38"/>
              <p:cNvSpPr/>
              <p:nvPr/>
            </p:nvSpPr>
            <p:spPr>
              <a:xfrm>
                <a:off x="761900" y="1614500"/>
                <a:ext cx="1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" extrusionOk="0">
                    <a:moveTo>
                      <a:pt x="30" y="0"/>
                    </a:moveTo>
                    <a:cubicBezTo>
                      <a:pt x="13" y="0"/>
                      <a:pt x="1" y="17"/>
                      <a:pt x="17" y="35"/>
                    </a:cubicBezTo>
                    <a:cubicBezTo>
                      <a:pt x="23" y="21"/>
                      <a:pt x="24" y="9"/>
                      <a:pt x="43" y="9"/>
                    </a:cubicBezTo>
                    <a:cubicBezTo>
                      <a:pt x="45" y="9"/>
                      <a:pt x="48" y="9"/>
                      <a:pt x="52" y="10"/>
                    </a:cubicBezTo>
                    <a:cubicBezTo>
                      <a:pt x="45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7" name="Google Shape;4787;p38"/>
              <p:cNvSpPr/>
              <p:nvPr/>
            </p:nvSpPr>
            <p:spPr>
              <a:xfrm>
                <a:off x="764225" y="161132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0"/>
                    </a:moveTo>
                    <a:cubicBezTo>
                      <a:pt x="11" y="0"/>
                      <a:pt x="2" y="21"/>
                      <a:pt x="10" y="21"/>
                    </a:cubicBezTo>
                    <a:cubicBezTo>
                      <a:pt x="11" y="21"/>
                      <a:pt x="13" y="20"/>
                      <a:pt x="15" y="1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8" name="Google Shape;4788;p38"/>
              <p:cNvSpPr/>
              <p:nvPr/>
            </p:nvSpPr>
            <p:spPr>
              <a:xfrm>
                <a:off x="762950" y="1617975"/>
                <a:ext cx="10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8" extrusionOk="0">
                    <a:moveTo>
                      <a:pt x="19" y="1"/>
                    </a:moveTo>
                    <a:cubicBezTo>
                      <a:pt x="17" y="11"/>
                      <a:pt x="17" y="23"/>
                      <a:pt x="6" y="34"/>
                    </a:cubicBezTo>
                    <a:lnTo>
                      <a:pt x="6" y="34"/>
                    </a:lnTo>
                    <a:cubicBezTo>
                      <a:pt x="18" y="24"/>
                      <a:pt x="30" y="16"/>
                      <a:pt x="40" y="5"/>
                    </a:cubicBezTo>
                    <a:lnTo>
                      <a:pt x="19" y="1"/>
                    </a:lnTo>
                    <a:close/>
                    <a:moveTo>
                      <a:pt x="6" y="34"/>
                    </a:moveTo>
                    <a:lnTo>
                      <a:pt x="6" y="34"/>
                    </a:lnTo>
                    <a:cubicBezTo>
                      <a:pt x="4" y="35"/>
                      <a:pt x="3" y="36"/>
                      <a:pt x="1" y="38"/>
                    </a:cubicBezTo>
                    <a:cubicBezTo>
                      <a:pt x="3" y="36"/>
                      <a:pt x="4" y="35"/>
                      <a:pt x="6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89" name="Google Shape;4789;p38"/>
              <p:cNvSpPr/>
              <p:nvPr/>
            </p:nvSpPr>
            <p:spPr>
              <a:xfrm>
                <a:off x="763950" y="1617925"/>
                <a:ext cx="7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2" extrusionOk="0">
                    <a:moveTo>
                      <a:pt x="15" y="0"/>
                    </a:moveTo>
                    <a:cubicBezTo>
                      <a:pt x="11" y="0"/>
                      <a:pt x="6" y="3"/>
                      <a:pt x="0" y="7"/>
                    </a:cubicBezTo>
                    <a:lnTo>
                      <a:pt x="28" y="12"/>
                    </a:lnTo>
                    <a:cubicBezTo>
                      <a:pt x="25" y="3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0" name="Google Shape;4790;p38"/>
              <p:cNvSpPr/>
              <p:nvPr/>
            </p:nvSpPr>
            <p:spPr>
              <a:xfrm>
                <a:off x="763300" y="1615075"/>
                <a:ext cx="15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3" extrusionOk="0">
                    <a:moveTo>
                      <a:pt x="1" y="1"/>
                    </a:moveTo>
                    <a:lnTo>
                      <a:pt x="61" y="12"/>
                    </a:lnTo>
                    <a:lnTo>
                      <a:pt x="61" y="12"/>
                    </a:lnTo>
                    <a:lnTo>
                      <a:pt x="56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1" name="Google Shape;4791;p38"/>
              <p:cNvSpPr/>
              <p:nvPr/>
            </p:nvSpPr>
            <p:spPr>
              <a:xfrm>
                <a:off x="763300" y="1620475"/>
                <a:ext cx="1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8" extrusionOk="0">
                    <a:moveTo>
                      <a:pt x="33" y="0"/>
                    </a:moveTo>
                    <a:lnTo>
                      <a:pt x="1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2" name="Google Shape;4792;p38"/>
              <p:cNvSpPr/>
              <p:nvPr/>
            </p:nvSpPr>
            <p:spPr>
              <a:xfrm>
                <a:off x="763950" y="1621450"/>
                <a:ext cx="1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2" extrusionOk="0">
                    <a:moveTo>
                      <a:pt x="44" y="1"/>
                    </a:moveTo>
                    <a:cubicBezTo>
                      <a:pt x="19" y="8"/>
                      <a:pt x="19" y="33"/>
                      <a:pt x="0" y="36"/>
                    </a:cubicBezTo>
                    <a:cubicBezTo>
                      <a:pt x="11" y="39"/>
                      <a:pt x="21" y="41"/>
                      <a:pt x="33" y="41"/>
                    </a:cubicBezTo>
                    <a:cubicBezTo>
                      <a:pt x="42" y="41"/>
                      <a:pt x="51" y="40"/>
                      <a:pt x="61" y="38"/>
                    </a:cubicBezTo>
                    <a:cubicBezTo>
                      <a:pt x="44" y="36"/>
                      <a:pt x="37" y="24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3" name="Google Shape;4793;p38"/>
              <p:cNvSpPr/>
              <p:nvPr/>
            </p:nvSpPr>
            <p:spPr>
              <a:xfrm>
                <a:off x="765450" y="1622325"/>
                <a:ext cx="8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" extrusionOk="0">
                    <a:moveTo>
                      <a:pt x="33" y="1"/>
                    </a:moveTo>
                    <a:cubicBezTo>
                      <a:pt x="21" y="1"/>
                      <a:pt x="10" y="1"/>
                      <a:pt x="1" y="3"/>
                    </a:cubicBezTo>
                    <a:cubicBezTo>
                      <a:pt x="3" y="4"/>
                      <a:pt x="6" y="4"/>
                      <a:pt x="9" y="4"/>
                    </a:cubicBezTo>
                    <a:cubicBezTo>
                      <a:pt x="17" y="4"/>
                      <a:pt x="25" y="2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4" name="Google Shape;4794;p38"/>
              <p:cNvSpPr/>
              <p:nvPr/>
            </p:nvSpPr>
            <p:spPr>
              <a:xfrm>
                <a:off x="764525" y="1618975"/>
                <a:ext cx="6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 extrusionOk="0">
                    <a:moveTo>
                      <a:pt x="21" y="0"/>
                    </a:moveTo>
                    <a:cubicBezTo>
                      <a:pt x="17" y="5"/>
                      <a:pt x="1" y="19"/>
                      <a:pt x="1" y="33"/>
                    </a:cubicBezTo>
                    <a:lnTo>
                      <a:pt x="26" y="7"/>
                    </a:lnTo>
                    <a:cubicBezTo>
                      <a:pt x="26" y="5"/>
                      <a:pt x="24" y="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5" name="Google Shape;4795;p38"/>
              <p:cNvSpPr/>
              <p:nvPr/>
            </p:nvSpPr>
            <p:spPr>
              <a:xfrm>
                <a:off x="765175" y="16191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9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5" y="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6" name="Google Shape;4796;p38"/>
              <p:cNvSpPr/>
              <p:nvPr/>
            </p:nvSpPr>
            <p:spPr>
              <a:xfrm>
                <a:off x="765050" y="16189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1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7" name="Google Shape;4797;p38"/>
              <p:cNvSpPr/>
              <p:nvPr/>
            </p:nvSpPr>
            <p:spPr>
              <a:xfrm>
                <a:off x="764750" y="1616000"/>
                <a:ext cx="17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0" extrusionOk="0">
                    <a:moveTo>
                      <a:pt x="68" y="1"/>
                    </a:moveTo>
                    <a:lnTo>
                      <a:pt x="68" y="1"/>
                    </a:lnTo>
                    <a:cubicBezTo>
                      <a:pt x="43" y="6"/>
                      <a:pt x="36" y="26"/>
                      <a:pt x="1" y="29"/>
                    </a:cubicBezTo>
                    <a:cubicBezTo>
                      <a:pt x="7" y="29"/>
                      <a:pt x="15" y="29"/>
                      <a:pt x="22" y="29"/>
                    </a:cubicBezTo>
                    <a:cubicBezTo>
                      <a:pt x="40" y="29"/>
                      <a:pt x="58" y="26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8" name="Google Shape;4798;p38"/>
              <p:cNvSpPr/>
              <p:nvPr/>
            </p:nvSpPr>
            <p:spPr>
              <a:xfrm>
                <a:off x="764925" y="1617575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31" y="0"/>
                    </a:moveTo>
                    <a:cubicBezTo>
                      <a:pt x="24" y="7"/>
                      <a:pt x="15" y="17"/>
                      <a:pt x="1" y="19"/>
                    </a:cubicBezTo>
                    <a:lnTo>
                      <a:pt x="36" y="2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799" name="Google Shape;4799;p38"/>
              <p:cNvSpPr/>
              <p:nvPr/>
            </p:nvSpPr>
            <p:spPr>
              <a:xfrm>
                <a:off x="765800" y="1618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" y="0"/>
                    </a:moveTo>
                    <a:lnTo>
                      <a:pt x="3" y="10"/>
                    </a:lnTo>
                    <a:lnTo>
                      <a:pt x="1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0" name="Google Shape;4800;p38"/>
              <p:cNvSpPr/>
              <p:nvPr/>
            </p:nvSpPr>
            <p:spPr>
              <a:xfrm>
                <a:off x="766100" y="1620600"/>
                <a:ext cx="11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" extrusionOk="0">
                    <a:moveTo>
                      <a:pt x="30" y="0"/>
                    </a:moveTo>
                    <a:cubicBezTo>
                      <a:pt x="21" y="5"/>
                      <a:pt x="0" y="12"/>
                      <a:pt x="9" y="21"/>
                    </a:cubicBezTo>
                    <a:cubicBezTo>
                      <a:pt x="23" y="21"/>
                      <a:pt x="35" y="26"/>
                      <a:pt x="46" y="35"/>
                    </a:cubicBezTo>
                    <a:cubicBezTo>
                      <a:pt x="42" y="21"/>
                      <a:pt x="37" y="9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1" name="Google Shape;4801;p38"/>
              <p:cNvSpPr/>
              <p:nvPr/>
            </p:nvSpPr>
            <p:spPr>
              <a:xfrm>
                <a:off x="765800" y="16200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5" y="1"/>
                      <a:pt x="3" y="2"/>
                      <a:pt x="1" y="3"/>
                    </a:cubicBezTo>
                    <a:lnTo>
                      <a:pt x="5" y="3"/>
                    </a:ln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2" name="Google Shape;4802;p38"/>
              <p:cNvSpPr/>
              <p:nvPr/>
            </p:nvSpPr>
            <p:spPr>
              <a:xfrm>
                <a:off x="769050" y="16233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3" name="Google Shape;4803;p38"/>
              <p:cNvSpPr/>
              <p:nvPr/>
            </p:nvSpPr>
            <p:spPr>
              <a:xfrm>
                <a:off x="766375" y="162020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13" y="1"/>
                    </a:moveTo>
                    <a:cubicBezTo>
                      <a:pt x="9" y="1"/>
                      <a:pt x="5" y="1"/>
                      <a:pt x="1" y="2"/>
                    </a:cubicBezTo>
                    <a:cubicBezTo>
                      <a:pt x="8" y="4"/>
                      <a:pt x="15" y="9"/>
                      <a:pt x="19" y="16"/>
                    </a:cubicBezTo>
                    <a:cubicBezTo>
                      <a:pt x="24" y="14"/>
                      <a:pt x="26" y="11"/>
                      <a:pt x="24" y="9"/>
                    </a:cubicBezTo>
                    <a:cubicBezTo>
                      <a:pt x="24" y="3"/>
                      <a:pt x="20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4" name="Google Shape;4804;p38"/>
              <p:cNvSpPr/>
              <p:nvPr/>
            </p:nvSpPr>
            <p:spPr>
              <a:xfrm>
                <a:off x="766950" y="1622100"/>
                <a:ext cx="3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9"/>
                      <a:pt x="0" y="24"/>
                      <a:pt x="5" y="24"/>
                    </a:cubicBezTo>
                    <a:cubicBezTo>
                      <a:pt x="6" y="24"/>
                      <a:pt x="7" y="24"/>
                      <a:pt x="8" y="23"/>
                    </a:cubicBezTo>
                    <a:cubicBezTo>
                      <a:pt x="10" y="17"/>
                      <a:pt x="10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5" name="Google Shape;4805;p38"/>
              <p:cNvSpPr/>
              <p:nvPr/>
            </p:nvSpPr>
            <p:spPr>
              <a:xfrm>
                <a:off x="765625" y="16203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6" name="Google Shape;4806;p38"/>
              <p:cNvSpPr/>
              <p:nvPr/>
            </p:nvSpPr>
            <p:spPr>
              <a:xfrm>
                <a:off x="765750" y="1620125"/>
                <a:ext cx="6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" extrusionOk="0">
                    <a:moveTo>
                      <a:pt x="7" y="0"/>
                    </a:moveTo>
                    <a:cubicBezTo>
                      <a:pt x="5" y="3"/>
                      <a:pt x="3" y="5"/>
                      <a:pt x="0" y="10"/>
                    </a:cubicBezTo>
                    <a:cubicBezTo>
                      <a:pt x="9" y="10"/>
                      <a:pt x="16" y="7"/>
                      <a:pt x="26" y="5"/>
                    </a:cubicBezTo>
                    <a:cubicBezTo>
                      <a:pt x="19" y="3"/>
                      <a:pt x="12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7" name="Google Shape;4807;p38"/>
              <p:cNvSpPr/>
              <p:nvPr/>
            </p:nvSpPr>
            <p:spPr>
              <a:xfrm>
                <a:off x="769150" y="1620125"/>
                <a:ext cx="49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31" extrusionOk="0">
                    <a:moveTo>
                      <a:pt x="140" y="0"/>
                    </a:moveTo>
                    <a:cubicBezTo>
                      <a:pt x="110" y="3"/>
                      <a:pt x="36" y="79"/>
                      <a:pt x="1" y="130"/>
                    </a:cubicBezTo>
                    <a:cubicBezTo>
                      <a:pt x="12" y="121"/>
                      <a:pt x="26" y="115"/>
                      <a:pt x="40" y="115"/>
                    </a:cubicBezTo>
                    <a:cubicBezTo>
                      <a:pt x="44" y="115"/>
                      <a:pt x="48" y="115"/>
                      <a:pt x="52" y="116"/>
                    </a:cubicBezTo>
                    <a:cubicBezTo>
                      <a:pt x="61" y="98"/>
                      <a:pt x="52" y="56"/>
                      <a:pt x="87" y="49"/>
                    </a:cubicBezTo>
                    <a:cubicBezTo>
                      <a:pt x="117" y="56"/>
                      <a:pt x="94" y="72"/>
                      <a:pt x="89" y="93"/>
                    </a:cubicBezTo>
                    <a:cubicBezTo>
                      <a:pt x="112" y="58"/>
                      <a:pt x="156" y="77"/>
                      <a:pt x="198" y="33"/>
                    </a:cubicBezTo>
                    <a:lnTo>
                      <a:pt x="166" y="33"/>
                    </a:lnTo>
                    <a:cubicBezTo>
                      <a:pt x="173" y="26"/>
                      <a:pt x="189" y="21"/>
                      <a:pt x="191" y="12"/>
                    </a:cubicBezTo>
                    <a:lnTo>
                      <a:pt x="191" y="12"/>
                    </a:lnTo>
                    <a:cubicBezTo>
                      <a:pt x="179" y="22"/>
                      <a:pt x="165" y="27"/>
                      <a:pt x="155" y="27"/>
                    </a:cubicBezTo>
                    <a:cubicBezTo>
                      <a:pt x="142" y="27"/>
                      <a:pt x="134" y="19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8" name="Google Shape;4808;p38"/>
              <p:cNvSpPr/>
              <p:nvPr/>
            </p:nvSpPr>
            <p:spPr>
              <a:xfrm>
                <a:off x="768000" y="1622500"/>
                <a:ext cx="10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50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7" y="10"/>
                      <a:pt x="12" y="24"/>
                      <a:pt x="1" y="49"/>
                    </a:cubicBezTo>
                    <a:cubicBezTo>
                      <a:pt x="3" y="50"/>
                      <a:pt x="6" y="50"/>
                      <a:pt x="9" y="50"/>
                    </a:cubicBezTo>
                    <a:cubicBezTo>
                      <a:pt x="22" y="50"/>
                      <a:pt x="33" y="45"/>
                      <a:pt x="42" y="38"/>
                    </a:cubicBezTo>
                    <a:lnTo>
                      <a:pt x="17" y="5"/>
                    </a:lnTo>
                    <a:lnTo>
                      <a:pt x="24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09" name="Google Shape;4809;p38"/>
              <p:cNvSpPr/>
              <p:nvPr/>
            </p:nvSpPr>
            <p:spPr>
              <a:xfrm>
                <a:off x="767200" y="1620500"/>
                <a:ext cx="245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81" extrusionOk="0">
                    <a:moveTo>
                      <a:pt x="83" y="1"/>
                    </a:moveTo>
                    <a:cubicBezTo>
                      <a:pt x="71" y="1"/>
                      <a:pt x="58" y="11"/>
                      <a:pt x="43" y="11"/>
                    </a:cubicBezTo>
                    <a:cubicBezTo>
                      <a:pt x="42" y="11"/>
                      <a:pt x="41" y="11"/>
                      <a:pt x="40" y="11"/>
                    </a:cubicBezTo>
                    <a:lnTo>
                      <a:pt x="40" y="11"/>
                    </a:lnTo>
                    <a:cubicBezTo>
                      <a:pt x="79" y="36"/>
                      <a:pt x="22" y="14"/>
                      <a:pt x="23" y="47"/>
                    </a:cubicBezTo>
                    <a:lnTo>
                      <a:pt x="23" y="47"/>
                    </a:lnTo>
                    <a:cubicBezTo>
                      <a:pt x="52" y="35"/>
                      <a:pt x="76" y="36"/>
                      <a:pt x="98" y="6"/>
                    </a:cubicBezTo>
                    <a:cubicBezTo>
                      <a:pt x="93" y="2"/>
                      <a:pt x="88" y="1"/>
                      <a:pt x="83" y="1"/>
                    </a:cubicBezTo>
                    <a:close/>
                    <a:moveTo>
                      <a:pt x="16" y="53"/>
                    </a:moveTo>
                    <a:cubicBezTo>
                      <a:pt x="18" y="58"/>
                      <a:pt x="16" y="60"/>
                      <a:pt x="14" y="60"/>
                    </a:cubicBezTo>
                    <a:cubicBezTo>
                      <a:pt x="12" y="60"/>
                      <a:pt x="8" y="58"/>
                      <a:pt x="5" y="57"/>
                    </a:cubicBezTo>
                    <a:lnTo>
                      <a:pt x="4" y="58"/>
                    </a:lnTo>
                    <a:lnTo>
                      <a:pt x="4" y="58"/>
                    </a:lnTo>
                    <a:cubicBezTo>
                      <a:pt x="5" y="57"/>
                      <a:pt x="5" y="56"/>
                      <a:pt x="5" y="56"/>
                    </a:cubicBezTo>
                    <a:cubicBezTo>
                      <a:pt x="5" y="56"/>
                      <a:pt x="5" y="57"/>
                      <a:pt x="5" y="57"/>
                    </a:cubicBezTo>
                    <a:cubicBezTo>
                      <a:pt x="7" y="55"/>
                      <a:pt x="12" y="53"/>
                      <a:pt x="16" y="53"/>
                    </a:cubicBezTo>
                    <a:close/>
                    <a:moveTo>
                      <a:pt x="2" y="39"/>
                    </a:moveTo>
                    <a:cubicBezTo>
                      <a:pt x="2" y="45"/>
                      <a:pt x="2" y="52"/>
                      <a:pt x="2" y="60"/>
                    </a:cubicBezTo>
                    <a:lnTo>
                      <a:pt x="2" y="60"/>
                    </a:lnTo>
                    <a:lnTo>
                      <a:pt x="0" y="62"/>
                    </a:lnTo>
                    <a:lnTo>
                      <a:pt x="42" y="81"/>
                    </a:lnTo>
                    <a:cubicBezTo>
                      <a:pt x="42" y="71"/>
                      <a:pt x="33" y="62"/>
                      <a:pt x="16" y="50"/>
                    </a:cubicBezTo>
                    <a:cubicBezTo>
                      <a:pt x="18" y="49"/>
                      <a:pt x="20" y="49"/>
                      <a:pt x="22" y="48"/>
                    </a:cubicBezTo>
                    <a:lnTo>
                      <a:pt x="22" y="48"/>
                    </a:ln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7"/>
                      <a:pt x="23" y="47"/>
                    </a:cubicBezTo>
                    <a:lnTo>
                      <a:pt x="23" y="47"/>
                    </a:lnTo>
                    <a:cubicBezTo>
                      <a:pt x="23" y="47"/>
                      <a:pt x="22" y="48"/>
                      <a:pt x="22" y="48"/>
                    </a:cubicBezTo>
                    <a:lnTo>
                      <a:pt x="22" y="48"/>
                    </a:lnTo>
                    <a:cubicBezTo>
                      <a:pt x="13" y="46"/>
                      <a:pt x="7" y="43"/>
                      <a:pt x="2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0" name="Google Shape;4810;p38"/>
              <p:cNvSpPr/>
              <p:nvPr/>
            </p:nvSpPr>
            <p:spPr>
              <a:xfrm>
                <a:off x="768175" y="161542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8" y="1"/>
                    </a:moveTo>
                    <a:cubicBezTo>
                      <a:pt x="5" y="1"/>
                      <a:pt x="3" y="3"/>
                      <a:pt x="1" y="5"/>
                    </a:cubicBezTo>
                    <a:cubicBezTo>
                      <a:pt x="5" y="5"/>
                      <a:pt x="10" y="3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1" name="Google Shape;4811;p38"/>
              <p:cNvSpPr/>
              <p:nvPr/>
            </p:nvSpPr>
            <p:spPr>
              <a:xfrm>
                <a:off x="766550" y="1615550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0" y="0"/>
                    </a:moveTo>
                    <a:cubicBezTo>
                      <a:pt x="49" y="0"/>
                      <a:pt x="32" y="2"/>
                      <a:pt x="28" y="21"/>
                    </a:cubicBezTo>
                    <a:lnTo>
                      <a:pt x="33" y="21"/>
                    </a:lnTo>
                    <a:cubicBezTo>
                      <a:pt x="28" y="44"/>
                      <a:pt x="17" y="63"/>
                      <a:pt x="1" y="79"/>
                    </a:cubicBezTo>
                    <a:cubicBezTo>
                      <a:pt x="24" y="61"/>
                      <a:pt x="45" y="40"/>
                      <a:pt x="63" y="19"/>
                    </a:cubicBezTo>
                    <a:cubicBezTo>
                      <a:pt x="59" y="19"/>
                      <a:pt x="53" y="21"/>
                      <a:pt x="49" y="21"/>
                    </a:cubicBezTo>
                    <a:cubicBezTo>
                      <a:pt x="46" y="21"/>
                      <a:pt x="43" y="20"/>
                      <a:pt x="42" y="17"/>
                    </a:cubicBezTo>
                    <a:cubicBezTo>
                      <a:pt x="47" y="3"/>
                      <a:pt x="56" y="7"/>
                      <a:pt x="66" y="0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2" name="Google Shape;4812;p38"/>
              <p:cNvSpPr/>
              <p:nvPr/>
            </p:nvSpPr>
            <p:spPr>
              <a:xfrm>
                <a:off x="768000" y="1618325"/>
                <a:ext cx="1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9" y="1"/>
                    </a:moveTo>
                    <a:lnTo>
                      <a:pt x="35" y="12"/>
                    </a:lnTo>
                    <a:cubicBezTo>
                      <a:pt x="34" y="6"/>
                      <a:pt x="31" y="4"/>
                      <a:pt x="27" y="4"/>
                    </a:cubicBezTo>
                    <a:cubicBezTo>
                      <a:pt x="20" y="4"/>
                      <a:pt x="10" y="12"/>
                      <a:pt x="1" y="17"/>
                    </a:cubicBezTo>
                    <a:lnTo>
                      <a:pt x="35" y="3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3" name="Google Shape;4813;p38"/>
              <p:cNvSpPr/>
              <p:nvPr/>
            </p:nvSpPr>
            <p:spPr>
              <a:xfrm>
                <a:off x="768050" y="1623825"/>
                <a:ext cx="13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31" y="1"/>
                    </a:moveTo>
                    <a:lnTo>
                      <a:pt x="1" y="22"/>
                    </a:lnTo>
                    <a:lnTo>
                      <a:pt x="54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4" name="Google Shape;4814;p38"/>
              <p:cNvSpPr/>
              <p:nvPr/>
            </p:nvSpPr>
            <p:spPr>
              <a:xfrm>
                <a:off x="769100" y="1624575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26" y="1"/>
                    </a:moveTo>
                    <a:lnTo>
                      <a:pt x="1" y="22"/>
                    </a:lnTo>
                    <a:lnTo>
                      <a:pt x="24" y="1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5" name="Google Shape;4815;p38"/>
              <p:cNvSpPr/>
              <p:nvPr/>
            </p:nvSpPr>
            <p:spPr>
              <a:xfrm>
                <a:off x="802200" y="166572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0" y="1"/>
                    </a:moveTo>
                    <a:cubicBezTo>
                      <a:pt x="5" y="6"/>
                      <a:pt x="9" y="10"/>
                      <a:pt x="12" y="10"/>
                    </a:cubicBezTo>
                    <a:cubicBezTo>
                      <a:pt x="13" y="10"/>
                      <a:pt x="14" y="9"/>
                      <a:pt x="14" y="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6" name="Google Shape;4816;p38"/>
              <p:cNvSpPr/>
              <p:nvPr/>
            </p:nvSpPr>
            <p:spPr>
              <a:xfrm>
                <a:off x="787475" y="1639600"/>
                <a:ext cx="1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23" y="20"/>
                      <a:pt x="0" y="47"/>
                      <a:pt x="5" y="47"/>
                    </a:cubicBezTo>
                    <a:cubicBezTo>
                      <a:pt x="6" y="47"/>
                      <a:pt x="10" y="45"/>
                      <a:pt x="17" y="40"/>
                    </a:cubicBezTo>
                    <a:lnTo>
                      <a:pt x="47" y="19"/>
                    </a:lnTo>
                    <a:cubicBezTo>
                      <a:pt x="35" y="17"/>
                      <a:pt x="35" y="1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7" name="Google Shape;4817;p38"/>
              <p:cNvSpPr/>
              <p:nvPr/>
            </p:nvSpPr>
            <p:spPr>
              <a:xfrm>
                <a:off x="798950" y="1651200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"/>
                      <a:pt x="14" y="7"/>
                      <a:pt x="26" y="9"/>
                    </a:cubicBezTo>
                    <a:lnTo>
                      <a:pt x="35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8" name="Google Shape;4818;p38"/>
              <p:cNvSpPr/>
              <p:nvPr/>
            </p:nvSpPr>
            <p:spPr>
              <a:xfrm>
                <a:off x="797200" y="1676575"/>
                <a:ext cx="9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3" extrusionOk="0">
                    <a:moveTo>
                      <a:pt x="1" y="0"/>
                    </a:moveTo>
                    <a:lnTo>
                      <a:pt x="24" y="33"/>
                    </a:lnTo>
                    <a:cubicBezTo>
                      <a:pt x="38" y="17"/>
                      <a:pt x="15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19" name="Google Shape;4819;p38"/>
              <p:cNvSpPr/>
              <p:nvPr/>
            </p:nvSpPr>
            <p:spPr>
              <a:xfrm>
                <a:off x="779025" y="1631125"/>
                <a:ext cx="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9" y="1"/>
                    </a:moveTo>
                    <a:cubicBezTo>
                      <a:pt x="7" y="1"/>
                      <a:pt x="4" y="3"/>
                      <a:pt x="0" y="8"/>
                    </a:cubicBezTo>
                    <a:cubicBezTo>
                      <a:pt x="0" y="22"/>
                      <a:pt x="5" y="33"/>
                      <a:pt x="14" y="43"/>
                    </a:cubicBezTo>
                    <a:cubicBezTo>
                      <a:pt x="12" y="23"/>
                      <a:pt x="16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0" name="Google Shape;4820;p38"/>
              <p:cNvSpPr/>
              <p:nvPr/>
            </p:nvSpPr>
            <p:spPr>
              <a:xfrm>
                <a:off x="793050" y="1663425"/>
                <a:ext cx="4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0" y="0"/>
                    </a:moveTo>
                    <a:cubicBezTo>
                      <a:pt x="5" y="7"/>
                      <a:pt x="12" y="12"/>
                      <a:pt x="19" y="14"/>
                    </a:cubicBezTo>
                    <a:cubicBezTo>
                      <a:pt x="14" y="7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1" name="Google Shape;4821;p38"/>
              <p:cNvSpPr/>
              <p:nvPr/>
            </p:nvSpPr>
            <p:spPr>
              <a:xfrm>
                <a:off x="779350" y="163217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1"/>
                    </a:moveTo>
                    <a:cubicBezTo>
                      <a:pt x="1" y="12"/>
                      <a:pt x="2" y="21"/>
                      <a:pt x="10" y="21"/>
                    </a:cubicBezTo>
                    <a:cubicBezTo>
                      <a:pt x="14" y="21"/>
                      <a:pt x="19" y="19"/>
                      <a:pt x="26" y="15"/>
                    </a:cubicBezTo>
                    <a:lnTo>
                      <a:pt x="26" y="5"/>
                    </a:lnTo>
                    <a:cubicBezTo>
                      <a:pt x="24" y="6"/>
                      <a:pt x="22" y="6"/>
                      <a:pt x="19" y="6"/>
                    </a:cubicBezTo>
                    <a:cubicBezTo>
                      <a:pt x="12" y="6"/>
                      <a:pt x="6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2" name="Google Shape;4822;p38"/>
              <p:cNvSpPr/>
              <p:nvPr/>
            </p:nvSpPr>
            <p:spPr>
              <a:xfrm>
                <a:off x="771650" y="16966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1"/>
                    </a:moveTo>
                    <a:cubicBezTo>
                      <a:pt x="2" y="2"/>
                      <a:pt x="3" y="3"/>
                      <a:pt x="4" y="3"/>
                    </a:cubicBezTo>
                    <a:cubicBezTo>
                      <a:pt x="5" y="3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3" name="Google Shape;4823;p38"/>
              <p:cNvSpPr/>
              <p:nvPr/>
            </p:nvSpPr>
            <p:spPr>
              <a:xfrm>
                <a:off x="758900" y="1699525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0"/>
                    </a:moveTo>
                    <a:cubicBezTo>
                      <a:pt x="3" y="3"/>
                      <a:pt x="1" y="5"/>
                      <a:pt x="1" y="17"/>
                    </a:cubicBezTo>
                    <a:cubicBezTo>
                      <a:pt x="1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4" name="Google Shape;4824;p38"/>
              <p:cNvSpPr/>
              <p:nvPr/>
            </p:nvSpPr>
            <p:spPr>
              <a:xfrm>
                <a:off x="772700" y="162785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0"/>
                    </a:moveTo>
                    <a:cubicBezTo>
                      <a:pt x="1" y="0"/>
                      <a:pt x="3" y="2"/>
                      <a:pt x="5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5" name="Google Shape;4825;p38"/>
              <p:cNvSpPr/>
              <p:nvPr/>
            </p:nvSpPr>
            <p:spPr>
              <a:xfrm>
                <a:off x="774375" y="16243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5"/>
                      <a:pt x="5" y="8"/>
                      <a:pt x="1" y="10"/>
                    </a:cubicBezTo>
                    <a:cubicBezTo>
                      <a:pt x="5" y="8"/>
                      <a:pt x="10" y="5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6" name="Google Shape;4826;p38"/>
              <p:cNvSpPr/>
              <p:nvPr/>
            </p:nvSpPr>
            <p:spPr>
              <a:xfrm>
                <a:off x="784925" y="162910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8"/>
                    </a:moveTo>
                    <a:lnTo>
                      <a:pt x="1" y="8"/>
                    </a:lnTo>
                    <a:cubicBezTo>
                      <a:pt x="3" y="1"/>
                      <a:pt x="3" y="1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7" name="Google Shape;4827;p38"/>
              <p:cNvSpPr/>
              <p:nvPr/>
            </p:nvSpPr>
            <p:spPr>
              <a:xfrm>
                <a:off x="772300" y="162747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7" y="1"/>
                    </a:moveTo>
                    <a:cubicBezTo>
                      <a:pt x="2" y="6"/>
                      <a:pt x="0" y="8"/>
                      <a:pt x="12" y="8"/>
                    </a:cubicBezTo>
                    <a:cubicBezTo>
                      <a:pt x="12" y="6"/>
                      <a:pt x="9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8" name="Google Shape;4828;p38"/>
              <p:cNvSpPr/>
              <p:nvPr/>
            </p:nvSpPr>
            <p:spPr>
              <a:xfrm>
                <a:off x="772825" y="1627725"/>
                <a:ext cx="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5" extrusionOk="0">
                    <a:moveTo>
                      <a:pt x="2" y="0"/>
                    </a:moveTo>
                    <a:cubicBezTo>
                      <a:pt x="2" y="2"/>
                      <a:pt x="2" y="5"/>
                      <a:pt x="0" y="7"/>
                    </a:cubicBezTo>
                    <a:lnTo>
                      <a:pt x="14" y="14"/>
                    </a:lnTo>
                    <a:cubicBezTo>
                      <a:pt x="9" y="9"/>
                      <a:pt x="5" y="5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29" name="Google Shape;4829;p38"/>
              <p:cNvSpPr/>
              <p:nvPr/>
            </p:nvSpPr>
            <p:spPr>
              <a:xfrm>
                <a:off x="782200" y="1684800"/>
                <a:ext cx="7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4" extrusionOk="0">
                    <a:moveTo>
                      <a:pt x="1" y="1"/>
                    </a:moveTo>
                    <a:cubicBezTo>
                      <a:pt x="1" y="10"/>
                      <a:pt x="1" y="13"/>
                      <a:pt x="2" y="13"/>
                    </a:cubicBezTo>
                    <a:cubicBezTo>
                      <a:pt x="2" y="13"/>
                      <a:pt x="3" y="9"/>
                      <a:pt x="3" y="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0" name="Google Shape;4830;p38"/>
              <p:cNvSpPr/>
              <p:nvPr/>
            </p:nvSpPr>
            <p:spPr>
              <a:xfrm>
                <a:off x="799425" y="163925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1" name="Google Shape;4831;p38"/>
              <p:cNvSpPr/>
              <p:nvPr/>
            </p:nvSpPr>
            <p:spPr>
              <a:xfrm>
                <a:off x="797200" y="1639250"/>
                <a:ext cx="32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9" extrusionOk="0">
                    <a:moveTo>
                      <a:pt x="87" y="0"/>
                    </a:moveTo>
                    <a:lnTo>
                      <a:pt x="1" y="58"/>
                    </a:lnTo>
                    <a:lnTo>
                      <a:pt x="131" y="17"/>
                    </a:lnTo>
                    <a:lnTo>
                      <a:pt x="131" y="17"/>
                    </a:lnTo>
                    <a:cubicBezTo>
                      <a:pt x="120" y="18"/>
                      <a:pt x="112" y="19"/>
                      <a:pt x="105" y="19"/>
                    </a:cubicBezTo>
                    <a:cubicBezTo>
                      <a:pt x="85" y="19"/>
                      <a:pt x="85" y="11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2" name="Google Shape;4832;p38"/>
              <p:cNvSpPr/>
              <p:nvPr/>
            </p:nvSpPr>
            <p:spPr>
              <a:xfrm>
                <a:off x="758025" y="1623300"/>
                <a:ext cx="483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7" extrusionOk="0">
                    <a:moveTo>
                      <a:pt x="655" y="54"/>
                    </a:moveTo>
                    <a:lnTo>
                      <a:pt x="655" y="54"/>
                    </a:lnTo>
                    <a:cubicBezTo>
                      <a:pt x="654" y="54"/>
                      <a:pt x="654" y="54"/>
                      <a:pt x="653" y="55"/>
                    </a:cubicBezTo>
                    <a:lnTo>
                      <a:pt x="653" y="55"/>
                    </a:lnTo>
                    <a:cubicBezTo>
                      <a:pt x="654" y="55"/>
                      <a:pt x="654" y="54"/>
                      <a:pt x="655" y="54"/>
                    </a:cubicBezTo>
                    <a:close/>
                    <a:moveTo>
                      <a:pt x="686" y="191"/>
                    </a:moveTo>
                    <a:cubicBezTo>
                      <a:pt x="696" y="191"/>
                      <a:pt x="694" y="199"/>
                      <a:pt x="689" y="207"/>
                    </a:cubicBezTo>
                    <a:cubicBezTo>
                      <a:pt x="686" y="203"/>
                      <a:pt x="683" y="199"/>
                      <a:pt x="679" y="199"/>
                    </a:cubicBezTo>
                    <a:cubicBezTo>
                      <a:pt x="677" y="199"/>
                      <a:pt x="674" y="200"/>
                      <a:pt x="671" y="203"/>
                    </a:cubicBezTo>
                    <a:cubicBezTo>
                      <a:pt x="673" y="196"/>
                      <a:pt x="678" y="193"/>
                      <a:pt x="682" y="191"/>
                    </a:cubicBezTo>
                    <a:cubicBezTo>
                      <a:pt x="684" y="191"/>
                      <a:pt x="685" y="191"/>
                      <a:pt x="686" y="191"/>
                    </a:cubicBezTo>
                    <a:close/>
                    <a:moveTo>
                      <a:pt x="699" y="224"/>
                    </a:moveTo>
                    <a:cubicBezTo>
                      <a:pt x="700" y="232"/>
                      <a:pt x="700" y="235"/>
                      <a:pt x="700" y="235"/>
                    </a:cubicBezTo>
                    <a:cubicBezTo>
                      <a:pt x="700" y="235"/>
                      <a:pt x="699" y="230"/>
                      <a:pt x="696" y="224"/>
                    </a:cubicBezTo>
                    <a:close/>
                    <a:moveTo>
                      <a:pt x="1610" y="567"/>
                    </a:moveTo>
                    <a:cubicBezTo>
                      <a:pt x="1609" y="567"/>
                      <a:pt x="1609" y="568"/>
                      <a:pt x="1609" y="568"/>
                    </a:cubicBezTo>
                    <a:lnTo>
                      <a:pt x="1609" y="568"/>
                    </a:lnTo>
                    <a:cubicBezTo>
                      <a:pt x="1609" y="568"/>
                      <a:pt x="1609" y="567"/>
                      <a:pt x="1610" y="567"/>
                    </a:cubicBezTo>
                    <a:close/>
                    <a:moveTo>
                      <a:pt x="1387" y="694"/>
                    </a:moveTo>
                    <a:cubicBezTo>
                      <a:pt x="1381" y="697"/>
                      <a:pt x="1378" y="701"/>
                      <a:pt x="1375" y="701"/>
                    </a:cubicBezTo>
                    <a:cubicBezTo>
                      <a:pt x="1375" y="701"/>
                      <a:pt x="1374" y="700"/>
                      <a:pt x="1374" y="700"/>
                    </a:cubicBezTo>
                    <a:lnTo>
                      <a:pt x="1374" y="700"/>
                    </a:lnTo>
                    <a:cubicBezTo>
                      <a:pt x="1378" y="698"/>
                      <a:pt x="1382" y="696"/>
                      <a:pt x="1387" y="694"/>
                    </a:cubicBezTo>
                    <a:close/>
                    <a:moveTo>
                      <a:pt x="1686" y="843"/>
                    </a:moveTo>
                    <a:cubicBezTo>
                      <a:pt x="1687" y="847"/>
                      <a:pt x="1687" y="850"/>
                      <a:pt x="1693" y="850"/>
                    </a:cubicBezTo>
                    <a:cubicBezTo>
                      <a:pt x="1695" y="850"/>
                      <a:pt x="1697" y="850"/>
                      <a:pt x="1700" y="849"/>
                    </a:cubicBezTo>
                    <a:cubicBezTo>
                      <a:pt x="1694" y="849"/>
                      <a:pt x="1689" y="847"/>
                      <a:pt x="1686" y="843"/>
                    </a:cubicBezTo>
                    <a:close/>
                    <a:moveTo>
                      <a:pt x="1772" y="995"/>
                    </a:moveTo>
                    <a:cubicBezTo>
                      <a:pt x="1772" y="995"/>
                      <a:pt x="1772" y="995"/>
                      <a:pt x="1772" y="995"/>
                    </a:cubicBezTo>
                    <a:cubicBezTo>
                      <a:pt x="1772" y="995"/>
                      <a:pt x="1772" y="995"/>
                      <a:pt x="1772" y="995"/>
                    </a:cubicBezTo>
                    <a:close/>
                    <a:moveTo>
                      <a:pt x="1730" y="1067"/>
                    </a:moveTo>
                    <a:lnTo>
                      <a:pt x="1730" y="1067"/>
                    </a:lnTo>
                    <a:cubicBezTo>
                      <a:pt x="1744" y="1070"/>
                      <a:pt x="1740" y="1077"/>
                      <a:pt x="1726" y="1088"/>
                    </a:cubicBezTo>
                    <a:cubicBezTo>
                      <a:pt x="1721" y="1084"/>
                      <a:pt x="1721" y="1077"/>
                      <a:pt x="1730" y="1067"/>
                    </a:cubicBezTo>
                    <a:close/>
                    <a:moveTo>
                      <a:pt x="1815" y="1616"/>
                    </a:moveTo>
                    <a:lnTo>
                      <a:pt x="1815" y="1616"/>
                    </a:lnTo>
                    <a:cubicBezTo>
                      <a:pt x="1813" y="1617"/>
                      <a:pt x="1812" y="1618"/>
                      <a:pt x="1811" y="1619"/>
                    </a:cubicBezTo>
                    <a:lnTo>
                      <a:pt x="1811" y="1619"/>
                    </a:lnTo>
                    <a:cubicBezTo>
                      <a:pt x="1813" y="1619"/>
                      <a:pt x="1815" y="1618"/>
                      <a:pt x="1815" y="1616"/>
                    </a:cubicBezTo>
                    <a:close/>
                    <a:moveTo>
                      <a:pt x="1932" y="1594"/>
                    </a:moveTo>
                    <a:cubicBezTo>
                      <a:pt x="1919" y="1596"/>
                      <a:pt x="1880" y="1607"/>
                      <a:pt x="1846" y="1607"/>
                    </a:cubicBezTo>
                    <a:cubicBezTo>
                      <a:pt x="1829" y="1607"/>
                      <a:pt x="1813" y="1604"/>
                      <a:pt x="1804" y="1596"/>
                    </a:cubicBezTo>
                    <a:lnTo>
                      <a:pt x="1804" y="1596"/>
                    </a:lnTo>
                    <a:cubicBezTo>
                      <a:pt x="1809" y="1603"/>
                      <a:pt x="1816" y="1611"/>
                      <a:pt x="1815" y="1616"/>
                    </a:cubicBezTo>
                    <a:lnTo>
                      <a:pt x="1815" y="1616"/>
                    </a:lnTo>
                    <a:cubicBezTo>
                      <a:pt x="1818" y="1614"/>
                      <a:pt x="1822" y="1612"/>
                      <a:pt x="1828" y="1610"/>
                    </a:cubicBezTo>
                    <a:lnTo>
                      <a:pt x="1828" y="1610"/>
                    </a:lnTo>
                    <a:lnTo>
                      <a:pt x="1837" y="1635"/>
                    </a:lnTo>
                    <a:cubicBezTo>
                      <a:pt x="1840" y="1635"/>
                      <a:pt x="1842" y="1635"/>
                      <a:pt x="1845" y="1635"/>
                    </a:cubicBezTo>
                    <a:cubicBezTo>
                      <a:pt x="1901" y="1635"/>
                      <a:pt x="1888" y="1611"/>
                      <a:pt x="1932" y="1594"/>
                    </a:cubicBezTo>
                    <a:close/>
                    <a:moveTo>
                      <a:pt x="1754" y="1739"/>
                    </a:moveTo>
                    <a:lnTo>
                      <a:pt x="1753" y="1742"/>
                    </a:lnTo>
                    <a:cubicBezTo>
                      <a:pt x="1754" y="1741"/>
                      <a:pt x="1754" y="1740"/>
                      <a:pt x="1754" y="1739"/>
                    </a:cubicBezTo>
                    <a:close/>
                    <a:moveTo>
                      <a:pt x="1473" y="2258"/>
                    </a:moveTo>
                    <a:lnTo>
                      <a:pt x="1473" y="2259"/>
                    </a:lnTo>
                    <a:cubicBezTo>
                      <a:pt x="1473" y="2259"/>
                      <a:pt x="1473" y="2258"/>
                      <a:pt x="1473" y="2258"/>
                    </a:cubicBezTo>
                    <a:close/>
                    <a:moveTo>
                      <a:pt x="752" y="2295"/>
                    </a:moveTo>
                    <a:cubicBezTo>
                      <a:pt x="753" y="2296"/>
                      <a:pt x="753" y="2296"/>
                      <a:pt x="754" y="2297"/>
                    </a:cubicBezTo>
                    <a:lnTo>
                      <a:pt x="754" y="2297"/>
                    </a:lnTo>
                    <a:cubicBezTo>
                      <a:pt x="754" y="2297"/>
                      <a:pt x="754" y="2296"/>
                      <a:pt x="754" y="2296"/>
                    </a:cubicBezTo>
                    <a:lnTo>
                      <a:pt x="752" y="2295"/>
                    </a:lnTo>
                    <a:close/>
                    <a:moveTo>
                      <a:pt x="1223" y="2451"/>
                    </a:moveTo>
                    <a:lnTo>
                      <a:pt x="1223" y="2451"/>
                    </a:lnTo>
                    <a:cubicBezTo>
                      <a:pt x="1222" y="2452"/>
                      <a:pt x="1221" y="2453"/>
                      <a:pt x="1221" y="2453"/>
                    </a:cubicBezTo>
                    <a:lnTo>
                      <a:pt x="1221" y="2453"/>
                    </a:lnTo>
                    <a:cubicBezTo>
                      <a:pt x="1222" y="2453"/>
                      <a:pt x="1222" y="2452"/>
                      <a:pt x="1223" y="2451"/>
                    </a:cubicBezTo>
                    <a:close/>
                    <a:moveTo>
                      <a:pt x="434" y="2505"/>
                    </a:moveTo>
                    <a:cubicBezTo>
                      <a:pt x="436" y="2506"/>
                      <a:pt x="438" y="2507"/>
                      <a:pt x="440" y="2507"/>
                    </a:cubicBezTo>
                    <a:lnTo>
                      <a:pt x="440" y="2507"/>
                    </a:lnTo>
                    <a:cubicBezTo>
                      <a:pt x="438" y="2506"/>
                      <a:pt x="436" y="2506"/>
                      <a:pt x="434" y="2505"/>
                    </a:cubicBezTo>
                    <a:close/>
                    <a:moveTo>
                      <a:pt x="249" y="2746"/>
                    </a:moveTo>
                    <a:cubicBezTo>
                      <a:pt x="249" y="2746"/>
                      <a:pt x="250" y="2746"/>
                      <a:pt x="250" y="2746"/>
                    </a:cubicBezTo>
                    <a:lnTo>
                      <a:pt x="250" y="2746"/>
                    </a:lnTo>
                    <a:cubicBezTo>
                      <a:pt x="250" y="2746"/>
                      <a:pt x="249" y="2746"/>
                      <a:pt x="249" y="2746"/>
                    </a:cubicBezTo>
                    <a:close/>
                    <a:moveTo>
                      <a:pt x="582" y="2899"/>
                    </a:moveTo>
                    <a:cubicBezTo>
                      <a:pt x="581" y="2899"/>
                      <a:pt x="581" y="2899"/>
                      <a:pt x="580" y="2899"/>
                    </a:cubicBezTo>
                    <a:lnTo>
                      <a:pt x="580" y="2899"/>
                    </a:lnTo>
                    <a:lnTo>
                      <a:pt x="583" y="2899"/>
                    </a:lnTo>
                    <a:cubicBezTo>
                      <a:pt x="582" y="2899"/>
                      <a:pt x="582" y="2899"/>
                      <a:pt x="582" y="2899"/>
                    </a:cubicBezTo>
                    <a:close/>
                    <a:moveTo>
                      <a:pt x="775" y="1"/>
                    </a:moveTo>
                    <a:cubicBezTo>
                      <a:pt x="759" y="8"/>
                      <a:pt x="738" y="10"/>
                      <a:pt x="731" y="29"/>
                    </a:cubicBezTo>
                    <a:lnTo>
                      <a:pt x="747" y="31"/>
                    </a:lnTo>
                    <a:cubicBezTo>
                      <a:pt x="736" y="68"/>
                      <a:pt x="694" y="54"/>
                      <a:pt x="699" y="77"/>
                    </a:cubicBezTo>
                    <a:cubicBezTo>
                      <a:pt x="682" y="81"/>
                      <a:pt x="663" y="86"/>
                      <a:pt x="646" y="86"/>
                    </a:cubicBezTo>
                    <a:cubicBezTo>
                      <a:pt x="630" y="86"/>
                      <a:pt x="616" y="81"/>
                      <a:pt x="613" y="64"/>
                    </a:cubicBezTo>
                    <a:lnTo>
                      <a:pt x="643" y="28"/>
                    </a:lnTo>
                    <a:lnTo>
                      <a:pt x="643" y="28"/>
                    </a:lnTo>
                    <a:cubicBezTo>
                      <a:pt x="635" y="39"/>
                      <a:pt x="637" y="55"/>
                      <a:pt x="650" y="55"/>
                    </a:cubicBezTo>
                    <a:cubicBezTo>
                      <a:pt x="651" y="55"/>
                      <a:pt x="652" y="55"/>
                      <a:pt x="653" y="55"/>
                    </a:cubicBezTo>
                    <a:lnTo>
                      <a:pt x="653" y="55"/>
                    </a:lnTo>
                    <a:cubicBezTo>
                      <a:pt x="653" y="55"/>
                      <a:pt x="652" y="55"/>
                      <a:pt x="652" y="55"/>
                    </a:cubicBezTo>
                    <a:cubicBezTo>
                      <a:pt x="636" y="55"/>
                      <a:pt x="657" y="5"/>
                      <a:pt x="636" y="5"/>
                    </a:cubicBezTo>
                    <a:cubicBezTo>
                      <a:pt x="631" y="5"/>
                      <a:pt x="623" y="8"/>
                      <a:pt x="613" y="15"/>
                    </a:cubicBezTo>
                    <a:lnTo>
                      <a:pt x="604" y="52"/>
                    </a:lnTo>
                    <a:cubicBezTo>
                      <a:pt x="584" y="55"/>
                      <a:pt x="556" y="63"/>
                      <a:pt x="534" y="63"/>
                    </a:cubicBezTo>
                    <a:cubicBezTo>
                      <a:pt x="520" y="63"/>
                      <a:pt x="509" y="59"/>
                      <a:pt x="506" y="47"/>
                    </a:cubicBezTo>
                    <a:lnTo>
                      <a:pt x="506" y="47"/>
                    </a:lnTo>
                    <a:cubicBezTo>
                      <a:pt x="476" y="89"/>
                      <a:pt x="513" y="47"/>
                      <a:pt x="485" y="101"/>
                    </a:cubicBezTo>
                    <a:cubicBezTo>
                      <a:pt x="495" y="86"/>
                      <a:pt x="502" y="82"/>
                      <a:pt x="509" y="82"/>
                    </a:cubicBezTo>
                    <a:cubicBezTo>
                      <a:pt x="523" y="82"/>
                      <a:pt x="533" y="103"/>
                      <a:pt x="545" y="103"/>
                    </a:cubicBezTo>
                    <a:cubicBezTo>
                      <a:pt x="550" y="103"/>
                      <a:pt x="556" y="99"/>
                      <a:pt x="563" y="89"/>
                    </a:cubicBezTo>
                    <a:lnTo>
                      <a:pt x="563" y="89"/>
                    </a:lnTo>
                    <a:cubicBezTo>
                      <a:pt x="539" y="136"/>
                      <a:pt x="570" y="123"/>
                      <a:pt x="553" y="177"/>
                    </a:cubicBezTo>
                    <a:cubicBezTo>
                      <a:pt x="559" y="169"/>
                      <a:pt x="563" y="159"/>
                      <a:pt x="569" y="159"/>
                    </a:cubicBezTo>
                    <a:cubicBezTo>
                      <a:pt x="571" y="159"/>
                      <a:pt x="574" y="162"/>
                      <a:pt x="578" y="168"/>
                    </a:cubicBezTo>
                    <a:cubicBezTo>
                      <a:pt x="583" y="166"/>
                      <a:pt x="590" y="163"/>
                      <a:pt x="592" y="161"/>
                    </a:cubicBezTo>
                    <a:cubicBezTo>
                      <a:pt x="592" y="152"/>
                      <a:pt x="597" y="142"/>
                      <a:pt x="601" y="135"/>
                    </a:cubicBezTo>
                    <a:cubicBezTo>
                      <a:pt x="613" y="129"/>
                      <a:pt x="623" y="126"/>
                      <a:pt x="633" y="126"/>
                    </a:cubicBezTo>
                    <a:cubicBezTo>
                      <a:pt x="648" y="126"/>
                      <a:pt x="662" y="132"/>
                      <a:pt x="673" y="132"/>
                    </a:cubicBezTo>
                    <a:cubicBezTo>
                      <a:pt x="677" y="132"/>
                      <a:pt x="680" y="132"/>
                      <a:pt x="682" y="131"/>
                    </a:cubicBezTo>
                    <a:lnTo>
                      <a:pt x="682" y="131"/>
                    </a:lnTo>
                    <a:cubicBezTo>
                      <a:pt x="689" y="142"/>
                      <a:pt x="666" y="140"/>
                      <a:pt x="659" y="159"/>
                    </a:cubicBezTo>
                    <a:lnTo>
                      <a:pt x="694" y="147"/>
                    </a:lnTo>
                    <a:lnTo>
                      <a:pt x="694" y="147"/>
                    </a:lnTo>
                    <a:cubicBezTo>
                      <a:pt x="672" y="176"/>
                      <a:pt x="682" y="212"/>
                      <a:pt x="646" y="212"/>
                    </a:cubicBezTo>
                    <a:cubicBezTo>
                      <a:pt x="645" y="212"/>
                      <a:pt x="644" y="212"/>
                      <a:pt x="643" y="212"/>
                    </a:cubicBezTo>
                    <a:lnTo>
                      <a:pt x="643" y="212"/>
                    </a:lnTo>
                    <a:lnTo>
                      <a:pt x="664" y="230"/>
                    </a:lnTo>
                    <a:cubicBezTo>
                      <a:pt x="664" y="255"/>
                      <a:pt x="676" y="272"/>
                      <a:pt x="695" y="272"/>
                    </a:cubicBezTo>
                    <a:cubicBezTo>
                      <a:pt x="696" y="272"/>
                      <a:pt x="697" y="272"/>
                      <a:pt x="699" y="272"/>
                    </a:cubicBezTo>
                    <a:cubicBezTo>
                      <a:pt x="700" y="275"/>
                      <a:pt x="703" y="276"/>
                      <a:pt x="707" y="276"/>
                    </a:cubicBezTo>
                    <a:cubicBezTo>
                      <a:pt x="718" y="276"/>
                      <a:pt x="732" y="269"/>
                      <a:pt x="733" y="269"/>
                    </a:cubicBezTo>
                    <a:lnTo>
                      <a:pt x="733" y="269"/>
                    </a:lnTo>
                    <a:cubicBezTo>
                      <a:pt x="733" y="269"/>
                      <a:pt x="731" y="271"/>
                      <a:pt x="724" y="275"/>
                    </a:cubicBezTo>
                    <a:lnTo>
                      <a:pt x="775" y="281"/>
                    </a:lnTo>
                    <a:lnTo>
                      <a:pt x="771" y="288"/>
                    </a:lnTo>
                    <a:cubicBezTo>
                      <a:pt x="787" y="302"/>
                      <a:pt x="815" y="302"/>
                      <a:pt x="838" y="309"/>
                    </a:cubicBezTo>
                    <a:cubicBezTo>
                      <a:pt x="866" y="312"/>
                      <a:pt x="884" y="337"/>
                      <a:pt x="877" y="363"/>
                    </a:cubicBezTo>
                    <a:cubicBezTo>
                      <a:pt x="883" y="362"/>
                      <a:pt x="888" y="361"/>
                      <a:pt x="893" y="361"/>
                    </a:cubicBezTo>
                    <a:cubicBezTo>
                      <a:pt x="903" y="361"/>
                      <a:pt x="913" y="364"/>
                      <a:pt x="919" y="377"/>
                    </a:cubicBezTo>
                    <a:lnTo>
                      <a:pt x="903" y="407"/>
                    </a:lnTo>
                    <a:cubicBezTo>
                      <a:pt x="920" y="407"/>
                      <a:pt x="920" y="438"/>
                      <a:pt x="933" y="438"/>
                    </a:cubicBezTo>
                    <a:cubicBezTo>
                      <a:pt x="936" y="438"/>
                      <a:pt x="939" y="437"/>
                      <a:pt x="944" y="432"/>
                    </a:cubicBezTo>
                    <a:lnTo>
                      <a:pt x="944" y="432"/>
                    </a:lnTo>
                    <a:cubicBezTo>
                      <a:pt x="903" y="506"/>
                      <a:pt x="986" y="488"/>
                      <a:pt x="995" y="516"/>
                    </a:cubicBezTo>
                    <a:lnTo>
                      <a:pt x="1026" y="488"/>
                    </a:lnTo>
                    <a:cubicBezTo>
                      <a:pt x="1037" y="499"/>
                      <a:pt x="1058" y="502"/>
                      <a:pt x="1086" y="504"/>
                    </a:cubicBezTo>
                    <a:lnTo>
                      <a:pt x="1111" y="479"/>
                    </a:lnTo>
                    <a:cubicBezTo>
                      <a:pt x="1113" y="478"/>
                      <a:pt x="1115" y="478"/>
                      <a:pt x="1117" y="478"/>
                    </a:cubicBezTo>
                    <a:cubicBezTo>
                      <a:pt x="1146" y="478"/>
                      <a:pt x="1129" y="531"/>
                      <a:pt x="1153" y="548"/>
                    </a:cubicBezTo>
                    <a:cubicBezTo>
                      <a:pt x="1149" y="551"/>
                      <a:pt x="1146" y="552"/>
                      <a:pt x="1144" y="552"/>
                    </a:cubicBezTo>
                    <a:cubicBezTo>
                      <a:pt x="1138" y="552"/>
                      <a:pt x="1137" y="545"/>
                      <a:pt x="1139" y="539"/>
                    </a:cubicBezTo>
                    <a:lnTo>
                      <a:pt x="1139" y="539"/>
                    </a:lnTo>
                    <a:cubicBezTo>
                      <a:pt x="1100" y="618"/>
                      <a:pt x="1239" y="555"/>
                      <a:pt x="1213" y="620"/>
                    </a:cubicBezTo>
                    <a:cubicBezTo>
                      <a:pt x="1215" y="620"/>
                      <a:pt x="1217" y="619"/>
                      <a:pt x="1219" y="619"/>
                    </a:cubicBezTo>
                    <a:cubicBezTo>
                      <a:pt x="1229" y="619"/>
                      <a:pt x="1229" y="626"/>
                      <a:pt x="1225" y="634"/>
                    </a:cubicBezTo>
                    <a:lnTo>
                      <a:pt x="1223" y="634"/>
                    </a:lnTo>
                    <a:cubicBezTo>
                      <a:pt x="1220" y="634"/>
                      <a:pt x="1223" y="634"/>
                      <a:pt x="1223" y="636"/>
                    </a:cubicBezTo>
                    <a:cubicBezTo>
                      <a:pt x="1220" y="643"/>
                      <a:pt x="1216" y="650"/>
                      <a:pt x="1213" y="657"/>
                    </a:cubicBezTo>
                    <a:cubicBezTo>
                      <a:pt x="1218" y="650"/>
                      <a:pt x="1220" y="645"/>
                      <a:pt x="1223" y="638"/>
                    </a:cubicBezTo>
                    <a:cubicBezTo>
                      <a:pt x="1232" y="643"/>
                      <a:pt x="1241" y="648"/>
                      <a:pt x="1250" y="650"/>
                    </a:cubicBezTo>
                    <a:lnTo>
                      <a:pt x="1220" y="676"/>
                    </a:lnTo>
                    <a:lnTo>
                      <a:pt x="1223" y="676"/>
                    </a:lnTo>
                    <a:cubicBezTo>
                      <a:pt x="1221" y="679"/>
                      <a:pt x="1221" y="680"/>
                      <a:pt x="1222" y="680"/>
                    </a:cubicBezTo>
                    <a:cubicBezTo>
                      <a:pt x="1227" y="680"/>
                      <a:pt x="1246" y="664"/>
                      <a:pt x="1264" y="648"/>
                    </a:cubicBezTo>
                    <a:cubicBezTo>
                      <a:pt x="1267" y="648"/>
                      <a:pt x="1270" y="649"/>
                      <a:pt x="1272" y="649"/>
                    </a:cubicBezTo>
                    <a:cubicBezTo>
                      <a:pt x="1279" y="649"/>
                      <a:pt x="1286" y="647"/>
                      <a:pt x="1292" y="645"/>
                    </a:cubicBezTo>
                    <a:lnTo>
                      <a:pt x="1292" y="645"/>
                    </a:lnTo>
                    <a:cubicBezTo>
                      <a:pt x="1243" y="687"/>
                      <a:pt x="1327" y="652"/>
                      <a:pt x="1274" y="699"/>
                    </a:cubicBezTo>
                    <a:cubicBezTo>
                      <a:pt x="1278" y="697"/>
                      <a:pt x="1283" y="696"/>
                      <a:pt x="1287" y="696"/>
                    </a:cubicBezTo>
                    <a:cubicBezTo>
                      <a:pt x="1303" y="696"/>
                      <a:pt x="1317" y="706"/>
                      <a:pt x="1340" y="706"/>
                    </a:cubicBezTo>
                    <a:cubicBezTo>
                      <a:pt x="1349" y="706"/>
                      <a:pt x="1360" y="705"/>
                      <a:pt x="1373" y="700"/>
                    </a:cubicBezTo>
                    <a:lnTo>
                      <a:pt x="1373" y="700"/>
                    </a:lnTo>
                    <a:cubicBezTo>
                      <a:pt x="1373" y="713"/>
                      <a:pt x="1372" y="724"/>
                      <a:pt x="1394" y="724"/>
                    </a:cubicBezTo>
                    <a:lnTo>
                      <a:pt x="1350" y="752"/>
                    </a:lnTo>
                    <a:lnTo>
                      <a:pt x="1350" y="752"/>
                    </a:lnTo>
                    <a:lnTo>
                      <a:pt x="1424" y="740"/>
                    </a:lnTo>
                    <a:lnTo>
                      <a:pt x="1424" y="740"/>
                    </a:lnTo>
                    <a:cubicBezTo>
                      <a:pt x="1408" y="766"/>
                      <a:pt x="1380" y="785"/>
                      <a:pt x="1348" y="787"/>
                    </a:cubicBezTo>
                    <a:cubicBezTo>
                      <a:pt x="1417" y="787"/>
                      <a:pt x="1383" y="798"/>
                      <a:pt x="1450" y="798"/>
                    </a:cubicBezTo>
                    <a:lnTo>
                      <a:pt x="1420" y="810"/>
                    </a:lnTo>
                    <a:cubicBezTo>
                      <a:pt x="1424" y="819"/>
                      <a:pt x="1473" y="817"/>
                      <a:pt x="1450" y="833"/>
                    </a:cubicBezTo>
                    <a:cubicBezTo>
                      <a:pt x="1403" y="877"/>
                      <a:pt x="1489" y="940"/>
                      <a:pt x="1447" y="1012"/>
                    </a:cubicBezTo>
                    <a:cubicBezTo>
                      <a:pt x="1467" y="1004"/>
                      <a:pt x="1477" y="1001"/>
                      <a:pt x="1481" y="1001"/>
                    </a:cubicBezTo>
                    <a:cubicBezTo>
                      <a:pt x="1494" y="1001"/>
                      <a:pt x="1445" y="1033"/>
                      <a:pt x="1470" y="1033"/>
                    </a:cubicBezTo>
                    <a:cubicBezTo>
                      <a:pt x="1474" y="1033"/>
                      <a:pt x="1479" y="1032"/>
                      <a:pt x="1487" y="1030"/>
                    </a:cubicBezTo>
                    <a:lnTo>
                      <a:pt x="1487" y="1030"/>
                    </a:lnTo>
                    <a:cubicBezTo>
                      <a:pt x="1470" y="1038"/>
                      <a:pt x="1459" y="1045"/>
                      <a:pt x="1444" y="1045"/>
                    </a:cubicBezTo>
                    <a:cubicBezTo>
                      <a:pt x="1441" y="1045"/>
                      <a:pt x="1437" y="1045"/>
                      <a:pt x="1434" y="1044"/>
                    </a:cubicBezTo>
                    <a:lnTo>
                      <a:pt x="1434" y="1044"/>
                    </a:lnTo>
                    <a:cubicBezTo>
                      <a:pt x="1461" y="1067"/>
                      <a:pt x="1406" y="1093"/>
                      <a:pt x="1473" y="1097"/>
                    </a:cubicBezTo>
                    <a:cubicBezTo>
                      <a:pt x="1465" y="1101"/>
                      <a:pt x="1457" y="1102"/>
                      <a:pt x="1451" y="1102"/>
                    </a:cubicBezTo>
                    <a:cubicBezTo>
                      <a:pt x="1447" y="1102"/>
                      <a:pt x="1443" y="1102"/>
                      <a:pt x="1439" y="1102"/>
                    </a:cubicBezTo>
                    <a:cubicBezTo>
                      <a:pt x="1435" y="1102"/>
                      <a:pt x="1430" y="1102"/>
                      <a:pt x="1427" y="1104"/>
                    </a:cubicBezTo>
                    <a:cubicBezTo>
                      <a:pt x="1431" y="1104"/>
                      <a:pt x="1447" y="1109"/>
                      <a:pt x="1434" y="1114"/>
                    </a:cubicBezTo>
                    <a:cubicBezTo>
                      <a:pt x="1430" y="1115"/>
                      <a:pt x="1427" y="1116"/>
                      <a:pt x="1424" y="1116"/>
                    </a:cubicBezTo>
                    <a:cubicBezTo>
                      <a:pt x="1417" y="1116"/>
                      <a:pt x="1411" y="1113"/>
                      <a:pt x="1403" y="1111"/>
                    </a:cubicBezTo>
                    <a:lnTo>
                      <a:pt x="1403" y="1111"/>
                    </a:lnTo>
                    <a:cubicBezTo>
                      <a:pt x="1408" y="1125"/>
                      <a:pt x="1430" y="1129"/>
                      <a:pt x="1459" y="1129"/>
                    </a:cubicBezTo>
                    <a:cubicBezTo>
                      <a:pt x="1486" y="1129"/>
                      <a:pt x="1519" y="1125"/>
                      <a:pt x="1552" y="1121"/>
                    </a:cubicBezTo>
                    <a:lnTo>
                      <a:pt x="1552" y="1121"/>
                    </a:lnTo>
                    <a:cubicBezTo>
                      <a:pt x="1522" y="1142"/>
                      <a:pt x="1526" y="1146"/>
                      <a:pt x="1573" y="1153"/>
                    </a:cubicBezTo>
                    <a:cubicBezTo>
                      <a:pt x="1560" y="1157"/>
                      <a:pt x="1546" y="1164"/>
                      <a:pt x="1536" y="1164"/>
                    </a:cubicBezTo>
                    <a:cubicBezTo>
                      <a:pt x="1529" y="1164"/>
                      <a:pt x="1524" y="1161"/>
                      <a:pt x="1519" y="1155"/>
                    </a:cubicBezTo>
                    <a:lnTo>
                      <a:pt x="1519" y="1155"/>
                    </a:lnTo>
                    <a:cubicBezTo>
                      <a:pt x="1519" y="1167"/>
                      <a:pt x="1495" y="1218"/>
                      <a:pt x="1546" y="1218"/>
                    </a:cubicBezTo>
                    <a:cubicBezTo>
                      <a:pt x="1547" y="1218"/>
                      <a:pt x="1548" y="1218"/>
                      <a:pt x="1549" y="1218"/>
                    </a:cubicBezTo>
                    <a:lnTo>
                      <a:pt x="1549" y="1218"/>
                    </a:lnTo>
                    <a:cubicBezTo>
                      <a:pt x="1536" y="1220"/>
                      <a:pt x="1545" y="1232"/>
                      <a:pt x="1552" y="1234"/>
                    </a:cubicBezTo>
                    <a:cubicBezTo>
                      <a:pt x="1549" y="1257"/>
                      <a:pt x="1545" y="1260"/>
                      <a:pt x="1549" y="1283"/>
                    </a:cubicBezTo>
                    <a:lnTo>
                      <a:pt x="1559" y="1276"/>
                    </a:lnTo>
                    <a:cubicBezTo>
                      <a:pt x="1624" y="1285"/>
                      <a:pt x="1573" y="1295"/>
                      <a:pt x="1580" y="1313"/>
                    </a:cubicBezTo>
                    <a:lnTo>
                      <a:pt x="1573" y="1313"/>
                    </a:lnTo>
                    <a:cubicBezTo>
                      <a:pt x="1524" y="1352"/>
                      <a:pt x="1596" y="1334"/>
                      <a:pt x="1538" y="1371"/>
                    </a:cubicBezTo>
                    <a:lnTo>
                      <a:pt x="1577" y="1373"/>
                    </a:lnTo>
                    <a:cubicBezTo>
                      <a:pt x="1665" y="1390"/>
                      <a:pt x="1522" y="1406"/>
                      <a:pt x="1549" y="1434"/>
                    </a:cubicBezTo>
                    <a:lnTo>
                      <a:pt x="1573" y="1429"/>
                    </a:lnTo>
                    <a:lnTo>
                      <a:pt x="1573" y="1429"/>
                    </a:lnTo>
                    <a:cubicBezTo>
                      <a:pt x="1600" y="1448"/>
                      <a:pt x="1450" y="1445"/>
                      <a:pt x="1436" y="1454"/>
                    </a:cubicBezTo>
                    <a:cubicBezTo>
                      <a:pt x="1427" y="1454"/>
                      <a:pt x="1424" y="1448"/>
                      <a:pt x="1420" y="1443"/>
                    </a:cubicBezTo>
                    <a:lnTo>
                      <a:pt x="1420" y="1443"/>
                    </a:lnTo>
                    <a:cubicBezTo>
                      <a:pt x="1362" y="1464"/>
                      <a:pt x="1471" y="1457"/>
                      <a:pt x="1478" y="1485"/>
                    </a:cubicBezTo>
                    <a:cubicBezTo>
                      <a:pt x="1457" y="1483"/>
                      <a:pt x="1429" y="1473"/>
                      <a:pt x="1412" y="1473"/>
                    </a:cubicBezTo>
                    <a:cubicBezTo>
                      <a:pt x="1406" y="1473"/>
                      <a:pt x="1401" y="1474"/>
                      <a:pt x="1399" y="1478"/>
                    </a:cubicBezTo>
                    <a:cubicBezTo>
                      <a:pt x="1376" y="1478"/>
                      <a:pt x="1475" y="1550"/>
                      <a:pt x="1415" y="1556"/>
                    </a:cubicBezTo>
                    <a:cubicBezTo>
                      <a:pt x="1418" y="1556"/>
                      <a:pt x="1420" y="1556"/>
                      <a:pt x="1423" y="1556"/>
                    </a:cubicBezTo>
                    <a:cubicBezTo>
                      <a:pt x="1441" y="1556"/>
                      <a:pt x="1459" y="1563"/>
                      <a:pt x="1473" y="1575"/>
                    </a:cubicBezTo>
                    <a:cubicBezTo>
                      <a:pt x="1473" y="1584"/>
                      <a:pt x="1452" y="1589"/>
                      <a:pt x="1436" y="1591"/>
                    </a:cubicBezTo>
                    <a:cubicBezTo>
                      <a:pt x="1417" y="1596"/>
                      <a:pt x="1408" y="1607"/>
                      <a:pt x="1436" y="1628"/>
                    </a:cubicBezTo>
                    <a:cubicBezTo>
                      <a:pt x="1431" y="1628"/>
                      <a:pt x="1424" y="1628"/>
                      <a:pt x="1420" y="1626"/>
                    </a:cubicBezTo>
                    <a:lnTo>
                      <a:pt x="1420" y="1626"/>
                    </a:lnTo>
                    <a:cubicBezTo>
                      <a:pt x="1431" y="1645"/>
                      <a:pt x="1427" y="1679"/>
                      <a:pt x="1457" y="1703"/>
                    </a:cubicBezTo>
                    <a:cubicBezTo>
                      <a:pt x="1440" y="1696"/>
                      <a:pt x="1427" y="1694"/>
                      <a:pt x="1419" y="1694"/>
                    </a:cubicBezTo>
                    <a:cubicBezTo>
                      <a:pt x="1372" y="1694"/>
                      <a:pt x="1429" y="1769"/>
                      <a:pt x="1397" y="1769"/>
                    </a:cubicBezTo>
                    <a:cubicBezTo>
                      <a:pt x="1390" y="1769"/>
                      <a:pt x="1378" y="1765"/>
                      <a:pt x="1359" y="1756"/>
                    </a:cubicBezTo>
                    <a:lnTo>
                      <a:pt x="1343" y="1798"/>
                    </a:lnTo>
                    <a:lnTo>
                      <a:pt x="1332" y="1788"/>
                    </a:lnTo>
                    <a:lnTo>
                      <a:pt x="1332" y="1788"/>
                    </a:lnTo>
                    <a:cubicBezTo>
                      <a:pt x="1311" y="1809"/>
                      <a:pt x="1332" y="1832"/>
                      <a:pt x="1350" y="1856"/>
                    </a:cubicBezTo>
                    <a:cubicBezTo>
                      <a:pt x="1341" y="1856"/>
                      <a:pt x="1332" y="1846"/>
                      <a:pt x="1327" y="1842"/>
                    </a:cubicBezTo>
                    <a:cubicBezTo>
                      <a:pt x="1283" y="1860"/>
                      <a:pt x="1285" y="1865"/>
                      <a:pt x="1313" y="1930"/>
                    </a:cubicBezTo>
                    <a:lnTo>
                      <a:pt x="1278" y="1909"/>
                    </a:lnTo>
                    <a:lnTo>
                      <a:pt x="1278" y="1909"/>
                    </a:lnTo>
                    <a:cubicBezTo>
                      <a:pt x="1290" y="1930"/>
                      <a:pt x="1188" y="1918"/>
                      <a:pt x="1197" y="1976"/>
                    </a:cubicBezTo>
                    <a:cubicBezTo>
                      <a:pt x="1192" y="1971"/>
                      <a:pt x="1188" y="1967"/>
                      <a:pt x="1185" y="1962"/>
                    </a:cubicBezTo>
                    <a:lnTo>
                      <a:pt x="1185" y="1962"/>
                    </a:lnTo>
                    <a:cubicBezTo>
                      <a:pt x="1190" y="2029"/>
                      <a:pt x="1028" y="1962"/>
                      <a:pt x="1121" y="2073"/>
                    </a:cubicBezTo>
                    <a:lnTo>
                      <a:pt x="1123" y="2120"/>
                    </a:lnTo>
                    <a:cubicBezTo>
                      <a:pt x="1127" y="2118"/>
                      <a:pt x="1131" y="2117"/>
                      <a:pt x="1134" y="2117"/>
                    </a:cubicBezTo>
                    <a:cubicBezTo>
                      <a:pt x="1163" y="2117"/>
                      <a:pt x="1168" y="2172"/>
                      <a:pt x="1192" y="2178"/>
                    </a:cubicBezTo>
                    <a:cubicBezTo>
                      <a:pt x="1191" y="2183"/>
                      <a:pt x="1186" y="2185"/>
                      <a:pt x="1179" y="2185"/>
                    </a:cubicBezTo>
                    <a:cubicBezTo>
                      <a:pt x="1161" y="2185"/>
                      <a:pt x="1132" y="2168"/>
                      <a:pt x="1139" y="2155"/>
                    </a:cubicBezTo>
                    <a:lnTo>
                      <a:pt x="1139" y="2155"/>
                    </a:lnTo>
                    <a:lnTo>
                      <a:pt x="1148" y="2159"/>
                    </a:lnTo>
                    <a:cubicBezTo>
                      <a:pt x="1133" y="2139"/>
                      <a:pt x="1122" y="2133"/>
                      <a:pt x="1112" y="2133"/>
                    </a:cubicBezTo>
                    <a:cubicBezTo>
                      <a:pt x="1099" y="2133"/>
                      <a:pt x="1089" y="2143"/>
                      <a:pt x="1077" y="2143"/>
                    </a:cubicBezTo>
                    <a:cubicBezTo>
                      <a:pt x="1070" y="2143"/>
                      <a:pt x="1062" y="2139"/>
                      <a:pt x="1053" y="2129"/>
                    </a:cubicBezTo>
                    <a:cubicBezTo>
                      <a:pt x="993" y="2182"/>
                      <a:pt x="903" y="2192"/>
                      <a:pt x="838" y="2222"/>
                    </a:cubicBezTo>
                    <a:lnTo>
                      <a:pt x="877" y="2268"/>
                    </a:lnTo>
                    <a:lnTo>
                      <a:pt x="849" y="2280"/>
                    </a:lnTo>
                    <a:cubicBezTo>
                      <a:pt x="835" y="2271"/>
                      <a:pt x="815" y="2245"/>
                      <a:pt x="835" y="2236"/>
                    </a:cubicBezTo>
                    <a:cubicBezTo>
                      <a:pt x="832" y="2233"/>
                      <a:pt x="828" y="2232"/>
                      <a:pt x="826" y="2232"/>
                    </a:cubicBezTo>
                    <a:cubicBezTo>
                      <a:pt x="811" y="2232"/>
                      <a:pt x="820" y="2279"/>
                      <a:pt x="826" y="2289"/>
                    </a:cubicBezTo>
                    <a:cubicBezTo>
                      <a:pt x="777" y="2289"/>
                      <a:pt x="801" y="2229"/>
                      <a:pt x="792" y="2229"/>
                    </a:cubicBezTo>
                    <a:cubicBezTo>
                      <a:pt x="792" y="2229"/>
                      <a:pt x="792" y="2229"/>
                      <a:pt x="791" y="2229"/>
                    </a:cubicBezTo>
                    <a:lnTo>
                      <a:pt x="777" y="2240"/>
                    </a:lnTo>
                    <a:lnTo>
                      <a:pt x="784" y="2245"/>
                    </a:lnTo>
                    <a:cubicBezTo>
                      <a:pt x="784" y="2275"/>
                      <a:pt x="798" y="2294"/>
                      <a:pt x="773" y="2305"/>
                    </a:cubicBezTo>
                    <a:cubicBezTo>
                      <a:pt x="765" y="2305"/>
                      <a:pt x="759" y="2301"/>
                      <a:pt x="754" y="2297"/>
                    </a:cubicBezTo>
                    <a:lnTo>
                      <a:pt x="754" y="2297"/>
                    </a:lnTo>
                    <a:cubicBezTo>
                      <a:pt x="752" y="2303"/>
                      <a:pt x="751" y="2306"/>
                      <a:pt x="750" y="2306"/>
                    </a:cubicBezTo>
                    <a:cubicBezTo>
                      <a:pt x="748" y="2306"/>
                      <a:pt x="746" y="2299"/>
                      <a:pt x="745" y="2291"/>
                    </a:cubicBezTo>
                    <a:lnTo>
                      <a:pt x="745" y="2291"/>
                    </a:lnTo>
                    <a:lnTo>
                      <a:pt x="752" y="2295"/>
                    </a:lnTo>
                    <a:lnTo>
                      <a:pt x="752" y="2295"/>
                    </a:lnTo>
                    <a:cubicBezTo>
                      <a:pt x="746" y="2289"/>
                      <a:pt x="743" y="2282"/>
                      <a:pt x="739" y="2282"/>
                    </a:cubicBezTo>
                    <a:cubicBezTo>
                      <a:pt x="739" y="2282"/>
                      <a:pt x="738" y="2282"/>
                      <a:pt x="738" y="2282"/>
                    </a:cubicBezTo>
                    <a:cubicBezTo>
                      <a:pt x="737" y="2280"/>
                      <a:pt x="736" y="2279"/>
                      <a:pt x="735" y="2279"/>
                    </a:cubicBezTo>
                    <a:cubicBezTo>
                      <a:pt x="733" y="2279"/>
                      <a:pt x="732" y="2281"/>
                      <a:pt x="729" y="2287"/>
                    </a:cubicBezTo>
                    <a:lnTo>
                      <a:pt x="692" y="2303"/>
                    </a:lnTo>
                    <a:lnTo>
                      <a:pt x="733" y="2331"/>
                    </a:lnTo>
                    <a:cubicBezTo>
                      <a:pt x="731" y="2360"/>
                      <a:pt x="703" y="2350"/>
                      <a:pt x="744" y="2379"/>
                    </a:cubicBezTo>
                    <a:lnTo>
                      <a:pt x="744" y="2379"/>
                    </a:lnTo>
                    <a:cubicBezTo>
                      <a:pt x="731" y="2371"/>
                      <a:pt x="719" y="2367"/>
                      <a:pt x="707" y="2367"/>
                    </a:cubicBezTo>
                    <a:cubicBezTo>
                      <a:pt x="655" y="2367"/>
                      <a:pt x="612" y="2431"/>
                      <a:pt x="587" y="2431"/>
                    </a:cubicBezTo>
                    <a:cubicBezTo>
                      <a:pt x="585" y="2431"/>
                      <a:pt x="584" y="2431"/>
                      <a:pt x="583" y="2430"/>
                    </a:cubicBezTo>
                    <a:lnTo>
                      <a:pt x="583" y="2430"/>
                    </a:lnTo>
                    <a:cubicBezTo>
                      <a:pt x="590" y="2461"/>
                      <a:pt x="571" y="2488"/>
                      <a:pt x="543" y="2500"/>
                    </a:cubicBezTo>
                    <a:cubicBezTo>
                      <a:pt x="557" y="2502"/>
                      <a:pt x="597" y="2539"/>
                      <a:pt x="573" y="2549"/>
                    </a:cubicBezTo>
                    <a:cubicBezTo>
                      <a:pt x="547" y="2516"/>
                      <a:pt x="531" y="2508"/>
                      <a:pt x="517" y="2508"/>
                    </a:cubicBezTo>
                    <a:cubicBezTo>
                      <a:pt x="503" y="2508"/>
                      <a:pt x="491" y="2516"/>
                      <a:pt x="474" y="2516"/>
                    </a:cubicBezTo>
                    <a:cubicBezTo>
                      <a:pt x="465" y="2516"/>
                      <a:pt x="454" y="2514"/>
                      <a:pt x="440" y="2507"/>
                    </a:cubicBezTo>
                    <a:lnTo>
                      <a:pt x="440" y="2507"/>
                    </a:lnTo>
                    <a:cubicBezTo>
                      <a:pt x="478" y="2531"/>
                      <a:pt x="393" y="2564"/>
                      <a:pt x="467" y="2593"/>
                    </a:cubicBezTo>
                    <a:cubicBezTo>
                      <a:pt x="465" y="2594"/>
                      <a:pt x="462" y="2594"/>
                      <a:pt x="460" y="2594"/>
                    </a:cubicBezTo>
                    <a:cubicBezTo>
                      <a:pt x="443" y="2594"/>
                      <a:pt x="431" y="2564"/>
                      <a:pt x="404" y="2560"/>
                    </a:cubicBezTo>
                    <a:cubicBezTo>
                      <a:pt x="400" y="2623"/>
                      <a:pt x="307" y="2623"/>
                      <a:pt x="277" y="2679"/>
                    </a:cubicBezTo>
                    <a:cubicBezTo>
                      <a:pt x="288" y="2688"/>
                      <a:pt x="312" y="2695"/>
                      <a:pt x="321" y="2716"/>
                    </a:cubicBezTo>
                    <a:lnTo>
                      <a:pt x="242" y="2699"/>
                    </a:lnTo>
                    <a:lnTo>
                      <a:pt x="242" y="2699"/>
                    </a:lnTo>
                    <a:cubicBezTo>
                      <a:pt x="240" y="2712"/>
                      <a:pt x="289" y="2748"/>
                      <a:pt x="263" y="2748"/>
                    </a:cubicBezTo>
                    <a:cubicBezTo>
                      <a:pt x="260" y="2748"/>
                      <a:pt x="255" y="2747"/>
                      <a:pt x="250" y="2746"/>
                    </a:cubicBezTo>
                    <a:lnTo>
                      <a:pt x="250" y="2746"/>
                    </a:lnTo>
                    <a:cubicBezTo>
                      <a:pt x="261" y="2749"/>
                      <a:pt x="277" y="2758"/>
                      <a:pt x="277" y="2764"/>
                    </a:cubicBezTo>
                    <a:cubicBezTo>
                      <a:pt x="212" y="2792"/>
                      <a:pt x="189" y="2852"/>
                      <a:pt x="161" y="2903"/>
                    </a:cubicBezTo>
                    <a:cubicBezTo>
                      <a:pt x="138" y="2968"/>
                      <a:pt x="82" y="3017"/>
                      <a:pt x="17" y="3031"/>
                    </a:cubicBezTo>
                    <a:cubicBezTo>
                      <a:pt x="50" y="3031"/>
                      <a:pt x="47" y="3040"/>
                      <a:pt x="43" y="3052"/>
                    </a:cubicBezTo>
                    <a:cubicBezTo>
                      <a:pt x="44" y="3051"/>
                      <a:pt x="45" y="3051"/>
                      <a:pt x="46" y="3051"/>
                    </a:cubicBezTo>
                    <a:cubicBezTo>
                      <a:pt x="56" y="3051"/>
                      <a:pt x="77" y="3069"/>
                      <a:pt x="94" y="3075"/>
                    </a:cubicBezTo>
                    <a:lnTo>
                      <a:pt x="19" y="3096"/>
                    </a:lnTo>
                    <a:cubicBezTo>
                      <a:pt x="66" y="3126"/>
                      <a:pt x="1" y="3144"/>
                      <a:pt x="47" y="3170"/>
                    </a:cubicBezTo>
                    <a:lnTo>
                      <a:pt x="45" y="3151"/>
                    </a:lnTo>
                    <a:lnTo>
                      <a:pt x="45" y="3151"/>
                    </a:lnTo>
                    <a:cubicBezTo>
                      <a:pt x="94" y="3193"/>
                      <a:pt x="184" y="3179"/>
                      <a:pt x="256" y="3216"/>
                    </a:cubicBezTo>
                    <a:cubicBezTo>
                      <a:pt x="200" y="3168"/>
                      <a:pt x="376" y="3212"/>
                      <a:pt x="302" y="3138"/>
                    </a:cubicBezTo>
                    <a:cubicBezTo>
                      <a:pt x="321" y="3138"/>
                      <a:pt x="321" y="3156"/>
                      <a:pt x="342" y="3161"/>
                    </a:cubicBezTo>
                    <a:cubicBezTo>
                      <a:pt x="314" y="3138"/>
                      <a:pt x="312" y="3126"/>
                      <a:pt x="337" y="3114"/>
                    </a:cubicBezTo>
                    <a:lnTo>
                      <a:pt x="337" y="3114"/>
                    </a:lnTo>
                    <a:lnTo>
                      <a:pt x="342" y="3121"/>
                    </a:lnTo>
                    <a:cubicBezTo>
                      <a:pt x="363" y="3070"/>
                      <a:pt x="404" y="3066"/>
                      <a:pt x="458" y="3026"/>
                    </a:cubicBezTo>
                    <a:lnTo>
                      <a:pt x="420" y="3010"/>
                    </a:lnTo>
                    <a:cubicBezTo>
                      <a:pt x="425" y="3007"/>
                      <a:pt x="430" y="3006"/>
                      <a:pt x="435" y="3006"/>
                    </a:cubicBezTo>
                    <a:cubicBezTo>
                      <a:pt x="442" y="3006"/>
                      <a:pt x="449" y="3008"/>
                      <a:pt x="455" y="3008"/>
                    </a:cubicBezTo>
                    <a:cubicBezTo>
                      <a:pt x="445" y="2996"/>
                      <a:pt x="438" y="2993"/>
                      <a:pt x="433" y="2993"/>
                    </a:cubicBezTo>
                    <a:cubicBezTo>
                      <a:pt x="424" y="2993"/>
                      <a:pt x="421" y="3006"/>
                      <a:pt x="410" y="3006"/>
                    </a:cubicBezTo>
                    <a:cubicBezTo>
                      <a:pt x="404" y="3006"/>
                      <a:pt x="396" y="3003"/>
                      <a:pt x="383" y="2991"/>
                    </a:cubicBezTo>
                    <a:lnTo>
                      <a:pt x="383" y="2991"/>
                    </a:lnTo>
                    <a:cubicBezTo>
                      <a:pt x="392" y="2994"/>
                      <a:pt x="400" y="2996"/>
                      <a:pt x="407" y="2996"/>
                    </a:cubicBezTo>
                    <a:cubicBezTo>
                      <a:pt x="448" y="2996"/>
                      <a:pt x="450" y="2947"/>
                      <a:pt x="488" y="2947"/>
                    </a:cubicBezTo>
                    <a:cubicBezTo>
                      <a:pt x="497" y="2947"/>
                      <a:pt x="508" y="2949"/>
                      <a:pt x="522" y="2957"/>
                    </a:cubicBezTo>
                    <a:cubicBezTo>
                      <a:pt x="534" y="2940"/>
                      <a:pt x="481" y="2936"/>
                      <a:pt x="492" y="2920"/>
                    </a:cubicBezTo>
                    <a:lnTo>
                      <a:pt x="492" y="2920"/>
                    </a:lnTo>
                    <a:lnTo>
                      <a:pt x="516" y="2929"/>
                    </a:lnTo>
                    <a:lnTo>
                      <a:pt x="492" y="2908"/>
                    </a:lnTo>
                    <a:cubicBezTo>
                      <a:pt x="495" y="2907"/>
                      <a:pt x="499" y="2906"/>
                      <a:pt x="503" y="2906"/>
                    </a:cubicBezTo>
                    <a:cubicBezTo>
                      <a:pt x="517" y="2906"/>
                      <a:pt x="537" y="2915"/>
                      <a:pt x="550" y="2924"/>
                    </a:cubicBezTo>
                    <a:cubicBezTo>
                      <a:pt x="548" y="2924"/>
                      <a:pt x="550" y="2934"/>
                      <a:pt x="550" y="2938"/>
                    </a:cubicBezTo>
                    <a:cubicBezTo>
                      <a:pt x="552" y="2938"/>
                      <a:pt x="553" y="2938"/>
                      <a:pt x="555" y="2938"/>
                    </a:cubicBezTo>
                    <a:cubicBezTo>
                      <a:pt x="581" y="2938"/>
                      <a:pt x="574" y="2904"/>
                      <a:pt x="580" y="2899"/>
                    </a:cubicBezTo>
                    <a:lnTo>
                      <a:pt x="580" y="2899"/>
                    </a:lnTo>
                    <a:lnTo>
                      <a:pt x="560" y="2903"/>
                    </a:lnTo>
                    <a:cubicBezTo>
                      <a:pt x="576" y="2848"/>
                      <a:pt x="643" y="2820"/>
                      <a:pt x="643" y="2753"/>
                    </a:cubicBezTo>
                    <a:lnTo>
                      <a:pt x="627" y="2743"/>
                    </a:lnTo>
                    <a:cubicBezTo>
                      <a:pt x="631" y="2692"/>
                      <a:pt x="664" y="2734"/>
                      <a:pt x="685" y="2695"/>
                    </a:cubicBezTo>
                    <a:lnTo>
                      <a:pt x="687" y="2699"/>
                    </a:lnTo>
                    <a:cubicBezTo>
                      <a:pt x="680" y="2681"/>
                      <a:pt x="682" y="2665"/>
                      <a:pt x="694" y="2658"/>
                    </a:cubicBezTo>
                    <a:cubicBezTo>
                      <a:pt x="701" y="2681"/>
                      <a:pt x="740" y="2676"/>
                      <a:pt x="745" y="2702"/>
                    </a:cubicBezTo>
                    <a:cubicBezTo>
                      <a:pt x="752" y="2648"/>
                      <a:pt x="740" y="2667"/>
                      <a:pt x="720" y="2600"/>
                    </a:cubicBezTo>
                    <a:lnTo>
                      <a:pt x="720" y="2600"/>
                    </a:lnTo>
                    <a:lnTo>
                      <a:pt x="745" y="2618"/>
                    </a:lnTo>
                    <a:cubicBezTo>
                      <a:pt x="733" y="2590"/>
                      <a:pt x="726" y="2579"/>
                      <a:pt x="740" y="2560"/>
                    </a:cubicBezTo>
                    <a:lnTo>
                      <a:pt x="740" y="2560"/>
                    </a:lnTo>
                    <a:cubicBezTo>
                      <a:pt x="740" y="2590"/>
                      <a:pt x="780" y="2586"/>
                      <a:pt x="787" y="2625"/>
                    </a:cubicBezTo>
                    <a:cubicBezTo>
                      <a:pt x="794" y="2627"/>
                      <a:pt x="800" y="2628"/>
                      <a:pt x="805" y="2628"/>
                    </a:cubicBezTo>
                    <a:cubicBezTo>
                      <a:pt x="842" y="2628"/>
                      <a:pt x="825" y="2576"/>
                      <a:pt x="845" y="2576"/>
                    </a:cubicBezTo>
                    <a:cubicBezTo>
                      <a:pt x="851" y="2576"/>
                      <a:pt x="861" y="2581"/>
                      <a:pt x="877" y="2595"/>
                    </a:cubicBezTo>
                    <a:cubicBezTo>
                      <a:pt x="865" y="2563"/>
                      <a:pt x="853" y="2555"/>
                      <a:pt x="842" y="2555"/>
                    </a:cubicBezTo>
                    <a:cubicBezTo>
                      <a:pt x="831" y="2555"/>
                      <a:pt x="822" y="2565"/>
                      <a:pt x="817" y="2565"/>
                    </a:cubicBezTo>
                    <a:cubicBezTo>
                      <a:pt x="816" y="2565"/>
                      <a:pt x="815" y="2563"/>
                      <a:pt x="815" y="2560"/>
                    </a:cubicBezTo>
                    <a:cubicBezTo>
                      <a:pt x="789" y="2546"/>
                      <a:pt x="794" y="2502"/>
                      <a:pt x="810" y="2500"/>
                    </a:cubicBezTo>
                    <a:cubicBezTo>
                      <a:pt x="811" y="2499"/>
                      <a:pt x="812" y="2499"/>
                      <a:pt x="813" y="2499"/>
                    </a:cubicBezTo>
                    <a:cubicBezTo>
                      <a:pt x="832" y="2499"/>
                      <a:pt x="885" y="2554"/>
                      <a:pt x="916" y="2554"/>
                    </a:cubicBezTo>
                    <a:cubicBezTo>
                      <a:pt x="919" y="2554"/>
                      <a:pt x="922" y="2553"/>
                      <a:pt x="925" y="2552"/>
                    </a:cubicBezTo>
                    <a:lnTo>
                      <a:pt x="925" y="2552"/>
                    </a:lnTo>
                    <a:cubicBezTo>
                      <a:pt x="924" y="2553"/>
                      <a:pt x="925" y="2556"/>
                      <a:pt x="924" y="2558"/>
                    </a:cubicBezTo>
                    <a:cubicBezTo>
                      <a:pt x="926" y="2559"/>
                      <a:pt x="928" y="2560"/>
                      <a:pt x="930" y="2560"/>
                    </a:cubicBezTo>
                    <a:cubicBezTo>
                      <a:pt x="941" y="2560"/>
                      <a:pt x="937" y="2535"/>
                      <a:pt x="952" y="2535"/>
                    </a:cubicBezTo>
                    <a:cubicBezTo>
                      <a:pt x="955" y="2535"/>
                      <a:pt x="960" y="2536"/>
                      <a:pt x="965" y="2539"/>
                    </a:cubicBezTo>
                    <a:cubicBezTo>
                      <a:pt x="947" y="2493"/>
                      <a:pt x="986" y="2532"/>
                      <a:pt x="954" y="2477"/>
                    </a:cubicBezTo>
                    <a:lnTo>
                      <a:pt x="954" y="2477"/>
                    </a:lnTo>
                    <a:lnTo>
                      <a:pt x="930" y="2505"/>
                    </a:lnTo>
                    <a:cubicBezTo>
                      <a:pt x="939" y="2483"/>
                      <a:pt x="920" y="2422"/>
                      <a:pt x="954" y="2422"/>
                    </a:cubicBezTo>
                    <a:cubicBezTo>
                      <a:pt x="957" y="2422"/>
                      <a:pt x="961" y="2422"/>
                      <a:pt x="965" y="2424"/>
                    </a:cubicBezTo>
                    <a:cubicBezTo>
                      <a:pt x="970" y="2437"/>
                      <a:pt x="970" y="2451"/>
                      <a:pt x="970" y="2465"/>
                    </a:cubicBezTo>
                    <a:cubicBezTo>
                      <a:pt x="973" y="2467"/>
                      <a:pt x="975" y="2468"/>
                      <a:pt x="977" y="2468"/>
                    </a:cubicBezTo>
                    <a:cubicBezTo>
                      <a:pt x="984" y="2468"/>
                      <a:pt x="982" y="2454"/>
                      <a:pt x="991" y="2454"/>
                    </a:cubicBezTo>
                    <a:cubicBezTo>
                      <a:pt x="993" y="2454"/>
                      <a:pt x="995" y="2455"/>
                      <a:pt x="998" y="2456"/>
                    </a:cubicBezTo>
                    <a:cubicBezTo>
                      <a:pt x="1028" y="2514"/>
                      <a:pt x="968" y="2491"/>
                      <a:pt x="975" y="2542"/>
                    </a:cubicBezTo>
                    <a:cubicBezTo>
                      <a:pt x="977" y="2544"/>
                      <a:pt x="979" y="2545"/>
                      <a:pt x="981" y="2545"/>
                    </a:cubicBezTo>
                    <a:cubicBezTo>
                      <a:pt x="990" y="2545"/>
                      <a:pt x="990" y="2521"/>
                      <a:pt x="996" y="2521"/>
                    </a:cubicBezTo>
                    <a:cubicBezTo>
                      <a:pt x="999" y="2521"/>
                      <a:pt x="1003" y="2528"/>
                      <a:pt x="1012" y="2546"/>
                    </a:cubicBezTo>
                    <a:cubicBezTo>
                      <a:pt x="995" y="2505"/>
                      <a:pt x="1005" y="2502"/>
                      <a:pt x="1019" y="2502"/>
                    </a:cubicBezTo>
                    <a:cubicBezTo>
                      <a:pt x="1030" y="2502"/>
                      <a:pt x="1051" y="2500"/>
                      <a:pt x="1044" y="2463"/>
                    </a:cubicBezTo>
                    <a:lnTo>
                      <a:pt x="1044" y="2463"/>
                    </a:lnTo>
                    <a:lnTo>
                      <a:pt x="1065" y="2498"/>
                    </a:lnTo>
                    <a:cubicBezTo>
                      <a:pt x="1065" y="2488"/>
                      <a:pt x="1065" y="2468"/>
                      <a:pt x="1072" y="2465"/>
                    </a:cubicBezTo>
                    <a:lnTo>
                      <a:pt x="1086" y="2514"/>
                    </a:lnTo>
                    <a:cubicBezTo>
                      <a:pt x="1085" y="2498"/>
                      <a:pt x="1092" y="2494"/>
                      <a:pt x="1103" y="2494"/>
                    </a:cubicBezTo>
                    <a:cubicBezTo>
                      <a:pt x="1114" y="2494"/>
                      <a:pt x="1129" y="2499"/>
                      <a:pt x="1140" y="2499"/>
                    </a:cubicBezTo>
                    <a:cubicBezTo>
                      <a:pt x="1149" y="2499"/>
                      <a:pt x="1156" y="2496"/>
                      <a:pt x="1158" y="2486"/>
                    </a:cubicBezTo>
                    <a:lnTo>
                      <a:pt x="1158" y="2486"/>
                    </a:lnTo>
                    <a:cubicBezTo>
                      <a:pt x="1150" y="2491"/>
                      <a:pt x="1143" y="2493"/>
                      <a:pt x="1138" y="2493"/>
                    </a:cubicBezTo>
                    <a:cubicBezTo>
                      <a:pt x="1115" y="2493"/>
                      <a:pt x="1114" y="2452"/>
                      <a:pt x="1086" y="2442"/>
                    </a:cubicBezTo>
                    <a:cubicBezTo>
                      <a:pt x="1090" y="2426"/>
                      <a:pt x="1097" y="2420"/>
                      <a:pt x="1106" y="2420"/>
                    </a:cubicBezTo>
                    <a:cubicBezTo>
                      <a:pt x="1129" y="2420"/>
                      <a:pt x="1165" y="2465"/>
                      <a:pt x="1197" y="2465"/>
                    </a:cubicBezTo>
                    <a:cubicBezTo>
                      <a:pt x="1205" y="2465"/>
                      <a:pt x="1213" y="2462"/>
                      <a:pt x="1221" y="2453"/>
                    </a:cubicBezTo>
                    <a:lnTo>
                      <a:pt x="1221" y="2453"/>
                    </a:lnTo>
                    <a:cubicBezTo>
                      <a:pt x="1219" y="2455"/>
                      <a:pt x="1216" y="2455"/>
                      <a:pt x="1212" y="2455"/>
                    </a:cubicBezTo>
                    <a:cubicBezTo>
                      <a:pt x="1200" y="2455"/>
                      <a:pt x="1181" y="2447"/>
                      <a:pt x="1181" y="2430"/>
                    </a:cubicBezTo>
                    <a:cubicBezTo>
                      <a:pt x="1184" y="2430"/>
                      <a:pt x="1188" y="2430"/>
                      <a:pt x="1191" y="2430"/>
                    </a:cubicBezTo>
                    <a:cubicBezTo>
                      <a:pt x="1208" y="2430"/>
                      <a:pt x="1223" y="2434"/>
                      <a:pt x="1239" y="2442"/>
                    </a:cubicBezTo>
                    <a:cubicBezTo>
                      <a:pt x="1271" y="2407"/>
                      <a:pt x="1209" y="2414"/>
                      <a:pt x="1211" y="2384"/>
                    </a:cubicBezTo>
                    <a:lnTo>
                      <a:pt x="1211" y="2384"/>
                    </a:lnTo>
                    <a:cubicBezTo>
                      <a:pt x="1219" y="2389"/>
                      <a:pt x="1223" y="2391"/>
                      <a:pt x="1227" y="2391"/>
                    </a:cubicBezTo>
                    <a:cubicBezTo>
                      <a:pt x="1241" y="2391"/>
                      <a:pt x="1216" y="2350"/>
                      <a:pt x="1220" y="2333"/>
                    </a:cubicBezTo>
                    <a:lnTo>
                      <a:pt x="1220" y="2333"/>
                    </a:lnTo>
                    <a:lnTo>
                      <a:pt x="1248" y="2361"/>
                    </a:lnTo>
                    <a:cubicBezTo>
                      <a:pt x="1306" y="2347"/>
                      <a:pt x="1204" y="2291"/>
                      <a:pt x="1260" y="2287"/>
                    </a:cubicBezTo>
                    <a:lnTo>
                      <a:pt x="1260" y="2287"/>
                    </a:lnTo>
                    <a:lnTo>
                      <a:pt x="1281" y="2338"/>
                    </a:lnTo>
                    <a:lnTo>
                      <a:pt x="1290" y="2312"/>
                    </a:lnTo>
                    <a:lnTo>
                      <a:pt x="1318" y="2349"/>
                    </a:lnTo>
                    <a:cubicBezTo>
                      <a:pt x="1318" y="2308"/>
                      <a:pt x="1329" y="2308"/>
                      <a:pt x="1357" y="2298"/>
                    </a:cubicBezTo>
                    <a:cubicBezTo>
                      <a:pt x="1334" y="2282"/>
                      <a:pt x="1311" y="2245"/>
                      <a:pt x="1325" y="2229"/>
                    </a:cubicBezTo>
                    <a:lnTo>
                      <a:pt x="1325" y="2229"/>
                    </a:lnTo>
                    <a:cubicBezTo>
                      <a:pt x="1345" y="2234"/>
                      <a:pt x="1347" y="2247"/>
                      <a:pt x="1353" y="2247"/>
                    </a:cubicBezTo>
                    <a:cubicBezTo>
                      <a:pt x="1356" y="2247"/>
                      <a:pt x="1360" y="2244"/>
                      <a:pt x="1366" y="2236"/>
                    </a:cubicBezTo>
                    <a:cubicBezTo>
                      <a:pt x="1375" y="2252"/>
                      <a:pt x="1388" y="2273"/>
                      <a:pt x="1374" y="2273"/>
                    </a:cubicBezTo>
                    <a:cubicBezTo>
                      <a:pt x="1370" y="2273"/>
                      <a:pt x="1365" y="2272"/>
                      <a:pt x="1357" y="2268"/>
                    </a:cubicBezTo>
                    <a:lnTo>
                      <a:pt x="1357" y="2268"/>
                    </a:lnTo>
                    <a:cubicBezTo>
                      <a:pt x="1366" y="2280"/>
                      <a:pt x="1371" y="2291"/>
                      <a:pt x="1378" y="2301"/>
                    </a:cubicBezTo>
                    <a:cubicBezTo>
                      <a:pt x="1381" y="2301"/>
                      <a:pt x="1384" y="2302"/>
                      <a:pt x="1386" y="2302"/>
                    </a:cubicBezTo>
                    <a:cubicBezTo>
                      <a:pt x="1411" y="2302"/>
                      <a:pt x="1416" y="2274"/>
                      <a:pt x="1424" y="2266"/>
                    </a:cubicBezTo>
                    <a:lnTo>
                      <a:pt x="1424" y="2266"/>
                    </a:lnTo>
                    <a:cubicBezTo>
                      <a:pt x="1420" y="2268"/>
                      <a:pt x="1413" y="2271"/>
                      <a:pt x="1408" y="2271"/>
                    </a:cubicBezTo>
                    <a:cubicBezTo>
                      <a:pt x="1408" y="2271"/>
                      <a:pt x="1408" y="2252"/>
                      <a:pt x="1403" y="2233"/>
                    </a:cubicBezTo>
                    <a:cubicBezTo>
                      <a:pt x="1401" y="2217"/>
                      <a:pt x="1399" y="2199"/>
                      <a:pt x="1399" y="2199"/>
                    </a:cubicBezTo>
                    <a:lnTo>
                      <a:pt x="1399" y="2199"/>
                    </a:lnTo>
                    <a:cubicBezTo>
                      <a:pt x="1417" y="2203"/>
                      <a:pt x="1422" y="2215"/>
                      <a:pt x="1427" y="2229"/>
                    </a:cubicBezTo>
                    <a:cubicBezTo>
                      <a:pt x="1429" y="2220"/>
                      <a:pt x="1420" y="2201"/>
                      <a:pt x="1427" y="2189"/>
                    </a:cubicBezTo>
                    <a:lnTo>
                      <a:pt x="1427" y="2189"/>
                    </a:lnTo>
                    <a:cubicBezTo>
                      <a:pt x="1447" y="2212"/>
                      <a:pt x="1475" y="2233"/>
                      <a:pt x="1473" y="2258"/>
                    </a:cubicBezTo>
                    <a:lnTo>
                      <a:pt x="1473" y="2258"/>
                    </a:lnTo>
                    <a:lnTo>
                      <a:pt x="1478" y="2201"/>
                    </a:lnTo>
                    <a:cubicBezTo>
                      <a:pt x="1489" y="2208"/>
                      <a:pt x="1522" y="2208"/>
                      <a:pt x="1529" y="2220"/>
                    </a:cubicBezTo>
                    <a:cubicBezTo>
                      <a:pt x="1561" y="2213"/>
                      <a:pt x="1519" y="2134"/>
                      <a:pt x="1561" y="2124"/>
                    </a:cubicBezTo>
                    <a:cubicBezTo>
                      <a:pt x="1556" y="2118"/>
                      <a:pt x="1554" y="2111"/>
                      <a:pt x="1554" y="2104"/>
                    </a:cubicBezTo>
                    <a:cubicBezTo>
                      <a:pt x="1580" y="2085"/>
                      <a:pt x="1631" y="2087"/>
                      <a:pt x="1617" y="2029"/>
                    </a:cubicBezTo>
                    <a:lnTo>
                      <a:pt x="1617" y="2029"/>
                    </a:lnTo>
                    <a:lnTo>
                      <a:pt x="1679" y="2041"/>
                    </a:lnTo>
                    <a:cubicBezTo>
                      <a:pt x="1686" y="2009"/>
                      <a:pt x="1600" y="2027"/>
                      <a:pt x="1610" y="1974"/>
                    </a:cubicBezTo>
                    <a:cubicBezTo>
                      <a:pt x="1610" y="1964"/>
                      <a:pt x="1614" y="1960"/>
                      <a:pt x="1620" y="1960"/>
                    </a:cubicBezTo>
                    <a:cubicBezTo>
                      <a:pt x="1635" y="1960"/>
                      <a:pt x="1664" y="1988"/>
                      <a:pt x="1679" y="1988"/>
                    </a:cubicBezTo>
                    <a:cubicBezTo>
                      <a:pt x="1665" y="1958"/>
                      <a:pt x="1626" y="1904"/>
                      <a:pt x="1684" y="1900"/>
                    </a:cubicBezTo>
                    <a:lnTo>
                      <a:pt x="1684" y="1900"/>
                    </a:lnTo>
                    <a:cubicBezTo>
                      <a:pt x="1689" y="1913"/>
                      <a:pt x="1677" y="1918"/>
                      <a:pt x="1677" y="1930"/>
                    </a:cubicBezTo>
                    <a:lnTo>
                      <a:pt x="1716" y="1923"/>
                    </a:lnTo>
                    <a:cubicBezTo>
                      <a:pt x="1751" y="1971"/>
                      <a:pt x="1721" y="1983"/>
                      <a:pt x="1774" y="1985"/>
                    </a:cubicBezTo>
                    <a:cubicBezTo>
                      <a:pt x="1677" y="1930"/>
                      <a:pt x="1814" y="1893"/>
                      <a:pt x="1712" y="1842"/>
                    </a:cubicBezTo>
                    <a:lnTo>
                      <a:pt x="1740" y="1839"/>
                    </a:lnTo>
                    <a:lnTo>
                      <a:pt x="1740" y="1839"/>
                    </a:lnTo>
                    <a:cubicBezTo>
                      <a:pt x="1737" y="1842"/>
                      <a:pt x="1744" y="1846"/>
                      <a:pt x="1740" y="1849"/>
                    </a:cubicBezTo>
                    <a:cubicBezTo>
                      <a:pt x="1804" y="1844"/>
                      <a:pt x="1675" y="1795"/>
                      <a:pt x="1707" y="1767"/>
                    </a:cubicBezTo>
                    <a:cubicBezTo>
                      <a:pt x="1713" y="1763"/>
                      <a:pt x="1720" y="1761"/>
                      <a:pt x="1727" y="1761"/>
                    </a:cubicBezTo>
                    <a:cubicBezTo>
                      <a:pt x="1735" y="1761"/>
                      <a:pt x="1743" y="1764"/>
                      <a:pt x="1749" y="1770"/>
                    </a:cubicBezTo>
                    <a:lnTo>
                      <a:pt x="1735" y="1733"/>
                    </a:lnTo>
                    <a:cubicBezTo>
                      <a:pt x="1736" y="1731"/>
                      <a:pt x="1738" y="1730"/>
                      <a:pt x="1740" y="1730"/>
                    </a:cubicBezTo>
                    <a:cubicBezTo>
                      <a:pt x="1746" y="1730"/>
                      <a:pt x="1753" y="1734"/>
                      <a:pt x="1754" y="1739"/>
                    </a:cubicBezTo>
                    <a:lnTo>
                      <a:pt x="1754" y="1739"/>
                    </a:lnTo>
                    <a:lnTo>
                      <a:pt x="1763" y="1696"/>
                    </a:lnTo>
                    <a:lnTo>
                      <a:pt x="1765" y="1696"/>
                    </a:lnTo>
                    <a:cubicBezTo>
                      <a:pt x="1751" y="1684"/>
                      <a:pt x="1730" y="1658"/>
                      <a:pt x="1723" y="1647"/>
                    </a:cubicBezTo>
                    <a:cubicBezTo>
                      <a:pt x="1726" y="1646"/>
                      <a:pt x="1728" y="1645"/>
                      <a:pt x="1730" y="1645"/>
                    </a:cubicBezTo>
                    <a:cubicBezTo>
                      <a:pt x="1740" y="1645"/>
                      <a:pt x="1735" y="1658"/>
                      <a:pt x="1746" y="1658"/>
                    </a:cubicBezTo>
                    <a:cubicBezTo>
                      <a:pt x="1742" y="1647"/>
                      <a:pt x="1735" y="1635"/>
                      <a:pt x="1728" y="1626"/>
                    </a:cubicBezTo>
                    <a:cubicBezTo>
                      <a:pt x="1760" y="1626"/>
                      <a:pt x="1781" y="1649"/>
                      <a:pt x="1770" y="1670"/>
                    </a:cubicBezTo>
                    <a:cubicBezTo>
                      <a:pt x="1777" y="1670"/>
                      <a:pt x="1783" y="1671"/>
                      <a:pt x="1789" y="1671"/>
                    </a:cubicBezTo>
                    <a:cubicBezTo>
                      <a:pt x="1865" y="1671"/>
                      <a:pt x="1779" y="1645"/>
                      <a:pt x="1811" y="1619"/>
                    </a:cubicBezTo>
                    <a:lnTo>
                      <a:pt x="1811" y="1619"/>
                    </a:lnTo>
                    <a:cubicBezTo>
                      <a:pt x="1810" y="1619"/>
                      <a:pt x="1809" y="1619"/>
                      <a:pt x="1808" y="1619"/>
                    </a:cubicBezTo>
                    <a:cubicBezTo>
                      <a:pt x="1807" y="1619"/>
                      <a:pt x="1806" y="1619"/>
                      <a:pt x="1804" y="1619"/>
                    </a:cubicBezTo>
                    <a:cubicBezTo>
                      <a:pt x="1761" y="1601"/>
                      <a:pt x="1783" y="1601"/>
                      <a:pt x="1799" y="1592"/>
                    </a:cubicBezTo>
                    <a:lnTo>
                      <a:pt x="1799" y="1592"/>
                    </a:lnTo>
                    <a:cubicBezTo>
                      <a:pt x="1801" y="1593"/>
                      <a:pt x="1802" y="1595"/>
                      <a:pt x="1804" y="1596"/>
                    </a:cubicBezTo>
                    <a:lnTo>
                      <a:pt x="1804" y="1596"/>
                    </a:lnTo>
                    <a:cubicBezTo>
                      <a:pt x="1802" y="1594"/>
                      <a:pt x="1801" y="1593"/>
                      <a:pt x="1800" y="1591"/>
                    </a:cubicBezTo>
                    <a:lnTo>
                      <a:pt x="1800" y="1591"/>
                    </a:lnTo>
                    <a:cubicBezTo>
                      <a:pt x="1800" y="1591"/>
                      <a:pt x="1799" y="1591"/>
                      <a:pt x="1799" y="1592"/>
                    </a:cubicBezTo>
                    <a:lnTo>
                      <a:pt x="1799" y="1592"/>
                    </a:lnTo>
                    <a:cubicBezTo>
                      <a:pt x="1799" y="1591"/>
                      <a:pt x="1798" y="1590"/>
                      <a:pt x="1797" y="1589"/>
                    </a:cubicBezTo>
                    <a:cubicBezTo>
                      <a:pt x="1809" y="1584"/>
                      <a:pt x="1816" y="1575"/>
                      <a:pt x="1797" y="1556"/>
                    </a:cubicBezTo>
                    <a:lnTo>
                      <a:pt x="1797" y="1556"/>
                    </a:lnTo>
                    <a:cubicBezTo>
                      <a:pt x="1806" y="1558"/>
                      <a:pt x="1812" y="1559"/>
                      <a:pt x="1817" y="1559"/>
                    </a:cubicBezTo>
                    <a:cubicBezTo>
                      <a:pt x="1837" y="1559"/>
                      <a:pt x="1833" y="1546"/>
                      <a:pt x="1835" y="1531"/>
                    </a:cubicBezTo>
                    <a:lnTo>
                      <a:pt x="1835" y="1531"/>
                    </a:lnTo>
                    <a:lnTo>
                      <a:pt x="1888" y="1543"/>
                    </a:lnTo>
                    <a:cubicBezTo>
                      <a:pt x="1876" y="1519"/>
                      <a:pt x="1848" y="1515"/>
                      <a:pt x="1830" y="1499"/>
                    </a:cubicBezTo>
                    <a:cubicBezTo>
                      <a:pt x="1836" y="1484"/>
                      <a:pt x="1858" y="1482"/>
                      <a:pt x="1883" y="1482"/>
                    </a:cubicBezTo>
                    <a:cubicBezTo>
                      <a:pt x="1894" y="1482"/>
                      <a:pt x="1905" y="1482"/>
                      <a:pt x="1916" y="1482"/>
                    </a:cubicBezTo>
                    <a:cubicBezTo>
                      <a:pt x="1921" y="1471"/>
                      <a:pt x="1916" y="1468"/>
                      <a:pt x="1907" y="1468"/>
                    </a:cubicBezTo>
                    <a:cubicBezTo>
                      <a:pt x="1897" y="1468"/>
                      <a:pt x="1882" y="1471"/>
                      <a:pt x="1869" y="1471"/>
                    </a:cubicBezTo>
                    <a:cubicBezTo>
                      <a:pt x="1856" y="1471"/>
                      <a:pt x="1845" y="1468"/>
                      <a:pt x="1844" y="1452"/>
                    </a:cubicBezTo>
                    <a:cubicBezTo>
                      <a:pt x="1869" y="1427"/>
                      <a:pt x="1851" y="1401"/>
                      <a:pt x="1821" y="1362"/>
                    </a:cubicBezTo>
                    <a:cubicBezTo>
                      <a:pt x="1826" y="1357"/>
                      <a:pt x="1832" y="1355"/>
                      <a:pt x="1836" y="1355"/>
                    </a:cubicBezTo>
                    <a:cubicBezTo>
                      <a:pt x="1846" y="1355"/>
                      <a:pt x="1854" y="1363"/>
                      <a:pt x="1863" y="1363"/>
                    </a:cubicBezTo>
                    <a:cubicBezTo>
                      <a:pt x="1865" y="1363"/>
                      <a:pt x="1867" y="1363"/>
                      <a:pt x="1869" y="1362"/>
                    </a:cubicBezTo>
                    <a:lnTo>
                      <a:pt x="1828" y="1341"/>
                    </a:lnTo>
                    <a:cubicBezTo>
                      <a:pt x="1828" y="1339"/>
                      <a:pt x="1831" y="1338"/>
                      <a:pt x="1834" y="1338"/>
                    </a:cubicBezTo>
                    <a:cubicBezTo>
                      <a:pt x="1839" y="1338"/>
                      <a:pt x="1846" y="1340"/>
                      <a:pt x="1848" y="1341"/>
                    </a:cubicBezTo>
                    <a:cubicBezTo>
                      <a:pt x="1835" y="1322"/>
                      <a:pt x="1795" y="1336"/>
                      <a:pt x="1781" y="1311"/>
                    </a:cubicBezTo>
                    <a:cubicBezTo>
                      <a:pt x="1723" y="1304"/>
                      <a:pt x="1872" y="1262"/>
                      <a:pt x="1802" y="1232"/>
                    </a:cubicBezTo>
                    <a:cubicBezTo>
                      <a:pt x="1806" y="1230"/>
                      <a:pt x="1810" y="1229"/>
                      <a:pt x="1815" y="1229"/>
                    </a:cubicBezTo>
                    <a:cubicBezTo>
                      <a:pt x="1825" y="1229"/>
                      <a:pt x="1836" y="1232"/>
                      <a:pt x="1848" y="1232"/>
                    </a:cubicBezTo>
                    <a:cubicBezTo>
                      <a:pt x="1851" y="1232"/>
                      <a:pt x="1853" y="1232"/>
                      <a:pt x="1855" y="1232"/>
                    </a:cubicBezTo>
                    <a:cubicBezTo>
                      <a:pt x="1830" y="1204"/>
                      <a:pt x="1795" y="1183"/>
                      <a:pt x="1760" y="1169"/>
                    </a:cubicBezTo>
                    <a:lnTo>
                      <a:pt x="1793" y="1139"/>
                    </a:lnTo>
                    <a:lnTo>
                      <a:pt x="1793" y="1139"/>
                    </a:lnTo>
                    <a:cubicBezTo>
                      <a:pt x="1780" y="1147"/>
                      <a:pt x="1766" y="1150"/>
                      <a:pt x="1752" y="1150"/>
                    </a:cubicBezTo>
                    <a:cubicBezTo>
                      <a:pt x="1722" y="1150"/>
                      <a:pt x="1689" y="1136"/>
                      <a:pt x="1661" y="1125"/>
                    </a:cubicBezTo>
                    <a:cubicBezTo>
                      <a:pt x="1642" y="1135"/>
                      <a:pt x="1626" y="1144"/>
                      <a:pt x="1619" y="1146"/>
                    </a:cubicBezTo>
                    <a:lnTo>
                      <a:pt x="1584" y="1118"/>
                    </a:lnTo>
                    <a:cubicBezTo>
                      <a:pt x="1594" y="1115"/>
                      <a:pt x="1605" y="1114"/>
                      <a:pt x="1616" y="1114"/>
                    </a:cubicBezTo>
                    <a:cubicBezTo>
                      <a:pt x="1622" y="1114"/>
                      <a:pt x="1629" y="1114"/>
                      <a:pt x="1635" y="1116"/>
                    </a:cubicBezTo>
                    <a:cubicBezTo>
                      <a:pt x="1631" y="1114"/>
                      <a:pt x="1626" y="1114"/>
                      <a:pt x="1621" y="1111"/>
                    </a:cubicBezTo>
                    <a:cubicBezTo>
                      <a:pt x="1639" y="1104"/>
                      <a:pt x="1657" y="1099"/>
                      <a:pt x="1676" y="1099"/>
                    </a:cubicBezTo>
                    <a:cubicBezTo>
                      <a:pt x="1685" y="1099"/>
                      <a:pt x="1694" y="1100"/>
                      <a:pt x="1702" y="1102"/>
                    </a:cubicBezTo>
                    <a:lnTo>
                      <a:pt x="1672" y="1121"/>
                    </a:lnTo>
                    <a:cubicBezTo>
                      <a:pt x="1691" y="1123"/>
                      <a:pt x="1711" y="1125"/>
                      <a:pt x="1731" y="1125"/>
                    </a:cubicBezTo>
                    <a:cubicBezTo>
                      <a:pt x="1746" y="1125"/>
                      <a:pt x="1760" y="1124"/>
                      <a:pt x="1774" y="1123"/>
                    </a:cubicBezTo>
                    <a:cubicBezTo>
                      <a:pt x="1767" y="1121"/>
                      <a:pt x="1760" y="1116"/>
                      <a:pt x="1758" y="1111"/>
                    </a:cubicBezTo>
                    <a:lnTo>
                      <a:pt x="1758" y="1111"/>
                    </a:lnTo>
                    <a:cubicBezTo>
                      <a:pt x="1762" y="1113"/>
                      <a:pt x="1765" y="1113"/>
                      <a:pt x="1769" y="1113"/>
                    </a:cubicBezTo>
                    <a:cubicBezTo>
                      <a:pt x="1772" y="1113"/>
                      <a:pt x="1775" y="1113"/>
                      <a:pt x="1779" y="1111"/>
                    </a:cubicBezTo>
                    <a:cubicBezTo>
                      <a:pt x="1786" y="1109"/>
                      <a:pt x="1772" y="1107"/>
                      <a:pt x="1758" y="1104"/>
                    </a:cubicBezTo>
                    <a:lnTo>
                      <a:pt x="1816" y="1088"/>
                    </a:lnTo>
                    <a:lnTo>
                      <a:pt x="1793" y="1088"/>
                    </a:lnTo>
                    <a:lnTo>
                      <a:pt x="1821" y="1033"/>
                    </a:lnTo>
                    <a:cubicBezTo>
                      <a:pt x="1753" y="1009"/>
                      <a:pt x="1661" y="1000"/>
                      <a:pt x="1624" y="958"/>
                    </a:cubicBezTo>
                    <a:cubicBezTo>
                      <a:pt x="1670" y="958"/>
                      <a:pt x="1693" y="944"/>
                      <a:pt x="1744" y="931"/>
                    </a:cubicBezTo>
                    <a:lnTo>
                      <a:pt x="1744" y="931"/>
                    </a:lnTo>
                    <a:cubicBezTo>
                      <a:pt x="1693" y="958"/>
                      <a:pt x="1776" y="965"/>
                      <a:pt x="1772" y="995"/>
                    </a:cubicBezTo>
                    <a:lnTo>
                      <a:pt x="1772" y="995"/>
                    </a:lnTo>
                    <a:cubicBezTo>
                      <a:pt x="1774" y="983"/>
                      <a:pt x="1790" y="978"/>
                      <a:pt x="1802" y="978"/>
                    </a:cubicBezTo>
                    <a:cubicBezTo>
                      <a:pt x="1805" y="978"/>
                      <a:pt x="1807" y="979"/>
                      <a:pt x="1809" y="979"/>
                    </a:cubicBezTo>
                    <a:lnTo>
                      <a:pt x="1779" y="961"/>
                    </a:lnTo>
                    <a:lnTo>
                      <a:pt x="1746" y="942"/>
                    </a:lnTo>
                    <a:cubicBezTo>
                      <a:pt x="1788" y="933"/>
                      <a:pt x="1777" y="924"/>
                      <a:pt x="1788" y="905"/>
                    </a:cubicBezTo>
                    <a:lnTo>
                      <a:pt x="1788" y="905"/>
                    </a:lnTo>
                    <a:cubicBezTo>
                      <a:pt x="1770" y="912"/>
                      <a:pt x="1757" y="915"/>
                      <a:pt x="1747" y="915"/>
                    </a:cubicBezTo>
                    <a:cubicBezTo>
                      <a:pt x="1713" y="915"/>
                      <a:pt x="1716" y="882"/>
                      <a:pt x="1691" y="875"/>
                    </a:cubicBezTo>
                    <a:cubicBezTo>
                      <a:pt x="1702" y="870"/>
                      <a:pt x="1714" y="867"/>
                      <a:pt x="1724" y="867"/>
                    </a:cubicBezTo>
                    <a:cubicBezTo>
                      <a:pt x="1737" y="867"/>
                      <a:pt x="1748" y="872"/>
                      <a:pt x="1749" y="887"/>
                    </a:cubicBezTo>
                    <a:cubicBezTo>
                      <a:pt x="1800" y="840"/>
                      <a:pt x="1644" y="881"/>
                      <a:pt x="1683" y="841"/>
                    </a:cubicBezTo>
                    <a:lnTo>
                      <a:pt x="1683" y="841"/>
                    </a:lnTo>
                    <a:cubicBezTo>
                      <a:pt x="1684" y="842"/>
                      <a:pt x="1685" y="843"/>
                      <a:pt x="1686" y="843"/>
                    </a:cubicBezTo>
                    <a:lnTo>
                      <a:pt x="1686" y="843"/>
                    </a:lnTo>
                    <a:cubicBezTo>
                      <a:pt x="1685" y="842"/>
                      <a:pt x="1685" y="841"/>
                      <a:pt x="1684" y="840"/>
                    </a:cubicBezTo>
                    <a:lnTo>
                      <a:pt x="1684" y="840"/>
                    </a:lnTo>
                    <a:cubicBezTo>
                      <a:pt x="1684" y="840"/>
                      <a:pt x="1683" y="841"/>
                      <a:pt x="1683" y="841"/>
                    </a:cubicBezTo>
                    <a:lnTo>
                      <a:pt x="1683" y="841"/>
                    </a:lnTo>
                    <a:cubicBezTo>
                      <a:pt x="1673" y="828"/>
                      <a:pt x="1680" y="805"/>
                      <a:pt x="1700" y="805"/>
                    </a:cubicBezTo>
                    <a:cubicBezTo>
                      <a:pt x="1701" y="805"/>
                      <a:pt x="1702" y="805"/>
                      <a:pt x="1702" y="805"/>
                    </a:cubicBezTo>
                    <a:lnTo>
                      <a:pt x="1705" y="810"/>
                    </a:lnTo>
                    <a:cubicBezTo>
                      <a:pt x="1701" y="774"/>
                      <a:pt x="1666" y="717"/>
                      <a:pt x="1614" y="717"/>
                    </a:cubicBezTo>
                    <a:cubicBezTo>
                      <a:pt x="1606" y="717"/>
                      <a:pt x="1598" y="718"/>
                      <a:pt x="1590" y="721"/>
                    </a:cubicBezTo>
                    <a:lnTo>
                      <a:pt x="1590" y="721"/>
                    </a:lnTo>
                    <a:cubicBezTo>
                      <a:pt x="1605" y="715"/>
                      <a:pt x="1667" y="691"/>
                      <a:pt x="1682" y="687"/>
                    </a:cubicBezTo>
                    <a:lnTo>
                      <a:pt x="1682" y="687"/>
                    </a:lnTo>
                    <a:cubicBezTo>
                      <a:pt x="1682" y="687"/>
                      <a:pt x="1617" y="696"/>
                      <a:pt x="1556" y="708"/>
                    </a:cubicBezTo>
                    <a:cubicBezTo>
                      <a:pt x="1494" y="720"/>
                      <a:pt x="1434" y="734"/>
                      <a:pt x="1434" y="734"/>
                    </a:cubicBezTo>
                    <a:cubicBezTo>
                      <a:pt x="1487" y="712"/>
                      <a:pt x="1591" y="635"/>
                      <a:pt x="1643" y="635"/>
                    </a:cubicBezTo>
                    <a:cubicBezTo>
                      <a:pt x="1647" y="635"/>
                      <a:pt x="1650" y="635"/>
                      <a:pt x="1654" y="636"/>
                    </a:cubicBezTo>
                    <a:cubicBezTo>
                      <a:pt x="1658" y="625"/>
                      <a:pt x="1661" y="606"/>
                      <a:pt x="1631" y="601"/>
                    </a:cubicBezTo>
                    <a:cubicBezTo>
                      <a:pt x="1626" y="610"/>
                      <a:pt x="1570" y="651"/>
                      <a:pt x="1554" y="651"/>
                    </a:cubicBezTo>
                    <a:cubicBezTo>
                      <a:pt x="1553" y="651"/>
                      <a:pt x="1552" y="651"/>
                      <a:pt x="1552" y="650"/>
                    </a:cubicBezTo>
                    <a:cubicBezTo>
                      <a:pt x="1598" y="600"/>
                      <a:pt x="1575" y="620"/>
                      <a:pt x="1609" y="568"/>
                    </a:cubicBezTo>
                    <a:lnTo>
                      <a:pt x="1609" y="568"/>
                    </a:lnTo>
                    <a:cubicBezTo>
                      <a:pt x="1599" y="581"/>
                      <a:pt x="1538" y="609"/>
                      <a:pt x="1517" y="609"/>
                    </a:cubicBezTo>
                    <a:cubicBezTo>
                      <a:pt x="1513" y="609"/>
                      <a:pt x="1511" y="608"/>
                      <a:pt x="1510" y="606"/>
                    </a:cubicBezTo>
                    <a:cubicBezTo>
                      <a:pt x="1538" y="587"/>
                      <a:pt x="1570" y="571"/>
                      <a:pt x="1600" y="557"/>
                    </a:cubicBezTo>
                    <a:lnTo>
                      <a:pt x="1600" y="557"/>
                    </a:lnTo>
                    <a:lnTo>
                      <a:pt x="1549" y="564"/>
                    </a:lnTo>
                    <a:lnTo>
                      <a:pt x="1498" y="574"/>
                    </a:lnTo>
                    <a:cubicBezTo>
                      <a:pt x="1533" y="560"/>
                      <a:pt x="1563" y="539"/>
                      <a:pt x="1587" y="511"/>
                    </a:cubicBezTo>
                    <a:lnTo>
                      <a:pt x="1587" y="511"/>
                    </a:lnTo>
                    <a:cubicBezTo>
                      <a:pt x="1585" y="513"/>
                      <a:pt x="1583" y="514"/>
                      <a:pt x="1581" y="514"/>
                    </a:cubicBezTo>
                    <a:cubicBezTo>
                      <a:pt x="1571" y="514"/>
                      <a:pt x="1566" y="482"/>
                      <a:pt x="1554" y="479"/>
                    </a:cubicBezTo>
                    <a:lnTo>
                      <a:pt x="1545" y="504"/>
                    </a:lnTo>
                    <a:cubicBezTo>
                      <a:pt x="1542" y="494"/>
                      <a:pt x="1534" y="491"/>
                      <a:pt x="1523" y="491"/>
                    </a:cubicBezTo>
                    <a:cubicBezTo>
                      <a:pt x="1492" y="491"/>
                      <a:pt x="1440" y="517"/>
                      <a:pt x="1409" y="517"/>
                    </a:cubicBezTo>
                    <a:cubicBezTo>
                      <a:pt x="1400" y="517"/>
                      <a:pt x="1393" y="515"/>
                      <a:pt x="1389" y="509"/>
                    </a:cubicBezTo>
                    <a:cubicBezTo>
                      <a:pt x="1408" y="502"/>
                      <a:pt x="1494" y="451"/>
                      <a:pt x="1489" y="425"/>
                    </a:cubicBezTo>
                    <a:lnTo>
                      <a:pt x="1489" y="425"/>
                    </a:lnTo>
                    <a:cubicBezTo>
                      <a:pt x="1443" y="444"/>
                      <a:pt x="1278" y="527"/>
                      <a:pt x="1227" y="530"/>
                    </a:cubicBezTo>
                    <a:lnTo>
                      <a:pt x="1246" y="506"/>
                    </a:lnTo>
                    <a:lnTo>
                      <a:pt x="1246" y="506"/>
                    </a:lnTo>
                    <a:lnTo>
                      <a:pt x="1204" y="509"/>
                    </a:lnTo>
                    <a:cubicBezTo>
                      <a:pt x="1292" y="462"/>
                      <a:pt x="1387" y="425"/>
                      <a:pt x="1485" y="402"/>
                    </a:cubicBezTo>
                    <a:cubicBezTo>
                      <a:pt x="1491" y="374"/>
                      <a:pt x="1508" y="379"/>
                      <a:pt x="1489" y="360"/>
                    </a:cubicBezTo>
                    <a:cubicBezTo>
                      <a:pt x="1495" y="350"/>
                      <a:pt x="1505" y="346"/>
                      <a:pt x="1516" y="346"/>
                    </a:cubicBezTo>
                    <a:cubicBezTo>
                      <a:pt x="1522" y="346"/>
                      <a:pt x="1529" y="347"/>
                      <a:pt x="1536" y="351"/>
                    </a:cubicBezTo>
                    <a:lnTo>
                      <a:pt x="1505" y="295"/>
                    </a:lnTo>
                    <a:cubicBezTo>
                      <a:pt x="1485" y="314"/>
                      <a:pt x="1466" y="315"/>
                      <a:pt x="1448" y="315"/>
                    </a:cubicBezTo>
                    <a:cubicBezTo>
                      <a:pt x="1447" y="315"/>
                      <a:pt x="1446" y="315"/>
                      <a:pt x="1445" y="315"/>
                    </a:cubicBezTo>
                    <a:cubicBezTo>
                      <a:pt x="1428" y="315"/>
                      <a:pt x="1413" y="315"/>
                      <a:pt x="1396" y="330"/>
                    </a:cubicBezTo>
                    <a:lnTo>
                      <a:pt x="1440" y="335"/>
                    </a:lnTo>
                    <a:lnTo>
                      <a:pt x="1485" y="339"/>
                    </a:lnTo>
                    <a:cubicBezTo>
                      <a:pt x="1454" y="366"/>
                      <a:pt x="1392" y="392"/>
                      <a:pt x="1352" y="392"/>
                    </a:cubicBezTo>
                    <a:cubicBezTo>
                      <a:pt x="1337" y="392"/>
                      <a:pt x="1325" y="388"/>
                      <a:pt x="1320" y="379"/>
                    </a:cubicBezTo>
                    <a:cubicBezTo>
                      <a:pt x="1329" y="358"/>
                      <a:pt x="1399" y="321"/>
                      <a:pt x="1413" y="307"/>
                    </a:cubicBezTo>
                    <a:lnTo>
                      <a:pt x="1413" y="307"/>
                    </a:lnTo>
                    <a:cubicBezTo>
                      <a:pt x="1408" y="309"/>
                      <a:pt x="1403" y="310"/>
                      <a:pt x="1398" y="310"/>
                    </a:cubicBezTo>
                    <a:cubicBezTo>
                      <a:pt x="1379" y="310"/>
                      <a:pt x="1359" y="300"/>
                      <a:pt x="1364" y="291"/>
                    </a:cubicBezTo>
                    <a:lnTo>
                      <a:pt x="1399" y="284"/>
                    </a:lnTo>
                    <a:cubicBezTo>
                      <a:pt x="1398" y="276"/>
                      <a:pt x="1393" y="274"/>
                      <a:pt x="1386" y="274"/>
                    </a:cubicBezTo>
                    <a:cubicBezTo>
                      <a:pt x="1375" y="274"/>
                      <a:pt x="1359" y="280"/>
                      <a:pt x="1347" y="280"/>
                    </a:cubicBezTo>
                    <a:cubicBezTo>
                      <a:pt x="1336" y="280"/>
                      <a:pt x="1329" y="274"/>
                      <a:pt x="1336" y="254"/>
                    </a:cubicBezTo>
                    <a:cubicBezTo>
                      <a:pt x="1332" y="246"/>
                      <a:pt x="1357" y="201"/>
                      <a:pt x="1348" y="201"/>
                    </a:cubicBezTo>
                    <a:cubicBezTo>
                      <a:pt x="1347" y="201"/>
                      <a:pt x="1345" y="202"/>
                      <a:pt x="1341" y="205"/>
                    </a:cubicBezTo>
                    <a:cubicBezTo>
                      <a:pt x="1281" y="288"/>
                      <a:pt x="1211" y="360"/>
                      <a:pt x="1132" y="425"/>
                    </a:cubicBezTo>
                    <a:cubicBezTo>
                      <a:pt x="1137" y="393"/>
                      <a:pt x="1144" y="358"/>
                      <a:pt x="1153" y="326"/>
                    </a:cubicBezTo>
                    <a:cubicBezTo>
                      <a:pt x="1176" y="281"/>
                      <a:pt x="1250" y="256"/>
                      <a:pt x="1269" y="217"/>
                    </a:cubicBezTo>
                    <a:lnTo>
                      <a:pt x="1269" y="217"/>
                    </a:lnTo>
                    <a:cubicBezTo>
                      <a:pt x="1260" y="226"/>
                      <a:pt x="1246" y="233"/>
                      <a:pt x="1232" y="237"/>
                    </a:cubicBezTo>
                    <a:cubicBezTo>
                      <a:pt x="1232" y="221"/>
                      <a:pt x="1269" y="205"/>
                      <a:pt x="1246" y="198"/>
                    </a:cubicBezTo>
                    <a:lnTo>
                      <a:pt x="1246" y="198"/>
                    </a:lnTo>
                    <a:cubicBezTo>
                      <a:pt x="1236" y="207"/>
                      <a:pt x="1230" y="210"/>
                      <a:pt x="1225" y="210"/>
                    </a:cubicBezTo>
                    <a:cubicBezTo>
                      <a:pt x="1216" y="210"/>
                      <a:pt x="1214" y="200"/>
                      <a:pt x="1212" y="200"/>
                    </a:cubicBezTo>
                    <a:cubicBezTo>
                      <a:pt x="1210" y="200"/>
                      <a:pt x="1209" y="206"/>
                      <a:pt x="1206" y="226"/>
                    </a:cubicBezTo>
                    <a:cubicBezTo>
                      <a:pt x="1181" y="226"/>
                      <a:pt x="1197" y="205"/>
                      <a:pt x="1176" y="191"/>
                    </a:cubicBezTo>
                    <a:cubicBezTo>
                      <a:pt x="1144" y="230"/>
                      <a:pt x="1102" y="258"/>
                      <a:pt x="1056" y="272"/>
                    </a:cubicBezTo>
                    <a:cubicBezTo>
                      <a:pt x="1063" y="263"/>
                      <a:pt x="1070" y="251"/>
                      <a:pt x="1077" y="237"/>
                    </a:cubicBezTo>
                    <a:cubicBezTo>
                      <a:pt x="1046" y="212"/>
                      <a:pt x="1042" y="179"/>
                      <a:pt x="1009" y="159"/>
                    </a:cubicBezTo>
                    <a:cubicBezTo>
                      <a:pt x="1014" y="145"/>
                      <a:pt x="1007" y="122"/>
                      <a:pt x="1028" y="108"/>
                    </a:cubicBezTo>
                    <a:lnTo>
                      <a:pt x="1028" y="108"/>
                    </a:lnTo>
                    <a:cubicBezTo>
                      <a:pt x="1018" y="111"/>
                      <a:pt x="1007" y="120"/>
                      <a:pt x="998" y="120"/>
                    </a:cubicBezTo>
                    <a:cubicBezTo>
                      <a:pt x="996" y="120"/>
                      <a:pt x="995" y="120"/>
                      <a:pt x="993" y="119"/>
                    </a:cubicBezTo>
                    <a:cubicBezTo>
                      <a:pt x="996" y="99"/>
                      <a:pt x="1000" y="96"/>
                      <a:pt x="1006" y="96"/>
                    </a:cubicBezTo>
                    <a:cubicBezTo>
                      <a:pt x="1009" y="96"/>
                      <a:pt x="1012" y="97"/>
                      <a:pt x="1015" y="97"/>
                    </a:cubicBezTo>
                    <a:cubicBezTo>
                      <a:pt x="1022" y="97"/>
                      <a:pt x="1030" y="93"/>
                      <a:pt x="1037" y="71"/>
                    </a:cubicBezTo>
                    <a:lnTo>
                      <a:pt x="1037" y="71"/>
                    </a:lnTo>
                    <a:cubicBezTo>
                      <a:pt x="1016" y="96"/>
                      <a:pt x="986" y="91"/>
                      <a:pt x="961" y="101"/>
                    </a:cubicBezTo>
                    <a:cubicBezTo>
                      <a:pt x="948" y="122"/>
                      <a:pt x="957" y="129"/>
                      <a:pt x="971" y="129"/>
                    </a:cubicBezTo>
                    <a:cubicBezTo>
                      <a:pt x="983" y="129"/>
                      <a:pt x="1001" y="124"/>
                      <a:pt x="1012" y="119"/>
                    </a:cubicBezTo>
                    <a:lnTo>
                      <a:pt x="1012" y="119"/>
                    </a:lnTo>
                    <a:cubicBezTo>
                      <a:pt x="977" y="175"/>
                      <a:pt x="921" y="212"/>
                      <a:pt x="856" y="224"/>
                    </a:cubicBezTo>
                    <a:cubicBezTo>
                      <a:pt x="821" y="219"/>
                      <a:pt x="865" y="184"/>
                      <a:pt x="860" y="184"/>
                    </a:cubicBezTo>
                    <a:cubicBezTo>
                      <a:pt x="860" y="184"/>
                      <a:pt x="859" y="184"/>
                      <a:pt x="859" y="184"/>
                    </a:cubicBezTo>
                    <a:cubicBezTo>
                      <a:pt x="852" y="177"/>
                      <a:pt x="843" y="174"/>
                      <a:pt x="835" y="174"/>
                    </a:cubicBezTo>
                    <a:cubicBezTo>
                      <a:pt x="806" y="174"/>
                      <a:pt x="772" y="206"/>
                      <a:pt x="751" y="206"/>
                    </a:cubicBezTo>
                    <a:cubicBezTo>
                      <a:pt x="741" y="206"/>
                      <a:pt x="734" y="199"/>
                      <a:pt x="731" y="182"/>
                    </a:cubicBezTo>
                    <a:cubicBezTo>
                      <a:pt x="743" y="135"/>
                      <a:pt x="784" y="115"/>
                      <a:pt x="803" y="87"/>
                    </a:cubicBezTo>
                    <a:cubicBezTo>
                      <a:pt x="833" y="89"/>
                      <a:pt x="817" y="131"/>
                      <a:pt x="831" y="140"/>
                    </a:cubicBezTo>
                    <a:lnTo>
                      <a:pt x="826" y="110"/>
                    </a:lnTo>
                    <a:cubicBezTo>
                      <a:pt x="832" y="107"/>
                      <a:pt x="838" y="106"/>
                      <a:pt x="844" y="106"/>
                    </a:cubicBezTo>
                    <a:cubicBezTo>
                      <a:pt x="855" y="106"/>
                      <a:pt x="863" y="110"/>
                      <a:pt x="863" y="119"/>
                    </a:cubicBezTo>
                    <a:cubicBezTo>
                      <a:pt x="873" y="80"/>
                      <a:pt x="784" y="57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3" name="Google Shape;4833;p38"/>
              <p:cNvSpPr/>
              <p:nvPr/>
            </p:nvSpPr>
            <p:spPr>
              <a:xfrm>
                <a:off x="774775" y="1628050"/>
                <a:ext cx="6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16" y="1"/>
                    </a:moveTo>
                    <a:cubicBezTo>
                      <a:pt x="15" y="1"/>
                      <a:pt x="14" y="1"/>
                      <a:pt x="12" y="1"/>
                    </a:cubicBezTo>
                    <a:cubicBezTo>
                      <a:pt x="8" y="3"/>
                      <a:pt x="3" y="6"/>
                      <a:pt x="1" y="13"/>
                    </a:cubicBezTo>
                    <a:cubicBezTo>
                      <a:pt x="4" y="10"/>
                      <a:pt x="7" y="9"/>
                      <a:pt x="9" y="9"/>
                    </a:cubicBezTo>
                    <a:cubicBezTo>
                      <a:pt x="13" y="9"/>
                      <a:pt x="16" y="13"/>
                      <a:pt x="19" y="17"/>
                    </a:cubicBezTo>
                    <a:cubicBezTo>
                      <a:pt x="24" y="9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4" name="Google Shape;4834;p38"/>
              <p:cNvSpPr/>
              <p:nvPr/>
            </p:nvSpPr>
            <p:spPr>
              <a:xfrm>
                <a:off x="802375" y="1651250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21" y="0"/>
                    </a:moveTo>
                    <a:cubicBezTo>
                      <a:pt x="14" y="3"/>
                      <a:pt x="7" y="3"/>
                      <a:pt x="0" y="5"/>
                    </a:cubicBezTo>
                    <a:cubicBezTo>
                      <a:pt x="2" y="6"/>
                      <a:pt x="4" y="6"/>
                      <a:pt x="6" y="6"/>
                    </a:cubicBezTo>
                    <a:cubicBezTo>
                      <a:pt x="11" y="6"/>
                      <a:pt x="16" y="4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5" name="Google Shape;4835;p38"/>
              <p:cNvSpPr/>
              <p:nvPr/>
            </p:nvSpPr>
            <p:spPr>
              <a:xfrm>
                <a:off x="797150" y="16764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1"/>
                    </a:moveTo>
                    <a:cubicBezTo>
                      <a:pt x="1" y="3"/>
                      <a:pt x="3" y="3"/>
                      <a:pt x="5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6" name="Google Shape;4836;p38"/>
              <p:cNvSpPr/>
              <p:nvPr/>
            </p:nvSpPr>
            <p:spPr>
              <a:xfrm>
                <a:off x="789800" y="16281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5" y="1"/>
                    </a:moveTo>
                    <a:cubicBezTo>
                      <a:pt x="5" y="8"/>
                      <a:pt x="3" y="15"/>
                      <a:pt x="0" y="22"/>
                    </a:cubicBezTo>
                    <a:cubicBezTo>
                      <a:pt x="7" y="17"/>
                      <a:pt x="10" y="8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7" name="Google Shape;4837;p38"/>
              <p:cNvSpPr/>
              <p:nvPr/>
            </p:nvSpPr>
            <p:spPr>
              <a:xfrm>
                <a:off x="770600" y="1626200"/>
                <a:ext cx="6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2" extrusionOk="0">
                    <a:moveTo>
                      <a:pt x="19" y="1"/>
                    </a:moveTo>
                    <a:cubicBezTo>
                      <a:pt x="14" y="6"/>
                      <a:pt x="8" y="15"/>
                      <a:pt x="4" y="16"/>
                    </a:cubicBezTo>
                    <a:lnTo>
                      <a:pt x="4" y="16"/>
                    </a:lnTo>
                    <a:lnTo>
                      <a:pt x="1" y="15"/>
                    </a:lnTo>
                    <a:lnTo>
                      <a:pt x="1" y="15"/>
                    </a:lnTo>
                    <a:cubicBezTo>
                      <a:pt x="2" y="16"/>
                      <a:pt x="2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4" y="16"/>
                    </a:lnTo>
                    <a:lnTo>
                      <a:pt x="24" y="22"/>
                    </a:lnTo>
                    <a:cubicBezTo>
                      <a:pt x="15" y="17"/>
                      <a:pt x="19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8" name="Google Shape;4838;p38"/>
              <p:cNvSpPr/>
              <p:nvPr/>
            </p:nvSpPr>
            <p:spPr>
              <a:xfrm>
                <a:off x="771550" y="16194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17" y="1"/>
                    </a:moveTo>
                    <a:cubicBezTo>
                      <a:pt x="16" y="1"/>
                      <a:pt x="15" y="1"/>
                      <a:pt x="14" y="2"/>
                    </a:cubicBezTo>
                    <a:lnTo>
                      <a:pt x="0" y="13"/>
                    </a:lnTo>
                    <a:cubicBezTo>
                      <a:pt x="3" y="17"/>
                      <a:pt x="7" y="18"/>
                      <a:pt x="11" y="18"/>
                    </a:cubicBezTo>
                    <a:cubicBezTo>
                      <a:pt x="19" y="18"/>
                      <a:pt x="26" y="13"/>
                      <a:pt x="26" y="4"/>
                    </a:cubicBezTo>
                    <a:cubicBezTo>
                      <a:pt x="20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39" name="Google Shape;4839;p38"/>
              <p:cNvSpPr/>
              <p:nvPr/>
            </p:nvSpPr>
            <p:spPr>
              <a:xfrm>
                <a:off x="771550" y="1623250"/>
                <a:ext cx="1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" extrusionOk="0">
                    <a:moveTo>
                      <a:pt x="35" y="1"/>
                    </a:moveTo>
                    <a:cubicBezTo>
                      <a:pt x="35" y="1"/>
                      <a:pt x="36" y="1"/>
                      <a:pt x="37" y="1"/>
                    </a:cubicBezTo>
                    <a:lnTo>
                      <a:pt x="37" y="1"/>
                    </a:lnTo>
                    <a:cubicBezTo>
                      <a:pt x="37" y="1"/>
                      <a:pt x="37" y="1"/>
                      <a:pt x="37" y="1"/>
                    </a:cubicBezTo>
                    <a:close/>
                    <a:moveTo>
                      <a:pt x="37" y="1"/>
                    </a:moveTo>
                    <a:cubicBezTo>
                      <a:pt x="0" y="28"/>
                      <a:pt x="21" y="28"/>
                      <a:pt x="44" y="28"/>
                    </a:cubicBezTo>
                    <a:cubicBezTo>
                      <a:pt x="66" y="6"/>
                      <a:pt x="50" y="3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0" name="Google Shape;4840;p38"/>
              <p:cNvSpPr/>
              <p:nvPr/>
            </p:nvSpPr>
            <p:spPr>
              <a:xfrm>
                <a:off x="771700" y="1622975"/>
                <a:ext cx="6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" extrusionOk="0">
                    <a:moveTo>
                      <a:pt x="17" y="0"/>
                    </a:moveTo>
                    <a:cubicBezTo>
                      <a:pt x="1" y="12"/>
                      <a:pt x="17" y="7"/>
                      <a:pt x="26" y="9"/>
                    </a:cubicBezTo>
                    <a:cubicBezTo>
                      <a:pt x="22" y="7"/>
                      <a:pt x="17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1" name="Google Shape;4841;p38"/>
              <p:cNvSpPr/>
              <p:nvPr/>
            </p:nvSpPr>
            <p:spPr>
              <a:xfrm>
                <a:off x="773050" y="162780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34" y="0"/>
                    </a:moveTo>
                    <a:cubicBezTo>
                      <a:pt x="29" y="0"/>
                      <a:pt x="11" y="21"/>
                      <a:pt x="9" y="21"/>
                    </a:cubicBezTo>
                    <a:cubicBezTo>
                      <a:pt x="8" y="21"/>
                      <a:pt x="8" y="20"/>
                      <a:pt x="10" y="18"/>
                    </a:cubicBezTo>
                    <a:lnTo>
                      <a:pt x="10" y="18"/>
                    </a:lnTo>
                    <a:cubicBezTo>
                      <a:pt x="0" y="25"/>
                      <a:pt x="1" y="28"/>
                      <a:pt x="6" y="28"/>
                    </a:cubicBezTo>
                    <a:cubicBezTo>
                      <a:pt x="20" y="28"/>
                      <a:pt x="67" y="7"/>
                      <a:pt x="35" y="2"/>
                    </a:cubicBezTo>
                    <a:cubicBezTo>
                      <a:pt x="35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2" name="Google Shape;4842;p38"/>
              <p:cNvSpPr/>
              <p:nvPr/>
            </p:nvSpPr>
            <p:spPr>
              <a:xfrm>
                <a:off x="773750" y="16218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28" y="0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3" name="Google Shape;4843;p38"/>
              <p:cNvSpPr/>
              <p:nvPr/>
            </p:nvSpPr>
            <p:spPr>
              <a:xfrm>
                <a:off x="775250" y="16236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14" y="1"/>
                    </a:moveTo>
                    <a:cubicBezTo>
                      <a:pt x="12" y="3"/>
                      <a:pt x="5" y="5"/>
                      <a:pt x="0" y="5"/>
                    </a:cubicBezTo>
                    <a:cubicBezTo>
                      <a:pt x="8" y="13"/>
                      <a:pt x="14" y="24"/>
                      <a:pt x="19" y="24"/>
                    </a:cubicBezTo>
                    <a:cubicBezTo>
                      <a:pt x="21" y="24"/>
                      <a:pt x="22" y="23"/>
                      <a:pt x="24" y="2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4" name="Google Shape;4844;p38"/>
              <p:cNvSpPr/>
              <p:nvPr/>
            </p:nvSpPr>
            <p:spPr>
              <a:xfrm>
                <a:off x="774850" y="1623575"/>
                <a:ext cx="4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5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5" y="4"/>
                      <a:pt x="12" y="6"/>
                      <a:pt x="16" y="6"/>
                    </a:cubicBezTo>
                    <a:cubicBezTo>
                      <a:pt x="15" y="3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5" name="Google Shape;4845;p38"/>
              <p:cNvSpPr/>
              <p:nvPr/>
            </p:nvSpPr>
            <p:spPr>
              <a:xfrm>
                <a:off x="775125" y="1622150"/>
                <a:ext cx="2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2" extrusionOk="0">
                    <a:moveTo>
                      <a:pt x="1" y="1"/>
                    </a:moveTo>
                    <a:lnTo>
                      <a:pt x="1" y="10"/>
                    </a:lnTo>
                    <a:lnTo>
                      <a:pt x="10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6" name="Google Shape;4846;p38"/>
              <p:cNvSpPr/>
              <p:nvPr/>
            </p:nvSpPr>
            <p:spPr>
              <a:xfrm>
                <a:off x="780300" y="16271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8" y="1"/>
                    </a:moveTo>
                    <a:cubicBezTo>
                      <a:pt x="16" y="6"/>
                      <a:pt x="5" y="6"/>
                      <a:pt x="0" y="20"/>
                    </a:cubicBezTo>
                    <a:lnTo>
                      <a:pt x="28" y="22"/>
                    </a:lnTo>
                    <a:cubicBezTo>
                      <a:pt x="37" y="10"/>
                      <a:pt x="3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7" name="Google Shape;4847;p38"/>
              <p:cNvSpPr/>
              <p:nvPr/>
            </p:nvSpPr>
            <p:spPr>
              <a:xfrm>
                <a:off x="780300" y="1624175"/>
                <a:ext cx="8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41" extrusionOk="0">
                    <a:moveTo>
                      <a:pt x="33" y="1"/>
                    </a:moveTo>
                    <a:lnTo>
                      <a:pt x="12" y="10"/>
                    </a:lnTo>
                    <a:cubicBezTo>
                      <a:pt x="9" y="22"/>
                      <a:pt x="5" y="31"/>
                      <a:pt x="0" y="40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8" name="Google Shape;4848;p38"/>
              <p:cNvSpPr/>
              <p:nvPr/>
            </p:nvSpPr>
            <p:spPr>
              <a:xfrm>
                <a:off x="781800" y="1624350"/>
                <a:ext cx="1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1" h="31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26" y="12"/>
                      <a:pt x="0" y="10"/>
                      <a:pt x="10" y="31"/>
                    </a:cubicBezTo>
                    <a:cubicBezTo>
                      <a:pt x="21" y="19"/>
                      <a:pt x="61" y="15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49" name="Google Shape;4849;p38"/>
              <p:cNvSpPr/>
              <p:nvPr/>
            </p:nvSpPr>
            <p:spPr>
              <a:xfrm>
                <a:off x="786600" y="163120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59" y="0"/>
                    </a:moveTo>
                    <a:lnTo>
                      <a:pt x="1" y="61"/>
                    </a:lnTo>
                    <a:lnTo>
                      <a:pt x="1" y="61"/>
                    </a:lnTo>
                    <a:lnTo>
                      <a:pt x="63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0" name="Google Shape;4850;p38"/>
              <p:cNvSpPr/>
              <p:nvPr/>
            </p:nvSpPr>
            <p:spPr>
              <a:xfrm>
                <a:off x="795925" y="1633575"/>
                <a:ext cx="16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9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" y="7"/>
                      <a:pt x="20" y="30"/>
                      <a:pt x="1" y="35"/>
                    </a:cubicBezTo>
                    <a:cubicBezTo>
                      <a:pt x="15" y="35"/>
                      <a:pt x="21" y="38"/>
                      <a:pt x="28" y="38"/>
                    </a:cubicBezTo>
                    <a:cubicBezTo>
                      <a:pt x="36" y="38"/>
                      <a:pt x="44" y="33"/>
                      <a:pt x="66" y="12"/>
                    </a:cubicBezTo>
                    <a:cubicBezTo>
                      <a:pt x="65" y="3"/>
                      <a:pt x="62" y="1"/>
                      <a:pt x="58" y="1"/>
                    </a:cubicBezTo>
                    <a:cubicBezTo>
                      <a:pt x="49" y="1"/>
                      <a:pt x="35" y="13"/>
                      <a:pt x="28" y="13"/>
                    </a:cubicBezTo>
                    <a:cubicBezTo>
                      <a:pt x="24" y="13"/>
                      <a:pt x="21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1" name="Google Shape;4851;p38"/>
              <p:cNvSpPr/>
              <p:nvPr/>
            </p:nvSpPr>
            <p:spPr>
              <a:xfrm>
                <a:off x="756525" y="1700925"/>
                <a:ext cx="7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0" extrusionOk="0">
                    <a:moveTo>
                      <a:pt x="24" y="0"/>
                    </a:moveTo>
                    <a:lnTo>
                      <a:pt x="1" y="9"/>
                    </a:lnTo>
                    <a:lnTo>
                      <a:pt x="31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2" name="Google Shape;4852;p38"/>
              <p:cNvSpPr/>
              <p:nvPr/>
            </p:nvSpPr>
            <p:spPr>
              <a:xfrm>
                <a:off x="756925" y="1701850"/>
                <a:ext cx="1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8" extrusionOk="0">
                    <a:moveTo>
                      <a:pt x="1" y="0"/>
                    </a:moveTo>
                    <a:lnTo>
                      <a:pt x="40" y="28"/>
                    </a:lnTo>
                    <a:cubicBezTo>
                      <a:pt x="40" y="24"/>
                      <a:pt x="40" y="18"/>
                      <a:pt x="48" y="18"/>
                    </a:cubicBezTo>
                    <a:cubicBezTo>
                      <a:pt x="49" y="18"/>
                      <a:pt x="50" y="18"/>
                      <a:pt x="52" y="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3" name="Google Shape;4853;p38"/>
              <p:cNvSpPr/>
              <p:nvPr/>
            </p:nvSpPr>
            <p:spPr>
              <a:xfrm>
                <a:off x="805200" y="1662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2" y="0"/>
                    </a:moveTo>
                    <a:cubicBezTo>
                      <a:pt x="8" y="2"/>
                      <a:pt x="6" y="5"/>
                      <a:pt x="1" y="14"/>
                    </a:cubicBezTo>
                    <a:lnTo>
                      <a:pt x="33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4" name="Google Shape;4854;p38"/>
              <p:cNvSpPr/>
              <p:nvPr/>
            </p:nvSpPr>
            <p:spPr>
              <a:xfrm>
                <a:off x="801625" y="1668225"/>
                <a:ext cx="1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7" extrusionOk="0">
                    <a:moveTo>
                      <a:pt x="0" y="1"/>
                    </a:moveTo>
                    <a:lnTo>
                      <a:pt x="44" y="17"/>
                    </a:lnTo>
                    <a:lnTo>
                      <a:pt x="49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5" name="Google Shape;4855;p38"/>
              <p:cNvSpPr/>
              <p:nvPr/>
            </p:nvSpPr>
            <p:spPr>
              <a:xfrm>
                <a:off x="800125" y="1673550"/>
                <a:ext cx="15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29" extrusionOk="0">
                    <a:moveTo>
                      <a:pt x="60" y="1"/>
                    </a:moveTo>
                    <a:cubicBezTo>
                      <a:pt x="59" y="2"/>
                      <a:pt x="58" y="4"/>
                      <a:pt x="57" y="6"/>
                    </a:cubicBezTo>
                    <a:lnTo>
                      <a:pt x="57" y="6"/>
                    </a:lnTo>
                    <a:cubicBezTo>
                      <a:pt x="59" y="5"/>
                      <a:pt x="60" y="3"/>
                      <a:pt x="60" y="1"/>
                    </a:cubicBezTo>
                    <a:close/>
                    <a:moveTo>
                      <a:pt x="57" y="6"/>
                    </a:moveTo>
                    <a:lnTo>
                      <a:pt x="57" y="6"/>
                    </a:lnTo>
                    <a:cubicBezTo>
                      <a:pt x="44" y="18"/>
                      <a:pt x="1" y="4"/>
                      <a:pt x="49" y="29"/>
                    </a:cubicBezTo>
                    <a:cubicBezTo>
                      <a:pt x="56" y="23"/>
                      <a:pt x="55" y="13"/>
                      <a:pt x="57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6" name="Google Shape;4856;p38"/>
              <p:cNvSpPr/>
              <p:nvPr/>
            </p:nvSpPr>
            <p:spPr>
              <a:xfrm>
                <a:off x="755650" y="1701725"/>
                <a:ext cx="1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" extrusionOk="0">
                    <a:moveTo>
                      <a:pt x="1" y="1"/>
                    </a:moveTo>
                    <a:cubicBezTo>
                      <a:pt x="3" y="15"/>
                      <a:pt x="33" y="22"/>
                      <a:pt x="35" y="22"/>
                    </a:cubicBezTo>
                    <a:cubicBezTo>
                      <a:pt x="35" y="22"/>
                      <a:pt x="34" y="22"/>
                      <a:pt x="33" y="21"/>
                    </a:cubicBezTo>
                    <a:cubicBezTo>
                      <a:pt x="40" y="14"/>
                      <a:pt x="8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7" name="Google Shape;4857;p38"/>
              <p:cNvSpPr/>
              <p:nvPr/>
            </p:nvSpPr>
            <p:spPr>
              <a:xfrm>
                <a:off x="756825" y="170577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0" y="1"/>
                    </a:moveTo>
                    <a:lnTo>
                      <a:pt x="26" y="29"/>
                    </a:lnTo>
                    <a:lnTo>
                      <a:pt x="12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8" name="Google Shape;4858;p38"/>
              <p:cNvSpPr/>
              <p:nvPr/>
            </p:nvSpPr>
            <p:spPr>
              <a:xfrm>
                <a:off x="756075" y="1706700"/>
                <a:ext cx="13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5" y="1"/>
                    </a:moveTo>
                    <a:cubicBezTo>
                      <a:pt x="2" y="29"/>
                      <a:pt x="21" y="70"/>
                      <a:pt x="0" y="82"/>
                    </a:cubicBezTo>
                    <a:cubicBezTo>
                      <a:pt x="4" y="82"/>
                      <a:pt x="7" y="83"/>
                      <a:pt x="10" y="83"/>
                    </a:cubicBezTo>
                    <a:cubicBezTo>
                      <a:pt x="54" y="83"/>
                      <a:pt x="6" y="37"/>
                      <a:pt x="33" y="24"/>
                    </a:cubicBezTo>
                    <a:lnTo>
                      <a:pt x="46" y="2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59" name="Google Shape;4859;p38"/>
              <p:cNvSpPr/>
              <p:nvPr/>
            </p:nvSpPr>
            <p:spPr>
              <a:xfrm>
                <a:off x="752350" y="1709125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2" y="1"/>
                    </a:moveTo>
                    <a:cubicBezTo>
                      <a:pt x="6" y="1"/>
                      <a:pt x="1" y="7"/>
                      <a:pt x="3" y="13"/>
                    </a:cubicBezTo>
                    <a:cubicBezTo>
                      <a:pt x="12" y="14"/>
                      <a:pt x="16" y="17"/>
                      <a:pt x="18" y="19"/>
                    </a:cubicBezTo>
                    <a:lnTo>
                      <a:pt x="18" y="19"/>
                    </a:lnTo>
                    <a:cubicBezTo>
                      <a:pt x="17" y="17"/>
                      <a:pt x="15" y="12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  <a:moveTo>
                      <a:pt x="18" y="19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0" name="Google Shape;4860;p38"/>
              <p:cNvSpPr/>
              <p:nvPr/>
            </p:nvSpPr>
            <p:spPr>
              <a:xfrm>
                <a:off x="752200" y="17090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1" y="1"/>
                    </a:moveTo>
                    <a:cubicBezTo>
                      <a:pt x="6" y="1"/>
                      <a:pt x="0" y="6"/>
                      <a:pt x="10" y="6"/>
                    </a:cubicBezTo>
                    <a:cubicBezTo>
                      <a:pt x="11" y="6"/>
                      <a:pt x="12" y="6"/>
                      <a:pt x="14" y="6"/>
                    </a:cubicBezTo>
                    <a:cubicBezTo>
                      <a:pt x="14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1" name="Google Shape;4861;p38"/>
              <p:cNvSpPr/>
              <p:nvPr/>
            </p:nvSpPr>
            <p:spPr>
              <a:xfrm>
                <a:off x="751300" y="1710175"/>
                <a:ext cx="11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5" extrusionOk="0">
                    <a:moveTo>
                      <a:pt x="31" y="1"/>
                    </a:moveTo>
                    <a:cubicBezTo>
                      <a:pt x="18" y="1"/>
                      <a:pt x="11" y="10"/>
                      <a:pt x="5" y="10"/>
                    </a:cubicBezTo>
                    <a:cubicBezTo>
                      <a:pt x="4" y="10"/>
                      <a:pt x="2" y="9"/>
                      <a:pt x="1" y="8"/>
                    </a:cubicBezTo>
                    <a:lnTo>
                      <a:pt x="1" y="8"/>
                    </a:lnTo>
                    <a:cubicBezTo>
                      <a:pt x="4" y="21"/>
                      <a:pt x="10" y="25"/>
                      <a:pt x="21" y="25"/>
                    </a:cubicBezTo>
                    <a:cubicBezTo>
                      <a:pt x="28" y="25"/>
                      <a:pt x="35" y="24"/>
                      <a:pt x="45" y="2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2" name="Google Shape;4862;p38"/>
              <p:cNvSpPr/>
              <p:nvPr/>
            </p:nvSpPr>
            <p:spPr>
              <a:xfrm>
                <a:off x="753000" y="1711125"/>
                <a:ext cx="4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2" extrusionOk="0">
                    <a:moveTo>
                      <a:pt x="9" y="0"/>
                    </a:moveTo>
                    <a:cubicBezTo>
                      <a:pt x="2" y="0"/>
                      <a:pt x="0" y="2"/>
                      <a:pt x="16" y="1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3" name="Google Shape;4863;p38"/>
              <p:cNvSpPr/>
              <p:nvPr/>
            </p:nvSpPr>
            <p:spPr>
              <a:xfrm>
                <a:off x="752875" y="1710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" y="1"/>
                    </a:moveTo>
                    <a:lnTo>
                      <a:pt x="14" y="24"/>
                    </a:lnTo>
                    <a:cubicBezTo>
                      <a:pt x="18" y="24"/>
                      <a:pt x="23" y="25"/>
                      <a:pt x="26" y="25"/>
                    </a:cubicBezTo>
                    <a:cubicBezTo>
                      <a:pt x="30" y="25"/>
                      <a:pt x="29" y="23"/>
                      <a:pt x="10" y="15"/>
                    </a:cubicBezTo>
                    <a:lnTo>
                      <a:pt x="10" y="15"/>
                    </a:lnTo>
                    <a:cubicBezTo>
                      <a:pt x="13" y="16"/>
                      <a:pt x="15" y="16"/>
                      <a:pt x="16" y="16"/>
                    </a:cubicBezTo>
                    <a:cubicBezTo>
                      <a:pt x="19" y="16"/>
                      <a:pt x="8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4" name="Google Shape;4864;p38"/>
              <p:cNvSpPr/>
              <p:nvPr/>
            </p:nvSpPr>
            <p:spPr>
              <a:xfrm>
                <a:off x="753225" y="170977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9" y="1"/>
                    </a:moveTo>
                    <a:cubicBezTo>
                      <a:pt x="9" y="1"/>
                      <a:pt x="0" y="8"/>
                      <a:pt x="0" y="24"/>
                    </a:cubicBezTo>
                    <a:cubicBezTo>
                      <a:pt x="8" y="20"/>
                      <a:pt x="15" y="16"/>
                      <a:pt x="22" y="16"/>
                    </a:cubicBezTo>
                    <a:cubicBezTo>
                      <a:pt x="28" y="16"/>
                      <a:pt x="35" y="19"/>
                      <a:pt x="42" y="29"/>
                    </a:cubicBezTo>
                    <a:cubicBezTo>
                      <a:pt x="42" y="11"/>
                      <a:pt x="30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5" name="Google Shape;4865;p38"/>
              <p:cNvSpPr/>
              <p:nvPr/>
            </p:nvSpPr>
            <p:spPr>
              <a:xfrm>
                <a:off x="757050" y="1708800"/>
                <a:ext cx="10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2" extrusionOk="0">
                    <a:moveTo>
                      <a:pt x="24" y="0"/>
                    </a:moveTo>
                    <a:cubicBezTo>
                      <a:pt x="31" y="7"/>
                      <a:pt x="0" y="17"/>
                      <a:pt x="19" y="21"/>
                    </a:cubicBezTo>
                    <a:lnTo>
                      <a:pt x="4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6" name="Google Shape;4866;p38"/>
              <p:cNvSpPr/>
              <p:nvPr/>
            </p:nvSpPr>
            <p:spPr>
              <a:xfrm>
                <a:off x="750975" y="1712975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42" y="0"/>
                    </a:moveTo>
                    <a:cubicBezTo>
                      <a:pt x="30" y="7"/>
                      <a:pt x="16" y="12"/>
                      <a:pt x="0" y="12"/>
                    </a:cubicBezTo>
                    <a:cubicBezTo>
                      <a:pt x="7" y="14"/>
                      <a:pt x="16" y="15"/>
                      <a:pt x="25" y="15"/>
                    </a:cubicBezTo>
                    <a:cubicBezTo>
                      <a:pt x="34" y="15"/>
                      <a:pt x="44" y="14"/>
                      <a:pt x="53" y="1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7" name="Google Shape;4867;p38"/>
              <p:cNvSpPr/>
              <p:nvPr/>
            </p:nvSpPr>
            <p:spPr>
              <a:xfrm>
                <a:off x="752300" y="17133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17" y="23"/>
                    </a:lnTo>
                    <a:cubicBezTo>
                      <a:pt x="24" y="7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8" name="Google Shape;4868;p38"/>
              <p:cNvSpPr/>
              <p:nvPr/>
            </p:nvSpPr>
            <p:spPr>
              <a:xfrm>
                <a:off x="754100" y="1710825"/>
                <a:ext cx="8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0" y="0"/>
                    </a:moveTo>
                    <a:lnTo>
                      <a:pt x="35" y="47"/>
                    </a:lnTo>
                    <a:lnTo>
                      <a:pt x="3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69" name="Google Shape;4869;p38"/>
              <p:cNvSpPr/>
              <p:nvPr/>
            </p:nvSpPr>
            <p:spPr>
              <a:xfrm>
                <a:off x="749925" y="1714775"/>
                <a:ext cx="10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8" extrusionOk="0">
                    <a:moveTo>
                      <a:pt x="0" y="0"/>
                    </a:moveTo>
                    <a:lnTo>
                      <a:pt x="40" y="28"/>
                    </a:lnTo>
                    <a:lnTo>
                      <a:pt x="2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0" name="Google Shape;4870;p38"/>
              <p:cNvSpPr/>
              <p:nvPr/>
            </p:nvSpPr>
            <p:spPr>
              <a:xfrm>
                <a:off x="749050" y="1716325"/>
                <a:ext cx="1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15"/>
                      <a:pt x="21" y="29"/>
                      <a:pt x="40" y="42"/>
                    </a:cubicBezTo>
                    <a:cubicBezTo>
                      <a:pt x="33" y="31"/>
                      <a:pt x="38" y="17"/>
                      <a:pt x="58" y="5"/>
                    </a:cubicBezTo>
                    <a:cubicBezTo>
                      <a:pt x="52" y="2"/>
                      <a:pt x="47" y="1"/>
                      <a:pt x="41" y="1"/>
                    </a:cubicBezTo>
                    <a:cubicBezTo>
                      <a:pt x="31" y="1"/>
                      <a:pt x="22" y="5"/>
                      <a:pt x="14" y="5"/>
                    </a:cubicBezTo>
                    <a:cubicBezTo>
                      <a:pt x="9" y="5"/>
                      <a:pt x="5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1" name="Google Shape;4871;p38"/>
              <p:cNvSpPr/>
              <p:nvPr/>
            </p:nvSpPr>
            <p:spPr>
              <a:xfrm>
                <a:off x="750100" y="171737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10"/>
                      <a:pt x="14" y="17"/>
                      <a:pt x="26" y="21"/>
                    </a:cubicBezTo>
                    <a:cubicBezTo>
                      <a:pt x="16" y="12"/>
                      <a:pt x="1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2" name="Google Shape;4872;p38"/>
              <p:cNvSpPr/>
              <p:nvPr/>
            </p:nvSpPr>
            <p:spPr>
              <a:xfrm>
                <a:off x="751425" y="1714700"/>
                <a:ext cx="10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3" y="0"/>
                    </a:moveTo>
                    <a:cubicBezTo>
                      <a:pt x="21" y="0"/>
                      <a:pt x="10" y="4"/>
                      <a:pt x="1" y="10"/>
                    </a:cubicBezTo>
                    <a:lnTo>
                      <a:pt x="38" y="8"/>
                    </a:lnTo>
                    <a:cubicBezTo>
                      <a:pt x="38" y="5"/>
                      <a:pt x="38" y="3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3" name="Google Shape;4873;p38"/>
              <p:cNvSpPr/>
              <p:nvPr/>
            </p:nvSpPr>
            <p:spPr>
              <a:xfrm>
                <a:off x="752250" y="1714875"/>
                <a:ext cx="1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7" extrusionOk="0">
                    <a:moveTo>
                      <a:pt x="5" y="1"/>
                    </a:moveTo>
                    <a:cubicBezTo>
                      <a:pt x="2" y="10"/>
                      <a:pt x="0" y="15"/>
                      <a:pt x="0" y="17"/>
                    </a:cubicBezTo>
                    <a:cubicBezTo>
                      <a:pt x="2" y="15"/>
                      <a:pt x="2" y="10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4" name="Google Shape;4874;p38"/>
              <p:cNvSpPr/>
              <p:nvPr/>
            </p:nvSpPr>
            <p:spPr>
              <a:xfrm>
                <a:off x="752400" y="1714650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5" name="Google Shape;4875;p38"/>
              <p:cNvSpPr/>
              <p:nvPr/>
            </p:nvSpPr>
            <p:spPr>
              <a:xfrm>
                <a:off x="753925" y="1712850"/>
                <a:ext cx="17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0" y="1"/>
                    </a:moveTo>
                    <a:cubicBezTo>
                      <a:pt x="13" y="14"/>
                      <a:pt x="26" y="32"/>
                      <a:pt x="49" y="32"/>
                    </a:cubicBezTo>
                    <a:cubicBezTo>
                      <a:pt x="54" y="32"/>
                      <a:pt x="60" y="31"/>
                      <a:pt x="68" y="28"/>
                    </a:cubicBezTo>
                    <a:cubicBezTo>
                      <a:pt x="44" y="15"/>
                      <a:pt x="26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6" name="Google Shape;4876;p38"/>
              <p:cNvSpPr/>
              <p:nvPr/>
            </p:nvSpPr>
            <p:spPr>
              <a:xfrm>
                <a:off x="753050" y="17139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0" y="1"/>
                    </a:moveTo>
                    <a:lnTo>
                      <a:pt x="21" y="26"/>
                    </a:lnTo>
                    <a:lnTo>
                      <a:pt x="33" y="8"/>
                    </a:lnTo>
                    <a:cubicBezTo>
                      <a:pt x="24" y="8"/>
                      <a:pt x="10" y="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7" name="Google Shape;4877;p38"/>
              <p:cNvSpPr/>
              <p:nvPr/>
            </p:nvSpPr>
            <p:spPr>
              <a:xfrm>
                <a:off x="753450" y="1714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5" y="0"/>
                    </a:moveTo>
                    <a:lnTo>
                      <a:pt x="1" y="7"/>
                    </a:lnTo>
                    <a:lnTo>
                      <a:pt x="1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8" name="Google Shape;4878;p38"/>
              <p:cNvSpPr/>
              <p:nvPr/>
            </p:nvSpPr>
            <p:spPr>
              <a:xfrm>
                <a:off x="751650" y="171690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9" y="0"/>
                    </a:moveTo>
                    <a:cubicBezTo>
                      <a:pt x="4" y="0"/>
                      <a:pt x="1" y="2"/>
                      <a:pt x="1" y="8"/>
                    </a:cubicBezTo>
                    <a:cubicBezTo>
                      <a:pt x="10" y="15"/>
                      <a:pt x="17" y="26"/>
                      <a:pt x="17" y="40"/>
                    </a:cubicBezTo>
                    <a:cubicBezTo>
                      <a:pt x="24" y="29"/>
                      <a:pt x="29" y="17"/>
                      <a:pt x="31" y="6"/>
                    </a:cubicBezTo>
                    <a:cubicBezTo>
                      <a:pt x="26" y="4"/>
                      <a:pt x="16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79" name="Google Shape;4879;p38"/>
              <p:cNvSpPr/>
              <p:nvPr/>
            </p:nvSpPr>
            <p:spPr>
              <a:xfrm>
                <a:off x="752075" y="171605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0" y="0"/>
                    </a:moveTo>
                    <a:lnTo>
                      <a:pt x="0" y="2"/>
                    </a:lnTo>
                    <a:cubicBezTo>
                      <a:pt x="5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0" name="Google Shape;4880;p38"/>
              <p:cNvSpPr/>
              <p:nvPr/>
            </p:nvSpPr>
            <p:spPr>
              <a:xfrm>
                <a:off x="751825" y="172055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1" name="Google Shape;4881;p38"/>
              <p:cNvSpPr/>
              <p:nvPr/>
            </p:nvSpPr>
            <p:spPr>
              <a:xfrm>
                <a:off x="752350" y="1716500"/>
                <a:ext cx="5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8"/>
                      <a:pt x="5" y="15"/>
                      <a:pt x="3" y="22"/>
                    </a:cubicBezTo>
                    <a:cubicBezTo>
                      <a:pt x="6" y="23"/>
                      <a:pt x="9" y="23"/>
                      <a:pt x="10" y="23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9" y="12"/>
                      <a:pt x="10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2" name="Google Shape;4882;p38"/>
              <p:cNvSpPr/>
              <p:nvPr/>
            </p:nvSpPr>
            <p:spPr>
              <a:xfrm>
                <a:off x="750850" y="1718350"/>
                <a:ext cx="7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5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19" y="3"/>
                      <a:pt x="0" y="12"/>
                      <a:pt x="10" y="15"/>
                    </a:cubicBezTo>
                    <a:cubicBezTo>
                      <a:pt x="17" y="10"/>
                      <a:pt x="24" y="5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3" name="Google Shape;4883;p38"/>
              <p:cNvSpPr/>
              <p:nvPr/>
            </p:nvSpPr>
            <p:spPr>
              <a:xfrm>
                <a:off x="751675" y="1716100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7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5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4" name="Google Shape;4884;p38"/>
              <p:cNvSpPr/>
              <p:nvPr/>
            </p:nvSpPr>
            <p:spPr>
              <a:xfrm>
                <a:off x="751825" y="17161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cubicBezTo>
                      <a:pt x="8" y="7"/>
                      <a:pt x="15" y="12"/>
                      <a:pt x="22" y="17"/>
                    </a:cubicBezTo>
                    <a:cubicBezTo>
                      <a:pt x="19" y="10"/>
                      <a:pt x="17" y="5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5" name="Google Shape;4885;p38"/>
              <p:cNvSpPr/>
              <p:nvPr/>
            </p:nvSpPr>
            <p:spPr>
              <a:xfrm>
                <a:off x="752000" y="1720200"/>
                <a:ext cx="56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6" extrusionOk="0">
                    <a:moveTo>
                      <a:pt x="121" y="1"/>
                    </a:moveTo>
                    <a:cubicBezTo>
                      <a:pt x="81" y="1"/>
                      <a:pt x="34" y="6"/>
                      <a:pt x="1" y="15"/>
                    </a:cubicBezTo>
                    <a:cubicBezTo>
                      <a:pt x="3" y="15"/>
                      <a:pt x="5" y="15"/>
                      <a:pt x="6" y="15"/>
                    </a:cubicBezTo>
                    <a:cubicBezTo>
                      <a:pt x="23" y="15"/>
                      <a:pt x="37" y="23"/>
                      <a:pt x="47" y="36"/>
                    </a:cubicBezTo>
                    <a:cubicBezTo>
                      <a:pt x="62" y="32"/>
                      <a:pt x="82" y="8"/>
                      <a:pt x="105" y="8"/>
                    </a:cubicBezTo>
                    <a:cubicBezTo>
                      <a:pt x="110" y="8"/>
                      <a:pt x="116" y="10"/>
                      <a:pt x="121" y="13"/>
                    </a:cubicBezTo>
                    <a:cubicBezTo>
                      <a:pt x="138" y="40"/>
                      <a:pt x="110" y="33"/>
                      <a:pt x="91" y="45"/>
                    </a:cubicBezTo>
                    <a:cubicBezTo>
                      <a:pt x="95" y="44"/>
                      <a:pt x="99" y="44"/>
                      <a:pt x="103" y="44"/>
                    </a:cubicBezTo>
                    <a:cubicBezTo>
                      <a:pt x="135" y="44"/>
                      <a:pt x="155" y="76"/>
                      <a:pt x="203" y="76"/>
                    </a:cubicBezTo>
                    <a:cubicBezTo>
                      <a:pt x="206" y="76"/>
                      <a:pt x="209" y="75"/>
                      <a:pt x="212" y="75"/>
                    </a:cubicBezTo>
                    <a:lnTo>
                      <a:pt x="191" y="52"/>
                    </a:lnTo>
                    <a:cubicBezTo>
                      <a:pt x="198" y="52"/>
                      <a:pt x="208" y="57"/>
                      <a:pt x="216" y="57"/>
                    </a:cubicBezTo>
                    <a:cubicBezTo>
                      <a:pt x="219" y="57"/>
                      <a:pt x="221" y="56"/>
                      <a:pt x="223" y="54"/>
                    </a:cubicBezTo>
                    <a:cubicBezTo>
                      <a:pt x="191" y="52"/>
                      <a:pt x="161" y="31"/>
                      <a:pt x="198" y="15"/>
                    </a:cubicBezTo>
                    <a:cubicBezTo>
                      <a:pt x="187" y="5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6" name="Google Shape;4886;p38"/>
              <p:cNvSpPr/>
              <p:nvPr/>
            </p:nvSpPr>
            <p:spPr>
              <a:xfrm>
                <a:off x="750850" y="171940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49" y="1"/>
                    </a:moveTo>
                    <a:cubicBezTo>
                      <a:pt x="42" y="8"/>
                      <a:pt x="28" y="14"/>
                      <a:pt x="0" y="26"/>
                    </a:cubicBezTo>
                    <a:cubicBezTo>
                      <a:pt x="12" y="38"/>
                      <a:pt x="26" y="45"/>
                      <a:pt x="40" y="47"/>
                    </a:cubicBezTo>
                    <a:lnTo>
                      <a:pt x="47" y="5"/>
                    </a:lnTo>
                    <a:lnTo>
                      <a:pt x="51" y="8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7" name="Google Shape;4887;p38"/>
              <p:cNvSpPr/>
              <p:nvPr/>
            </p:nvSpPr>
            <p:spPr>
              <a:xfrm>
                <a:off x="751600" y="171790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19" y="0"/>
                    </a:moveTo>
                    <a:cubicBezTo>
                      <a:pt x="12" y="7"/>
                      <a:pt x="7" y="12"/>
                      <a:pt x="1" y="19"/>
                    </a:cubicBezTo>
                    <a:lnTo>
                      <a:pt x="3" y="19"/>
                    </a:lnTo>
                    <a:lnTo>
                      <a:pt x="17" y="61"/>
                    </a:lnTo>
                    <a:cubicBezTo>
                      <a:pt x="24" y="49"/>
                      <a:pt x="26" y="35"/>
                      <a:pt x="21" y="21"/>
                    </a:cubicBezTo>
                    <a:lnTo>
                      <a:pt x="21" y="21"/>
                    </a:lnTo>
                    <a:cubicBezTo>
                      <a:pt x="18" y="25"/>
                      <a:pt x="16" y="26"/>
                      <a:pt x="15" y="26"/>
                    </a:cubicBezTo>
                    <a:cubicBezTo>
                      <a:pt x="12" y="26"/>
                      <a:pt x="11" y="20"/>
                      <a:pt x="7" y="19"/>
                    </a:cubicBezTo>
                    <a:lnTo>
                      <a:pt x="7" y="19"/>
                    </a:lnTo>
                    <a:lnTo>
                      <a:pt x="21" y="21"/>
                    </a:lnTo>
                    <a:cubicBezTo>
                      <a:pt x="21" y="21"/>
                      <a:pt x="21" y="21"/>
                      <a:pt x="21" y="21"/>
                    </a:cubicBezTo>
                    <a:lnTo>
                      <a:pt x="21" y="21"/>
                    </a:lnTo>
                    <a:cubicBezTo>
                      <a:pt x="53" y="31"/>
                      <a:pt x="66" y="46"/>
                      <a:pt x="95" y="46"/>
                    </a:cubicBezTo>
                    <a:cubicBezTo>
                      <a:pt x="100" y="46"/>
                      <a:pt x="106" y="45"/>
                      <a:pt x="112" y="44"/>
                    </a:cubicBezTo>
                    <a:cubicBezTo>
                      <a:pt x="112" y="21"/>
                      <a:pt x="82" y="26"/>
                      <a:pt x="68" y="10"/>
                    </a:cubicBezTo>
                    <a:lnTo>
                      <a:pt x="68" y="10"/>
                    </a:lnTo>
                    <a:cubicBezTo>
                      <a:pt x="70" y="21"/>
                      <a:pt x="69" y="25"/>
                      <a:pt x="66" y="25"/>
                    </a:cubicBezTo>
                    <a:cubicBezTo>
                      <a:pt x="62" y="25"/>
                      <a:pt x="52" y="14"/>
                      <a:pt x="41" y="14"/>
                    </a:cubicBezTo>
                    <a:cubicBezTo>
                      <a:pt x="36" y="14"/>
                      <a:pt x="31" y="16"/>
                      <a:pt x="26" y="21"/>
                    </a:cubicBezTo>
                    <a:cubicBezTo>
                      <a:pt x="21" y="14"/>
                      <a:pt x="19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8" name="Google Shape;4888;p38"/>
              <p:cNvSpPr/>
              <p:nvPr/>
            </p:nvSpPr>
            <p:spPr>
              <a:xfrm>
                <a:off x="757225" y="1714350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0" y="1"/>
                    </a:moveTo>
                    <a:cubicBezTo>
                      <a:pt x="2" y="3"/>
                      <a:pt x="3" y="5"/>
                      <a:pt x="4" y="5"/>
                    </a:cubicBezTo>
                    <a:cubicBezTo>
                      <a:pt x="5" y="5"/>
                      <a:pt x="6" y="4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89" name="Google Shape;4889;p38"/>
              <p:cNvSpPr/>
              <p:nvPr/>
            </p:nvSpPr>
            <p:spPr>
              <a:xfrm>
                <a:off x="754550" y="1714000"/>
                <a:ext cx="27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0" extrusionOk="0">
                    <a:moveTo>
                      <a:pt x="79" y="0"/>
                    </a:moveTo>
                    <a:cubicBezTo>
                      <a:pt x="75" y="0"/>
                      <a:pt x="69" y="2"/>
                      <a:pt x="63" y="6"/>
                    </a:cubicBezTo>
                    <a:lnTo>
                      <a:pt x="68" y="8"/>
                    </a:lnTo>
                    <a:cubicBezTo>
                      <a:pt x="47" y="22"/>
                      <a:pt x="24" y="29"/>
                      <a:pt x="1" y="29"/>
                    </a:cubicBezTo>
                    <a:cubicBezTo>
                      <a:pt x="10" y="29"/>
                      <a:pt x="18" y="30"/>
                      <a:pt x="27" y="30"/>
                    </a:cubicBezTo>
                    <a:cubicBezTo>
                      <a:pt x="49" y="30"/>
                      <a:pt x="70" y="28"/>
                      <a:pt x="91" y="26"/>
                    </a:cubicBezTo>
                    <a:cubicBezTo>
                      <a:pt x="87" y="22"/>
                      <a:pt x="73" y="17"/>
                      <a:pt x="77" y="10"/>
                    </a:cubicBezTo>
                    <a:cubicBezTo>
                      <a:pt x="80" y="9"/>
                      <a:pt x="82" y="9"/>
                      <a:pt x="85" y="9"/>
                    </a:cubicBezTo>
                    <a:cubicBezTo>
                      <a:pt x="92" y="9"/>
                      <a:pt x="97" y="13"/>
                      <a:pt x="107" y="15"/>
                    </a:cubicBezTo>
                    <a:cubicBezTo>
                      <a:pt x="101" y="10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0" name="Google Shape;4890;p38"/>
              <p:cNvSpPr/>
              <p:nvPr/>
            </p:nvSpPr>
            <p:spPr>
              <a:xfrm>
                <a:off x="754675" y="1716500"/>
                <a:ext cx="11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4" extrusionOk="0">
                    <a:moveTo>
                      <a:pt x="0" y="1"/>
                    </a:moveTo>
                    <a:lnTo>
                      <a:pt x="12" y="33"/>
                    </a:lnTo>
                    <a:lnTo>
                      <a:pt x="47" y="22"/>
                    </a:lnTo>
                    <a:lnTo>
                      <a:pt x="28" y="22"/>
                    </a:lnTo>
                    <a:cubicBezTo>
                      <a:pt x="38" y="3"/>
                      <a:pt x="14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1" name="Google Shape;4891;p38"/>
              <p:cNvSpPr/>
              <p:nvPr/>
            </p:nvSpPr>
            <p:spPr>
              <a:xfrm>
                <a:off x="750450" y="1720500"/>
                <a:ext cx="13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" extrusionOk="0">
                    <a:moveTo>
                      <a:pt x="0" y="1"/>
                    </a:moveTo>
                    <a:lnTo>
                      <a:pt x="53" y="24"/>
                    </a:lnTo>
                    <a:lnTo>
                      <a:pt x="37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2" name="Google Shape;4892;p38"/>
              <p:cNvSpPr/>
              <p:nvPr/>
            </p:nvSpPr>
            <p:spPr>
              <a:xfrm>
                <a:off x="750625" y="1721725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1" y="12"/>
                    </a:lnTo>
                    <a:lnTo>
                      <a:pt x="3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3" name="Google Shape;4893;p38"/>
              <p:cNvSpPr/>
              <p:nvPr/>
            </p:nvSpPr>
            <p:spPr>
              <a:xfrm>
                <a:off x="743425" y="1772375"/>
                <a:ext cx="1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5" extrusionOk="0">
                    <a:moveTo>
                      <a:pt x="1" y="0"/>
                    </a:moveTo>
                    <a:cubicBezTo>
                      <a:pt x="1" y="10"/>
                      <a:pt x="3" y="14"/>
                      <a:pt x="5" y="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4" name="Google Shape;4894;p38"/>
              <p:cNvSpPr/>
              <p:nvPr/>
            </p:nvSpPr>
            <p:spPr>
              <a:xfrm>
                <a:off x="751250" y="1744775"/>
                <a:ext cx="2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52" y="8"/>
                      <a:pt x="1" y="13"/>
                      <a:pt x="38" y="17"/>
                    </a:cubicBezTo>
                    <a:lnTo>
                      <a:pt x="75" y="20"/>
                    </a:lnTo>
                    <a:cubicBezTo>
                      <a:pt x="70" y="10"/>
                      <a:pt x="75" y="6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5" name="Google Shape;4895;p38"/>
              <p:cNvSpPr/>
              <p:nvPr/>
            </p:nvSpPr>
            <p:spPr>
              <a:xfrm>
                <a:off x="752000" y="1759925"/>
                <a:ext cx="6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1" y="0"/>
                    </a:moveTo>
                    <a:lnTo>
                      <a:pt x="12" y="26"/>
                    </a:lnTo>
                    <a:lnTo>
                      <a:pt x="24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6" name="Google Shape;4896;p38"/>
              <p:cNvSpPr/>
              <p:nvPr/>
            </p:nvSpPr>
            <p:spPr>
              <a:xfrm>
                <a:off x="731550" y="1776825"/>
                <a:ext cx="5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" extrusionOk="0">
                    <a:moveTo>
                      <a:pt x="7" y="1"/>
                    </a:moveTo>
                    <a:lnTo>
                      <a:pt x="0" y="36"/>
                    </a:lnTo>
                    <a:cubicBezTo>
                      <a:pt x="21" y="33"/>
                      <a:pt x="10" y="17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7" name="Google Shape;4897;p38"/>
              <p:cNvSpPr/>
              <p:nvPr/>
            </p:nvSpPr>
            <p:spPr>
              <a:xfrm>
                <a:off x="752575" y="173267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9" y="0"/>
                    </a:moveTo>
                    <a:cubicBezTo>
                      <a:pt x="18" y="0"/>
                      <a:pt x="17" y="0"/>
                      <a:pt x="15" y="0"/>
                    </a:cubicBezTo>
                    <a:cubicBezTo>
                      <a:pt x="6" y="10"/>
                      <a:pt x="1" y="21"/>
                      <a:pt x="1" y="35"/>
                    </a:cubicBezTo>
                    <a:cubicBezTo>
                      <a:pt x="16" y="18"/>
                      <a:pt x="42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8" name="Google Shape;4898;p38"/>
              <p:cNvSpPr/>
              <p:nvPr/>
            </p:nvSpPr>
            <p:spPr>
              <a:xfrm>
                <a:off x="738550" y="1764725"/>
                <a:ext cx="2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7"/>
                      <a:pt x="1" y="17"/>
                      <a:pt x="6" y="24"/>
                    </a:cubicBezTo>
                    <a:cubicBezTo>
                      <a:pt x="8" y="14"/>
                      <a:pt x="6" y="7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899" name="Google Shape;4899;p38"/>
              <p:cNvSpPr/>
              <p:nvPr/>
            </p:nvSpPr>
            <p:spPr>
              <a:xfrm>
                <a:off x="752000" y="17335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24" y="0"/>
                    </a:moveTo>
                    <a:cubicBezTo>
                      <a:pt x="10" y="12"/>
                      <a:pt x="1" y="21"/>
                      <a:pt x="29" y="26"/>
                    </a:cubicBezTo>
                    <a:cubicBezTo>
                      <a:pt x="31" y="23"/>
                      <a:pt x="33" y="21"/>
                      <a:pt x="36" y="19"/>
                    </a:cubicBezTo>
                    <a:cubicBezTo>
                      <a:pt x="29" y="14"/>
                      <a:pt x="24" y="9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0" name="Google Shape;4900;p38"/>
              <p:cNvSpPr/>
              <p:nvPr/>
            </p:nvSpPr>
            <p:spPr>
              <a:xfrm>
                <a:off x="698450" y="17740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3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1" name="Google Shape;4901;p38"/>
              <p:cNvSpPr/>
              <p:nvPr/>
            </p:nvSpPr>
            <p:spPr>
              <a:xfrm>
                <a:off x="687050" y="1767675"/>
                <a:ext cx="3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1"/>
                    </a:moveTo>
                    <a:cubicBezTo>
                      <a:pt x="12" y="1"/>
                      <a:pt x="7" y="1"/>
                      <a:pt x="0" y="8"/>
                    </a:cubicBezTo>
                    <a:cubicBezTo>
                      <a:pt x="5" y="5"/>
                      <a:pt x="9" y="3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2" name="Google Shape;4902;p38"/>
              <p:cNvSpPr/>
              <p:nvPr/>
            </p:nvSpPr>
            <p:spPr>
              <a:xfrm>
                <a:off x="751100" y="17260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1"/>
                    </a:moveTo>
                    <a:cubicBezTo>
                      <a:pt x="0" y="1"/>
                      <a:pt x="1" y="5"/>
                      <a:pt x="4" y="5"/>
                    </a:cubicBezTo>
                    <a:cubicBezTo>
                      <a:pt x="3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3" name="Google Shape;4903;p38"/>
              <p:cNvSpPr/>
              <p:nvPr/>
            </p:nvSpPr>
            <p:spPr>
              <a:xfrm>
                <a:off x="758675" y="173510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3"/>
                    </a:moveTo>
                    <a:lnTo>
                      <a:pt x="0" y="3"/>
                    </a:lnTo>
                    <a:cubicBezTo>
                      <a:pt x="7" y="1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4" name="Google Shape;4904;p38"/>
              <p:cNvSpPr/>
              <p:nvPr/>
            </p:nvSpPr>
            <p:spPr>
              <a:xfrm>
                <a:off x="750975" y="1725650"/>
                <a:ext cx="2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1"/>
                    </a:moveTo>
                    <a:cubicBezTo>
                      <a:pt x="2" y="1"/>
                      <a:pt x="0" y="1"/>
                      <a:pt x="7" y="1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5" name="Google Shape;4905;p38"/>
              <p:cNvSpPr/>
              <p:nvPr/>
            </p:nvSpPr>
            <p:spPr>
              <a:xfrm>
                <a:off x="751200" y="172612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3" y="0"/>
                      <a:pt x="3" y="3"/>
                      <a:pt x="0" y="3"/>
                    </a:cubicBezTo>
                    <a:cubicBezTo>
                      <a:pt x="0" y="5"/>
                      <a:pt x="0" y="10"/>
                      <a:pt x="3" y="14"/>
                    </a:cubicBezTo>
                    <a:cubicBezTo>
                      <a:pt x="3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6" name="Google Shape;4906;p38"/>
              <p:cNvSpPr/>
              <p:nvPr/>
            </p:nvSpPr>
            <p:spPr>
              <a:xfrm>
                <a:off x="714650" y="1772675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0"/>
                    </a:moveTo>
                    <a:cubicBezTo>
                      <a:pt x="3" y="6"/>
                      <a:pt x="1" y="8"/>
                      <a:pt x="1" y="8"/>
                    </a:cubicBezTo>
                    <a:cubicBezTo>
                      <a:pt x="1" y="8"/>
                      <a:pt x="4" y="6"/>
                      <a:pt x="9" y="2"/>
                    </a:cubicBezTo>
                    <a:cubicBezTo>
                      <a:pt x="9" y="2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7" name="Google Shape;4907;p38"/>
              <p:cNvSpPr/>
              <p:nvPr/>
            </p:nvSpPr>
            <p:spPr>
              <a:xfrm>
                <a:off x="761350" y="175185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8" name="Google Shape;4908;p38"/>
              <p:cNvSpPr/>
              <p:nvPr/>
            </p:nvSpPr>
            <p:spPr>
              <a:xfrm>
                <a:off x="758725" y="1751325"/>
                <a:ext cx="31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62" extrusionOk="0">
                    <a:moveTo>
                      <a:pt x="1" y="1"/>
                    </a:moveTo>
                    <a:lnTo>
                      <a:pt x="124" y="61"/>
                    </a:lnTo>
                    <a:cubicBezTo>
                      <a:pt x="84" y="36"/>
                      <a:pt x="93" y="29"/>
                      <a:pt x="105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09" name="Google Shape;4909;p38"/>
              <p:cNvSpPr/>
              <p:nvPr/>
            </p:nvSpPr>
            <p:spPr>
              <a:xfrm>
                <a:off x="752175" y="1727750"/>
                <a:ext cx="7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9" y="1"/>
                    </a:moveTo>
                    <a:cubicBezTo>
                      <a:pt x="6" y="1"/>
                      <a:pt x="3" y="2"/>
                      <a:pt x="1" y="3"/>
                    </a:cubicBezTo>
                    <a:cubicBezTo>
                      <a:pt x="12" y="3"/>
                      <a:pt x="12" y="10"/>
                      <a:pt x="12" y="19"/>
                    </a:cubicBezTo>
                    <a:cubicBezTo>
                      <a:pt x="22" y="14"/>
                      <a:pt x="29" y="10"/>
                      <a:pt x="19" y="3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0" name="Google Shape;4910;p38"/>
              <p:cNvSpPr/>
              <p:nvPr/>
            </p:nvSpPr>
            <p:spPr>
              <a:xfrm>
                <a:off x="684900" y="1722300"/>
                <a:ext cx="8035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2224" extrusionOk="0">
                    <a:moveTo>
                      <a:pt x="2700" y="219"/>
                    </a:moveTo>
                    <a:cubicBezTo>
                      <a:pt x="2703" y="219"/>
                      <a:pt x="2707" y="220"/>
                      <a:pt x="2710" y="221"/>
                    </a:cubicBezTo>
                    <a:cubicBezTo>
                      <a:pt x="2720" y="228"/>
                      <a:pt x="2713" y="232"/>
                      <a:pt x="2703" y="237"/>
                    </a:cubicBezTo>
                    <a:cubicBezTo>
                      <a:pt x="2703" y="228"/>
                      <a:pt x="2703" y="221"/>
                      <a:pt x="2692" y="221"/>
                    </a:cubicBezTo>
                    <a:cubicBezTo>
                      <a:pt x="2694" y="220"/>
                      <a:pt x="2697" y="219"/>
                      <a:pt x="2700" y="219"/>
                    </a:cubicBezTo>
                    <a:close/>
                    <a:moveTo>
                      <a:pt x="2699" y="253"/>
                    </a:moveTo>
                    <a:cubicBezTo>
                      <a:pt x="2693" y="260"/>
                      <a:pt x="2690" y="263"/>
                      <a:pt x="2690" y="263"/>
                    </a:cubicBezTo>
                    <a:cubicBezTo>
                      <a:pt x="2689" y="263"/>
                      <a:pt x="2692" y="258"/>
                      <a:pt x="2696" y="253"/>
                    </a:cubicBezTo>
                    <a:close/>
                    <a:moveTo>
                      <a:pt x="3084" y="1104"/>
                    </a:moveTo>
                    <a:lnTo>
                      <a:pt x="3084" y="1104"/>
                    </a:lnTo>
                    <a:cubicBezTo>
                      <a:pt x="3082" y="1104"/>
                      <a:pt x="3081" y="1104"/>
                      <a:pt x="3080" y="1105"/>
                    </a:cubicBezTo>
                    <a:lnTo>
                      <a:pt x="3080" y="1105"/>
                    </a:lnTo>
                    <a:cubicBezTo>
                      <a:pt x="3082" y="1105"/>
                      <a:pt x="3083" y="1104"/>
                      <a:pt x="3084" y="1104"/>
                    </a:cubicBezTo>
                    <a:close/>
                    <a:moveTo>
                      <a:pt x="2875" y="1516"/>
                    </a:moveTo>
                    <a:cubicBezTo>
                      <a:pt x="2875" y="1516"/>
                      <a:pt x="2875" y="1516"/>
                      <a:pt x="2875" y="1517"/>
                    </a:cubicBezTo>
                    <a:cubicBezTo>
                      <a:pt x="2875" y="1516"/>
                      <a:pt x="2875" y="1516"/>
                      <a:pt x="2875" y="1516"/>
                    </a:cubicBezTo>
                    <a:close/>
                    <a:moveTo>
                      <a:pt x="2789" y="1533"/>
                    </a:moveTo>
                    <a:cubicBezTo>
                      <a:pt x="2796" y="1544"/>
                      <a:pt x="2792" y="1548"/>
                      <a:pt x="2781" y="1548"/>
                    </a:cubicBezTo>
                    <a:cubicBezTo>
                      <a:pt x="2778" y="1548"/>
                      <a:pt x="2775" y="1547"/>
                      <a:pt x="2771" y="1547"/>
                    </a:cubicBezTo>
                    <a:cubicBezTo>
                      <a:pt x="2771" y="1540"/>
                      <a:pt x="2777" y="1535"/>
                      <a:pt x="2789" y="1533"/>
                    </a:cubicBezTo>
                    <a:close/>
                    <a:moveTo>
                      <a:pt x="791" y="1688"/>
                    </a:moveTo>
                    <a:cubicBezTo>
                      <a:pt x="791" y="1690"/>
                      <a:pt x="792" y="1692"/>
                      <a:pt x="793" y="1694"/>
                    </a:cubicBezTo>
                    <a:lnTo>
                      <a:pt x="793" y="1694"/>
                    </a:lnTo>
                    <a:cubicBezTo>
                      <a:pt x="792" y="1693"/>
                      <a:pt x="792" y="1690"/>
                      <a:pt x="791" y="1688"/>
                    </a:cubicBezTo>
                    <a:close/>
                    <a:moveTo>
                      <a:pt x="1169" y="1746"/>
                    </a:moveTo>
                    <a:lnTo>
                      <a:pt x="1171" y="1758"/>
                    </a:lnTo>
                    <a:cubicBezTo>
                      <a:pt x="1167" y="1760"/>
                      <a:pt x="1165" y="1761"/>
                      <a:pt x="1163" y="1761"/>
                    </a:cubicBezTo>
                    <a:cubicBezTo>
                      <a:pt x="1160" y="1761"/>
                      <a:pt x="1164" y="1754"/>
                      <a:pt x="1169" y="1746"/>
                    </a:cubicBezTo>
                    <a:close/>
                    <a:moveTo>
                      <a:pt x="2420" y="1945"/>
                    </a:moveTo>
                    <a:cubicBezTo>
                      <a:pt x="2425" y="1945"/>
                      <a:pt x="2433" y="1949"/>
                      <a:pt x="2441" y="1952"/>
                    </a:cubicBezTo>
                    <a:cubicBezTo>
                      <a:pt x="2440" y="1960"/>
                      <a:pt x="2439" y="1979"/>
                      <a:pt x="2432" y="1979"/>
                    </a:cubicBezTo>
                    <a:cubicBezTo>
                      <a:pt x="2429" y="1979"/>
                      <a:pt x="2427" y="1978"/>
                      <a:pt x="2423" y="1973"/>
                    </a:cubicBezTo>
                    <a:cubicBezTo>
                      <a:pt x="2414" y="1951"/>
                      <a:pt x="2415" y="1945"/>
                      <a:pt x="2420" y="1945"/>
                    </a:cubicBezTo>
                    <a:close/>
                    <a:moveTo>
                      <a:pt x="2306" y="2027"/>
                    </a:moveTo>
                    <a:lnTo>
                      <a:pt x="2302" y="2029"/>
                    </a:lnTo>
                    <a:cubicBezTo>
                      <a:pt x="2304" y="2029"/>
                      <a:pt x="2305" y="2028"/>
                      <a:pt x="2306" y="2027"/>
                    </a:cubicBezTo>
                    <a:close/>
                    <a:moveTo>
                      <a:pt x="596" y="2067"/>
                    </a:moveTo>
                    <a:lnTo>
                      <a:pt x="598" y="2068"/>
                    </a:lnTo>
                    <a:cubicBezTo>
                      <a:pt x="598" y="2067"/>
                      <a:pt x="597" y="2067"/>
                      <a:pt x="596" y="2067"/>
                    </a:cubicBezTo>
                    <a:close/>
                    <a:moveTo>
                      <a:pt x="1713" y="2209"/>
                    </a:moveTo>
                    <a:lnTo>
                      <a:pt x="1711" y="2210"/>
                    </a:lnTo>
                    <a:cubicBezTo>
                      <a:pt x="1712" y="2209"/>
                      <a:pt x="1712" y="2209"/>
                      <a:pt x="1713" y="2209"/>
                    </a:cubicBezTo>
                    <a:close/>
                    <a:moveTo>
                      <a:pt x="2692" y="0"/>
                    </a:moveTo>
                    <a:lnTo>
                      <a:pt x="2692" y="0"/>
                    </a:lnTo>
                    <a:cubicBezTo>
                      <a:pt x="2641" y="12"/>
                      <a:pt x="2699" y="7"/>
                      <a:pt x="2638" y="24"/>
                    </a:cubicBezTo>
                    <a:cubicBezTo>
                      <a:pt x="2644" y="23"/>
                      <a:pt x="2649" y="22"/>
                      <a:pt x="2653" y="22"/>
                    </a:cubicBezTo>
                    <a:cubicBezTo>
                      <a:pt x="2694" y="22"/>
                      <a:pt x="2659" y="69"/>
                      <a:pt x="2689" y="69"/>
                    </a:cubicBezTo>
                    <a:cubicBezTo>
                      <a:pt x="2693" y="69"/>
                      <a:pt x="2698" y="68"/>
                      <a:pt x="2705" y="66"/>
                    </a:cubicBezTo>
                    <a:lnTo>
                      <a:pt x="2705" y="66"/>
                    </a:lnTo>
                    <a:cubicBezTo>
                      <a:pt x="2649" y="85"/>
                      <a:pt x="2682" y="97"/>
                      <a:pt x="2627" y="123"/>
                    </a:cubicBezTo>
                    <a:cubicBezTo>
                      <a:pt x="2636" y="123"/>
                      <a:pt x="2643" y="121"/>
                      <a:pt x="2648" y="121"/>
                    </a:cubicBezTo>
                    <a:cubicBezTo>
                      <a:pt x="2654" y="121"/>
                      <a:pt x="2656" y="124"/>
                      <a:pt x="2652" y="135"/>
                    </a:cubicBezTo>
                    <a:cubicBezTo>
                      <a:pt x="2657" y="137"/>
                      <a:pt x="2664" y="137"/>
                      <a:pt x="2669" y="140"/>
                    </a:cubicBezTo>
                    <a:cubicBezTo>
                      <a:pt x="2678" y="133"/>
                      <a:pt x="2685" y="130"/>
                      <a:pt x="2694" y="128"/>
                    </a:cubicBezTo>
                    <a:cubicBezTo>
                      <a:pt x="2736" y="135"/>
                      <a:pt x="2736" y="167"/>
                      <a:pt x="2757" y="179"/>
                    </a:cubicBezTo>
                    <a:cubicBezTo>
                      <a:pt x="2755" y="182"/>
                      <a:pt x="2752" y="183"/>
                      <a:pt x="2749" y="183"/>
                    </a:cubicBezTo>
                    <a:cubicBezTo>
                      <a:pt x="2745" y="183"/>
                      <a:pt x="2739" y="181"/>
                      <a:pt x="2732" y="181"/>
                    </a:cubicBezTo>
                    <a:cubicBezTo>
                      <a:pt x="2728" y="181"/>
                      <a:pt x="2724" y="181"/>
                      <a:pt x="2720" y="184"/>
                    </a:cubicBezTo>
                    <a:lnTo>
                      <a:pt x="2752" y="198"/>
                    </a:lnTo>
                    <a:cubicBezTo>
                      <a:pt x="2725" y="201"/>
                      <a:pt x="2707" y="220"/>
                      <a:pt x="2689" y="220"/>
                    </a:cubicBezTo>
                    <a:cubicBezTo>
                      <a:pt x="2681" y="220"/>
                      <a:pt x="2674" y="217"/>
                      <a:pt x="2666" y="209"/>
                    </a:cubicBezTo>
                    <a:lnTo>
                      <a:pt x="2666" y="209"/>
                    </a:lnTo>
                    <a:lnTo>
                      <a:pt x="2669" y="237"/>
                    </a:lnTo>
                    <a:cubicBezTo>
                      <a:pt x="2650" y="253"/>
                      <a:pt x="2645" y="276"/>
                      <a:pt x="2662" y="288"/>
                    </a:cubicBezTo>
                    <a:cubicBezTo>
                      <a:pt x="2658" y="300"/>
                      <a:pt x="2695" y="310"/>
                      <a:pt x="2687" y="310"/>
                    </a:cubicBezTo>
                    <a:cubicBezTo>
                      <a:pt x="2686" y="310"/>
                      <a:pt x="2683" y="310"/>
                      <a:pt x="2678" y="309"/>
                    </a:cubicBezTo>
                    <a:lnTo>
                      <a:pt x="2678" y="309"/>
                    </a:lnTo>
                    <a:lnTo>
                      <a:pt x="2708" y="346"/>
                    </a:lnTo>
                    <a:lnTo>
                      <a:pt x="2699" y="348"/>
                    </a:lnTo>
                    <a:cubicBezTo>
                      <a:pt x="2699" y="369"/>
                      <a:pt x="2722" y="385"/>
                      <a:pt x="2733" y="406"/>
                    </a:cubicBezTo>
                    <a:cubicBezTo>
                      <a:pt x="2750" y="427"/>
                      <a:pt x="2745" y="457"/>
                      <a:pt x="2720" y="471"/>
                    </a:cubicBezTo>
                    <a:cubicBezTo>
                      <a:pt x="2731" y="478"/>
                      <a:pt x="2745" y="490"/>
                      <a:pt x="2738" y="508"/>
                    </a:cubicBezTo>
                    <a:lnTo>
                      <a:pt x="2706" y="517"/>
                    </a:lnTo>
                    <a:cubicBezTo>
                      <a:pt x="2720" y="529"/>
                      <a:pt x="2680" y="561"/>
                      <a:pt x="2715" y="564"/>
                    </a:cubicBezTo>
                    <a:cubicBezTo>
                      <a:pt x="2629" y="589"/>
                      <a:pt x="2703" y="631"/>
                      <a:pt x="2689" y="657"/>
                    </a:cubicBezTo>
                    <a:lnTo>
                      <a:pt x="2733" y="657"/>
                    </a:lnTo>
                    <a:cubicBezTo>
                      <a:pt x="2733" y="673"/>
                      <a:pt x="2745" y="689"/>
                      <a:pt x="2761" y="710"/>
                    </a:cubicBezTo>
                    <a:lnTo>
                      <a:pt x="2798" y="708"/>
                    </a:lnTo>
                    <a:lnTo>
                      <a:pt x="2798" y="708"/>
                    </a:lnTo>
                    <a:cubicBezTo>
                      <a:pt x="2831" y="724"/>
                      <a:pt x="2773" y="754"/>
                      <a:pt x="2775" y="782"/>
                    </a:cubicBezTo>
                    <a:cubicBezTo>
                      <a:pt x="2761" y="779"/>
                      <a:pt x="2764" y="772"/>
                      <a:pt x="2773" y="768"/>
                    </a:cubicBezTo>
                    <a:lnTo>
                      <a:pt x="2773" y="768"/>
                    </a:lnTo>
                    <a:cubicBezTo>
                      <a:pt x="2687" y="796"/>
                      <a:pt x="2831" y="844"/>
                      <a:pt x="2764" y="872"/>
                    </a:cubicBezTo>
                    <a:cubicBezTo>
                      <a:pt x="2777" y="881"/>
                      <a:pt x="2773" y="886"/>
                      <a:pt x="2761" y="891"/>
                    </a:cubicBezTo>
                    <a:lnTo>
                      <a:pt x="2759" y="888"/>
                    </a:lnTo>
                    <a:cubicBezTo>
                      <a:pt x="2759" y="891"/>
                      <a:pt x="2759" y="891"/>
                      <a:pt x="2759" y="893"/>
                    </a:cubicBezTo>
                    <a:cubicBezTo>
                      <a:pt x="2752" y="895"/>
                      <a:pt x="2745" y="898"/>
                      <a:pt x="2738" y="900"/>
                    </a:cubicBezTo>
                    <a:cubicBezTo>
                      <a:pt x="2745" y="900"/>
                      <a:pt x="2752" y="898"/>
                      <a:pt x="2759" y="895"/>
                    </a:cubicBezTo>
                    <a:cubicBezTo>
                      <a:pt x="2761" y="905"/>
                      <a:pt x="2764" y="914"/>
                      <a:pt x="2771" y="921"/>
                    </a:cubicBezTo>
                    <a:lnTo>
                      <a:pt x="2731" y="919"/>
                    </a:lnTo>
                    <a:lnTo>
                      <a:pt x="2731" y="921"/>
                    </a:lnTo>
                    <a:cubicBezTo>
                      <a:pt x="2718" y="927"/>
                      <a:pt x="2737" y="931"/>
                      <a:pt x="2763" y="931"/>
                    </a:cubicBezTo>
                    <a:cubicBezTo>
                      <a:pt x="2768" y="931"/>
                      <a:pt x="2774" y="931"/>
                      <a:pt x="2780" y="930"/>
                    </a:cubicBezTo>
                    <a:cubicBezTo>
                      <a:pt x="2787" y="937"/>
                      <a:pt x="2794" y="942"/>
                      <a:pt x="2801" y="946"/>
                    </a:cubicBezTo>
                    <a:cubicBezTo>
                      <a:pt x="2798" y="946"/>
                      <a:pt x="2796" y="946"/>
                      <a:pt x="2794" y="946"/>
                    </a:cubicBezTo>
                    <a:cubicBezTo>
                      <a:pt x="2743" y="946"/>
                      <a:pt x="2812" y="974"/>
                      <a:pt x="2754" y="974"/>
                    </a:cubicBezTo>
                    <a:cubicBezTo>
                      <a:pt x="2752" y="974"/>
                      <a:pt x="2750" y="974"/>
                      <a:pt x="2747" y="974"/>
                    </a:cubicBezTo>
                    <a:lnTo>
                      <a:pt x="2747" y="974"/>
                    </a:lnTo>
                    <a:cubicBezTo>
                      <a:pt x="2780" y="986"/>
                      <a:pt x="2764" y="1021"/>
                      <a:pt x="2833" y="1041"/>
                    </a:cubicBezTo>
                    <a:cubicBezTo>
                      <a:pt x="2824" y="1039"/>
                      <a:pt x="2817" y="1041"/>
                      <a:pt x="2819" y="1037"/>
                    </a:cubicBezTo>
                    <a:lnTo>
                      <a:pt x="2819" y="1037"/>
                    </a:lnTo>
                    <a:cubicBezTo>
                      <a:pt x="2808" y="1044"/>
                      <a:pt x="2796" y="1053"/>
                      <a:pt x="2815" y="1067"/>
                    </a:cubicBezTo>
                    <a:lnTo>
                      <a:pt x="2764" y="1058"/>
                    </a:lnTo>
                    <a:lnTo>
                      <a:pt x="2764" y="1058"/>
                    </a:lnTo>
                    <a:lnTo>
                      <a:pt x="2824" y="1099"/>
                    </a:lnTo>
                    <a:cubicBezTo>
                      <a:pt x="2816" y="1101"/>
                      <a:pt x="2808" y="1102"/>
                      <a:pt x="2800" y="1102"/>
                    </a:cubicBezTo>
                    <a:cubicBezTo>
                      <a:pt x="2778" y="1102"/>
                      <a:pt x="2755" y="1095"/>
                      <a:pt x="2736" y="1081"/>
                    </a:cubicBezTo>
                    <a:lnTo>
                      <a:pt x="2736" y="1081"/>
                    </a:lnTo>
                    <a:cubicBezTo>
                      <a:pt x="2784" y="1127"/>
                      <a:pt x="2750" y="1111"/>
                      <a:pt x="2798" y="1157"/>
                    </a:cubicBezTo>
                    <a:lnTo>
                      <a:pt x="2768" y="1146"/>
                    </a:lnTo>
                    <a:lnTo>
                      <a:pt x="2768" y="1146"/>
                    </a:lnTo>
                    <a:cubicBezTo>
                      <a:pt x="2764" y="1154"/>
                      <a:pt x="2796" y="1181"/>
                      <a:pt x="2778" y="1181"/>
                    </a:cubicBezTo>
                    <a:cubicBezTo>
                      <a:pt x="2776" y="1181"/>
                      <a:pt x="2775" y="1181"/>
                      <a:pt x="2773" y="1180"/>
                    </a:cubicBezTo>
                    <a:cubicBezTo>
                      <a:pt x="2738" y="1180"/>
                      <a:pt x="2726" y="1206"/>
                      <a:pt x="2710" y="1236"/>
                    </a:cubicBezTo>
                    <a:cubicBezTo>
                      <a:pt x="2696" y="1266"/>
                      <a:pt x="2678" y="1301"/>
                      <a:pt x="2641" y="1303"/>
                    </a:cubicBezTo>
                    <a:cubicBezTo>
                      <a:pt x="2731" y="1340"/>
                      <a:pt x="2587" y="1306"/>
                      <a:pt x="2652" y="1345"/>
                    </a:cubicBezTo>
                    <a:cubicBezTo>
                      <a:pt x="2629" y="1336"/>
                      <a:pt x="2615" y="1336"/>
                      <a:pt x="2601" y="1320"/>
                    </a:cubicBezTo>
                    <a:lnTo>
                      <a:pt x="2601" y="1320"/>
                    </a:lnTo>
                    <a:cubicBezTo>
                      <a:pt x="2606" y="1354"/>
                      <a:pt x="2546" y="1336"/>
                      <a:pt x="2590" y="1387"/>
                    </a:cubicBezTo>
                    <a:cubicBezTo>
                      <a:pt x="2567" y="1375"/>
                      <a:pt x="2564" y="1364"/>
                      <a:pt x="2550" y="1357"/>
                    </a:cubicBezTo>
                    <a:lnTo>
                      <a:pt x="2550" y="1357"/>
                    </a:lnTo>
                    <a:cubicBezTo>
                      <a:pt x="2552" y="1361"/>
                      <a:pt x="2559" y="1371"/>
                      <a:pt x="2553" y="1371"/>
                    </a:cubicBezTo>
                    <a:cubicBezTo>
                      <a:pt x="2551" y="1371"/>
                      <a:pt x="2550" y="1371"/>
                      <a:pt x="2548" y="1371"/>
                    </a:cubicBezTo>
                    <a:cubicBezTo>
                      <a:pt x="2536" y="1364"/>
                      <a:pt x="2536" y="1357"/>
                      <a:pt x="2529" y="1347"/>
                    </a:cubicBezTo>
                    <a:lnTo>
                      <a:pt x="2529" y="1347"/>
                    </a:lnTo>
                    <a:cubicBezTo>
                      <a:pt x="2516" y="1371"/>
                      <a:pt x="2573" y="1412"/>
                      <a:pt x="2627" y="1452"/>
                    </a:cubicBezTo>
                    <a:cubicBezTo>
                      <a:pt x="2620" y="1451"/>
                      <a:pt x="2615" y="1450"/>
                      <a:pt x="2610" y="1450"/>
                    </a:cubicBezTo>
                    <a:cubicBezTo>
                      <a:pt x="2591" y="1450"/>
                      <a:pt x="2595" y="1460"/>
                      <a:pt x="2618" y="1489"/>
                    </a:cubicBezTo>
                    <a:cubicBezTo>
                      <a:pt x="2597" y="1482"/>
                      <a:pt x="2573" y="1475"/>
                      <a:pt x="2578" y="1456"/>
                    </a:cubicBezTo>
                    <a:lnTo>
                      <a:pt x="2578" y="1456"/>
                    </a:lnTo>
                    <a:cubicBezTo>
                      <a:pt x="2569" y="1463"/>
                      <a:pt x="2513" y="1484"/>
                      <a:pt x="2553" y="1519"/>
                    </a:cubicBezTo>
                    <a:cubicBezTo>
                      <a:pt x="2550" y="1518"/>
                      <a:pt x="2549" y="1517"/>
                      <a:pt x="2547" y="1517"/>
                    </a:cubicBezTo>
                    <a:cubicBezTo>
                      <a:pt x="2540" y="1517"/>
                      <a:pt x="2539" y="1527"/>
                      <a:pt x="2541" y="1533"/>
                    </a:cubicBezTo>
                    <a:cubicBezTo>
                      <a:pt x="2522" y="1547"/>
                      <a:pt x="2518" y="1544"/>
                      <a:pt x="2504" y="1563"/>
                    </a:cubicBezTo>
                    <a:lnTo>
                      <a:pt x="2516" y="1565"/>
                    </a:lnTo>
                    <a:cubicBezTo>
                      <a:pt x="2555" y="1616"/>
                      <a:pt x="2511" y="1588"/>
                      <a:pt x="2502" y="1607"/>
                    </a:cubicBezTo>
                    <a:lnTo>
                      <a:pt x="2497" y="1602"/>
                    </a:lnTo>
                    <a:cubicBezTo>
                      <a:pt x="2491" y="1602"/>
                      <a:pt x="2486" y="1601"/>
                      <a:pt x="2482" y="1601"/>
                    </a:cubicBezTo>
                    <a:cubicBezTo>
                      <a:pt x="2449" y="1601"/>
                      <a:pt x="2478" y="1621"/>
                      <a:pt x="2450" y="1621"/>
                    </a:cubicBezTo>
                    <a:cubicBezTo>
                      <a:pt x="2445" y="1621"/>
                      <a:pt x="2438" y="1620"/>
                      <a:pt x="2427" y="1619"/>
                    </a:cubicBezTo>
                    <a:lnTo>
                      <a:pt x="2427" y="1619"/>
                    </a:lnTo>
                    <a:lnTo>
                      <a:pt x="2455" y="1646"/>
                    </a:lnTo>
                    <a:cubicBezTo>
                      <a:pt x="2471" y="1668"/>
                      <a:pt x="2470" y="1674"/>
                      <a:pt x="2461" y="1674"/>
                    </a:cubicBezTo>
                    <a:cubicBezTo>
                      <a:pt x="2449" y="1674"/>
                      <a:pt x="2420" y="1661"/>
                      <a:pt x="2403" y="1661"/>
                    </a:cubicBezTo>
                    <a:cubicBezTo>
                      <a:pt x="2396" y="1661"/>
                      <a:pt x="2390" y="1663"/>
                      <a:pt x="2390" y="1672"/>
                    </a:cubicBezTo>
                    <a:lnTo>
                      <a:pt x="2411" y="1684"/>
                    </a:lnTo>
                    <a:cubicBezTo>
                      <a:pt x="2412" y="1688"/>
                      <a:pt x="2410" y="1690"/>
                      <a:pt x="2407" y="1690"/>
                    </a:cubicBezTo>
                    <a:cubicBezTo>
                      <a:pt x="2389" y="1690"/>
                      <a:pt x="2309" y="1614"/>
                      <a:pt x="2295" y="1612"/>
                    </a:cubicBezTo>
                    <a:cubicBezTo>
                      <a:pt x="2288" y="1607"/>
                      <a:pt x="2293" y="1600"/>
                      <a:pt x="2293" y="1593"/>
                    </a:cubicBezTo>
                    <a:cubicBezTo>
                      <a:pt x="2285" y="1590"/>
                      <a:pt x="2280" y="1588"/>
                      <a:pt x="2277" y="1588"/>
                    </a:cubicBezTo>
                    <a:cubicBezTo>
                      <a:pt x="2259" y="1588"/>
                      <a:pt x="2316" y="1640"/>
                      <a:pt x="2302" y="1660"/>
                    </a:cubicBezTo>
                    <a:cubicBezTo>
                      <a:pt x="2285" y="1641"/>
                      <a:pt x="2271" y="1602"/>
                      <a:pt x="2254" y="1602"/>
                    </a:cubicBezTo>
                    <a:cubicBezTo>
                      <a:pt x="2253" y="1602"/>
                      <a:pt x="2252" y="1602"/>
                      <a:pt x="2251" y="1602"/>
                    </a:cubicBezTo>
                    <a:cubicBezTo>
                      <a:pt x="2250" y="1601"/>
                      <a:pt x="2249" y="1601"/>
                      <a:pt x="2248" y="1601"/>
                    </a:cubicBezTo>
                    <a:cubicBezTo>
                      <a:pt x="2239" y="1601"/>
                      <a:pt x="2247" y="1674"/>
                      <a:pt x="2221" y="1674"/>
                    </a:cubicBezTo>
                    <a:cubicBezTo>
                      <a:pt x="2217" y="1674"/>
                      <a:pt x="2211" y="1672"/>
                      <a:pt x="2205" y="1667"/>
                    </a:cubicBezTo>
                    <a:lnTo>
                      <a:pt x="2205" y="1667"/>
                    </a:lnTo>
                    <a:cubicBezTo>
                      <a:pt x="2221" y="1684"/>
                      <a:pt x="2235" y="1700"/>
                      <a:pt x="2233" y="1718"/>
                    </a:cubicBezTo>
                    <a:cubicBezTo>
                      <a:pt x="2231" y="1720"/>
                      <a:pt x="2228" y="1721"/>
                      <a:pt x="2225" y="1721"/>
                    </a:cubicBezTo>
                    <a:cubicBezTo>
                      <a:pt x="2211" y="1721"/>
                      <a:pt x="2187" y="1704"/>
                      <a:pt x="2172" y="1704"/>
                    </a:cubicBezTo>
                    <a:cubicBezTo>
                      <a:pt x="2162" y="1704"/>
                      <a:pt x="2157" y="1711"/>
                      <a:pt x="2161" y="1735"/>
                    </a:cubicBezTo>
                    <a:cubicBezTo>
                      <a:pt x="2159" y="1730"/>
                      <a:pt x="2154" y="1725"/>
                      <a:pt x="2152" y="1721"/>
                    </a:cubicBezTo>
                    <a:cubicBezTo>
                      <a:pt x="2145" y="1741"/>
                      <a:pt x="2119" y="1762"/>
                      <a:pt x="2124" y="1799"/>
                    </a:cubicBezTo>
                    <a:cubicBezTo>
                      <a:pt x="2108" y="1772"/>
                      <a:pt x="2097" y="1762"/>
                      <a:pt x="2088" y="1762"/>
                    </a:cubicBezTo>
                    <a:cubicBezTo>
                      <a:pt x="2077" y="1762"/>
                      <a:pt x="2070" y="1773"/>
                      <a:pt x="2061" y="1786"/>
                    </a:cubicBezTo>
                    <a:cubicBezTo>
                      <a:pt x="2054" y="1798"/>
                      <a:pt x="2047" y="1810"/>
                      <a:pt x="2038" y="1810"/>
                    </a:cubicBezTo>
                    <a:cubicBezTo>
                      <a:pt x="2031" y="1810"/>
                      <a:pt x="2024" y="1800"/>
                      <a:pt x="2015" y="1772"/>
                    </a:cubicBezTo>
                    <a:lnTo>
                      <a:pt x="1973" y="1790"/>
                    </a:lnTo>
                    <a:lnTo>
                      <a:pt x="1971" y="1776"/>
                    </a:lnTo>
                    <a:cubicBezTo>
                      <a:pt x="1941" y="1776"/>
                      <a:pt x="1936" y="1806"/>
                      <a:pt x="1931" y="1834"/>
                    </a:cubicBezTo>
                    <a:cubicBezTo>
                      <a:pt x="1924" y="1827"/>
                      <a:pt x="1927" y="1816"/>
                      <a:pt x="1924" y="1811"/>
                    </a:cubicBezTo>
                    <a:cubicBezTo>
                      <a:pt x="1910" y="1806"/>
                      <a:pt x="1899" y="1803"/>
                      <a:pt x="1891" y="1803"/>
                    </a:cubicBezTo>
                    <a:cubicBezTo>
                      <a:pt x="1873" y="1803"/>
                      <a:pt x="1867" y="1819"/>
                      <a:pt x="1848" y="1864"/>
                    </a:cubicBezTo>
                    <a:lnTo>
                      <a:pt x="1839" y="1827"/>
                    </a:lnTo>
                    <a:cubicBezTo>
                      <a:pt x="1837" y="1830"/>
                      <a:pt x="1835" y="1832"/>
                      <a:pt x="1832" y="1832"/>
                    </a:cubicBezTo>
                    <a:cubicBezTo>
                      <a:pt x="1819" y="1832"/>
                      <a:pt x="1790" y="1804"/>
                      <a:pt x="1762" y="1804"/>
                    </a:cubicBezTo>
                    <a:cubicBezTo>
                      <a:pt x="1752" y="1804"/>
                      <a:pt x="1741" y="1808"/>
                      <a:pt x="1732" y="1820"/>
                    </a:cubicBezTo>
                    <a:cubicBezTo>
                      <a:pt x="1732" y="1816"/>
                      <a:pt x="1732" y="1809"/>
                      <a:pt x="1734" y="1802"/>
                    </a:cubicBezTo>
                    <a:lnTo>
                      <a:pt x="1734" y="1802"/>
                    </a:lnTo>
                    <a:cubicBezTo>
                      <a:pt x="1727" y="1809"/>
                      <a:pt x="1720" y="1812"/>
                      <a:pt x="1712" y="1812"/>
                    </a:cubicBezTo>
                    <a:cubicBezTo>
                      <a:pt x="1686" y="1812"/>
                      <a:pt x="1658" y="1778"/>
                      <a:pt x="1636" y="1778"/>
                    </a:cubicBezTo>
                    <a:cubicBezTo>
                      <a:pt x="1622" y="1778"/>
                      <a:pt x="1611" y="1792"/>
                      <a:pt x="1604" y="1839"/>
                    </a:cubicBezTo>
                    <a:lnTo>
                      <a:pt x="1570" y="1874"/>
                    </a:lnTo>
                    <a:cubicBezTo>
                      <a:pt x="1611" y="1885"/>
                      <a:pt x="1560" y="1936"/>
                      <a:pt x="1577" y="1959"/>
                    </a:cubicBezTo>
                    <a:cubicBezTo>
                      <a:pt x="1575" y="1960"/>
                      <a:pt x="1574" y="1960"/>
                      <a:pt x="1572" y="1960"/>
                    </a:cubicBezTo>
                    <a:cubicBezTo>
                      <a:pt x="1555" y="1960"/>
                      <a:pt x="1537" y="1915"/>
                      <a:pt x="1556" y="1908"/>
                    </a:cubicBezTo>
                    <a:lnTo>
                      <a:pt x="1556" y="1908"/>
                    </a:lnTo>
                    <a:lnTo>
                      <a:pt x="1558" y="1915"/>
                    </a:lnTo>
                    <a:cubicBezTo>
                      <a:pt x="1572" y="1841"/>
                      <a:pt x="1507" y="1888"/>
                      <a:pt x="1514" y="1834"/>
                    </a:cubicBezTo>
                    <a:cubicBezTo>
                      <a:pt x="1431" y="1832"/>
                      <a:pt x="1361" y="1776"/>
                      <a:pt x="1292" y="1758"/>
                    </a:cubicBezTo>
                    <a:lnTo>
                      <a:pt x="1285" y="1816"/>
                    </a:lnTo>
                    <a:lnTo>
                      <a:pt x="1254" y="1804"/>
                    </a:lnTo>
                    <a:cubicBezTo>
                      <a:pt x="1252" y="1791"/>
                      <a:pt x="1254" y="1764"/>
                      <a:pt x="1272" y="1764"/>
                    </a:cubicBezTo>
                    <a:cubicBezTo>
                      <a:pt x="1273" y="1764"/>
                      <a:pt x="1275" y="1764"/>
                      <a:pt x="1278" y="1765"/>
                    </a:cubicBezTo>
                    <a:cubicBezTo>
                      <a:pt x="1277" y="1756"/>
                      <a:pt x="1274" y="1753"/>
                      <a:pt x="1270" y="1753"/>
                    </a:cubicBezTo>
                    <a:cubicBezTo>
                      <a:pt x="1258" y="1753"/>
                      <a:pt x="1233" y="1787"/>
                      <a:pt x="1231" y="1797"/>
                    </a:cubicBezTo>
                    <a:cubicBezTo>
                      <a:pt x="1194" y="1762"/>
                      <a:pt x="1264" y="1735"/>
                      <a:pt x="1252" y="1730"/>
                    </a:cubicBezTo>
                    <a:lnTo>
                      <a:pt x="1231" y="1730"/>
                    </a:lnTo>
                    <a:lnTo>
                      <a:pt x="1236" y="1737"/>
                    </a:lnTo>
                    <a:cubicBezTo>
                      <a:pt x="1218" y="1755"/>
                      <a:pt x="1210" y="1775"/>
                      <a:pt x="1191" y="1775"/>
                    </a:cubicBezTo>
                    <a:cubicBezTo>
                      <a:pt x="1189" y="1775"/>
                      <a:pt x="1186" y="1775"/>
                      <a:pt x="1183" y="1774"/>
                    </a:cubicBezTo>
                    <a:cubicBezTo>
                      <a:pt x="1169" y="1758"/>
                      <a:pt x="1183" y="1737"/>
                      <a:pt x="1176" y="1735"/>
                    </a:cubicBezTo>
                    <a:cubicBezTo>
                      <a:pt x="1176" y="1731"/>
                      <a:pt x="1176" y="1729"/>
                      <a:pt x="1172" y="1729"/>
                    </a:cubicBezTo>
                    <a:cubicBezTo>
                      <a:pt x="1171" y="1729"/>
                      <a:pt x="1169" y="1729"/>
                      <a:pt x="1166" y="1730"/>
                    </a:cubicBezTo>
                    <a:lnTo>
                      <a:pt x="1127" y="1716"/>
                    </a:lnTo>
                    <a:lnTo>
                      <a:pt x="1134" y="1765"/>
                    </a:lnTo>
                    <a:cubicBezTo>
                      <a:pt x="1111" y="1783"/>
                      <a:pt x="1097" y="1756"/>
                      <a:pt x="1103" y="1809"/>
                    </a:cubicBezTo>
                    <a:lnTo>
                      <a:pt x="1103" y="1809"/>
                    </a:lnTo>
                    <a:cubicBezTo>
                      <a:pt x="1092" y="1726"/>
                      <a:pt x="965" y="1762"/>
                      <a:pt x="953" y="1737"/>
                    </a:cubicBezTo>
                    <a:cubicBezTo>
                      <a:pt x="938" y="1754"/>
                      <a:pt x="916" y="1764"/>
                      <a:pt x="894" y="1764"/>
                    </a:cubicBezTo>
                    <a:cubicBezTo>
                      <a:pt x="887" y="1764"/>
                      <a:pt x="879" y="1762"/>
                      <a:pt x="872" y="1760"/>
                    </a:cubicBezTo>
                    <a:lnTo>
                      <a:pt x="872" y="1760"/>
                    </a:lnTo>
                    <a:cubicBezTo>
                      <a:pt x="878" y="1769"/>
                      <a:pt x="879" y="1814"/>
                      <a:pt x="860" y="1814"/>
                    </a:cubicBezTo>
                    <a:cubicBezTo>
                      <a:pt x="859" y="1814"/>
                      <a:pt x="857" y="1814"/>
                      <a:pt x="856" y="1813"/>
                    </a:cubicBezTo>
                    <a:cubicBezTo>
                      <a:pt x="869" y="1710"/>
                      <a:pt x="815" y="1764"/>
                      <a:pt x="793" y="1694"/>
                    </a:cubicBezTo>
                    <a:lnTo>
                      <a:pt x="793" y="1694"/>
                    </a:lnTo>
                    <a:cubicBezTo>
                      <a:pt x="801" y="1736"/>
                      <a:pt x="718" y="1705"/>
                      <a:pt x="747" y="1774"/>
                    </a:cubicBezTo>
                    <a:cubicBezTo>
                      <a:pt x="726" y="1765"/>
                      <a:pt x="744" y="1735"/>
                      <a:pt x="728" y="1709"/>
                    </a:cubicBezTo>
                    <a:lnTo>
                      <a:pt x="728" y="1709"/>
                    </a:lnTo>
                    <a:cubicBezTo>
                      <a:pt x="715" y="1720"/>
                      <a:pt x="701" y="1724"/>
                      <a:pt x="686" y="1724"/>
                    </a:cubicBezTo>
                    <a:cubicBezTo>
                      <a:pt x="652" y="1724"/>
                      <a:pt x="615" y="1705"/>
                      <a:pt x="577" y="1705"/>
                    </a:cubicBezTo>
                    <a:cubicBezTo>
                      <a:pt x="567" y="1705"/>
                      <a:pt x="557" y="1706"/>
                      <a:pt x="547" y="1709"/>
                    </a:cubicBezTo>
                    <a:cubicBezTo>
                      <a:pt x="547" y="1723"/>
                      <a:pt x="561" y="1744"/>
                      <a:pt x="550" y="1765"/>
                    </a:cubicBezTo>
                    <a:lnTo>
                      <a:pt x="508" y="1700"/>
                    </a:lnTo>
                    <a:cubicBezTo>
                      <a:pt x="497" y="1707"/>
                      <a:pt x="503" y="1751"/>
                      <a:pt x="493" y="1751"/>
                    </a:cubicBezTo>
                    <a:cubicBezTo>
                      <a:pt x="489" y="1751"/>
                      <a:pt x="485" y="1747"/>
                      <a:pt x="478" y="1737"/>
                    </a:cubicBezTo>
                    <a:lnTo>
                      <a:pt x="478" y="1737"/>
                    </a:lnTo>
                    <a:cubicBezTo>
                      <a:pt x="482" y="1748"/>
                      <a:pt x="492" y="1765"/>
                      <a:pt x="482" y="1772"/>
                    </a:cubicBezTo>
                    <a:cubicBezTo>
                      <a:pt x="462" y="1764"/>
                      <a:pt x="443" y="1761"/>
                      <a:pt x="424" y="1761"/>
                    </a:cubicBezTo>
                    <a:cubicBezTo>
                      <a:pt x="379" y="1761"/>
                      <a:pt x="338" y="1778"/>
                      <a:pt x="297" y="1792"/>
                    </a:cubicBezTo>
                    <a:cubicBezTo>
                      <a:pt x="267" y="1805"/>
                      <a:pt x="235" y="1812"/>
                      <a:pt x="203" y="1812"/>
                    </a:cubicBezTo>
                    <a:cubicBezTo>
                      <a:pt x="167" y="1812"/>
                      <a:pt x="130" y="1803"/>
                      <a:pt x="98" y="1786"/>
                    </a:cubicBezTo>
                    <a:lnTo>
                      <a:pt x="98" y="1786"/>
                    </a:lnTo>
                    <a:cubicBezTo>
                      <a:pt x="123" y="1806"/>
                      <a:pt x="112" y="1811"/>
                      <a:pt x="100" y="1816"/>
                    </a:cubicBezTo>
                    <a:cubicBezTo>
                      <a:pt x="109" y="1820"/>
                      <a:pt x="112" y="1850"/>
                      <a:pt x="118" y="1867"/>
                    </a:cubicBezTo>
                    <a:lnTo>
                      <a:pt x="51" y="1832"/>
                    </a:lnTo>
                    <a:lnTo>
                      <a:pt x="51" y="1832"/>
                    </a:lnTo>
                    <a:cubicBezTo>
                      <a:pt x="63" y="1885"/>
                      <a:pt x="0" y="1853"/>
                      <a:pt x="14" y="1904"/>
                    </a:cubicBezTo>
                    <a:lnTo>
                      <a:pt x="26" y="1888"/>
                    </a:lnTo>
                    <a:cubicBezTo>
                      <a:pt x="28" y="1952"/>
                      <a:pt x="102" y="2003"/>
                      <a:pt x="128" y="2075"/>
                    </a:cubicBezTo>
                    <a:cubicBezTo>
                      <a:pt x="127" y="2060"/>
                      <a:pt x="131" y="2055"/>
                      <a:pt x="137" y="2055"/>
                    </a:cubicBezTo>
                    <a:cubicBezTo>
                      <a:pt x="152" y="2055"/>
                      <a:pt x="181" y="2087"/>
                      <a:pt x="200" y="2087"/>
                    </a:cubicBezTo>
                    <a:cubicBezTo>
                      <a:pt x="210" y="2087"/>
                      <a:pt x="218" y="2078"/>
                      <a:pt x="218" y="2050"/>
                    </a:cubicBezTo>
                    <a:cubicBezTo>
                      <a:pt x="230" y="2064"/>
                      <a:pt x="220" y="2075"/>
                      <a:pt x="230" y="2092"/>
                    </a:cubicBezTo>
                    <a:cubicBezTo>
                      <a:pt x="228" y="2065"/>
                      <a:pt x="233" y="2053"/>
                      <a:pt x="246" y="2053"/>
                    </a:cubicBezTo>
                    <a:cubicBezTo>
                      <a:pt x="250" y="2053"/>
                      <a:pt x="254" y="2055"/>
                      <a:pt x="260" y="2057"/>
                    </a:cubicBezTo>
                    <a:lnTo>
                      <a:pt x="260" y="2066"/>
                    </a:lnTo>
                    <a:cubicBezTo>
                      <a:pt x="277" y="2059"/>
                      <a:pt x="292" y="2056"/>
                      <a:pt x="306" y="2056"/>
                    </a:cubicBezTo>
                    <a:cubicBezTo>
                      <a:pt x="338" y="2056"/>
                      <a:pt x="368" y="2069"/>
                      <a:pt x="411" y="2075"/>
                    </a:cubicBezTo>
                    <a:lnTo>
                      <a:pt x="399" y="2038"/>
                    </a:lnTo>
                    <a:lnTo>
                      <a:pt x="399" y="2038"/>
                    </a:lnTo>
                    <a:cubicBezTo>
                      <a:pt x="413" y="2041"/>
                      <a:pt x="418" y="2052"/>
                      <a:pt x="427" y="2059"/>
                    </a:cubicBezTo>
                    <a:cubicBezTo>
                      <a:pt x="428" y="2035"/>
                      <a:pt x="421" y="2032"/>
                      <a:pt x="414" y="2032"/>
                    </a:cubicBezTo>
                    <a:cubicBezTo>
                      <a:pt x="411" y="2032"/>
                      <a:pt x="408" y="2032"/>
                      <a:pt x="406" y="2032"/>
                    </a:cubicBezTo>
                    <a:cubicBezTo>
                      <a:pt x="397" y="2032"/>
                      <a:pt x="390" y="2029"/>
                      <a:pt x="390" y="2001"/>
                    </a:cubicBezTo>
                    <a:lnTo>
                      <a:pt x="390" y="2001"/>
                    </a:lnTo>
                    <a:cubicBezTo>
                      <a:pt x="402" y="2025"/>
                      <a:pt x="417" y="2030"/>
                      <a:pt x="432" y="2030"/>
                    </a:cubicBezTo>
                    <a:cubicBezTo>
                      <a:pt x="445" y="2030"/>
                      <a:pt x="457" y="2027"/>
                      <a:pt x="469" y="2027"/>
                    </a:cubicBezTo>
                    <a:cubicBezTo>
                      <a:pt x="486" y="2027"/>
                      <a:pt x="502" y="2034"/>
                      <a:pt x="513" y="2066"/>
                    </a:cubicBezTo>
                    <a:cubicBezTo>
                      <a:pt x="533" y="2064"/>
                      <a:pt x="499" y="2024"/>
                      <a:pt x="520" y="2022"/>
                    </a:cubicBezTo>
                    <a:lnTo>
                      <a:pt x="520" y="2022"/>
                    </a:lnTo>
                    <a:lnTo>
                      <a:pt x="529" y="2045"/>
                    </a:lnTo>
                    <a:lnTo>
                      <a:pt x="529" y="2015"/>
                    </a:lnTo>
                    <a:cubicBezTo>
                      <a:pt x="543" y="2020"/>
                      <a:pt x="554" y="2047"/>
                      <a:pt x="557" y="2066"/>
                    </a:cubicBezTo>
                    <a:cubicBezTo>
                      <a:pt x="556" y="2066"/>
                      <a:pt x="556" y="2066"/>
                      <a:pt x="556" y="2066"/>
                    </a:cubicBezTo>
                    <a:cubicBezTo>
                      <a:pt x="553" y="2066"/>
                      <a:pt x="549" y="2073"/>
                      <a:pt x="545" y="2075"/>
                    </a:cubicBezTo>
                    <a:cubicBezTo>
                      <a:pt x="550" y="2081"/>
                      <a:pt x="555" y="2084"/>
                      <a:pt x="561" y="2084"/>
                    </a:cubicBezTo>
                    <a:cubicBezTo>
                      <a:pt x="575" y="2084"/>
                      <a:pt x="589" y="2067"/>
                      <a:pt x="596" y="2067"/>
                    </a:cubicBezTo>
                    <a:cubicBezTo>
                      <a:pt x="596" y="2067"/>
                      <a:pt x="596" y="2067"/>
                      <a:pt x="596" y="2067"/>
                    </a:cubicBezTo>
                    <a:lnTo>
                      <a:pt x="596" y="2067"/>
                    </a:lnTo>
                    <a:lnTo>
                      <a:pt x="577" y="2057"/>
                    </a:lnTo>
                    <a:cubicBezTo>
                      <a:pt x="631" y="2029"/>
                      <a:pt x="698" y="2054"/>
                      <a:pt x="751" y="2006"/>
                    </a:cubicBezTo>
                    <a:lnTo>
                      <a:pt x="747" y="1990"/>
                    </a:lnTo>
                    <a:cubicBezTo>
                      <a:pt x="757" y="1981"/>
                      <a:pt x="765" y="1978"/>
                      <a:pt x="771" y="1978"/>
                    </a:cubicBezTo>
                    <a:cubicBezTo>
                      <a:pt x="786" y="1978"/>
                      <a:pt x="791" y="1997"/>
                      <a:pt x="813" y="1997"/>
                    </a:cubicBezTo>
                    <a:cubicBezTo>
                      <a:pt x="817" y="1997"/>
                      <a:pt x="822" y="1996"/>
                      <a:pt x="828" y="1994"/>
                    </a:cubicBezTo>
                    <a:lnTo>
                      <a:pt x="828" y="1994"/>
                    </a:lnTo>
                    <a:lnTo>
                      <a:pt x="826" y="1999"/>
                    </a:lnTo>
                    <a:cubicBezTo>
                      <a:pt x="834" y="1982"/>
                      <a:pt x="846" y="1973"/>
                      <a:pt x="857" y="1973"/>
                    </a:cubicBezTo>
                    <a:cubicBezTo>
                      <a:pt x="858" y="1973"/>
                      <a:pt x="859" y="1973"/>
                      <a:pt x="860" y="1973"/>
                    </a:cubicBezTo>
                    <a:cubicBezTo>
                      <a:pt x="846" y="1994"/>
                      <a:pt x="879" y="2015"/>
                      <a:pt x="863" y="2038"/>
                    </a:cubicBezTo>
                    <a:cubicBezTo>
                      <a:pt x="909" y="2006"/>
                      <a:pt x="886" y="2013"/>
                      <a:pt x="921" y="1948"/>
                    </a:cubicBezTo>
                    <a:lnTo>
                      <a:pt x="925" y="1978"/>
                    </a:lnTo>
                    <a:cubicBezTo>
                      <a:pt x="939" y="1952"/>
                      <a:pt x="941" y="1939"/>
                      <a:pt x="967" y="1934"/>
                    </a:cubicBezTo>
                    <a:lnTo>
                      <a:pt x="967" y="1934"/>
                    </a:lnTo>
                    <a:cubicBezTo>
                      <a:pt x="944" y="1957"/>
                      <a:pt x="974" y="1980"/>
                      <a:pt x="951" y="2010"/>
                    </a:cubicBezTo>
                    <a:cubicBezTo>
                      <a:pt x="960" y="2026"/>
                      <a:pt x="969" y="2032"/>
                      <a:pt x="978" y="2032"/>
                    </a:cubicBezTo>
                    <a:cubicBezTo>
                      <a:pt x="995" y="2032"/>
                      <a:pt x="1011" y="2013"/>
                      <a:pt x="1022" y="2013"/>
                    </a:cubicBezTo>
                    <a:cubicBezTo>
                      <a:pt x="1030" y="2013"/>
                      <a:pt x="1035" y="2022"/>
                      <a:pt x="1037" y="2052"/>
                    </a:cubicBezTo>
                    <a:cubicBezTo>
                      <a:pt x="1074" y="1973"/>
                      <a:pt x="1004" y="2001"/>
                      <a:pt x="1018" y="1985"/>
                    </a:cubicBezTo>
                    <a:cubicBezTo>
                      <a:pt x="1014" y="1960"/>
                      <a:pt x="1038" y="1936"/>
                      <a:pt x="1054" y="1936"/>
                    </a:cubicBezTo>
                    <a:cubicBezTo>
                      <a:pt x="1057" y="1936"/>
                      <a:pt x="1060" y="1937"/>
                      <a:pt x="1062" y="1939"/>
                    </a:cubicBezTo>
                    <a:cubicBezTo>
                      <a:pt x="1078" y="1941"/>
                      <a:pt x="1069" y="2045"/>
                      <a:pt x="1106" y="2050"/>
                    </a:cubicBezTo>
                    <a:cubicBezTo>
                      <a:pt x="1101" y="2050"/>
                      <a:pt x="1101" y="2054"/>
                      <a:pt x="1097" y="2054"/>
                    </a:cubicBezTo>
                    <a:cubicBezTo>
                      <a:pt x="1099" y="2060"/>
                      <a:pt x="1102" y="2061"/>
                      <a:pt x="1105" y="2061"/>
                    </a:cubicBezTo>
                    <a:cubicBezTo>
                      <a:pt x="1112" y="2061"/>
                      <a:pt x="1121" y="2053"/>
                      <a:pt x="1128" y="2053"/>
                    </a:cubicBezTo>
                    <a:cubicBezTo>
                      <a:pt x="1133" y="2053"/>
                      <a:pt x="1138" y="2057"/>
                      <a:pt x="1141" y="2068"/>
                    </a:cubicBezTo>
                    <a:cubicBezTo>
                      <a:pt x="1149" y="2050"/>
                      <a:pt x="1154" y="2048"/>
                      <a:pt x="1158" y="2048"/>
                    </a:cubicBezTo>
                    <a:cubicBezTo>
                      <a:pt x="1160" y="2048"/>
                      <a:pt x="1161" y="2048"/>
                      <a:pt x="1163" y="2048"/>
                    </a:cubicBezTo>
                    <a:cubicBezTo>
                      <a:pt x="1167" y="2048"/>
                      <a:pt x="1172" y="2045"/>
                      <a:pt x="1180" y="2017"/>
                    </a:cubicBezTo>
                    <a:lnTo>
                      <a:pt x="1180" y="2017"/>
                    </a:lnTo>
                    <a:lnTo>
                      <a:pt x="1143" y="2022"/>
                    </a:lnTo>
                    <a:cubicBezTo>
                      <a:pt x="1161" y="2013"/>
                      <a:pt x="1186" y="1972"/>
                      <a:pt x="1209" y="1972"/>
                    </a:cubicBezTo>
                    <a:cubicBezTo>
                      <a:pt x="1216" y="1972"/>
                      <a:pt x="1223" y="1977"/>
                      <a:pt x="1229" y="1987"/>
                    </a:cubicBezTo>
                    <a:cubicBezTo>
                      <a:pt x="1222" y="1999"/>
                      <a:pt x="1213" y="2010"/>
                      <a:pt x="1201" y="2020"/>
                    </a:cubicBezTo>
                    <a:cubicBezTo>
                      <a:pt x="1203" y="2026"/>
                      <a:pt x="1205" y="2028"/>
                      <a:pt x="1208" y="2028"/>
                    </a:cubicBezTo>
                    <a:cubicBezTo>
                      <a:pt x="1211" y="2028"/>
                      <a:pt x="1215" y="2025"/>
                      <a:pt x="1219" y="2025"/>
                    </a:cubicBezTo>
                    <a:cubicBezTo>
                      <a:pt x="1223" y="2025"/>
                      <a:pt x="1226" y="2027"/>
                      <a:pt x="1229" y="2034"/>
                    </a:cubicBezTo>
                    <a:cubicBezTo>
                      <a:pt x="1219" y="2058"/>
                      <a:pt x="1210" y="2062"/>
                      <a:pt x="1199" y="2062"/>
                    </a:cubicBezTo>
                    <a:cubicBezTo>
                      <a:pt x="1193" y="2062"/>
                      <a:pt x="1187" y="2061"/>
                      <a:pt x="1180" y="2061"/>
                    </a:cubicBezTo>
                    <a:cubicBezTo>
                      <a:pt x="1170" y="2061"/>
                      <a:pt x="1160" y="2064"/>
                      <a:pt x="1148" y="2078"/>
                    </a:cubicBezTo>
                    <a:cubicBezTo>
                      <a:pt x="1149" y="2083"/>
                      <a:pt x="1151" y="2085"/>
                      <a:pt x="1155" y="2085"/>
                    </a:cubicBezTo>
                    <a:cubicBezTo>
                      <a:pt x="1162" y="2085"/>
                      <a:pt x="1173" y="2076"/>
                      <a:pt x="1177" y="2076"/>
                    </a:cubicBezTo>
                    <a:cubicBezTo>
                      <a:pt x="1181" y="2076"/>
                      <a:pt x="1181" y="2083"/>
                      <a:pt x="1171" y="2105"/>
                    </a:cubicBezTo>
                    <a:cubicBezTo>
                      <a:pt x="1183" y="2080"/>
                      <a:pt x="1191" y="2073"/>
                      <a:pt x="1198" y="2073"/>
                    </a:cubicBezTo>
                    <a:cubicBezTo>
                      <a:pt x="1201" y="2073"/>
                      <a:pt x="1205" y="2075"/>
                      <a:pt x="1208" y="2078"/>
                    </a:cubicBezTo>
                    <a:cubicBezTo>
                      <a:pt x="1213" y="2081"/>
                      <a:pt x="1219" y="2086"/>
                      <a:pt x="1227" y="2086"/>
                    </a:cubicBezTo>
                    <a:cubicBezTo>
                      <a:pt x="1235" y="2086"/>
                      <a:pt x="1244" y="2082"/>
                      <a:pt x="1257" y="2068"/>
                    </a:cubicBezTo>
                    <a:lnTo>
                      <a:pt x="1257" y="2068"/>
                    </a:lnTo>
                    <a:lnTo>
                      <a:pt x="1245" y="2105"/>
                    </a:lnTo>
                    <a:cubicBezTo>
                      <a:pt x="1249" y="2099"/>
                      <a:pt x="1264" y="2087"/>
                      <a:pt x="1271" y="2087"/>
                    </a:cubicBezTo>
                    <a:cubicBezTo>
                      <a:pt x="1272" y="2087"/>
                      <a:pt x="1272" y="2087"/>
                      <a:pt x="1273" y="2087"/>
                    </a:cubicBezTo>
                    <a:lnTo>
                      <a:pt x="1245" y="2131"/>
                    </a:lnTo>
                    <a:cubicBezTo>
                      <a:pt x="1251" y="2125"/>
                      <a:pt x="1257" y="2122"/>
                      <a:pt x="1261" y="2122"/>
                    </a:cubicBezTo>
                    <a:cubicBezTo>
                      <a:pt x="1281" y="2122"/>
                      <a:pt x="1290" y="2163"/>
                      <a:pt x="1309" y="2163"/>
                    </a:cubicBezTo>
                    <a:cubicBezTo>
                      <a:pt x="1312" y="2163"/>
                      <a:pt x="1314" y="2163"/>
                      <a:pt x="1317" y="2161"/>
                    </a:cubicBezTo>
                    <a:cubicBezTo>
                      <a:pt x="1264" y="2152"/>
                      <a:pt x="1315" y="2115"/>
                      <a:pt x="1298" y="2082"/>
                    </a:cubicBezTo>
                    <a:cubicBezTo>
                      <a:pt x="1307" y="2077"/>
                      <a:pt x="1314" y="2075"/>
                      <a:pt x="1319" y="2075"/>
                    </a:cubicBezTo>
                    <a:cubicBezTo>
                      <a:pt x="1358" y="2075"/>
                      <a:pt x="1326" y="2180"/>
                      <a:pt x="1386" y="2180"/>
                    </a:cubicBezTo>
                    <a:cubicBezTo>
                      <a:pt x="1387" y="2180"/>
                      <a:pt x="1388" y="2180"/>
                      <a:pt x="1390" y="2180"/>
                    </a:cubicBezTo>
                    <a:lnTo>
                      <a:pt x="1390" y="2180"/>
                    </a:lnTo>
                    <a:cubicBezTo>
                      <a:pt x="1390" y="2180"/>
                      <a:pt x="1390" y="2180"/>
                      <a:pt x="1390" y="2180"/>
                    </a:cubicBezTo>
                    <a:cubicBezTo>
                      <a:pt x="1390" y="2180"/>
                      <a:pt x="1391" y="2180"/>
                      <a:pt x="1391" y="2180"/>
                    </a:cubicBezTo>
                    <a:lnTo>
                      <a:pt x="1391" y="2180"/>
                    </a:lnTo>
                    <a:cubicBezTo>
                      <a:pt x="1391" y="2180"/>
                      <a:pt x="1390" y="2180"/>
                      <a:pt x="1390" y="2180"/>
                    </a:cubicBezTo>
                    <a:lnTo>
                      <a:pt x="1390" y="2180"/>
                    </a:lnTo>
                    <a:cubicBezTo>
                      <a:pt x="1378" y="2179"/>
                      <a:pt x="1357" y="2151"/>
                      <a:pt x="1375" y="2136"/>
                    </a:cubicBezTo>
                    <a:lnTo>
                      <a:pt x="1375" y="2136"/>
                    </a:lnTo>
                    <a:cubicBezTo>
                      <a:pt x="1391" y="2147"/>
                      <a:pt x="1403" y="2166"/>
                      <a:pt x="1410" y="2184"/>
                    </a:cubicBezTo>
                    <a:cubicBezTo>
                      <a:pt x="1458" y="2182"/>
                      <a:pt x="1407" y="2145"/>
                      <a:pt x="1431" y="2124"/>
                    </a:cubicBezTo>
                    <a:lnTo>
                      <a:pt x="1431" y="2124"/>
                    </a:lnTo>
                    <a:cubicBezTo>
                      <a:pt x="1433" y="2136"/>
                      <a:pt x="1436" y="2141"/>
                      <a:pt x="1439" y="2141"/>
                    </a:cubicBezTo>
                    <a:cubicBezTo>
                      <a:pt x="1449" y="2141"/>
                      <a:pt x="1462" y="2104"/>
                      <a:pt x="1477" y="2094"/>
                    </a:cubicBezTo>
                    <a:lnTo>
                      <a:pt x="1477" y="2094"/>
                    </a:lnTo>
                    <a:lnTo>
                      <a:pt x="1475" y="2133"/>
                    </a:lnTo>
                    <a:cubicBezTo>
                      <a:pt x="1481" y="2137"/>
                      <a:pt x="1486" y="2138"/>
                      <a:pt x="1490" y="2138"/>
                    </a:cubicBezTo>
                    <a:cubicBezTo>
                      <a:pt x="1515" y="2138"/>
                      <a:pt x="1505" y="2081"/>
                      <a:pt x="1525" y="2081"/>
                    </a:cubicBezTo>
                    <a:cubicBezTo>
                      <a:pt x="1529" y="2081"/>
                      <a:pt x="1534" y="2083"/>
                      <a:pt x="1540" y="2087"/>
                    </a:cubicBezTo>
                    <a:lnTo>
                      <a:pt x="1514" y="2140"/>
                    </a:lnTo>
                    <a:lnTo>
                      <a:pt x="1542" y="2126"/>
                    </a:lnTo>
                    <a:lnTo>
                      <a:pt x="1542" y="2126"/>
                    </a:lnTo>
                    <a:lnTo>
                      <a:pt x="1533" y="2170"/>
                    </a:lnTo>
                    <a:cubicBezTo>
                      <a:pt x="1548" y="2156"/>
                      <a:pt x="1557" y="2151"/>
                      <a:pt x="1567" y="2151"/>
                    </a:cubicBezTo>
                    <a:cubicBezTo>
                      <a:pt x="1575" y="2151"/>
                      <a:pt x="1584" y="2155"/>
                      <a:pt x="1598" y="2161"/>
                    </a:cubicBezTo>
                    <a:cubicBezTo>
                      <a:pt x="1593" y="2133"/>
                      <a:pt x="1602" y="2092"/>
                      <a:pt x="1628" y="2092"/>
                    </a:cubicBezTo>
                    <a:cubicBezTo>
                      <a:pt x="1639" y="2111"/>
                      <a:pt x="1625" y="2123"/>
                      <a:pt x="1638" y="2123"/>
                    </a:cubicBezTo>
                    <a:cubicBezTo>
                      <a:pt x="1641" y="2123"/>
                      <a:pt x="1645" y="2123"/>
                      <a:pt x="1651" y="2122"/>
                    </a:cubicBezTo>
                    <a:lnTo>
                      <a:pt x="1651" y="2122"/>
                    </a:lnTo>
                    <a:cubicBezTo>
                      <a:pt x="1646" y="2139"/>
                      <a:pt x="1641" y="2158"/>
                      <a:pt x="1633" y="2158"/>
                    </a:cubicBezTo>
                    <a:cubicBezTo>
                      <a:pt x="1630" y="2158"/>
                      <a:pt x="1625" y="2153"/>
                      <a:pt x="1621" y="2140"/>
                    </a:cubicBezTo>
                    <a:cubicBezTo>
                      <a:pt x="1618" y="2154"/>
                      <a:pt x="1611" y="2166"/>
                      <a:pt x="1611" y="2177"/>
                    </a:cubicBezTo>
                    <a:cubicBezTo>
                      <a:pt x="1618" y="2187"/>
                      <a:pt x="1626" y="2191"/>
                      <a:pt x="1635" y="2191"/>
                    </a:cubicBezTo>
                    <a:cubicBezTo>
                      <a:pt x="1648" y="2191"/>
                      <a:pt x="1661" y="2183"/>
                      <a:pt x="1669" y="2182"/>
                    </a:cubicBezTo>
                    <a:cubicBezTo>
                      <a:pt x="1662" y="2182"/>
                      <a:pt x="1658" y="2180"/>
                      <a:pt x="1655" y="2175"/>
                    </a:cubicBezTo>
                    <a:lnTo>
                      <a:pt x="1704" y="2119"/>
                    </a:lnTo>
                    <a:lnTo>
                      <a:pt x="1704" y="2119"/>
                    </a:lnTo>
                    <a:cubicBezTo>
                      <a:pt x="1709" y="2131"/>
                      <a:pt x="1709" y="2147"/>
                      <a:pt x="1700" y="2156"/>
                    </a:cubicBezTo>
                    <a:cubicBezTo>
                      <a:pt x="1711" y="2154"/>
                      <a:pt x="1716" y="2136"/>
                      <a:pt x="1730" y="2131"/>
                    </a:cubicBezTo>
                    <a:lnTo>
                      <a:pt x="1730" y="2131"/>
                    </a:lnTo>
                    <a:cubicBezTo>
                      <a:pt x="1727" y="2163"/>
                      <a:pt x="1730" y="2194"/>
                      <a:pt x="1713" y="2209"/>
                    </a:cubicBezTo>
                    <a:lnTo>
                      <a:pt x="1713" y="2209"/>
                    </a:lnTo>
                    <a:lnTo>
                      <a:pt x="1757" y="2173"/>
                    </a:lnTo>
                    <a:cubicBezTo>
                      <a:pt x="1760" y="2187"/>
                      <a:pt x="1785" y="2210"/>
                      <a:pt x="1778" y="2221"/>
                    </a:cubicBezTo>
                    <a:cubicBezTo>
                      <a:pt x="1781" y="2223"/>
                      <a:pt x="1784" y="2223"/>
                      <a:pt x="1786" y="2223"/>
                    </a:cubicBezTo>
                    <a:cubicBezTo>
                      <a:pt x="1811" y="2223"/>
                      <a:pt x="1835" y="2172"/>
                      <a:pt x="1863" y="2172"/>
                    </a:cubicBezTo>
                    <a:cubicBezTo>
                      <a:pt x="1867" y="2172"/>
                      <a:pt x="1872" y="2173"/>
                      <a:pt x="1876" y="2175"/>
                    </a:cubicBezTo>
                    <a:cubicBezTo>
                      <a:pt x="1878" y="2168"/>
                      <a:pt x="1883" y="2161"/>
                      <a:pt x="1887" y="2156"/>
                    </a:cubicBezTo>
                    <a:cubicBezTo>
                      <a:pt x="1907" y="2158"/>
                      <a:pt x="1927" y="2169"/>
                      <a:pt x="1947" y="2169"/>
                    </a:cubicBezTo>
                    <a:cubicBezTo>
                      <a:pt x="1961" y="2169"/>
                      <a:pt x="1974" y="2163"/>
                      <a:pt x="1987" y="2143"/>
                    </a:cubicBezTo>
                    <a:lnTo>
                      <a:pt x="2019" y="2194"/>
                    </a:lnTo>
                    <a:cubicBezTo>
                      <a:pt x="2047" y="2177"/>
                      <a:pt x="1975" y="2131"/>
                      <a:pt x="2019" y="2101"/>
                    </a:cubicBezTo>
                    <a:cubicBezTo>
                      <a:pt x="2024" y="2097"/>
                      <a:pt x="2028" y="2095"/>
                      <a:pt x="2031" y="2095"/>
                    </a:cubicBezTo>
                    <a:cubicBezTo>
                      <a:pt x="2049" y="2095"/>
                      <a:pt x="2047" y="2147"/>
                      <a:pt x="2061" y="2156"/>
                    </a:cubicBezTo>
                    <a:cubicBezTo>
                      <a:pt x="2070" y="2133"/>
                      <a:pt x="2081" y="2088"/>
                      <a:pt x="2107" y="2088"/>
                    </a:cubicBezTo>
                    <a:cubicBezTo>
                      <a:pt x="2114" y="2088"/>
                      <a:pt x="2122" y="2091"/>
                      <a:pt x="2131" y="2098"/>
                    </a:cubicBezTo>
                    <a:cubicBezTo>
                      <a:pt x="2124" y="2112"/>
                      <a:pt x="2112" y="2105"/>
                      <a:pt x="2103" y="2112"/>
                    </a:cubicBezTo>
                    <a:lnTo>
                      <a:pt x="2138" y="2136"/>
                    </a:lnTo>
                    <a:cubicBezTo>
                      <a:pt x="2121" y="2194"/>
                      <a:pt x="2094" y="2182"/>
                      <a:pt x="2131" y="2217"/>
                    </a:cubicBezTo>
                    <a:cubicBezTo>
                      <a:pt x="2103" y="2115"/>
                      <a:pt x="2228" y="2180"/>
                      <a:pt x="2196" y="2075"/>
                    </a:cubicBezTo>
                    <a:lnTo>
                      <a:pt x="2196" y="2075"/>
                    </a:lnTo>
                    <a:lnTo>
                      <a:pt x="2219" y="2092"/>
                    </a:lnTo>
                    <a:cubicBezTo>
                      <a:pt x="2214" y="2092"/>
                      <a:pt x="2214" y="2098"/>
                      <a:pt x="2210" y="2098"/>
                    </a:cubicBezTo>
                    <a:cubicBezTo>
                      <a:pt x="2217" y="2104"/>
                      <a:pt x="2222" y="2106"/>
                      <a:pt x="2225" y="2106"/>
                    </a:cubicBezTo>
                    <a:cubicBezTo>
                      <a:pt x="2247" y="2106"/>
                      <a:pt x="2211" y="2017"/>
                      <a:pt x="2249" y="2017"/>
                    </a:cubicBezTo>
                    <a:cubicBezTo>
                      <a:pt x="2265" y="2020"/>
                      <a:pt x="2281" y="2031"/>
                      <a:pt x="2277" y="2047"/>
                    </a:cubicBezTo>
                    <a:lnTo>
                      <a:pt x="2295" y="2010"/>
                    </a:lnTo>
                    <a:cubicBezTo>
                      <a:pt x="2303" y="2010"/>
                      <a:pt x="2309" y="2022"/>
                      <a:pt x="2306" y="2027"/>
                    </a:cubicBezTo>
                    <a:lnTo>
                      <a:pt x="2306" y="2027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4" y="2003"/>
                      <a:pt x="2344" y="2004"/>
                      <a:pt x="2344" y="2006"/>
                    </a:cubicBezTo>
                    <a:lnTo>
                      <a:pt x="2344" y="2001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2" y="1982"/>
                      <a:pt x="2344" y="1963"/>
                      <a:pt x="2344" y="1943"/>
                    </a:cubicBezTo>
                    <a:cubicBezTo>
                      <a:pt x="2363" y="1952"/>
                      <a:pt x="2344" y="1957"/>
                      <a:pt x="2353" y="1966"/>
                    </a:cubicBezTo>
                    <a:lnTo>
                      <a:pt x="2365" y="1932"/>
                    </a:lnTo>
                    <a:lnTo>
                      <a:pt x="2365" y="1932"/>
                    </a:lnTo>
                    <a:cubicBezTo>
                      <a:pt x="2388" y="1952"/>
                      <a:pt x="2383" y="1987"/>
                      <a:pt x="2363" y="1990"/>
                    </a:cubicBezTo>
                    <a:cubicBezTo>
                      <a:pt x="2384" y="2013"/>
                      <a:pt x="2394" y="2021"/>
                      <a:pt x="2399" y="2021"/>
                    </a:cubicBezTo>
                    <a:cubicBezTo>
                      <a:pt x="2410" y="2021"/>
                      <a:pt x="2398" y="1982"/>
                      <a:pt x="2428" y="1982"/>
                    </a:cubicBezTo>
                    <a:cubicBezTo>
                      <a:pt x="2434" y="1982"/>
                      <a:pt x="2441" y="1984"/>
                      <a:pt x="2451" y="1987"/>
                    </a:cubicBezTo>
                    <a:lnTo>
                      <a:pt x="2434" y="2013"/>
                    </a:lnTo>
                    <a:cubicBezTo>
                      <a:pt x="2460" y="2037"/>
                      <a:pt x="2474" y="2039"/>
                      <a:pt x="2489" y="2039"/>
                    </a:cubicBezTo>
                    <a:cubicBezTo>
                      <a:pt x="2493" y="2039"/>
                      <a:pt x="2496" y="2039"/>
                      <a:pt x="2500" y="2039"/>
                    </a:cubicBezTo>
                    <a:cubicBezTo>
                      <a:pt x="2510" y="2039"/>
                      <a:pt x="2521" y="2040"/>
                      <a:pt x="2536" y="2045"/>
                    </a:cubicBezTo>
                    <a:cubicBezTo>
                      <a:pt x="2518" y="2034"/>
                      <a:pt x="2430" y="1992"/>
                      <a:pt x="2444" y="1955"/>
                    </a:cubicBezTo>
                    <a:lnTo>
                      <a:pt x="2444" y="1955"/>
                    </a:lnTo>
                    <a:cubicBezTo>
                      <a:pt x="2446" y="1955"/>
                      <a:pt x="2448" y="1955"/>
                      <a:pt x="2450" y="1955"/>
                    </a:cubicBezTo>
                    <a:cubicBezTo>
                      <a:pt x="2459" y="1955"/>
                      <a:pt x="2467" y="1950"/>
                      <a:pt x="2469" y="1929"/>
                    </a:cubicBezTo>
                    <a:cubicBezTo>
                      <a:pt x="2478" y="1943"/>
                      <a:pt x="2485" y="1948"/>
                      <a:pt x="2491" y="1948"/>
                    </a:cubicBezTo>
                    <a:cubicBezTo>
                      <a:pt x="2498" y="1948"/>
                      <a:pt x="2504" y="1940"/>
                      <a:pt x="2513" y="1934"/>
                    </a:cubicBezTo>
                    <a:lnTo>
                      <a:pt x="2543" y="1978"/>
                    </a:lnTo>
                    <a:cubicBezTo>
                      <a:pt x="2553" y="1955"/>
                      <a:pt x="2536" y="1934"/>
                      <a:pt x="2534" y="1908"/>
                    </a:cubicBezTo>
                    <a:cubicBezTo>
                      <a:pt x="2537" y="1907"/>
                      <a:pt x="2540" y="1907"/>
                      <a:pt x="2543" y="1907"/>
                    </a:cubicBezTo>
                    <a:cubicBezTo>
                      <a:pt x="2564" y="1907"/>
                      <a:pt x="2588" y="1932"/>
                      <a:pt x="2611" y="1952"/>
                    </a:cubicBezTo>
                    <a:cubicBezTo>
                      <a:pt x="2648" y="1936"/>
                      <a:pt x="2548" y="1915"/>
                      <a:pt x="2580" y="1883"/>
                    </a:cubicBezTo>
                    <a:cubicBezTo>
                      <a:pt x="2620" y="1881"/>
                      <a:pt x="2624" y="1850"/>
                      <a:pt x="2631" y="1804"/>
                    </a:cubicBezTo>
                    <a:cubicBezTo>
                      <a:pt x="2662" y="1804"/>
                      <a:pt x="2650" y="1832"/>
                      <a:pt x="2666" y="1837"/>
                    </a:cubicBezTo>
                    <a:lnTo>
                      <a:pt x="2655" y="1795"/>
                    </a:lnTo>
                    <a:cubicBezTo>
                      <a:pt x="2655" y="1795"/>
                      <a:pt x="2656" y="1794"/>
                      <a:pt x="2656" y="1794"/>
                    </a:cubicBezTo>
                    <a:cubicBezTo>
                      <a:pt x="2661" y="1794"/>
                      <a:pt x="2666" y="1802"/>
                      <a:pt x="2669" y="1809"/>
                    </a:cubicBezTo>
                    <a:cubicBezTo>
                      <a:pt x="2671" y="1786"/>
                      <a:pt x="2636" y="1769"/>
                      <a:pt x="2643" y="1741"/>
                    </a:cubicBezTo>
                    <a:cubicBezTo>
                      <a:pt x="2633" y="1730"/>
                      <a:pt x="2637" y="1727"/>
                      <a:pt x="2646" y="1727"/>
                    </a:cubicBezTo>
                    <a:cubicBezTo>
                      <a:pt x="2658" y="1727"/>
                      <a:pt x="2678" y="1731"/>
                      <a:pt x="2695" y="1731"/>
                    </a:cubicBezTo>
                    <a:cubicBezTo>
                      <a:pt x="2713" y="1731"/>
                      <a:pt x="2727" y="1725"/>
                      <a:pt x="2717" y="1700"/>
                    </a:cubicBezTo>
                    <a:lnTo>
                      <a:pt x="2717" y="1700"/>
                    </a:lnTo>
                    <a:cubicBezTo>
                      <a:pt x="2733" y="1704"/>
                      <a:pt x="2740" y="1725"/>
                      <a:pt x="2757" y="1737"/>
                    </a:cubicBezTo>
                    <a:cubicBezTo>
                      <a:pt x="2759" y="1697"/>
                      <a:pt x="2752" y="1660"/>
                      <a:pt x="2736" y="1628"/>
                    </a:cubicBezTo>
                    <a:lnTo>
                      <a:pt x="2782" y="1628"/>
                    </a:lnTo>
                    <a:cubicBezTo>
                      <a:pt x="2736" y="1619"/>
                      <a:pt x="2717" y="1570"/>
                      <a:pt x="2699" y="1533"/>
                    </a:cubicBezTo>
                    <a:cubicBezTo>
                      <a:pt x="2678" y="1526"/>
                      <a:pt x="2662" y="1521"/>
                      <a:pt x="2652" y="1519"/>
                    </a:cubicBezTo>
                    <a:lnTo>
                      <a:pt x="2650" y="1477"/>
                    </a:lnTo>
                    <a:lnTo>
                      <a:pt x="2650" y="1477"/>
                    </a:lnTo>
                    <a:cubicBezTo>
                      <a:pt x="2664" y="1484"/>
                      <a:pt x="2678" y="1496"/>
                      <a:pt x="2687" y="1510"/>
                    </a:cubicBezTo>
                    <a:cubicBezTo>
                      <a:pt x="2685" y="1505"/>
                      <a:pt x="2682" y="1500"/>
                      <a:pt x="2680" y="1498"/>
                    </a:cubicBezTo>
                    <a:lnTo>
                      <a:pt x="2680" y="1498"/>
                    </a:lnTo>
                    <a:cubicBezTo>
                      <a:pt x="2708" y="1503"/>
                      <a:pt x="2731" y="1521"/>
                      <a:pt x="2745" y="1544"/>
                    </a:cubicBezTo>
                    <a:cubicBezTo>
                      <a:pt x="2733" y="1542"/>
                      <a:pt x="2722" y="1540"/>
                      <a:pt x="2710" y="1535"/>
                    </a:cubicBezTo>
                    <a:lnTo>
                      <a:pt x="2710" y="1535"/>
                    </a:lnTo>
                    <a:cubicBezTo>
                      <a:pt x="2731" y="1561"/>
                      <a:pt x="2754" y="1584"/>
                      <a:pt x="2780" y="1605"/>
                    </a:cubicBezTo>
                    <a:cubicBezTo>
                      <a:pt x="2777" y="1600"/>
                      <a:pt x="2777" y="1593"/>
                      <a:pt x="2777" y="1586"/>
                    </a:cubicBezTo>
                    <a:lnTo>
                      <a:pt x="2777" y="1586"/>
                    </a:lnTo>
                    <a:cubicBezTo>
                      <a:pt x="2782" y="1593"/>
                      <a:pt x="2787" y="1598"/>
                      <a:pt x="2794" y="1602"/>
                    </a:cubicBezTo>
                    <a:cubicBezTo>
                      <a:pt x="2794" y="1603"/>
                      <a:pt x="2794" y="1603"/>
                      <a:pt x="2795" y="1603"/>
                    </a:cubicBezTo>
                    <a:cubicBezTo>
                      <a:pt x="2797" y="1603"/>
                      <a:pt x="2791" y="1592"/>
                      <a:pt x="2784" y="1582"/>
                    </a:cubicBezTo>
                    <a:lnTo>
                      <a:pt x="2784" y="1582"/>
                    </a:lnTo>
                    <a:lnTo>
                      <a:pt x="2838" y="1609"/>
                    </a:lnTo>
                    <a:lnTo>
                      <a:pt x="2819" y="1593"/>
                    </a:lnTo>
                    <a:lnTo>
                      <a:pt x="2880" y="1575"/>
                    </a:lnTo>
                    <a:cubicBezTo>
                      <a:pt x="2852" y="1512"/>
                      <a:pt x="2791" y="1445"/>
                      <a:pt x="2796" y="1391"/>
                    </a:cubicBezTo>
                    <a:lnTo>
                      <a:pt x="2796" y="1391"/>
                    </a:lnTo>
                    <a:cubicBezTo>
                      <a:pt x="2829" y="1424"/>
                      <a:pt x="2856" y="1429"/>
                      <a:pt x="2903" y="1454"/>
                    </a:cubicBezTo>
                    <a:cubicBezTo>
                      <a:pt x="2896" y="1452"/>
                      <a:pt x="2891" y="1451"/>
                      <a:pt x="2887" y="1451"/>
                    </a:cubicBezTo>
                    <a:cubicBezTo>
                      <a:pt x="2859" y="1451"/>
                      <a:pt x="2897" y="1499"/>
                      <a:pt x="2875" y="1516"/>
                    </a:cubicBezTo>
                    <a:lnTo>
                      <a:pt x="2875" y="1516"/>
                    </a:lnTo>
                    <a:cubicBezTo>
                      <a:pt x="2878" y="1515"/>
                      <a:pt x="2880" y="1514"/>
                      <a:pt x="2883" y="1514"/>
                    </a:cubicBezTo>
                    <a:cubicBezTo>
                      <a:pt x="2895" y="1514"/>
                      <a:pt x="2908" y="1525"/>
                      <a:pt x="2912" y="1531"/>
                    </a:cubicBezTo>
                    <a:cubicBezTo>
                      <a:pt x="2912" y="1531"/>
                      <a:pt x="2907" y="1514"/>
                      <a:pt x="2905" y="1498"/>
                    </a:cubicBezTo>
                    <a:cubicBezTo>
                      <a:pt x="2903" y="1480"/>
                      <a:pt x="2896" y="1463"/>
                      <a:pt x="2896" y="1463"/>
                    </a:cubicBezTo>
                    <a:lnTo>
                      <a:pt x="2896" y="1463"/>
                    </a:lnTo>
                    <a:cubicBezTo>
                      <a:pt x="2911" y="1472"/>
                      <a:pt x="2920" y="1475"/>
                      <a:pt x="2927" y="1475"/>
                    </a:cubicBezTo>
                    <a:cubicBezTo>
                      <a:pt x="2935" y="1475"/>
                      <a:pt x="2940" y="1470"/>
                      <a:pt x="2954" y="1466"/>
                    </a:cubicBezTo>
                    <a:cubicBezTo>
                      <a:pt x="2873" y="1438"/>
                      <a:pt x="2926" y="1403"/>
                      <a:pt x="2910" y="1375"/>
                    </a:cubicBezTo>
                    <a:lnTo>
                      <a:pt x="2910" y="1375"/>
                    </a:lnTo>
                    <a:cubicBezTo>
                      <a:pt x="2935" y="1387"/>
                      <a:pt x="2961" y="1401"/>
                      <a:pt x="2942" y="1422"/>
                    </a:cubicBezTo>
                    <a:cubicBezTo>
                      <a:pt x="3014" y="1419"/>
                      <a:pt x="2868" y="1350"/>
                      <a:pt x="2928" y="1347"/>
                    </a:cubicBezTo>
                    <a:lnTo>
                      <a:pt x="2928" y="1347"/>
                    </a:lnTo>
                    <a:cubicBezTo>
                      <a:pt x="2928" y="1354"/>
                      <a:pt x="2921" y="1354"/>
                      <a:pt x="2935" y="1361"/>
                    </a:cubicBezTo>
                    <a:cubicBezTo>
                      <a:pt x="2921" y="1345"/>
                      <a:pt x="2937" y="1328"/>
                      <a:pt x="2954" y="1328"/>
                    </a:cubicBezTo>
                    <a:cubicBezTo>
                      <a:pt x="2959" y="1328"/>
                      <a:pt x="2965" y="1330"/>
                      <a:pt x="2970" y="1333"/>
                    </a:cubicBezTo>
                    <a:lnTo>
                      <a:pt x="2968" y="1338"/>
                    </a:lnTo>
                    <a:cubicBezTo>
                      <a:pt x="2993" y="1308"/>
                      <a:pt x="3016" y="1227"/>
                      <a:pt x="2949" y="1199"/>
                    </a:cubicBezTo>
                    <a:lnTo>
                      <a:pt x="2949" y="1199"/>
                    </a:lnTo>
                    <a:cubicBezTo>
                      <a:pt x="2956" y="1201"/>
                      <a:pt x="3028" y="1231"/>
                      <a:pt x="3042" y="1238"/>
                    </a:cubicBezTo>
                    <a:cubicBezTo>
                      <a:pt x="3042" y="1238"/>
                      <a:pt x="2991" y="1201"/>
                      <a:pt x="2937" y="1169"/>
                    </a:cubicBezTo>
                    <a:cubicBezTo>
                      <a:pt x="2886" y="1134"/>
                      <a:pt x="2833" y="1104"/>
                      <a:pt x="2833" y="1104"/>
                    </a:cubicBezTo>
                    <a:lnTo>
                      <a:pt x="2833" y="1104"/>
                    </a:lnTo>
                    <a:cubicBezTo>
                      <a:pt x="2891" y="1127"/>
                      <a:pt x="3039" y="1143"/>
                      <a:pt x="3063" y="1185"/>
                    </a:cubicBezTo>
                    <a:cubicBezTo>
                      <a:pt x="3074" y="1178"/>
                      <a:pt x="3088" y="1169"/>
                      <a:pt x="3072" y="1143"/>
                    </a:cubicBezTo>
                    <a:lnTo>
                      <a:pt x="3072" y="1143"/>
                    </a:lnTo>
                    <a:cubicBezTo>
                      <a:pt x="3070" y="1144"/>
                      <a:pt x="3067" y="1144"/>
                      <a:pt x="3063" y="1144"/>
                    </a:cubicBezTo>
                    <a:cubicBezTo>
                      <a:pt x="3039" y="1144"/>
                      <a:pt x="2981" y="1135"/>
                      <a:pt x="2979" y="1125"/>
                    </a:cubicBezTo>
                    <a:cubicBezTo>
                      <a:pt x="3050" y="1120"/>
                      <a:pt x="3020" y="1120"/>
                      <a:pt x="3080" y="1105"/>
                    </a:cubicBezTo>
                    <a:lnTo>
                      <a:pt x="3080" y="1105"/>
                    </a:lnTo>
                    <a:cubicBezTo>
                      <a:pt x="3079" y="1105"/>
                      <a:pt x="3078" y="1105"/>
                      <a:pt x="3077" y="1105"/>
                    </a:cubicBezTo>
                    <a:cubicBezTo>
                      <a:pt x="3051" y="1105"/>
                      <a:pt x="2978" y="1077"/>
                      <a:pt x="2984" y="1065"/>
                    </a:cubicBezTo>
                    <a:lnTo>
                      <a:pt x="2984" y="1065"/>
                    </a:lnTo>
                    <a:cubicBezTo>
                      <a:pt x="3019" y="1072"/>
                      <a:pt x="3051" y="1081"/>
                      <a:pt x="3086" y="1090"/>
                    </a:cubicBezTo>
                    <a:cubicBezTo>
                      <a:pt x="3086" y="1090"/>
                      <a:pt x="3065" y="1076"/>
                      <a:pt x="3044" y="1062"/>
                    </a:cubicBezTo>
                    <a:lnTo>
                      <a:pt x="3002" y="1036"/>
                    </a:lnTo>
                    <a:lnTo>
                      <a:pt x="3002" y="1036"/>
                    </a:lnTo>
                    <a:cubicBezTo>
                      <a:pt x="3016" y="1043"/>
                      <a:pt x="3051" y="1048"/>
                      <a:pt x="3081" y="1048"/>
                    </a:cubicBezTo>
                    <a:cubicBezTo>
                      <a:pt x="3091" y="1048"/>
                      <a:pt x="3101" y="1047"/>
                      <a:pt x="3109" y="1046"/>
                    </a:cubicBezTo>
                    <a:cubicBezTo>
                      <a:pt x="3088" y="1046"/>
                      <a:pt x="3116" y="1016"/>
                      <a:pt x="3109" y="1004"/>
                    </a:cubicBezTo>
                    <a:lnTo>
                      <a:pt x="3109" y="1004"/>
                    </a:lnTo>
                    <a:lnTo>
                      <a:pt x="3084" y="1016"/>
                    </a:lnTo>
                    <a:cubicBezTo>
                      <a:pt x="3104" y="976"/>
                      <a:pt x="2958" y="953"/>
                      <a:pt x="2970" y="916"/>
                    </a:cubicBezTo>
                    <a:lnTo>
                      <a:pt x="2970" y="916"/>
                    </a:lnTo>
                    <a:cubicBezTo>
                      <a:pt x="2983" y="921"/>
                      <a:pt x="3033" y="933"/>
                      <a:pt x="3068" y="933"/>
                    </a:cubicBezTo>
                    <a:cubicBezTo>
                      <a:pt x="3084" y="933"/>
                      <a:pt x="3098" y="931"/>
                      <a:pt x="3102" y="923"/>
                    </a:cubicBezTo>
                    <a:cubicBezTo>
                      <a:pt x="3056" y="907"/>
                      <a:pt x="2875" y="856"/>
                      <a:pt x="2840" y="823"/>
                    </a:cubicBezTo>
                    <a:lnTo>
                      <a:pt x="2868" y="819"/>
                    </a:lnTo>
                    <a:lnTo>
                      <a:pt x="2840" y="791"/>
                    </a:lnTo>
                    <a:lnTo>
                      <a:pt x="2840" y="791"/>
                    </a:lnTo>
                    <a:cubicBezTo>
                      <a:pt x="2937" y="819"/>
                      <a:pt x="3030" y="856"/>
                      <a:pt x="3118" y="905"/>
                    </a:cubicBezTo>
                    <a:cubicBezTo>
                      <a:pt x="3144" y="891"/>
                      <a:pt x="3153" y="905"/>
                      <a:pt x="3153" y="879"/>
                    </a:cubicBezTo>
                    <a:cubicBezTo>
                      <a:pt x="3156" y="878"/>
                      <a:pt x="3160" y="877"/>
                      <a:pt x="3163" y="877"/>
                    </a:cubicBezTo>
                    <a:cubicBezTo>
                      <a:pt x="3177" y="877"/>
                      <a:pt x="3190" y="887"/>
                      <a:pt x="3190" y="902"/>
                    </a:cubicBezTo>
                    <a:lnTo>
                      <a:pt x="3213" y="844"/>
                    </a:lnTo>
                    <a:cubicBezTo>
                      <a:pt x="3155" y="844"/>
                      <a:pt x="3160" y="796"/>
                      <a:pt x="3111" y="796"/>
                    </a:cubicBezTo>
                    <a:lnTo>
                      <a:pt x="3141" y="828"/>
                    </a:lnTo>
                    <a:lnTo>
                      <a:pt x="3167" y="863"/>
                    </a:lnTo>
                    <a:cubicBezTo>
                      <a:pt x="3109" y="861"/>
                      <a:pt x="3009" y="817"/>
                      <a:pt x="3023" y="779"/>
                    </a:cubicBezTo>
                    <a:cubicBezTo>
                      <a:pt x="3027" y="778"/>
                      <a:pt x="3033" y="777"/>
                      <a:pt x="3041" y="777"/>
                    </a:cubicBezTo>
                    <a:cubicBezTo>
                      <a:pt x="3072" y="777"/>
                      <a:pt x="3127" y="791"/>
                      <a:pt x="3144" y="791"/>
                    </a:cubicBezTo>
                    <a:cubicBezTo>
                      <a:pt x="3123" y="784"/>
                      <a:pt x="3107" y="752"/>
                      <a:pt x="3121" y="747"/>
                    </a:cubicBezTo>
                    <a:lnTo>
                      <a:pt x="3121" y="747"/>
                    </a:lnTo>
                    <a:lnTo>
                      <a:pt x="3151" y="766"/>
                    </a:lnTo>
                    <a:cubicBezTo>
                      <a:pt x="3172" y="742"/>
                      <a:pt x="3074" y="728"/>
                      <a:pt x="3128" y="701"/>
                    </a:cubicBezTo>
                    <a:cubicBezTo>
                      <a:pt x="3132" y="689"/>
                      <a:pt x="3202" y="668"/>
                      <a:pt x="3167" y="668"/>
                    </a:cubicBezTo>
                    <a:cubicBezTo>
                      <a:pt x="3084" y="683"/>
                      <a:pt x="3000" y="690"/>
                      <a:pt x="2917" y="690"/>
                    </a:cubicBezTo>
                    <a:cubicBezTo>
                      <a:pt x="2896" y="690"/>
                      <a:pt x="2875" y="690"/>
                      <a:pt x="2854" y="689"/>
                    </a:cubicBezTo>
                    <a:cubicBezTo>
                      <a:pt x="2882" y="666"/>
                      <a:pt x="2912" y="647"/>
                      <a:pt x="2944" y="631"/>
                    </a:cubicBezTo>
                    <a:cubicBezTo>
                      <a:pt x="2956" y="627"/>
                      <a:pt x="2969" y="625"/>
                      <a:pt x="2982" y="625"/>
                    </a:cubicBezTo>
                    <a:cubicBezTo>
                      <a:pt x="3015" y="625"/>
                      <a:pt x="3053" y="635"/>
                      <a:pt x="3083" y="635"/>
                    </a:cubicBezTo>
                    <a:cubicBezTo>
                      <a:pt x="3092" y="635"/>
                      <a:pt x="3101" y="634"/>
                      <a:pt x="3109" y="631"/>
                    </a:cubicBezTo>
                    <a:cubicBezTo>
                      <a:pt x="3095" y="629"/>
                      <a:pt x="3081" y="626"/>
                      <a:pt x="3067" y="619"/>
                    </a:cubicBezTo>
                    <a:cubicBezTo>
                      <a:pt x="3081" y="610"/>
                      <a:pt x="3116" y="619"/>
                      <a:pt x="3107" y="601"/>
                    </a:cubicBezTo>
                    <a:cubicBezTo>
                      <a:pt x="3067" y="601"/>
                      <a:pt x="3082" y="581"/>
                      <a:pt x="3079" y="581"/>
                    </a:cubicBezTo>
                    <a:cubicBezTo>
                      <a:pt x="3078" y="581"/>
                      <a:pt x="3073" y="585"/>
                      <a:pt x="3058" y="596"/>
                    </a:cubicBezTo>
                    <a:cubicBezTo>
                      <a:pt x="3039" y="578"/>
                      <a:pt x="3067" y="573"/>
                      <a:pt x="3063" y="550"/>
                    </a:cubicBezTo>
                    <a:lnTo>
                      <a:pt x="3063" y="550"/>
                    </a:lnTo>
                    <a:cubicBezTo>
                      <a:pt x="3050" y="552"/>
                      <a:pt x="3038" y="552"/>
                      <a:pt x="3025" y="552"/>
                    </a:cubicBezTo>
                    <a:cubicBezTo>
                      <a:pt x="2987" y="552"/>
                      <a:pt x="2949" y="544"/>
                      <a:pt x="2914" y="527"/>
                    </a:cubicBezTo>
                    <a:cubicBezTo>
                      <a:pt x="2931" y="527"/>
                      <a:pt x="2944" y="522"/>
                      <a:pt x="2956" y="517"/>
                    </a:cubicBezTo>
                    <a:cubicBezTo>
                      <a:pt x="2956" y="478"/>
                      <a:pt x="2977" y="453"/>
                      <a:pt x="2970" y="418"/>
                    </a:cubicBezTo>
                    <a:cubicBezTo>
                      <a:pt x="2983" y="411"/>
                      <a:pt x="2993" y="392"/>
                      <a:pt x="3014" y="392"/>
                    </a:cubicBezTo>
                    <a:cubicBezTo>
                      <a:pt x="3016" y="392"/>
                      <a:pt x="3019" y="392"/>
                      <a:pt x="3021" y="392"/>
                    </a:cubicBezTo>
                    <a:cubicBezTo>
                      <a:pt x="3012" y="388"/>
                      <a:pt x="2991" y="388"/>
                      <a:pt x="2986" y="378"/>
                    </a:cubicBezTo>
                    <a:cubicBezTo>
                      <a:pt x="2997" y="371"/>
                      <a:pt x="3003" y="368"/>
                      <a:pt x="3007" y="368"/>
                    </a:cubicBezTo>
                    <a:cubicBezTo>
                      <a:pt x="3017" y="368"/>
                      <a:pt x="3016" y="380"/>
                      <a:pt x="3029" y="380"/>
                    </a:cubicBezTo>
                    <a:cubicBezTo>
                      <a:pt x="3035" y="380"/>
                      <a:pt x="3043" y="378"/>
                      <a:pt x="3056" y="371"/>
                    </a:cubicBezTo>
                    <a:lnTo>
                      <a:pt x="3056" y="371"/>
                    </a:lnTo>
                    <a:cubicBezTo>
                      <a:pt x="3051" y="372"/>
                      <a:pt x="3047" y="373"/>
                      <a:pt x="3043" y="373"/>
                    </a:cubicBezTo>
                    <a:cubicBezTo>
                      <a:pt x="3016" y="373"/>
                      <a:pt x="2999" y="354"/>
                      <a:pt x="2979" y="344"/>
                    </a:cubicBezTo>
                    <a:lnTo>
                      <a:pt x="2979" y="344"/>
                    </a:lnTo>
                    <a:cubicBezTo>
                      <a:pt x="2931" y="357"/>
                      <a:pt x="2977" y="381"/>
                      <a:pt x="3002" y="390"/>
                    </a:cubicBezTo>
                    <a:cubicBezTo>
                      <a:pt x="2982" y="394"/>
                      <a:pt x="2960" y="396"/>
                      <a:pt x="2940" y="396"/>
                    </a:cubicBezTo>
                    <a:cubicBezTo>
                      <a:pt x="2887" y="396"/>
                      <a:pt x="2838" y="383"/>
                      <a:pt x="2808" y="360"/>
                    </a:cubicBezTo>
                    <a:cubicBezTo>
                      <a:pt x="2782" y="330"/>
                      <a:pt x="2849" y="339"/>
                      <a:pt x="2838" y="334"/>
                    </a:cubicBezTo>
                    <a:cubicBezTo>
                      <a:pt x="2840" y="276"/>
                      <a:pt x="2706" y="306"/>
                      <a:pt x="2750" y="249"/>
                    </a:cubicBezTo>
                    <a:cubicBezTo>
                      <a:pt x="2791" y="223"/>
                      <a:pt x="2840" y="237"/>
                      <a:pt x="2873" y="228"/>
                    </a:cubicBezTo>
                    <a:lnTo>
                      <a:pt x="2873" y="228"/>
                    </a:lnTo>
                    <a:cubicBezTo>
                      <a:pt x="2891" y="251"/>
                      <a:pt x="2847" y="269"/>
                      <a:pt x="2854" y="286"/>
                    </a:cubicBezTo>
                    <a:lnTo>
                      <a:pt x="2870" y="262"/>
                    </a:lnTo>
                    <a:cubicBezTo>
                      <a:pt x="2886" y="267"/>
                      <a:pt x="2900" y="283"/>
                      <a:pt x="2889" y="293"/>
                    </a:cubicBezTo>
                    <a:cubicBezTo>
                      <a:pt x="2926" y="272"/>
                      <a:pt x="2882" y="198"/>
                      <a:pt x="2917" y="151"/>
                    </a:cubicBezTo>
                    <a:cubicBezTo>
                      <a:pt x="2904" y="148"/>
                      <a:pt x="2892" y="139"/>
                      <a:pt x="2879" y="139"/>
                    </a:cubicBezTo>
                    <a:cubicBezTo>
                      <a:pt x="2874" y="139"/>
                      <a:pt x="2870" y="140"/>
                      <a:pt x="2866" y="142"/>
                    </a:cubicBezTo>
                    <a:lnTo>
                      <a:pt x="2875" y="153"/>
                    </a:lnTo>
                    <a:cubicBezTo>
                      <a:pt x="2868" y="157"/>
                      <a:pt x="2862" y="158"/>
                      <a:pt x="2856" y="158"/>
                    </a:cubicBezTo>
                    <a:cubicBezTo>
                      <a:pt x="2838" y="158"/>
                      <a:pt x="2826" y="146"/>
                      <a:pt x="2816" y="146"/>
                    </a:cubicBezTo>
                    <a:cubicBezTo>
                      <a:pt x="2812" y="146"/>
                      <a:pt x="2809" y="147"/>
                      <a:pt x="2805" y="151"/>
                    </a:cubicBezTo>
                    <a:cubicBezTo>
                      <a:pt x="2777" y="135"/>
                      <a:pt x="2736" y="114"/>
                      <a:pt x="2754" y="84"/>
                    </a:cubicBezTo>
                    <a:lnTo>
                      <a:pt x="2803" y="78"/>
                    </a:lnTo>
                    <a:lnTo>
                      <a:pt x="2803" y="78"/>
                    </a:lnTo>
                    <a:cubicBezTo>
                      <a:pt x="2789" y="81"/>
                      <a:pt x="2779" y="99"/>
                      <a:pt x="2794" y="105"/>
                    </a:cubicBezTo>
                    <a:cubicBezTo>
                      <a:pt x="2771" y="93"/>
                      <a:pt x="2861" y="61"/>
                      <a:pt x="2794" y="49"/>
                    </a:cubicBezTo>
                    <a:lnTo>
                      <a:pt x="2794" y="49"/>
                    </a:lnTo>
                    <a:lnTo>
                      <a:pt x="2759" y="70"/>
                    </a:lnTo>
                    <a:cubicBezTo>
                      <a:pt x="2731" y="51"/>
                      <a:pt x="2675" y="26"/>
                      <a:pt x="2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1" name="Google Shape;4911;p38"/>
              <p:cNvSpPr/>
              <p:nvPr/>
            </p:nvSpPr>
            <p:spPr>
              <a:xfrm>
                <a:off x="754375" y="176235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7"/>
                      <a:pt x="12" y="10"/>
                      <a:pt x="19" y="10"/>
                    </a:cubicBezTo>
                    <a:cubicBezTo>
                      <a:pt x="12" y="7"/>
                      <a:pt x="5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2" name="Google Shape;4912;p38"/>
              <p:cNvSpPr/>
              <p:nvPr/>
            </p:nvSpPr>
            <p:spPr>
              <a:xfrm>
                <a:off x="731775" y="1776650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6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3" name="Google Shape;4913;p38"/>
              <p:cNvSpPr/>
              <p:nvPr/>
            </p:nvSpPr>
            <p:spPr>
              <a:xfrm>
                <a:off x="762500" y="1737725"/>
                <a:ext cx="5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7" y="5"/>
                      <a:pt x="10" y="9"/>
                      <a:pt x="0" y="12"/>
                    </a:cubicBezTo>
                    <a:cubicBezTo>
                      <a:pt x="12" y="12"/>
                      <a:pt x="19" y="7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4" name="Google Shape;4914;p38"/>
              <p:cNvSpPr/>
              <p:nvPr/>
            </p:nvSpPr>
            <p:spPr>
              <a:xfrm>
                <a:off x="750550" y="1723800"/>
                <a:ext cx="6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26" y="1"/>
                    </a:moveTo>
                    <a:cubicBezTo>
                      <a:pt x="20" y="1"/>
                      <a:pt x="12" y="3"/>
                      <a:pt x="6" y="3"/>
                    </a:cubicBezTo>
                    <a:cubicBezTo>
                      <a:pt x="4" y="3"/>
                      <a:pt x="2" y="2"/>
                      <a:pt x="1" y="1"/>
                    </a:cubicBezTo>
                    <a:lnTo>
                      <a:pt x="1" y="1"/>
                    </a:lnTo>
                    <a:lnTo>
                      <a:pt x="12" y="19"/>
                    </a:lnTo>
                    <a:cubicBezTo>
                      <a:pt x="10" y="10"/>
                      <a:pt x="19" y="5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5" name="Google Shape;4915;p38"/>
              <p:cNvSpPr/>
              <p:nvPr/>
            </p:nvSpPr>
            <p:spPr>
              <a:xfrm>
                <a:off x="756400" y="1719575"/>
                <a:ext cx="6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" extrusionOk="0">
                    <a:moveTo>
                      <a:pt x="1" y="1"/>
                    </a:moveTo>
                    <a:cubicBezTo>
                      <a:pt x="1" y="8"/>
                      <a:pt x="8" y="14"/>
                      <a:pt x="15" y="14"/>
                    </a:cubicBezTo>
                    <a:cubicBezTo>
                      <a:pt x="19" y="14"/>
                      <a:pt x="22" y="13"/>
                      <a:pt x="24" y="10"/>
                    </a:cubicBezTo>
                    <a:cubicBezTo>
                      <a:pt x="20" y="5"/>
                      <a:pt x="24" y="3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6" name="Google Shape;4916;p38"/>
              <p:cNvSpPr/>
              <p:nvPr/>
            </p:nvSpPr>
            <p:spPr>
              <a:xfrm>
                <a:off x="753300" y="17226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44" y="0"/>
                    </a:moveTo>
                    <a:lnTo>
                      <a:pt x="44" y="2"/>
                    </a:lnTo>
                    <a:cubicBezTo>
                      <a:pt x="38" y="2"/>
                      <a:pt x="34" y="2"/>
                      <a:pt x="30" y="2"/>
                    </a:cubicBezTo>
                    <a:cubicBezTo>
                      <a:pt x="1" y="2"/>
                      <a:pt x="13" y="16"/>
                      <a:pt x="28" y="28"/>
                    </a:cubicBezTo>
                    <a:cubicBezTo>
                      <a:pt x="60" y="26"/>
                      <a:pt x="48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7" name="Google Shape;4917;p38"/>
              <p:cNvSpPr/>
              <p:nvPr/>
            </p:nvSpPr>
            <p:spPr>
              <a:xfrm>
                <a:off x="753950" y="1722225"/>
                <a:ext cx="4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0" y="1"/>
                    </a:moveTo>
                    <a:cubicBezTo>
                      <a:pt x="1" y="1"/>
                      <a:pt x="11" y="7"/>
                      <a:pt x="15" y="13"/>
                    </a:cubicBezTo>
                    <a:cubicBezTo>
                      <a:pt x="15" y="8"/>
                      <a:pt x="15" y="3"/>
                      <a:pt x="15" y="1"/>
                    </a:cubicBezTo>
                    <a:cubicBezTo>
                      <a:pt x="13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8" name="Google Shape;4918;p38"/>
              <p:cNvSpPr/>
              <p:nvPr/>
            </p:nvSpPr>
            <p:spPr>
              <a:xfrm>
                <a:off x="750550" y="1726750"/>
                <a:ext cx="1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0" extrusionOk="0">
                    <a:moveTo>
                      <a:pt x="21" y="1"/>
                    </a:moveTo>
                    <a:cubicBezTo>
                      <a:pt x="1" y="1"/>
                      <a:pt x="38" y="19"/>
                      <a:pt x="54" y="19"/>
                    </a:cubicBezTo>
                    <a:cubicBezTo>
                      <a:pt x="61" y="19"/>
                      <a:pt x="64" y="16"/>
                      <a:pt x="56" y="6"/>
                    </a:cubicBezTo>
                    <a:cubicBezTo>
                      <a:pt x="59" y="3"/>
                      <a:pt x="53" y="2"/>
                      <a:pt x="46" y="2"/>
                    </a:cubicBezTo>
                    <a:cubicBezTo>
                      <a:pt x="39" y="2"/>
                      <a:pt x="32" y="3"/>
                      <a:pt x="28" y="3"/>
                    </a:cubicBezTo>
                    <a:cubicBezTo>
                      <a:pt x="24" y="3"/>
                      <a:pt x="22" y="2"/>
                      <a:pt x="26" y="1"/>
                    </a:cubicBez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19" name="Google Shape;4919;p38"/>
              <p:cNvSpPr/>
              <p:nvPr/>
            </p:nvSpPr>
            <p:spPr>
              <a:xfrm>
                <a:off x="755725" y="1723000"/>
                <a:ext cx="11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2" extrusionOk="0">
                    <a:moveTo>
                      <a:pt x="44" y="0"/>
                    </a:moveTo>
                    <a:lnTo>
                      <a:pt x="0" y="5"/>
                    </a:lnTo>
                    <a:lnTo>
                      <a:pt x="35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0" name="Google Shape;4920;p38"/>
              <p:cNvSpPr/>
              <p:nvPr/>
            </p:nvSpPr>
            <p:spPr>
              <a:xfrm>
                <a:off x="755825" y="1724850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8" y="0"/>
                    </a:moveTo>
                    <a:cubicBezTo>
                      <a:pt x="8" y="12"/>
                      <a:pt x="1" y="26"/>
                      <a:pt x="12" y="26"/>
                    </a:cubicBezTo>
                    <a:lnTo>
                      <a:pt x="22" y="5"/>
                    </a:lnTo>
                    <a:cubicBezTo>
                      <a:pt x="17" y="5"/>
                      <a:pt x="10" y="3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1" name="Google Shape;4921;p38"/>
              <p:cNvSpPr/>
              <p:nvPr/>
            </p:nvSpPr>
            <p:spPr>
              <a:xfrm>
                <a:off x="755825" y="1724450"/>
                <a:ext cx="2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1" y="0"/>
                    </a:moveTo>
                    <a:cubicBezTo>
                      <a:pt x="1" y="7"/>
                      <a:pt x="3" y="12"/>
                      <a:pt x="8" y="16"/>
                    </a:cubicBezTo>
                    <a:cubicBezTo>
                      <a:pt x="8" y="10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2" name="Google Shape;4922;p38"/>
              <p:cNvSpPr/>
              <p:nvPr/>
            </p:nvSpPr>
            <p:spPr>
              <a:xfrm>
                <a:off x="756875" y="172362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0" y="1"/>
                    </a:moveTo>
                    <a:lnTo>
                      <a:pt x="3" y="8"/>
                    </a:lnTo>
                    <a:lnTo>
                      <a:pt x="1" y="2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3" name="Google Shape;4923;p38"/>
              <p:cNvSpPr/>
              <p:nvPr/>
            </p:nvSpPr>
            <p:spPr>
              <a:xfrm>
                <a:off x="756700" y="1730850"/>
                <a:ext cx="9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23" extrusionOk="0">
                    <a:moveTo>
                      <a:pt x="12" y="0"/>
                    </a:moveTo>
                    <a:cubicBezTo>
                      <a:pt x="9" y="0"/>
                      <a:pt x="5" y="1"/>
                      <a:pt x="1" y="4"/>
                    </a:cubicBezTo>
                    <a:lnTo>
                      <a:pt x="17" y="22"/>
                    </a:lnTo>
                    <a:cubicBezTo>
                      <a:pt x="31" y="22"/>
                      <a:pt x="38" y="15"/>
                      <a:pt x="31" y="9"/>
                    </a:cubicBezTo>
                    <a:cubicBezTo>
                      <a:pt x="26" y="4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4" name="Google Shape;4924;p38"/>
              <p:cNvSpPr/>
              <p:nvPr/>
            </p:nvSpPr>
            <p:spPr>
              <a:xfrm>
                <a:off x="758500" y="1728850"/>
                <a:ext cx="1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5" extrusionOk="0">
                    <a:moveTo>
                      <a:pt x="31" y="0"/>
                    </a:moveTo>
                    <a:cubicBezTo>
                      <a:pt x="21" y="7"/>
                      <a:pt x="10" y="12"/>
                      <a:pt x="0" y="14"/>
                    </a:cubicBezTo>
                    <a:lnTo>
                      <a:pt x="51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5" name="Google Shape;4925;p38"/>
              <p:cNvSpPr/>
              <p:nvPr/>
            </p:nvSpPr>
            <p:spPr>
              <a:xfrm>
                <a:off x="759825" y="1730050"/>
                <a:ext cx="10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" extrusionOk="0">
                    <a:moveTo>
                      <a:pt x="12" y="0"/>
                    </a:moveTo>
                    <a:cubicBezTo>
                      <a:pt x="7" y="0"/>
                      <a:pt x="3" y="3"/>
                      <a:pt x="1" y="10"/>
                    </a:cubicBezTo>
                    <a:cubicBezTo>
                      <a:pt x="9" y="10"/>
                      <a:pt x="25" y="18"/>
                      <a:pt x="34" y="18"/>
                    </a:cubicBezTo>
                    <a:cubicBezTo>
                      <a:pt x="39" y="18"/>
                      <a:pt x="41" y="15"/>
                      <a:pt x="38" y="6"/>
                    </a:cubicBezTo>
                    <a:lnTo>
                      <a:pt x="38" y="6"/>
                    </a:lnTo>
                    <a:cubicBezTo>
                      <a:pt x="37" y="6"/>
                      <a:pt x="36" y="6"/>
                      <a:pt x="36" y="6"/>
                    </a:cubicBezTo>
                    <a:cubicBezTo>
                      <a:pt x="29" y="6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6" name="Google Shape;4926;p38"/>
              <p:cNvSpPr/>
              <p:nvPr/>
            </p:nvSpPr>
            <p:spPr>
              <a:xfrm>
                <a:off x="757275" y="17385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89" y="1"/>
                    </a:moveTo>
                    <a:lnTo>
                      <a:pt x="1" y="8"/>
                    </a:lnTo>
                    <a:lnTo>
                      <a:pt x="89" y="8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7" name="Google Shape;4927;p38"/>
              <p:cNvSpPr/>
              <p:nvPr/>
            </p:nvSpPr>
            <p:spPr>
              <a:xfrm>
                <a:off x="762550" y="1745850"/>
                <a:ext cx="22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7" extrusionOk="0">
                    <a:moveTo>
                      <a:pt x="34" y="0"/>
                    </a:moveTo>
                    <a:cubicBezTo>
                      <a:pt x="22" y="0"/>
                      <a:pt x="17" y="13"/>
                      <a:pt x="7" y="13"/>
                    </a:cubicBezTo>
                    <a:cubicBezTo>
                      <a:pt x="5" y="13"/>
                      <a:pt x="3" y="13"/>
                      <a:pt x="1" y="11"/>
                    </a:cubicBezTo>
                    <a:lnTo>
                      <a:pt x="1" y="11"/>
                    </a:lnTo>
                    <a:cubicBezTo>
                      <a:pt x="19" y="30"/>
                      <a:pt x="5" y="37"/>
                      <a:pt x="63" y="37"/>
                    </a:cubicBezTo>
                    <a:cubicBezTo>
                      <a:pt x="89" y="11"/>
                      <a:pt x="12" y="23"/>
                      <a:pt x="42" y="2"/>
                    </a:cubicBezTo>
                    <a:cubicBezTo>
                      <a:pt x="39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8" name="Google Shape;4928;p38"/>
              <p:cNvSpPr/>
              <p:nvPr/>
            </p:nvSpPr>
            <p:spPr>
              <a:xfrm>
                <a:off x="684375" y="176715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1"/>
                    </a:moveTo>
                    <a:lnTo>
                      <a:pt x="24" y="22"/>
                    </a:lnTo>
                    <a:lnTo>
                      <a:pt x="26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29" name="Google Shape;4929;p38"/>
              <p:cNvSpPr/>
              <p:nvPr/>
            </p:nvSpPr>
            <p:spPr>
              <a:xfrm>
                <a:off x="684150" y="1767900"/>
                <a:ext cx="6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48" extrusionOk="0">
                    <a:moveTo>
                      <a:pt x="0" y="1"/>
                    </a:moveTo>
                    <a:lnTo>
                      <a:pt x="7" y="47"/>
                    </a:lnTo>
                    <a:cubicBezTo>
                      <a:pt x="9" y="46"/>
                      <a:pt x="12" y="43"/>
                      <a:pt x="16" y="43"/>
                    </a:cubicBezTo>
                    <a:cubicBezTo>
                      <a:pt x="18" y="43"/>
                      <a:pt x="21" y="44"/>
                      <a:pt x="23" y="4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0" name="Google Shape;4930;p38"/>
              <p:cNvSpPr/>
              <p:nvPr/>
            </p:nvSpPr>
            <p:spPr>
              <a:xfrm>
                <a:off x="747825" y="1772150"/>
                <a:ext cx="7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11" y="0"/>
                    </a:moveTo>
                    <a:cubicBezTo>
                      <a:pt x="7" y="0"/>
                      <a:pt x="4" y="1"/>
                      <a:pt x="1" y="2"/>
                    </a:cubicBezTo>
                    <a:lnTo>
                      <a:pt x="31" y="19"/>
                    </a:lnTo>
                    <a:lnTo>
                      <a:pt x="24" y="7"/>
                    </a:lnTo>
                    <a:cubicBezTo>
                      <a:pt x="21" y="3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1" name="Google Shape;4931;p38"/>
              <p:cNvSpPr/>
              <p:nvPr/>
            </p:nvSpPr>
            <p:spPr>
              <a:xfrm>
                <a:off x="741100" y="17737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9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2" name="Google Shape;4932;p38"/>
              <p:cNvSpPr/>
              <p:nvPr/>
            </p:nvSpPr>
            <p:spPr>
              <a:xfrm>
                <a:off x="736150" y="1777250"/>
                <a:ext cx="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6" extrusionOk="0">
                    <a:moveTo>
                      <a:pt x="3" y="0"/>
                    </a:moveTo>
                    <a:cubicBezTo>
                      <a:pt x="0" y="0"/>
                      <a:pt x="1" y="6"/>
                      <a:pt x="7" y="26"/>
                    </a:cubicBezTo>
                    <a:cubicBezTo>
                      <a:pt x="14" y="26"/>
                      <a:pt x="21" y="19"/>
                      <a:pt x="28" y="16"/>
                    </a:cubicBezTo>
                    <a:lnTo>
                      <a:pt x="28" y="16"/>
                    </a:lnTo>
                    <a:cubicBezTo>
                      <a:pt x="28" y="16"/>
                      <a:pt x="28" y="16"/>
                      <a:pt x="29" y="16"/>
                    </a:cubicBezTo>
                    <a:cubicBezTo>
                      <a:pt x="31" y="16"/>
                      <a:pt x="33" y="15"/>
                      <a:pt x="34" y="14"/>
                    </a:cubicBezTo>
                    <a:cubicBezTo>
                      <a:pt x="32" y="14"/>
                      <a:pt x="30" y="15"/>
                      <a:pt x="28" y="16"/>
                    </a:cubicBezTo>
                    <a:lnTo>
                      <a:pt x="28" y="16"/>
                    </a:lnTo>
                    <a:cubicBezTo>
                      <a:pt x="17" y="15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3" name="Google Shape;4933;p38"/>
              <p:cNvSpPr/>
              <p:nvPr/>
            </p:nvSpPr>
            <p:spPr>
              <a:xfrm>
                <a:off x="530275" y="1642300"/>
                <a:ext cx="1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3" y="0"/>
                    </a:moveTo>
                    <a:cubicBezTo>
                      <a:pt x="2" y="0"/>
                      <a:pt x="1" y="4"/>
                      <a:pt x="0" y="11"/>
                    </a:cubicBezTo>
                    <a:lnTo>
                      <a:pt x="5" y="11"/>
                    </a:lnTo>
                    <a:cubicBezTo>
                      <a:pt x="4" y="4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4" name="Google Shape;4934;p38"/>
              <p:cNvSpPr/>
              <p:nvPr/>
            </p:nvSpPr>
            <p:spPr>
              <a:xfrm>
                <a:off x="520250" y="1654675"/>
                <a:ext cx="2487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76" extrusionOk="0">
                    <a:moveTo>
                      <a:pt x="801" y="0"/>
                    </a:moveTo>
                    <a:cubicBezTo>
                      <a:pt x="796" y="0"/>
                      <a:pt x="786" y="6"/>
                      <a:pt x="767" y="26"/>
                    </a:cubicBezTo>
                    <a:lnTo>
                      <a:pt x="758" y="70"/>
                    </a:lnTo>
                    <a:cubicBezTo>
                      <a:pt x="769" y="59"/>
                      <a:pt x="782" y="49"/>
                      <a:pt x="787" y="49"/>
                    </a:cubicBezTo>
                    <a:cubicBezTo>
                      <a:pt x="790" y="49"/>
                      <a:pt x="791" y="51"/>
                      <a:pt x="791" y="56"/>
                    </a:cubicBezTo>
                    <a:cubicBezTo>
                      <a:pt x="788" y="63"/>
                      <a:pt x="777" y="81"/>
                      <a:pt x="770" y="102"/>
                    </a:cubicBezTo>
                    <a:cubicBezTo>
                      <a:pt x="770" y="103"/>
                      <a:pt x="771" y="103"/>
                      <a:pt x="771" y="103"/>
                    </a:cubicBezTo>
                    <a:cubicBezTo>
                      <a:pt x="777" y="103"/>
                      <a:pt x="796" y="83"/>
                      <a:pt x="805" y="81"/>
                    </a:cubicBezTo>
                    <a:cubicBezTo>
                      <a:pt x="853" y="26"/>
                      <a:pt x="818" y="30"/>
                      <a:pt x="823" y="9"/>
                    </a:cubicBezTo>
                    <a:lnTo>
                      <a:pt x="823" y="9"/>
                    </a:lnTo>
                    <a:cubicBezTo>
                      <a:pt x="820" y="11"/>
                      <a:pt x="818" y="11"/>
                      <a:pt x="817" y="11"/>
                    </a:cubicBezTo>
                    <a:cubicBezTo>
                      <a:pt x="809" y="11"/>
                      <a:pt x="809" y="0"/>
                      <a:pt x="801" y="0"/>
                    </a:cubicBezTo>
                    <a:close/>
                    <a:moveTo>
                      <a:pt x="793" y="454"/>
                    </a:moveTo>
                    <a:lnTo>
                      <a:pt x="749" y="510"/>
                    </a:lnTo>
                    <a:lnTo>
                      <a:pt x="781" y="487"/>
                    </a:lnTo>
                    <a:lnTo>
                      <a:pt x="793" y="454"/>
                    </a:lnTo>
                    <a:close/>
                    <a:moveTo>
                      <a:pt x="953" y="573"/>
                    </a:moveTo>
                    <a:lnTo>
                      <a:pt x="971" y="584"/>
                    </a:lnTo>
                    <a:cubicBezTo>
                      <a:pt x="965" y="591"/>
                      <a:pt x="960" y="598"/>
                      <a:pt x="958" y="607"/>
                    </a:cubicBezTo>
                    <a:cubicBezTo>
                      <a:pt x="959" y="608"/>
                      <a:pt x="960" y="608"/>
                      <a:pt x="961" y="608"/>
                    </a:cubicBezTo>
                    <a:cubicBezTo>
                      <a:pt x="969" y="608"/>
                      <a:pt x="978" y="591"/>
                      <a:pt x="995" y="573"/>
                    </a:cubicBezTo>
                    <a:close/>
                    <a:moveTo>
                      <a:pt x="591" y="649"/>
                    </a:moveTo>
                    <a:cubicBezTo>
                      <a:pt x="590" y="651"/>
                      <a:pt x="588" y="653"/>
                      <a:pt x="587" y="655"/>
                    </a:cubicBezTo>
                    <a:lnTo>
                      <a:pt x="587" y="655"/>
                    </a:lnTo>
                    <a:cubicBezTo>
                      <a:pt x="588" y="653"/>
                      <a:pt x="590" y="651"/>
                      <a:pt x="591" y="649"/>
                    </a:cubicBezTo>
                    <a:close/>
                    <a:moveTo>
                      <a:pt x="723" y="645"/>
                    </a:moveTo>
                    <a:lnTo>
                      <a:pt x="716" y="656"/>
                    </a:lnTo>
                    <a:lnTo>
                      <a:pt x="723" y="670"/>
                    </a:lnTo>
                    <a:lnTo>
                      <a:pt x="723" y="645"/>
                    </a:lnTo>
                    <a:close/>
                    <a:moveTo>
                      <a:pt x="587" y="655"/>
                    </a:moveTo>
                    <a:cubicBezTo>
                      <a:pt x="553" y="703"/>
                      <a:pt x="558" y="708"/>
                      <a:pt x="569" y="708"/>
                    </a:cubicBezTo>
                    <a:cubicBezTo>
                      <a:pt x="572" y="708"/>
                      <a:pt x="575" y="707"/>
                      <a:pt x="579" y="707"/>
                    </a:cubicBezTo>
                    <a:cubicBezTo>
                      <a:pt x="585" y="707"/>
                      <a:pt x="591" y="709"/>
                      <a:pt x="591" y="716"/>
                    </a:cubicBezTo>
                    <a:cubicBezTo>
                      <a:pt x="603" y="698"/>
                      <a:pt x="598" y="677"/>
                      <a:pt x="626" y="661"/>
                    </a:cubicBezTo>
                    <a:cubicBezTo>
                      <a:pt x="626" y="658"/>
                      <a:pt x="624" y="657"/>
                      <a:pt x="621" y="657"/>
                    </a:cubicBezTo>
                    <a:cubicBezTo>
                      <a:pt x="611" y="657"/>
                      <a:pt x="593" y="666"/>
                      <a:pt x="586" y="666"/>
                    </a:cubicBezTo>
                    <a:cubicBezTo>
                      <a:pt x="582" y="666"/>
                      <a:pt x="582" y="663"/>
                      <a:pt x="587" y="655"/>
                    </a:cubicBezTo>
                    <a:close/>
                    <a:moveTo>
                      <a:pt x="635" y="675"/>
                    </a:moveTo>
                    <a:lnTo>
                      <a:pt x="624" y="716"/>
                    </a:lnTo>
                    <a:lnTo>
                      <a:pt x="584" y="735"/>
                    </a:lnTo>
                    <a:cubicBezTo>
                      <a:pt x="570" y="767"/>
                      <a:pt x="596" y="767"/>
                      <a:pt x="580" y="798"/>
                    </a:cubicBezTo>
                    <a:cubicBezTo>
                      <a:pt x="594" y="789"/>
                      <a:pt x="607" y="785"/>
                      <a:pt x="617" y="785"/>
                    </a:cubicBezTo>
                    <a:cubicBezTo>
                      <a:pt x="626" y="785"/>
                      <a:pt x="632" y="789"/>
                      <a:pt x="633" y="798"/>
                    </a:cubicBezTo>
                    <a:cubicBezTo>
                      <a:pt x="649" y="742"/>
                      <a:pt x="635" y="758"/>
                      <a:pt x="624" y="742"/>
                    </a:cubicBezTo>
                    <a:lnTo>
                      <a:pt x="661" y="691"/>
                    </a:lnTo>
                    <a:lnTo>
                      <a:pt x="661" y="691"/>
                    </a:lnTo>
                    <a:cubicBezTo>
                      <a:pt x="650" y="703"/>
                      <a:pt x="644" y="707"/>
                      <a:pt x="640" y="707"/>
                    </a:cubicBezTo>
                    <a:cubicBezTo>
                      <a:pt x="631" y="707"/>
                      <a:pt x="640" y="678"/>
                      <a:pt x="635" y="675"/>
                    </a:cubicBezTo>
                    <a:close/>
                    <a:moveTo>
                      <a:pt x="132" y="693"/>
                    </a:moveTo>
                    <a:lnTo>
                      <a:pt x="107" y="735"/>
                    </a:lnTo>
                    <a:lnTo>
                      <a:pt x="77" y="703"/>
                    </a:lnTo>
                    <a:lnTo>
                      <a:pt x="77" y="703"/>
                    </a:lnTo>
                    <a:cubicBezTo>
                      <a:pt x="58" y="716"/>
                      <a:pt x="84" y="707"/>
                      <a:pt x="72" y="726"/>
                    </a:cubicBezTo>
                    <a:lnTo>
                      <a:pt x="28" y="758"/>
                    </a:lnTo>
                    <a:cubicBezTo>
                      <a:pt x="53" y="705"/>
                      <a:pt x="37" y="737"/>
                      <a:pt x="33" y="710"/>
                    </a:cubicBezTo>
                    <a:lnTo>
                      <a:pt x="33" y="710"/>
                    </a:lnTo>
                    <a:cubicBezTo>
                      <a:pt x="28" y="721"/>
                      <a:pt x="21" y="730"/>
                      <a:pt x="12" y="740"/>
                    </a:cubicBezTo>
                    <a:lnTo>
                      <a:pt x="0" y="749"/>
                    </a:lnTo>
                    <a:cubicBezTo>
                      <a:pt x="17" y="772"/>
                      <a:pt x="25" y="802"/>
                      <a:pt x="61" y="802"/>
                    </a:cubicBezTo>
                    <a:cubicBezTo>
                      <a:pt x="68" y="802"/>
                      <a:pt x="76" y="800"/>
                      <a:pt x="86" y="798"/>
                    </a:cubicBezTo>
                    <a:lnTo>
                      <a:pt x="132" y="693"/>
                    </a:lnTo>
                    <a:close/>
                    <a:moveTo>
                      <a:pt x="76" y="835"/>
                    </a:moveTo>
                    <a:cubicBezTo>
                      <a:pt x="75" y="835"/>
                      <a:pt x="71" y="837"/>
                      <a:pt x="63" y="844"/>
                    </a:cubicBezTo>
                    <a:cubicBezTo>
                      <a:pt x="49" y="868"/>
                      <a:pt x="45" y="875"/>
                      <a:pt x="47" y="875"/>
                    </a:cubicBezTo>
                    <a:cubicBezTo>
                      <a:pt x="49" y="875"/>
                      <a:pt x="57" y="866"/>
                      <a:pt x="63" y="863"/>
                    </a:cubicBezTo>
                    <a:lnTo>
                      <a:pt x="63" y="863"/>
                    </a:lnTo>
                    <a:cubicBezTo>
                      <a:pt x="59" y="867"/>
                      <a:pt x="59" y="872"/>
                      <a:pt x="62" y="872"/>
                    </a:cubicBezTo>
                    <a:cubicBezTo>
                      <a:pt x="63" y="872"/>
                      <a:pt x="65" y="871"/>
                      <a:pt x="67" y="869"/>
                    </a:cubicBezTo>
                    <a:cubicBezTo>
                      <a:pt x="69" y="863"/>
                      <a:pt x="68" y="861"/>
                      <a:pt x="67" y="861"/>
                    </a:cubicBezTo>
                    <a:cubicBezTo>
                      <a:pt x="66" y="861"/>
                      <a:pt x="64" y="862"/>
                      <a:pt x="63" y="863"/>
                    </a:cubicBezTo>
                    <a:cubicBezTo>
                      <a:pt x="68" y="851"/>
                      <a:pt x="80" y="835"/>
                      <a:pt x="76" y="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5" name="Google Shape;4935;p38"/>
              <p:cNvSpPr/>
              <p:nvPr/>
            </p:nvSpPr>
            <p:spPr>
              <a:xfrm>
                <a:off x="542275" y="1667775"/>
                <a:ext cx="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7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6" name="Google Shape;4936;p38"/>
              <p:cNvSpPr/>
              <p:nvPr/>
            </p:nvSpPr>
            <p:spPr>
              <a:xfrm>
                <a:off x="637775" y="155625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1"/>
                    </a:moveTo>
                    <a:cubicBezTo>
                      <a:pt x="3" y="15"/>
                      <a:pt x="1" y="26"/>
                      <a:pt x="1" y="40"/>
                    </a:cubicBezTo>
                    <a:cubicBezTo>
                      <a:pt x="17" y="36"/>
                      <a:pt x="31" y="31"/>
                      <a:pt x="45" y="26"/>
                    </a:cubicBezTo>
                    <a:cubicBezTo>
                      <a:pt x="33" y="17"/>
                      <a:pt x="19" y="10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7" name="Google Shape;4937;p38"/>
              <p:cNvSpPr/>
              <p:nvPr/>
            </p:nvSpPr>
            <p:spPr>
              <a:xfrm>
                <a:off x="623125" y="1549300"/>
                <a:ext cx="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5"/>
                      <a:pt x="5" y="21"/>
                    </a:cubicBezTo>
                    <a:cubicBezTo>
                      <a:pt x="5" y="15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8" name="Google Shape;4938;p38"/>
              <p:cNvSpPr/>
              <p:nvPr/>
            </p:nvSpPr>
            <p:spPr>
              <a:xfrm>
                <a:off x="622875" y="1550450"/>
                <a:ext cx="4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39" extrusionOk="0">
                    <a:moveTo>
                      <a:pt x="17" y="1"/>
                    </a:moveTo>
                    <a:lnTo>
                      <a:pt x="1" y="38"/>
                    </a:lnTo>
                    <a:cubicBezTo>
                      <a:pt x="8" y="24"/>
                      <a:pt x="12" y="15"/>
                      <a:pt x="17" y="6"/>
                    </a:cubicBezTo>
                    <a:cubicBezTo>
                      <a:pt x="17" y="3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39" name="Google Shape;4939;p38"/>
              <p:cNvSpPr/>
              <p:nvPr/>
            </p:nvSpPr>
            <p:spPr>
              <a:xfrm>
                <a:off x="633600" y="1555050"/>
                <a:ext cx="16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00" extrusionOk="0">
                    <a:moveTo>
                      <a:pt x="53" y="0"/>
                    </a:moveTo>
                    <a:cubicBezTo>
                      <a:pt x="48" y="0"/>
                      <a:pt x="41" y="5"/>
                      <a:pt x="28" y="16"/>
                    </a:cubicBezTo>
                    <a:lnTo>
                      <a:pt x="42" y="30"/>
                    </a:lnTo>
                    <a:lnTo>
                      <a:pt x="5" y="67"/>
                    </a:lnTo>
                    <a:cubicBezTo>
                      <a:pt x="17" y="58"/>
                      <a:pt x="26" y="56"/>
                      <a:pt x="47" y="42"/>
                    </a:cubicBezTo>
                    <a:cubicBezTo>
                      <a:pt x="55" y="30"/>
                      <a:pt x="65" y="0"/>
                      <a:pt x="53" y="0"/>
                    </a:cubicBezTo>
                    <a:close/>
                    <a:moveTo>
                      <a:pt x="29" y="78"/>
                    </a:moveTo>
                    <a:cubicBezTo>
                      <a:pt x="24" y="78"/>
                      <a:pt x="13" y="84"/>
                      <a:pt x="1" y="91"/>
                    </a:cubicBezTo>
                    <a:lnTo>
                      <a:pt x="28" y="100"/>
                    </a:lnTo>
                    <a:cubicBezTo>
                      <a:pt x="35" y="83"/>
                      <a:pt x="34" y="78"/>
                      <a:pt x="29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4940" name="Google Shape;4940;p38"/>
              <p:cNvSpPr/>
              <p:nvPr/>
            </p:nvSpPr>
            <p:spPr>
              <a:xfrm>
                <a:off x="539175" y="1719325"/>
                <a:ext cx="4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24" extrusionOk="0">
                    <a:moveTo>
                      <a:pt x="150" y="0"/>
                    </a:moveTo>
                    <a:cubicBezTo>
                      <a:pt x="145" y="0"/>
                      <a:pt x="133" y="11"/>
                      <a:pt x="124" y="11"/>
                    </a:cubicBezTo>
                    <a:lnTo>
                      <a:pt x="152" y="11"/>
                    </a:lnTo>
                    <a:cubicBezTo>
                      <a:pt x="153" y="3"/>
                      <a:pt x="152" y="0"/>
                      <a:pt x="150" y="0"/>
                    </a:cubicBezTo>
                    <a:close/>
                    <a:moveTo>
                      <a:pt x="52" y="101"/>
                    </a:moveTo>
                    <a:lnTo>
                      <a:pt x="31" y="126"/>
                    </a:lnTo>
                    <a:cubicBezTo>
                      <a:pt x="38" y="119"/>
                      <a:pt x="48" y="110"/>
                      <a:pt x="52" y="101"/>
                    </a:cubicBezTo>
                    <a:close/>
                    <a:moveTo>
                      <a:pt x="1" y="113"/>
                    </a:moveTo>
                    <a:lnTo>
                      <a:pt x="1" y="113"/>
                    </a:lnTo>
                    <a:cubicBezTo>
                      <a:pt x="0" y="119"/>
                      <a:pt x="0" y="124"/>
                      <a:pt x="1" y="127"/>
                    </a:cubicBezTo>
                    <a:lnTo>
                      <a:pt x="1" y="127"/>
                    </a:lnTo>
                    <a:lnTo>
                      <a:pt x="1" y="113"/>
                    </a:lnTo>
                    <a:close/>
                    <a:moveTo>
                      <a:pt x="163" y="101"/>
                    </a:moveTo>
                    <a:lnTo>
                      <a:pt x="163" y="101"/>
                    </a:lnTo>
                    <a:cubicBezTo>
                      <a:pt x="154" y="110"/>
                      <a:pt x="147" y="119"/>
                      <a:pt x="143" y="131"/>
                    </a:cubicBezTo>
                    <a:lnTo>
                      <a:pt x="163" y="101"/>
                    </a:lnTo>
                    <a:close/>
                    <a:moveTo>
                      <a:pt x="31" y="126"/>
                    </a:moveTo>
                    <a:cubicBezTo>
                      <a:pt x="24" y="133"/>
                      <a:pt x="17" y="136"/>
                      <a:pt x="12" y="136"/>
                    </a:cubicBezTo>
                    <a:cubicBezTo>
                      <a:pt x="7" y="136"/>
                      <a:pt x="3" y="133"/>
                      <a:pt x="1" y="127"/>
                    </a:cubicBezTo>
                    <a:lnTo>
                      <a:pt x="1" y="127"/>
                    </a:lnTo>
                    <a:lnTo>
                      <a:pt x="1" y="161"/>
                    </a:lnTo>
                    <a:lnTo>
                      <a:pt x="31" y="126"/>
                    </a:lnTo>
                    <a:close/>
                    <a:moveTo>
                      <a:pt x="119" y="115"/>
                    </a:moveTo>
                    <a:lnTo>
                      <a:pt x="119" y="115"/>
                    </a:lnTo>
                    <a:cubicBezTo>
                      <a:pt x="101" y="133"/>
                      <a:pt x="89" y="161"/>
                      <a:pt x="87" y="187"/>
                    </a:cubicBezTo>
                    <a:lnTo>
                      <a:pt x="106" y="198"/>
                    </a:lnTo>
                    <a:cubicBezTo>
                      <a:pt x="112" y="184"/>
                      <a:pt x="101" y="189"/>
                      <a:pt x="112" y="170"/>
                    </a:cubicBezTo>
                    <a:cubicBezTo>
                      <a:pt x="119" y="175"/>
                      <a:pt x="147" y="166"/>
                      <a:pt x="126" y="194"/>
                    </a:cubicBezTo>
                    <a:cubicBezTo>
                      <a:pt x="180" y="140"/>
                      <a:pt x="133" y="157"/>
                      <a:pt x="143" y="131"/>
                    </a:cubicBezTo>
                    <a:lnTo>
                      <a:pt x="143" y="131"/>
                    </a:lnTo>
                    <a:lnTo>
                      <a:pt x="129" y="154"/>
                    </a:lnTo>
                    <a:cubicBezTo>
                      <a:pt x="124" y="157"/>
                      <a:pt x="121" y="158"/>
                      <a:pt x="119" y="158"/>
                    </a:cubicBezTo>
                    <a:cubicBezTo>
                      <a:pt x="107" y="158"/>
                      <a:pt x="129" y="121"/>
                      <a:pt x="119" y="115"/>
                    </a:cubicBezTo>
                    <a:close/>
                    <a:moveTo>
                      <a:pt x="120" y="233"/>
                    </a:moveTo>
                    <a:cubicBezTo>
                      <a:pt x="118" y="233"/>
                      <a:pt x="114" y="234"/>
                      <a:pt x="110" y="235"/>
                    </a:cubicBezTo>
                    <a:cubicBezTo>
                      <a:pt x="109" y="240"/>
                      <a:pt x="103" y="249"/>
                      <a:pt x="104" y="249"/>
                    </a:cubicBezTo>
                    <a:cubicBezTo>
                      <a:pt x="105" y="249"/>
                      <a:pt x="107" y="247"/>
                      <a:pt x="112" y="242"/>
                    </a:cubicBezTo>
                    <a:lnTo>
                      <a:pt x="112" y="242"/>
                    </a:lnTo>
                    <a:lnTo>
                      <a:pt x="71" y="303"/>
                    </a:lnTo>
                    <a:cubicBezTo>
                      <a:pt x="73" y="302"/>
                      <a:pt x="75" y="302"/>
                      <a:pt x="76" y="302"/>
                    </a:cubicBezTo>
                    <a:cubicBezTo>
                      <a:pt x="92" y="302"/>
                      <a:pt x="85" y="323"/>
                      <a:pt x="95" y="323"/>
                    </a:cubicBezTo>
                    <a:cubicBezTo>
                      <a:pt x="99" y="323"/>
                      <a:pt x="106" y="320"/>
                      <a:pt x="117" y="312"/>
                    </a:cubicBezTo>
                    <a:cubicBezTo>
                      <a:pt x="107" y="299"/>
                      <a:pt x="146" y="233"/>
                      <a:pt x="120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4" name="Google Shape;18344;p66"/>
          <p:cNvGrpSpPr/>
          <p:nvPr/>
        </p:nvGrpSpPr>
        <p:grpSpPr>
          <a:xfrm>
            <a:off x="8155664" y="3094873"/>
            <a:ext cx="550217" cy="500564"/>
            <a:chOff x="560994" y="2900409"/>
            <a:chExt cx="713918" cy="649325"/>
          </a:xfrm>
        </p:grpSpPr>
        <p:sp>
          <p:nvSpPr>
            <p:cNvPr id="18345" name="Google Shape;18345;p66"/>
            <p:cNvSpPr/>
            <p:nvPr/>
          </p:nvSpPr>
          <p:spPr>
            <a:xfrm>
              <a:off x="560994" y="2907216"/>
              <a:ext cx="713918" cy="635754"/>
            </a:xfrm>
            <a:custGeom>
              <a:avLst/>
              <a:gdLst/>
              <a:ahLst/>
              <a:cxnLst/>
              <a:rect l="l" t="t" r="r" b="b"/>
              <a:pathLst>
                <a:path w="14100" h="12555" extrusionOk="0">
                  <a:moveTo>
                    <a:pt x="7253" y="1"/>
                  </a:moveTo>
                  <a:cubicBezTo>
                    <a:pt x="6735" y="1"/>
                    <a:pt x="6217" y="264"/>
                    <a:pt x="5986" y="802"/>
                  </a:cubicBezTo>
                  <a:cubicBezTo>
                    <a:pt x="5770" y="1306"/>
                    <a:pt x="5255" y="1603"/>
                    <a:pt x="4716" y="1603"/>
                  </a:cubicBezTo>
                  <a:cubicBezTo>
                    <a:pt x="4498" y="1603"/>
                    <a:pt x="4277" y="1555"/>
                    <a:pt x="4069" y="1451"/>
                  </a:cubicBezTo>
                  <a:cubicBezTo>
                    <a:pt x="3852" y="1344"/>
                    <a:pt x="3631" y="1296"/>
                    <a:pt x="3418" y="1296"/>
                  </a:cubicBezTo>
                  <a:cubicBezTo>
                    <a:pt x="2505" y="1296"/>
                    <a:pt x="1750" y="2182"/>
                    <a:pt x="2163" y="3088"/>
                  </a:cubicBezTo>
                  <a:cubicBezTo>
                    <a:pt x="2483" y="3790"/>
                    <a:pt x="2085" y="4595"/>
                    <a:pt x="1306" y="4817"/>
                  </a:cubicBezTo>
                  <a:cubicBezTo>
                    <a:pt x="70" y="5172"/>
                    <a:pt x="0" y="6783"/>
                    <a:pt x="1201" y="7242"/>
                  </a:cubicBezTo>
                  <a:cubicBezTo>
                    <a:pt x="1959" y="7530"/>
                    <a:pt x="2286" y="8364"/>
                    <a:pt x="1908" y="9039"/>
                  </a:cubicBezTo>
                  <a:cubicBezTo>
                    <a:pt x="1398" y="9941"/>
                    <a:pt x="2159" y="10935"/>
                    <a:pt x="3127" y="10935"/>
                  </a:cubicBezTo>
                  <a:cubicBezTo>
                    <a:pt x="3302" y="10935"/>
                    <a:pt x="3485" y="10903"/>
                    <a:pt x="3668" y="10831"/>
                  </a:cubicBezTo>
                  <a:cubicBezTo>
                    <a:pt x="3842" y="10762"/>
                    <a:pt x="4023" y="10729"/>
                    <a:pt x="4200" y="10729"/>
                  </a:cubicBezTo>
                  <a:cubicBezTo>
                    <a:pt x="4785" y="10729"/>
                    <a:pt x="5336" y="11082"/>
                    <a:pt x="5522" y="11642"/>
                  </a:cubicBezTo>
                  <a:cubicBezTo>
                    <a:pt x="5723" y="12245"/>
                    <a:pt x="6286" y="12555"/>
                    <a:pt x="6848" y="12555"/>
                  </a:cubicBezTo>
                  <a:cubicBezTo>
                    <a:pt x="7366" y="12555"/>
                    <a:pt x="7883" y="12292"/>
                    <a:pt x="8114" y="11753"/>
                  </a:cubicBezTo>
                  <a:cubicBezTo>
                    <a:pt x="8331" y="11249"/>
                    <a:pt x="8846" y="10951"/>
                    <a:pt x="9385" y="10951"/>
                  </a:cubicBezTo>
                  <a:cubicBezTo>
                    <a:pt x="9603" y="10951"/>
                    <a:pt x="9824" y="11000"/>
                    <a:pt x="10031" y="11102"/>
                  </a:cubicBezTo>
                  <a:cubicBezTo>
                    <a:pt x="10249" y="11210"/>
                    <a:pt x="10471" y="11259"/>
                    <a:pt x="10685" y="11259"/>
                  </a:cubicBezTo>
                  <a:cubicBezTo>
                    <a:pt x="11596" y="11259"/>
                    <a:pt x="12350" y="10373"/>
                    <a:pt x="11937" y="9468"/>
                  </a:cubicBezTo>
                  <a:cubicBezTo>
                    <a:pt x="11617" y="8765"/>
                    <a:pt x="12016" y="7959"/>
                    <a:pt x="12795" y="7736"/>
                  </a:cubicBezTo>
                  <a:cubicBezTo>
                    <a:pt x="14030" y="7384"/>
                    <a:pt x="14100" y="5770"/>
                    <a:pt x="12897" y="5313"/>
                  </a:cubicBezTo>
                  <a:cubicBezTo>
                    <a:pt x="12141" y="5026"/>
                    <a:pt x="11812" y="4189"/>
                    <a:pt x="12192" y="3517"/>
                  </a:cubicBezTo>
                  <a:cubicBezTo>
                    <a:pt x="12702" y="2613"/>
                    <a:pt x="11943" y="1619"/>
                    <a:pt x="10976" y="1619"/>
                  </a:cubicBezTo>
                  <a:cubicBezTo>
                    <a:pt x="10799" y="1619"/>
                    <a:pt x="10616" y="1652"/>
                    <a:pt x="10432" y="1725"/>
                  </a:cubicBezTo>
                  <a:cubicBezTo>
                    <a:pt x="10258" y="1793"/>
                    <a:pt x="10078" y="1825"/>
                    <a:pt x="9901" y="1825"/>
                  </a:cubicBezTo>
                  <a:cubicBezTo>
                    <a:pt x="9316" y="1825"/>
                    <a:pt x="8765" y="1474"/>
                    <a:pt x="8578" y="913"/>
                  </a:cubicBezTo>
                  <a:cubicBezTo>
                    <a:pt x="8378" y="310"/>
                    <a:pt x="7815" y="1"/>
                    <a:pt x="7253" y="1"/>
                  </a:cubicBez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18346" name="Google Shape;18346;p66"/>
            <p:cNvGrpSpPr/>
            <p:nvPr/>
          </p:nvGrpSpPr>
          <p:grpSpPr>
            <a:xfrm>
              <a:off x="571918" y="2900409"/>
              <a:ext cx="692096" cy="649325"/>
              <a:chOff x="464600" y="1492275"/>
              <a:chExt cx="341725" cy="320575"/>
            </a:xfrm>
          </p:grpSpPr>
          <p:sp>
            <p:nvSpPr>
              <p:cNvPr id="18347" name="Google Shape;18347;p66"/>
              <p:cNvSpPr/>
              <p:nvPr/>
            </p:nvSpPr>
            <p:spPr>
              <a:xfrm>
                <a:off x="683125" y="1767050"/>
                <a:ext cx="7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37" extrusionOk="0">
                    <a:moveTo>
                      <a:pt x="9" y="0"/>
                    </a:moveTo>
                    <a:lnTo>
                      <a:pt x="9" y="0"/>
                    </a:lnTo>
                    <a:cubicBezTo>
                      <a:pt x="1" y="10"/>
                      <a:pt x="17" y="37"/>
                      <a:pt x="19" y="37"/>
                    </a:cubicBezTo>
                    <a:cubicBezTo>
                      <a:pt x="19" y="37"/>
                      <a:pt x="19" y="36"/>
                      <a:pt x="18" y="35"/>
                    </a:cubicBezTo>
                    <a:cubicBezTo>
                      <a:pt x="27" y="35"/>
                      <a:pt x="11" y="7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48" name="Google Shape;18348;p66"/>
              <p:cNvSpPr/>
              <p:nvPr/>
            </p:nvSpPr>
            <p:spPr>
              <a:xfrm>
                <a:off x="681000" y="1770625"/>
                <a:ext cx="2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8" h="38" extrusionOk="0">
                    <a:moveTo>
                      <a:pt x="3" y="1"/>
                    </a:moveTo>
                    <a:lnTo>
                      <a:pt x="1" y="38"/>
                    </a:lnTo>
                    <a:lnTo>
                      <a:pt x="8" y="1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49" name="Google Shape;18349;p66"/>
              <p:cNvSpPr/>
              <p:nvPr/>
            </p:nvSpPr>
            <p:spPr>
              <a:xfrm>
                <a:off x="678275" y="1770875"/>
                <a:ext cx="19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66" y="0"/>
                    </a:moveTo>
                    <a:cubicBezTo>
                      <a:pt x="46" y="18"/>
                      <a:pt x="28" y="56"/>
                      <a:pt x="5" y="56"/>
                    </a:cubicBezTo>
                    <a:cubicBezTo>
                      <a:pt x="4" y="56"/>
                      <a:pt x="2" y="56"/>
                      <a:pt x="1" y="56"/>
                    </a:cubicBezTo>
                    <a:lnTo>
                      <a:pt x="1" y="56"/>
                    </a:lnTo>
                    <a:cubicBezTo>
                      <a:pt x="10" y="66"/>
                      <a:pt x="17" y="70"/>
                      <a:pt x="23" y="70"/>
                    </a:cubicBezTo>
                    <a:cubicBezTo>
                      <a:pt x="39" y="70"/>
                      <a:pt x="44" y="36"/>
                      <a:pt x="62" y="36"/>
                    </a:cubicBezTo>
                    <a:cubicBezTo>
                      <a:pt x="64" y="36"/>
                      <a:pt x="66" y="36"/>
                      <a:pt x="68" y="37"/>
                    </a:cubicBezTo>
                    <a:lnTo>
                      <a:pt x="77" y="47"/>
                    </a:lnTo>
                    <a:lnTo>
                      <a:pt x="77" y="4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0" name="Google Shape;18350;p66"/>
              <p:cNvSpPr/>
              <p:nvPr/>
            </p:nvSpPr>
            <p:spPr>
              <a:xfrm>
                <a:off x="675225" y="1770225"/>
                <a:ext cx="4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4" y="1"/>
                    </a:moveTo>
                    <a:cubicBezTo>
                      <a:pt x="9" y="3"/>
                      <a:pt x="5" y="3"/>
                      <a:pt x="0" y="5"/>
                    </a:cubicBezTo>
                    <a:cubicBezTo>
                      <a:pt x="7" y="14"/>
                      <a:pt x="6" y="20"/>
                      <a:pt x="6" y="20"/>
                    </a:cubicBezTo>
                    <a:cubicBezTo>
                      <a:pt x="6" y="20"/>
                      <a:pt x="8" y="15"/>
                      <a:pt x="19" y="3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1" name="Google Shape;18351;p66"/>
              <p:cNvSpPr/>
              <p:nvPr/>
            </p:nvSpPr>
            <p:spPr>
              <a:xfrm>
                <a:off x="675325" y="177000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5" y="1"/>
                    </a:moveTo>
                    <a:cubicBezTo>
                      <a:pt x="2" y="1"/>
                      <a:pt x="0" y="3"/>
                      <a:pt x="8" y="10"/>
                    </a:cubicBezTo>
                    <a:cubicBezTo>
                      <a:pt x="14" y="5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2" name="Google Shape;18352;p66"/>
              <p:cNvSpPr/>
              <p:nvPr/>
            </p:nvSpPr>
            <p:spPr>
              <a:xfrm>
                <a:off x="673475" y="1770225"/>
                <a:ext cx="9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43" extrusionOk="0">
                    <a:moveTo>
                      <a:pt x="10" y="1"/>
                    </a:moveTo>
                    <a:cubicBezTo>
                      <a:pt x="1" y="19"/>
                      <a:pt x="10" y="28"/>
                      <a:pt x="31" y="42"/>
                    </a:cubicBezTo>
                    <a:lnTo>
                      <a:pt x="38" y="15"/>
                    </a:lnTo>
                    <a:cubicBezTo>
                      <a:pt x="26" y="5"/>
                      <a:pt x="10" y="12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3" name="Google Shape;18353;p66"/>
              <p:cNvSpPr/>
              <p:nvPr/>
            </p:nvSpPr>
            <p:spPr>
              <a:xfrm>
                <a:off x="674375" y="1772000"/>
                <a:ext cx="1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3" y="0"/>
                    </a:moveTo>
                    <a:cubicBezTo>
                      <a:pt x="1" y="0"/>
                      <a:pt x="1" y="4"/>
                      <a:pt x="4" y="15"/>
                    </a:cubicBezTo>
                    <a:lnTo>
                      <a:pt x="6" y="2"/>
                    </a:ln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4" name="Google Shape;18354;p66"/>
              <p:cNvSpPr/>
              <p:nvPr/>
            </p:nvSpPr>
            <p:spPr>
              <a:xfrm>
                <a:off x="674525" y="1771450"/>
                <a:ext cx="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" extrusionOk="0">
                    <a:moveTo>
                      <a:pt x="10" y="0"/>
                    </a:moveTo>
                    <a:lnTo>
                      <a:pt x="0" y="24"/>
                    </a:lnTo>
                    <a:cubicBezTo>
                      <a:pt x="4" y="27"/>
                      <a:pt x="9" y="34"/>
                      <a:pt x="11" y="34"/>
                    </a:cubicBezTo>
                    <a:cubicBezTo>
                      <a:pt x="12" y="34"/>
                      <a:pt x="11" y="29"/>
                      <a:pt x="5" y="14"/>
                    </a:cubicBezTo>
                    <a:lnTo>
                      <a:pt x="5" y="14"/>
                    </a:lnTo>
                    <a:cubicBezTo>
                      <a:pt x="7" y="19"/>
                      <a:pt x="8" y="21"/>
                      <a:pt x="9" y="21"/>
                    </a:cubicBezTo>
                    <a:cubicBezTo>
                      <a:pt x="10" y="21"/>
                      <a:pt x="8" y="1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5" name="Google Shape;18355;p66"/>
              <p:cNvSpPr/>
              <p:nvPr/>
            </p:nvSpPr>
            <p:spPr>
              <a:xfrm>
                <a:off x="675100" y="1771300"/>
                <a:ext cx="11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9" extrusionOk="0">
                    <a:moveTo>
                      <a:pt x="19" y="0"/>
                    </a:moveTo>
                    <a:cubicBezTo>
                      <a:pt x="13" y="0"/>
                      <a:pt x="7" y="3"/>
                      <a:pt x="0" y="9"/>
                    </a:cubicBezTo>
                    <a:cubicBezTo>
                      <a:pt x="17" y="13"/>
                      <a:pt x="31" y="13"/>
                      <a:pt x="26" y="39"/>
                    </a:cubicBezTo>
                    <a:cubicBezTo>
                      <a:pt x="45" y="21"/>
                      <a:pt x="36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6" name="Google Shape;18356;p66"/>
              <p:cNvSpPr/>
              <p:nvPr/>
            </p:nvSpPr>
            <p:spPr>
              <a:xfrm>
                <a:off x="678775" y="17733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25" y="1"/>
                    </a:moveTo>
                    <a:cubicBezTo>
                      <a:pt x="25" y="5"/>
                      <a:pt x="21" y="6"/>
                      <a:pt x="16" y="6"/>
                    </a:cubicBezTo>
                    <a:cubicBezTo>
                      <a:pt x="13" y="6"/>
                      <a:pt x="10" y="5"/>
                      <a:pt x="8" y="5"/>
                    </a:cubicBezTo>
                    <a:cubicBezTo>
                      <a:pt x="3" y="5"/>
                      <a:pt x="0" y="6"/>
                      <a:pt x="4" y="12"/>
                    </a:cubicBezTo>
                    <a:lnTo>
                      <a:pt x="25" y="2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7" name="Google Shape;18357;p66"/>
              <p:cNvSpPr/>
              <p:nvPr/>
            </p:nvSpPr>
            <p:spPr>
              <a:xfrm>
                <a:off x="671325" y="1772075"/>
                <a:ext cx="9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" y="1"/>
                    </a:moveTo>
                    <a:cubicBezTo>
                      <a:pt x="2" y="3"/>
                      <a:pt x="4" y="5"/>
                      <a:pt x="5" y="6"/>
                    </a:cubicBezTo>
                    <a:lnTo>
                      <a:pt x="5" y="6"/>
                    </a:lnTo>
                    <a:cubicBezTo>
                      <a:pt x="4" y="5"/>
                      <a:pt x="2" y="3"/>
                      <a:pt x="1" y="1"/>
                    </a:cubicBezTo>
                    <a:close/>
                    <a:moveTo>
                      <a:pt x="5" y="6"/>
                    </a:moveTo>
                    <a:lnTo>
                      <a:pt x="5" y="6"/>
                    </a:lnTo>
                    <a:cubicBezTo>
                      <a:pt x="16" y="18"/>
                      <a:pt x="26" y="28"/>
                      <a:pt x="36" y="38"/>
                    </a:cubicBezTo>
                    <a:lnTo>
                      <a:pt x="38" y="19"/>
                    </a:lnTo>
                    <a:cubicBezTo>
                      <a:pt x="30" y="17"/>
                      <a:pt x="16" y="17"/>
                      <a:pt x="5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8" name="Google Shape;18358;p66"/>
              <p:cNvSpPr/>
              <p:nvPr/>
            </p:nvSpPr>
            <p:spPr>
              <a:xfrm>
                <a:off x="672025" y="1773000"/>
                <a:ext cx="5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9" extrusionOk="0">
                    <a:moveTo>
                      <a:pt x="8" y="1"/>
                    </a:moveTo>
                    <a:lnTo>
                      <a:pt x="1" y="29"/>
                    </a:lnTo>
                    <a:cubicBezTo>
                      <a:pt x="19" y="22"/>
                      <a:pt x="15" y="10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9" name="Google Shape;18359;p66"/>
              <p:cNvSpPr/>
              <p:nvPr/>
            </p:nvSpPr>
            <p:spPr>
              <a:xfrm>
                <a:off x="675100" y="1772425"/>
                <a:ext cx="2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7" extrusionOk="0">
                    <a:moveTo>
                      <a:pt x="10" y="1"/>
                    </a:moveTo>
                    <a:lnTo>
                      <a:pt x="0" y="56"/>
                    </a:lnTo>
                    <a:lnTo>
                      <a:pt x="5" y="5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0" name="Google Shape;18360;p66"/>
              <p:cNvSpPr/>
              <p:nvPr/>
            </p:nvSpPr>
            <p:spPr>
              <a:xfrm>
                <a:off x="669425" y="1772425"/>
                <a:ext cx="2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48" extrusionOk="0">
                    <a:moveTo>
                      <a:pt x="0" y="1"/>
                    </a:moveTo>
                    <a:lnTo>
                      <a:pt x="10" y="47"/>
                    </a:lnTo>
                    <a:lnTo>
                      <a:pt x="7" y="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1" name="Google Shape;18361;p66"/>
              <p:cNvSpPr/>
              <p:nvPr/>
            </p:nvSpPr>
            <p:spPr>
              <a:xfrm>
                <a:off x="667450" y="1773000"/>
                <a:ext cx="11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57" extrusionOk="0">
                    <a:moveTo>
                      <a:pt x="10" y="1"/>
                    </a:moveTo>
                    <a:cubicBezTo>
                      <a:pt x="3" y="17"/>
                      <a:pt x="0" y="38"/>
                      <a:pt x="5" y="57"/>
                    </a:cubicBezTo>
                    <a:cubicBezTo>
                      <a:pt x="7" y="44"/>
                      <a:pt x="16" y="40"/>
                      <a:pt x="32" y="40"/>
                    </a:cubicBezTo>
                    <a:cubicBezTo>
                      <a:pt x="37" y="40"/>
                      <a:pt x="42" y="40"/>
                      <a:pt x="47" y="40"/>
                    </a:cubicBezTo>
                    <a:cubicBezTo>
                      <a:pt x="40" y="17"/>
                      <a:pt x="12" y="1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2" name="Google Shape;18362;p66"/>
              <p:cNvSpPr/>
              <p:nvPr/>
            </p:nvSpPr>
            <p:spPr>
              <a:xfrm>
                <a:off x="667575" y="1774400"/>
                <a:ext cx="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0" y="1"/>
                    </a:moveTo>
                    <a:cubicBezTo>
                      <a:pt x="0" y="10"/>
                      <a:pt x="0" y="21"/>
                      <a:pt x="2" y="31"/>
                    </a:cubicBezTo>
                    <a:cubicBezTo>
                      <a:pt x="5" y="21"/>
                      <a:pt x="2" y="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3" name="Google Shape;18363;p66"/>
              <p:cNvSpPr/>
              <p:nvPr/>
            </p:nvSpPr>
            <p:spPr>
              <a:xfrm>
                <a:off x="670350" y="1773525"/>
                <a:ext cx="9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0" y="1"/>
                    </a:moveTo>
                    <a:lnTo>
                      <a:pt x="28" y="24"/>
                    </a:lnTo>
                    <a:lnTo>
                      <a:pt x="35" y="22"/>
                    </a:lnTo>
                    <a:cubicBezTo>
                      <a:pt x="26" y="10"/>
                      <a:pt x="14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4" name="Google Shape;18364;p66"/>
              <p:cNvSpPr/>
              <p:nvPr/>
            </p:nvSpPr>
            <p:spPr>
              <a:xfrm>
                <a:off x="670700" y="177417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5" name="Google Shape;18365;p66"/>
              <p:cNvSpPr/>
              <p:nvPr/>
            </p:nvSpPr>
            <p:spPr>
              <a:xfrm>
                <a:off x="671225" y="1774050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0" y="1"/>
                    </a:moveTo>
                    <a:cubicBezTo>
                      <a:pt x="2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6" name="Google Shape;18366;p66"/>
              <p:cNvSpPr/>
              <p:nvPr/>
            </p:nvSpPr>
            <p:spPr>
              <a:xfrm>
                <a:off x="673575" y="1773775"/>
                <a:ext cx="85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65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1"/>
                      <a:pt x="4" y="2"/>
                      <a:pt x="4" y="3"/>
                    </a:cubicBezTo>
                    <a:lnTo>
                      <a:pt x="4" y="3"/>
                    </a:lnTo>
                    <a:cubicBezTo>
                      <a:pt x="4" y="2"/>
                      <a:pt x="4" y="1"/>
                      <a:pt x="4" y="0"/>
                    </a:cubicBezTo>
                    <a:close/>
                    <a:moveTo>
                      <a:pt x="4" y="3"/>
                    </a:moveTo>
                    <a:cubicBezTo>
                      <a:pt x="5" y="23"/>
                      <a:pt x="0" y="50"/>
                      <a:pt x="34" y="65"/>
                    </a:cubicBezTo>
                    <a:cubicBezTo>
                      <a:pt x="27" y="40"/>
                      <a:pt x="7" y="33"/>
                      <a:pt x="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7" name="Google Shape;18367;p66"/>
              <p:cNvSpPr/>
              <p:nvPr/>
            </p:nvSpPr>
            <p:spPr>
              <a:xfrm>
                <a:off x="672150" y="1773950"/>
                <a:ext cx="6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3" extrusionOk="0">
                    <a:moveTo>
                      <a:pt x="5" y="0"/>
                    </a:moveTo>
                    <a:lnTo>
                      <a:pt x="0" y="32"/>
                    </a:lnTo>
                    <a:lnTo>
                      <a:pt x="23" y="28"/>
                    </a:lnTo>
                    <a:cubicBezTo>
                      <a:pt x="16" y="21"/>
                      <a:pt x="5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8" name="Google Shape;18368;p66"/>
              <p:cNvSpPr/>
              <p:nvPr/>
            </p:nvSpPr>
            <p:spPr>
              <a:xfrm>
                <a:off x="671900" y="17747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0" y="0"/>
                    </a:moveTo>
                    <a:lnTo>
                      <a:pt x="1" y="3"/>
                    </a:lnTo>
                    <a:lnTo>
                      <a:pt x="8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9" name="Google Shape;18369;p66"/>
              <p:cNvSpPr/>
              <p:nvPr/>
            </p:nvSpPr>
            <p:spPr>
              <a:xfrm>
                <a:off x="668600" y="1775175"/>
                <a:ext cx="9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17" y="0"/>
                    </a:moveTo>
                    <a:cubicBezTo>
                      <a:pt x="16" y="0"/>
                      <a:pt x="14" y="1"/>
                      <a:pt x="12" y="2"/>
                    </a:cubicBezTo>
                    <a:cubicBezTo>
                      <a:pt x="15" y="16"/>
                      <a:pt x="10" y="28"/>
                      <a:pt x="1" y="37"/>
                    </a:cubicBezTo>
                    <a:cubicBezTo>
                      <a:pt x="15" y="34"/>
                      <a:pt x="26" y="30"/>
                      <a:pt x="38" y="23"/>
                    </a:cubicBezTo>
                    <a:cubicBezTo>
                      <a:pt x="32" y="1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0" name="Google Shape;18370;p66"/>
              <p:cNvSpPr/>
              <p:nvPr/>
            </p:nvSpPr>
            <p:spPr>
              <a:xfrm>
                <a:off x="670000" y="17747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0"/>
                    </a:moveTo>
                    <a:lnTo>
                      <a:pt x="0" y="3"/>
                    </a:ln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1" name="Google Shape;18371;p66"/>
              <p:cNvSpPr/>
              <p:nvPr/>
            </p:nvSpPr>
            <p:spPr>
              <a:xfrm>
                <a:off x="666475" y="1777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2" name="Google Shape;18372;p66"/>
              <p:cNvSpPr/>
              <p:nvPr/>
            </p:nvSpPr>
            <p:spPr>
              <a:xfrm>
                <a:off x="669525" y="1775275"/>
                <a:ext cx="4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0" y="7"/>
                      <a:pt x="6" y="14"/>
                      <a:pt x="1" y="17"/>
                    </a:cubicBezTo>
                    <a:cubicBezTo>
                      <a:pt x="3" y="20"/>
                      <a:pt x="4" y="23"/>
                      <a:pt x="5" y="23"/>
                    </a:cubicBezTo>
                    <a:cubicBezTo>
                      <a:pt x="5" y="23"/>
                      <a:pt x="6" y="23"/>
                      <a:pt x="6" y="21"/>
                    </a:cubicBezTo>
                    <a:cubicBezTo>
                      <a:pt x="17" y="21"/>
                      <a:pt x="17" y="12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3" name="Google Shape;18373;p66"/>
              <p:cNvSpPr/>
              <p:nvPr/>
            </p:nvSpPr>
            <p:spPr>
              <a:xfrm>
                <a:off x="667250" y="1775900"/>
                <a:ext cx="7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8" extrusionOk="0">
                    <a:moveTo>
                      <a:pt x="3" y="0"/>
                    </a:moveTo>
                    <a:cubicBezTo>
                      <a:pt x="1" y="0"/>
                      <a:pt x="0" y="1"/>
                      <a:pt x="2" y="3"/>
                    </a:cubicBezTo>
                    <a:cubicBezTo>
                      <a:pt x="11" y="5"/>
                      <a:pt x="18" y="8"/>
                      <a:pt x="27" y="8"/>
                    </a:cubicBezTo>
                    <a:cubicBezTo>
                      <a:pt x="19" y="5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4" name="Google Shape;18374;p66"/>
              <p:cNvSpPr/>
              <p:nvPr/>
            </p:nvSpPr>
            <p:spPr>
              <a:xfrm>
                <a:off x="669675" y="1774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2" y="1"/>
                    </a:moveTo>
                    <a:cubicBezTo>
                      <a:pt x="1" y="1"/>
                      <a:pt x="3" y="4"/>
                      <a:pt x="4" y="5"/>
                    </a:cubicBezTo>
                    <a:lnTo>
                      <a:pt x="4" y="3"/>
                    </a:ln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5" name="Google Shape;18375;p66"/>
              <p:cNvSpPr/>
              <p:nvPr/>
            </p:nvSpPr>
            <p:spPr>
              <a:xfrm>
                <a:off x="669775" y="1774700"/>
                <a:ext cx="2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4" extrusionOk="0">
                    <a:moveTo>
                      <a:pt x="0" y="0"/>
                    </a:moveTo>
                    <a:cubicBezTo>
                      <a:pt x="0" y="7"/>
                      <a:pt x="3" y="16"/>
                      <a:pt x="5" y="23"/>
                    </a:cubicBezTo>
                    <a:cubicBezTo>
                      <a:pt x="7" y="19"/>
                      <a:pt x="9" y="12"/>
                      <a:pt x="9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6" name="Google Shape;18376;p66"/>
              <p:cNvSpPr/>
              <p:nvPr/>
            </p:nvSpPr>
            <p:spPr>
              <a:xfrm>
                <a:off x="666525" y="1777925"/>
                <a:ext cx="350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3"/>
                      <a:pt x="19" y="31"/>
                      <a:pt x="17" y="47"/>
                    </a:cubicBezTo>
                    <a:cubicBezTo>
                      <a:pt x="35" y="54"/>
                      <a:pt x="82" y="47"/>
                      <a:pt x="88" y="80"/>
                    </a:cubicBezTo>
                    <a:cubicBezTo>
                      <a:pt x="85" y="90"/>
                      <a:pt x="81" y="93"/>
                      <a:pt x="76" y="93"/>
                    </a:cubicBezTo>
                    <a:cubicBezTo>
                      <a:pt x="67" y="93"/>
                      <a:pt x="55" y="84"/>
                      <a:pt x="42" y="82"/>
                    </a:cubicBezTo>
                    <a:lnTo>
                      <a:pt x="42" y="82"/>
                    </a:lnTo>
                    <a:cubicBezTo>
                      <a:pt x="79" y="103"/>
                      <a:pt x="58" y="145"/>
                      <a:pt x="107" y="184"/>
                    </a:cubicBezTo>
                    <a:lnTo>
                      <a:pt x="107" y="154"/>
                    </a:lnTo>
                    <a:cubicBezTo>
                      <a:pt x="114" y="161"/>
                      <a:pt x="119" y="175"/>
                      <a:pt x="128" y="177"/>
                    </a:cubicBezTo>
                    <a:cubicBezTo>
                      <a:pt x="108" y="157"/>
                      <a:pt x="103" y="129"/>
                      <a:pt x="126" y="129"/>
                    </a:cubicBezTo>
                    <a:cubicBezTo>
                      <a:pt x="130" y="129"/>
                      <a:pt x="134" y="129"/>
                      <a:pt x="139" y="131"/>
                    </a:cubicBezTo>
                    <a:cubicBezTo>
                      <a:pt x="137" y="103"/>
                      <a:pt x="56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7" name="Google Shape;18377;p66"/>
              <p:cNvSpPr/>
              <p:nvPr/>
            </p:nvSpPr>
            <p:spPr>
              <a:xfrm>
                <a:off x="666125" y="1776825"/>
                <a:ext cx="13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15"/>
                      <a:pt x="5" y="29"/>
                      <a:pt x="14" y="40"/>
                    </a:cubicBezTo>
                    <a:lnTo>
                      <a:pt x="49" y="15"/>
                    </a:lnTo>
                    <a:lnTo>
                      <a:pt x="49" y="22"/>
                    </a:lnTo>
                    <a:lnTo>
                      <a:pt x="53" y="13"/>
                    </a:lnTo>
                    <a:cubicBezTo>
                      <a:pt x="35" y="13"/>
                      <a:pt x="19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8" name="Google Shape;18378;p66"/>
              <p:cNvSpPr/>
              <p:nvPr/>
            </p:nvSpPr>
            <p:spPr>
              <a:xfrm>
                <a:off x="667450" y="1776025"/>
                <a:ext cx="245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96" extrusionOk="0">
                    <a:moveTo>
                      <a:pt x="23" y="3"/>
                    </a:moveTo>
                    <a:cubicBezTo>
                      <a:pt x="24" y="4"/>
                      <a:pt x="26" y="5"/>
                      <a:pt x="24" y="5"/>
                    </a:cubicBezTo>
                    <a:lnTo>
                      <a:pt x="23" y="3"/>
                    </a:lnTo>
                    <a:close/>
                    <a:moveTo>
                      <a:pt x="24" y="5"/>
                    </a:moveTo>
                    <a:lnTo>
                      <a:pt x="24" y="5"/>
                    </a:lnTo>
                    <a:cubicBezTo>
                      <a:pt x="26" y="7"/>
                      <a:pt x="28" y="12"/>
                      <a:pt x="31" y="17"/>
                    </a:cubicBezTo>
                    <a:cubicBezTo>
                      <a:pt x="17" y="17"/>
                      <a:pt x="24" y="10"/>
                      <a:pt x="24" y="5"/>
                    </a:cubicBezTo>
                    <a:close/>
                    <a:moveTo>
                      <a:pt x="21" y="0"/>
                    </a:moveTo>
                    <a:lnTo>
                      <a:pt x="0" y="40"/>
                    </a:lnTo>
                    <a:cubicBezTo>
                      <a:pt x="2" y="40"/>
                      <a:pt x="3" y="40"/>
                      <a:pt x="5" y="40"/>
                    </a:cubicBezTo>
                    <a:cubicBezTo>
                      <a:pt x="14" y="40"/>
                      <a:pt x="21" y="33"/>
                      <a:pt x="33" y="19"/>
                    </a:cubicBezTo>
                    <a:cubicBezTo>
                      <a:pt x="49" y="51"/>
                      <a:pt x="45" y="75"/>
                      <a:pt x="79" y="96"/>
                    </a:cubicBezTo>
                    <a:cubicBezTo>
                      <a:pt x="98" y="79"/>
                      <a:pt x="72" y="63"/>
                      <a:pt x="75" y="42"/>
                    </a:cubicBezTo>
                    <a:lnTo>
                      <a:pt x="75" y="42"/>
                    </a:lnTo>
                    <a:cubicBezTo>
                      <a:pt x="69" y="49"/>
                      <a:pt x="66" y="51"/>
                      <a:pt x="64" y="51"/>
                    </a:cubicBezTo>
                    <a:cubicBezTo>
                      <a:pt x="57" y="51"/>
                      <a:pt x="64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8" y="14"/>
                      <a:pt x="42" y="7"/>
                      <a:pt x="47" y="3"/>
                    </a:cubicBezTo>
                    <a:lnTo>
                      <a:pt x="22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9" name="Google Shape;18379;p66"/>
              <p:cNvSpPr/>
              <p:nvPr/>
            </p:nvSpPr>
            <p:spPr>
              <a:xfrm>
                <a:off x="674875" y="177695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1"/>
                    </a:moveTo>
                    <a:cubicBezTo>
                      <a:pt x="0" y="6"/>
                      <a:pt x="3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0" name="Google Shape;18380;p66"/>
              <p:cNvSpPr/>
              <p:nvPr/>
            </p:nvSpPr>
            <p:spPr>
              <a:xfrm>
                <a:off x="672775" y="177545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21"/>
                      <a:pt x="42" y="42"/>
                      <a:pt x="66" y="58"/>
                    </a:cubicBezTo>
                    <a:cubicBezTo>
                      <a:pt x="66" y="54"/>
                      <a:pt x="61" y="40"/>
                      <a:pt x="70" y="40"/>
                    </a:cubicBezTo>
                    <a:cubicBezTo>
                      <a:pt x="82" y="42"/>
                      <a:pt x="80" y="51"/>
                      <a:pt x="87" y="61"/>
                    </a:cubicBezTo>
                    <a:cubicBezTo>
                      <a:pt x="87" y="51"/>
                      <a:pt x="89" y="33"/>
                      <a:pt x="63" y="26"/>
                    </a:cubicBezTo>
                    <a:lnTo>
                      <a:pt x="63" y="30"/>
                    </a:lnTo>
                    <a:cubicBezTo>
                      <a:pt x="40" y="26"/>
                      <a:pt x="19" y="1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1" name="Google Shape;18381;p66"/>
              <p:cNvSpPr/>
              <p:nvPr/>
            </p:nvSpPr>
            <p:spPr>
              <a:xfrm>
                <a:off x="671100" y="1776775"/>
                <a:ext cx="10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7" extrusionOk="0">
                    <a:moveTo>
                      <a:pt x="17" y="1"/>
                    </a:moveTo>
                    <a:lnTo>
                      <a:pt x="1" y="33"/>
                    </a:lnTo>
                    <a:lnTo>
                      <a:pt x="33" y="47"/>
                    </a:lnTo>
                    <a:lnTo>
                      <a:pt x="21" y="35"/>
                    </a:lnTo>
                    <a:cubicBezTo>
                      <a:pt x="40" y="28"/>
                      <a:pt x="24" y="15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2" name="Google Shape;18382;p66"/>
              <p:cNvSpPr/>
              <p:nvPr/>
            </p:nvSpPr>
            <p:spPr>
              <a:xfrm>
                <a:off x="665475" y="1776825"/>
                <a:ext cx="5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52" extrusionOk="0">
                    <a:moveTo>
                      <a:pt x="1" y="1"/>
                    </a:moveTo>
                    <a:lnTo>
                      <a:pt x="22" y="52"/>
                    </a:lnTo>
                    <a:lnTo>
                      <a:pt x="22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3" name="Google Shape;18383;p66"/>
              <p:cNvSpPr/>
              <p:nvPr/>
            </p:nvSpPr>
            <p:spPr>
              <a:xfrm>
                <a:off x="664725" y="1777825"/>
                <a:ext cx="5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" y="0"/>
                    </a:moveTo>
                    <a:lnTo>
                      <a:pt x="5" y="21"/>
                    </a:lnTo>
                    <a:lnTo>
                      <a:pt x="21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4" name="Google Shape;18384;p66"/>
              <p:cNvSpPr/>
              <p:nvPr/>
            </p:nvSpPr>
            <p:spPr>
              <a:xfrm>
                <a:off x="621075" y="1808825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3" y="8"/>
                      <a:pt x="1" y="12"/>
                      <a:pt x="3" y="15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5" name="Google Shape;18385;p66"/>
              <p:cNvSpPr/>
              <p:nvPr/>
            </p:nvSpPr>
            <p:spPr>
              <a:xfrm>
                <a:off x="647950" y="1795150"/>
                <a:ext cx="1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2" y="1"/>
                    </a:moveTo>
                    <a:cubicBezTo>
                      <a:pt x="0" y="1"/>
                      <a:pt x="2" y="4"/>
                      <a:pt x="8" y="12"/>
                    </a:cubicBezTo>
                    <a:lnTo>
                      <a:pt x="34" y="38"/>
                    </a:lnTo>
                    <a:cubicBezTo>
                      <a:pt x="35" y="32"/>
                      <a:pt x="38" y="30"/>
                      <a:pt x="42" y="30"/>
                    </a:cubicBezTo>
                    <a:cubicBezTo>
                      <a:pt x="45" y="30"/>
                      <a:pt x="49" y="31"/>
                      <a:pt x="53" y="33"/>
                    </a:cubicBezTo>
                    <a:cubicBezTo>
                      <a:pt x="31" y="20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6" name="Google Shape;18386;p66"/>
              <p:cNvSpPr/>
              <p:nvPr/>
            </p:nvSpPr>
            <p:spPr>
              <a:xfrm>
                <a:off x="636625" y="1805750"/>
                <a:ext cx="2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36" extrusionOk="0">
                    <a:moveTo>
                      <a:pt x="9" y="1"/>
                    </a:moveTo>
                    <a:lnTo>
                      <a:pt x="0" y="24"/>
                    </a:lnTo>
                    <a:cubicBezTo>
                      <a:pt x="0" y="29"/>
                      <a:pt x="2" y="31"/>
                      <a:pt x="5" y="36"/>
                    </a:cubicBezTo>
                    <a:cubicBezTo>
                      <a:pt x="5" y="22"/>
                      <a:pt x="7" y="1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7" name="Google Shape;18387;p66"/>
              <p:cNvSpPr/>
              <p:nvPr/>
            </p:nvSpPr>
            <p:spPr>
              <a:xfrm>
                <a:off x="608925" y="1804200"/>
                <a:ext cx="8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" extrusionOk="0">
                    <a:moveTo>
                      <a:pt x="35" y="0"/>
                    </a:moveTo>
                    <a:lnTo>
                      <a:pt x="0" y="21"/>
                    </a:lnTo>
                    <a:cubicBezTo>
                      <a:pt x="4" y="24"/>
                      <a:pt x="7" y="25"/>
                      <a:pt x="9" y="25"/>
                    </a:cubicBezTo>
                    <a:cubicBezTo>
                      <a:pt x="19" y="25"/>
                      <a:pt x="24" y="11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8" name="Google Shape;18388;p66"/>
              <p:cNvSpPr/>
              <p:nvPr/>
            </p:nvSpPr>
            <p:spPr>
              <a:xfrm>
                <a:off x="657125" y="17871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38" y="0"/>
                    </a:moveTo>
                    <a:cubicBezTo>
                      <a:pt x="24" y="3"/>
                      <a:pt x="12" y="7"/>
                      <a:pt x="1" y="14"/>
                    </a:cubicBezTo>
                    <a:cubicBezTo>
                      <a:pt x="10" y="14"/>
                      <a:pt x="20" y="15"/>
                      <a:pt x="28" y="15"/>
                    </a:cubicBezTo>
                    <a:cubicBezTo>
                      <a:pt x="44" y="15"/>
                      <a:pt x="53" y="13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9" name="Google Shape;18389;p66"/>
              <p:cNvSpPr/>
              <p:nvPr/>
            </p:nvSpPr>
            <p:spPr>
              <a:xfrm>
                <a:off x="623400" y="1800300"/>
                <a:ext cx="4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1"/>
                    </a:moveTo>
                    <a:cubicBezTo>
                      <a:pt x="10" y="3"/>
                      <a:pt x="5" y="10"/>
                      <a:pt x="1" y="17"/>
                    </a:cubicBezTo>
                    <a:cubicBezTo>
                      <a:pt x="10" y="12"/>
                      <a:pt x="15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0" name="Google Shape;18390;p66"/>
              <p:cNvSpPr/>
              <p:nvPr/>
            </p:nvSpPr>
            <p:spPr>
              <a:xfrm>
                <a:off x="656375" y="1787450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cubicBezTo>
                      <a:pt x="12" y="0"/>
                      <a:pt x="1" y="2"/>
                      <a:pt x="17" y="23"/>
                    </a:cubicBezTo>
                    <a:lnTo>
                      <a:pt x="26" y="23"/>
                    </a:lnTo>
                    <a:cubicBezTo>
                      <a:pt x="24" y="16"/>
                      <a:pt x="26" y="7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1" name="Google Shape;18391;p66"/>
              <p:cNvSpPr/>
              <p:nvPr/>
            </p:nvSpPr>
            <p:spPr>
              <a:xfrm>
                <a:off x="588275" y="1780200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1" y="5"/>
                      <a:pt x="1" y="5"/>
                      <a:pt x="3" y="5"/>
                    </a:cubicBezTo>
                    <a:cubicBezTo>
                      <a:pt x="3" y="3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2" name="Google Shape;18392;p66"/>
              <p:cNvSpPr/>
              <p:nvPr/>
            </p:nvSpPr>
            <p:spPr>
              <a:xfrm>
                <a:off x="584925" y="17682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0" y="1"/>
                    </a:moveTo>
                    <a:cubicBezTo>
                      <a:pt x="5" y="3"/>
                      <a:pt x="10" y="3"/>
                      <a:pt x="17" y="5"/>
                    </a:cubicBezTo>
                    <a:cubicBezTo>
                      <a:pt x="14" y="3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3" name="Google Shape;18393;p66"/>
              <p:cNvSpPr/>
              <p:nvPr/>
            </p:nvSpPr>
            <p:spPr>
              <a:xfrm>
                <a:off x="661725" y="178122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2" y="0"/>
                      <a:pt x="1" y="3"/>
                      <a:pt x="2" y="6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4" name="Google Shape;18394;p66"/>
              <p:cNvSpPr/>
              <p:nvPr/>
            </p:nvSpPr>
            <p:spPr>
              <a:xfrm>
                <a:off x="665250" y="17827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7"/>
                      <a:pt x="7" y="12"/>
                      <a:pt x="12" y="14"/>
                    </a:cubicBezTo>
                    <a:cubicBezTo>
                      <a:pt x="7" y="12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5" name="Google Shape;18395;p66"/>
              <p:cNvSpPr/>
              <p:nvPr/>
            </p:nvSpPr>
            <p:spPr>
              <a:xfrm>
                <a:off x="660275" y="1792650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2" y="3"/>
                      <a:pt x="5" y="4"/>
                      <a:pt x="5" y="4"/>
                    </a:cubicBezTo>
                    <a:cubicBezTo>
                      <a:pt x="6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6" name="Google Shape;18396;p66"/>
              <p:cNvSpPr/>
              <p:nvPr/>
            </p:nvSpPr>
            <p:spPr>
              <a:xfrm>
                <a:off x="661950" y="1780925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8"/>
                    </a:cubicBezTo>
                    <a:lnTo>
                      <a:pt x="7" y="4"/>
                    </a:ln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7" name="Google Shape;18397;p66"/>
              <p:cNvSpPr/>
              <p:nvPr/>
            </p:nvSpPr>
            <p:spPr>
              <a:xfrm>
                <a:off x="661550" y="1781350"/>
                <a:ext cx="3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9" y="1"/>
                    </a:moveTo>
                    <a:lnTo>
                      <a:pt x="0" y="10"/>
                    </a:lnTo>
                    <a:cubicBezTo>
                      <a:pt x="5" y="8"/>
                      <a:pt x="9" y="3"/>
                      <a:pt x="14" y="3"/>
                    </a:cubicBezTo>
                    <a:cubicBezTo>
                      <a:pt x="12" y="3"/>
                      <a:pt x="9" y="3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8" name="Google Shape;18398;p66"/>
              <p:cNvSpPr/>
              <p:nvPr/>
            </p:nvSpPr>
            <p:spPr>
              <a:xfrm>
                <a:off x="600575" y="1790100"/>
                <a:ext cx="4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" extrusionOk="0">
                    <a:moveTo>
                      <a:pt x="16" y="1"/>
                    </a:moveTo>
                    <a:cubicBezTo>
                      <a:pt x="0" y="1"/>
                      <a:pt x="3" y="3"/>
                      <a:pt x="14" y="3"/>
                    </a:cubicBezTo>
                    <a:cubicBezTo>
                      <a:pt x="14" y="3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9" name="Google Shape;18399;p66"/>
              <p:cNvSpPr/>
              <p:nvPr/>
            </p:nvSpPr>
            <p:spPr>
              <a:xfrm>
                <a:off x="649600" y="1806225"/>
                <a:ext cx="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3"/>
                    </a:moveTo>
                    <a:cubicBezTo>
                      <a:pt x="0" y="3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0" name="Google Shape;18400;p66"/>
              <p:cNvSpPr/>
              <p:nvPr/>
            </p:nvSpPr>
            <p:spPr>
              <a:xfrm>
                <a:off x="648100" y="1804125"/>
                <a:ext cx="15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6" extrusionOk="0">
                    <a:moveTo>
                      <a:pt x="0" y="1"/>
                    </a:moveTo>
                    <a:lnTo>
                      <a:pt x="42" y="126"/>
                    </a:lnTo>
                    <a:cubicBezTo>
                      <a:pt x="36" y="90"/>
                      <a:pt x="41" y="83"/>
                      <a:pt x="51" y="83"/>
                    </a:cubicBezTo>
                    <a:cubicBezTo>
                      <a:pt x="54" y="83"/>
                      <a:pt x="57" y="84"/>
                      <a:pt x="60" y="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1" name="Google Shape;18401;p66"/>
              <p:cNvSpPr/>
              <p:nvPr/>
            </p:nvSpPr>
            <p:spPr>
              <a:xfrm>
                <a:off x="580975" y="1767850"/>
                <a:ext cx="857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800" extrusionOk="0">
                    <a:moveTo>
                      <a:pt x="212" y="212"/>
                    </a:moveTo>
                    <a:lnTo>
                      <a:pt x="188" y="272"/>
                    </a:lnTo>
                    <a:cubicBezTo>
                      <a:pt x="179" y="260"/>
                      <a:pt x="165" y="274"/>
                      <a:pt x="168" y="253"/>
                    </a:cubicBezTo>
                    <a:cubicBezTo>
                      <a:pt x="184" y="239"/>
                      <a:pt x="200" y="228"/>
                      <a:pt x="212" y="212"/>
                    </a:cubicBezTo>
                    <a:close/>
                    <a:moveTo>
                      <a:pt x="761" y="395"/>
                    </a:moveTo>
                    <a:cubicBezTo>
                      <a:pt x="760" y="396"/>
                      <a:pt x="759" y="398"/>
                      <a:pt x="758" y="399"/>
                    </a:cubicBezTo>
                    <a:lnTo>
                      <a:pt x="758" y="399"/>
                    </a:lnTo>
                    <a:cubicBezTo>
                      <a:pt x="759" y="398"/>
                      <a:pt x="760" y="396"/>
                      <a:pt x="761" y="395"/>
                    </a:cubicBezTo>
                    <a:close/>
                    <a:moveTo>
                      <a:pt x="341" y="533"/>
                    </a:moveTo>
                    <a:lnTo>
                      <a:pt x="341" y="534"/>
                    </a:lnTo>
                    <a:cubicBezTo>
                      <a:pt x="341" y="533"/>
                      <a:pt x="341" y="533"/>
                      <a:pt x="341" y="533"/>
                    </a:cubicBezTo>
                    <a:close/>
                    <a:moveTo>
                      <a:pt x="3253" y="543"/>
                    </a:moveTo>
                    <a:cubicBezTo>
                      <a:pt x="3253" y="544"/>
                      <a:pt x="3254" y="545"/>
                      <a:pt x="3254" y="545"/>
                    </a:cubicBezTo>
                    <a:cubicBezTo>
                      <a:pt x="3254" y="545"/>
                      <a:pt x="3254" y="544"/>
                      <a:pt x="3253" y="543"/>
                    </a:cubicBezTo>
                    <a:close/>
                    <a:moveTo>
                      <a:pt x="556" y="630"/>
                    </a:moveTo>
                    <a:cubicBezTo>
                      <a:pt x="555" y="631"/>
                      <a:pt x="554" y="631"/>
                      <a:pt x="552" y="631"/>
                    </a:cubicBezTo>
                    <a:lnTo>
                      <a:pt x="557" y="631"/>
                    </a:lnTo>
                    <a:cubicBezTo>
                      <a:pt x="557" y="631"/>
                      <a:pt x="556" y="631"/>
                      <a:pt x="556" y="630"/>
                    </a:cubicBezTo>
                    <a:close/>
                    <a:moveTo>
                      <a:pt x="3188" y="638"/>
                    </a:moveTo>
                    <a:cubicBezTo>
                      <a:pt x="3179" y="640"/>
                      <a:pt x="3176" y="641"/>
                      <a:pt x="3176" y="641"/>
                    </a:cubicBezTo>
                    <a:cubicBezTo>
                      <a:pt x="3176" y="641"/>
                      <a:pt x="3182" y="639"/>
                      <a:pt x="3188" y="638"/>
                    </a:cubicBezTo>
                    <a:close/>
                    <a:moveTo>
                      <a:pt x="981" y="682"/>
                    </a:moveTo>
                    <a:lnTo>
                      <a:pt x="977" y="694"/>
                    </a:lnTo>
                    <a:cubicBezTo>
                      <a:pt x="958" y="687"/>
                      <a:pt x="970" y="684"/>
                      <a:pt x="981" y="682"/>
                    </a:cubicBezTo>
                    <a:close/>
                    <a:moveTo>
                      <a:pt x="713" y="939"/>
                    </a:moveTo>
                    <a:cubicBezTo>
                      <a:pt x="713" y="939"/>
                      <a:pt x="713" y="939"/>
                      <a:pt x="712" y="939"/>
                    </a:cubicBezTo>
                    <a:cubicBezTo>
                      <a:pt x="713" y="939"/>
                      <a:pt x="713" y="939"/>
                      <a:pt x="713" y="939"/>
                    </a:cubicBezTo>
                    <a:close/>
                    <a:moveTo>
                      <a:pt x="2734" y="1125"/>
                    </a:moveTo>
                    <a:cubicBezTo>
                      <a:pt x="2741" y="1130"/>
                      <a:pt x="2748" y="1132"/>
                      <a:pt x="2755" y="1134"/>
                    </a:cubicBezTo>
                    <a:cubicBezTo>
                      <a:pt x="2748" y="1130"/>
                      <a:pt x="2741" y="1127"/>
                      <a:pt x="2734" y="1125"/>
                    </a:cubicBezTo>
                    <a:close/>
                    <a:moveTo>
                      <a:pt x="810" y="1133"/>
                    </a:moveTo>
                    <a:cubicBezTo>
                      <a:pt x="811" y="1135"/>
                      <a:pt x="813" y="1136"/>
                      <a:pt x="814" y="1137"/>
                    </a:cubicBezTo>
                    <a:cubicBezTo>
                      <a:pt x="813" y="1135"/>
                      <a:pt x="812" y="1134"/>
                      <a:pt x="810" y="1133"/>
                    </a:cubicBezTo>
                    <a:close/>
                    <a:moveTo>
                      <a:pt x="2689" y="1274"/>
                    </a:moveTo>
                    <a:cubicBezTo>
                      <a:pt x="2690" y="1278"/>
                      <a:pt x="2692" y="1281"/>
                      <a:pt x="2694" y="1285"/>
                    </a:cubicBezTo>
                    <a:cubicBezTo>
                      <a:pt x="2690" y="1279"/>
                      <a:pt x="2686" y="1276"/>
                      <a:pt x="2689" y="1274"/>
                    </a:cubicBezTo>
                    <a:close/>
                    <a:moveTo>
                      <a:pt x="2819" y="1492"/>
                    </a:moveTo>
                    <a:cubicBezTo>
                      <a:pt x="2820" y="1493"/>
                      <a:pt x="2821" y="1493"/>
                      <a:pt x="2822" y="1494"/>
                    </a:cubicBezTo>
                    <a:cubicBezTo>
                      <a:pt x="2821" y="1493"/>
                      <a:pt x="2820" y="1492"/>
                      <a:pt x="2819" y="1492"/>
                    </a:cubicBezTo>
                    <a:close/>
                    <a:moveTo>
                      <a:pt x="2273" y="1599"/>
                    </a:moveTo>
                    <a:cubicBezTo>
                      <a:pt x="2276" y="1599"/>
                      <a:pt x="2281" y="1602"/>
                      <a:pt x="2286" y="1607"/>
                    </a:cubicBezTo>
                    <a:cubicBezTo>
                      <a:pt x="2286" y="1612"/>
                      <a:pt x="2283" y="1614"/>
                      <a:pt x="2281" y="1614"/>
                    </a:cubicBezTo>
                    <a:cubicBezTo>
                      <a:pt x="2277" y="1614"/>
                      <a:pt x="2271" y="1609"/>
                      <a:pt x="2266" y="1603"/>
                    </a:cubicBezTo>
                    <a:cubicBezTo>
                      <a:pt x="2267" y="1601"/>
                      <a:pt x="2270" y="1599"/>
                      <a:pt x="2273" y="1599"/>
                    </a:cubicBezTo>
                    <a:close/>
                    <a:moveTo>
                      <a:pt x="1568" y="1628"/>
                    </a:moveTo>
                    <a:lnTo>
                      <a:pt x="1568" y="1628"/>
                    </a:lnTo>
                    <a:cubicBezTo>
                      <a:pt x="1569" y="1629"/>
                      <a:pt x="1570" y="1630"/>
                      <a:pt x="1571" y="1630"/>
                    </a:cubicBezTo>
                    <a:cubicBezTo>
                      <a:pt x="1572" y="1630"/>
                      <a:pt x="1573" y="1629"/>
                      <a:pt x="1573" y="1629"/>
                    </a:cubicBezTo>
                    <a:lnTo>
                      <a:pt x="1573" y="1629"/>
                    </a:lnTo>
                    <a:lnTo>
                      <a:pt x="1568" y="1628"/>
                    </a:lnTo>
                    <a:close/>
                    <a:moveTo>
                      <a:pt x="2363" y="1651"/>
                    </a:moveTo>
                    <a:cubicBezTo>
                      <a:pt x="2363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64" y="1651"/>
                      <a:pt x="2363" y="1651"/>
                      <a:pt x="2363" y="1651"/>
                    </a:cubicBezTo>
                    <a:close/>
                    <a:moveTo>
                      <a:pt x="1698" y="1681"/>
                    </a:moveTo>
                    <a:cubicBezTo>
                      <a:pt x="1699" y="1683"/>
                      <a:pt x="1701" y="1685"/>
                      <a:pt x="1703" y="1685"/>
                    </a:cubicBezTo>
                    <a:lnTo>
                      <a:pt x="1703" y="1685"/>
                    </a:lnTo>
                    <a:cubicBezTo>
                      <a:pt x="1701" y="1683"/>
                      <a:pt x="1700" y="1682"/>
                      <a:pt x="1698" y="1681"/>
                    </a:cubicBezTo>
                    <a:close/>
                    <a:moveTo>
                      <a:pt x="198" y="1"/>
                    </a:moveTo>
                    <a:lnTo>
                      <a:pt x="198" y="1"/>
                    </a:lnTo>
                    <a:cubicBezTo>
                      <a:pt x="199" y="23"/>
                      <a:pt x="194" y="29"/>
                      <a:pt x="187" y="29"/>
                    </a:cubicBezTo>
                    <a:cubicBezTo>
                      <a:pt x="184" y="29"/>
                      <a:pt x="180" y="28"/>
                      <a:pt x="177" y="26"/>
                    </a:cubicBezTo>
                    <a:lnTo>
                      <a:pt x="177" y="26"/>
                    </a:lnTo>
                    <a:cubicBezTo>
                      <a:pt x="181" y="35"/>
                      <a:pt x="161" y="56"/>
                      <a:pt x="151" y="75"/>
                    </a:cubicBezTo>
                    <a:lnTo>
                      <a:pt x="130" y="5"/>
                    </a:lnTo>
                    <a:cubicBezTo>
                      <a:pt x="121" y="18"/>
                      <a:pt x="113" y="22"/>
                      <a:pt x="105" y="22"/>
                    </a:cubicBezTo>
                    <a:cubicBezTo>
                      <a:pt x="94" y="22"/>
                      <a:pt x="84" y="14"/>
                      <a:pt x="74" y="14"/>
                    </a:cubicBezTo>
                    <a:cubicBezTo>
                      <a:pt x="67" y="14"/>
                      <a:pt x="60" y="18"/>
                      <a:pt x="52" y="31"/>
                    </a:cubicBezTo>
                    <a:lnTo>
                      <a:pt x="70" y="31"/>
                    </a:lnTo>
                    <a:cubicBezTo>
                      <a:pt x="24" y="75"/>
                      <a:pt x="38" y="161"/>
                      <a:pt x="1" y="228"/>
                    </a:cubicBezTo>
                    <a:cubicBezTo>
                      <a:pt x="8" y="221"/>
                      <a:pt x="13" y="218"/>
                      <a:pt x="17" y="218"/>
                    </a:cubicBezTo>
                    <a:cubicBezTo>
                      <a:pt x="29" y="218"/>
                      <a:pt x="28" y="250"/>
                      <a:pt x="35" y="272"/>
                    </a:cubicBezTo>
                    <a:cubicBezTo>
                      <a:pt x="47" y="260"/>
                      <a:pt x="56" y="249"/>
                      <a:pt x="66" y="235"/>
                    </a:cubicBezTo>
                    <a:lnTo>
                      <a:pt x="61" y="232"/>
                    </a:lnTo>
                    <a:cubicBezTo>
                      <a:pt x="76" y="221"/>
                      <a:pt x="85" y="216"/>
                      <a:pt x="90" y="216"/>
                    </a:cubicBezTo>
                    <a:cubicBezTo>
                      <a:pt x="104" y="216"/>
                      <a:pt x="90" y="249"/>
                      <a:pt x="75" y="279"/>
                    </a:cubicBezTo>
                    <a:cubicBezTo>
                      <a:pt x="77" y="276"/>
                      <a:pt x="79" y="274"/>
                      <a:pt x="84" y="270"/>
                    </a:cubicBezTo>
                    <a:lnTo>
                      <a:pt x="84" y="270"/>
                    </a:lnTo>
                    <a:cubicBezTo>
                      <a:pt x="84" y="288"/>
                      <a:pt x="66" y="290"/>
                      <a:pt x="61" y="307"/>
                    </a:cubicBezTo>
                    <a:cubicBezTo>
                      <a:pt x="73" y="293"/>
                      <a:pt x="83" y="287"/>
                      <a:pt x="91" y="287"/>
                    </a:cubicBezTo>
                    <a:cubicBezTo>
                      <a:pt x="98" y="287"/>
                      <a:pt x="104" y="292"/>
                      <a:pt x="110" y="302"/>
                    </a:cubicBezTo>
                    <a:lnTo>
                      <a:pt x="103" y="309"/>
                    </a:lnTo>
                    <a:cubicBezTo>
                      <a:pt x="158" y="327"/>
                      <a:pt x="163" y="367"/>
                      <a:pt x="202" y="416"/>
                    </a:cubicBezTo>
                    <a:lnTo>
                      <a:pt x="221" y="381"/>
                    </a:lnTo>
                    <a:cubicBezTo>
                      <a:pt x="228" y="392"/>
                      <a:pt x="223" y="404"/>
                      <a:pt x="223" y="416"/>
                    </a:cubicBezTo>
                    <a:cubicBezTo>
                      <a:pt x="270" y="374"/>
                      <a:pt x="195" y="392"/>
                      <a:pt x="242" y="348"/>
                    </a:cubicBezTo>
                    <a:lnTo>
                      <a:pt x="242" y="348"/>
                    </a:lnTo>
                    <a:cubicBezTo>
                      <a:pt x="214" y="420"/>
                      <a:pt x="323" y="399"/>
                      <a:pt x="279" y="476"/>
                    </a:cubicBezTo>
                    <a:cubicBezTo>
                      <a:pt x="281" y="477"/>
                      <a:pt x="282" y="478"/>
                      <a:pt x="284" y="478"/>
                    </a:cubicBezTo>
                    <a:cubicBezTo>
                      <a:pt x="295" y="478"/>
                      <a:pt x="302" y="448"/>
                      <a:pt x="313" y="448"/>
                    </a:cubicBezTo>
                    <a:cubicBezTo>
                      <a:pt x="314" y="448"/>
                      <a:pt x="316" y="449"/>
                      <a:pt x="318" y="450"/>
                    </a:cubicBezTo>
                    <a:lnTo>
                      <a:pt x="307" y="471"/>
                    </a:lnTo>
                    <a:lnTo>
                      <a:pt x="307" y="471"/>
                    </a:lnTo>
                    <a:lnTo>
                      <a:pt x="330" y="450"/>
                    </a:lnTo>
                    <a:lnTo>
                      <a:pt x="330" y="450"/>
                    </a:lnTo>
                    <a:cubicBezTo>
                      <a:pt x="339" y="462"/>
                      <a:pt x="325" y="490"/>
                      <a:pt x="314" y="506"/>
                    </a:cubicBezTo>
                    <a:cubicBezTo>
                      <a:pt x="314" y="504"/>
                      <a:pt x="312" y="504"/>
                      <a:pt x="310" y="504"/>
                    </a:cubicBezTo>
                    <a:cubicBezTo>
                      <a:pt x="307" y="504"/>
                      <a:pt x="300" y="506"/>
                      <a:pt x="297" y="506"/>
                    </a:cubicBezTo>
                    <a:cubicBezTo>
                      <a:pt x="293" y="535"/>
                      <a:pt x="336" y="526"/>
                      <a:pt x="341" y="533"/>
                    </a:cubicBezTo>
                    <a:lnTo>
                      <a:pt x="341" y="533"/>
                    </a:lnTo>
                    <a:lnTo>
                      <a:pt x="334" y="511"/>
                    </a:lnTo>
                    <a:lnTo>
                      <a:pt x="334" y="511"/>
                    </a:lnTo>
                    <a:cubicBezTo>
                      <a:pt x="392" y="527"/>
                      <a:pt x="423" y="589"/>
                      <a:pt x="494" y="589"/>
                    </a:cubicBezTo>
                    <a:lnTo>
                      <a:pt x="506" y="576"/>
                    </a:lnTo>
                    <a:cubicBezTo>
                      <a:pt x="561" y="578"/>
                      <a:pt x="516" y="610"/>
                      <a:pt x="556" y="630"/>
                    </a:cubicBezTo>
                    <a:lnTo>
                      <a:pt x="556" y="630"/>
                    </a:lnTo>
                    <a:cubicBezTo>
                      <a:pt x="562" y="629"/>
                      <a:pt x="569" y="628"/>
                      <a:pt x="574" y="628"/>
                    </a:cubicBezTo>
                    <a:cubicBezTo>
                      <a:pt x="584" y="628"/>
                      <a:pt x="592" y="631"/>
                      <a:pt x="596" y="638"/>
                    </a:cubicBezTo>
                    <a:cubicBezTo>
                      <a:pt x="571" y="645"/>
                      <a:pt x="578" y="680"/>
                      <a:pt x="550" y="684"/>
                    </a:cubicBezTo>
                    <a:cubicBezTo>
                      <a:pt x="564" y="687"/>
                      <a:pt x="573" y="688"/>
                      <a:pt x="580" y="688"/>
                    </a:cubicBezTo>
                    <a:cubicBezTo>
                      <a:pt x="603" y="688"/>
                      <a:pt x="603" y="677"/>
                      <a:pt x="659" y="661"/>
                    </a:cubicBezTo>
                    <a:lnTo>
                      <a:pt x="659" y="661"/>
                    </a:lnTo>
                    <a:lnTo>
                      <a:pt x="640" y="684"/>
                    </a:lnTo>
                    <a:cubicBezTo>
                      <a:pt x="658" y="679"/>
                      <a:pt x="669" y="674"/>
                      <a:pt x="680" y="674"/>
                    </a:cubicBezTo>
                    <a:cubicBezTo>
                      <a:pt x="686" y="674"/>
                      <a:pt x="693" y="676"/>
                      <a:pt x="701" y="680"/>
                    </a:cubicBezTo>
                    <a:cubicBezTo>
                      <a:pt x="668" y="680"/>
                      <a:pt x="673" y="719"/>
                      <a:pt x="631" y="724"/>
                    </a:cubicBezTo>
                    <a:cubicBezTo>
                      <a:pt x="608" y="798"/>
                      <a:pt x="731" y="740"/>
                      <a:pt x="664" y="812"/>
                    </a:cubicBezTo>
                    <a:cubicBezTo>
                      <a:pt x="747" y="782"/>
                      <a:pt x="678" y="754"/>
                      <a:pt x="701" y="754"/>
                    </a:cubicBezTo>
                    <a:cubicBezTo>
                      <a:pt x="709" y="741"/>
                      <a:pt x="725" y="735"/>
                      <a:pt x="740" y="735"/>
                    </a:cubicBezTo>
                    <a:cubicBezTo>
                      <a:pt x="753" y="735"/>
                      <a:pt x="765" y="740"/>
                      <a:pt x="766" y="749"/>
                    </a:cubicBezTo>
                    <a:cubicBezTo>
                      <a:pt x="775" y="761"/>
                      <a:pt x="692" y="826"/>
                      <a:pt x="711" y="857"/>
                    </a:cubicBezTo>
                    <a:lnTo>
                      <a:pt x="711" y="857"/>
                    </a:lnTo>
                    <a:cubicBezTo>
                      <a:pt x="710" y="856"/>
                      <a:pt x="709" y="856"/>
                      <a:pt x="708" y="856"/>
                    </a:cubicBezTo>
                    <a:cubicBezTo>
                      <a:pt x="706" y="856"/>
                      <a:pt x="704" y="856"/>
                      <a:pt x="703" y="854"/>
                    </a:cubicBezTo>
                    <a:lnTo>
                      <a:pt x="703" y="854"/>
                    </a:lnTo>
                    <a:cubicBezTo>
                      <a:pt x="691" y="877"/>
                      <a:pt x="745" y="861"/>
                      <a:pt x="722" y="893"/>
                    </a:cubicBezTo>
                    <a:cubicBezTo>
                      <a:pt x="732" y="890"/>
                      <a:pt x="738" y="889"/>
                      <a:pt x="742" y="889"/>
                    </a:cubicBezTo>
                    <a:cubicBezTo>
                      <a:pt x="753" y="889"/>
                      <a:pt x="751" y="896"/>
                      <a:pt x="759" y="896"/>
                    </a:cubicBezTo>
                    <a:cubicBezTo>
                      <a:pt x="764" y="896"/>
                      <a:pt x="772" y="893"/>
                      <a:pt x="791" y="884"/>
                    </a:cubicBezTo>
                    <a:lnTo>
                      <a:pt x="759" y="861"/>
                    </a:lnTo>
                    <a:lnTo>
                      <a:pt x="759" y="861"/>
                    </a:lnTo>
                    <a:cubicBezTo>
                      <a:pt x="764" y="863"/>
                      <a:pt x="772" y="863"/>
                      <a:pt x="781" y="863"/>
                    </a:cubicBezTo>
                    <a:cubicBezTo>
                      <a:pt x="789" y="863"/>
                      <a:pt x="798" y="863"/>
                      <a:pt x="807" y="863"/>
                    </a:cubicBezTo>
                    <a:cubicBezTo>
                      <a:pt x="832" y="863"/>
                      <a:pt x="854" y="866"/>
                      <a:pt x="845" y="893"/>
                    </a:cubicBezTo>
                    <a:cubicBezTo>
                      <a:pt x="831" y="898"/>
                      <a:pt x="814" y="898"/>
                      <a:pt x="800" y="898"/>
                    </a:cubicBezTo>
                    <a:cubicBezTo>
                      <a:pt x="789" y="916"/>
                      <a:pt x="821" y="905"/>
                      <a:pt x="810" y="926"/>
                    </a:cubicBezTo>
                    <a:cubicBezTo>
                      <a:pt x="798" y="931"/>
                      <a:pt x="789" y="933"/>
                      <a:pt x="782" y="933"/>
                    </a:cubicBezTo>
                    <a:cubicBezTo>
                      <a:pt x="758" y="933"/>
                      <a:pt x="763" y="904"/>
                      <a:pt x="728" y="904"/>
                    </a:cubicBezTo>
                    <a:cubicBezTo>
                      <a:pt x="726" y="904"/>
                      <a:pt x="723" y="904"/>
                      <a:pt x="719" y="905"/>
                    </a:cubicBezTo>
                    <a:cubicBezTo>
                      <a:pt x="701" y="926"/>
                      <a:pt x="781" y="914"/>
                      <a:pt x="713" y="939"/>
                    </a:cubicBezTo>
                    <a:lnTo>
                      <a:pt x="713" y="939"/>
                    </a:lnTo>
                    <a:cubicBezTo>
                      <a:pt x="730" y="933"/>
                      <a:pt x="740" y="931"/>
                      <a:pt x="747" y="931"/>
                    </a:cubicBezTo>
                    <a:cubicBezTo>
                      <a:pt x="758" y="931"/>
                      <a:pt x="760" y="937"/>
                      <a:pt x="761" y="944"/>
                    </a:cubicBezTo>
                    <a:cubicBezTo>
                      <a:pt x="761" y="954"/>
                      <a:pt x="763" y="970"/>
                      <a:pt x="790" y="970"/>
                    </a:cubicBezTo>
                    <a:cubicBezTo>
                      <a:pt x="793" y="970"/>
                      <a:pt x="796" y="970"/>
                      <a:pt x="800" y="970"/>
                    </a:cubicBezTo>
                    <a:lnTo>
                      <a:pt x="800" y="970"/>
                    </a:lnTo>
                    <a:lnTo>
                      <a:pt x="766" y="988"/>
                    </a:lnTo>
                    <a:cubicBezTo>
                      <a:pt x="775" y="988"/>
                      <a:pt x="796" y="988"/>
                      <a:pt x="800" y="995"/>
                    </a:cubicBezTo>
                    <a:lnTo>
                      <a:pt x="747" y="1009"/>
                    </a:lnTo>
                    <a:cubicBezTo>
                      <a:pt x="748" y="1009"/>
                      <a:pt x="749" y="1009"/>
                      <a:pt x="750" y="1009"/>
                    </a:cubicBezTo>
                    <a:cubicBezTo>
                      <a:pt x="796" y="1009"/>
                      <a:pt x="743" y="1067"/>
                      <a:pt x="777" y="1074"/>
                    </a:cubicBezTo>
                    <a:cubicBezTo>
                      <a:pt x="745" y="1035"/>
                      <a:pt x="810" y="1041"/>
                      <a:pt x="821" y="1009"/>
                    </a:cubicBezTo>
                    <a:lnTo>
                      <a:pt x="821" y="1009"/>
                    </a:lnTo>
                    <a:cubicBezTo>
                      <a:pt x="898" y="1027"/>
                      <a:pt x="763" y="1089"/>
                      <a:pt x="810" y="1133"/>
                    </a:cubicBezTo>
                    <a:lnTo>
                      <a:pt x="810" y="1133"/>
                    </a:lnTo>
                    <a:cubicBezTo>
                      <a:pt x="806" y="1124"/>
                      <a:pt x="816" y="1097"/>
                      <a:pt x="835" y="1097"/>
                    </a:cubicBezTo>
                    <a:cubicBezTo>
                      <a:pt x="838" y="1116"/>
                      <a:pt x="833" y="1137"/>
                      <a:pt x="824" y="1153"/>
                    </a:cubicBezTo>
                    <a:cubicBezTo>
                      <a:pt x="831" y="1159"/>
                      <a:pt x="837" y="1161"/>
                      <a:pt x="841" y="1161"/>
                    </a:cubicBezTo>
                    <a:cubicBezTo>
                      <a:pt x="859" y="1161"/>
                      <a:pt x="860" y="1123"/>
                      <a:pt x="884" y="1123"/>
                    </a:cubicBezTo>
                    <a:cubicBezTo>
                      <a:pt x="873" y="1139"/>
                      <a:pt x="875" y="1143"/>
                      <a:pt x="883" y="1143"/>
                    </a:cubicBezTo>
                    <a:cubicBezTo>
                      <a:pt x="895" y="1143"/>
                      <a:pt x="918" y="1134"/>
                      <a:pt x="934" y="1134"/>
                    </a:cubicBezTo>
                    <a:cubicBezTo>
                      <a:pt x="936" y="1134"/>
                      <a:pt x="938" y="1134"/>
                      <a:pt x="940" y="1134"/>
                    </a:cubicBezTo>
                    <a:lnTo>
                      <a:pt x="907" y="1157"/>
                    </a:lnTo>
                    <a:cubicBezTo>
                      <a:pt x="910" y="1171"/>
                      <a:pt x="917" y="1176"/>
                      <a:pt x="924" y="1176"/>
                    </a:cubicBezTo>
                    <a:cubicBezTo>
                      <a:pt x="940" y="1176"/>
                      <a:pt x="963" y="1153"/>
                      <a:pt x="976" y="1153"/>
                    </a:cubicBezTo>
                    <a:cubicBezTo>
                      <a:pt x="982" y="1153"/>
                      <a:pt x="987" y="1157"/>
                      <a:pt x="988" y="1169"/>
                    </a:cubicBezTo>
                    <a:lnTo>
                      <a:pt x="930" y="1190"/>
                    </a:lnTo>
                    <a:lnTo>
                      <a:pt x="958" y="1199"/>
                    </a:lnTo>
                    <a:lnTo>
                      <a:pt x="921" y="1225"/>
                    </a:lnTo>
                    <a:cubicBezTo>
                      <a:pt x="965" y="1225"/>
                      <a:pt x="965" y="1234"/>
                      <a:pt x="974" y="1262"/>
                    </a:cubicBezTo>
                    <a:cubicBezTo>
                      <a:pt x="987" y="1244"/>
                      <a:pt x="1014" y="1227"/>
                      <a:pt x="1032" y="1227"/>
                    </a:cubicBezTo>
                    <a:cubicBezTo>
                      <a:pt x="1038" y="1227"/>
                      <a:pt x="1043" y="1228"/>
                      <a:pt x="1046" y="1232"/>
                    </a:cubicBezTo>
                    <a:cubicBezTo>
                      <a:pt x="1042" y="1257"/>
                      <a:pt x="1014" y="1250"/>
                      <a:pt x="1042" y="1269"/>
                    </a:cubicBezTo>
                    <a:cubicBezTo>
                      <a:pt x="1029" y="1276"/>
                      <a:pt x="1014" y="1284"/>
                      <a:pt x="1006" y="1284"/>
                    </a:cubicBezTo>
                    <a:cubicBezTo>
                      <a:pt x="999" y="1284"/>
                      <a:pt x="997" y="1279"/>
                      <a:pt x="1004" y="1262"/>
                    </a:cubicBezTo>
                    <a:lnTo>
                      <a:pt x="1004" y="1262"/>
                    </a:lnTo>
                    <a:cubicBezTo>
                      <a:pt x="995" y="1271"/>
                      <a:pt x="981" y="1273"/>
                      <a:pt x="972" y="1283"/>
                    </a:cubicBezTo>
                    <a:cubicBezTo>
                      <a:pt x="963" y="1313"/>
                      <a:pt x="1000" y="1317"/>
                      <a:pt x="1009" y="1324"/>
                    </a:cubicBezTo>
                    <a:cubicBezTo>
                      <a:pt x="1004" y="1320"/>
                      <a:pt x="1004" y="1315"/>
                      <a:pt x="1004" y="1308"/>
                    </a:cubicBezTo>
                    <a:lnTo>
                      <a:pt x="1042" y="1306"/>
                    </a:lnTo>
                    <a:lnTo>
                      <a:pt x="1079" y="1301"/>
                    </a:lnTo>
                    <a:lnTo>
                      <a:pt x="1079" y="1301"/>
                    </a:lnTo>
                    <a:cubicBezTo>
                      <a:pt x="1074" y="1317"/>
                      <a:pt x="1062" y="1322"/>
                      <a:pt x="1051" y="1327"/>
                    </a:cubicBezTo>
                    <a:cubicBezTo>
                      <a:pt x="1052" y="1327"/>
                      <a:pt x="1054" y="1327"/>
                      <a:pt x="1056" y="1327"/>
                    </a:cubicBezTo>
                    <a:cubicBezTo>
                      <a:pt x="1063" y="1327"/>
                      <a:pt x="1072" y="1325"/>
                      <a:pt x="1081" y="1325"/>
                    </a:cubicBezTo>
                    <a:cubicBezTo>
                      <a:pt x="1085" y="1325"/>
                      <a:pt x="1089" y="1325"/>
                      <a:pt x="1093" y="1327"/>
                    </a:cubicBezTo>
                    <a:cubicBezTo>
                      <a:pt x="1069" y="1346"/>
                      <a:pt x="1048" y="1368"/>
                      <a:pt x="1025" y="1369"/>
                    </a:cubicBezTo>
                    <a:lnTo>
                      <a:pt x="1025" y="1369"/>
                    </a:lnTo>
                    <a:lnTo>
                      <a:pt x="1018" y="1368"/>
                    </a:lnTo>
                    <a:lnTo>
                      <a:pt x="1018" y="1368"/>
                    </a:lnTo>
                    <a:cubicBezTo>
                      <a:pt x="1020" y="1369"/>
                      <a:pt x="1022" y="1369"/>
                      <a:pt x="1024" y="1369"/>
                    </a:cubicBezTo>
                    <a:cubicBezTo>
                      <a:pt x="1025" y="1369"/>
                      <a:pt x="1025" y="1369"/>
                      <a:pt x="1025" y="1369"/>
                    </a:cubicBezTo>
                    <a:lnTo>
                      <a:pt x="1025" y="1369"/>
                    </a:lnTo>
                    <a:lnTo>
                      <a:pt x="1079" y="1373"/>
                    </a:lnTo>
                    <a:cubicBezTo>
                      <a:pt x="1072" y="1385"/>
                      <a:pt x="1072" y="1417"/>
                      <a:pt x="1058" y="1422"/>
                    </a:cubicBezTo>
                    <a:cubicBezTo>
                      <a:pt x="1061" y="1433"/>
                      <a:pt x="1074" y="1435"/>
                      <a:pt x="1089" y="1435"/>
                    </a:cubicBezTo>
                    <a:cubicBezTo>
                      <a:pt x="1099" y="1435"/>
                      <a:pt x="1110" y="1434"/>
                      <a:pt x="1120" y="1434"/>
                    </a:cubicBezTo>
                    <a:cubicBezTo>
                      <a:pt x="1139" y="1434"/>
                      <a:pt x="1155" y="1437"/>
                      <a:pt x="1160" y="1452"/>
                    </a:cubicBezTo>
                    <a:cubicBezTo>
                      <a:pt x="1167" y="1447"/>
                      <a:pt x="1174" y="1447"/>
                      <a:pt x="1181" y="1447"/>
                    </a:cubicBezTo>
                    <a:cubicBezTo>
                      <a:pt x="1199" y="1468"/>
                      <a:pt x="1199" y="1507"/>
                      <a:pt x="1244" y="1507"/>
                    </a:cubicBezTo>
                    <a:cubicBezTo>
                      <a:pt x="1249" y="1507"/>
                      <a:pt x="1255" y="1506"/>
                      <a:pt x="1262" y="1505"/>
                    </a:cubicBezTo>
                    <a:lnTo>
                      <a:pt x="1262" y="1505"/>
                    </a:lnTo>
                    <a:lnTo>
                      <a:pt x="1250" y="1563"/>
                    </a:lnTo>
                    <a:cubicBezTo>
                      <a:pt x="1251" y="1563"/>
                      <a:pt x="1252" y="1563"/>
                      <a:pt x="1253" y="1563"/>
                    </a:cubicBezTo>
                    <a:cubicBezTo>
                      <a:pt x="1280" y="1563"/>
                      <a:pt x="1267" y="1495"/>
                      <a:pt x="1313" y="1495"/>
                    </a:cubicBezTo>
                    <a:cubicBezTo>
                      <a:pt x="1315" y="1495"/>
                      <a:pt x="1317" y="1496"/>
                      <a:pt x="1320" y="1496"/>
                    </a:cubicBezTo>
                    <a:cubicBezTo>
                      <a:pt x="1359" y="1498"/>
                      <a:pt x="1304" y="1545"/>
                      <a:pt x="1306" y="1563"/>
                    </a:cubicBezTo>
                    <a:cubicBezTo>
                      <a:pt x="1325" y="1555"/>
                      <a:pt x="1353" y="1538"/>
                      <a:pt x="1374" y="1538"/>
                    </a:cubicBezTo>
                    <a:cubicBezTo>
                      <a:pt x="1388" y="1538"/>
                      <a:pt x="1398" y="1545"/>
                      <a:pt x="1401" y="1568"/>
                    </a:cubicBezTo>
                    <a:cubicBezTo>
                      <a:pt x="1398" y="1568"/>
                      <a:pt x="1396" y="1569"/>
                      <a:pt x="1394" y="1569"/>
                    </a:cubicBezTo>
                    <a:cubicBezTo>
                      <a:pt x="1384" y="1569"/>
                      <a:pt x="1380" y="1560"/>
                      <a:pt x="1371" y="1558"/>
                    </a:cubicBezTo>
                    <a:lnTo>
                      <a:pt x="1371" y="1558"/>
                    </a:lnTo>
                    <a:lnTo>
                      <a:pt x="1378" y="1598"/>
                    </a:lnTo>
                    <a:cubicBezTo>
                      <a:pt x="1322" y="1628"/>
                      <a:pt x="1310" y="1600"/>
                      <a:pt x="1308" y="1651"/>
                    </a:cubicBezTo>
                    <a:cubicBezTo>
                      <a:pt x="1326" y="1623"/>
                      <a:pt x="1342" y="1615"/>
                      <a:pt x="1357" y="1615"/>
                    </a:cubicBezTo>
                    <a:cubicBezTo>
                      <a:pt x="1376" y="1615"/>
                      <a:pt x="1394" y="1628"/>
                      <a:pt x="1413" y="1628"/>
                    </a:cubicBezTo>
                    <a:cubicBezTo>
                      <a:pt x="1428" y="1628"/>
                      <a:pt x="1444" y="1620"/>
                      <a:pt x="1461" y="1591"/>
                    </a:cubicBezTo>
                    <a:lnTo>
                      <a:pt x="1463" y="1619"/>
                    </a:lnTo>
                    <a:cubicBezTo>
                      <a:pt x="1463" y="1618"/>
                      <a:pt x="1462" y="1617"/>
                      <a:pt x="1461" y="1617"/>
                    </a:cubicBezTo>
                    <a:cubicBezTo>
                      <a:pt x="1459" y="1617"/>
                      <a:pt x="1457" y="1619"/>
                      <a:pt x="1455" y="1619"/>
                    </a:cubicBezTo>
                    <a:cubicBezTo>
                      <a:pt x="1455" y="1619"/>
                      <a:pt x="1455" y="1619"/>
                      <a:pt x="1454" y="1619"/>
                    </a:cubicBezTo>
                    <a:lnTo>
                      <a:pt x="1454" y="1619"/>
                    </a:lnTo>
                    <a:cubicBezTo>
                      <a:pt x="1455" y="1630"/>
                      <a:pt x="1458" y="1635"/>
                      <a:pt x="1462" y="1635"/>
                    </a:cubicBezTo>
                    <a:cubicBezTo>
                      <a:pt x="1477" y="1635"/>
                      <a:pt x="1507" y="1581"/>
                      <a:pt x="1530" y="1581"/>
                    </a:cubicBezTo>
                    <a:cubicBezTo>
                      <a:pt x="1533" y="1581"/>
                      <a:pt x="1537" y="1583"/>
                      <a:pt x="1540" y="1586"/>
                    </a:cubicBezTo>
                    <a:cubicBezTo>
                      <a:pt x="1549" y="1598"/>
                      <a:pt x="1552" y="1616"/>
                      <a:pt x="1538" y="1626"/>
                    </a:cubicBezTo>
                    <a:lnTo>
                      <a:pt x="1577" y="1612"/>
                    </a:lnTo>
                    <a:lnTo>
                      <a:pt x="1577" y="1612"/>
                    </a:lnTo>
                    <a:cubicBezTo>
                      <a:pt x="1582" y="1615"/>
                      <a:pt x="1578" y="1626"/>
                      <a:pt x="1573" y="1629"/>
                    </a:cubicBezTo>
                    <a:lnTo>
                      <a:pt x="1573" y="1629"/>
                    </a:lnTo>
                    <a:lnTo>
                      <a:pt x="1616" y="1637"/>
                    </a:lnTo>
                    <a:lnTo>
                      <a:pt x="1616" y="1640"/>
                    </a:lnTo>
                    <a:cubicBezTo>
                      <a:pt x="1630" y="1628"/>
                      <a:pt x="1656" y="1609"/>
                      <a:pt x="1667" y="1600"/>
                    </a:cubicBezTo>
                    <a:lnTo>
                      <a:pt x="1667" y="1600"/>
                    </a:lnTo>
                    <a:cubicBezTo>
                      <a:pt x="1677" y="1619"/>
                      <a:pt x="1658" y="1609"/>
                      <a:pt x="1656" y="1623"/>
                    </a:cubicBezTo>
                    <a:cubicBezTo>
                      <a:pt x="1670" y="1619"/>
                      <a:pt x="1681" y="1612"/>
                      <a:pt x="1693" y="1605"/>
                    </a:cubicBezTo>
                    <a:lnTo>
                      <a:pt x="1693" y="1605"/>
                    </a:lnTo>
                    <a:cubicBezTo>
                      <a:pt x="1693" y="1629"/>
                      <a:pt x="1676" y="1647"/>
                      <a:pt x="1658" y="1647"/>
                    </a:cubicBezTo>
                    <a:cubicBezTo>
                      <a:pt x="1653" y="1647"/>
                      <a:pt x="1649" y="1646"/>
                      <a:pt x="1644" y="1644"/>
                    </a:cubicBezTo>
                    <a:lnTo>
                      <a:pt x="1644" y="1644"/>
                    </a:lnTo>
                    <a:cubicBezTo>
                      <a:pt x="1643" y="1681"/>
                      <a:pt x="1646" y="1692"/>
                      <a:pt x="1652" y="1692"/>
                    </a:cubicBezTo>
                    <a:cubicBezTo>
                      <a:pt x="1660" y="1692"/>
                      <a:pt x="1672" y="1676"/>
                      <a:pt x="1686" y="1676"/>
                    </a:cubicBezTo>
                    <a:cubicBezTo>
                      <a:pt x="1690" y="1676"/>
                      <a:pt x="1694" y="1677"/>
                      <a:pt x="1698" y="1681"/>
                    </a:cubicBezTo>
                    <a:lnTo>
                      <a:pt x="1698" y="1681"/>
                    </a:lnTo>
                    <a:cubicBezTo>
                      <a:pt x="1698" y="1679"/>
                      <a:pt x="1698" y="1677"/>
                      <a:pt x="1698" y="1674"/>
                    </a:cubicBezTo>
                    <a:cubicBezTo>
                      <a:pt x="1707" y="1658"/>
                      <a:pt x="1713" y="1652"/>
                      <a:pt x="1717" y="1652"/>
                    </a:cubicBezTo>
                    <a:cubicBezTo>
                      <a:pt x="1722" y="1652"/>
                      <a:pt x="1724" y="1663"/>
                      <a:pt x="1728" y="1672"/>
                    </a:cubicBezTo>
                    <a:cubicBezTo>
                      <a:pt x="1722" y="1675"/>
                      <a:pt x="1711" y="1685"/>
                      <a:pt x="1704" y="1685"/>
                    </a:cubicBezTo>
                    <a:cubicBezTo>
                      <a:pt x="1703" y="1685"/>
                      <a:pt x="1703" y="1685"/>
                      <a:pt x="1703" y="1685"/>
                    </a:cubicBezTo>
                    <a:lnTo>
                      <a:pt x="1703" y="1685"/>
                    </a:lnTo>
                    <a:cubicBezTo>
                      <a:pt x="1706" y="1689"/>
                      <a:pt x="1709" y="1694"/>
                      <a:pt x="1712" y="1700"/>
                    </a:cubicBezTo>
                    <a:lnTo>
                      <a:pt x="1681" y="1707"/>
                    </a:lnTo>
                    <a:cubicBezTo>
                      <a:pt x="1679" y="1769"/>
                      <a:pt x="1705" y="1756"/>
                      <a:pt x="1725" y="1800"/>
                    </a:cubicBezTo>
                    <a:cubicBezTo>
                      <a:pt x="1723" y="1776"/>
                      <a:pt x="1693" y="1691"/>
                      <a:pt x="1730" y="1672"/>
                    </a:cubicBezTo>
                    <a:cubicBezTo>
                      <a:pt x="1733" y="1677"/>
                      <a:pt x="1737" y="1682"/>
                      <a:pt x="1744" y="1682"/>
                    </a:cubicBezTo>
                    <a:cubicBezTo>
                      <a:pt x="1749" y="1682"/>
                      <a:pt x="1756" y="1679"/>
                      <a:pt x="1765" y="1672"/>
                    </a:cubicBezTo>
                    <a:lnTo>
                      <a:pt x="1765" y="1672"/>
                    </a:lnTo>
                    <a:cubicBezTo>
                      <a:pt x="1756" y="1709"/>
                      <a:pt x="1774" y="1705"/>
                      <a:pt x="1795" y="1707"/>
                    </a:cubicBezTo>
                    <a:lnTo>
                      <a:pt x="1781" y="1756"/>
                    </a:lnTo>
                    <a:cubicBezTo>
                      <a:pt x="1807" y="1746"/>
                      <a:pt x="1811" y="1721"/>
                      <a:pt x="1827" y="1700"/>
                    </a:cubicBezTo>
                    <a:cubicBezTo>
                      <a:pt x="1851" y="1709"/>
                      <a:pt x="1846" y="1749"/>
                      <a:pt x="1846" y="1783"/>
                    </a:cubicBezTo>
                    <a:cubicBezTo>
                      <a:pt x="1849" y="1784"/>
                      <a:pt x="1852" y="1785"/>
                      <a:pt x="1854" y="1785"/>
                    </a:cubicBezTo>
                    <a:cubicBezTo>
                      <a:pt x="1878" y="1785"/>
                      <a:pt x="1836" y="1716"/>
                      <a:pt x="1878" y="1714"/>
                    </a:cubicBezTo>
                    <a:cubicBezTo>
                      <a:pt x="1888" y="1722"/>
                      <a:pt x="1898" y="1725"/>
                      <a:pt x="1908" y="1725"/>
                    </a:cubicBezTo>
                    <a:cubicBezTo>
                      <a:pt x="1927" y="1725"/>
                      <a:pt x="1948" y="1711"/>
                      <a:pt x="1976" y="1693"/>
                    </a:cubicBezTo>
                    <a:lnTo>
                      <a:pt x="1976" y="1693"/>
                    </a:lnTo>
                    <a:cubicBezTo>
                      <a:pt x="1997" y="1711"/>
                      <a:pt x="1969" y="1723"/>
                      <a:pt x="1976" y="1739"/>
                    </a:cubicBezTo>
                    <a:lnTo>
                      <a:pt x="1999" y="1700"/>
                    </a:lnTo>
                    <a:cubicBezTo>
                      <a:pt x="2004" y="1702"/>
                      <a:pt x="2001" y="1714"/>
                      <a:pt x="1999" y="1721"/>
                    </a:cubicBezTo>
                    <a:cubicBezTo>
                      <a:pt x="2018" y="1705"/>
                      <a:pt x="2004" y="1670"/>
                      <a:pt x="2029" y="1656"/>
                    </a:cubicBezTo>
                    <a:cubicBezTo>
                      <a:pt x="2031" y="1646"/>
                      <a:pt x="2033" y="1642"/>
                      <a:pt x="2037" y="1642"/>
                    </a:cubicBezTo>
                    <a:cubicBezTo>
                      <a:pt x="2049" y="1642"/>
                      <a:pt x="2072" y="1692"/>
                      <a:pt x="2094" y="1692"/>
                    </a:cubicBezTo>
                    <a:cubicBezTo>
                      <a:pt x="2100" y="1692"/>
                      <a:pt x="2107" y="1687"/>
                      <a:pt x="2113" y="1674"/>
                    </a:cubicBezTo>
                    <a:lnTo>
                      <a:pt x="2113" y="1674"/>
                    </a:lnTo>
                    <a:cubicBezTo>
                      <a:pt x="2122" y="1688"/>
                      <a:pt x="2110" y="1707"/>
                      <a:pt x="2113" y="1725"/>
                    </a:cubicBezTo>
                    <a:cubicBezTo>
                      <a:pt x="2143" y="1702"/>
                      <a:pt x="2166" y="1670"/>
                      <a:pt x="2180" y="1635"/>
                    </a:cubicBezTo>
                    <a:lnTo>
                      <a:pt x="2215" y="1665"/>
                    </a:lnTo>
                    <a:cubicBezTo>
                      <a:pt x="2187" y="1630"/>
                      <a:pt x="2210" y="1582"/>
                      <a:pt x="2226" y="1542"/>
                    </a:cubicBezTo>
                    <a:cubicBezTo>
                      <a:pt x="2217" y="1526"/>
                      <a:pt x="2210" y="1510"/>
                      <a:pt x="2205" y="1503"/>
                    </a:cubicBezTo>
                    <a:lnTo>
                      <a:pt x="2233" y="1473"/>
                    </a:lnTo>
                    <a:cubicBezTo>
                      <a:pt x="2238" y="1487"/>
                      <a:pt x="2240" y="1503"/>
                      <a:pt x="2235" y="1519"/>
                    </a:cubicBezTo>
                    <a:cubicBezTo>
                      <a:pt x="2238" y="1514"/>
                      <a:pt x="2240" y="1510"/>
                      <a:pt x="2240" y="1507"/>
                    </a:cubicBezTo>
                    <a:cubicBezTo>
                      <a:pt x="2254" y="1528"/>
                      <a:pt x="2256" y="1556"/>
                      <a:pt x="2249" y="1582"/>
                    </a:cubicBezTo>
                    <a:lnTo>
                      <a:pt x="2231" y="1554"/>
                    </a:lnTo>
                    <a:cubicBezTo>
                      <a:pt x="2226" y="1584"/>
                      <a:pt x="2226" y="1616"/>
                      <a:pt x="2228" y="1649"/>
                    </a:cubicBezTo>
                    <a:cubicBezTo>
                      <a:pt x="2231" y="1642"/>
                      <a:pt x="2235" y="1637"/>
                      <a:pt x="2240" y="1635"/>
                    </a:cubicBezTo>
                    <a:lnTo>
                      <a:pt x="2240" y="1635"/>
                    </a:lnTo>
                    <a:cubicBezTo>
                      <a:pt x="2238" y="1642"/>
                      <a:pt x="2238" y="1649"/>
                      <a:pt x="2240" y="1656"/>
                    </a:cubicBezTo>
                    <a:cubicBezTo>
                      <a:pt x="2240" y="1657"/>
                      <a:pt x="2241" y="1657"/>
                      <a:pt x="2241" y="1657"/>
                    </a:cubicBezTo>
                    <a:cubicBezTo>
                      <a:pt x="2243" y="1657"/>
                      <a:pt x="2245" y="1647"/>
                      <a:pt x="2249" y="1635"/>
                    </a:cubicBezTo>
                    <a:lnTo>
                      <a:pt x="2266" y="1691"/>
                    </a:lnTo>
                    <a:lnTo>
                      <a:pt x="2266" y="1667"/>
                    </a:lnTo>
                    <a:lnTo>
                      <a:pt x="2324" y="1693"/>
                    </a:lnTo>
                    <a:cubicBezTo>
                      <a:pt x="2349" y="1630"/>
                      <a:pt x="2358" y="1545"/>
                      <a:pt x="2402" y="1507"/>
                    </a:cubicBezTo>
                    <a:cubicBezTo>
                      <a:pt x="2402" y="1552"/>
                      <a:pt x="2419" y="1575"/>
                      <a:pt x="2432" y="1621"/>
                    </a:cubicBezTo>
                    <a:cubicBezTo>
                      <a:pt x="2426" y="1610"/>
                      <a:pt x="2420" y="1606"/>
                      <a:pt x="2415" y="1606"/>
                    </a:cubicBezTo>
                    <a:cubicBezTo>
                      <a:pt x="2398" y="1606"/>
                      <a:pt x="2388" y="1651"/>
                      <a:pt x="2364" y="1651"/>
                    </a:cubicBezTo>
                    <a:cubicBezTo>
                      <a:pt x="2364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79" y="1652"/>
                      <a:pt x="2381" y="1677"/>
                      <a:pt x="2379" y="1684"/>
                    </a:cubicBezTo>
                    <a:lnTo>
                      <a:pt x="2400" y="1656"/>
                    </a:lnTo>
                    <a:lnTo>
                      <a:pt x="2421" y="1626"/>
                    </a:lnTo>
                    <a:cubicBezTo>
                      <a:pt x="2430" y="1665"/>
                      <a:pt x="2439" y="1654"/>
                      <a:pt x="2458" y="1665"/>
                    </a:cubicBezTo>
                    <a:cubicBezTo>
                      <a:pt x="2423" y="1591"/>
                      <a:pt x="2481" y="1603"/>
                      <a:pt x="2493" y="1575"/>
                    </a:cubicBezTo>
                    <a:lnTo>
                      <a:pt x="2493" y="1575"/>
                    </a:lnTo>
                    <a:cubicBezTo>
                      <a:pt x="2502" y="1598"/>
                      <a:pt x="2507" y="1626"/>
                      <a:pt x="2479" y="1628"/>
                    </a:cubicBezTo>
                    <a:cubicBezTo>
                      <a:pt x="2486" y="1635"/>
                      <a:pt x="2491" y="1638"/>
                      <a:pt x="2495" y="1638"/>
                    </a:cubicBezTo>
                    <a:cubicBezTo>
                      <a:pt x="2514" y="1638"/>
                      <a:pt x="2496" y="1561"/>
                      <a:pt x="2515" y="1561"/>
                    </a:cubicBezTo>
                    <a:cubicBezTo>
                      <a:pt x="2518" y="1561"/>
                      <a:pt x="2522" y="1563"/>
                      <a:pt x="2528" y="1568"/>
                    </a:cubicBezTo>
                    <a:cubicBezTo>
                      <a:pt x="2521" y="1570"/>
                      <a:pt x="2516" y="1568"/>
                      <a:pt x="2518" y="1582"/>
                    </a:cubicBezTo>
                    <a:cubicBezTo>
                      <a:pt x="2523" y="1569"/>
                      <a:pt x="2533" y="1564"/>
                      <a:pt x="2543" y="1564"/>
                    </a:cubicBezTo>
                    <a:cubicBezTo>
                      <a:pt x="2554" y="1564"/>
                      <a:pt x="2565" y="1571"/>
                      <a:pt x="2567" y="1584"/>
                    </a:cubicBezTo>
                    <a:lnTo>
                      <a:pt x="2560" y="1586"/>
                    </a:lnTo>
                    <a:cubicBezTo>
                      <a:pt x="2604" y="1582"/>
                      <a:pt x="2681" y="1538"/>
                      <a:pt x="2655" y="1475"/>
                    </a:cubicBezTo>
                    <a:lnTo>
                      <a:pt x="2655" y="1475"/>
                    </a:lnTo>
                    <a:cubicBezTo>
                      <a:pt x="2660" y="1482"/>
                      <a:pt x="2687" y="1549"/>
                      <a:pt x="2692" y="1561"/>
                    </a:cubicBezTo>
                    <a:cubicBezTo>
                      <a:pt x="2692" y="1561"/>
                      <a:pt x="2683" y="1503"/>
                      <a:pt x="2671" y="1445"/>
                    </a:cubicBezTo>
                    <a:cubicBezTo>
                      <a:pt x="2657" y="1387"/>
                      <a:pt x="2643" y="1329"/>
                      <a:pt x="2643" y="1329"/>
                    </a:cubicBezTo>
                    <a:lnTo>
                      <a:pt x="2643" y="1329"/>
                    </a:lnTo>
                    <a:cubicBezTo>
                      <a:pt x="2667" y="1385"/>
                      <a:pt x="2762" y="1494"/>
                      <a:pt x="2748" y="1538"/>
                    </a:cubicBezTo>
                    <a:cubicBezTo>
                      <a:pt x="2751" y="1538"/>
                      <a:pt x="2755" y="1539"/>
                      <a:pt x="2758" y="1539"/>
                    </a:cubicBezTo>
                    <a:cubicBezTo>
                      <a:pt x="2768" y="1539"/>
                      <a:pt x="2778" y="1535"/>
                      <a:pt x="2785" y="1514"/>
                    </a:cubicBezTo>
                    <a:cubicBezTo>
                      <a:pt x="2773" y="1510"/>
                      <a:pt x="2727" y="1450"/>
                      <a:pt x="2732" y="1440"/>
                    </a:cubicBezTo>
                    <a:lnTo>
                      <a:pt x="2732" y="1440"/>
                    </a:lnTo>
                    <a:cubicBezTo>
                      <a:pt x="2786" y="1483"/>
                      <a:pt x="2765" y="1464"/>
                      <a:pt x="2819" y="1492"/>
                    </a:cubicBezTo>
                    <a:lnTo>
                      <a:pt x="2819" y="1492"/>
                    </a:lnTo>
                    <a:cubicBezTo>
                      <a:pt x="2801" y="1479"/>
                      <a:pt x="2765" y="1405"/>
                      <a:pt x="2780" y="1401"/>
                    </a:cubicBezTo>
                    <a:lnTo>
                      <a:pt x="2780" y="1401"/>
                    </a:lnTo>
                    <a:cubicBezTo>
                      <a:pt x="2799" y="1429"/>
                      <a:pt x="2817" y="1456"/>
                      <a:pt x="2831" y="1487"/>
                    </a:cubicBezTo>
                    <a:cubicBezTo>
                      <a:pt x="2831" y="1487"/>
                      <a:pt x="2829" y="1463"/>
                      <a:pt x="2824" y="1440"/>
                    </a:cubicBezTo>
                    <a:cubicBezTo>
                      <a:pt x="2821" y="1423"/>
                      <a:pt x="2818" y="1407"/>
                      <a:pt x="2816" y="1398"/>
                    </a:cubicBezTo>
                    <a:lnTo>
                      <a:pt x="2816" y="1398"/>
                    </a:lnTo>
                    <a:cubicBezTo>
                      <a:pt x="2824" y="1420"/>
                      <a:pt x="2859" y="1458"/>
                      <a:pt x="2880" y="1473"/>
                    </a:cubicBezTo>
                    <a:cubicBezTo>
                      <a:pt x="2866" y="1461"/>
                      <a:pt x="2908" y="1456"/>
                      <a:pt x="2915" y="1443"/>
                    </a:cubicBezTo>
                    <a:lnTo>
                      <a:pt x="2887" y="1436"/>
                    </a:lnTo>
                    <a:cubicBezTo>
                      <a:pt x="2933" y="1422"/>
                      <a:pt x="2847" y="1308"/>
                      <a:pt x="2882" y="1290"/>
                    </a:cubicBezTo>
                    <a:lnTo>
                      <a:pt x="2882" y="1290"/>
                    </a:lnTo>
                    <a:cubicBezTo>
                      <a:pt x="2891" y="1308"/>
                      <a:pt x="2942" y="1382"/>
                      <a:pt x="2970" y="1382"/>
                    </a:cubicBezTo>
                    <a:cubicBezTo>
                      <a:pt x="2971" y="1382"/>
                      <a:pt x="2972" y="1382"/>
                      <a:pt x="2973" y="1382"/>
                    </a:cubicBezTo>
                    <a:cubicBezTo>
                      <a:pt x="2952" y="1341"/>
                      <a:pt x="2861" y="1185"/>
                      <a:pt x="2861" y="1139"/>
                    </a:cubicBezTo>
                    <a:lnTo>
                      <a:pt x="2861" y="1139"/>
                    </a:lnTo>
                    <a:lnTo>
                      <a:pt x="2885" y="1153"/>
                    </a:lnTo>
                    <a:lnTo>
                      <a:pt x="2885" y="1116"/>
                    </a:lnTo>
                    <a:cubicBezTo>
                      <a:pt x="2933" y="1197"/>
                      <a:pt x="2973" y="1285"/>
                      <a:pt x="2998" y="1378"/>
                    </a:cubicBezTo>
                    <a:cubicBezTo>
                      <a:pt x="3018" y="1382"/>
                      <a:pt x="3023" y="1390"/>
                      <a:pt x="3029" y="1390"/>
                    </a:cubicBezTo>
                    <a:cubicBezTo>
                      <a:pt x="3032" y="1390"/>
                      <a:pt x="3036" y="1388"/>
                      <a:pt x="3042" y="1382"/>
                    </a:cubicBezTo>
                    <a:cubicBezTo>
                      <a:pt x="3058" y="1389"/>
                      <a:pt x="3063" y="1410"/>
                      <a:pt x="3051" y="1426"/>
                    </a:cubicBezTo>
                    <a:lnTo>
                      <a:pt x="3109" y="1398"/>
                    </a:lnTo>
                    <a:cubicBezTo>
                      <a:pt x="3070" y="1359"/>
                      <a:pt x="3107" y="1329"/>
                      <a:pt x="3072" y="1296"/>
                    </a:cubicBezTo>
                    <a:lnTo>
                      <a:pt x="3072" y="1296"/>
                    </a:lnTo>
                    <a:cubicBezTo>
                      <a:pt x="3072" y="1297"/>
                      <a:pt x="3070" y="1317"/>
                      <a:pt x="3068" y="1338"/>
                    </a:cubicBezTo>
                    <a:lnTo>
                      <a:pt x="3063" y="1380"/>
                    </a:lnTo>
                    <a:cubicBezTo>
                      <a:pt x="3024" y="1341"/>
                      <a:pt x="2987" y="1243"/>
                      <a:pt x="3021" y="1225"/>
                    </a:cubicBezTo>
                    <a:lnTo>
                      <a:pt x="3021" y="1225"/>
                    </a:lnTo>
                    <a:cubicBezTo>
                      <a:pt x="3045" y="1234"/>
                      <a:pt x="3084" y="1299"/>
                      <a:pt x="3098" y="1310"/>
                    </a:cubicBezTo>
                    <a:cubicBezTo>
                      <a:pt x="3089" y="1296"/>
                      <a:pt x="3100" y="1265"/>
                      <a:pt x="3111" y="1265"/>
                    </a:cubicBezTo>
                    <a:cubicBezTo>
                      <a:pt x="3112" y="1265"/>
                      <a:pt x="3113" y="1266"/>
                      <a:pt x="3114" y="1266"/>
                    </a:cubicBezTo>
                    <a:lnTo>
                      <a:pt x="3121" y="1299"/>
                    </a:lnTo>
                    <a:cubicBezTo>
                      <a:pt x="3150" y="1297"/>
                      <a:pt x="3109" y="1238"/>
                      <a:pt x="3140" y="1238"/>
                    </a:cubicBezTo>
                    <a:cubicBezTo>
                      <a:pt x="3144" y="1238"/>
                      <a:pt x="3149" y="1239"/>
                      <a:pt x="3156" y="1241"/>
                    </a:cubicBezTo>
                    <a:cubicBezTo>
                      <a:pt x="3156" y="1241"/>
                      <a:pt x="3157" y="1240"/>
                      <a:pt x="3158" y="1240"/>
                    </a:cubicBezTo>
                    <a:cubicBezTo>
                      <a:pt x="3169" y="1240"/>
                      <a:pt x="3200" y="1254"/>
                      <a:pt x="3209" y="1254"/>
                    </a:cubicBezTo>
                    <a:cubicBezTo>
                      <a:pt x="3213" y="1254"/>
                      <a:pt x="3213" y="1252"/>
                      <a:pt x="3207" y="1245"/>
                    </a:cubicBezTo>
                    <a:cubicBezTo>
                      <a:pt x="3121" y="1190"/>
                      <a:pt x="3042" y="1123"/>
                      <a:pt x="2970" y="1048"/>
                    </a:cubicBezTo>
                    <a:lnTo>
                      <a:pt x="2970" y="1048"/>
                    </a:lnTo>
                    <a:cubicBezTo>
                      <a:pt x="3007" y="1053"/>
                      <a:pt x="3042" y="1060"/>
                      <a:pt x="3077" y="1069"/>
                    </a:cubicBezTo>
                    <a:cubicBezTo>
                      <a:pt x="3126" y="1090"/>
                      <a:pt x="3153" y="1162"/>
                      <a:pt x="3193" y="1181"/>
                    </a:cubicBezTo>
                    <a:cubicBezTo>
                      <a:pt x="3184" y="1169"/>
                      <a:pt x="3177" y="1157"/>
                      <a:pt x="3172" y="1146"/>
                    </a:cubicBezTo>
                    <a:cubicBezTo>
                      <a:pt x="3184" y="1146"/>
                      <a:pt x="3197" y="1164"/>
                      <a:pt x="3206" y="1164"/>
                    </a:cubicBezTo>
                    <a:cubicBezTo>
                      <a:pt x="3209" y="1164"/>
                      <a:pt x="3211" y="1162"/>
                      <a:pt x="3214" y="1157"/>
                    </a:cubicBezTo>
                    <a:cubicBezTo>
                      <a:pt x="3172" y="1120"/>
                      <a:pt x="3246" y="1130"/>
                      <a:pt x="3184" y="1120"/>
                    </a:cubicBezTo>
                    <a:cubicBezTo>
                      <a:pt x="3184" y="1095"/>
                      <a:pt x="3207" y="1111"/>
                      <a:pt x="3221" y="1092"/>
                    </a:cubicBezTo>
                    <a:cubicBezTo>
                      <a:pt x="3181" y="1065"/>
                      <a:pt x="3151" y="1023"/>
                      <a:pt x="3135" y="979"/>
                    </a:cubicBezTo>
                    <a:lnTo>
                      <a:pt x="3135" y="979"/>
                    </a:lnTo>
                    <a:cubicBezTo>
                      <a:pt x="3147" y="986"/>
                      <a:pt x="3158" y="993"/>
                      <a:pt x="3172" y="997"/>
                    </a:cubicBezTo>
                    <a:cubicBezTo>
                      <a:pt x="3200" y="970"/>
                      <a:pt x="3235" y="967"/>
                      <a:pt x="3255" y="935"/>
                    </a:cubicBezTo>
                    <a:cubicBezTo>
                      <a:pt x="3269" y="939"/>
                      <a:pt x="3295" y="933"/>
                      <a:pt x="3311" y="951"/>
                    </a:cubicBezTo>
                    <a:cubicBezTo>
                      <a:pt x="3306" y="942"/>
                      <a:pt x="3293" y="930"/>
                      <a:pt x="3297" y="919"/>
                    </a:cubicBezTo>
                    <a:lnTo>
                      <a:pt x="3297" y="919"/>
                    </a:lnTo>
                    <a:cubicBezTo>
                      <a:pt x="3351" y="928"/>
                      <a:pt x="3290" y="944"/>
                      <a:pt x="3351" y="960"/>
                    </a:cubicBezTo>
                    <a:cubicBezTo>
                      <a:pt x="3320" y="942"/>
                      <a:pt x="3327" y="914"/>
                      <a:pt x="3318" y="891"/>
                    </a:cubicBezTo>
                    <a:cubicBezTo>
                      <a:pt x="3310" y="887"/>
                      <a:pt x="3303" y="885"/>
                      <a:pt x="3299" y="885"/>
                    </a:cubicBezTo>
                    <a:cubicBezTo>
                      <a:pt x="3278" y="885"/>
                      <a:pt x="3292" y="921"/>
                      <a:pt x="3297" y="939"/>
                    </a:cubicBezTo>
                    <a:cubicBezTo>
                      <a:pt x="3237" y="902"/>
                      <a:pt x="3191" y="842"/>
                      <a:pt x="3186" y="791"/>
                    </a:cubicBezTo>
                    <a:cubicBezTo>
                      <a:pt x="3187" y="782"/>
                      <a:pt x="3191" y="778"/>
                      <a:pt x="3196" y="778"/>
                    </a:cubicBezTo>
                    <a:cubicBezTo>
                      <a:pt x="3208" y="778"/>
                      <a:pt x="3226" y="797"/>
                      <a:pt x="3228" y="797"/>
                    </a:cubicBezTo>
                    <a:cubicBezTo>
                      <a:pt x="3228" y="797"/>
                      <a:pt x="3228" y="797"/>
                      <a:pt x="3228" y="796"/>
                    </a:cubicBezTo>
                    <a:cubicBezTo>
                      <a:pt x="3274" y="756"/>
                      <a:pt x="3156" y="684"/>
                      <a:pt x="3230" y="675"/>
                    </a:cubicBezTo>
                    <a:lnTo>
                      <a:pt x="3230" y="675"/>
                    </a:lnTo>
                    <a:cubicBezTo>
                      <a:pt x="3279" y="684"/>
                      <a:pt x="3302" y="726"/>
                      <a:pt x="3332" y="740"/>
                    </a:cubicBezTo>
                    <a:cubicBezTo>
                      <a:pt x="3330" y="770"/>
                      <a:pt x="3283" y="754"/>
                      <a:pt x="3274" y="770"/>
                    </a:cubicBezTo>
                    <a:lnTo>
                      <a:pt x="3302" y="766"/>
                    </a:lnTo>
                    <a:lnTo>
                      <a:pt x="3302" y="766"/>
                    </a:lnTo>
                    <a:cubicBezTo>
                      <a:pt x="3311" y="780"/>
                      <a:pt x="3309" y="800"/>
                      <a:pt x="3293" y="800"/>
                    </a:cubicBezTo>
                    <a:cubicBezTo>
                      <a:pt x="3295" y="801"/>
                      <a:pt x="3297" y="801"/>
                      <a:pt x="3299" y="801"/>
                    </a:cubicBezTo>
                    <a:cubicBezTo>
                      <a:pt x="3337" y="801"/>
                      <a:pt x="3363" y="726"/>
                      <a:pt x="3418" y="717"/>
                    </a:cubicBezTo>
                    <a:cubicBezTo>
                      <a:pt x="3413" y="703"/>
                      <a:pt x="3411" y="682"/>
                      <a:pt x="3392" y="678"/>
                    </a:cubicBezTo>
                    <a:lnTo>
                      <a:pt x="3388" y="691"/>
                    </a:lnTo>
                    <a:cubicBezTo>
                      <a:pt x="3352" y="678"/>
                      <a:pt x="3366" y="643"/>
                      <a:pt x="3343" y="643"/>
                    </a:cubicBezTo>
                    <a:cubicBezTo>
                      <a:pt x="3343" y="643"/>
                      <a:pt x="3342" y="643"/>
                      <a:pt x="3341" y="643"/>
                    </a:cubicBezTo>
                    <a:cubicBezTo>
                      <a:pt x="3334" y="615"/>
                      <a:pt x="3320" y="571"/>
                      <a:pt x="3355" y="564"/>
                    </a:cubicBezTo>
                    <a:lnTo>
                      <a:pt x="3394" y="590"/>
                    </a:lnTo>
                    <a:lnTo>
                      <a:pt x="3394" y="590"/>
                    </a:lnTo>
                    <a:cubicBezTo>
                      <a:pt x="3390" y="587"/>
                      <a:pt x="3385" y="586"/>
                      <a:pt x="3381" y="586"/>
                    </a:cubicBezTo>
                    <a:cubicBezTo>
                      <a:pt x="3372" y="586"/>
                      <a:pt x="3365" y="591"/>
                      <a:pt x="3369" y="601"/>
                    </a:cubicBezTo>
                    <a:cubicBezTo>
                      <a:pt x="3366" y="594"/>
                      <a:pt x="3372" y="593"/>
                      <a:pt x="3380" y="593"/>
                    </a:cubicBezTo>
                    <a:cubicBezTo>
                      <a:pt x="3387" y="593"/>
                      <a:pt x="3395" y="594"/>
                      <a:pt x="3403" y="594"/>
                    </a:cubicBezTo>
                    <a:cubicBezTo>
                      <a:pt x="3418" y="594"/>
                      <a:pt x="3429" y="590"/>
                      <a:pt x="3408" y="564"/>
                    </a:cubicBezTo>
                    <a:lnTo>
                      <a:pt x="3369" y="555"/>
                    </a:lnTo>
                    <a:cubicBezTo>
                      <a:pt x="3364" y="522"/>
                      <a:pt x="3344" y="469"/>
                      <a:pt x="3376" y="462"/>
                    </a:cubicBezTo>
                    <a:cubicBezTo>
                      <a:pt x="3362" y="454"/>
                      <a:pt x="3356" y="452"/>
                      <a:pt x="3354" y="452"/>
                    </a:cubicBezTo>
                    <a:cubicBezTo>
                      <a:pt x="3351" y="452"/>
                      <a:pt x="3352" y="455"/>
                      <a:pt x="3348" y="455"/>
                    </a:cubicBezTo>
                    <a:cubicBezTo>
                      <a:pt x="3345" y="455"/>
                      <a:pt x="3337" y="453"/>
                      <a:pt x="3318" y="443"/>
                    </a:cubicBezTo>
                    <a:lnTo>
                      <a:pt x="3318" y="443"/>
                    </a:lnTo>
                    <a:cubicBezTo>
                      <a:pt x="3381" y="479"/>
                      <a:pt x="3274" y="487"/>
                      <a:pt x="3337" y="517"/>
                    </a:cubicBezTo>
                    <a:lnTo>
                      <a:pt x="3337" y="517"/>
                    </a:lnTo>
                    <a:cubicBezTo>
                      <a:pt x="3319" y="509"/>
                      <a:pt x="3309" y="507"/>
                      <a:pt x="3300" y="507"/>
                    </a:cubicBezTo>
                    <a:cubicBezTo>
                      <a:pt x="3289" y="507"/>
                      <a:pt x="3282" y="512"/>
                      <a:pt x="3268" y="512"/>
                    </a:cubicBezTo>
                    <a:cubicBezTo>
                      <a:pt x="3261" y="512"/>
                      <a:pt x="3251" y="510"/>
                      <a:pt x="3237" y="506"/>
                    </a:cubicBezTo>
                    <a:lnTo>
                      <a:pt x="3237" y="506"/>
                    </a:lnTo>
                    <a:cubicBezTo>
                      <a:pt x="3249" y="515"/>
                      <a:pt x="3267" y="520"/>
                      <a:pt x="3244" y="531"/>
                    </a:cubicBezTo>
                    <a:cubicBezTo>
                      <a:pt x="3249" y="536"/>
                      <a:pt x="3251" y="538"/>
                      <a:pt x="3253" y="543"/>
                    </a:cubicBezTo>
                    <a:cubicBezTo>
                      <a:pt x="3262" y="545"/>
                      <a:pt x="3272" y="548"/>
                      <a:pt x="3281" y="552"/>
                    </a:cubicBezTo>
                    <a:cubicBezTo>
                      <a:pt x="3302" y="585"/>
                      <a:pt x="3279" y="610"/>
                      <a:pt x="3288" y="629"/>
                    </a:cubicBezTo>
                    <a:cubicBezTo>
                      <a:pt x="3286" y="629"/>
                      <a:pt x="3285" y="630"/>
                      <a:pt x="3284" y="630"/>
                    </a:cubicBezTo>
                    <a:cubicBezTo>
                      <a:pt x="3272" y="630"/>
                      <a:pt x="3274" y="612"/>
                      <a:pt x="3258" y="608"/>
                    </a:cubicBezTo>
                    <a:lnTo>
                      <a:pt x="3258" y="608"/>
                    </a:lnTo>
                    <a:lnTo>
                      <a:pt x="3269" y="638"/>
                    </a:lnTo>
                    <a:cubicBezTo>
                      <a:pt x="3253" y="626"/>
                      <a:pt x="3233" y="624"/>
                      <a:pt x="3218" y="618"/>
                    </a:cubicBezTo>
                    <a:lnTo>
                      <a:pt x="3218" y="618"/>
                    </a:lnTo>
                    <a:cubicBezTo>
                      <a:pt x="3220" y="620"/>
                      <a:pt x="3222" y="622"/>
                      <a:pt x="3223" y="624"/>
                    </a:cubicBezTo>
                    <a:cubicBezTo>
                      <a:pt x="3223" y="631"/>
                      <a:pt x="3220" y="634"/>
                      <a:pt x="3216" y="634"/>
                    </a:cubicBezTo>
                    <a:cubicBezTo>
                      <a:pt x="3214" y="634"/>
                      <a:pt x="3210" y="633"/>
                      <a:pt x="3207" y="631"/>
                    </a:cubicBezTo>
                    <a:cubicBezTo>
                      <a:pt x="3213" y="627"/>
                      <a:pt x="3217" y="621"/>
                      <a:pt x="3214" y="615"/>
                    </a:cubicBezTo>
                    <a:lnTo>
                      <a:pt x="3214" y="615"/>
                    </a:lnTo>
                    <a:cubicBezTo>
                      <a:pt x="3215" y="616"/>
                      <a:pt x="3217" y="617"/>
                      <a:pt x="3218" y="618"/>
                    </a:cubicBezTo>
                    <a:lnTo>
                      <a:pt x="3218" y="618"/>
                    </a:lnTo>
                    <a:cubicBezTo>
                      <a:pt x="3216" y="616"/>
                      <a:pt x="3214" y="614"/>
                      <a:pt x="3211" y="613"/>
                    </a:cubicBezTo>
                    <a:lnTo>
                      <a:pt x="3211" y="613"/>
                    </a:lnTo>
                    <a:cubicBezTo>
                      <a:pt x="3212" y="614"/>
                      <a:pt x="3213" y="614"/>
                      <a:pt x="3214" y="615"/>
                    </a:cubicBezTo>
                    <a:lnTo>
                      <a:pt x="3214" y="615"/>
                    </a:lnTo>
                    <a:cubicBezTo>
                      <a:pt x="3206" y="611"/>
                      <a:pt x="3201" y="604"/>
                      <a:pt x="3202" y="592"/>
                    </a:cubicBezTo>
                    <a:lnTo>
                      <a:pt x="3202" y="592"/>
                    </a:lnTo>
                    <a:lnTo>
                      <a:pt x="3181" y="610"/>
                    </a:lnTo>
                    <a:cubicBezTo>
                      <a:pt x="3156" y="610"/>
                      <a:pt x="3133" y="624"/>
                      <a:pt x="3137" y="645"/>
                    </a:cubicBezTo>
                    <a:cubicBezTo>
                      <a:pt x="3126" y="649"/>
                      <a:pt x="3141" y="676"/>
                      <a:pt x="3140" y="676"/>
                    </a:cubicBezTo>
                    <a:cubicBezTo>
                      <a:pt x="3140" y="676"/>
                      <a:pt x="3139" y="674"/>
                      <a:pt x="3135" y="668"/>
                    </a:cubicBezTo>
                    <a:lnTo>
                      <a:pt x="3128" y="715"/>
                    </a:lnTo>
                    <a:lnTo>
                      <a:pt x="3123" y="708"/>
                    </a:lnTo>
                    <a:cubicBezTo>
                      <a:pt x="3107" y="722"/>
                      <a:pt x="3109" y="747"/>
                      <a:pt x="3102" y="770"/>
                    </a:cubicBezTo>
                    <a:cubicBezTo>
                      <a:pt x="3098" y="792"/>
                      <a:pt x="3078" y="809"/>
                      <a:pt x="3056" y="809"/>
                    </a:cubicBezTo>
                    <a:cubicBezTo>
                      <a:pt x="3052" y="809"/>
                      <a:pt x="3048" y="808"/>
                      <a:pt x="3045" y="807"/>
                    </a:cubicBezTo>
                    <a:lnTo>
                      <a:pt x="3045" y="807"/>
                    </a:lnTo>
                    <a:cubicBezTo>
                      <a:pt x="3047" y="821"/>
                      <a:pt x="3049" y="837"/>
                      <a:pt x="3028" y="847"/>
                    </a:cubicBezTo>
                    <a:lnTo>
                      <a:pt x="3000" y="833"/>
                    </a:lnTo>
                    <a:cubicBezTo>
                      <a:pt x="3000" y="849"/>
                      <a:pt x="2947" y="847"/>
                      <a:pt x="2970" y="870"/>
                    </a:cubicBezTo>
                    <a:cubicBezTo>
                      <a:pt x="2955" y="862"/>
                      <a:pt x="2943" y="859"/>
                      <a:pt x="2934" y="859"/>
                    </a:cubicBezTo>
                    <a:cubicBezTo>
                      <a:pt x="2898" y="859"/>
                      <a:pt x="2907" y="911"/>
                      <a:pt x="2885" y="919"/>
                    </a:cubicBezTo>
                    <a:lnTo>
                      <a:pt x="2915" y="946"/>
                    </a:lnTo>
                    <a:cubicBezTo>
                      <a:pt x="2901" y="958"/>
                      <a:pt x="2898" y="977"/>
                      <a:pt x="2896" y="1004"/>
                    </a:cubicBezTo>
                    <a:lnTo>
                      <a:pt x="2924" y="1028"/>
                    </a:lnTo>
                    <a:cubicBezTo>
                      <a:pt x="2933" y="1062"/>
                      <a:pt x="2868" y="1044"/>
                      <a:pt x="2850" y="1067"/>
                    </a:cubicBezTo>
                    <a:cubicBezTo>
                      <a:pt x="2843" y="1058"/>
                      <a:pt x="2847" y="1055"/>
                      <a:pt x="2853" y="1055"/>
                    </a:cubicBezTo>
                    <a:cubicBezTo>
                      <a:pt x="2855" y="1055"/>
                      <a:pt x="2857" y="1055"/>
                      <a:pt x="2859" y="1055"/>
                    </a:cubicBezTo>
                    <a:cubicBezTo>
                      <a:pt x="2848" y="1051"/>
                      <a:pt x="2840" y="1049"/>
                      <a:pt x="2834" y="1049"/>
                    </a:cubicBezTo>
                    <a:cubicBezTo>
                      <a:pt x="2795" y="1049"/>
                      <a:pt x="2826" y="1126"/>
                      <a:pt x="2789" y="1126"/>
                    </a:cubicBezTo>
                    <a:cubicBezTo>
                      <a:pt x="2785" y="1126"/>
                      <a:pt x="2780" y="1125"/>
                      <a:pt x="2773" y="1123"/>
                    </a:cubicBezTo>
                    <a:lnTo>
                      <a:pt x="2773" y="1123"/>
                    </a:lnTo>
                    <a:cubicBezTo>
                      <a:pt x="2775" y="1133"/>
                      <a:pt x="2772" y="1137"/>
                      <a:pt x="2768" y="1137"/>
                    </a:cubicBezTo>
                    <a:cubicBezTo>
                      <a:pt x="2766" y="1137"/>
                      <a:pt x="2763" y="1136"/>
                      <a:pt x="2759" y="1134"/>
                    </a:cubicBezTo>
                    <a:cubicBezTo>
                      <a:pt x="2759" y="1134"/>
                      <a:pt x="2759" y="1132"/>
                      <a:pt x="2759" y="1132"/>
                    </a:cubicBezTo>
                    <a:cubicBezTo>
                      <a:pt x="2757" y="1132"/>
                      <a:pt x="2757" y="1132"/>
                      <a:pt x="2755" y="1134"/>
                    </a:cubicBezTo>
                    <a:cubicBezTo>
                      <a:pt x="2748" y="1141"/>
                      <a:pt x="2743" y="1150"/>
                      <a:pt x="2743" y="1160"/>
                    </a:cubicBezTo>
                    <a:lnTo>
                      <a:pt x="2715" y="1132"/>
                    </a:lnTo>
                    <a:lnTo>
                      <a:pt x="2715" y="1134"/>
                    </a:lnTo>
                    <a:cubicBezTo>
                      <a:pt x="2713" y="1133"/>
                      <a:pt x="2712" y="1133"/>
                      <a:pt x="2711" y="1133"/>
                    </a:cubicBezTo>
                    <a:cubicBezTo>
                      <a:pt x="2704" y="1133"/>
                      <a:pt x="2723" y="1155"/>
                      <a:pt x="2743" y="1174"/>
                    </a:cubicBezTo>
                    <a:cubicBezTo>
                      <a:pt x="2743" y="1183"/>
                      <a:pt x="2745" y="1190"/>
                      <a:pt x="2748" y="1199"/>
                    </a:cubicBezTo>
                    <a:cubicBezTo>
                      <a:pt x="2737" y="1187"/>
                      <a:pt x="2731" y="1184"/>
                      <a:pt x="2727" y="1184"/>
                    </a:cubicBezTo>
                    <a:cubicBezTo>
                      <a:pt x="2720" y="1184"/>
                      <a:pt x="2722" y="1198"/>
                      <a:pt x="2714" y="1198"/>
                    </a:cubicBezTo>
                    <a:cubicBezTo>
                      <a:pt x="2710" y="1198"/>
                      <a:pt x="2703" y="1193"/>
                      <a:pt x="2690" y="1181"/>
                    </a:cubicBezTo>
                    <a:lnTo>
                      <a:pt x="2690" y="1181"/>
                    </a:lnTo>
                    <a:cubicBezTo>
                      <a:pt x="2703" y="1206"/>
                      <a:pt x="2666" y="1224"/>
                      <a:pt x="2688" y="1273"/>
                    </a:cubicBezTo>
                    <a:lnTo>
                      <a:pt x="2688" y="1273"/>
                    </a:lnTo>
                    <a:cubicBezTo>
                      <a:pt x="2686" y="1273"/>
                      <a:pt x="2684" y="1273"/>
                      <a:pt x="2682" y="1273"/>
                    </a:cubicBezTo>
                    <a:cubicBezTo>
                      <a:pt x="2671" y="1273"/>
                      <a:pt x="2660" y="1275"/>
                      <a:pt x="2662" y="1292"/>
                    </a:cubicBezTo>
                    <a:lnTo>
                      <a:pt x="2634" y="1252"/>
                    </a:lnTo>
                    <a:lnTo>
                      <a:pt x="2646" y="1322"/>
                    </a:lnTo>
                    <a:cubicBezTo>
                      <a:pt x="2620" y="1308"/>
                      <a:pt x="2602" y="1280"/>
                      <a:pt x="2597" y="1250"/>
                    </a:cubicBezTo>
                    <a:cubicBezTo>
                      <a:pt x="2597" y="1315"/>
                      <a:pt x="2585" y="1283"/>
                      <a:pt x="2585" y="1345"/>
                    </a:cubicBezTo>
                    <a:lnTo>
                      <a:pt x="2572" y="1315"/>
                    </a:lnTo>
                    <a:cubicBezTo>
                      <a:pt x="2564" y="1321"/>
                      <a:pt x="2566" y="1351"/>
                      <a:pt x="2557" y="1351"/>
                    </a:cubicBezTo>
                    <a:cubicBezTo>
                      <a:pt x="2555" y="1351"/>
                      <a:pt x="2552" y="1349"/>
                      <a:pt x="2548" y="1345"/>
                    </a:cubicBezTo>
                    <a:cubicBezTo>
                      <a:pt x="2538" y="1335"/>
                      <a:pt x="2526" y="1332"/>
                      <a:pt x="2514" y="1332"/>
                    </a:cubicBezTo>
                    <a:cubicBezTo>
                      <a:pt x="2481" y="1332"/>
                      <a:pt x="2443" y="1355"/>
                      <a:pt x="2401" y="1355"/>
                    </a:cubicBezTo>
                    <a:cubicBezTo>
                      <a:pt x="2387" y="1355"/>
                      <a:pt x="2373" y="1352"/>
                      <a:pt x="2358" y="1345"/>
                    </a:cubicBezTo>
                    <a:lnTo>
                      <a:pt x="2358" y="1345"/>
                    </a:lnTo>
                    <a:cubicBezTo>
                      <a:pt x="2369" y="1370"/>
                      <a:pt x="2370" y="1378"/>
                      <a:pt x="2367" y="1378"/>
                    </a:cubicBezTo>
                    <a:cubicBezTo>
                      <a:pt x="2362" y="1378"/>
                      <a:pt x="2347" y="1359"/>
                      <a:pt x="2339" y="1359"/>
                    </a:cubicBezTo>
                    <a:cubicBezTo>
                      <a:pt x="2335" y="1359"/>
                      <a:pt x="2333" y="1365"/>
                      <a:pt x="2337" y="1382"/>
                    </a:cubicBezTo>
                    <a:cubicBezTo>
                      <a:pt x="2328" y="1361"/>
                      <a:pt x="2317" y="1352"/>
                      <a:pt x="2321" y="1331"/>
                    </a:cubicBezTo>
                    <a:lnTo>
                      <a:pt x="2321" y="1331"/>
                    </a:lnTo>
                    <a:cubicBezTo>
                      <a:pt x="2316" y="1338"/>
                      <a:pt x="2310" y="1340"/>
                      <a:pt x="2304" y="1340"/>
                    </a:cubicBezTo>
                    <a:cubicBezTo>
                      <a:pt x="2296" y="1340"/>
                      <a:pt x="2289" y="1336"/>
                      <a:pt x="2282" y="1336"/>
                    </a:cubicBezTo>
                    <a:cubicBezTo>
                      <a:pt x="2274" y="1336"/>
                      <a:pt x="2267" y="1342"/>
                      <a:pt x="2263" y="1368"/>
                    </a:cubicBezTo>
                    <a:cubicBezTo>
                      <a:pt x="2256" y="1347"/>
                      <a:pt x="2263" y="1336"/>
                      <a:pt x="2256" y="1324"/>
                    </a:cubicBezTo>
                    <a:cubicBezTo>
                      <a:pt x="2256" y="1328"/>
                      <a:pt x="2254" y="1337"/>
                      <a:pt x="2251" y="1337"/>
                    </a:cubicBezTo>
                    <a:cubicBezTo>
                      <a:pt x="2250" y="1337"/>
                      <a:pt x="2248" y="1335"/>
                      <a:pt x="2247" y="1331"/>
                    </a:cubicBezTo>
                    <a:cubicBezTo>
                      <a:pt x="2240" y="1320"/>
                      <a:pt x="2247" y="1313"/>
                      <a:pt x="2249" y="1303"/>
                    </a:cubicBezTo>
                    <a:lnTo>
                      <a:pt x="2249" y="1303"/>
                    </a:lnTo>
                    <a:cubicBezTo>
                      <a:pt x="2224" y="1310"/>
                      <a:pt x="2231" y="1378"/>
                      <a:pt x="2240" y="1440"/>
                    </a:cubicBezTo>
                    <a:cubicBezTo>
                      <a:pt x="2232" y="1430"/>
                      <a:pt x="2225" y="1425"/>
                      <a:pt x="2220" y="1425"/>
                    </a:cubicBezTo>
                    <a:cubicBezTo>
                      <a:pt x="2212" y="1425"/>
                      <a:pt x="2208" y="1436"/>
                      <a:pt x="2205" y="1461"/>
                    </a:cubicBezTo>
                    <a:cubicBezTo>
                      <a:pt x="2196" y="1443"/>
                      <a:pt x="2184" y="1422"/>
                      <a:pt x="2203" y="1412"/>
                    </a:cubicBezTo>
                    <a:cubicBezTo>
                      <a:pt x="2197" y="1412"/>
                      <a:pt x="2180" y="1406"/>
                      <a:pt x="2165" y="1406"/>
                    </a:cubicBezTo>
                    <a:cubicBezTo>
                      <a:pt x="2150" y="1406"/>
                      <a:pt x="2137" y="1412"/>
                      <a:pt x="2138" y="1438"/>
                    </a:cubicBezTo>
                    <a:cubicBezTo>
                      <a:pt x="2136" y="1433"/>
                      <a:pt x="2134" y="1431"/>
                      <a:pt x="2131" y="1431"/>
                    </a:cubicBezTo>
                    <a:cubicBezTo>
                      <a:pt x="2126" y="1431"/>
                      <a:pt x="2121" y="1437"/>
                      <a:pt x="2120" y="1440"/>
                    </a:cubicBezTo>
                    <a:cubicBezTo>
                      <a:pt x="2100" y="1440"/>
                      <a:pt x="2094" y="1436"/>
                      <a:pt x="2082" y="1436"/>
                    </a:cubicBezTo>
                    <a:cubicBezTo>
                      <a:pt x="2078" y="1436"/>
                      <a:pt x="2073" y="1437"/>
                      <a:pt x="2066" y="1438"/>
                    </a:cubicBezTo>
                    <a:lnTo>
                      <a:pt x="2073" y="1447"/>
                    </a:lnTo>
                    <a:cubicBezTo>
                      <a:pt x="2069" y="1472"/>
                      <a:pt x="2065" y="1480"/>
                      <a:pt x="2061" y="1480"/>
                    </a:cubicBezTo>
                    <a:cubicBezTo>
                      <a:pt x="2054" y="1480"/>
                      <a:pt x="2047" y="1467"/>
                      <a:pt x="2038" y="1467"/>
                    </a:cubicBezTo>
                    <a:cubicBezTo>
                      <a:pt x="2036" y="1467"/>
                      <a:pt x="2035" y="1468"/>
                      <a:pt x="2034" y="1468"/>
                    </a:cubicBezTo>
                    <a:lnTo>
                      <a:pt x="2034" y="1461"/>
                    </a:lnTo>
                    <a:cubicBezTo>
                      <a:pt x="2021" y="1447"/>
                      <a:pt x="2014" y="1444"/>
                      <a:pt x="2010" y="1444"/>
                    </a:cubicBezTo>
                    <a:cubicBezTo>
                      <a:pt x="2004" y="1444"/>
                      <a:pt x="2001" y="1450"/>
                      <a:pt x="1996" y="1450"/>
                    </a:cubicBezTo>
                    <a:cubicBezTo>
                      <a:pt x="1992" y="1450"/>
                      <a:pt x="1986" y="1445"/>
                      <a:pt x="1973" y="1426"/>
                    </a:cubicBezTo>
                    <a:lnTo>
                      <a:pt x="1971" y="1466"/>
                    </a:lnTo>
                    <a:cubicBezTo>
                      <a:pt x="1967" y="1485"/>
                      <a:pt x="1963" y="1492"/>
                      <a:pt x="1959" y="1492"/>
                    </a:cubicBezTo>
                    <a:cubicBezTo>
                      <a:pt x="1947" y="1492"/>
                      <a:pt x="1933" y="1435"/>
                      <a:pt x="1914" y="1435"/>
                    </a:cubicBezTo>
                    <a:cubicBezTo>
                      <a:pt x="1912" y="1435"/>
                      <a:pt x="1909" y="1436"/>
                      <a:pt x="1906" y="1438"/>
                    </a:cubicBezTo>
                    <a:lnTo>
                      <a:pt x="1911" y="1461"/>
                    </a:lnTo>
                    <a:cubicBezTo>
                      <a:pt x="1909" y="1463"/>
                      <a:pt x="1908" y="1464"/>
                      <a:pt x="1906" y="1464"/>
                    </a:cubicBezTo>
                    <a:cubicBezTo>
                      <a:pt x="1891" y="1464"/>
                      <a:pt x="1894" y="1344"/>
                      <a:pt x="1885" y="1334"/>
                    </a:cubicBezTo>
                    <a:cubicBezTo>
                      <a:pt x="1885" y="1324"/>
                      <a:pt x="1892" y="1322"/>
                      <a:pt x="1897" y="1317"/>
                    </a:cubicBezTo>
                    <a:cubicBezTo>
                      <a:pt x="1892" y="1306"/>
                      <a:pt x="1889" y="1302"/>
                      <a:pt x="1886" y="1302"/>
                    </a:cubicBezTo>
                    <a:cubicBezTo>
                      <a:pt x="1875" y="1302"/>
                      <a:pt x="1875" y="1367"/>
                      <a:pt x="1853" y="1371"/>
                    </a:cubicBezTo>
                    <a:cubicBezTo>
                      <a:pt x="1853" y="1345"/>
                      <a:pt x="1874" y="1306"/>
                      <a:pt x="1860" y="1299"/>
                    </a:cubicBezTo>
                    <a:cubicBezTo>
                      <a:pt x="1860" y="1296"/>
                      <a:pt x="1859" y="1295"/>
                      <a:pt x="1857" y="1295"/>
                    </a:cubicBezTo>
                    <a:cubicBezTo>
                      <a:pt x="1847" y="1295"/>
                      <a:pt x="1812" y="1331"/>
                      <a:pt x="1791" y="1331"/>
                    </a:cubicBezTo>
                    <a:cubicBezTo>
                      <a:pt x="1784" y="1331"/>
                      <a:pt x="1778" y="1326"/>
                      <a:pt x="1776" y="1313"/>
                    </a:cubicBezTo>
                    <a:cubicBezTo>
                      <a:pt x="1774" y="1334"/>
                      <a:pt x="1772" y="1354"/>
                      <a:pt x="1756" y="1366"/>
                    </a:cubicBezTo>
                    <a:cubicBezTo>
                      <a:pt x="1746" y="1366"/>
                      <a:pt x="1742" y="1345"/>
                      <a:pt x="1737" y="1331"/>
                    </a:cubicBezTo>
                    <a:cubicBezTo>
                      <a:pt x="1735" y="1323"/>
                      <a:pt x="1730" y="1316"/>
                      <a:pt x="1723" y="1316"/>
                    </a:cubicBezTo>
                    <a:cubicBezTo>
                      <a:pt x="1717" y="1316"/>
                      <a:pt x="1710" y="1321"/>
                      <a:pt x="1700" y="1334"/>
                    </a:cubicBezTo>
                    <a:cubicBezTo>
                      <a:pt x="1700" y="1327"/>
                      <a:pt x="1700" y="1322"/>
                      <a:pt x="1702" y="1317"/>
                    </a:cubicBezTo>
                    <a:lnTo>
                      <a:pt x="1702" y="1317"/>
                    </a:lnTo>
                    <a:cubicBezTo>
                      <a:pt x="1681" y="1327"/>
                      <a:pt x="1644" y="1324"/>
                      <a:pt x="1621" y="1352"/>
                    </a:cubicBezTo>
                    <a:cubicBezTo>
                      <a:pt x="1638" y="1308"/>
                      <a:pt x="1627" y="1297"/>
                      <a:pt x="1609" y="1297"/>
                    </a:cubicBezTo>
                    <a:cubicBezTo>
                      <a:pt x="1594" y="1297"/>
                      <a:pt x="1574" y="1305"/>
                      <a:pt x="1562" y="1305"/>
                    </a:cubicBezTo>
                    <a:cubicBezTo>
                      <a:pt x="1548" y="1305"/>
                      <a:pt x="1543" y="1296"/>
                      <a:pt x="1563" y="1259"/>
                    </a:cubicBezTo>
                    <a:lnTo>
                      <a:pt x="1519" y="1245"/>
                    </a:lnTo>
                    <a:lnTo>
                      <a:pt x="1526" y="1234"/>
                    </a:lnTo>
                    <a:cubicBezTo>
                      <a:pt x="1520" y="1228"/>
                      <a:pt x="1513" y="1225"/>
                      <a:pt x="1507" y="1225"/>
                    </a:cubicBezTo>
                    <a:cubicBezTo>
                      <a:pt x="1491" y="1225"/>
                      <a:pt x="1474" y="1239"/>
                      <a:pt x="1457" y="1252"/>
                    </a:cubicBezTo>
                    <a:cubicBezTo>
                      <a:pt x="1457" y="1241"/>
                      <a:pt x="1466" y="1234"/>
                      <a:pt x="1470" y="1229"/>
                    </a:cubicBezTo>
                    <a:cubicBezTo>
                      <a:pt x="1460" y="1208"/>
                      <a:pt x="1454" y="1198"/>
                      <a:pt x="1439" y="1198"/>
                    </a:cubicBezTo>
                    <a:cubicBezTo>
                      <a:pt x="1426" y="1198"/>
                      <a:pt x="1407" y="1205"/>
                      <a:pt x="1375" y="1218"/>
                    </a:cubicBezTo>
                    <a:lnTo>
                      <a:pt x="1399" y="1183"/>
                    </a:lnTo>
                    <a:lnTo>
                      <a:pt x="1399" y="1183"/>
                    </a:lnTo>
                    <a:cubicBezTo>
                      <a:pt x="1397" y="1184"/>
                      <a:pt x="1396" y="1184"/>
                      <a:pt x="1395" y="1184"/>
                    </a:cubicBezTo>
                    <a:cubicBezTo>
                      <a:pt x="1376" y="1184"/>
                      <a:pt x="1385" y="1108"/>
                      <a:pt x="1333" y="1108"/>
                    </a:cubicBezTo>
                    <a:cubicBezTo>
                      <a:pt x="1330" y="1108"/>
                      <a:pt x="1327" y="1108"/>
                      <a:pt x="1324" y="1109"/>
                    </a:cubicBezTo>
                    <a:cubicBezTo>
                      <a:pt x="1329" y="1104"/>
                      <a:pt x="1336" y="1099"/>
                      <a:pt x="1341" y="1097"/>
                    </a:cubicBezTo>
                    <a:lnTo>
                      <a:pt x="1341" y="1097"/>
                    </a:lnTo>
                    <a:cubicBezTo>
                      <a:pt x="1340" y="1097"/>
                      <a:pt x="1340" y="1097"/>
                      <a:pt x="1339" y="1097"/>
                    </a:cubicBezTo>
                    <a:cubicBezTo>
                      <a:pt x="1286" y="1097"/>
                      <a:pt x="1315" y="1009"/>
                      <a:pt x="1276" y="1009"/>
                    </a:cubicBezTo>
                    <a:cubicBezTo>
                      <a:pt x="1265" y="1009"/>
                      <a:pt x="1247" y="1017"/>
                      <a:pt x="1220" y="1037"/>
                    </a:cubicBezTo>
                    <a:lnTo>
                      <a:pt x="1171" y="1039"/>
                    </a:lnTo>
                    <a:cubicBezTo>
                      <a:pt x="1190" y="1076"/>
                      <a:pt x="1118" y="1076"/>
                      <a:pt x="1111" y="1104"/>
                    </a:cubicBezTo>
                    <a:cubicBezTo>
                      <a:pt x="1094" y="1098"/>
                      <a:pt x="1112" y="1054"/>
                      <a:pt x="1130" y="1054"/>
                    </a:cubicBezTo>
                    <a:cubicBezTo>
                      <a:pt x="1133" y="1054"/>
                      <a:pt x="1135" y="1054"/>
                      <a:pt x="1137" y="1055"/>
                    </a:cubicBezTo>
                    <a:lnTo>
                      <a:pt x="1132" y="1062"/>
                    </a:lnTo>
                    <a:cubicBezTo>
                      <a:pt x="1197" y="1018"/>
                      <a:pt x="1118" y="1007"/>
                      <a:pt x="1162" y="974"/>
                    </a:cubicBezTo>
                    <a:cubicBezTo>
                      <a:pt x="1104" y="916"/>
                      <a:pt x="1095" y="831"/>
                      <a:pt x="1062" y="773"/>
                    </a:cubicBezTo>
                    <a:lnTo>
                      <a:pt x="1014" y="810"/>
                    </a:lnTo>
                    <a:lnTo>
                      <a:pt x="1002" y="782"/>
                    </a:lnTo>
                    <a:cubicBezTo>
                      <a:pt x="1007" y="774"/>
                      <a:pt x="1022" y="762"/>
                      <a:pt x="1034" y="762"/>
                    </a:cubicBezTo>
                    <a:cubicBezTo>
                      <a:pt x="1039" y="762"/>
                      <a:pt x="1043" y="765"/>
                      <a:pt x="1046" y="770"/>
                    </a:cubicBezTo>
                    <a:cubicBezTo>
                      <a:pt x="1059" y="758"/>
                      <a:pt x="1048" y="753"/>
                      <a:pt x="1032" y="753"/>
                    </a:cubicBezTo>
                    <a:cubicBezTo>
                      <a:pt x="1017" y="753"/>
                      <a:pt x="996" y="758"/>
                      <a:pt x="991" y="761"/>
                    </a:cubicBezTo>
                    <a:cubicBezTo>
                      <a:pt x="991" y="734"/>
                      <a:pt x="1012" y="730"/>
                      <a:pt x="1030" y="730"/>
                    </a:cubicBezTo>
                    <a:cubicBezTo>
                      <a:pt x="1038" y="730"/>
                      <a:pt x="1046" y="731"/>
                      <a:pt x="1051" y="731"/>
                    </a:cubicBezTo>
                    <a:cubicBezTo>
                      <a:pt x="1055" y="731"/>
                      <a:pt x="1056" y="730"/>
                      <a:pt x="1055" y="729"/>
                    </a:cubicBezTo>
                    <a:lnTo>
                      <a:pt x="1042" y="715"/>
                    </a:lnTo>
                    <a:lnTo>
                      <a:pt x="1037" y="722"/>
                    </a:lnTo>
                    <a:cubicBezTo>
                      <a:pt x="1022" y="722"/>
                      <a:pt x="1008" y="726"/>
                      <a:pt x="997" y="726"/>
                    </a:cubicBezTo>
                    <a:cubicBezTo>
                      <a:pt x="987" y="726"/>
                      <a:pt x="980" y="723"/>
                      <a:pt x="974" y="712"/>
                    </a:cubicBezTo>
                    <a:cubicBezTo>
                      <a:pt x="974" y="694"/>
                      <a:pt x="1000" y="687"/>
                      <a:pt x="1000" y="680"/>
                    </a:cubicBezTo>
                    <a:cubicBezTo>
                      <a:pt x="1002" y="678"/>
                      <a:pt x="1004" y="675"/>
                      <a:pt x="995" y="671"/>
                    </a:cubicBezTo>
                    <a:lnTo>
                      <a:pt x="977" y="636"/>
                    </a:lnTo>
                    <a:lnTo>
                      <a:pt x="944" y="675"/>
                    </a:lnTo>
                    <a:cubicBezTo>
                      <a:pt x="928" y="675"/>
                      <a:pt x="925" y="665"/>
                      <a:pt x="918" y="665"/>
                    </a:cubicBezTo>
                    <a:cubicBezTo>
                      <a:pt x="913" y="665"/>
                      <a:pt x="906" y="670"/>
                      <a:pt x="891" y="687"/>
                    </a:cubicBezTo>
                    <a:cubicBezTo>
                      <a:pt x="947" y="622"/>
                      <a:pt x="831" y="559"/>
                      <a:pt x="840" y="534"/>
                    </a:cubicBezTo>
                    <a:lnTo>
                      <a:pt x="840" y="534"/>
                    </a:lnTo>
                    <a:cubicBezTo>
                      <a:pt x="836" y="534"/>
                      <a:pt x="832" y="535"/>
                      <a:pt x="828" y="535"/>
                    </a:cubicBezTo>
                    <a:cubicBezTo>
                      <a:pt x="802" y="535"/>
                      <a:pt x="778" y="521"/>
                      <a:pt x="766" y="497"/>
                    </a:cubicBezTo>
                    <a:cubicBezTo>
                      <a:pt x="764" y="506"/>
                      <a:pt x="739" y="531"/>
                      <a:pt x="723" y="531"/>
                    </a:cubicBezTo>
                    <a:cubicBezTo>
                      <a:pt x="719" y="531"/>
                      <a:pt x="715" y="529"/>
                      <a:pt x="712" y="525"/>
                    </a:cubicBezTo>
                    <a:cubicBezTo>
                      <a:pt x="801" y="461"/>
                      <a:pt x="721" y="462"/>
                      <a:pt x="758" y="399"/>
                    </a:cubicBezTo>
                    <a:lnTo>
                      <a:pt x="758" y="399"/>
                    </a:lnTo>
                    <a:cubicBezTo>
                      <a:pt x="753" y="406"/>
                      <a:pt x="748" y="409"/>
                      <a:pt x="742" y="409"/>
                    </a:cubicBezTo>
                    <a:cubicBezTo>
                      <a:pt x="728" y="409"/>
                      <a:pt x="713" y="395"/>
                      <a:pt x="698" y="395"/>
                    </a:cubicBezTo>
                    <a:cubicBezTo>
                      <a:pt x="687" y="395"/>
                      <a:pt x="676" y="402"/>
                      <a:pt x="666" y="425"/>
                    </a:cubicBezTo>
                    <a:cubicBezTo>
                      <a:pt x="657" y="404"/>
                      <a:pt x="696" y="395"/>
                      <a:pt x="701" y="367"/>
                    </a:cubicBezTo>
                    <a:cubicBezTo>
                      <a:pt x="634" y="362"/>
                      <a:pt x="636" y="274"/>
                      <a:pt x="573" y="246"/>
                    </a:cubicBezTo>
                    <a:cubicBezTo>
                      <a:pt x="564" y="256"/>
                      <a:pt x="559" y="279"/>
                      <a:pt x="534" y="288"/>
                    </a:cubicBezTo>
                    <a:lnTo>
                      <a:pt x="552" y="214"/>
                    </a:lnTo>
                    <a:cubicBezTo>
                      <a:pt x="552" y="214"/>
                      <a:pt x="552" y="214"/>
                      <a:pt x="552" y="214"/>
                    </a:cubicBezTo>
                    <a:cubicBezTo>
                      <a:pt x="541" y="214"/>
                      <a:pt x="517" y="241"/>
                      <a:pt x="507" y="241"/>
                    </a:cubicBezTo>
                    <a:cubicBezTo>
                      <a:pt x="502" y="241"/>
                      <a:pt x="500" y="235"/>
                      <a:pt x="504" y="219"/>
                    </a:cubicBezTo>
                    <a:lnTo>
                      <a:pt x="504" y="219"/>
                    </a:lnTo>
                    <a:cubicBezTo>
                      <a:pt x="499" y="229"/>
                      <a:pt x="493" y="247"/>
                      <a:pt x="484" y="247"/>
                    </a:cubicBezTo>
                    <a:cubicBezTo>
                      <a:pt x="484" y="247"/>
                      <a:pt x="483" y="246"/>
                      <a:pt x="483" y="246"/>
                    </a:cubicBezTo>
                    <a:cubicBezTo>
                      <a:pt x="453" y="184"/>
                      <a:pt x="392" y="163"/>
                      <a:pt x="334" y="137"/>
                    </a:cubicBezTo>
                    <a:cubicBezTo>
                      <a:pt x="283" y="121"/>
                      <a:pt x="239" y="84"/>
                      <a:pt x="212" y="38"/>
                    </a:cubicBezTo>
                    <a:lnTo>
                      <a:pt x="161" y="91"/>
                    </a:lnTo>
                    <a:lnTo>
                      <a:pt x="198" y="45"/>
                    </a:lnTo>
                    <a:cubicBezTo>
                      <a:pt x="193" y="45"/>
                      <a:pt x="181" y="45"/>
                      <a:pt x="198" y="21"/>
                    </a:cubicBezTo>
                    <a:lnTo>
                      <a:pt x="207" y="24"/>
                    </a:lnTo>
                    <a:cubicBezTo>
                      <a:pt x="202" y="17"/>
                      <a:pt x="200" y="10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2" name="Google Shape;18402;p66"/>
              <p:cNvSpPr/>
              <p:nvPr/>
            </p:nvSpPr>
            <p:spPr>
              <a:xfrm>
                <a:off x="661125" y="1783150"/>
                <a:ext cx="4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3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2" y="8"/>
                      <a:pt x="8" y="15"/>
                      <a:pt x="1" y="19"/>
                    </a:cubicBezTo>
                    <a:cubicBezTo>
                      <a:pt x="4" y="21"/>
                      <a:pt x="8" y="22"/>
                      <a:pt x="11" y="22"/>
                    </a:cubicBezTo>
                    <a:cubicBezTo>
                      <a:pt x="15" y="22"/>
                      <a:pt x="18" y="19"/>
                      <a:pt x="17" y="12"/>
                    </a:cubicBezTo>
                    <a:cubicBezTo>
                      <a:pt x="15" y="8"/>
                      <a:pt x="10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3" name="Google Shape;18403;p66"/>
              <p:cNvSpPr/>
              <p:nvPr/>
            </p:nvSpPr>
            <p:spPr>
              <a:xfrm>
                <a:off x="636625" y="1809000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7"/>
                      <a:pt x="9" y="21"/>
                    </a:cubicBezTo>
                    <a:cubicBezTo>
                      <a:pt x="5" y="14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4" name="Google Shape;18404;p66"/>
              <p:cNvSpPr/>
              <p:nvPr/>
            </p:nvSpPr>
            <p:spPr>
              <a:xfrm>
                <a:off x="609775" y="1804125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lnTo>
                      <a:pt x="5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5" name="Google Shape;18405;p66"/>
              <p:cNvSpPr/>
              <p:nvPr/>
            </p:nvSpPr>
            <p:spPr>
              <a:xfrm>
                <a:off x="660850" y="1797225"/>
                <a:ext cx="6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7" y="6"/>
                      <a:pt x="12" y="6"/>
                    </a:cubicBezTo>
                    <a:cubicBezTo>
                      <a:pt x="16" y="6"/>
                      <a:pt x="20" y="5"/>
                      <a:pt x="23" y="3"/>
                    </a:cubicBezTo>
                    <a:lnTo>
                      <a:pt x="23" y="3"/>
                    </a:lnTo>
                    <a:cubicBezTo>
                      <a:pt x="21" y="4"/>
                      <a:pt x="19" y="4"/>
                      <a:pt x="17" y="4"/>
                    </a:cubicBezTo>
                    <a:cubicBezTo>
                      <a:pt x="11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6" name="Google Shape;18406;p66"/>
              <p:cNvSpPr/>
              <p:nvPr/>
            </p:nvSpPr>
            <p:spPr>
              <a:xfrm>
                <a:off x="662925" y="17792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7" y="1"/>
                      <a:pt x="7" y="1"/>
                      <a:pt x="7" y="1"/>
                    </a:cubicBezTo>
                    <a:lnTo>
                      <a:pt x="7" y="1"/>
                    </a:lnTo>
                    <a:lnTo>
                      <a:pt x="8" y="0"/>
                    </a:lnTo>
                    <a:close/>
                    <a:moveTo>
                      <a:pt x="7" y="1"/>
                    </a:moveTo>
                    <a:lnTo>
                      <a:pt x="1" y="21"/>
                    </a:lnTo>
                    <a:cubicBezTo>
                      <a:pt x="4" y="17"/>
                      <a:pt x="8" y="15"/>
                      <a:pt x="12" y="15"/>
                    </a:cubicBezTo>
                    <a:cubicBezTo>
                      <a:pt x="16" y="15"/>
                      <a:pt x="20" y="17"/>
                      <a:pt x="24" y="17"/>
                    </a:cubicBezTo>
                    <a:cubicBezTo>
                      <a:pt x="17" y="10"/>
                      <a:pt x="7" y="5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7" name="Google Shape;18407;p66"/>
              <p:cNvSpPr/>
              <p:nvPr/>
            </p:nvSpPr>
            <p:spPr>
              <a:xfrm>
                <a:off x="670175" y="1780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7"/>
                      <a:pt x="7" y="23"/>
                      <a:pt x="21" y="23"/>
                    </a:cubicBezTo>
                    <a:cubicBezTo>
                      <a:pt x="21" y="16"/>
                      <a:pt x="24" y="19"/>
                      <a:pt x="24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8" name="Google Shape;18408;p66"/>
              <p:cNvSpPr/>
              <p:nvPr/>
            </p:nvSpPr>
            <p:spPr>
              <a:xfrm>
                <a:off x="665900" y="1780525"/>
                <a:ext cx="8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6" extrusionOk="0">
                    <a:moveTo>
                      <a:pt x="6" y="0"/>
                    </a:moveTo>
                    <a:cubicBezTo>
                      <a:pt x="0" y="0"/>
                      <a:pt x="1" y="12"/>
                      <a:pt x="2" y="24"/>
                    </a:cubicBezTo>
                    <a:cubicBezTo>
                      <a:pt x="11" y="32"/>
                      <a:pt x="16" y="35"/>
                      <a:pt x="20" y="35"/>
                    </a:cubicBezTo>
                    <a:cubicBezTo>
                      <a:pt x="27" y="35"/>
                      <a:pt x="29" y="26"/>
                      <a:pt x="32" y="18"/>
                    </a:cubicBezTo>
                    <a:lnTo>
                      <a:pt x="32" y="18"/>
                    </a:lnTo>
                    <a:lnTo>
                      <a:pt x="30" y="20"/>
                    </a:lnTo>
                    <a:cubicBezTo>
                      <a:pt x="18" y="6"/>
                      <a:pt x="11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9" name="Google Shape;18409;p66"/>
              <p:cNvSpPr/>
              <p:nvPr/>
            </p:nvSpPr>
            <p:spPr>
              <a:xfrm>
                <a:off x="666725" y="1780500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2" y="1"/>
                    </a:moveTo>
                    <a:cubicBezTo>
                      <a:pt x="1" y="1"/>
                      <a:pt x="3" y="8"/>
                      <a:pt x="2" y="13"/>
                    </a:cubicBezTo>
                    <a:lnTo>
                      <a:pt x="2" y="13"/>
                    </a:lnTo>
                    <a:cubicBezTo>
                      <a:pt x="3" y="10"/>
                      <a:pt x="7" y="7"/>
                      <a:pt x="9" y="7"/>
                    </a:cubicBezTo>
                    <a:cubicBezTo>
                      <a:pt x="5" y="3"/>
                      <a:pt x="3" y="1"/>
                      <a:pt x="2" y="1"/>
                    </a:cubicBezTo>
                    <a:close/>
                    <a:moveTo>
                      <a:pt x="2" y="13"/>
                    </a:moveTo>
                    <a:lnTo>
                      <a:pt x="2" y="13"/>
                    </a:lnTo>
                    <a:cubicBezTo>
                      <a:pt x="2" y="13"/>
                      <a:pt x="2" y="14"/>
                      <a:pt x="2" y="14"/>
                    </a:cubicBezTo>
                    <a:cubicBezTo>
                      <a:pt x="2" y="14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0" name="Google Shape;18410;p66"/>
              <p:cNvSpPr/>
              <p:nvPr/>
            </p:nvSpPr>
            <p:spPr>
              <a:xfrm>
                <a:off x="660925" y="178160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0"/>
                    </a:moveTo>
                    <a:cubicBezTo>
                      <a:pt x="1" y="0"/>
                      <a:pt x="17" y="41"/>
                      <a:pt x="28" y="41"/>
                    </a:cubicBezTo>
                    <a:cubicBezTo>
                      <a:pt x="31" y="41"/>
                      <a:pt x="33" y="38"/>
                      <a:pt x="34" y="30"/>
                    </a:cubicBezTo>
                    <a:cubicBezTo>
                      <a:pt x="45" y="30"/>
                      <a:pt x="8" y="6"/>
                      <a:pt x="14" y="6"/>
                    </a:cubicBezTo>
                    <a:cubicBezTo>
                      <a:pt x="14" y="6"/>
                      <a:pt x="15" y="7"/>
                      <a:pt x="16" y="7"/>
                    </a:cubicBezTo>
                    <a:cubicBezTo>
                      <a:pt x="12" y="2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1" name="Google Shape;18411;p66"/>
              <p:cNvSpPr/>
              <p:nvPr/>
            </p:nvSpPr>
            <p:spPr>
              <a:xfrm>
                <a:off x="667275" y="1782175"/>
                <a:ext cx="9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9" extrusionOk="0">
                    <a:moveTo>
                      <a:pt x="1" y="0"/>
                    </a:moveTo>
                    <a:lnTo>
                      <a:pt x="19" y="28"/>
                    </a:lnTo>
                    <a:lnTo>
                      <a:pt x="35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2" name="Google Shape;18412;p66"/>
              <p:cNvSpPr/>
              <p:nvPr/>
            </p:nvSpPr>
            <p:spPr>
              <a:xfrm>
                <a:off x="665525" y="1783625"/>
                <a:ext cx="8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2" extrusionOk="0">
                    <a:moveTo>
                      <a:pt x="26" y="0"/>
                    </a:moveTo>
                    <a:cubicBezTo>
                      <a:pt x="15" y="7"/>
                      <a:pt x="1" y="14"/>
                      <a:pt x="10" y="21"/>
                    </a:cubicBezTo>
                    <a:lnTo>
                      <a:pt x="33" y="12"/>
                    </a:lnTo>
                    <a:cubicBezTo>
                      <a:pt x="29" y="9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3" name="Google Shape;18413;p66"/>
              <p:cNvSpPr/>
              <p:nvPr/>
            </p:nvSpPr>
            <p:spPr>
              <a:xfrm>
                <a:off x="666175" y="1783200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7" y="1"/>
                    </a:moveTo>
                    <a:cubicBezTo>
                      <a:pt x="3" y="6"/>
                      <a:pt x="0" y="10"/>
                      <a:pt x="0" y="17"/>
                    </a:cubicBezTo>
                    <a:cubicBezTo>
                      <a:pt x="5" y="13"/>
                      <a:pt x="10" y="8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4" name="Google Shape;18414;p66"/>
              <p:cNvSpPr/>
              <p:nvPr/>
            </p:nvSpPr>
            <p:spPr>
              <a:xfrm>
                <a:off x="667275" y="1783450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12" y="0"/>
                    </a:moveTo>
                    <a:lnTo>
                      <a:pt x="1" y="9"/>
                    </a:lnTo>
                    <a:lnTo>
                      <a:pt x="24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5" name="Google Shape;18415;p66"/>
              <p:cNvSpPr/>
              <p:nvPr/>
            </p:nvSpPr>
            <p:spPr>
              <a:xfrm>
                <a:off x="661950" y="1788375"/>
                <a:ext cx="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1" extrusionOk="0">
                    <a:moveTo>
                      <a:pt x="5" y="0"/>
                    </a:moveTo>
                    <a:lnTo>
                      <a:pt x="0" y="23"/>
                    </a:lnTo>
                    <a:cubicBezTo>
                      <a:pt x="6" y="28"/>
                      <a:pt x="12" y="30"/>
                      <a:pt x="16" y="30"/>
                    </a:cubicBezTo>
                    <a:cubicBezTo>
                      <a:pt x="21" y="30"/>
                      <a:pt x="23" y="28"/>
                      <a:pt x="23" y="23"/>
                    </a:cubicBezTo>
                    <a:cubicBezTo>
                      <a:pt x="16" y="14"/>
                      <a:pt x="19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6" name="Google Shape;18416;p66"/>
              <p:cNvSpPr/>
              <p:nvPr/>
            </p:nvSpPr>
            <p:spPr>
              <a:xfrm>
                <a:off x="664600" y="1788300"/>
                <a:ext cx="10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2" extrusionOk="0">
                    <a:moveTo>
                      <a:pt x="1" y="1"/>
                    </a:moveTo>
                    <a:lnTo>
                      <a:pt x="43" y="31"/>
                    </a:lnTo>
                    <a:lnTo>
                      <a:pt x="33" y="13"/>
                    </a:lnTo>
                    <a:cubicBezTo>
                      <a:pt x="22" y="10"/>
                      <a:pt x="10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7" name="Google Shape;18417;p66"/>
              <p:cNvSpPr/>
              <p:nvPr/>
            </p:nvSpPr>
            <p:spPr>
              <a:xfrm>
                <a:off x="664725" y="1789950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9" y="0"/>
                    </a:moveTo>
                    <a:cubicBezTo>
                      <a:pt x="7" y="0"/>
                      <a:pt x="4" y="1"/>
                      <a:pt x="1" y="2"/>
                    </a:cubicBezTo>
                    <a:cubicBezTo>
                      <a:pt x="9" y="9"/>
                      <a:pt x="16" y="33"/>
                      <a:pt x="23" y="33"/>
                    </a:cubicBezTo>
                    <a:cubicBezTo>
                      <a:pt x="26" y="33"/>
                      <a:pt x="28" y="31"/>
                      <a:pt x="31" y="25"/>
                    </a:cubicBezTo>
                    <a:cubicBezTo>
                      <a:pt x="21" y="18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8" name="Google Shape;18418;p66"/>
              <p:cNvSpPr/>
              <p:nvPr/>
            </p:nvSpPr>
            <p:spPr>
              <a:xfrm>
                <a:off x="656600" y="1794275"/>
                <a:ext cx="16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59" extrusionOk="0">
                    <a:moveTo>
                      <a:pt x="1" y="1"/>
                    </a:moveTo>
                    <a:lnTo>
                      <a:pt x="61" y="59"/>
                    </a:lnTo>
                    <a:lnTo>
                      <a:pt x="64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9" name="Google Shape;18419;p66"/>
              <p:cNvSpPr/>
              <p:nvPr/>
            </p:nvSpPr>
            <p:spPr>
              <a:xfrm>
                <a:off x="654350" y="1802975"/>
                <a:ext cx="19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6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4" y="28"/>
                      <a:pt x="1" y="24"/>
                      <a:pt x="40" y="63"/>
                    </a:cubicBezTo>
                    <a:cubicBezTo>
                      <a:pt x="75" y="61"/>
                      <a:pt x="20" y="21"/>
                      <a:pt x="47" y="21"/>
                    </a:cubicBezTo>
                    <a:cubicBezTo>
                      <a:pt x="48" y="21"/>
                      <a:pt x="50" y="21"/>
                      <a:pt x="52" y="21"/>
                    </a:cubicBezTo>
                    <a:cubicBezTo>
                      <a:pt x="47" y="3"/>
                      <a:pt x="21" y="19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0" name="Google Shape;18420;p66"/>
              <p:cNvSpPr/>
              <p:nvPr/>
            </p:nvSpPr>
            <p:spPr>
              <a:xfrm>
                <a:off x="583575" y="1766050"/>
                <a:ext cx="2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9" extrusionOk="0">
                    <a:moveTo>
                      <a:pt x="1" y="1"/>
                    </a:moveTo>
                    <a:lnTo>
                      <a:pt x="1" y="29"/>
                    </a:lnTo>
                    <a:lnTo>
                      <a:pt x="10" y="2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1" name="Google Shape;18421;p66"/>
              <p:cNvSpPr/>
              <p:nvPr/>
            </p:nvSpPr>
            <p:spPr>
              <a:xfrm>
                <a:off x="582075" y="1766400"/>
                <a:ext cx="7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31" y="1"/>
                    </a:moveTo>
                    <a:lnTo>
                      <a:pt x="1" y="38"/>
                    </a:lnTo>
                    <a:cubicBezTo>
                      <a:pt x="8" y="38"/>
                      <a:pt x="15" y="38"/>
                      <a:pt x="12" y="49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2" name="Google Shape;18422;p66"/>
              <p:cNvSpPr/>
              <p:nvPr/>
            </p:nvSpPr>
            <p:spPr>
              <a:xfrm>
                <a:off x="624625" y="1811675"/>
                <a:ext cx="3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33" extrusionOk="0">
                    <a:moveTo>
                      <a:pt x="0" y="0"/>
                    </a:moveTo>
                    <a:lnTo>
                      <a:pt x="10" y="33"/>
                    </a:lnTo>
                    <a:lnTo>
                      <a:pt x="14" y="21"/>
                    </a:lnTo>
                    <a:cubicBezTo>
                      <a:pt x="14" y="7"/>
                      <a:pt x="10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3" name="Google Shape;18423;p66"/>
              <p:cNvSpPr/>
              <p:nvPr/>
            </p:nvSpPr>
            <p:spPr>
              <a:xfrm>
                <a:off x="618250" y="1808300"/>
                <a:ext cx="4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8" extrusionOk="0">
                    <a:moveTo>
                      <a:pt x="17" y="1"/>
                    </a:moveTo>
                    <a:lnTo>
                      <a:pt x="0" y="42"/>
                    </a:lnTo>
                    <a:lnTo>
                      <a:pt x="5" y="47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4" name="Google Shape;18424;p66"/>
              <p:cNvSpPr/>
              <p:nvPr/>
            </p:nvSpPr>
            <p:spPr>
              <a:xfrm>
                <a:off x="612225" y="1807550"/>
                <a:ext cx="8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7" y="1"/>
                    </a:moveTo>
                    <a:cubicBezTo>
                      <a:pt x="15" y="1"/>
                      <a:pt x="10" y="6"/>
                      <a:pt x="0" y="21"/>
                    </a:cubicBezTo>
                    <a:cubicBezTo>
                      <a:pt x="7" y="27"/>
                      <a:pt x="18" y="25"/>
                      <a:pt x="26" y="27"/>
                    </a:cubicBezTo>
                    <a:lnTo>
                      <a:pt x="26" y="27"/>
                    </a:lnTo>
                    <a:cubicBezTo>
                      <a:pt x="18" y="19"/>
                      <a:pt x="22" y="1"/>
                      <a:pt x="17" y="1"/>
                    </a:cubicBezTo>
                    <a:close/>
                    <a:moveTo>
                      <a:pt x="26" y="27"/>
                    </a:moveTo>
                    <a:cubicBezTo>
                      <a:pt x="27" y="29"/>
                      <a:pt x="30" y="30"/>
                      <a:pt x="33" y="31"/>
                    </a:cubicBezTo>
                    <a:cubicBezTo>
                      <a:pt x="31" y="29"/>
                      <a:pt x="28" y="28"/>
                      <a:pt x="26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5" name="Google Shape;18425;p66"/>
              <p:cNvSpPr/>
              <p:nvPr/>
            </p:nvSpPr>
            <p:spPr>
              <a:xfrm>
                <a:off x="582375" y="1765250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9" y="2"/>
                      <a:pt x="0" y="32"/>
                      <a:pt x="2" y="32"/>
                    </a:cubicBezTo>
                    <a:cubicBezTo>
                      <a:pt x="2" y="32"/>
                      <a:pt x="2" y="31"/>
                      <a:pt x="3" y="30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9" y="31"/>
                      <a:pt x="19" y="4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6" name="Google Shape;18426;p66"/>
              <p:cNvSpPr/>
              <p:nvPr/>
            </p:nvSpPr>
            <p:spPr>
              <a:xfrm>
                <a:off x="577850" y="1766300"/>
                <a:ext cx="8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6" extrusionOk="0">
                    <a:moveTo>
                      <a:pt x="33" y="0"/>
                    </a:moveTo>
                    <a:lnTo>
                      <a:pt x="0" y="26"/>
                    </a:lnTo>
                    <a:lnTo>
                      <a:pt x="26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7" name="Google Shape;18427;p66"/>
              <p:cNvSpPr/>
              <p:nvPr/>
            </p:nvSpPr>
            <p:spPr>
              <a:xfrm>
                <a:off x="575400" y="1765600"/>
                <a:ext cx="22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0" h="4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23"/>
                      <a:pt x="7" y="29"/>
                      <a:pt x="17" y="29"/>
                    </a:cubicBezTo>
                    <a:cubicBezTo>
                      <a:pt x="27" y="29"/>
                      <a:pt x="40" y="23"/>
                      <a:pt x="50" y="23"/>
                    </a:cubicBezTo>
                    <a:cubicBezTo>
                      <a:pt x="56" y="23"/>
                      <a:pt x="61" y="25"/>
                      <a:pt x="64" y="30"/>
                    </a:cubicBezTo>
                    <a:lnTo>
                      <a:pt x="64" y="44"/>
                    </a:lnTo>
                    <a:lnTo>
                      <a:pt x="89" y="5"/>
                    </a:lnTo>
                    <a:cubicBezTo>
                      <a:pt x="88" y="5"/>
                      <a:pt x="86" y="5"/>
                      <a:pt x="84" y="5"/>
                    </a:cubicBezTo>
                    <a:cubicBezTo>
                      <a:pt x="67" y="5"/>
                      <a:pt x="46" y="10"/>
                      <a:pt x="29" y="10"/>
                    </a:cubicBezTo>
                    <a:cubicBezTo>
                      <a:pt x="18" y="10"/>
                      <a:pt x="9" y="8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8" name="Google Shape;18428;p66"/>
              <p:cNvSpPr/>
              <p:nvPr/>
            </p:nvSpPr>
            <p:spPr>
              <a:xfrm>
                <a:off x="572625" y="17628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0" y="0"/>
                    </a:moveTo>
                    <a:cubicBezTo>
                      <a:pt x="9" y="0"/>
                      <a:pt x="6" y="3"/>
                      <a:pt x="1" y="11"/>
                    </a:cubicBezTo>
                    <a:lnTo>
                      <a:pt x="12" y="6"/>
                    </a:lnTo>
                    <a:cubicBezTo>
                      <a:pt x="12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9" name="Google Shape;18429;p66"/>
              <p:cNvSpPr/>
              <p:nvPr/>
            </p:nvSpPr>
            <p:spPr>
              <a:xfrm>
                <a:off x="572875" y="1762800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6" y="1"/>
                    </a:moveTo>
                    <a:lnTo>
                      <a:pt x="2" y="8"/>
                    </a:lnTo>
                    <a:cubicBezTo>
                      <a:pt x="2" y="13"/>
                      <a:pt x="1" y="21"/>
                      <a:pt x="3" y="21"/>
                    </a:cubicBezTo>
                    <a:cubicBezTo>
                      <a:pt x="4" y="21"/>
                      <a:pt x="7" y="16"/>
                      <a:pt x="14" y="3"/>
                    </a:cubicBezTo>
                    <a:lnTo>
                      <a:pt x="14" y="3"/>
                    </a:lnTo>
                    <a:cubicBezTo>
                      <a:pt x="12" y="8"/>
                      <a:pt x="12" y="10"/>
                      <a:pt x="12" y="10"/>
                    </a:cubicBezTo>
                    <a:cubicBezTo>
                      <a:pt x="13" y="10"/>
                      <a:pt x="16" y="7"/>
                      <a:pt x="19" y="3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0" name="Google Shape;18430;p66"/>
              <p:cNvSpPr/>
              <p:nvPr/>
            </p:nvSpPr>
            <p:spPr>
              <a:xfrm>
                <a:off x="573800" y="1763750"/>
                <a:ext cx="2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3" y="0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1" name="Google Shape;18431;p66"/>
              <p:cNvSpPr/>
              <p:nvPr/>
            </p:nvSpPr>
            <p:spPr>
              <a:xfrm>
                <a:off x="574825" y="1766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cubicBezTo>
                      <a:pt x="3" y="1"/>
                      <a:pt x="2" y="2"/>
                      <a:pt x="1" y="6"/>
                    </a:cubicBezTo>
                    <a:lnTo>
                      <a:pt x="8" y="26"/>
                    </a:lnTo>
                    <a:lnTo>
                      <a:pt x="24" y="10"/>
                    </a:lnTo>
                    <a:lnTo>
                      <a:pt x="24" y="10"/>
                    </a:lnTo>
                    <a:cubicBezTo>
                      <a:pt x="23" y="11"/>
                      <a:pt x="22" y="12"/>
                      <a:pt x="20" y="12"/>
                    </a:cubicBezTo>
                    <a:cubicBezTo>
                      <a:pt x="14" y="12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2" name="Google Shape;18432;p66"/>
              <p:cNvSpPr/>
              <p:nvPr/>
            </p:nvSpPr>
            <p:spPr>
              <a:xfrm>
                <a:off x="570550" y="1760900"/>
                <a:ext cx="4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5" y="0"/>
                    </a:moveTo>
                    <a:cubicBezTo>
                      <a:pt x="4" y="3"/>
                      <a:pt x="4" y="5"/>
                      <a:pt x="4" y="7"/>
                    </a:cubicBezTo>
                    <a:lnTo>
                      <a:pt x="4" y="7"/>
                    </a:lnTo>
                    <a:cubicBezTo>
                      <a:pt x="4" y="5"/>
                      <a:pt x="5" y="3"/>
                      <a:pt x="5" y="0"/>
                    </a:cubicBezTo>
                    <a:close/>
                    <a:moveTo>
                      <a:pt x="4" y="7"/>
                    </a:moveTo>
                    <a:lnTo>
                      <a:pt x="4" y="7"/>
                    </a:lnTo>
                    <a:cubicBezTo>
                      <a:pt x="2" y="19"/>
                      <a:pt x="0" y="33"/>
                      <a:pt x="0" y="47"/>
                    </a:cubicBezTo>
                    <a:lnTo>
                      <a:pt x="17" y="38"/>
                    </a:lnTo>
                    <a:cubicBezTo>
                      <a:pt x="13" y="28"/>
                      <a:pt x="4" y="19"/>
                      <a:pt x="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3" name="Google Shape;18433;p66"/>
              <p:cNvSpPr/>
              <p:nvPr/>
            </p:nvSpPr>
            <p:spPr>
              <a:xfrm>
                <a:off x="569975" y="1762050"/>
                <a:ext cx="6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23" y="1"/>
                    </a:moveTo>
                    <a:lnTo>
                      <a:pt x="0" y="17"/>
                    </a:lnTo>
                    <a:cubicBezTo>
                      <a:pt x="4" y="18"/>
                      <a:pt x="7" y="18"/>
                      <a:pt x="9" y="18"/>
                    </a:cubicBezTo>
                    <a:cubicBezTo>
                      <a:pt x="19" y="18"/>
                      <a:pt x="23" y="12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4" name="Google Shape;18434;p66"/>
              <p:cNvSpPr/>
              <p:nvPr/>
            </p:nvSpPr>
            <p:spPr>
              <a:xfrm>
                <a:off x="572000" y="1763750"/>
                <a:ext cx="13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5" extrusionOk="0">
                    <a:moveTo>
                      <a:pt x="51" y="0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5" name="Google Shape;18435;p66"/>
              <p:cNvSpPr/>
              <p:nvPr/>
            </p:nvSpPr>
            <p:spPr>
              <a:xfrm>
                <a:off x="568350" y="1759850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8" y="1"/>
                    </a:moveTo>
                    <a:lnTo>
                      <a:pt x="0" y="38"/>
                    </a:lnTo>
                    <a:lnTo>
                      <a:pt x="12" y="26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6" name="Google Shape;18436;p66"/>
              <p:cNvSpPr/>
              <p:nvPr/>
            </p:nvSpPr>
            <p:spPr>
              <a:xfrm>
                <a:off x="566325" y="1759100"/>
                <a:ext cx="13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44" y="1"/>
                    </a:moveTo>
                    <a:cubicBezTo>
                      <a:pt x="28" y="1"/>
                      <a:pt x="12" y="19"/>
                      <a:pt x="0" y="35"/>
                    </a:cubicBezTo>
                    <a:cubicBezTo>
                      <a:pt x="4" y="33"/>
                      <a:pt x="7" y="32"/>
                      <a:pt x="11" y="32"/>
                    </a:cubicBezTo>
                    <a:cubicBezTo>
                      <a:pt x="20" y="32"/>
                      <a:pt x="30" y="38"/>
                      <a:pt x="40" y="52"/>
                    </a:cubicBezTo>
                    <a:cubicBezTo>
                      <a:pt x="51" y="31"/>
                      <a:pt x="33" y="12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7" name="Google Shape;18437;p66"/>
              <p:cNvSpPr/>
              <p:nvPr/>
            </p:nvSpPr>
            <p:spPr>
              <a:xfrm>
                <a:off x="565725" y="175997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3" y="7"/>
                      <a:pt x="6" y="17"/>
                      <a:pt x="1" y="26"/>
                    </a:cubicBezTo>
                    <a:cubicBezTo>
                      <a:pt x="8" y="19"/>
                      <a:pt x="15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8" name="Google Shape;18438;p66"/>
              <p:cNvSpPr/>
              <p:nvPr/>
            </p:nvSpPr>
            <p:spPr>
              <a:xfrm>
                <a:off x="568875" y="1761250"/>
                <a:ext cx="3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8" extrusionOk="0">
                    <a:moveTo>
                      <a:pt x="0" y="0"/>
                    </a:moveTo>
                    <a:lnTo>
                      <a:pt x="2" y="35"/>
                    </a:lnTo>
                    <a:cubicBezTo>
                      <a:pt x="5" y="35"/>
                      <a:pt x="7" y="37"/>
                      <a:pt x="9" y="37"/>
                    </a:cubicBezTo>
                    <a:cubicBezTo>
                      <a:pt x="12" y="24"/>
                      <a:pt x="7" y="1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9" name="Google Shape;18439;p66"/>
              <p:cNvSpPr/>
              <p:nvPr/>
            </p:nvSpPr>
            <p:spPr>
              <a:xfrm>
                <a:off x="568525" y="17620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0"/>
                    </a:moveTo>
                    <a:lnTo>
                      <a:pt x="16" y="7"/>
                    </a:lnTo>
                    <a:lnTo>
                      <a:pt x="16" y="5"/>
                    </a:lnTo>
                    <a:cubicBezTo>
                      <a:pt x="7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0" name="Google Shape;18440;p66"/>
              <p:cNvSpPr/>
              <p:nvPr/>
            </p:nvSpPr>
            <p:spPr>
              <a:xfrm>
                <a:off x="569100" y="17621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1" y="2"/>
                      <a:pt x="1" y="4"/>
                      <a:pt x="2" y="4"/>
                    </a:cubicBezTo>
                    <a:cubicBezTo>
                      <a:pt x="2" y="4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1" name="Google Shape;18441;p66"/>
              <p:cNvSpPr/>
              <p:nvPr/>
            </p:nvSpPr>
            <p:spPr>
              <a:xfrm>
                <a:off x="569975" y="1763575"/>
                <a:ext cx="11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44" y="0"/>
                    </a:moveTo>
                    <a:cubicBezTo>
                      <a:pt x="28" y="16"/>
                      <a:pt x="0" y="33"/>
                      <a:pt x="16" y="65"/>
                    </a:cubicBezTo>
                    <a:cubicBezTo>
                      <a:pt x="30" y="44"/>
                      <a:pt x="21" y="26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2" name="Google Shape;18442;p66"/>
              <p:cNvSpPr/>
              <p:nvPr/>
            </p:nvSpPr>
            <p:spPr>
              <a:xfrm>
                <a:off x="569225" y="17628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26" y="1"/>
                    </a:moveTo>
                    <a:lnTo>
                      <a:pt x="0" y="19"/>
                    </a:lnTo>
                    <a:lnTo>
                      <a:pt x="19" y="31"/>
                    </a:lnTo>
                    <a:cubicBezTo>
                      <a:pt x="19" y="22"/>
                      <a:pt x="19" y="8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3" name="Google Shape;18443;p66"/>
              <p:cNvSpPr/>
              <p:nvPr/>
            </p:nvSpPr>
            <p:spPr>
              <a:xfrm>
                <a:off x="568925" y="1763150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5" y="1"/>
                    </a:moveTo>
                    <a:lnTo>
                      <a:pt x="0" y="15"/>
                    </a:lnTo>
                    <a:lnTo>
                      <a:pt x="12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4" name="Google Shape;18444;p66"/>
              <p:cNvSpPr/>
              <p:nvPr/>
            </p:nvSpPr>
            <p:spPr>
              <a:xfrm>
                <a:off x="565725" y="1761475"/>
                <a:ext cx="12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31" extrusionOk="0">
                    <a:moveTo>
                      <a:pt x="33" y="1"/>
                    </a:moveTo>
                    <a:cubicBezTo>
                      <a:pt x="26" y="10"/>
                      <a:pt x="13" y="17"/>
                      <a:pt x="1" y="17"/>
                    </a:cubicBezTo>
                    <a:cubicBezTo>
                      <a:pt x="10" y="24"/>
                      <a:pt x="24" y="28"/>
                      <a:pt x="36" y="31"/>
                    </a:cubicBezTo>
                    <a:cubicBezTo>
                      <a:pt x="40" y="19"/>
                      <a:pt x="47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5" name="Google Shape;18445;p66"/>
              <p:cNvSpPr/>
              <p:nvPr/>
            </p:nvSpPr>
            <p:spPr>
              <a:xfrm>
                <a:off x="567650" y="17618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6" name="Google Shape;18446;p66"/>
              <p:cNvSpPr/>
              <p:nvPr/>
            </p:nvSpPr>
            <p:spPr>
              <a:xfrm>
                <a:off x="562850" y="176165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0" y="1"/>
                    </a:moveTo>
                    <a:lnTo>
                      <a:pt x="2" y="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7" name="Google Shape;18447;p66"/>
              <p:cNvSpPr/>
              <p:nvPr/>
            </p:nvSpPr>
            <p:spPr>
              <a:xfrm>
                <a:off x="566600" y="1762175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24" y="0"/>
                    </a:moveTo>
                    <a:cubicBezTo>
                      <a:pt x="17" y="0"/>
                      <a:pt x="10" y="3"/>
                      <a:pt x="3" y="3"/>
                    </a:cubicBezTo>
                    <a:cubicBezTo>
                      <a:pt x="1" y="6"/>
                      <a:pt x="1" y="8"/>
                      <a:pt x="2" y="8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5" y="10"/>
                      <a:pt x="7" y="11"/>
                      <a:pt x="9" y="11"/>
                    </a:cubicBezTo>
                    <a:cubicBezTo>
                      <a:pt x="14" y="11"/>
                      <a:pt x="19" y="5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8" name="Google Shape;18448;p66"/>
              <p:cNvSpPr/>
              <p:nvPr/>
            </p:nvSpPr>
            <p:spPr>
              <a:xfrm>
                <a:off x="564875" y="1760850"/>
                <a:ext cx="3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24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3" y="9"/>
                      <a:pt x="7" y="16"/>
                      <a:pt x="14" y="23"/>
                    </a:cubicBezTo>
                    <a:cubicBezTo>
                      <a:pt x="10" y="1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9" name="Google Shape;18449;p66"/>
              <p:cNvSpPr/>
              <p:nvPr/>
            </p:nvSpPr>
            <p:spPr>
              <a:xfrm>
                <a:off x="567600" y="17615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1" y="0"/>
                    </a:moveTo>
                    <a:cubicBezTo>
                      <a:pt x="0" y="0"/>
                      <a:pt x="0" y="3"/>
                      <a:pt x="0" y="6"/>
                    </a:cubicBezTo>
                    <a:lnTo>
                      <a:pt x="2" y="6"/>
                    </a:ln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0" name="Google Shape;18450;p66"/>
              <p:cNvSpPr/>
              <p:nvPr/>
            </p:nvSpPr>
            <p:spPr>
              <a:xfrm>
                <a:off x="567250" y="176165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4" y="1"/>
                    </a:moveTo>
                    <a:cubicBezTo>
                      <a:pt x="10" y="8"/>
                      <a:pt x="3" y="12"/>
                      <a:pt x="0" y="21"/>
                    </a:cubicBezTo>
                    <a:cubicBezTo>
                      <a:pt x="5" y="19"/>
                      <a:pt x="12" y="14"/>
                      <a:pt x="16" y="10"/>
                    </a:cubicBezTo>
                    <a:cubicBezTo>
                      <a:pt x="16" y="8"/>
                      <a:pt x="14" y="5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1" name="Google Shape;18451;p66"/>
              <p:cNvSpPr/>
              <p:nvPr/>
            </p:nvSpPr>
            <p:spPr>
              <a:xfrm>
                <a:off x="561150" y="1761775"/>
                <a:ext cx="23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12" extrusionOk="0">
                    <a:moveTo>
                      <a:pt x="70" y="0"/>
                    </a:moveTo>
                    <a:cubicBezTo>
                      <a:pt x="70" y="19"/>
                      <a:pt x="61" y="35"/>
                      <a:pt x="45" y="44"/>
                    </a:cubicBezTo>
                    <a:cubicBezTo>
                      <a:pt x="52" y="63"/>
                      <a:pt x="91" y="88"/>
                      <a:pt x="70" y="116"/>
                    </a:cubicBezTo>
                    <a:cubicBezTo>
                      <a:pt x="65" y="118"/>
                      <a:pt x="62" y="119"/>
                      <a:pt x="59" y="119"/>
                    </a:cubicBezTo>
                    <a:cubicBezTo>
                      <a:pt x="55" y="119"/>
                      <a:pt x="53" y="117"/>
                      <a:pt x="52" y="116"/>
                    </a:cubicBezTo>
                    <a:lnTo>
                      <a:pt x="24" y="151"/>
                    </a:lnTo>
                    <a:lnTo>
                      <a:pt x="29" y="128"/>
                    </a:lnTo>
                    <a:lnTo>
                      <a:pt x="47" y="111"/>
                    </a:lnTo>
                    <a:cubicBezTo>
                      <a:pt x="45" y="102"/>
                      <a:pt x="40" y="93"/>
                      <a:pt x="36" y="86"/>
                    </a:cubicBezTo>
                    <a:lnTo>
                      <a:pt x="36" y="86"/>
                    </a:lnTo>
                    <a:cubicBezTo>
                      <a:pt x="45" y="125"/>
                      <a:pt x="1" y="144"/>
                      <a:pt x="5" y="200"/>
                    </a:cubicBezTo>
                    <a:lnTo>
                      <a:pt x="29" y="179"/>
                    </a:lnTo>
                    <a:lnTo>
                      <a:pt x="29" y="179"/>
                    </a:lnTo>
                    <a:cubicBezTo>
                      <a:pt x="29" y="188"/>
                      <a:pt x="19" y="202"/>
                      <a:pt x="26" y="211"/>
                    </a:cubicBezTo>
                    <a:cubicBezTo>
                      <a:pt x="28" y="189"/>
                      <a:pt x="39" y="171"/>
                      <a:pt x="52" y="171"/>
                    </a:cubicBezTo>
                    <a:cubicBezTo>
                      <a:pt x="58" y="171"/>
                      <a:pt x="64" y="175"/>
                      <a:pt x="70" y="186"/>
                    </a:cubicBezTo>
                    <a:cubicBezTo>
                      <a:pt x="89" y="162"/>
                      <a:pt x="84" y="6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2" name="Google Shape;18452;p66"/>
              <p:cNvSpPr/>
              <p:nvPr/>
            </p:nvSpPr>
            <p:spPr>
              <a:xfrm>
                <a:off x="562900" y="1760725"/>
                <a:ext cx="125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1" y="0"/>
                    </a:moveTo>
                    <a:cubicBezTo>
                      <a:pt x="10" y="10"/>
                      <a:pt x="3" y="24"/>
                      <a:pt x="0" y="38"/>
                    </a:cubicBezTo>
                    <a:lnTo>
                      <a:pt x="44" y="45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9" y="45"/>
                    </a:lnTo>
                    <a:cubicBezTo>
                      <a:pt x="40" y="40"/>
                      <a:pt x="33" y="26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3" name="Google Shape;18453;p66"/>
              <p:cNvSpPr/>
              <p:nvPr/>
            </p:nvSpPr>
            <p:spPr>
              <a:xfrm>
                <a:off x="564125" y="1761425"/>
                <a:ext cx="1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5" extrusionOk="0">
                    <a:moveTo>
                      <a:pt x="44" y="7"/>
                    </a:moveTo>
                    <a:cubicBezTo>
                      <a:pt x="44" y="10"/>
                      <a:pt x="42" y="14"/>
                      <a:pt x="42" y="19"/>
                    </a:cubicBezTo>
                    <a:cubicBezTo>
                      <a:pt x="30" y="12"/>
                      <a:pt x="42" y="10"/>
                      <a:pt x="44" y="7"/>
                    </a:cubicBezTo>
                    <a:close/>
                    <a:moveTo>
                      <a:pt x="44" y="0"/>
                    </a:moveTo>
                    <a:lnTo>
                      <a:pt x="44" y="3"/>
                    </a:lnTo>
                    <a:cubicBezTo>
                      <a:pt x="46" y="6"/>
                      <a:pt x="46" y="8"/>
                      <a:pt x="45" y="8"/>
                    </a:cubicBezTo>
                    <a:cubicBezTo>
                      <a:pt x="45" y="8"/>
                      <a:pt x="45" y="8"/>
                      <a:pt x="44" y="7"/>
                    </a:cubicBezTo>
                    <a:lnTo>
                      <a:pt x="44" y="3"/>
                    </a:lnTo>
                    <a:lnTo>
                      <a:pt x="0" y="17"/>
                    </a:lnTo>
                    <a:cubicBezTo>
                      <a:pt x="9" y="19"/>
                      <a:pt x="17" y="21"/>
                      <a:pt x="26" y="21"/>
                    </a:cubicBezTo>
                    <a:cubicBezTo>
                      <a:pt x="31" y="21"/>
                      <a:pt x="36" y="21"/>
                      <a:pt x="42" y="19"/>
                    </a:cubicBezTo>
                    <a:lnTo>
                      <a:pt x="42" y="19"/>
                    </a:lnTo>
                    <a:cubicBezTo>
                      <a:pt x="30" y="54"/>
                      <a:pt x="9" y="65"/>
                      <a:pt x="16" y="105"/>
                    </a:cubicBezTo>
                    <a:cubicBezTo>
                      <a:pt x="42" y="105"/>
                      <a:pt x="37" y="77"/>
                      <a:pt x="53" y="63"/>
                    </a:cubicBezTo>
                    <a:lnTo>
                      <a:pt x="53" y="63"/>
                    </a:lnTo>
                    <a:cubicBezTo>
                      <a:pt x="49" y="63"/>
                      <a:pt x="46" y="64"/>
                      <a:pt x="44" y="64"/>
                    </a:cubicBezTo>
                    <a:cubicBezTo>
                      <a:pt x="22" y="64"/>
                      <a:pt x="67" y="44"/>
                      <a:pt x="42" y="23"/>
                    </a:cubicBezTo>
                    <a:cubicBezTo>
                      <a:pt x="49" y="19"/>
                      <a:pt x="56" y="17"/>
                      <a:pt x="65" y="17"/>
                    </a:cubicBezTo>
                    <a:cubicBezTo>
                      <a:pt x="56" y="12"/>
                      <a:pt x="51" y="5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4" name="Google Shape;18454;p66"/>
              <p:cNvSpPr/>
              <p:nvPr/>
            </p:nvSpPr>
            <p:spPr>
              <a:xfrm>
                <a:off x="569325" y="17667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3" y="3"/>
                      <a:pt x="1" y="5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5" name="Google Shape;18455;p66"/>
              <p:cNvSpPr/>
              <p:nvPr/>
            </p:nvSpPr>
            <p:spPr>
              <a:xfrm>
                <a:off x="569050" y="1764200"/>
                <a:ext cx="10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0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28"/>
                      <a:pt x="2" y="56"/>
                      <a:pt x="5" y="84"/>
                    </a:cubicBezTo>
                    <a:cubicBezTo>
                      <a:pt x="9" y="80"/>
                      <a:pt x="13" y="71"/>
                      <a:pt x="19" y="71"/>
                    </a:cubicBezTo>
                    <a:cubicBezTo>
                      <a:pt x="20" y="71"/>
                      <a:pt x="22" y="72"/>
                      <a:pt x="23" y="72"/>
                    </a:cubicBezTo>
                    <a:cubicBezTo>
                      <a:pt x="28" y="84"/>
                      <a:pt x="19" y="89"/>
                      <a:pt x="16" y="100"/>
                    </a:cubicBezTo>
                    <a:cubicBezTo>
                      <a:pt x="26" y="91"/>
                      <a:pt x="42" y="79"/>
                      <a:pt x="28" y="59"/>
                    </a:cubicBezTo>
                    <a:lnTo>
                      <a:pt x="28" y="59"/>
                    </a:lnTo>
                    <a:lnTo>
                      <a:pt x="26" y="63"/>
                    </a:lnTo>
                    <a:cubicBezTo>
                      <a:pt x="12" y="45"/>
                      <a:pt x="5" y="2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6" name="Google Shape;18456;p66"/>
              <p:cNvSpPr/>
              <p:nvPr/>
            </p:nvSpPr>
            <p:spPr>
              <a:xfrm>
                <a:off x="566325" y="1764325"/>
                <a:ext cx="8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42" extrusionOk="0">
                    <a:moveTo>
                      <a:pt x="35" y="0"/>
                    </a:moveTo>
                    <a:lnTo>
                      <a:pt x="0" y="12"/>
                    </a:lnTo>
                    <a:lnTo>
                      <a:pt x="12" y="42"/>
                    </a:lnTo>
                    <a:lnTo>
                      <a:pt x="14" y="26"/>
                    </a:lnTo>
                    <a:cubicBezTo>
                      <a:pt x="17" y="27"/>
                      <a:pt x="19" y="28"/>
                      <a:pt x="21" y="28"/>
                    </a:cubicBezTo>
                    <a:cubicBezTo>
                      <a:pt x="32" y="28"/>
                      <a:pt x="31" y="1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7" name="Google Shape;18457;p66"/>
              <p:cNvSpPr/>
              <p:nvPr/>
            </p:nvSpPr>
            <p:spPr>
              <a:xfrm>
                <a:off x="562325" y="1760325"/>
                <a:ext cx="6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49" extrusionOk="0">
                    <a:moveTo>
                      <a:pt x="23" y="0"/>
                    </a:moveTo>
                    <a:lnTo>
                      <a:pt x="0" y="49"/>
                    </a:lnTo>
                    <a:lnTo>
                      <a:pt x="16" y="3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8" name="Google Shape;18458;p66"/>
              <p:cNvSpPr/>
              <p:nvPr/>
            </p:nvSpPr>
            <p:spPr>
              <a:xfrm>
                <a:off x="561325" y="1760500"/>
                <a:ext cx="3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3" extrusionOk="0">
                    <a:moveTo>
                      <a:pt x="12" y="0"/>
                    </a:moveTo>
                    <a:lnTo>
                      <a:pt x="1" y="19"/>
                    </a:lnTo>
                    <a:lnTo>
                      <a:pt x="10" y="3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9" name="Google Shape;18459;p66"/>
              <p:cNvSpPr/>
              <p:nvPr/>
            </p:nvSpPr>
            <p:spPr>
              <a:xfrm>
                <a:off x="507200" y="17537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7" y="0"/>
                    </a:moveTo>
                    <a:cubicBezTo>
                      <a:pt x="8" y="0"/>
                      <a:pt x="1" y="3"/>
                      <a:pt x="1" y="5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0" name="Google Shape;18460;p66"/>
              <p:cNvSpPr/>
              <p:nvPr/>
            </p:nvSpPr>
            <p:spPr>
              <a:xfrm>
                <a:off x="536525" y="1761700"/>
                <a:ext cx="5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5" extrusionOk="0">
                    <a:moveTo>
                      <a:pt x="6" y="0"/>
                    </a:moveTo>
                    <a:cubicBezTo>
                      <a:pt x="5" y="0"/>
                      <a:pt x="4" y="4"/>
                      <a:pt x="3" y="12"/>
                    </a:cubicBezTo>
                    <a:lnTo>
                      <a:pt x="1" y="47"/>
                    </a:lnTo>
                    <a:cubicBezTo>
                      <a:pt x="3" y="46"/>
                      <a:pt x="6" y="45"/>
                      <a:pt x="8" y="45"/>
                    </a:cubicBezTo>
                    <a:cubicBezTo>
                      <a:pt x="14" y="45"/>
                      <a:pt x="18" y="49"/>
                      <a:pt x="21" y="54"/>
                    </a:cubicBezTo>
                    <a:cubicBezTo>
                      <a:pt x="14" y="33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1" name="Google Shape;18461;p66"/>
              <p:cNvSpPr/>
              <p:nvPr/>
            </p:nvSpPr>
            <p:spPr>
              <a:xfrm>
                <a:off x="520125" y="1761825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1"/>
                    </a:moveTo>
                    <a:lnTo>
                      <a:pt x="5" y="12"/>
                    </a:lnTo>
                    <a:cubicBezTo>
                      <a:pt x="5" y="14"/>
                      <a:pt x="3" y="19"/>
                      <a:pt x="1" y="21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2" name="Google Shape;18462;p66"/>
              <p:cNvSpPr/>
              <p:nvPr/>
            </p:nvSpPr>
            <p:spPr>
              <a:xfrm>
                <a:off x="501925" y="1742650"/>
                <a:ext cx="9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1" y="0"/>
                    </a:moveTo>
                    <a:cubicBezTo>
                      <a:pt x="2" y="8"/>
                      <a:pt x="5" y="11"/>
                      <a:pt x="11" y="11"/>
                    </a:cubicBezTo>
                    <a:cubicBezTo>
                      <a:pt x="18" y="11"/>
                      <a:pt x="27" y="7"/>
                      <a:pt x="38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3" name="Google Shape;18463;p66"/>
              <p:cNvSpPr/>
              <p:nvPr/>
            </p:nvSpPr>
            <p:spPr>
              <a:xfrm>
                <a:off x="549050" y="17623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0" y="0"/>
                    </a:moveTo>
                    <a:cubicBezTo>
                      <a:pt x="13" y="11"/>
                      <a:pt x="25" y="27"/>
                      <a:pt x="32" y="27"/>
                    </a:cubicBezTo>
                    <a:cubicBezTo>
                      <a:pt x="34" y="27"/>
                      <a:pt x="36" y="23"/>
                      <a:pt x="35" y="14"/>
                    </a:cubicBezTo>
                    <a:cubicBezTo>
                      <a:pt x="26" y="5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4" name="Google Shape;18464;p66"/>
              <p:cNvSpPr/>
              <p:nvPr/>
            </p:nvSpPr>
            <p:spPr>
              <a:xfrm>
                <a:off x="515150" y="1749200"/>
                <a:ext cx="6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6" extrusionOk="0">
                    <a:moveTo>
                      <a:pt x="14" y="1"/>
                    </a:moveTo>
                    <a:cubicBezTo>
                      <a:pt x="9" y="1"/>
                      <a:pt x="4" y="2"/>
                      <a:pt x="0" y="5"/>
                    </a:cubicBezTo>
                    <a:cubicBezTo>
                      <a:pt x="3" y="5"/>
                      <a:pt x="5" y="6"/>
                      <a:pt x="8" y="6"/>
                    </a:cubicBezTo>
                    <a:cubicBezTo>
                      <a:pt x="14" y="6"/>
                      <a:pt x="18" y="4"/>
                      <a:pt x="23" y="2"/>
                    </a:cubicBezTo>
                    <a:cubicBezTo>
                      <a:pt x="20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5" name="Google Shape;18465;p66"/>
              <p:cNvSpPr/>
              <p:nvPr/>
            </p:nvSpPr>
            <p:spPr>
              <a:xfrm>
                <a:off x="548300" y="17620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1"/>
                    </a:moveTo>
                    <a:cubicBezTo>
                      <a:pt x="7" y="1"/>
                      <a:pt x="4" y="6"/>
                      <a:pt x="0" y="18"/>
                    </a:cubicBezTo>
                    <a:cubicBezTo>
                      <a:pt x="3" y="20"/>
                      <a:pt x="5" y="23"/>
                      <a:pt x="7" y="25"/>
                    </a:cubicBezTo>
                    <a:cubicBezTo>
                      <a:pt x="16" y="18"/>
                      <a:pt x="19" y="13"/>
                      <a:pt x="30" y="13"/>
                    </a:cubicBezTo>
                    <a:cubicBezTo>
                      <a:pt x="23" y="6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6" name="Google Shape;18466;p66"/>
              <p:cNvSpPr/>
              <p:nvPr/>
            </p:nvSpPr>
            <p:spPr>
              <a:xfrm>
                <a:off x="505700" y="1711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1"/>
                    </a:moveTo>
                    <a:cubicBezTo>
                      <a:pt x="0" y="3"/>
                      <a:pt x="0" y="3"/>
                      <a:pt x="0" y="5"/>
                    </a:cubicBezTo>
                    <a:cubicBezTo>
                      <a:pt x="3" y="3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7" name="Google Shape;18467;p66"/>
              <p:cNvSpPr/>
              <p:nvPr/>
            </p:nvSpPr>
            <p:spPr>
              <a:xfrm>
                <a:off x="512350" y="17008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1"/>
                    </a:moveTo>
                    <a:cubicBezTo>
                      <a:pt x="6" y="5"/>
                      <a:pt x="8" y="10"/>
                      <a:pt x="10" y="15"/>
                    </a:cubicBezTo>
                    <a:cubicBezTo>
                      <a:pt x="10" y="12"/>
                      <a:pt x="10" y="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8" name="Google Shape;18468;p66"/>
              <p:cNvSpPr/>
              <p:nvPr/>
            </p:nvSpPr>
            <p:spPr>
              <a:xfrm>
                <a:off x="556875" y="17609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5" y="0"/>
                    </a:moveTo>
                    <a:cubicBezTo>
                      <a:pt x="4" y="0"/>
                      <a:pt x="1" y="1"/>
                      <a:pt x="0" y="2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9" name="Google Shape;18469;p66"/>
              <p:cNvSpPr/>
              <p:nvPr/>
            </p:nvSpPr>
            <p:spPr>
              <a:xfrm>
                <a:off x="547300" y="176807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0" name="Google Shape;18470;p66"/>
              <p:cNvSpPr/>
              <p:nvPr/>
            </p:nvSpPr>
            <p:spPr>
              <a:xfrm>
                <a:off x="557225" y="17609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7" y="1"/>
                    </a:moveTo>
                    <a:cubicBezTo>
                      <a:pt x="5" y="1"/>
                      <a:pt x="3" y="2"/>
                      <a:pt x="0" y="5"/>
                    </a:cubicBezTo>
                    <a:lnTo>
                      <a:pt x="9" y="7"/>
                    </a:lnTo>
                    <a:cubicBezTo>
                      <a:pt x="9" y="3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1" name="Google Shape;18471;p66"/>
              <p:cNvSpPr/>
              <p:nvPr/>
            </p:nvSpPr>
            <p:spPr>
              <a:xfrm>
                <a:off x="556525" y="176102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4" y="0"/>
                    </a:moveTo>
                    <a:lnTo>
                      <a:pt x="0" y="2"/>
                    </a:lnTo>
                    <a:cubicBezTo>
                      <a:pt x="7" y="2"/>
                      <a:pt x="12" y="5"/>
                      <a:pt x="17" y="7"/>
                    </a:cubicBezTo>
                    <a:cubicBezTo>
                      <a:pt x="14" y="5"/>
                      <a:pt x="14" y="2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2" name="Google Shape;18472;p66"/>
              <p:cNvSpPr/>
              <p:nvPr/>
            </p:nvSpPr>
            <p:spPr>
              <a:xfrm>
                <a:off x="507050" y="172682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1" y="0"/>
                    </a:moveTo>
                    <a:cubicBezTo>
                      <a:pt x="0" y="0"/>
                      <a:pt x="3" y="3"/>
                      <a:pt x="7" y="7"/>
                    </a:cubicBezTo>
                    <a:lnTo>
                      <a:pt x="11" y="7"/>
                    </a:lnTo>
                    <a:cubicBezTo>
                      <a:pt x="5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3" name="Google Shape;18473;p66"/>
              <p:cNvSpPr/>
              <p:nvPr/>
            </p:nvSpPr>
            <p:spPr>
              <a:xfrm>
                <a:off x="529450" y="17705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4" name="Google Shape;18474;p66"/>
              <p:cNvSpPr/>
              <p:nvPr/>
            </p:nvSpPr>
            <p:spPr>
              <a:xfrm>
                <a:off x="528425" y="1768150"/>
                <a:ext cx="15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17" extrusionOk="0">
                    <a:moveTo>
                      <a:pt x="63" y="0"/>
                    </a:moveTo>
                    <a:lnTo>
                      <a:pt x="0" y="116"/>
                    </a:lnTo>
                    <a:cubicBezTo>
                      <a:pt x="17" y="95"/>
                      <a:pt x="26" y="88"/>
                      <a:pt x="32" y="88"/>
                    </a:cubicBezTo>
                    <a:cubicBezTo>
                      <a:pt x="36" y="88"/>
                      <a:pt x="39" y="92"/>
                      <a:pt x="42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5" name="Google Shape;18475;p66"/>
              <p:cNvSpPr/>
              <p:nvPr/>
            </p:nvSpPr>
            <p:spPr>
              <a:xfrm>
                <a:off x="509100" y="1699525"/>
                <a:ext cx="15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45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45" y="3"/>
                      <a:pt x="31" y="5"/>
                      <a:pt x="17" y="12"/>
                    </a:cubicBezTo>
                    <a:cubicBezTo>
                      <a:pt x="13" y="17"/>
                      <a:pt x="8" y="21"/>
                      <a:pt x="6" y="26"/>
                    </a:cubicBezTo>
                    <a:cubicBezTo>
                      <a:pt x="0" y="40"/>
                      <a:pt x="1" y="45"/>
                      <a:pt x="5" y="45"/>
                    </a:cubicBezTo>
                    <a:cubicBezTo>
                      <a:pt x="14" y="45"/>
                      <a:pt x="43" y="15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6" name="Google Shape;18476;p66"/>
              <p:cNvSpPr/>
              <p:nvPr/>
            </p:nvSpPr>
            <p:spPr>
              <a:xfrm>
                <a:off x="554725" y="1762000"/>
                <a:ext cx="5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2" extrusionOk="0">
                    <a:moveTo>
                      <a:pt x="17" y="0"/>
                    </a:moveTo>
                    <a:cubicBezTo>
                      <a:pt x="17" y="8"/>
                      <a:pt x="13" y="11"/>
                      <a:pt x="7" y="11"/>
                    </a:cubicBezTo>
                    <a:cubicBezTo>
                      <a:pt x="5" y="11"/>
                      <a:pt x="3" y="10"/>
                      <a:pt x="1" y="10"/>
                    </a:cubicBezTo>
                    <a:lnTo>
                      <a:pt x="1" y="10"/>
                    </a:lnTo>
                    <a:cubicBezTo>
                      <a:pt x="2" y="16"/>
                      <a:pt x="5" y="21"/>
                      <a:pt x="9" y="21"/>
                    </a:cubicBezTo>
                    <a:cubicBezTo>
                      <a:pt x="11" y="21"/>
                      <a:pt x="14" y="20"/>
                      <a:pt x="17" y="17"/>
                    </a:cubicBezTo>
                    <a:cubicBezTo>
                      <a:pt x="19" y="10"/>
                      <a:pt x="19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7" name="Google Shape;18477;p66"/>
              <p:cNvSpPr/>
              <p:nvPr/>
            </p:nvSpPr>
            <p:spPr>
              <a:xfrm>
                <a:off x="503600" y="1700625"/>
                <a:ext cx="45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3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49" y="21"/>
                      <a:pt x="117" y="38"/>
                      <a:pt x="84" y="49"/>
                    </a:cubicBezTo>
                    <a:cubicBezTo>
                      <a:pt x="161" y="49"/>
                      <a:pt x="1" y="135"/>
                      <a:pt x="110" y="137"/>
                    </a:cubicBezTo>
                    <a:cubicBezTo>
                      <a:pt x="105" y="142"/>
                      <a:pt x="100" y="143"/>
                      <a:pt x="94" y="143"/>
                    </a:cubicBezTo>
                    <a:cubicBezTo>
                      <a:pt x="91" y="143"/>
                      <a:pt x="88" y="143"/>
                      <a:pt x="85" y="143"/>
                    </a:cubicBezTo>
                    <a:cubicBezTo>
                      <a:pt x="79" y="143"/>
                      <a:pt x="74" y="143"/>
                      <a:pt x="68" y="147"/>
                    </a:cubicBezTo>
                    <a:cubicBezTo>
                      <a:pt x="103" y="147"/>
                      <a:pt x="112" y="153"/>
                      <a:pt x="105" y="177"/>
                    </a:cubicBezTo>
                    <a:lnTo>
                      <a:pt x="96" y="177"/>
                    </a:lnTo>
                    <a:cubicBezTo>
                      <a:pt x="103" y="193"/>
                      <a:pt x="107" y="214"/>
                      <a:pt x="103" y="232"/>
                    </a:cubicBezTo>
                    <a:cubicBezTo>
                      <a:pt x="107" y="230"/>
                      <a:pt x="112" y="228"/>
                      <a:pt x="119" y="225"/>
                    </a:cubicBezTo>
                    <a:cubicBezTo>
                      <a:pt x="133" y="207"/>
                      <a:pt x="147" y="188"/>
                      <a:pt x="158" y="165"/>
                    </a:cubicBezTo>
                    <a:lnTo>
                      <a:pt x="158" y="165"/>
                    </a:lnTo>
                    <a:lnTo>
                      <a:pt x="126" y="179"/>
                    </a:lnTo>
                    <a:cubicBezTo>
                      <a:pt x="138" y="128"/>
                      <a:pt x="161" y="42"/>
                      <a:pt x="149" y="28"/>
                    </a:cubicBezTo>
                    <a:lnTo>
                      <a:pt x="172" y="26"/>
                    </a:lnTo>
                    <a:cubicBezTo>
                      <a:pt x="175" y="17"/>
                      <a:pt x="177" y="7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8" name="Google Shape;18478;p66"/>
              <p:cNvSpPr/>
              <p:nvPr/>
            </p:nvSpPr>
            <p:spPr>
              <a:xfrm>
                <a:off x="503200" y="1728900"/>
                <a:ext cx="9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4" extrusionOk="0">
                    <a:moveTo>
                      <a:pt x="33" y="1"/>
                    </a:moveTo>
                    <a:cubicBezTo>
                      <a:pt x="17" y="10"/>
                      <a:pt x="1" y="19"/>
                      <a:pt x="10" y="33"/>
                    </a:cubicBezTo>
                    <a:cubicBezTo>
                      <a:pt x="15" y="12"/>
                      <a:pt x="24" y="10"/>
                      <a:pt x="35" y="10"/>
                    </a:cubicBezTo>
                    <a:cubicBezTo>
                      <a:pt x="38" y="5"/>
                      <a:pt x="35" y="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9" name="Google Shape;18479;p66"/>
              <p:cNvSpPr/>
              <p:nvPr/>
            </p:nvSpPr>
            <p:spPr>
              <a:xfrm>
                <a:off x="501475" y="1699300"/>
                <a:ext cx="5960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989" extrusionOk="0">
                    <a:moveTo>
                      <a:pt x="341" y="121"/>
                    </a:moveTo>
                    <a:cubicBezTo>
                      <a:pt x="341" y="125"/>
                      <a:pt x="341" y="132"/>
                      <a:pt x="341" y="137"/>
                    </a:cubicBezTo>
                    <a:cubicBezTo>
                      <a:pt x="336" y="135"/>
                      <a:pt x="334" y="130"/>
                      <a:pt x="341" y="121"/>
                    </a:cubicBezTo>
                    <a:close/>
                    <a:moveTo>
                      <a:pt x="340" y="138"/>
                    </a:moveTo>
                    <a:cubicBezTo>
                      <a:pt x="340" y="142"/>
                      <a:pt x="347" y="147"/>
                      <a:pt x="339" y="160"/>
                    </a:cubicBezTo>
                    <a:cubicBezTo>
                      <a:pt x="339" y="154"/>
                      <a:pt x="339" y="145"/>
                      <a:pt x="340" y="138"/>
                    </a:cubicBezTo>
                    <a:close/>
                    <a:moveTo>
                      <a:pt x="445" y="88"/>
                    </a:moveTo>
                    <a:lnTo>
                      <a:pt x="436" y="125"/>
                    </a:lnTo>
                    <a:cubicBezTo>
                      <a:pt x="434" y="125"/>
                      <a:pt x="432" y="124"/>
                      <a:pt x="430" y="124"/>
                    </a:cubicBezTo>
                    <a:cubicBezTo>
                      <a:pt x="406" y="124"/>
                      <a:pt x="407" y="178"/>
                      <a:pt x="362" y="206"/>
                    </a:cubicBezTo>
                    <a:cubicBezTo>
                      <a:pt x="371" y="190"/>
                      <a:pt x="373" y="172"/>
                      <a:pt x="371" y="153"/>
                    </a:cubicBezTo>
                    <a:cubicBezTo>
                      <a:pt x="376" y="139"/>
                      <a:pt x="379" y="135"/>
                      <a:pt x="382" y="135"/>
                    </a:cubicBezTo>
                    <a:cubicBezTo>
                      <a:pt x="385" y="135"/>
                      <a:pt x="388" y="139"/>
                      <a:pt x="392" y="139"/>
                    </a:cubicBezTo>
                    <a:cubicBezTo>
                      <a:pt x="396" y="139"/>
                      <a:pt x="401" y="136"/>
                      <a:pt x="408" y="125"/>
                    </a:cubicBezTo>
                    <a:cubicBezTo>
                      <a:pt x="415" y="109"/>
                      <a:pt x="429" y="98"/>
                      <a:pt x="445" y="88"/>
                    </a:cubicBezTo>
                    <a:close/>
                    <a:moveTo>
                      <a:pt x="380" y="325"/>
                    </a:moveTo>
                    <a:lnTo>
                      <a:pt x="366" y="364"/>
                    </a:lnTo>
                    <a:lnTo>
                      <a:pt x="362" y="339"/>
                    </a:lnTo>
                    <a:lnTo>
                      <a:pt x="380" y="325"/>
                    </a:lnTo>
                    <a:close/>
                    <a:moveTo>
                      <a:pt x="180" y="545"/>
                    </a:moveTo>
                    <a:lnTo>
                      <a:pt x="179" y="547"/>
                    </a:lnTo>
                    <a:cubicBezTo>
                      <a:pt x="179" y="547"/>
                      <a:pt x="180" y="546"/>
                      <a:pt x="180" y="545"/>
                    </a:cubicBezTo>
                    <a:close/>
                    <a:moveTo>
                      <a:pt x="582" y="730"/>
                    </a:moveTo>
                    <a:cubicBezTo>
                      <a:pt x="580" y="731"/>
                      <a:pt x="578" y="731"/>
                      <a:pt x="576" y="732"/>
                    </a:cubicBezTo>
                    <a:lnTo>
                      <a:pt x="576" y="732"/>
                    </a:lnTo>
                    <a:cubicBezTo>
                      <a:pt x="578" y="732"/>
                      <a:pt x="580" y="731"/>
                      <a:pt x="582" y="730"/>
                    </a:cubicBezTo>
                    <a:close/>
                    <a:moveTo>
                      <a:pt x="505" y="1074"/>
                    </a:moveTo>
                    <a:cubicBezTo>
                      <a:pt x="508" y="1074"/>
                      <a:pt x="513" y="1077"/>
                      <a:pt x="519" y="1080"/>
                    </a:cubicBezTo>
                    <a:lnTo>
                      <a:pt x="508" y="1083"/>
                    </a:lnTo>
                    <a:cubicBezTo>
                      <a:pt x="503" y="1076"/>
                      <a:pt x="503" y="1074"/>
                      <a:pt x="505" y="1074"/>
                    </a:cubicBezTo>
                    <a:close/>
                    <a:moveTo>
                      <a:pt x="111" y="1150"/>
                    </a:moveTo>
                    <a:lnTo>
                      <a:pt x="112" y="1150"/>
                    </a:lnTo>
                    <a:lnTo>
                      <a:pt x="112" y="1150"/>
                    </a:lnTo>
                    <a:cubicBezTo>
                      <a:pt x="112" y="1150"/>
                      <a:pt x="112" y="1150"/>
                      <a:pt x="111" y="1150"/>
                    </a:cubicBezTo>
                    <a:close/>
                    <a:moveTo>
                      <a:pt x="129" y="1160"/>
                    </a:move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0" y="1160"/>
                      <a:pt x="130" y="1160"/>
                      <a:pt x="129" y="1160"/>
                    </a:cubicBezTo>
                    <a:close/>
                    <a:moveTo>
                      <a:pt x="112" y="1150"/>
                    </a:moveTo>
                    <a:cubicBezTo>
                      <a:pt x="116" y="1153"/>
                      <a:pt x="118" y="1159"/>
                      <a:pt x="118" y="1164"/>
                    </a:cubicBezTo>
                    <a:cubicBezTo>
                      <a:pt x="123" y="1162"/>
                      <a:pt x="127" y="1160"/>
                      <a:pt x="129" y="1160"/>
                    </a:cubicBezTo>
                    <a:cubicBezTo>
                      <a:pt x="129" y="1160"/>
                      <a:pt x="129" y="1160"/>
                      <a:pt x="129" y="1160"/>
                    </a:cubicBezTo>
                    <a:lnTo>
                      <a:pt x="129" y="1160"/>
                    </a:lnTo>
                    <a:lnTo>
                      <a:pt x="112" y="1150"/>
                    </a:lnTo>
                    <a:close/>
                    <a:moveTo>
                      <a:pt x="60" y="1283"/>
                    </a:moveTo>
                    <a:cubicBezTo>
                      <a:pt x="60" y="1284"/>
                      <a:pt x="60" y="1284"/>
                      <a:pt x="60" y="1284"/>
                    </a:cubicBezTo>
                    <a:cubicBezTo>
                      <a:pt x="60" y="1284"/>
                      <a:pt x="60" y="1284"/>
                      <a:pt x="60" y="1283"/>
                    </a:cubicBezTo>
                    <a:close/>
                    <a:moveTo>
                      <a:pt x="30" y="1584"/>
                    </a:moveTo>
                    <a:cubicBezTo>
                      <a:pt x="30" y="1584"/>
                      <a:pt x="31" y="1584"/>
                      <a:pt x="31" y="1584"/>
                    </a:cubicBezTo>
                    <a:lnTo>
                      <a:pt x="31" y="1584"/>
                    </a:lnTo>
                    <a:lnTo>
                      <a:pt x="30" y="1584"/>
                    </a:lnTo>
                    <a:close/>
                    <a:moveTo>
                      <a:pt x="225" y="2138"/>
                    </a:moveTo>
                    <a:cubicBezTo>
                      <a:pt x="225" y="2139"/>
                      <a:pt x="226" y="2141"/>
                      <a:pt x="228" y="2142"/>
                    </a:cubicBezTo>
                    <a:lnTo>
                      <a:pt x="228" y="2142"/>
                    </a:lnTo>
                    <a:lnTo>
                      <a:pt x="225" y="2138"/>
                    </a:lnTo>
                    <a:close/>
                    <a:moveTo>
                      <a:pt x="274" y="2259"/>
                    </a:moveTo>
                    <a:cubicBezTo>
                      <a:pt x="271" y="2262"/>
                      <a:pt x="271" y="2265"/>
                      <a:pt x="273" y="2267"/>
                    </a:cubicBezTo>
                    <a:lnTo>
                      <a:pt x="273" y="2267"/>
                    </a:lnTo>
                    <a:cubicBezTo>
                      <a:pt x="274" y="2264"/>
                      <a:pt x="274" y="2261"/>
                      <a:pt x="274" y="2259"/>
                    </a:cubicBezTo>
                    <a:close/>
                    <a:moveTo>
                      <a:pt x="2101" y="2504"/>
                    </a:moveTo>
                    <a:cubicBezTo>
                      <a:pt x="2102" y="2504"/>
                      <a:pt x="2106" y="2507"/>
                      <a:pt x="2112" y="2511"/>
                    </a:cubicBezTo>
                    <a:cubicBezTo>
                      <a:pt x="2112" y="2511"/>
                      <a:pt x="2112" y="2513"/>
                      <a:pt x="2112" y="2513"/>
                    </a:cubicBezTo>
                    <a:cubicBezTo>
                      <a:pt x="2104" y="2507"/>
                      <a:pt x="2101" y="2504"/>
                      <a:pt x="2101" y="2504"/>
                    </a:cubicBezTo>
                    <a:close/>
                    <a:moveTo>
                      <a:pt x="2147" y="2508"/>
                    </a:moveTo>
                    <a:cubicBezTo>
                      <a:pt x="2149" y="2513"/>
                      <a:pt x="2149" y="2517"/>
                      <a:pt x="2149" y="2522"/>
                    </a:cubicBezTo>
                    <a:lnTo>
                      <a:pt x="2149" y="2522"/>
                    </a:lnTo>
                    <a:cubicBezTo>
                      <a:pt x="2146" y="2527"/>
                      <a:pt x="2143" y="2528"/>
                      <a:pt x="2140" y="2528"/>
                    </a:cubicBezTo>
                    <a:cubicBezTo>
                      <a:pt x="2136" y="2528"/>
                      <a:pt x="2133" y="2524"/>
                      <a:pt x="2131" y="2518"/>
                    </a:cubicBezTo>
                    <a:cubicBezTo>
                      <a:pt x="2140" y="2518"/>
                      <a:pt x="2147" y="2518"/>
                      <a:pt x="2147" y="2508"/>
                    </a:cubicBezTo>
                    <a:close/>
                    <a:moveTo>
                      <a:pt x="1231" y="2550"/>
                    </a:moveTo>
                    <a:lnTo>
                      <a:pt x="1231" y="2550"/>
                    </a:lnTo>
                    <a:cubicBezTo>
                      <a:pt x="1231" y="2550"/>
                      <a:pt x="1231" y="2550"/>
                      <a:pt x="1231" y="2551"/>
                    </a:cubicBezTo>
                    <a:lnTo>
                      <a:pt x="1231" y="2551"/>
                    </a:lnTo>
                    <a:cubicBezTo>
                      <a:pt x="1231" y="2550"/>
                      <a:pt x="1231" y="2550"/>
                      <a:pt x="1231" y="2550"/>
                    </a:cubicBezTo>
                    <a:close/>
                    <a:moveTo>
                      <a:pt x="2276" y="2597"/>
                    </a:moveTo>
                    <a:lnTo>
                      <a:pt x="2276" y="2597"/>
                    </a:lnTo>
                    <a:cubicBezTo>
                      <a:pt x="2275" y="2597"/>
                      <a:pt x="2275" y="2598"/>
                      <a:pt x="2274" y="2599"/>
                    </a:cubicBezTo>
                    <a:cubicBezTo>
                      <a:pt x="2275" y="2598"/>
                      <a:pt x="2275" y="2597"/>
                      <a:pt x="2276" y="2597"/>
                    </a:cubicBezTo>
                    <a:close/>
                    <a:moveTo>
                      <a:pt x="733" y="2580"/>
                    </a:moveTo>
                    <a:cubicBezTo>
                      <a:pt x="740" y="2580"/>
                      <a:pt x="744" y="2587"/>
                      <a:pt x="747" y="2599"/>
                    </a:cubicBezTo>
                    <a:cubicBezTo>
                      <a:pt x="743" y="2601"/>
                      <a:pt x="740" y="2602"/>
                      <a:pt x="738" y="2602"/>
                    </a:cubicBezTo>
                    <a:cubicBezTo>
                      <a:pt x="732" y="2602"/>
                      <a:pt x="731" y="2593"/>
                      <a:pt x="733" y="2580"/>
                    </a:cubicBezTo>
                    <a:close/>
                    <a:moveTo>
                      <a:pt x="1274" y="2629"/>
                    </a:moveTo>
                    <a:cubicBezTo>
                      <a:pt x="1274" y="2629"/>
                      <a:pt x="1274" y="2629"/>
                      <a:pt x="1275" y="2629"/>
                    </a:cubicBezTo>
                    <a:lnTo>
                      <a:pt x="1275" y="2629"/>
                    </a:lnTo>
                    <a:cubicBezTo>
                      <a:pt x="1273" y="2632"/>
                      <a:pt x="1272" y="2636"/>
                      <a:pt x="1271" y="2640"/>
                    </a:cubicBezTo>
                    <a:lnTo>
                      <a:pt x="1271" y="2640"/>
                    </a:lnTo>
                    <a:cubicBezTo>
                      <a:pt x="1272" y="2634"/>
                      <a:pt x="1271" y="2629"/>
                      <a:pt x="1274" y="2629"/>
                    </a:cubicBezTo>
                    <a:close/>
                    <a:moveTo>
                      <a:pt x="950" y="2724"/>
                    </a:moveTo>
                    <a:cubicBezTo>
                      <a:pt x="950" y="2724"/>
                      <a:pt x="950" y="2724"/>
                      <a:pt x="951" y="2724"/>
                    </a:cubicBezTo>
                    <a:cubicBezTo>
                      <a:pt x="951" y="2724"/>
                      <a:pt x="951" y="2724"/>
                      <a:pt x="951" y="2724"/>
                    </a:cubicBezTo>
                    <a:lnTo>
                      <a:pt x="951" y="2724"/>
                    </a:lnTo>
                    <a:cubicBezTo>
                      <a:pt x="950" y="2724"/>
                      <a:pt x="950" y="2724"/>
                      <a:pt x="950" y="2724"/>
                    </a:cubicBezTo>
                    <a:close/>
                    <a:moveTo>
                      <a:pt x="944" y="2721"/>
                    </a:moveTo>
                    <a:cubicBezTo>
                      <a:pt x="942" y="2721"/>
                      <a:pt x="940" y="2723"/>
                      <a:pt x="937" y="2729"/>
                    </a:cubicBezTo>
                    <a:cubicBezTo>
                      <a:pt x="941" y="2725"/>
                      <a:pt x="946" y="2724"/>
                      <a:pt x="950" y="2724"/>
                    </a:cubicBezTo>
                    <a:cubicBezTo>
                      <a:pt x="950" y="2724"/>
                      <a:pt x="950" y="2724"/>
                      <a:pt x="950" y="2724"/>
                    </a:cubicBezTo>
                    <a:lnTo>
                      <a:pt x="950" y="2724"/>
                    </a:lnTo>
                    <a:cubicBezTo>
                      <a:pt x="948" y="2723"/>
                      <a:pt x="946" y="2721"/>
                      <a:pt x="944" y="2721"/>
                    </a:cubicBezTo>
                    <a:close/>
                    <a:moveTo>
                      <a:pt x="1210" y="2867"/>
                    </a:moveTo>
                    <a:lnTo>
                      <a:pt x="1210" y="2867"/>
                    </a:lnTo>
                    <a:cubicBezTo>
                      <a:pt x="1210" y="2867"/>
                      <a:pt x="1210" y="2868"/>
                      <a:pt x="1210" y="2868"/>
                    </a:cubicBezTo>
                    <a:cubicBezTo>
                      <a:pt x="1210" y="2868"/>
                      <a:pt x="1210" y="2867"/>
                      <a:pt x="1210" y="2867"/>
                    </a:cubicBezTo>
                    <a:close/>
                    <a:moveTo>
                      <a:pt x="369" y="0"/>
                    </a:moveTo>
                    <a:cubicBezTo>
                      <a:pt x="365" y="0"/>
                      <a:pt x="360" y="1"/>
                      <a:pt x="355" y="2"/>
                    </a:cubicBezTo>
                    <a:lnTo>
                      <a:pt x="369" y="12"/>
                    </a:lnTo>
                    <a:lnTo>
                      <a:pt x="366" y="12"/>
                    </a:lnTo>
                    <a:cubicBezTo>
                      <a:pt x="339" y="44"/>
                      <a:pt x="311" y="74"/>
                      <a:pt x="276" y="100"/>
                    </a:cubicBezTo>
                    <a:lnTo>
                      <a:pt x="269" y="169"/>
                    </a:lnTo>
                    <a:cubicBezTo>
                      <a:pt x="278" y="142"/>
                      <a:pt x="306" y="132"/>
                      <a:pt x="315" y="104"/>
                    </a:cubicBezTo>
                    <a:lnTo>
                      <a:pt x="315" y="104"/>
                    </a:lnTo>
                    <a:cubicBezTo>
                      <a:pt x="322" y="132"/>
                      <a:pt x="296" y="166"/>
                      <a:pt x="323" y="166"/>
                    </a:cubicBezTo>
                    <a:cubicBezTo>
                      <a:pt x="326" y="166"/>
                      <a:pt x="329" y="166"/>
                      <a:pt x="334" y="165"/>
                    </a:cubicBezTo>
                    <a:cubicBezTo>
                      <a:pt x="334" y="162"/>
                      <a:pt x="336" y="162"/>
                      <a:pt x="339" y="160"/>
                    </a:cubicBezTo>
                    <a:lnTo>
                      <a:pt x="339" y="160"/>
                    </a:lnTo>
                    <a:cubicBezTo>
                      <a:pt x="332" y="218"/>
                      <a:pt x="327" y="276"/>
                      <a:pt x="327" y="327"/>
                    </a:cubicBezTo>
                    <a:cubicBezTo>
                      <a:pt x="323" y="319"/>
                      <a:pt x="317" y="317"/>
                      <a:pt x="309" y="317"/>
                    </a:cubicBezTo>
                    <a:cubicBezTo>
                      <a:pt x="295" y="317"/>
                      <a:pt x="276" y="328"/>
                      <a:pt x="262" y="328"/>
                    </a:cubicBezTo>
                    <a:cubicBezTo>
                      <a:pt x="261" y="328"/>
                      <a:pt x="259" y="327"/>
                      <a:pt x="257" y="327"/>
                    </a:cubicBezTo>
                    <a:cubicBezTo>
                      <a:pt x="271" y="320"/>
                      <a:pt x="283" y="308"/>
                      <a:pt x="292" y="297"/>
                    </a:cubicBezTo>
                    <a:cubicBezTo>
                      <a:pt x="292" y="281"/>
                      <a:pt x="301" y="262"/>
                      <a:pt x="288" y="262"/>
                    </a:cubicBezTo>
                    <a:cubicBezTo>
                      <a:pt x="255" y="297"/>
                      <a:pt x="240" y="308"/>
                      <a:pt x="232" y="308"/>
                    </a:cubicBezTo>
                    <a:cubicBezTo>
                      <a:pt x="219" y="308"/>
                      <a:pt x="225" y="278"/>
                      <a:pt x="207" y="278"/>
                    </a:cubicBezTo>
                    <a:cubicBezTo>
                      <a:pt x="206" y="278"/>
                      <a:pt x="205" y="278"/>
                      <a:pt x="204" y="278"/>
                    </a:cubicBezTo>
                    <a:cubicBezTo>
                      <a:pt x="199" y="283"/>
                      <a:pt x="195" y="285"/>
                      <a:pt x="188" y="285"/>
                    </a:cubicBezTo>
                    <a:cubicBezTo>
                      <a:pt x="186" y="308"/>
                      <a:pt x="176" y="334"/>
                      <a:pt x="169" y="371"/>
                    </a:cubicBezTo>
                    <a:lnTo>
                      <a:pt x="209" y="359"/>
                    </a:lnTo>
                    <a:lnTo>
                      <a:pt x="209" y="359"/>
                    </a:lnTo>
                    <a:cubicBezTo>
                      <a:pt x="206" y="373"/>
                      <a:pt x="195" y="378"/>
                      <a:pt x="186" y="385"/>
                    </a:cubicBezTo>
                    <a:cubicBezTo>
                      <a:pt x="187" y="385"/>
                      <a:pt x="189" y="385"/>
                      <a:pt x="191" y="385"/>
                    </a:cubicBezTo>
                    <a:cubicBezTo>
                      <a:pt x="244" y="385"/>
                      <a:pt x="183" y="350"/>
                      <a:pt x="250" y="348"/>
                    </a:cubicBezTo>
                    <a:lnTo>
                      <a:pt x="250" y="348"/>
                    </a:lnTo>
                    <a:cubicBezTo>
                      <a:pt x="174" y="383"/>
                      <a:pt x="267" y="438"/>
                      <a:pt x="179" y="464"/>
                    </a:cubicBezTo>
                    <a:cubicBezTo>
                      <a:pt x="179" y="469"/>
                      <a:pt x="183" y="471"/>
                      <a:pt x="187" y="471"/>
                    </a:cubicBezTo>
                    <a:cubicBezTo>
                      <a:pt x="196" y="471"/>
                      <a:pt x="209" y="465"/>
                      <a:pt x="217" y="465"/>
                    </a:cubicBezTo>
                    <a:cubicBezTo>
                      <a:pt x="222" y="465"/>
                      <a:pt x="224" y="466"/>
                      <a:pt x="225" y="471"/>
                    </a:cubicBezTo>
                    <a:lnTo>
                      <a:pt x="202" y="480"/>
                    </a:lnTo>
                    <a:lnTo>
                      <a:pt x="234" y="480"/>
                    </a:lnTo>
                    <a:cubicBezTo>
                      <a:pt x="232" y="494"/>
                      <a:pt x="202" y="503"/>
                      <a:pt x="181" y="508"/>
                    </a:cubicBezTo>
                    <a:cubicBezTo>
                      <a:pt x="183" y="503"/>
                      <a:pt x="174" y="499"/>
                      <a:pt x="172" y="496"/>
                    </a:cubicBezTo>
                    <a:lnTo>
                      <a:pt x="172" y="496"/>
                    </a:lnTo>
                    <a:cubicBezTo>
                      <a:pt x="146" y="516"/>
                      <a:pt x="182" y="537"/>
                      <a:pt x="180" y="545"/>
                    </a:cubicBezTo>
                    <a:lnTo>
                      <a:pt x="180" y="545"/>
                    </a:lnTo>
                    <a:lnTo>
                      <a:pt x="192" y="526"/>
                    </a:lnTo>
                    <a:cubicBezTo>
                      <a:pt x="204" y="559"/>
                      <a:pt x="211" y="591"/>
                      <a:pt x="213" y="624"/>
                    </a:cubicBezTo>
                    <a:cubicBezTo>
                      <a:pt x="220" y="626"/>
                      <a:pt x="227" y="631"/>
                      <a:pt x="218" y="645"/>
                    </a:cubicBezTo>
                    <a:cubicBezTo>
                      <a:pt x="223" y="661"/>
                      <a:pt x="232" y="677"/>
                      <a:pt x="246" y="689"/>
                    </a:cubicBezTo>
                    <a:lnTo>
                      <a:pt x="264" y="684"/>
                    </a:lnTo>
                    <a:lnTo>
                      <a:pt x="264" y="684"/>
                    </a:lnTo>
                    <a:cubicBezTo>
                      <a:pt x="299" y="723"/>
                      <a:pt x="243" y="716"/>
                      <a:pt x="257" y="758"/>
                    </a:cubicBezTo>
                    <a:lnTo>
                      <a:pt x="253" y="758"/>
                    </a:lnTo>
                    <a:cubicBezTo>
                      <a:pt x="274" y="765"/>
                      <a:pt x="283" y="779"/>
                      <a:pt x="278" y="791"/>
                    </a:cubicBezTo>
                    <a:cubicBezTo>
                      <a:pt x="275" y="789"/>
                      <a:pt x="271" y="788"/>
                      <a:pt x="267" y="788"/>
                    </a:cubicBezTo>
                    <a:cubicBezTo>
                      <a:pt x="254" y="788"/>
                      <a:pt x="240" y="798"/>
                      <a:pt x="226" y="798"/>
                    </a:cubicBezTo>
                    <a:cubicBezTo>
                      <a:pt x="221" y="798"/>
                      <a:pt x="216" y="797"/>
                      <a:pt x="211" y="793"/>
                    </a:cubicBezTo>
                    <a:lnTo>
                      <a:pt x="211" y="793"/>
                    </a:lnTo>
                    <a:cubicBezTo>
                      <a:pt x="246" y="837"/>
                      <a:pt x="239" y="814"/>
                      <a:pt x="306" y="849"/>
                    </a:cubicBezTo>
                    <a:lnTo>
                      <a:pt x="274" y="853"/>
                    </a:lnTo>
                    <a:cubicBezTo>
                      <a:pt x="301" y="865"/>
                      <a:pt x="318" y="867"/>
                      <a:pt x="322" y="890"/>
                    </a:cubicBezTo>
                    <a:cubicBezTo>
                      <a:pt x="315" y="884"/>
                      <a:pt x="308" y="883"/>
                      <a:pt x="300" y="883"/>
                    </a:cubicBezTo>
                    <a:cubicBezTo>
                      <a:pt x="290" y="883"/>
                      <a:pt x="280" y="886"/>
                      <a:pt x="269" y="886"/>
                    </a:cubicBezTo>
                    <a:cubicBezTo>
                      <a:pt x="259" y="886"/>
                      <a:pt x="250" y="884"/>
                      <a:pt x="239" y="876"/>
                    </a:cubicBezTo>
                    <a:lnTo>
                      <a:pt x="239" y="876"/>
                    </a:lnTo>
                    <a:cubicBezTo>
                      <a:pt x="167" y="911"/>
                      <a:pt x="297" y="951"/>
                      <a:pt x="197" y="958"/>
                    </a:cubicBezTo>
                    <a:cubicBezTo>
                      <a:pt x="214" y="965"/>
                      <a:pt x="226" y="968"/>
                      <a:pt x="235" y="968"/>
                    </a:cubicBezTo>
                    <a:cubicBezTo>
                      <a:pt x="264" y="968"/>
                      <a:pt x="257" y="939"/>
                      <a:pt x="263" y="939"/>
                    </a:cubicBezTo>
                    <a:cubicBezTo>
                      <a:pt x="264" y="939"/>
                      <a:pt x="265" y="940"/>
                      <a:pt x="267" y="941"/>
                    </a:cubicBezTo>
                    <a:cubicBezTo>
                      <a:pt x="269" y="941"/>
                      <a:pt x="272" y="940"/>
                      <a:pt x="275" y="940"/>
                    </a:cubicBezTo>
                    <a:cubicBezTo>
                      <a:pt x="300" y="940"/>
                      <a:pt x="326" y="968"/>
                      <a:pt x="318" y="981"/>
                    </a:cubicBezTo>
                    <a:cubicBezTo>
                      <a:pt x="313" y="995"/>
                      <a:pt x="202" y="988"/>
                      <a:pt x="197" y="1022"/>
                    </a:cubicBezTo>
                    <a:cubicBezTo>
                      <a:pt x="197" y="1020"/>
                      <a:pt x="190" y="1018"/>
                      <a:pt x="192" y="1013"/>
                    </a:cubicBezTo>
                    <a:lnTo>
                      <a:pt x="192" y="1013"/>
                    </a:lnTo>
                    <a:cubicBezTo>
                      <a:pt x="167" y="1022"/>
                      <a:pt x="216" y="1046"/>
                      <a:pt x="176" y="1055"/>
                    </a:cubicBezTo>
                    <a:cubicBezTo>
                      <a:pt x="225" y="1076"/>
                      <a:pt x="169" y="1076"/>
                      <a:pt x="234" y="1092"/>
                    </a:cubicBezTo>
                    <a:lnTo>
                      <a:pt x="227" y="1057"/>
                    </a:lnTo>
                    <a:lnTo>
                      <a:pt x="227" y="1057"/>
                    </a:lnTo>
                    <a:cubicBezTo>
                      <a:pt x="239" y="1078"/>
                      <a:pt x="311" y="1115"/>
                      <a:pt x="264" y="1136"/>
                    </a:cubicBezTo>
                    <a:cubicBezTo>
                      <a:pt x="253" y="1129"/>
                      <a:pt x="239" y="1120"/>
                      <a:pt x="230" y="1108"/>
                    </a:cubicBezTo>
                    <a:lnTo>
                      <a:pt x="230" y="1108"/>
                    </a:lnTo>
                    <a:cubicBezTo>
                      <a:pt x="209" y="1113"/>
                      <a:pt x="239" y="1127"/>
                      <a:pt x="216" y="1134"/>
                    </a:cubicBezTo>
                    <a:cubicBezTo>
                      <a:pt x="153" y="1113"/>
                      <a:pt x="211" y="1090"/>
                      <a:pt x="167" y="1057"/>
                    </a:cubicBezTo>
                    <a:lnTo>
                      <a:pt x="167" y="1057"/>
                    </a:lnTo>
                    <a:cubicBezTo>
                      <a:pt x="145" y="1061"/>
                      <a:pt x="181" y="1088"/>
                      <a:pt x="167" y="1088"/>
                    </a:cubicBezTo>
                    <a:cubicBezTo>
                      <a:pt x="162" y="1088"/>
                      <a:pt x="154" y="1086"/>
                      <a:pt x="139" y="1080"/>
                    </a:cubicBezTo>
                    <a:lnTo>
                      <a:pt x="139" y="1080"/>
                    </a:lnTo>
                    <a:cubicBezTo>
                      <a:pt x="181" y="1097"/>
                      <a:pt x="176" y="1106"/>
                      <a:pt x="167" y="1115"/>
                    </a:cubicBezTo>
                    <a:cubicBezTo>
                      <a:pt x="160" y="1122"/>
                      <a:pt x="148" y="1136"/>
                      <a:pt x="179" y="1159"/>
                    </a:cubicBezTo>
                    <a:lnTo>
                      <a:pt x="139" y="1148"/>
                    </a:lnTo>
                    <a:lnTo>
                      <a:pt x="139" y="1148"/>
                    </a:lnTo>
                    <a:cubicBezTo>
                      <a:pt x="144" y="1155"/>
                      <a:pt x="160" y="1169"/>
                      <a:pt x="158" y="1175"/>
                    </a:cubicBez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2" y="1163"/>
                      <a:pt x="126" y="1172"/>
                      <a:pt x="107" y="1194"/>
                    </a:cubicBezTo>
                    <a:cubicBezTo>
                      <a:pt x="118" y="1196"/>
                      <a:pt x="133" y="1202"/>
                      <a:pt x="147" y="1202"/>
                    </a:cubicBezTo>
                    <a:cubicBezTo>
                      <a:pt x="153" y="1202"/>
                      <a:pt x="159" y="1201"/>
                      <a:pt x="165" y="1199"/>
                    </a:cubicBezTo>
                    <a:lnTo>
                      <a:pt x="165" y="1199"/>
                    </a:lnTo>
                    <a:cubicBezTo>
                      <a:pt x="206" y="1265"/>
                      <a:pt x="55" y="1213"/>
                      <a:pt x="60" y="1283"/>
                    </a:cubicBezTo>
                    <a:lnTo>
                      <a:pt x="60" y="1283"/>
                    </a:lnTo>
                    <a:cubicBezTo>
                      <a:pt x="61" y="1276"/>
                      <a:pt x="77" y="1265"/>
                      <a:pt x="91" y="1265"/>
                    </a:cubicBezTo>
                    <a:cubicBezTo>
                      <a:pt x="97" y="1265"/>
                      <a:pt x="102" y="1266"/>
                      <a:pt x="107" y="1271"/>
                    </a:cubicBezTo>
                    <a:cubicBezTo>
                      <a:pt x="93" y="1287"/>
                      <a:pt x="77" y="1296"/>
                      <a:pt x="56" y="1303"/>
                    </a:cubicBezTo>
                    <a:cubicBezTo>
                      <a:pt x="56" y="1319"/>
                      <a:pt x="62" y="1324"/>
                      <a:pt x="69" y="1324"/>
                    </a:cubicBezTo>
                    <a:cubicBezTo>
                      <a:pt x="79" y="1324"/>
                      <a:pt x="93" y="1316"/>
                      <a:pt x="106" y="1316"/>
                    </a:cubicBezTo>
                    <a:cubicBezTo>
                      <a:pt x="111" y="1316"/>
                      <a:pt x="116" y="1317"/>
                      <a:pt x="121" y="1322"/>
                    </a:cubicBezTo>
                    <a:cubicBezTo>
                      <a:pt x="70" y="1333"/>
                      <a:pt x="137" y="1347"/>
                      <a:pt x="151" y="1366"/>
                    </a:cubicBezTo>
                    <a:lnTo>
                      <a:pt x="111" y="1363"/>
                    </a:lnTo>
                    <a:lnTo>
                      <a:pt x="111" y="1363"/>
                    </a:lnTo>
                    <a:cubicBezTo>
                      <a:pt x="79" y="1412"/>
                      <a:pt x="192" y="1382"/>
                      <a:pt x="158" y="1424"/>
                    </a:cubicBezTo>
                    <a:lnTo>
                      <a:pt x="104" y="1403"/>
                    </a:lnTo>
                    <a:lnTo>
                      <a:pt x="104" y="1403"/>
                    </a:lnTo>
                    <a:lnTo>
                      <a:pt x="116" y="1426"/>
                    </a:lnTo>
                    <a:lnTo>
                      <a:pt x="70" y="1419"/>
                    </a:lnTo>
                    <a:lnTo>
                      <a:pt x="70" y="1419"/>
                    </a:lnTo>
                    <a:cubicBezTo>
                      <a:pt x="102" y="1449"/>
                      <a:pt x="95" y="1454"/>
                      <a:pt x="81" y="1479"/>
                    </a:cubicBezTo>
                    <a:cubicBezTo>
                      <a:pt x="86" y="1478"/>
                      <a:pt x="91" y="1478"/>
                      <a:pt x="96" y="1478"/>
                    </a:cubicBezTo>
                    <a:cubicBezTo>
                      <a:pt x="123" y="1478"/>
                      <a:pt x="153" y="1488"/>
                      <a:pt x="155" y="1507"/>
                    </a:cubicBezTo>
                    <a:cubicBezTo>
                      <a:pt x="148" y="1511"/>
                      <a:pt x="142" y="1512"/>
                      <a:pt x="136" y="1512"/>
                    </a:cubicBezTo>
                    <a:cubicBezTo>
                      <a:pt x="132" y="1512"/>
                      <a:pt x="128" y="1511"/>
                      <a:pt x="126" y="1511"/>
                    </a:cubicBezTo>
                    <a:cubicBezTo>
                      <a:pt x="120" y="1511"/>
                      <a:pt x="118" y="1514"/>
                      <a:pt x="121" y="1528"/>
                    </a:cubicBezTo>
                    <a:cubicBezTo>
                      <a:pt x="95" y="1521"/>
                      <a:pt x="63" y="1514"/>
                      <a:pt x="102" y="1500"/>
                    </a:cubicBezTo>
                    <a:cubicBezTo>
                      <a:pt x="88" y="1498"/>
                      <a:pt x="77" y="1493"/>
                      <a:pt x="63" y="1491"/>
                    </a:cubicBezTo>
                    <a:cubicBezTo>
                      <a:pt x="35" y="1507"/>
                      <a:pt x="56" y="1532"/>
                      <a:pt x="58" y="1544"/>
                    </a:cubicBezTo>
                    <a:cubicBezTo>
                      <a:pt x="58" y="1539"/>
                      <a:pt x="63" y="1535"/>
                      <a:pt x="67" y="1532"/>
                    </a:cubicBezTo>
                    <a:lnTo>
                      <a:pt x="125" y="1577"/>
                    </a:lnTo>
                    <a:cubicBezTo>
                      <a:pt x="119" y="1579"/>
                      <a:pt x="113" y="1580"/>
                      <a:pt x="107" y="1580"/>
                    </a:cubicBezTo>
                    <a:cubicBezTo>
                      <a:pt x="99" y="1580"/>
                      <a:pt x="92" y="1578"/>
                      <a:pt x="86" y="1574"/>
                    </a:cubicBezTo>
                    <a:lnTo>
                      <a:pt x="86" y="1574"/>
                    </a:lnTo>
                    <a:cubicBezTo>
                      <a:pt x="90" y="1584"/>
                      <a:pt x="109" y="1588"/>
                      <a:pt x="114" y="1602"/>
                    </a:cubicBezTo>
                    <a:cubicBezTo>
                      <a:pt x="82" y="1600"/>
                      <a:pt x="47" y="1602"/>
                      <a:pt x="31" y="1584"/>
                    </a:cubicBezTo>
                    <a:lnTo>
                      <a:pt x="31" y="1584"/>
                    </a:lnTo>
                    <a:lnTo>
                      <a:pt x="70" y="1628"/>
                    </a:lnTo>
                    <a:cubicBezTo>
                      <a:pt x="55" y="1630"/>
                      <a:pt x="34" y="1649"/>
                      <a:pt x="22" y="1649"/>
                    </a:cubicBezTo>
                    <a:cubicBezTo>
                      <a:pt x="21" y="1649"/>
                      <a:pt x="20" y="1649"/>
                      <a:pt x="19" y="1648"/>
                    </a:cubicBezTo>
                    <a:lnTo>
                      <a:pt x="19" y="1648"/>
                    </a:lnTo>
                    <a:cubicBezTo>
                      <a:pt x="0" y="1676"/>
                      <a:pt x="88" y="1704"/>
                      <a:pt x="67" y="1739"/>
                    </a:cubicBezTo>
                    <a:cubicBezTo>
                      <a:pt x="74" y="1741"/>
                      <a:pt x="81" y="1743"/>
                      <a:pt x="86" y="1750"/>
                    </a:cubicBezTo>
                    <a:cubicBezTo>
                      <a:pt x="84" y="1781"/>
                      <a:pt x="49" y="1815"/>
                      <a:pt x="100" y="1843"/>
                    </a:cubicBezTo>
                    <a:lnTo>
                      <a:pt x="46" y="1873"/>
                    </a:lnTo>
                    <a:cubicBezTo>
                      <a:pt x="50" y="1878"/>
                      <a:pt x="54" y="1879"/>
                      <a:pt x="58" y="1879"/>
                    </a:cubicBezTo>
                    <a:cubicBezTo>
                      <a:pt x="74" y="1879"/>
                      <a:pt x="98" y="1859"/>
                      <a:pt x="120" y="1859"/>
                    </a:cubicBezTo>
                    <a:cubicBezTo>
                      <a:pt x="129" y="1859"/>
                      <a:pt x="138" y="1863"/>
                      <a:pt x="146" y="1873"/>
                    </a:cubicBezTo>
                    <a:cubicBezTo>
                      <a:pt x="174" y="1903"/>
                      <a:pt x="100" y="1896"/>
                      <a:pt x="86" y="1913"/>
                    </a:cubicBezTo>
                    <a:cubicBezTo>
                      <a:pt x="121" y="1924"/>
                      <a:pt x="188" y="1936"/>
                      <a:pt x="148" y="1978"/>
                    </a:cubicBezTo>
                    <a:cubicBezTo>
                      <a:pt x="135" y="1971"/>
                      <a:pt x="141" y="1961"/>
                      <a:pt x="135" y="1952"/>
                    </a:cubicBezTo>
                    <a:lnTo>
                      <a:pt x="109" y="1985"/>
                    </a:lnTo>
                    <a:cubicBezTo>
                      <a:pt x="70" y="1976"/>
                      <a:pt x="61" y="1961"/>
                      <a:pt x="50" y="1961"/>
                    </a:cubicBezTo>
                    <a:cubicBezTo>
                      <a:pt x="43" y="1961"/>
                      <a:pt x="36" y="1965"/>
                      <a:pt x="23" y="1978"/>
                    </a:cubicBezTo>
                    <a:cubicBezTo>
                      <a:pt x="34" y="1975"/>
                      <a:pt x="43" y="1974"/>
                      <a:pt x="51" y="1974"/>
                    </a:cubicBezTo>
                    <a:cubicBezTo>
                      <a:pt x="113" y="1974"/>
                      <a:pt x="86" y="2044"/>
                      <a:pt x="141" y="2044"/>
                    </a:cubicBezTo>
                    <a:cubicBezTo>
                      <a:pt x="150" y="2044"/>
                      <a:pt x="161" y="2042"/>
                      <a:pt x="174" y="2038"/>
                    </a:cubicBezTo>
                    <a:lnTo>
                      <a:pt x="174" y="2038"/>
                    </a:lnTo>
                    <a:lnTo>
                      <a:pt x="158" y="2061"/>
                    </a:lnTo>
                    <a:cubicBezTo>
                      <a:pt x="158" y="2056"/>
                      <a:pt x="151" y="2056"/>
                      <a:pt x="151" y="2052"/>
                    </a:cubicBezTo>
                    <a:lnTo>
                      <a:pt x="151" y="2052"/>
                    </a:lnTo>
                    <a:cubicBezTo>
                      <a:pt x="135" y="2070"/>
                      <a:pt x="143" y="2074"/>
                      <a:pt x="159" y="2074"/>
                    </a:cubicBezTo>
                    <a:cubicBezTo>
                      <a:pt x="172" y="2074"/>
                      <a:pt x="189" y="2072"/>
                      <a:pt x="204" y="2072"/>
                    </a:cubicBezTo>
                    <a:cubicBezTo>
                      <a:pt x="222" y="2072"/>
                      <a:pt x="237" y="2075"/>
                      <a:pt x="237" y="2089"/>
                    </a:cubicBezTo>
                    <a:cubicBezTo>
                      <a:pt x="234" y="2104"/>
                      <a:pt x="225" y="2115"/>
                      <a:pt x="210" y="2115"/>
                    </a:cubicBezTo>
                    <a:cubicBezTo>
                      <a:pt x="209" y="2115"/>
                      <a:pt x="208" y="2115"/>
                      <a:pt x="206" y="2114"/>
                    </a:cubicBezTo>
                    <a:lnTo>
                      <a:pt x="206" y="2114"/>
                    </a:lnTo>
                    <a:lnTo>
                      <a:pt x="243" y="2133"/>
                    </a:lnTo>
                    <a:cubicBezTo>
                      <a:pt x="245" y="2139"/>
                      <a:pt x="238" y="2143"/>
                      <a:pt x="233" y="2143"/>
                    </a:cubicBezTo>
                    <a:cubicBezTo>
                      <a:pt x="231" y="2143"/>
                      <a:pt x="229" y="2142"/>
                      <a:pt x="228" y="2142"/>
                    </a:cubicBezTo>
                    <a:lnTo>
                      <a:pt x="228" y="2142"/>
                    </a:lnTo>
                    <a:lnTo>
                      <a:pt x="255" y="2177"/>
                    </a:lnTo>
                    <a:lnTo>
                      <a:pt x="250" y="2177"/>
                    </a:lnTo>
                    <a:cubicBezTo>
                      <a:pt x="274" y="2177"/>
                      <a:pt x="294" y="2177"/>
                      <a:pt x="315" y="2179"/>
                    </a:cubicBezTo>
                    <a:cubicBezTo>
                      <a:pt x="312" y="2185"/>
                      <a:pt x="309" y="2187"/>
                      <a:pt x="307" y="2187"/>
                    </a:cubicBezTo>
                    <a:cubicBezTo>
                      <a:pt x="303" y="2187"/>
                      <a:pt x="300" y="2184"/>
                      <a:pt x="296" y="2184"/>
                    </a:cubicBezTo>
                    <a:cubicBezTo>
                      <a:pt x="294" y="2184"/>
                      <a:pt x="292" y="2185"/>
                      <a:pt x="290" y="2186"/>
                    </a:cubicBezTo>
                    <a:lnTo>
                      <a:pt x="327" y="2198"/>
                    </a:lnTo>
                    <a:cubicBezTo>
                      <a:pt x="318" y="2208"/>
                      <a:pt x="305" y="2213"/>
                      <a:pt x="294" y="2213"/>
                    </a:cubicBezTo>
                    <a:cubicBezTo>
                      <a:pt x="280" y="2213"/>
                      <a:pt x="268" y="2206"/>
                      <a:pt x="267" y="2196"/>
                    </a:cubicBezTo>
                    <a:lnTo>
                      <a:pt x="267" y="2196"/>
                    </a:lnTo>
                    <a:cubicBezTo>
                      <a:pt x="185" y="2258"/>
                      <a:pt x="279" y="2213"/>
                      <a:pt x="274" y="2259"/>
                    </a:cubicBezTo>
                    <a:lnTo>
                      <a:pt x="274" y="2259"/>
                    </a:lnTo>
                    <a:cubicBezTo>
                      <a:pt x="275" y="2258"/>
                      <a:pt x="277" y="2257"/>
                      <a:pt x="278" y="2256"/>
                    </a:cubicBezTo>
                    <a:cubicBezTo>
                      <a:pt x="291" y="2252"/>
                      <a:pt x="298" y="2250"/>
                      <a:pt x="303" y="2250"/>
                    </a:cubicBezTo>
                    <a:cubicBezTo>
                      <a:pt x="313" y="2250"/>
                      <a:pt x="305" y="2259"/>
                      <a:pt x="300" y="2271"/>
                    </a:cubicBezTo>
                    <a:lnTo>
                      <a:pt x="300" y="2271"/>
                    </a:lnTo>
                    <a:cubicBezTo>
                      <a:pt x="299" y="2271"/>
                      <a:pt x="297" y="2271"/>
                      <a:pt x="296" y="2271"/>
                    </a:cubicBezTo>
                    <a:cubicBezTo>
                      <a:pt x="294" y="2271"/>
                      <a:pt x="292" y="2271"/>
                      <a:pt x="290" y="2272"/>
                    </a:cubicBezTo>
                    <a:lnTo>
                      <a:pt x="290" y="2272"/>
                    </a:lnTo>
                    <a:cubicBezTo>
                      <a:pt x="283" y="2271"/>
                      <a:pt x="276" y="2269"/>
                      <a:pt x="273" y="2267"/>
                    </a:cubicBezTo>
                    <a:lnTo>
                      <a:pt x="273" y="2267"/>
                    </a:lnTo>
                    <a:cubicBezTo>
                      <a:pt x="272" y="2270"/>
                      <a:pt x="271" y="2273"/>
                      <a:pt x="269" y="2277"/>
                    </a:cubicBezTo>
                    <a:lnTo>
                      <a:pt x="243" y="2263"/>
                    </a:lnTo>
                    <a:cubicBezTo>
                      <a:pt x="195" y="2307"/>
                      <a:pt x="225" y="2314"/>
                      <a:pt x="206" y="2358"/>
                    </a:cubicBezTo>
                    <a:cubicBezTo>
                      <a:pt x="219" y="2343"/>
                      <a:pt x="254" y="2279"/>
                      <a:pt x="290" y="2272"/>
                    </a:cubicBezTo>
                    <a:lnTo>
                      <a:pt x="290" y="2272"/>
                    </a:lnTo>
                    <a:cubicBezTo>
                      <a:pt x="293" y="2272"/>
                      <a:pt x="297" y="2272"/>
                      <a:pt x="299" y="2272"/>
                    </a:cubicBezTo>
                    <a:lnTo>
                      <a:pt x="299" y="2274"/>
                    </a:lnTo>
                    <a:cubicBezTo>
                      <a:pt x="299" y="2273"/>
                      <a:pt x="300" y="2272"/>
                      <a:pt x="300" y="2271"/>
                    </a:cubicBezTo>
                    <a:lnTo>
                      <a:pt x="300" y="2271"/>
                    </a:lnTo>
                    <a:cubicBezTo>
                      <a:pt x="301" y="2271"/>
                      <a:pt x="303" y="2272"/>
                      <a:pt x="304" y="2272"/>
                    </a:cubicBezTo>
                    <a:cubicBezTo>
                      <a:pt x="301" y="2281"/>
                      <a:pt x="304" y="2293"/>
                      <a:pt x="332" y="2295"/>
                    </a:cubicBezTo>
                    <a:cubicBezTo>
                      <a:pt x="297" y="2314"/>
                      <a:pt x="313" y="2323"/>
                      <a:pt x="325" y="2337"/>
                    </a:cubicBezTo>
                    <a:lnTo>
                      <a:pt x="278" y="2365"/>
                    </a:lnTo>
                    <a:cubicBezTo>
                      <a:pt x="284" y="2367"/>
                      <a:pt x="289" y="2368"/>
                      <a:pt x="295" y="2368"/>
                    </a:cubicBezTo>
                    <a:cubicBezTo>
                      <a:pt x="314" y="2368"/>
                      <a:pt x="333" y="2357"/>
                      <a:pt x="355" y="2355"/>
                    </a:cubicBezTo>
                    <a:lnTo>
                      <a:pt x="355" y="2355"/>
                    </a:lnTo>
                    <a:cubicBezTo>
                      <a:pt x="362" y="2376"/>
                      <a:pt x="332" y="2402"/>
                      <a:pt x="306" y="2427"/>
                    </a:cubicBezTo>
                    <a:cubicBezTo>
                      <a:pt x="309" y="2433"/>
                      <a:pt x="311" y="2435"/>
                      <a:pt x="315" y="2435"/>
                    </a:cubicBezTo>
                    <a:cubicBezTo>
                      <a:pt x="328" y="2435"/>
                      <a:pt x="345" y="2392"/>
                      <a:pt x="367" y="2392"/>
                    </a:cubicBezTo>
                    <a:cubicBezTo>
                      <a:pt x="371" y="2392"/>
                      <a:pt x="376" y="2393"/>
                      <a:pt x="380" y="2397"/>
                    </a:cubicBezTo>
                    <a:cubicBezTo>
                      <a:pt x="383" y="2434"/>
                      <a:pt x="415" y="2439"/>
                      <a:pt x="464" y="2446"/>
                    </a:cubicBezTo>
                    <a:cubicBezTo>
                      <a:pt x="464" y="2474"/>
                      <a:pt x="434" y="2462"/>
                      <a:pt x="429" y="2478"/>
                    </a:cubicBezTo>
                    <a:lnTo>
                      <a:pt x="475" y="2467"/>
                    </a:lnTo>
                    <a:lnTo>
                      <a:pt x="475" y="2467"/>
                    </a:lnTo>
                    <a:cubicBezTo>
                      <a:pt x="478" y="2469"/>
                      <a:pt x="466" y="2476"/>
                      <a:pt x="461" y="2481"/>
                    </a:cubicBezTo>
                    <a:cubicBezTo>
                      <a:pt x="482" y="2481"/>
                      <a:pt x="498" y="2456"/>
                      <a:pt x="521" y="2456"/>
                    </a:cubicBezTo>
                    <a:cubicBezTo>
                      <a:pt x="524" y="2456"/>
                      <a:pt x="527" y="2456"/>
                      <a:pt x="531" y="2457"/>
                    </a:cubicBezTo>
                    <a:cubicBezTo>
                      <a:pt x="537" y="2453"/>
                      <a:pt x="540" y="2451"/>
                      <a:pt x="543" y="2451"/>
                    </a:cubicBezTo>
                    <a:cubicBezTo>
                      <a:pt x="559" y="2451"/>
                      <a:pt x="521" y="2528"/>
                      <a:pt x="559" y="2528"/>
                    </a:cubicBezTo>
                    <a:cubicBezTo>
                      <a:pt x="563" y="2528"/>
                      <a:pt x="568" y="2527"/>
                      <a:pt x="575" y="2525"/>
                    </a:cubicBezTo>
                    <a:lnTo>
                      <a:pt x="575" y="2525"/>
                    </a:lnTo>
                    <a:cubicBezTo>
                      <a:pt x="570" y="2541"/>
                      <a:pt x="549" y="2546"/>
                      <a:pt x="538" y="2562"/>
                    </a:cubicBezTo>
                    <a:cubicBezTo>
                      <a:pt x="543" y="2562"/>
                      <a:pt x="548" y="2562"/>
                      <a:pt x="553" y="2562"/>
                    </a:cubicBezTo>
                    <a:cubicBezTo>
                      <a:pt x="587" y="2562"/>
                      <a:pt x="621" y="2555"/>
                      <a:pt x="654" y="2543"/>
                    </a:cubicBezTo>
                    <a:lnTo>
                      <a:pt x="654" y="2587"/>
                    </a:lnTo>
                    <a:cubicBezTo>
                      <a:pt x="661" y="2543"/>
                      <a:pt x="714" y="2525"/>
                      <a:pt x="753" y="2508"/>
                    </a:cubicBezTo>
                    <a:cubicBezTo>
                      <a:pt x="760" y="2490"/>
                      <a:pt x="767" y="2474"/>
                      <a:pt x="770" y="2464"/>
                    </a:cubicBezTo>
                    <a:lnTo>
                      <a:pt x="814" y="2462"/>
                    </a:lnTo>
                    <a:lnTo>
                      <a:pt x="814" y="2462"/>
                    </a:lnTo>
                    <a:cubicBezTo>
                      <a:pt x="804" y="2476"/>
                      <a:pt x="793" y="2488"/>
                      <a:pt x="779" y="2497"/>
                    </a:cubicBezTo>
                    <a:lnTo>
                      <a:pt x="793" y="2490"/>
                    </a:lnTo>
                    <a:lnTo>
                      <a:pt x="793" y="2490"/>
                    </a:lnTo>
                    <a:cubicBezTo>
                      <a:pt x="791" y="2513"/>
                      <a:pt x="767" y="2534"/>
                      <a:pt x="742" y="2550"/>
                    </a:cubicBezTo>
                    <a:cubicBezTo>
                      <a:pt x="744" y="2541"/>
                      <a:pt x="749" y="2529"/>
                      <a:pt x="751" y="2518"/>
                    </a:cubicBezTo>
                    <a:lnTo>
                      <a:pt x="751" y="2518"/>
                    </a:lnTo>
                    <a:cubicBezTo>
                      <a:pt x="723" y="2536"/>
                      <a:pt x="698" y="2559"/>
                      <a:pt x="677" y="2585"/>
                    </a:cubicBezTo>
                    <a:cubicBezTo>
                      <a:pt x="684" y="2583"/>
                      <a:pt x="689" y="2580"/>
                      <a:pt x="696" y="2580"/>
                    </a:cubicBezTo>
                    <a:cubicBezTo>
                      <a:pt x="691" y="2585"/>
                      <a:pt x="684" y="2590"/>
                      <a:pt x="682" y="2597"/>
                    </a:cubicBezTo>
                    <a:cubicBezTo>
                      <a:pt x="681" y="2598"/>
                      <a:pt x="680" y="2598"/>
                      <a:pt x="681" y="2598"/>
                    </a:cubicBezTo>
                    <a:cubicBezTo>
                      <a:pt x="682" y="2598"/>
                      <a:pt x="692" y="2593"/>
                      <a:pt x="702" y="2587"/>
                    </a:cubicBezTo>
                    <a:lnTo>
                      <a:pt x="702" y="2587"/>
                    </a:lnTo>
                    <a:lnTo>
                      <a:pt x="672" y="2638"/>
                    </a:lnTo>
                    <a:lnTo>
                      <a:pt x="672" y="2638"/>
                    </a:lnTo>
                    <a:lnTo>
                      <a:pt x="689" y="2622"/>
                    </a:lnTo>
                    <a:lnTo>
                      <a:pt x="709" y="2680"/>
                    </a:lnTo>
                    <a:cubicBezTo>
                      <a:pt x="772" y="2651"/>
                      <a:pt x="843" y="2599"/>
                      <a:pt x="897" y="2599"/>
                    </a:cubicBezTo>
                    <a:cubicBezTo>
                      <a:pt x="900" y="2599"/>
                      <a:pt x="902" y="2599"/>
                      <a:pt x="904" y="2599"/>
                    </a:cubicBezTo>
                    <a:cubicBezTo>
                      <a:pt x="872" y="2629"/>
                      <a:pt x="865" y="2657"/>
                      <a:pt x="839" y="2699"/>
                    </a:cubicBezTo>
                    <a:cubicBezTo>
                      <a:pt x="844" y="2680"/>
                      <a:pt x="839" y="2675"/>
                      <a:pt x="829" y="2675"/>
                    </a:cubicBezTo>
                    <a:cubicBezTo>
                      <a:pt x="819" y="2675"/>
                      <a:pt x="803" y="2681"/>
                      <a:pt x="789" y="2681"/>
                    </a:cubicBezTo>
                    <a:cubicBezTo>
                      <a:pt x="781" y="2681"/>
                      <a:pt x="774" y="2679"/>
                      <a:pt x="770" y="2673"/>
                    </a:cubicBezTo>
                    <a:lnTo>
                      <a:pt x="770" y="2673"/>
                    </a:lnTo>
                    <a:cubicBezTo>
                      <a:pt x="779" y="2687"/>
                      <a:pt x="765" y="2703"/>
                      <a:pt x="756" y="2710"/>
                    </a:cubicBezTo>
                    <a:lnTo>
                      <a:pt x="793" y="2703"/>
                    </a:lnTo>
                    <a:lnTo>
                      <a:pt x="828" y="2694"/>
                    </a:lnTo>
                    <a:lnTo>
                      <a:pt x="828" y="2694"/>
                    </a:lnTo>
                    <a:cubicBezTo>
                      <a:pt x="804" y="2729"/>
                      <a:pt x="818" y="2724"/>
                      <a:pt x="825" y="2747"/>
                    </a:cubicBezTo>
                    <a:cubicBezTo>
                      <a:pt x="839" y="2713"/>
                      <a:pt x="855" y="2705"/>
                      <a:pt x="871" y="2705"/>
                    </a:cubicBezTo>
                    <a:cubicBezTo>
                      <a:pt x="884" y="2705"/>
                      <a:pt x="897" y="2711"/>
                      <a:pt x="910" y="2711"/>
                    </a:cubicBezTo>
                    <a:cubicBezTo>
                      <a:pt x="914" y="2711"/>
                      <a:pt x="918" y="2710"/>
                      <a:pt x="923" y="2708"/>
                    </a:cubicBezTo>
                    <a:lnTo>
                      <a:pt x="923" y="2708"/>
                    </a:lnTo>
                    <a:cubicBezTo>
                      <a:pt x="914" y="2725"/>
                      <a:pt x="903" y="2742"/>
                      <a:pt x="888" y="2742"/>
                    </a:cubicBezTo>
                    <a:cubicBezTo>
                      <a:pt x="883" y="2742"/>
                      <a:pt x="878" y="2740"/>
                      <a:pt x="872" y="2736"/>
                    </a:cubicBezTo>
                    <a:lnTo>
                      <a:pt x="872" y="2736"/>
                    </a:lnTo>
                    <a:cubicBezTo>
                      <a:pt x="872" y="2750"/>
                      <a:pt x="876" y="2755"/>
                      <a:pt x="881" y="2755"/>
                    </a:cubicBezTo>
                    <a:cubicBezTo>
                      <a:pt x="897" y="2755"/>
                      <a:pt x="928" y="2709"/>
                      <a:pt x="943" y="2709"/>
                    </a:cubicBezTo>
                    <a:cubicBezTo>
                      <a:pt x="947" y="2709"/>
                      <a:pt x="950" y="2713"/>
                      <a:pt x="951" y="2724"/>
                    </a:cubicBezTo>
                    <a:lnTo>
                      <a:pt x="951" y="2724"/>
                    </a:lnTo>
                    <a:cubicBezTo>
                      <a:pt x="967" y="2724"/>
                      <a:pt x="979" y="2745"/>
                      <a:pt x="967" y="2761"/>
                    </a:cubicBezTo>
                    <a:lnTo>
                      <a:pt x="960" y="2759"/>
                    </a:lnTo>
                    <a:lnTo>
                      <a:pt x="960" y="2759"/>
                    </a:lnTo>
                    <a:cubicBezTo>
                      <a:pt x="977" y="2772"/>
                      <a:pt x="1008" y="2783"/>
                      <a:pt x="1038" y="2783"/>
                    </a:cubicBezTo>
                    <a:cubicBezTo>
                      <a:pt x="1067" y="2783"/>
                      <a:pt x="1094" y="2772"/>
                      <a:pt x="1108" y="2740"/>
                    </a:cubicBezTo>
                    <a:lnTo>
                      <a:pt x="1108" y="2740"/>
                    </a:lnTo>
                    <a:cubicBezTo>
                      <a:pt x="1106" y="2750"/>
                      <a:pt x="1076" y="2817"/>
                      <a:pt x="1069" y="2828"/>
                    </a:cubicBezTo>
                    <a:cubicBezTo>
                      <a:pt x="1069" y="2828"/>
                      <a:pt x="1106" y="2780"/>
                      <a:pt x="1143" y="2731"/>
                    </a:cubicBezTo>
                    <a:cubicBezTo>
                      <a:pt x="1178" y="2682"/>
                      <a:pt x="1210" y="2634"/>
                      <a:pt x="1210" y="2634"/>
                    </a:cubicBezTo>
                    <a:lnTo>
                      <a:pt x="1210" y="2634"/>
                    </a:lnTo>
                    <a:cubicBezTo>
                      <a:pt x="1187" y="2687"/>
                      <a:pt x="1171" y="2826"/>
                      <a:pt x="1124" y="2847"/>
                    </a:cubicBezTo>
                    <a:cubicBezTo>
                      <a:pt x="1131" y="2855"/>
                      <a:pt x="1137" y="2864"/>
                      <a:pt x="1149" y="2864"/>
                    </a:cubicBezTo>
                    <a:cubicBezTo>
                      <a:pt x="1155" y="2864"/>
                      <a:pt x="1162" y="2862"/>
                      <a:pt x="1171" y="2856"/>
                    </a:cubicBezTo>
                    <a:cubicBezTo>
                      <a:pt x="1164" y="2847"/>
                      <a:pt x="1178" y="2773"/>
                      <a:pt x="1187" y="2770"/>
                    </a:cubicBezTo>
                    <a:cubicBezTo>
                      <a:pt x="1194" y="2837"/>
                      <a:pt x="1194" y="2808"/>
                      <a:pt x="1210" y="2867"/>
                    </a:cubicBezTo>
                    <a:lnTo>
                      <a:pt x="1210" y="2867"/>
                    </a:lnTo>
                    <a:cubicBezTo>
                      <a:pt x="1207" y="2852"/>
                      <a:pt x="1238" y="2775"/>
                      <a:pt x="1253" y="2775"/>
                    </a:cubicBezTo>
                    <a:cubicBezTo>
                      <a:pt x="1253" y="2775"/>
                      <a:pt x="1254" y="2775"/>
                      <a:pt x="1254" y="2775"/>
                    </a:cubicBezTo>
                    <a:cubicBezTo>
                      <a:pt x="1245" y="2808"/>
                      <a:pt x="1236" y="2840"/>
                      <a:pt x="1224" y="2870"/>
                    </a:cubicBezTo>
                    <a:cubicBezTo>
                      <a:pt x="1224" y="2870"/>
                      <a:pt x="1240" y="2852"/>
                      <a:pt x="1257" y="2831"/>
                    </a:cubicBezTo>
                    <a:lnTo>
                      <a:pt x="1283" y="2793"/>
                    </a:lnTo>
                    <a:lnTo>
                      <a:pt x="1283" y="2793"/>
                    </a:lnTo>
                    <a:cubicBezTo>
                      <a:pt x="1272" y="2811"/>
                      <a:pt x="1268" y="2867"/>
                      <a:pt x="1270" y="2891"/>
                    </a:cubicBezTo>
                    <a:cubicBezTo>
                      <a:pt x="1270" y="2886"/>
                      <a:pt x="1273" y="2884"/>
                      <a:pt x="1277" y="2884"/>
                    </a:cubicBezTo>
                    <a:cubicBezTo>
                      <a:pt x="1286" y="2884"/>
                      <a:pt x="1302" y="2892"/>
                      <a:pt x="1311" y="2892"/>
                    </a:cubicBezTo>
                    <a:cubicBezTo>
                      <a:pt x="1314" y="2892"/>
                      <a:pt x="1315" y="2892"/>
                      <a:pt x="1317" y="2891"/>
                    </a:cubicBezTo>
                    <a:lnTo>
                      <a:pt x="1305" y="2868"/>
                    </a:lnTo>
                    <a:lnTo>
                      <a:pt x="1305" y="2868"/>
                    </a:lnTo>
                    <a:cubicBezTo>
                      <a:pt x="1308" y="2869"/>
                      <a:pt x="1311" y="2870"/>
                      <a:pt x="1314" y="2870"/>
                    </a:cubicBezTo>
                    <a:cubicBezTo>
                      <a:pt x="1349" y="2870"/>
                      <a:pt x="1371" y="2761"/>
                      <a:pt x="1406" y="2761"/>
                    </a:cubicBezTo>
                    <a:cubicBezTo>
                      <a:pt x="1407" y="2761"/>
                      <a:pt x="1408" y="2761"/>
                      <a:pt x="1410" y="2761"/>
                    </a:cubicBezTo>
                    <a:cubicBezTo>
                      <a:pt x="1403" y="2780"/>
                      <a:pt x="1382" y="2872"/>
                      <a:pt x="1403" y="2886"/>
                    </a:cubicBezTo>
                    <a:cubicBezTo>
                      <a:pt x="1421" y="2842"/>
                      <a:pt x="1474" y="2673"/>
                      <a:pt x="1512" y="2641"/>
                    </a:cubicBezTo>
                    <a:lnTo>
                      <a:pt x="1514" y="2666"/>
                    </a:lnTo>
                    <a:lnTo>
                      <a:pt x="1544" y="2638"/>
                    </a:lnTo>
                    <a:lnTo>
                      <a:pt x="1544" y="2638"/>
                    </a:lnTo>
                    <a:cubicBezTo>
                      <a:pt x="1514" y="2729"/>
                      <a:pt x="1474" y="2817"/>
                      <a:pt x="1423" y="2898"/>
                    </a:cubicBezTo>
                    <a:cubicBezTo>
                      <a:pt x="1440" y="2921"/>
                      <a:pt x="1426" y="2930"/>
                      <a:pt x="1454" y="2930"/>
                    </a:cubicBezTo>
                    <a:cubicBezTo>
                      <a:pt x="1458" y="2947"/>
                      <a:pt x="1444" y="2965"/>
                      <a:pt x="1426" y="2967"/>
                    </a:cubicBezTo>
                    <a:lnTo>
                      <a:pt x="1488" y="2988"/>
                    </a:lnTo>
                    <a:cubicBezTo>
                      <a:pt x="1491" y="2935"/>
                      <a:pt x="1539" y="2937"/>
                      <a:pt x="1539" y="2893"/>
                    </a:cubicBezTo>
                    <a:lnTo>
                      <a:pt x="1539" y="2893"/>
                    </a:lnTo>
                    <a:lnTo>
                      <a:pt x="1505" y="2919"/>
                    </a:lnTo>
                    <a:lnTo>
                      <a:pt x="1470" y="2944"/>
                    </a:lnTo>
                    <a:cubicBezTo>
                      <a:pt x="1472" y="2893"/>
                      <a:pt x="1516" y="2805"/>
                      <a:pt x="1553" y="2805"/>
                    </a:cubicBezTo>
                    <a:cubicBezTo>
                      <a:pt x="1554" y="2805"/>
                      <a:pt x="1556" y="2805"/>
                      <a:pt x="1558" y="2805"/>
                    </a:cubicBezTo>
                    <a:cubicBezTo>
                      <a:pt x="1567" y="2828"/>
                      <a:pt x="1546" y="2900"/>
                      <a:pt x="1546" y="2919"/>
                    </a:cubicBezTo>
                    <a:cubicBezTo>
                      <a:pt x="1551" y="2905"/>
                      <a:pt x="1572" y="2893"/>
                      <a:pt x="1584" y="2893"/>
                    </a:cubicBezTo>
                    <a:cubicBezTo>
                      <a:pt x="1588" y="2893"/>
                      <a:pt x="1591" y="2894"/>
                      <a:pt x="1593" y="2898"/>
                    </a:cubicBezTo>
                    <a:lnTo>
                      <a:pt x="1572" y="2928"/>
                    </a:lnTo>
                    <a:cubicBezTo>
                      <a:pt x="1574" y="2930"/>
                      <a:pt x="1577" y="2931"/>
                      <a:pt x="1579" y="2931"/>
                    </a:cubicBezTo>
                    <a:cubicBezTo>
                      <a:pt x="1595" y="2931"/>
                      <a:pt x="1608" y="2891"/>
                      <a:pt x="1625" y="2891"/>
                    </a:cubicBezTo>
                    <a:cubicBezTo>
                      <a:pt x="1631" y="2891"/>
                      <a:pt x="1637" y="2896"/>
                      <a:pt x="1644" y="2907"/>
                    </a:cubicBezTo>
                    <a:cubicBezTo>
                      <a:pt x="1651" y="2909"/>
                      <a:pt x="1668" y="2952"/>
                      <a:pt x="1674" y="2952"/>
                    </a:cubicBezTo>
                    <a:cubicBezTo>
                      <a:pt x="1675" y="2952"/>
                      <a:pt x="1676" y="2950"/>
                      <a:pt x="1676" y="2944"/>
                    </a:cubicBezTo>
                    <a:cubicBezTo>
                      <a:pt x="1658" y="2847"/>
                      <a:pt x="1651" y="2747"/>
                      <a:pt x="1655" y="2650"/>
                    </a:cubicBezTo>
                    <a:lnTo>
                      <a:pt x="1655" y="2650"/>
                    </a:lnTo>
                    <a:cubicBezTo>
                      <a:pt x="1678" y="2675"/>
                      <a:pt x="1699" y="2706"/>
                      <a:pt x="1716" y="2736"/>
                    </a:cubicBezTo>
                    <a:cubicBezTo>
                      <a:pt x="1734" y="2782"/>
                      <a:pt x="1702" y="2852"/>
                      <a:pt x="1716" y="2891"/>
                    </a:cubicBezTo>
                    <a:cubicBezTo>
                      <a:pt x="1716" y="2877"/>
                      <a:pt x="1720" y="2863"/>
                      <a:pt x="1727" y="2852"/>
                    </a:cubicBezTo>
                    <a:cubicBezTo>
                      <a:pt x="1735" y="2862"/>
                      <a:pt x="1729" y="2890"/>
                      <a:pt x="1742" y="2890"/>
                    </a:cubicBezTo>
                    <a:cubicBezTo>
                      <a:pt x="1744" y="2890"/>
                      <a:pt x="1746" y="2890"/>
                      <a:pt x="1748" y="2889"/>
                    </a:cubicBezTo>
                    <a:cubicBezTo>
                      <a:pt x="1748" y="2866"/>
                      <a:pt x="1756" y="2863"/>
                      <a:pt x="1762" y="2863"/>
                    </a:cubicBezTo>
                    <a:cubicBezTo>
                      <a:pt x="1765" y="2863"/>
                      <a:pt x="1767" y="2863"/>
                      <a:pt x="1768" y="2863"/>
                    </a:cubicBezTo>
                    <a:cubicBezTo>
                      <a:pt x="1771" y="2863"/>
                      <a:pt x="1768" y="2860"/>
                      <a:pt x="1753" y="2842"/>
                    </a:cubicBezTo>
                    <a:cubicBezTo>
                      <a:pt x="1758" y="2838"/>
                      <a:pt x="1762" y="2837"/>
                      <a:pt x="1765" y="2837"/>
                    </a:cubicBezTo>
                    <a:cubicBezTo>
                      <a:pt x="1775" y="2837"/>
                      <a:pt x="1781" y="2848"/>
                      <a:pt x="1795" y="2848"/>
                    </a:cubicBezTo>
                    <a:cubicBezTo>
                      <a:pt x="1797" y="2848"/>
                      <a:pt x="1799" y="2847"/>
                      <a:pt x="1801" y="2847"/>
                    </a:cubicBezTo>
                    <a:cubicBezTo>
                      <a:pt x="1794" y="2798"/>
                      <a:pt x="1801" y="2752"/>
                      <a:pt x="1824" y="2708"/>
                    </a:cubicBezTo>
                    <a:cubicBezTo>
                      <a:pt x="1827" y="2722"/>
                      <a:pt x="1831" y="2736"/>
                      <a:pt x="1836" y="2747"/>
                    </a:cubicBezTo>
                    <a:cubicBezTo>
                      <a:pt x="1872" y="2747"/>
                      <a:pt x="1897" y="2763"/>
                      <a:pt x="1927" y="2763"/>
                    </a:cubicBezTo>
                    <a:cubicBezTo>
                      <a:pt x="1932" y="2763"/>
                      <a:pt x="1937" y="2762"/>
                      <a:pt x="1943" y="2761"/>
                    </a:cubicBezTo>
                    <a:cubicBezTo>
                      <a:pt x="1950" y="2773"/>
                      <a:pt x="1973" y="2784"/>
                      <a:pt x="1971" y="2808"/>
                    </a:cubicBezTo>
                    <a:cubicBezTo>
                      <a:pt x="1973" y="2798"/>
                      <a:pt x="1973" y="2780"/>
                      <a:pt x="1984" y="2775"/>
                    </a:cubicBezTo>
                    <a:lnTo>
                      <a:pt x="1984" y="2775"/>
                    </a:lnTo>
                    <a:cubicBezTo>
                      <a:pt x="2017" y="2817"/>
                      <a:pt x="1961" y="2789"/>
                      <a:pt x="1991" y="2840"/>
                    </a:cubicBezTo>
                    <a:cubicBezTo>
                      <a:pt x="1984" y="2808"/>
                      <a:pt x="2010" y="2791"/>
                      <a:pt x="2022" y="2768"/>
                    </a:cubicBezTo>
                    <a:cubicBezTo>
                      <a:pt x="2016" y="2754"/>
                      <a:pt x="2011" y="2748"/>
                      <a:pt x="2005" y="2748"/>
                    </a:cubicBezTo>
                    <a:cubicBezTo>
                      <a:pt x="1992" y="2748"/>
                      <a:pt x="1979" y="2775"/>
                      <a:pt x="1971" y="2789"/>
                    </a:cubicBezTo>
                    <a:cubicBezTo>
                      <a:pt x="1954" y="2724"/>
                      <a:pt x="1968" y="2650"/>
                      <a:pt x="2003" y="2610"/>
                    </a:cubicBezTo>
                    <a:cubicBezTo>
                      <a:pt x="2007" y="2607"/>
                      <a:pt x="2010" y="2606"/>
                      <a:pt x="2013" y="2606"/>
                    </a:cubicBezTo>
                    <a:cubicBezTo>
                      <a:pt x="2028" y="2606"/>
                      <a:pt x="2027" y="2642"/>
                      <a:pt x="2028" y="2642"/>
                    </a:cubicBezTo>
                    <a:cubicBezTo>
                      <a:pt x="2028" y="2642"/>
                      <a:pt x="2028" y="2642"/>
                      <a:pt x="2029" y="2641"/>
                    </a:cubicBezTo>
                    <a:cubicBezTo>
                      <a:pt x="2029" y="2641"/>
                      <a:pt x="2030" y="2641"/>
                      <a:pt x="2030" y="2641"/>
                    </a:cubicBezTo>
                    <a:cubicBezTo>
                      <a:pt x="2082" y="2641"/>
                      <a:pt x="2068" y="2549"/>
                      <a:pt x="2101" y="2549"/>
                    </a:cubicBezTo>
                    <a:cubicBezTo>
                      <a:pt x="2106" y="2549"/>
                      <a:pt x="2113" y="2551"/>
                      <a:pt x="2121" y="2557"/>
                    </a:cubicBezTo>
                    <a:cubicBezTo>
                      <a:pt x="2149" y="2597"/>
                      <a:pt x="2135" y="2641"/>
                      <a:pt x="2144" y="2671"/>
                    </a:cubicBezTo>
                    <a:cubicBezTo>
                      <a:pt x="2140" y="2674"/>
                      <a:pt x="2135" y="2676"/>
                      <a:pt x="2130" y="2676"/>
                    </a:cubicBezTo>
                    <a:cubicBezTo>
                      <a:pt x="2113" y="2676"/>
                      <a:pt x="2099" y="2654"/>
                      <a:pt x="2085" y="2654"/>
                    </a:cubicBezTo>
                    <a:cubicBezTo>
                      <a:pt x="2084" y="2654"/>
                      <a:pt x="2083" y="2654"/>
                      <a:pt x="2082" y="2655"/>
                    </a:cubicBezTo>
                    <a:lnTo>
                      <a:pt x="2107" y="2671"/>
                    </a:lnTo>
                    <a:cubicBezTo>
                      <a:pt x="2102" y="2683"/>
                      <a:pt x="2093" y="2693"/>
                      <a:pt x="2084" y="2693"/>
                    </a:cubicBezTo>
                    <a:cubicBezTo>
                      <a:pt x="2081" y="2693"/>
                      <a:pt x="2078" y="2692"/>
                      <a:pt x="2075" y="2689"/>
                    </a:cubicBezTo>
                    <a:lnTo>
                      <a:pt x="2075" y="2689"/>
                    </a:lnTo>
                    <a:cubicBezTo>
                      <a:pt x="2082" y="2701"/>
                      <a:pt x="2096" y="2704"/>
                      <a:pt x="2114" y="2704"/>
                    </a:cubicBezTo>
                    <a:cubicBezTo>
                      <a:pt x="2131" y="2704"/>
                      <a:pt x="2151" y="2701"/>
                      <a:pt x="2170" y="2701"/>
                    </a:cubicBezTo>
                    <a:cubicBezTo>
                      <a:pt x="2190" y="2701"/>
                      <a:pt x="2210" y="2704"/>
                      <a:pt x="2226" y="2715"/>
                    </a:cubicBezTo>
                    <a:cubicBezTo>
                      <a:pt x="2233" y="2699"/>
                      <a:pt x="2244" y="2682"/>
                      <a:pt x="2237" y="2666"/>
                    </a:cubicBezTo>
                    <a:lnTo>
                      <a:pt x="2237" y="2666"/>
                    </a:lnTo>
                    <a:lnTo>
                      <a:pt x="2223" y="2673"/>
                    </a:lnTo>
                    <a:cubicBezTo>
                      <a:pt x="2205" y="2641"/>
                      <a:pt x="2246" y="2624"/>
                      <a:pt x="2226" y="2610"/>
                    </a:cubicBezTo>
                    <a:cubicBezTo>
                      <a:pt x="2241" y="2588"/>
                      <a:pt x="2258" y="2557"/>
                      <a:pt x="2280" y="2557"/>
                    </a:cubicBezTo>
                    <a:cubicBezTo>
                      <a:pt x="2285" y="2557"/>
                      <a:pt x="2290" y="2558"/>
                      <a:pt x="2295" y="2562"/>
                    </a:cubicBezTo>
                    <a:lnTo>
                      <a:pt x="2304" y="2610"/>
                    </a:lnTo>
                    <a:lnTo>
                      <a:pt x="2304" y="2610"/>
                    </a:lnTo>
                    <a:cubicBezTo>
                      <a:pt x="2302" y="2600"/>
                      <a:pt x="2293" y="2592"/>
                      <a:pt x="2285" y="2592"/>
                    </a:cubicBezTo>
                    <a:cubicBezTo>
                      <a:pt x="2282" y="2592"/>
                      <a:pt x="2279" y="2593"/>
                      <a:pt x="2276" y="2597"/>
                    </a:cubicBezTo>
                    <a:lnTo>
                      <a:pt x="2276" y="2597"/>
                    </a:lnTo>
                    <a:cubicBezTo>
                      <a:pt x="2277" y="2595"/>
                      <a:pt x="2278" y="2595"/>
                      <a:pt x="2280" y="2595"/>
                    </a:cubicBezTo>
                    <a:cubicBezTo>
                      <a:pt x="2290" y="2595"/>
                      <a:pt x="2306" y="2622"/>
                      <a:pt x="2318" y="2622"/>
                    </a:cubicBezTo>
                    <a:cubicBezTo>
                      <a:pt x="2324" y="2622"/>
                      <a:pt x="2329" y="2616"/>
                      <a:pt x="2332" y="2599"/>
                    </a:cubicBezTo>
                    <a:lnTo>
                      <a:pt x="2311" y="2564"/>
                    </a:lnTo>
                    <a:cubicBezTo>
                      <a:pt x="2325" y="2546"/>
                      <a:pt x="2348" y="2505"/>
                      <a:pt x="2372" y="2505"/>
                    </a:cubicBezTo>
                    <a:cubicBezTo>
                      <a:pt x="2376" y="2505"/>
                      <a:pt x="2379" y="2506"/>
                      <a:pt x="2383" y="2508"/>
                    </a:cubicBezTo>
                    <a:cubicBezTo>
                      <a:pt x="2378" y="2488"/>
                      <a:pt x="2376" y="2485"/>
                      <a:pt x="2374" y="2485"/>
                    </a:cubicBezTo>
                    <a:cubicBezTo>
                      <a:pt x="2374" y="2485"/>
                      <a:pt x="2373" y="2486"/>
                      <a:pt x="2372" y="2486"/>
                    </a:cubicBezTo>
                    <a:cubicBezTo>
                      <a:pt x="2370" y="2486"/>
                      <a:pt x="2366" y="2483"/>
                      <a:pt x="2358" y="2457"/>
                    </a:cubicBezTo>
                    <a:lnTo>
                      <a:pt x="2358" y="2457"/>
                    </a:lnTo>
                    <a:cubicBezTo>
                      <a:pt x="2365" y="2489"/>
                      <a:pt x="2351" y="2491"/>
                      <a:pt x="2336" y="2491"/>
                    </a:cubicBezTo>
                    <a:cubicBezTo>
                      <a:pt x="2333" y="2491"/>
                      <a:pt x="2331" y="2491"/>
                      <a:pt x="2328" y="2491"/>
                    </a:cubicBezTo>
                    <a:cubicBezTo>
                      <a:pt x="2314" y="2491"/>
                      <a:pt x="2304" y="2494"/>
                      <a:pt x="2313" y="2520"/>
                    </a:cubicBezTo>
                    <a:lnTo>
                      <a:pt x="2313" y="2520"/>
                    </a:lnTo>
                    <a:cubicBezTo>
                      <a:pt x="2292" y="2467"/>
                      <a:pt x="2280" y="2499"/>
                      <a:pt x="2251" y="2448"/>
                    </a:cubicBezTo>
                    <a:lnTo>
                      <a:pt x="2251" y="2448"/>
                    </a:lnTo>
                    <a:cubicBezTo>
                      <a:pt x="2253" y="2460"/>
                      <a:pt x="2260" y="2472"/>
                      <a:pt x="2247" y="2472"/>
                    </a:cubicBezTo>
                    <a:cubicBezTo>
                      <a:pt x="2245" y="2472"/>
                      <a:pt x="2243" y="2472"/>
                      <a:pt x="2239" y="2471"/>
                    </a:cubicBezTo>
                    <a:cubicBezTo>
                      <a:pt x="2237" y="2476"/>
                      <a:pt x="2237" y="2481"/>
                      <a:pt x="2235" y="2485"/>
                    </a:cubicBezTo>
                    <a:lnTo>
                      <a:pt x="2233" y="2485"/>
                    </a:lnTo>
                    <a:lnTo>
                      <a:pt x="2235" y="2488"/>
                    </a:lnTo>
                    <a:cubicBezTo>
                      <a:pt x="2239" y="2495"/>
                      <a:pt x="2244" y="2502"/>
                      <a:pt x="2246" y="2511"/>
                    </a:cubicBezTo>
                    <a:cubicBezTo>
                      <a:pt x="2239" y="2548"/>
                      <a:pt x="2202" y="2550"/>
                      <a:pt x="2193" y="2569"/>
                    </a:cubicBezTo>
                    <a:cubicBezTo>
                      <a:pt x="2179" y="2562"/>
                      <a:pt x="2198" y="2550"/>
                      <a:pt x="2188" y="2534"/>
                    </a:cubicBezTo>
                    <a:lnTo>
                      <a:pt x="2188" y="2534"/>
                    </a:lnTo>
                    <a:lnTo>
                      <a:pt x="2172" y="2562"/>
                    </a:lnTo>
                    <a:cubicBezTo>
                      <a:pt x="2168" y="2527"/>
                      <a:pt x="2131" y="2506"/>
                      <a:pt x="2161" y="2483"/>
                    </a:cubicBezTo>
                    <a:lnTo>
                      <a:pt x="2131" y="2483"/>
                    </a:lnTo>
                    <a:cubicBezTo>
                      <a:pt x="2120" y="2474"/>
                      <a:pt x="2107" y="2467"/>
                      <a:pt x="2095" y="2467"/>
                    </a:cubicBezTo>
                    <a:cubicBezTo>
                      <a:pt x="2087" y="2467"/>
                      <a:pt x="2080" y="2471"/>
                      <a:pt x="2075" y="2478"/>
                    </a:cubicBezTo>
                    <a:cubicBezTo>
                      <a:pt x="2074" y="2478"/>
                      <a:pt x="2073" y="2478"/>
                      <a:pt x="2072" y="2478"/>
                    </a:cubicBezTo>
                    <a:cubicBezTo>
                      <a:pt x="2062" y="2478"/>
                      <a:pt x="2053" y="2502"/>
                      <a:pt x="2052" y="2502"/>
                    </a:cubicBezTo>
                    <a:cubicBezTo>
                      <a:pt x="2052" y="2502"/>
                      <a:pt x="2052" y="2499"/>
                      <a:pt x="2054" y="2492"/>
                    </a:cubicBezTo>
                    <a:lnTo>
                      <a:pt x="2054" y="2492"/>
                    </a:lnTo>
                    <a:lnTo>
                      <a:pt x="2015" y="2522"/>
                    </a:lnTo>
                    <a:lnTo>
                      <a:pt x="2012" y="2513"/>
                    </a:lnTo>
                    <a:cubicBezTo>
                      <a:pt x="1989" y="2513"/>
                      <a:pt x="1971" y="2534"/>
                      <a:pt x="1950" y="2546"/>
                    </a:cubicBezTo>
                    <a:cubicBezTo>
                      <a:pt x="1942" y="2551"/>
                      <a:pt x="1932" y="2553"/>
                      <a:pt x="1923" y="2553"/>
                    </a:cubicBezTo>
                    <a:cubicBezTo>
                      <a:pt x="1907" y="2553"/>
                      <a:pt x="1890" y="2546"/>
                      <a:pt x="1880" y="2532"/>
                    </a:cubicBezTo>
                    <a:cubicBezTo>
                      <a:pt x="1873" y="2541"/>
                      <a:pt x="1865" y="2552"/>
                      <a:pt x="1851" y="2552"/>
                    </a:cubicBezTo>
                    <a:cubicBezTo>
                      <a:pt x="1848" y="2552"/>
                      <a:pt x="1845" y="2551"/>
                      <a:pt x="1841" y="2550"/>
                    </a:cubicBezTo>
                    <a:lnTo>
                      <a:pt x="1831" y="2520"/>
                    </a:lnTo>
                    <a:cubicBezTo>
                      <a:pt x="1829" y="2522"/>
                      <a:pt x="1827" y="2523"/>
                      <a:pt x="1824" y="2523"/>
                    </a:cubicBezTo>
                    <a:cubicBezTo>
                      <a:pt x="1814" y="2523"/>
                      <a:pt x="1801" y="2516"/>
                      <a:pt x="1792" y="2516"/>
                    </a:cubicBezTo>
                    <a:cubicBezTo>
                      <a:pt x="1787" y="2516"/>
                      <a:pt x="1783" y="2519"/>
                      <a:pt x="1783" y="2529"/>
                    </a:cubicBezTo>
                    <a:cubicBezTo>
                      <a:pt x="1772" y="2498"/>
                      <a:pt x="1759" y="2489"/>
                      <a:pt x="1745" y="2489"/>
                    </a:cubicBezTo>
                    <a:cubicBezTo>
                      <a:pt x="1726" y="2489"/>
                      <a:pt x="1705" y="2506"/>
                      <a:pt x="1689" y="2506"/>
                    </a:cubicBezTo>
                    <a:cubicBezTo>
                      <a:pt x="1686" y="2506"/>
                      <a:pt x="1683" y="2505"/>
                      <a:pt x="1681" y="2504"/>
                    </a:cubicBezTo>
                    <a:lnTo>
                      <a:pt x="1681" y="2504"/>
                    </a:lnTo>
                    <a:lnTo>
                      <a:pt x="1683" y="2546"/>
                    </a:lnTo>
                    <a:cubicBezTo>
                      <a:pt x="1662" y="2548"/>
                      <a:pt x="1641" y="2557"/>
                      <a:pt x="1625" y="2573"/>
                    </a:cubicBezTo>
                    <a:lnTo>
                      <a:pt x="1627" y="2610"/>
                    </a:lnTo>
                    <a:cubicBezTo>
                      <a:pt x="1624" y="2616"/>
                      <a:pt x="1619" y="2619"/>
                      <a:pt x="1614" y="2619"/>
                    </a:cubicBezTo>
                    <a:cubicBezTo>
                      <a:pt x="1597" y="2619"/>
                      <a:pt x="1574" y="2587"/>
                      <a:pt x="1551" y="2587"/>
                    </a:cubicBezTo>
                    <a:cubicBezTo>
                      <a:pt x="1550" y="2587"/>
                      <a:pt x="1549" y="2587"/>
                      <a:pt x="1549" y="2587"/>
                    </a:cubicBezTo>
                    <a:cubicBezTo>
                      <a:pt x="1550" y="2581"/>
                      <a:pt x="1552" y="2579"/>
                      <a:pt x="1554" y="2579"/>
                    </a:cubicBezTo>
                    <a:cubicBezTo>
                      <a:pt x="1557" y="2579"/>
                      <a:pt x="1560" y="2582"/>
                      <a:pt x="1563" y="2587"/>
                    </a:cubicBezTo>
                    <a:cubicBezTo>
                      <a:pt x="1556" y="2567"/>
                      <a:pt x="1547" y="2560"/>
                      <a:pt x="1538" y="2560"/>
                    </a:cubicBezTo>
                    <a:cubicBezTo>
                      <a:pt x="1517" y="2560"/>
                      <a:pt x="1493" y="2595"/>
                      <a:pt x="1472" y="2595"/>
                    </a:cubicBezTo>
                    <a:cubicBezTo>
                      <a:pt x="1464" y="2595"/>
                      <a:pt x="1457" y="2591"/>
                      <a:pt x="1451" y="2578"/>
                    </a:cubicBezTo>
                    <a:cubicBezTo>
                      <a:pt x="1447" y="2583"/>
                      <a:pt x="1444" y="2585"/>
                      <a:pt x="1441" y="2585"/>
                    </a:cubicBezTo>
                    <a:cubicBezTo>
                      <a:pt x="1437" y="2585"/>
                      <a:pt x="1433" y="2581"/>
                      <a:pt x="1430" y="2576"/>
                    </a:cubicBezTo>
                    <a:cubicBezTo>
                      <a:pt x="1430" y="2576"/>
                      <a:pt x="1433" y="2576"/>
                      <a:pt x="1433" y="2573"/>
                    </a:cubicBezTo>
                    <a:lnTo>
                      <a:pt x="1430" y="2573"/>
                    </a:lnTo>
                    <a:cubicBezTo>
                      <a:pt x="1428" y="2566"/>
                      <a:pt x="1423" y="2559"/>
                      <a:pt x="1421" y="2553"/>
                    </a:cubicBezTo>
                    <a:lnTo>
                      <a:pt x="1421" y="2553"/>
                    </a:lnTo>
                    <a:cubicBezTo>
                      <a:pt x="1423" y="2559"/>
                      <a:pt x="1426" y="2566"/>
                      <a:pt x="1428" y="2573"/>
                    </a:cubicBezTo>
                    <a:cubicBezTo>
                      <a:pt x="1419" y="2573"/>
                      <a:pt x="1407" y="2578"/>
                      <a:pt x="1400" y="2585"/>
                    </a:cubicBezTo>
                    <a:lnTo>
                      <a:pt x="1403" y="2546"/>
                    </a:lnTo>
                    <a:lnTo>
                      <a:pt x="1400" y="2546"/>
                    </a:lnTo>
                    <a:cubicBezTo>
                      <a:pt x="1399" y="2543"/>
                      <a:pt x="1398" y="2541"/>
                      <a:pt x="1397" y="2541"/>
                    </a:cubicBezTo>
                    <a:cubicBezTo>
                      <a:pt x="1392" y="2541"/>
                      <a:pt x="1389" y="2567"/>
                      <a:pt x="1389" y="2592"/>
                    </a:cubicBezTo>
                    <a:cubicBezTo>
                      <a:pt x="1382" y="2597"/>
                      <a:pt x="1377" y="2604"/>
                      <a:pt x="1372" y="2613"/>
                    </a:cubicBezTo>
                    <a:cubicBezTo>
                      <a:pt x="1373" y="2592"/>
                      <a:pt x="1370" y="2587"/>
                      <a:pt x="1366" y="2587"/>
                    </a:cubicBezTo>
                    <a:cubicBezTo>
                      <a:pt x="1361" y="2587"/>
                      <a:pt x="1356" y="2591"/>
                      <a:pt x="1351" y="2591"/>
                    </a:cubicBezTo>
                    <a:cubicBezTo>
                      <a:pt x="1346" y="2591"/>
                      <a:pt x="1342" y="2585"/>
                      <a:pt x="1342" y="2562"/>
                    </a:cubicBezTo>
                    <a:cubicBezTo>
                      <a:pt x="1329" y="2590"/>
                      <a:pt x="1296" y="2578"/>
                      <a:pt x="1275" y="2629"/>
                    </a:cubicBezTo>
                    <a:lnTo>
                      <a:pt x="1275" y="2629"/>
                    </a:lnTo>
                    <a:cubicBezTo>
                      <a:pt x="1269" y="2623"/>
                      <a:pt x="1264" y="2616"/>
                      <a:pt x="1257" y="2616"/>
                    </a:cubicBezTo>
                    <a:cubicBezTo>
                      <a:pt x="1253" y="2616"/>
                      <a:pt x="1249" y="2618"/>
                      <a:pt x="1243" y="2624"/>
                    </a:cubicBezTo>
                    <a:lnTo>
                      <a:pt x="1252" y="2576"/>
                    </a:lnTo>
                    <a:lnTo>
                      <a:pt x="1210" y="2634"/>
                    </a:lnTo>
                    <a:cubicBezTo>
                      <a:pt x="1201" y="2604"/>
                      <a:pt x="1208" y="2572"/>
                      <a:pt x="1231" y="2551"/>
                    </a:cubicBezTo>
                    <a:lnTo>
                      <a:pt x="1231" y="2551"/>
                    </a:lnTo>
                    <a:cubicBezTo>
                      <a:pt x="1180" y="2596"/>
                      <a:pt x="1198" y="2564"/>
                      <a:pt x="1150" y="2608"/>
                    </a:cubicBezTo>
                    <a:lnTo>
                      <a:pt x="1161" y="2580"/>
                    </a:lnTo>
                    <a:cubicBezTo>
                      <a:pt x="1161" y="2580"/>
                      <a:pt x="1161" y="2580"/>
                      <a:pt x="1160" y="2580"/>
                    </a:cubicBezTo>
                    <a:cubicBezTo>
                      <a:pt x="1153" y="2580"/>
                      <a:pt x="1136" y="2595"/>
                      <a:pt x="1127" y="2595"/>
                    </a:cubicBezTo>
                    <a:cubicBezTo>
                      <a:pt x="1124" y="2595"/>
                      <a:pt x="1121" y="2592"/>
                      <a:pt x="1122" y="2585"/>
                    </a:cubicBezTo>
                    <a:cubicBezTo>
                      <a:pt x="1122" y="2553"/>
                      <a:pt x="1097" y="2541"/>
                      <a:pt x="1064" y="2527"/>
                    </a:cubicBezTo>
                    <a:cubicBezTo>
                      <a:pt x="1034" y="2513"/>
                      <a:pt x="997" y="2495"/>
                      <a:pt x="992" y="2460"/>
                    </a:cubicBezTo>
                    <a:cubicBezTo>
                      <a:pt x="982" y="2483"/>
                      <a:pt x="977" y="2490"/>
                      <a:pt x="974" y="2490"/>
                    </a:cubicBezTo>
                    <a:cubicBezTo>
                      <a:pt x="969" y="2490"/>
                      <a:pt x="974" y="2455"/>
                      <a:pt x="965" y="2455"/>
                    </a:cubicBezTo>
                    <a:cubicBezTo>
                      <a:pt x="961" y="2455"/>
                      <a:pt x="956" y="2460"/>
                      <a:pt x="948" y="2471"/>
                    </a:cubicBezTo>
                    <a:cubicBezTo>
                      <a:pt x="957" y="2451"/>
                      <a:pt x="957" y="2437"/>
                      <a:pt x="978" y="2425"/>
                    </a:cubicBezTo>
                    <a:lnTo>
                      <a:pt x="978" y="2425"/>
                    </a:lnTo>
                    <a:cubicBezTo>
                      <a:pt x="977" y="2425"/>
                      <a:pt x="977" y="2425"/>
                      <a:pt x="976" y="2425"/>
                    </a:cubicBezTo>
                    <a:cubicBezTo>
                      <a:pt x="950" y="2425"/>
                      <a:pt x="952" y="2399"/>
                      <a:pt x="936" y="2399"/>
                    </a:cubicBezTo>
                    <a:cubicBezTo>
                      <a:pt x="930" y="2399"/>
                      <a:pt x="921" y="2403"/>
                      <a:pt x="906" y="2413"/>
                    </a:cubicBezTo>
                    <a:cubicBezTo>
                      <a:pt x="918" y="2393"/>
                      <a:pt x="932" y="2390"/>
                      <a:pt x="937" y="2376"/>
                    </a:cubicBezTo>
                    <a:lnTo>
                      <a:pt x="937" y="2376"/>
                    </a:lnTo>
                    <a:cubicBezTo>
                      <a:pt x="934" y="2378"/>
                      <a:pt x="926" y="2382"/>
                      <a:pt x="923" y="2382"/>
                    </a:cubicBezTo>
                    <a:cubicBezTo>
                      <a:pt x="921" y="2382"/>
                      <a:pt x="920" y="2381"/>
                      <a:pt x="923" y="2376"/>
                    </a:cubicBezTo>
                    <a:cubicBezTo>
                      <a:pt x="927" y="2362"/>
                      <a:pt x="937" y="2362"/>
                      <a:pt x="946" y="2358"/>
                    </a:cubicBezTo>
                    <a:cubicBezTo>
                      <a:pt x="943" y="2357"/>
                      <a:pt x="941" y="2356"/>
                      <a:pt x="938" y="2356"/>
                    </a:cubicBezTo>
                    <a:cubicBezTo>
                      <a:pt x="912" y="2356"/>
                      <a:pt x="872" y="2402"/>
                      <a:pt x="835" y="2448"/>
                    </a:cubicBezTo>
                    <a:cubicBezTo>
                      <a:pt x="837" y="2429"/>
                      <a:pt x="836" y="2421"/>
                      <a:pt x="828" y="2421"/>
                    </a:cubicBezTo>
                    <a:cubicBezTo>
                      <a:pt x="822" y="2421"/>
                      <a:pt x="811" y="2427"/>
                      <a:pt x="795" y="2439"/>
                    </a:cubicBezTo>
                    <a:cubicBezTo>
                      <a:pt x="802" y="2422"/>
                      <a:pt x="810" y="2401"/>
                      <a:pt x="825" y="2401"/>
                    </a:cubicBezTo>
                    <a:cubicBezTo>
                      <a:pt x="827" y="2401"/>
                      <a:pt x="828" y="2401"/>
                      <a:pt x="830" y="2402"/>
                    </a:cubicBezTo>
                    <a:cubicBezTo>
                      <a:pt x="825" y="2397"/>
                      <a:pt x="812" y="2366"/>
                      <a:pt x="789" y="2366"/>
                    </a:cubicBezTo>
                    <a:cubicBezTo>
                      <a:pt x="782" y="2366"/>
                      <a:pt x="773" y="2369"/>
                      <a:pt x="763" y="2379"/>
                    </a:cubicBezTo>
                    <a:cubicBezTo>
                      <a:pt x="768" y="2371"/>
                      <a:pt x="762" y="2368"/>
                      <a:pt x="756" y="2368"/>
                    </a:cubicBezTo>
                    <a:cubicBezTo>
                      <a:pt x="754" y="2368"/>
                      <a:pt x="751" y="2369"/>
                      <a:pt x="749" y="2369"/>
                    </a:cubicBezTo>
                    <a:cubicBezTo>
                      <a:pt x="733" y="2351"/>
                      <a:pt x="735" y="2346"/>
                      <a:pt x="714" y="2332"/>
                    </a:cubicBezTo>
                    <a:lnTo>
                      <a:pt x="714" y="2344"/>
                    </a:lnTo>
                    <a:cubicBezTo>
                      <a:pt x="697" y="2355"/>
                      <a:pt x="689" y="2359"/>
                      <a:pt x="684" y="2359"/>
                    </a:cubicBezTo>
                    <a:cubicBezTo>
                      <a:pt x="672" y="2359"/>
                      <a:pt x="683" y="2336"/>
                      <a:pt x="670" y="2330"/>
                    </a:cubicBezTo>
                    <a:lnTo>
                      <a:pt x="675" y="2328"/>
                    </a:lnTo>
                    <a:cubicBezTo>
                      <a:pt x="679" y="2265"/>
                      <a:pt x="645" y="2328"/>
                      <a:pt x="656" y="2260"/>
                    </a:cubicBezTo>
                    <a:lnTo>
                      <a:pt x="656" y="2260"/>
                    </a:lnTo>
                    <a:lnTo>
                      <a:pt x="626" y="2286"/>
                    </a:lnTo>
                    <a:cubicBezTo>
                      <a:pt x="613" y="2295"/>
                      <a:pt x="605" y="2298"/>
                      <a:pt x="601" y="2298"/>
                    </a:cubicBezTo>
                    <a:cubicBezTo>
                      <a:pt x="582" y="2298"/>
                      <a:pt x="635" y="2226"/>
                      <a:pt x="600" y="2226"/>
                    </a:cubicBezTo>
                    <a:lnTo>
                      <a:pt x="587" y="2247"/>
                    </a:lnTo>
                    <a:cubicBezTo>
                      <a:pt x="586" y="2247"/>
                      <a:pt x="585" y="2247"/>
                      <a:pt x="585" y="2247"/>
                    </a:cubicBezTo>
                    <a:cubicBezTo>
                      <a:pt x="559" y="2247"/>
                      <a:pt x="663" y="2151"/>
                      <a:pt x="665" y="2138"/>
                    </a:cubicBezTo>
                    <a:cubicBezTo>
                      <a:pt x="667" y="2135"/>
                      <a:pt x="670" y="2134"/>
                      <a:pt x="673" y="2134"/>
                    </a:cubicBezTo>
                    <a:cubicBezTo>
                      <a:pt x="676" y="2134"/>
                      <a:pt x="681" y="2135"/>
                      <a:pt x="686" y="2135"/>
                    </a:cubicBezTo>
                    <a:cubicBezTo>
                      <a:pt x="692" y="2121"/>
                      <a:pt x="692" y="2116"/>
                      <a:pt x="687" y="2116"/>
                    </a:cubicBezTo>
                    <a:cubicBezTo>
                      <a:pt x="676" y="2116"/>
                      <a:pt x="642" y="2145"/>
                      <a:pt x="621" y="2145"/>
                    </a:cubicBezTo>
                    <a:cubicBezTo>
                      <a:pt x="618" y="2145"/>
                      <a:pt x="615" y="2144"/>
                      <a:pt x="612" y="2142"/>
                    </a:cubicBezTo>
                    <a:cubicBezTo>
                      <a:pt x="635" y="2126"/>
                      <a:pt x="679" y="2112"/>
                      <a:pt x="675" y="2096"/>
                    </a:cubicBezTo>
                    <a:cubicBezTo>
                      <a:pt x="691" y="2080"/>
                      <a:pt x="568" y="2098"/>
                      <a:pt x="605" y="2052"/>
                    </a:cubicBezTo>
                    <a:lnTo>
                      <a:pt x="605" y="2052"/>
                    </a:lnTo>
                    <a:cubicBezTo>
                      <a:pt x="591" y="2064"/>
                      <a:pt x="575" y="2078"/>
                      <a:pt x="558" y="2078"/>
                    </a:cubicBezTo>
                    <a:cubicBezTo>
                      <a:pt x="556" y="2078"/>
                      <a:pt x="554" y="2078"/>
                      <a:pt x="552" y="2077"/>
                    </a:cubicBezTo>
                    <a:cubicBezTo>
                      <a:pt x="535" y="2065"/>
                      <a:pt x="594" y="2011"/>
                      <a:pt x="548" y="2011"/>
                    </a:cubicBezTo>
                    <a:cubicBezTo>
                      <a:pt x="544" y="2011"/>
                      <a:pt x="539" y="2011"/>
                      <a:pt x="533" y="2012"/>
                    </a:cubicBezTo>
                    <a:cubicBezTo>
                      <a:pt x="538" y="2008"/>
                      <a:pt x="543" y="2005"/>
                      <a:pt x="549" y="2003"/>
                    </a:cubicBezTo>
                    <a:cubicBezTo>
                      <a:pt x="528" y="1997"/>
                      <a:pt x="507" y="1975"/>
                      <a:pt x="473" y="1975"/>
                    </a:cubicBezTo>
                    <a:cubicBezTo>
                      <a:pt x="470" y="1975"/>
                      <a:pt x="467" y="1975"/>
                      <a:pt x="464" y="1975"/>
                    </a:cubicBezTo>
                    <a:cubicBezTo>
                      <a:pt x="526" y="1945"/>
                      <a:pt x="503" y="1931"/>
                      <a:pt x="480" y="1917"/>
                    </a:cubicBezTo>
                    <a:cubicBezTo>
                      <a:pt x="454" y="1903"/>
                      <a:pt x="431" y="1887"/>
                      <a:pt x="494" y="1873"/>
                    </a:cubicBezTo>
                    <a:lnTo>
                      <a:pt x="475" y="1834"/>
                    </a:lnTo>
                    <a:lnTo>
                      <a:pt x="487" y="1834"/>
                    </a:lnTo>
                    <a:cubicBezTo>
                      <a:pt x="489" y="1804"/>
                      <a:pt x="457" y="1801"/>
                      <a:pt x="424" y="1797"/>
                    </a:cubicBezTo>
                    <a:cubicBezTo>
                      <a:pt x="428" y="1793"/>
                      <a:pt x="435" y="1792"/>
                      <a:pt x="441" y="1792"/>
                    </a:cubicBezTo>
                    <a:cubicBezTo>
                      <a:pt x="445" y="1792"/>
                      <a:pt x="449" y="1792"/>
                      <a:pt x="452" y="1792"/>
                    </a:cubicBezTo>
                    <a:cubicBezTo>
                      <a:pt x="468" y="1746"/>
                      <a:pt x="461" y="1743"/>
                      <a:pt x="394" y="1718"/>
                    </a:cubicBezTo>
                    <a:lnTo>
                      <a:pt x="434" y="1709"/>
                    </a:lnTo>
                    <a:cubicBezTo>
                      <a:pt x="408" y="1702"/>
                      <a:pt x="492" y="1644"/>
                      <a:pt x="441" y="1609"/>
                    </a:cubicBezTo>
                    <a:cubicBezTo>
                      <a:pt x="447" y="1609"/>
                      <a:pt x="454" y="1611"/>
                      <a:pt x="459" y="1614"/>
                    </a:cubicBezTo>
                    <a:cubicBezTo>
                      <a:pt x="406" y="1567"/>
                      <a:pt x="573" y="1509"/>
                      <a:pt x="422" y="1491"/>
                    </a:cubicBezTo>
                    <a:lnTo>
                      <a:pt x="385" y="1458"/>
                    </a:lnTo>
                    <a:cubicBezTo>
                      <a:pt x="381" y="1470"/>
                      <a:pt x="373" y="1474"/>
                      <a:pt x="363" y="1474"/>
                    </a:cubicBezTo>
                    <a:cubicBezTo>
                      <a:pt x="346" y="1474"/>
                      <a:pt x="323" y="1462"/>
                      <a:pt x="306" y="1462"/>
                    </a:cubicBezTo>
                    <a:cubicBezTo>
                      <a:pt x="301" y="1462"/>
                      <a:pt x="296" y="1463"/>
                      <a:pt x="292" y="1465"/>
                    </a:cubicBezTo>
                    <a:cubicBezTo>
                      <a:pt x="287" y="1452"/>
                      <a:pt x="315" y="1436"/>
                      <a:pt x="333" y="1436"/>
                    </a:cubicBezTo>
                    <a:cubicBezTo>
                      <a:pt x="340" y="1436"/>
                      <a:pt x="346" y="1439"/>
                      <a:pt x="348" y="1444"/>
                    </a:cubicBezTo>
                    <a:lnTo>
                      <a:pt x="341" y="1447"/>
                    </a:lnTo>
                    <a:cubicBezTo>
                      <a:pt x="348" y="1448"/>
                      <a:pt x="354" y="1448"/>
                      <a:pt x="359" y="1448"/>
                    </a:cubicBezTo>
                    <a:cubicBezTo>
                      <a:pt x="409" y="1448"/>
                      <a:pt x="379" y="1405"/>
                      <a:pt x="421" y="1405"/>
                    </a:cubicBezTo>
                    <a:cubicBezTo>
                      <a:pt x="422" y="1405"/>
                      <a:pt x="424" y="1405"/>
                      <a:pt x="427" y="1405"/>
                    </a:cubicBezTo>
                    <a:cubicBezTo>
                      <a:pt x="431" y="1326"/>
                      <a:pt x="489" y="1261"/>
                      <a:pt x="510" y="1196"/>
                    </a:cubicBezTo>
                    <a:lnTo>
                      <a:pt x="447" y="1189"/>
                    </a:lnTo>
                    <a:lnTo>
                      <a:pt x="459" y="1164"/>
                    </a:lnTo>
                    <a:cubicBezTo>
                      <a:pt x="463" y="1163"/>
                      <a:pt x="467" y="1162"/>
                      <a:pt x="472" y="1162"/>
                    </a:cubicBezTo>
                    <a:cubicBezTo>
                      <a:pt x="488" y="1162"/>
                      <a:pt x="506" y="1169"/>
                      <a:pt x="501" y="1185"/>
                    </a:cubicBezTo>
                    <a:cubicBezTo>
                      <a:pt x="538" y="1182"/>
                      <a:pt x="480" y="1143"/>
                      <a:pt x="468" y="1141"/>
                    </a:cubicBezTo>
                    <a:cubicBezTo>
                      <a:pt x="476" y="1133"/>
                      <a:pt x="483" y="1130"/>
                      <a:pt x="490" y="1130"/>
                    </a:cubicBezTo>
                    <a:cubicBezTo>
                      <a:pt x="512" y="1130"/>
                      <a:pt x="530" y="1161"/>
                      <a:pt x="536" y="1161"/>
                    </a:cubicBezTo>
                    <a:cubicBezTo>
                      <a:pt x="537" y="1161"/>
                      <a:pt x="537" y="1160"/>
                      <a:pt x="538" y="1159"/>
                    </a:cubicBezTo>
                    <a:lnTo>
                      <a:pt x="538" y="1143"/>
                    </a:lnTo>
                    <a:lnTo>
                      <a:pt x="531" y="1145"/>
                    </a:lnTo>
                    <a:cubicBezTo>
                      <a:pt x="510" y="1124"/>
                      <a:pt x="485" y="1120"/>
                      <a:pt x="492" y="1094"/>
                    </a:cubicBezTo>
                    <a:cubicBezTo>
                      <a:pt x="498" y="1090"/>
                      <a:pt x="505" y="1089"/>
                      <a:pt x="512" y="1089"/>
                    </a:cubicBezTo>
                    <a:cubicBezTo>
                      <a:pt x="518" y="1089"/>
                      <a:pt x="524" y="1090"/>
                      <a:pt x="528" y="1090"/>
                    </a:cubicBezTo>
                    <a:cubicBezTo>
                      <a:pt x="532" y="1090"/>
                      <a:pt x="534" y="1089"/>
                      <a:pt x="536" y="1087"/>
                    </a:cubicBezTo>
                    <a:cubicBezTo>
                      <a:pt x="540" y="1087"/>
                      <a:pt x="543" y="1087"/>
                      <a:pt x="538" y="1080"/>
                    </a:cubicBezTo>
                    <a:lnTo>
                      <a:pt x="552" y="1043"/>
                    </a:lnTo>
                    <a:lnTo>
                      <a:pt x="501" y="1050"/>
                    </a:lnTo>
                    <a:cubicBezTo>
                      <a:pt x="484" y="1033"/>
                      <a:pt x="501" y="1021"/>
                      <a:pt x="475" y="1021"/>
                    </a:cubicBezTo>
                    <a:cubicBezTo>
                      <a:pt x="470" y="1021"/>
                      <a:pt x="464" y="1021"/>
                      <a:pt x="455" y="1022"/>
                    </a:cubicBezTo>
                    <a:lnTo>
                      <a:pt x="455" y="1022"/>
                    </a:lnTo>
                    <a:cubicBezTo>
                      <a:pt x="542" y="1011"/>
                      <a:pt x="506" y="893"/>
                      <a:pt x="531" y="881"/>
                    </a:cubicBezTo>
                    <a:cubicBezTo>
                      <a:pt x="505" y="865"/>
                      <a:pt x="496" y="832"/>
                      <a:pt x="508" y="805"/>
                    </a:cubicBezTo>
                    <a:lnTo>
                      <a:pt x="508" y="805"/>
                    </a:lnTo>
                    <a:cubicBezTo>
                      <a:pt x="504" y="807"/>
                      <a:pt x="494" y="809"/>
                      <a:pt x="484" y="809"/>
                    </a:cubicBezTo>
                    <a:cubicBezTo>
                      <a:pt x="465" y="809"/>
                      <a:pt x="444" y="803"/>
                      <a:pt x="450" y="788"/>
                    </a:cubicBezTo>
                    <a:lnTo>
                      <a:pt x="450" y="788"/>
                    </a:lnTo>
                    <a:cubicBezTo>
                      <a:pt x="462" y="790"/>
                      <a:pt x="473" y="791"/>
                      <a:pt x="481" y="791"/>
                    </a:cubicBezTo>
                    <a:cubicBezTo>
                      <a:pt x="547" y="791"/>
                      <a:pt x="510" y="749"/>
                      <a:pt x="576" y="732"/>
                    </a:cubicBezTo>
                    <a:lnTo>
                      <a:pt x="576" y="732"/>
                    </a:lnTo>
                    <a:cubicBezTo>
                      <a:pt x="574" y="732"/>
                      <a:pt x="572" y="732"/>
                      <a:pt x="570" y="732"/>
                    </a:cubicBezTo>
                    <a:cubicBezTo>
                      <a:pt x="540" y="732"/>
                      <a:pt x="554" y="682"/>
                      <a:pt x="519" y="682"/>
                    </a:cubicBezTo>
                    <a:cubicBezTo>
                      <a:pt x="512" y="682"/>
                      <a:pt x="503" y="684"/>
                      <a:pt x="492" y="689"/>
                    </a:cubicBezTo>
                    <a:cubicBezTo>
                      <a:pt x="496" y="678"/>
                      <a:pt x="507" y="678"/>
                      <a:pt x="519" y="678"/>
                    </a:cubicBezTo>
                    <a:cubicBezTo>
                      <a:pt x="521" y="678"/>
                      <a:pt x="522" y="678"/>
                      <a:pt x="524" y="678"/>
                    </a:cubicBezTo>
                    <a:cubicBezTo>
                      <a:pt x="535" y="678"/>
                      <a:pt x="548" y="677"/>
                      <a:pt x="559" y="670"/>
                    </a:cubicBezTo>
                    <a:cubicBezTo>
                      <a:pt x="515" y="624"/>
                      <a:pt x="584" y="561"/>
                      <a:pt x="559" y="501"/>
                    </a:cubicBezTo>
                    <a:cubicBezTo>
                      <a:pt x="549" y="501"/>
                      <a:pt x="536" y="508"/>
                      <a:pt x="521" y="508"/>
                    </a:cubicBezTo>
                    <a:cubicBezTo>
                      <a:pt x="514" y="508"/>
                      <a:pt x="508" y="507"/>
                      <a:pt x="501" y="503"/>
                    </a:cubicBezTo>
                    <a:lnTo>
                      <a:pt x="570" y="464"/>
                    </a:lnTo>
                    <a:cubicBezTo>
                      <a:pt x="561" y="452"/>
                      <a:pt x="482" y="464"/>
                      <a:pt x="531" y="434"/>
                    </a:cubicBezTo>
                    <a:lnTo>
                      <a:pt x="531" y="434"/>
                    </a:lnTo>
                    <a:cubicBezTo>
                      <a:pt x="523" y="437"/>
                      <a:pt x="511" y="441"/>
                      <a:pt x="503" y="441"/>
                    </a:cubicBezTo>
                    <a:cubicBezTo>
                      <a:pt x="499" y="441"/>
                      <a:pt x="496" y="440"/>
                      <a:pt x="494" y="438"/>
                    </a:cubicBezTo>
                    <a:cubicBezTo>
                      <a:pt x="522" y="376"/>
                      <a:pt x="494" y="320"/>
                      <a:pt x="473" y="264"/>
                    </a:cubicBezTo>
                    <a:cubicBezTo>
                      <a:pt x="450" y="211"/>
                      <a:pt x="434" y="153"/>
                      <a:pt x="480" y="79"/>
                    </a:cubicBezTo>
                    <a:lnTo>
                      <a:pt x="480" y="79"/>
                    </a:lnTo>
                    <a:cubicBezTo>
                      <a:pt x="469" y="89"/>
                      <a:pt x="462" y="93"/>
                      <a:pt x="457" y="93"/>
                    </a:cubicBezTo>
                    <a:cubicBezTo>
                      <a:pt x="451" y="93"/>
                      <a:pt x="448" y="88"/>
                      <a:pt x="445" y="81"/>
                    </a:cubicBezTo>
                    <a:cubicBezTo>
                      <a:pt x="441" y="91"/>
                      <a:pt x="410" y="91"/>
                      <a:pt x="392" y="100"/>
                    </a:cubicBezTo>
                    <a:lnTo>
                      <a:pt x="429" y="37"/>
                    </a:lnTo>
                    <a:lnTo>
                      <a:pt x="429" y="37"/>
                    </a:lnTo>
                    <a:cubicBezTo>
                      <a:pt x="425" y="38"/>
                      <a:pt x="421" y="38"/>
                      <a:pt x="418" y="38"/>
                    </a:cubicBezTo>
                    <a:cubicBezTo>
                      <a:pt x="382" y="38"/>
                      <a:pt x="397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0" name="Google Shape;18480;p66"/>
              <p:cNvSpPr/>
              <p:nvPr/>
            </p:nvSpPr>
            <p:spPr>
              <a:xfrm>
                <a:off x="518050" y="1764025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2" y="5"/>
                      <a:pt x="0" y="12"/>
                      <a:pt x="0" y="19"/>
                    </a:cubicBezTo>
                    <a:cubicBezTo>
                      <a:pt x="2" y="12"/>
                      <a:pt x="7" y="8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1" name="Google Shape;18481;p66"/>
              <p:cNvSpPr/>
              <p:nvPr/>
            </p:nvSpPr>
            <p:spPr>
              <a:xfrm>
                <a:off x="502850" y="174287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2" name="Google Shape;18482;p66"/>
              <p:cNvSpPr/>
              <p:nvPr/>
            </p:nvSpPr>
            <p:spPr>
              <a:xfrm>
                <a:off x="544225" y="1771675"/>
                <a:ext cx="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0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0"/>
                      <a:pt x="8" y="17"/>
                      <a:pt x="17" y="19"/>
                    </a:cubicBezTo>
                    <a:cubicBezTo>
                      <a:pt x="10" y="15"/>
                      <a:pt x="6" y="8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3" name="Google Shape;18483;p66"/>
              <p:cNvSpPr/>
              <p:nvPr/>
            </p:nvSpPr>
            <p:spPr>
              <a:xfrm>
                <a:off x="558850" y="176050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3" y="0"/>
                    </a:moveTo>
                    <a:cubicBezTo>
                      <a:pt x="22" y="0"/>
                      <a:pt x="21" y="1"/>
                      <a:pt x="21" y="1"/>
                    </a:cubicBezTo>
                    <a:lnTo>
                      <a:pt x="21" y="1"/>
                    </a:lnTo>
                    <a:lnTo>
                      <a:pt x="23" y="0"/>
                    </a:lnTo>
                    <a:close/>
                    <a:moveTo>
                      <a:pt x="21" y="1"/>
                    </a:moveTo>
                    <a:lnTo>
                      <a:pt x="0" y="9"/>
                    </a:lnTo>
                    <a:cubicBezTo>
                      <a:pt x="2" y="9"/>
                      <a:pt x="3" y="9"/>
                      <a:pt x="4" y="9"/>
                    </a:cubicBezTo>
                    <a:cubicBezTo>
                      <a:pt x="15" y="9"/>
                      <a:pt x="17" y="17"/>
                      <a:pt x="23" y="21"/>
                    </a:cubicBezTo>
                    <a:cubicBezTo>
                      <a:pt x="23" y="15"/>
                      <a:pt x="18" y="4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4" name="Google Shape;18484;p66"/>
              <p:cNvSpPr/>
              <p:nvPr/>
            </p:nvSpPr>
            <p:spPr>
              <a:xfrm>
                <a:off x="563350" y="1765950"/>
                <a:ext cx="6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" extrusionOk="0">
                    <a:moveTo>
                      <a:pt x="24" y="0"/>
                    </a:moveTo>
                    <a:cubicBezTo>
                      <a:pt x="10" y="0"/>
                      <a:pt x="1" y="14"/>
                      <a:pt x="13" y="21"/>
                    </a:cubicBezTo>
                    <a:cubicBezTo>
                      <a:pt x="15" y="20"/>
                      <a:pt x="17" y="20"/>
                      <a:pt x="18" y="20"/>
                    </a:cubicBezTo>
                    <a:cubicBezTo>
                      <a:pt x="20" y="20"/>
                      <a:pt x="22" y="20"/>
                      <a:pt x="24" y="19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5" name="Google Shape;18485;p66"/>
              <p:cNvSpPr/>
              <p:nvPr/>
            </p:nvSpPr>
            <p:spPr>
              <a:xfrm>
                <a:off x="560000" y="1763275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0" y="1"/>
                    </a:moveTo>
                    <a:cubicBezTo>
                      <a:pt x="15" y="1"/>
                      <a:pt x="7" y="8"/>
                      <a:pt x="0" y="14"/>
                    </a:cubicBezTo>
                    <a:cubicBezTo>
                      <a:pt x="2" y="32"/>
                      <a:pt x="6" y="37"/>
                      <a:pt x="11" y="37"/>
                    </a:cubicBezTo>
                    <a:cubicBezTo>
                      <a:pt x="16" y="37"/>
                      <a:pt x="22" y="34"/>
                      <a:pt x="28" y="31"/>
                    </a:cubicBezTo>
                    <a:lnTo>
                      <a:pt x="26" y="31"/>
                    </a:lnTo>
                    <a:cubicBezTo>
                      <a:pt x="28" y="8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6" name="Google Shape;18486;p66"/>
              <p:cNvSpPr/>
              <p:nvPr/>
            </p:nvSpPr>
            <p:spPr>
              <a:xfrm>
                <a:off x="560750" y="1763800"/>
                <a:ext cx="4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14" y="0"/>
                    </a:moveTo>
                    <a:cubicBezTo>
                      <a:pt x="11" y="0"/>
                      <a:pt x="6" y="7"/>
                      <a:pt x="1" y="10"/>
                    </a:cubicBezTo>
                    <a:cubicBezTo>
                      <a:pt x="3" y="8"/>
                      <a:pt x="5" y="8"/>
                      <a:pt x="8" y="8"/>
                    </a:cubicBezTo>
                    <a:cubicBezTo>
                      <a:pt x="10" y="8"/>
                      <a:pt x="12" y="8"/>
                      <a:pt x="15" y="10"/>
                    </a:cubicBezTo>
                    <a:cubicBezTo>
                      <a:pt x="15" y="3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7" name="Google Shape;18487;p66"/>
              <p:cNvSpPr/>
              <p:nvPr/>
            </p:nvSpPr>
            <p:spPr>
              <a:xfrm>
                <a:off x="555575" y="1760775"/>
                <a:ext cx="7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27" y="0"/>
                    </a:moveTo>
                    <a:cubicBezTo>
                      <a:pt x="19" y="0"/>
                      <a:pt x="0" y="44"/>
                      <a:pt x="13" y="44"/>
                    </a:cubicBezTo>
                    <a:cubicBezTo>
                      <a:pt x="15" y="44"/>
                      <a:pt x="18" y="43"/>
                      <a:pt x="22" y="40"/>
                    </a:cubicBezTo>
                    <a:cubicBezTo>
                      <a:pt x="23" y="41"/>
                      <a:pt x="23" y="41"/>
                      <a:pt x="24" y="41"/>
                    </a:cubicBezTo>
                    <a:cubicBezTo>
                      <a:pt x="30" y="41"/>
                      <a:pt x="26" y="8"/>
                      <a:pt x="28" y="8"/>
                    </a:cubicBezTo>
                    <a:cubicBezTo>
                      <a:pt x="28" y="8"/>
                      <a:pt x="29" y="9"/>
                      <a:pt x="29" y="10"/>
                    </a:cubicBezTo>
                    <a:cubicBezTo>
                      <a:pt x="30" y="3"/>
                      <a:pt x="28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8" name="Google Shape;18488;p66"/>
              <p:cNvSpPr/>
              <p:nvPr/>
            </p:nvSpPr>
            <p:spPr>
              <a:xfrm>
                <a:off x="560000" y="1765300"/>
                <a:ext cx="3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1" extrusionOk="0">
                    <a:moveTo>
                      <a:pt x="7" y="1"/>
                    </a:moveTo>
                    <a:lnTo>
                      <a:pt x="0" y="33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9" name="Google Shape;18489;p66"/>
              <p:cNvSpPr/>
              <p:nvPr/>
            </p:nvSpPr>
            <p:spPr>
              <a:xfrm>
                <a:off x="557625" y="176547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8" y="1"/>
                    </a:moveTo>
                    <a:cubicBezTo>
                      <a:pt x="3" y="1"/>
                      <a:pt x="0" y="2"/>
                      <a:pt x="0" y="8"/>
                    </a:cubicBezTo>
                    <a:lnTo>
                      <a:pt x="21" y="17"/>
                    </a:lnTo>
                    <a:cubicBezTo>
                      <a:pt x="21" y="12"/>
                      <a:pt x="24" y="8"/>
                      <a:pt x="26" y="3"/>
                    </a:cubicBezTo>
                    <a:cubicBezTo>
                      <a:pt x="20" y="3"/>
                      <a:pt x="13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0" name="Google Shape;18490;p66"/>
              <p:cNvSpPr/>
              <p:nvPr/>
            </p:nvSpPr>
            <p:spPr>
              <a:xfrm>
                <a:off x="558325" y="176535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6" y="1"/>
                    </a:moveTo>
                    <a:cubicBezTo>
                      <a:pt x="12" y="3"/>
                      <a:pt x="5" y="6"/>
                      <a:pt x="0" y="8"/>
                    </a:cubicBezTo>
                    <a:cubicBezTo>
                      <a:pt x="7" y="8"/>
                      <a:pt x="14" y="8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1" name="Google Shape;18491;p66"/>
              <p:cNvSpPr/>
              <p:nvPr/>
            </p:nvSpPr>
            <p:spPr>
              <a:xfrm>
                <a:off x="559025" y="176635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0"/>
                    </a:moveTo>
                    <a:lnTo>
                      <a:pt x="23" y="12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2" name="Google Shape;18492;p66"/>
              <p:cNvSpPr/>
              <p:nvPr/>
            </p:nvSpPr>
            <p:spPr>
              <a:xfrm>
                <a:off x="551300" y="17661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22" y="0"/>
                    </a:moveTo>
                    <a:lnTo>
                      <a:pt x="1" y="17"/>
                    </a:lnTo>
                    <a:cubicBezTo>
                      <a:pt x="1" y="27"/>
                      <a:pt x="6" y="33"/>
                      <a:pt x="11" y="33"/>
                    </a:cubicBezTo>
                    <a:cubicBezTo>
                      <a:pt x="13" y="33"/>
                      <a:pt x="15" y="32"/>
                      <a:pt x="17" y="31"/>
                    </a:cubicBezTo>
                    <a:cubicBezTo>
                      <a:pt x="24" y="24"/>
                      <a:pt x="29" y="1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3" name="Google Shape;18493;p66"/>
              <p:cNvSpPr/>
              <p:nvPr/>
            </p:nvSpPr>
            <p:spPr>
              <a:xfrm>
                <a:off x="553675" y="1767850"/>
                <a:ext cx="3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0" extrusionOk="0">
                    <a:moveTo>
                      <a:pt x="1" y="1"/>
                    </a:moveTo>
                    <a:lnTo>
                      <a:pt x="8" y="49"/>
                    </a:lnTo>
                    <a:lnTo>
                      <a:pt x="15" y="31"/>
                    </a:lnTo>
                    <a:cubicBezTo>
                      <a:pt x="8" y="21"/>
                      <a:pt x="3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4" name="Google Shape;18494;p66"/>
              <p:cNvSpPr/>
              <p:nvPr/>
            </p:nvSpPr>
            <p:spPr>
              <a:xfrm>
                <a:off x="552000" y="1769125"/>
                <a:ext cx="10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" extrusionOk="0">
                    <a:moveTo>
                      <a:pt x="19" y="1"/>
                    </a:moveTo>
                    <a:cubicBezTo>
                      <a:pt x="21" y="13"/>
                      <a:pt x="1" y="39"/>
                      <a:pt x="17" y="39"/>
                    </a:cubicBezTo>
                    <a:cubicBezTo>
                      <a:pt x="19" y="39"/>
                      <a:pt x="21" y="38"/>
                      <a:pt x="24" y="38"/>
                    </a:cubicBezTo>
                    <a:cubicBezTo>
                      <a:pt x="24" y="24"/>
                      <a:pt x="42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5" name="Google Shape;18495;p66"/>
              <p:cNvSpPr/>
              <p:nvPr/>
            </p:nvSpPr>
            <p:spPr>
              <a:xfrm>
                <a:off x="543475" y="1766750"/>
                <a:ext cx="150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6" h="82" extrusionOk="0">
                    <a:moveTo>
                      <a:pt x="1" y="1"/>
                    </a:moveTo>
                    <a:lnTo>
                      <a:pt x="1" y="82"/>
                    </a:lnTo>
                    <a:lnTo>
                      <a:pt x="5" y="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6" name="Google Shape;18496;p66"/>
              <p:cNvSpPr/>
              <p:nvPr/>
            </p:nvSpPr>
            <p:spPr>
              <a:xfrm>
                <a:off x="534900" y="1771725"/>
                <a:ext cx="1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0" y="17"/>
                      <a:pt x="1" y="6"/>
                      <a:pt x="1" y="59"/>
                    </a:cubicBezTo>
                    <a:cubicBezTo>
                      <a:pt x="5" y="62"/>
                      <a:pt x="8" y="64"/>
                      <a:pt x="10" y="64"/>
                    </a:cubicBezTo>
                    <a:cubicBezTo>
                      <a:pt x="22" y="64"/>
                      <a:pt x="20" y="32"/>
                      <a:pt x="30" y="32"/>
                    </a:cubicBezTo>
                    <a:cubicBezTo>
                      <a:pt x="33" y="32"/>
                      <a:pt x="36" y="33"/>
                      <a:pt x="40" y="38"/>
                    </a:cubicBezTo>
                    <a:cubicBezTo>
                      <a:pt x="49" y="19"/>
                      <a:pt x="19" y="15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7" name="Google Shape;18497;p66"/>
              <p:cNvSpPr/>
              <p:nvPr/>
            </p:nvSpPr>
            <p:spPr>
              <a:xfrm>
                <a:off x="512600" y="16984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lnTo>
                      <a:pt x="0" y="21"/>
                    </a:lnTo>
                    <a:lnTo>
                      <a:pt x="14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8" name="Google Shape;18498;p66"/>
              <p:cNvSpPr/>
              <p:nvPr/>
            </p:nvSpPr>
            <p:spPr>
              <a:xfrm>
                <a:off x="511075" y="1698200"/>
                <a:ext cx="13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21" extrusionOk="0">
                    <a:moveTo>
                      <a:pt x="52" y="0"/>
                    </a:moveTo>
                    <a:lnTo>
                      <a:pt x="1" y="7"/>
                    </a:lnTo>
                    <a:cubicBezTo>
                      <a:pt x="6" y="9"/>
                      <a:pt x="12" y="14"/>
                      <a:pt x="1" y="21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9" name="Google Shape;18499;p66"/>
              <p:cNvSpPr/>
              <p:nvPr/>
            </p:nvSpPr>
            <p:spPr>
              <a:xfrm>
                <a:off x="507325" y="1757875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19" y="1"/>
                    </a:moveTo>
                    <a:lnTo>
                      <a:pt x="0" y="31"/>
                    </a:lnTo>
                    <a:lnTo>
                      <a:pt x="12" y="24"/>
                    </a:lnTo>
                    <a:cubicBezTo>
                      <a:pt x="23" y="15"/>
                      <a:pt x="21" y="10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0" name="Google Shape;18500;p66"/>
              <p:cNvSpPr/>
              <p:nvPr/>
            </p:nvSpPr>
            <p:spPr>
              <a:xfrm>
                <a:off x="505000" y="1751575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1" name="Google Shape;18501;p66"/>
              <p:cNvSpPr/>
              <p:nvPr/>
            </p:nvSpPr>
            <p:spPr>
              <a:xfrm>
                <a:off x="501700" y="17469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5" y="1"/>
                    </a:moveTo>
                    <a:cubicBezTo>
                      <a:pt x="21" y="1"/>
                      <a:pt x="14" y="2"/>
                      <a:pt x="0" y="6"/>
                    </a:cubicBezTo>
                    <a:cubicBezTo>
                      <a:pt x="0" y="13"/>
                      <a:pt x="8" y="20"/>
                      <a:pt x="12" y="28"/>
                    </a:cubicBezTo>
                    <a:lnTo>
                      <a:pt x="12" y="28"/>
                    </a:lnTo>
                    <a:cubicBezTo>
                      <a:pt x="13" y="14"/>
                      <a:pt x="35" y="1"/>
                      <a:pt x="25" y="1"/>
                    </a:cubicBezTo>
                    <a:close/>
                    <a:moveTo>
                      <a:pt x="12" y="28"/>
                    </a:moveTo>
                    <a:cubicBezTo>
                      <a:pt x="12" y="30"/>
                      <a:pt x="12" y="33"/>
                      <a:pt x="14" y="36"/>
                    </a:cubicBezTo>
                    <a:cubicBezTo>
                      <a:pt x="14" y="33"/>
                      <a:pt x="13" y="30"/>
                      <a:pt x="12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2" name="Google Shape;18502;p66"/>
              <p:cNvSpPr/>
              <p:nvPr/>
            </p:nvSpPr>
            <p:spPr>
              <a:xfrm>
                <a:off x="512275" y="1697375"/>
                <a:ext cx="10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13" extrusionOk="0">
                    <a:moveTo>
                      <a:pt x="33" y="1"/>
                    </a:moveTo>
                    <a:cubicBezTo>
                      <a:pt x="21" y="1"/>
                      <a:pt x="6" y="8"/>
                      <a:pt x="2" y="10"/>
                    </a:cubicBezTo>
                    <a:lnTo>
                      <a:pt x="2" y="10"/>
                    </a:ln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2" y="10"/>
                    </a:cubicBezTo>
                    <a:lnTo>
                      <a:pt x="2" y="10"/>
                    </a:lnTo>
                    <a:cubicBezTo>
                      <a:pt x="2" y="12"/>
                      <a:pt x="3" y="13"/>
                      <a:pt x="6" y="13"/>
                    </a:cubicBezTo>
                    <a:cubicBezTo>
                      <a:pt x="15" y="13"/>
                      <a:pt x="36" y="3"/>
                      <a:pt x="41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3" name="Google Shape;18503;p66"/>
              <p:cNvSpPr/>
              <p:nvPr/>
            </p:nvSpPr>
            <p:spPr>
              <a:xfrm>
                <a:off x="508475" y="1695225"/>
                <a:ext cx="10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" extrusionOk="0">
                    <a:moveTo>
                      <a:pt x="1" y="1"/>
                    </a:moveTo>
                    <a:lnTo>
                      <a:pt x="26" y="8"/>
                    </a:lnTo>
                    <a:lnTo>
                      <a:pt x="40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4" name="Google Shape;18504;p66"/>
              <p:cNvSpPr/>
              <p:nvPr/>
            </p:nvSpPr>
            <p:spPr>
              <a:xfrm>
                <a:off x="506575" y="1692675"/>
                <a:ext cx="26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3" extrusionOk="0">
                    <a:moveTo>
                      <a:pt x="46" y="1"/>
                    </a:moveTo>
                    <a:cubicBezTo>
                      <a:pt x="0" y="38"/>
                      <a:pt x="77" y="36"/>
                      <a:pt x="67" y="66"/>
                    </a:cubicBezTo>
                    <a:lnTo>
                      <a:pt x="56" y="73"/>
                    </a:lnTo>
                    <a:lnTo>
                      <a:pt x="104" y="61"/>
                    </a:lnTo>
                    <a:cubicBezTo>
                      <a:pt x="86" y="43"/>
                      <a:pt x="42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5" name="Google Shape;18505;p66"/>
              <p:cNvSpPr/>
              <p:nvPr/>
            </p:nvSpPr>
            <p:spPr>
              <a:xfrm>
                <a:off x="509350" y="1689775"/>
                <a:ext cx="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7" y="1"/>
                    </a:moveTo>
                    <a:cubicBezTo>
                      <a:pt x="8" y="8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6" y="9"/>
                      <a:pt x="19" y="20"/>
                    </a:cubicBezTo>
                    <a:lnTo>
                      <a:pt x="24" y="13"/>
                    </a:lnTo>
                    <a:cubicBezTo>
                      <a:pt x="21" y="10"/>
                      <a:pt x="19" y="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6" name="Google Shape;18506;p66"/>
              <p:cNvSpPr/>
              <p:nvPr/>
            </p:nvSpPr>
            <p:spPr>
              <a:xfrm>
                <a:off x="509925" y="16899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6" y="0"/>
                    </a:moveTo>
                    <a:cubicBezTo>
                      <a:pt x="5" y="0"/>
                      <a:pt x="3" y="2"/>
                      <a:pt x="1" y="6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7" name="Google Shape;18507;p66"/>
              <p:cNvSpPr/>
              <p:nvPr/>
            </p:nvSpPr>
            <p:spPr>
              <a:xfrm>
                <a:off x="508775" y="1688350"/>
                <a:ext cx="11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8" extrusionOk="0">
                    <a:moveTo>
                      <a:pt x="31" y="0"/>
                    </a:moveTo>
                    <a:cubicBezTo>
                      <a:pt x="20" y="0"/>
                      <a:pt x="12" y="10"/>
                      <a:pt x="0" y="23"/>
                    </a:cubicBezTo>
                    <a:lnTo>
                      <a:pt x="30" y="28"/>
                    </a:lnTo>
                    <a:cubicBezTo>
                      <a:pt x="40" y="19"/>
                      <a:pt x="35" y="5"/>
                      <a:pt x="47" y="5"/>
                    </a:cubicBezTo>
                    <a:cubicBezTo>
                      <a:pt x="41" y="1"/>
                      <a:pt x="36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8" name="Google Shape;18508;p66"/>
              <p:cNvSpPr/>
              <p:nvPr/>
            </p:nvSpPr>
            <p:spPr>
              <a:xfrm>
                <a:off x="507600" y="1689050"/>
                <a:ext cx="4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13" y="0"/>
                    </a:moveTo>
                    <a:cubicBezTo>
                      <a:pt x="10" y="0"/>
                      <a:pt x="7" y="1"/>
                      <a:pt x="1" y="2"/>
                    </a:cubicBezTo>
                    <a:lnTo>
                      <a:pt x="12" y="4"/>
                    </a:lnTo>
                    <a:cubicBezTo>
                      <a:pt x="16" y="3"/>
                      <a:pt x="18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9" name="Google Shape;18509;p66"/>
              <p:cNvSpPr/>
              <p:nvPr/>
            </p:nvSpPr>
            <p:spPr>
              <a:xfrm>
                <a:off x="507600" y="1689150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15" y="0"/>
                    </a:moveTo>
                    <a:cubicBezTo>
                      <a:pt x="10" y="5"/>
                      <a:pt x="1" y="12"/>
                      <a:pt x="4" y="12"/>
                    </a:cubicBezTo>
                    <a:cubicBezTo>
                      <a:pt x="6" y="12"/>
                      <a:pt x="12" y="10"/>
                      <a:pt x="24" y="5"/>
                    </a:cubicBezTo>
                    <a:lnTo>
                      <a:pt x="24" y="5"/>
                    </a:lnTo>
                    <a:cubicBezTo>
                      <a:pt x="16" y="9"/>
                      <a:pt x="16" y="9"/>
                      <a:pt x="20" y="9"/>
                    </a:cubicBezTo>
                    <a:cubicBezTo>
                      <a:pt x="22" y="9"/>
                      <a:pt x="25" y="9"/>
                      <a:pt x="29" y="9"/>
                    </a:cubicBezTo>
                    <a:cubicBezTo>
                      <a:pt x="32" y="9"/>
                      <a:pt x="36" y="9"/>
                      <a:pt x="40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0" name="Google Shape;18510;p66"/>
              <p:cNvSpPr/>
              <p:nvPr/>
            </p:nvSpPr>
            <p:spPr>
              <a:xfrm>
                <a:off x="507675" y="1689725"/>
                <a:ext cx="1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4" extrusionOk="0">
                    <a:moveTo>
                      <a:pt x="35" y="1"/>
                    </a:moveTo>
                    <a:cubicBezTo>
                      <a:pt x="31" y="13"/>
                      <a:pt x="29" y="25"/>
                      <a:pt x="10" y="25"/>
                    </a:cubicBezTo>
                    <a:cubicBezTo>
                      <a:pt x="7" y="25"/>
                      <a:pt x="4" y="24"/>
                      <a:pt x="0" y="24"/>
                    </a:cubicBezTo>
                    <a:lnTo>
                      <a:pt x="0" y="24"/>
                    </a:lnTo>
                    <a:cubicBezTo>
                      <a:pt x="8" y="31"/>
                      <a:pt x="16" y="33"/>
                      <a:pt x="23" y="33"/>
                    </a:cubicBezTo>
                    <a:cubicBezTo>
                      <a:pt x="41" y="33"/>
                      <a:pt x="53" y="17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1" name="Google Shape;18511;p66"/>
              <p:cNvSpPr/>
              <p:nvPr/>
            </p:nvSpPr>
            <p:spPr>
              <a:xfrm>
                <a:off x="506050" y="1693225"/>
                <a:ext cx="6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15" y="0"/>
                    </a:moveTo>
                    <a:cubicBezTo>
                      <a:pt x="13" y="0"/>
                      <a:pt x="12" y="1"/>
                      <a:pt x="9" y="2"/>
                    </a:cubicBezTo>
                    <a:lnTo>
                      <a:pt x="0" y="21"/>
                    </a:lnTo>
                    <a:lnTo>
                      <a:pt x="23" y="21"/>
                    </a:lnTo>
                    <a:cubicBezTo>
                      <a:pt x="13" y="21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2" name="Google Shape;18512;p66"/>
              <p:cNvSpPr/>
              <p:nvPr/>
            </p:nvSpPr>
            <p:spPr>
              <a:xfrm>
                <a:off x="506150" y="1686825"/>
                <a:ext cx="7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10"/>
                      <a:pt x="10" y="13"/>
                      <a:pt x="16" y="13"/>
                    </a:cubicBezTo>
                    <a:cubicBezTo>
                      <a:pt x="21" y="13"/>
                      <a:pt x="26" y="11"/>
                      <a:pt x="31" y="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3" name="Google Shape;18513;p66"/>
              <p:cNvSpPr/>
              <p:nvPr/>
            </p:nvSpPr>
            <p:spPr>
              <a:xfrm>
                <a:off x="506850" y="1689850"/>
                <a:ext cx="7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5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4" name="Google Shape;18514;p66"/>
              <p:cNvSpPr/>
              <p:nvPr/>
            </p:nvSpPr>
            <p:spPr>
              <a:xfrm>
                <a:off x="506325" y="1684400"/>
                <a:ext cx="1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8" extrusionOk="0">
                    <a:moveTo>
                      <a:pt x="49" y="0"/>
                    </a:moveTo>
                    <a:lnTo>
                      <a:pt x="1" y="7"/>
                    </a:lnTo>
                    <a:lnTo>
                      <a:pt x="17" y="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5" name="Google Shape;18515;p66"/>
              <p:cNvSpPr/>
              <p:nvPr/>
            </p:nvSpPr>
            <p:spPr>
              <a:xfrm>
                <a:off x="505475" y="1682575"/>
                <a:ext cx="14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4" extrusionOk="0">
                    <a:moveTo>
                      <a:pt x="24" y="1"/>
                    </a:moveTo>
                    <a:cubicBezTo>
                      <a:pt x="16" y="1"/>
                      <a:pt x="8" y="2"/>
                      <a:pt x="0" y="4"/>
                    </a:cubicBezTo>
                    <a:cubicBezTo>
                      <a:pt x="16" y="6"/>
                      <a:pt x="21" y="18"/>
                      <a:pt x="14" y="43"/>
                    </a:cubicBezTo>
                    <a:cubicBezTo>
                      <a:pt x="39" y="34"/>
                      <a:pt x="39" y="8"/>
                      <a:pt x="58" y="8"/>
                    </a:cubicBezTo>
                    <a:cubicBezTo>
                      <a:pt x="47" y="3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6" name="Google Shape;18516;p66"/>
              <p:cNvSpPr/>
              <p:nvPr/>
            </p:nvSpPr>
            <p:spPr>
              <a:xfrm>
                <a:off x="504600" y="1682650"/>
                <a:ext cx="9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" extrusionOk="0">
                    <a:moveTo>
                      <a:pt x="35" y="1"/>
                    </a:moveTo>
                    <a:cubicBezTo>
                      <a:pt x="23" y="1"/>
                      <a:pt x="12" y="1"/>
                      <a:pt x="0" y="3"/>
                    </a:cubicBezTo>
                    <a:cubicBezTo>
                      <a:pt x="12" y="3"/>
                      <a:pt x="23" y="3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7" name="Google Shape;18517;p66"/>
              <p:cNvSpPr/>
              <p:nvPr/>
            </p:nvSpPr>
            <p:spPr>
              <a:xfrm>
                <a:off x="505700" y="1685275"/>
                <a:ext cx="6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3" extrusionOk="0">
                    <a:moveTo>
                      <a:pt x="26" y="0"/>
                    </a:moveTo>
                    <a:lnTo>
                      <a:pt x="0" y="26"/>
                    </a:lnTo>
                    <a:lnTo>
                      <a:pt x="5" y="33"/>
                    </a:lnTo>
                    <a:cubicBezTo>
                      <a:pt x="12" y="28"/>
                      <a:pt x="26" y="14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8" name="Google Shape;18518;p66"/>
              <p:cNvSpPr/>
              <p:nvPr/>
            </p:nvSpPr>
            <p:spPr>
              <a:xfrm>
                <a:off x="505475" y="168555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0" y="1"/>
                    </a:moveTo>
                    <a:lnTo>
                      <a:pt x="9" y="17"/>
                    </a:lnTo>
                    <a:cubicBezTo>
                      <a:pt x="5" y="8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9" name="Google Shape;18519;p66"/>
              <p:cNvSpPr/>
              <p:nvPr/>
            </p:nvSpPr>
            <p:spPr>
              <a:xfrm>
                <a:off x="505750" y="1686075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2" y="2"/>
                      <a:pt x="1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0" name="Google Shape;18520;p66"/>
              <p:cNvSpPr/>
              <p:nvPr/>
            </p:nvSpPr>
            <p:spPr>
              <a:xfrm>
                <a:off x="504425" y="1688400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51" y="0"/>
                    </a:moveTo>
                    <a:cubicBezTo>
                      <a:pt x="30" y="0"/>
                      <a:pt x="10" y="2"/>
                      <a:pt x="0" y="26"/>
                    </a:cubicBezTo>
                    <a:cubicBezTo>
                      <a:pt x="23" y="21"/>
                      <a:pt x="33" y="7"/>
                      <a:pt x="58" y="3"/>
                    </a:cubicBezTo>
                    <a:lnTo>
                      <a:pt x="61" y="0"/>
                    </a:lnTo>
                    <a:cubicBezTo>
                      <a:pt x="57" y="0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1" name="Google Shape;18521;p66"/>
              <p:cNvSpPr/>
              <p:nvPr/>
            </p:nvSpPr>
            <p:spPr>
              <a:xfrm>
                <a:off x="505050" y="1686950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1" y="0"/>
                    </a:moveTo>
                    <a:lnTo>
                      <a:pt x="5" y="21"/>
                    </a:lnTo>
                    <a:cubicBezTo>
                      <a:pt x="15" y="17"/>
                      <a:pt x="24" y="5"/>
                      <a:pt x="36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2" name="Google Shape;18522;p66"/>
              <p:cNvSpPr/>
              <p:nvPr/>
            </p:nvSpPr>
            <p:spPr>
              <a:xfrm>
                <a:off x="504650" y="1686725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4" y="0"/>
                    </a:moveTo>
                    <a:lnTo>
                      <a:pt x="1" y="7"/>
                    </a:lnTo>
                    <a:lnTo>
                      <a:pt x="17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3" name="Google Shape;18523;p66"/>
              <p:cNvSpPr/>
              <p:nvPr/>
            </p:nvSpPr>
            <p:spPr>
              <a:xfrm>
                <a:off x="503675" y="16836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cubicBezTo>
                      <a:pt x="0" y="5"/>
                      <a:pt x="2" y="10"/>
                      <a:pt x="7" y="14"/>
                    </a:cubicBezTo>
                    <a:lnTo>
                      <a:pt x="12" y="7"/>
                    </a:lnTo>
                    <a:cubicBezTo>
                      <a:pt x="7" y="5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4" name="Google Shape;18524;p66"/>
              <p:cNvSpPr/>
              <p:nvPr/>
            </p:nvSpPr>
            <p:spPr>
              <a:xfrm>
                <a:off x="503850" y="168392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9" y="0"/>
                    </a:moveTo>
                    <a:cubicBezTo>
                      <a:pt x="6" y="0"/>
                      <a:pt x="1" y="3"/>
                      <a:pt x="0" y="3"/>
                    </a:cubicBezTo>
                    <a:cubicBezTo>
                      <a:pt x="0" y="8"/>
                      <a:pt x="2" y="10"/>
                      <a:pt x="5" y="15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5" name="Google Shape;18525;p66"/>
              <p:cNvSpPr/>
              <p:nvPr/>
            </p:nvSpPr>
            <p:spPr>
              <a:xfrm>
                <a:off x="504950" y="1684975"/>
                <a:ext cx="1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2" y="1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6" name="Google Shape;18526;p66"/>
              <p:cNvSpPr/>
              <p:nvPr/>
            </p:nvSpPr>
            <p:spPr>
              <a:xfrm>
                <a:off x="501700" y="16815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1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7" name="Google Shape;18527;p66"/>
              <p:cNvSpPr/>
              <p:nvPr/>
            </p:nvSpPr>
            <p:spPr>
              <a:xfrm>
                <a:off x="504025" y="1684575"/>
                <a:ext cx="2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7" y="0"/>
                    </a:moveTo>
                    <a:lnTo>
                      <a:pt x="0" y="7"/>
                    </a:lnTo>
                    <a:cubicBezTo>
                      <a:pt x="0" y="7"/>
                      <a:pt x="2" y="12"/>
                      <a:pt x="5" y="12"/>
                    </a:cubicBezTo>
                    <a:lnTo>
                      <a:pt x="7" y="3"/>
                    </a:lnTo>
                    <a:cubicBezTo>
                      <a:pt x="7" y="3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8" name="Google Shape;18528;p66"/>
              <p:cNvSpPr/>
              <p:nvPr/>
            </p:nvSpPr>
            <p:spPr>
              <a:xfrm>
                <a:off x="504250" y="168467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10" y="6"/>
                    </a:lnTo>
                    <a:cubicBezTo>
                      <a:pt x="7" y="6"/>
                      <a:pt x="7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9" name="Google Shape;18529;p66"/>
              <p:cNvSpPr/>
              <p:nvPr/>
            </p:nvSpPr>
            <p:spPr>
              <a:xfrm>
                <a:off x="503600" y="1682350"/>
                <a:ext cx="4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7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3" y="11"/>
                      <a:pt x="3" y="17"/>
                      <a:pt x="1" y="27"/>
                    </a:cubicBezTo>
                    <a:cubicBezTo>
                      <a:pt x="7" y="16"/>
                      <a:pt x="15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0" name="Google Shape;18530;p66"/>
              <p:cNvSpPr/>
              <p:nvPr/>
            </p:nvSpPr>
            <p:spPr>
              <a:xfrm>
                <a:off x="505125" y="16846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1" name="Google Shape;18531;p66"/>
              <p:cNvSpPr/>
              <p:nvPr/>
            </p:nvSpPr>
            <p:spPr>
              <a:xfrm>
                <a:off x="504475" y="1684750"/>
                <a:ext cx="6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8" extrusionOk="0">
                    <a:moveTo>
                      <a:pt x="26" y="0"/>
                    </a:moveTo>
                    <a:cubicBezTo>
                      <a:pt x="17" y="0"/>
                      <a:pt x="10" y="0"/>
                      <a:pt x="1" y="3"/>
                    </a:cubicBezTo>
                    <a:cubicBezTo>
                      <a:pt x="8" y="5"/>
                      <a:pt x="15" y="7"/>
                      <a:pt x="21" y="7"/>
                    </a:cubicBezTo>
                    <a:cubicBezTo>
                      <a:pt x="21" y="5"/>
                      <a:pt x="24" y="3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2" name="Google Shape;18532;p66"/>
              <p:cNvSpPr/>
              <p:nvPr/>
            </p:nvSpPr>
            <p:spPr>
              <a:xfrm>
                <a:off x="496825" y="1681675"/>
                <a:ext cx="49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33" extrusionOk="0">
                    <a:moveTo>
                      <a:pt x="195" y="0"/>
                    </a:moveTo>
                    <a:cubicBezTo>
                      <a:pt x="184" y="12"/>
                      <a:pt x="169" y="17"/>
                      <a:pt x="153" y="17"/>
                    </a:cubicBezTo>
                    <a:cubicBezTo>
                      <a:pt x="150" y="17"/>
                      <a:pt x="147" y="17"/>
                      <a:pt x="144" y="17"/>
                    </a:cubicBezTo>
                    <a:cubicBezTo>
                      <a:pt x="137" y="33"/>
                      <a:pt x="144" y="77"/>
                      <a:pt x="110" y="82"/>
                    </a:cubicBezTo>
                    <a:cubicBezTo>
                      <a:pt x="79" y="75"/>
                      <a:pt x="105" y="61"/>
                      <a:pt x="107" y="40"/>
                    </a:cubicBezTo>
                    <a:lnTo>
                      <a:pt x="107" y="40"/>
                    </a:lnTo>
                    <a:cubicBezTo>
                      <a:pt x="84" y="72"/>
                      <a:pt x="40" y="56"/>
                      <a:pt x="1" y="100"/>
                    </a:cubicBezTo>
                    <a:lnTo>
                      <a:pt x="31" y="100"/>
                    </a:lnTo>
                    <a:cubicBezTo>
                      <a:pt x="24" y="107"/>
                      <a:pt x="8" y="112"/>
                      <a:pt x="5" y="121"/>
                    </a:cubicBezTo>
                    <a:cubicBezTo>
                      <a:pt x="17" y="111"/>
                      <a:pt x="32" y="105"/>
                      <a:pt x="43" y="105"/>
                    </a:cubicBezTo>
                    <a:cubicBezTo>
                      <a:pt x="56" y="105"/>
                      <a:pt x="64" y="113"/>
                      <a:pt x="56" y="133"/>
                    </a:cubicBezTo>
                    <a:cubicBezTo>
                      <a:pt x="86" y="130"/>
                      <a:pt x="161" y="54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3" name="Google Shape;18533;p66"/>
              <p:cNvSpPr/>
              <p:nvPr/>
            </p:nvSpPr>
            <p:spPr>
              <a:xfrm>
                <a:off x="501800" y="1681300"/>
                <a:ext cx="107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51" extrusionOk="0">
                    <a:moveTo>
                      <a:pt x="35" y="1"/>
                    </a:moveTo>
                    <a:cubicBezTo>
                      <a:pt x="23" y="1"/>
                      <a:pt x="11" y="5"/>
                      <a:pt x="1" y="13"/>
                    </a:cubicBezTo>
                    <a:lnTo>
                      <a:pt x="26" y="46"/>
                    </a:lnTo>
                    <a:lnTo>
                      <a:pt x="22" y="48"/>
                    </a:lnTo>
                    <a:lnTo>
                      <a:pt x="31" y="50"/>
                    </a:lnTo>
                    <a:cubicBezTo>
                      <a:pt x="29" y="34"/>
                      <a:pt x="33" y="15"/>
                      <a:pt x="43" y="2"/>
                    </a:cubicBezTo>
                    <a:cubicBezTo>
                      <a:pt x="40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4" name="Google Shape;18534;p66"/>
              <p:cNvSpPr/>
              <p:nvPr/>
            </p:nvSpPr>
            <p:spPr>
              <a:xfrm>
                <a:off x="501175" y="1682550"/>
                <a:ext cx="2525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1" extrusionOk="0">
                    <a:moveTo>
                      <a:pt x="58" y="0"/>
                    </a:moveTo>
                    <a:cubicBezTo>
                      <a:pt x="56" y="12"/>
                      <a:pt x="65" y="19"/>
                      <a:pt x="82" y="30"/>
                    </a:cubicBezTo>
                    <a:cubicBezTo>
                      <a:pt x="49" y="47"/>
                      <a:pt x="24" y="42"/>
                      <a:pt x="0" y="74"/>
                    </a:cubicBezTo>
                    <a:cubicBezTo>
                      <a:pt x="6" y="79"/>
                      <a:pt x="11" y="81"/>
                      <a:pt x="16" y="81"/>
                    </a:cubicBezTo>
                    <a:cubicBezTo>
                      <a:pt x="29" y="81"/>
                      <a:pt x="42" y="70"/>
                      <a:pt x="58" y="70"/>
                    </a:cubicBezTo>
                    <a:cubicBezTo>
                      <a:pt x="24" y="47"/>
                      <a:pt x="82" y="67"/>
                      <a:pt x="77" y="33"/>
                    </a:cubicBezTo>
                    <a:lnTo>
                      <a:pt x="77" y="33"/>
                    </a:lnTo>
                    <a:cubicBezTo>
                      <a:pt x="86" y="35"/>
                      <a:pt x="93" y="37"/>
                      <a:pt x="100" y="44"/>
                    </a:cubicBezTo>
                    <a:cubicBezTo>
                      <a:pt x="98" y="36"/>
                      <a:pt x="98" y="28"/>
                      <a:pt x="99" y="20"/>
                    </a:cubicBezTo>
                    <a:lnTo>
                      <a:pt x="99" y="20"/>
                    </a:lnTo>
                    <a:cubicBezTo>
                      <a:pt x="98" y="23"/>
                      <a:pt x="97" y="24"/>
                      <a:pt x="96" y="24"/>
                    </a:cubicBezTo>
                    <a:cubicBezTo>
                      <a:pt x="96" y="24"/>
                      <a:pt x="96" y="24"/>
                      <a:pt x="96" y="23"/>
                    </a:cubicBezTo>
                    <a:cubicBezTo>
                      <a:pt x="91" y="26"/>
                      <a:pt x="86" y="28"/>
                      <a:pt x="84" y="30"/>
                    </a:cubicBezTo>
                    <a:cubicBezTo>
                      <a:pt x="83" y="23"/>
                      <a:pt x="84" y="21"/>
                      <a:pt x="87" y="21"/>
                    </a:cubicBezTo>
                    <a:cubicBezTo>
                      <a:pt x="89" y="21"/>
                      <a:pt x="92" y="22"/>
                      <a:pt x="96" y="23"/>
                    </a:cubicBezTo>
                    <a:lnTo>
                      <a:pt x="99" y="19"/>
                    </a:lnTo>
                    <a:lnTo>
                      <a:pt x="99" y="19"/>
                    </a:lnTo>
                    <a:cubicBezTo>
                      <a:pt x="99" y="20"/>
                      <a:pt x="99" y="20"/>
                      <a:pt x="99" y="20"/>
                    </a:cubicBezTo>
                    <a:lnTo>
                      <a:pt x="99" y="20"/>
                    </a:lnTo>
                    <a:cubicBezTo>
                      <a:pt x="100" y="20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99" y="19"/>
                    </a:lnTo>
                    <a:lnTo>
                      <a:pt x="99" y="19"/>
                    </a:lnTo>
                    <a:cubicBezTo>
                      <a:pt x="100" y="19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100" y="19"/>
                    </a:lnTo>
                    <a:lnTo>
                      <a:pt x="100" y="16"/>
                    </a:lnTo>
                    <a:cubicBezTo>
                      <a:pt x="100" y="17"/>
                      <a:pt x="100" y="18"/>
                      <a:pt x="100" y="19"/>
                    </a:cubicBezTo>
                    <a:lnTo>
                      <a:pt x="100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5" name="Google Shape;18535;p66"/>
              <p:cNvSpPr/>
              <p:nvPr/>
            </p:nvSpPr>
            <p:spPr>
              <a:xfrm>
                <a:off x="502450" y="16895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5" y="3"/>
                      <a:pt x="0" y="3"/>
                      <a:pt x="5" y="7"/>
                    </a:cubicBezTo>
                    <a:cubicBezTo>
                      <a:pt x="5" y="5"/>
                      <a:pt x="7" y="3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6" name="Google Shape;18536;p66"/>
              <p:cNvSpPr/>
              <p:nvPr/>
            </p:nvSpPr>
            <p:spPr>
              <a:xfrm>
                <a:off x="502675" y="1687525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6" y="1"/>
                    </a:moveTo>
                    <a:lnTo>
                      <a:pt x="66" y="1"/>
                    </a:lnTo>
                    <a:cubicBezTo>
                      <a:pt x="42" y="19"/>
                      <a:pt x="22" y="40"/>
                      <a:pt x="3" y="61"/>
                    </a:cubicBezTo>
                    <a:cubicBezTo>
                      <a:pt x="7" y="61"/>
                      <a:pt x="12" y="60"/>
                      <a:pt x="16" y="60"/>
                    </a:cubicBezTo>
                    <a:cubicBezTo>
                      <a:pt x="20" y="60"/>
                      <a:pt x="24" y="61"/>
                      <a:pt x="24" y="65"/>
                    </a:cubicBezTo>
                    <a:cubicBezTo>
                      <a:pt x="22" y="77"/>
                      <a:pt x="10" y="72"/>
                      <a:pt x="1" y="79"/>
                    </a:cubicBezTo>
                    <a:cubicBezTo>
                      <a:pt x="3" y="79"/>
                      <a:pt x="5" y="79"/>
                      <a:pt x="7" y="79"/>
                    </a:cubicBezTo>
                    <a:cubicBezTo>
                      <a:pt x="19" y="79"/>
                      <a:pt x="34" y="78"/>
                      <a:pt x="38" y="59"/>
                    </a:cubicBezTo>
                    <a:lnTo>
                      <a:pt x="33" y="59"/>
                    </a:lnTo>
                    <a:cubicBezTo>
                      <a:pt x="38" y="38"/>
                      <a:pt x="49" y="17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7" name="Google Shape;18537;p66"/>
              <p:cNvSpPr/>
              <p:nvPr/>
            </p:nvSpPr>
            <p:spPr>
              <a:xfrm>
                <a:off x="501650" y="1685950"/>
                <a:ext cx="12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2" extrusionOk="0">
                    <a:moveTo>
                      <a:pt x="14" y="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14" y="20"/>
                    </a:lnTo>
                    <a:cubicBezTo>
                      <a:pt x="16" y="26"/>
                      <a:pt x="20" y="28"/>
                      <a:pt x="24" y="28"/>
                    </a:cubicBezTo>
                    <a:cubicBezTo>
                      <a:pt x="31" y="28"/>
                      <a:pt x="41" y="19"/>
                      <a:pt x="49" y="15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8" name="Google Shape;18538;p66"/>
              <p:cNvSpPr/>
              <p:nvPr/>
            </p:nvSpPr>
            <p:spPr>
              <a:xfrm>
                <a:off x="501475" y="1680700"/>
                <a:ext cx="14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1" extrusionOk="0">
                    <a:moveTo>
                      <a:pt x="56" y="0"/>
                    </a:moveTo>
                    <a:lnTo>
                      <a:pt x="0" y="19"/>
                    </a:lnTo>
                    <a:lnTo>
                      <a:pt x="23" y="2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9" name="Google Shape;18539;p66"/>
              <p:cNvSpPr/>
              <p:nvPr/>
            </p:nvSpPr>
            <p:spPr>
              <a:xfrm>
                <a:off x="501175" y="16800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26" y="0"/>
                    </a:moveTo>
                    <a:lnTo>
                      <a:pt x="3" y="5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0" name="Google Shape;18540;p66"/>
              <p:cNvSpPr/>
              <p:nvPr/>
            </p:nvSpPr>
            <p:spPr>
              <a:xfrm>
                <a:off x="468325" y="1639100"/>
                <a:ext cx="3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lnTo>
                      <a:pt x="14" y="9"/>
                    </a:lnTo>
                    <a:cubicBezTo>
                      <a:pt x="9" y="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1" name="Google Shape;18541;p66"/>
              <p:cNvSpPr/>
              <p:nvPr/>
            </p:nvSpPr>
            <p:spPr>
              <a:xfrm>
                <a:off x="482275" y="1664300"/>
                <a:ext cx="11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40" y="1"/>
                    </a:moveTo>
                    <a:cubicBezTo>
                      <a:pt x="39" y="1"/>
                      <a:pt x="35" y="2"/>
                      <a:pt x="29" y="7"/>
                    </a:cubicBezTo>
                    <a:lnTo>
                      <a:pt x="1" y="30"/>
                    </a:lnTo>
                    <a:cubicBezTo>
                      <a:pt x="10" y="32"/>
                      <a:pt x="12" y="39"/>
                      <a:pt x="8" y="46"/>
                    </a:cubicBezTo>
                    <a:cubicBezTo>
                      <a:pt x="22" y="26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2" name="Google Shape;18542;p66"/>
              <p:cNvSpPr/>
              <p:nvPr/>
            </p:nvSpPr>
            <p:spPr>
              <a:xfrm>
                <a:off x="471100" y="1653675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0" y="1"/>
                    </a:moveTo>
                    <a:cubicBezTo>
                      <a:pt x="7" y="1"/>
                      <a:pt x="3" y="3"/>
                      <a:pt x="0" y="5"/>
                    </a:cubicBezTo>
                    <a:lnTo>
                      <a:pt x="35" y="10"/>
                    </a:lnTo>
                    <a:cubicBezTo>
                      <a:pt x="28" y="5"/>
                      <a:pt x="19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3" name="Google Shape;18543;p66"/>
              <p:cNvSpPr/>
              <p:nvPr/>
            </p:nvSpPr>
            <p:spPr>
              <a:xfrm>
                <a:off x="472775" y="1627725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4" y="0"/>
                    </a:moveTo>
                    <a:cubicBezTo>
                      <a:pt x="1" y="14"/>
                      <a:pt x="21" y="19"/>
                      <a:pt x="35" y="3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4" name="Google Shape;18544;p66"/>
              <p:cNvSpPr/>
              <p:nvPr/>
            </p:nvSpPr>
            <p:spPr>
              <a:xfrm>
                <a:off x="491450" y="1672875"/>
                <a:ext cx="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3" extrusionOk="0">
                    <a:moveTo>
                      <a:pt x="2" y="0"/>
                    </a:moveTo>
                    <a:cubicBezTo>
                      <a:pt x="4" y="19"/>
                      <a:pt x="0" y="43"/>
                      <a:pt x="8" y="43"/>
                    </a:cubicBezTo>
                    <a:cubicBezTo>
                      <a:pt x="10" y="43"/>
                      <a:pt x="14" y="40"/>
                      <a:pt x="19" y="35"/>
                    </a:cubicBezTo>
                    <a:cubicBezTo>
                      <a:pt x="16" y="23"/>
                      <a:pt x="12" y="9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5" name="Google Shape;18545;p66"/>
              <p:cNvSpPr/>
              <p:nvPr/>
            </p:nvSpPr>
            <p:spPr>
              <a:xfrm>
                <a:off x="477350" y="1641275"/>
                <a:ext cx="5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8"/>
                      <a:pt x="12" y="12"/>
                      <a:pt x="19" y="15"/>
                    </a:cubicBezTo>
                    <a:cubicBezTo>
                      <a:pt x="15" y="8"/>
                      <a:pt x="10" y="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6" name="Google Shape;18546;p66"/>
              <p:cNvSpPr/>
              <p:nvPr/>
            </p:nvSpPr>
            <p:spPr>
              <a:xfrm>
                <a:off x="490925" y="16723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15" y="1"/>
                    </a:moveTo>
                    <a:cubicBezTo>
                      <a:pt x="11" y="1"/>
                      <a:pt x="7" y="3"/>
                      <a:pt x="0" y="7"/>
                    </a:cubicBezTo>
                    <a:lnTo>
                      <a:pt x="0" y="16"/>
                    </a:lnTo>
                    <a:cubicBezTo>
                      <a:pt x="4" y="16"/>
                      <a:pt x="7" y="16"/>
                      <a:pt x="10" y="16"/>
                    </a:cubicBezTo>
                    <a:cubicBezTo>
                      <a:pt x="15" y="16"/>
                      <a:pt x="19" y="17"/>
                      <a:pt x="23" y="21"/>
                    </a:cubicBezTo>
                    <a:cubicBezTo>
                      <a:pt x="23" y="10"/>
                      <a:pt x="22" y="1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7" name="Google Shape;18547;p66"/>
              <p:cNvSpPr/>
              <p:nvPr/>
            </p:nvSpPr>
            <p:spPr>
              <a:xfrm>
                <a:off x="499100" y="1608325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2" y="1"/>
                      <a:pt x="2" y="2"/>
                      <a:pt x="0" y="2"/>
                    </a:cubicBezTo>
                    <a:lnTo>
                      <a:pt x="7" y="2"/>
                    </a:ln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8" name="Google Shape;18548;p66"/>
              <p:cNvSpPr/>
              <p:nvPr/>
            </p:nvSpPr>
            <p:spPr>
              <a:xfrm>
                <a:off x="511850" y="160517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5" y="5"/>
                      <a:pt x="2" y="10"/>
                      <a:pt x="0" y="14"/>
                    </a:cubicBezTo>
                    <a:cubicBezTo>
                      <a:pt x="2" y="14"/>
                      <a:pt x="5" y="1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9" name="Google Shape;18549;p66"/>
              <p:cNvSpPr/>
              <p:nvPr/>
            </p:nvSpPr>
            <p:spPr>
              <a:xfrm>
                <a:off x="498050" y="167720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0" name="Google Shape;18550;p66"/>
              <p:cNvSpPr/>
              <p:nvPr/>
            </p:nvSpPr>
            <p:spPr>
              <a:xfrm>
                <a:off x="496125" y="16804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3"/>
                      <a:pt x="5" y="5"/>
                      <a:pt x="1" y="10"/>
                    </a:cubicBezTo>
                    <a:cubicBezTo>
                      <a:pt x="5" y="5"/>
                      <a:pt x="10" y="3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1" name="Google Shape;18551;p66"/>
              <p:cNvSpPr/>
              <p:nvPr/>
            </p:nvSpPr>
            <p:spPr>
              <a:xfrm>
                <a:off x="485875" y="1675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5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2" name="Google Shape;18552;p66"/>
              <p:cNvSpPr/>
              <p:nvPr/>
            </p:nvSpPr>
            <p:spPr>
              <a:xfrm>
                <a:off x="498275" y="1677375"/>
                <a:ext cx="3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" y="1"/>
                    </a:moveTo>
                    <a:cubicBezTo>
                      <a:pt x="3" y="3"/>
                      <a:pt x="5" y="6"/>
                      <a:pt x="5" y="8"/>
                    </a:cubicBezTo>
                    <a:cubicBezTo>
                      <a:pt x="10" y="6"/>
                      <a:pt x="1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3" name="Google Shape;18553;p66"/>
              <p:cNvSpPr/>
              <p:nvPr/>
            </p:nvSpPr>
            <p:spPr>
              <a:xfrm>
                <a:off x="497750" y="167702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lnTo>
                      <a:pt x="2" y="2"/>
                    </a:lnTo>
                    <a:lnTo>
                      <a:pt x="2" y="2"/>
                    </a:lnTo>
                    <a:cubicBezTo>
                      <a:pt x="2" y="2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6" y="4"/>
                      <a:pt x="8" y="9"/>
                      <a:pt x="10" y="13"/>
                    </a:cubicBezTo>
                    <a:cubicBezTo>
                      <a:pt x="10" y="10"/>
                      <a:pt x="10" y="8"/>
                      <a:pt x="1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4" name="Google Shape;18554;p66"/>
              <p:cNvSpPr/>
              <p:nvPr/>
            </p:nvSpPr>
            <p:spPr>
              <a:xfrm>
                <a:off x="488600" y="1619950"/>
                <a:ext cx="1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3" y="1"/>
                    </a:moveTo>
                    <a:cubicBezTo>
                      <a:pt x="2" y="1"/>
                      <a:pt x="2" y="4"/>
                      <a:pt x="0" y="10"/>
                    </a:cubicBezTo>
                    <a:lnTo>
                      <a:pt x="5" y="12"/>
                    </a:lnTo>
                    <a:cubicBezTo>
                      <a:pt x="4" y="4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5" name="Google Shape;18555;p66"/>
              <p:cNvSpPr/>
              <p:nvPr/>
            </p:nvSpPr>
            <p:spPr>
              <a:xfrm>
                <a:off x="471450" y="166580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6" name="Google Shape;18556;p66"/>
              <p:cNvSpPr/>
              <p:nvPr/>
            </p:nvSpPr>
            <p:spPr>
              <a:xfrm>
                <a:off x="470400" y="1664400"/>
                <a:ext cx="33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57" extrusionOk="0">
                    <a:moveTo>
                      <a:pt x="133" y="1"/>
                    </a:moveTo>
                    <a:lnTo>
                      <a:pt x="0" y="40"/>
                    </a:lnTo>
                    <a:cubicBezTo>
                      <a:pt x="12" y="38"/>
                      <a:pt x="20" y="38"/>
                      <a:pt x="27" y="38"/>
                    </a:cubicBezTo>
                    <a:cubicBezTo>
                      <a:pt x="48" y="38"/>
                      <a:pt x="46" y="46"/>
                      <a:pt x="45" y="56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7" name="Google Shape;18557;p66"/>
              <p:cNvSpPr/>
              <p:nvPr/>
            </p:nvSpPr>
            <p:spPr>
              <a:xfrm>
                <a:off x="495500" y="1676575"/>
                <a:ext cx="60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8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1" y="11"/>
                      <a:pt x="0" y="17"/>
                      <a:pt x="8" y="17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9" y="14"/>
                      <a:pt x="21" y="12"/>
                      <a:pt x="23" y="5"/>
                    </a:cubicBezTo>
                    <a:lnTo>
                      <a:pt x="23" y="5"/>
                    </a:lnTo>
                    <a:cubicBezTo>
                      <a:pt x="21" y="7"/>
                      <a:pt x="19" y="8"/>
                      <a:pt x="16" y="8"/>
                    </a:cubicBezTo>
                    <a:cubicBezTo>
                      <a:pt x="12" y="8"/>
                      <a:pt x="8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8" name="Google Shape;18558;p66"/>
              <p:cNvSpPr/>
              <p:nvPr/>
            </p:nvSpPr>
            <p:spPr>
              <a:xfrm>
                <a:off x="464600" y="1601300"/>
                <a:ext cx="483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6" extrusionOk="0">
                    <a:moveTo>
                      <a:pt x="1352" y="319"/>
                    </a:moveTo>
                    <a:lnTo>
                      <a:pt x="1350" y="320"/>
                    </a:lnTo>
                    <a:cubicBezTo>
                      <a:pt x="1350" y="320"/>
                      <a:pt x="1350" y="320"/>
                      <a:pt x="1351" y="320"/>
                    </a:cubicBezTo>
                    <a:cubicBezTo>
                      <a:pt x="1351" y="320"/>
                      <a:pt x="1352" y="320"/>
                      <a:pt x="1352" y="319"/>
                    </a:cubicBezTo>
                    <a:close/>
                    <a:moveTo>
                      <a:pt x="1493" y="711"/>
                    </a:moveTo>
                    <a:cubicBezTo>
                      <a:pt x="1494" y="712"/>
                      <a:pt x="1496" y="713"/>
                      <a:pt x="1498" y="714"/>
                    </a:cubicBezTo>
                    <a:cubicBezTo>
                      <a:pt x="1496" y="713"/>
                      <a:pt x="1495" y="712"/>
                      <a:pt x="1493" y="711"/>
                    </a:cubicBezTo>
                    <a:close/>
                    <a:moveTo>
                      <a:pt x="709" y="765"/>
                    </a:moveTo>
                    <a:cubicBezTo>
                      <a:pt x="709" y="766"/>
                      <a:pt x="708" y="767"/>
                      <a:pt x="708" y="767"/>
                    </a:cubicBezTo>
                    <a:cubicBezTo>
                      <a:pt x="708" y="767"/>
                      <a:pt x="709" y="766"/>
                      <a:pt x="709" y="765"/>
                    </a:cubicBezTo>
                    <a:close/>
                    <a:moveTo>
                      <a:pt x="1177" y="921"/>
                    </a:moveTo>
                    <a:lnTo>
                      <a:pt x="1177" y="921"/>
                    </a:lnTo>
                    <a:cubicBezTo>
                      <a:pt x="1176" y="921"/>
                      <a:pt x="1176" y="922"/>
                      <a:pt x="1176" y="923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79" y="923"/>
                      <a:pt x="1178" y="922"/>
                      <a:pt x="1177" y="921"/>
                    </a:cubicBezTo>
                    <a:close/>
                    <a:moveTo>
                      <a:pt x="460" y="960"/>
                    </a:moveTo>
                    <a:lnTo>
                      <a:pt x="460" y="960"/>
                    </a:lnTo>
                    <a:cubicBezTo>
                      <a:pt x="460" y="960"/>
                      <a:pt x="460" y="961"/>
                      <a:pt x="460" y="961"/>
                    </a:cubicBezTo>
                    <a:lnTo>
                      <a:pt x="460" y="961"/>
                    </a:lnTo>
                    <a:lnTo>
                      <a:pt x="460" y="960"/>
                    </a:lnTo>
                    <a:close/>
                    <a:moveTo>
                      <a:pt x="181" y="1477"/>
                    </a:moveTo>
                    <a:lnTo>
                      <a:pt x="181" y="1477"/>
                    </a:lnTo>
                    <a:cubicBezTo>
                      <a:pt x="180" y="1478"/>
                      <a:pt x="180" y="1480"/>
                      <a:pt x="180" y="1482"/>
                    </a:cubicBezTo>
                    <a:lnTo>
                      <a:pt x="180" y="1482"/>
                    </a:lnTo>
                    <a:lnTo>
                      <a:pt x="181" y="1477"/>
                    </a:lnTo>
                    <a:close/>
                    <a:moveTo>
                      <a:pt x="120" y="1601"/>
                    </a:moveTo>
                    <a:lnTo>
                      <a:pt x="120" y="1601"/>
                    </a:lnTo>
                    <a:cubicBezTo>
                      <a:pt x="118" y="1601"/>
                      <a:pt x="117" y="1602"/>
                      <a:pt x="117" y="1603"/>
                    </a:cubicBezTo>
                    <a:lnTo>
                      <a:pt x="117" y="1603"/>
                    </a:lnTo>
                    <a:cubicBezTo>
                      <a:pt x="118" y="1602"/>
                      <a:pt x="119" y="1601"/>
                      <a:pt x="120" y="1601"/>
                    </a:cubicBezTo>
                    <a:close/>
                    <a:moveTo>
                      <a:pt x="90" y="1581"/>
                    </a:moveTo>
                    <a:cubicBezTo>
                      <a:pt x="30" y="1581"/>
                      <a:pt x="45" y="1605"/>
                      <a:pt x="1" y="1623"/>
                    </a:cubicBezTo>
                    <a:cubicBezTo>
                      <a:pt x="12" y="1621"/>
                      <a:pt x="51" y="1610"/>
                      <a:pt x="85" y="1610"/>
                    </a:cubicBezTo>
                    <a:cubicBezTo>
                      <a:pt x="101" y="1610"/>
                      <a:pt x="116" y="1613"/>
                      <a:pt x="125" y="1621"/>
                    </a:cubicBezTo>
                    <a:lnTo>
                      <a:pt x="125" y="1621"/>
                    </a:lnTo>
                    <a:cubicBezTo>
                      <a:pt x="120" y="1615"/>
                      <a:pt x="114" y="1607"/>
                      <a:pt x="117" y="1603"/>
                    </a:cubicBezTo>
                    <a:lnTo>
                      <a:pt x="117" y="1603"/>
                    </a:lnTo>
                    <a:cubicBezTo>
                      <a:pt x="113" y="1605"/>
                      <a:pt x="110" y="1607"/>
                      <a:pt x="105" y="1609"/>
                    </a:cubicBezTo>
                    <a:lnTo>
                      <a:pt x="98" y="1581"/>
                    </a:lnTo>
                    <a:cubicBezTo>
                      <a:pt x="95" y="1581"/>
                      <a:pt x="92" y="1581"/>
                      <a:pt x="90" y="1581"/>
                    </a:cubicBezTo>
                    <a:close/>
                    <a:moveTo>
                      <a:pt x="125" y="1621"/>
                    </a:moveTo>
                    <a:cubicBezTo>
                      <a:pt x="127" y="1623"/>
                      <a:pt x="129" y="1626"/>
                      <a:pt x="130" y="1627"/>
                    </a:cubicBezTo>
                    <a:cubicBezTo>
                      <a:pt x="129" y="1625"/>
                      <a:pt x="127" y="1623"/>
                      <a:pt x="125" y="1621"/>
                    </a:cubicBezTo>
                    <a:close/>
                    <a:moveTo>
                      <a:pt x="205" y="2130"/>
                    </a:moveTo>
                    <a:lnTo>
                      <a:pt x="205" y="2130"/>
                    </a:lnTo>
                    <a:cubicBezTo>
                      <a:pt x="209" y="2135"/>
                      <a:pt x="209" y="2142"/>
                      <a:pt x="200" y="2154"/>
                    </a:cubicBezTo>
                    <a:lnTo>
                      <a:pt x="200" y="2151"/>
                    </a:lnTo>
                    <a:cubicBezTo>
                      <a:pt x="186" y="2149"/>
                      <a:pt x="191" y="2140"/>
                      <a:pt x="205" y="2130"/>
                    </a:cubicBezTo>
                    <a:close/>
                    <a:moveTo>
                      <a:pt x="556" y="2520"/>
                    </a:moveTo>
                    <a:cubicBezTo>
                      <a:pt x="557" y="2520"/>
                      <a:pt x="557" y="2521"/>
                      <a:pt x="559" y="2522"/>
                    </a:cubicBezTo>
                    <a:lnTo>
                      <a:pt x="559" y="2522"/>
                    </a:lnTo>
                    <a:cubicBezTo>
                      <a:pt x="554" y="2523"/>
                      <a:pt x="550" y="2525"/>
                      <a:pt x="545" y="2527"/>
                    </a:cubicBezTo>
                    <a:cubicBezTo>
                      <a:pt x="550" y="2524"/>
                      <a:pt x="553" y="2520"/>
                      <a:pt x="556" y="2520"/>
                    </a:cubicBezTo>
                    <a:close/>
                    <a:moveTo>
                      <a:pt x="717" y="2564"/>
                    </a:moveTo>
                    <a:lnTo>
                      <a:pt x="717" y="2564"/>
                    </a:lnTo>
                    <a:cubicBezTo>
                      <a:pt x="712" y="2571"/>
                      <a:pt x="710" y="2578"/>
                      <a:pt x="708" y="2585"/>
                    </a:cubicBezTo>
                    <a:cubicBezTo>
                      <a:pt x="710" y="2578"/>
                      <a:pt x="715" y="2571"/>
                      <a:pt x="717" y="2564"/>
                    </a:cubicBezTo>
                    <a:close/>
                    <a:moveTo>
                      <a:pt x="320" y="2649"/>
                    </a:moveTo>
                    <a:lnTo>
                      <a:pt x="320" y="2649"/>
                    </a:lnTo>
                    <a:cubicBezTo>
                      <a:pt x="319" y="2650"/>
                      <a:pt x="319" y="2651"/>
                      <a:pt x="318" y="2652"/>
                    </a:cubicBezTo>
                    <a:cubicBezTo>
                      <a:pt x="319" y="2651"/>
                      <a:pt x="320" y="2650"/>
                      <a:pt x="320" y="2649"/>
                    </a:cubicBezTo>
                    <a:close/>
                    <a:moveTo>
                      <a:pt x="328" y="2661"/>
                    </a:moveTo>
                    <a:cubicBezTo>
                      <a:pt x="326" y="2661"/>
                      <a:pt x="325" y="2661"/>
                      <a:pt x="325" y="2661"/>
                    </a:cubicBezTo>
                    <a:cubicBezTo>
                      <a:pt x="326" y="2661"/>
                      <a:pt x="327" y="2661"/>
                      <a:pt x="328" y="2661"/>
                    </a:cubicBezTo>
                    <a:close/>
                    <a:moveTo>
                      <a:pt x="1230" y="2985"/>
                    </a:moveTo>
                    <a:cubicBezTo>
                      <a:pt x="1230" y="2985"/>
                      <a:pt x="1231" y="2991"/>
                      <a:pt x="1234" y="2998"/>
                    </a:cubicBezTo>
                    <a:lnTo>
                      <a:pt x="1232" y="2998"/>
                    </a:lnTo>
                    <a:cubicBezTo>
                      <a:pt x="1231" y="2988"/>
                      <a:pt x="1230" y="2985"/>
                      <a:pt x="1230" y="2985"/>
                    </a:cubicBezTo>
                    <a:close/>
                    <a:moveTo>
                      <a:pt x="1241" y="3011"/>
                    </a:moveTo>
                    <a:lnTo>
                      <a:pt x="1241" y="3011"/>
                    </a:lnTo>
                    <a:cubicBezTo>
                      <a:pt x="1244" y="3016"/>
                      <a:pt x="1248" y="3019"/>
                      <a:pt x="1252" y="3019"/>
                    </a:cubicBezTo>
                    <a:cubicBezTo>
                      <a:pt x="1255" y="3019"/>
                      <a:pt x="1257" y="3018"/>
                      <a:pt x="1259" y="3016"/>
                    </a:cubicBezTo>
                    <a:lnTo>
                      <a:pt x="1259" y="3016"/>
                    </a:lnTo>
                    <a:cubicBezTo>
                      <a:pt x="1257" y="3023"/>
                      <a:pt x="1255" y="3025"/>
                      <a:pt x="1248" y="3028"/>
                    </a:cubicBezTo>
                    <a:cubicBezTo>
                      <a:pt x="1246" y="3028"/>
                      <a:pt x="1245" y="3028"/>
                      <a:pt x="1244" y="3028"/>
                    </a:cubicBezTo>
                    <a:cubicBezTo>
                      <a:pt x="1236" y="3028"/>
                      <a:pt x="1237" y="3022"/>
                      <a:pt x="1241" y="3011"/>
                    </a:cubicBezTo>
                    <a:close/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730" y="51"/>
                      <a:pt x="1554" y="7"/>
                      <a:pt x="1630" y="79"/>
                    </a:cubicBezTo>
                    <a:cubicBezTo>
                      <a:pt x="1612" y="79"/>
                      <a:pt x="1610" y="63"/>
                      <a:pt x="1591" y="58"/>
                    </a:cubicBezTo>
                    <a:lnTo>
                      <a:pt x="1591" y="58"/>
                    </a:lnTo>
                    <a:cubicBezTo>
                      <a:pt x="1619" y="81"/>
                      <a:pt x="1621" y="93"/>
                      <a:pt x="1596" y="102"/>
                    </a:cubicBezTo>
                    <a:lnTo>
                      <a:pt x="1589" y="97"/>
                    </a:lnTo>
                    <a:cubicBezTo>
                      <a:pt x="1570" y="148"/>
                      <a:pt x="1528" y="153"/>
                      <a:pt x="1475" y="190"/>
                    </a:cubicBezTo>
                    <a:lnTo>
                      <a:pt x="1512" y="206"/>
                    </a:lnTo>
                    <a:cubicBezTo>
                      <a:pt x="1506" y="211"/>
                      <a:pt x="1501" y="212"/>
                      <a:pt x="1495" y="212"/>
                    </a:cubicBezTo>
                    <a:cubicBezTo>
                      <a:pt x="1489" y="212"/>
                      <a:pt x="1483" y="211"/>
                      <a:pt x="1477" y="211"/>
                    </a:cubicBezTo>
                    <a:cubicBezTo>
                      <a:pt x="1488" y="222"/>
                      <a:pt x="1495" y="226"/>
                      <a:pt x="1499" y="226"/>
                    </a:cubicBezTo>
                    <a:cubicBezTo>
                      <a:pt x="1508" y="226"/>
                      <a:pt x="1511" y="212"/>
                      <a:pt x="1522" y="212"/>
                    </a:cubicBezTo>
                    <a:cubicBezTo>
                      <a:pt x="1528" y="212"/>
                      <a:pt x="1536" y="216"/>
                      <a:pt x="1549" y="227"/>
                    </a:cubicBezTo>
                    <a:cubicBezTo>
                      <a:pt x="1540" y="224"/>
                      <a:pt x="1533" y="223"/>
                      <a:pt x="1526" y="223"/>
                    </a:cubicBezTo>
                    <a:cubicBezTo>
                      <a:pt x="1484" y="223"/>
                      <a:pt x="1483" y="272"/>
                      <a:pt x="1445" y="272"/>
                    </a:cubicBezTo>
                    <a:cubicBezTo>
                      <a:pt x="1436" y="272"/>
                      <a:pt x="1425" y="269"/>
                      <a:pt x="1410" y="262"/>
                    </a:cubicBezTo>
                    <a:lnTo>
                      <a:pt x="1410" y="262"/>
                    </a:lnTo>
                    <a:cubicBezTo>
                      <a:pt x="1399" y="278"/>
                      <a:pt x="1452" y="283"/>
                      <a:pt x="1440" y="299"/>
                    </a:cubicBezTo>
                    <a:lnTo>
                      <a:pt x="1417" y="290"/>
                    </a:lnTo>
                    <a:lnTo>
                      <a:pt x="1440" y="311"/>
                    </a:lnTo>
                    <a:cubicBezTo>
                      <a:pt x="1437" y="312"/>
                      <a:pt x="1434" y="313"/>
                      <a:pt x="1430" y="313"/>
                    </a:cubicBezTo>
                    <a:cubicBezTo>
                      <a:pt x="1415" y="313"/>
                      <a:pt x="1395" y="304"/>
                      <a:pt x="1382" y="294"/>
                    </a:cubicBezTo>
                    <a:cubicBezTo>
                      <a:pt x="1385" y="294"/>
                      <a:pt x="1382" y="283"/>
                      <a:pt x="1382" y="281"/>
                    </a:cubicBezTo>
                    <a:cubicBezTo>
                      <a:pt x="1381" y="280"/>
                      <a:pt x="1379" y="280"/>
                      <a:pt x="1378" y="280"/>
                    </a:cubicBezTo>
                    <a:cubicBezTo>
                      <a:pt x="1352" y="280"/>
                      <a:pt x="1359" y="314"/>
                      <a:pt x="1352" y="319"/>
                    </a:cubicBezTo>
                    <a:lnTo>
                      <a:pt x="1352" y="319"/>
                    </a:lnTo>
                    <a:lnTo>
                      <a:pt x="1373" y="315"/>
                    </a:lnTo>
                    <a:lnTo>
                      <a:pt x="1373" y="315"/>
                    </a:lnTo>
                    <a:cubicBezTo>
                      <a:pt x="1357" y="369"/>
                      <a:pt x="1290" y="396"/>
                      <a:pt x="1290" y="466"/>
                    </a:cubicBezTo>
                    <a:lnTo>
                      <a:pt x="1306" y="475"/>
                    </a:lnTo>
                    <a:cubicBezTo>
                      <a:pt x="1301" y="526"/>
                      <a:pt x="1266" y="485"/>
                      <a:pt x="1246" y="524"/>
                    </a:cubicBezTo>
                    <a:lnTo>
                      <a:pt x="1243" y="519"/>
                    </a:lnTo>
                    <a:lnTo>
                      <a:pt x="1243" y="519"/>
                    </a:lnTo>
                    <a:cubicBezTo>
                      <a:pt x="1250" y="538"/>
                      <a:pt x="1248" y="554"/>
                      <a:pt x="1236" y="559"/>
                    </a:cubicBezTo>
                    <a:cubicBezTo>
                      <a:pt x="1232" y="538"/>
                      <a:pt x="1192" y="543"/>
                      <a:pt x="1188" y="517"/>
                    </a:cubicBezTo>
                    <a:lnTo>
                      <a:pt x="1188" y="517"/>
                    </a:lnTo>
                    <a:cubicBezTo>
                      <a:pt x="1178" y="570"/>
                      <a:pt x="1190" y="549"/>
                      <a:pt x="1213" y="619"/>
                    </a:cubicBezTo>
                    <a:lnTo>
                      <a:pt x="1188" y="600"/>
                    </a:lnTo>
                    <a:lnTo>
                      <a:pt x="1188" y="600"/>
                    </a:lnTo>
                    <a:cubicBezTo>
                      <a:pt x="1197" y="628"/>
                      <a:pt x="1206" y="640"/>
                      <a:pt x="1192" y="658"/>
                    </a:cubicBezTo>
                    <a:cubicBezTo>
                      <a:pt x="1190" y="628"/>
                      <a:pt x="1150" y="633"/>
                      <a:pt x="1146" y="594"/>
                    </a:cubicBezTo>
                    <a:cubicBezTo>
                      <a:pt x="1139" y="591"/>
                      <a:pt x="1132" y="590"/>
                      <a:pt x="1127" y="590"/>
                    </a:cubicBezTo>
                    <a:cubicBezTo>
                      <a:pt x="1090" y="590"/>
                      <a:pt x="1106" y="641"/>
                      <a:pt x="1087" y="641"/>
                    </a:cubicBezTo>
                    <a:cubicBezTo>
                      <a:pt x="1080" y="641"/>
                      <a:pt x="1070" y="636"/>
                      <a:pt x="1053" y="621"/>
                    </a:cubicBezTo>
                    <a:lnTo>
                      <a:pt x="1053" y="621"/>
                    </a:lnTo>
                    <a:cubicBezTo>
                      <a:pt x="1066" y="653"/>
                      <a:pt x="1079" y="662"/>
                      <a:pt x="1090" y="662"/>
                    </a:cubicBezTo>
                    <a:cubicBezTo>
                      <a:pt x="1101" y="662"/>
                      <a:pt x="1110" y="652"/>
                      <a:pt x="1114" y="652"/>
                    </a:cubicBezTo>
                    <a:cubicBezTo>
                      <a:pt x="1115" y="652"/>
                      <a:pt x="1116" y="653"/>
                      <a:pt x="1116" y="656"/>
                    </a:cubicBezTo>
                    <a:cubicBezTo>
                      <a:pt x="1141" y="672"/>
                      <a:pt x="1139" y="716"/>
                      <a:pt x="1120" y="719"/>
                    </a:cubicBezTo>
                    <a:cubicBezTo>
                      <a:pt x="1120" y="719"/>
                      <a:pt x="1119" y="719"/>
                      <a:pt x="1118" y="719"/>
                    </a:cubicBezTo>
                    <a:cubicBezTo>
                      <a:pt x="1102" y="719"/>
                      <a:pt x="1047" y="664"/>
                      <a:pt x="1016" y="664"/>
                    </a:cubicBezTo>
                    <a:cubicBezTo>
                      <a:pt x="1012" y="664"/>
                      <a:pt x="1008" y="665"/>
                      <a:pt x="1005" y="667"/>
                    </a:cubicBezTo>
                    <a:lnTo>
                      <a:pt x="1005" y="667"/>
                    </a:lnTo>
                    <a:cubicBezTo>
                      <a:pt x="1006" y="665"/>
                      <a:pt x="1005" y="661"/>
                      <a:pt x="1007" y="661"/>
                    </a:cubicBezTo>
                    <a:cubicBezTo>
                      <a:pt x="1004" y="659"/>
                      <a:pt x="1002" y="659"/>
                      <a:pt x="1000" y="659"/>
                    </a:cubicBezTo>
                    <a:cubicBezTo>
                      <a:pt x="989" y="659"/>
                      <a:pt x="993" y="682"/>
                      <a:pt x="979" y="682"/>
                    </a:cubicBezTo>
                    <a:cubicBezTo>
                      <a:pt x="976" y="682"/>
                      <a:pt x="971" y="681"/>
                      <a:pt x="965" y="677"/>
                    </a:cubicBezTo>
                    <a:lnTo>
                      <a:pt x="965" y="677"/>
                    </a:lnTo>
                    <a:cubicBezTo>
                      <a:pt x="984" y="726"/>
                      <a:pt x="944" y="686"/>
                      <a:pt x="977" y="742"/>
                    </a:cubicBezTo>
                    <a:lnTo>
                      <a:pt x="1000" y="714"/>
                    </a:lnTo>
                    <a:lnTo>
                      <a:pt x="1000" y="714"/>
                    </a:lnTo>
                    <a:cubicBezTo>
                      <a:pt x="993" y="735"/>
                      <a:pt x="1012" y="797"/>
                      <a:pt x="977" y="797"/>
                    </a:cubicBezTo>
                    <a:cubicBezTo>
                      <a:pt x="973" y="797"/>
                      <a:pt x="969" y="796"/>
                      <a:pt x="965" y="795"/>
                    </a:cubicBezTo>
                    <a:cubicBezTo>
                      <a:pt x="963" y="781"/>
                      <a:pt x="960" y="767"/>
                      <a:pt x="963" y="753"/>
                    </a:cubicBezTo>
                    <a:cubicBezTo>
                      <a:pt x="960" y="752"/>
                      <a:pt x="957" y="751"/>
                      <a:pt x="956" y="751"/>
                    </a:cubicBezTo>
                    <a:cubicBezTo>
                      <a:pt x="948" y="751"/>
                      <a:pt x="949" y="765"/>
                      <a:pt x="940" y="765"/>
                    </a:cubicBezTo>
                    <a:cubicBezTo>
                      <a:pt x="938" y="765"/>
                      <a:pt x="935" y="764"/>
                      <a:pt x="933" y="763"/>
                    </a:cubicBezTo>
                    <a:cubicBezTo>
                      <a:pt x="905" y="705"/>
                      <a:pt x="965" y="728"/>
                      <a:pt x="956" y="677"/>
                    </a:cubicBezTo>
                    <a:cubicBezTo>
                      <a:pt x="953" y="675"/>
                      <a:pt x="951" y="674"/>
                      <a:pt x="949" y="674"/>
                    </a:cubicBezTo>
                    <a:cubicBezTo>
                      <a:pt x="940" y="674"/>
                      <a:pt x="940" y="697"/>
                      <a:pt x="935" y="697"/>
                    </a:cubicBezTo>
                    <a:cubicBezTo>
                      <a:pt x="932" y="697"/>
                      <a:pt x="927" y="691"/>
                      <a:pt x="919" y="672"/>
                    </a:cubicBezTo>
                    <a:lnTo>
                      <a:pt x="919" y="672"/>
                    </a:lnTo>
                    <a:cubicBezTo>
                      <a:pt x="935" y="712"/>
                      <a:pt x="926" y="714"/>
                      <a:pt x="914" y="716"/>
                    </a:cubicBezTo>
                    <a:cubicBezTo>
                      <a:pt x="900" y="716"/>
                      <a:pt x="882" y="719"/>
                      <a:pt x="886" y="753"/>
                    </a:cubicBezTo>
                    <a:lnTo>
                      <a:pt x="868" y="721"/>
                    </a:lnTo>
                    <a:cubicBezTo>
                      <a:pt x="868" y="728"/>
                      <a:pt x="868" y="751"/>
                      <a:pt x="861" y="753"/>
                    </a:cubicBezTo>
                    <a:lnTo>
                      <a:pt x="847" y="702"/>
                    </a:lnTo>
                    <a:cubicBezTo>
                      <a:pt x="847" y="720"/>
                      <a:pt x="838" y="724"/>
                      <a:pt x="827" y="724"/>
                    </a:cubicBezTo>
                    <a:cubicBezTo>
                      <a:pt x="817" y="724"/>
                      <a:pt x="803" y="720"/>
                      <a:pt x="792" y="720"/>
                    </a:cubicBezTo>
                    <a:cubicBezTo>
                      <a:pt x="784" y="720"/>
                      <a:pt x="777" y="723"/>
                      <a:pt x="775" y="733"/>
                    </a:cubicBezTo>
                    <a:cubicBezTo>
                      <a:pt x="783" y="727"/>
                      <a:pt x="790" y="724"/>
                      <a:pt x="795" y="724"/>
                    </a:cubicBezTo>
                    <a:cubicBezTo>
                      <a:pt x="816" y="724"/>
                      <a:pt x="819" y="765"/>
                      <a:pt x="847" y="774"/>
                    </a:cubicBezTo>
                    <a:cubicBezTo>
                      <a:pt x="842" y="791"/>
                      <a:pt x="835" y="797"/>
                      <a:pt x="826" y="797"/>
                    </a:cubicBezTo>
                    <a:cubicBezTo>
                      <a:pt x="803" y="797"/>
                      <a:pt x="768" y="754"/>
                      <a:pt x="735" y="754"/>
                    </a:cubicBezTo>
                    <a:cubicBezTo>
                      <a:pt x="726" y="754"/>
                      <a:pt x="718" y="757"/>
                      <a:pt x="709" y="765"/>
                    </a:cubicBezTo>
                    <a:lnTo>
                      <a:pt x="709" y="765"/>
                    </a:lnTo>
                    <a:cubicBezTo>
                      <a:pt x="711" y="764"/>
                      <a:pt x="715" y="763"/>
                      <a:pt x="718" y="763"/>
                    </a:cubicBezTo>
                    <a:cubicBezTo>
                      <a:pt x="731" y="763"/>
                      <a:pt x="751" y="772"/>
                      <a:pt x="749" y="788"/>
                    </a:cubicBezTo>
                    <a:cubicBezTo>
                      <a:pt x="731" y="788"/>
                      <a:pt x="710" y="786"/>
                      <a:pt x="691" y="777"/>
                    </a:cubicBezTo>
                    <a:lnTo>
                      <a:pt x="691" y="777"/>
                    </a:lnTo>
                    <a:cubicBezTo>
                      <a:pt x="659" y="811"/>
                      <a:pt x="724" y="804"/>
                      <a:pt x="724" y="835"/>
                    </a:cubicBezTo>
                    <a:cubicBezTo>
                      <a:pt x="716" y="829"/>
                      <a:pt x="710" y="827"/>
                      <a:pt x="707" y="827"/>
                    </a:cubicBezTo>
                    <a:cubicBezTo>
                      <a:pt x="692" y="827"/>
                      <a:pt x="716" y="869"/>
                      <a:pt x="712" y="886"/>
                    </a:cubicBezTo>
                    <a:lnTo>
                      <a:pt x="685" y="858"/>
                    </a:lnTo>
                    <a:lnTo>
                      <a:pt x="685" y="858"/>
                    </a:lnTo>
                    <a:cubicBezTo>
                      <a:pt x="627" y="869"/>
                      <a:pt x="729" y="927"/>
                      <a:pt x="673" y="932"/>
                    </a:cubicBezTo>
                    <a:lnTo>
                      <a:pt x="652" y="879"/>
                    </a:lnTo>
                    <a:lnTo>
                      <a:pt x="643" y="904"/>
                    </a:lnTo>
                    <a:lnTo>
                      <a:pt x="615" y="869"/>
                    </a:lnTo>
                    <a:lnTo>
                      <a:pt x="615" y="869"/>
                    </a:lnTo>
                    <a:cubicBezTo>
                      <a:pt x="617" y="911"/>
                      <a:pt x="603" y="911"/>
                      <a:pt x="576" y="920"/>
                    </a:cubicBezTo>
                    <a:cubicBezTo>
                      <a:pt x="599" y="934"/>
                      <a:pt x="624" y="971"/>
                      <a:pt x="608" y="988"/>
                    </a:cubicBezTo>
                    <a:cubicBezTo>
                      <a:pt x="588" y="984"/>
                      <a:pt x="585" y="971"/>
                      <a:pt x="579" y="971"/>
                    </a:cubicBezTo>
                    <a:cubicBezTo>
                      <a:pt x="577" y="971"/>
                      <a:pt x="573" y="974"/>
                      <a:pt x="566" y="983"/>
                    </a:cubicBezTo>
                    <a:cubicBezTo>
                      <a:pt x="557" y="964"/>
                      <a:pt x="545" y="944"/>
                      <a:pt x="559" y="944"/>
                    </a:cubicBezTo>
                    <a:cubicBezTo>
                      <a:pt x="563" y="944"/>
                      <a:pt x="568" y="945"/>
                      <a:pt x="576" y="948"/>
                    </a:cubicBezTo>
                    <a:cubicBezTo>
                      <a:pt x="566" y="939"/>
                      <a:pt x="562" y="927"/>
                      <a:pt x="555" y="916"/>
                    </a:cubicBezTo>
                    <a:cubicBezTo>
                      <a:pt x="552" y="915"/>
                      <a:pt x="549" y="915"/>
                      <a:pt x="547" y="915"/>
                    </a:cubicBezTo>
                    <a:cubicBezTo>
                      <a:pt x="521" y="915"/>
                      <a:pt x="517" y="944"/>
                      <a:pt x="508" y="951"/>
                    </a:cubicBezTo>
                    <a:cubicBezTo>
                      <a:pt x="512" y="949"/>
                      <a:pt x="516" y="947"/>
                      <a:pt x="520" y="947"/>
                    </a:cubicBezTo>
                    <a:cubicBezTo>
                      <a:pt x="522" y="947"/>
                      <a:pt x="523" y="948"/>
                      <a:pt x="525" y="948"/>
                    </a:cubicBezTo>
                    <a:cubicBezTo>
                      <a:pt x="525" y="948"/>
                      <a:pt x="527" y="967"/>
                      <a:pt x="529" y="983"/>
                    </a:cubicBezTo>
                    <a:lnTo>
                      <a:pt x="532" y="1018"/>
                    </a:lnTo>
                    <a:cubicBezTo>
                      <a:pt x="520" y="1013"/>
                      <a:pt x="508" y="1004"/>
                      <a:pt x="506" y="990"/>
                    </a:cubicBezTo>
                    <a:lnTo>
                      <a:pt x="506" y="990"/>
                    </a:lnTo>
                    <a:cubicBezTo>
                      <a:pt x="504" y="999"/>
                      <a:pt x="513" y="1015"/>
                      <a:pt x="506" y="1027"/>
                    </a:cubicBezTo>
                    <a:cubicBezTo>
                      <a:pt x="485" y="1004"/>
                      <a:pt x="458" y="984"/>
                      <a:pt x="460" y="961"/>
                    </a:cubicBezTo>
                    <a:lnTo>
                      <a:pt x="460" y="961"/>
                    </a:lnTo>
                    <a:lnTo>
                      <a:pt x="455" y="1018"/>
                    </a:lnTo>
                    <a:cubicBezTo>
                      <a:pt x="443" y="1011"/>
                      <a:pt x="411" y="1011"/>
                      <a:pt x="404" y="999"/>
                    </a:cubicBezTo>
                    <a:lnTo>
                      <a:pt x="404" y="999"/>
                    </a:lnTo>
                    <a:cubicBezTo>
                      <a:pt x="372" y="1006"/>
                      <a:pt x="413" y="1085"/>
                      <a:pt x="372" y="1094"/>
                    </a:cubicBezTo>
                    <a:cubicBezTo>
                      <a:pt x="376" y="1099"/>
                      <a:pt x="379" y="1106"/>
                      <a:pt x="379" y="1113"/>
                    </a:cubicBezTo>
                    <a:cubicBezTo>
                      <a:pt x="353" y="1134"/>
                      <a:pt x="302" y="1131"/>
                      <a:pt x="316" y="1189"/>
                    </a:cubicBezTo>
                    <a:lnTo>
                      <a:pt x="253" y="1178"/>
                    </a:lnTo>
                    <a:lnTo>
                      <a:pt x="253" y="1178"/>
                    </a:lnTo>
                    <a:cubicBezTo>
                      <a:pt x="246" y="1208"/>
                      <a:pt x="332" y="1192"/>
                      <a:pt x="323" y="1243"/>
                    </a:cubicBezTo>
                    <a:cubicBezTo>
                      <a:pt x="322" y="1253"/>
                      <a:pt x="318" y="1256"/>
                      <a:pt x="313" y="1256"/>
                    </a:cubicBezTo>
                    <a:cubicBezTo>
                      <a:pt x="298" y="1256"/>
                      <a:pt x="270" y="1231"/>
                      <a:pt x="255" y="1231"/>
                    </a:cubicBezTo>
                    <a:cubicBezTo>
                      <a:pt x="254" y="1231"/>
                      <a:pt x="254" y="1231"/>
                      <a:pt x="253" y="1231"/>
                    </a:cubicBezTo>
                    <a:cubicBezTo>
                      <a:pt x="270" y="1261"/>
                      <a:pt x="307" y="1312"/>
                      <a:pt x="249" y="1319"/>
                    </a:cubicBezTo>
                    <a:cubicBezTo>
                      <a:pt x="244" y="1305"/>
                      <a:pt x="256" y="1301"/>
                      <a:pt x="258" y="1289"/>
                    </a:cubicBezTo>
                    <a:lnTo>
                      <a:pt x="258" y="1289"/>
                    </a:lnTo>
                    <a:lnTo>
                      <a:pt x="216" y="1296"/>
                    </a:lnTo>
                    <a:cubicBezTo>
                      <a:pt x="184" y="1245"/>
                      <a:pt x="212" y="1233"/>
                      <a:pt x="158" y="1233"/>
                    </a:cubicBezTo>
                    <a:cubicBezTo>
                      <a:pt x="256" y="1289"/>
                      <a:pt x="119" y="1324"/>
                      <a:pt x="221" y="1375"/>
                    </a:cubicBezTo>
                    <a:lnTo>
                      <a:pt x="193" y="1379"/>
                    </a:lnTo>
                    <a:cubicBezTo>
                      <a:pt x="195" y="1377"/>
                      <a:pt x="188" y="1372"/>
                      <a:pt x="193" y="1368"/>
                    </a:cubicBezTo>
                    <a:lnTo>
                      <a:pt x="193" y="1368"/>
                    </a:lnTo>
                    <a:cubicBezTo>
                      <a:pt x="128" y="1375"/>
                      <a:pt x="256" y="1423"/>
                      <a:pt x="226" y="1449"/>
                    </a:cubicBezTo>
                    <a:cubicBezTo>
                      <a:pt x="219" y="1454"/>
                      <a:pt x="210" y="1456"/>
                      <a:pt x="203" y="1456"/>
                    </a:cubicBezTo>
                    <a:cubicBezTo>
                      <a:pt x="195" y="1456"/>
                      <a:pt x="188" y="1454"/>
                      <a:pt x="184" y="1447"/>
                    </a:cubicBezTo>
                    <a:lnTo>
                      <a:pt x="184" y="1447"/>
                    </a:lnTo>
                    <a:lnTo>
                      <a:pt x="198" y="1486"/>
                    </a:lnTo>
                    <a:cubicBezTo>
                      <a:pt x="197" y="1488"/>
                      <a:pt x="195" y="1488"/>
                      <a:pt x="192" y="1488"/>
                    </a:cubicBezTo>
                    <a:cubicBezTo>
                      <a:pt x="187" y="1488"/>
                      <a:pt x="182" y="1485"/>
                      <a:pt x="180" y="1482"/>
                    </a:cubicBezTo>
                    <a:lnTo>
                      <a:pt x="180" y="1482"/>
                    </a:lnTo>
                    <a:lnTo>
                      <a:pt x="170" y="1523"/>
                    </a:lnTo>
                    <a:lnTo>
                      <a:pt x="168" y="1521"/>
                    </a:lnTo>
                    <a:lnTo>
                      <a:pt x="168" y="1521"/>
                    </a:lnTo>
                    <a:cubicBezTo>
                      <a:pt x="181" y="1535"/>
                      <a:pt x="202" y="1558"/>
                      <a:pt x="212" y="1569"/>
                    </a:cubicBezTo>
                    <a:cubicBezTo>
                      <a:pt x="208" y="1571"/>
                      <a:pt x="205" y="1571"/>
                      <a:pt x="203" y="1571"/>
                    </a:cubicBezTo>
                    <a:cubicBezTo>
                      <a:pt x="193" y="1571"/>
                      <a:pt x="198" y="1560"/>
                      <a:pt x="186" y="1558"/>
                    </a:cubicBezTo>
                    <a:lnTo>
                      <a:pt x="186" y="1558"/>
                    </a:lnTo>
                    <a:cubicBezTo>
                      <a:pt x="191" y="1569"/>
                      <a:pt x="198" y="1581"/>
                      <a:pt x="205" y="1590"/>
                    </a:cubicBezTo>
                    <a:cubicBezTo>
                      <a:pt x="175" y="1590"/>
                      <a:pt x="151" y="1567"/>
                      <a:pt x="163" y="1546"/>
                    </a:cubicBezTo>
                    <a:cubicBezTo>
                      <a:pt x="156" y="1546"/>
                      <a:pt x="149" y="1546"/>
                      <a:pt x="144" y="1546"/>
                    </a:cubicBezTo>
                    <a:cubicBezTo>
                      <a:pt x="66" y="1546"/>
                      <a:pt x="157" y="1573"/>
                      <a:pt x="120" y="1601"/>
                    </a:cubicBezTo>
                    <a:lnTo>
                      <a:pt x="120" y="1601"/>
                    </a:lnTo>
                    <a:cubicBezTo>
                      <a:pt x="122" y="1600"/>
                      <a:pt x="125" y="1600"/>
                      <a:pt x="128" y="1600"/>
                    </a:cubicBezTo>
                    <a:cubicBezTo>
                      <a:pt x="170" y="1618"/>
                      <a:pt x="147" y="1618"/>
                      <a:pt x="130" y="1627"/>
                    </a:cubicBezTo>
                    <a:cubicBezTo>
                      <a:pt x="119" y="1632"/>
                      <a:pt x="112" y="1641"/>
                      <a:pt x="130" y="1660"/>
                    </a:cubicBezTo>
                    <a:cubicBezTo>
                      <a:pt x="124" y="1659"/>
                      <a:pt x="119" y="1658"/>
                      <a:pt x="115" y="1658"/>
                    </a:cubicBezTo>
                    <a:cubicBezTo>
                      <a:pt x="92" y="1658"/>
                      <a:pt x="96" y="1672"/>
                      <a:pt x="96" y="1688"/>
                    </a:cubicBezTo>
                    <a:lnTo>
                      <a:pt x="42" y="1674"/>
                    </a:lnTo>
                    <a:lnTo>
                      <a:pt x="42" y="1674"/>
                    </a:lnTo>
                    <a:cubicBezTo>
                      <a:pt x="52" y="1697"/>
                      <a:pt x="79" y="1702"/>
                      <a:pt x="100" y="1718"/>
                    </a:cubicBezTo>
                    <a:cubicBezTo>
                      <a:pt x="93" y="1735"/>
                      <a:pt x="62" y="1736"/>
                      <a:pt x="32" y="1736"/>
                    </a:cubicBezTo>
                    <a:cubicBezTo>
                      <a:pt x="25" y="1736"/>
                      <a:pt x="19" y="1736"/>
                      <a:pt x="12" y="1736"/>
                    </a:cubicBezTo>
                    <a:cubicBezTo>
                      <a:pt x="8" y="1747"/>
                      <a:pt x="13" y="1750"/>
                      <a:pt x="23" y="1750"/>
                    </a:cubicBezTo>
                    <a:cubicBezTo>
                      <a:pt x="32" y="1750"/>
                      <a:pt x="47" y="1747"/>
                      <a:pt x="60" y="1747"/>
                    </a:cubicBezTo>
                    <a:cubicBezTo>
                      <a:pt x="74" y="1747"/>
                      <a:pt x="86" y="1751"/>
                      <a:pt x="86" y="1767"/>
                    </a:cubicBezTo>
                    <a:cubicBezTo>
                      <a:pt x="61" y="1792"/>
                      <a:pt x="79" y="1818"/>
                      <a:pt x="107" y="1857"/>
                    </a:cubicBezTo>
                    <a:cubicBezTo>
                      <a:pt x="102" y="1862"/>
                      <a:pt x="96" y="1864"/>
                      <a:pt x="92" y="1864"/>
                    </a:cubicBezTo>
                    <a:cubicBezTo>
                      <a:pt x="82" y="1864"/>
                      <a:pt x="74" y="1856"/>
                      <a:pt x="65" y="1856"/>
                    </a:cubicBezTo>
                    <a:cubicBezTo>
                      <a:pt x="63" y="1856"/>
                      <a:pt x="61" y="1856"/>
                      <a:pt x="59" y="1857"/>
                    </a:cubicBezTo>
                    <a:lnTo>
                      <a:pt x="100" y="1878"/>
                    </a:lnTo>
                    <a:cubicBezTo>
                      <a:pt x="100" y="1880"/>
                      <a:pt x="98" y="1880"/>
                      <a:pt x="94" y="1880"/>
                    </a:cubicBezTo>
                    <a:cubicBezTo>
                      <a:pt x="90" y="1880"/>
                      <a:pt x="83" y="1879"/>
                      <a:pt x="79" y="1878"/>
                    </a:cubicBezTo>
                    <a:lnTo>
                      <a:pt x="79" y="1878"/>
                    </a:lnTo>
                    <a:cubicBezTo>
                      <a:pt x="96" y="1894"/>
                      <a:pt x="133" y="1882"/>
                      <a:pt x="147" y="1908"/>
                    </a:cubicBezTo>
                    <a:cubicBezTo>
                      <a:pt x="205" y="1913"/>
                      <a:pt x="59" y="1957"/>
                      <a:pt x="126" y="1984"/>
                    </a:cubicBezTo>
                    <a:cubicBezTo>
                      <a:pt x="122" y="1987"/>
                      <a:pt x="117" y="1988"/>
                      <a:pt x="112" y="1988"/>
                    </a:cubicBezTo>
                    <a:cubicBezTo>
                      <a:pt x="102" y="1988"/>
                      <a:pt x="91" y="1984"/>
                      <a:pt x="78" y="1984"/>
                    </a:cubicBezTo>
                    <a:cubicBezTo>
                      <a:pt x="76" y="1984"/>
                      <a:pt x="74" y="1984"/>
                      <a:pt x="73" y="1984"/>
                    </a:cubicBezTo>
                    <a:cubicBezTo>
                      <a:pt x="100" y="2015"/>
                      <a:pt x="133" y="2035"/>
                      <a:pt x="170" y="2049"/>
                    </a:cubicBezTo>
                    <a:lnTo>
                      <a:pt x="137" y="2079"/>
                    </a:lnTo>
                    <a:cubicBezTo>
                      <a:pt x="149" y="2072"/>
                      <a:pt x="163" y="2069"/>
                      <a:pt x="177" y="2069"/>
                    </a:cubicBezTo>
                    <a:cubicBezTo>
                      <a:pt x="207" y="2069"/>
                      <a:pt x="239" y="2082"/>
                      <a:pt x="267" y="2091"/>
                    </a:cubicBezTo>
                    <a:cubicBezTo>
                      <a:pt x="286" y="2084"/>
                      <a:pt x="302" y="2075"/>
                      <a:pt x="311" y="2070"/>
                    </a:cubicBezTo>
                    <a:lnTo>
                      <a:pt x="344" y="2100"/>
                    </a:lnTo>
                    <a:cubicBezTo>
                      <a:pt x="334" y="2103"/>
                      <a:pt x="324" y="2104"/>
                      <a:pt x="314" y="2104"/>
                    </a:cubicBezTo>
                    <a:cubicBezTo>
                      <a:pt x="307" y="2104"/>
                      <a:pt x="299" y="2104"/>
                      <a:pt x="293" y="2103"/>
                    </a:cubicBezTo>
                    <a:lnTo>
                      <a:pt x="293" y="2103"/>
                    </a:lnTo>
                    <a:cubicBezTo>
                      <a:pt x="297" y="2105"/>
                      <a:pt x="302" y="2105"/>
                      <a:pt x="307" y="2107"/>
                    </a:cubicBezTo>
                    <a:cubicBezTo>
                      <a:pt x="291" y="2115"/>
                      <a:pt x="274" y="2118"/>
                      <a:pt x="257" y="2118"/>
                    </a:cubicBezTo>
                    <a:cubicBezTo>
                      <a:pt x="246" y="2118"/>
                      <a:pt x="236" y="2117"/>
                      <a:pt x="226" y="2114"/>
                    </a:cubicBezTo>
                    <a:lnTo>
                      <a:pt x="258" y="2098"/>
                    </a:lnTo>
                    <a:cubicBezTo>
                      <a:pt x="236" y="2095"/>
                      <a:pt x="215" y="2093"/>
                      <a:pt x="194" y="2093"/>
                    </a:cubicBezTo>
                    <a:cubicBezTo>
                      <a:pt x="180" y="2093"/>
                      <a:pt x="167" y="2094"/>
                      <a:pt x="154" y="2096"/>
                    </a:cubicBezTo>
                    <a:cubicBezTo>
                      <a:pt x="161" y="2098"/>
                      <a:pt x="168" y="2100"/>
                      <a:pt x="172" y="2105"/>
                    </a:cubicBezTo>
                    <a:lnTo>
                      <a:pt x="149" y="2105"/>
                    </a:lnTo>
                    <a:cubicBezTo>
                      <a:pt x="142" y="2107"/>
                      <a:pt x="156" y="2110"/>
                      <a:pt x="170" y="2114"/>
                    </a:cubicBezTo>
                    <a:lnTo>
                      <a:pt x="112" y="2130"/>
                    </a:lnTo>
                    <a:lnTo>
                      <a:pt x="135" y="2130"/>
                    </a:lnTo>
                    <a:lnTo>
                      <a:pt x="107" y="2186"/>
                    </a:lnTo>
                    <a:cubicBezTo>
                      <a:pt x="175" y="2209"/>
                      <a:pt x="267" y="2219"/>
                      <a:pt x="307" y="2258"/>
                    </a:cubicBezTo>
                    <a:cubicBezTo>
                      <a:pt x="260" y="2258"/>
                      <a:pt x="235" y="2274"/>
                      <a:pt x="186" y="2288"/>
                    </a:cubicBezTo>
                    <a:cubicBezTo>
                      <a:pt x="235" y="2258"/>
                      <a:pt x="151" y="2253"/>
                      <a:pt x="154" y="2223"/>
                    </a:cubicBezTo>
                    <a:lnTo>
                      <a:pt x="154" y="2223"/>
                    </a:lnTo>
                    <a:cubicBezTo>
                      <a:pt x="151" y="2237"/>
                      <a:pt x="128" y="2239"/>
                      <a:pt x="119" y="2239"/>
                    </a:cubicBezTo>
                    <a:lnTo>
                      <a:pt x="149" y="2258"/>
                    </a:lnTo>
                    <a:lnTo>
                      <a:pt x="179" y="2277"/>
                    </a:lnTo>
                    <a:cubicBezTo>
                      <a:pt x="137" y="2286"/>
                      <a:pt x="151" y="2295"/>
                      <a:pt x="140" y="2311"/>
                    </a:cubicBezTo>
                    <a:cubicBezTo>
                      <a:pt x="157" y="2305"/>
                      <a:pt x="169" y="2302"/>
                      <a:pt x="179" y="2302"/>
                    </a:cubicBezTo>
                    <a:cubicBezTo>
                      <a:pt x="213" y="2302"/>
                      <a:pt x="212" y="2335"/>
                      <a:pt x="237" y="2344"/>
                    </a:cubicBezTo>
                    <a:cubicBezTo>
                      <a:pt x="225" y="2348"/>
                      <a:pt x="212" y="2351"/>
                      <a:pt x="202" y="2351"/>
                    </a:cubicBezTo>
                    <a:cubicBezTo>
                      <a:pt x="189" y="2351"/>
                      <a:pt x="180" y="2346"/>
                      <a:pt x="179" y="2332"/>
                    </a:cubicBezTo>
                    <a:lnTo>
                      <a:pt x="179" y="2332"/>
                    </a:lnTo>
                    <a:cubicBezTo>
                      <a:pt x="126" y="2379"/>
                      <a:pt x="283" y="2337"/>
                      <a:pt x="242" y="2376"/>
                    </a:cubicBezTo>
                    <a:cubicBezTo>
                      <a:pt x="240" y="2372"/>
                      <a:pt x="241" y="2369"/>
                      <a:pt x="234" y="2369"/>
                    </a:cubicBezTo>
                    <a:cubicBezTo>
                      <a:pt x="232" y="2369"/>
                      <a:pt x="230" y="2369"/>
                      <a:pt x="228" y="2369"/>
                    </a:cubicBezTo>
                    <a:cubicBezTo>
                      <a:pt x="256" y="2374"/>
                      <a:pt x="253" y="2413"/>
                      <a:pt x="226" y="2413"/>
                    </a:cubicBezTo>
                    <a:lnTo>
                      <a:pt x="221" y="2409"/>
                    </a:lnTo>
                    <a:lnTo>
                      <a:pt x="221" y="2409"/>
                    </a:lnTo>
                    <a:cubicBezTo>
                      <a:pt x="227" y="2444"/>
                      <a:pt x="261" y="2501"/>
                      <a:pt x="312" y="2501"/>
                    </a:cubicBezTo>
                    <a:cubicBezTo>
                      <a:pt x="321" y="2501"/>
                      <a:pt x="331" y="2499"/>
                      <a:pt x="341" y="2494"/>
                    </a:cubicBezTo>
                    <a:lnTo>
                      <a:pt x="341" y="2494"/>
                    </a:lnTo>
                    <a:cubicBezTo>
                      <a:pt x="332" y="2499"/>
                      <a:pt x="260" y="2527"/>
                      <a:pt x="246" y="2529"/>
                    </a:cubicBezTo>
                    <a:cubicBezTo>
                      <a:pt x="246" y="2529"/>
                      <a:pt x="309" y="2522"/>
                      <a:pt x="372" y="2511"/>
                    </a:cubicBezTo>
                    <a:cubicBezTo>
                      <a:pt x="434" y="2499"/>
                      <a:pt x="494" y="2485"/>
                      <a:pt x="494" y="2485"/>
                    </a:cubicBezTo>
                    <a:lnTo>
                      <a:pt x="494" y="2485"/>
                    </a:lnTo>
                    <a:cubicBezTo>
                      <a:pt x="441" y="2507"/>
                      <a:pt x="337" y="2584"/>
                      <a:pt x="283" y="2584"/>
                    </a:cubicBezTo>
                    <a:cubicBezTo>
                      <a:pt x="279" y="2584"/>
                      <a:pt x="275" y="2584"/>
                      <a:pt x="272" y="2583"/>
                    </a:cubicBezTo>
                    <a:lnTo>
                      <a:pt x="272" y="2583"/>
                    </a:lnTo>
                    <a:cubicBezTo>
                      <a:pt x="270" y="2594"/>
                      <a:pt x="267" y="2610"/>
                      <a:pt x="297" y="2617"/>
                    </a:cubicBezTo>
                    <a:cubicBezTo>
                      <a:pt x="302" y="2608"/>
                      <a:pt x="361" y="2566"/>
                      <a:pt x="375" y="2566"/>
                    </a:cubicBezTo>
                    <a:cubicBezTo>
                      <a:pt x="375" y="2566"/>
                      <a:pt x="376" y="2566"/>
                      <a:pt x="376" y="2566"/>
                    </a:cubicBezTo>
                    <a:cubicBezTo>
                      <a:pt x="331" y="2619"/>
                      <a:pt x="352" y="2600"/>
                      <a:pt x="320" y="2649"/>
                    </a:cubicBezTo>
                    <a:lnTo>
                      <a:pt x="320" y="2649"/>
                    </a:lnTo>
                    <a:cubicBezTo>
                      <a:pt x="332" y="2636"/>
                      <a:pt x="390" y="2610"/>
                      <a:pt x="411" y="2610"/>
                    </a:cubicBezTo>
                    <a:cubicBezTo>
                      <a:pt x="415" y="2610"/>
                      <a:pt x="417" y="2611"/>
                      <a:pt x="418" y="2613"/>
                    </a:cubicBezTo>
                    <a:cubicBezTo>
                      <a:pt x="405" y="2617"/>
                      <a:pt x="345" y="2656"/>
                      <a:pt x="328" y="2661"/>
                    </a:cubicBezTo>
                    <a:lnTo>
                      <a:pt x="328" y="2661"/>
                    </a:lnTo>
                    <a:cubicBezTo>
                      <a:pt x="335" y="2660"/>
                      <a:pt x="356" y="2656"/>
                      <a:pt x="376" y="2654"/>
                    </a:cubicBezTo>
                    <a:lnTo>
                      <a:pt x="420" y="2646"/>
                    </a:lnTo>
                    <a:lnTo>
                      <a:pt x="420" y="2646"/>
                    </a:lnTo>
                    <a:cubicBezTo>
                      <a:pt x="398" y="2653"/>
                      <a:pt x="356" y="2687"/>
                      <a:pt x="341" y="2705"/>
                    </a:cubicBezTo>
                    <a:cubicBezTo>
                      <a:pt x="343" y="2704"/>
                      <a:pt x="344" y="2703"/>
                      <a:pt x="345" y="2703"/>
                    </a:cubicBezTo>
                    <a:cubicBezTo>
                      <a:pt x="354" y="2703"/>
                      <a:pt x="360" y="2736"/>
                      <a:pt x="374" y="2738"/>
                    </a:cubicBezTo>
                    <a:lnTo>
                      <a:pt x="381" y="2712"/>
                    </a:lnTo>
                    <a:cubicBezTo>
                      <a:pt x="384" y="2722"/>
                      <a:pt x="393" y="2726"/>
                      <a:pt x="405" y="2726"/>
                    </a:cubicBezTo>
                    <a:cubicBezTo>
                      <a:pt x="436" y="2726"/>
                      <a:pt x="486" y="2701"/>
                      <a:pt x="516" y="2701"/>
                    </a:cubicBezTo>
                    <a:cubicBezTo>
                      <a:pt x="525" y="2701"/>
                      <a:pt x="532" y="2704"/>
                      <a:pt x="536" y="2710"/>
                    </a:cubicBezTo>
                    <a:cubicBezTo>
                      <a:pt x="520" y="2717"/>
                      <a:pt x="432" y="2768"/>
                      <a:pt x="439" y="2793"/>
                    </a:cubicBezTo>
                    <a:cubicBezTo>
                      <a:pt x="483" y="2773"/>
                      <a:pt x="650" y="2689"/>
                      <a:pt x="698" y="2689"/>
                    </a:cubicBezTo>
                    <a:lnTo>
                      <a:pt x="682" y="2712"/>
                    </a:lnTo>
                    <a:lnTo>
                      <a:pt x="724" y="2712"/>
                    </a:lnTo>
                    <a:cubicBezTo>
                      <a:pt x="634" y="2759"/>
                      <a:pt x="541" y="2793"/>
                      <a:pt x="441" y="2819"/>
                    </a:cubicBezTo>
                    <a:cubicBezTo>
                      <a:pt x="436" y="2845"/>
                      <a:pt x="420" y="2842"/>
                      <a:pt x="439" y="2858"/>
                    </a:cubicBezTo>
                    <a:cubicBezTo>
                      <a:pt x="432" y="2869"/>
                      <a:pt x="421" y="2874"/>
                      <a:pt x="410" y="2874"/>
                    </a:cubicBezTo>
                    <a:cubicBezTo>
                      <a:pt x="404" y="2874"/>
                      <a:pt x="398" y="2872"/>
                      <a:pt x="392" y="2868"/>
                    </a:cubicBezTo>
                    <a:lnTo>
                      <a:pt x="392" y="2868"/>
                    </a:lnTo>
                    <a:lnTo>
                      <a:pt x="420" y="2923"/>
                    </a:lnTo>
                    <a:cubicBezTo>
                      <a:pt x="441" y="2905"/>
                      <a:pt x="460" y="2904"/>
                      <a:pt x="477" y="2904"/>
                    </a:cubicBezTo>
                    <a:cubicBezTo>
                      <a:pt x="479" y="2904"/>
                      <a:pt x="480" y="2904"/>
                      <a:pt x="481" y="2904"/>
                    </a:cubicBezTo>
                    <a:cubicBezTo>
                      <a:pt x="497" y="2904"/>
                      <a:pt x="513" y="2904"/>
                      <a:pt x="529" y="2889"/>
                    </a:cubicBezTo>
                    <a:lnTo>
                      <a:pt x="485" y="2884"/>
                    </a:lnTo>
                    <a:lnTo>
                      <a:pt x="446" y="2877"/>
                    </a:lnTo>
                    <a:cubicBezTo>
                      <a:pt x="476" y="2852"/>
                      <a:pt x="540" y="2825"/>
                      <a:pt x="580" y="2825"/>
                    </a:cubicBezTo>
                    <a:cubicBezTo>
                      <a:pt x="595" y="2825"/>
                      <a:pt x="607" y="2829"/>
                      <a:pt x="613" y="2838"/>
                    </a:cubicBezTo>
                    <a:cubicBezTo>
                      <a:pt x="603" y="2861"/>
                      <a:pt x="534" y="2896"/>
                      <a:pt x="520" y="2912"/>
                    </a:cubicBezTo>
                    <a:cubicBezTo>
                      <a:pt x="525" y="2909"/>
                      <a:pt x="530" y="2908"/>
                      <a:pt x="536" y="2908"/>
                    </a:cubicBezTo>
                    <a:cubicBezTo>
                      <a:pt x="553" y="2908"/>
                      <a:pt x="571" y="2917"/>
                      <a:pt x="566" y="2926"/>
                    </a:cubicBezTo>
                    <a:lnTo>
                      <a:pt x="532" y="2933"/>
                    </a:lnTo>
                    <a:cubicBezTo>
                      <a:pt x="532" y="2941"/>
                      <a:pt x="538" y="2944"/>
                      <a:pt x="546" y="2944"/>
                    </a:cubicBezTo>
                    <a:cubicBezTo>
                      <a:pt x="557" y="2944"/>
                      <a:pt x="572" y="2939"/>
                      <a:pt x="583" y="2939"/>
                    </a:cubicBezTo>
                    <a:cubicBezTo>
                      <a:pt x="595" y="2939"/>
                      <a:pt x="603" y="2944"/>
                      <a:pt x="596" y="2965"/>
                    </a:cubicBezTo>
                    <a:cubicBezTo>
                      <a:pt x="600" y="2973"/>
                      <a:pt x="576" y="3017"/>
                      <a:pt x="584" y="3017"/>
                    </a:cubicBezTo>
                    <a:cubicBezTo>
                      <a:pt x="585" y="3017"/>
                      <a:pt x="588" y="3015"/>
                      <a:pt x="592" y="3011"/>
                    </a:cubicBezTo>
                    <a:cubicBezTo>
                      <a:pt x="624" y="2956"/>
                      <a:pt x="761" y="2819"/>
                      <a:pt x="800" y="2791"/>
                    </a:cubicBezTo>
                    <a:lnTo>
                      <a:pt x="800" y="2791"/>
                    </a:lnTo>
                    <a:cubicBezTo>
                      <a:pt x="796" y="2826"/>
                      <a:pt x="789" y="2858"/>
                      <a:pt x="777" y="2891"/>
                    </a:cubicBezTo>
                    <a:cubicBezTo>
                      <a:pt x="756" y="2937"/>
                      <a:pt x="680" y="2963"/>
                      <a:pt x="661" y="3002"/>
                    </a:cubicBezTo>
                    <a:cubicBezTo>
                      <a:pt x="673" y="2993"/>
                      <a:pt x="685" y="2986"/>
                      <a:pt x="698" y="2981"/>
                    </a:cubicBezTo>
                    <a:lnTo>
                      <a:pt x="698" y="2981"/>
                    </a:lnTo>
                    <a:cubicBezTo>
                      <a:pt x="698" y="2998"/>
                      <a:pt x="664" y="3011"/>
                      <a:pt x="685" y="3021"/>
                    </a:cubicBezTo>
                    <a:cubicBezTo>
                      <a:pt x="695" y="3011"/>
                      <a:pt x="702" y="3008"/>
                      <a:pt x="707" y="3008"/>
                    </a:cubicBezTo>
                    <a:cubicBezTo>
                      <a:pt x="716" y="3008"/>
                      <a:pt x="718" y="3017"/>
                      <a:pt x="720" y="3017"/>
                    </a:cubicBezTo>
                    <a:cubicBezTo>
                      <a:pt x="721" y="3017"/>
                      <a:pt x="722" y="3012"/>
                      <a:pt x="724" y="2993"/>
                    </a:cubicBezTo>
                    <a:cubicBezTo>
                      <a:pt x="752" y="2993"/>
                      <a:pt x="736" y="3014"/>
                      <a:pt x="756" y="3028"/>
                    </a:cubicBezTo>
                    <a:cubicBezTo>
                      <a:pt x="787" y="2988"/>
                      <a:pt x="828" y="2960"/>
                      <a:pt x="877" y="2944"/>
                    </a:cubicBezTo>
                    <a:lnTo>
                      <a:pt x="877" y="2944"/>
                    </a:lnTo>
                    <a:cubicBezTo>
                      <a:pt x="868" y="2956"/>
                      <a:pt x="861" y="2967"/>
                      <a:pt x="856" y="2979"/>
                    </a:cubicBezTo>
                    <a:cubicBezTo>
                      <a:pt x="884" y="3007"/>
                      <a:pt x="889" y="3037"/>
                      <a:pt x="921" y="3060"/>
                    </a:cubicBezTo>
                    <a:cubicBezTo>
                      <a:pt x="916" y="3072"/>
                      <a:pt x="923" y="3095"/>
                      <a:pt x="905" y="3111"/>
                    </a:cubicBezTo>
                    <a:cubicBezTo>
                      <a:pt x="913" y="3107"/>
                      <a:pt x="924" y="3096"/>
                      <a:pt x="935" y="3096"/>
                    </a:cubicBezTo>
                    <a:cubicBezTo>
                      <a:pt x="936" y="3096"/>
                      <a:pt x="938" y="3097"/>
                      <a:pt x="940" y="3097"/>
                    </a:cubicBezTo>
                    <a:cubicBezTo>
                      <a:pt x="936" y="3117"/>
                      <a:pt x="931" y="3120"/>
                      <a:pt x="926" y="3120"/>
                    </a:cubicBezTo>
                    <a:cubicBezTo>
                      <a:pt x="923" y="3120"/>
                      <a:pt x="920" y="3119"/>
                      <a:pt x="917" y="3119"/>
                    </a:cubicBezTo>
                    <a:cubicBezTo>
                      <a:pt x="910" y="3119"/>
                      <a:pt x="903" y="3123"/>
                      <a:pt x="895" y="3146"/>
                    </a:cubicBezTo>
                    <a:cubicBezTo>
                      <a:pt x="914" y="3120"/>
                      <a:pt x="944" y="3125"/>
                      <a:pt x="970" y="3118"/>
                    </a:cubicBezTo>
                    <a:cubicBezTo>
                      <a:pt x="983" y="3096"/>
                      <a:pt x="976" y="3089"/>
                      <a:pt x="962" y="3089"/>
                    </a:cubicBezTo>
                    <a:cubicBezTo>
                      <a:pt x="950" y="3089"/>
                      <a:pt x="931" y="3095"/>
                      <a:pt x="919" y="3100"/>
                    </a:cubicBezTo>
                    <a:cubicBezTo>
                      <a:pt x="953" y="3044"/>
                      <a:pt x="1011" y="3004"/>
                      <a:pt x="1076" y="2995"/>
                    </a:cubicBezTo>
                    <a:lnTo>
                      <a:pt x="1076" y="2995"/>
                    </a:lnTo>
                    <a:cubicBezTo>
                      <a:pt x="1111" y="2997"/>
                      <a:pt x="1068" y="3033"/>
                      <a:pt x="1071" y="3033"/>
                    </a:cubicBezTo>
                    <a:cubicBezTo>
                      <a:pt x="1071" y="3033"/>
                      <a:pt x="1071" y="3033"/>
                      <a:pt x="1072" y="3032"/>
                    </a:cubicBezTo>
                    <a:cubicBezTo>
                      <a:pt x="1079" y="3040"/>
                      <a:pt x="1088" y="3043"/>
                      <a:pt x="1097" y="3043"/>
                    </a:cubicBezTo>
                    <a:cubicBezTo>
                      <a:pt x="1126" y="3043"/>
                      <a:pt x="1160" y="3013"/>
                      <a:pt x="1182" y="3013"/>
                    </a:cubicBezTo>
                    <a:cubicBezTo>
                      <a:pt x="1191" y="3013"/>
                      <a:pt x="1199" y="3019"/>
                      <a:pt x="1201" y="3037"/>
                    </a:cubicBezTo>
                    <a:cubicBezTo>
                      <a:pt x="1190" y="3083"/>
                      <a:pt x="1146" y="3104"/>
                      <a:pt x="1130" y="3130"/>
                    </a:cubicBezTo>
                    <a:cubicBezTo>
                      <a:pt x="1099" y="3130"/>
                      <a:pt x="1116" y="3086"/>
                      <a:pt x="1099" y="3079"/>
                    </a:cubicBezTo>
                    <a:lnTo>
                      <a:pt x="1099" y="3079"/>
                    </a:lnTo>
                    <a:lnTo>
                      <a:pt x="1106" y="3106"/>
                    </a:lnTo>
                    <a:cubicBezTo>
                      <a:pt x="1100" y="3109"/>
                      <a:pt x="1093" y="3111"/>
                      <a:pt x="1087" y="3111"/>
                    </a:cubicBezTo>
                    <a:cubicBezTo>
                      <a:pt x="1077" y="3111"/>
                      <a:pt x="1069" y="3107"/>
                      <a:pt x="1069" y="3097"/>
                    </a:cubicBezTo>
                    <a:lnTo>
                      <a:pt x="1069" y="3097"/>
                    </a:lnTo>
                    <a:cubicBezTo>
                      <a:pt x="1058" y="3137"/>
                      <a:pt x="1146" y="3160"/>
                      <a:pt x="1155" y="3215"/>
                    </a:cubicBezTo>
                    <a:cubicBezTo>
                      <a:pt x="1171" y="3208"/>
                      <a:pt x="1192" y="3206"/>
                      <a:pt x="1199" y="3190"/>
                    </a:cubicBezTo>
                    <a:lnTo>
                      <a:pt x="1183" y="3185"/>
                    </a:lnTo>
                    <a:cubicBezTo>
                      <a:pt x="1197" y="3151"/>
                      <a:pt x="1239" y="3167"/>
                      <a:pt x="1234" y="3141"/>
                    </a:cubicBezTo>
                    <a:cubicBezTo>
                      <a:pt x="1250" y="3139"/>
                      <a:pt x="1270" y="3134"/>
                      <a:pt x="1286" y="3134"/>
                    </a:cubicBezTo>
                    <a:cubicBezTo>
                      <a:pt x="1303" y="3134"/>
                      <a:pt x="1316" y="3139"/>
                      <a:pt x="1320" y="3155"/>
                    </a:cubicBezTo>
                    <a:lnTo>
                      <a:pt x="1288" y="3196"/>
                    </a:lnTo>
                    <a:lnTo>
                      <a:pt x="1288" y="3196"/>
                    </a:lnTo>
                    <a:cubicBezTo>
                      <a:pt x="1296" y="3186"/>
                      <a:pt x="1292" y="3166"/>
                      <a:pt x="1280" y="3166"/>
                    </a:cubicBezTo>
                    <a:cubicBezTo>
                      <a:pt x="1278" y="3166"/>
                      <a:pt x="1277" y="3166"/>
                      <a:pt x="1276" y="3167"/>
                    </a:cubicBezTo>
                    <a:cubicBezTo>
                      <a:pt x="1277" y="3166"/>
                      <a:pt x="1278" y="3166"/>
                      <a:pt x="1278" y="3166"/>
                    </a:cubicBezTo>
                    <a:cubicBezTo>
                      <a:pt x="1294" y="3166"/>
                      <a:pt x="1275" y="3216"/>
                      <a:pt x="1295" y="3216"/>
                    </a:cubicBezTo>
                    <a:cubicBezTo>
                      <a:pt x="1300" y="3216"/>
                      <a:pt x="1307" y="3213"/>
                      <a:pt x="1317" y="3206"/>
                    </a:cubicBezTo>
                    <a:lnTo>
                      <a:pt x="1327" y="3167"/>
                    </a:lnTo>
                    <a:cubicBezTo>
                      <a:pt x="1345" y="3164"/>
                      <a:pt x="1372" y="3157"/>
                      <a:pt x="1393" y="3157"/>
                    </a:cubicBezTo>
                    <a:cubicBezTo>
                      <a:pt x="1409" y="3157"/>
                      <a:pt x="1421" y="3161"/>
                      <a:pt x="1424" y="3174"/>
                    </a:cubicBezTo>
                    <a:cubicBezTo>
                      <a:pt x="1454" y="3132"/>
                      <a:pt x="1417" y="3174"/>
                      <a:pt x="1445" y="3120"/>
                    </a:cubicBezTo>
                    <a:lnTo>
                      <a:pt x="1445" y="3120"/>
                    </a:lnTo>
                    <a:cubicBezTo>
                      <a:pt x="1436" y="3135"/>
                      <a:pt x="1428" y="3139"/>
                      <a:pt x="1421" y="3139"/>
                    </a:cubicBezTo>
                    <a:cubicBezTo>
                      <a:pt x="1407" y="3139"/>
                      <a:pt x="1397" y="3118"/>
                      <a:pt x="1385" y="3118"/>
                    </a:cubicBezTo>
                    <a:cubicBezTo>
                      <a:pt x="1380" y="3118"/>
                      <a:pt x="1374" y="3122"/>
                      <a:pt x="1368" y="3132"/>
                    </a:cubicBezTo>
                    <a:lnTo>
                      <a:pt x="1368" y="3132"/>
                    </a:lnTo>
                    <a:cubicBezTo>
                      <a:pt x="1391" y="3085"/>
                      <a:pt x="1358" y="3098"/>
                      <a:pt x="1378" y="3044"/>
                    </a:cubicBezTo>
                    <a:lnTo>
                      <a:pt x="1378" y="3044"/>
                    </a:lnTo>
                    <a:cubicBezTo>
                      <a:pt x="1372" y="3051"/>
                      <a:pt x="1368" y="3061"/>
                      <a:pt x="1362" y="3061"/>
                    </a:cubicBezTo>
                    <a:cubicBezTo>
                      <a:pt x="1359" y="3061"/>
                      <a:pt x="1356" y="3058"/>
                      <a:pt x="1352" y="3051"/>
                    </a:cubicBezTo>
                    <a:cubicBezTo>
                      <a:pt x="1348" y="3053"/>
                      <a:pt x="1343" y="3058"/>
                      <a:pt x="1338" y="3060"/>
                    </a:cubicBezTo>
                    <a:cubicBezTo>
                      <a:pt x="1338" y="3069"/>
                      <a:pt x="1334" y="3076"/>
                      <a:pt x="1329" y="3086"/>
                    </a:cubicBezTo>
                    <a:cubicBezTo>
                      <a:pt x="1318" y="3092"/>
                      <a:pt x="1307" y="3095"/>
                      <a:pt x="1298" y="3095"/>
                    </a:cubicBezTo>
                    <a:cubicBezTo>
                      <a:pt x="1282" y="3095"/>
                      <a:pt x="1269" y="3089"/>
                      <a:pt x="1257" y="3089"/>
                    </a:cubicBezTo>
                    <a:cubicBezTo>
                      <a:pt x="1254" y="3089"/>
                      <a:pt x="1251" y="3089"/>
                      <a:pt x="1248" y="3090"/>
                    </a:cubicBezTo>
                    <a:cubicBezTo>
                      <a:pt x="1243" y="3076"/>
                      <a:pt x="1264" y="3079"/>
                      <a:pt x="1271" y="3062"/>
                    </a:cubicBezTo>
                    <a:lnTo>
                      <a:pt x="1271" y="3062"/>
                    </a:lnTo>
                    <a:lnTo>
                      <a:pt x="1236" y="3074"/>
                    </a:lnTo>
                    <a:cubicBezTo>
                      <a:pt x="1259" y="3045"/>
                      <a:pt x="1251" y="3009"/>
                      <a:pt x="1284" y="3009"/>
                    </a:cubicBezTo>
                    <a:cubicBezTo>
                      <a:pt x="1285" y="3009"/>
                      <a:pt x="1286" y="3009"/>
                      <a:pt x="1287" y="3009"/>
                    </a:cubicBezTo>
                    <a:lnTo>
                      <a:pt x="1266" y="2991"/>
                    </a:lnTo>
                    <a:cubicBezTo>
                      <a:pt x="1266" y="2967"/>
                      <a:pt x="1255" y="2948"/>
                      <a:pt x="1237" y="2948"/>
                    </a:cubicBezTo>
                    <a:cubicBezTo>
                      <a:pt x="1236" y="2948"/>
                      <a:pt x="1234" y="2948"/>
                      <a:pt x="1232" y="2949"/>
                    </a:cubicBezTo>
                    <a:cubicBezTo>
                      <a:pt x="1230" y="2946"/>
                      <a:pt x="1227" y="2945"/>
                      <a:pt x="1223" y="2945"/>
                    </a:cubicBezTo>
                    <a:cubicBezTo>
                      <a:pt x="1213" y="2945"/>
                      <a:pt x="1198" y="2952"/>
                      <a:pt x="1197" y="2952"/>
                    </a:cubicBezTo>
                    <a:cubicBezTo>
                      <a:pt x="1197" y="2952"/>
                      <a:pt x="1199" y="2950"/>
                      <a:pt x="1206" y="2947"/>
                    </a:cubicBezTo>
                    <a:lnTo>
                      <a:pt x="1155" y="2940"/>
                    </a:lnTo>
                    <a:lnTo>
                      <a:pt x="1160" y="2933"/>
                    </a:lnTo>
                    <a:cubicBezTo>
                      <a:pt x="1146" y="2916"/>
                      <a:pt x="1116" y="2919"/>
                      <a:pt x="1093" y="2912"/>
                    </a:cubicBezTo>
                    <a:cubicBezTo>
                      <a:pt x="1067" y="2909"/>
                      <a:pt x="1046" y="2884"/>
                      <a:pt x="1053" y="2858"/>
                    </a:cubicBezTo>
                    <a:cubicBezTo>
                      <a:pt x="1050" y="2858"/>
                      <a:pt x="1047" y="2859"/>
                      <a:pt x="1043" y="2859"/>
                    </a:cubicBezTo>
                    <a:cubicBezTo>
                      <a:pt x="1031" y="2859"/>
                      <a:pt x="1019" y="2857"/>
                      <a:pt x="1011" y="2842"/>
                    </a:cubicBezTo>
                    <a:lnTo>
                      <a:pt x="1028" y="2817"/>
                    </a:lnTo>
                    <a:cubicBezTo>
                      <a:pt x="1012" y="2817"/>
                      <a:pt x="1011" y="2784"/>
                      <a:pt x="997" y="2784"/>
                    </a:cubicBezTo>
                    <a:cubicBezTo>
                      <a:pt x="994" y="2784"/>
                      <a:pt x="990" y="2785"/>
                      <a:pt x="986" y="2789"/>
                    </a:cubicBezTo>
                    <a:cubicBezTo>
                      <a:pt x="1028" y="2715"/>
                      <a:pt x="944" y="2733"/>
                      <a:pt x="935" y="2705"/>
                    </a:cubicBezTo>
                    <a:lnTo>
                      <a:pt x="905" y="2736"/>
                    </a:lnTo>
                    <a:cubicBezTo>
                      <a:pt x="893" y="2722"/>
                      <a:pt x="872" y="2719"/>
                      <a:pt x="844" y="2717"/>
                    </a:cubicBezTo>
                    <a:lnTo>
                      <a:pt x="819" y="2742"/>
                    </a:lnTo>
                    <a:cubicBezTo>
                      <a:pt x="816" y="2743"/>
                      <a:pt x="814" y="2743"/>
                      <a:pt x="812" y="2743"/>
                    </a:cubicBezTo>
                    <a:cubicBezTo>
                      <a:pt x="785" y="2743"/>
                      <a:pt x="801" y="2690"/>
                      <a:pt x="780" y="2673"/>
                    </a:cubicBezTo>
                    <a:cubicBezTo>
                      <a:pt x="783" y="2671"/>
                      <a:pt x="785" y="2670"/>
                      <a:pt x="787" y="2670"/>
                    </a:cubicBezTo>
                    <a:cubicBezTo>
                      <a:pt x="792" y="2670"/>
                      <a:pt x="793" y="2676"/>
                      <a:pt x="791" y="2682"/>
                    </a:cubicBezTo>
                    <a:cubicBezTo>
                      <a:pt x="831" y="2603"/>
                      <a:pt x="691" y="2666"/>
                      <a:pt x="717" y="2603"/>
                    </a:cubicBezTo>
                    <a:lnTo>
                      <a:pt x="717" y="2603"/>
                    </a:lnTo>
                    <a:cubicBezTo>
                      <a:pt x="715" y="2604"/>
                      <a:pt x="713" y="2604"/>
                      <a:pt x="711" y="2604"/>
                    </a:cubicBezTo>
                    <a:cubicBezTo>
                      <a:pt x="701" y="2604"/>
                      <a:pt x="701" y="2597"/>
                      <a:pt x="705" y="2587"/>
                    </a:cubicBezTo>
                    <a:lnTo>
                      <a:pt x="705" y="2587"/>
                    </a:lnTo>
                    <a:cubicBezTo>
                      <a:pt x="705" y="2588"/>
                      <a:pt x="706" y="2589"/>
                      <a:pt x="707" y="2589"/>
                    </a:cubicBezTo>
                    <a:cubicBezTo>
                      <a:pt x="707" y="2589"/>
                      <a:pt x="708" y="2588"/>
                      <a:pt x="708" y="2587"/>
                    </a:cubicBezTo>
                    <a:cubicBezTo>
                      <a:pt x="708" y="2587"/>
                      <a:pt x="708" y="2585"/>
                      <a:pt x="708" y="2585"/>
                    </a:cubicBezTo>
                    <a:cubicBezTo>
                      <a:pt x="698" y="2578"/>
                      <a:pt x="689" y="2573"/>
                      <a:pt x="680" y="2573"/>
                    </a:cubicBezTo>
                    <a:lnTo>
                      <a:pt x="710" y="2548"/>
                    </a:lnTo>
                    <a:lnTo>
                      <a:pt x="708" y="2548"/>
                    </a:lnTo>
                    <a:cubicBezTo>
                      <a:pt x="709" y="2544"/>
                      <a:pt x="709" y="2542"/>
                      <a:pt x="707" y="2542"/>
                    </a:cubicBezTo>
                    <a:cubicBezTo>
                      <a:pt x="702" y="2542"/>
                      <a:pt x="683" y="2558"/>
                      <a:pt x="666" y="2573"/>
                    </a:cubicBezTo>
                    <a:cubicBezTo>
                      <a:pt x="657" y="2573"/>
                      <a:pt x="647" y="2573"/>
                      <a:pt x="638" y="2576"/>
                    </a:cubicBezTo>
                    <a:cubicBezTo>
                      <a:pt x="689" y="2536"/>
                      <a:pt x="606" y="2569"/>
                      <a:pt x="659" y="2522"/>
                    </a:cubicBezTo>
                    <a:lnTo>
                      <a:pt x="659" y="2522"/>
                    </a:lnTo>
                    <a:cubicBezTo>
                      <a:pt x="654" y="2524"/>
                      <a:pt x="649" y="2525"/>
                      <a:pt x="644" y="2525"/>
                    </a:cubicBezTo>
                    <a:cubicBezTo>
                      <a:pt x="629" y="2525"/>
                      <a:pt x="614" y="2515"/>
                      <a:pt x="591" y="2515"/>
                    </a:cubicBezTo>
                    <a:cubicBezTo>
                      <a:pt x="582" y="2515"/>
                      <a:pt x="572" y="2517"/>
                      <a:pt x="559" y="2521"/>
                    </a:cubicBezTo>
                    <a:lnTo>
                      <a:pt x="559" y="2521"/>
                    </a:lnTo>
                    <a:cubicBezTo>
                      <a:pt x="559" y="2509"/>
                      <a:pt x="561" y="2499"/>
                      <a:pt x="544" y="2499"/>
                    </a:cubicBezTo>
                    <a:cubicBezTo>
                      <a:pt x="542" y="2499"/>
                      <a:pt x="540" y="2499"/>
                      <a:pt x="538" y="2499"/>
                    </a:cubicBezTo>
                    <a:lnTo>
                      <a:pt x="580" y="2469"/>
                    </a:lnTo>
                    <a:lnTo>
                      <a:pt x="508" y="2483"/>
                    </a:lnTo>
                    <a:cubicBezTo>
                      <a:pt x="525" y="2455"/>
                      <a:pt x="552" y="2439"/>
                      <a:pt x="583" y="2436"/>
                    </a:cubicBezTo>
                    <a:cubicBezTo>
                      <a:pt x="513" y="2436"/>
                      <a:pt x="550" y="2423"/>
                      <a:pt x="483" y="2423"/>
                    </a:cubicBezTo>
                    <a:lnTo>
                      <a:pt x="513" y="2411"/>
                    </a:lnTo>
                    <a:cubicBezTo>
                      <a:pt x="508" y="2402"/>
                      <a:pt x="460" y="2406"/>
                      <a:pt x="481" y="2390"/>
                    </a:cubicBezTo>
                    <a:cubicBezTo>
                      <a:pt x="529" y="2346"/>
                      <a:pt x="441" y="2281"/>
                      <a:pt x="483" y="2212"/>
                    </a:cubicBezTo>
                    <a:lnTo>
                      <a:pt x="483" y="2212"/>
                    </a:lnTo>
                    <a:cubicBezTo>
                      <a:pt x="465" y="2219"/>
                      <a:pt x="455" y="2221"/>
                      <a:pt x="451" y="2221"/>
                    </a:cubicBezTo>
                    <a:cubicBezTo>
                      <a:pt x="437" y="2221"/>
                      <a:pt x="486" y="2188"/>
                      <a:pt x="461" y="2188"/>
                    </a:cubicBezTo>
                    <a:cubicBezTo>
                      <a:pt x="457" y="2188"/>
                      <a:pt x="451" y="2189"/>
                      <a:pt x="443" y="2191"/>
                    </a:cubicBezTo>
                    <a:cubicBezTo>
                      <a:pt x="463" y="2185"/>
                      <a:pt x="474" y="2176"/>
                      <a:pt x="490" y="2176"/>
                    </a:cubicBezTo>
                    <a:cubicBezTo>
                      <a:pt x="493" y="2176"/>
                      <a:pt x="496" y="2176"/>
                      <a:pt x="499" y="2177"/>
                    </a:cubicBezTo>
                    <a:cubicBezTo>
                      <a:pt x="471" y="2154"/>
                      <a:pt x="525" y="2130"/>
                      <a:pt x="457" y="2124"/>
                    </a:cubicBezTo>
                    <a:cubicBezTo>
                      <a:pt x="469" y="2120"/>
                      <a:pt x="478" y="2120"/>
                      <a:pt x="485" y="2120"/>
                    </a:cubicBezTo>
                    <a:cubicBezTo>
                      <a:pt x="493" y="2120"/>
                      <a:pt x="499" y="2120"/>
                      <a:pt x="506" y="2117"/>
                    </a:cubicBezTo>
                    <a:cubicBezTo>
                      <a:pt x="501" y="2117"/>
                      <a:pt x="483" y="2112"/>
                      <a:pt x="497" y="2107"/>
                    </a:cubicBezTo>
                    <a:cubicBezTo>
                      <a:pt x="501" y="2106"/>
                      <a:pt x="505" y="2105"/>
                      <a:pt x="508" y="2105"/>
                    </a:cubicBezTo>
                    <a:cubicBezTo>
                      <a:pt x="515" y="2105"/>
                      <a:pt x="521" y="2108"/>
                      <a:pt x="529" y="2110"/>
                    </a:cubicBezTo>
                    <a:cubicBezTo>
                      <a:pt x="524" y="2098"/>
                      <a:pt x="503" y="2094"/>
                      <a:pt x="473" y="2094"/>
                    </a:cubicBezTo>
                    <a:cubicBezTo>
                      <a:pt x="447" y="2094"/>
                      <a:pt x="413" y="2097"/>
                      <a:pt x="381" y="2100"/>
                    </a:cubicBezTo>
                    <a:cubicBezTo>
                      <a:pt x="409" y="2082"/>
                      <a:pt x="404" y="2075"/>
                      <a:pt x="360" y="2068"/>
                    </a:cubicBezTo>
                    <a:cubicBezTo>
                      <a:pt x="372" y="2064"/>
                      <a:pt x="385" y="2058"/>
                      <a:pt x="396" y="2058"/>
                    </a:cubicBezTo>
                    <a:cubicBezTo>
                      <a:pt x="403" y="2058"/>
                      <a:pt x="409" y="2060"/>
                      <a:pt x="413" y="2068"/>
                    </a:cubicBezTo>
                    <a:cubicBezTo>
                      <a:pt x="413" y="2057"/>
                      <a:pt x="438" y="2005"/>
                      <a:pt x="387" y="2005"/>
                    </a:cubicBezTo>
                    <a:cubicBezTo>
                      <a:pt x="385" y="2005"/>
                      <a:pt x="384" y="2005"/>
                      <a:pt x="383" y="2005"/>
                    </a:cubicBezTo>
                    <a:cubicBezTo>
                      <a:pt x="397" y="2001"/>
                      <a:pt x="388" y="1989"/>
                      <a:pt x="381" y="1987"/>
                    </a:cubicBezTo>
                    <a:cubicBezTo>
                      <a:pt x="383" y="1964"/>
                      <a:pt x="388" y="1961"/>
                      <a:pt x="383" y="1940"/>
                    </a:cubicBezTo>
                    <a:lnTo>
                      <a:pt x="383" y="1940"/>
                    </a:lnTo>
                    <a:lnTo>
                      <a:pt x="374" y="1945"/>
                    </a:lnTo>
                    <a:cubicBezTo>
                      <a:pt x="309" y="1936"/>
                      <a:pt x="360" y="1926"/>
                      <a:pt x="353" y="1908"/>
                    </a:cubicBezTo>
                    <a:lnTo>
                      <a:pt x="358" y="1908"/>
                    </a:lnTo>
                    <a:cubicBezTo>
                      <a:pt x="409" y="1869"/>
                      <a:pt x="337" y="1887"/>
                      <a:pt x="395" y="1850"/>
                    </a:cubicBezTo>
                    <a:lnTo>
                      <a:pt x="355" y="1848"/>
                    </a:lnTo>
                    <a:cubicBezTo>
                      <a:pt x="267" y="1834"/>
                      <a:pt x="411" y="1815"/>
                      <a:pt x="383" y="1787"/>
                    </a:cubicBezTo>
                    <a:lnTo>
                      <a:pt x="383" y="1787"/>
                    </a:lnTo>
                    <a:lnTo>
                      <a:pt x="360" y="1792"/>
                    </a:lnTo>
                    <a:cubicBezTo>
                      <a:pt x="332" y="1773"/>
                      <a:pt x="483" y="1776"/>
                      <a:pt x="497" y="1767"/>
                    </a:cubicBezTo>
                    <a:cubicBezTo>
                      <a:pt x="504" y="1767"/>
                      <a:pt x="508" y="1773"/>
                      <a:pt x="513" y="1778"/>
                    </a:cubicBezTo>
                    <a:cubicBezTo>
                      <a:pt x="571" y="1757"/>
                      <a:pt x="462" y="1764"/>
                      <a:pt x="455" y="1736"/>
                    </a:cubicBezTo>
                    <a:lnTo>
                      <a:pt x="455" y="1736"/>
                    </a:lnTo>
                    <a:cubicBezTo>
                      <a:pt x="475" y="1738"/>
                      <a:pt x="503" y="1749"/>
                      <a:pt x="520" y="1749"/>
                    </a:cubicBezTo>
                    <a:cubicBezTo>
                      <a:pt x="526" y="1749"/>
                      <a:pt x="531" y="1748"/>
                      <a:pt x="534" y="1743"/>
                    </a:cubicBezTo>
                    <a:cubicBezTo>
                      <a:pt x="557" y="1743"/>
                      <a:pt x="457" y="1671"/>
                      <a:pt x="518" y="1665"/>
                    </a:cubicBezTo>
                    <a:cubicBezTo>
                      <a:pt x="494" y="1662"/>
                      <a:pt x="471" y="1662"/>
                      <a:pt x="460" y="1646"/>
                    </a:cubicBezTo>
                    <a:cubicBezTo>
                      <a:pt x="457" y="1639"/>
                      <a:pt x="481" y="1634"/>
                      <a:pt x="497" y="1630"/>
                    </a:cubicBezTo>
                    <a:cubicBezTo>
                      <a:pt x="513" y="1625"/>
                      <a:pt x="525" y="1614"/>
                      <a:pt x="494" y="1593"/>
                    </a:cubicBezTo>
                    <a:cubicBezTo>
                      <a:pt x="501" y="1593"/>
                      <a:pt x="508" y="1595"/>
                      <a:pt x="513" y="1597"/>
                    </a:cubicBezTo>
                    <a:cubicBezTo>
                      <a:pt x="501" y="1576"/>
                      <a:pt x="506" y="1542"/>
                      <a:pt x="476" y="1518"/>
                    </a:cubicBezTo>
                    <a:lnTo>
                      <a:pt x="476" y="1518"/>
                    </a:lnTo>
                    <a:cubicBezTo>
                      <a:pt x="493" y="1525"/>
                      <a:pt x="506" y="1527"/>
                      <a:pt x="514" y="1527"/>
                    </a:cubicBezTo>
                    <a:cubicBezTo>
                      <a:pt x="561" y="1527"/>
                      <a:pt x="503" y="1453"/>
                      <a:pt x="536" y="1453"/>
                    </a:cubicBezTo>
                    <a:cubicBezTo>
                      <a:pt x="544" y="1453"/>
                      <a:pt x="555" y="1457"/>
                      <a:pt x="573" y="1465"/>
                    </a:cubicBezTo>
                    <a:lnTo>
                      <a:pt x="589" y="1426"/>
                    </a:lnTo>
                    <a:lnTo>
                      <a:pt x="601" y="1433"/>
                    </a:lnTo>
                    <a:cubicBezTo>
                      <a:pt x="622" y="1414"/>
                      <a:pt x="601" y="1391"/>
                      <a:pt x="583" y="1365"/>
                    </a:cubicBezTo>
                    <a:cubicBezTo>
                      <a:pt x="592" y="1365"/>
                      <a:pt x="601" y="1375"/>
                      <a:pt x="606" y="1379"/>
                    </a:cubicBezTo>
                    <a:cubicBezTo>
                      <a:pt x="650" y="1361"/>
                      <a:pt x="647" y="1356"/>
                      <a:pt x="620" y="1291"/>
                    </a:cubicBezTo>
                    <a:lnTo>
                      <a:pt x="620" y="1291"/>
                    </a:lnTo>
                    <a:lnTo>
                      <a:pt x="654" y="1312"/>
                    </a:lnTo>
                    <a:cubicBezTo>
                      <a:pt x="643" y="1289"/>
                      <a:pt x="745" y="1303"/>
                      <a:pt x="736" y="1243"/>
                    </a:cubicBezTo>
                    <a:lnTo>
                      <a:pt x="736" y="1243"/>
                    </a:lnTo>
                    <a:cubicBezTo>
                      <a:pt x="740" y="1247"/>
                      <a:pt x="745" y="1252"/>
                      <a:pt x="747" y="1259"/>
                    </a:cubicBezTo>
                    <a:cubicBezTo>
                      <a:pt x="742" y="1192"/>
                      <a:pt x="905" y="1259"/>
                      <a:pt x="812" y="1145"/>
                    </a:cubicBezTo>
                    <a:lnTo>
                      <a:pt x="810" y="1099"/>
                    </a:lnTo>
                    <a:cubicBezTo>
                      <a:pt x="805" y="1101"/>
                      <a:pt x="801" y="1102"/>
                      <a:pt x="797" y="1102"/>
                    </a:cubicBezTo>
                    <a:cubicBezTo>
                      <a:pt x="769" y="1102"/>
                      <a:pt x="765" y="1049"/>
                      <a:pt x="740" y="1041"/>
                    </a:cubicBezTo>
                    <a:cubicBezTo>
                      <a:pt x="742" y="1037"/>
                      <a:pt x="747" y="1035"/>
                      <a:pt x="753" y="1035"/>
                    </a:cubicBezTo>
                    <a:cubicBezTo>
                      <a:pt x="771" y="1035"/>
                      <a:pt x="800" y="1050"/>
                      <a:pt x="791" y="1064"/>
                    </a:cubicBezTo>
                    <a:lnTo>
                      <a:pt x="784" y="1062"/>
                    </a:lnTo>
                    <a:lnTo>
                      <a:pt x="784" y="1062"/>
                    </a:lnTo>
                    <a:cubicBezTo>
                      <a:pt x="799" y="1081"/>
                      <a:pt x="810" y="1087"/>
                      <a:pt x="820" y="1087"/>
                    </a:cubicBezTo>
                    <a:cubicBezTo>
                      <a:pt x="834" y="1087"/>
                      <a:pt x="844" y="1076"/>
                      <a:pt x="856" y="1076"/>
                    </a:cubicBezTo>
                    <a:cubicBezTo>
                      <a:pt x="862" y="1076"/>
                      <a:pt x="869" y="1079"/>
                      <a:pt x="877" y="1090"/>
                    </a:cubicBezTo>
                    <a:cubicBezTo>
                      <a:pt x="940" y="1036"/>
                      <a:pt x="1030" y="1027"/>
                      <a:pt x="1095" y="997"/>
                    </a:cubicBezTo>
                    <a:lnTo>
                      <a:pt x="1055" y="951"/>
                    </a:lnTo>
                    <a:lnTo>
                      <a:pt x="1083" y="939"/>
                    </a:lnTo>
                    <a:cubicBezTo>
                      <a:pt x="1097" y="946"/>
                      <a:pt x="1118" y="974"/>
                      <a:pt x="1097" y="981"/>
                    </a:cubicBezTo>
                    <a:cubicBezTo>
                      <a:pt x="1101" y="984"/>
                      <a:pt x="1105" y="986"/>
                      <a:pt x="1107" y="986"/>
                    </a:cubicBezTo>
                    <a:cubicBezTo>
                      <a:pt x="1122" y="986"/>
                      <a:pt x="1112" y="938"/>
                      <a:pt x="1106" y="930"/>
                    </a:cubicBezTo>
                    <a:cubicBezTo>
                      <a:pt x="1156" y="930"/>
                      <a:pt x="1131" y="990"/>
                      <a:pt x="1140" y="990"/>
                    </a:cubicBezTo>
                    <a:cubicBezTo>
                      <a:pt x="1140" y="990"/>
                      <a:pt x="1141" y="990"/>
                      <a:pt x="1141" y="990"/>
                    </a:cubicBezTo>
                    <a:lnTo>
                      <a:pt x="1155" y="976"/>
                    </a:lnTo>
                    <a:lnTo>
                      <a:pt x="1148" y="974"/>
                    </a:lnTo>
                    <a:cubicBezTo>
                      <a:pt x="1148" y="946"/>
                      <a:pt x="1134" y="925"/>
                      <a:pt x="1160" y="913"/>
                    </a:cubicBezTo>
                    <a:cubicBezTo>
                      <a:pt x="1166" y="913"/>
                      <a:pt x="1172" y="917"/>
                      <a:pt x="1177" y="921"/>
                    </a:cubicBezTo>
                    <a:lnTo>
                      <a:pt x="1177" y="921"/>
                    </a:lnTo>
                    <a:cubicBezTo>
                      <a:pt x="1178" y="916"/>
                      <a:pt x="1179" y="914"/>
                      <a:pt x="1181" y="914"/>
                    </a:cubicBezTo>
                    <a:cubicBezTo>
                      <a:pt x="1183" y="914"/>
                      <a:pt x="1185" y="920"/>
                      <a:pt x="1188" y="927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86" y="930"/>
                      <a:pt x="1190" y="937"/>
                      <a:pt x="1194" y="937"/>
                    </a:cubicBezTo>
                    <a:cubicBezTo>
                      <a:pt x="1194" y="937"/>
                      <a:pt x="1194" y="937"/>
                      <a:pt x="1195" y="937"/>
                    </a:cubicBezTo>
                    <a:cubicBezTo>
                      <a:pt x="1196" y="939"/>
                      <a:pt x="1196" y="940"/>
                      <a:pt x="1198" y="940"/>
                    </a:cubicBezTo>
                    <a:cubicBezTo>
                      <a:pt x="1199" y="940"/>
                      <a:pt x="1201" y="937"/>
                      <a:pt x="1204" y="932"/>
                    </a:cubicBezTo>
                    <a:lnTo>
                      <a:pt x="1241" y="916"/>
                    </a:lnTo>
                    <a:lnTo>
                      <a:pt x="1199" y="888"/>
                    </a:lnTo>
                    <a:cubicBezTo>
                      <a:pt x="1199" y="859"/>
                      <a:pt x="1229" y="869"/>
                      <a:pt x="1190" y="841"/>
                    </a:cubicBezTo>
                    <a:lnTo>
                      <a:pt x="1190" y="841"/>
                    </a:lnTo>
                    <a:cubicBezTo>
                      <a:pt x="1202" y="848"/>
                      <a:pt x="1214" y="851"/>
                      <a:pt x="1225" y="851"/>
                    </a:cubicBezTo>
                    <a:cubicBezTo>
                      <a:pt x="1276" y="851"/>
                      <a:pt x="1320" y="788"/>
                      <a:pt x="1344" y="788"/>
                    </a:cubicBezTo>
                    <a:cubicBezTo>
                      <a:pt x="1345" y="788"/>
                      <a:pt x="1346" y="788"/>
                      <a:pt x="1348" y="788"/>
                    </a:cubicBezTo>
                    <a:cubicBezTo>
                      <a:pt x="1343" y="758"/>
                      <a:pt x="1359" y="730"/>
                      <a:pt x="1389" y="719"/>
                    </a:cubicBezTo>
                    <a:cubicBezTo>
                      <a:pt x="1375" y="716"/>
                      <a:pt x="1336" y="679"/>
                      <a:pt x="1359" y="670"/>
                    </a:cubicBezTo>
                    <a:lnTo>
                      <a:pt x="1359" y="670"/>
                    </a:lnTo>
                    <a:cubicBezTo>
                      <a:pt x="1386" y="702"/>
                      <a:pt x="1402" y="710"/>
                      <a:pt x="1416" y="710"/>
                    </a:cubicBezTo>
                    <a:cubicBezTo>
                      <a:pt x="1430" y="710"/>
                      <a:pt x="1441" y="702"/>
                      <a:pt x="1459" y="702"/>
                    </a:cubicBezTo>
                    <a:cubicBezTo>
                      <a:pt x="1468" y="702"/>
                      <a:pt x="1479" y="704"/>
                      <a:pt x="1493" y="711"/>
                    </a:cubicBezTo>
                    <a:lnTo>
                      <a:pt x="1493" y="711"/>
                    </a:lnTo>
                    <a:cubicBezTo>
                      <a:pt x="1454" y="688"/>
                      <a:pt x="1539" y="655"/>
                      <a:pt x="1466" y="626"/>
                    </a:cubicBezTo>
                    <a:cubicBezTo>
                      <a:pt x="1468" y="625"/>
                      <a:pt x="1471" y="624"/>
                      <a:pt x="1473" y="624"/>
                    </a:cubicBezTo>
                    <a:cubicBezTo>
                      <a:pt x="1490" y="624"/>
                      <a:pt x="1502" y="652"/>
                      <a:pt x="1528" y="658"/>
                    </a:cubicBezTo>
                    <a:cubicBezTo>
                      <a:pt x="1533" y="596"/>
                      <a:pt x="1628" y="596"/>
                      <a:pt x="1656" y="540"/>
                    </a:cubicBezTo>
                    <a:cubicBezTo>
                      <a:pt x="1644" y="531"/>
                      <a:pt x="1621" y="524"/>
                      <a:pt x="1612" y="501"/>
                    </a:cubicBezTo>
                    <a:lnTo>
                      <a:pt x="1612" y="501"/>
                    </a:lnTo>
                    <a:lnTo>
                      <a:pt x="1691" y="519"/>
                    </a:lnTo>
                    <a:cubicBezTo>
                      <a:pt x="1693" y="507"/>
                      <a:pt x="1644" y="471"/>
                      <a:pt x="1670" y="471"/>
                    </a:cubicBezTo>
                    <a:cubicBezTo>
                      <a:pt x="1673" y="471"/>
                      <a:pt x="1678" y="472"/>
                      <a:pt x="1684" y="473"/>
                    </a:cubicBezTo>
                    <a:cubicBezTo>
                      <a:pt x="1672" y="468"/>
                      <a:pt x="1656" y="461"/>
                      <a:pt x="1656" y="454"/>
                    </a:cubicBezTo>
                    <a:cubicBezTo>
                      <a:pt x="1721" y="427"/>
                      <a:pt x="1744" y="366"/>
                      <a:pt x="1772" y="315"/>
                    </a:cubicBezTo>
                    <a:cubicBezTo>
                      <a:pt x="1795" y="250"/>
                      <a:pt x="1851" y="202"/>
                      <a:pt x="1916" y="185"/>
                    </a:cubicBezTo>
                    <a:lnTo>
                      <a:pt x="1916" y="185"/>
                    </a:lnTo>
                    <a:cubicBezTo>
                      <a:pt x="1912" y="186"/>
                      <a:pt x="1909" y="186"/>
                      <a:pt x="1906" y="186"/>
                    </a:cubicBezTo>
                    <a:cubicBezTo>
                      <a:pt x="1884" y="186"/>
                      <a:pt x="1886" y="177"/>
                      <a:pt x="1890" y="167"/>
                    </a:cubicBezTo>
                    <a:lnTo>
                      <a:pt x="1890" y="167"/>
                    </a:lnTo>
                    <a:cubicBezTo>
                      <a:pt x="1889" y="167"/>
                      <a:pt x="1888" y="168"/>
                      <a:pt x="1887" y="168"/>
                    </a:cubicBezTo>
                    <a:cubicBezTo>
                      <a:pt x="1876" y="168"/>
                      <a:pt x="1856" y="150"/>
                      <a:pt x="1839" y="144"/>
                    </a:cubicBezTo>
                    <a:lnTo>
                      <a:pt x="1913" y="123"/>
                    </a:lnTo>
                    <a:cubicBezTo>
                      <a:pt x="1865" y="93"/>
                      <a:pt x="1932" y="74"/>
                      <a:pt x="1885" y="49"/>
                    </a:cubicBezTo>
                    <a:lnTo>
                      <a:pt x="1885" y="49"/>
                    </a:lnTo>
                    <a:lnTo>
                      <a:pt x="1888" y="67"/>
                    </a:lnTo>
                    <a:cubicBezTo>
                      <a:pt x="1839" y="23"/>
                      <a:pt x="1749" y="37"/>
                      <a:pt x="1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9" name="Google Shape;18559;p66"/>
              <p:cNvSpPr/>
              <p:nvPr/>
            </p:nvSpPr>
            <p:spPr>
              <a:xfrm>
                <a:off x="467975" y="1653650"/>
                <a:ext cx="5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9" extrusionOk="0">
                    <a:moveTo>
                      <a:pt x="16" y="1"/>
                    </a:moveTo>
                    <a:cubicBezTo>
                      <a:pt x="11" y="1"/>
                      <a:pt x="5" y="3"/>
                      <a:pt x="0" y="9"/>
                    </a:cubicBezTo>
                    <a:cubicBezTo>
                      <a:pt x="7" y="4"/>
                      <a:pt x="14" y="4"/>
                      <a:pt x="21" y="2"/>
                    </a:cubicBezTo>
                    <a:cubicBezTo>
                      <a:pt x="19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0" name="Google Shape;18560;p66"/>
              <p:cNvSpPr/>
              <p:nvPr/>
            </p:nvSpPr>
            <p:spPr>
              <a:xfrm>
                <a:off x="473650" y="16284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0" y="0"/>
                    </a:moveTo>
                    <a:cubicBezTo>
                      <a:pt x="0" y="3"/>
                      <a:pt x="3" y="5"/>
                      <a:pt x="5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1" name="Google Shape;18561;p66"/>
              <p:cNvSpPr/>
              <p:nvPr/>
            </p:nvSpPr>
            <p:spPr>
              <a:xfrm>
                <a:off x="480825" y="1676350"/>
                <a:ext cx="3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5" y="7"/>
                      <a:pt x="1" y="14"/>
                      <a:pt x="8" y="23"/>
                    </a:cubicBezTo>
                    <a:cubicBezTo>
                      <a:pt x="5" y="14"/>
                      <a:pt x="8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2" name="Google Shape;18562;p66"/>
              <p:cNvSpPr/>
              <p:nvPr/>
            </p:nvSpPr>
            <p:spPr>
              <a:xfrm>
                <a:off x="499675" y="16783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"/>
                      <a:pt x="5" y="15"/>
                      <a:pt x="5" y="24"/>
                    </a:cubicBezTo>
                    <a:cubicBezTo>
                      <a:pt x="10" y="18"/>
                      <a:pt x="16" y="8"/>
                      <a:pt x="21" y="7"/>
                    </a:cubicBezTo>
                    <a:lnTo>
                      <a:pt x="21" y="7"/>
                    </a:lnTo>
                    <a:lnTo>
                      <a:pt x="23" y="8"/>
                    </a:lnTo>
                    <a:cubicBezTo>
                      <a:pt x="23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3" name="Google Shape;18563;p66"/>
              <p:cNvSpPr/>
              <p:nvPr/>
            </p:nvSpPr>
            <p:spPr>
              <a:xfrm>
                <a:off x="498700" y="168522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14" y="1"/>
                    </a:moveTo>
                    <a:cubicBezTo>
                      <a:pt x="7" y="1"/>
                      <a:pt x="1" y="5"/>
                      <a:pt x="2" y="14"/>
                    </a:cubicBezTo>
                    <a:cubicBezTo>
                      <a:pt x="6" y="14"/>
                      <a:pt x="7" y="17"/>
                      <a:pt x="9" y="17"/>
                    </a:cubicBezTo>
                    <a:cubicBezTo>
                      <a:pt x="10" y="17"/>
                      <a:pt x="10" y="17"/>
                      <a:pt x="11" y="16"/>
                    </a:cubicBezTo>
                    <a:lnTo>
                      <a:pt x="25" y="4"/>
                    </a:lnTo>
                    <a:cubicBezTo>
                      <a:pt x="22" y="2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4" name="Google Shape;18564;p66"/>
              <p:cNvSpPr/>
              <p:nvPr/>
            </p:nvSpPr>
            <p:spPr>
              <a:xfrm>
                <a:off x="497725" y="1681100"/>
                <a:ext cx="1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5" h="29" extrusionOk="0">
                    <a:moveTo>
                      <a:pt x="23" y="0"/>
                    </a:moveTo>
                    <a:cubicBezTo>
                      <a:pt x="0" y="23"/>
                      <a:pt x="14" y="23"/>
                      <a:pt x="28" y="28"/>
                    </a:cubicBezTo>
                    <a:lnTo>
                      <a:pt x="28" y="28"/>
                    </a:lnTo>
                    <a:cubicBezTo>
                      <a:pt x="64" y="0"/>
                      <a:pt x="43" y="0"/>
                      <a:pt x="23" y="0"/>
                    </a:cubicBezTo>
                    <a:close/>
                    <a:moveTo>
                      <a:pt x="28" y="28"/>
                    </a:moveTo>
                    <a:cubicBezTo>
                      <a:pt x="28" y="28"/>
                      <a:pt x="27" y="28"/>
                      <a:pt x="27" y="28"/>
                    </a:cubicBezTo>
                    <a:lnTo>
                      <a:pt x="30" y="28"/>
                    </a:lnTo>
                    <a:cubicBezTo>
                      <a:pt x="29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5" name="Google Shape;18565;p66"/>
              <p:cNvSpPr/>
              <p:nvPr/>
            </p:nvSpPr>
            <p:spPr>
              <a:xfrm>
                <a:off x="498575" y="168180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2"/>
                    </a:moveTo>
                    <a:lnTo>
                      <a:pt x="0" y="2"/>
                    </a:lnTo>
                    <a:cubicBezTo>
                      <a:pt x="2" y="5"/>
                      <a:pt x="7" y="7"/>
                      <a:pt x="9" y="12"/>
                    </a:cubicBezTo>
                    <a:cubicBezTo>
                      <a:pt x="23" y="0"/>
                      <a:pt x="9" y="5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6" name="Google Shape;18566;p66"/>
              <p:cNvSpPr/>
              <p:nvPr/>
            </p:nvSpPr>
            <p:spPr>
              <a:xfrm>
                <a:off x="496125" y="167655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62" y="0"/>
                    </a:moveTo>
                    <a:cubicBezTo>
                      <a:pt x="48" y="0"/>
                      <a:pt x="1" y="22"/>
                      <a:pt x="33" y="27"/>
                    </a:cubicBezTo>
                    <a:cubicBezTo>
                      <a:pt x="33" y="28"/>
                      <a:pt x="34" y="28"/>
                      <a:pt x="34" y="28"/>
                    </a:cubicBezTo>
                    <a:cubicBezTo>
                      <a:pt x="39" y="28"/>
                      <a:pt x="57" y="8"/>
                      <a:pt x="59" y="8"/>
                    </a:cubicBezTo>
                    <a:cubicBezTo>
                      <a:pt x="60" y="8"/>
                      <a:pt x="60" y="9"/>
                      <a:pt x="59" y="11"/>
                    </a:cubicBezTo>
                    <a:cubicBezTo>
                      <a:pt x="68" y="3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7" name="Google Shape;18567;p66"/>
              <p:cNvSpPr/>
              <p:nvPr/>
            </p:nvSpPr>
            <p:spPr>
              <a:xfrm>
                <a:off x="496375" y="16823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30" y="0"/>
                    </a:moveTo>
                    <a:lnTo>
                      <a:pt x="0" y="19"/>
                    </a:lnTo>
                    <a:lnTo>
                      <a:pt x="5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8" name="Google Shape;18568;p66"/>
              <p:cNvSpPr/>
              <p:nvPr/>
            </p:nvSpPr>
            <p:spPr>
              <a:xfrm>
                <a:off x="495025" y="16809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7" y="1"/>
                    </a:moveTo>
                    <a:cubicBezTo>
                      <a:pt x="5" y="1"/>
                      <a:pt x="3" y="1"/>
                      <a:pt x="1" y="4"/>
                    </a:cubicBezTo>
                    <a:lnTo>
                      <a:pt x="10" y="24"/>
                    </a:lnTo>
                    <a:cubicBezTo>
                      <a:pt x="12" y="20"/>
                      <a:pt x="19" y="18"/>
                      <a:pt x="24" y="18"/>
                    </a:cubicBezTo>
                    <a:cubicBezTo>
                      <a:pt x="17" y="10"/>
                      <a:pt x="12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9" name="Google Shape;18569;p66"/>
              <p:cNvSpPr/>
              <p:nvPr/>
            </p:nvSpPr>
            <p:spPr>
              <a:xfrm>
                <a:off x="495550" y="1681325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" y="1"/>
                    </a:moveTo>
                    <a:cubicBezTo>
                      <a:pt x="5" y="5"/>
                      <a:pt x="12" y="7"/>
                      <a:pt x="19" y="7"/>
                    </a:cubicBezTo>
                    <a:cubicBezTo>
                      <a:pt x="15" y="3"/>
                      <a:pt x="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0" name="Google Shape;18570;p66"/>
              <p:cNvSpPr/>
              <p:nvPr/>
            </p:nvSpPr>
            <p:spPr>
              <a:xfrm>
                <a:off x="495550" y="16823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" y="0"/>
                    </a:moveTo>
                    <a:lnTo>
                      <a:pt x="8" y="21"/>
                    </a:lnTo>
                    <a:lnTo>
                      <a:pt x="1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1" name="Google Shape;18571;p66"/>
              <p:cNvSpPr/>
              <p:nvPr/>
            </p:nvSpPr>
            <p:spPr>
              <a:xfrm>
                <a:off x="489650" y="167737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12" y="1"/>
                    </a:moveTo>
                    <a:cubicBezTo>
                      <a:pt x="0" y="12"/>
                      <a:pt x="2" y="22"/>
                      <a:pt x="12" y="22"/>
                    </a:cubicBezTo>
                    <a:cubicBezTo>
                      <a:pt x="23" y="17"/>
                      <a:pt x="33" y="17"/>
                      <a:pt x="37" y="3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2" name="Google Shape;18572;p66"/>
              <p:cNvSpPr/>
              <p:nvPr/>
            </p:nvSpPr>
            <p:spPr>
              <a:xfrm>
                <a:off x="489825" y="167992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30" y="1"/>
                    </a:moveTo>
                    <a:lnTo>
                      <a:pt x="0" y="40"/>
                    </a:lnTo>
                    <a:lnTo>
                      <a:pt x="21" y="29"/>
                    </a:lnTo>
                    <a:cubicBezTo>
                      <a:pt x="21" y="19"/>
                      <a:pt x="26" y="8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3" name="Google Shape;18573;p66"/>
              <p:cNvSpPr/>
              <p:nvPr/>
            </p:nvSpPr>
            <p:spPr>
              <a:xfrm>
                <a:off x="487550" y="16800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52" y="0"/>
                    </a:moveTo>
                    <a:lnTo>
                      <a:pt x="52" y="0"/>
                    </a:lnTo>
                    <a:cubicBezTo>
                      <a:pt x="40" y="9"/>
                      <a:pt x="1" y="16"/>
                      <a:pt x="26" y="28"/>
                    </a:cubicBezTo>
                    <a:cubicBezTo>
                      <a:pt x="35" y="19"/>
                      <a:pt x="61" y="19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4" name="Google Shape;18574;p66"/>
              <p:cNvSpPr/>
              <p:nvPr/>
            </p:nvSpPr>
            <p:spPr>
              <a:xfrm>
                <a:off x="482675" y="167235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0"/>
                    </a:moveTo>
                    <a:lnTo>
                      <a:pt x="1" y="58"/>
                    </a:lnTo>
                    <a:lnTo>
                      <a:pt x="6" y="6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5" name="Google Shape;18575;p66"/>
              <p:cNvSpPr/>
              <p:nvPr/>
            </p:nvSpPr>
            <p:spPr>
              <a:xfrm>
                <a:off x="473300" y="1670550"/>
                <a:ext cx="16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8" extrusionOk="0">
                    <a:moveTo>
                      <a:pt x="40" y="0"/>
                    </a:moveTo>
                    <a:cubicBezTo>
                      <a:pt x="32" y="0"/>
                      <a:pt x="23" y="6"/>
                      <a:pt x="0" y="26"/>
                    </a:cubicBezTo>
                    <a:cubicBezTo>
                      <a:pt x="1" y="35"/>
                      <a:pt x="4" y="37"/>
                      <a:pt x="9" y="37"/>
                    </a:cubicBezTo>
                    <a:cubicBezTo>
                      <a:pt x="18" y="37"/>
                      <a:pt x="32" y="26"/>
                      <a:pt x="40" y="26"/>
                    </a:cubicBezTo>
                    <a:cubicBezTo>
                      <a:pt x="44" y="26"/>
                      <a:pt x="46" y="29"/>
                      <a:pt x="44" y="37"/>
                    </a:cubicBezTo>
                    <a:cubicBezTo>
                      <a:pt x="65" y="30"/>
                      <a:pt x="47" y="10"/>
                      <a:pt x="65" y="5"/>
                    </a:cubicBezTo>
                    <a:cubicBezTo>
                      <a:pt x="53" y="4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6" name="Google Shape;18576;p66"/>
              <p:cNvSpPr/>
              <p:nvPr/>
            </p:nvSpPr>
            <p:spPr>
              <a:xfrm>
                <a:off x="513575" y="1603900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0"/>
                    </a:moveTo>
                    <a:lnTo>
                      <a:pt x="8" y="12"/>
                    </a:lnTo>
                    <a:lnTo>
                      <a:pt x="3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7" name="Google Shape;18577;p66"/>
              <p:cNvSpPr/>
              <p:nvPr/>
            </p:nvSpPr>
            <p:spPr>
              <a:xfrm>
                <a:off x="512650" y="1602500"/>
                <a:ext cx="13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9" extrusionOk="0">
                    <a:moveTo>
                      <a:pt x="12" y="1"/>
                    </a:moveTo>
                    <a:cubicBezTo>
                      <a:pt x="12" y="5"/>
                      <a:pt x="14" y="10"/>
                      <a:pt x="5" y="10"/>
                    </a:cubicBezTo>
                    <a:cubicBezTo>
                      <a:pt x="4" y="10"/>
                      <a:pt x="2" y="10"/>
                      <a:pt x="0" y="10"/>
                    </a:cubicBezTo>
                    <a:lnTo>
                      <a:pt x="0" y="10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8" name="Google Shape;18578;p66"/>
              <p:cNvSpPr/>
              <p:nvPr/>
            </p:nvSpPr>
            <p:spPr>
              <a:xfrm>
                <a:off x="464825" y="164242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6" y="1"/>
                    </a:moveTo>
                    <a:lnTo>
                      <a:pt x="1" y="8"/>
                    </a:lnTo>
                    <a:lnTo>
                      <a:pt x="13" y="13"/>
                    </a:lnTo>
                    <a:cubicBezTo>
                      <a:pt x="29" y="13"/>
                      <a:pt x="31" y="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9" name="Google Shape;18579;p66"/>
              <p:cNvSpPr/>
              <p:nvPr/>
            </p:nvSpPr>
            <p:spPr>
              <a:xfrm>
                <a:off x="468075" y="1636400"/>
                <a:ext cx="1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18" extrusionOk="0">
                    <a:moveTo>
                      <a:pt x="3" y="1"/>
                    </a:moveTo>
                    <a:lnTo>
                      <a:pt x="1" y="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0" name="Google Shape;18580;p66"/>
              <p:cNvSpPr/>
              <p:nvPr/>
            </p:nvSpPr>
            <p:spPr>
              <a:xfrm>
                <a:off x="469250" y="1630800"/>
                <a:ext cx="14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5"/>
                      <a:pt x="6" y="16"/>
                      <a:pt x="4" y="24"/>
                    </a:cubicBezTo>
                    <a:lnTo>
                      <a:pt x="4" y="24"/>
                    </a:lnTo>
                    <a:cubicBezTo>
                      <a:pt x="17" y="11"/>
                      <a:pt x="59" y="25"/>
                      <a:pt x="12" y="0"/>
                    </a:cubicBezTo>
                    <a:close/>
                    <a:moveTo>
                      <a:pt x="4" y="24"/>
                    </a:moveTo>
                    <a:cubicBezTo>
                      <a:pt x="2" y="25"/>
                      <a:pt x="1" y="27"/>
                      <a:pt x="0" y="30"/>
                    </a:cubicBezTo>
                    <a:cubicBezTo>
                      <a:pt x="2" y="28"/>
                      <a:pt x="3" y="26"/>
                      <a:pt x="4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1" name="Google Shape;18581;p66"/>
              <p:cNvSpPr/>
              <p:nvPr/>
            </p:nvSpPr>
            <p:spPr>
              <a:xfrm>
                <a:off x="514225" y="1602775"/>
                <a:ext cx="10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23" extrusionOk="0">
                    <a:moveTo>
                      <a:pt x="6" y="1"/>
                    </a:moveTo>
                    <a:cubicBezTo>
                      <a:pt x="6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8"/>
                      <a:pt x="35" y="18"/>
                      <a:pt x="39" y="22"/>
                    </a:cubicBezTo>
                    <a:cubicBezTo>
                      <a:pt x="38" y="11"/>
                      <a:pt x="13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2" name="Google Shape;18582;p66"/>
              <p:cNvSpPr/>
              <p:nvPr/>
            </p:nvSpPr>
            <p:spPr>
              <a:xfrm>
                <a:off x="513450" y="159857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" y="0"/>
                    </a:moveTo>
                    <a:lnTo>
                      <a:pt x="13" y="23"/>
                    </a:lnTo>
                    <a:lnTo>
                      <a:pt x="26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3" name="Google Shape;18583;p66"/>
              <p:cNvSpPr/>
              <p:nvPr/>
            </p:nvSpPr>
            <p:spPr>
              <a:xfrm>
                <a:off x="513500" y="1596300"/>
                <a:ext cx="137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2" extrusionOk="0">
                    <a:moveTo>
                      <a:pt x="44" y="0"/>
                    </a:moveTo>
                    <a:cubicBezTo>
                      <a:pt x="1" y="0"/>
                      <a:pt x="48" y="46"/>
                      <a:pt x="22" y="59"/>
                    </a:cubicBezTo>
                    <a:lnTo>
                      <a:pt x="8" y="59"/>
                    </a:lnTo>
                    <a:lnTo>
                      <a:pt x="50" y="82"/>
                    </a:lnTo>
                    <a:cubicBezTo>
                      <a:pt x="50" y="54"/>
                      <a:pt x="31" y="12"/>
                      <a:pt x="55" y="1"/>
                    </a:cubicBezTo>
                    <a:cubicBezTo>
                      <a:pt x="51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4" name="Google Shape;18584;p66"/>
              <p:cNvSpPr/>
              <p:nvPr/>
            </p:nvSpPr>
            <p:spPr>
              <a:xfrm>
                <a:off x="518050" y="1595425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1" y="1"/>
                    </a:moveTo>
                    <a:cubicBezTo>
                      <a:pt x="2" y="2"/>
                      <a:pt x="4" y="8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ubicBezTo>
                      <a:pt x="9" y="20"/>
                      <a:pt x="10" y="21"/>
                      <a:pt x="12" y="22"/>
                    </a:cubicBezTo>
                    <a:cubicBezTo>
                      <a:pt x="12" y="17"/>
                      <a:pt x="14" y="12"/>
                      <a:pt x="16" y="8"/>
                    </a:cubicBezTo>
                    <a:cubicBezTo>
                      <a:pt x="6" y="7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5" name="Google Shape;18585;p66"/>
              <p:cNvSpPr/>
              <p:nvPr/>
            </p:nvSpPr>
            <p:spPr>
              <a:xfrm>
                <a:off x="518300" y="15959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5"/>
                      <a:pt x="3" y="6"/>
                      <a:pt x="5" y="6"/>
                    </a:cubicBezTo>
                    <a:cubicBezTo>
                      <a:pt x="9" y="6"/>
                      <a:pt x="1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6" name="Google Shape;18586;p66"/>
              <p:cNvSpPr/>
              <p:nvPr/>
            </p:nvSpPr>
            <p:spPr>
              <a:xfrm>
                <a:off x="518500" y="159430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21" y="0"/>
                    </a:moveTo>
                    <a:cubicBezTo>
                      <a:pt x="15" y="0"/>
                      <a:pt x="8" y="1"/>
                      <a:pt x="1" y="2"/>
                    </a:cubicBezTo>
                    <a:lnTo>
                      <a:pt x="15" y="23"/>
                    </a:lnTo>
                    <a:cubicBezTo>
                      <a:pt x="26" y="23"/>
                      <a:pt x="34" y="14"/>
                      <a:pt x="40" y="14"/>
                    </a:cubicBezTo>
                    <a:cubicBezTo>
                      <a:pt x="42" y="14"/>
                      <a:pt x="43" y="14"/>
                      <a:pt x="45" y="16"/>
                    </a:cubicBezTo>
                    <a:cubicBezTo>
                      <a:pt x="40" y="3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7" name="Google Shape;18587;p66"/>
              <p:cNvSpPr/>
              <p:nvPr/>
            </p:nvSpPr>
            <p:spPr>
              <a:xfrm>
                <a:off x="517525" y="159365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0" y="0"/>
                    </a:moveTo>
                    <a:lnTo>
                      <a:pt x="5" y="12"/>
                    </a:lnTo>
                    <a:cubicBezTo>
                      <a:pt x="12" y="12"/>
                      <a:pt x="14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8" name="Google Shape;18588;p66"/>
              <p:cNvSpPr/>
              <p:nvPr/>
            </p:nvSpPr>
            <p:spPr>
              <a:xfrm>
                <a:off x="517225" y="15939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cubicBezTo>
                      <a:pt x="1" y="1"/>
                      <a:pt x="2" y="3"/>
                      <a:pt x="21" y="11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1" y="10"/>
                      <a:pt x="23" y="17"/>
                      <a:pt x="31" y="25"/>
                    </a:cubicBezTo>
                    <a:lnTo>
                      <a:pt x="17" y="2"/>
                    </a:lnTo>
                    <a:cubicBezTo>
                      <a:pt x="13" y="2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9" name="Google Shape;18589;p66"/>
              <p:cNvSpPr/>
              <p:nvPr/>
            </p:nvSpPr>
            <p:spPr>
              <a:xfrm>
                <a:off x="516600" y="1594575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0" y="0"/>
                    </a:moveTo>
                    <a:cubicBezTo>
                      <a:pt x="0" y="19"/>
                      <a:pt x="13" y="30"/>
                      <a:pt x="24" y="30"/>
                    </a:cubicBezTo>
                    <a:cubicBezTo>
                      <a:pt x="34" y="30"/>
                      <a:pt x="43" y="23"/>
                      <a:pt x="44" y="7"/>
                    </a:cubicBezTo>
                    <a:lnTo>
                      <a:pt x="44" y="7"/>
                    </a:lnTo>
                    <a:cubicBezTo>
                      <a:pt x="36" y="10"/>
                      <a:pt x="29" y="13"/>
                      <a:pt x="22" y="13"/>
                    </a:cubicBezTo>
                    <a:cubicBezTo>
                      <a:pt x="16" y="13"/>
                      <a:pt x="9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0" name="Google Shape;18590;p66"/>
              <p:cNvSpPr/>
              <p:nvPr/>
            </p:nvSpPr>
            <p:spPr>
              <a:xfrm>
                <a:off x="512875" y="15957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2" y="0"/>
                    </a:moveTo>
                    <a:lnTo>
                      <a:pt x="1" y="7"/>
                    </a:lnTo>
                    <a:lnTo>
                      <a:pt x="16" y="21"/>
                    </a:lnTo>
                    <a:lnTo>
                      <a:pt x="16" y="21"/>
                    </a:lnTo>
                    <a:cubicBezTo>
                      <a:pt x="9" y="14"/>
                      <a:pt x="37" y="5"/>
                      <a:pt x="22" y="0"/>
                    </a:cubicBezTo>
                    <a:close/>
                    <a:moveTo>
                      <a:pt x="16" y="21"/>
                    </a:moveTo>
                    <a:cubicBezTo>
                      <a:pt x="16" y="21"/>
                      <a:pt x="17" y="21"/>
                      <a:pt x="17" y="21"/>
                    </a:cubicBezTo>
                    <a:lnTo>
                      <a:pt x="16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1" name="Google Shape;18591;p66"/>
              <p:cNvSpPr/>
              <p:nvPr/>
            </p:nvSpPr>
            <p:spPr>
              <a:xfrm>
                <a:off x="518625" y="1591725"/>
                <a:ext cx="13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7" extrusionOk="0">
                    <a:moveTo>
                      <a:pt x="0" y="1"/>
                    </a:moveTo>
                    <a:lnTo>
                      <a:pt x="12" y="17"/>
                    </a:lnTo>
                    <a:cubicBezTo>
                      <a:pt x="23" y="7"/>
                      <a:pt x="37" y="3"/>
                      <a:pt x="51" y="3"/>
                    </a:cubicBezTo>
                    <a:cubicBezTo>
                      <a:pt x="33" y="1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2" name="Google Shape;18592;p66"/>
              <p:cNvSpPr/>
              <p:nvPr/>
            </p:nvSpPr>
            <p:spPr>
              <a:xfrm>
                <a:off x="518050" y="1591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17"/>
                      <a:pt x="9" y="21"/>
                      <a:pt x="23" y="2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3" name="Google Shape;18593;p66"/>
              <p:cNvSpPr/>
              <p:nvPr/>
            </p:nvSpPr>
            <p:spPr>
              <a:xfrm>
                <a:off x="515900" y="1593050"/>
                <a:ext cx="9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8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35" y="4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4" name="Google Shape;18594;p66"/>
              <p:cNvSpPr/>
              <p:nvPr/>
            </p:nvSpPr>
            <p:spPr>
              <a:xfrm>
                <a:off x="519950" y="1589650"/>
                <a:ext cx="10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0"/>
                    </a:moveTo>
                    <a:lnTo>
                      <a:pt x="14" y="1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5" name="Google Shape;18595;p66"/>
              <p:cNvSpPr/>
              <p:nvPr/>
            </p:nvSpPr>
            <p:spPr>
              <a:xfrm>
                <a:off x="520350" y="1587675"/>
                <a:ext cx="14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42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29" y="14"/>
                      <a:pt x="24" y="26"/>
                      <a:pt x="1" y="37"/>
                    </a:cubicBezTo>
                    <a:cubicBezTo>
                      <a:pt x="7" y="41"/>
                      <a:pt x="14" y="42"/>
                      <a:pt x="20" y="42"/>
                    </a:cubicBezTo>
                    <a:cubicBezTo>
                      <a:pt x="30" y="42"/>
                      <a:pt x="39" y="39"/>
                      <a:pt x="47" y="39"/>
                    </a:cubicBezTo>
                    <a:cubicBezTo>
                      <a:pt x="52" y="39"/>
                      <a:pt x="55" y="40"/>
                      <a:pt x="59" y="42"/>
                    </a:cubicBezTo>
                    <a:cubicBezTo>
                      <a:pt x="56" y="28"/>
                      <a:pt x="36" y="14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6" name="Google Shape;18596;p66"/>
              <p:cNvSpPr/>
              <p:nvPr/>
            </p:nvSpPr>
            <p:spPr>
              <a:xfrm>
                <a:off x="520175" y="1587150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" y="10"/>
                      <a:pt x="17" y="17"/>
                      <a:pt x="26" y="21"/>
                    </a:cubicBezTo>
                    <a:cubicBezTo>
                      <a:pt x="19" y="12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7" name="Google Shape;18597;p66"/>
              <p:cNvSpPr/>
              <p:nvPr/>
            </p:nvSpPr>
            <p:spPr>
              <a:xfrm>
                <a:off x="518500" y="1590100"/>
                <a:ext cx="9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1" y="1"/>
                    </a:moveTo>
                    <a:cubicBezTo>
                      <a:pt x="1" y="5"/>
                      <a:pt x="1" y="8"/>
                      <a:pt x="1" y="10"/>
                    </a:cubicBezTo>
                    <a:cubicBezTo>
                      <a:pt x="12" y="10"/>
                      <a:pt x="26" y="8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8" name="Google Shape;18598;p66"/>
              <p:cNvSpPr/>
              <p:nvPr/>
            </p:nvSpPr>
            <p:spPr>
              <a:xfrm>
                <a:off x="518500" y="1589750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1"/>
                    </a:moveTo>
                    <a:lnTo>
                      <a:pt x="1" y="17"/>
                    </a:lnTo>
                    <a:cubicBezTo>
                      <a:pt x="3" y="10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9" name="Google Shape;18599;p66"/>
              <p:cNvSpPr/>
              <p:nvPr/>
            </p:nvSpPr>
            <p:spPr>
              <a:xfrm>
                <a:off x="518325" y="1590325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1"/>
                    </a:moveTo>
                    <a:cubicBezTo>
                      <a:pt x="3" y="1"/>
                      <a:pt x="1" y="3"/>
                      <a:pt x="8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0" name="Google Shape;18600;p66"/>
              <p:cNvSpPr/>
              <p:nvPr/>
            </p:nvSpPr>
            <p:spPr>
              <a:xfrm>
                <a:off x="515250" y="1591425"/>
                <a:ext cx="1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32" extrusionOk="0">
                    <a:moveTo>
                      <a:pt x="22" y="0"/>
                    </a:moveTo>
                    <a:cubicBezTo>
                      <a:pt x="16" y="0"/>
                      <a:pt x="9" y="2"/>
                      <a:pt x="1" y="6"/>
                    </a:cubicBezTo>
                    <a:cubicBezTo>
                      <a:pt x="24" y="17"/>
                      <a:pt x="44" y="8"/>
                      <a:pt x="69" y="30"/>
                    </a:cubicBezTo>
                    <a:lnTo>
                      <a:pt x="69" y="30"/>
                    </a:lnTo>
                    <a:cubicBezTo>
                      <a:pt x="55" y="17"/>
                      <a:pt x="42" y="0"/>
                      <a:pt x="22" y="0"/>
                    </a:cubicBezTo>
                    <a:close/>
                    <a:moveTo>
                      <a:pt x="69" y="30"/>
                    </a:moveTo>
                    <a:cubicBezTo>
                      <a:pt x="69" y="30"/>
                      <a:pt x="70" y="31"/>
                      <a:pt x="70" y="31"/>
                    </a:cubicBezTo>
                    <a:cubicBezTo>
                      <a:pt x="70" y="31"/>
                      <a:pt x="69" y="30"/>
                      <a:pt x="69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1" name="Google Shape;18601;p66"/>
              <p:cNvSpPr/>
              <p:nvPr/>
            </p:nvSpPr>
            <p:spPr>
              <a:xfrm>
                <a:off x="517000" y="15904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12" y="1"/>
                    </a:moveTo>
                    <a:lnTo>
                      <a:pt x="0" y="19"/>
                    </a:lnTo>
                    <a:cubicBezTo>
                      <a:pt x="10" y="19"/>
                      <a:pt x="24" y="19"/>
                      <a:pt x="33" y="26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2" name="Google Shape;18602;p66"/>
              <p:cNvSpPr/>
              <p:nvPr/>
            </p:nvSpPr>
            <p:spPr>
              <a:xfrm>
                <a:off x="517050" y="15901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" y="1"/>
                    </a:moveTo>
                    <a:lnTo>
                      <a:pt x="10" y="13"/>
                    </a:lnTo>
                    <a:lnTo>
                      <a:pt x="15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3" name="Google Shape;18603;p66"/>
              <p:cNvSpPr/>
              <p:nvPr/>
            </p:nvSpPr>
            <p:spPr>
              <a:xfrm>
                <a:off x="518450" y="158715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14" y="0"/>
                    </a:moveTo>
                    <a:cubicBezTo>
                      <a:pt x="7" y="12"/>
                      <a:pt x="3" y="24"/>
                      <a:pt x="0" y="35"/>
                    </a:cubicBezTo>
                    <a:cubicBezTo>
                      <a:pt x="7" y="37"/>
                      <a:pt x="16" y="40"/>
                      <a:pt x="23" y="40"/>
                    </a:cubicBezTo>
                    <a:cubicBezTo>
                      <a:pt x="27" y="40"/>
                      <a:pt x="30" y="39"/>
                      <a:pt x="30" y="33"/>
                    </a:cubicBezTo>
                    <a:cubicBezTo>
                      <a:pt x="21" y="26"/>
                      <a:pt x="14" y="14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4" name="Google Shape;18604;p66"/>
              <p:cNvSpPr/>
              <p:nvPr/>
            </p:nvSpPr>
            <p:spPr>
              <a:xfrm>
                <a:off x="518625" y="158900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5" y="1"/>
                    </a:moveTo>
                    <a:cubicBezTo>
                      <a:pt x="3" y="1"/>
                      <a:pt x="0" y="1"/>
                      <a:pt x="7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5" name="Google Shape;18605;p66"/>
              <p:cNvSpPr/>
              <p:nvPr/>
            </p:nvSpPr>
            <p:spPr>
              <a:xfrm>
                <a:off x="518900" y="1584475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1"/>
                    </a:move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6" name="Google Shape;18606;p66"/>
              <p:cNvSpPr/>
              <p:nvPr/>
            </p:nvSpPr>
            <p:spPr>
              <a:xfrm>
                <a:off x="518050" y="1588000"/>
                <a:ext cx="4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5" extrusionOk="0">
                    <a:moveTo>
                      <a:pt x="10" y="1"/>
                    </a:moveTo>
                    <a:cubicBezTo>
                      <a:pt x="9" y="1"/>
                      <a:pt x="8" y="1"/>
                      <a:pt x="9" y="3"/>
                    </a:cubicBezTo>
                    <a:cubicBezTo>
                      <a:pt x="0" y="10"/>
                      <a:pt x="9" y="17"/>
                      <a:pt x="19" y="24"/>
                    </a:cubicBezTo>
                    <a:cubicBezTo>
                      <a:pt x="16" y="17"/>
                      <a:pt x="14" y="8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7" name="Google Shape;18607;p66"/>
              <p:cNvSpPr/>
              <p:nvPr/>
            </p:nvSpPr>
            <p:spPr>
              <a:xfrm>
                <a:off x="519250" y="1586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5" y="6"/>
                      <a:pt x="8" y="10"/>
                      <a:pt x="1" y="15"/>
                    </a:cubicBezTo>
                    <a:cubicBezTo>
                      <a:pt x="15" y="13"/>
                      <a:pt x="33" y="3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8" name="Google Shape;18608;p66"/>
              <p:cNvSpPr/>
              <p:nvPr/>
            </p:nvSpPr>
            <p:spPr>
              <a:xfrm>
                <a:off x="519025" y="1588950"/>
                <a:ext cx="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9" name="Google Shape;18609;p66"/>
              <p:cNvSpPr/>
              <p:nvPr/>
            </p:nvSpPr>
            <p:spPr>
              <a:xfrm>
                <a:off x="518500" y="15886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5"/>
                      <a:pt x="5" y="10"/>
                      <a:pt x="10" y="17"/>
                    </a:cubicBezTo>
                    <a:cubicBezTo>
                      <a:pt x="15" y="14"/>
                      <a:pt x="17" y="14"/>
                      <a:pt x="21" y="14"/>
                    </a:cubicBezTo>
                    <a:cubicBezTo>
                      <a:pt x="15" y="7"/>
                      <a:pt x="8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0" name="Google Shape;18610;p66"/>
              <p:cNvSpPr/>
              <p:nvPr/>
            </p:nvSpPr>
            <p:spPr>
              <a:xfrm>
                <a:off x="513275" y="1583025"/>
                <a:ext cx="56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3" extrusionOk="0">
                    <a:moveTo>
                      <a:pt x="25" y="0"/>
                    </a:moveTo>
                    <a:cubicBezTo>
                      <a:pt x="21" y="0"/>
                      <a:pt x="17" y="0"/>
                      <a:pt x="13" y="1"/>
                    </a:cubicBezTo>
                    <a:lnTo>
                      <a:pt x="33" y="22"/>
                    </a:lnTo>
                    <a:cubicBezTo>
                      <a:pt x="27" y="22"/>
                      <a:pt x="17" y="17"/>
                      <a:pt x="9" y="17"/>
                    </a:cubicBezTo>
                    <a:cubicBezTo>
                      <a:pt x="6" y="17"/>
                      <a:pt x="3" y="17"/>
                      <a:pt x="1" y="19"/>
                    </a:cubicBezTo>
                    <a:cubicBezTo>
                      <a:pt x="33" y="22"/>
                      <a:pt x="64" y="43"/>
                      <a:pt x="26" y="59"/>
                    </a:cubicBezTo>
                    <a:cubicBezTo>
                      <a:pt x="38" y="69"/>
                      <a:pt x="69" y="73"/>
                      <a:pt x="104" y="73"/>
                    </a:cubicBezTo>
                    <a:cubicBezTo>
                      <a:pt x="145" y="73"/>
                      <a:pt x="191" y="67"/>
                      <a:pt x="226" y="59"/>
                    </a:cubicBezTo>
                    <a:cubicBezTo>
                      <a:pt x="207" y="59"/>
                      <a:pt x="189" y="52"/>
                      <a:pt x="177" y="38"/>
                    </a:cubicBezTo>
                    <a:cubicBezTo>
                      <a:pt x="162" y="42"/>
                      <a:pt x="143" y="66"/>
                      <a:pt x="120" y="66"/>
                    </a:cubicBezTo>
                    <a:cubicBezTo>
                      <a:pt x="115" y="66"/>
                      <a:pt x="109" y="65"/>
                      <a:pt x="103" y="61"/>
                    </a:cubicBezTo>
                    <a:cubicBezTo>
                      <a:pt x="87" y="36"/>
                      <a:pt x="117" y="40"/>
                      <a:pt x="135" y="29"/>
                    </a:cubicBezTo>
                    <a:lnTo>
                      <a:pt x="135" y="29"/>
                    </a:lnTo>
                    <a:cubicBezTo>
                      <a:pt x="131" y="30"/>
                      <a:pt x="128" y="30"/>
                      <a:pt x="124" y="30"/>
                    </a:cubicBezTo>
                    <a:cubicBezTo>
                      <a:pt x="92" y="30"/>
                      <a:pt x="71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1" name="Google Shape;18611;p66"/>
              <p:cNvSpPr/>
              <p:nvPr/>
            </p:nvSpPr>
            <p:spPr>
              <a:xfrm>
                <a:off x="518725" y="158455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12" y="0"/>
                    </a:moveTo>
                    <a:lnTo>
                      <a:pt x="6" y="39"/>
                    </a:lnTo>
                    <a:lnTo>
                      <a:pt x="1" y="37"/>
                    </a:lnTo>
                    <a:lnTo>
                      <a:pt x="6" y="46"/>
                    </a:lnTo>
                    <a:cubicBezTo>
                      <a:pt x="10" y="37"/>
                      <a:pt x="24" y="30"/>
                      <a:pt x="52" y="19"/>
                    </a:cubicBezTo>
                    <a:cubicBezTo>
                      <a:pt x="43" y="7"/>
                      <a:pt x="29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2" name="Google Shape;18612;p66"/>
              <p:cNvSpPr/>
              <p:nvPr/>
            </p:nvSpPr>
            <p:spPr>
              <a:xfrm>
                <a:off x="516475" y="158565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96" y="0"/>
                    </a:moveTo>
                    <a:cubicBezTo>
                      <a:pt x="89" y="12"/>
                      <a:pt x="89" y="26"/>
                      <a:pt x="91" y="40"/>
                    </a:cubicBezTo>
                    <a:cubicBezTo>
                      <a:pt x="94" y="36"/>
                      <a:pt x="96" y="34"/>
                      <a:pt x="98" y="34"/>
                    </a:cubicBezTo>
                    <a:cubicBezTo>
                      <a:pt x="102" y="34"/>
                      <a:pt x="103" y="40"/>
                      <a:pt x="105" y="42"/>
                    </a:cubicBezTo>
                    <a:lnTo>
                      <a:pt x="109" y="42"/>
                    </a:lnTo>
                    <a:cubicBezTo>
                      <a:pt x="107" y="43"/>
                      <a:pt x="105" y="44"/>
                      <a:pt x="105" y="44"/>
                    </a:cubicBezTo>
                    <a:cubicBezTo>
                      <a:pt x="104" y="44"/>
                      <a:pt x="104" y="43"/>
                      <a:pt x="105" y="42"/>
                    </a:cubicBezTo>
                    <a:lnTo>
                      <a:pt x="91" y="40"/>
                    </a:lnTo>
                    <a:cubicBezTo>
                      <a:pt x="61" y="32"/>
                      <a:pt x="46" y="15"/>
                      <a:pt x="16" y="15"/>
                    </a:cubicBezTo>
                    <a:cubicBezTo>
                      <a:pt x="12" y="15"/>
                      <a:pt x="6" y="15"/>
                      <a:pt x="0" y="16"/>
                    </a:cubicBezTo>
                    <a:cubicBezTo>
                      <a:pt x="0" y="42"/>
                      <a:pt x="31" y="37"/>
                      <a:pt x="45" y="53"/>
                    </a:cubicBezTo>
                    <a:cubicBezTo>
                      <a:pt x="43" y="41"/>
                      <a:pt x="44" y="37"/>
                      <a:pt x="47" y="37"/>
                    </a:cubicBezTo>
                    <a:cubicBezTo>
                      <a:pt x="52" y="37"/>
                      <a:pt x="61" y="47"/>
                      <a:pt x="72" y="47"/>
                    </a:cubicBezTo>
                    <a:cubicBezTo>
                      <a:pt x="76" y="47"/>
                      <a:pt x="81" y="45"/>
                      <a:pt x="86" y="40"/>
                    </a:cubicBezTo>
                    <a:cubicBezTo>
                      <a:pt x="91" y="46"/>
                      <a:pt x="93" y="53"/>
                      <a:pt x="93" y="60"/>
                    </a:cubicBezTo>
                    <a:cubicBezTo>
                      <a:pt x="100" y="53"/>
                      <a:pt x="105" y="49"/>
                      <a:pt x="112" y="42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3" name="Google Shape;18613;p66"/>
              <p:cNvSpPr/>
              <p:nvPr/>
            </p:nvSpPr>
            <p:spPr>
              <a:xfrm>
                <a:off x="513450" y="1590625"/>
                <a:ext cx="2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4" y="0"/>
                    </a:moveTo>
                    <a:cubicBezTo>
                      <a:pt x="3" y="0"/>
                      <a:pt x="2" y="1"/>
                      <a:pt x="1" y="3"/>
                    </a:cubicBezTo>
                    <a:lnTo>
                      <a:pt x="10" y="3"/>
                    </a:ln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4" name="Google Shape;18614;p66"/>
              <p:cNvSpPr/>
              <p:nvPr/>
            </p:nvSpPr>
            <p:spPr>
              <a:xfrm>
                <a:off x="513700" y="1590300"/>
                <a:ext cx="2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2" extrusionOk="0">
                    <a:moveTo>
                      <a:pt x="80" y="1"/>
                    </a:moveTo>
                    <a:cubicBezTo>
                      <a:pt x="59" y="1"/>
                      <a:pt x="38" y="3"/>
                      <a:pt x="16" y="4"/>
                    </a:cubicBezTo>
                    <a:cubicBezTo>
                      <a:pt x="21" y="9"/>
                      <a:pt x="33" y="13"/>
                      <a:pt x="28" y="20"/>
                    </a:cubicBezTo>
                    <a:cubicBezTo>
                      <a:pt x="25" y="22"/>
                      <a:pt x="23" y="22"/>
                      <a:pt x="21" y="22"/>
                    </a:cubicBezTo>
                    <a:cubicBezTo>
                      <a:pt x="14" y="22"/>
                      <a:pt x="9" y="18"/>
                      <a:pt x="0" y="16"/>
                    </a:cubicBezTo>
                    <a:lnTo>
                      <a:pt x="0" y="16"/>
                    </a:lnTo>
                    <a:cubicBezTo>
                      <a:pt x="5" y="21"/>
                      <a:pt x="15" y="31"/>
                      <a:pt x="28" y="31"/>
                    </a:cubicBezTo>
                    <a:cubicBezTo>
                      <a:pt x="32" y="31"/>
                      <a:pt x="37" y="30"/>
                      <a:pt x="42" y="27"/>
                    </a:cubicBezTo>
                    <a:lnTo>
                      <a:pt x="37" y="23"/>
                    </a:lnTo>
                    <a:cubicBezTo>
                      <a:pt x="58" y="11"/>
                      <a:pt x="81" y="4"/>
                      <a:pt x="107" y="2"/>
                    </a:cubicBezTo>
                    <a:cubicBezTo>
                      <a:pt x="98" y="1"/>
                      <a:pt x="8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5" name="Google Shape;18615;p66"/>
              <p:cNvSpPr/>
              <p:nvPr/>
            </p:nvSpPr>
            <p:spPr>
              <a:xfrm>
                <a:off x="515025" y="1587725"/>
                <a:ext cx="12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34" extrusionOk="0">
                    <a:moveTo>
                      <a:pt x="35" y="1"/>
                    </a:moveTo>
                    <a:lnTo>
                      <a:pt x="1" y="12"/>
                    </a:lnTo>
                    <a:lnTo>
                      <a:pt x="21" y="12"/>
                    </a:lnTo>
                    <a:cubicBezTo>
                      <a:pt x="10" y="31"/>
                      <a:pt x="35" y="31"/>
                      <a:pt x="49" y="33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6" name="Google Shape;18616;p66"/>
              <p:cNvSpPr/>
              <p:nvPr/>
            </p:nvSpPr>
            <p:spPr>
              <a:xfrm>
                <a:off x="519150" y="1584025"/>
                <a:ext cx="13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2" extrusionOk="0">
                    <a:moveTo>
                      <a:pt x="0" y="0"/>
                    </a:moveTo>
                    <a:lnTo>
                      <a:pt x="14" y="14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7" name="Google Shape;18617;p66"/>
              <p:cNvSpPr/>
              <p:nvPr/>
            </p:nvSpPr>
            <p:spPr>
              <a:xfrm>
                <a:off x="519425" y="1583025"/>
                <a:ext cx="8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" extrusionOk="0">
                    <a:moveTo>
                      <a:pt x="15" y="1"/>
                    </a:moveTo>
                    <a:lnTo>
                      <a:pt x="1" y="10"/>
                    </a:lnTo>
                    <a:lnTo>
                      <a:pt x="33" y="12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8" name="Google Shape;18618;p66"/>
              <p:cNvSpPr/>
              <p:nvPr/>
            </p:nvSpPr>
            <p:spPr>
              <a:xfrm>
                <a:off x="527300" y="1532300"/>
                <a:ext cx="1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lnTo>
                      <a:pt x="6" y="15"/>
                    </a:lnTo>
                    <a:cubicBezTo>
                      <a:pt x="6" y="7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9" name="Google Shape;18619;p66"/>
              <p:cNvSpPr/>
              <p:nvPr/>
            </p:nvSpPr>
            <p:spPr>
              <a:xfrm>
                <a:off x="517525" y="1559800"/>
                <a:ext cx="2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9" extrusionOk="0">
                    <a:moveTo>
                      <a:pt x="9" y="0"/>
                    </a:moveTo>
                    <a:cubicBezTo>
                      <a:pt x="14" y="9"/>
                      <a:pt x="9" y="16"/>
                      <a:pt x="0" y="19"/>
                    </a:cubicBezTo>
                    <a:cubicBezTo>
                      <a:pt x="33" y="12"/>
                      <a:pt x="84" y="7"/>
                      <a:pt x="47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0" name="Google Shape;18620;p66"/>
              <p:cNvSpPr/>
              <p:nvPr/>
            </p:nvSpPr>
            <p:spPr>
              <a:xfrm>
                <a:off x="518275" y="1544425"/>
                <a:ext cx="6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10"/>
                      <a:pt x="17" y="19"/>
                      <a:pt x="24" y="29"/>
                    </a:cubicBezTo>
                    <a:lnTo>
                      <a:pt x="1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1" name="Google Shape;18621;p66"/>
              <p:cNvSpPr/>
              <p:nvPr/>
            </p:nvSpPr>
            <p:spPr>
              <a:xfrm>
                <a:off x="538775" y="1527325"/>
                <a:ext cx="5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9" extrusionOk="0">
                    <a:moveTo>
                      <a:pt x="22" y="1"/>
                    </a:moveTo>
                    <a:cubicBezTo>
                      <a:pt x="1" y="3"/>
                      <a:pt x="13" y="20"/>
                      <a:pt x="15" y="3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2" name="Google Shape;18622;p66"/>
              <p:cNvSpPr/>
              <p:nvPr/>
            </p:nvSpPr>
            <p:spPr>
              <a:xfrm>
                <a:off x="517250" y="1571500"/>
                <a:ext cx="11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6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26" y="20"/>
                      <a:pt x="1" y="35"/>
                      <a:pt x="22" y="35"/>
                    </a:cubicBezTo>
                    <a:cubicBezTo>
                      <a:pt x="24" y="35"/>
                      <a:pt x="25" y="35"/>
                      <a:pt x="27" y="35"/>
                    </a:cubicBezTo>
                    <a:cubicBezTo>
                      <a:pt x="37" y="26"/>
                      <a:pt x="41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3" name="Google Shape;18623;p66"/>
              <p:cNvSpPr/>
              <p:nvPr/>
            </p:nvSpPr>
            <p:spPr>
              <a:xfrm>
                <a:off x="532125" y="1539800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7"/>
                      <a:pt x="3" y="14"/>
                      <a:pt x="7" y="21"/>
                    </a:cubicBezTo>
                    <a:cubicBezTo>
                      <a:pt x="7" y="14"/>
                      <a:pt x="7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4" name="Google Shape;18624;p66"/>
              <p:cNvSpPr/>
              <p:nvPr/>
            </p:nvSpPr>
            <p:spPr>
              <a:xfrm>
                <a:off x="517975" y="15708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8" y="1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8" y="15"/>
                      <a:pt x="15" y="17"/>
                      <a:pt x="15" y="26"/>
                    </a:cubicBezTo>
                    <a:cubicBezTo>
                      <a:pt x="26" y="15"/>
                      <a:pt x="36" y="6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5" name="Google Shape;18625;p66"/>
              <p:cNvSpPr/>
              <p:nvPr/>
            </p:nvSpPr>
            <p:spPr>
              <a:xfrm>
                <a:off x="572350" y="15309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3"/>
                      <a:pt x="3" y="3"/>
                      <a:pt x="3" y="5"/>
                    </a:cubicBezTo>
                    <a:cubicBezTo>
                      <a:pt x="3" y="1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6" name="Google Shape;18626;p66"/>
              <p:cNvSpPr/>
              <p:nvPr/>
            </p:nvSpPr>
            <p:spPr>
              <a:xfrm>
                <a:off x="583475" y="15372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2" y="2"/>
                      <a:pt x="5" y="5"/>
                      <a:pt x="0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11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7" name="Google Shape;18627;p66"/>
              <p:cNvSpPr/>
              <p:nvPr/>
            </p:nvSpPr>
            <p:spPr>
              <a:xfrm>
                <a:off x="519725" y="1578850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8" name="Google Shape;18628;p66"/>
              <p:cNvSpPr/>
              <p:nvPr/>
            </p:nvSpPr>
            <p:spPr>
              <a:xfrm>
                <a:off x="512075" y="1569875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1"/>
                    </a:move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9" name="Google Shape;18629;p66"/>
              <p:cNvSpPr/>
              <p:nvPr/>
            </p:nvSpPr>
            <p:spPr>
              <a:xfrm>
                <a:off x="519650" y="1579200"/>
                <a:ext cx="2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3" y="1"/>
                    </a:moveTo>
                    <a:lnTo>
                      <a:pt x="1" y="8"/>
                    </a:lnTo>
                    <a:cubicBezTo>
                      <a:pt x="3" y="8"/>
                      <a:pt x="4" y="9"/>
                      <a:pt x="6" y="9"/>
                    </a:cubicBezTo>
                    <a:cubicBezTo>
                      <a:pt x="9" y="9"/>
                      <a:pt x="10" y="6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0" name="Google Shape;18630;p66"/>
              <p:cNvSpPr/>
              <p:nvPr/>
            </p:nvSpPr>
            <p:spPr>
              <a:xfrm>
                <a:off x="519550" y="1578575"/>
                <a:ext cx="2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3" y="0"/>
                    </a:moveTo>
                    <a:cubicBezTo>
                      <a:pt x="3" y="1"/>
                      <a:pt x="3" y="2"/>
                      <a:pt x="3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3" y="0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  <a:lnTo>
                      <a:pt x="7" y="12"/>
                    </a:ln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3" y="3"/>
                    </a:moveTo>
                    <a:cubicBezTo>
                      <a:pt x="4" y="7"/>
                      <a:pt x="2" y="10"/>
                      <a:pt x="0" y="14"/>
                    </a:cubicBezTo>
                    <a:cubicBezTo>
                      <a:pt x="3" y="14"/>
                      <a:pt x="5" y="12"/>
                      <a:pt x="7" y="12"/>
                    </a:cubicBezTo>
                    <a:lnTo>
                      <a:pt x="7" y="12"/>
                    </a:lnTo>
                    <a:cubicBezTo>
                      <a:pt x="6" y="11"/>
                      <a:pt x="5" y="7"/>
                      <a:pt x="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1" name="Google Shape;18631;p66"/>
              <p:cNvSpPr/>
              <p:nvPr/>
            </p:nvSpPr>
            <p:spPr>
              <a:xfrm>
                <a:off x="556000" y="1532175"/>
                <a:ext cx="2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9" y="1"/>
                    </a:moveTo>
                    <a:cubicBezTo>
                      <a:pt x="9" y="1"/>
                      <a:pt x="5" y="3"/>
                      <a:pt x="1" y="6"/>
                    </a:cubicBezTo>
                    <a:cubicBezTo>
                      <a:pt x="1" y="6"/>
                      <a:pt x="1" y="9"/>
                      <a:pt x="1" y="9"/>
                    </a:cubicBezTo>
                    <a:cubicBezTo>
                      <a:pt x="7" y="3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2" name="Google Shape;18632;p66"/>
              <p:cNvSpPr/>
              <p:nvPr/>
            </p:nvSpPr>
            <p:spPr>
              <a:xfrm>
                <a:off x="509450" y="1553175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3" name="Google Shape;18633;p66"/>
              <p:cNvSpPr/>
              <p:nvPr/>
            </p:nvSpPr>
            <p:spPr>
              <a:xfrm>
                <a:off x="509050" y="1552250"/>
                <a:ext cx="31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9" extrusionOk="0">
                    <a:moveTo>
                      <a:pt x="1" y="1"/>
                    </a:moveTo>
                    <a:cubicBezTo>
                      <a:pt x="40" y="26"/>
                      <a:pt x="31" y="31"/>
                      <a:pt x="19" y="40"/>
                    </a:cubicBezTo>
                    <a:lnTo>
                      <a:pt x="124" y="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4" name="Google Shape;18634;p66"/>
              <p:cNvSpPr/>
              <p:nvPr/>
            </p:nvSpPr>
            <p:spPr>
              <a:xfrm>
                <a:off x="517975" y="1576900"/>
                <a:ext cx="7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7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8" y="2"/>
                      <a:pt x="1" y="7"/>
                      <a:pt x="12" y="16"/>
                    </a:cubicBezTo>
                    <a:cubicBezTo>
                      <a:pt x="17" y="16"/>
                      <a:pt x="24" y="16"/>
                      <a:pt x="29" y="14"/>
                    </a:cubicBezTo>
                    <a:cubicBezTo>
                      <a:pt x="17" y="14"/>
                      <a:pt x="17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5" name="Google Shape;18635;p66"/>
              <p:cNvSpPr/>
              <p:nvPr/>
            </p:nvSpPr>
            <p:spPr>
              <a:xfrm>
                <a:off x="505525" y="1527225"/>
                <a:ext cx="804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22" extrusionOk="0">
                    <a:moveTo>
                      <a:pt x="1505" y="14"/>
                    </a:moveTo>
                    <a:cubicBezTo>
                      <a:pt x="1503" y="15"/>
                      <a:pt x="1502" y="17"/>
                      <a:pt x="1500" y="18"/>
                    </a:cubicBezTo>
                    <a:lnTo>
                      <a:pt x="1500" y="18"/>
                    </a:lnTo>
                    <a:lnTo>
                      <a:pt x="1505" y="14"/>
                    </a:lnTo>
                    <a:close/>
                    <a:moveTo>
                      <a:pt x="2618" y="156"/>
                    </a:moveTo>
                    <a:lnTo>
                      <a:pt x="2618" y="156"/>
                    </a:lnTo>
                    <a:cubicBezTo>
                      <a:pt x="2618" y="157"/>
                      <a:pt x="2619" y="157"/>
                      <a:pt x="2620" y="157"/>
                    </a:cubicBezTo>
                    <a:lnTo>
                      <a:pt x="2620" y="157"/>
                    </a:lnTo>
                    <a:lnTo>
                      <a:pt x="2618" y="156"/>
                    </a:lnTo>
                    <a:close/>
                    <a:moveTo>
                      <a:pt x="914" y="195"/>
                    </a:moveTo>
                    <a:cubicBezTo>
                      <a:pt x="912" y="196"/>
                      <a:pt x="911" y="196"/>
                      <a:pt x="910" y="198"/>
                    </a:cubicBezTo>
                    <a:lnTo>
                      <a:pt x="910" y="198"/>
                    </a:lnTo>
                    <a:lnTo>
                      <a:pt x="914" y="195"/>
                    </a:lnTo>
                    <a:close/>
                    <a:moveTo>
                      <a:pt x="787" y="242"/>
                    </a:moveTo>
                    <a:cubicBezTo>
                      <a:pt x="789" y="242"/>
                      <a:pt x="792" y="244"/>
                      <a:pt x="795" y="248"/>
                    </a:cubicBezTo>
                    <a:cubicBezTo>
                      <a:pt x="804" y="271"/>
                      <a:pt x="804" y="277"/>
                      <a:pt x="798" y="277"/>
                    </a:cubicBezTo>
                    <a:cubicBezTo>
                      <a:pt x="794" y="277"/>
                      <a:pt x="786" y="272"/>
                      <a:pt x="777" y="269"/>
                    </a:cubicBezTo>
                    <a:cubicBezTo>
                      <a:pt x="779" y="262"/>
                      <a:pt x="779" y="242"/>
                      <a:pt x="787" y="242"/>
                    </a:cubicBezTo>
                    <a:close/>
                    <a:moveTo>
                      <a:pt x="2056" y="461"/>
                    </a:moveTo>
                    <a:cubicBezTo>
                      <a:pt x="2060" y="461"/>
                      <a:pt x="2055" y="467"/>
                      <a:pt x="2050" y="476"/>
                    </a:cubicBezTo>
                    <a:lnTo>
                      <a:pt x="2047" y="464"/>
                    </a:lnTo>
                    <a:cubicBezTo>
                      <a:pt x="2052" y="462"/>
                      <a:pt x="2055" y="461"/>
                      <a:pt x="2056" y="461"/>
                    </a:cubicBezTo>
                    <a:close/>
                    <a:moveTo>
                      <a:pt x="2423" y="526"/>
                    </a:moveTo>
                    <a:cubicBezTo>
                      <a:pt x="2424" y="528"/>
                      <a:pt x="2424" y="531"/>
                      <a:pt x="2425" y="534"/>
                    </a:cubicBezTo>
                    <a:cubicBezTo>
                      <a:pt x="2425" y="531"/>
                      <a:pt x="2424" y="528"/>
                      <a:pt x="2423" y="526"/>
                    </a:cubicBezTo>
                    <a:close/>
                    <a:moveTo>
                      <a:pt x="448" y="675"/>
                    </a:moveTo>
                    <a:cubicBezTo>
                      <a:pt x="448" y="682"/>
                      <a:pt x="441" y="687"/>
                      <a:pt x="429" y="687"/>
                    </a:cubicBezTo>
                    <a:cubicBezTo>
                      <a:pt x="420" y="677"/>
                      <a:pt x="432" y="675"/>
                      <a:pt x="448" y="675"/>
                    </a:cubicBezTo>
                    <a:close/>
                    <a:moveTo>
                      <a:pt x="339" y="705"/>
                    </a:moveTo>
                    <a:cubicBezTo>
                      <a:pt x="339" y="705"/>
                      <a:pt x="338" y="705"/>
                      <a:pt x="338" y="706"/>
                    </a:cubicBezTo>
                    <a:lnTo>
                      <a:pt x="338" y="706"/>
                    </a:lnTo>
                    <a:cubicBezTo>
                      <a:pt x="338" y="705"/>
                      <a:pt x="339" y="705"/>
                      <a:pt x="339" y="705"/>
                    </a:cubicBezTo>
                    <a:close/>
                    <a:moveTo>
                      <a:pt x="133" y="1119"/>
                    </a:moveTo>
                    <a:cubicBezTo>
                      <a:pt x="132" y="1119"/>
                      <a:pt x="131" y="1120"/>
                      <a:pt x="130" y="1120"/>
                    </a:cubicBezTo>
                    <a:cubicBezTo>
                      <a:pt x="131" y="1120"/>
                      <a:pt x="132" y="1120"/>
                      <a:pt x="133" y="1119"/>
                    </a:cubicBezTo>
                    <a:close/>
                    <a:moveTo>
                      <a:pt x="385" y="1178"/>
                    </a:moveTo>
                    <a:cubicBezTo>
                      <a:pt x="394" y="1178"/>
                      <a:pt x="399" y="1178"/>
                      <a:pt x="399" y="1182"/>
                    </a:cubicBezTo>
                    <a:lnTo>
                      <a:pt x="399" y="1182"/>
                    </a:lnTo>
                    <a:cubicBezTo>
                      <a:pt x="395" y="1181"/>
                      <a:pt x="390" y="1179"/>
                      <a:pt x="385" y="1178"/>
                    </a:cubicBezTo>
                    <a:close/>
                    <a:moveTo>
                      <a:pt x="530" y="1960"/>
                    </a:moveTo>
                    <a:cubicBezTo>
                      <a:pt x="529" y="1962"/>
                      <a:pt x="526" y="1966"/>
                      <a:pt x="524" y="1971"/>
                    </a:cubicBezTo>
                    <a:lnTo>
                      <a:pt x="522" y="1971"/>
                    </a:lnTo>
                    <a:cubicBezTo>
                      <a:pt x="526" y="1965"/>
                      <a:pt x="529" y="1962"/>
                      <a:pt x="530" y="1960"/>
                    </a:cubicBezTo>
                    <a:close/>
                    <a:moveTo>
                      <a:pt x="517" y="1987"/>
                    </a:moveTo>
                    <a:lnTo>
                      <a:pt x="517" y="1987"/>
                    </a:lnTo>
                    <a:cubicBezTo>
                      <a:pt x="515" y="1994"/>
                      <a:pt x="517" y="2001"/>
                      <a:pt x="527" y="2001"/>
                    </a:cubicBezTo>
                    <a:cubicBezTo>
                      <a:pt x="524" y="2002"/>
                      <a:pt x="521" y="2003"/>
                      <a:pt x="518" y="2003"/>
                    </a:cubicBezTo>
                    <a:cubicBezTo>
                      <a:pt x="516" y="2003"/>
                      <a:pt x="513" y="2002"/>
                      <a:pt x="510" y="2001"/>
                    </a:cubicBezTo>
                    <a:cubicBezTo>
                      <a:pt x="499" y="1994"/>
                      <a:pt x="506" y="1989"/>
                      <a:pt x="517" y="1987"/>
                    </a:cubicBezTo>
                    <a:close/>
                    <a:moveTo>
                      <a:pt x="427" y="2117"/>
                    </a:moveTo>
                    <a:lnTo>
                      <a:pt x="427" y="2117"/>
                    </a:lnTo>
                    <a:cubicBezTo>
                      <a:pt x="428" y="2117"/>
                      <a:pt x="428" y="2118"/>
                      <a:pt x="429" y="2118"/>
                    </a:cubicBezTo>
                    <a:lnTo>
                      <a:pt x="429" y="2118"/>
                    </a:lnTo>
                    <a:cubicBezTo>
                      <a:pt x="429" y="2118"/>
                      <a:pt x="428" y="2117"/>
                      <a:pt x="427" y="2117"/>
                    </a:cubicBezTo>
                    <a:close/>
                    <a:moveTo>
                      <a:pt x="1430" y="1"/>
                    </a:moveTo>
                    <a:cubicBezTo>
                      <a:pt x="1405" y="1"/>
                      <a:pt x="1381" y="52"/>
                      <a:pt x="1351" y="52"/>
                    </a:cubicBezTo>
                    <a:cubicBezTo>
                      <a:pt x="1347" y="52"/>
                      <a:pt x="1342" y="51"/>
                      <a:pt x="1338" y="49"/>
                    </a:cubicBezTo>
                    <a:cubicBezTo>
                      <a:pt x="1338" y="56"/>
                      <a:pt x="1333" y="63"/>
                      <a:pt x="1329" y="68"/>
                    </a:cubicBezTo>
                    <a:cubicBezTo>
                      <a:pt x="1309" y="66"/>
                      <a:pt x="1288" y="55"/>
                      <a:pt x="1269" y="55"/>
                    </a:cubicBezTo>
                    <a:cubicBezTo>
                      <a:pt x="1255" y="55"/>
                      <a:pt x="1242" y="61"/>
                      <a:pt x="1229" y="81"/>
                    </a:cubicBezTo>
                    <a:lnTo>
                      <a:pt x="1197" y="30"/>
                    </a:lnTo>
                    <a:lnTo>
                      <a:pt x="1197" y="30"/>
                    </a:lnTo>
                    <a:cubicBezTo>
                      <a:pt x="1169" y="49"/>
                      <a:pt x="1241" y="93"/>
                      <a:pt x="1197" y="123"/>
                    </a:cubicBezTo>
                    <a:cubicBezTo>
                      <a:pt x="1192" y="127"/>
                      <a:pt x="1188" y="129"/>
                      <a:pt x="1184" y="129"/>
                    </a:cubicBezTo>
                    <a:cubicBezTo>
                      <a:pt x="1166" y="129"/>
                      <a:pt x="1169" y="77"/>
                      <a:pt x="1155" y="68"/>
                    </a:cubicBezTo>
                    <a:cubicBezTo>
                      <a:pt x="1146" y="91"/>
                      <a:pt x="1135" y="136"/>
                      <a:pt x="1109" y="136"/>
                    </a:cubicBezTo>
                    <a:cubicBezTo>
                      <a:pt x="1102" y="136"/>
                      <a:pt x="1094" y="133"/>
                      <a:pt x="1085" y="126"/>
                    </a:cubicBezTo>
                    <a:cubicBezTo>
                      <a:pt x="1092" y="112"/>
                      <a:pt x="1104" y="119"/>
                      <a:pt x="1111" y="112"/>
                    </a:cubicBezTo>
                    <a:lnTo>
                      <a:pt x="1078" y="88"/>
                    </a:lnTo>
                    <a:cubicBezTo>
                      <a:pt x="1092" y="30"/>
                      <a:pt x="1122" y="42"/>
                      <a:pt x="1085" y="5"/>
                    </a:cubicBezTo>
                    <a:lnTo>
                      <a:pt x="1085" y="5"/>
                    </a:lnTo>
                    <a:cubicBezTo>
                      <a:pt x="1113" y="109"/>
                      <a:pt x="988" y="44"/>
                      <a:pt x="1020" y="149"/>
                    </a:cubicBezTo>
                    <a:lnTo>
                      <a:pt x="997" y="132"/>
                    </a:lnTo>
                    <a:cubicBezTo>
                      <a:pt x="1002" y="132"/>
                      <a:pt x="999" y="126"/>
                      <a:pt x="1004" y="126"/>
                    </a:cubicBezTo>
                    <a:cubicBezTo>
                      <a:pt x="997" y="120"/>
                      <a:pt x="993" y="118"/>
                      <a:pt x="989" y="118"/>
                    </a:cubicBezTo>
                    <a:cubicBezTo>
                      <a:pt x="969" y="118"/>
                      <a:pt x="1005" y="207"/>
                      <a:pt x="967" y="207"/>
                    </a:cubicBezTo>
                    <a:cubicBezTo>
                      <a:pt x="951" y="202"/>
                      <a:pt x="935" y="193"/>
                      <a:pt x="937" y="177"/>
                    </a:cubicBezTo>
                    <a:lnTo>
                      <a:pt x="937" y="177"/>
                    </a:lnTo>
                    <a:lnTo>
                      <a:pt x="918" y="214"/>
                    </a:lnTo>
                    <a:cubicBezTo>
                      <a:pt x="911" y="214"/>
                      <a:pt x="906" y="203"/>
                      <a:pt x="910" y="198"/>
                    </a:cubicBezTo>
                    <a:lnTo>
                      <a:pt x="910" y="198"/>
                    </a:lnTo>
                    <a:lnTo>
                      <a:pt x="872" y="223"/>
                    </a:lnTo>
                    <a:lnTo>
                      <a:pt x="872" y="218"/>
                    </a:lnTo>
                    <a:cubicBezTo>
                      <a:pt x="872" y="239"/>
                      <a:pt x="872" y="260"/>
                      <a:pt x="870" y="281"/>
                    </a:cubicBezTo>
                    <a:cubicBezTo>
                      <a:pt x="851" y="272"/>
                      <a:pt x="870" y="267"/>
                      <a:pt x="860" y="255"/>
                    </a:cubicBezTo>
                    <a:lnTo>
                      <a:pt x="860" y="255"/>
                    </a:lnTo>
                    <a:lnTo>
                      <a:pt x="849" y="290"/>
                    </a:lnTo>
                    <a:cubicBezTo>
                      <a:pt x="826" y="272"/>
                      <a:pt x="833" y="237"/>
                      <a:pt x="851" y="232"/>
                    </a:cubicBezTo>
                    <a:cubicBezTo>
                      <a:pt x="831" y="209"/>
                      <a:pt x="821" y="201"/>
                      <a:pt x="816" y="201"/>
                    </a:cubicBezTo>
                    <a:cubicBezTo>
                      <a:pt x="805" y="201"/>
                      <a:pt x="817" y="241"/>
                      <a:pt x="787" y="241"/>
                    </a:cubicBezTo>
                    <a:cubicBezTo>
                      <a:pt x="781" y="241"/>
                      <a:pt x="774" y="240"/>
                      <a:pt x="765" y="237"/>
                    </a:cubicBezTo>
                    <a:lnTo>
                      <a:pt x="782" y="211"/>
                    </a:lnTo>
                    <a:cubicBezTo>
                      <a:pt x="735" y="167"/>
                      <a:pt x="728" y="195"/>
                      <a:pt x="680" y="177"/>
                    </a:cubicBezTo>
                    <a:lnTo>
                      <a:pt x="680" y="177"/>
                    </a:lnTo>
                    <a:cubicBezTo>
                      <a:pt x="698" y="190"/>
                      <a:pt x="784" y="232"/>
                      <a:pt x="772" y="269"/>
                    </a:cubicBezTo>
                    <a:cubicBezTo>
                      <a:pt x="770" y="268"/>
                      <a:pt x="767" y="268"/>
                      <a:pt x="765" y="268"/>
                    </a:cubicBezTo>
                    <a:cubicBezTo>
                      <a:pt x="756" y="268"/>
                      <a:pt x="749" y="275"/>
                      <a:pt x="747" y="295"/>
                    </a:cubicBezTo>
                    <a:cubicBezTo>
                      <a:pt x="737" y="280"/>
                      <a:pt x="730" y="275"/>
                      <a:pt x="724" y="275"/>
                    </a:cubicBezTo>
                    <a:cubicBezTo>
                      <a:pt x="716" y="275"/>
                      <a:pt x="709" y="283"/>
                      <a:pt x="700" y="290"/>
                    </a:cubicBezTo>
                    <a:lnTo>
                      <a:pt x="673" y="246"/>
                    </a:lnTo>
                    <a:lnTo>
                      <a:pt x="673" y="246"/>
                    </a:lnTo>
                    <a:cubicBezTo>
                      <a:pt x="661" y="269"/>
                      <a:pt x="677" y="290"/>
                      <a:pt x="682" y="316"/>
                    </a:cubicBezTo>
                    <a:cubicBezTo>
                      <a:pt x="679" y="317"/>
                      <a:pt x="676" y="317"/>
                      <a:pt x="673" y="317"/>
                    </a:cubicBezTo>
                    <a:cubicBezTo>
                      <a:pt x="652" y="317"/>
                      <a:pt x="628" y="292"/>
                      <a:pt x="605" y="272"/>
                    </a:cubicBezTo>
                    <a:lnTo>
                      <a:pt x="605" y="272"/>
                    </a:lnTo>
                    <a:cubicBezTo>
                      <a:pt x="566" y="285"/>
                      <a:pt x="666" y="309"/>
                      <a:pt x="633" y="341"/>
                    </a:cubicBezTo>
                    <a:cubicBezTo>
                      <a:pt x="596" y="343"/>
                      <a:pt x="589" y="374"/>
                      <a:pt x="582" y="420"/>
                    </a:cubicBezTo>
                    <a:cubicBezTo>
                      <a:pt x="552" y="420"/>
                      <a:pt x="564" y="392"/>
                      <a:pt x="547" y="385"/>
                    </a:cubicBezTo>
                    <a:lnTo>
                      <a:pt x="547" y="385"/>
                    </a:lnTo>
                    <a:lnTo>
                      <a:pt x="561" y="429"/>
                    </a:lnTo>
                    <a:cubicBezTo>
                      <a:pt x="561" y="429"/>
                      <a:pt x="560" y="430"/>
                      <a:pt x="560" y="430"/>
                    </a:cubicBezTo>
                    <a:cubicBezTo>
                      <a:pt x="555" y="430"/>
                      <a:pt x="549" y="420"/>
                      <a:pt x="545" y="415"/>
                    </a:cubicBezTo>
                    <a:lnTo>
                      <a:pt x="545" y="415"/>
                    </a:lnTo>
                    <a:cubicBezTo>
                      <a:pt x="543" y="438"/>
                      <a:pt x="580" y="455"/>
                      <a:pt x="571" y="480"/>
                    </a:cubicBezTo>
                    <a:cubicBezTo>
                      <a:pt x="581" y="493"/>
                      <a:pt x="578" y="496"/>
                      <a:pt x="568" y="496"/>
                    </a:cubicBezTo>
                    <a:cubicBezTo>
                      <a:pt x="557" y="496"/>
                      <a:pt x="536" y="491"/>
                      <a:pt x="520" y="491"/>
                    </a:cubicBezTo>
                    <a:cubicBezTo>
                      <a:pt x="501" y="491"/>
                      <a:pt x="487" y="498"/>
                      <a:pt x="496" y="524"/>
                    </a:cubicBezTo>
                    <a:cubicBezTo>
                      <a:pt x="480" y="520"/>
                      <a:pt x="476" y="499"/>
                      <a:pt x="459" y="487"/>
                    </a:cubicBezTo>
                    <a:lnTo>
                      <a:pt x="459" y="487"/>
                    </a:lnTo>
                    <a:cubicBezTo>
                      <a:pt x="455" y="524"/>
                      <a:pt x="462" y="564"/>
                      <a:pt x="478" y="596"/>
                    </a:cubicBezTo>
                    <a:lnTo>
                      <a:pt x="432" y="596"/>
                    </a:lnTo>
                    <a:cubicBezTo>
                      <a:pt x="478" y="603"/>
                      <a:pt x="499" y="654"/>
                      <a:pt x="515" y="691"/>
                    </a:cubicBezTo>
                    <a:cubicBezTo>
                      <a:pt x="536" y="698"/>
                      <a:pt x="554" y="703"/>
                      <a:pt x="561" y="705"/>
                    </a:cubicBezTo>
                    <a:lnTo>
                      <a:pt x="566" y="747"/>
                    </a:lnTo>
                    <a:cubicBezTo>
                      <a:pt x="550" y="740"/>
                      <a:pt x="538" y="728"/>
                      <a:pt x="527" y="714"/>
                    </a:cubicBezTo>
                    <a:lnTo>
                      <a:pt x="527" y="714"/>
                    </a:lnTo>
                    <a:cubicBezTo>
                      <a:pt x="529" y="719"/>
                      <a:pt x="531" y="724"/>
                      <a:pt x="534" y="726"/>
                    </a:cubicBezTo>
                    <a:cubicBezTo>
                      <a:pt x="508" y="719"/>
                      <a:pt x="485" y="703"/>
                      <a:pt x="471" y="680"/>
                    </a:cubicBezTo>
                    <a:lnTo>
                      <a:pt x="471" y="680"/>
                    </a:lnTo>
                    <a:lnTo>
                      <a:pt x="506" y="689"/>
                    </a:lnTo>
                    <a:cubicBezTo>
                      <a:pt x="485" y="661"/>
                      <a:pt x="462" y="638"/>
                      <a:pt x="434" y="619"/>
                    </a:cubicBezTo>
                    <a:lnTo>
                      <a:pt x="434" y="619"/>
                    </a:lnTo>
                    <a:cubicBezTo>
                      <a:pt x="436" y="624"/>
                      <a:pt x="438" y="631"/>
                      <a:pt x="438" y="638"/>
                    </a:cubicBezTo>
                    <a:cubicBezTo>
                      <a:pt x="434" y="631"/>
                      <a:pt x="429" y="626"/>
                      <a:pt x="422" y="622"/>
                    </a:cubicBezTo>
                    <a:cubicBezTo>
                      <a:pt x="422" y="621"/>
                      <a:pt x="421" y="621"/>
                      <a:pt x="421" y="621"/>
                    </a:cubicBezTo>
                    <a:cubicBezTo>
                      <a:pt x="419" y="621"/>
                      <a:pt x="425" y="630"/>
                      <a:pt x="432" y="642"/>
                    </a:cubicBezTo>
                    <a:lnTo>
                      <a:pt x="376" y="615"/>
                    </a:lnTo>
                    <a:lnTo>
                      <a:pt x="376" y="615"/>
                    </a:lnTo>
                    <a:lnTo>
                      <a:pt x="394" y="631"/>
                    </a:lnTo>
                    <a:lnTo>
                      <a:pt x="334" y="649"/>
                    </a:lnTo>
                    <a:cubicBezTo>
                      <a:pt x="364" y="710"/>
                      <a:pt x="425" y="779"/>
                      <a:pt x="420" y="833"/>
                    </a:cubicBezTo>
                    <a:cubicBezTo>
                      <a:pt x="387" y="800"/>
                      <a:pt x="357" y="796"/>
                      <a:pt x="313" y="770"/>
                    </a:cubicBezTo>
                    <a:lnTo>
                      <a:pt x="313" y="770"/>
                    </a:lnTo>
                    <a:cubicBezTo>
                      <a:pt x="319" y="771"/>
                      <a:pt x="323" y="772"/>
                      <a:pt x="327" y="772"/>
                    </a:cubicBezTo>
                    <a:cubicBezTo>
                      <a:pt x="358" y="772"/>
                      <a:pt x="317" y="723"/>
                      <a:pt x="338" y="706"/>
                    </a:cubicBezTo>
                    <a:lnTo>
                      <a:pt x="338" y="706"/>
                    </a:lnTo>
                    <a:cubicBezTo>
                      <a:pt x="336" y="707"/>
                      <a:pt x="333" y="708"/>
                      <a:pt x="329" y="708"/>
                    </a:cubicBezTo>
                    <a:cubicBezTo>
                      <a:pt x="318" y="708"/>
                      <a:pt x="305" y="699"/>
                      <a:pt x="302" y="694"/>
                    </a:cubicBezTo>
                    <a:lnTo>
                      <a:pt x="302" y="694"/>
                    </a:lnTo>
                    <a:cubicBezTo>
                      <a:pt x="302" y="694"/>
                      <a:pt x="306" y="710"/>
                      <a:pt x="309" y="726"/>
                    </a:cubicBezTo>
                    <a:cubicBezTo>
                      <a:pt x="313" y="745"/>
                      <a:pt x="318" y="761"/>
                      <a:pt x="318" y="761"/>
                    </a:cubicBezTo>
                    <a:cubicBezTo>
                      <a:pt x="302" y="752"/>
                      <a:pt x="294" y="749"/>
                      <a:pt x="288" y="749"/>
                    </a:cubicBezTo>
                    <a:cubicBezTo>
                      <a:pt x="280" y="749"/>
                      <a:pt x="276" y="754"/>
                      <a:pt x="262" y="758"/>
                    </a:cubicBezTo>
                    <a:cubicBezTo>
                      <a:pt x="341" y="786"/>
                      <a:pt x="288" y="821"/>
                      <a:pt x="304" y="849"/>
                    </a:cubicBezTo>
                    <a:cubicBezTo>
                      <a:pt x="279" y="837"/>
                      <a:pt x="253" y="823"/>
                      <a:pt x="272" y="800"/>
                    </a:cubicBezTo>
                    <a:lnTo>
                      <a:pt x="272" y="800"/>
                    </a:lnTo>
                    <a:cubicBezTo>
                      <a:pt x="200" y="802"/>
                      <a:pt x="346" y="874"/>
                      <a:pt x="285" y="877"/>
                    </a:cubicBezTo>
                    <a:cubicBezTo>
                      <a:pt x="288" y="870"/>
                      <a:pt x="292" y="870"/>
                      <a:pt x="281" y="860"/>
                    </a:cubicBezTo>
                    <a:lnTo>
                      <a:pt x="281" y="860"/>
                    </a:lnTo>
                    <a:cubicBezTo>
                      <a:pt x="293" y="878"/>
                      <a:pt x="277" y="896"/>
                      <a:pt x="260" y="896"/>
                    </a:cubicBezTo>
                    <a:cubicBezTo>
                      <a:pt x="255" y="896"/>
                      <a:pt x="250" y="894"/>
                      <a:pt x="246" y="891"/>
                    </a:cubicBezTo>
                    <a:lnTo>
                      <a:pt x="248" y="886"/>
                    </a:lnTo>
                    <a:lnTo>
                      <a:pt x="248" y="886"/>
                    </a:lnTo>
                    <a:cubicBezTo>
                      <a:pt x="221" y="916"/>
                      <a:pt x="200" y="997"/>
                      <a:pt x="267" y="1025"/>
                    </a:cubicBezTo>
                    <a:cubicBezTo>
                      <a:pt x="258" y="1023"/>
                      <a:pt x="186" y="993"/>
                      <a:pt x="174" y="986"/>
                    </a:cubicBezTo>
                    <a:lnTo>
                      <a:pt x="174" y="986"/>
                    </a:lnTo>
                    <a:cubicBezTo>
                      <a:pt x="174" y="986"/>
                      <a:pt x="223" y="1023"/>
                      <a:pt x="276" y="1055"/>
                    </a:cubicBezTo>
                    <a:cubicBezTo>
                      <a:pt x="327" y="1088"/>
                      <a:pt x="383" y="1120"/>
                      <a:pt x="383" y="1120"/>
                    </a:cubicBezTo>
                    <a:cubicBezTo>
                      <a:pt x="325" y="1097"/>
                      <a:pt x="177" y="1081"/>
                      <a:pt x="153" y="1039"/>
                    </a:cubicBezTo>
                    <a:cubicBezTo>
                      <a:pt x="142" y="1046"/>
                      <a:pt x="128" y="1055"/>
                      <a:pt x="142" y="1081"/>
                    </a:cubicBezTo>
                    <a:cubicBezTo>
                      <a:pt x="144" y="1080"/>
                      <a:pt x="147" y="1080"/>
                      <a:pt x="152" y="1080"/>
                    </a:cubicBezTo>
                    <a:cubicBezTo>
                      <a:pt x="177" y="1080"/>
                      <a:pt x="235" y="1089"/>
                      <a:pt x="237" y="1097"/>
                    </a:cubicBezTo>
                    <a:cubicBezTo>
                      <a:pt x="164" y="1104"/>
                      <a:pt x="194" y="1104"/>
                      <a:pt x="133" y="1119"/>
                    </a:cubicBezTo>
                    <a:lnTo>
                      <a:pt x="133" y="1119"/>
                    </a:lnTo>
                    <a:cubicBezTo>
                      <a:pt x="134" y="1119"/>
                      <a:pt x="135" y="1119"/>
                      <a:pt x="137" y="1119"/>
                    </a:cubicBezTo>
                    <a:cubicBezTo>
                      <a:pt x="163" y="1119"/>
                      <a:pt x="236" y="1147"/>
                      <a:pt x="232" y="1159"/>
                    </a:cubicBezTo>
                    <a:cubicBezTo>
                      <a:pt x="197" y="1153"/>
                      <a:pt x="163" y="1143"/>
                      <a:pt x="130" y="1134"/>
                    </a:cubicBezTo>
                    <a:lnTo>
                      <a:pt x="130" y="1134"/>
                    </a:lnTo>
                    <a:cubicBezTo>
                      <a:pt x="130" y="1134"/>
                      <a:pt x="149" y="1148"/>
                      <a:pt x="172" y="1162"/>
                    </a:cubicBezTo>
                    <a:lnTo>
                      <a:pt x="209" y="1189"/>
                    </a:lnTo>
                    <a:lnTo>
                      <a:pt x="209" y="1189"/>
                    </a:lnTo>
                    <a:cubicBezTo>
                      <a:pt x="194" y="1180"/>
                      <a:pt x="157" y="1177"/>
                      <a:pt x="129" y="1177"/>
                    </a:cubicBezTo>
                    <a:cubicBezTo>
                      <a:pt x="121" y="1177"/>
                      <a:pt x="113" y="1178"/>
                      <a:pt x="107" y="1178"/>
                    </a:cubicBezTo>
                    <a:cubicBezTo>
                      <a:pt x="126" y="1178"/>
                      <a:pt x="98" y="1210"/>
                      <a:pt x="107" y="1222"/>
                    </a:cubicBezTo>
                    <a:lnTo>
                      <a:pt x="130" y="1210"/>
                    </a:lnTo>
                    <a:lnTo>
                      <a:pt x="130" y="1210"/>
                    </a:lnTo>
                    <a:cubicBezTo>
                      <a:pt x="109" y="1250"/>
                      <a:pt x="255" y="1271"/>
                      <a:pt x="246" y="1310"/>
                    </a:cubicBezTo>
                    <a:cubicBezTo>
                      <a:pt x="233" y="1305"/>
                      <a:pt x="180" y="1292"/>
                      <a:pt x="144" y="1292"/>
                    </a:cubicBezTo>
                    <a:cubicBezTo>
                      <a:pt x="129" y="1292"/>
                      <a:pt x="116" y="1295"/>
                      <a:pt x="112" y="1301"/>
                    </a:cubicBezTo>
                    <a:cubicBezTo>
                      <a:pt x="158" y="1317"/>
                      <a:pt x="339" y="1370"/>
                      <a:pt x="374" y="1403"/>
                    </a:cubicBezTo>
                    <a:lnTo>
                      <a:pt x="346" y="1408"/>
                    </a:lnTo>
                    <a:lnTo>
                      <a:pt x="374" y="1433"/>
                    </a:lnTo>
                    <a:cubicBezTo>
                      <a:pt x="279" y="1408"/>
                      <a:pt x="183" y="1370"/>
                      <a:pt x="95" y="1322"/>
                    </a:cubicBezTo>
                    <a:cubicBezTo>
                      <a:pt x="72" y="1336"/>
                      <a:pt x="63" y="1322"/>
                      <a:pt x="63" y="1347"/>
                    </a:cubicBezTo>
                    <a:cubicBezTo>
                      <a:pt x="60" y="1348"/>
                      <a:pt x="57" y="1348"/>
                      <a:pt x="55" y="1348"/>
                    </a:cubicBezTo>
                    <a:cubicBezTo>
                      <a:pt x="39" y="1348"/>
                      <a:pt x="25" y="1338"/>
                      <a:pt x="24" y="1322"/>
                    </a:cubicBezTo>
                    <a:lnTo>
                      <a:pt x="0" y="1380"/>
                    </a:lnTo>
                    <a:cubicBezTo>
                      <a:pt x="65" y="1382"/>
                      <a:pt x="63" y="1428"/>
                      <a:pt x="109" y="1428"/>
                    </a:cubicBezTo>
                    <a:lnTo>
                      <a:pt x="84" y="1396"/>
                    </a:lnTo>
                    <a:cubicBezTo>
                      <a:pt x="70" y="1380"/>
                      <a:pt x="56" y="1361"/>
                      <a:pt x="56" y="1361"/>
                    </a:cubicBezTo>
                    <a:lnTo>
                      <a:pt x="56" y="1361"/>
                    </a:lnTo>
                    <a:cubicBezTo>
                      <a:pt x="114" y="1363"/>
                      <a:pt x="214" y="1410"/>
                      <a:pt x="200" y="1445"/>
                    </a:cubicBezTo>
                    <a:cubicBezTo>
                      <a:pt x="195" y="1446"/>
                      <a:pt x="190" y="1447"/>
                      <a:pt x="182" y="1447"/>
                    </a:cubicBezTo>
                    <a:cubicBezTo>
                      <a:pt x="151" y="1447"/>
                      <a:pt x="97" y="1433"/>
                      <a:pt x="81" y="1433"/>
                    </a:cubicBezTo>
                    <a:cubicBezTo>
                      <a:pt x="100" y="1440"/>
                      <a:pt x="116" y="1472"/>
                      <a:pt x="102" y="1477"/>
                    </a:cubicBezTo>
                    <a:lnTo>
                      <a:pt x="75" y="1459"/>
                    </a:lnTo>
                    <a:lnTo>
                      <a:pt x="75" y="1459"/>
                    </a:lnTo>
                    <a:cubicBezTo>
                      <a:pt x="51" y="1482"/>
                      <a:pt x="149" y="1498"/>
                      <a:pt x="95" y="1526"/>
                    </a:cubicBezTo>
                    <a:cubicBezTo>
                      <a:pt x="91" y="1535"/>
                      <a:pt x="24" y="1556"/>
                      <a:pt x="56" y="1556"/>
                    </a:cubicBezTo>
                    <a:cubicBezTo>
                      <a:pt x="134" y="1542"/>
                      <a:pt x="211" y="1535"/>
                      <a:pt x="290" y="1535"/>
                    </a:cubicBezTo>
                    <a:cubicBezTo>
                      <a:pt x="317" y="1535"/>
                      <a:pt x="344" y="1536"/>
                      <a:pt x="371" y="1537"/>
                    </a:cubicBezTo>
                    <a:cubicBezTo>
                      <a:pt x="341" y="1558"/>
                      <a:pt x="311" y="1577"/>
                      <a:pt x="279" y="1595"/>
                    </a:cubicBezTo>
                    <a:cubicBezTo>
                      <a:pt x="268" y="1599"/>
                      <a:pt x="255" y="1600"/>
                      <a:pt x="243" y="1600"/>
                    </a:cubicBezTo>
                    <a:cubicBezTo>
                      <a:pt x="210" y="1600"/>
                      <a:pt x="172" y="1592"/>
                      <a:pt x="142" y="1592"/>
                    </a:cubicBezTo>
                    <a:cubicBezTo>
                      <a:pt x="132" y="1592"/>
                      <a:pt x="122" y="1593"/>
                      <a:pt x="114" y="1595"/>
                    </a:cubicBezTo>
                    <a:cubicBezTo>
                      <a:pt x="128" y="1595"/>
                      <a:pt x="142" y="1598"/>
                      <a:pt x="156" y="1605"/>
                    </a:cubicBezTo>
                    <a:cubicBezTo>
                      <a:pt x="144" y="1614"/>
                      <a:pt x="107" y="1605"/>
                      <a:pt x="116" y="1623"/>
                    </a:cubicBezTo>
                    <a:cubicBezTo>
                      <a:pt x="157" y="1623"/>
                      <a:pt x="140" y="1644"/>
                      <a:pt x="144" y="1644"/>
                    </a:cubicBezTo>
                    <a:cubicBezTo>
                      <a:pt x="146" y="1644"/>
                      <a:pt x="151" y="1640"/>
                      <a:pt x="165" y="1630"/>
                    </a:cubicBezTo>
                    <a:lnTo>
                      <a:pt x="165" y="1630"/>
                    </a:lnTo>
                    <a:cubicBezTo>
                      <a:pt x="183" y="1649"/>
                      <a:pt x="156" y="1651"/>
                      <a:pt x="160" y="1674"/>
                    </a:cubicBezTo>
                    <a:cubicBezTo>
                      <a:pt x="172" y="1673"/>
                      <a:pt x="183" y="1672"/>
                      <a:pt x="194" y="1672"/>
                    </a:cubicBezTo>
                    <a:cubicBezTo>
                      <a:pt x="234" y="1672"/>
                      <a:pt x="273" y="1681"/>
                      <a:pt x="309" y="1697"/>
                    </a:cubicBezTo>
                    <a:cubicBezTo>
                      <a:pt x="295" y="1700"/>
                      <a:pt x="281" y="1702"/>
                      <a:pt x="267" y="1707"/>
                    </a:cubicBezTo>
                    <a:cubicBezTo>
                      <a:pt x="267" y="1746"/>
                      <a:pt x="246" y="1771"/>
                      <a:pt x="253" y="1809"/>
                    </a:cubicBezTo>
                    <a:cubicBezTo>
                      <a:pt x="242" y="1813"/>
                      <a:pt x="229" y="1832"/>
                      <a:pt x="206" y="1832"/>
                    </a:cubicBezTo>
                    <a:cubicBezTo>
                      <a:pt x="205" y="1832"/>
                      <a:pt x="203" y="1832"/>
                      <a:pt x="202" y="1832"/>
                    </a:cubicBezTo>
                    <a:lnTo>
                      <a:pt x="202" y="1832"/>
                    </a:lnTo>
                    <a:cubicBezTo>
                      <a:pt x="214" y="1836"/>
                      <a:pt x="232" y="1836"/>
                      <a:pt x="237" y="1846"/>
                    </a:cubicBezTo>
                    <a:cubicBezTo>
                      <a:pt x="226" y="1853"/>
                      <a:pt x="220" y="1856"/>
                      <a:pt x="215" y="1856"/>
                    </a:cubicBezTo>
                    <a:cubicBezTo>
                      <a:pt x="206" y="1856"/>
                      <a:pt x="207" y="1844"/>
                      <a:pt x="195" y="1844"/>
                    </a:cubicBezTo>
                    <a:cubicBezTo>
                      <a:pt x="190" y="1844"/>
                      <a:pt x="182" y="1846"/>
                      <a:pt x="170" y="1853"/>
                    </a:cubicBezTo>
                    <a:cubicBezTo>
                      <a:pt x="174" y="1852"/>
                      <a:pt x="178" y="1851"/>
                      <a:pt x="181" y="1851"/>
                    </a:cubicBezTo>
                    <a:cubicBezTo>
                      <a:pt x="207" y="1851"/>
                      <a:pt x="223" y="1870"/>
                      <a:pt x="244" y="1880"/>
                    </a:cubicBezTo>
                    <a:cubicBezTo>
                      <a:pt x="295" y="1867"/>
                      <a:pt x="246" y="1843"/>
                      <a:pt x="223" y="1834"/>
                    </a:cubicBezTo>
                    <a:cubicBezTo>
                      <a:pt x="244" y="1829"/>
                      <a:pt x="266" y="1827"/>
                      <a:pt x="287" y="1827"/>
                    </a:cubicBezTo>
                    <a:cubicBezTo>
                      <a:pt x="337" y="1827"/>
                      <a:pt x="384" y="1839"/>
                      <a:pt x="413" y="1862"/>
                    </a:cubicBezTo>
                    <a:cubicBezTo>
                      <a:pt x="436" y="1892"/>
                      <a:pt x="369" y="1883"/>
                      <a:pt x="381" y="1887"/>
                    </a:cubicBezTo>
                    <a:cubicBezTo>
                      <a:pt x="378" y="1945"/>
                      <a:pt x="515" y="1918"/>
                      <a:pt x="469" y="1973"/>
                    </a:cubicBezTo>
                    <a:cubicBezTo>
                      <a:pt x="427" y="1999"/>
                      <a:pt x="381" y="1985"/>
                      <a:pt x="348" y="1994"/>
                    </a:cubicBezTo>
                    <a:cubicBezTo>
                      <a:pt x="327" y="1971"/>
                      <a:pt x="371" y="1952"/>
                      <a:pt x="367" y="1936"/>
                    </a:cubicBezTo>
                    <a:lnTo>
                      <a:pt x="367" y="1936"/>
                    </a:lnTo>
                    <a:lnTo>
                      <a:pt x="348" y="1959"/>
                    </a:lnTo>
                    <a:cubicBezTo>
                      <a:pt x="332" y="1955"/>
                      <a:pt x="318" y="1938"/>
                      <a:pt x="330" y="1929"/>
                    </a:cubicBezTo>
                    <a:lnTo>
                      <a:pt x="330" y="1929"/>
                    </a:lnTo>
                    <a:cubicBezTo>
                      <a:pt x="292" y="1950"/>
                      <a:pt x="336" y="2024"/>
                      <a:pt x="302" y="2071"/>
                    </a:cubicBezTo>
                    <a:cubicBezTo>
                      <a:pt x="314" y="2076"/>
                      <a:pt x="326" y="2083"/>
                      <a:pt x="338" y="2083"/>
                    </a:cubicBezTo>
                    <a:cubicBezTo>
                      <a:pt x="343" y="2083"/>
                      <a:pt x="348" y="2082"/>
                      <a:pt x="353" y="2080"/>
                    </a:cubicBezTo>
                    <a:lnTo>
                      <a:pt x="346" y="2068"/>
                    </a:lnTo>
                    <a:cubicBezTo>
                      <a:pt x="352" y="2065"/>
                      <a:pt x="358" y="2064"/>
                      <a:pt x="364" y="2064"/>
                    </a:cubicBezTo>
                    <a:cubicBezTo>
                      <a:pt x="381" y="2064"/>
                      <a:pt x="394" y="2076"/>
                      <a:pt x="404" y="2076"/>
                    </a:cubicBezTo>
                    <a:cubicBezTo>
                      <a:pt x="407" y="2076"/>
                      <a:pt x="410" y="2074"/>
                      <a:pt x="413" y="2071"/>
                    </a:cubicBezTo>
                    <a:cubicBezTo>
                      <a:pt x="441" y="2089"/>
                      <a:pt x="485" y="2108"/>
                      <a:pt x="464" y="2138"/>
                    </a:cubicBezTo>
                    <a:lnTo>
                      <a:pt x="416" y="2144"/>
                    </a:lnTo>
                    <a:lnTo>
                      <a:pt x="416" y="2144"/>
                    </a:lnTo>
                    <a:cubicBezTo>
                      <a:pt x="429" y="2141"/>
                      <a:pt x="440" y="2127"/>
                      <a:pt x="429" y="2118"/>
                    </a:cubicBezTo>
                    <a:lnTo>
                      <a:pt x="429" y="2118"/>
                    </a:lnTo>
                    <a:cubicBezTo>
                      <a:pt x="443" y="2131"/>
                      <a:pt x="360" y="2161"/>
                      <a:pt x="427" y="2173"/>
                    </a:cubicBezTo>
                    <a:lnTo>
                      <a:pt x="462" y="2152"/>
                    </a:lnTo>
                    <a:cubicBezTo>
                      <a:pt x="489" y="2170"/>
                      <a:pt x="545" y="2196"/>
                      <a:pt x="527" y="2221"/>
                    </a:cubicBezTo>
                    <a:cubicBezTo>
                      <a:pt x="578" y="2210"/>
                      <a:pt x="522" y="2214"/>
                      <a:pt x="582" y="2198"/>
                    </a:cubicBezTo>
                    <a:lnTo>
                      <a:pt x="582" y="2198"/>
                    </a:lnTo>
                    <a:cubicBezTo>
                      <a:pt x="576" y="2199"/>
                      <a:pt x="570" y="2200"/>
                      <a:pt x="566" y="2200"/>
                    </a:cubicBezTo>
                    <a:cubicBezTo>
                      <a:pt x="527" y="2200"/>
                      <a:pt x="560" y="2153"/>
                      <a:pt x="530" y="2153"/>
                    </a:cubicBezTo>
                    <a:cubicBezTo>
                      <a:pt x="527" y="2153"/>
                      <a:pt x="522" y="2154"/>
                      <a:pt x="517" y="2155"/>
                    </a:cubicBezTo>
                    <a:lnTo>
                      <a:pt x="517" y="2155"/>
                    </a:lnTo>
                    <a:cubicBezTo>
                      <a:pt x="571" y="2136"/>
                      <a:pt x="537" y="2125"/>
                      <a:pt x="591" y="2098"/>
                    </a:cubicBezTo>
                    <a:cubicBezTo>
                      <a:pt x="584" y="2098"/>
                      <a:pt x="577" y="2100"/>
                      <a:pt x="572" y="2100"/>
                    </a:cubicBezTo>
                    <a:cubicBezTo>
                      <a:pt x="566" y="2100"/>
                      <a:pt x="564" y="2098"/>
                      <a:pt x="566" y="2087"/>
                    </a:cubicBezTo>
                    <a:cubicBezTo>
                      <a:pt x="561" y="2084"/>
                      <a:pt x="557" y="2084"/>
                      <a:pt x="552" y="2082"/>
                    </a:cubicBezTo>
                    <a:lnTo>
                      <a:pt x="552" y="2080"/>
                    </a:lnTo>
                    <a:lnTo>
                      <a:pt x="550" y="2080"/>
                    </a:lnTo>
                    <a:cubicBezTo>
                      <a:pt x="543" y="2087"/>
                      <a:pt x="534" y="2091"/>
                      <a:pt x="524" y="2094"/>
                    </a:cubicBezTo>
                    <a:cubicBezTo>
                      <a:pt x="485" y="2084"/>
                      <a:pt x="483" y="2052"/>
                      <a:pt x="462" y="2043"/>
                    </a:cubicBezTo>
                    <a:cubicBezTo>
                      <a:pt x="464" y="2038"/>
                      <a:pt x="467" y="2037"/>
                      <a:pt x="470" y="2037"/>
                    </a:cubicBezTo>
                    <a:cubicBezTo>
                      <a:pt x="476" y="2037"/>
                      <a:pt x="482" y="2040"/>
                      <a:pt x="490" y="2040"/>
                    </a:cubicBezTo>
                    <a:cubicBezTo>
                      <a:pt x="493" y="2040"/>
                      <a:pt x="496" y="2039"/>
                      <a:pt x="499" y="2038"/>
                    </a:cubicBezTo>
                    <a:lnTo>
                      <a:pt x="466" y="2024"/>
                    </a:lnTo>
                    <a:cubicBezTo>
                      <a:pt x="495" y="2021"/>
                      <a:pt x="512" y="2002"/>
                      <a:pt x="530" y="2002"/>
                    </a:cubicBezTo>
                    <a:cubicBezTo>
                      <a:pt x="537" y="2002"/>
                      <a:pt x="544" y="2005"/>
                      <a:pt x="552" y="2013"/>
                    </a:cubicBezTo>
                    <a:lnTo>
                      <a:pt x="550" y="1985"/>
                    </a:lnTo>
                    <a:cubicBezTo>
                      <a:pt x="571" y="1966"/>
                      <a:pt x="575" y="1943"/>
                      <a:pt x="557" y="1931"/>
                    </a:cubicBezTo>
                    <a:cubicBezTo>
                      <a:pt x="562" y="1920"/>
                      <a:pt x="530" y="1911"/>
                      <a:pt x="531" y="1911"/>
                    </a:cubicBezTo>
                    <a:cubicBezTo>
                      <a:pt x="532" y="1911"/>
                      <a:pt x="534" y="1911"/>
                      <a:pt x="540" y="1913"/>
                    </a:cubicBezTo>
                    <a:lnTo>
                      <a:pt x="510" y="1876"/>
                    </a:lnTo>
                    <a:lnTo>
                      <a:pt x="520" y="1873"/>
                    </a:lnTo>
                    <a:cubicBezTo>
                      <a:pt x="520" y="1853"/>
                      <a:pt x="499" y="1834"/>
                      <a:pt x="487" y="1816"/>
                    </a:cubicBezTo>
                    <a:cubicBezTo>
                      <a:pt x="469" y="1795"/>
                      <a:pt x="476" y="1762"/>
                      <a:pt x="499" y="1751"/>
                    </a:cubicBezTo>
                    <a:cubicBezTo>
                      <a:pt x="487" y="1741"/>
                      <a:pt x="473" y="1732"/>
                      <a:pt x="480" y="1711"/>
                    </a:cubicBezTo>
                    <a:lnTo>
                      <a:pt x="513" y="1704"/>
                    </a:lnTo>
                    <a:cubicBezTo>
                      <a:pt x="499" y="1690"/>
                      <a:pt x="538" y="1658"/>
                      <a:pt x="503" y="1658"/>
                    </a:cubicBezTo>
                    <a:cubicBezTo>
                      <a:pt x="589" y="1632"/>
                      <a:pt x="515" y="1588"/>
                      <a:pt x="529" y="1563"/>
                    </a:cubicBezTo>
                    <a:lnTo>
                      <a:pt x="487" y="1563"/>
                    </a:lnTo>
                    <a:cubicBezTo>
                      <a:pt x="487" y="1547"/>
                      <a:pt x="476" y="1530"/>
                      <a:pt x="457" y="1510"/>
                    </a:cubicBezTo>
                    <a:lnTo>
                      <a:pt x="420" y="1512"/>
                    </a:lnTo>
                    <a:cubicBezTo>
                      <a:pt x="387" y="1493"/>
                      <a:pt x="445" y="1465"/>
                      <a:pt x="443" y="1438"/>
                    </a:cubicBezTo>
                    <a:lnTo>
                      <a:pt x="443" y="1438"/>
                    </a:lnTo>
                    <a:cubicBezTo>
                      <a:pt x="459" y="1440"/>
                      <a:pt x="455" y="1447"/>
                      <a:pt x="443" y="1452"/>
                    </a:cubicBezTo>
                    <a:cubicBezTo>
                      <a:pt x="531" y="1424"/>
                      <a:pt x="385" y="1375"/>
                      <a:pt x="452" y="1347"/>
                    </a:cubicBezTo>
                    <a:cubicBezTo>
                      <a:pt x="441" y="1338"/>
                      <a:pt x="445" y="1331"/>
                      <a:pt x="457" y="1329"/>
                    </a:cubicBezTo>
                    <a:cubicBezTo>
                      <a:pt x="457" y="1329"/>
                      <a:pt x="457" y="1329"/>
                      <a:pt x="457" y="1326"/>
                    </a:cubicBezTo>
                    <a:cubicBezTo>
                      <a:pt x="464" y="1324"/>
                      <a:pt x="473" y="1322"/>
                      <a:pt x="480" y="1317"/>
                    </a:cubicBezTo>
                    <a:lnTo>
                      <a:pt x="480" y="1317"/>
                    </a:lnTo>
                    <a:cubicBezTo>
                      <a:pt x="471" y="1319"/>
                      <a:pt x="464" y="1322"/>
                      <a:pt x="457" y="1324"/>
                    </a:cubicBezTo>
                    <a:cubicBezTo>
                      <a:pt x="457" y="1315"/>
                      <a:pt x="452" y="1306"/>
                      <a:pt x="448" y="1299"/>
                    </a:cubicBezTo>
                    <a:lnTo>
                      <a:pt x="448" y="1299"/>
                    </a:lnTo>
                    <a:lnTo>
                      <a:pt x="487" y="1301"/>
                    </a:lnTo>
                    <a:cubicBezTo>
                      <a:pt x="487" y="1299"/>
                      <a:pt x="487" y="1299"/>
                      <a:pt x="487" y="1299"/>
                    </a:cubicBezTo>
                    <a:cubicBezTo>
                      <a:pt x="503" y="1292"/>
                      <a:pt x="469" y="1287"/>
                      <a:pt x="438" y="1287"/>
                    </a:cubicBezTo>
                    <a:cubicBezTo>
                      <a:pt x="432" y="1282"/>
                      <a:pt x="425" y="1278"/>
                      <a:pt x="415" y="1273"/>
                    </a:cubicBezTo>
                    <a:lnTo>
                      <a:pt x="415" y="1273"/>
                    </a:lnTo>
                    <a:cubicBezTo>
                      <a:pt x="418" y="1273"/>
                      <a:pt x="420" y="1273"/>
                      <a:pt x="422" y="1273"/>
                    </a:cubicBezTo>
                    <a:cubicBezTo>
                      <a:pt x="475" y="1273"/>
                      <a:pt x="407" y="1245"/>
                      <a:pt x="464" y="1245"/>
                    </a:cubicBezTo>
                    <a:cubicBezTo>
                      <a:pt x="466" y="1245"/>
                      <a:pt x="468" y="1245"/>
                      <a:pt x="471" y="1245"/>
                    </a:cubicBezTo>
                    <a:cubicBezTo>
                      <a:pt x="441" y="1232"/>
                      <a:pt x="453" y="1202"/>
                      <a:pt x="399" y="1182"/>
                    </a:cubicBezTo>
                    <a:lnTo>
                      <a:pt x="399" y="1182"/>
                    </a:lnTo>
                    <a:cubicBezTo>
                      <a:pt x="409" y="1173"/>
                      <a:pt x="420" y="1166"/>
                      <a:pt x="404" y="1153"/>
                    </a:cubicBezTo>
                    <a:lnTo>
                      <a:pt x="404" y="1153"/>
                    </a:lnTo>
                    <a:lnTo>
                      <a:pt x="455" y="1162"/>
                    </a:lnTo>
                    <a:lnTo>
                      <a:pt x="455" y="1162"/>
                    </a:lnTo>
                    <a:lnTo>
                      <a:pt x="394" y="1120"/>
                    </a:lnTo>
                    <a:cubicBezTo>
                      <a:pt x="402" y="1118"/>
                      <a:pt x="410" y="1117"/>
                      <a:pt x="418" y="1117"/>
                    </a:cubicBezTo>
                    <a:cubicBezTo>
                      <a:pt x="441" y="1117"/>
                      <a:pt x="463" y="1125"/>
                      <a:pt x="480" y="1139"/>
                    </a:cubicBezTo>
                    <a:cubicBezTo>
                      <a:pt x="432" y="1092"/>
                      <a:pt x="466" y="1108"/>
                      <a:pt x="420" y="1062"/>
                    </a:cubicBezTo>
                    <a:lnTo>
                      <a:pt x="420" y="1062"/>
                    </a:lnTo>
                    <a:lnTo>
                      <a:pt x="450" y="1074"/>
                    </a:lnTo>
                    <a:cubicBezTo>
                      <a:pt x="452" y="1065"/>
                      <a:pt x="418" y="1036"/>
                      <a:pt x="442" y="1036"/>
                    </a:cubicBezTo>
                    <a:cubicBezTo>
                      <a:pt x="443" y="1036"/>
                      <a:pt x="444" y="1037"/>
                      <a:pt x="445" y="1037"/>
                    </a:cubicBezTo>
                    <a:cubicBezTo>
                      <a:pt x="478" y="1037"/>
                      <a:pt x="492" y="1011"/>
                      <a:pt x="506" y="983"/>
                    </a:cubicBezTo>
                    <a:cubicBezTo>
                      <a:pt x="522" y="953"/>
                      <a:pt x="540" y="918"/>
                      <a:pt x="578" y="914"/>
                    </a:cubicBezTo>
                    <a:cubicBezTo>
                      <a:pt x="487" y="877"/>
                      <a:pt x="629" y="914"/>
                      <a:pt x="566" y="874"/>
                    </a:cubicBezTo>
                    <a:lnTo>
                      <a:pt x="566" y="874"/>
                    </a:lnTo>
                    <a:cubicBezTo>
                      <a:pt x="587" y="884"/>
                      <a:pt x="603" y="881"/>
                      <a:pt x="615" y="900"/>
                    </a:cubicBezTo>
                    <a:cubicBezTo>
                      <a:pt x="612" y="863"/>
                      <a:pt x="670" y="884"/>
                      <a:pt x="629" y="833"/>
                    </a:cubicBezTo>
                    <a:lnTo>
                      <a:pt x="629" y="833"/>
                    </a:lnTo>
                    <a:cubicBezTo>
                      <a:pt x="649" y="844"/>
                      <a:pt x="654" y="856"/>
                      <a:pt x="666" y="863"/>
                    </a:cubicBezTo>
                    <a:cubicBezTo>
                      <a:pt x="664" y="859"/>
                      <a:pt x="657" y="848"/>
                      <a:pt x="663" y="848"/>
                    </a:cubicBezTo>
                    <a:cubicBezTo>
                      <a:pt x="665" y="848"/>
                      <a:pt x="666" y="848"/>
                      <a:pt x="668" y="849"/>
                    </a:cubicBezTo>
                    <a:cubicBezTo>
                      <a:pt x="682" y="853"/>
                      <a:pt x="682" y="863"/>
                      <a:pt x="687" y="872"/>
                    </a:cubicBezTo>
                    <a:cubicBezTo>
                      <a:pt x="700" y="847"/>
                      <a:pt x="645" y="805"/>
                      <a:pt x="591" y="768"/>
                    </a:cubicBezTo>
                    <a:lnTo>
                      <a:pt x="591" y="768"/>
                    </a:lnTo>
                    <a:cubicBezTo>
                      <a:pt x="597" y="768"/>
                      <a:pt x="602" y="769"/>
                      <a:pt x="605" y="769"/>
                    </a:cubicBezTo>
                    <a:cubicBezTo>
                      <a:pt x="626" y="769"/>
                      <a:pt x="622" y="758"/>
                      <a:pt x="598" y="731"/>
                    </a:cubicBezTo>
                    <a:lnTo>
                      <a:pt x="598" y="731"/>
                    </a:lnTo>
                    <a:cubicBezTo>
                      <a:pt x="619" y="738"/>
                      <a:pt x="645" y="745"/>
                      <a:pt x="638" y="763"/>
                    </a:cubicBezTo>
                    <a:cubicBezTo>
                      <a:pt x="647" y="756"/>
                      <a:pt x="705" y="735"/>
                      <a:pt x="666" y="700"/>
                    </a:cubicBezTo>
                    <a:lnTo>
                      <a:pt x="666" y="700"/>
                    </a:lnTo>
                    <a:cubicBezTo>
                      <a:pt x="668" y="702"/>
                      <a:pt x="670" y="702"/>
                      <a:pt x="671" y="702"/>
                    </a:cubicBezTo>
                    <a:cubicBezTo>
                      <a:pt x="677" y="702"/>
                      <a:pt x="677" y="692"/>
                      <a:pt x="675" y="687"/>
                    </a:cubicBezTo>
                    <a:cubicBezTo>
                      <a:pt x="693" y="673"/>
                      <a:pt x="700" y="675"/>
                      <a:pt x="712" y="654"/>
                    </a:cubicBezTo>
                    <a:lnTo>
                      <a:pt x="700" y="654"/>
                    </a:lnTo>
                    <a:cubicBezTo>
                      <a:pt x="663" y="605"/>
                      <a:pt x="707" y="631"/>
                      <a:pt x="717" y="615"/>
                    </a:cubicBezTo>
                    <a:lnTo>
                      <a:pt x="719" y="619"/>
                    </a:lnTo>
                    <a:cubicBezTo>
                      <a:pt x="723" y="620"/>
                      <a:pt x="727" y="620"/>
                      <a:pt x="730" y="620"/>
                    </a:cubicBezTo>
                    <a:cubicBezTo>
                      <a:pt x="770" y="620"/>
                      <a:pt x="740" y="600"/>
                      <a:pt x="764" y="600"/>
                    </a:cubicBezTo>
                    <a:cubicBezTo>
                      <a:pt x="769" y="600"/>
                      <a:pt x="777" y="601"/>
                      <a:pt x="789" y="603"/>
                    </a:cubicBezTo>
                    <a:lnTo>
                      <a:pt x="763" y="573"/>
                    </a:lnTo>
                    <a:cubicBezTo>
                      <a:pt x="747" y="552"/>
                      <a:pt x="747" y="545"/>
                      <a:pt x="755" y="545"/>
                    </a:cubicBezTo>
                    <a:cubicBezTo>
                      <a:pt x="768" y="545"/>
                      <a:pt x="798" y="560"/>
                      <a:pt x="815" y="560"/>
                    </a:cubicBezTo>
                    <a:cubicBezTo>
                      <a:pt x="822" y="560"/>
                      <a:pt x="827" y="557"/>
                      <a:pt x="828" y="550"/>
                    </a:cubicBezTo>
                    <a:lnTo>
                      <a:pt x="805" y="536"/>
                    </a:lnTo>
                    <a:cubicBezTo>
                      <a:pt x="804" y="532"/>
                      <a:pt x="806" y="530"/>
                      <a:pt x="809" y="530"/>
                    </a:cubicBezTo>
                    <a:cubicBezTo>
                      <a:pt x="828" y="530"/>
                      <a:pt x="909" y="608"/>
                      <a:pt x="921" y="610"/>
                    </a:cubicBezTo>
                    <a:cubicBezTo>
                      <a:pt x="928" y="615"/>
                      <a:pt x="925" y="622"/>
                      <a:pt x="925" y="629"/>
                    </a:cubicBezTo>
                    <a:cubicBezTo>
                      <a:pt x="933" y="632"/>
                      <a:pt x="938" y="633"/>
                      <a:pt x="941" y="633"/>
                    </a:cubicBezTo>
                    <a:cubicBezTo>
                      <a:pt x="960" y="633"/>
                      <a:pt x="902" y="581"/>
                      <a:pt x="916" y="561"/>
                    </a:cubicBezTo>
                    <a:lnTo>
                      <a:pt x="916" y="561"/>
                    </a:lnTo>
                    <a:cubicBezTo>
                      <a:pt x="934" y="582"/>
                      <a:pt x="948" y="619"/>
                      <a:pt x="963" y="619"/>
                    </a:cubicBezTo>
                    <a:cubicBezTo>
                      <a:pt x="964" y="619"/>
                      <a:pt x="964" y="619"/>
                      <a:pt x="965" y="619"/>
                    </a:cubicBezTo>
                    <a:cubicBezTo>
                      <a:pt x="966" y="620"/>
                      <a:pt x="967" y="621"/>
                      <a:pt x="968" y="621"/>
                    </a:cubicBezTo>
                    <a:cubicBezTo>
                      <a:pt x="979" y="621"/>
                      <a:pt x="969" y="548"/>
                      <a:pt x="995" y="548"/>
                    </a:cubicBezTo>
                    <a:cubicBezTo>
                      <a:pt x="999" y="548"/>
                      <a:pt x="1005" y="550"/>
                      <a:pt x="1011" y="554"/>
                    </a:cubicBezTo>
                    <a:cubicBezTo>
                      <a:pt x="997" y="538"/>
                      <a:pt x="983" y="522"/>
                      <a:pt x="986" y="503"/>
                    </a:cubicBezTo>
                    <a:cubicBezTo>
                      <a:pt x="987" y="501"/>
                      <a:pt x="990" y="501"/>
                      <a:pt x="993" y="501"/>
                    </a:cubicBezTo>
                    <a:cubicBezTo>
                      <a:pt x="1006" y="501"/>
                      <a:pt x="1030" y="517"/>
                      <a:pt x="1044" y="517"/>
                    </a:cubicBezTo>
                    <a:cubicBezTo>
                      <a:pt x="1054" y="517"/>
                      <a:pt x="1059" y="510"/>
                      <a:pt x="1055" y="487"/>
                    </a:cubicBezTo>
                    <a:lnTo>
                      <a:pt x="1055" y="487"/>
                    </a:lnTo>
                    <a:cubicBezTo>
                      <a:pt x="1060" y="489"/>
                      <a:pt x="1062" y="494"/>
                      <a:pt x="1064" y="501"/>
                    </a:cubicBezTo>
                    <a:cubicBezTo>
                      <a:pt x="1071" y="480"/>
                      <a:pt x="1099" y="457"/>
                      <a:pt x="1095" y="422"/>
                    </a:cubicBezTo>
                    <a:lnTo>
                      <a:pt x="1095" y="422"/>
                    </a:lnTo>
                    <a:cubicBezTo>
                      <a:pt x="1109" y="450"/>
                      <a:pt x="1120" y="460"/>
                      <a:pt x="1130" y="460"/>
                    </a:cubicBezTo>
                    <a:cubicBezTo>
                      <a:pt x="1140" y="460"/>
                      <a:pt x="1148" y="448"/>
                      <a:pt x="1155" y="436"/>
                    </a:cubicBezTo>
                    <a:cubicBezTo>
                      <a:pt x="1163" y="424"/>
                      <a:pt x="1171" y="411"/>
                      <a:pt x="1180" y="411"/>
                    </a:cubicBezTo>
                    <a:cubicBezTo>
                      <a:pt x="1187" y="411"/>
                      <a:pt x="1195" y="421"/>
                      <a:pt x="1203" y="448"/>
                    </a:cubicBezTo>
                    <a:lnTo>
                      <a:pt x="1245" y="432"/>
                    </a:lnTo>
                    <a:lnTo>
                      <a:pt x="1248" y="443"/>
                    </a:lnTo>
                    <a:cubicBezTo>
                      <a:pt x="1249" y="443"/>
                      <a:pt x="1250" y="443"/>
                      <a:pt x="1250" y="443"/>
                    </a:cubicBezTo>
                    <a:cubicBezTo>
                      <a:pt x="1276" y="443"/>
                      <a:pt x="1280" y="414"/>
                      <a:pt x="1285" y="385"/>
                    </a:cubicBezTo>
                    <a:cubicBezTo>
                      <a:pt x="1294" y="392"/>
                      <a:pt x="1292" y="404"/>
                      <a:pt x="1292" y="411"/>
                    </a:cubicBezTo>
                    <a:cubicBezTo>
                      <a:pt x="1306" y="415"/>
                      <a:pt x="1316" y="418"/>
                      <a:pt x="1324" y="418"/>
                    </a:cubicBezTo>
                    <a:cubicBezTo>
                      <a:pt x="1344" y="418"/>
                      <a:pt x="1351" y="401"/>
                      <a:pt x="1370" y="355"/>
                    </a:cubicBezTo>
                    <a:lnTo>
                      <a:pt x="1380" y="394"/>
                    </a:lnTo>
                    <a:cubicBezTo>
                      <a:pt x="1381" y="391"/>
                      <a:pt x="1383" y="389"/>
                      <a:pt x="1386" y="389"/>
                    </a:cubicBezTo>
                    <a:cubicBezTo>
                      <a:pt x="1399" y="389"/>
                      <a:pt x="1428" y="415"/>
                      <a:pt x="1456" y="415"/>
                    </a:cubicBezTo>
                    <a:cubicBezTo>
                      <a:pt x="1467" y="415"/>
                      <a:pt x="1477" y="411"/>
                      <a:pt x="1486" y="399"/>
                    </a:cubicBezTo>
                    <a:lnTo>
                      <a:pt x="1486" y="399"/>
                    </a:lnTo>
                    <a:cubicBezTo>
                      <a:pt x="1486" y="406"/>
                      <a:pt x="1484" y="413"/>
                      <a:pt x="1482" y="418"/>
                    </a:cubicBezTo>
                    <a:cubicBezTo>
                      <a:pt x="1489" y="411"/>
                      <a:pt x="1496" y="408"/>
                      <a:pt x="1504" y="408"/>
                    </a:cubicBezTo>
                    <a:cubicBezTo>
                      <a:pt x="1531" y="408"/>
                      <a:pt x="1559" y="444"/>
                      <a:pt x="1581" y="444"/>
                    </a:cubicBezTo>
                    <a:cubicBezTo>
                      <a:pt x="1595" y="444"/>
                      <a:pt x="1607" y="430"/>
                      <a:pt x="1614" y="383"/>
                    </a:cubicBezTo>
                    <a:lnTo>
                      <a:pt x="1646" y="348"/>
                    </a:lnTo>
                    <a:cubicBezTo>
                      <a:pt x="1605" y="334"/>
                      <a:pt x="1658" y="285"/>
                      <a:pt x="1639" y="260"/>
                    </a:cubicBezTo>
                    <a:cubicBezTo>
                      <a:pt x="1640" y="260"/>
                      <a:pt x="1642" y="259"/>
                      <a:pt x="1643" y="259"/>
                    </a:cubicBezTo>
                    <a:cubicBezTo>
                      <a:pt x="1661" y="259"/>
                      <a:pt x="1682" y="307"/>
                      <a:pt x="1660" y="313"/>
                    </a:cubicBezTo>
                    <a:lnTo>
                      <a:pt x="1658" y="304"/>
                    </a:lnTo>
                    <a:lnTo>
                      <a:pt x="1658" y="304"/>
                    </a:lnTo>
                    <a:cubicBezTo>
                      <a:pt x="1646" y="378"/>
                      <a:pt x="1709" y="334"/>
                      <a:pt x="1704" y="385"/>
                    </a:cubicBezTo>
                    <a:cubicBezTo>
                      <a:pt x="1788" y="390"/>
                      <a:pt x="1855" y="443"/>
                      <a:pt x="1927" y="464"/>
                    </a:cubicBezTo>
                    <a:lnTo>
                      <a:pt x="1931" y="406"/>
                    </a:lnTo>
                    <a:lnTo>
                      <a:pt x="1962" y="415"/>
                    </a:lnTo>
                    <a:cubicBezTo>
                      <a:pt x="1966" y="430"/>
                      <a:pt x="1962" y="456"/>
                      <a:pt x="1945" y="456"/>
                    </a:cubicBezTo>
                    <a:cubicBezTo>
                      <a:pt x="1943" y="456"/>
                      <a:pt x="1941" y="455"/>
                      <a:pt x="1938" y="455"/>
                    </a:cubicBezTo>
                    <a:lnTo>
                      <a:pt x="1938" y="455"/>
                    </a:lnTo>
                    <a:cubicBezTo>
                      <a:pt x="1939" y="463"/>
                      <a:pt x="1943" y="466"/>
                      <a:pt x="1947" y="466"/>
                    </a:cubicBezTo>
                    <a:cubicBezTo>
                      <a:pt x="1960" y="466"/>
                      <a:pt x="1984" y="434"/>
                      <a:pt x="1987" y="427"/>
                    </a:cubicBezTo>
                    <a:lnTo>
                      <a:pt x="1987" y="427"/>
                    </a:lnTo>
                    <a:cubicBezTo>
                      <a:pt x="2022" y="459"/>
                      <a:pt x="1952" y="487"/>
                      <a:pt x="1966" y="492"/>
                    </a:cubicBezTo>
                    <a:lnTo>
                      <a:pt x="1985" y="492"/>
                    </a:lnTo>
                    <a:lnTo>
                      <a:pt x="1982" y="485"/>
                    </a:lnTo>
                    <a:cubicBezTo>
                      <a:pt x="2000" y="467"/>
                      <a:pt x="2008" y="448"/>
                      <a:pt x="2025" y="448"/>
                    </a:cubicBezTo>
                    <a:cubicBezTo>
                      <a:pt x="2028" y="448"/>
                      <a:pt x="2032" y="449"/>
                      <a:pt x="2036" y="450"/>
                    </a:cubicBezTo>
                    <a:cubicBezTo>
                      <a:pt x="2050" y="464"/>
                      <a:pt x="2036" y="485"/>
                      <a:pt x="2043" y="489"/>
                    </a:cubicBezTo>
                    <a:cubicBezTo>
                      <a:pt x="2043" y="492"/>
                      <a:pt x="2043" y="494"/>
                      <a:pt x="2045" y="494"/>
                    </a:cubicBezTo>
                    <a:cubicBezTo>
                      <a:pt x="2046" y="494"/>
                      <a:pt x="2048" y="494"/>
                      <a:pt x="2052" y="492"/>
                    </a:cubicBezTo>
                    <a:lnTo>
                      <a:pt x="2089" y="506"/>
                    </a:lnTo>
                    <a:lnTo>
                      <a:pt x="2084" y="457"/>
                    </a:lnTo>
                    <a:cubicBezTo>
                      <a:pt x="2105" y="438"/>
                      <a:pt x="2119" y="466"/>
                      <a:pt x="2112" y="413"/>
                    </a:cubicBezTo>
                    <a:lnTo>
                      <a:pt x="2112" y="413"/>
                    </a:lnTo>
                    <a:cubicBezTo>
                      <a:pt x="2124" y="496"/>
                      <a:pt x="2251" y="462"/>
                      <a:pt x="2265" y="487"/>
                    </a:cubicBezTo>
                    <a:cubicBezTo>
                      <a:pt x="2278" y="469"/>
                      <a:pt x="2299" y="459"/>
                      <a:pt x="2319" y="459"/>
                    </a:cubicBezTo>
                    <a:cubicBezTo>
                      <a:pt x="2328" y="459"/>
                      <a:pt x="2336" y="461"/>
                      <a:pt x="2344" y="464"/>
                    </a:cubicBezTo>
                    <a:cubicBezTo>
                      <a:pt x="2340" y="453"/>
                      <a:pt x="2337" y="408"/>
                      <a:pt x="2358" y="408"/>
                    </a:cubicBezTo>
                    <a:cubicBezTo>
                      <a:pt x="2359" y="408"/>
                      <a:pt x="2361" y="408"/>
                      <a:pt x="2363" y="408"/>
                    </a:cubicBezTo>
                    <a:cubicBezTo>
                      <a:pt x="2347" y="511"/>
                      <a:pt x="2403" y="461"/>
                      <a:pt x="2423" y="526"/>
                    </a:cubicBezTo>
                    <a:lnTo>
                      <a:pt x="2423" y="526"/>
                    </a:lnTo>
                    <a:cubicBezTo>
                      <a:pt x="2416" y="486"/>
                      <a:pt x="2498" y="516"/>
                      <a:pt x="2469" y="448"/>
                    </a:cubicBezTo>
                    <a:lnTo>
                      <a:pt x="2469" y="448"/>
                    </a:lnTo>
                    <a:cubicBezTo>
                      <a:pt x="2492" y="457"/>
                      <a:pt x="2472" y="487"/>
                      <a:pt x="2488" y="513"/>
                    </a:cubicBezTo>
                    <a:cubicBezTo>
                      <a:pt x="2501" y="502"/>
                      <a:pt x="2515" y="498"/>
                      <a:pt x="2529" y="498"/>
                    </a:cubicBezTo>
                    <a:cubicBezTo>
                      <a:pt x="2563" y="498"/>
                      <a:pt x="2600" y="518"/>
                      <a:pt x="2639" y="518"/>
                    </a:cubicBezTo>
                    <a:cubicBezTo>
                      <a:pt x="2650" y="518"/>
                      <a:pt x="2660" y="516"/>
                      <a:pt x="2671" y="513"/>
                    </a:cubicBezTo>
                    <a:cubicBezTo>
                      <a:pt x="2671" y="499"/>
                      <a:pt x="2655" y="478"/>
                      <a:pt x="2666" y="457"/>
                    </a:cubicBezTo>
                    <a:lnTo>
                      <a:pt x="2666" y="457"/>
                    </a:lnTo>
                    <a:lnTo>
                      <a:pt x="2710" y="522"/>
                    </a:lnTo>
                    <a:cubicBezTo>
                      <a:pt x="2719" y="515"/>
                      <a:pt x="2714" y="471"/>
                      <a:pt x="2724" y="471"/>
                    </a:cubicBezTo>
                    <a:cubicBezTo>
                      <a:pt x="2727" y="471"/>
                      <a:pt x="2732" y="475"/>
                      <a:pt x="2738" y="485"/>
                    </a:cubicBezTo>
                    <a:cubicBezTo>
                      <a:pt x="2734" y="473"/>
                      <a:pt x="2727" y="457"/>
                      <a:pt x="2734" y="452"/>
                    </a:cubicBezTo>
                    <a:lnTo>
                      <a:pt x="2734" y="452"/>
                    </a:lnTo>
                    <a:cubicBezTo>
                      <a:pt x="2754" y="460"/>
                      <a:pt x="2773" y="463"/>
                      <a:pt x="2792" y="463"/>
                    </a:cubicBezTo>
                    <a:cubicBezTo>
                      <a:pt x="2837" y="463"/>
                      <a:pt x="2879" y="446"/>
                      <a:pt x="2921" y="432"/>
                    </a:cubicBezTo>
                    <a:cubicBezTo>
                      <a:pt x="2951" y="417"/>
                      <a:pt x="2983" y="410"/>
                      <a:pt x="3015" y="410"/>
                    </a:cubicBezTo>
                    <a:cubicBezTo>
                      <a:pt x="3051" y="410"/>
                      <a:pt x="3088" y="419"/>
                      <a:pt x="3121" y="436"/>
                    </a:cubicBezTo>
                    <a:cubicBezTo>
                      <a:pt x="3095" y="418"/>
                      <a:pt x="3104" y="411"/>
                      <a:pt x="3116" y="406"/>
                    </a:cubicBezTo>
                    <a:cubicBezTo>
                      <a:pt x="3107" y="401"/>
                      <a:pt x="3104" y="374"/>
                      <a:pt x="3097" y="355"/>
                    </a:cubicBezTo>
                    <a:lnTo>
                      <a:pt x="3097" y="355"/>
                    </a:lnTo>
                    <a:lnTo>
                      <a:pt x="3165" y="390"/>
                    </a:lnTo>
                    <a:cubicBezTo>
                      <a:pt x="3155" y="336"/>
                      <a:pt x="3216" y="369"/>
                      <a:pt x="3202" y="320"/>
                    </a:cubicBezTo>
                    <a:lnTo>
                      <a:pt x="3202" y="320"/>
                    </a:lnTo>
                    <a:lnTo>
                      <a:pt x="3190" y="334"/>
                    </a:lnTo>
                    <a:cubicBezTo>
                      <a:pt x="3188" y="272"/>
                      <a:pt x="3114" y="218"/>
                      <a:pt x="3091" y="146"/>
                    </a:cubicBezTo>
                    <a:lnTo>
                      <a:pt x="3091" y="146"/>
                    </a:lnTo>
                    <a:cubicBezTo>
                      <a:pt x="3091" y="162"/>
                      <a:pt x="3087" y="167"/>
                      <a:pt x="3081" y="167"/>
                    </a:cubicBezTo>
                    <a:cubicBezTo>
                      <a:pt x="3066" y="167"/>
                      <a:pt x="3036" y="135"/>
                      <a:pt x="3016" y="135"/>
                    </a:cubicBezTo>
                    <a:cubicBezTo>
                      <a:pt x="3006" y="135"/>
                      <a:pt x="2998" y="144"/>
                      <a:pt x="2998" y="172"/>
                    </a:cubicBezTo>
                    <a:cubicBezTo>
                      <a:pt x="2986" y="160"/>
                      <a:pt x="2998" y="146"/>
                      <a:pt x="2989" y="132"/>
                    </a:cubicBezTo>
                    <a:lnTo>
                      <a:pt x="2989" y="132"/>
                    </a:lnTo>
                    <a:cubicBezTo>
                      <a:pt x="2989" y="157"/>
                      <a:pt x="2985" y="168"/>
                      <a:pt x="2972" y="168"/>
                    </a:cubicBezTo>
                    <a:cubicBezTo>
                      <a:pt x="2967" y="168"/>
                      <a:pt x="2962" y="167"/>
                      <a:pt x="2956" y="165"/>
                    </a:cubicBezTo>
                    <a:lnTo>
                      <a:pt x="2956" y="158"/>
                    </a:lnTo>
                    <a:cubicBezTo>
                      <a:pt x="2941" y="165"/>
                      <a:pt x="2927" y="168"/>
                      <a:pt x="2913" y="168"/>
                    </a:cubicBezTo>
                    <a:cubicBezTo>
                      <a:pt x="2881" y="168"/>
                      <a:pt x="2851" y="154"/>
                      <a:pt x="2805" y="149"/>
                    </a:cubicBezTo>
                    <a:lnTo>
                      <a:pt x="2805" y="149"/>
                    </a:lnTo>
                    <a:lnTo>
                      <a:pt x="2819" y="183"/>
                    </a:lnTo>
                    <a:cubicBezTo>
                      <a:pt x="2805" y="181"/>
                      <a:pt x="2798" y="170"/>
                      <a:pt x="2789" y="163"/>
                    </a:cubicBezTo>
                    <a:lnTo>
                      <a:pt x="2789" y="163"/>
                    </a:lnTo>
                    <a:cubicBezTo>
                      <a:pt x="2788" y="188"/>
                      <a:pt x="2796" y="190"/>
                      <a:pt x="2804" y="190"/>
                    </a:cubicBezTo>
                    <a:cubicBezTo>
                      <a:pt x="2806" y="190"/>
                      <a:pt x="2808" y="190"/>
                      <a:pt x="2810" y="190"/>
                    </a:cubicBezTo>
                    <a:cubicBezTo>
                      <a:pt x="2820" y="190"/>
                      <a:pt x="2829" y="193"/>
                      <a:pt x="2829" y="223"/>
                    </a:cubicBezTo>
                    <a:cubicBezTo>
                      <a:pt x="2816" y="197"/>
                      <a:pt x="2801" y="192"/>
                      <a:pt x="2784" y="192"/>
                    </a:cubicBezTo>
                    <a:cubicBezTo>
                      <a:pt x="2773" y="192"/>
                      <a:pt x="2761" y="195"/>
                      <a:pt x="2750" y="195"/>
                    </a:cubicBezTo>
                    <a:cubicBezTo>
                      <a:pt x="2732" y="195"/>
                      <a:pt x="2717" y="188"/>
                      <a:pt x="2706" y="156"/>
                    </a:cubicBezTo>
                    <a:lnTo>
                      <a:pt x="2706" y="156"/>
                    </a:lnTo>
                    <a:cubicBezTo>
                      <a:pt x="2685" y="158"/>
                      <a:pt x="2720" y="197"/>
                      <a:pt x="2699" y="200"/>
                    </a:cubicBezTo>
                    <a:lnTo>
                      <a:pt x="2689" y="177"/>
                    </a:lnTo>
                    <a:lnTo>
                      <a:pt x="2689" y="209"/>
                    </a:lnTo>
                    <a:cubicBezTo>
                      <a:pt x="2676" y="204"/>
                      <a:pt x="2664" y="177"/>
                      <a:pt x="2659" y="158"/>
                    </a:cubicBezTo>
                    <a:lnTo>
                      <a:pt x="2659" y="158"/>
                    </a:lnTo>
                    <a:cubicBezTo>
                      <a:pt x="2660" y="158"/>
                      <a:pt x="2660" y="158"/>
                      <a:pt x="2661" y="158"/>
                    </a:cubicBezTo>
                    <a:cubicBezTo>
                      <a:pt x="2665" y="158"/>
                      <a:pt x="2669" y="151"/>
                      <a:pt x="2671" y="149"/>
                    </a:cubicBezTo>
                    <a:cubicBezTo>
                      <a:pt x="2666" y="143"/>
                      <a:pt x="2661" y="140"/>
                      <a:pt x="2655" y="140"/>
                    </a:cubicBezTo>
                    <a:cubicBezTo>
                      <a:pt x="2641" y="140"/>
                      <a:pt x="2627" y="157"/>
                      <a:pt x="2620" y="157"/>
                    </a:cubicBezTo>
                    <a:cubicBezTo>
                      <a:pt x="2620" y="157"/>
                      <a:pt x="2620" y="157"/>
                      <a:pt x="2620" y="157"/>
                    </a:cubicBezTo>
                    <a:lnTo>
                      <a:pt x="2620" y="157"/>
                    </a:lnTo>
                    <a:lnTo>
                      <a:pt x="2638" y="167"/>
                    </a:lnTo>
                    <a:cubicBezTo>
                      <a:pt x="2585" y="195"/>
                      <a:pt x="2518" y="170"/>
                      <a:pt x="2465" y="218"/>
                    </a:cubicBezTo>
                    <a:lnTo>
                      <a:pt x="2469" y="234"/>
                    </a:lnTo>
                    <a:cubicBezTo>
                      <a:pt x="2459" y="243"/>
                      <a:pt x="2451" y="246"/>
                      <a:pt x="2446" y="246"/>
                    </a:cubicBezTo>
                    <a:cubicBezTo>
                      <a:pt x="2431" y="246"/>
                      <a:pt x="2427" y="227"/>
                      <a:pt x="2405" y="227"/>
                    </a:cubicBezTo>
                    <a:cubicBezTo>
                      <a:pt x="2401" y="227"/>
                      <a:pt x="2396" y="228"/>
                      <a:pt x="2390" y="230"/>
                    </a:cubicBezTo>
                    <a:lnTo>
                      <a:pt x="2393" y="225"/>
                    </a:lnTo>
                    <a:lnTo>
                      <a:pt x="2393" y="225"/>
                    </a:lnTo>
                    <a:cubicBezTo>
                      <a:pt x="2382" y="242"/>
                      <a:pt x="2372" y="251"/>
                      <a:pt x="2360" y="251"/>
                    </a:cubicBezTo>
                    <a:cubicBezTo>
                      <a:pt x="2358" y="251"/>
                      <a:pt x="2357" y="251"/>
                      <a:pt x="2356" y="251"/>
                    </a:cubicBezTo>
                    <a:cubicBezTo>
                      <a:pt x="2370" y="230"/>
                      <a:pt x="2337" y="207"/>
                      <a:pt x="2353" y="186"/>
                    </a:cubicBezTo>
                    <a:lnTo>
                      <a:pt x="2353" y="186"/>
                    </a:lnTo>
                    <a:cubicBezTo>
                      <a:pt x="2307" y="218"/>
                      <a:pt x="2330" y="211"/>
                      <a:pt x="2293" y="276"/>
                    </a:cubicBezTo>
                    <a:lnTo>
                      <a:pt x="2291" y="246"/>
                    </a:lnTo>
                    <a:cubicBezTo>
                      <a:pt x="2277" y="272"/>
                      <a:pt x="2275" y="285"/>
                      <a:pt x="2249" y="290"/>
                    </a:cubicBezTo>
                    <a:cubicBezTo>
                      <a:pt x="2272" y="267"/>
                      <a:pt x="2240" y="246"/>
                      <a:pt x="2265" y="214"/>
                    </a:cubicBezTo>
                    <a:cubicBezTo>
                      <a:pt x="2256" y="198"/>
                      <a:pt x="2247" y="192"/>
                      <a:pt x="2238" y="192"/>
                    </a:cubicBezTo>
                    <a:cubicBezTo>
                      <a:pt x="2221" y="192"/>
                      <a:pt x="2205" y="212"/>
                      <a:pt x="2193" y="212"/>
                    </a:cubicBezTo>
                    <a:cubicBezTo>
                      <a:pt x="2186" y="212"/>
                      <a:pt x="2181" y="203"/>
                      <a:pt x="2179" y="174"/>
                    </a:cubicBezTo>
                    <a:lnTo>
                      <a:pt x="2179" y="174"/>
                    </a:lnTo>
                    <a:cubicBezTo>
                      <a:pt x="2142" y="251"/>
                      <a:pt x="2212" y="223"/>
                      <a:pt x="2198" y="239"/>
                    </a:cubicBezTo>
                    <a:cubicBezTo>
                      <a:pt x="2202" y="264"/>
                      <a:pt x="2178" y="288"/>
                      <a:pt x="2162" y="288"/>
                    </a:cubicBezTo>
                    <a:cubicBezTo>
                      <a:pt x="2159" y="288"/>
                      <a:pt x="2156" y="287"/>
                      <a:pt x="2154" y="285"/>
                    </a:cubicBezTo>
                    <a:cubicBezTo>
                      <a:pt x="2138" y="283"/>
                      <a:pt x="2147" y="179"/>
                      <a:pt x="2110" y="174"/>
                    </a:cubicBezTo>
                    <a:cubicBezTo>
                      <a:pt x="2112" y="174"/>
                      <a:pt x="2115" y="170"/>
                      <a:pt x="2119" y="170"/>
                    </a:cubicBezTo>
                    <a:cubicBezTo>
                      <a:pt x="2117" y="164"/>
                      <a:pt x="2114" y="163"/>
                      <a:pt x="2111" y="163"/>
                    </a:cubicBezTo>
                    <a:cubicBezTo>
                      <a:pt x="2104" y="163"/>
                      <a:pt x="2095" y="171"/>
                      <a:pt x="2088" y="171"/>
                    </a:cubicBezTo>
                    <a:cubicBezTo>
                      <a:pt x="2082" y="171"/>
                      <a:pt x="2078" y="167"/>
                      <a:pt x="2075" y="156"/>
                    </a:cubicBezTo>
                    <a:cubicBezTo>
                      <a:pt x="2067" y="174"/>
                      <a:pt x="2062" y="176"/>
                      <a:pt x="2058" y="176"/>
                    </a:cubicBezTo>
                    <a:cubicBezTo>
                      <a:pt x="2056" y="176"/>
                      <a:pt x="2055" y="176"/>
                      <a:pt x="2054" y="176"/>
                    </a:cubicBezTo>
                    <a:cubicBezTo>
                      <a:pt x="2049" y="176"/>
                      <a:pt x="2045" y="179"/>
                      <a:pt x="2036" y="209"/>
                    </a:cubicBezTo>
                    <a:lnTo>
                      <a:pt x="2073" y="202"/>
                    </a:lnTo>
                    <a:lnTo>
                      <a:pt x="2073" y="202"/>
                    </a:lnTo>
                    <a:cubicBezTo>
                      <a:pt x="2055" y="211"/>
                      <a:pt x="2030" y="252"/>
                      <a:pt x="2007" y="252"/>
                    </a:cubicBezTo>
                    <a:cubicBezTo>
                      <a:pt x="2000" y="252"/>
                      <a:pt x="1993" y="247"/>
                      <a:pt x="1987" y="237"/>
                    </a:cubicBezTo>
                    <a:cubicBezTo>
                      <a:pt x="1994" y="225"/>
                      <a:pt x="2003" y="214"/>
                      <a:pt x="2015" y="204"/>
                    </a:cubicBezTo>
                    <a:cubicBezTo>
                      <a:pt x="2014" y="199"/>
                      <a:pt x="2011" y="198"/>
                      <a:pt x="2009" y="198"/>
                    </a:cubicBezTo>
                    <a:cubicBezTo>
                      <a:pt x="2005" y="198"/>
                      <a:pt x="2000" y="200"/>
                      <a:pt x="1996" y="200"/>
                    </a:cubicBezTo>
                    <a:cubicBezTo>
                      <a:pt x="1993" y="200"/>
                      <a:pt x="1989" y="198"/>
                      <a:pt x="1987" y="190"/>
                    </a:cubicBezTo>
                    <a:cubicBezTo>
                      <a:pt x="1996" y="166"/>
                      <a:pt x="2005" y="162"/>
                      <a:pt x="2016" y="162"/>
                    </a:cubicBezTo>
                    <a:cubicBezTo>
                      <a:pt x="2022" y="162"/>
                      <a:pt x="2028" y="163"/>
                      <a:pt x="2035" y="163"/>
                    </a:cubicBezTo>
                    <a:cubicBezTo>
                      <a:pt x="2045" y="163"/>
                      <a:pt x="2055" y="161"/>
                      <a:pt x="2066" y="146"/>
                    </a:cubicBezTo>
                    <a:cubicBezTo>
                      <a:pt x="2065" y="141"/>
                      <a:pt x="2063" y="139"/>
                      <a:pt x="2060" y="139"/>
                    </a:cubicBezTo>
                    <a:cubicBezTo>
                      <a:pt x="2053" y="139"/>
                      <a:pt x="2042" y="148"/>
                      <a:pt x="2037" y="148"/>
                    </a:cubicBezTo>
                    <a:cubicBezTo>
                      <a:pt x="2033" y="148"/>
                      <a:pt x="2033" y="141"/>
                      <a:pt x="2043" y="119"/>
                    </a:cubicBezTo>
                    <a:lnTo>
                      <a:pt x="2043" y="119"/>
                    </a:lnTo>
                    <a:cubicBezTo>
                      <a:pt x="2031" y="144"/>
                      <a:pt x="2024" y="151"/>
                      <a:pt x="2017" y="151"/>
                    </a:cubicBezTo>
                    <a:cubicBezTo>
                      <a:pt x="2013" y="151"/>
                      <a:pt x="2010" y="149"/>
                      <a:pt x="2006" y="146"/>
                    </a:cubicBezTo>
                    <a:cubicBezTo>
                      <a:pt x="2001" y="143"/>
                      <a:pt x="1995" y="138"/>
                      <a:pt x="1987" y="138"/>
                    </a:cubicBezTo>
                    <a:cubicBezTo>
                      <a:pt x="1979" y="138"/>
                      <a:pt x="1970" y="142"/>
                      <a:pt x="1959" y="156"/>
                    </a:cubicBezTo>
                    <a:lnTo>
                      <a:pt x="1971" y="121"/>
                    </a:lnTo>
                    <a:lnTo>
                      <a:pt x="1971" y="121"/>
                    </a:lnTo>
                    <a:cubicBezTo>
                      <a:pt x="1964" y="125"/>
                      <a:pt x="1952" y="137"/>
                      <a:pt x="1943" y="137"/>
                    </a:cubicBezTo>
                    <a:cubicBezTo>
                      <a:pt x="1942" y="137"/>
                      <a:pt x="1941" y="137"/>
                      <a:pt x="1941" y="137"/>
                    </a:cubicBezTo>
                    <a:lnTo>
                      <a:pt x="1971" y="93"/>
                    </a:lnTo>
                    <a:lnTo>
                      <a:pt x="1971" y="93"/>
                    </a:lnTo>
                    <a:cubicBezTo>
                      <a:pt x="1965" y="99"/>
                      <a:pt x="1959" y="102"/>
                      <a:pt x="1954" y="102"/>
                    </a:cubicBezTo>
                    <a:cubicBezTo>
                      <a:pt x="1935" y="102"/>
                      <a:pt x="1926" y="61"/>
                      <a:pt x="1907" y="61"/>
                    </a:cubicBezTo>
                    <a:cubicBezTo>
                      <a:pt x="1904" y="61"/>
                      <a:pt x="1902" y="61"/>
                      <a:pt x="1899" y="63"/>
                    </a:cubicBezTo>
                    <a:cubicBezTo>
                      <a:pt x="1950" y="72"/>
                      <a:pt x="1901" y="109"/>
                      <a:pt x="1918" y="142"/>
                    </a:cubicBezTo>
                    <a:cubicBezTo>
                      <a:pt x="1909" y="147"/>
                      <a:pt x="1902" y="149"/>
                      <a:pt x="1897" y="149"/>
                    </a:cubicBezTo>
                    <a:cubicBezTo>
                      <a:pt x="1858" y="149"/>
                      <a:pt x="1890" y="44"/>
                      <a:pt x="1830" y="44"/>
                    </a:cubicBezTo>
                    <a:cubicBezTo>
                      <a:pt x="1829" y="44"/>
                      <a:pt x="1829" y="44"/>
                      <a:pt x="1828" y="44"/>
                    </a:cubicBezTo>
                    <a:lnTo>
                      <a:pt x="1828" y="44"/>
                    </a:lnTo>
                    <a:cubicBezTo>
                      <a:pt x="1828" y="44"/>
                      <a:pt x="1827" y="44"/>
                      <a:pt x="1827" y="44"/>
                    </a:cubicBezTo>
                    <a:cubicBezTo>
                      <a:pt x="1826" y="44"/>
                      <a:pt x="1825" y="44"/>
                      <a:pt x="1825" y="44"/>
                    </a:cubicBezTo>
                    <a:cubicBezTo>
                      <a:pt x="1826" y="44"/>
                      <a:pt x="1827" y="44"/>
                      <a:pt x="1828" y="44"/>
                    </a:cubicBezTo>
                    <a:lnTo>
                      <a:pt x="1828" y="44"/>
                    </a:lnTo>
                    <a:cubicBezTo>
                      <a:pt x="1839" y="47"/>
                      <a:pt x="1855" y="76"/>
                      <a:pt x="1839" y="86"/>
                    </a:cubicBezTo>
                    <a:cubicBezTo>
                      <a:pt x="1825" y="75"/>
                      <a:pt x="1811" y="58"/>
                      <a:pt x="1806" y="40"/>
                    </a:cubicBezTo>
                    <a:lnTo>
                      <a:pt x="1806" y="40"/>
                    </a:lnTo>
                    <a:cubicBezTo>
                      <a:pt x="1758" y="42"/>
                      <a:pt x="1809" y="79"/>
                      <a:pt x="1785" y="100"/>
                    </a:cubicBezTo>
                    <a:cubicBezTo>
                      <a:pt x="1782" y="88"/>
                      <a:pt x="1779" y="83"/>
                      <a:pt x="1775" y="83"/>
                    </a:cubicBezTo>
                    <a:cubicBezTo>
                      <a:pt x="1765" y="83"/>
                      <a:pt x="1752" y="120"/>
                      <a:pt x="1737" y="130"/>
                    </a:cubicBezTo>
                    <a:lnTo>
                      <a:pt x="1741" y="91"/>
                    </a:lnTo>
                    <a:cubicBezTo>
                      <a:pt x="1735" y="87"/>
                      <a:pt x="1730" y="86"/>
                      <a:pt x="1726" y="86"/>
                    </a:cubicBezTo>
                    <a:cubicBezTo>
                      <a:pt x="1701" y="86"/>
                      <a:pt x="1711" y="143"/>
                      <a:pt x="1691" y="143"/>
                    </a:cubicBezTo>
                    <a:cubicBezTo>
                      <a:pt x="1687" y="143"/>
                      <a:pt x="1682" y="141"/>
                      <a:pt x="1676" y="137"/>
                    </a:cubicBezTo>
                    <a:lnTo>
                      <a:pt x="1700" y="84"/>
                    </a:lnTo>
                    <a:lnTo>
                      <a:pt x="1674" y="98"/>
                    </a:lnTo>
                    <a:lnTo>
                      <a:pt x="1681" y="54"/>
                    </a:lnTo>
                    <a:lnTo>
                      <a:pt x="1681" y="54"/>
                    </a:lnTo>
                    <a:cubicBezTo>
                      <a:pt x="1667" y="69"/>
                      <a:pt x="1658" y="74"/>
                      <a:pt x="1649" y="74"/>
                    </a:cubicBezTo>
                    <a:cubicBezTo>
                      <a:pt x="1640" y="74"/>
                      <a:pt x="1631" y="69"/>
                      <a:pt x="1618" y="63"/>
                    </a:cubicBezTo>
                    <a:lnTo>
                      <a:pt x="1618" y="63"/>
                    </a:lnTo>
                    <a:cubicBezTo>
                      <a:pt x="1623" y="91"/>
                      <a:pt x="1611" y="132"/>
                      <a:pt x="1588" y="132"/>
                    </a:cubicBezTo>
                    <a:cubicBezTo>
                      <a:pt x="1575" y="113"/>
                      <a:pt x="1590" y="101"/>
                      <a:pt x="1577" y="101"/>
                    </a:cubicBezTo>
                    <a:cubicBezTo>
                      <a:pt x="1575" y="101"/>
                      <a:pt x="1571" y="101"/>
                      <a:pt x="1565" y="102"/>
                    </a:cubicBezTo>
                    <a:cubicBezTo>
                      <a:pt x="1570" y="85"/>
                      <a:pt x="1575" y="66"/>
                      <a:pt x="1583" y="66"/>
                    </a:cubicBezTo>
                    <a:cubicBezTo>
                      <a:pt x="1586" y="66"/>
                      <a:pt x="1591" y="71"/>
                      <a:pt x="1595" y="84"/>
                    </a:cubicBezTo>
                    <a:cubicBezTo>
                      <a:pt x="1598" y="70"/>
                      <a:pt x="1602" y="58"/>
                      <a:pt x="1605" y="47"/>
                    </a:cubicBezTo>
                    <a:cubicBezTo>
                      <a:pt x="1598" y="36"/>
                      <a:pt x="1589" y="33"/>
                      <a:pt x="1581" y="33"/>
                    </a:cubicBezTo>
                    <a:cubicBezTo>
                      <a:pt x="1568" y="33"/>
                      <a:pt x="1555" y="40"/>
                      <a:pt x="1547" y="40"/>
                    </a:cubicBezTo>
                    <a:cubicBezTo>
                      <a:pt x="1554" y="42"/>
                      <a:pt x="1558" y="44"/>
                      <a:pt x="1560" y="49"/>
                    </a:cubicBezTo>
                    <a:lnTo>
                      <a:pt x="1512" y="105"/>
                    </a:lnTo>
                    <a:cubicBezTo>
                      <a:pt x="1507" y="93"/>
                      <a:pt x="1507" y="77"/>
                      <a:pt x="1516" y="68"/>
                    </a:cubicBezTo>
                    <a:lnTo>
                      <a:pt x="1516" y="68"/>
                    </a:lnTo>
                    <a:cubicBezTo>
                      <a:pt x="1505" y="70"/>
                      <a:pt x="1500" y="88"/>
                      <a:pt x="1484" y="93"/>
                    </a:cubicBezTo>
                    <a:cubicBezTo>
                      <a:pt x="1486" y="63"/>
                      <a:pt x="1484" y="33"/>
                      <a:pt x="1500" y="18"/>
                    </a:cubicBezTo>
                    <a:lnTo>
                      <a:pt x="1500" y="18"/>
                    </a:lnTo>
                    <a:lnTo>
                      <a:pt x="1458" y="51"/>
                    </a:lnTo>
                    <a:cubicBezTo>
                      <a:pt x="1456" y="37"/>
                      <a:pt x="1431" y="14"/>
                      <a:pt x="1438" y="3"/>
                    </a:cubicBezTo>
                    <a:cubicBezTo>
                      <a:pt x="1435" y="1"/>
                      <a:pt x="1432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6" name="Google Shape;18636;p66"/>
              <p:cNvSpPr/>
              <p:nvPr/>
            </p:nvSpPr>
            <p:spPr>
              <a:xfrm>
                <a:off x="516000" y="1542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1" y="0"/>
                    </a:moveTo>
                    <a:cubicBezTo>
                      <a:pt x="8" y="2"/>
                      <a:pt x="15" y="7"/>
                      <a:pt x="22" y="9"/>
                    </a:cubicBezTo>
                    <a:cubicBezTo>
                      <a:pt x="17" y="2"/>
                      <a:pt x="10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7" name="Google Shape;18637;p66"/>
              <p:cNvSpPr/>
              <p:nvPr/>
            </p:nvSpPr>
            <p:spPr>
              <a:xfrm>
                <a:off x="539075" y="1528275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7"/>
                    </a:moveTo>
                    <a:lnTo>
                      <a:pt x="1" y="7"/>
                    </a:lnTo>
                    <a:cubicBezTo>
                      <a:pt x="1" y="5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8" name="Google Shape;18638;p66"/>
              <p:cNvSpPr/>
              <p:nvPr/>
            </p:nvSpPr>
            <p:spPr>
              <a:xfrm>
                <a:off x="507850" y="1567100"/>
                <a:ext cx="5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21" y="0"/>
                    </a:moveTo>
                    <a:cubicBezTo>
                      <a:pt x="12" y="0"/>
                      <a:pt x="2" y="3"/>
                      <a:pt x="0" y="12"/>
                    </a:cubicBezTo>
                    <a:cubicBezTo>
                      <a:pt x="7" y="7"/>
                      <a:pt x="14" y="3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9" name="Google Shape;18639;p66"/>
              <p:cNvSpPr/>
              <p:nvPr/>
            </p:nvSpPr>
            <p:spPr>
              <a:xfrm>
                <a:off x="519650" y="1580775"/>
                <a:ext cx="6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9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7" y="10"/>
                      <a:pt x="8" y="14"/>
                      <a:pt x="1" y="19"/>
                    </a:cubicBezTo>
                    <a:cubicBezTo>
                      <a:pt x="9" y="19"/>
                      <a:pt x="16" y="17"/>
                      <a:pt x="21" y="17"/>
                    </a:cubicBezTo>
                    <a:cubicBezTo>
                      <a:pt x="24" y="17"/>
                      <a:pt x="25" y="17"/>
                      <a:pt x="26" y="18"/>
                    </a:cubicBezTo>
                    <a:lnTo>
                      <a:pt x="26" y="18"/>
                    </a:lnTo>
                    <a:lnTo>
                      <a:pt x="15" y="0"/>
                    </a:lnTo>
                    <a:close/>
                    <a:moveTo>
                      <a:pt x="26" y="18"/>
                    </a:moveTo>
                    <a:lnTo>
                      <a:pt x="26" y="19"/>
                    </a:lnTo>
                    <a:cubicBezTo>
                      <a:pt x="26" y="19"/>
                      <a:pt x="26" y="19"/>
                      <a:pt x="26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0" name="Google Shape;18640;p66"/>
              <p:cNvSpPr/>
              <p:nvPr/>
            </p:nvSpPr>
            <p:spPr>
              <a:xfrm>
                <a:off x="513875" y="1585150"/>
                <a:ext cx="6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4" extrusionOk="0">
                    <a:moveTo>
                      <a:pt x="11" y="0"/>
                    </a:moveTo>
                    <a:cubicBezTo>
                      <a:pt x="7" y="0"/>
                      <a:pt x="4" y="2"/>
                      <a:pt x="0" y="6"/>
                    </a:cubicBezTo>
                    <a:cubicBezTo>
                      <a:pt x="5" y="9"/>
                      <a:pt x="0" y="11"/>
                      <a:pt x="5" y="13"/>
                    </a:cubicBezTo>
                    <a:lnTo>
                      <a:pt x="23" y="13"/>
                    </a:ln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1" name="Google Shape;18641;p66"/>
              <p:cNvSpPr/>
              <p:nvPr/>
            </p:nvSpPr>
            <p:spPr>
              <a:xfrm>
                <a:off x="516075" y="1581825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35" y="0"/>
                    </a:moveTo>
                    <a:cubicBezTo>
                      <a:pt x="0" y="0"/>
                      <a:pt x="12" y="12"/>
                      <a:pt x="19" y="26"/>
                    </a:cubicBezTo>
                    <a:lnTo>
                      <a:pt x="19" y="23"/>
                    </a:lnTo>
                    <a:cubicBezTo>
                      <a:pt x="25" y="24"/>
                      <a:pt x="30" y="24"/>
                      <a:pt x="34" y="24"/>
                    </a:cubicBezTo>
                    <a:cubicBezTo>
                      <a:pt x="61" y="24"/>
                      <a:pt x="47" y="12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2" name="Google Shape;18642;p66"/>
              <p:cNvSpPr/>
              <p:nvPr/>
            </p:nvSpPr>
            <p:spPr>
              <a:xfrm>
                <a:off x="516525" y="1582500"/>
                <a:ext cx="5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10"/>
                      <a:pt x="1" y="15"/>
                    </a:cubicBezTo>
                    <a:cubicBezTo>
                      <a:pt x="22" y="15"/>
                      <a:pt x="5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3" name="Google Shape;18643;p66"/>
              <p:cNvSpPr/>
              <p:nvPr/>
            </p:nvSpPr>
            <p:spPr>
              <a:xfrm>
                <a:off x="518725" y="1577850"/>
                <a:ext cx="17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11" y="1"/>
                    </a:moveTo>
                    <a:cubicBezTo>
                      <a:pt x="4" y="1"/>
                      <a:pt x="1" y="4"/>
                      <a:pt x="8" y="13"/>
                    </a:cubicBezTo>
                    <a:cubicBezTo>
                      <a:pt x="4" y="17"/>
                      <a:pt x="15" y="17"/>
                      <a:pt x="26" y="17"/>
                    </a:cubicBezTo>
                    <a:cubicBezTo>
                      <a:pt x="36" y="17"/>
                      <a:pt x="46" y="17"/>
                      <a:pt x="40" y="20"/>
                    </a:cubicBezTo>
                    <a:cubicBezTo>
                      <a:pt x="41" y="20"/>
                      <a:pt x="43" y="20"/>
                      <a:pt x="44" y="20"/>
                    </a:cubicBezTo>
                    <a:cubicBezTo>
                      <a:pt x="69" y="20"/>
                      <a:pt x="28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4" name="Google Shape;18644;p66"/>
              <p:cNvSpPr/>
              <p:nvPr/>
            </p:nvSpPr>
            <p:spPr>
              <a:xfrm>
                <a:off x="514100" y="1581825"/>
                <a:ext cx="10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" extrusionOk="0">
                    <a:moveTo>
                      <a:pt x="7" y="0"/>
                    </a:moveTo>
                    <a:lnTo>
                      <a:pt x="0" y="12"/>
                    </a:lnTo>
                    <a:lnTo>
                      <a:pt x="42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5" name="Google Shape;18645;p66"/>
              <p:cNvSpPr/>
              <p:nvPr/>
            </p:nvSpPr>
            <p:spPr>
              <a:xfrm>
                <a:off x="514500" y="157955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0" y="1"/>
                    </a:moveTo>
                    <a:lnTo>
                      <a:pt x="1" y="22"/>
                    </a:lnTo>
                    <a:cubicBezTo>
                      <a:pt x="5" y="22"/>
                      <a:pt x="10" y="24"/>
                      <a:pt x="15" y="26"/>
                    </a:cubicBezTo>
                    <a:cubicBezTo>
                      <a:pt x="17" y="15"/>
                      <a:pt x="24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6" name="Google Shape;18646;p66"/>
              <p:cNvSpPr/>
              <p:nvPr/>
            </p:nvSpPr>
            <p:spPr>
              <a:xfrm>
                <a:off x="514800" y="15802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7"/>
                      <a:pt x="5" y="14"/>
                      <a:pt x="10" y="16"/>
                    </a:cubicBezTo>
                    <a:cubicBezTo>
                      <a:pt x="10" y="12"/>
                      <a:pt x="7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7" name="Google Shape;18647;p66"/>
              <p:cNvSpPr/>
              <p:nvPr/>
            </p:nvSpPr>
            <p:spPr>
              <a:xfrm>
                <a:off x="513750" y="1580900"/>
                <a:ext cx="3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" extrusionOk="0">
                    <a:moveTo>
                      <a:pt x="12" y="0"/>
                    </a:moveTo>
                    <a:lnTo>
                      <a:pt x="1" y="21"/>
                    </a:lnTo>
                    <a:lnTo>
                      <a:pt x="1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8" name="Google Shape;18648;p66"/>
              <p:cNvSpPr/>
              <p:nvPr/>
            </p:nvSpPr>
            <p:spPr>
              <a:xfrm>
                <a:off x="513225" y="1573650"/>
                <a:ext cx="10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extrusionOk="0">
                    <a:moveTo>
                      <a:pt x="24" y="0"/>
                    </a:moveTo>
                    <a:cubicBezTo>
                      <a:pt x="8" y="0"/>
                      <a:pt x="1" y="10"/>
                      <a:pt x="8" y="16"/>
                    </a:cubicBezTo>
                    <a:cubicBezTo>
                      <a:pt x="12" y="21"/>
                      <a:pt x="19" y="24"/>
                      <a:pt x="26" y="24"/>
                    </a:cubicBezTo>
                    <a:cubicBezTo>
                      <a:pt x="30" y="24"/>
                      <a:pt x="35" y="23"/>
                      <a:pt x="40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9" name="Google Shape;18649;p66"/>
              <p:cNvSpPr/>
              <p:nvPr/>
            </p:nvSpPr>
            <p:spPr>
              <a:xfrm>
                <a:off x="511075" y="1575850"/>
                <a:ext cx="13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5" extrusionOk="0">
                    <a:moveTo>
                      <a:pt x="54" y="0"/>
                    </a:moveTo>
                    <a:lnTo>
                      <a:pt x="1" y="10"/>
                    </a:lnTo>
                    <a:lnTo>
                      <a:pt x="22" y="14"/>
                    </a:lnTo>
                    <a:cubicBezTo>
                      <a:pt x="31" y="7"/>
                      <a:pt x="43" y="5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0" name="Google Shape;18650;p66"/>
              <p:cNvSpPr/>
              <p:nvPr/>
            </p:nvSpPr>
            <p:spPr>
              <a:xfrm>
                <a:off x="510000" y="1574550"/>
                <a:ext cx="1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extrusionOk="0">
                    <a:moveTo>
                      <a:pt x="9" y="0"/>
                    </a:moveTo>
                    <a:cubicBezTo>
                      <a:pt x="3" y="0"/>
                      <a:pt x="1" y="3"/>
                      <a:pt x="4" y="13"/>
                    </a:cubicBezTo>
                    <a:cubicBezTo>
                      <a:pt x="13" y="13"/>
                      <a:pt x="22" y="19"/>
                      <a:pt x="30" y="19"/>
                    </a:cubicBezTo>
                    <a:cubicBezTo>
                      <a:pt x="36" y="19"/>
                      <a:pt x="40" y="16"/>
                      <a:pt x="44" y="8"/>
                    </a:cubicBezTo>
                    <a:cubicBezTo>
                      <a:pt x="34" y="8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1" name="Google Shape;18651;p66"/>
              <p:cNvSpPr/>
              <p:nvPr/>
            </p:nvSpPr>
            <p:spPr>
              <a:xfrm>
                <a:off x="511375" y="15662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0" y="1"/>
                    </a:moveTo>
                    <a:lnTo>
                      <a:pt x="3" y="8"/>
                    </a:lnTo>
                    <a:lnTo>
                      <a:pt x="89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2" name="Google Shape;18652;p66"/>
              <p:cNvSpPr/>
              <p:nvPr/>
            </p:nvSpPr>
            <p:spPr>
              <a:xfrm>
                <a:off x="506100" y="1558275"/>
                <a:ext cx="222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26" y="1"/>
                    </a:moveTo>
                    <a:cubicBezTo>
                      <a:pt x="1" y="26"/>
                      <a:pt x="77" y="15"/>
                      <a:pt x="49" y="38"/>
                    </a:cubicBezTo>
                    <a:cubicBezTo>
                      <a:pt x="51" y="39"/>
                      <a:pt x="53" y="39"/>
                      <a:pt x="55" y="39"/>
                    </a:cubicBezTo>
                    <a:cubicBezTo>
                      <a:pt x="66" y="39"/>
                      <a:pt x="72" y="26"/>
                      <a:pt x="81" y="26"/>
                    </a:cubicBezTo>
                    <a:cubicBezTo>
                      <a:pt x="83" y="26"/>
                      <a:pt x="86" y="27"/>
                      <a:pt x="89" y="29"/>
                    </a:cubicBezTo>
                    <a:cubicBezTo>
                      <a:pt x="70" y="8"/>
                      <a:pt x="84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3" name="Google Shape;18653;p66"/>
              <p:cNvSpPr/>
              <p:nvPr/>
            </p:nvSpPr>
            <p:spPr>
              <a:xfrm>
                <a:off x="585850" y="1537375"/>
                <a:ext cx="6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1" extrusionOk="0">
                    <a:moveTo>
                      <a:pt x="5" y="0"/>
                    </a:moveTo>
                    <a:lnTo>
                      <a:pt x="0" y="12"/>
                    </a:lnTo>
                    <a:lnTo>
                      <a:pt x="26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4" name="Google Shape;18654;p66"/>
              <p:cNvSpPr/>
              <p:nvPr/>
            </p:nvSpPr>
            <p:spPr>
              <a:xfrm>
                <a:off x="586125" y="1535975"/>
                <a:ext cx="6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7" extrusionOk="0">
                    <a:moveTo>
                      <a:pt x="20" y="0"/>
                    </a:moveTo>
                    <a:cubicBezTo>
                      <a:pt x="17" y="2"/>
                      <a:pt x="14" y="5"/>
                      <a:pt x="10" y="5"/>
                    </a:cubicBezTo>
                    <a:cubicBezTo>
                      <a:pt x="7" y="5"/>
                      <a:pt x="4" y="4"/>
                      <a:pt x="1" y="0"/>
                    </a:cubicBezTo>
                    <a:lnTo>
                      <a:pt x="1" y="0"/>
                    </a:lnTo>
                    <a:lnTo>
                      <a:pt x="26" y="4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5" name="Google Shape;18655;p66"/>
              <p:cNvSpPr/>
              <p:nvPr/>
            </p:nvSpPr>
            <p:spPr>
              <a:xfrm>
                <a:off x="522275" y="153242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0" y="1"/>
                    </a:moveTo>
                    <a:lnTo>
                      <a:pt x="5" y="13"/>
                    </a:lnTo>
                    <a:cubicBezTo>
                      <a:pt x="9" y="17"/>
                      <a:pt x="15" y="20"/>
                      <a:pt x="21" y="20"/>
                    </a:cubicBezTo>
                    <a:cubicBezTo>
                      <a:pt x="24" y="20"/>
                      <a:pt x="27" y="19"/>
                      <a:pt x="30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6" name="Google Shape;18656;p66"/>
              <p:cNvSpPr/>
              <p:nvPr/>
            </p:nvSpPr>
            <p:spPr>
              <a:xfrm>
                <a:off x="529100" y="1530225"/>
                <a:ext cx="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3" extrusionOk="0">
                    <a:moveTo>
                      <a:pt x="1" y="1"/>
                    </a:moveTo>
                    <a:lnTo>
                      <a:pt x="26" y="43"/>
                    </a:lnTo>
                    <a:lnTo>
                      <a:pt x="26" y="4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7" name="Google Shape;18657;p66"/>
              <p:cNvSpPr/>
              <p:nvPr/>
            </p:nvSpPr>
            <p:spPr>
              <a:xfrm>
                <a:off x="533850" y="152717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8" y="12"/>
                    </a:moveTo>
                    <a:cubicBezTo>
                      <a:pt x="5" y="12"/>
                      <a:pt x="3" y="12"/>
                      <a:pt x="1" y="14"/>
                    </a:cubicBezTo>
                    <a:cubicBezTo>
                      <a:pt x="3" y="14"/>
                      <a:pt x="6" y="13"/>
                      <a:pt x="8" y="12"/>
                    </a:cubicBezTo>
                    <a:lnTo>
                      <a:pt x="8" y="12"/>
                    </a:ln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9" y="0"/>
                    </a:moveTo>
                    <a:cubicBezTo>
                      <a:pt x="22" y="0"/>
                      <a:pt x="15" y="8"/>
                      <a:pt x="8" y="12"/>
                    </a:cubicBezTo>
                    <a:lnTo>
                      <a:pt x="8" y="12"/>
                    </a:lnTo>
                    <a:cubicBezTo>
                      <a:pt x="18" y="12"/>
                      <a:pt x="29" y="25"/>
                      <a:pt x="33" y="25"/>
                    </a:cubicBezTo>
                    <a:cubicBezTo>
                      <a:pt x="35" y="25"/>
                      <a:pt x="34" y="19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8" name="Google Shape;18658;p66"/>
              <p:cNvSpPr/>
              <p:nvPr/>
            </p:nvSpPr>
            <p:spPr>
              <a:xfrm>
                <a:off x="587125" y="1537100"/>
                <a:ext cx="6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9" y="0"/>
                    </a:moveTo>
                    <a:cubicBezTo>
                      <a:pt x="9" y="0"/>
                      <a:pt x="9" y="1"/>
                      <a:pt x="10" y="2"/>
                    </a:cubicBezTo>
                    <a:cubicBezTo>
                      <a:pt x="0" y="2"/>
                      <a:pt x="17" y="30"/>
                      <a:pt x="17" y="37"/>
                    </a:cubicBezTo>
                    <a:cubicBezTo>
                      <a:pt x="27" y="28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9" name="Google Shape;18659;p66"/>
              <p:cNvSpPr/>
              <p:nvPr/>
            </p:nvSpPr>
            <p:spPr>
              <a:xfrm>
                <a:off x="589675" y="1533475"/>
                <a:ext cx="2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8" h="41" extrusionOk="0">
                    <a:moveTo>
                      <a:pt x="7" y="1"/>
                    </a:moveTo>
                    <a:lnTo>
                      <a:pt x="0" y="26"/>
                    </a:lnTo>
                    <a:lnTo>
                      <a:pt x="5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0" name="Google Shape;18660;p66"/>
              <p:cNvSpPr/>
              <p:nvPr/>
            </p:nvSpPr>
            <p:spPr>
              <a:xfrm>
                <a:off x="590650" y="1532425"/>
                <a:ext cx="19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78" h="71" extrusionOk="0">
                    <a:moveTo>
                      <a:pt x="56" y="1"/>
                    </a:moveTo>
                    <a:cubicBezTo>
                      <a:pt x="39" y="1"/>
                      <a:pt x="34" y="37"/>
                      <a:pt x="15" y="37"/>
                    </a:cubicBezTo>
                    <a:cubicBezTo>
                      <a:pt x="14" y="37"/>
                      <a:pt x="12" y="36"/>
                      <a:pt x="10" y="36"/>
                    </a:cubicBezTo>
                    <a:lnTo>
                      <a:pt x="1" y="24"/>
                    </a:lnTo>
                    <a:lnTo>
                      <a:pt x="1" y="24"/>
                    </a:lnTo>
                    <a:lnTo>
                      <a:pt x="12" y="71"/>
                    </a:lnTo>
                    <a:cubicBezTo>
                      <a:pt x="34" y="53"/>
                      <a:pt x="50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68" y="5"/>
                      <a:pt x="61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1" name="Google Shape;18661;p66"/>
              <p:cNvSpPr/>
              <p:nvPr/>
            </p:nvSpPr>
            <p:spPr>
              <a:xfrm>
                <a:off x="595225" y="1534325"/>
                <a:ext cx="5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3" extrusionOk="0">
                    <a:moveTo>
                      <a:pt x="12" y="1"/>
                    </a:moveTo>
                    <a:cubicBezTo>
                      <a:pt x="12" y="1"/>
                      <a:pt x="11" y="6"/>
                      <a:pt x="1" y="18"/>
                    </a:cubicBezTo>
                    <a:lnTo>
                      <a:pt x="6" y="22"/>
                    </a:lnTo>
                    <a:cubicBezTo>
                      <a:pt x="10" y="20"/>
                      <a:pt x="15" y="18"/>
                      <a:pt x="19" y="15"/>
                    </a:cubicBezTo>
                    <a:cubicBezTo>
                      <a:pt x="11" y="7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2" name="Google Shape;18662;p66"/>
              <p:cNvSpPr/>
              <p:nvPr/>
            </p:nvSpPr>
            <p:spPr>
              <a:xfrm>
                <a:off x="595200" y="1534875"/>
                <a:ext cx="3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4"/>
                      <a:pt x="7" y="7"/>
                      <a:pt x="10" y="7"/>
                    </a:cubicBezTo>
                    <a:cubicBezTo>
                      <a:pt x="13" y="7"/>
                      <a:pt x="15" y="5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3" name="Google Shape;18663;p66"/>
              <p:cNvSpPr/>
              <p:nvPr/>
            </p:nvSpPr>
            <p:spPr>
              <a:xfrm>
                <a:off x="596450" y="1533825"/>
                <a:ext cx="10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3" extrusionOk="0">
                    <a:moveTo>
                      <a:pt x="8" y="1"/>
                    </a:moveTo>
                    <a:lnTo>
                      <a:pt x="1" y="26"/>
                    </a:lnTo>
                    <a:cubicBezTo>
                      <a:pt x="12" y="35"/>
                      <a:pt x="28" y="28"/>
                      <a:pt x="28" y="42"/>
                    </a:cubicBezTo>
                    <a:cubicBezTo>
                      <a:pt x="40" y="21"/>
                      <a:pt x="28" y="12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4" name="Google Shape;18664;p66"/>
              <p:cNvSpPr/>
              <p:nvPr/>
            </p:nvSpPr>
            <p:spPr>
              <a:xfrm>
                <a:off x="596325" y="1532725"/>
                <a:ext cx="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8" h="14" extrusionOk="0">
                    <a:moveTo>
                      <a:pt x="6" y="1"/>
                    </a:moveTo>
                    <a:lnTo>
                      <a:pt x="1" y="12"/>
                    </a:lnTo>
                    <a:cubicBezTo>
                      <a:pt x="3" y="13"/>
                      <a:pt x="4" y="14"/>
                      <a:pt x="5" y="14"/>
                    </a:cubicBezTo>
                    <a:cubicBezTo>
                      <a:pt x="7" y="14"/>
                      <a:pt x="7" y="1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5" name="Google Shape;18665;p66"/>
              <p:cNvSpPr/>
              <p:nvPr/>
            </p:nvSpPr>
            <p:spPr>
              <a:xfrm>
                <a:off x="596075" y="1532750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1" y="1"/>
                    </a:moveTo>
                    <a:cubicBezTo>
                      <a:pt x="0" y="1"/>
                      <a:pt x="1" y="6"/>
                      <a:pt x="6" y="20"/>
                    </a:cubicBezTo>
                    <a:cubicBezTo>
                      <a:pt x="4" y="16"/>
                      <a:pt x="3" y="14"/>
                      <a:pt x="3" y="14"/>
                    </a:cubicBezTo>
                    <a:cubicBezTo>
                      <a:pt x="2" y="14"/>
                      <a:pt x="4" y="25"/>
                      <a:pt x="4" y="34"/>
                    </a:cubicBezTo>
                    <a:lnTo>
                      <a:pt x="11" y="11"/>
                    </a:lnTo>
                    <a:cubicBezTo>
                      <a:pt x="7" y="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6" name="Google Shape;18666;p66"/>
              <p:cNvSpPr/>
              <p:nvPr/>
            </p:nvSpPr>
            <p:spPr>
              <a:xfrm>
                <a:off x="594650" y="1532775"/>
                <a:ext cx="1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19" y="1"/>
                    </a:moveTo>
                    <a:cubicBezTo>
                      <a:pt x="0" y="18"/>
                      <a:pt x="10" y="41"/>
                      <a:pt x="27" y="41"/>
                    </a:cubicBezTo>
                    <a:cubicBezTo>
                      <a:pt x="32" y="41"/>
                      <a:pt x="39" y="39"/>
                      <a:pt x="45" y="33"/>
                    </a:cubicBezTo>
                    <a:cubicBezTo>
                      <a:pt x="31" y="26"/>
                      <a:pt x="15" y="26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7" name="Google Shape;18667;p66"/>
              <p:cNvSpPr/>
              <p:nvPr/>
            </p:nvSpPr>
            <p:spPr>
              <a:xfrm>
                <a:off x="591475" y="153122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0" y="17"/>
                      <a:pt x="5" y="17"/>
                      <a:pt x="10" y="17"/>
                    </a:cubicBezTo>
                    <a:cubicBezTo>
                      <a:pt x="12" y="17"/>
                      <a:pt x="13" y="17"/>
                      <a:pt x="14" y="17"/>
                    </a:cubicBezTo>
                    <a:cubicBezTo>
                      <a:pt x="21" y="17"/>
                      <a:pt x="26" y="17"/>
                      <a:pt x="2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8" name="Google Shape;18668;p66"/>
              <p:cNvSpPr/>
              <p:nvPr/>
            </p:nvSpPr>
            <p:spPr>
              <a:xfrm>
                <a:off x="598600" y="1532100"/>
                <a:ext cx="1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5" y="0"/>
                    </a:moveTo>
                    <a:lnTo>
                      <a:pt x="0" y="19"/>
                    </a:lnTo>
                    <a:cubicBezTo>
                      <a:pt x="14" y="19"/>
                      <a:pt x="28" y="26"/>
                      <a:pt x="40" y="35"/>
                    </a:cubicBezTo>
                    <a:cubicBezTo>
                      <a:pt x="33" y="23"/>
                      <a:pt x="14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9" name="Google Shape;18669;p66"/>
              <p:cNvSpPr/>
              <p:nvPr/>
            </p:nvSpPr>
            <p:spPr>
              <a:xfrm>
                <a:off x="598425" y="1531325"/>
                <a:ext cx="4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2" extrusionOk="0">
                    <a:moveTo>
                      <a:pt x="17" y="1"/>
                    </a:moveTo>
                    <a:cubicBezTo>
                      <a:pt x="0" y="10"/>
                      <a:pt x="3" y="19"/>
                      <a:pt x="12" y="3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0" name="Google Shape;18670;p66"/>
              <p:cNvSpPr/>
              <p:nvPr/>
            </p:nvSpPr>
            <p:spPr>
              <a:xfrm>
                <a:off x="595525" y="1531225"/>
                <a:ext cx="2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9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1" name="Google Shape;18671;p66"/>
              <p:cNvSpPr/>
              <p:nvPr/>
            </p:nvSpPr>
            <p:spPr>
              <a:xfrm>
                <a:off x="601200" y="1531450"/>
                <a:ext cx="2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47" extrusionOk="0">
                    <a:moveTo>
                      <a:pt x="1" y="1"/>
                    </a:moveTo>
                    <a:lnTo>
                      <a:pt x="3" y="19"/>
                    </a:lnTo>
                    <a:lnTo>
                      <a:pt x="10" y="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2" name="Google Shape;18672;p66"/>
              <p:cNvSpPr/>
              <p:nvPr/>
            </p:nvSpPr>
            <p:spPr>
              <a:xfrm>
                <a:off x="602250" y="1530650"/>
                <a:ext cx="11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56" extrusionOk="0">
                    <a:moveTo>
                      <a:pt x="42" y="0"/>
                    </a:moveTo>
                    <a:cubicBezTo>
                      <a:pt x="40" y="12"/>
                      <a:pt x="32" y="18"/>
                      <a:pt x="17" y="18"/>
                    </a:cubicBezTo>
                    <a:cubicBezTo>
                      <a:pt x="12" y="18"/>
                      <a:pt x="7" y="17"/>
                      <a:pt x="0" y="16"/>
                    </a:cubicBezTo>
                    <a:lnTo>
                      <a:pt x="0" y="16"/>
                    </a:lnTo>
                    <a:cubicBezTo>
                      <a:pt x="10" y="40"/>
                      <a:pt x="38" y="40"/>
                      <a:pt x="38" y="56"/>
                    </a:cubicBezTo>
                    <a:cubicBezTo>
                      <a:pt x="47" y="40"/>
                      <a:pt x="47" y="19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3" name="Google Shape;18673;p66"/>
              <p:cNvSpPr/>
              <p:nvPr/>
            </p:nvSpPr>
            <p:spPr>
              <a:xfrm>
                <a:off x="603225" y="1529875"/>
                <a:ext cx="1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6" h="32" extrusionOk="0">
                    <a:moveTo>
                      <a:pt x="1" y="1"/>
                    </a:moveTo>
                    <a:cubicBezTo>
                      <a:pt x="1" y="10"/>
                      <a:pt x="1" y="22"/>
                      <a:pt x="3" y="31"/>
                    </a:cubicBezTo>
                    <a:cubicBezTo>
                      <a:pt x="6" y="22"/>
                      <a:pt x="3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4" name="Google Shape;18674;p66"/>
              <p:cNvSpPr/>
              <p:nvPr/>
            </p:nvSpPr>
            <p:spPr>
              <a:xfrm>
                <a:off x="599575" y="1530925"/>
                <a:ext cx="9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4" extrusionOk="0">
                    <a:moveTo>
                      <a:pt x="8" y="1"/>
                    </a:moveTo>
                    <a:lnTo>
                      <a:pt x="1" y="3"/>
                    </a:lnTo>
                    <a:cubicBezTo>
                      <a:pt x="10" y="15"/>
                      <a:pt x="24" y="22"/>
                      <a:pt x="38" y="24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5" name="Google Shape;18675;p66"/>
              <p:cNvSpPr/>
              <p:nvPr/>
            </p:nvSpPr>
            <p:spPr>
              <a:xfrm>
                <a:off x="599750" y="153070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9" y="0"/>
                    </a:move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6" name="Google Shape;18676;p66"/>
              <p:cNvSpPr/>
              <p:nvPr/>
            </p:nvSpPr>
            <p:spPr>
              <a:xfrm>
                <a:off x="599575" y="15309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0" y="1"/>
                      <a:pt x="1" y="2"/>
                      <a:pt x="3" y="4"/>
                    </a:cubicBezTo>
                    <a:cubicBezTo>
                      <a:pt x="2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7" name="Google Shape;18677;p66"/>
              <p:cNvSpPr/>
              <p:nvPr/>
            </p:nvSpPr>
            <p:spPr>
              <a:xfrm>
                <a:off x="596450" y="1529725"/>
                <a:ext cx="9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25"/>
                      <a:pt x="27" y="30"/>
                      <a:pt x="31" y="62"/>
                    </a:cubicBezTo>
                    <a:lnTo>
                      <a:pt x="31" y="62"/>
                    </a:lnTo>
                    <a:cubicBezTo>
                      <a:pt x="29" y="40"/>
                      <a:pt x="36" y="13"/>
                      <a:pt x="1" y="0"/>
                    </a:cubicBezTo>
                    <a:close/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3"/>
                      <a:pt x="31" y="64"/>
                      <a:pt x="31" y="65"/>
                    </a:cubicBezTo>
                    <a:cubicBezTo>
                      <a:pt x="31" y="64"/>
                      <a:pt x="31" y="63"/>
                      <a:pt x="31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8" name="Google Shape;18678;p66"/>
              <p:cNvSpPr/>
              <p:nvPr/>
            </p:nvSpPr>
            <p:spPr>
              <a:xfrm>
                <a:off x="598200" y="1530300"/>
                <a:ext cx="5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21" y="0"/>
                    </a:moveTo>
                    <a:lnTo>
                      <a:pt x="0" y="5"/>
                    </a:lnTo>
                    <a:cubicBezTo>
                      <a:pt x="5" y="12"/>
                      <a:pt x="16" y="21"/>
                      <a:pt x="16" y="33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9" name="Google Shape;18679;p66"/>
              <p:cNvSpPr/>
              <p:nvPr/>
            </p:nvSpPr>
            <p:spPr>
              <a:xfrm>
                <a:off x="598725" y="1529950"/>
                <a:ext cx="2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5" extrusionOk="0">
                    <a:moveTo>
                      <a:pt x="2" y="0"/>
                    </a:moveTo>
                    <a:lnTo>
                      <a:pt x="0" y="14"/>
                    </a:lnTo>
                    <a:lnTo>
                      <a:pt x="9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0" name="Google Shape;18680;p66"/>
              <p:cNvSpPr/>
              <p:nvPr/>
            </p:nvSpPr>
            <p:spPr>
              <a:xfrm>
                <a:off x="601325" y="1528950"/>
                <a:ext cx="9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37" y="1"/>
                    </a:moveTo>
                    <a:lnTo>
                      <a:pt x="37" y="1"/>
                    </a:lnTo>
                    <a:cubicBezTo>
                      <a:pt x="24" y="3"/>
                      <a:pt x="12" y="8"/>
                      <a:pt x="0" y="17"/>
                    </a:cubicBezTo>
                    <a:cubicBezTo>
                      <a:pt x="6" y="25"/>
                      <a:pt x="12" y="38"/>
                      <a:pt x="20" y="38"/>
                    </a:cubicBezTo>
                    <a:cubicBezTo>
                      <a:pt x="22" y="38"/>
                      <a:pt x="24" y="37"/>
                      <a:pt x="26" y="36"/>
                    </a:cubicBezTo>
                    <a:cubicBezTo>
                      <a:pt x="24" y="22"/>
                      <a:pt x="28" y="10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1" name="Google Shape;18681;p66"/>
              <p:cNvSpPr/>
              <p:nvPr/>
            </p:nvSpPr>
            <p:spPr>
              <a:xfrm>
                <a:off x="600775" y="153020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0"/>
                    </a:moveTo>
                    <a:cubicBezTo>
                      <a:pt x="1" y="0"/>
                      <a:pt x="1" y="2"/>
                      <a:pt x="4" y="4"/>
                    </a:cubicBezTo>
                    <a:lnTo>
                      <a:pt x="4" y="2"/>
                    </a:ln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2" name="Google Shape;18682;p66"/>
              <p:cNvSpPr/>
              <p:nvPr/>
            </p:nvSpPr>
            <p:spPr>
              <a:xfrm>
                <a:off x="604325" y="15271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1" y="1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3" name="Google Shape;18683;p66"/>
              <p:cNvSpPr/>
              <p:nvPr/>
            </p:nvSpPr>
            <p:spPr>
              <a:xfrm>
                <a:off x="600925" y="1529225"/>
                <a:ext cx="4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3" y="1"/>
                    </a:moveTo>
                    <a:cubicBezTo>
                      <a:pt x="13" y="1"/>
                      <a:pt x="12" y="1"/>
                      <a:pt x="12" y="1"/>
                    </a:cubicBezTo>
                    <a:cubicBezTo>
                      <a:pt x="0" y="1"/>
                      <a:pt x="0" y="11"/>
                      <a:pt x="2" y="22"/>
                    </a:cubicBezTo>
                    <a:cubicBezTo>
                      <a:pt x="7" y="15"/>
                      <a:pt x="12" y="11"/>
                      <a:pt x="16" y="6"/>
                    </a:cubicBezTo>
                    <a:cubicBezTo>
                      <a:pt x="15" y="3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4" name="Google Shape;18684;p66"/>
              <p:cNvSpPr/>
              <p:nvPr/>
            </p:nvSpPr>
            <p:spPr>
              <a:xfrm>
                <a:off x="602950" y="1528950"/>
                <a:ext cx="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0" y="1"/>
                    </a:moveTo>
                    <a:cubicBezTo>
                      <a:pt x="8" y="4"/>
                      <a:pt x="20" y="8"/>
                      <a:pt x="24" y="8"/>
                    </a:cubicBezTo>
                    <a:cubicBezTo>
                      <a:pt x="26" y="8"/>
                      <a:pt x="27" y="8"/>
                      <a:pt x="26" y="6"/>
                    </a:cubicBezTo>
                    <a:cubicBezTo>
                      <a:pt x="19" y="1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5" name="Google Shape;18685;p66"/>
              <p:cNvSpPr/>
              <p:nvPr/>
            </p:nvSpPr>
            <p:spPr>
              <a:xfrm>
                <a:off x="601100" y="15303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6" name="Google Shape;18686;p66"/>
              <p:cNvSpPr/>
              <p:nvPr/>
            </p:nvSpPr>
            <p:spPr>
              <a:xfrm>
                <a:off x="600850" y="1529775"/>
                <a:ext cx="2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4" extrusionOk="0">
                    <a:moveTo>
                      <a:pt x="5" y="0"/>
                    </a:moveTo>
                    <a:cubicBezTo>
                      <a:pt x="3" y="5"/>
                      <a:pt x="1" y="12"/>
                      <a:pt x="1" y="19"/>
                    </a:cubicBezTo>
                    <a:lnTo>
                      <a:pt x="10" y="24"/>
                    </a:lnTo>
                    <a:cubicBezTo>
                      <a:pt x="10" y="17"/>
                      <a:pt x="8" y="7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7" name="Google Shape;18687;p66"/>
              <p:cNvSpPr/>
              <p:nvPr/>
            </p:nvSpPr>
            <p:spPr>
              <a:xfrm>
                <a:off x="600850" y="1522575"/>
                <a:ext cx="35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2" extrusionOk="0">
                    <a:moveTo>
                      <a:pt x="36" y="1"/>
                    </a:moveTo>
                    <a:lnTo>
                      <a:pt x="36" y="29"/>
                    </a:lnTo>
                    <a:cubicBezTo>
                      <a:pt x="29" y="24"/>
                      <a:pt x="24" y="8"/>
                      <a:pt x="12" y="6"/>
                    </a:cubicBezTo>
                    <a:lnTo>
                      <a:pt x="12" y="6"/>
                    </a:lnTo>
                    <a:cubicBezTo>
                      <a:pt x="32" y="26"/>
                      <a:pt x="37" y="54"/>
                      <a:pt x="14" y="54"/>
                    </a:cubicBezTo>
                    <a:cubicBezTo>
                      <a:pt x="10" y="54"/>
                      <a:pt x="6" y="53"/>
                      <a:pt x="1" y="52"/>
                    </a:cubicBezTo>
                    <a:lnTo>
                      <a:pt x="1" y="52"/>
                    </a:lnTo>
                    <a:cubicBezTo>
                      <a:pt x="3" y="82"/>
                      <a:pt x="84" y="152"/>
                      <a:pt x="140" y="182"/>
                    </a:cubicBezTo>
                    <a:cubicBezTo>
                      <a:pt x="128" y="170"/>
                      <a:pt x="121" y="154"/>
                      <a:pt x="124" y="135"/>
                    </a:cubicBezTo>
                    <a:cubicBezTo>
                      <a:pt x="105" y="128"/>
                      <a:pt x="61" y="135"/>
                      <a:pt x="52" y="103"/>
                    </a:cubicBezTo>
                    <a:cubicBezTo>
                      <a:pt x="55" y="93"/>
                      <a:pt x="60" y="89"/>
                      <a:pt x="65" y="89"/>
                    </a:cubicBezTo>
                    <a:cubicBezTo>
                      <a:pt x="74" y="89"/>
                      <a:pt x="85" y="99"/>
                      <a:pt x="98" y="101"/>
                    </a:cubicBezTo>
                    <a:cubicBezTo>
                      <a:pt x="63" y="80"/>
                      <a:pt x="82" y="3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8" name="Google Shape;18688;p66"/>
              <p:cNvSpPr/>
              <p:nvPr/>
            </p:nvSpPr>
            <p:spPr>
              <a:xfrm>
                <a:off x="603400" y="1527275"/>
                <a:ext cx="1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40" y="1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1" y="26"/>
                    </a:lnTo>
                    <a:cubicBezTo>
                      <a:pt x="19" y="26"/>
                      <a:pt x="38" y="31"/>
                      <a:pt x="54" y="40"/>
                    </a:cubicBezTo>
                    <a:cubicBezTo>
                      <a:pt x="54" y="26"/>
                      <a:pt x="50" y="1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9" name="Google Shape;18689;p66"/>
              <p:cNvSpPr/>
              <p:nvPr/>
            </p:nvSpPr>
            <p:spPr>
              <a:xfrm>
                <a:off x="601025" y="1526700"/>
                <a:ext cx="24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17"/>
                      <a:pt x="24" y="33"/>
                      <a:pt x="22" y="54"/>
                    </a:cubicBezTo>
                    <a:cubicBezTo>
                      <a:pt x="27" y="47"/>
                      <a:pt x="31" y="44"/>
                      <a:pt x="33" y="44"/>
                    </a:cubicBezTo>
                    <a:cubicBezTo>
                      <a:pt x="39" y="44"/>
                      <a:pt x="33" y="72"/>
                      <a:pt x="59" y="72"/>
                    </a:cubicBezTo>
                    <a:cubicBezTo>
                      <a:pt x="59" y="72"/>
                      <a:pt x="60" y="72"/>
                      <a:pt x="61" y="72"/>
                    </a:cubicBezTo>
                    <a:lnTo>
                      <a:pt x="61" y="72"/>
                    </a:lnTo>
                    <a:cubicBezTo>
                      <a:pt x="59" y="82"/>
                      <a:pt x="56" y="89"/>
                      <a:pt x="49" y="93"/>
                    </a:cubicBezTo>
                    <a:lnTo>
                      <a:pt x="80" y="93"/>
                    </a:lnTo>
                    <a:lnTo>
                      <a:pt x="75" y="91"/>
                    </a:lnTo>
                    <a:cubicBezTo>
                      <a:pt x="70" y="89"/>
                      <a:pt x="68" y="86"/>
                      <a:pt x="73" y="86"/>
                    </a:cubicBezTo>
                    <a:cubicBezTo>
                      <a:pt x="70" y="84"/>
                      <a:pt x="68" y="79"/>
                      <a:pt x="66" y="77"/>
                    </a:cubicBezTo>
                    <a:cubicBezTo>
                      <a:pt x="68" y="77"/>
                      <a:pt x="69" y="77"/>
                      <a:pt x="70" y="77"/>
                    </a:cubicBezTo>
                    <a:cubicBezTo>
                      <a:pt x="78" y="77"/>
                      <a:pt x="73" y="82"/>
                      <a:pt x="73" y="86"/>
                    </a:cubicBezTo>
                    <a:lnTo>
                      <a:pt x="75" y="91"/>
                    </a:lnTo>
                    <a:lnTo>
                      <a:pt x="96" y="51"/>
                    </a:lnTo>
                    <a:lnTo>
                      <a:pt x="96" y="51"/>
                    </a:lnTo>
                    <a:cubicBezTo>
                      <a:pt x="84" y="54"/>
                      <a:pt x="77" y="61"/>
                      <a:pt x="66" y="75"/>
                    </a:cubicBezTo>
                    <a:cubicBezTo>
                      <a:pt x="47" y="47"/>
                      <a:pt x="52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0" name="Google Shape;18690;p66"/>
              <p:cNvSpPr/>
              <p:nvPr/>
            </p:nvSpPr>
            <p:spPr>
              <a:xfrm>
                <a:off x="595825" y="152790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3"/>
                      <a:pt x="5" y="6"/>
                      <a:pt x="7" y="8"/>
                    </a:cubicBezTo>
                    <a:cubicBezTo>
                      <a:pt x="7" y="4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1" name="Google Shape;18691;p66"/>
              <p:cNvSpPr/>
              <p:nvPr/>
            </p:nvSpPr>
            <p:spPr>
              <a:xfrm>
                <a:off x="595925" y="152810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3" y="0"/>
                    </a:moveTo>
                    <a:cubicBezTo>
                      <a:pt x="3" y="9"/>
                      <a:pt x="1" y="30"/>
                      <a:pt x="26" y="35"/>
                    </a:cubicBezTo>
                    <a:lnTo>
                      <a:pt x="26" y="30"/>
                    </a:lnTo>
                    <a:cubicBezTo>
                      <a:pt x="49" y="35"/>
                      <a:pt x="70" y="44"/>
                      <a:pt x="89" y="60"/>
                    </a:cubicBezTo>
                    <a:cubicBezTo>
                      <a:pt x="68" y="40"/>
                      <a:pt x="47" y="21"/>
                      <a:pt x="24" y="2"/>
                    </a:cubicBezTo>
                    <a:lnTo>
                      <a:pt x="24" y="2"/>
                    </a:lnTo>
                    <a:cubicBezTo>
                      <a:pt x="24" y="9"/>
                      <a:pt x="29" y="21"/>
                      <a:pt x="19" y="23"/>
                    </a:cubicBezTo>
                    <a:cubicBezTo>
                      <a:pt x="8" y="19"/>
                      <a:pt x="10" y="9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2" name="Google Shape;18692;p66"/>
              <p:cNvSpPr/>
              <p:nvPr/>
            </p:nvSpPr>
            <p:spPr>
              <a:xfrm>
                <a:off x="598775" y="1527100"/>
                <a:ext cx="10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8" extrusionOk="0">
                    <a:moveTo>
                      <a:pt x="7" y="1"/>
                    </a:moveTo>
                    <a:lnTo>
                      <a:pt x="21" y="15"/>
                    </a:lnTo>
                    <a:cubicBezTo>
                      <a:pt x="0" y="22"/>
                      <a:pt x="19" y="33"/>
                      <a:pt x="26" y="47"/>
                    </a:cubicBezTo>
                    <a:lnTo>
                      <a:pt x="40" y="1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3" name="Google Shape;18693;p66"/>
              <p:cNvSpPr/>
              <p:nvPr/>
            </p:nvSpPr>
            <p:spPr>
              <a:xfrm>
                <a:off x="604850" y="1526925"/>
                <a:ext cx="6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52" extrusionOk="0">
                    <a:moveTo>
                      <a:pt x="1" y="1"/>
                    </a:moveTo>
                    <a:lnTo>
                      <a:pt x="1" y="22"/>
                    </a:lnTo>
                    <a:lnTo>
                      <a:pt x="24" y="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4" name="Google Shape;18694;p66"/>
              <p:cNvSpPr/>
              <p:nvPr/>
            </p:nvSpPr>
            <p:spPr>
              <a:xfrm>
                <a:off x="605600" y="15266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" y="0"/>
                    </a:moveTo>
                    <a:lnTo>
                      <a:pt x="24" y="23"/>
                    </a:lnTo>
                    <a:lnTo>
                      <a:pt x="24" y="23"/>
                    </a:lnTo>
                    <a:lnTo>
                      <a:pt x="1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5" name="Google Shape;18695;p66"/>
              <p:cNvSpPr/>
              <p:nvPr/>
            </p:nvSpPr>
            <p:spPr>
              <a:xfrm>
                <a:off x="649550" y="149587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7" y="0"/>
                    </a:moveTo>
                    <a:lnTo>
                      <a:pt x="0" y="14"/>
                    </a:lnTo>
                    <a:cubicBezTo>
                      <a:pt x="7" y="7"/>
                      <a:pt x="12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6" name="Google Shape;18696;p66"/>
              <p:cNvSpPr/>
              <p:nvPr/>
            </p:nvSpPr>
            <p:spPr>
              <a:xfrm>
                <a:off x="621675" y="1508975"/>
                <a:ext cx="12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" extrusionOk="0">
                    <a:moveTo>
                      <a:pt x="19" y="0"/>
                    </a:moveTo>
                    <a:cubicBezTo>
                      <a:pt x="17" y="6"/>
                      <a:pt x="12" y="8"/>
                      <a:pt x="7" y="8"/>
                    </a:cubicBezTo>
                    <a:cubicBezTo>
                      <a:pt x="5" y="8"/>
                      <a:pt x="2" y="8"/>
                      <a:pt x="0" y="7"/>
                    </a:cubicBezTo>
                    <a:lnTo>
                      <a:pt x="0" y="7"/>
                    </a:lnTo>
                    <a:cubicBezTo>
                      <a:pt x="20" y="19"/>
                      <a:pt x="44" y="37"/>
                      <a:pt x="48" y="37"/>
                    </a:cubicBezTo>
                    <a:cubicBezTo>
                      <a:pt x="50" y="37"/>
                      <a:pt x="49" y="34"/>
                      <a:pt x="42" y="26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7" name="Google Shape;18697;p66"/>
              <p:cNvSpPr/>
              <p:nvPr/>
            </p:nvSpPr>
            <p:spPr>
              <a:xfrm>
                <a:off x="634000" y="1498425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5" y="0"/>
                    </a:moveTo>
                    <a:cubicBezTo>
                      <a:pt x="3" y="14"/>
                      <a:pt x="3" y="26"/>
                      <a:pt x="1" y="35"/>
                    </a:cubicBezTo>
                    <a:lnTo>
                      <a:pt x="1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8" name="Google Shape;18698;p66"/>
              <p:cNvSpPr/>
              <p:nvPr/>
            </p:nvSpPr>
            <p:spPr>
              <a:xfrm>
                <a:off x="661125" y="1500275"/>
                <a:ext cx="8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4" extrusionOk="0">
                    <a:moveTo>
                      <a:pt x="25" y="0"/>
                    </a:moveTo>
                    <a:cubicBezTo>
                      <a:pt x="15" y="0"/>
                      <a:pt x="10" y="14"/>
                      <a:pt x="1" y="24"/>
                    </a:cubicBezTo>
                    <a:lnTo>
                      <a:pt x="33" y="3"/>
                    </a:lnTo>
                    <a:cubicBezTo>
                      <a:pt x="30" y="1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9" name="Google Shape;18699;p66"/>
              <p:cNvSpPr/>
              <p:nvPr/>
            </p:nvSpPr>
            <p:spPr>
              <a:xfrm>
                <a:off x="612400" y="15176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48" y="1"/>
                      <a:pt x="42" y="1"/>
                      <a:pt x="37" y="1"/>
                    </a:cubicBezTo>
                    <a:cubicBezTo>
                      <a:pt x="33" y="1"/>
                      <a:pt x="30" y="1"/>
                      <a:pt x="26" y="1"/>
                    </a:cubicBezTo>
                    <a:cubicBezTo>
                      <a:pt x="10" y="1"/>
                      <a:pt x="1" y="2"/>
                      <a:pt x="16" y="14"/>
                    </a:cubicBezTo>
                    <a:cubicBezTo>
                      <a:pt x="30" y="14"/>
                      <a:pt x="42" y="10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0" name="Google Shape;18700;p66"/>
              <p:cNvSpPr/>
              <p:nvPr/>
            </p:nvSpPr>
            <p:spPr>
              <a:xfrm>
                <a:off x="647050" y="1504325"/>
                <a:ext cx="4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17" y="1"/>
                    </a:moveTo>
                    <a:cubicBezTo>
                      <a:pt x="10" y="5"/>
                      <a:pt x="3" y="10"/>
                      <a:pt x="0" y="19"/>
                    </a:cubicBezTo>
                    <a:cubicBezTo>
                      <a:pt x="7" y="15"/>
                      <a:pt x="12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1" name="Google Shape;18701;p66"/>
              <p:cNvSpPr/>
              <p:nvPr/>
            </p:nvSpPr>
            <p:spPr>
              <a:xfrm>
                <a:off x="613725" y="1517025"/>
                <a:ext cx="8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4" extrusionOk="0">
                    <a:moveTo>
                      <a:pt x="5" y="0"/>
                    </a:moveTo>
                    <a:cubicBezTo>
                      <a:pt x="7" y="10"/>
                      <a:pt x="5" y="17"/>
                      <a:pt x="0" y="24"/>
                    </a:cubicBezTo>
                    <a:cubicBezTo>
                      <a:pt x="19" y="24"/>
                      <a:pt x="33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2" name="Google Shape;18702;p66"/>
              <p:cNvSpPr/>
              <p:nvPr/>
            </p:nvSpPr>
            <p:spPr>
              <a:xfrm>
                <a:off x="682525" y="15247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3" y="3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3" name="Google Shape;18703;p66"/>
              <p:cNvSpPr/>
              <p:nvPr/>
            </p:nvSpPr>
            <p:spPr>
              <a:xfrm>
                <a:off x="685600" y="15366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0" y="0"/>
                    </a:moveTo>
                    <a:cubicBezTo>
                      <a:pt x="0" y="3"/>
                      <a:pt x="5" y="5"/>
                      <a:pt x="16" y="5"/>
                    </a:cubicBezTo>
                    <a:cubicBezTo>
                      <a:pt x="9" y="5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4" name="Google Shape;18704;p66"/>
              <p:cNvSpPr/>
              <p:nvPr/>
            </p:nvSpPr>
            <p:spPr>
              <a:xfrm>
                <a:off x="609100" y="1523750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5" name="Google Shape;18705;p66"/>
              <p:cNvSpPr/>
              <p:nvPr/>
            </p:nvSpPr>
            <p:spPr>
              <a:xfrm>
                <a:off x="605425" y="15219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0"/>
                    </a:moveTo>
                    <a:cubicBezTo>
                      <a:pt x="3" y="3"/>
                      <a:pt x="8" y="7"/>
                      <a:pt x="10" y="14"/>
                    </a:cubicBezTo>
                    <a:cubicBezTo>
                      <a:pt x="8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6" name="Google Shape;18706;p66"/>
              <p:cNvSpPr/>
              <p:nvPr/>
            </p:nvSpPr>
            <p:spPr>
              <a:xfrm>
                <a:off x="610475" y="1512350"/>
                <a:ext cx="1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1" y="0"/>
                    </a:moveTo>
                    <a:cubicBezTo>
                      <a:pt x="1" y="0"/>
                      <a:pt x="2" y="1"/>
                      <a:pt x="5" y="2"/>
                    </a:cubicBezTo>
                    <a:cubicBezTo>
                      <a:pt x="3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7" name="Google Shape;18707;p66"/>
              <p:cNvSpPr/>
              <p:nvPr/>
            </p:nvSpPr>
            <p:spPr>
              <a:xfrm>
                <a:off x="608750" y="1523975"/>
                <a:ext cx="2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7" y="1"/>
                    </a:moveTo>
                    <a:lnTo>
                      <a:pt x="0" y="5"/>
                    </a:lnTo>
                    <a:cubicBezTo>
                      <a:pt x="1" y="6"/>
                      <a:pt x="3" y="7"/>
                      <a:pt x="4" y="7"/>
                    </a:cubicBezTo>
                    <a:cubicBezTo>
                      <a:pt x="6" y="7"/>
                      <a:pt x="7" y="6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8" name="Google Shape;18708;p66"/>
              <p:cNvSpPr/>
              <p:nvPr/>
            </p:nvSpPr>
            <p:spPr>
              <a:xfrm>
                <a:off x="608975" y="15234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4" y="1"/>
                    </a:moveTo>
                    <a:cubicBezTo>
                      <a:pt x="10" y="5"/>
                      <a:pt x="5" y="8"/>
                      <a:pt x="0" y="10"/>
                    </a:cubicBezTo>
                    <a:cubicBezTo>
                      <a:pt x="5" y="10"/>
                      <a:pt x="5" y="10"/>
                      <a:pt x="7" y="12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9" name="Google Shape;18709;p66"/>
              <p:cNvSpPr/>
              <p:nvPr/>
            </p:nvSpPr>
            <p:spPr>
              <a:xfrm>
                <a:off x="669875" y="151487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3" y="1"/>
                    </a:moveTo>
                    <a:cubicBezTo>
                      <a:pt x="3" y="3"/>
                      <a:pt x="3" y="3"/>
                      <a:pt x="1" y="5"/>
                    </a:cubicBezTo>
                    <a:cubicBezTo>
                      <a:pt x="19" y="3"/>
                      <a:pt x="15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0" name="Google Shape;18710;p66"/>
              <p:cNvSpPr/>
              <p:nvPr/>
            </p:nvSpPr>
            <p:spPr>
              <a:xfrm>
                <a:off x="621250" y="14987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1" name="Google Shape;18711;p66"/>
              <p:cNvSpPr/>
              <p:nvPr/>
            </p:nvSpPr>
            <p:spPr>
              <a:xfrm>
                <a:off x="621250" y="1497850"/>
                <a:ext cx="15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3" extrusionOk="0">
                    <a:moveTo>
                      <a:pt x="19" y="0"/>
                    </a:moveTo>
                    <a:cubicBezTo>
                      <a:pt x="25" y="34"/>
                      <a:pt x="20" y="40"/>
                      <a:pt x="11" y="40"/>
                    </a:cubicBezTo>
                    <a:cubicBezTo>
                      <a:pt x="8" y="40"/>
                      <a:pt x="4" y="40"/>
                      <a:pt x="1" y="39"/>
                    </a:cubicBezTo>
                    <a:lnTo>
                      <a:pt x="1" y="39"/>
                    </a:lnTo>
                    <a:lnTo>
                      <a:pt x="61" y="1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2" name="Google Shape;18712;p66"/>
              <p:cNvSpPr/>
              <p:nvPr/>
            </p:nvSpPr>
            <p:spPr>
              <a:xfrm>
                <a:off x="609325" y="152137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7" y="1"/>
                    </a:moveTo>
                    <a:cubicBezTo>
                      <a:pt x="3" y="1"/>
                      <a:pt x="0" y="3"/>
                      <a:pt x="0" y="9"/>
                    </a:cubicBezTo>
                    <a:cubicBezTo>
                      <a:pt x="3" y="16"/>
                      <a:pt x="7" y="19"/>
                      <a:pt x="12" y="21"/>
                    </a:cubicBezTo>
                    <a:cubicBezTo>
                      <a:pt x="7" y="14"/>
                      <a:pt x="10" y="7"/>
                      <a:pt x="19" y="3"/>
                    </a:cubicBezTo>
                    <a:cubicBezTo>
                      <a:pt x="14" y="2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3" name="Google Shape;18713;p66"/>
              <p:cNvSpPr/>
              <p:nvPr/>
            </p:nvSpPr>
            <p:spPr>
              <a:xfrm>
                <a:off x="604075" y="1492275"/>
                <a:ext cx="858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800" extrusionOk="0">
                    <a:moveTo>
                      <a:pt x="1731" y="113"/>
                    </a:moveTo>
                    <a:cubicBezTo>
                      <a:pt x="1733" y="115"/>
                      <a:pt x="1734" y="116"/>
                      <a:pt x="1735" y="117"/>
                    </a:cubicBezTo>
                    <a:lnTo>
                      <a:pt x="1735" y="117"/>
                    </a:lnTo>
                    <a:cubicBezTo>
                      <a:pt x="1734" y="115"/>
                      <a:pt x="1733" y="113"/>
                      <a:pt x="1731" y="113"/>
                    </a:cubicBezTo>
                    <a:close/>
                    <a:moveTo>
                      <a:pt x="1710" y="0"/>
                    </a:moveTo>
                    <a:cubicBezTo>
                      <a:pt x="1712" y="21"/>
                      <a:pt x="1737" y="93"/>
                      <a:pt x="1715" y="121"/>
                    </a:cubicBezTo>
                    <a:lnTo>
                      <a:pt x="1715" y="121"/>
                    </a:lnTo>
                    <a:cubicBezTo>
                      <a:pt x="1720" y="117"/>
                      <a:pt x="1726" y="113"/>
                      <a:pt x="1730" y="113"/>
                    </a:cubicBezTo>
                    <a:cubicBezTo>
                      <a:pt x="1730" y="113"/>
                      <a:pt x="1731" y="113"/>
                      <a:pt x="1731" y="113"/>
                    </a:cubicBezTo>
                    <a:lnTo>
                      <a:pt x="1731" y="113"/>
                    </a:lnTo>
                    <a:cubicBezTo>
                      <a:pt x="1729" y="110"/>
                      <a:pt x="1727" y="105"/>
                      <a:pt x="1724" y="100"/>
                    </a:cubicBezTo>
                    <a:lnTo>
                      <a:pt x="1754" y="93"/>
                    </a:lnTo>
                    <a:cubicBezTo>
                      <a:pt x="1757" y="28"/>
                      <a:pt x="1729" y="45"/>
                      <a:pt x="1710" y="0"/>
                    </a:cubicBezTo>
                    <a:close/>
                    <a:moveTo>
                      <a:pt x="1715" y="121"/>
                    </a:moveTo>
                    <a:cubicBezTo>
                      <a:pt x="1711" y="123"/>
                      <a:pt x="1708" y="126"/>
                      <a:pt x="1706" y="128"/>
                    </a:cubicBezTo>
                    <a:cubicBezTo>
                      <a:pt x="1709" y="126"/>
                      <a:pt x="1712" y="124"/>
                      <a:pt x="1715" y="121"/>
                    </a:cubicBezTo>
                    <a:close/>
                    <a:moveTo>
                      <a:pt x="1152" y="184"/>
                    </a:moveTo>
                    <a:cubicBezTo>
                      <a:pt x="1156" y="184"/>
                      <a:pt x="1162" y="188"/>
                      <a:pt x="1169" y="196"/>
                    </a:cubicBezTo>
                    <a:lnTo>
                      <a:pt x="1169" y="196"/>
                    </a:lnTo>
                    <a:cubicBezTo>
                      <a:pt x="1166" y="197"/>
                      <a:pt x="1164" y="198"/>
                      <a:pt x="1161" y="198"/>
                    </a:cubicBezTo>
                    <a:cubicBezTo>
                      <a:pt x="1157" y="198"/>
                      <a:pt x="1152" y="196"/>
                      <a:pt x="1147" y="191"/>
                    </a:cubicBezTo>
                    <a:cubicBezTo>
                      <a:pt x="1148" y="186"/>
                      <a:pt x="1150" y="184"/>
                      <a:pt x="1152" y="184"/>
                    </a:cubicBezTo>
                    <a:close/>
                    <a:moveTo>
                      <a:pt x="915" y="221"/>
                    </a:moveTo>
                    <a:cubicBezTo>
                      <a:pt x="913" y="225"/>
                      <a:pt x="911" y="229"/>
                      <a:pt x="908" y="232"/>
                    </a:cubicBezTo>
                    <a:lnTo>
                      <a:pt x="908" y="232"/>
                    </a:lnTo>
                    <a:cubicBezTo>
                      <a:pt x="914" y="230"/>
                      <a:pt x="917" y="231"/>
                      <a:pt x="915" y="221"/>
                    </a:cubicBezTo>
                    <a:close/>
                    <a:moveTo>
                      <a:pt x="908" y="232"/>
                    </a:moveTo>
                    <a:cubicBezTo>
                      <a:pt x="907" y="232"/>
                      <a:pt x="906" y="232"/>
                      <a:pt x="906" y="232"/>
                    </a:cubicBezTo>
                    <a:cubicBezTo>
                      <a:pt x="906" y="232"/>
                      <a:pt x="906" y="233"/>
                      <a:pt x="906" y="233"/>
                    </a:cubicBezTo>
                    <a:lnTo>
                      <a:pt x="906" y="233"/>
                    </a:lnTo>
                    <a:cubicBezTo>
                      <a:pt x="907" y="232"/>
                      <a:pt x="907" y="232"/>
                      <a:pt x="908" y="232"/>
                    </a:cubicBezTo>
                    <a:close/>
                    <a:moveTo>
                      <a:pt x="611" y="304"/>
                    </a:moveTo>
                    <a:cubicBezTo>
                      <a:pt x="613" y="305"/>
                      <a:pt x="614" y="306"/>
                      <a:pt x="615" y="306"/>
                    </a:cubicBezTo>
                    <a:lnTo>
                      <a:pt x="615" y="306"/>
                    </a:lnTo>
                    <a:cubicBezTo>
                      <a:pt x="614" y="305"/>
                      <a:pt x="612" y="304"/>
                      <a:pt x="611" y="304"/>
                    </a:cubicBezTo>
                    <a:close/>
                    <a:moveTo>
                      <a:pt x="2419" y="432"/>
                    </a:moveTo>
                    <a:lnTo>
                      <a:pt x="2420" y="432"/>
                    </a:lnTo>
                    <a:cubicBezTo>
                      <a:pt x="2419" y="432"/>
                      <a:pt x="2419" y="432"/>
                      <a:pt x="2419" y="432"/>
                    </a:cubicBezTo>
                    <a:close/>
                    <a:moveTo>
                      <a:pt x="741" y="513"/>
                    </a:moveTo>
                    <a:lnTo>
                      <a:pt x="741" y="513"/>
                    </a:lnTo>
                    <a:cubicBezTo>
                      <a:pt x="745" y="519"/>
                      <a:pt x="749" y="521"/>
                      <a:pt x="747" y="525"/>
                    </a:cubicBezTo>
                    <a:lnTo>
                      <a:pt x="747" y="525"/>
                    </a:lnTo>
                    <a:cubicBezTo>
                      <a:pt x="746" y="521"/>
                      <a:pt x="744" y="517"/>
                      <a:pt x="741" y="513"/>
                    </a:cubicBezTo>
                    <a:close/>
                    <a:moveTo>
                      <a:pt x="2621" y="663"/>
                    </a:moveTo>
                    <a:lnTo>
                      <a:pt x="2621" y="663"/>
                    </a:lnTo>
                    <a:cubicBezTo>
                      <a:pt x="2622" y="664"/>
                      <a:pt x="2623" y="665"/>
                      <a:pt x="2624" y="666"/>
                    </a:cubicBezTo>
                    <a:lnTo>
                      <a:pt x="2624" y="666"/>
                    </a:lnTo>
                    <a:cubicBezTo>
                      <a:pt x="2623" y="665"/>
                      <a:pt x="2622" y="664"/>
                      <a:pt x="2621" y="663"/>
                    </a:cubicBezTo>
                    <a:close/>
                    <a:moveTo>
                      <a:pt x="679" y="666"/>
                    </a:moveTo>
                    <a:cubicBezTo>
                      <a:pt x="686" y="668"/>
                      <a:pt x="692" y="673"/>
                      <a:pt x="699" y="675"/>
                    </a:cubicBezTo>
                    <a:cubicBezTo>
                      <a:pt x="692" y="670"/>
                      <a:pt x="688" y="666"/>
                      <a:pt x="679" y="666"/>
                    </a:cubicBezTo>
                    <a:close/>
                    <a:moveTo>
                      <a:pt x="2457" y="1106"/>
                    </a:moveTo>
                    <a:lnTo>
                      <a:pt x="2457" y="1106"/>
                    </a:lnTo>
                    <a:cubicBezTo>
                      <a:pt x="2475" y="1111"/>
                      <a:pt x="2464" y="1113"/>
                      <a:pt x="2452" y="1116"/>
                    </a:cubicBezTo>
                    <a:lnTo>
                      <a:pt x="2457" y="1106"/>
                    </a:lnTo>
                    <a:close/>
                    <a:moveTo>
                      <a:pt x="248" y="1159"/>
                    </a:moveTo>
                    <a:lnTo>
                      <a:pt x="248" y="1159"/>
                    </a:lnTo>
                    <a:cubicBezTo>
                      <a:pt x="247" y="1159"/>
                      <a:pt x="246" y="1159"/>
                      <a:pt x="245" y="1160"/>
                    </a:cubicBezTo>
                    <a:lnTo>
                      <a:pt x="243" y="1160"/>
                    </a:lnTo>
                    <a:cubicBezTo>
                      <a:pt x="245" y="1159"/>
                      <a:pt x="246" y="1159"/>
                      <a:pt x="248" y="1159"/>
                    </a:cubicBezTo>
                    <a:close/>
                    <a:moveTo>
                      <a:pt x="2879" y="1171"/>
                    </a:moveTo>
                    <a:cubicBezTo>
                      <a:pt x="2879" y="1171"/>
                      <a:pt x="2879" y="1172"/>
                      <a:pt x="2880" y="1172"/>
                    </a:cubicBezTo>
                    <a:lnTo>
                      <a:pt x="2880" y="1172"/>
                    </a:lnTo>
                    <a:cubicBezTo>
                      <a:pt x="2881" y="1172"/>
                      <a:pt x="2882" y="1171"/>
                      <a:pt x="2883" y="1171"/>
                    </a:cubicBezTo>
                    <a:close/>
                    <a:moveTo>
                      <a:pt x="217" y="1165"/>
                    </a:moveTo>
                    <a:cubicBezTo>
                      <a:pt x="220" y="1165"/>
                      <a:pt x="224" y="1166"/>
                      <a:pt x="229" y="1167"/>
                    </a:cubicBezTo>
                    <a:lnTo>
                      <a:pt x="227" y="1167"/>
                    </a:lnTo>
                    <a:cubicBezTo>
                      <a:pt x="220" y="1171"/>
                      <a:pt x="217" y="1178"/>
                      <a:pt x="222" y="1185"/>
                    </a:cubicBezTo>
                    <a:cubicBezTo>
                      <a:pt x="217" y="1183"/>
                      <a:pt x="213" y="1180"/>
                      <a:pt x="210" y="1173"/>
                    </a:cubicBezTo>
                    <a:cubicBezTo>
                      <a:pt x="210" y="1167"/>
                      <a:pt x="213" y="1165"/>
                      <a:pt x="217" y="1165"/>
                    </a:cubicBezTo>
                    <a:close/>
                    <a:moveTo>
                      <a:pt x="3094" y="1269"/>
                    </a:moveTo>
                    <a:cubicBezTo>
                      <a:pt x="3094" y="1269"/>
                      <a:pt x="3094" y="1269"/>
                      <a:pt x="3095" y="1270"/>
                    </a:cubicBezTo>
                    <a:lnTo>
                      <a:pt x="3095" y="1270"/>
                    </a:lnTo>
                    <a:lnTo>
                      <a:pt x="3094" y="1269"/>
                    </a:lnTo>
                    <a:close/>
                    <a:moveTo>
                      <a:pt x="2678" y="1403"/>
                    </a:moveTo>
                    <a:lnTo>
                      <a:pt x="2678" y="1403"/>
                    </a:lnTo>
                    <a:cubicBezTo>
                      <a:pt x="2677" y="1404"/>
                      <a:pt x="2676" y="1406"/>
                      <a:pt x="2675" y="1408"/>
                    </a:cubicBezTo>
                    <a:cubicBezTo>
                      <a:pt x="2676" y="1406"/>
                      <a:pt x="2677" y="1404"/>
                      <a:pt x="2678" y="1403"/>
                    </a:cubicBezTo>
                    <a:close/>
                    <a:moveTo>
                      <a:pt x="1579" y="17"/>
                    </a:moveTo>
                    <a:cubicBezTo>
                      <a:pt x="1559" y="17"/>
                      <a:pt x="1599" y="84"/>
                      <a:pt x="1557" y="86"/>
                    </a:cubicBezTo>
                    <a:cubicBezTo>
                      <a:pt x="1547" y="79"/>
                      <a:pt x="1538" y="75"/>
                      <a:pt x="1528" y="75"/>
                    </a:cubicBezTo>
                    <a:cubicBezTo>
                      <a:pt x="1508" y="75"/>
                      <a:pt x="1488" y="89"/>
                      <a:pt x="1460" y="107"/>
                    </a:cubicBezTo>
                    <a:cubicBezTo>
                      <a:pt x="1439" y="89"/>
                      <a:pt x="1467" y="77"/>
                      <a:pt x="1460" y="61"/>
                    </a:cubicBezTo>
                    <a:lnTo>
                      <a:pt x="1460" y="61"/>
                    </a:lnTo>
                    <a:lnTo>
                      <a:pt x="1437" y="100"/>
                    </a:lnTo>
                    <a:cubicBezTo>
                      <a:pt x="1432" y="98"/>
                      <a:pt x="1434" y="86"/>
                      <a:pt x="1437" y="82"/>
                    </a:cubicBezTo>
                    <a:lnTo>
                      <a:pt x="1437" y="82"/>
                    </a:lnTo>
                    <a:cubicBezTo>
                      <a:pt x="1418" y="96"/>
                      <a:pt x="1432" y="130"/>
                      <a:pt x="1404" y="144"/>
                    </a:cubicBezTo>
                    <a:cubicBezTo>
                      <a:pt x="1403" y="154"/>
                      <a:pt x="1401" y="158"/>
                      <a:pt x="1397" y="158"/>
                    </a:cubicBezTo>
                    <a:cubicBezTo>
                      <a:pt x="1386" y="158"/>
                      <a:pt x="1363" y="108"/>
                      <a:pt x="1341" y="108"/>
                    </a:cubicBezTo>
                    <a:cubicBezTo>
                      <a:pt x="1334" y="108"/>
                      <a:pt x="1327" y="113"/>
                      <a:pt x="1321" y="126"/>
                    </a:cubicBezTo>
                    <a:cubicBezTo>
                      <a:pt x="1314" y="112"/>
                      <a:pt x="1323" y="93"/>
                      <a:pt x="1321" y="75"/>
                    </a:cubicBezTo>
                    <a:lnTo>
                      <a:pt x="1321" y="75"/>
                    </a:lnTo>
                    <a:cubicBezTo>
                      <a:pt x="1291" y="98"/>
                      <a:pt x="1270" y="130"/>
                      <a:pt x="1253" y="165"/>
                    </a:cubicBezTo>
                    <a:lnTo>
                      <a:pt x="1221" y="135"/>
                    </a:lnTo>
                    <a:lnTo>
                      <a:pt x="1221" y="135"/>
                    </a:lnTo>
                    <a:cubicBezTo>
                      <a:pt x="1247" y="170"/>
                      <a:pt x="1223" y="218"/>
                      <a:pt x="1207" y="258"/>
                    </a:cubicBezTo>
                    <a:cubicBezTo>
                      <a:pt x="1219" y="274"/>
                      <a:pt x="1226" y="290"/>
                      <a:pt x="1230" y="297"/>
                    </a:cubicBezTo>
                    <a:lnTo>
                      <a:pt x="1202" y="327"/>
                    </a:lnTo>
                    <a:cubicBezTo>
                      <a:pt x="1196" y="313"/>
                      <a:pt x="1196" y="297"/>
                      <a:pt x="1200" y="281"/>
                    </a:cubicBezTo>
                    <a:lnTo>
                      <a:pt x="1200" y="281"/>
                    </a:lnTo>
                    <a:lnTo>
                      <a:pt x="1196" y="295"/>
                    </a:lnTo>
                    <a:cubicBezTo>
                      <a:pt x="1182" y="272"/>
                      <a:pt x="1177" y="244"/>
                      <a:pt x="1186" y="218"/>
                    </a:cubicBezTo>
                    <a:lnTo>
                      <a:pt x="1186" y="218"/>
                    </a:lnTo>
                    <a:cubicBezTo>
                      <a:pt x="1191" y="228"/>
                      <a:pt x="1198" y="237"/>
                      <a:pt x="1202" y="246"/>
                    </a:cubicBezTo>
                    <a:cubicBezTo>
                      <a:pt x="1209" y="216"/>
                      <a:pt x="1209" y="184"/>
                      <a:pt x="1205" y="151"/>
                    </a:cubicBezTo>
                    <a:lnTo>
                      <a:pt x="1205" y="151"/>
                    </a:lnTo>
                    <a:cubicBezTo>
                      <a:pt x="1205" y="158"/>
                      <a:pt x="1200" y="163"/>
                      <a:pt x="1196" y="167"/>
                    </a:cubicBezTo>
                    <a:cubicBezTo>
                      <a:pt x="1196" y="160"/>
                      <a:pt x="1196" y="153"/>
                      <a:pt x="1196" y="147"/>
                    </a:cubicBezTo>
                    <a:cubicBezTo>
                      <a:pt x="1195" y="145"/>
                      <a:pt x="1195" y="144"/>
                      <a:pt x="1194" y="144"/>
                    </a:cubicBezTo>
                    <a:cubicBezTo>
                      <a:pt x="1192" y="144"/>
                      <a:pt x="1190" y="154"/>
                      <a:pt x="1186" y="165"/>
                    </a:cubicBezTo>
                    <a:lnTo>
                      <a:pt x="1168" y="109"/>
                    </a:lnTo>
                    <a:lnTo>
                      <a:pt x="1168" y="133"/>
                    </a:lnTo>
                    <a:lnTo>
                      <a:pt x="1110" y="107"/>
                    </a:lnTo>
                    <a:cubicBezTo>
                      <a:pt x="1084" y="170"/>
                      <a:pt x="1075" y="258"/>
                      <a:pt x="1031" y="293"/>
                    </a:cubicBezTo>
                    <a:cubicBezTo>
                      <a:pt x="1031" y="249"/>
                      <a:pt x="1015" y="228"/>
                      <a:pt x="1001" y="179"/>
                    </a:cubicBezTo>
                    <a:lnTo>
                      <a:pt x="1001" y="179"/>
                    </a:lnTo>
                    <a:cubicBezTo>
                      <a:pt x="1008" y="190"/>
                      <a:pt x="1013" y="194"/>
                      <a:pt x="1018" y="194"/>
                    </a:cubicBezTo>
                    <a:cubicBezTo>
                      <a:pt x="1035" y="194"/>
                      <a:pt x="1045" y="151"/>
                      <a:pt x="1068" y="151"/>
                    </a:cubicBezTo>
                    <a:cubicBezTo>
                      <a:pt x="1068" y="151"/>
                      <a:pt x="1069" y="151"/>
                      <a:pt x="1070" y="151"/>
                    </a:cubicBezTo>
                    <a:cubicBezTo>
                      <a:pt x="1054" y="149"/>
                      <a:pt x="1052" y="126"/>
                      <a:pt x="1054" y="116"/>
                    </a:cubicBezTo>
                    <a:lnTo>
                      <a:pt x="1054" y="116"/>
                    </a:lnTo>
                    <a:cubicBezTo>
                      <a:pt x="1054" y="116"/>
                      <a:pt x="1043" y="130"/>
                      <a:pt x="1033" y="144"/>
                    </a:cubicBezTo>
                    <a:lnTo>
                      <a:pt x="1012" y="174"/>
                    </a:lnTo>
                    <a:cubicBezTo>
                      <a:pt x="1003" y="135"/>
                      <a:pt x="994" y="149"/>
                      <a:pt x="975" y="135"/>
                    </a:cubicBezTo>
                    <a:lnTo>
                      <a:pt x="975" y="135"/>
                    </a:lnTo>
                    <a:cubicBezTo>
                      <a:pt x="1008" y="209"/>
                      <a:pt x="952" y="198"/>
                      <a:pt x="941" y="228"/>
                    </a:cubicBezTo>
                    <a:cubicBezTo>
                      <a:pt x="931" y="202"/>
                      <a:pt x="927" y="174"/>
                      <a:pt x="954" y="172"/>
                    </a:cubicBezTo>
                    <a:cubicBezTo>
                      <a:pt x="948" y="166"/>
                      <a:pt x="943" y="163"/>
                      <a:pt x="939" y="163"/>
                    </a:cubicBezTo>
                    <a:cubicBezTo>
                      <a:pt x="920" y="163"/>
                      <a:pt x="937" y="239"/>
                      <a:pt x="918" y="239"/>
                    </a:cubicBezTo>
                    <a:cubicBezTo>
                      <a:pt x="915" y="239"/>
                      <a:pt x="911" y="237"/>
                      <a:pt x="906" y="233"/>
                    </a:cubicBezTo>
                    <a:lnTo>
                      <a:pt x="906" y="233"/>
                    </a:lnTo>
                    <a:cubicBezTo>
                      <a:pt x="902" y="236"/>
                      <a:pt x="897" y="238"/>
                      <a:pt x="892" y="238"/>
                    </a:cubicBezTo>
                    <a:cubicBezTo>
                      <a:pt x="880" y="238"/>
                      <a:pt x="869" y="230"/>
                      <a:pt x="866" y="216"/>
                    </a:cubicBezTo>
                    <a:lnTo>
                      <a:pt x="873" y="214"/>
                    </a:lnTo>
                    <a:lnTo>
                      <a:pt x="873" y="214"/>
                    </a:lnTo>
                    <a:cubicBezTo>
                      <a:pt x="829" y="218"/>
                      <a:pt x="753" y="262"/>
                      <a:pt x="778" y="325"/>
                    </a:cubicBezTo>
                    <a:cubicBezTo>
                      <a:pt x="774" y="318"/>
                      <a:pt x="746" y="251"/>
                      <a:pt x="741" y="237"/>
                    </a:cubicBezTo>
                    <a:lnTo>
                      <a:pt x="741" y="237"/>
                    </a:lnTo>
                    <a:cubicBezTo>
                      <a:pt x="741" y="237"/>
                      <a:pt x="750" y="295"/>
                      <a:pt x="762" y="353"/>
                    </a:cubicBezTo>
                    <a:cubicBezTo>
                      <a:pt x="776" y="411"/>
                      <a:pt x="790" y="469"/>
                      <a:pt x="790" y="469"/>
                    </a:cubicBezTo>
                    <a:cubicBezTo>
                      <a:pt x="767" y="415"/>
                      <a:pt x="672" y="306"/>
                      <a:pt x="686" y="260"/>
                    </a:cubicBezTo>
                    <a:cubicBezTo>
                      <a:pt x="682" y="259"/>
                      <a:pt x="679" y="259"/>
                      <a:pt x="675" y="259"/>
                    </a:cubicBezTo>
                    <a:cubicBezTo>
                      <a:pt x="665" y="259"/>
                      <a:pt x="655" y="263"/>
                      <a:pt x="648" y="283"/>
                    </a:cubicBezTo>
                    <a:cubicBezTo>
                      <a:pt x="658" y="288"/>
                      <a:pt x="706" y="348"/>
                      <a:pt x="702" y="357"/>
                    </a:cubicBezTo>
                    <a:cubicBezTo>
                      <a:pt x="647" y="314"/>
                      <a:pt x="668" y="336"/>
                      <a:pt x="615" y="306"/>
                    </a:cubicBezTo>
                    <a:lnTo>
                      <a:pt x="615" y="306"/>
                    </a:lnTo>
                    <a:cubicBezTo>
                      <a:pt x="633" y="320"/>
                      <a:pt x="666" y="393"/>
                      <a:pt x="653" y="399"/>
                    </a:cubicBezTo>
                    <a:cubicBezTo>
                      <a:pt x="635" y="369"/>
                      <a:pt x="616" y="341"/>
                      <a:pt x="602" y="311"/>
                    </a:cubicBezTo>
                    <a:lnTo>
                      <a:pt x="602" y="311"/>
                    </a:lnTo>
                    <a:lnTo>
                      <a:pt x="609" y="360"/>
                    </a:lnTo>
                    <a:lnTo>
                      <a:pt x="617" y="399"/>
                    </a:lnTo>
                    <a:lnTo>
                      <a:pt x="617" y="399"/>
                    </a:lnTo>
                    <a:cubicBezTo>
                      <a:pt x="610" y="378"/>
                      <a:pt x="574" y="339"/>
                      <a:pt x="553" y="325"/>
                    </a:cubicBezTo>
                    <a:lnTo>
                      <a:pt x="553" y="325"/>
                    </a:lnTo>
                    <a:cubicBezTo>
                      <a:pt x="567" y="339"/>
                      <a:pt x="523" y="344"/>
                      <a:pt x="519" y="355"/>
                    </a:cubicBezTo>
                    <a:lnTo>
                      <a:pt x="546" y="362"/>
                    </a:lnTo>
                    <a:cubicBezTo>
                      <a:pt x="500" y="376"/>
                      <a:pt x="586" y="490"/>
                      <a:pt x="551" y="508"/>
                    </a:cubicBezTo>
                    <a:cubicBezTo>
                      <a:pt x="542" y="492"/>
                      <a:pt x="491" y="415"/>
                      <a:pt x="463" y="415"/>
                    </a:cubicBezTo>
                    <a:cubicBezTo>
                      <a:pt x="462" y="415"/>
                      <a:pt x="461" y="415"/>
                      <a:pt x="461" y="415"/>
                    </a:cubicBezTo>
                    <a:cubicBezTo>
                      <a:pt x="482" y="459"/>
                      <a:pt x="572" y="615"/>
                      <a:pt x="572" y="661"/>
                    </a:cubicBezTo>
                    <a:lnTo>
                      <a:pt x="549" y="645"/>
                    </a:lnTo>
                    <a:lnTo>
                      <a:pt x="549" y="684"/>
                    </a:lnTo>
                    <a:cubicBezTo>
                      <a:pt x="500" y="601"/>
                      <a:pt x="461" y="513"/>
                      <a:pt x="435" y="420"/>
                    </a:cubicBezTo>
                    <a:cubicBezTo>
                      <a:pt x="415" y="417"/>
                      <a:pt x="411" y="409"/>
                      <a:pt x="404" y="409"/>
                    </a:cubicBezTo>
                    <a:cubicBezTo>
                      <a:pt x="401" y="409"/>
                      <a:pt x="398" y="411"/>
                      <a:pt x="391" y="418"/>
                    </a:cubicBezTo>
                    <a:cubicBezTo>
                      <a:pt x="375" y="408"/>
                      <a:pt x="370" y="388"/>
                      <a:pt x="382" y="374"/>
                    </a:cubicBezTo>
                    <a:lnTo>
                      <a:pt x="382" y="374"/>
                    </a:lnTo>
                    <a:lnTo>
                      <a:pt x="322" y="399"/>
                    </a:lnTo>
                    <a:cubicBezTo>
                      <a:pt x="361" y="439"/>
                      <a:pt x="324" y="469"/>
                      <a:pt x="359" y="501"/>
                    </a:cubicBezTo>
                    <a:cubicBezTo>
                      <a:pt x="359" y="501"/>
                      <a:pt x="361" y="480"/>
                      <a:pt x="363" y="459"/>
                    </a:cubicBezTo>
                    <a:cubicBezTo>
                      <a:pt x="366" y="441"/>
                      <a:pt x="370" y="418"/>
                      <a:pt x="370" y="418"/>
                    </a:cubicBezTo>
                    <a:cubicBezTo>
                      <a:pt x="407" y="457"/>
                      <a:pt x="447" y="557"/>
                      <a:pt x="412" y="575"/>
                    </a:cubicBezTo>
                    <a:cubicBezTo>
                      <a:pt x="389" y="566"/>
                      <a:pt x="347" y="499"/>
                      <a:pt x="333" y="487"/>
                    </a:cubicBezTo>
                    <a:lnTo>
                      <a:pt x="333" y="487"/>
                    </a:lnTo>
                    <a:cubicBezTo>
                      <a:pt x="342" y="504"/>
                      <a:pt x="333" y="532"/>
                      <a:pt x="321" y="532"/>
                    </a:cubicBezTo>
                    <a:cubicBezTo>
                      <a:pt x="320" y="532"/>
                      <a:pt x="318" y="532"/>
                      <a:pt x="317" y="531"/>
                    </a:cubicBezTo>
                    <a:lnTo>
                      <a:pt x="310" y="499"/>
                    </a:lnTo>
                    <a:lnTo>
                      <a:pt x="310" y="499"/>
                    </a:lnTo>
                    <a:cubicBezTo>
                      <a:pt x="281" y="501"/>
                      <a:pt x="324" y="560"/>
                      <a:pt x="293" y="560"/>
                    </a:cubicBezTo>
                    <a:cubicBezTo>
                      <a:pt x="289" y="560"/>
                      <a:pt x="284" y="559"/>
                      <a:pt x="278" y="557"/>
                    </a:cubicBezTo>
                    <a:cubicBezTo>
                      <a:pt x="277" y="557"/>
                      <a:pt x="276" y="557"/>
                      <a:pt x="275" y="557"/>
                    </a:cubicBezTo>
                    <a:cubicBezTo>
                      <a:pt x="264" y="557"/>
                      <a:pt x="235" y="546"/>
                      <a:pt x="225" y="546"/>
                    </a:cubicBezTo>
                    <a:cubicBezTo>
                      <a:pt x="220" y="546"/>
                      <a:pt x="220" y="548"/>
                      <a:pt x="227" y="555"/>
                    </a:cubicBezTo>
                    <a:cubicBezTo>
                      <a:pt x="312" y="610"/>
                      <a:pt x="391" y="675"/>
                      <a:pt x="461" y="749"/>
                    </a:cubicBezTo>
                    <a:cubicBezTo>
                      <a:pt x="424" y="747"/>
                      <a:pt x="389" y="740"/>
                      <a:pt x="354" y="728"/>
                    </a:cubicBezTo>
                    <a:cubicBezTo>
                      <a:pt x="305" y="708"/>
                      <a:pt x="278" y="638"/>
                      <a:pt x="238" y="619"/>
                    </a:cubicBezTo>
                    <a:lnTo>
                      <a:pt x="238" y="619"/>
                    </a:lnTo>
                    <a:cubicBezTo>
                      <a:pt x="247" y="629"/>
                      <a:pt x="254" y="640"/>
                      <a:pt x="259" y="654"/>
                    </a:cubicBezTo>
                    <a:cubicBezTo>
                      <a:pt x="247" y="654"/>
                      <a:pt x="234" y="636"/>
                      <a:pt x="225" y="636"/>
                    </a:cubicBezTo>
                    <a:cubicBezTo>
                      <a:pt x="222" y="636"/>
                      <a:pt x="219" y="638"/>
                      <a:pt x="217" y="643"/>
                    </a:cubicBezTo>
                    <a:cubicBezTo>
                      <a:pt x="259" y="680"/>
                      <a:pt x="185" y="670"/>
                      <a:pt x="245" y="680"/>
                    </a:cubicBezTo>
                    <a:cubicBezTo>
                      <a:pt x="245" y="703"/>
                      <a:pt x="222" y="689"/>
                      <a:pt x="208" y="708"/>
                    </a:cubicBezTo>
                    <a:cubicBezTo>
                      <a:pt x="247" y="735"/>
                      <a:pt x="280" y="775"/>
                      <a:pt x="296" y="821"/>
                    </a:cubicBezTo>
                    <a:cubicBezTo>
                      <a:pt x="284" y="812"/>
                      <a:pt x="271" y="807"/>
                      <a:pt x="259" y="803"/>
                    </a:cubicBezTo>
                    <a:cubicBezTo>
                      <a:pt x="229" y="830"/>
                      <a:pt x="194" y="833"/>
                      <a:pt x="173" y="863"/>
                    </a:cubicBezTo>
                    <a:cubicBezTo>
                      <a:pt x="159" y="858"/>
                      <a:pt x="134" y="865"/>
                      <a:pt x="118" y="847"/>
                    </a:cubicBezTo>
                    <a:lnTo>
                      <a:pt x="118" y="847"/>
                    </a:lnTo>
                    <a:cubicBezTo>
                      <a:pt x="125" y="856"/>
                      <a:pt x="138" y="870"/>
                      <a:pt x="131" y="879"/>
                    </a:cubicBezTo>
                    <a:cubicBezTo>
                      <a:pt x="78" y="872"/>
                      <a:pt x="141" y="856"/>
                      <a:pt x="80" y="840"/>
                    </a:cubicBezTo>
                    <a:lnTo>
                      <a:pt x="80" y="840"/>
                    </a:lnTo>
                    <a:cubicBezTo>
                      <a:pt x="108" y="856"/>
                      <a:pt x="104" y="886"/>
                      <a:pt x="111" y="909"/>
                    </a:cubicBezTo>
                    <a:cubicBezTo>
                      <a:pt x="119" y="913"/>
                      <a:pt x="126" y="915"/>
                      <a:pt x="130" y="915"/>
                    </a:cubicBezTo>
                    <a:cubicBezTo>
                      <a:pt x="151" y="915"/>
                      <a:pt x="139" y="879"/>
                      <a:pt x="131" y="861"/>
                    </a:cubicBezTo>
                    <a:lnTo>
                      <a:pt x="131" y="861"/>
                    </a:lnTo>
                    <a:cubicBezTo>
                      <a:pt x="192" y="895"/>
                      <a:pt x="240" y="958"/>
                      <a:pt x="243" y="1007"/>
                    </a:cubicBezTo>
                    <a:cubicBezTo>
                      <a:pt x="242" y="1017"/>
                      <a:pt x="238" y="1021"/>
                      <a:pt x="233" y="1021"/>
                    </a:cubicBezTo>
                    <a:cubicBezTo>
                      <a:pt x="221" y="1021"/>
                      <a:pt x="204" y="1003"/>
                      <a:pt x="203" y="1003"/>
                    </a:cubicBezTo>
                    <a:lnTo>
                      <a:pt x="203" y="1003"/>
                    </a:lnTo>
                    <a:cubicBezTo>
                      <a:pt x="202" y="1003"/>
                      <a:pt x="203" y="1003"/>
                      <a:pt x="203" y="1004"/>
                    </a:cubicBezTo>
                    <a:cubicBezTo>
                      <a:pt x="157" y="1044"/>
                      <a:pt x="273" y="1113"/>
                      <a:pt x="199" y="1125"/>
                    </a:cubicBezTo>
                    <a:cubicBezTo>
                      <a:pt x="150" y="1113"/>
                      <a:pt x="127" y="1074"/>
                      <a:pt x="97" y="1058"/>
                    </a:cubicBezTo>
                    <a:cubicBezTo>
                      <a:pt x="101" y="1030"/>
                      <a:pt x="145" y="1044"/>
                      <a:pt x="155" y="1030"/>
                    </a:cubicBezTo>
                    <a:lnTo>
                      <a:pt x="155" y="1030"/>
                    </a:lnTo>
                    <a:lnTo>
                      <a:pt x="125" y="1034"/>
                    </a:lnTo>
                    <a:cubicBezTo>
                      <a:pt x="118" y="1018"/>
                      <a:pt x="118" y="1000"/>
                      <a:pt x="136" y="1000"/>
                    </a:cubicBezTo>
                    <a:cubicBezTo>
                      <a:pt x="134" y="999"/>
                      <a:pt x="131" y="999"/>
                      <a:pt x="129" y="999"/>
                    </a:cubicBezTo>
                    <a:cubicBezTo>
                      <a:pt x="89" y="999"/>
                      <a:pt x="66" y="1072"/>
                      <a:pt x="9" y="1081"/>
                    </a:cubicBezTo>
                    <a:cubicBezTo>
                      <a:pt x="18" y="1099"/>
                      <a:pt x="20" y="1120"/>
                      <a:pt x="39" y="1127"/>
                    </a:cubicBezTo>
                    <a:lnTo>
                      <a:pt x="43" y="1113"/>
                    </a:lnTo>
                    <a:cubicBezTo>
                      <a:pt x="78" y="1124"/>
                      <a:pt x="66" y="1160"/>
                      <a:pt x="86" y="1160"/>
                    </a:cubicBezTo>
                    <a:cubicBezTo>
                      <a:pt x="87" y="1160"/>
                      <a:pt x="88" y="1160"/>
                      <a:pt x="90" y="1160"/>
                    </a:cubicBezTo>
                    <a:lnTo>
                      <a:pt x="90" y="1160"/>
                    </a:lnTo>
                    <a:cubicBezTo>
                      <a:pt x="97" y="1190"/>
                      <a:pt x="111" y="1231"/>
                      <a:pt x="76" y="1238"/>
                    </a:cubicBezTo>
                    <a:lnTo>
                      <a:pt x="37" y="1213"/>
                    </a:lnTo>
                    <a:lnTo>
                      <a:pt x="37" y="1213"/>
                    </a:lnTo>
                    <a:cubicBezTo>
                      <a:pt x="41" y="1215"/>
                      <a:pt x="46" y="1216"/>
                      <a:pt x="50" y="1216"/>
                    </a:cubicBezTo>
                    <a:cubicBezTo>
                      <a:pt x="59" y="1216"/>
                      <a:pt x="66" y="1211"/>
                      <a:pt x="62" y="1201"/>
                    </a:cubicBezTo>
                    <a:lnTo>
                      <a:pt x="62" y="1201"/>
                    </a:lnTo>
                    <a:cubicBezTo>
                      <a:pt x="65" y="1209"/>
                      <a:pt x="58" y="1210"/>
                      <a:pt x="48" y="1210"/>
                    </a:cubicBezTo>
                    <a:cubicBezTo>
                      <a:pt x="43" y="1210"/>
                      <a:pt x="37" y="1210"/>
                      <a:pt x="32" y="1210"/>
                    </a:cubicBezTo>
                    <a:cubicBezTo>
                      <a:pt x="15" y="1210"/>
                      <a:pt x="1" y="1213"/>
                      <a:pt x="23" y="1241"/>
                    </a:cubicBezTo>
                    <a:lnTo>
                      <a:pt x="62" y="1250"/>
                    </a:lnTo>
                    <a:cubicBezTo>
                      <a:pt x="67" y="1280"/>
                      <a:pt x="87" y="1333"/>
                      <a:pt x="57" y="1340"/>
                    </a:cubicBezTo>
                    <a:cubicBezTo>
                      <a:pt x="72" y="1350"/>
                      <a:pt x="77" y="1352"/>
                      <a:pt x="79" y="1352"/>
                    </a:cubicBezTo>
                    <a:cubicBezTo>
                      <a:pt x="81" y="1352"/>
                      <a:pt x="80" y="1349"/>
                      <a:pt x="84" y="1349"/>
                    </a:cubicBezTo>
                    <a:cubicBezTo>
                      <a:pt x="88" y="1349"/>
                      <a:pt x="96" y="1351"/>
                      <a:pt x="113" y="1359"/>
                    </a:cubicBezTo>
                    <a:cubicBezTo>
                      <a:pt x="50" y="1323"/>
                      <a:pt x="156" y="1315"/>
                      <a:pt x="97" y="1286"/>
                    </a:cubicBezTo>
                    <a:lnTo>
                      <a:pt x="97" y="1286"/>
                    </a:lnTo>
                    <a:cubicBezTo>
                      <a:pt x="113" y="1293"/>
                      <a:pt x="123" y="1295"/>
                      <a:pt x="131" y="1295"/>
                    </a:cubicBezTo>
                    <a:cubicBezTo>
                      <a:pt x="143" y="1295"/>
                      <a:pt x="149" y="1291"/>
                      <a:pt x="164" y="1291"/>
                    </a:cubicBezTo>
                    <a:cubicBezTo>
                      <a:pt x="171" y="1291"/>
                      <a:pt x="182" y="1292"/>
                      <a:pt x="196" y="1296"/>
                    </a:cubicBezTo>
                    <a:cubicBezTo>
                      <a:pt x="182" y="1287"/>
                      <a:pt x="164" y="1282"/>
                      <a:pt x="187" y="1271"/>
                    </a:cubicBezTo>
                    <a:cubicBezTo>
                      <a:pt x="182" y="1269"/>
                      <a:pt x="180" y="1264"/>
                      <a:pt x="178" y="1259"/>
                    </a:cubicBezTo>
                    <a:cubicBezTo>
                      <a:pt x="169" y="1259"/>
                      <a:pt x="159" y="1257"/>
                      <a:pt x="150" y="1252"/>
                    </a:cubicBezTo>
                    <a:cubicBezTo>
                      <a:pt x="129" y="1220"/>
                      <a:pt x="152" y="1194"/>
                      <a:pt x="145" y="1173"/>
                    </a:cubicBezTo>
                    <a:cubicBezTo>
                      <a:pt x="147" y="1173"/>
                      <a:pt x="148" y="1173"/>
                      <a:pt x="149" y="1173"/>
                    </a:cubicBezTo>
                    <a:cubicBezTo>
                      <a:pt x="159" y="1173"/>
                      <a:pt x="159" y="1190"/>
                      <a:pt x="173" y="1194"/>
                    </a:cubicBezTo>
                    <a:lnTo>
                      <a:pt x="162" y="1164"/>
                    </a:lnTo>
                    <a:lnTo>
                      <a:pt x="162" y="1164"/>
                    </a:lnTo>
                    <a:cubicBezTo>
                      <a:pt x="189" y="1185"/>
                      <a:pt x="231" y="1176"/>
                      <a:pt x="229" y="1213"/>
                    </a:cubicBezTo>
                    <a:lnTo>
                      <a:pt x="250" y="1192"/>
                    </a:lnTo>
                    <a:cubicBezTo>
                      <a:pt x="275" y="1192"/>
                      <a:pt x="298" y="1178"/>
                      <a:pt x="294" y="1160"/>
                    </a:cubicBezTo>
                    <a:cubicBezTo>
                      <a:pt x="304" y="1154"/>
                      <a:pt x="291" y="1127"/>
                      <a:pt x="291" y="1127"/>
                    </a:cubicBezTo>
                    <a:lnTo>
                      <a:pt x="291" y="1127"/>
                    </a:lnTo>
                    <a:cubicBezTo>
                      <a:pt x="291" y="1127"/>
                      <a:pt x="292" y="1130"/>
                      <a:pt x="296" y="1136"/>
                    </a:cubicBezTo>
                    <a:lnTo>
                      <a:pt x="303" y="1088"/>
                    </a:lnTo>
                    <a:lnTo>
                      <a:pt x="312" y="1092"/>
                    </a:lnTo>
                    <a:cubicBezTo>
                      <a:pt x="326" y="1078"/>
                      <a:pt x="326" y="1051"/>
                      <a:pt x="333" y="1030"/>
                    </a:cubicBezTo>
                    <a:cubicBezTo>
                      <a:pt x="337" y="1005"/>
                      <a:pt x="358" y="990"/>
                      <a:pt x="382" y="990"/>
                    </a:cubicBezTo>
                    <a:cubicBezTo>
                      <a:pt x="385" y="990"/>
                      <a:pt x="388" y="990"/>
                      <a:pt x="391" y="990"/>
                    </a:cubicBezTo>
                    <a:cubicBezTo>
                      <a:pt x="389" y="976"/>
                      <a:pt x="386" y="963"/>
                      <a:pt x="405" y="953"/>
                    </a:cubicBezTo>
                    <a:lnTo>
                      <a:pt x="435" y="967"/>
                    </a:lnTo>
                    <a:cubicBezTo>
                      <a:pt x="435" y="951"/>
                      <a:pt x="486" y="953"/>
                      <a:pt x="463" y="930"/>
                    </a:cubicBezTo>
                    <a:lnTo>
                      <a:pt x="463" y="930"/>
                    </a:lnTo>
                    <a:cubicBezTo>
                      <a:pt x="478" y="937"/>
                      <a:pt x="490" y="940"/>
                      <a:pt x="499" y="940"/>
                    </a:cubicBezTo>
                    <a:cubicBezTo>
                      <a:pt x="536" y="940"/>
                      <a:pt x="527" y="889"/>
                      <a:pt x="551" y="881"/>
                    </a:cubicBezTo>
                    <a:lnTo>
                      <a:pt x="519" y="854"/>
                    </a:lnTo>
                    <a:cubicBezTo>
                      <a:pt x="533" y="842"/>
                      <a:pt x="535" y="823"/>
                      <a:pt x="539" y="796"/>
                    </a:cubicBezTo>
                    <a:lnTo>
                      <a:pt x="509" y="772"/>
                    </a:lnTo>
                    <a:cubicBezTo>
                      <a:pt x="502" y="738"/>
                      <a:pt x="565" y="754"/>
                      <a:pt x="586" y="733"/>
                    </a:cubicBezTo>
                    <a:lnTo>
                      <a:pt x="586" y="733"/>
                    </a:lnTo>
                    <a:cubicBezTo>
                      <a:pt x="591" y="742"/>
                      <a:pt x="588" y="745"/>
                      <a:pt x="581" y="745"/>
                    </a:cubicBezTo>
                    <a:cubicBezTo>
                      <a:pt x="579" y="745"/>
                      <a:pt x="577" y="745"/>
                      <a:pt x="574" y="745"/>
                    </a:cubicBezTo>
                    <a:lnTo>
                      <a:pt x="574" y="745"/>
                    </a:lnTo>
                    <a:cubicBezTo>
                      <a:pt x="585" y="749"/>
                      <a:pt x="593" y="751"/>
                      <a:pt x="599" y="751"/>
                    </a:cubicBezTo>
                    <a:cubicBezTo>
                      <a:pt x="639" y="751"/>
                      <a:pt x="609" y="672"/>
                      <a:pt x="646" y="672"/>
                    </a:cubicBezTo>
                    <a:cubicBezTo>
                      <a:pt x="650" y="672"/>
                      <a:pt x="654" y="673"/>
                      <a:pt x="660" y="675"/>
                    </a:cubicBezTo>
                    <a:cubicBezTo>
                      <a:pt x="659" y="666"/>
                      <a:pt x="661" y="663"/>
                      <a:pt x="666" y="663"/>
                    </a:cubicBezTo>
                    <a:cubicBezTo>
                      <a:pt x="668" y="663"/>
                      <a:pt x="672" y="664"/>
                      <a:pt x="676" y="666"/>
                    </a:cubicBezTo>
                    <a:lnTo>
                      <a:pt x="676" y="668"/>
                    </a:lnTo>
                    <a:cubicBezTo>
                      <a:pt x="676" y="668"/>
                      <a:pt x="676" y="666"/>
                      <a:pt x="679" y="666"/>
                    </a:cubicBezTo>
                    <a:cubicBezTo>
                      <a:pt x="686" y="657"/>
                      <a:pt x="690" y="650"/>
                      <a:pt x="692" y="638"/>
                    </a:cubicBezTo>
                    <a:lnTo>
                      <a:pt x="718" y="668"/>
                    </a:lnTo>
                    <a:lnTo>
                      <a:pt x="718" y="666"/>
                    </a:lnTo>
                    <a:cubicBezTo>
                      <a:pt x="720" y="667"/>
                      <a:pt x="721" y="667"/>
                      <a:pt x="722" y="667"/>
                    </a:cubicBezTo>
                    <a:cubicBezTo>
                      <a:pt x="729" y="667"/>
                      <a:pt x="711" y="645"/>
                      <a:pt x="692" y="626"/>
                    </a:cubicBezTo>
                    <a:cubicBezTo>
                      <a:pt x="692" y="617"/>
                      <a:pt x="690" y="608"/>
                      <a:pt x="688" y="601"/>
                    </a:cubicBezTo>
                    <a:lnTo>
                      <a:pt x="688" y="601"/>
                    </a:lnTo>
                    <a:cubicBezTo>
                      <a:pt x="699" y="613"/>
                      <a:pt x="705" y="616"/>
                      <a:pt x="709" y="616"/>
                    </a:cubicBezTo>
                    <a:cubicBezTo>
                      <a:pt x="716" y="616"/>
                      <a:pt x="714" y="602"/>
                      <a:pt x="722" y="602"/>
                    </a:cubicBezTo>
                    <a:cubicBezTo>
                      <a:pt x="726" y="602"/>
                      <a:pt x="733" y="607"/>
                      <a:pt x="746" y="619"/>
                    </a:cubicBezTo>
                    <a:cubicBezTo>
                      <a:pt x="733" y="592"/>
                      <a:pt x="769" y="576"/>
                      <a:pt x="748" y="527"/>
                    </a:cubicBezTo>
                    <a:lnTo>
                      <a:pt x="748" y="527"/>
                    </a:lnTo>
                    <a:cubicBezTo>
                      <a:pt x="761" y="527"/>
                      <a:pt x="776" y="526"/>
                      <a:pt x="774" y="506"/>
                    </a:cubicBezTo>
                    <a:lnTo>
                      <a:pt x="774" y="506"/>
                    </a:lnTo>
                    <a:lnTo>
                      <a:pt x="801" y="545"/>
                    </a:lnTo>
                    <a:lnTo>
                      <a:pt x="801" y="545"/>
                    </a:lnTo>
                    <a:lnTo>
                      <a:pt x="790" y="478"/>
                    </a:lnTo>
                    <a:lnTo>
                      <a:pt x="790" y="478"/>
                    </a:lnTo>
                    <a:cubicBezTo>
                      <a:pt x="815" y="492"/>
                      <a:pt x="834" y="520"/>
                      <a:pt x="839" y="550"/>
                    </a:cubicBezTo>
                    <a:cubicBezTo>
                      <a:pt x="839" y="483"/>
                      <a:pt x="850" y="517"/>
                      <a:pt x="850" y="455"/>
                    </a:cubicBezTo>
                    <a:lnTo>
                      <a:pt x="864" y="483"/>
                    </a:lnTo>
                    <a:cubicBezTo>
                      <a:pt x="871" y="479"/>
                      <a:pt x="871" y="448"/>
                      <a:pt x="880" y="448"/>
                    </a:cubicBezTo>
                    <a:cubicBezTo>
                      <a:pt x="882" y="448"/>
                      <a:pt x="884" y="450"/>
                      <a:pt x="887" y="455"/>
                    </a:cubicBezTo>
                    <a:cubicBezTo>
                      <a:pt x="898" y="465"/>
                      <a:pt x="909" y="468"/>
                      <a:pt x="922" y="468"/>
                    </a:cubicBezTo>
                    <a:cubicBezTo>
                      <a:pt x="954" y="468"/>
                      <a:pt x="991" y="446"/>
                      <a:pt x="1032" y="446"/>
                    </a:cubicBezTo>
                    <a:cubicBezTo>
                      <a:pt x="1047" y="446"/>
                      <a:pt x="1062" y="449"/>
                      <a:pt x="1077" y="457"/>
                    </a:cubicBezTo>
                    <a:cubicBezTo>
                      <a:pt x="1066" y="431"/>
                      <a:pt x="1065" y="423"/>
                      <a:pt x="1068" y="423"/>
                    </a:cubicBezTo>
                    <a:cubicBezTo>
                      <a:pt x="1073" y="423"/>
                      <a:pt x="1089" y="443"/>
                      <a:pt x="1097" y="443"/>
                    </a:cubicBezTo>
                    <a:cubicBezTo>
                      <a:pt x="1101" y="443"/>
                      <a:pt x="1102" y="437"/>
                      <a:pt x="1098" y="420"/>
                    </a:cubicBezTo>
                    <a:lnTo>
                      <a:pt x="1098" y="420"/>
                    </a:lnTo>
                    <a:cubicBezTo>
                      <a:pt x="1107" y="441"/>
                      <a:pt x="1119" y="448"/>
                      <a:pt x="1114" y="471"/>
                    </a:cubicBezTo>
                    <a:cubicBezTo>
                      <a:pt x="1120" y="463"/>
                      <a:pt x="1126" y="461"/>
                      <a:pt x="1132" y="461"/>
                    </a:cubicBezTo>
                    <a:cubicBezTo>
                      <a:pt x="1140" y="461"/>
                      <a:pt x="1147" y="465"/>
                      <a:pt x="1153" y="465"/>
                    </a:cubicBezTo>
                    <a:cubicBezTo>
                      <a:pt x="1162" y="465"/>
                      <a:pt x="1168" y="459"/>
                      <a:pt x="1172" y="432"/>
                    </a:cubicBezTo>
                    <a:cubicBezTo>
                      <a:pt x="1179" y="453"/>
                      <a:pt x="1172" y="464"/>
                      <a:pt x="1177" y="478"/>
                    </a:cubicBezTo>
                    <a:cubicBezTo>
                      <a:pt x="1177" y="473"/>
                      <a:pt x="1181" y="464"/>
                      <a:pt x="1184" y="464"/>
                    </a:cubicBezTo>
                    <a:cubicBezTo>
                      <a:pt x="1186" y="464"/>
                      <a:pt x="1187" y="466"/>
                      <a:pt x="1189" y="469"/>
                    </a:cubicBezTo>
                    <a:cubicBezTo>
                      <a:pt x="1193" y="483"/>
                      <a:pt x="1189" y="487"/>
                      <a:pt x="1186" y="499"/>
                    </a:cubicBezTo>
                    <a:cubicBezTo>
                      <a:pt x="1212" y="490"/>
                      <a:pt x="1205" y="422"/>
                      <a:pt x="1196" y="360"/>
                    </a:cubicBezTo>
                    <a:lnTo>
                      <a:pt x="1196" y="360"/>
                    </a:lnTo>
                    <a:cubicBezTo>
                      <a:pt x="1204" y="371"/>
                      <a:pt x="1211" y="377"/>
                      <a:pt x="1216" y="377"/>
                    </a:cubicBezTo>
                    <a:cubicBezTo>
                      <a:pt x="1223" y="377"/>
                      <a:pt x="1228" y="365"/>
                      <a:pt x="1230" y="339"/>
                    </a:cubicBezTo>
                    <a:cubicBezTo>
                      <a:pt x="1240" y="360"/>
                      <a:pt x="1251" y="381"/>
                      <a:pt x="1233" y="390"/>
                    </a:cubicBezTo>
                    <a:cubicBezTo>
                      <a:pt x="1238" y="390"/>
                      <a:pt x="1254" y="395"/>
                      <a:pt x="1269" y="395"/>
                    </a:cubicBezTo>
                    <a:cubicBezTo>
                      <a:pt x="1285" y="395"/>
                      <a:pt x="1299" y="389"/>
                      <a:pt x="1298" y="364"/>
                    </a:cubicBezTo>
                    <a:lnTo>
                      <a:pt x="1298" y="364"/>
                    </a:lnTo>
                    <a:cubicBezTo>
                      <a:pt x="1299" y="368"/>
                      <a:pt x="1302" y="370"/>
                      <a:pt x="1304" y="370"/>
                    </a:cubicBezTo>
                    <a:cubicBezTo>
                      <a:pt x="1309" y="370"/>
                      <a:pt x="1315" y="364"/>
                      <a:pt x="1316" y="360"/>
                    </a:cubicBezTo>
                    <a:cubicBezTo>
                      <a:pt x="1327" y="363"/>
                      <a:pt x="1337" y="364"/>
                      <a:pt x="1347" y="364"/>
                    </a:cubicBezTo>
                    <a:cubicBezTo>
                      <a:pt x="1354" y="364"/>
                      <a:pt x="1360" y="363"/>
                      <a:pt x="1367" y="362"/>
                    </a:cubicBezTo>
                    <a:lnTo>
                      <a:pt x="1362" y="353"/>
                    </a:lnTo>
                    <a:cubicBezTo>
                      <a:pt x="1366" y="329"/>
                      <a:pt x="1370" y="322"/>
                      <a:pt x="1375" y="322"/>
                    </a:cubicBezTo>
                    <a:cubicBezTo>
                      <a:pt x="1381" y="322"/>
                      <a:pt x="1389" y="335"/>
                      <a:pt x="1398" y="335"/>
                    </a:cubicBezTo>
                    <a:cubicBezTo>
                      <a:pt x="1399" y="335"/>
                      <a:pt x="1401" y="335"/>
                      <a:pt x="1402" y="334"/>
                    </a:cubicBezTo>
                    <a:lnTo>
                      <a:pt x="1402" y="339"/>
                    </a:lnTo>
                    <a:cubicBezTo>
                      <a:pt x="1415" y="354"/>
                      <a:pt x="1422" y="358"/>
                      <a:pt x="1427" y="358"/>
                    </a:cubicBezTo>
                    <a:cubicBezTo>
                      <a:pt x="1432" y="358"/>
                      <a:pt x="1435" y="352"/>
                      <a:pt x="1440" y="352"/>
                    </a:cubicBezTo>
                    <a:cubicBezTo>
                      <a:pt x="1445" y="352"/>
                      <a:pt x="1452" y="356"/>
                      <a:pt x="1464" y="374"/>
                    </a:cubicBezTo>
                    <a:lnTo>
                      <a:pt x="1467" y="337"/>
                    </a:lnTo>
                    <a:cubicBezTo>
                      <a:pt x="1470" y="317"/>
                      <a:pt x="1474" y="310"/>
                      <a:pt x="1478" y="310"/>
                    </a:cubicBezTo>
                    <a:cubicBezTo>
                      <a:pt x="1489" y="310"/>
                      <a:pt x="1503" y="365"/>
                      <a:pt x="1521" y="365"/>
                    </a:cubicBezTo>
                    <a:cubicBezTo>
                      <a:pt x="1524" y="365"/>
                      <a:pt x="1527" y="364"/>
                      <a:pt x="1529" y="362"/>
                    </a:cubicBezTo>
                    <a:lnTo>
                      <a:pt x="1525" y="339"/>
                    </a:lnTo>
                    <a:cubicBezTo>
                      <a:pt x="1526" y="337"/>
                      <a:pt x="1528" y="336"/>
                      <a:pt x="1529" y="336"/>
                    </a:cubicBezTo>
                    <a:cubicBezTo>
                      <a:pt x="1545" y="336"/>
                      <a:pt x="1542" y="456"/>
                      <a:pt x="1550" y="469"/>
                    </a:cubicBezTo>
                    <a:cubicBezTo>
                      <a:pt x="1550" y="476"/>
                      <a:pt x="1543" y="478"/>
                      <a:pt x="1539" y="483"/>
                    </a:cubicBezTo>
                    <a:cubicBezTo>
                      <a:pt x="1543" y="494"/>
                      <a:pt x="1547" y="498"/>
                      <a:pt x="1550" y="498"/>
                    </a:cubicBezTo>
                    <a:cubicBezTo>
                      <a:pt x="1561" y="498"/>
                      <a:pt x="1561" y="433"/>
                      <a:pt x="1585" y="429"/>
                    </a:cubicBezTo>
                    <a:lnTo>
                      <a:pt x="1585" y="429"/>
                    </a:lnTo>
                    <a:cubicBezTo>
                      <a:pt x="1583" y="457"/>
                      <a:pt x="1562" y="494"/>
                      <a:pt x="1576" y="504"/>
                    </a:cubicBezTo>
                    <a:cubicBezTo>
                      <a:pt x="1576" y="506"/>
                      <a:pt x="1577" y="507"/>
                      <a:pt x="1578" y="507"/>
                    </a:cubicBezTo>
                    <a:cubicBezTo>
                      <a:pt x="1588" y="507"/>
                      <a:pt x="1624" y="470"/>
                      <a:pt x="1645" y="470"/>
                    </a:cubicBezTo>
                    <a:cubicBezTo>
                      <a:pt x="1652" y="470"/>
                      <a:pt x="1658" y="474"/>
                      <a:pt x="1659" y="487"/>
                    </a:cubicBezTo>
                    <a:cubicBezTo>
                      <a:pt x="1661" y="466"/>
                      <a:pt x="1664" y="446"/>
                      <a:pt x="1680" y="434"/>
                    </a:cubicBezTo>
                    <a:cubicBezTo>
                      <a:pt x="1680" y="434"/>
                      <a:pt x="1681" y="434"/>
                      <a:pt x="1681" y="434"/>
                    </a:cubicBezTo>
                    <a:cubicBezTo>
                      <a:pt x="1690" y="434"/>
                      <a:pt x="1694" y="456"/>
                      <a:pt x="1699" y="471"/>
                    </a:cubicBezTo>
                    <a:cubicBezTo>
                      <a:pt x="1701" y="479"/>
                      <a:pt x="1706" y="485"/>
                      <a:pt x="1713" y="485"/>
                    </a:cubicBezTo>
                    <a:cubicBezTo>
                      <a:pt x="1719" y="485"/>
                      <a:pt x="1727" y="480"/>
                      <a:pt x="1738" y="469"/>
                    </a:cubicBezTo>
                    <a:lnTo>
                      <a:pt x="1738" y="469"/>
                    </a:lnTo>
                    <a:cubicBezTo>
                      <a:pt x="1738" y="473"/>
                      <a:pt x="1736" y="480"/>
                      <a:pt x="1733" y="485"/>
                    </a:cubicBezTo>
                    <a:cubicBezTo>
                      <a:pt x="1754" y="476"/>
                      <a:pt x="1791" y="478"/>
                      <a:pt x="1814" y="450"/>
                    </a:cubicBezTo>
                    <a:lnTo>
                      <a:pt x="1814" y="450"/>
                    </a:lnTo>
                    <a:cubicBezTo>
                      <a:pt x="1798" y="494"/>
                      <a:pt x="1808" y="505"/>
                      <a:pt x="1826" y="505"/>
                    </a:cubicBezTo>
                    <a:cubicBezTo>
                      <a:pt x="1841" y="505"/>
                      <a:pt x="1862" y="497"/>
                      <a:pt x="1875" y="497"/>
                    </a:cubicBezTo>
                    <a:cubicBezTo>
                      <a:pt x="1888" y="497"/>
                      <a:pt x="1892" y="506"/>
                      <a:pt x="1872" y="541"/>
                    </a:cubicBezTo>
                    <a:lnTo>
                      <a:pt x="1917" y="557"/>
                    </a:lnTo>
                    <a:lnTo>
                      <a:pt x="1910" y="566"/>
                    </a:lnTo>
                    <a:cubicBezTo>
                      <a:pt x="1916" y="572"/>
                      <a:pt x="1922" y="575"/>
                      <a:pt x="1929" y="575"/>
                    </a:cubicBezTo>
                    <a:cubicBezTo>
                      <a:pt x="1945" y="575"/>
                      <a:pt x="1961" y="561"/>
                      <a:pt x="1979" y="550"/>
                    </a:cubicBezTo>
                    <a:lnTo>
                      <a:pt x="1979" y="550"/>
                    </a:lnTo>
                    <a:cubicBezTo>
                      <a:pt x="1979" y="559"/>
                      <a:pt x="1970" y="566"/>
                      <a:pt x="1965" y="571"/>
                    </a:cubicBezTo>
                    <a:cubicBezTo>
                      <a:pt x="1977" y="593"/>
                      <a:pt x="1983" y="603"/>
                      <a:pt x="1998" y="603"/>
                    </a:cubicBezTo>
                    <a:cubicBezTo>
                      <a:pt x="2010" y="603"/>
                      <a:pt x="2028" y="596"/>
                      <a:pt x="2060" y="585"/>
                    </a:cubicBezTo>
                    <a:lnTo>
                      <a:pt x="2060" y="585"/>
                    </a:lnTo>
                    <a:lnTo>
                      <a:pt x="2037" y="617"/>
                    </a:lnTo>
                    <a:cubicBezTo>
                      <a:pt x="2038" y="616"/>
                      <a:pt x="2040" y="616"/>
                      <a:pt x="2041" y="616"/>
                    </a:cubicBezTo>
                    <a:cubicBezTo>
                      <a:pt x="2060" y="616"/>
                      <a:pt x="2051" y="694"/>
                      <a:pt x="2103" y="694"/>
                    </a:cubicBezTo>
                    <a:cubicBezTo>
                      <a:pt x="2105" y="694"/>
                      <a:pt x="2108" y="694"/>
                      <a:pt x="2111" y="694"/>
                    </a:cubicBezTo>
                    <a:lnTo>
                      <a:pt x="2111" y="694"/>
                    </a:lnTo>
                    <a:cubicBezTo>
                      <a:pt x="2107" y="698"/>
                      <a:pt x="2100" y="701"/>
                      <a:pt x="2095" y="703"/>
                    </a:cubicBezTo>
                    <a:cubicBezTo>
                      <a:pt x="2096" y="703"/>
                      <a:pt x="2096" y="703"/>
                      <a:pt x="2097" y="703"/>
                    </a:cubicBezTo>
                    <a:cubicBezTo>
                      <a:pt x="2150" y="703"/>
                      <a:pt x="2120" y="793"/>
                      <a:pt x="2160" y="793"/>
                    </a:cubicBezTo>
                    <a:cubicBezTo>
                      <a:pt x="2171" y="793"/>
                      <a:pt x="2189" y="785"/>
                      <a:pt x="2216" y="765"/>
                    </a:cubicBezTo>
                    <a:lnTo>
                      <a:pt x="2264" y="763"/>
                    </a:lnTo>
                    <a:cubicBezTo>
                      <a:pt x="2246" y="726"/>
                      <a:pt x="2318" y="724"/>
                      <a:pt x="2325" y="696"/>
                    </a:cubicBezTo>
                    <a:lnTo>
                      <a:pt x="2325" y="696"/>
                    </a:lnTo>
                    <a:cubicBezTo>
                      <a:pt x="2342" y="702"/>
                      <a:pt x="2323" y="748"/>
                      <a:pt x="2304" y="748"/>
                    </a:cubicBezTo>
                    <a:cubicBezTo>
                      <a:pt x="2302" y="748"/>
                      <a:pt x="2301" y="748"/>
                      <a:pt x="2299" y="747"/>
                    </a:cubicBezTo>
                    <a:lnTo>
                      <a:pt x="2304" y="740"/>
                    </a:lnTo>
                    <a:lnTo>
                      <a:pt x="2304" y="740"/>
                    </a:lnTo>
                    <a:cubicBezTo>
                      <a:pt x="2239" y="784"/>
                      <a:pt x="2318" y="796"/>
                      <a:pt x="2274" y="826"/>
                    </a:cubicBezTo>
                    <a:cubicBezTo>
                      <a:pt x="2329" y="884"/>
                      <a:pt x="2341" y="969"/>
                      <a:pt x="2373" y="1030"/>
                    </a:cubicBezTo>
                    <a:lnTo>
                      <a:pt x="2422" y="993"/>
                    </a:lnTo>
                    <a:lnTo>
                      <a:pt x="2433" y="1018"/>
                    </a:lnTo>
                    <a:cubicBezTo>
                      <a:pt x="2429" y="1028"/>
                      <a:pt x="2414" y="1040"/>
                      <a:pt x="2402" y="1040"/>
                    </a:cubicBezTo>
                    <a:cubicBezTo>
                      <a:pt x="2397" y="1040"/>
                      <a:pt x="2392" y="1038"/>
                      <a:pt x="2389" y="1032"/>
                    </a:cubicBezTo>
                    <a:lnTo>
                      <a:pt x="2389" y="1032"/>
                    </a:lnTo>
                    <a:cubicBezTo>
                      <a:pt x="2377" y="1045"/>
                      <a:pt x="2388" y="1049"/>
                      <a:pt x="2403" y="1049"/>
                    </a:cubicBezTo>
                    <a:cubicBezTo>
                      <a:pt x="2419" y="1049"/>
                      <a:pt x="2439" y="1045"/>
                      <a:pt x="2445" y="1041"/>
                    </a:cubicBezTo>
                    <a:lnTo>
                      <a:pt x="2445" y="1041"/>
                    </a:lnTo>
                    <a:cubicBezTo>
                      <a:pt x="2445" y="1067"/>
                      <a:pt x="2423" y="1071"/>
                      <a:pt x="2405" y="1071"/>
                    </a:cubicBezTo>
                    <a:cubicBezTo>
                      <a:pt x="2398" y="1071"/>
                      <a:pt x="2392" y="1070"/>
                      <a:pt x="2388" y="1070"/>
                    </a:cubicBezTo>
                    <a:cubicBezTo>
                      <a:pt x="2382" y="1070"/>
                      <a:pt x="2379" y="1071"/>
                      <a:pt x="2380" y="1074"/>
                    </a:cubicBezTo>
                    <a:lnTo>
                      <a:pt x="2394" y="1085"/>
                    </a:lnTo>
                    <a:lnTo>
                      <a:pt x="2396" y="1081"/>
                    </a:lnTo>
                    <a:cubicBezTo>
                      <a:pt x="2413" y="1081"/>
                      <a:pt x="2427" y="1077"/>
                      <a:pt x="2439" y="1077"/>
                    </a:cubicBezTo>
                    <a:cubicBezTo>
                      <a:pt x="2448" y="1077"/>
                      <a:pt x="2456" y="1079"/>
                      <a:pt x="2461" y="1090"/>
                    </a:cubicBezTo>
                    <a:cubicBezTo>
                      <a:pt x="2461" y="1109"/>
                      <a:pt x="2433" y="1116"/>
                      <a:pt x="2436" y="1122"/>
                    </a:cubicBezTo>
                    <a:cubicBezTo>
                      <a:pt x="2433" y="1125"/>
                      <a:pt x="2431" y="1127"/>
                      <a:pt x="2440" y="1132"/>
                    </a:cubicBezTo>
                    <a:lnTo>
                      <a:pt x="2459" y="1167"/>
                    </a:lnTo>
                    <a:lnTo>
                      <a:pt x="2489" y="1127"/>
                    </a:lnTo>
                    <a:cubicBezTo>
                      <a:pt x="2506" y="1127"/>
                      <a:pt x="2510" y="1136"/>
                      <a:pt x="2517" y="1136"/>
                    </a:cubicBezTo>
                    <a:cubicBezTo>
                      <a:pt x="2522" y="1136"/>
                      <a:pt x="2529" y="1131"/>
                      <a:pt x="2545" y="1113"/>
                    </a:cubicBezTo>
                    <a:lnTo>
                      <a:pt x="2545" y="1113"/>
                    </a:lnTo>
                    <a:cubicBezTo>
                      <a:pt x="2489" y="1180"/>
                      <a:pt x="2605" y="1241"/>
                      <a:pt x="2596" y="1269"/>
                    </a:cubicBezTo>
                    <a:cubicBezTo>
                      <a:pt x="2600" y="1267"/>
                      <a:pt x="2605" y="1267"/>
                      <a:pt x="2610" y="1267"/>
                    </a:cubicBezTo>
                    <a:cubicBezTo>
                      <a:pt x="2635" y="1267"/>
                      <a:pt x="2658" y="1282"/>
                      <a:pt x="2670" y="1306"/>
                    </a:cubicBezTo>
                    <a:cubicBezTo>
                      <a:pt x="2672" y="1295"/>
                      <a:pt x="2696" y="1271"/>
                      <a:pt x="2712" y="1271"/>
                    </a:cubicBezTo>
                    <a:cubicBezTo>
                      <a:pt x="2717" y="1271"/>
                      <a:pt x="2721" y="1273"/>
                      <a:pt x="2723" y="1278"/>
                    </a:cubicBezTo>
                    <a:cubicBezTo>
                      <a:pt x="2635" y="1341"/>
                      <a:pt x="2715" y="1340"/>
                      <a:pt x="2678" y="1403"/>
                    </a:cubicBezTo>
                    <a:lnTo>
                      <a:pt x="2678" y="1403"/>
                    </a:lnTo>
                    <a:cubicBezTo>
                      <a:pt x="2683" y="1396"/>
                      <a:pt x="2688" y="1393"/>
                      <a:pt x="2694" y="1393"/>
                    </a:cubicBezTo>
                    <a:cubicBezTo>
                      <a:pt x="2708" y="1393"/>
                      <a:pt x="2723" y="1406"/>
                      <a:pt x="2738" y="1406"/>
                    </a:cubicBezTo>
                    <a:cubicBezTo>
                      <a:pt x="2749" y="1406"/>
                      <a:pt x="2759" y="1400"/>
                      <a:pt x="2770" y="1377"/>
                    </a:cubicBezTo>
                    <a:lnTo>
                      <a:pt x="2770" y="1377"/>
                    </a:lnTo>
                    <a:cubicBezTo>
                      <a:pt x="2779" y="1398"/>
                      <a:pt x="2739" y="1405"/>
                      <a:pt x="2735" y="1435"/>
                    </a:cubicBezTo>
                    <a:cubicBezTo>
                      <a:pt x="2800" y="1438"/>
                      <a:pt x="2800" y="1528"/>
                      <a:pt x="2862" y="1556"/>
                    </a:cubicBezTo>
                    <a:cubicBezTo>
                      <a:pt x="2872" y="1544"/>
                      <a:pt x="2876" y="1524"/>
                      <a:pt x="2902" y="1514"/>
                    </a:cubicBezTo>
                    <a:lnTo>
                      <a:pt x="2902" y="1514"/>
                    </a:lnTo>
                    <a:lnTo>
                      <a:pt x="2883" y="1588"/>
                    </a:lnTo>
                    <a:cubicBezTo>
                      <a:pt x="2893" y="1588"/>
                      <a:pt x="2918" y="1560"/>
                      <a:pt x="2929" y="1560"/>
                    </a:cubicBezTo>
                    <a:cubicBezTo>
                      <a:pt x="2934" y="1560"/>
                      <a:pt x="2935" y="1566"/>
                      <a:pt x="2932" y="1581"/>
                    </a:cubicBezTo>
                    <a:cubicBezTo>
                      <a:pt x="2936" y="1571"/>
                      <a:pt x="2943" y="1556"/>
                      <a:pt x="2951" y="1556"/>
                    </a:cubicBezTo>
                    <a:cubicBezTo>
                      <a:pt x="2952" y="1556"/>
                      <a:pt x="2952" y="1556"/>
                      <a:pt x="2953" y="1556"/>
                    </a:cubicBezTo>
                    <a:cubicBezTo>
                      <a:pt x="2983" y="1616"/>
                      <a:pt x="3043" y="1639"/>
                      <a:pt x="3101" y="1663"/>
                    </a:cubicBezTo>
                    <a:cubicBezTo>
                      <a:pt x="3159" y="1688"/>
                      <a:pt x="3212" y="1716"/>
                      <a:pt x="3238" y="1799"/>
                    </a:cubicBezTo>
                    <a:cubicBezTo>
                      <a:pt x="3236" y="1779"/>
                      <a:pt x="3241" y="1773"/>
                      <a:pt x="3248" y="1773"/>
                    </a:cubicBezTo>
                    <a:cubicBezTo>
                      <a:pt x="3251" y="1773"/>
                      <a:pt x="3255" y="1775"/>
                      <a:pt x="3259" y="1776"/>
                    </a:cubicBezTo>
                    <a:cubicBezTo>
                      <a:pt x="3254" y="1767"/>
                      <a:pt x="3275" y="1746"/>
                      <a:pt x="3284" y="1728"/>
                    </a:cubicBezTo>
                    <a:lnTo>
                      <a:pt x="3305" y="1797"/>
                    </a:lnTo>
                    <a:cubicBezTo>
                      <a:pt x="3315" y="1784"/>
                      <a:pt x="3323" y="1780"/>
                      <a:pt x="3331" y="1780"/>
                    </a:cubicBezTo>
                    <a:cubicBezTo>
                      <a:pt x="3342" y="1780"/>
                      <a:pt x="3351" y="1788"/>
                      <a:pt x="3361" y="1788"/>
                    </a:cubicBezTo>
                    <a:cubicBezTo>
                      <a:pt x="3369" y="1788"/>
                      <a:pt x="3376" y="1784"/>
                      <a:pt x="3384" y="1772"/>
                    </a:cubicBezTo>
                    <a:lnTo>
                      <a:pt x="3384" y="1772"/>
                    </a:lnTo>
                    <a:lnTo>
                      <a:pt x="3365" y="1774"/>
                    </a:lnTo>
                    <a:cubicBezTo>
                      <a:pt x="3412" y="1728"/>
                      <a:pt x="3398" y="1642"/>
                      <a:pt x="3435" y="1575"/>
                    </a:cubicBezTo>
                    <a:lnTo>
                      <a:pt x="3435" y="1575"/>
                    </a:lnTo>
                    <a:cubicBezTo>
                      <a:pt x="3428" y="1582"/>
                      <a:pt x="3422" y="1585"/>
                      <a:pt x="3418" y="1585"/>
                    </a:cubicBezTo>
                    <a:cubicBezTo>
                      <a:pt x="3400" y="1585"/>
                      <a:pt x="3411" y="1515"/>
                      <a:pt x="3383" y="1515"/>
                    </a:cubicBezTo>
                    <a:cubicBezTo>
                      <a:pt x="3376" y="1515"/>
                      <a:pt x="3366" y="1520"/>
                      <a:pt x="3351" y="1533"/>
                    </a:cubicBezTo>
                    <a:cubicBezTo>
                      <a:pt x="3351" y="1514"/>
                      <a:pt x="3370" y="1514"/>
                      <a:pt x="3375" y="1496"/>
                    </a:cubicBezTo>
                    <a:lnTo>
                      <a:pt x="3375" y="1496"/>
                    </a:lnTo>
                    <a:cubicBezTo>
                      <a:pt x="3362" y="1509"/>
                      <a:pt x="3353" y="1515"/>
                      <a:pt x="3345" y="1515"/>
                    </a:cubicBezTo>
                    <a:cubicBezTo>
                      <a:pt x="3338" y="1515"/>
                      <a:pt x="3331" y="1510"/>
                      <a:pt x="3326" y="1500"/>
                    </a:cubicBezTo>
                    <a:lnTo>
                      <a:pt x="3333" y="1493"/>
                    </a:lnTo>
                    <a:cubicBezTo>
                      <a:pt x="3277" y="1475"/>
                      <a:pt x="3275" y="1435"/>
                      <a:pt x="3233" y="1387"/>
                    </a:cubicBezTo>
                    <a:lnTo>
                      <a:pt x="3215" y="1422"/>
                    </a:lnTo>
                    <a:cubicBezTo>
                      <a:pt x="3208" y="1410"/>
                      <a:pt x="3210" y="1398"/>
                      <a:pt x="3212" y="1387"/>
                    </a:cubicBezTo>
                    <a:lnTo>
                      <a:pt x="3212" y="1387"/>
                    </a:lnTo>
                    <a:cubicBezTo>
                      <a:pt x="3166" y="1428"/>
                      <a:pt x="3240" y="1410"/>
                      <a:pt x="3194" y="1456"/>
                    </a:cubicBezTo>
                    <a:cubicBezTo>
                      <a:pt x="3224" y="1382"/>
                      <a:pt x="3113" y="1403"/>
                      <a:pt x="3157" y="1326"/>
                    </a:cubicBezTo>
                    <a:cubicBezTo>
                      <a:pt x="3155" y="1325"/>
                      <a:pt x="3154" y="1325"/>
                      <a:pt x="3152" y="1325"/>
                    </a:cubicBezTo>
                    <a:cubicBezTo>
                      <a:pt x="3140" y="1325"/>
                      <a:pt x="3134" y="1356"/>
                      <a:pt x="3122" y="1356"/>
                    </a:cubicBezTo>
                    <a:cubicBezTo>
                      <a:pt x="3121" y="1356"/>
                      <a:pt x="3119" y="1356"/>
                      <a:pt x="3117" y="1354"/>
                    </a:cubicBezTo>
                    <a:lnTo>
                      <a:pt x="3129" y="1331"/>
                    </a:lnTo>
                    <a:lnTo>
                      <a:pt x="3129" y="1331"/>
                    </a:lnTo>
                    <a:lnTo>
                      <a:pt x="3106" y="1352"/>
                    </a:lnTo>
                    <a:cubicBezTo>
                      <a:pt x="3096" y="1340"/>
                      <a:pt x="3110" y="1315"/>
                      <a:pt x="3124" y="1299"/>
                    </a:cubicBezTo>
                    <a:cubicBezTo>
                      <a:pt x="3124" y="1299"/>
                      <a:pt x="3125" y="1300"/>
                      <a:pt x="3127" y="1300"/>
                    </a:cubicBezTo>
                    <a:cubicBezTo>
                      <a:pt x="3130" y="1300"/>
                      <a:pt x="3135" y="1299"/>
                      <a:pt x="3138" y="1299"/>
                    </a:cubicBezTo>
                    <a:cubicBezTo>
                      <a:pt x="3143" y="1268"/>
                      <a:pt x="3099" y="1277"/>
                      <a:pt x="3095" y="1270"/>
                    </a:cubicBezTo>
                    <a:lnTo>
                      <a:pt x="3095" y="1270"/>
                    </a:lnTo>
                    <a:lnTo>
                      <a:pt x="3101" y="1292"/>
                    </a:lnTo>
                    <a:cubicBezTo>
                      <a:pt x="3043" y="1275"/>
                      <a:pt x="3013" y="1213"/>
                      <a:pt x="2941" y="1213"/>
                    </a:cubicBezTo>
                    <a:lnTo>
                      <a:pt x="2930" y="1229"/>
                    </a:lnTo>
                    <a:cubicBezTo>
                      <a:pt x="2875" y="1225"/>
                      <a:pt x="2919" y="1193"/>
                      <a:pt x="2880" y="1172"/>
                    </a:cubicBezTo>
                    <a:lnTo>
                      <a:pt x="2880" y="1172"/>
                    </a:lnTo>
                    <a:cubicBezTo>
                      <a:pt x="2874" y="1173"/>
                      <a:pt x="2869" y="1173"/>
                      <a:pt x="2864" y="1173"/>
                    </a:cubicBezTo>
                    <a:cubicBezTo>
                      <a:pt x="2853" y="1173"/>
                      <a:pt x="2844" y="1170"/>
                      <a:pt x="2839" y="1164"/>
                    </a:cubicBezTo>
                    <a:cubicBezTo>
                      <a:pt x="2865" y="1157"/>
                      <a:pt x="2858" y="1120"/>
                      <a:pt x="2886" y="1118"/>
                    </a:cubicBezTo>
                    <a:cubicBezTo>
                      <a:pt x="2872" y="1116"/>
                      <a:pt x="2863" y="1115"/>
                      <a:pt x="2856" y="1115"/>
                    </a:cubicBezTo>
                    <a:cubicBezTo>
                      <a:pt x="2833" y="1115"/>
                      <a:pt x="2833" y="1125"/>
                      <a:pt x="2777" y="1141"/>
                    </a:cubicBezTo>
                    <a:lnTo>
                      <a:pt x="2795" y="1116"/>
                    </a:lnTo>
                    <a:lnTo>
                      <a:pt x="2795" y="1116"/>
                    </a:lnTo>
                    <a:cubicBezTo>
                      <a:pt x="2778" y="1121"/>
                      <a:pt x="2766" y="1127"/>
                      <a:pt x="2755" y="1127"/>
                    </a:cubicBezTo>
                    <a:cubicBezTo>
                      <a:pt x="2749" y="1127"/>
                      <a:pt x="2743" y="1125"/>
                      <a:pt x="2735" y="1120"/>
                    </a:cubicBezTo>
                    <a:cubicBezTo>
                      <a:pt x="2767" y="1120"/>
                      <a:pt x="2763" y="1083"/>
                      <a:pt x="2804" y="1078"/>
                    </a:cubicBezTo>
                    <a:cubicBezTo>
                      <a:pt x="2828" y="1004"/>
                      <a:pt x="2705" y="1062"/>
                      <a:pt x="2772" y="990"/>
                    </a:cubicBezTo>
                    <a:lnTo>
                      <a:pt x="2772" y="990"/>
                    </a:lnTo>
                    <a:cubicBezTo>
                      <a:pt x="2688" y="1020"/>
                      <a:pt x="2758" y="1048"/>
                      <a:pt x="2735" y="1048"/>
                    </a:cubicBezTo>
                    <a:cubicBezTo>
                      <a:pt x="2726" y="1060"/>
                      <a:pt x="2710" y="1065"/>
                      <a:pt x="2696" y="1065"/>
                    </a:cubicBezTo>
                    <a:cubicBezTo>
                      <a:pt x="2683" y="1065"/>
                      <a:pt x="2671" y="1061"/>
                      <a:pt x="2670" y="1053"/>
                    </a:cubicBezTo>
                    <a:cubicBezTo>
                      <a:pt x="2661" y="1039"/>
                      <a:pt x="2746" y="972"/>
                      <a:pt x="2723" y="944"/>
                    </a:cubicBezTo>
                    <a:lnTo>
                      <a:pt x="2723" y="944"/>
                    </a:lnTo>
                    <a:cubicBezTo>
                      <a:pt x="2724" y="945"/>
                      <a:pt x="2726" y="945"/>
                      <a:pt x="2728" y="945"/>
                    </a:cubicBezTo>
                    <a:cubicBezTo>
                      <a:pt x="2730" y="945"/>
                      <a:pt x="2731" y="945"/>
                      <a:pt x="2733" y="946"/>
                    </a:cubicBezTo>
                    <a:cubicBezTo>
                      <a:pt x="2744" y="925"/>
                      <a:pt x="2691" y="942"/>
                      <a:pt x="2714" y="909"/>
                    </a:cubicBezTo>
                    <a:lnTo>
                      <a:pt x="2714" y="909"/>
                    </a:lnTo>
                    <a:cubicBezTo>
                      <a:pt x="2704" y="912"/>
                      <a:pt x="2698" y="914"/>
                      <a:pt x="2693" y="914"/>
                    </a:cubicBezTo>
                    <a:cubicBezTo>
                      <a:pt x="2682" y="914"/>
                      <a:pt x="2685" y="906"/>
                      <a:pt x="2677" y="906"/>
                    </a:cubicBezTo>
                    <a:cubicBezTo>
                      <a:pt x="2672" y="906"/>
                      <a:pt x="2663" y="909"/>
                      <a:pt x="2644" y="918"/>
                    </a:cubicBezTo>
                    <a:lnTo>
                      <a:pt x="2677" y="939"/>
                    </a:lnTo>
                    <a:cubicBezTo>
                      <a:pt x="2672" y="938"/>
                      <a:pt x="2666" y="938"/>
                      <a:pt x="2659" y="938"/>
                    </a:cubicBezTo>
                    <a:cubicBezTo>
                      <a:pt x="2650" y="938"/>
                      <a:pt x="2640" y="938"/>
                      <a:pt x="2630" y="938"/>
                    </a:cubicBezTo>
                    <a:cubicBezTo>
                      <a:pt x="2604" y="938"/>
                      <a:pt x="2581" y="935"/>
                      <a:pt x="2589" y="907"/>
                    </a:cubicBezTo>
                    <a:cubicBezTo>
                      <a:pt x="2600" y="905"/>
                      <a:pt x="2611" y="904"/>
                      <a:pt x="2621" y="904"/>
                    </a:cubicBezTo>
                    <a:cubicBezTo>
                      <a:pt x="2626" y="904"/>
                      <a:pt x="2630" y="904"/>
                      <a:pt x="2635" y="905"/>
                    </a:cubicBezTo>
                    <a:cubicBezTo>
                      <a:pt x="2647" y="886"/>
                      <a:pt x="2614" y="895"/>
                      <a:pt x="2626" y="874"/>
                    </a:cubicBezTo>
                    <a:cubicBezTo>
                      <a:pt x="2637" y="870"/>
                      <a:pt x="2646" y="868"/>
                      <a:pt x="2652" y="868"/>
                    </a:cubicBezTo>
                    <a:cubicBezTo>
                      <a:pt x="2677" y="868"/>
                      <a:pt x="2672" y="898"/>
                      <a:pt x="2707" y="898"/>
                    </a:cubicBezTo>
                    <a:cubicBezTo>
                      <a:pt x="2710" y="898"/>
                      <a:pt x="2713" y="898"/>
                      <a:pt x="2716" y="898"/>
                    </a:cubicBezTo>
                    <a:cubicBezTo>
                      <a:pt x="2735" y="874"/>
                      <a:pt x="2654" y="888"/>
                      <a:pt x="2721" y="863"/>
                    </a:cubicBezTo>
                    <a:lnTo>
                      <a:pt x="2721" y="863"/>
                    </a:lnTo>
                    <a:cubicBezTo>
                      <a:pt x="2705" y="868"/>
                      <a:pt x="2695" y="870"/>
                      <a:pt x="2688" y="870"/>
                    </a:cubicBezTo>
                    <a:cubicBezTo>
                      <a:pt x="2677" y="870"/>
                      <a:pt x="2676" y="864"/>
                      <a:pt x="2675" y="856"/>
                    </a:cubicBezTo>
                    <a:cubicBezTo>
                      <a:pt x="2673" y="846"/>
                      <a:pt x="2672" y="832"/>
                      <a:pt x="2645" y="832"/>
                    </a:cubicBezTo>
                    <a:cubicBezTo>
                      <a:pt x="2642" y="832"/>
                      <a:pt x="2638" y="832"/>
                      <a:pt x="2633" y="833"/>
                    </a:cubicBezTo>
                    <a:lnTo>
                      <a:pt x="2670" y="814"/>
                    </a:lnTo>
                    <a:cubicBezTo>
                      <a:pt x="2661" y="814"/>
                      <a:pt x="2640" y="814"/>
                      <a:pt x="2635" y="807"/>
                    </a:cubicBezTo>
                    <a:lnTo>
                      <a:pt x="2688" y="793"/>
                    </a:lnTo>
                    <a:lnTo>
                      <a:pt x="2688" y="793"/>
                    </a:lnTo>
                    <a:cubicBezTo>
                      <a:pt x="2688" y="793"/>
                      <a:pt x="2687" y="793"/>
                      <a:pt x="2686" y="793"/>
                    </a:cubicBezTo>
                    <a:cubicBezTo>
                      <a:pt x="2639" y="793"/>
                      <a:pt x="2692" y="733"/>
                      <a:pt x="2658" y="726"/>
                    </a:cubicBezTo>
                    <a:lnTo>
                      <a:pt x="2658" y="726"/>
                    </a:lnTo>
                    <a:cubicBezTo>
                      <a:pt x="2691" y="765"/>
                      <a:pt x="2626" y="761"/>
                      <a:pt x="2614" y="793"/>
                    </a:cubicBezTo>
                    <a:cubicBezTo>
                      <a:pt x="2537" y="775"/>
                      <a:pt x="2677" y="712"/>
                      <a:pt x="2624" y="666"/>
                    </a:cubicBezTo>
                    <a:lnTo>
                      <a:pt x="2624" y="666"/>
                    </a:lnTo>
                    <a:cubicBezTo>
                      <a:pt x="2631" y="675"/>
                      <a:pt x="2622" y="703"/>
                      <a:pt x="2602" y="703"/>
                    </a:cubicBezTo>
                    <a:cubicBezTo>
                      <a:pt x="2602" y="703"/>
                      <a:pt x="2601" y="703"/>
                      <a:pt x="2600" y="703"/>
                    </a:cubicBezTo>
                    <a:cubicBezTo>
                      <a:pt x="2598" y="684"/>
                      <a:pt x="2603" y="666"/>
                      <a:pt x="2612" y="650"/>
                    </a:cubicBezTo>
                    <a:cubicBezTo>
                      <a:pt x="2604" y="643"/>
                      <a:pt x="2598" y="640"/>
                      <a:pt x="2594" y="640"/>
                    </a:cubicBezTo>
                    <a:cubicBezTo>
                      <a:pt x="2576" y="640"/>
                      <a:pt x="2575" y="677"/>
                      <a:pt x="2552" y="677"/>
                    </a:cubicBezTo>
                    <a:cubicBezTo>
                      <a:pt x="2562" y="663"/>
                      <a:pt x="2560" y="658"/>
                      <a:pt x="2553" y="658"/>
                    </a:cubicBezTo>
                    <a:cubicBezTo>
                      <a:pt x="2542" y="658"/>
                      <a:pt x="2520" y="667"/>
                      <a:pt x="2504" y="667"/>
                    </a:cubicBezTo>
                    <a:cubicBezTo>
                      <a:pt x="2501" y="667"/>
                      <a:pt x="2499" y="666"/>
                      <a:pt x="2496" y="666"/>
                    </a:cubicBezTo>
                    <a:lnTo>
                      <a:pt x="2529" y="643"/>
                    </a:lnTo>
                    <a:cubicBezTo>
                      <a:pt x="2525" y="630"/>
                      <a:pt x="2519" y="626"/>
                      <a:pt x="2512" y="626"/>
                    </a:cubicBezTo>
                    <a:cubicBezTo>
                      <a:pt x="2496" y="626"/>
                      <a:pt x="2474" y="648"/>
                      <a:pt x="2460" y="648"/>
                    </a:cubicBezTo>
                    <a:cubicBezTo>
                      <a:pt x="2454" y="648"/>
                      <a:pt x="2449" y="644"/>
                      <a:pt x="2447" y="631"/>
                    </a:cubicBezTo>
                    <a:lnTo>
                      <a:pt x="2505" y="610"/>
                    </a:lnTo>
                    <a:lnTo>
                      <a:pt x="2478" y="601"/>
                    </a:lnTo>
                    <a:lnTo>
                      <a:pt x="2515" y="578"/>
                    </a:lnTo>
                    <a:cubicBezTo>
                      <a:pt x="2471" y="578"/>
                      <a:pt x="2471" y="566"/>
                      <a:pt x="2461" y="538"/>
                    </a:cubicBezTo>
                    <a:cubicBezTo>
                      <a:pt x="2448" y="557"/>
                      <a:pt x="2421" y="575"/>
                      <a:pt x="2402" y="575"/>
                    </a:cubicBezTo>
                    <a:cubicBezTo>
                      <a:pt x="2397" y="575"/>
                      <a:pt x="2393" y="574"/>
                      <a:pt x="2389" y="571"/>
                    </a:cubicBezTo>
                    <a:cubicBezTo>
                      <a:pt x="2394" y="543"/>
                      <a:pt x="2422" y="550"/>
                      <a:pt x="2394" y="531"/>
                    </a:cubicBezTo>
                    <a:cubicBezTo>
                      <a:pt x="2407" y="525"/>
                      <a:pt x="2422" y="517"/>
                      <a:pt x="2430" y="517"/>
                    </a:cubicBezTo>
                    <a:cubicBezTo>
                      <a:pt x="2436" y="517"/>
                      <a:pt x="2438" y="523"/>
                      <a:pt x="2431" y="538"/>
                    </a:cubicBezTo>
                    <a:cubicBezTo>
                      <a:pt x="2440" y="531"/>
                      <a:pt x="2454" y="527"/>
                      <a:pt x="2464" y="520"/>
                    </a:cubicBezTo>
                    <a:cubicBezTo>
                      <a:pt x="2473" y="490"/>
                      <a:pt x="2436" y="485"/>
                      <a:pt x="2429" y="478"/>
                    </a:cubicBezTo>
                    <a:lnTo>
                      <a:pt x="2429" y="478"/>
                    </a:lnTo>
                    <a:cubicBezTo>
                      <a:pt x="2431" y="483"/>
                      <a:pt x="2431" y="487"/>
                      <a:pt x="2431" y="492"/>
                    </a:cubicBezTo>
                    <a:lnTo>
                      <a:pt x="2394" y="497"/>
                    </a:lnTo>
                    <a:lnTo>
                      <a:pt x="2357" y="499"/>
                    </a:lnTo>
                    <a:cubicBezTo>
                      <a:pt x="2362" y="485"/>
                      <a:pt x="2373" y="478"/>
                      <a:pt x="2387" y="473"/>
                    </a:cubicBezTo>
                    <a:cubicBezTo>
                      <a:pt x="2386" y="473"/>
                      <a:pt x="2384" y="473"/>
                      <a:pt x="2383" y="473"/>
                    </a:cubicBezTo>
                    <a:cubicBezTo>
                      <a:pt x="2375" y="473"/>
                      <a:pt x="2365" y="476"/>
                      <a:pt x="2357" y="476"/>
                    </a:cubicBezTo>
                    <a:cubicBezTo>
                      <a:pt x="2352" y="476"/>
                      <a:pt x="2349" y="475"/>
                      <a:pt x="2345" y="473"/>
                    </a:cubicBezTo>
                    <a:cubicBezTo>
                      <a:pt x="2370" y="456"/>
                      <a:pt x="2390" y="432"/>
                      <a:pt x="2416" y="432"/>
                    </a:cubicBezTo>
                    <a:cubicBezTo>
                      <a:pt x="2417" y="432"/>
                      <a:pt x="2418" y="432"/>
                      <a:pt x="2419" y="432"/>
                    </a:cubicBezTo>
                    <a:lnTo>
                      <a:pt x="2419" y="432"/>
                    </a:lnTo>
                    <a:lnTo>
                      <a:pt x="2359" y="427"/>
                    </a:lnTo>
                    <a:cubicBezTo>
                      <a:pt x="2366" y="415"/>
                      <a:pt x="2366" y="385"/>
                      <a:pt x="2378" y="381"/>
                    </a:cubicBezTo>
                    <a:cubicBezTo>
                      <a:pt x="2375" y="369"/>
                      <a:pt x="2362" y="367"/>
                      <a:pt x="2347" y="367"/>
                    </a:cubicBezTo>
                    <a:cubicBezTo>
                      <a:pt x="2337" y="367"/>
                      <a:pt x="2327" y="367"/>
                      <a:pt x="2317" y="367"/>
                    </a:cubicBezTo>
                    <a:cubicBezTo>
                      <a:pt x="2298" y="367"/>
                      <a:pt x="2281" y="364"/>
                      <a:pt x="2276" y="348"/>
                    </a:cubicBezTo>
                    <a:cubicBezTo>
                      <a:pt x="2271" y="353"/>
                      <a:pt x="2264" y="355"/>
                      <a:pt x="2257" y="355"/>
                    </a:cubicBezTo>
                    <a:cubicBezTo>
                      <a:pt x="2239" y="335"/>
                      <a:pt x="2237" y="295"/>
                      <a:pt x="2194" y="295"/>
                    </a:cubicBezTo>
                    <a:cubicBezTo>
                      <a:pt x="2188" y="295"/>
                      <a:pt x="2181" y="296"/>
                      <a:pt x="2174" y="297"/>
                    </a:cubicBezTo>
                    <a:lnTo>
                      <a:pt x="2188" y="239"/>
                    </a:lnTo>
                    <a:cubicBezTo>
                      <a:pt x="2186" y="239"/>
                      <a:pt x="2185" y="239"/>
                      <a:pt x="2184" y="239"/>
                    </a:cubicBezTo>
                    <a:cubicBezTo>
                      <a:pt x="2156" y="239"/>
                      <a:pt x="2168" y="305"/>
                      <a:pt x="2126" y="305"/>
                    </a:cubicBezTo>
                    <a:cubicBezTo>
                      <a:pt x="2124" y="305"/>
                      <a:pt x="2121" y="305"/>
                      <a:pt x="2118" y="304"/>
                    </a:cubicBezTo>
                    <a:cubicBezTo>
                      <a:pt x="2076" y="302"/>
                      <a:pt x="2132" y="258"/>
                      <a:pt x="2130" y="239"/>
                    </a:cubicBezTo>
                    <a:lnTo>
                      <a:pt x="2130" y="239"/>
                    </a:lnTo>
                    <a:cubicBezTo>
                      <a:pt x="2110" y="248"/>
                      <a:pt x="2084" y="263"/>
                      <a:pt x="2064" y="263"/>
                    </a:cubicBezTo>
                    <a:cubicBezTo>
                      <a:pt x="2050" y="263"/>
                      <a:pt x="2040" y="256"/>
                      <a:pt x="2037" y="235"/>
                    </a:cubicBezTo>
                    <a:cubicBezTo>
                      <a:pt x="2039" y="234"/>
                      <a:pt x="2041" y="234"/>
                      <a:pt x="2043" y="234"/>
                    </a:cubicBezTo>
                    <a:cubicBezTo>
                      <a:pt x="2053" y="234"/>
                      <a:pt x="2057" y="242"/>
                      <a:pt x="2065" y="242"/>
                    </a:cubicBezTo>
                    <a:lnTo>
                      <a:pt x="2058" y="204"/>
                    </a:lnTo>
                    <a:cubicBezTo>
                      <a:pt x="2114" y="172"/>
                      <a:pt x="2125" y="200"/>
                      <a:pt x="2125" y="149"/>
                    </a:cubicBezTo>
                    <a:lnTo>
                      <a:pt x="2125" y="149"/>
                    </a:lnTo>
                    <a:cubicBezTo>
                      <a:pt x="2108" y="177"/>
                      <a:pt x="2092" y="185"/>
                      <a:pt x="2077" y="185"/>
                    </a:cubicBezTo>
                    <a:cubicBezTo>
                      <a:pt x="2057" y="185"/>
                      <a:pt x="2039" y="172"/>
                      <a:pt x="2021" y="172"/>
                    </a:cubicBezTo>
                    <a:cubicBezTo>
                      <a:pt x="2006" y="172"/>
                      <a:pt x="1991" y="180"/>
                      <a:pt x="1974" y="209"/>
                    </a:cubicBezTo>
                    <a:lnTo>
                      <a:pt x="1970" y="181"/>
                    </a:lnTo>
                    <a:lnTo>
                      <a:pt x="1970" y="181"/>
                    </a:lnTo>
                    <a:cubicBezTo>
                      <a:pt x="1971" y="182"/>
                      <a:pt x="1972" y="183"/>
                      <a:pt x="1973" y="183"/>
                    </a:cubicBezTo>
                    <a:cubicBezTo>
                      <a:pt x="1975" y="183"/>
                      <a:pt x="1977" y="181"/>
                      <a:pt x="1979" y="181"/>
                    </a:cubicBezTo>
                    <a:cubicBezTo>
                      <a:pt x="1980" y="181"/>
                      <a:pt x="1981" y="181"/>
                      <a:pt x="1981" y="181"/>
                    </a:cubicBezTo>
                    <a:cubicBezTo>
                      <a:pt x="1980" y="170"/>
                      <a:pt x="1977" y="165"/>
                      <a:pt x="1973" y="165"/>
                    </a:cubicBezTo>
                    <a:cubicBezTo>
                      <a:pt x="1958" y="165"/>
                      <a:pt x="1928" y="219"/>
                      <a:pt x="1904" y="219"/>
                    </a:cubicBezTo>
                    <a:cubicBezTo>
                      <a:pt x="1900" y="219"/>
                      <a:pt x="1897" y="217"/>
                      <a:pt x="1893" y="214"/>
                    </a:cubicBezTo>
                    <a:cubicBezTo>
                      <a:pt x="1884" y="202"/>
                      <a:pt x="1882" y="184"/>
                      <a:pt x="1896" y="174"/>
                    </a:cubicBezTo>
                    <a:lnTo>
                      <a:pt x="1896" y="174"/>
                    </a:lnTo>
                    <a:lnTo>
                      <a:pt x="1856" y="188"/>
                    </a:lnTo>
                    <a:cubicBezTo>
                      <a:pt x="1851" y="185"/>
                      <a:pt x="1855" y="174"/>
                      <a:pt x="1860" y="171"/>
                    </a:cubicBezTo>
                    <a:lnTo>
                      <a:pt x="1860" y="171"/>
                    </a:lnTo>
                    <a:lnTo>
                      <a:pt x="1865" y="172"/>
                    </a:lnTo>
                    <a:cubicBezTo>
                      <a:pt x="1864" y="171"/>
                      <a:pt x="1863" y="170"/>
                      <a:pt x="1862" y="170"/>
                    </a:cubicBezTo>
                    <a:cubicBezTo>
                      <a:pt x="1861" y="170"/>
                      <a:pt x="1861" y="171"/>
                      <a:pt x="1860" y="171"/>
                    </a:cubicBezTo>
                    <a:lnTo>
                      <a:pt x="1860" y="171"/>
                    </a:lnTo>
                    <a:lnTo>
                      <a:pt x="1817" y="163"/>
                    </a:lnTo>
                    <a:lnTo>
                      <a:pt x="1819" y="160"/>
                    </a:lnTo>
                    <a:lnTo>
                      <a:pt x="1819" y="160"/>
                    </a:lnTo>
                    <a:cubicBezTo>
                      <a:pt x="1805" y="172"/>
                      <a:pt x="1777" y="191"/>
                      <a:pt x="1766" y="200"/>
                    </a:cubicBezTo>
                    <a:cubicBezTo>
                      <a:pt x="1759" y="181"/>
                      <a:pt x="1777" y="191"/>
                      <a:pt x="1777" y="177"/>
                    </a:cubicBezTo>
                    <a:lnTo>
                      <a:pt x="1777" y="177"/>
                    </a:lnTo>
                    <a:cubicBezTo>
                      <a:pt x="1766" y="181"/>
                      <a:pt x="1754" y="188"/>
                      <a:pt x="1743" y="195"/>
                    </a:cubicBezTo>
                    <a:cubicBezTo>
                      <a:pt x="1743" y="170"/>
                      <a:pt x="1760" y="151"/>
                      <a:pt x="1780" y="151"/>
                    </a:cubicBezTo>
                    <a:cubicBezTo>
                      <a:pt x="1784" y="151"/>
                      <a:pt x="1788" y="152"/>
                      <a:pt x="1791" y="153"/>
                    </a:cubicBezTo>
                    <a:cubicBezTo>
                      <a:pt x="1793" y="118"/>
                      <a:pt x="1790" y="108"/>
                      <a:pt x="1784" y="108"/>
                    </a:cubicBezTo>
                    <a:cubicBezTo>
                      <a:pt x="1776" y="108"/>
                      <a:pt x="1764" y="124"/>
                      <a:pt x="1750" y="124"/>
                    </a:cubicBezTo>
                    <a:cubicBezTo>
                      <a:pt x="1745" y="124"/>
                      <a:pt x="1740" y="122"/>
                      <a:pt x="1735" y="117"/>
                    </a:cubicBezTo>
                    <a:lnTo>
                      <a:pt x="1735" y="117"/>
                    </a:lnTo>
                    <a:cubicBezTo>
                      <a:pt x="1735" y="119"/>
                      <a:pt x="1736" y="121"/>
                      <a:pt x="1736" y="123"/>
                    </a:cubicBezTo>
                    <a:cubicBezTo>
                      <a:pt x="1727" y="140"/>
                      <a:pt x="1722" y="146"/>
                      <a:pt x="1718" y="146"/>
                    </a:cubicBezTo>
                    <a:cubicBezTo>
                      <a:pt x="1713" y="146"/>
                      <a:pt x="1711" y="136"/>
                      <a:pt x="1706" y="128"/>
                    </a:cubicBezTo>
                    <a:cubicBezTo>
                      <a:pt x="1703" y="122"/>
                      <a:pt x="1698" y="117"/>
                      <a:pt x="1692" y="117"/>
                    </a:cubicBezTo>
                    <a:cubicBezTo>
                      <a:pt x="1686" y="117"/>
                      <a:pt x="1678" y="121"/>
                      <a:pt x="1668" y="128"/>
                    </a:cubicBezTo>
                    <a:cubicBezTo>
                      <a:pt x="1680" y="91"/>
                      <a:pt x="1661" y="96"/>
                      <a:pt x="1641" y="93"/>
                    </a:cubicBezTo>
                    <a:lnTo>
                      <a:pt x="1655" y="45"/>
                    </a:lnTo>
                    <a:lnTo>
                      <a:pt x="1655" y="45"/>
                    </a:lnTo>
                    <a:cubicBezTo>
                      <a:pt x="1629" y="54"/>
                      <a:pt x="1624" y="82"/>
                      <a:pt x="1608" y="100"/>
                    </a:cubicBezTo>
                    <a:cubicBezTo>
                      <a:pt x="1585" y="91"/>
                      <a:pt x="1587" y="51"/>
                      <a:pt x="1587" y="19"/>
                    </a:cubicBezTo>
                    <a:cubicBezTo>
                      <a:pt x="1584" y="18"/>
                      <a:pt x="1581" y="17"/>
                      <a:pt x="1579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4" name="Google Shape;18714;p66"/>
              <p:cNvSpPr/>
              <p:nvPr/>
            </p:nvSpPr>
            <p:spPr>
              <a:xfrm>
                <a:off x="634075" y="1495525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7"/>
                      <a:pt x="5" y="14"/>
                      <a:pt x="5" y="21"/>
                    </a:cubicBezTo>
                    <a:cubicBezTo>
                      <a:pt x="7" y="14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5" name="Google Shape;18715;p66"/>
              <p:cNvSpPr/>
              <p:nvPr/>
            </p:nvSpPr>
            <p:spPr>
              <a:xfrm>
                <a:off x="660950" y="15008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5"/>
                    </a:moveTo>
                    <a:lnTo>
                      <a:pt x="1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6" name="Google Shape;18716;p66"/>
              <p:cNvSpPr/>
              <p:nvPr/>
            </p:nvSpPr>
            <p:spPr>
              <a:xfrm>
                <a:off x="609425" y="1507675"/>
                <a:ext cx="6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9" extrusionOk="0">
                    <a:moveTo>
                      <a:pt x="11" y="0"/>
                    </a:moveTo>
                    <a:cubicBezTo>
                      <a:pt x="7" y="0"/>
                      <a:pt x="4" y="2"/>
                      <a:pt x="1" y="3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14" y="3"/>
                      <a:pt x="20" y="5"/>
                      <a:pt x="26" y="8"/>
                    </a:cubicBezTo>
                    <a:cubicBezTo>
                      <a:pt x="22" y="3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7" name="Google Shape;18717;p66"/>
              <p:cNvSpPr/>
              <p:nvPr/>
            </p:nvSpPr>
            <p:spPr>
              <a:xfrm>
                <a:off x="607350" y="15252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4" y="1"/>
                    </a:moveTo>
                    <a:cubicBezTo>
                      <a:pt x="20" y="5"/>
                      <a:pt x="16" y="6"/>
                      <a:pt x="12" y="6"/>
                    </a:cubicBezTo>
                    <a:cubicBezTo>
                      <a:pt x="8" y="6"/>
                      <a:pt x="4" y="5"/>
                      <a:pt x="0" y="5"/>
                    </a:cubicBezTo>
                    <a:cubicBezTo>
                      <a:pt x="6" y="11"/>
                      <a:pt x="17" y="15"/>
                      <a:pt x="18" y="19"/>
                    </a:cubicBezTo>
                    <a:lnTo>
                      <a:pt x="18" y="19"/>
                    </a:lnTo>
                    <a:lnTo>
                      <a:pt x="24" y="1"/>
                    </a:lnTo>
                    <a:close/>
                    <a:moveTo>
                      <a:pt x="18" y="19"/>
                    </a:moveTo>
                    <a:lnTo>
                      <a:pt x="17" y="21"/>
                    </a:lnTo>
                    <a:cubicBezTo>
                      <a:pt x="18" y="21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8" name="Google Shape;18718;p66"/>
              <p:cNvSpPr/>
              <p:nvPr/>
            </p:nvSpPr>
            <p:spPr>
              <a:xfrm>
                <a:off x="600100" y="15243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5" y="5"/>
                      <a:pt x="1" y="5"/>
                      <a:pt x="1" y="10"/>
                    </a:cubicBezTo>
                    <a:lnTo>
                      <a:pt x="15" y="22"/>
                    </a:lnTo>
                    <a:cubicBezTo>
                      <a:pt x="23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9" name="Google Shape;18719;p66"/>
              <p:cNvSpPr/>
              <p:nvPr/>
            </p:nvSpPr>
            <p:spPr>
              <a:xfrm>
                <a:off x="604150" y="1523675"/>
                <a:ext cx="8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6" extrusionOk="0">
                    <a:moveTo>
                      <a:pt x="14" y="0"/>
                    </a:moveTo>
                    <a:cubicBezTo>
                      <a:pt x="6" y="0"/>
                      <a:pt x="4" y="10"/>
                      <a:pt x="1" y="19"/>
                    </a:cubicBezTo>
                    <a:lnTo>
                      <a:pt x="3" y="17"/>
                    </a:lnTo>
                    <a:cubicBezTo>
                      <a:pt x="15" y="31"/>
                      <a:pt x="22" y="36"/>
                      <a:pt x="26" y="36"/>
                    </a:cubicBezTo>
                    <a:cubicBezTo>
                      <a:pt x="33" y="36"/>
                      <a:pt x="33" y="23"/>
                      <a:pt x="33" y="10"/>
                    </a:cubicBezTo>
                    <a:cubicBezTo>
                      <a:pt x="25" y="3"/>
                      <a:pt x="19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0" name="Google Shape;18720;p66"/>
              <p:cNvSpPr/>
              <p:nvPr/>
            </p:nvSpPr>
            <p:spPr>
              <a:xfrm>
                <a:off x="603925" y="1524200"/>
                <a:ext cx="2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6" extrusionOk="0">
                    <a:moveTo>
                      <a:pt x="10" y="1"/>
                    </a:moveTo>
                    <a:cubicBezTo>
                      <a:pt x="8" y="3"/>
                      <a:pt x="3" y="8"/>
                      <a:pt x="1" y="10"/>
                    </a:cubicBezTo>
                    <a:cubicBezTo>
                      <a:pt x="4" y="14"/>
                      <a:pt x="6" y="16"/>
                      <a:pt x="7" y="16"/>
                    </a:cubicBezTo>
                    <a:cubicBezTo>
                      <a:pt x="10" y="16"/>
                      <a:pt x="8" y="6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1" name="Google Shape;18721;p66"/>
              <p:cNvSpPr/>
              <p:nvPr/>
            </p:nvSpPr>
            <p:spPr>
              <a:xfrm>
                <a:off x="608875" y="1522425"/>
                <a:ext cx="1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16" y="1"/>
                    </a:moveTo>
                    <a:cubicBezTo>
                      <a:pt x="13" y="1"/>
                      <a:pt x="11" y="4"/>
                      <a:pt x="9" y="12"/>
                    </a:cubicBezTo>
                    <a:cubicBezTo>
                      <a:pt x="0" y="12"/>
                      <a:pt x="36" y="38"/>
                      <a:pt x="30" y="38"/>
                    </a:cubicBezTo>
                    <a:cubicBezTo>
                      <a:pt x="29" y="38"/>
                      <a:pt x="29" y="37"/>
                      <a:pt x="28" y="37"/>
                    </a:cubicBezTo>
                    <a:lnTo>
                      <a:pt x="28" y="37"/>
                    </a:lnTo>
                    <a:cubicBezTo>
                      <a:pt x="31" y="41"/>
                      <a:pt x="34" y="43"/>
                      <a:pt x="36" y="43"/>
                    </a:cubicBezTo>
                    <a:cubicBezTo>
                      <a:pt x="44" y="43"/>
                      <a:pt x="2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2" name="Google Shape;18722;p66"/>
              <p:cNvSpPr/>
              <p:nvPr/>
            </p:nvSpPr>
            <p:spPr>
              <a:xfrm>
                <a:off x="602775" y="1522175"/>
                <a:ext cx="8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9" extrusionOk="0">
                    <a:moveTo>
                      <a:pt x="14" y="1"/>
                    </a:moveTo>
                    <a:lnTo>
                      <a:pt x="0" y="3"/>
                    </a:lnTo>
                    <a:lnTo>
                      <a:pt x="33" y="2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3" name="Google Shape;18723;p66"/>
              <p:cNvSpPr/>
              <p:nvPr/>
            </p:nvSpPr>
            <p:spPr>
              <a:xfrm>
                <a:off x="604575" y="1520900"/>
                <a:ext cx="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21" y="1"/>
                    </a:moveTo>
                    <a:lnTo>
                      <a:pt x="0" y="10"/>
                    </a:lnTo>
                    <a:cubicBezTo>
                      <a:pt x="3" y="12"/>
                      <a:pt x="7" y="17"/>
                      <a:pt x="7" y="22"/>
                    </a:cubicBezTo>
                    <a:cubicBezTo>
                      <a:pt x="16" y="15"/>
                      <a:pt x="33" y="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4" name="Google Shape;18724;p66"/>
              <p:cNvSpPr/>
              <p:nvPr/>
            </p:nvSpPr>
            <p:spPr>
              <a:xfrm>
                <a:off x="604500" y="1521425"/>
                <a:ext cx="2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3" y="5"/>
                      <a:pt x="1" y="12"/>
                      <a:pt x="3" y="19"/>
                    </a:cubicBezTo>
                    <a:cubicBezTo>
                      <a:pt x="6" y="12"/>
                      <a:pt x="8" y="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5" name="Google Shape;18725;p66"/>
              <p:cNvSpPr/>
              <p:nvPr/>
            </p:nvSpPr>
            <p:spPr>
              <a:xfrm>
                <a:off x="603000" y="1521375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24" y="0"/>
                    </a:moveTo>
                    <a:lnTo>
                      <a:pt x="1" y="7"/>
                    </a:lnTo>
                    <a:lnTo>
                      <a:pt x="12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6" name="Google Shape;18726;p66"/>
              <p:cNvSpPr/>
              <p:nvPr/>
            </p:nvSpPr>
            <p:spPr>
              <a:xfrm>
                <a:off x="608325" y="1515925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8" y="0"/>
                    </a:moveTo>
                    <a:cubicBezTo>
                      <a:pt x="4" y="0"/>
                      <a:pt x="1" y="3"/>
                      <a:pt x="1" y="7"/>
                    </a:cubicBezTo>
                    <a:cubicBezTo>
                      <a:pt x="8" y="17"/>
                      <a:pt x="8" y="26"/>
                      <a:pt x="19" y="33"/>
                    </a:cubicBezTo>
                    <a:lnTo>
                      <a:pt x="24" y="7"/>
                    </a:lnTo>
                    <a:cubicBezTo>
                      <a:pt x="18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7" name="Google Shape;18727;p66"/>
              <p:cNvSpPr/>
              <p:nvPr/>
            </p:nvSpPr>
            <p:spPr>
              <a:xfrm>
                <a:off x="605200" y="151602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" y="1"/>
                    </a:moveTo>
                    <a:lnTo>
                      <a:pt x="10" y="19"/>
                    </a:lnTo>
                    <a:cubicBezTo>
                      <a:pt x="22" y="22"/>
                      <a:pt x="33" y="24"/>
                      <a:pt x="42" y="2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8" name="Google Shape;18728;p66"/>
              <p:cNvSpPr/>
              <p:nvPr/>
            </p:nvSpPr>
            <p:spPr>
              <a:xfrm>
                <a:off x="605425" y="15142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6" y="1"/>
                      <a:pt x="4" y="3"/>
                      <a:pt x="1" y="8"/>
                    </a:cubicBezTo>
                    <a:cubicBezTo>
                      <a:pt x="9" y="16"/>
                      <a:pt x="8" y="34"/>
                      <a:pt x="20" y="34"/>
                    </a:cubicBezTo>
                    <a:cubicBezTo>
                      <a:pt x="23" y="34"/>
                      <a:pt x="25" y="33"/>
                      <a:pt x="29" y="32"/>
                    </a:cubicBezTo>
                    <a:cubicBezTo>
                      <a:pt x="20" y="24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9" name="Google Shape;18729;p66"/>
              <p:cNvSpPr/>
              <p:nvPr/>
            </p:nvSpPr>
            <p:spPr>
              <a:xfrm>
                <a:off x="612675" y="1509325"/>
                <a:ext cx="165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61" extrusionOk="0">
                    <a:moveTo>
                      <a:pt x="3" y="0"/>
                    </a:moveTo>
                    <a:lnTo>
                      <a:pt x="1" y="5"/>
                    </a:lnTo>
                    <a:lnTo>
                      <a:pt x="66" y="6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0" name="Google Shape;18730;p66"/>
              <p:cNvSpPr/>
              <p:nvPr/>
            </p:nvSpPr>
            <p:spPr>
              <a:xfrm>
                <a:off x="614650" y="1500550"/>
                <a:ext cx="19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62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0" y="3"/>
                      <a:pt x="55" y="41"/>
                      <a:pt x="29" y="41"/>
                    </a:cubicBezTo>
                    <a:cubicBezTo>
                      <a:pt x="27" y="41"/>
                      <a:pt x="26" y="41"/>
                      <a:pt x="24" y="40"/>
                    </a:cubicBezTo>
                    <a:lnTo>
                      <a:pt x="24" y="40"/>
                    </a:lnTo>
                    <a:cubicBezTo>
                      <a:pt x="31" y="59"/>
                      <a:pt x="54" y="43"/>
                      <a:pt x="59" y="61"/>
                    </a:cubicBezTo>
                    <a:cubicBezTo>
                      <a:pt x="61" y="36"/>
                      <a:pt x="77" y="38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1" name="Google Shape;18731;p66"/>
              <p:cNvSpPr/>
              <p:nvPr/>
            </p:nvSpPr>
            <p:spPr>
              <a:xfrm>
                <a:off x="687050" y="1538300"/>
                <a:ext cx="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9" y="0"/>
                    </a:moveTo>
                    <a:lnTo>
                      <a:pt x="0" y="7"/>
                    </a:lnTo>
                    <a:lnTo>
                      <a:pt x="9" y="3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2" name="Google Shape;18732;p66"/>
              <p:cNvSpPr/>
              <p:nvPr/>
            </p:nvSpPr>
            <p:spPr>
              <a:xfrm>
                <a:off x="688025" y="1537425"/>
                <a:ext cx="8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50" extrusionOk="0">
                    <a:moveTo>
                      <a:pt x="19" y="0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33" y="12"/>
                    </a:lnTo>
                    <a:lnTo>
                      <a:pt x="33" y="12"/>
                    </a:lnTo>
                    <a:cubicBezTo>
                      <a:pt x="32" y="13"/>
                      <a:pt x="30" y="13"/>
                      <a:pt x="28" y="13"/>
                    </a:cubicBezTo>
                    <a:cubicBezTo>
                      <a:pt x="23" y="13"/>
                      <a:pt x="17" y="1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3" name="Google Shape;18733;p66"/>
              <p:cNvSpPr/>
              <p:nvPr/>
            </p:nvSpPr>
            <p:spPr>
              <a:xfrm>
                <a:off x="645900" y="1492575"/>
                <a:ext cx="3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3" extrusionOk="0">
                    <a:moveTo>
                      <a:pt x="5" y="0"/>
                    </a:moveTo>
                    <a:lnTo>
                      <a:pt x="0" y="12"/>
                    </a:lnTo>
                    <a:cubicBezTo>
                      <a:pt x="0" y="28"/>
                      <a:pt x="5" y="28"/>
                      <a:pt x="14" y="3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4" name="Google Shape;18734;p66"/>
              <p:cNvSpPr/>
              <p:nvPr/>
            </p:nvSpPr>
            <p:spPr>
              <a:xfrm>
                <a:off x="652200" y="1495625"/>
                <a:ext cx="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5" extrusionOk="0">
                    <a:moveTo>
                      <a:pt x="12" y="1"/>
                    </a:moveTo>
                    <a:lnTo>
                      <a:pt x="1" y="45"/>
                    </a:lnTo>
                    <a:lnTo>
                      <a:pt x="17" y="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5" name="Google Shape;18735;p66"/>
              <p:cNvSpPr/>
              <p:nvPr/>
            </p:nvSpPr>
            <p:spPr>
              <a:xfrm>
                <a:off x="657825" y="1496725"/>
                <a:ext cx="8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6" y="4"/>
                      <a:pt x="8" y="4"/>
                    </a:cubicBezTo>
                    <a:lnTo>
                      <a:pt x="8" y="4"/>
                    </a:lnTo>
                    <a:cubicBezTo>
                      <a:pt x="7" y="3"/>
                      <a:pt x="4" y="1"/>
                      <a:pt x="1" y="1"/>
                    </a:cubicBezTo>
                    <a:close/>
                    <a:moveTo>
                      <a:pt x="8" y="4"/>
                    </a:moveTo>
                    <a:cubicBezTo>
                      <a:pt x="17" y="12"/>
                      <a:pt x="13" y="31"/>
                      <a:pt x="18" y="31"/>
                    </a:cubicBezTo>
                    <a:cubicBezTo>
                      <a:pt x="20" y="31"/>
                      <a:pt x="24" y="26"/>
                      <a:pt x="33" y="10"/>
                    </a:cubicBezTo>
                    <a:cubicBezTo>
                      <a:pt x="26" y="5"/>
                      <a:pt x="17" y="6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6" name="Google Shape;18736;p66"/>
              <p:cNvSpPr/>
              <p:nvPr/>
            </p:nvSpPr>
            <p:spPr>
              <a:xfrm>
                <a:off x="687900" y="1539000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24" y="1"/>
                    </a:moveTo>
                    <a:cubicBezTo>
                      <a:pt x="24" y="1"/>
                      <a:pt x="24" y="1"/>
                      <a:pt x="24" y="2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15" y="1"/>
                      <a:pt x="5" y="28"/>
                      <a:pt x="1" y="32"/>
                    </a:cubicBezTo>
                    <a:cubicBezTo>
                      <a:pt x="17" y="3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7" name="Google Shape;18737;p66"/>
              <p:cNvSpPr/>
              <p:nvPr/>
            </p:nvSpPr>
            <p:spPr>
              <a:xfrm>
                <a:off x="692250" y="1538175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lnTo>
                      <a:pt x="8" y="12"/>
                    </a:lnTo>
                    <a:lnTo>
                      <a:pt x="1" y="2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8" name="Google Shape;18738;p66"/>
              <p:cNvSpPr/>
              <p:nvPr/>
            </p:nvSpPr>
            <p:spPr>
              <a:xfrm>
                <a:off x="693250" y="1538350"/>
                <a:ext cx="227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45" extrusionOk="0">
                    <a:moveTo>
                      <a:pt x="26" y="0"/>
                    </a:moveTo>
                    <a:lnTo>
                      <a:pt x="0" y="40"/>
                    </a:lnTo>
                    <a:cubicBezTo>
                      <a:pt x="2" y="40"/>
                      <a:pt x="4" y="40"/>
                      <a:pt x="7" y="40"/>
                    </a:cubicBezTo>
                    <a:cubicBezTo>
                      <a:pt x="24" y="40"/>
                      <a:pt x="45" y="35"/>
                      <a:pt x="62" y="35"/>
                    </a:cubicBezTo>
                    <a:cubicBezTo>
                      <a:pt x="74" y="35"/>
                      <a:pt x="83" y="38"/>
                      <a:pt x="88" y="44"/>
                    </a:cubicBezTo>
                    <a:cubicBezTo>
                      <a:pt x="91" y="22"/>
                      <a:pt x="84" y="16"/>
                      <a:pt x="74" y="16"/>
                    </a:cubicBezTo>
                    <a:cubicBezTo>
                      <a:pt x="64" y="16"/>
                      <a:pt x="50" y="22"/>
                      <a:pt x="40" y="22"/>
                    </a:cubicBezTo>
                    <a:cubicBezTo>
                      <a:pt x="34" y="22"/>
                      <a:pt x="29" y="20"/>
                      <a:pt x="26" y="14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9" name="Google Shape;18739;p66"/>
              <p:cNvSpPr/>
              <p:nvPr/>
            </p:nvSpPr>
            <p:spPr>
              <a:xfrm>
                <a:off x="695800" y="1542475"/>
                <a:ext cx="5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22" y="1"/>
                    </a:moveTo>
                    <a:cubicBezTo>
                      <a:pt x="22" y="1"/>
                      <a:pt x="21" y="1"/>
                      <a:pt x="21" y="1"/>
                    </a:cubicBez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cubicBezTo>
                      <a:pt x="19" y="2"/>
                      <a:pt x="13" y="4"/>
                      <a:pt x="0" y="5"/>
                    </a:cubicBezTo>
                    <a:lnTo>
                      <a:pt x="0" y="12"/>
                    </a:lnTo>
                    <a:cubicBezTo>
                      <a:pt x="5" y="12"/>
                      <a:pt x="9" y="14"/>
                      <a:pt x="14" y="16"/>
                    </a:cubicBezTo>
                    <a:cubicBezTo>
                      <a:pt x="15" y="7"/>
                      <a:pt x="19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0" name="Google Shape;18740;p66"/>
              <p:cNvSpPr/>
              <p:nvPr/>
            </p:nvSpPr>
            <p:spPr>
              <a:xfrm>
                <a:off x="695625" y="1542750"/>
                <a:ext cx="2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8" y="0"/>
                    </a:moveTo>
                    <a:cubicBezTo>
                      <a:pt x="1" y="0"/>
                      <a:pt x="5" y="9"/>
                      <a:pt x="8" y="9"/>
                    </a:cubicBezTo>
                    <a:cubicBezTo>
                      <a:pt x="9" y="9"/>
                      <a:pt x="10" y="7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1" name="Google Shape;18741;p66"/>
              <p:cNvSpPr/>
              <p:nvPr/>
            </p:nvSpPr>
            <p:spPr>
              <a:xfrm>
                <a:off x="696950" y="15428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24" y="0"/>
                    </a:moveTo>
                    <a:lnTo>
                      <a:pt x="0" y="14"/>
                    </a:lnTo>
                    <a:cubicBezTo>
                      <a:pt x="0" y="28"/>
                      <a:pt x="17" y="35"/>
                      <a:pt x="7" y="42"/>
                    </a:cubicBezTo>
                    <a:cubicBezTo>
                      <a:pt x="28" y="37"/>
                      <a:pt x="28" y="23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2" name="Google Shape;18742;p66"/>
              <p:cNvSpPr/>
              <p:nvPr/>
            </p:nvSpPr>
            <p:spPr>
              <a:xfrm>
                <a:off x="697925" y="15419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2" y="0"/>
                    </a:moveTo>
                    <a:lnTo>
                      <a:pt x="1" y="7"/>
                    </a:lnTo>
                    <a:cubicBezTo>
                      <a:pt x="1" y="9"/>
                      <a:pt x="1" y="11"/>
                      <a:pt x="3" y="11"/>
                    </a:cubicBezTo>
                    <a:cubicBezTo>
                      <a:pt x="4" y="11"/>
                      <a:pt x="7" y="8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3" name="Google Shape;18743;p66"/>
              <p:cNvSpPr/>
              <p:nvPr/>
            </p:nvSpPr>
            <p:spPr>
              <a:xfrm>
                <a:off x="697350" y="1541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24" y="1"/>
                    </a:moveTo>
                    <a:cubicBezTo>
                      <a:pt x="23" y="1"/>
                      <a:pt x="20" y="5"/>
                      <a:pt x="15" y="17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5" y="12"/>
                      <a:pt x="9" y="20"/>
                      <a:pt x="1" y="27"/>
                    </a:cubicBezTo>
                    <a:lnTo>
                      <a:pt x="24" y="15"/>
                    </a:lnTo>
                    <a:cubicBezTo>
                      <a:pt x="24" y="1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4" name="Google Shape;18744;p66"/>
              <p:cNvSpPr/>
              <p:nvPr/>
            </p:nvSpPr>
            <p:spPr>
              <a:xfrm>
                <a:off x="696200" y="1541125"/>
                <a:ext cx="10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1" extrusionOk="0">
                    <a:moveTo>
                      <a:pt x="42" y="1"/>
                    </a:moveTo>
                    <a:cubicBezTo>
                      <a:pt x="7" y="1"/>
                      <a:pt x="0" y="40"/>
                      <a:pt x="37" y="40"/>
                    </a:cubicBezTo>
                    <a:cubicBezTo>
                      <a:pt x="30" y="24"/>
                      <a:pt x="19" y="15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5" name="Google Shape;18745;p66"/>
              <p:cNvSpPr/>
              <p:nvPr/>
            </p:nvSpPr>
            <p:spPr>
              <a:xfrm>
                <a:off x="695450" y="153760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6" y="0"/>
                    </a:moveTo>
                    <a:lnTo>
                      <a:pt x="0" y="17"/>
                    </a:lnTo>
                    <a:cubicBezTo>
                      <a:pt x="1" y="16"/>
                      <a:pt x="2" y="15"/>
                      <a:pt x="3" y="15"/>
                    </a:cubicBezTo>
                    <a:cubicBezTo>
                      <a:pt x="9" y="15"/>
                      <a:pt x="15" y="26"/>
                      <a:pt x="19" y="26"/>
                    </a:cubicBezTo>
                    <a:cubicBezTo>
                      <a:pt x="21" y="26"/>
                      <a:pt x="22" y="25"/>
                      <a:pt x="23" y="2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6" name="Google Shape;18746;p66"/>
              <p:cNvSpPr/>
              <p:nvPr/>
            </p:nvSpPr>
            <p:spPr>
              <a:xfrm>
                <a:off x="699900" y="1542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1"/>
                    </a:moveTo>
                    <a:lnTo>
                      <a:pt x="1" y="12"/>
                    </a:lnTo>
                    <a:cubicBezTo>
                      <a:pt x="5" y="22"/>
                      <a:pt x="14" y="29"/>
                      <a:pt x="15" y="42"/>
                    </a:cubicBezTo>
                    <a:lnTo>
                      <a:pt x="15" y="42"/>
                    </a:lnTo>
                    <a:cubicBezTo>
                      <a:pt x="15" y="28"/>
                      <a:pt x="17" y="15"/>
                      <a:pt x="17" y="1"/>
                    </a:cubicBezTo>
                    <a:close/>
                    <a:moveTo>
                      <a:pt x="15" y="42"/>
                    </a:moveTo>
                    <a:cubicBezTo>
                      <a:pt x="15" y="44"/>
                      <a:pt x="15" y="47"/>
                      <a:pt x="15" y="50"/>
                    </a:cubicBezTo>
                    <a:cubicBezTo>
                      <a:pt x="15" y="47"/>
                      <a:pt x="15" y="44"/>
                      <a:pt x="15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7" name="Google Shape;18747;p66"/>
              <p:cNvSpPr/>
              <p:nvPr/>
            </p:nvSpPr>
            <p:spPr>
              <a:xfrm>
                <a:off x="700300" y="1542550"/>
                <a:ext cx="6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8" extrusionOk="0">
                    <a:moveTo>
                      <a:pt x="18" y="0"/>
                    </a:moveTo>
                    <a:cubicBezTo>
                      <a:pt x="6" y="0"/>
                      <a:pt x="3" y="8"/>
                      <a:pt x="1" y="18"/>
                    </a:cubicBezTo>
                    <a:lnTo>
                      <a:pt x="26" y="2"/>
                    </a:lnTo>
                    <a:cubicBezTo>
                      <a:pt x="23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8" name="Google Shape;18748;p66"/>
              <p:cNvSpPr/>
              <p:nvPr/>
            </p:nvSpPr>
            <p:spPr>
              <a:xfrm>
                <a:off x="697650" y="1540425"/>
                <a:ext cx="12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6" extrusionOk="0">
                    <a:moveTo>
                      <a:pt x="42" y="1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49" y="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9" name="Google Shape;18749;p66"/>
              <p:cNvSpPr/>
              <p:nvPr/>
            </p:nvSpPr>
            <p:spPr>
              <a:xfrm>
                <a:off x="701825" y="1544250"/>
                <a:ext cx="7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41" extrusionOk="0">
                    <a:moveTo>
                      <a:pt x="28" y="1"/>
                    </a:moveTo>
                    <a:lnTo>
                      <a:pt x="16" y="15"/>
                    </a:lnTo>
                    <a:lnTo>
                      <a:pt x="0" y="4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0" name="Google Shape;18750;p66"/>
              <p:cNvSpPr/>
              <p:nvPr/>
            </p:nvSpPr>
            <p:spPr>
              <a:xfrm>
                <a:off x="703325" y="1544675"/>
                <a:ext cx="1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21"/>
                      <a:pt x="19" y="40"/>
                      <a:pt x="7" y="53"/>
                    </a:cubicBezTo>
                    <a:cubicBezTo>
                      <a:pt x="24" y="51"/>
                      <a:pt x="38" y="33"/>
                      <a:pt x="51" y="16"/>
                    </a:cubicBezTo>
                    <a:lnTo>
                      <a:pt x="51" y="16"/>
                    </a:lnTo>
                    <a:cubicBezTo>
                      <a:pt x="47" y="19"/>
                      <a:pt x="43" y="21"/>
                      <a:pt x="38" y="21"/>
                    </a:cubicBezTo>
                    <a:cubicBezTo>
                      <a:pt x="30" y="21"/>
                      <a:pt x="21" y="14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1" name="Google Shape;18751;p66"/>
              <p:cNvSpPr/>
              <p:nvPr/>
            </p:nvSpPr>
            <p:spPr>
              <a:xfrm>
                <a:off x="704600" y="1544425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4" y="8"/>
                      <a:pt x="7" y="17"/>
                      <a:pt x="0" y="26"/>
                    </a:cubicBezTo>
                    <a:cubicBezTo>
                      <a:pt x="10" y="19"/>
                      <a:pt x="17" y="10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2" name="Google Shape;18752;p66"/>
              <p:cNvSpPr/>
              <p:nvPr/>
            </p:nvSpPr>
            <p:spPr>
              <a:xfrm>
                <a:off x="701700" y="1542875"/>
                <a:ext cx="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8" extrusionOk="0">
                    <a:moveTo>
                      <a:pt x="3" y="0"/>
                    </a:moveTo>
                    <a:cubicBezTo>
                      <a:pt x="1" y="14"/>
                      <a:pt x="5" y="26"/>
                      <a:pt x="12" y="37"/>
                    </a:cubicBezTo>
                    <a:lnTo>
                      <a:pt x="10" y="3"/>
                    </a:lnTo>
                    <a:cubicBezTo>
                      <a:pt x="7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3" name="Google Shape;18753;p66"/>
              <p:cNvSpPr/>
              <p:nvPr/>
            </p:nvSpPr>
            <p:spPr>
              <a:xfrm>
                <a:off x="701925" y="154292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1" y="1"/>
                    </a:moveTo>
                    <a:lnTo>
                      <a:pt x="19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4" name="Google Shape;18754;p66"/>
              <p:cNvSpPr/>
              <p:nvPr/>
            </p:nvSpPr>
            <p:spPr>
              <a:xfrm>
                <a:off x="701700" y="15428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cubicBezTo>
                      <a:pt x="2" y="1"/>
                      <a:pt x="2" y="1"/>
                      <a:pt x="1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5" name="Google Shape;18755;p66"/>
              <p:cNvSpPr/>
              <p:nvPr/>
            </p:nvSpPr>
            <p:spPr>
              <a:xfrm>
                <a:off x="699800" y="1539850"/>
                <a:ext cx="110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66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4" y="21"/>
                      <a:pt x="25" y="41"/>
                      <a:pt x="3" y="63"/>
                    </a:cubicBezTo>
                    <a:lnTo>
                      <a:pt x="3" y="63"/>
                    </a:lnTo>
                    <a:cubicBezTo>
                      <a:pt x="19" y="48"/>
                      <a:pt x="43" y="34"/>
                      <a:pt x="28" y="1"/>
                    </a:cubicBezTo>
                    <a:close/>
                    <a:moveTo>
                      <a:pt x="3" y="63"/>
                    </a:moveTo>
                    <a:cubicBezTo>
                      <a:pt x="2" y="64"/>
                      <a:pt x="1" y="65"/>
                      <a:pt x="0" y="66"/>
                    </a:cubicBezTo>
                    <a:cubicBezTo>
                      <a:pt x="1" y="65"/>
                      <a:pt x="2" y="64"/>
                      <a:pt x="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6" name="Google Shape;18756;p66"/>
              <p:cNvSpPr/>
              <p:nvPr/>
            </p:nvSpPr>
            <p:spPr>
              <a:xfrm>
                <a:off x="701000" y="15414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5" y="10"/>
                      <a:pt x="8" y="24"/>
                      <a:pt x="1" y="33"/>
                    </a:cubicBezTo>
                    <a:lnTo>
                      <a:pt x="29" y="1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7" name="Google Shape;18757;p66"/>
              <p:cNvSpPr/>
              <p:nvPr/>
            </p:nvSpPr>
            <p:spPr>
              <a:xfrm>
                <a:off x="701650" y="1541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14" y="0"/>
                    </a:moveTo>
                    <a:lnTo>
                      <a:pt x="0" y="7"/>
                    </a:lnTo>
                    <a:lnTo>
                      <a:pt x="9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8" name="Google Shape;18758;p66"/>
              <p:cNvSpPr/>
              <p:nvPr/>
            </p:nvSpPr>
            <p:spPr>
              <a:xfrm>
                <a:off x="703950" y="1542875"/>
                <a:ext cx="1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29" extrusionOk="0">
                    <a:moveTo>
                      <a:pt x="13" y="0"/>
                    </a:moveTo>
                    <a:cubicBezTo>
                      <a:pt x="8" y="10"/>
                      <a:pt x="1" y="28"/>
                      <a:pt x="15" y="28"/>
                    </a:cubicBezTo>
                    <a:cubicBezTo>
                      <a:pt x="21" y="20"/>
                      <a:pt x="32" y="14"/>
                      <a:pt x="43" y="14"/>
                    </a:cubicBezTo>
                    <a:cubicBezTo>
                      <a:pt x="44" y="14"/>
                      <a:pt x="46" y="14"/>
                      <a:pt x="47" y="14"/>
                    </a:cubicBezTo>
                    <a:cubicBezTo>
                      <a:pt x="38" y="5"/>
                      <a:pt x="24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9" name="Google Shape;18759;p66"/>
              <p:cNvSpPr/>
              <p:nvPr/>
            </p:nvSpPr>
            <p:spPr>
              <a:xfrm>
                <a:off x="703150" y="15430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2"/>
                      <a:pt x="1" y="4"/>
                    </a:cubicBezTo>
                    <a:lnTo>
                      <a:pt x="3" y="4"/>
                    </a:ln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0" name="Google Shape;18760;p66"/>
              <p:cNvSpPr/>
              <p:nvPr/>
            </p:nvSpPr>
            <p:spPr>
              <a:xfrm>
                <a:off x="708025" y="154327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" y="5"/>
                    </a:ln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1" name="Google Shape;18761;p66"/>
              <p:cNvSpPr/>
              <p:nvPr/>
            </p:nvSpPr>
            <p:spPr>
              <a:xfrm>
                <a:off x="703675" y="1542600"/>
                <a:ext cx="6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" extrusionOk="0">
                    <a:moveTo>
                      <a:pt x="15" y="0"/>
                    </a:moveTo>
                    <a:cubicBezTo>
                      <a:pt x="10" y="0"/>
                      <a:pt x="5" y="7"/>
                      <a:pt x="0" y="14"/>
                    </a:cubicBezTo>
                    <a:cubicBezTo>
                      <a:pt x="5" y="12"/>
                      <a:pt x="10" y="10"/>
                      <a:pt x="16" y="10"/>
                    </a:cubicBezTo>
                    <a:cubicBezTo>
                      <a:pt x="18" y="10"/>
                      <a:pt x="21" y="11"/>
                      <a:pt x="24" y="11"/>
                    </a:cubicBezTo>
                    <a:cubicBezTo>
                      <a:pt x="24" y="6"/>
                      <a:pt x="25" y="3"/>
                      <a:pt x="24" y="3"/>
                    </a:cubicBezTo>
                    <a:cubicBezTo>
                      <a:pt x="23" y="3"/>
                      <a:pt x="22" y="4"/>
                      <a:pt x="21" y="4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2" name="Google Shape;18762;p66"/>
              <p:cNvSpPr/>
              <p:nvPr/>
            </p:nvSpPr>
            <p:spPr>
              <a:xfrm>
                <a:off x="705650" y="1543625"/>
                <a:ext cx="4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0"/>
                      <a:pt x="9" y="24"/>
                      <a:pt x="14" y="24"/>
                    </a:cubicBezTo>
                    <a:cubicBezTo>
                      <a:pt x="15" y="24"/>
                      <a:pt x="16" y="23"/>
                      <a:pt x="16" y="21"/>
                    </a:cubicBezTo>
                    <a:cubicBezTo>
                      <a:pt x="12" y="14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3" name="Google Shape;18763;p66"/>
              <p:cNvSpPr/>
              <p:nvPr/>
            </p:nvSpPr>
            <p:spPr>
              <a:xfrm>
                <a:off x="703200" y="1543400"/>
                <a:ext cx="1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0"/>
                    </a:moveTo>
                    <a:lnTo>
                      <a:pt x="1" y="2"/>
                    </a:lnTo>
                    <a:cubicBezTo>
                      <a:pt x="2" y="5"/>
                      <a:pt x="2" y="7"/>
                      <a:pt x="3" y="7"/>
                    </a:cubicBezTo>
                    <a:cubicBezTo>
                      <a:pt x="3" y="7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4" name="Google Shape;18764;p66"/>
              <p:cNvSpPr/>
              <p:nvPr/>
            </p:nvSpPr>
            <p:spPr>
              <a:xfrm>
                <a:off x="703200" y="1542925"/>
                <a:ext cx="5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"/>
                    </a:moveTo>
                    <a:cubicBezTo>
                      <a:pt x="12" y="3"/>
                      <a:pt x="8" y="5"/>
                      <a:pt x="1" y="10"/>
                    </a:cubicBezTo>
                    <a:cubicBezTo>
                      <a:pt x="1" y="12"/>
                      <a:pt x="1" y="14"/>
                      <a:pt x="3" y="19"/>
                    </a:cubicBezTo>
                    <a:cubicBezTo>
                      <a:pt x="10" y="12"/>
                      <a:pt x="15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5" name="Google Shape;18765;p66"/>
              <p:cNvSpPr/>
              <p:nvPr/>
            </p:nvSpPr>
            <p:spPr>
              <a:xfrm>
                <a:off x="707500" y="1538000"/>
                <a:ext cx="22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1" h="212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4" y="22"/>
                      <a:pt x="52" y="42"/>
                      <a:pt x="39" y="42"/>
                    </a:cubicBezTo>
                    <a:cubicBezTo>
                      <a:pt x="33" y="42"/>
                      <a:pt x="27" y="37"/>
                      <a:pt x="21" y="26"/>
                    </a:cubicBezTo>
                    <a:cubicBezTo>
                      <a:pt x="0" y="47"/>
                      <a:pt x="5" y="151"/>
                      <a:pt x="21" y="211"/>
                    </a:cubicBezTo>
                    <a:cubicBezTo>
                      <a:pt x="21" y="193"/>
                      <a:pt x="31" y="177"/>
                      <a:pt x="44" y="167"/>
                    </a:cubicBezTo>
                    <a:cubicBezTo>
                      <a:pt x="37" y="149"/>
                      <a:pt x="0" y="126"/>
                      <a:pt x="19" y="98"/>
                    </a:cubicBezTo>
                    <a:cubicBezTo>
                      <a:pt x="25" y="94"/>
                      <a:pt x="30" y="93"/>
                      <a:pt x="34" y="93"/>
                    </a:cubicBezTo>
                    <a:cubicBezTo>
                      <a:pt x="47" y="93"/>
                      <a:pt x="45" y="113"/>
                      <a:pt x="54" y="126"/>
                    </a:cubicBezTo>
                    <a:cubicBezTo>
                      <a:pt x="44" y="86"/>
                      <a:pt x="91" y="68"/>
                      <a:pt x="84" y="12"/>
                    </a:cubicBezTo>
                    <a:lnTo>
                      <a:pt x="84" y="12"/>
                    </a:lnTo>
                    <a:lnTo>
                      <a:pt x="63" y="33"/>
                    </a:lnTo>
                    <a:cubicBezTo>
                      <a:pt x="63" y="24"/>
                      <a:pt x="70" y="10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6" name="Google Shape;18766;p66"/>
              <p:cNvSpPr/>
              <p:nvPr/>
            </p:nvSpPr>
            <p:spPr>
              <a:xfrm>
                <a:off x="706750" y="1543100"/>
                <a:ext cx="12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2"/>
                      <a:pt x="16" y="24"/>
                      <a:pt x="28" y="49"/>
                    </a:cubicBezTo>
                    <a:cubicBezTo>
                      <a:pt x="40" y="40"/>
                      <a:pt x="47" y="26"/>
                      <a:pt x="49" y="12"/>
                    </a:cubicBezTo>
                    <a:lnTo>
                      <a:pt x="7" y="5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7" name="Google Shape;18767;p66"/>
              <p:cNvSpPr/>
              <p:nvPr/>
            </p:nvSpPr>
            <p:spPr>
              <a:xfrm>
                <a:off x="705125" y="1541025"/>
                <a:ext cx="1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07" extrusionOk="0">
                    <a:moveTo>
                      <a:pt x="24" y="86"/>
                    </a:moveTo>
                    <a:lnTo>
                      <a:pt x="24" y="86"/>
                    </a:lnTo>
                    <a:cubicBezTo>
                      <a:pt x="35" y="93"/>
                      <a:pt x="24" y="95"/>
                      <a:pt x="21" y="97"/>
                    </a:cubicBezTo>
                    <a:lnTo>
                      <a:pt x="21" y="102"/>
                    </a:lnTo>
                    <a:cubicBezTo>
                      <a:pt x="19" y="99"/>
                      <a:pt x="19" y="97"/>
                      <a:pt x="20" y="97"/>
                    </a:cubicBezTo>
                    <a:cubicBezTo>
                      <a:pt x="20" y="97"/>
                      <a:pt x="21" y="97"/>
                      <a:pt x="21" y="97"/>
                    </a:cubicBezTo>
                    <a:cubicBezTo>
                      <a:pt x="21" y="93"/>
                      <a:pt x="24" y="90"/>
                      <a:pt x="24" y="86"/>
                    </a:cubicBezTo>
                    <a:close/>
                    <a:moveTo>
                      <a:pt x="49" y="0"/>
                    </a:moveTo>
                    <a:cubicBezTo>
                      <a:pt x="24" y="0"/>
                      <a:pt x="28" y="28"/>
                      <a:pt x="12" y="42"/>
                    </a:cubicBezTo>
                    <a:cubicBezTo>
                      <a:pt x="16" y="41"/>
                      <a:pt x="19" y="41"/>
                      <a:pt x="21" y="41"/>
                    </a:cubicBezTo>
                    <a:cubicBezTo>
                      <a:pt x="44" y="41"/>
                      <a:pt x="1" y="60"/>
                      <a:pt x="26" y="81"/>
                    </a:cubicBezTo>
                    <a:cubicBezTo>
                      <a:pt x="19" y="86"/>
                      <a:pt x="10" y="88"/>
                      <a:pt x="0" y="88"/>
                    </a:cubicBezTo>
                    <a:cubicBezTo>
                      <a:pt x="10" y="93"/>
                      <a:pt x="17" y="100"/>
                      <a:pt x="21" y="107"/>
                    </a:cubicBezTo>
                    <a:lnTo>
                      <a:pt x="21" y="104"/>
                    </a:lnTo>
                    <a:lnTo>
                      <a:pt x="65" y="88"/>
                    </a:lnTo>
                    <a:cubicBezTo>
                      <a:pt x="57" y="85"/>
                      <a:pt x="48" y="83"/>
                      <a:pt x="40" y="83"/>
                    </a:cubicBezTo>
                    <a:cubicBezTo>
                      <a:pt x="35" y="83"/>
                      <a:pt x="30" y="84"/>
                      <a:pt x="26" y="86"/>
                    </a:cubicBezTo>
                    <a:cubicBezTo>
                      <a:pt x="35" y="51"/>
                      <a:pt x="58" y="39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8" name="Google Shape;18768;p66"/>
              <p:cNvSpPr/>
              <p:nvPr/>
            </p:nvSpPr>
            <p:spPr>
              <a:xfrm>
                <a:off x="701400" y="1538175"/>
                <a:ext cx="1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1" y="0"/>
                    </a:moveTo>
                    <a:cubicBezTo>
                      <a:pt x="1" y="3"/>
                      <a:pt x="1" y="5"/>
                      <a:pt x="1" y="10"/>
                    </a:cubicBezTo>
                    <a:cubicBezTo>
                      <a:pt x="3" y="5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9" name="Google Shape;18769;p66"/>
              <p:cNvSpPr/>
              <p:nvPr/>
            </p:nvSpPr>
            <p:spPr>
              <a:xfrm>
                <a:off x="700775" y="1538400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26" y="1"/>
                    </a:moveTo>
                    <a:lnTo>
                      <a:pt x="26" y="1"/>
                    </a:lnTo>
                    <a:cubicBezTo>
                      <a:pt x="19" y="8"/>
                      <a:pt x="0" y="19"/>
                      <a:pt x="14" y="40"/>
                    </a:cubicBezTo>
                    <a:lnTo>
                      <a:pt x="19" y="36"/>
                    </a:lnTo>
                    <a:cubicBezTo>
                      <a:pt x="31" y="54"/>
                      <a:pt x="40" y="77"/>
                      <a:pt x="40" y="100"/>
                    </a:cubicBezTo>
                    <a:cubicBezTo>
                      <a:pt x="42" y="70"/>
                      <a:pt x="40" y="42"/>
                      <a:pt x="38" y="15"/>
                    </a:cubicBezTo>
                    <a:cubicBezTo>
                      <a:pt x="34" y="19"/>
                      <a:pt x="30" y="27"/>
                      <a:pt x="23" y="27"/>
                    </a:cubicBezTo>
                    <a:cubicBezTo>
                      <a:pt x="22" y="27"/>
                      <a:pt x="20" y="27"/>
                      <a:pt x="19" y="26"/>
                    </a:cubicBezTo>
                    <a:cubicBezTo>
                      <a:pt x="14" y="15"/>
                      <a:pt x="24" y="10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0" name="Google Shape;18770;p66"/>
              <p:cNvSpPr/>
              <p:nvPr/>
            </p:nvSpPr>
            <p:spPr>
              <a:xfrm>
                <a:off x="703675" y="1539675"/>
                <a:ext cx="9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 extrusionOk="0">
                    <a:moveTo>
                      <a:pt x="24" y="1"/>
                    </a:moveTo>
                    <a:lnTo>
                      <a:pt x="21" y="19"/>
                    </a:lnTo>
                    <a:cubicBezTo>
                      <a:pt x="18" y="17"/>
                      <a:pt x="16" y="16"/>
                      <a:pt x="14" y="16"/>
                    </a:cubicBezTo>
                    <a:cubicBezTo>
                      <a:pt x="5" y="16"/>
                      <a:pt x="4" y="34"/>
                      <a:pt x="0" y="45"/>
                    </a:cubicBezTo>
                    <a:lnTo>
                      <a:pt x="35" y="3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1" name="Google Shape;18771;p66"/>
              <p:cNvSpPr/>
              <p:nvPr/>
            </p:nvSpPr>
            <p:spPr>
              <a:xfrm>
                <a:off x="707950" y="1543500"/>
                <a:ext cx="6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" extrusionOk="0">
                    <a:moveTo>
                      <a:pt x="24" y="1"/>
                    </a:moveTo>
                    <a:lnTo>
                      <a:pt x="8" y="15"/>
                    </a:lnTo>
                    <a:lnTo>
                      <a:pt x="1" y="49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2" name="Google Shape;18772;p66"/>
              <p:cNvSpPr/>
              <p:nvPr/>
            </p:nvSpPr>
            <p:spPr>
              <a:xfrm>
                <a:off x="709225" y="1543800"/>
                <a:ext cx="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" extrusionOk="0">
                    <a:moveTo>
                      <a:pt x="3" y="0"/>
                    </a:moveTo>
                    <a:lnTo>
                      <a:pt x="1" y="31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3" name="Google Shape;18773;p66"/>
              <p:cNvSpPr/>
              <p:nvPr/>
            </p:nvSpPr>
            <p:spPr>
              <a:xfrm>
                <a:off x="763250" y="15511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7" y="1"/>
                    </a:moveTo>
                    <a:lnTo>
                      <a:pt x="1" y="5"/>
                    </a:lnTo>
                    <a:cubicBezTo>
                      <a:pt x="10" y="5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4" name="Google Shape;18774;p66"/>
              <p:cNvSpPr/>
              <p:nvPr/>
            </p:nvSpPr>
            <p:spPr>
              <a:xfrm>
                <a:off x="733875" y="1542000"/>
                <a:ext cx="4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23"/>
                      <a:pt x="9" y="55"/>
                      <a:pt x="13" y="55"/>
                    </a:cubicBezTo>
                    <a:cubicBezTo>
                      <a:pt x="14" y="55"/>
                      <a:pt x="15" y="51"/>
                      <a:pt x="16" y="42"/>
                    </a:cubicBezTo>
                    <a:lnTo>
                      <a:pt x="19" y="7"/>
                    </a:lnTo>
                    <a:lnTo>
                      <a:pt x="19" y="7"/>
                    </a:lnTo>
                    <a:cubicBezTo>
                      <a:pt x="16" y="9"/>
                      <a:pt x="13" y="10"/>
                      <a:pt x="10" y="10"/>
                    </a:cubicBezTo>
                    <a:cubicBezTo>
                      <a:pt x="5" y="10"/>
                      <a:pt x="2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5" name="Google Shape;18775;p66"/>
              <p:cNvSpPr/>
              <p:nvPr/>
            </p:nvSpPr>
            <p:spPr>
              <a:xfrm>
                <a:off x="749975" y="15427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0"/>
                    </a:moveTo>
                    <a:lnTo>
                      <a:pt x="1" y="21"/>
                    </a:lnTo>
                    <a:lnTo>
                      <a:pt x="1" y="21"/>
                    </a:lnTo>
                    <a:lnTo>
                      <a:pt x="26" y="12"/>
                    </a:lnTo>
                    <a:cubicBezTo>
                      <a:pt x="26" y="7"/>
                      <a:pt x="28" y="5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6" name="Google Shape;18776;p66"/>
              <p:cNvSpPr/>
              <p:nvPr/>
            </p:nvSpPr>
            <p:spPr>
              <a:xfrm>
                <a:off x="768000" y="1562125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29" y="1"/>
                    </a:moveTo>
                    <a:cubicBezTo>
                      <a:pt x="21" y="1"/>
                      <a:pt x="11" y="5"/>
                      <a:pt x="1" y="5"/>
                    </a:cubicBezTo>
                    <a:lnTo>
                      <a:pt x="40" y="12"/>
                    </a:lnTo>
                    <a:cubicBezTo>
                      <a:pt x="39" y="3"/>
                      <a:pt x="35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7" name="Google Shape;18777;p66"/>
              <p:cNvSpPr/>
              <p:nvPr/>
            </p:nvSpPr>
            <p:spPr>
              <a:xfrm>
                <a:off x="720925" y="1542050"/>
                <a:ext cx="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7" extrusionOk="0">
                    <a:moveTo>
                      <a:pt x="5" y="0"/>
                    </a:moveTo>
                    <a:cubicBezTo>
                      <a:pt x="2" y="0"/>
                      <a:pt x="0" y="3"/>
                      <a:pt x="1" y="12"/>
                    </a:cubicBezTo>
                    <a:cubicBezTo>
                      <a:pt x="10" y="22"/>
                      <a:pt x="24" y="26"/>
                      <a:pt x="38" y="26"/>
                    </a:cubicBezTo>
                    <a:cubicBezTo>
                      <a:pt x="24" y="15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8" name="Google Shape;18778;p66"/>
              <p:cNvSpPr/>
              <p:nvPr/>
            </p:nvSpPr>
            <p:spPr>
              <a:xfrm>
                <a:off x="755125" y="1555700"/>
                <a:ext cx="6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6" extrusionOk="0">
                    <a:moveTo>
                      <a:pt x="18" y="1"/>
                    </a:moveTo>
                    <a:cubicBezTo>
                      <a:pt x="12" y="1"/>
                      <a:pt x="6" y="3"/>
                      <a:pt x="1" y="4"/>
                    </a:cubicBezTo>
                    <a:cubicBezTo>
                      <a:pt x="4" y="5"/>
                      <a:pt x="7" y="6"/>
                      <a:pt x="10" y="6"/>
                    </a:cubicBezTo>
                    <a:cubicBezTo>
                      <a:pt x="15" y="6"/>
                      <a:pt x="20" y="5"/>
                      <a:pt x="24" y="2"/>
                    </a:cubicBezTo>
                    <a:cubicBezTo>
                      <a:pt x="22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9" name="Google Shape;18779;p66"/>
              <p:cNvSpPr/>
              <p:nvPr/>
            </p:nvSpPr>
            <p:spPr>
              <a:xfrm>
                <a:off x="721875" y="1542400"/>
                <a:ext cx="7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5" extrusionOk="0">
                    <a:moveTo>
                      <a:pt x="21" y="1"/>
                    </a:moveTo>
                    <a:cubicBezTo>
                      <a:pt x="15" y="7"/>
                      <a:pt x="11" y="13"/>
                      <a:pt x="4" y="13"/>
                    </a:cubicBezTo>
                    <a:cubicBezTo>
                      <a:pt x="3" y="13"/>
                      <a:pt x="2" y="13"/>
                      <a:pt x="0" y="12"/>
                    </a:cubicBezTo>
                    <a:lnTo>
                      <a:pt x="0" y="12"/>
                    </a:lnTo>
                    <a:cubicBezTo>
                      <a:pt x="6" y="19"/>
                      <a:pt x="12" y="25"/>
                      <a:pt x="16" y="25"/>
                    </a:cubicBezTo>
                    <a:cubicBezTo>
                      <a:pt x="21" y="25"/>
                      <a:pt x="25" y="20"/>
                      <a:pt x="28" y="8"/>
                    </a:cubicBezTo>
                    <a:cubicBezTo>
                      <a:pt x="26" y="5"/>
                      <a:pt x="23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0" name="Google Shape;18780;p66"/>
              <p:cNvSpPr/>
              <p:nvPr/>
            </p:nvSpPr>
            <p:spPr>
              <a:xfrm>
                <a:off x="765050" y="15934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3" y="1"/>
                      <a:pt x="3" y="3"/>
                      <a:pt x="0" y="3"/>
                    </a:cubicBezTo>
                    <a:cubicBezTo>
                      <a:pt x="5" y="3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1" name="Google Shape;18781;p66"/>
              <p:cNvSpPr/>
              <p:nvPr/>
            </p:nvSpPr>
            <p:spPr>
              <a:xfrm>
                <a:off x="758275" y="1603850"/>
                <a:ext cx="2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0" y="0"/>
                    </a:moveTo>
                    <a:cubicBezTo>
                      <a:pt x="0" y="2"/>
                      <a:pt x="0" y="7"/>
                      <a:pt x="9" y="14"/>
                    </a:cubicBezTo>
                    <a:cubicBezTo>
                      <a:pt x="5" y="9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2" name="Google Shape;18782;p66"/>
              <p:cNvSpPr/>
              <p:nvPr/>
            </p:nvSpPr>
            <p:spPr>
              <a:xfrm>
                <a:off x="713850" y="1544025"/>
                <a:ext cx="1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3" name="Google Shape;18783;p66"/>
              <p:cNvSpPr/>
              <p:nvPr/>
            </p:nvSpPr>
            <p:spPr>
              <a:xfrm>
                <a:off x="723500" y="1536850"/>
                <a:ext cx="1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5" y="7"/>
                    </a:moveTo>
                    <a:lnTo>
                      <a:pt x="5" y="7"/>
                    </a:lnTo>
                    <a:cubicBezTo>
                      <a:pt x="0" y="0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4" name="Google Shape;18784;p66"/>
              <p:cNvSpPr/>
              <p:nvPr/>
            </p:nvSpPr>
            <p:spPr>
              <a:xfrm>
                <a:off x="713425" y="1544025"/>
                <a:ext cx="25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2" y="1"/>
                    </a:moveTo>
                    <a:cubicBezTo>
                      <a:pt x="1" y="4"/>
                      <a:pt x="1" y="7"/>
                      <a:pt x="3" y="7"/>
                    </a:cubicBezTo>
                    <a:cubicBezTo>
                      <a:pt x="5" y="7"/>
                      <a:pt x="7" y="6"/>
                      <a:pt x="9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5" name="Google Shape;18785;p66"/>
              <p:cNvSpPr/>
              <p:nvPr/>
            </p:nvSpPr>
            <p:spPr>
              <a:xfrm>
                <a:off x="713925" y="1543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" y="1"/>
                    </a:moveTo>
                    <a:cubicBezTo>
                      <a:pt x="1" y="1"/>
                      <a:pt x="2" y="2"/>
                      <a:pt x="2" y="2"/>
                    </a:cubicBezTo>
                    <a:lnTo>
                      <a:pt x="2" y="2"/>
                    </a:lnTo>
                    <a:cubicBezTo>
                      <a:pt x="2" y="1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8" y="6"/>
                      <a:pt x="10" y="3"/>
                      <a:pt x="17" y="3"/>
                    </a:cubicBezTo>
                    <a:cubicBezTo>
                      <a:pt x="11" y="3"/>
                      <a:pt x="6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6" name="Google Shape;18786;p66"/>
              <p:cNvSpPr/>
              <p:nvPr/>
            </p:nvSpPr>
            <p:spPr>
              <a:xfrm>
                <a:off x="763600" y="15780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0" y="0"/>
                    </a:moveTo>
                    <a:cubicBezTo>
                      <a:pt x="6" y="6"/>
                      <a:pt x="8" y="8"/>
                      <a:pt x="9" y="8"/>
                    </a:cubicBezTo>
                    <a:cubicBezTo>
                      <a:pt x="9" y="8"/>
                      <a:pt x="6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7" name="Google Shape;18787;p66"/>
              <p:cNvSpPr/>
              <p:nvPr/>
            </p:nvSpPr>
            <p:spPr>
              <a:xfrm>
                <a:off x="741350" y="15344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1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8" name="Google Shape;18788;p66"/>
              <p:cNvSpPr/>
              <p:nvPr/>
            </p:nvSpPr>
            <p:spPr>
              <a:xfrm>
                <a:off x="740875" y="1534050"/>
                <a:ext cx="1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63" y="1"/>
                    </a:moveTo>
                    <a:cubicBezTo>
                      <a:pt x="48" y="21"/>
                      <a:pt x="39" y="27"/>
                      <a:pt x="33" y="27"/>
                    </a:cubicBezTo>
                    <a:cubicBezTo>
                      <a:pt x="28" y="27"/>
                      <a:pt x="25" y="22"/>
                      <a:pt x="22" y="17"/>
                    </a:cubicBezTo>
                    <a:lnTo>
                      <a:pt x="1" y="117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9" name="Google Shape;18789;p66"/>
              <p:cNvSpPr/>
              <p:nvPr/>
            </p:nvSpPr>
            <p:spPr>
              <a:xfrm>
                <a:off x="709825" y="1530925"/>
                <a:ext cx="596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994" extrusionOk="0">
                    <a:moveTo>
                      <a:pt x="1159" y="119"/>
                    </a:moveTo>
                    <a:lnTo>
                      <a:pt x="1159" y="119"/>
                    </a:lnTo>
                    <a:cubicBezTo>
                      <a:pt x="1159" y="119"/>
                      <a:pt x="1159" y="119"/>
                      <a:pt x="1159" y="120"/>
                    </a:cubicBezTo>
                    <a:lnTo>
                      <a:pt x="1159" y="120"/>
                    </a:lnTo>
                    <a:cubicBezTo>
                      <a:pt x="1159" y="119"/>
                      <a:pt x="1159" y="119"/>
                      <a:pt x="1159" y="119"/>
                    </a:cubicBezTo>
                    <a:close/>
                    <a:moveTo>
                      <a:pt x="1173" y="119"/>
                    </a:moveTo>
                    <a:lnTo>
                      <a:pt x="1173" y="119"/>
                    </a:lnTo>
                    <a:cubicBezTo>
                      <a:pt x="1173" y="120"/>
                      <a:pt x="1174" y="120"/>
                      <a:pt x="1174" y="121"/>
                    </a:cubicBezTo>
                    <a:lnTo>
                      <a:pt x="1174" y="121"/>
                    </a:lnTo>
                    <a:cubicBezTo>
                      <a:pt x="1174" y="120"/>
                      <a:pt x="1173" y="120"/>
                      <a:pt x="1173" y="119"/>
                    </a:cubicBezTo>
                    <a:close/>
                    <a:moveTo>
                      <a:pt x="1449" y="260"/>
                    </a:moveTo>
                    <a:lnTo>
                      <a:pt x="1449" y="260"/>
                    </a:lnTo>
                    <a:cubicBezTo>
                      <a:pt x="1445" y="264"/>
                      <a:pt x="1440" y="265"/>
                      <a:pt x="1435" y="265"/>
                    </a:cubicBezTo>
                    <a:cubicBezTo>
                      <a:pt x="1435" y="265"/>
                      <a:pt x="1434" y="265"/>
                      <a:pt x="1433" y="265"/>
                    </a:cubicBezTo>
                    <a:lnTo>
                      <a:pt x="1433" y="265"/>
                    </a:lnTo>
                    <a:cubicBezTo>
                      <a:pt x="1436" y="266"/>
                      <a:pt x="1438" y="268"/>
                      <a:pt x="1440" y="268"/>
                    </a:cubicBezTo>
                    <a:cubicBezTo>
                      <a:pt x="1442" y="268"/>
                      <a:pt x="1444" y="266"/>
                      <a:pt x="1449" y="260"/>
                    </a:cubicBezTo>
                    <a:close/>
                    <a:moveTo>
                      <a:pt x="109" y="392"/>
                    </a:moveTo>
                    <a:cubicBezTo>
                      <a:pt x="109" y="393"/>
                      <a:pt x="108" y="394"/>
                      <a:pt x="108" y="394"/>
                    </a:cubicBezTo>
                    <a:lnTo>
                      <a:pt x="108" y="394"/>
                    </a:lnTo>
                    <a:cubicBezTo>
                      <a:pt x="108" y="394"/>
                      <a:pt x="109" y="393"/>
                      <a:pt x="109" y="392"/>
                    </a:cubicBezTo>
                    <a:close/>
                    <a:moveTo>
                      <a:pt x="1646" y="392"/>
                    </a:moveTo>
                    <a:cubicBezTo>
                      <a:pt x="1651" y="392"/>
                      <a:pt x="1652" y="401"/>
                      <a:pt x="1651" y="413"/>
                    </a:cubicBezTo>
                    <a:cubicBezTo>
                      <a:pt x="1644" y="413"/>
                      <a:pt x="1639" y="406"/>
                      <a:pt x="1639" y="395"/>
                    </a:cubicBezTo>
                    <a:cubicBezTo>
                      <a:pt x="1642" y="393"/>
                      <a:pt x="1644" y="392"/>
                      <a:pt x="1646" y="392"/>
                    </a:cubicBezTo>
                    <a:close/>
                    <a:moveTo>
                      <a:pt x="244" y="465"/>
                    </a:moveTo>
                    <a:cubicBezTo>
                      <a:pt x="248" y="465"/>
                      <a:pt x="251" y="470"/>
                      <a:pt x="253" y="476"/>
                    </a:cubicBezTo>
                    <a:cubicBezTo>
                      <a:pt x="244" y="476"/>
                      <a:pt x="237" y="476"/>
                      <a:pt x="237" y="488"/>
                    </a:cubicBezTo>
                    <a:cubicBezTo>
                      <a:pt x="234" y="481"/>
                      <a:pt x="234" y="476"/>
                      <a:pt x="237" y="471"/>
                    </a:cubicBezTo>
                    <a:cubicBezTo>
                      <a:pt x="239" y="467"/>
                      <a:pt x="242" y="465"/>
                      <a:pt x="244" y="465"/>
                    </a:cubicBezTo>
                    <a:close/>
                    <a:moveTo>
                      <a:pt x="271" y="481"/>
                    </a:moveTo>
                    <a:cubicBezTo>
                      <a:pt x="280" y="487"/>
                      <a:pt x="283" y="490"/>
                      <a:pt x="283" y="490"/>
                    </a:cubicBezTo>
                    <a:cubicBezTo>
                      <a:pt x="282" y="490"/>
                      <a:pt x="277" y="487"/>
                      <a:pt x="271" y="483"/>
                    </a:cubicBezTo>
                    <a:cubicBezTo>
                      <a:pt x="271" y="483"/>
                      <a:pt x="271" y="483"/>
                      <a:pt x="271" y="481"/>
                    </a:cubicBezTo>
                    <a:close/>
                    <a:moveTo>
                      <a:pt x="2112" y="727"/>
                    </a:moveTo>
                    <a:cubicBezTo>
                      <a:pt x="2111" y="730"/>
                      <a:pt x="2111" y="732"/>
                      <a:pt x="2111" y="735"/>
                    </a:cubicBezTo>
                    <a:lnTo>
                      <a:pt x="2111" y="735"/>
                    </a:lnTo>
                    <a:cubicBezTo>
                      <a:pt x="2114" y="731"/>
                      <a:pt x="2114" y="729"/>
                      <a:pt x="2112" y="727"/>
                    </a:cubicBezTo>
                    <a:close/>
                    <a:moveTo>
                      <a:pt x="2131" y="812"/>
                    </a:move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31" y="812"/>
                      <a:pt x="2132" y="812"/>
                      <a:pt x="2133" y="812"/>
                    </a:cubicBezTo>
                    <a:close/>
                    <a:moveTo>
                      <a:pt x="2155" y="847"/>
                    </a:moveTo>
                    <a:lnTo>
                      <a:pt x="2158" y="852"/>
                    </a:lnTo>
                    <a:cubicBezTo>
                      <a:pt x="2158" y="849"/>
                      <a:pt x="2157" y="848"/>
                      <a:pt x="2155" y="847"/>
                    </a:cubicBezTo>
                    <a:close/>
                    <a:moveTo>
                      <a:pt x="2357" y="1405"/>
                    </a:moveTo>
                    <a:lnTo>
                      <a:pt x="2358" y="1406"/>
                    </a:lnTo>
                    <a:cubicBezTo>
                      <a:pt x="2358" y="1405"/>
                      <a:pt x="2357" y="1405"/>
                      <a:pt x="2357" y="1405"/>
                    </a:cubicBezTo>
                    <a:close/>
                    <a:moveTo>
                      <a:pt x="2325" y="1705"/>
                    </a:moveTo>
                    <a:lnTo>
                      <a:pt x="2325" y="1705"/>
                    </a:lnTo>
                    <a:cubicBezTo>
                      <a:pt x="2325" y="1706"/>
                      <a:pt x="2325" y="1707"/>
                      <a:pt x="2325" y="1708"/>
                    </a:cubicBezTo>
                    <a:lnTo>
                      <a:pt x="2325" y="1708"/>
                    </a:lnTo>
                    <a:cubicBezTo>
                      <a:pt x="2326" y="1707"/>
                      <a:pt x="2326" y="1706"/>
                      <a:pt x="2325" y="1705"/>
                    </a:cubicBezTo>
                    <a:close/>
                    <a:moveTo>
                      <a:pt x="1876" y="1911"/>
                    </a:moveTo>
                    <a:cubicBezTo>
                      <a:pt x="1880" y="1919"/>
                      <a:pt x="1880" y="1921"/>
                      <a:pt x="1878" y="1921"/>
                    </a:cubicBezTo>
                    <a:cubicBezTo>
                      <a:pt x="1876" y="1921"/>
                      <a:pt x="1870" y="1918"/>
                      <a:pt x="1864" y="1916"/>
                    </a:cubicBezTo>
                    <a:lnTo>
                      <a:pt x="1876" y="1911"/>
                    </a:lnTo>
                    <a:close/>
                    <a:moveTo>
                      <a:pt x="1812" y="2262"/>
                    </a:moveTo>
                    <a:cubicBezTo>
                      <a:pt x="1810" y="2262"/>
                      <a:pt x="1808" y="2263"/>
                      <a:pt x="1806" y="2263"/>
                    </a:cubicBezTo>
                    <a:cubicBezTo>
                      <a:pt x="1808" y="2263"/>
                      <a:pt x="1810" y="2262"/>
                      <a:pt x="1812" y="2262"/>
                    </a:cubicBezTo>
                    <a:close/>
                    <a:moveTo>
                      <a:pt x="2209" y="2446"/>
                    </a:moveTo>
                    <a:lnTo>
                      <a:pt x="2209" y="2446"/>
                    </a:lnTo>
                    <a:cubicBezTo>
                      <a:pt x="2209" y="2447"/>
                      <a:pt x="2208" y="2447"/>
                      <a:pt x="2208" y="2448"/>
                    </a:cubicBezTo>
                    <a:lnTo>
                      <a:pt x="2208" y="2448"/>
                    </a:lnTo>
                    <a:lnTo>
                      <a:pt x="2209" y="2446"/>
                    </a:lnTo>
                    <a:close/>
                    <a:moveTo>
                      <a:pt x="897" y="1"/>
                    </a:moveTo>
                    <a:cubicBezTo>
                      <a:pt x="897" y="54"/>
                      <a:pt x="844" y="52"/>
                      <a:pt x="846" y="96"/>
                    </a:cubicBezTo>
                    <a:lnTo>
                      <a:pt x="879" y="70"/>
                    </a:lnTo>
                    <a:lnTo>
                      <a:pt x="916" y="47"/>
                    </a:lnTo>
                    <a:lnTo>
                      <a:pt x="916" y="47"/>
                    </a:lnTo>
                    <a:cubicBezTo>
                      <a:pt x="914" y="96"/>
                      <a:pt x="869" y="184"/>
                      <a:pt x="831" y="184"/>
                    </a:cubicBezTo>
                    <a:cubicBezTo>
                      <a:pt x="829" y="184"/>
                      <a:pt x="827" y="184"/>
                      <a:pt x="825" y="184"/>
                    </a:cubicBezTo>
                    <a:cubicBezTo>
                      <a:pt x="816" y="161"/>
                      <a:pt x="839" y="89"/>
                      <a:pt x="839" y="70"/>
                    </a:cubicBezTo>
                    <a:lnTo>
                      <a:pt x="839" y="70"/>
                    </a:lnTo>
                    <a:cubicBezTo>
                      <a:pt x="834" y="84"/>
                      <a:pt x="813" y="96"/>
                      <a:pt x="801" y="96"/>
                    </a:cubicBezTo>
                    <a:cubicBezTo>
                      <a:pt x="797" y="96"/>
                      <a:pt x="794" y="95"/>
                      <a:pt x="793" y="91"/>
                    </a:cubicBezTo>
                    <a:lnTo>
                      <a:pt x="811" y="61"/>
                    </a:lnTo>
                    <a:cubicBezTo>
                      <a:pt x="809" y="59"/>
                      <a:pt x="807" y="58"/>
                      <a:pt x="805" y="58"/>
                    </a:cubicBezTo>
                    <a:cubicBezTo>
                      <a:pt x="790" y="58"/>
                      <a:pt x="777" y="98"/>
                      <a:pt x="760" y="98"/>
                    </a:cubicBezTo>
                    <a:cubicBezTo>
                      <a:pt x="755" y="98"/>
                      <a:pt x="749" y="93"/>
                      <a:pt x="742" y="82"/>
                    </a:cubicBezTo>
                    <a:cubicBezTo>
                      <a:pt x="733" y="80"/>
                      <a:pt x="717" y="37"/>
                      <a:pt x="711" y="37"/>
                    </a:cubicBezTo>
                    <a:cubicBezTo>
                      <a:pt x="710" y="37"/>
                      <a:pt x="709" y="39"/>
                      <a:pt x="709" y="45"/>
                    </a:cubicBezTo>
                    <a:cubicBezTo>
                      <a:pt x="728" y="142"/>
                      <a:pt x="735" y="242"/>
                      <a:pt x="728" y="341"/>
                    </a:cubicBezTo>
                    <a:cubicBezTo>
                      <a:pt x="707" y="314"/>
                      <a:pt x="686" y="284"/>
                      <a:pt x="668" y="253"/>
                    </a:cubicBezTo>
                    <a:cubicBezTo>
                      <a:pt x="649" y="207"/>
                      <a:pt x="684" y="137"/>
                      <a:pt x="668" y="98"/>
                    </a:cubicBezTo>
                    <a:lnTo>
                      <a:pt x="668" y="98"/>
                    </a:lnTo>
                    <a:cubicBezTo>
                      <a:pt x="668" y="112"/>
                      <a:pt x="665" y="126"/>
                      <a:pt x="658" y="137"/>
                    </a:cubicBezTo>
                    <a:cubicBezTo>
                      <a:pt x="648" y="127"/>
                      <a:pt x="656" y="99"/>
                      <a:pt x="644" y="99"/>
                    </a:cubicBezTo>
                    <a:cubicBezTo>
                      <a:pt x="642" y="99"/>
                      <a:pt x="640" y="99"/>
                      <a:pt x="638" y="100"/>
                    </a:cubicBezTo>
                    <a:cubicBezTo>
                      <a:pt x="638" y="123"/>
                      <a:pt x="630" y="126"/>
                      <a:pt x="623" y="126"/>
                    </a:cubicBezTo>
                    <a:cubicBezTo>
                      <a:pt x="621" y="126"/>
                      <a:pt x="618" y="126"/>
                      <a:pt x="617" y="126"/>
                    </a:cubicBezTo>
                    <a:cubicBezTo>
                      <a:pt x="614" y="126"/>
                      <a:pt x="616" y="129"/>
                      <a:pt x="631" y="147"/>
                    </a:cubicBezTo>
                    <a:cubicBezTo>
                      <a:pt x="626" y="151"/>
                      <a:pt x="622" y="152"/>
                      <a:pt x="619" y="152"/>
                    </a:cubicBezTo>
                    <a:cubicBezTo>
                      <a:pt x="610" y="152"/>
                      <a:pt x="603" y="142"/>
                      <a:pt x="590" y="142"/>
                    </a:cubicBezTo>
                    <a:cubicBezTo>
                      <a:pt x="588" y="142"/>
                      <a:pt x="586" y="142"/>
                      <a:pt x="584" y="142"/>
                    </a:cubicBezTo>
                    <a:cubicBezTo>
                      <a:pt x="591" y="191"/>
                      <a:pt x="582" y="239"/>
                      <a:pt x="559" y="281"/>
                    </a:cubicBezTo>
                    <a:cubicBezTo>
                      <a:pt x="556" y="267"/>
                      <a:pt x="554" y="253"/>
                      <a:pt x="550" y="242"/>
                    </a:cubicBezTo>
                    <a:cubicBezTo>
                      <a:pt x="514" y="242"/>
                      <a:pt x="488" y="226"/>
                      <a:pt x="457" y="226"/>
                    </a:cubicBezTo>
                    <a:cubicBezTo>
                      <a:pt x="452" y="226"/>
                      <a:pt x="446" y="227"/>
                      <a:pt x="441" y="228"/>
                    </a:cubicBezTo>
                    <a:cubicBezTo>
                      <a:pt x="436" y="216"/>
                      <a:pt x="413" y="205"/>
                      <a:pt x="415" y="182"/>
                    </a:cubicBezTo>
                    <a:lnTo>
                      <a:pt x="415" y="182"/>
                    </a:lnTo>
                    <a:cubicBezTo>
                      <a:pt x="410" y="191"/>
                      <a:pt x="410" y="209"/>
                      <a:pt x="401" y="214"/>
                    </a:cubicBezTo>
                    <a:cubicBezTo>
                      <a:pt x="369" y="172"/>
                      <a:pt x="424" y="202"/>
                      <a:pt x="394" y="149"/>
                    </a:cubicBezTo>
                    <a:lnTo>
                      <a:pt x="394" y="149"/>
                    </a:lnTo>
                    <a:cubicBezTo>
                      <a:pt x="399" y="182"/>
                      <a:pt x="376" y="198"/>
                      <a:pt x="364" y="221"/>
                    </a:cubicBezTo>
                    <a:cubicBezTo>
                      <a:pt x="368" y="236"/>
                      <a:pt x="374" y="241"/>
                      <a:pt x="380" y="241"/>
                    </a:cubicBezTo>
                    <a:cubicBezTo>
                      <a:pt x="393" y="241"/>
                      <a:pt x="407" y="216"/>
                      <a:pt x="415" y="200"/>
                    </a:cubicBezTo>
                    <a:lnTo>
                      <a:pt x="415" y="200"/>
                    </a:lnTo>
                    <a:cubicBezTo>
                      <a:pt x="429" y="265"/>
                      <a:pt x="417" y="339"/>
                      <a:pt x="383" y="379"/>
                    </a:cubicBezTo>
                    <a:cubicBezTo>
                      <a:pt x="378" y="382"/>
                      <a:pt x="374" y="384"/>
                      <a:pt x="371" y="384"/>
                    </a:cubicBezTo>
                    <a:cubicBezTo>
                      <a:pt x="356" y="384"/>
                      <a:pt x="358" y="348"/>
                      <a:pt x="357" y="348"/>
                    </a:cubicBezTo>
                    <a:lnTo>
                      <a:pt x="357" y="348"/>
                    </a:lnTo>
                    <a:cubicBezTo>
                      <a:pt x="357" y="348"/>
                      <a:pt x="357" y="348"/>
                      <a:pt x="357" y="348"/>
                    </a:cubicBezTo>
                    <a:cubicBezTo>
                      <a:pt x="357" y="348"/>
                      <a:pt x="356" y="348"/>
                      <a:pt x="355" y="348"/>
                    </a:cubicBezTo>
                    <a:cubicBezTo>
                      <a:pt x="304" y="348"/>
                      <a:pt x="316" y="440"/>
                      <a:pt x="283" y="440"/>
                    </a:cubicBezTo>
                    <a:cubicBezTo>
                      <a:pt x="277" y="440"/>
                      <a:pt x="271" y="438"/>
                      <a:pt x="262" y="432"/>
                    </a:cubicBezTo>
                    <a:cubicBezTo>
                      <a:pt x="237" y="392"/>
                      <a:pt x="250" y="348"/>
                      <a:pt x="241" y="318"/>
                    </a:cubicBezTo>
                    <a:cubicBezTo>
                      <a:pt x="246" y="315"/>
                      <a:pt x="250" y="313"/>
                      <a:pt x="254" y="313"/>
                    </a:cubicBezTo>
                    <a:cubicBezTo>
                      <a:pt x="271" y="313"/>
                      <a:pt x="287" y="335"/>
                      <a:pt x="301" y="335"/>
                    </a:cubicBezTo>
                    <a:cubicBezTo>
                      <a:pt x="302" y="335"/>
                      <a:pt x="303" y="335"/>
                      <a:pt x="304" y="335"/>
                    </a:cubicBezTo>
                    <a:lnTo>
                      <a:pt x="278" y="318"/>
                    </a:lnTo>
                    <a:cubicBezTo>
                      <a:pt x="282" y="308"/>
                      <a:pt x="292" y="297"/>
                      <a:pt x="302" y="297"/>
                    </a:cubicBezTo>
                    <a:cubicBezTo>
                      <a:pt x="305" y="297"/>
                      <a:pt x="308" y="298"/>
                      <a:pt x="311" y="300"/>
                    </a:cubicBezTo>
                    <a:cubicBezTo>
                      <a:pt x="303" y="289"/>
                      <a:pt x="290" y="286"/>
                      <a:pt x="274" y="286"/>
                    </a:cubicBezTo>
                    <a:cubicBezTo>
                      <a:pt x="255" y="286"/>
                      <a:pt x="233" y="289"/>
                      <a:pt x="211" y="289"/>
                    </a:cubicBezTo>
                    <a:cubicBezTo>
                      <a:pt x="193" y="289"/>
                      <a:pt x="175" y="287"/>
                      <a:pt x="160" y="277"/>
                    </a:cubicBezTo>
                    <a:cubicBezTo>
                      <a:pt x="153" y="290"/>
                      <a:pt x="142" y="307"/>
                      <a:pt x="148" y="323"/>
                    </a:cubicBezTo>
                    <a:lnTo>
                      <a:pt x="162" y="316"/>
                    </a:lnTo>
                    <a:lnTo>
                      <a:pt x="162" y="316"/>
                    </a:lnTo>
                    <a:cubicBezTo>
                      <a:pt x="179" y="348"/>
                      <a:pt x="139" y="365"/>
                      <a:pt x="158" y="381"/>
                    </a:cubicBezTo>
                    <a:cubicBezTo>
                      <a:pt x="144" y="402"/>
                      <a:pt x="126" y="432"/>
                      <a:pt x="104" y="432"/>
                    </a:cubicBezTo>
                    <a:cubicBezTo>
                      <a:pt x="99" y="432"/>
                      <a:pt x="94" y="431"/>
                      <a:pt x="88" y="427"/>
                    </a:cubicBezTo>
                    <a:lnTo>
                      <a:pt x="82" y="383"/>
                    </a:lnTo>
                    <a:lnTo>
                      <a:pt x="82" y="383"/>
                    </a:lnTo>
                    <a:cubicBezTo>
                      <a:pt x="84" y="391"/>
                      <a:pt x="93" y="398"/>
                      <a:pt x="100" y="398"/>
                    </a:cubicBezTo>
                    <a:cubicBezTo>
                      <a:pt x="103" y="398"/>
                      <a:pt x="106" y="397"/>
                      <a:pt x="108" y="394"/>
                    </a:cubicBezTo>
                    <a:lnTo>
                      <a:pt x="108" y="394"/>
                    </a:lnTo>
                    <a:cubicBezTo>
                      <a:pt x="107" y="395"/>
                      <a:pt x="106" y="396"/>
                      <a:pt x="105" y="396"/>
                    </a:cubicBezTo>
                    <a:cubicBezTo>
                      <a:pt x="96" y="396"/>
                      <a:pt x="79" y="368"/>
                      <a:pt x="66" y="368"/>
                    </a:cubicBezTo>
                    <a:cubicBezTo>
                      <a:pt x="60" y="368"/>
                      <a:pt x="54" y="374"/>
                      <a:pt x="51" y="392"/>
                    </a:cubicBezTo>
                    <a:lnTo>
                      <a:pt x="74" y="425"/>
                    </a:lnTo>
                    <a:cubicBezTo>
                      <a:pt x="56" y="447"/>
                      <a:pt x="32" y="490"/>
                      <a:pt x="9" y="490"/>
                    </a:cubicBezTo>
                    <a:cubicBezTo>
                      <a:pt x="6" y="490"/>
                      <a:pt x="3" y="489"/>
                      <a:pt x="0" y="488"/>
                    </a:cubicBezTo>
                    <a:lnTo>
                      <a:pt x="0" y="488"/>
                    </a:lnTo>
                    <a:cubicBezTo>
                      <a:pt x="6" y="506"/>
                      <a:pt x="8" y="509"/>
                      <a:pt x="10" y="509"/>
                    </a:cubicBezTo>
                    <a:cubicBezTo>
                      <a:pt x="11" y="509"/>
                      <a:pt x="11" y="508"/>
                      <a:pt x="12" y="508"/>
                    </a:cubicBezTo>
                    <a:cubicBezTo>
                      <a:pt x="15" y="508"/>
                      <a:pt x="19" y="511"/>
                      <a:pt x="28" y="536"/>
                    </a:cubicBezTo>
                    <a:cubicBezTo>
                      <a:pt x="20" y="505"/>
                      <a:pt x="33" y="502"/>
                      <a:pt x="47" y="502"/>
                    </a:cubicBezTo>
                    <a:cubicBezTo>
                      <a:pt x="50" y="502"/>
                      <a:pt x="53" y="502"/>
                      <a:pt x="56" y="502"/>
                    </a:cubicBezTo>
                    <a:cubicBezTo>
                      <a:pt x="69" y="502"/>
                      <a:pt x="80" y="500"/>
                      <a:pt x="73" y="476"/>
                    </a:cubicBezTo>
                    <a:lnTo>
                      <a:pt x="73" y="476"/>
                    </a:lnTo>
                    <a:cubicBezTo>
                      <a:pt x="92" y="528"/>
                      <a:pt x="106" y="495"/>
                      <a:pt x="132" y="548"/>
                    </a:cubicBezTo>
                    <a:cubicBezTo>
                      <a:pt x="132" y="535"/>
                      <a:pt x="126" y="523"/>
                      <a:pt x="136" y="523"/>
                    </a:cubicBezTo>
                    <a:cubicBezTo>
                      <a:pt x="139" y="523"/>
                      <a:pt x="142" y="523"/>
                      <a:pt x="146" y="525"/>
                    </a:cubicBezTo>
                    <a:cubicBezTo>
                      <a:pt x="146" y="518"/>
                      <a:pt x="148" y="513"/>
                      <a:pt x="148" y="508"/>
                    </a:cubicBezTo>
                    <a:lnTo>
                      <a:pt x="151" y="508"/>
                    </a:lnTo>
                    <a:cubicBezTo>
                      <a:pt x="144" y="501"/>
                      <a:pt x="139" y="492"/>
                      <a:pt x="137" y="483"/>
                    </a:cubicBezTo>
                    <a:cubicBezTo>
                      <a:pt x="146" y="446"/>
                      <a:pt x="181" y="446"/>
                      <a:pt x="190" y="425"/>
                    </a:cubicBezTo>
                    <a:lnTo>
                      <a:pt x="190" y="425"/>
                    </a:lnTo>
                    <a:cubicBezTo>
                      <a:pt x="204" y="432"/>
                      <a:pt x="188" y="443"/>
                      <a:pt x="195" y="462"/>
                    </a:cubicBezTo>
                    <a:lnTo>
                      <a:pt x="211" y="432"/>
                    </a:lnTo>
                    <a:cubicBezTo>
                      <a:pt x="216" y="467"/>
                      <a:pt x="253" y="488"/>
                      <a:pt x="223" y="511"/>
                    </a:cubicBezTo>
                    <a:lnTo>
                      <a:pt x="253" y="511"/>
                    </a:lnTo>
                    <a:cubicBezTo>
                      <a:pt x="264" y="520"/>
                      <a:pt x="277" y="526"/>
                      <a:pt x="288" y="526"/>
                    </a:cubicBezTo>
                    <a:cubicBezTo>
                      <a:pt x="297" y="526"/>
                      <a:pt x="305" y="523"/>
                      <a:pt x="311" y="515"/>
                    </a:cubicBezTo>
                    <a:cubicBezTo>
                      <a:pt x="312" y="516"/>
                      <a:pt x="313" y="516"/>
                      <a:pt x="313" y="516"/>
                    </a:cubicBezTo>
                    <a:cubicBezTo>
                      <a:pt x="323" y="516"/>
                      <a:pt x="331" y="492"/>
                      <a:pt x="331" y="492"/>
                    </a:cubicBezTo>
                    <a:lnTo>
                      <a:pt x="331" y="492"/>
                    </a:lnTo>
                    <a:cubicBezTo>
                      <a:pt x="332" y="492"/>
                      <a:pt x="331" y="494"/>
                      <a:pt x="329" y="501"/>
                    </a:cubicBezTo>
                    <a:lnTo>
                      <a:pt x="371" y="471"/>
                    </a:lnTo>
                    <a:lnTo>
                      <a:pt x="373" y="481"/>
                    </a:lnTo>
                    <a:cubicBezTo>
                      <a:pt x="394" y="481"/>
                      <a:pt x="413" y="460"/>
                      <a:pt x="434" y="448"/>
                    </a:cubicBezTo>
                    <a:cubicBezTo>
                      <a:pt x="442" y="443"/>
                      <a:pt x="452" y="440"/>
                      <a:pt x="462" y="440"/>
                    </a:cubicBezTo>
                    <a:cubicBezTo>
                      <a:pt x="477" y="440"/>
                      <a:pt x="493" y="448"/>
                      <a:pt x="503" y="462"/>
                    </a:cubicBezTo>
                    <a:cubicBezTo>
                      <a:pt x="511" y="453"/>
                      <a:pt x="520" y="442"/>
                      <a:pt x="534" y="442"/>
                    </a:cubicBezTo>
                    <a:cubicBezTo>
                      <a:pt x="537" y="442"/>
                      <a:pt x="541" y="442"/>
                      <a:pt x="545" y="443"/>
                    </a:cubicBezTo>
                    <a:lnTo>
                      <a:pt x="554" y="474"/>
                    </a:lnTo>
                    <a:cubicBezTo>
                      <a:pt x="556" y="471"/>
                      <a:pt x="559" y="470"/>
                      <a:pt x="562" y="470"/>
                    </a:cubicBezTo>
                    <a:cubicBezTo>
                      <a:pt x="571" y="470"/>
                      <a:pt x="584" y="478"/>
                      <a:pt x="593" y="478"/>
                    </a:cubicBezTo>
                    <a:cubicBezTo>
                      <a:pt x="599" y="478"/>
                      <a:pt x="603" y="475"/>
                      <a:pt x="603" y="464"/>
                    </a:cubicBezTo>
                    <a:cubicBezTo>
                      <a:pt x="613" y="495"/>
                      <a:pt x="625" y="504"/>
                      <a:pt x="639" y="504"/>
                    </a:cubicBezTo>
                    <a:cubicBezTo>
                      <a:pt x="658" y="504"/>
                      <a:pt x="678" y="488"/>
                      <a:pt x="694" y="488"/>
                    </a:cubicBezTo>
                    <a:cubicBezTo>
                      <a:pt x="697" y="488"/>
                      <a:pt x="700" y="489"/>
                      <a:pt x="703" y="490"/>
                    </a:cubicBezTo>
                    <a:lnTo>
                      <a:pt x="703" y="448"/>
                    </a:lnTo>
                    <a:cubicBezTo>
                      <a:pt x="723" y="446"/>
                      <a:pt x="744" y="437"/>
                      <a:pt x="760" y="420"/>
                    </a:cubicBezTo>
                    <a:lnTo>
                      <a:pt x="758" y="383"/>
                    </a:lnTo>
                    <a:cubicBezTo>
                      <a:pt x="762" y="377"/>
                      <a:pt x="766" y="375"/>
                      <a:pt x="771" y="375"/>
                    </a:cubicBezTo>
                    <a:cubicBezTo>
                      <a:pt x="789" y="375"/>
                      <a:pt x="812" y="406"/>
                      <a:pt x="835" y="406"/>
                    </a:cubicBezTo>
                    <a:cubicBezTo>
                      <a:pt x="836" y="406"/>
                      <a:pt x="836" y="406"/>
                      <a:pt x="837" y="406"/>
                    </a:cubicBezTo>
                    <a:lnTo>
                      <a:pt x="837" y="406"/>
                    </a:lnTo>
                    <a:cubicBezTo>
                      <a:pt x="836" y="413"/>
                      <a:pt x="834" y="415"/>
                      <a:pt x="831" y="415"/>
                    </a:cubicBezTo>
                    <a:cubicBezTo>
                      <a:pt x="828" y="415"/>
                      <a:pt x="825" y="411"/>
                      <a:pt x="821" y="406"/>
                    </a:cubicBezTo>
                    <a:lnTo>
                      <a:pt x="821" y="406"/>
                    </a:lnTo>
                    <a:cubicBezTo>
                      <a:pt x="829" y="427"/>
                      <a:pt x="838" y="434"/>
                      <a:pt x="848" y="434"/>
                    </a:cubicBezTo>
                    <a:cubicBezTo>
                      <a:pt x="869" y="434"/>
                      <a:pt x="894" y="399"/>
                      <a:pt x="914" y="399"/>
                    </a:cubicBezTo>
                    <a:cubicBezTo>
                      <a:pt x="922" y="399"/>
                      <a:pt x="928" y="403"/>
                      <a:pt x="934" y="416"/>
                    </a:cubicBezTo>
                    <a:cubicBezTo>
                      <a:pt x="938" y="411"/>
                      <a:pt x="942" y="409"/>
                      <a:pt x="945" y="409"/>
                    </a:cubicBezTo>
                    <a:cubicBezTo>
                      <a:pt x="949" y="409"/>
                      <a:pt x="953" y="413"/>
                      <a:pt x="955" y="418"/>
                    </a:cubicBezTo>
                    <a:cubicBezTo>
                      <a:pt x="953" y="418"/>
                      <a:pt x="953" y="420"/>
                      <a:pt x="953" y="420"/>
                    </a:cubicBezTo>
                    <a:lnTo>
                      <a:pt x="955" y="420"/>
                    </a:lnTo>
                    <a:cubicBezTo>
                      <a:pt x="958" y="427"/>
                      <a:pt x="960" y="434"/>
                      <a:pt x="964" y="441"/>
                    </a:cubicBezTo>
                    <a:cubicBezTo>
                      <a:pt x="962" y="434"/>
                      <a:pt x="960" y="427"/>
                      <a:pt x="958" y="420"/>
                    </a:cubicBezTo>
                    <a:cubicBezTo>
                      <a:pt x="967" y="420"/>
                      <a:pt x="978" y="416"/>
                      <a:pt x="985" y="411"/>
                    </a:cubicBezTo>
                    <a:lnTo>
                      <a:pt x="985" y="411"/>
                    </a:lnTo>
                    <a:lnTo>
                      <a:pt x="983" y="448"/>
                    </a:lnTo>
                    <a:lnTo>
                      <a:pt x="985" y="448"/>
                    </a:lnTo>
                    <a:cubicBezTo>
                      <a:pt x="987" y="451"/>
                      <a:pt x="989" y="452"/>
                      <a:pt x="990" y="452"/>
                    </a:cubicBezTo>
                    <a:cubicBezTo>
                      <a:pt x="995" y="452"/>
                      <a:pt x="997" y="427"/>
                      <a:pt x="997" y="404"/>
                    </a:cubicBezTo>
                    <a:cubicBezTo>
                      <a:pt x="1004" y="397"/>
                      <a:pt x="1009" y="390"/>
                      <a:pt x="1013" y="383"/>
                    </a:cubicBezTo>
                    <a:lnTo>
                      <a:pt x="1013" y="383"/>
                    </a:lnTo>
                    <a:cubicBezTo>
                      <a:pt x="1012" y="403"/>
                      <a:pt x="1015" y="408"/>
                      <a:pt x="1020" y="408"/>
                    </a:cubicBezTo>
                    <a:cubicBezTo>
                      <a:pt x="1024" y="408"/>
                      <a:pt x="1030" y="404"/>
                      <a:pt x="1034" y="404"/>
                    </a:cubicBezTo>
                    <a:cubicBezTo>
                      <a:pt x="1039" y="404"/>
                      <a:pt x="1043" y="409"/>
                      <a:pt x="1043" y="432"/>
                    </a:cubicBezTo>
                    <a:cubicBezTo>
                      <a:pt x="1057" y="404"/>
                      <a:pt x="1094" y="418"/>
                      <a:pt x="1115" y="353"/>
                    </a:cubicBezTo>
                    <a:lnTo>
                      <a:pt x="1115" y="353"/>
                    </a:lnTo>
                    <a:cubicBezTo>
                      <a:pt x="1113" y="362"/>
                      <a:pt x="1115" y="367"/>
                      <a:pt x="1111" y="367"/>
                    </a:cubicBezTo>
                    <a:cubicBezTo>
                      <a:pt x="1116" y="373"/>
                      <a:pt x="1122" y="378"/>
                      <a:pt x="1128" y="378"/>
                    </a:cubicBezTo>
                    <a:cubicBezTo>
                      <a:pt x="1133" y="378"/>
                      <a:pt x="1137" y="376"/>
                      <a:pt x="1143" y="369"/>
                    </a:cubicBezTo>
                    <a:lnTo>
                      <a:pt x="1143" y="369"/>
                    </a:lnTo>
                    <a:lnTo>
                      <a:pt x="1134" y="418"/>
                    </a:lnTo>
                    <a:lnTo>
                      <a:pt x="1134" y="418"/>
                    </a:lnTo>
                    <a:lnTo>
                      <a:pt x="1175" y="360"/>
                    </a:lnTo>
                    <a:lnTo>
                      <a:pt x="1175" y="360"/>
                    </a:lnTo>
                    <a:cubicBezTo>
                      <a:pt x="1185" y="390"/>
                      <a:pt x="1178" y="420"/>
                      <a:pt x="1157" y="443"/>
                    </a:cubicBezTo>
                    <a:cubicBezTo>
                      <a:pt x="1208" y="397"/>
                      <a:pt x="1189" y="430"/>
                      <a:pt x="1238" y="386"/>
                    </a:cubicBezTo>
                    <a:lnTo>
                      <a:pt x="1238" y="386"/>
                    </a:lnTo>
                    <a:lnTo>
                      <a:pt x="1226" y="413"/>
                    </a:lnTo>
                    <a:cubicBezTo>
                      <a:pt x="1227" y="413"/>
                      <a:pt x="1227" y="413"/>
                      <a:pt x="1227" y="413"/>
                    </a:cubicBezTo>
                    <a:cubicBezTo>
                      <a:pt x="1235" y="413"/>
                      <a:pt x="1252" y="398"/>
                      <a:pt x="1261" y="398"/>
                    </a:cubicBezTo>
                    <a:cubicBezTo>
                      <a:pt x="1264" y="398"/>
                      <a:pt x="1267" y="401"/>
                      <a:pt x="1266" y="409"/>
                    </a:cubicBezTo>
                    <a:cubicBezTo>
                      <a:pt x="1266" y="439"/>
                      <a:pt x="1291" y="453"/>
                      <a:pt x="1324" y="467"/>
                    </a:cubicBezTo>
                    <a:cubicBezTo>
                      <a:pt x="1354" y="481"/>
                      <a:pt x="1391" y="497"/>
                      <a:pt x="1396" y="532"/>
                    </a:cubicBezTo>
                    <a:cubicBezTo>
                      <a:pt x="1406" y="510"/>
                      <a:pt x="1411" y="502"/>
                      <a:pt x="1414" y="502"/>
                    </a:cubicBezTo>
                    <a:cubicBezTo>
                      <a:pt x="1419" y="502"/>
                      <a:pt x="1414" y="536"/>
                      <a:pt x="1423" y="536"/>
                    </a:cubicBezTo>
                    <a:cubicBezTo>
                      <a:pt x="1426" y="536"/>
                      <a:pt x="1432" y="532"/>
                      <a:pt x="1440" y="520"/>
                    </a:cubicBezTo>
                    <a:lnTo>
                      <a:pt x="1440" y="520"/>
                    </a:lnTo>
                    <a:cubicBezTo>
                      <a:pt x="1430" y="541"/>
                      <a:pt x="1430" y="557"/>
                      <a:pt x="1410" y="566"/>
                    </a:cubicBezTo>
                    <a:cubicBezTo>
                      <a:pt x="1410" y="566"/>
                      <a:pt x="1411" y="566"/>
                      <a:pt x="1412" y="566"/>
                    </a:cubicBezTo>
                    <a:cubicBezTo>
                      <a:pt x="1438" y="566"/>
                      <a:pt x="1435" y="594"/>
                      <a:pt x="1452" y="594"/>
                    </a:cubicBezTo>
                    <a:cubicBezTo>
                      <a:pt x="1459" y="594"/>
                      <a:pt x="1467" y="591"/>
                      <a:pt x="1481" y="580"/>
                    </a:cubicBezTo>
                    <a:lnTo>
                      <a:pt x="1481" y="580"/>
                    </a:lnTo>
                    <a:cubicBezTo>
                      <a:pt x="1472" y="599"/>
                      <a:pt x="1456" y="603"/>
                      <a:pt x="1451" y="615"/>
                    </a:cubicBezTo>
                    <a:cubicBezTo>
                      <a:pt x="1454" y="614"/>
                      <a:pt x="1461" y="610"/>
                      <a:pt x="1465" y="610"/>
                    </a:cubicBezTo>
                    <a:cubicBezTo>
                      <a:pt x="1467" y="610"/>
                      <a:pt x="1468" y="612"/>
                      <a:pt x="1465" y="617"/>
                    </a:cubicBezTo>
                    <a:cubicBezTo>
                      <a:pt x="1461" y="629"/>
                      <a:pt x="1451" y="629"/>
                      <a:pt x="1442" y="636"/>
                    </a:cubicBezTo>
                    <a:cubicBezTo>
                      <a:pt x="1444" y="637"/>
                      <a:pt x="1447" y="638"/>
                      <a:pt x="1450" y="638"/>
                    </a:cubicBezTo>
                    <a:cubicBezTo>
                      <a:pt x="1476" y="638"/>
                      <a:pt x="1516" y="590"/>
                      <a:pt x="1553" y="546"/>
                    </a:cubicBezTo>
                    <a:lnTo>
                      <a:pt x="1553" y="546"/>
                    </a:lnTo>
                    <a:cubicBezTo>
                      <a:pt x="1551" y="563"/>
                      <a:pt x="1552" y="571"/>
                      <a:pt x="1558" y="571"/>
                    </a:cubicBezTo>
                    <a:cubicBezTo>
                      <a:pt x="1565" y="571"/>
                      <a:pt x="1575" y="564"/>
                      <a:pt x="1593" y="552"/>
                    </a:cubicBezTo>
                    <a:lnTo>
                      <a:pt x="1593" y="552"/>
                    </a:lnTo>
                    <a:cubicBezTo>
                      <a:pt x="1584" y="569"/>
                      <a:pt x="1578" y="590"/>
                      <a:pt x="1563" y="590"/>
                    </a:cubicBezTo>
                    <a:cubicBezTo>
                      <a:pt x="1561" y="590"/>
                      <a:pt x="1560" y="590"/>
                      <a:pt x="1558" y="590"/>
                    </a:cubicBezTo>
                    <a:lnTo>
                      <a:pt x="1558" y="590"/>
                    </a:lnTo>
                    <a:cubicBezTo>
                      <a:pt x="1563" y="596"/>
                      <a:pt x="1576" y="627"/>
                      <a:pt x="1597" y="627"/>
                    </a:cubicBezTo>
                    <a:cubicBezTo>
                      <a:pt x="1604" y="627"/>
                      <a:pt x="1613" y="623"/>
                      <a:pt x="1623" y="613"/>
                    </a:cubicBezTo>
                    <a:lnTo>
                      <a:pt x="1623" y="613"/>
                    </a:lnTo>
                    <a:cubicBezTo>
                      <a:pt x="1620" y="623"/>
                      <a:pt x="1626" y="625"/>
                      <a:pt x="1632" y="625"/>
                    </a:cubicBezTo>
                    <a:cubicBezTo>
                      <a:pt x="1634" y="625"/>
                      <a:pt x="1637" y="625"/>
                      <a:pt x="1639" y="624"/>
                    </a:cubicBezTo>
                    <a:cubicBezTo>
                      <a:pt x="1655" y="641"/>
                      <a:pt x="1653" y="645"/>
                      <a:pt x="1674" y="659"/>
                    </a:cubicBezTo>
                    <a:lnTo>
                      <a:pt x="1674" y="648"/>
                    </a:lnTo>
                    <a:cubicBezTo>
                      <a:pt x="1690" y="637"/>
                      <a:pt x="1698" y="633"/>
                      <a:pt x="1703" y="633"/>
                    </a:cubicBezTo>
                    <a:cubicBezTo>
                      <a:pt x="1715" y="633"/>
                      <a:pt x="1705" y="655"/>
                      <a:pt x="1718" y="661"/>
                    </a:cubicBezTo>
                    <a:lnTo>
                      <a:pt x="1713" y="666"/>
                    </a:lnTo>
                    <a:cubicBezTo>
                      <a:pt x="1706" y="726"/>
                      <a:pt x="1743" y="666"/>
                      <a:pt x="1732" y="731"/>
                    </a:cubicBezTo>
                    <a:lnTo>
                      <a:pt x="1760" y="705"/>
                    </a:lnTo>
                    <a:cubicBezTo>
                      <a:pt x="1772" y="697"/>
                      <a:pt x="1780" y="694"/>
                      <a:pt x="1784" y="694"/>
                    </a:cubicBezTo>
                    <a:cubicBezTo>
                      <a:pt x="1804" y="694"/>
                      <a:pt x="1751" y="766"/>
                      <a:pt x="1785" y="766"/>
                    </a:cubicBezTo>
                    <a:lnTo>
                      <a:pt x="1799" y="745"/>
                    </a:lnTo>
                    <a:cubicBezTo>
                      <a:pt x="1799" y="745"/>
                      <a:pt x="1800" y="745"/>
                      <a:pt x="1800" y="745"/>
                    </a:cubicBezTo>
                    <a:cubicBezTo>
                      <a:pt x="1831" y="745"/>
                      <a:pt x="1725" y="840"/>
                      <a:pt x="1720" y="856"/>
                    </a:cubicBezTo>
                    <a:cubicBezTo>
                      <a:pt x="1718" y="858"/>
                      <a:pt x="1715" y="859"/>
                      <a:pt x="1712" y="859"/>
                    </a:cubicBezTo>
                    <a:cubicBezTo>
                      <a:pt x="1709" y="859"/>
                      <a:pt x="1705" y="858"/>
                      <a:pt x="1702" y="858"/>
                    </a:cubicBezTo>
                    <a:cubicBezTo>
                      <a:pt x="1695" y="872"/>
                      <a:pt x="1695" y="876"/>
                      <a:pt x="1699" y="876"/>
                    </a:cubicBezTo>
                    <a:cubicBezTo>
                      <a:pt x="1709" y="876"/>
                      <a:pt x="1743" y="847"/>
                      <a:pt x="1765" y="847"/>
                    </a:cubicBezTo>
                    <a:cubicBezTo>
                      <a:pt x="1768" y="847"/>
                      <a:pt x="1771" y="848"/>
                      <a:pt x="1774" y="849"/>
                    </a:cubicBezTo>
                    <a:cubicBezTo>
                      <a:pt x="1750" y="868"/>
                      <a:pt x="1709" y="879"/>
                      <a:pt x="1711" y="896"/>
                    </a:cubicBezTo>
                    <a:cubicBezTo>
                      <a:pt x="1695" y="912"/>
                      <a:pt x="1818" y="893"/>
                      <a:pt x="1780" y="940"/>
                    </a:cubicBezTo>
                    <a:cubicBezTo>
                      <a:pt x="1794" y="923"/>
                      <a:pt x="1815" y="914"/>
                      <a:pt x="1836" y="914"/>
                    </a:cubicBezTo>
                    <a:cubicBezTo>
                      <a:pt x="1851" y="927"/>
                      <a:pt x="1792" y="982"/>
                      <a:pt x="1840" y="982"/>
                    </a:cubicBezTo>
                    <a:cubicBezTo>
                      <a:pt x="1843" y="982"/>
                      <a:pt x="1848" y="982"/>
                      <a:pt x="1852" y="981"/>
                    </a:cubicBezTo>
                    <a:lnTo>
                      <a:pt x="1852" y="981"/>
                    </a:lnTo>
                    <a:cubicBezTo>
                      <a:pt x="1848" y="984"/>
                      <a:pt x="1843" y="988"/>
                      <a:pt x="1838" y="991"/>
                    </a:cubicBezTo>
                    <a:cubicBezTo>
                      <a:pt x="1860" y="995"/>
                      <a:pt x="1881" y="1017"/>
                      <a:pt x="1913" y="1017"/>
                    </a:cubicBezTo>
                    <a:cubicBezTo>
                      <a:pt x="1916" y="1017"/>
                      <a:pt x="1919" y="1016"/>
                      <a:pt x="1922" y="1016"/>
                    </a:cubicBezTo>
                    <a:lnTo>
                      <a:pt x="1922" y="1016"/>
                    </a:lnTo>
                    <a:cubicBezTo>
                      <a:pt x="1859" y="1046"/>
                      <a:pt x="1883" y="1060"/>
                      <a:pt x="1908" y="1074"/>
                    </a:cubicBezTo>
                    <a:cubicBezTo>
                      <a:pt x="1931" y="1090"/>
                      <a:pt x="1957" y="1104"/>
                      <a:pt x="1894" y="1118"/>
                    </a:cubicBezTo>
                    <a:lnTo>
                      <a:pt x="1913" y="1158"/>
                    </a:lnTo>
                    <a:lnTo>
                      <a:pt x="1899" y="1160"/>
                    </a:lnTo>
                    <a:cubicBezTo>
                      <a:pt x="1896" y="1190"/>
                      <a:pt x="1929" y="1192"/>
                      <a:pt x="1961" y="1197"/>
                    </a:cubicBezTo>
                    <a:cubicBezTo>
                      <a:pt x="1957" y="1201"/>
                      <a:pt x="1951" y="1202"/>
                      <a:pt x="1946" y="1202"/>
                    </a:cubicBezTo>
                    <a:cubicBezTo>
                      <a:pt x="1942" y="1202"/>
                      <a:pt x="1939" y="1202"/>
                      <a:pt x="1936" y="1202"/>
                    </a:cubicBezTo>
                    <a:cubicBezTo>
                      <a:pt x="1917" y="1248"/>
                      <a:pt x="1924" y="1250"/>
                      <a:pt x="1994" y="1276"/>
                    </a:cubicBezTo>
                    <a:lnTo>
                      <a:pt x="1952" y="1285"/>
                    </a:lnTo>
                    <a:cubicBezTo>
                      <a:pt x="1980" y="1292"/>
                      <a:pt x="1894" y="1350"/>
                      <a:pt x="1947" y="1385"/>
                    </a:cubicBezTo>
                    <a:cubicBezTo>
                      <a:pt x="1940" y="1385"/>
                      <a:pt x="1934" y="1382"/>
                      <a:pt x="1927" y="1380"/>
                    </a:cubicBezTo>
                    <a:lnTo>
                      <a:pt x="1927" y="1380"/>
                    </a:lnTo>
                    <a:cubicBezTo>
                      <a:pt x="1980" y="1426"/>
                      <a:pt x="1813" y="1484"/>
                      <a:pt x="1966" y="1503"/>
                    </a:cubicBezTo>
                    <a:lnTo>
                      <a:pt x="2003" y="1535"/>
                    </a:lnTo>
                    <a:cubicBezTo>
                      <a:pt x="2007" y="1523"/>
                      <a:pt x="2014" y="1520"/>
                      <a:pt x="2023" y="1520"/>
                    </a:cubicBezTo>
                    <a:cubicBezTo>
                      <a:pt x="2040" y="1520"/>
                      <a:pt x="2063" y="1532"/>
                      <a:pt x="2080" y="1532"/>
                    </a:cubicBezTo>
                    <a:cubicBezTo>
                      <a:pt x="2085" y="1532"/>
                      <a:pt x="2090" y="1531"/>
                      <a:pt x="2093" y="1528"/>
                    </a:cubicBezTo>
                    <a:lnTo>
                      <a:pt x="2093" y="1528"/>
                    </a:lnTo>
                    <a:cubicBezTo>
                      <a:pt x="2100" y="1542"/>
                      <a:pt x="2072" y="1557"/>
                      <a:pt x="2054" y="1557"/>
                    </a:cubicBezTo>
                    <a:cubicBezTo>
                      <a:pt x="2047" y="1557"/>
                      <a:pt x="2041" y="1554"/>
                      <a:pt x="2040" y="1549"/>
                    </a:cubicBezTo>
                    <a:lnTo>
                      <a:pt x="2047" y="1547"/>
                    </a:lnTo>
                    <a:cubicBezTo>
                      <a:pt x="2040" y="1546"/>
                      <a:pt x="2034" y="1545"/>
                      <a:pt x="2028" y="1545"/>
                    </a:cubicBezTo>
                    <a:cubicBezTo>
                      <a:pt x="1978" y="1545"/>
                      <a:pt x="2007" y="1589"/>
                      <a:pt x="1965" y="1589"/>
                    </a:cubicBezTo>
                    <a:cubicBezTo>
                      <a:pt x="1963" y="1589"/>
                      <a:pt x="1961" y="1589"/>
                      <a:pt x="1959" y="1589"/>
                    </a:cubicBezTo>
                    <a:cubicBezTo>
                      <a:pt x="1957" y="1668"/>
                      <a:pt x="1899" y="1732"/>
                      <a:pt x="1876" y="1797"/>
                    </a:cubicBezTo>
                    <a:lnTo>
                      <a:pt x="1938" y="1804"/>
                    </a:lnTo>
                    <a:lnTo>
                      <a:pt x="1929" y="1830"/>
                    </a:lnTo>
                    <a:cubicBezTo>
                      <a:pt x="1925" y="1831"/>
                      <a:pt x="1920" y="1831"/>
                      <a:pt x="1915" y="1831"/>
                    </a:cubicBezTo>
                    <a:cubicBezTo>
                      <a:pt x="1899" y="1831"/>
                      <a:pt x="1880" y="1825"/>
                      <a:pt x="1887" y="1809"/>
                    </a:cubicBezTo>
                    <a:lnTo>
                      <a:pt x="1887" y="1809"/>
                    </a:lnTo>
                    <a:cubicBezTo>
                      <a:pt x="1850" y="1811"/>
                      <a:pt x="1906" y="1851"/>
                      <a:pt x="1920" y="1853"/>
                    </a:cubicBezTo>
                    <a:cubicBezTo>
                      <a:pt x="1912" y="1860"/>
                      <a:pt x="1905" y="1863"/>
                      <a:pt x="1898" y="1863"/>
                    </a:cubicBezTo>
                    <a:cubicBezTo>
                      <a:pt x="1875" y="1863"/>
                      <a:pt x="1856" y="1833"/>
                      <a:pt x="1849" y="1833"/>
                    </a:cubicBezTo>
                    <a:cubicBezTo>
                      <a:pt x="1849" y="1833"/>
                      <a:pt x="1848" y="1833"/>
                      <a:pt x="1848" y="1834"/>
                    </a:cubicBezTo>
                    <a:lnTo>
                      <a:pt x="1848" y="1851"/>
                    </a:lnTo>
                    <a:lnTo>
                      <a:pt x="1857" y="1848"/>
                    </a:lnTo>
                    <a:cubicBezTo>
                      <a:pt x="1878" y="1869"/>
                      <a:pt x="1903" y="1874"/>
                      <a:pt x="1894" y="1899"/>
                    </a:cubicBezTo>
                    <a:cubicBezTo>
                      <a:pt x="1888" y="1904"/>
                      <a:pt x="1881" y="1905"/>
                      <a:pt x="1875" y="1905"/>
                    </a:cubicBezTo>
                    <a:cubicBezTo>
                      <a:pt x="1867" y="1905"/>
                      <a:pt x="1860" y="1903"/>
                      <a:pt x="1856" y="1903"/>
                    </a:cubicBezTo>
                    <a:cubicBezTo>
                      <a:pt x="1854" y="1903"/>
                      <a:pt x="1853" y="1903"/>
                      <a:pt x="1852" y="1904"/>
                    </a:cubicBezTo>
                    <a:cubicBezTo>
                      <a:pt x="1848" y="1904"/>
                      <a:pt x="1845" y="1904"/>
                      <a:pt x="1848" y="1913"/>
                    </a:cubicBezTo>
                    <a:lnTo>
                      <a:pt x="1834" y="1950"/>
                    </a:lnTo>
                    <a:lnTo>
                      <a:pt x="1885" y="1943"/>
                    </a:lnTo>
                    <a:lnTo>
                      <a:pt x="1885" y="1943"/>
                    </a:lnTo>
                    <a:cubicBezTo>
                      <a:pt x="1902" y="1961"/>
                      <a:pt x="1885" y="1973"/>
                      <a:pt x="1910" y="1973"/>
                    </a:cubicBezTo>
                    <a:cubicBezTo>
                      <a:pt x="1915" y="1973"/>
                      <a:pt x="1922" y="1973"/>
                      <a:pt x="1931" y="1971"/>
                    </a:cubicBezTo>
                    <a:lnTo>
                      <a:pt x="1931" y="1971"/>
                    </a:lnTo>
                    <a:cubicBezTo>
                      <a:pt x="1846" y="1983"/>
                      <a:pt x="1882" y="2101"/>
                      <a:pt x="1855" y="2113"/>
                    </a:cubicBezTo>
                    <a:cubicBezTo>
                      <a:pt x="1880" y="2129"/>
                      <a:pt x="1892" y="2161"/>
                      <a:pt x="1880" y="2189"/>
                    </a:cubicBezTo>
                    <a:cubicBezTo>
                      <a:pt x="1884" y="2187"/>
                      <a:pt x="1893" y="2185"/>
                      <a:pt x="1904" y="2185"/>
                    </a:cubicBezTo>
                    <a:cubicBezTo>
                      <a:pt x="1922" y="2185"/>
                      <a:pt x="1943" y="2190"/>
                      <a:pt x="1938" y="2203"/>
                    </a:cubicBezTo>
                    <a:cubicBezTo>
                      <a:pt x="1927" y="2202"/>
                      <a:pt x="1918" y="2201"/>
                      <a:pt x="1910" y="2201"/>
                    </a:cubicBezTo>
                    <a:cubicBezTo>
                      <a:pt x="1837" y="2201"/>
                      <a:pt x="1877" y="2244"/>
                      <a:pt x="1812" y="2262"/>
                    </a:cubicBezTo>
                    <a:lnTo>
                      <a:pt x="1812" y="2262"/>
                    </a:lnTo>
                    <a:cubicBezTo>
                      <a:pt x="1814" y="2261"/>
                      <a:pt x="1816" y="2261"/>
                      <a:pt x="1818" y="2261"/>
                    </a:cubicBezTo>
                    <a:cubicBezTo>
                      <a:pt x="1848" y="2261"/>
                      <a:pt x="1834" y="2311"/>
                      <a:pt x="1869" y="2311"/>
                    </a:cubicBezTo>
                    <a:cubicBezTo>
                      <a:pt x="1876" y="2311"/>
                      <a:pt x="1885" y="2309"/>
                      <a:pt x="1896" y="2305"/>
                    </a:cubicBezTo>
                    <a:lnTo>
                      <a:pt x="1896" y="2305"/>
                    </a:lnTo>
                    <a:cubicBezTo>
                      <a:pt x="1892" y="2315"/>
                      <a:pt x="1881" y="2316"/>
                      <a:pt x="1868" y="2316"/>
                    </a:cubicBezTo>
                    <a:cubicBezTo>
                      <a:pt x="1866" y="2316"/>
                      <a:pt x="1864" y="2316"/>
                      <a:pt x="1863" y="2316"/>
                    </a:cubicBezTo>
                    <a:cubicBezTo>
                      <a:pt x="1851" y="2316"/>
                      <a:pt x="1838" y="2316"/>
                      <a:pt x="1827" y="2324"/>
                    </a:cubicBezTo>
                    <a:cubicBezTo>
                      <a:pt x="1871" y="2370"/>
                      <a:pt x="1804" y="2433"/>
                      <a:pt x="1827" y="2493"/>
                    </a:cubicBezTo>
                    <a:cubicBezTo>
                      <a:pt x="1837" y="2493"/>
                      <a:pt x="1851" y="2486"/>
                      <a:pt x="1867" y="2486"/>
                    </a:cubicBezTo>
                    <a:cubicBezTo>
                      <a:pt x="1874" y="2486"/>
                      <a:pt x="1880" y="2487"/>
                      <a:pt x="1887" y="2490"/>
                    </a:cubicBezTo>
                    <a:lnTo>
                      <a:pt x="1818" y="2530"/>
                    </a:lnTo>
                    <a:cubicBezTo>
                      <a:pt x="1827" y="2541"/>
                      <a:pt x="1903" y="2530"/>
                      <a:pt x="1857" y="2560"/>
                    </a:cubicBezTo>
                    <a:cubicBezTo>
                      <a:pt x="1865" y="2557"/>
                      <a:pt x="1875" y="2551"/>
                      <a:pt x="1883" y="2551"/>
                    </a:cubicBezTo>
                    <a:cubicBezTo>
                      <a:pt x="1887" y="2551"/>
                      <a:pt x="1890" y="2553"/>
                      <a:pt x="1892" y="2555"/>
                    </a:cubicBezTo>
                    <a:cubicBezTo>
                      <a:pt x="1866" y="2618"/>
                      <a:pt x="1894" y="2674"/>
                      <a:pt x="1915" y="2729"/>
                    </a:cubicBezTo>
                    <a:cubicBezTo>
                      <a:pt x="1936" y="2783"/>
                      <a:pt x="1952" y="2841"/>
                      <a:pt x="1908" y="2915"/>
                    </a:cubicBezTo>
                    <a:cubicBezTo>
                      <a:pt x="1917" y="2904"/>
                      <a:pt x="1924" y="2900"/>
                      <a:pt x="1929" y="2900"/>
                    </a:cubicBezTo>
                    <a:cubicBezTo>
                      <a:pt x="1935" y="2900"/>
                      <a:pt x="1938" y="2906"/>
                      <a:pt x="1940" y="2912"/>
                    </a:cubicBezTo>
                    <a:cubicBezTo>
                      <a:pt x="1945" y="2903"/>
                      <a:pt x="1975" y="2901"/>
                      <a:pt x="1996" y="2894"/>
                    </a:cubicBezTo>
                    <a:lnTo>
                      <a:pt x="1996" y="2894"/>
                    </a:lnTo>
                    <a:lnTo>
                      <a:pt x="1959" y="2956"/>
                    </a:lnTo>
                    <a:cubicBezTo>
                      <a:pt x="1963" y="2956"/>
                      <a:pt x="1967" y="2955"/>
                      <a:pt x="1970" y="2955"/>
                    </a:cubicBezTo>
                    <a:cubicBezTo>
                      <a:pt x="2006" y="2955"/>
                      <a:pt x="1991" y="2993"/>
                      <a:pt x="2019" y="2993"/>
                    </a:cubicBezTo>
                    <a:cubicBezTo>
                      <a:pt x="2023" y="2993"/>
                      <a:pt x="2028" y="2993"/>
                      <a:pt x="2033" y="2991"/>
                    </a:cubicBezTo>
                    <a:lnTo>
                      <a:pt x="2019" y="2982"/>
                    </a:lnTo>
                    <a:cubicBezTo>
                      <a:pt x="2084" y="2980"/>
                      <a:pt x="2140" y="2910"/>
                      <a:pt x="2219" y="2887"/>
                    </a:cubicBezTo>
                    <a:lnTo>
                      <a:pt x="2219" y="2887"/>
                    </a:lnTo>
                    <a:cubicBezTo>
                      <a:pt x="2218" y="2887"/>
                      <a:pt x="2217" y="2887"/>
                      <a:pt x="2216" y="2887"/>
                    </a:cubicBezTo>
                    <a:cubicBezTo>
                      <a:pt x="2146" y="2887"/>
                      <a:pt x="2298" y="2803"/>
                      <a:pt x="2191" y="2801"/>
                    </a:cubicBezTo>
                    <a:cubicBezTo>
                      <a:pt x="2197" y="2796"/>
                      <a:pt x="2202" y="2796"/>
                      <a:pt x="2208" y="2796"/>
                    </a:cubicBezTo>
                    <a:cubicBezTo>
                      <a:pt x="2211" y="2796"/>
                      <a:pt x="2215" y="2796"/>
                      <a:pt x="2218" y="2796"/>
                    </a:cubicBezTo>
                    <a:cubicBezTo>
                      <a:pt x="2224" y="2796"/>
                      <a:pt x="2229" y="2795"/>
                      <a:pt x="2235" y="2792"/>
                    </a:cubicBezTo>
                    <a:cubicBezTo>
                      <a:pt x="2198" y="2792"/>
                      <a:pt x="2189" y="2785"/>
                      <a:pt x="2198" y="2762"/>
                    </a:cubicBezTo>
                    <a:lnTo>
                      <a:pt x="2207" y="2762"/>
                    </a:lnTo>
                    <a:cubicBezTo>
                      <a:pt x="2182" y="2713"/>
                      <a:pt x="2209" y="2681"/>
                      <a:pt x="2216" y="2620"/>
                    </a:cubicBezTo>
                    <a:lnTo>
                      <a:pt x="2216" y="2620"/>
                    </a:lnTo>
                    <a:lnTo>
                      <a:pt x="2179" y="2632"/>
                    </a:lnTo>
                    <a:cubicBezTo>
                      <a:pt x="2182" y="2620"/>
                      <a:pt x="2193" y="2613"/>
                      <a:pt x="2200" y="2606"/>
                    </a:cubicBezTo>
                    <a:cubicBezTo>
                      <a:pt x="2198" y="2606"/>
                      <a:pt x="2196" y="2606"/>
                      <a:pt x="2195" y="2606"/>
                    </a:cubicBezTo>
                    <a:cubicBezTo>
                      <a:pt x="2142" y="2606"/>
                      <a:pt x="2205" y="2641"/>
                      <a:pt x="2138" y="2643"/>
                    </a:cubicBezTo>
                    <a:cubicBezTo>
                      <a:pt x="2212" y="2611"/>
                      <a:pt x="2119" y="2553"/>
                      <a:pt x="2209" y="2528"/>
                    </a:cubicBezTo>
                    <a:cubicBezTo>
                      <a:pt x="2208" y="2523"/>
                      <a:pt x="2205" y="2521"/>
                      <a:pt x="2200" y="2521"/>
                    </a:cubicBezTo>
                    <a:cubicBezTo>
                      <a:pt x="2191" y="2521"/>
                      <a:pt x="2177" y="2527"/>
                      <a:pt x="2169" y="2527"/>
                    </a:cubicBezTo>
                    <a:cubicBezTo>
                      <a:pt x="2164" y="2527"/>
                      <a:pt x="2161" y="2525"/>
                      <a:pt x="2161" y="2521"/>
                    </a:cubicBezTo>
                    <a:lnTo>
                      <a:pt x="2184" y="2511"/>
                    </a:lnTo>
                    <a:lnTo>
                      <a:pt x="2151" y="2511"/>
                    </a:lnTo>
                    <a:cubicBezTo>
                      <a:pt x="2156" y="2497"/>
                      <a:pt x="2186" y="2488"/>
                      <a:pt x="2207" y="2486"/>
                    </a:cubicBezTo>
                    <a:lnTo>
                      <a:pt x="2207" y="2486"/>
                    </a:lnTo>
                    <a:cubicBezTo>
                      <a:pt x="2205" y="2488"/>
                      <a:pt x="2214" y="2493"/>
                      <a:pt x="2216" y="2495"/>
                    </a:cubicBezTo>
                    <a:cubicBezTo>
                      <a:pt x="2240" y="2478"/>
                      <a:pt x="2205" y="2457"/>
                      <a:pt x="2208" y="2448"/>
                    </a:cubicBezTo>
                    <a:lnTo>
                      <a:pt x="2208" y="2448"/>
                    </a:lnTo>
                    <a:lnTo>
                      <a:pt x="2195" y="2465"/>
                    </a:lnTo>
                    <a:cubicBezTo>
                      <a:pt x="2165" y="2416"/>
                      <a:pt x="2193" y="2351"/>
                      <a:pt x="2142" y="2303"/>
                    </a:cubicBezTo>
                    <a:lnTo>
                      <a:pt x="2124" y="2307"/>
                    </a:lnTo>
                    <a:cubicBezTo>
                      <a:pt x="2087" y="2268"/>
                      <a:pt x="2144" y="2275"/>
                      <a:pt x="2128" y="2233"/>
                    </a:cubicBezTo>
                    <a:lnTo>
                      <a:pt x="2128" y="2233"/>
                    </a:lnTo>
                    <a:lnTo>
                      <a:pt x="2133" y="2235"/>
                    </a:lnTo>
                    <a:cubicBezTo>
                      <a:pt x="2114" y="2226"/>
                      <a:pt x="2103" y="2212"/>
                      <a:pt x="2107" y="2201"/>
                    </a:cubicBezTo>
                    <a:lnTo>
                      <a:pt x="2107" y="2201"/>
                    </a:lnTo>
                    <a:cubicBezTo>
                      <a:pt x="2111" y="2203"/>
                      <a:pt x="2115" y="2204"/>
                      <a:pt x="2119" y="2204"/>
                    </a:cubicBezTo>
                    <a:cubicBezTo>
                      <a:pt x="2133" y="2204"/>
                      <a:pt x="2148" y="2194"/>
                      <a:pt x="2162" y="2194"/>
                    </a:cubicBezTo>
                    <a:cubicBezTo>
                      <a:pt x="2167" y="2194"/>
                      <a:pt x="2172" y="2195"/>
                      <a:pt x="2177" y="2198"/>
                    </a:cubicBezTo>
                    <a:cubicBezTo>
                      <a:pt x="2142" y="2154"/>
                      <a:pt x="2147" y="2178"/>
                      <a:pt x="2080" y="2143"/>
                    </a:cubicBezTo>
                    <a:lnTo>
                      <a:pt x="2112" y="2138"/>
                    </a:lnTo>
                    <a:cubicBezTo>
                      <a:pt x="2084" y="2127"/>
                      <a:pt x="2070" y="2124"/>
                      <a:pt x="2066" y="2101"/>
                    </a:cubicBezTo>
                    <a:lnTo>
                      <a:pt x="2066" y="2101"/>
                    </a:lnTo>
                    <a:cubicBezTo>
                      <a:pt x="2073" y="2107"/>
                      <a:pt x="2080" y="2109"/>
                      <a:pt x="2087" y="2109"/>
                    </a:cubicBezTo>
                    <a:cubicBezTo>
                      <a:pt x="2096" y="2109"/>
                      <a:pt x="2106" y="2106"/>
                      <a:pt x="2116" y="2106"/>
                    </a:cubicBezTo>
                    <a:cubicBezTo>
                      <a:pt x="2126" y="2106"/>
                      <a:pt x="2136" y="2109"/>
                      <a:pt x="2147" y="2117"/>
                    </a:cubicBezTo>
                    <a:cubicBezTo>
                      <a:pt x="2221" y="2080"/>
                      <a:pt x="2089" y="2041"/>
                      <a:pt x="2191" y="2034"/>
                    </a:cubicBezTo>
                    <a:cubicBezTo>
                      <a:pt x="2174" y="2027"/>
                      <a:pt x="2162" y="2025"/>
                      <a:pt x="2153" y="2025"/>
                    </a:cubicBezTo>
                    <a:cubicBezTo>
                      <a:pt x="2123" y="2025"/>
                      <a:pt x="2131" y="2054"/>
                      <a:pt x="2123" y="2054"/>
                    </a:cubicBezTo>
                    <a:cubicBezTo>
                      <a:pt x="2122" y="2054"/>
                      <a:pt x="2121" y="2054"/>
                      <a:pt x="2119" y="2052"/>
                    </a:cubicBezTo>
                    <a:cubicBezTo>
                      <a:pt x="2117" y="2053"/>
                      <a:pt x="2115" y="2053"/>
                      <a:pt x="2113" y="2053"/>
                    </a:cubicBezTo>
                    <a:cubicBezTo>
                      <a:pt x="2087" y="2053"/>
                      <a:pt x="2059" y="2024"/>
                      <a:pt x="2070" y="2011"/>
                    </a:cubicBezTo>
                    <a:cubicBezTo>
                      <a:pt x="2075" y="1997"/>
                      <a:pt x="2184" y="2004"/>
                      <a:pt x="2191" y="1969"/>
                    </a:cubicBezTo>
                    <a:cubicBezTo>
                      <a:pt x="2191" y="1974"/>
                      <a:pt x="2195" y="1974"/>
                      <a:pt x="2193" y="1978"/>
                    </a:cubicBezTo>
                    <a:cubicBezTo>
                      <a:pt x="2219" y="1969"/>
                      <a:pt x="2170" y="1946"/>
                      <a:pt x="2209" y="1936"/>
                    </a:cubicBezTo>
                    <a:cubicBezTo>
                      <a:pt x="2161" y="1918"/>
                      <a:pt x="2219" y="1918"/>
                      <a:pt x="2154" y="1899"/>
                    </a:cubicBezTo>
                    <a:lnTo>
                      <a:pt x="2154" y="1899"/>
                    </a:lnTo>
                    <a:lnTo>
                      <a:pt x="2161" y="1936"/>
                    </a:lnTo>
                    <a:cubicBezTo>
                      <a:pt x="2147" y="1913"/>
                      <a:pt x="2077" y="1878"/>
                      <a:pt x="2121" y="1855"/>
                    </a:cubicBezTo>
                    <a:lnTo>
                      <a:pt x="2121" y="1855"/>
                    </a:lnTo>
                    <a:cubicBezTo>
                      <a:pt x="2135" y="1862"/>
                      <a:pt x="2147" y="1874"/>
                      <a:pt x="2156" y="1883"/>
                    </a:cubicBezTo>
                    <a:cubicBezTo>
                      <a:pt x="2179" y="1878"/>
                      <a:pt x="2149" y="1865"/>
                      <a:pt x="2170" y="1858"/>
                    </a:cubicBezTo>
                    <a:lnTo>
                      <a:pt x="2170" y="1858"/>
                    </a:lnTo>
                    <a:cubicBezTo>
                      <a:pt x="2235" y="1878"/>
                      <a:pt x="2175" y="1902"/>
                      <a:pt x="2219" y="1934"/>
                    </a:cubicBezTo>
                    <a:cubicBezTo>
                      <a:pt x="2242" y="1931"/>
                      <a:pt x="2208" y="1904"/>
                      <a:pt x="2221" y="1904"/>
                    </a:cubicBezTo>
                    <a:cubicBezTo>
                      <a:pt x="2224" y="1904"/>
                      <a:pt x="2233" y="1907"/>
                      <a:pt x="2249" y="1913"/>
                    </a:cubicBezTo>
                    <a:cubicBezTo>
                      <a:pt x="2205" y="1895"/>
                      <a:pt x="2209" y="1888"/>
                      <a:pt x="2219" y="1878"/>
                    </a:cubicBezTo>
                    <a:cubicBezTo>
                      <a:pt x="2228" y="1869"/>
                      <a:pt x="2240" y="1855"/>
                      <a:pt x="2209" y="1832"/>
                    </a:cubicBezTo>
                    <a:lnTo>
                      <a:pt x="2209" y="1832"/>
                    </a:lnTo>
                    <a:lnTo>
                      <a:pt x="2246" y="1844"/>
                    </a:lnTo>
                    <a:cubicBezTo>
                      <a:pt x="2242" y="1837"/>
                      <a:pt x="2226" y="1825"/>
                      <a:pt x="2230" y="1816"/>
                    </a:cubicBezTo>
                    <a:lnTo>
                      <a:pt x="2230" y="1816"/>
                    </a:lnTo>
                    <a:lnTo>
                      <a:pt x="2277" y="1841"/>
                    </a:lnTo>
                    <a:cubicBezTo>
                      <a:pt x="2240" y="1809"/>
                      <a:pt x="2325" y="1802"/>
                      <a:pt x="2304" y="1774"/>
                    </a:cubicBezTo>
                    <a:lnTo>
                      <a:pt x="2304" y="1774"/>
                    </a:lnTo>
                    <a:cubicBezTo>
                      <a:pt x="2301" y="1792"/>
                      <a:pt x="2294" y="1797"/>
                      <a:pt x="2284" y="1797"/>
                    </a:cubicBezTo>
                    <a:cubicBezTo>
                      <a:pt x="2271" y="1797"/>
                      <a:pt x="2254" y="1788"/>
                      <a:pt x="2237" y="1788"/>
                    </a:cubicBezTo>
                    <a:cubicBezTo>
                      <a:pt x="2233" y="1788"/>
                      <a:pt x="2228" y="1788"/>
                      <a:pt x="2223" y="1790"/>
                    </a:cubicBezTo>
                    <a:cubicBezTo>
                      <a:pt x="2182" y="1724"/>
                      <a:pt x="2328" y="1775"/>
                      <a:pt x="2325" y="1708"/>
                    </a:cubicBezTo>
                    <a:lnTo>
                      <a:pt x="2325" y="1708"/>
                    </a:lnTo>
                    <a:cubicBezTo>
                      <a:pt x="2324" y="1715"/>
                      <a:pt x="2309" y="1725"/>
                      <a:pt x="2296" y="1725"/>
                    </a:cubicBezTo>
                    <a:cubicBezTo>
                      <a:pt x="2290" y="1725"/>
                      <a:pt x="2285" y="1723"/>
                      <a:pt x="2281" y="1719"/>
                    </a:cubicBezTo>
                    <a:cubicBezTo>
                      <a:pt x="2293" y="1702"/>
                      <a:pt x="2311" y="1693"/>
                      <a:pt x="2330" y="1686"/>
                    </a:cubicBezTo>
                    <a:cubicBezTo>
                      <a:pt x="2329" y="1670"/>
                      <a:pt x="2324" y="1665"/>
                      <a:pt x="2316" y="1665"/>
                    </a:cubicBezTo>
                    <a:cubicBezTo>
                      <a:pt x="2306" y="1665"/>
                      <a:pt x="2293" y="1673"/>
                      <a:pt x="2281" y="1673"/>
                    </a:cubicBezTo>
                    <a:cubicBezTo>
                      <a:pt x="2276" y="1673"/>
                      <a:pt x="2271" y="1672"/>
                      <a:pt x="2267" y="1668"/>
                    </a:cubicBezTo>
                    <a:cubicBezTo>
                      <a:pt x="2316" y="1658"/>
                      <a:pt x="2249" y="1642"/>
                      <a:pt x="2235" y="1623"/>
                    </a:cubicBezTo>
                    <a:lnTo>
                      <a:pt x="2235" y="1623"/>
                    </a:lnTo>
                    <a:lnTo>
                      <a:pt x="2277" y="1626"/>
                    </a:lnTo>
                    <a:cubicBezTo>
                      <a:pt x="2307" y="1579"/>
                      <a:pt x="2193" y="1607"/>
                      <a:pt x="2228" y="1566"/>
                    </a:cubicBezTo>
                    <a:lnTo>
                      <a:pt x="2228" y="1566"/>
                    </a:lnTo>
                    <a:lnTo>
                      <a:pt x="2284" y="1586"/>
                    </a:lnTo>
                    <a:lnTo>
                      <a:pt x="2270" y="1563"/>
                    </a:lnTo>
                    <a:lnTo>
                      <a:pt x="2316" y="1570"/>
                    </a:lnTo>
                    <a:cubicBezTo>
                      <a:pt x="2284" y="1542"/>
                      <a:pt x="2293" y="1535"/>
                      <a:pt x="2307" y="1510"/>
                    </a:cubicBezTo>
                    <a:lnTo>
                      <a:pt x="2307" y="1510"/>
                    </a:lnTo>
                    <a:cubicBezTo>
                      <a:pt x="2302" y="1511"/>
                      <a:pt x="2296" y="1511"/>
                      <a:pt x="2291" y="1511"/>
                    </a:cubicBezTo>
                    <a:cubicBezTo>
                      <a:pt x="2263" y="1511"/>
                      <a:pt x="2233" y="1502"/>
                      <a:pt x="2233" y="1484"/>
                    </a:cubicBezTo>
                    <a:cubicBezTo>
                      <a:pt x="2241" y="1479"/>
                      <a:pt x="2248" y="1478"/>
                      <a:pt x="2253" y="1478"/>
                    </a:cubicBezTo>
                    <a:cubicBezTo>
                      <a:pt x="2255" y="1478"/>
                      <a:pt x="2257" y="1478"/>
                      <a:pt x="2259" y="1478"/>
                    </a:cubicBezTo>
                    <a:cubicBezTo>
                      <a:pt x="2265" y="1478"/>
                      <a:pt x="2267" y="1476"/>
                      <a:pt x="2265" y="1461"/>
                    </a:cubicBezTo>
                    <a:lnTo>
                      <a:pt x="2265" y="1461"/>
                    </a:lnTo>
                    <a:cubicBezTo>
                      <a:pt x="2291" y="1468"/>
                      <a:pt x="2323" y="1477"/>
                      <a:pt x="2284" y="1489"/>
                    </a:cubicBezTo>
                    <a:cubicBezTo>
                      <a:pt x="2297" y="1491"/>
                      <a:pt x="2309" y="1498"/>
                      <a:pt x="2323" y="1498"/>
                    </a:cubicBezTo>
                    <a:cubicBezTo>
                      <a:pt x="2353" y="1482"/>
                      <a:pt x="2330" y="1457"/>
                      <a:pt x="2330" y="1445"/>
                    </a:cubicBezTo>
                    <a:lnTo>
                      <a:pt x="2330" y="1445"/>
                    </a:lnTo>
                    <a:cubicBezTo>
                      <a:pt x="2328" y="1452"/>
                      <a:pt x="2325" y="1457"/>
                      <a:pt x="2321" y="1459"/>
                    </a:cubicBezTo>
                    <a:lnTo>
                      <a:pt x="2263" y="1413"/>
                    </a:lnTo>
                    <a:cubicBezTo>
                      <a:pt x="2268" y="1410"/>
                      <a:pt x="2274" y="1409"/>
                      <a:pt x="2280" y="1409"/>
                    </a:cubicBezTo>
                    <a:cubicBezTo>
                      <a:pt x="2288" y="1409"/>
                      <a:pt x="2296" y="1411"/>
                      <a:pt x="2302" y="1415"/>
                    </a:cubicBezTo>
                    <a:cubicBezTo>
                      <a:pt x="2297" y="1406"/>
                      <a:pt x="2279" y="1401"/>
                      <a:pt x="2272" y="1387"/>
                    </a:cubicBezTo>
                    <a:lnTo>
                      <a:pt x="2272" y="1387"/>
                    </a:lnTo>
                    <a:cubicBezTo>
                      <a:pt x="2306" y="1389"/>
                      <a:pt x="2341" y="1387"/>
                      <a:pt x="2357" y="1405"/>
                    </a:cubicBezTo>
                    <a:lnTo>
                      <a:pt x="2357" y="1405"/>
                    </a:lnTo>
                    <a:lnTo>
                      <a:pt x="2318" y="1362"/>
                    </a:lnTo>
                    <a:cubicBezTo>
                      <a:pt x="2330" y="1359"/>
                      <a:pt x="2350" y="1342"/>
                      <a:pt x="2363" y="1342"/>
                    </a:cubicBezTo>
                    <a:cubicBezTo>
                      <a:pt x="2366" y="1342"/>
                      <a:pt x="2368" y="1342"/>
                      <a:pt x="2369" y="1343"/>
                    </a:cubicBezTo>
                    <a:cubicBezTo>
                      <a:pt x="2386" y="1313"/>
                      <a:pt x="2300" y="1285"/>
                      <a:pt x="2321" y="1250"/>
                    </a:cubicBezTo>
                    <a:cubicBezTo>
                      <a:pt x="2311" y="1248"/>
                      <a:pt x="2307" y="1246"/>
                      <a:pt x="2300" y="1241"/>
                    </a:cubicBezTo>
                    <a:cubicBezTo>
                      <a:pt x="2304" y="1209"/>
                      <a:pt x="2339" y="1174"/>
                      <a:pt x="2286" y="1146"/>
                    </a:cubicBezTo>
                    <a:lnTo>
                      <a:pt x="2339" y="1116"/>
                    </a:lnTo>
                    <a:cubicBezTo>
                      <a:pt x="2336" y="1111"/>
                      <a:pt x="2332" y="1110"/>
                      <a:pt x="2328" y="1110"/>
                    </a:cubicBezTo>
                    <a:cubicBezTo>
                      <a:pt x="2312" y="1110"/>
                      <a:pt x="2288" y="1130"/>
                      <a:pt x="2267" y="1130"/>
                    </a:cubicBezTo>
                    <a:cubicBezTo>
                      <a:pt x="2258" y="1130"/>
                      <a:pt x="2249" y="1126"/>
                      <a:pt x="2242" y="1116"/>
                    </a:cubicBezTo>
                    <a:cubicBezTo>
                      <a:pt x="2214" y="1086"/>
                      <a:pt x="2288" y="1093"/>
                      <a:pt x="2300" y="1076"/>
                    </a:cubicBezTo>
                    <a:cubicBezTo>
                      <a:pt x="2265" y="1067"/>
                      <a:pt x="2198" y="1053"/>
                      <a:pt x="2235" y="1011"/>
                    </a:cubicBezTo>
                    <a:lnTo>
                      <a:pt x="2235" y="1011"/>
                    </a:lnTo>
                    <a:cubicBezTo>
                      <a:pt x="2251" y="1018"/>
                      <a:pt x="2244" y="1028"/>
                      <a:pt x="2251" y="1037"/>
                    </a:cubicBezTo>
                    <a:lnTo>
                      <a:pt x="2277" y="1005"/>
                    </a:lnTo>
                    <a:cubicBezTo>
                      <a:pt x="2316" y="1013"/>
                      <a:pt x="2324" y="1028"/>
                      <a:pt x="2336" y="1028"/>
                    </a:cubicBezTo>
                    <a:cubicBezTo>
                      <a:pt x="2342" y="1028"/>
                      <a:pt x="2349" y="1024"/>
                      <a:pt x="2362" y="1011"/>
                    </a:cubicBezTo>
                    <a:lnTo>
                      <a:pt x="2362" y="1011"/>
                    </a:lnTo>
                    <a:cubicBezTo>
                      <a:pt x="2351" y="1014"/>
                      <a:pt x="2342" y="1015"/>
                      <a:pt x="2334" y="1015"/>
                    </a:cubicBezTo>
                    <a:cubicBezTo>
                      <a:pt x="2272" y="1015"/>
                      <a:pt x="2299" y="946"/>
                      <a:pt x="2241" y="946"/>
                    </a:cubicBezTo>
                    <a:cubicBezTo>
                      <a:pt x="2233" y="946"/>
                      <a:pt x="2222" y="948"/>
                      <a:pt x="2209" y="951"/>
                    </a:cubicBezTo>
                    <a:lnTo>
                      <a:pt x="2228" y="930"/>
                    </a:lnTo>
                    <a:cubicBezTo>
                      <a:pt x="2228" y="935"/>
                      <a:pt x="2235" y="933"/>
                      <a:pt x="2235" y="937"/>
                    </a:cubicBezTo>
                    <a:cubicBezTo>
                      <a:pt x="2251" y="920"/>
                      <a:pt x="2242" y="916"/>
                      <a:pt x="2226" y="916"/>
                    </a:cubicBezTo>
                    <a:cubicBezTo>
                      <a:pt x="2214" y="916"/>
                      <a:pt x="2198" y="918"/>
                      <a:pt x="2184" y="918"/>
                    </a:cubicBezTo>
                    <a:cubicBezTo>
                      <a:pt x="2165" y="918"/>
                      <a:pt x="2149" y="915"/>
                      <a:pt x="2149" y="900"/>
                    </a:cubicBezTo>
                    <a:cubicBezTo>
                      <a:pt x="2151" y="887"/>
                      <a:pt x="2161" y="874"/>
                      <a:pt x="2176" y="874"/>
                    </a:cubicBezTo>
                    <a:cubicBezTo>
                      <a:pt x="2177" y="874"/>
                      <a:pt x="2178" y="875"/>
                      <a:pt x="2179" y="875"/>
                    </a:cubicBezTo>
                    <a:lnTo>
                      <a:pt x="2140" y="856"/>
                    </a:lnTo>
                    <a:cubicBezTo>
                      <a:pt x="2140" y="852"/>
                      <a:pt x="2148" y="847"/>
                      <a:pt x="2153" y="847"/>
                    </a:cubicBezTo>
                    <a:cubicBezTo>
                      <a:pt x="2154" y="847"/>
                      <a:pt x="2155" y="847"/>
                      <a:pt x="2155" y="847"/>
                    </a:cubicBezTo>
                    <a:lnTo>
                      <a:pt x="2155" y="847"/>
                    </a:ln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24" y="813"/>
                      <a:pt x="2118" y="813"/>
                      <a:pt x="2112" y="813"/>
                    </a:cubicBezTo>
                    <a:cubicBezTo>
                      <a:pt x="2098" y="813"/>
                      <a:pt x="2083" y="812"/>
                      <a:pt x="2068" y="812"/>
                    </a:cubicBezTo>
                    <a:cubicBezTo>
                      <a:pt x="2071" y="805"/>
                      <a:pt x="2074" y="803"/>
                      <a:pt x="2077" y="803"/>
                    </a:cubicBezTo>
                    <a:cubicBezTo>
                      <a:pt x="2080" y="803"/>
                      <a:pt x="2083" y="806"/>
                      <a:pt x="2087" y="806"/>
                    </a:cubicBezTo>
                    <a:cubicBezTo>
                      <a:pt x="2089" y="806"/>
                      <a:pt x="2091" y="805"/>
                      <a:pt x="2093" y="803"/>
                    </a:cubicBezTo>
                    <a:lnTo>
                      <a:pt x="2056" y="791"/>
                    </a:lnTo>
                    <a:cubicBezTo>
                      <a:pt x="2067" y="782"/>
                      <a:pt x="2079" y="778"/>
                      <a:pt x="2090" y="778"/>
                    </a:cubicBezTo>
                    <a:cubicBezTo>
                      <a:pt x="2104" y="778"/>
                      <a:pt x="2116" y="784"/>
                      <a:pt x="2119" y="794"/>
                    </a:cubicBezTo>
                    <a:cubicBezTo>
                      <a:pt x="2198" y="733"/>
                      <a:pt x="2112" y="773"/>
                      <a:pt x="2111" y="735"/>
                    </a:cubicBezTo>
                    <a:lnTo>
                      <a:pt x="2111" y="735"/>
                    </a:lnTo>
                    <a:cubicBezTo>
                      <a:pt x="2110" y="736"/>
                      <a:pt x="2109" y="737"/>
                      <a:pt x="2107" y="738"/>
                    </a:cubicBezTo>
                    <a:cubicBezTo>
                      <a:pt x="2094" y="742"/>
                      <a:pt x="2086" y="744"/>
                      <a:pt x="2082" y="744"/>
                    </a:cubicBezTo>
                    <a:cubicBezTo>
                      <a:pt x="2071" y="744"/>
                      <a:pt x="2081" y="733"/>
                      <a:pt x="2084" y="722"/>
                    </a:cubicBezTo>
                    <a:cubicBezTo>
                      <a:pt x="2092" y="722"/>
                      <a:pt x="2107" y="723"/>
                      <a:pt x="2112" y="727"/>
                    </a:cubicBezTo>
                    <a:lnTo>
                      <a:pt x="2112" y="727"/>
                    </a:lnTo>
                    <a:cubicBezTo>
                      <a:pt x="2113" y="723"/>
                      <a:pt x="2114" y="718"/>
                      <a:pt x="2117" y="712"/>
                    </a:cubicBezTo>
                    <a:lnTo>
                      <a:pt x="2117" y="712"/>
                    </a:lnTo>
                    <a:lnTo>
                      <a:pt x="2142" y="729"/>
                    </a:lnTo>
                    <a:cubicBezTo>
                      <a:pt x="2191" y="685"/>
                      <a:pt x="2161" y="678"/>
                      <a:pt x="2179" y="631"/>
                    </a:cubicBezTo>
                    <a:lnTo>
                      <a:pt x="2179" y="631"/>
                    </a:lnTo>
                    <a:cubicBezTo>
                      <a:pt x="2166" y="649"/>
                      <a:pt x="2127" y="720"/>
                      <a:pt x="2088" y="720"/>
                    </a:cubicBezTo>
                    <a:cubicBezTo>
                      <a:pt x="2085" y="720"/>
                      <a:pt x="2082" y="720"/>
                      <a:pt x="2080" y="719"/>
                    </a:cubicBezTo>
                    <a:cubicBezTo>
                      <a:pt x="2084" y="708"/>
                      <a:pt x="2080" y="699"/>
                      <a:pt x="2054" y="696"/>
                    </a:cubicBezTo>
                    <a:cubicBezTo>
                      <a:pt x="2089" y="675"/>
                      <a:pt x="2073" y="666"/>
                      <a:pt x="2059" y="652"/>
                    </a:cubicBezTo>
                    <a:lnTo>
                      <a:pt x="2105" y="627"/>
                    </a:lnTo>
                    <a:cubicBezTo>
                      <a:pt x="2099" y="625"/>
                      <a:pt x="2094" y="624"/>
                      <a:pt x="2089" y="624"/>
                    </a:cubicBezTo>
                    <a:cubicBezTo>
                      <a:pt x="2070" y="624"/>
                      <a:pt x="2053" y="634"/>
                      <a:pt x="2031" y="636"/>
                    </a:cubicBezTo>
                    <a:cubicBezTo>
                      <a:pt x="2022" y="613"/>
                      <a:pt x="2052" y="587"/>
                      <a:pt x="2080" y="564"/>
                    </a:cubicBezTo>
                    <a:cubicBezTo>
                      <a:pt x="2077" y="558"/>
                      <a:pt x="2074" y="556"/>
                      <a:pt x="2071" y="556"/>
                    </a:cubicBezTo>
                    <a:cubicBezTo>
                      <a:pt x="2058" y="556"/>
                      <a:pt x="2042" y="598"/>
                      <a:pt x="2020" y="598"/>
                    </a:cubicBezTo>
                    <a:cubicBezTo>
                      <a:pt x="2015" y="598"/>
                      <a:pt x="2010" y="596"/>
                      <a:pt x="2005" y="592"/>
                    </a:cubicBezTo>
                    <a:cubicBezTo>
                      <a:pt x="2001" y="555"/>
                      <a:pt x="1971" y="550"/>
                      <a:pt x="1922" y="543"/>
                    </a:cubicBezTo>
                    <a:cubicBezTo>
                      <a:pt x="1922" y="515"/>
                      <a:pt x="1950" y="525"/>
                      <a:pt x="1954" y="511"/>
                    </a:cubicBezTo>
                    <a:lnTo>
                      <a:pt x="1954" y="511"/>
                    </a:lnTo>
                    <a:lnTo>
                      <a:pt x="1910" y="522"/>
                    </a:lnTo>
                    <a:cubicBezTo>
                      <a:pt x="1908" y="518"/>
                      <a:pt x="1920" y="511"/>
                      <a:pt x="1924" y="508"/>
                    </a:cubicBezTo>
                    <a:cubicBezTo>
                      <a:pt x="1904" y="508"/>
                      <a:pt x="1887" y="533"/>
                      <a:pt x="1865" y="533"/>
                    </a:cubicBezTo>
                    <a:cubicBezTo>
                      <a:pt x="1861" y="533"/>
                      <a:pt x="1858" y="533"/>
                      <a:pt x="1855" y="532"/>
                    </a:cubicBezTo>
                    <a:cubicBezTo>
                      <a:pt x="1849" y="536"/>
                      <a:pt x="1845" y="538"/>
                      <a:pt x="1843" y="538"/>
                    </a:cubicBezTo>
                    <a:cubicBezTo>
                      <a:pt x="1826" y="538"/>
                      <a:pt x="1865" y="459"/>
                      <a:pt x="1824" y="459"/>
                    </a:cubicBezTo>
                    <a:cubicBezTo>
                      <a:pt x="1820" y="459"/>
                      <a:pt x="1815" y="460"/>
                      <a:pt x="1808" y="462"/>
                    </a:cubicBezTo>
                    <a:cubicBezTo>
                      <a:pt x="1813" y="448"/>
                      <a:pt x="1834" y="443"/>
                      <a:pt x="1848" y="427"/>
                    </a:cubicBezTo>
                    <a:cubicBezTo>
                      <a:pt x="1840" y="426"/>
                      <a:pt x="1832" y="426"/>
                      <a:pt x="1824" y="426"/>
                    </a:cubicBezTo>
                    <a:cubicBezTo>
                      <a:pt x="1792" y="426"/>
                      <a:pt x="1761" y="433"/>
                      <a:pt x="1732" y="446"/>
                    </a:cubicBezTo>
                    <a:lnTo>
                      <a:pt x="1732" y="402"/>
                    </a:lnTo>
                    <a:cubicBezTo>
                      <a:pt x="1723" y="446"/>
                      <a:pt x="1672" y="464"/>
                      <a:pt x="1630" y="481"/>
                    </a:cubicBezTo>
                    <a:cubicBezTo>
                      <a:pt x="1625" y="499"/>
                      <a:pt x="1618" y="515"/>
                      <a:pt x="1616" y="525"/>
                    </a:cubicBezTo>
                    <a:lnTo>
                      <a:pt x="1572" y="527"/>
                    </a:lnTo>
                    <a:cubicBezTo>
                      <a:pt x="1579" y="513"/>
                      <a:pt x="1590" y="501"/>
                      <a:pt x="1604" y="492"/>
                    </a:cubicBezTo>
                    <a:lnTo>
                      <a:pt x="1604" y="492"/>
                    </a:lnTo>
                    <a:lnTo>
                      <a:pt x="1593" y="497"/>
                    </a:lnTo>
                    <a:cubicBezTo>
                      <a:pt x="1595" y="476"/>
                      <a:pt x="1618" y="455"/>
                      <a:pt x="1644" y="439"/>
                    </a:cubicBezTo>
                    <a:lnTo>
                      <a:pt x="1644" y="439"/>
                    </a:lnTo>
                    <a:cubicBezTo>
                      <a:pt x="1639" y="448"/>
                      <a:pt x="1637" y="460"/>
                      <a:pt x="1634" y="471"/>
                    </a:cubicBezTo>
                    <a:cubicBezTo>
                      <a:pt x="1662" y="453"/>
                      <a:pt x="1685" y="430"/>
                      <a:pt x="1706" y="404"/>
                    </a:cubicBezTo>
                    <a:lnTo>
                      <a:pt x="1706" y="404"/>
                    </a:lnTo>
                    <a:cubicBezTo>
                      <a:pt x="1702" y="406"/>
                      <a:pt x="1695" y="409"/>
                      <a:pt x="1688" y="409"/>
                    </a:cubicBezTo>
                    <a:cubicBezTo>
                      <a:pt x="1695" y="404"/>
                      <a:pt x="1699" y="399"/>
                      <a:pt x="1704" y="392"/>
                    </a:cubicBezTo>
                    <a:cubicBezTo>
                      <a:pt x="1705" y="391"/>
                      <a:pt x="1704" y="391"/>
                      <a:pt x="1704" y="391"/>
                    </a:cubicBezTo>
                    <a:cubicBezTo>
                      <a:pt x="1702" y="391"/>
                      <a:pt x="1694" y="396"/>
                      <a:pt x="1683" y="402"/>
                    </a:cubicBezTo>
                    <a:lnTo>
                      <a:pt x="1711" y="351"/>
                    </a:lnTo>
                    <a:lnTo>
                      <a:pt x="1695" y="367"/>
                    </a:lnTo>
                    <a:lnTo>
                      <a:pt x="1676" y="309"/>
                    </a:lnTo>
                    <a:cubicBezTo>
                      <a:pt x="1612" y="338"/>
                      <a:pt x="1543" y="388"/>
                      <a:pt x="1486" y="388"/>
                    </a:cubicBezTo>
                    <a:cubicBezTo>
                      <a:pt x="1484" y="388"/>
                      <a:pt x="1482" y="388"/>
                      <a:pt x="1479" y="388"/>
                    </a:cubicBezTo>
                    <a:cubicBezTo>
                      <a:pt x="1514" y="360"/>
                      <a:pt x="1519" y="330"/>
                      <a:pt x="1546" y="290"/>
                    </a:cubicBezTo>
                    <a:lnTo>
                      <a:pt x="1546" y="290"/>
                    </a:lnTo>
                    <a:cubicBezTo>
                      <a:pt x="1540" y="309"/>
                      <a:pt x="1545" y="314"/>
                      <a:pt x="1555" y="314"/>
                    </a:cubicBezTo>
                    <a:cubicBezTo>
                      <a:pt x="1566" y="314"/>
                      <a:pt x="1582" y="308"/>
                      <a:pt x="1595" y="308"/>
                    </a:cubicBezTo>
                    <a:cubicBezTo>
                      <a:pt x="1603" y="308"/>
                      <a:pt x="1609" y="310"/>
                      <a:pt x="1614" y="316"/>
                    </a:cubicBezTo>
                    <a:cubicBezTo>
                      <a:pt x="1604" y="302"/>
                      <a:pt x="1621" y="286"/>
                      <a:pt x="1630" y="279"/>
                    </a:cubicBezTo>
                    <a:lnTo>
                      <a:pt x="1630" y="279"/>
                    </a:lnTo>
                    <a:lnTo>
                      <a:pt x="1593" y="286"/>
                    </a:lnTo>
                    <a:lnTo>
                      <a:pt x="1558" y="295"/>
                    </a:lnTo>
                    <a:cubicBezTo>
                      <a:pt x="1579" y="260"/>
                      <a:pt x="1565" y="263"/>
                      <a:pt x="1560" y="242"/>
                    </a:cubicBezTo>
                    <a:lnTo>
                      <a:pt x="1560" y="242"/>
                    </a:lnTo>
                    <a:cubicBezTo>
                      <a:pt x="1546" y="276"/>
                      <a:pt x="1531" y="284"/>
                      <a:pt x="1515" y="284"/>
                    </a:cubicBezTo>
                    <a:cubicBezTo>
                      <a:pt x="1502" y="284"/>
                      <a:pt x="1489" y="279"/>
                      <a:pt x="1476" y="279"/>
                    </a:cubicBezTo>
                    <a:cubicBezTo>
                      <a:pt x="1471" y="279"/>
                      <a:pt x="1467" y="279"/>
                      <a:pt x="1463" y="281"/>
                    </a:cubicBezTo>
                    <a:cubicBezTo>
                      <a:pt x="1472" y="264"/>
                      <a:pt x="1481" y="247"/>
                      <a:pt x="1497" y="247"/>
                    </a:cubicBezTo>
                    <a:cubicBezTo>
                      <a:pt x="1502" y="247"/>
                      <a:pt x="1507" y="249"/>
                      <a:pt x="1514" y="253"/>
                    </a:cubicBezTo>
                    <a:cubicBezTo>
                      <a:pt x="1513" y="240"/>
                      <a:pt x="1510" y="234"/>
                      <a:pt x="1505" y="234"/>
                    </a:cubicBezTo>
                    <a:cubicBezTo>
                      <a:pt x="1489" y="234"/>
                      <a:pt x="1457" y="280"/>
                      <a:pt x="1441" y="280"/>
                    </a:cubicBezTo>
                    <a:cubicBezTo>
                      <a:pt x="1437" y="280"/>
                      <a:pt x="1434" y="276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17" y="263"/>
                      <a:pt x="1405" y="244"/>
                      <a:pt x="1419" y="228"/>
                    </a:cubicBezTo>
                    <a:lnTo>
                      <a:pt x="1419" y="228"/>
                    </a:lnTo>
                    <a:lnTo>
                      <a:pt x="1423" y="230"/>
                    </a:lnTo>
                    <a:cubicBezTo>
                      <a:pt x="1407" y="217"/>
                      <a:pt x="1376" y="205"/>
                      <a:pt x="1346" y="205"/>
                    </a:cubicBezTo>
                    <a:cubicBezTo>
                      <a:pt x="1318" y="205"/>
                      <a:pt x="1290" y="216"/>
                      <a:pt x="1275" y="246"/>
                    </a:cubicBezTo>
                    <a:cubicBezTo>
                      <a:pt x="1277" y="239"/>
                      <a:pt x="1310" y="172"/>
                      <a:pt x="1317" y="161"/>
                    </a:cubicBezTo>
                    <a:lnTo>
                      <a:pt x="1317" y="161"/>
                    </a:lnTo>
                    <a:cubicBezTo>
                      <a:pt x="1317" y="161"/>
                      <a:pt x="1277" y="207"/>
                      <a:pt x="1243" y="256"/>
                    </a:cubicBezTo>
                    <a:cubicBezTo>
                      <a:pt x="1206" y="307"/>
                      <a:pt x="1173" y="355"/>
                      <a:pt x="1173" y="355"/>
                    </a:cubicBezTo>
                    <a:cubicBezTo>
                      <a:pt x="1199" y="302"/>
                      <a:pt x="1215" y="163"/>
                      <a:pt x="1259" y="140"/>
                    </a:cubicBezTo>
                    <a:cubicBezTo>
                      <a:pt x="1254" y="134"/>
                      <a:pt x="1249" y="125"/>
                      <a:pt x="1237" y="125"/>
                    </a:cubicBezTo>
                    <a:cubicBezTo>
                      <a:pt x="1231" y="125"/>
                      <a:pt x="1224" y="127"/>
                      <a:pt x="1215" y="133"/>
                    </a:cubicBezTo>
                    <a:cubicBezTo>
                      <a:pt x="1219" y="142"/>
                      <a:pt x="1208" y="216"/>
                      <a:pt x="1196" y="219"/>
                    </a:cubicBezTo>
                    <a:cubicBezTo>
                      <a:pt x="1192" y="152"/>
                      <a:pt x="1192" y="181"/>
                      <a:pt x="1174" y="121"/>
                    </a:cubicBezTo>
                    <a:lnTo>
                      <a:pt x="1174" y="121"/>
                    </a:lnTo>
                    <a:cubicBezTo>
                      <a:pt x="1178" y="140"/>
                      <a:pt x="1147" y="214"/>
                      <a:pt x="1133" y="214"/>
                    </a:cubicBezTo>
                    <a:cubicBezTo>
                      <a:pt x="1133" y="214"/>
                      <a:pt x="1132" y="214"/>
                      <a:pt x="1131" y="214"/>
                    </a:cubicBezTo>
                    <a:cubicBezTo>
                      <a:pt x="1136" y="203"/>
                      <a:pt x="1149" y="132"/>
                      <a:pt x="1159" y="120"/>
                    </a:cubicBezTo>
                    <a:lnTo>
                      <a:pt x="1159" y="120"/>
                    </a:lnTo>
                    <a:cubicBezTo>
                      <a:pt x="1155" y="124"/>
                      <a:pt x="1141" y="140"/>
                      <a:pt x="1129" y="158"/>
                    </a:cubicBezTo>
                    <a:lnTo>
                      <a:pt x="1102" y="194"/>
                    </a:lnTo>
                    <a:lnTo>
                      <a:pt x="1102" y="194"/>
                    </a:lnTo>
                    <a:cubicBezTo>
                      <a:pt x="1113" y="175"/>
                      <a:pt x="1117" y="122"/>
                      <a:pt x="1113" y="98"/>
                    </a:cubicBezTo>
                    <a:lnTo>
                      <a:pt x="1113" y="98"/>
                    </a:lnTo>
                    <a:cubicBezTo>
                      <a:pt x="1113" y="102"/>
                      <a:pt x="1111" y="104"/>
                      <a:pt x="1107" y="104"/>
                    </a:cubicBezTo>
                    <a:cubicBezTo>
                      <a:pt x="1100" y="104"/>
                      <a:pt x="1085" y="96"/>
                      <a:pt x="1075" y="96"/>
                    </a:cubicBezTo>
                    <a:cubicBezTo>
                      <a:pt x="1071" y="96"/>
                      <a:pt x="1069" y="97"/>
                      <a:pt x="1066" y="98"/>
                    </a:cubicBezTo>
                    <a:lnTo>
                      <a:pt x="1080" y="121"/>
                    </a:lnTo>
                    <a:cubicBezTo>
                      <a:pt x="1077" y="120"/>
                      <a:pt x="1074" y="119"/>
                      <a:pt x="1071" y="119"/>
                    </a:cubicBezTo>
                    <a:cubicBezTo>
                      <a:pt x="1035" y="119"/>
                      <a:pt x="1014" y="228"/>
                      <a:pt x="978" y="228"/>
                    </a:cubicBezTo>
                    <a:cubicBezTo>
                      <a:pt x="976" y="228"/>
                      <a:pt x="975" y="228"/>
                      <a:pt x="974" y="228"/>
                    </a:cubicBezTo>
                    <a:cubicBezTo>
                      <a:pt x="983" y="209"/>
                      <a:pt x="1004" y="117"/>
                      <a:pt x="983" y="103"/>
                    </a:cubicBezTo>
                    <a:lnTo>
                      <a:pt x="983" y="103"/>
                    </a:lnTo>
                    <a:cubicBezTo>
                      <a:pt x="964" y="147"/>
                      <a:pt x="911" y="316"/>
                      <a:pt x="874" y="348"/>
                    </a:cubicBezTo>
                    <a:lnTo>
                      <a:pt x="869" y="323"/>
                    </a:lnTo>
                    <a:lnTo>
                      <a:pt x="842" y="351"/>
                    </a:lnTo>
                    <a:cubicBezTo>
                      <a:pt x="869" y="260"/>
                      <a:pt x="909" y="172"/>
                      <a:pt x="960" y="91"/>
                    </a:cubicBezTo>
                    <a:cubicBezTo>
                      <a:pt x="946" y="68"/>
                      <a:pt x="960" y="59"/>
                      <a:pt x="932" y="59"/>
                    </a:cubicBezTo>
                    <a:cubicBezTo>
                      <a:pt x="927" y="42"/>
                      <a:pt x="939" y="24"/>
                      <a:pt x="958" y="24"/>
                    </a:cubicBezTo>
                    <a:lnTo>
                      <a:pt x="8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0" name="Google Shape;18790;p66"/>
              <p:cNvSpPr/>
              <p:nvPr/>
            </p:nvSpPr>
            <p:spPr>
              <a:xfrm>
                <a:off x="715675" y="154252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10" y="1"/>
                    </a:moveTo>
                    <a:cubicBezTo>
                      <a:pt x="8" y="1"/>
                      <a:pt x="6" y="2"/>
                      <a:pt x="3" y="5"/>
                    </a:cubicBezTo>
                    <a:cubicBezTo>
                      <a:pt x="0" y="10"/>
                      <a:pt x="0" y="17"/>
                      <a:pt x="3" y="21"/>
                    </a:cubicBezTo>
                    <a:cubicBezTo>
                      <a:pt x="3" y="12"/>
                      <a:pt x="12" y="12"/>
                      <a:pt x="19" y="12"/>
                    </a:cubicBezTo>
                    <a:cubicBezTo>
                      <a:pt x="17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1" name="Google Shape;18791;p66"/>
              <p:cNvSpPr/>
              <p:nvPr/>
            </p:nvSpPr>
            <p:spPr>
              <a:xfrm>
                <a:off x="752575" y="1540600"/>
                <a:ext cx="3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 extrusionOk="0">
                    <a:moveTo>
                      <a:pt x="13" y="1"/>
                    </a:moveTo>
                    <a:cubicBezTo>
                      <a:pt x="8" y="5"/>
                      <a:pt x="6" y="12"/>
                      <a:pt x="1" y="17"/>
                    </a:cubicBezTo>
                    <a:cubicBezTo>
                      <a:pt x="8" y="15"/>
                      <a:pt x="13" y="8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2" name="Google Shape;18792;p66"/>
              <p:cNvSpPr/>
              <p:nvPr/>
            </p:nvSpPr>
            <p:spPr>
              <a:xfrm>
                <a:off x="767825" y="156222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3" name="Google Shape;18793;p66"/>
              <p:cNvSpPr/>
              <p:nvPr/>
            </p:nvSpPr>
            <p:spPr>
              <a:xfrm>
                <a:off x="726225" y="153290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0" y="1"/>
                    </a:moveTo>
                    <a:cubicBezTo>
                      <a:pt x="7" y="5"/>
                      <a:pt x="12" y="12"/>
                      <a:pt x="16" y="21"/>
                    </a:cubicBezTo>
                    <a:cubicBezTo>
                      <a:pt x="14" y="12"/>
                      <a:pt x="1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4" name="Google Shape;18794;p66"/>
              <p:cNvSpPr/>
              <p:nvPr/>
            </p:nvSpPr>
            <p:spPr>
              <a:xfrm>
                <a:off x="711450" y="1544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" y="1"/>
                    </a:moveTo>
                    <a:cubicBezTo>
                      <a:pt x="2" y="8"/>
                      <a:pt x="5" y="17"/>
                      <a:pt x="3" y="20"/>
                    </a:cubicBezTo>
                    <a:lnTo>
                      <a:pt x="3" y="20"/>
                    </a:lnTo>
                    <a:lnTo>
                      <a:pt x="21" y="12"/>
                    </a:lnTo>
                    <a:lnTo>
                      <a:pt x="21" y="12"/>
                    </a:lnTo>
                    <a:cubicBezTo>
                      <a:pt x="20" y="12"/>
                      <a:pt x="19" y="13"/>
                      <a:pt x="18" y="13"/>
                    </a:cubicBezTo>
                    <a:cubicBezTo>
                      <a:pt x="11" y="13"/>
                      <a:pt x="6" y="5"/>
                      <a:pt x="2" y="1"/>
                    </a:cubicBezTo>
                    <a:close/>
                    <a:moveTo>
                      <a:pt x="3" y="20"/>
                    </a:moveTo>
                    <a:lnTo>
                      <a:pt x="0" y="22"/>
                    </a:lnTo>
                    <a:cubicBezTo>
                      <a:pt x="1" y="22"/>
                      <a:pt x="2" y="21"/>
                      <a:pt x="3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5" name="Google Shape;18795;p66"/>
              <p:cNvSpPr/>
              <p:nvPr/>
            </p:nvSpPr>
            <p:spPr>
              <a:xfrm>
                <a:off x="706975" y="15385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0" y="1"/>
                    </a:moveTo>
                    <a:cubicBezTo>
                      <a:pt x="7" y="3"/>
                      <a:pt x="6" y="3"/>
                      <a:pt x="4" y="3"/>
                    </a:cubicBezTo>
                    <a:cubicBezTo>
                      <a:pt x="3" y="3"/>
                      <a:pt x="2" y="3"/>
                      <a:pt x="1" y="5"/>
                    </a:cubicBezTo>
                    <a:lnTo>
                      <a:pt x="1" y="22"/>
                    </a:lnTo>
                    <a:cubicBezTo>
                      <a:pt x="10" y="22"/>
                      <a:pt x="21" y="8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6" name="Google Shape;18796;p66"/>
              <p:cNvSpPr/>
              <p:nvPr/>
            </p:nvSpPr>
            <p:spPr>
              <a:xfrm>
                <a:off x="710175" y="1540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8" y="0"/>
                    </a:moveTo>
                    <a:cubicBezTo>
                      <a:pt x="13" y="0"/>
                      <a:pt x="7" y="4"/>
                      <a:pt x="0" y="6"/>
                    </a:cubicBezTo>
                    <a:lnTo>
                      <a:pt x="2" y="6"/>
                    </a:lnTo>
                    <a:cubicBezTo>
                      <a:pt x="0" y="29"/>
                      <a:pt x="3" y="37"/>
                      <a:pt x="8" y="37"/>
                    </a:cubicBezTo>
                    <a:cubicBezTo>
                      <a:pt x="14" y="37"/>
                      <a:pt x="22" y="29"/>
                      <a:pt x="30" y="22"/>
                    </a:cubicBezTo>
                    <a:cubicBezTo>
                      <a:pt x="29" y="5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7" name="Google Shape;18797;p66"/>
              <p:cNvSpPr/>
              <p:nvPr/>
            </p:nvSpPr>
            <p:spPr>
              <a:xfrm>
                <a:off x="709750" y="154107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" y="0"/>
                    </a:moveTo>
                    <a:cubicBezTo>
                      <a:pt x="1" y="7"/>
                      <a:pt x="2" y="10"/>
                      <a:pt x="3" y="10"/>
                    </a:cubicBezTo>
                    <a:cubicBezTo>
                      <a:pt x="6" y="10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8" name="Google Shape;18798;p66"/>
              <p:cNvSpPr/>
              <p:nvPr/>
            </p:nvSpPr>
            <p:spPr>
              <a:xfrm>
                <a:off x="714600" y="1543175"/>
                <a:ext cx="75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6" extrusionOk="0">
                    <a:moveTo>
                      <a:pt x="16" y="1"/>
                    </a:moveTo>
                    <a:cubicBezTo>
                      <a:pt x="13" y="1"/>
                      <a:pt x="10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1" y="4"/>
                      <a:pt x="5" y="36"/>
                      <a:pt x="3" y="36"/>
                    </a:cubicBezTo>
                    <a:cubicBezTo>
                      <a:pt x="2" y="36"/>
                      <a:pt x="2" y="36"/>
                      <a:pt x="2" y="35"/>
                    </a:cubicBezTo>
                    <a:lnTo>
                      <a:pt x="2" y="35"/>
                    </a:lnTo>
                    <a:cubicBezTo>
                      <a:pt x="1" y="42"/>
                      <a:pt x="2" y="45"/>
                      <a:pt x="3" y="45"/>
                    </a:cubicBezTo>
                    <a:cubicBezTo>
                      <a:pt x="10" y="45"/>
                      <a:pt x="30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9" name="Google Shape;18799;p66"/>
              <p:cNvSpPr/>
              <p:nvPr/>
            </p:nvSpPr>
            <p:spPr>
              <a:xfrm>
                <a:off x="710575" y="1538750"/>
                <a:ext cx="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41" extrusionOk="0">
                    <a:moveTo>
                      <a:pt x="0" y="1"/>
                    </a:moveTo>
                    <a:lnTo>
                      <a:pt x="7" y="40"/>
                    </a:lnTo>
                    <a:lnTo>
                      <a:pt x="1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0" name="Google Shape;18800;p66"/>
              <p:cNvSpPr/>
              <p:nvPr/>
            </p:nvSpPr>
            <p:spPr>
              <a:xfrm>
                <a:off x="712600" y="153915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5" y="1"/>
                    </a:moveTo>
                    <a:cubicBezTo>
                      <a:pt x="5" y="6"/>
                      <a:pt x="3" y="10"/>
                      <a:pt x="0" y="15"/>
                    </a:cubicBezTo>
                    <a:cubicBezTo>
                      <a:pt x="7" y="15"/>
                      <a:pt x="14" y="17"/>
                      <a:pt x="20" y="17"/>
                    </a:cubicBezTo>
                    <a:cubicBezTo>
                      <a:pt x="24" y="17"/>
                      <a:pt x="27" y="15"/>
                      <a:pt x="26" y="1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1" name="Google Shape;18801;p66"/>
              <p:cNvSpPr/>
              <p:nvPr/>
            </p:nvSpPr>
            <p:spPr>
              <a:xfrm>
                <a:off x="712125" y="1539500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9" y="1"/>
                    </a:moveTo>
                    <a:cubicBezTo>
                      <a:pt x="12" y="1"/>
                      <a:pt x="5" y="1"/>
                      <a:pt x="1" y="8"/>
                    </a:cubicBezTo>
                    <a:cubicBezTo>
                      <a:pt x="8" y="8"/>
                      <a:pt x="15" y="5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2" name="Google Shape;18802;p66"/>
              <p:cNvSpPr/>
              <p:nvPr/>
            </p:nvSpPr>
            <p:spPr>
              <a:xfrm>
                <a:off x="711325" y="1538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0" y="0"/>
                    </a:moveTo>
                    <a:lnTo>
                      <a:pt x="5" y="7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3" name="Google Shape;18803;p66"/>
              <p:cNvSpPr/>
              <p:nvPr/>
            </p:nvSpPr>
            <p:spPr>
              <a:xfrm>
                <a:off x="718925" y="15380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6" y="0"/>
                    </a:moveTo>
                    <a:cubicBezTo>
                      <a:pt x="14" y="0"/>
                      <a:pt x="12" y="1"/>
                      <a:pt x="9" y="3"/>
                    </a:cubicBezTo>
                    <a:cubicBezTo>
                      <a:pt x="2" y="10"/>
                      <a:pt x="0" y="22"/>
                      <a:pt x="5" y="33"/>
                    </a:cubicBezTo>
                    <a:lnTo>
                      <a:pt x="26" y="17"/>
                    </a:lnTo>
                    <a:cubicBezTo>
                      <a:pt x="26" y="7"/>
                      <a:pt x="22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4" name="Google Shape;18804;p66"/>
              <p:cNvSpPr/>
              <p:nvPr/>
            </p:nvSpPr>
            <p:spPr>
              <a:xfrm>
                <a:off x="716825" y="1535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8" y="0"/>
                    </a:moveTo>
                    <a:lnTo>
                      <a:pt x="1" y="19"/>
                    </a:lnTo>
                    <a:cubicBezTo>
                      <a:pt x="8" y="28"/>
                      <a:pt x="12" y="37"/>
                      <a:pt x="17" y="4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5" name="Google Shape;18805;p66"/>
              <p:cNvSpPr/>
              <p:nvPr/>
            </p:nvSpPr>
            <p:spPr>
              <a:xfrm>
                <a:off x="717825" y="1535025"/>
                <a:ext cx="10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7" extrusionOk="0">
                    <a:moveTo>
                      <a:pt x="26" y="0"/>
                    </a:moveTo>
                    <a:cubicBezTo>
                      <a:pt x="24" y="0"/>
                      <a:pt x="22" y="1"/>
                      <a:pt x="19" y="1"/>
                    </a:cubicBezTo>
                    <a:cubicBezTo>
                      <a:pt x="19" y="15"/>
                      <a:pt x="0" y="29"/>
                      <a:pt x="23" y="36"/>
                    </a:cubicBezTo>
                    <a:cubicBezTo>
                      <a:pt x="23" y="24"/>
                      <a:pt x="42" y="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6" name="Google Shape;18806;p66"/>
              <p:cNvSpPr/>
              <p:nvPr/>
            </p:nvSpPr>
            <p:spPr>
              <a:xfrm>
                <a:off x="727250" y="1536250"/>
                <a:ext cx="20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8" h="83" extrusionOk="0">
                    <a:moveTo>
                      <a:pt x="1" y="1"/>
                    </a:moveTo>
                    <a:lnTo>
                      <a:pt x="6" y="8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7" name="Google Shape;18807;p66"/>
              <p:cNvSpPr/>
              <p:nvPr/>
            </p:nvSpPr>
            <p:spPr>
              <a:xfrm>
                <a:off x="734800" y="15317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37" y="0"/>
                    </a:moveTo>
                    <a:cubicBezTo>
                      <a:pt x="25" y="0"/>
                      <a:pt x="27" y="32"/>
                      <a:pt x="18" y="32"/>
                    </a:cubicBezTo>
                    <a:cubicBezTo>
                      <a:pt x="16" y="32"/>
                      <a:pt x="13" y="30"/>
                      <a:pt x="10" y="26"/>
                    </a:cubicBezTo>
                    <a:lnTo>
                      <a:pt x="10" y="26"/>
                    </a:lnTo>
                    <a:cubicBezTo>
                      <a:pt x="0" y="44"/>
                      <a:pt x="28" y="49"/>
                      <a:pt x="19" y="65"/>
                    </a:cubicBezTo>
                    <a:cubicBezTo>
                      <a:pt x="40" y="47"/>
                      <a:pt x="47" y="60"/>
                      <a:pt x="47" y="5"/>
                    </a:cubicBezTo>
                    <a:cubicBezTo>
                      <a:pt x="43" y="1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8" name="Google Shape;18808;p66"/>
              <p:cNvSpPr/>
              <p:nvPr/>
            </p:nvSpPr>
            <p:spPr>
              <a:xfrm>
                <a:off x="757675" y="16060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3" y="0"/>
                    </a:moveTo>
                    <a:lnTo>
                      <a:pt x="1" y="23"/>
                    </a:lnTo>
                    <a:lnTo>
                      <a:pt x="24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9" name="Google Shape;18809;p66"/>
              <p:cNvSpPr/>
              <p:nvPr/>
            </p:nvSpPr>
            <p:spPr>
              <a:xfrm>
                <a:off x="758500" y="1606325"/>
                <a:ext cx="13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4" extrusionOk="0">
                    <a:moveTo>
                      <a:pt x="51" y="1"/>
                    </a:moveTo>
                    <a:lnTo>
                      <a:pt x="0" y="24"/>
                    </a:lnTo>
                    <a:lnTo>
                      <a:pt x="51" y="17"/>
                    </a:lnTo>
                    <a:cubicBezTo>
                      <a:pt x="49" y="12"/>
                      <a:pt x="40" y="8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0" name="Google Shape;18810;p66"/>
              <p:cNvSpPr/>
              <p:nvPr/>
            </p:nvSpPr>
            <p:spPr>
              <a:xfrm>
                <a:off x="762950" y="154647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24" y="0"/>
                    </a:moveTo>
                    <a:lnTo>
                      <a:pt x="13" y="5"/>
                    </a:lnTo>
                    <a:cubicBezTo>
                      <a:pt x="1" y="14"/>
                      <a:pt x="3" y="19"/>
                      <a:pt x="8" y="2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1" name="Google Shape;18811;p66"/>
              <p:cNvSpPr/>
              <p:nvPr/>
            </p:nvSpPr>
            <p:spPr>
              <a:xfrm>
                <a:off x="764750" y="1552850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45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2" name="Google Shape;18812;p66"/>
              <p:cNvSpPr/>
              <p:nvPr/>
            </p:nvSpPr>
            <p:spPr>
              <a:xfrm>
                <a:off x="768300" y="1557250"/>
                <a:ext cx="8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21" y="0"/>
                    </a:moveTo>
                    <a:cubicBezTo>
                      <a:pt x="21" y="3"/>
                      <a:pt x="22" y="6"/>
                      <a:pt x="23" y="8"/>
                    </a:cubicBezTo>
                    <a:lnTo>
                      <a:pt x="23" y="8"/>
                    </a:lnTo>
                    <a:cubicBezTo>
                      <a:pt x="23" y="6"/>
                      <a:pt x="23" y="3"/>
                      <a:pt x="21" y="0"/>
                    </a:cubicBezTo>
                    <a:close/>
                    <a:moveTo>
                      <a:pt x="23" y="8"/>
                    </a:moveTo>
                    <a:cubicBezTo>
                      <a:pt x="22" y="22"/>
                      <a:pt x="1" y="35"/>
                      <a:pt x="12" y="35"/>
                    </a:cubicBezTo>
                    <a:cubicBezTo>
                      <a:pt x="16" y="35"/>
                      <a:pt x="23" y="33"/>
                      <a:pt x="35" y="30"/>
                    </a:cubicBezTo>
                    <a:cubicBezTo>
                      <a:pt x="35" y="22"/>
                      <a:pt x="27" y="16"/>
                      <a:pt x="23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3" name="Google Shape;18813;p66"/>
              <p:cNvSpPr/>
              <p:nvPr/>
            </p:nvSpPr>
            <p:spPr>
              <a:xfrm>
                <a:off x="757575" y="1607350"/>
                <a:ext cx="10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4" extrusionOk="0">
                    <a:moveTo>
                      <a:pt x="36" y="1"/>
                    </a:moveTo>
                    <a:cubicBezTo>
                      <a:pt x="27" y="1"/>
                      <a:pt x="6" y="11"/>
                      <a:pt x="0" y="11"/>
                    </a:cubicBezTo>
                    <a:cubicBezTo>
                      <a:pt x="3" y="12"/>
                      <a:pt x="6" y="13"/>
                      <a:pt x="10" y="13"/>
                    </a:cubicBezTo>
                    <a:cubicBezTo>
                      <a:pt x="21" y="13"/>
                      <a:pt x="36" y="6"/>
                      <a:pt x="40" y="4"/>
                    </a:cubicBezTo>
                    <a:lnTo>
                      <a:pt x="40" y="4"/>
                    </a:ln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1" y="3"/>
                      <a:pt x="41" y="3"/>
                    </a:cubicBezTo>
                    <a:lnTo>
                      <a:pt x="41" y="3"/>
                    </a:lnTo>
                    <a:cubicBezTo>
                      <a:pt x="41" y="3"/>
                      <a:pt x="40" y="3"/>
                      <a:pt x="40" y="4"/>
                    </a:cubicBezTo>
                    <a:lnTo>
                      <a:pt x="40" y="4"/>
                    </a:lnTo>
                    <a:cubicBezTo>
                      <a:pt x="40" y="2"/>
                      <a:pt x="38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4" name="Google Shape;18814;p66"/>
              <p:cNvSpPr/>
              <p:nvPr/>
            </p:nvSpPr>
            <p:spPr>
              <a:xfrm>
                <a:off x="761400" y="1609625"/>
                <a:ext cx="10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" extrusionOk="0">
                    <a:moveTo>
                      <a:pt x="14" y="1"/>
                    </a:moveTo>
                    <a:lnTo>
                      <a:pt x="0" y="6"/>
                    </a:lnTo>
                    <a:lnTo>
                      <a:pt x="42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5" name="Google Shape;18815;p66"/>
              <p:cNvSpPr/>
              <p:nvPr/>
            </p:nvSpPr>
            <p:spPr>
              <a:xfrm>
                <a:off x="761675" y="1610550"/>
                <a:ext cx="27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3" extrusionOk="0">
                    <a:moveTo>
                      <a:pt x="50" y="1"/>
                    </a:moveTo>
                    <a:lnTo>
                      <a:pt x="1" y="13"/>
                    </a:lnTo>
                    <a:cubicBezTo>
                      <a:pt x="22" y="31"/>
                      <a:pt x="64" y="50"/>
                      <a:pt x="59" y="73"/>
                    </a:cubicBezTo>
                    <a:cubicBezTo>
                      <a:pt x="108" y="36"/>
                      <a:pt x="31" y="38"/>
                      <a:pt x="38" y="10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6" name="Google Shape;18816;p66"/>
              <p:cNvSpPr/>
              <p:nvPr/>
            </p:nvSpPr>
            <p:spPr>
              <a:xfrm>
                <a:off x="761000" y="16148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2" y="0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2" y="9"/>
                      <a:pt x="2" y="14"/>
                      <a:pt x="5" y="19"/>
                    </a:cubicBezTo>
                    <a:cubicBezTo>
                      <a:pt x="23" y="5"/>
                      <a:pt x="30" y="21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7" name="Google Shape;18817;p66"/>
              <p:cNvSpPr/>
              <p:nvPr/>
            </p:nvSpPr>
            <p:spPr>
              <a:xfrm>
                <a:off x="760725" y="1614900"/>
                <a:ext cx="3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7" y="0"/>
                    </a:moveTo>
                    <a:cubicBezTo>
                      <a:pt x="2" y="0"/>
                      <a:pt x="1" y="8"/>
                      <a:pt x="4" y="8"/>
                    </a:cubicBezTo>
                    <a:cubicBezTo>
                      <a:pt x="6" y="8"/>
                      <a:pt x="8" y="7"/>
                      <a:pt x="11" y="3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8" name="Google Shape;18818;p66"/>
              <p:cNvSpPr/>
              <p:nvPr/>
            </p:nvSpPr>
            <p:spPr>
              <a:xfrm>
                <a:off x="761000" y="1616000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14" y="1"/>
                    </a:moveTo>
                    <a:cubicBezTo>
                      <a:pt x="7" y="10"/>
                      <a:pt x="12" y="26"/>
                      <a:pt x="0" y="26"/>
                    </a:cubicBezTo>
                    <a:cubicBezTo>
                      <a:pt x="5" y="29"/>
                      <a:pt x="9" y="30"/>
                      <a:pt x="13" y="30"/>
                    </a:cubicBezTo>
                    <a:cubicBezTo>
                      <a:pt x="24" y="30"/>
                      <a:pt x="32" y="21"/>
                      <a:pt x="44" y="6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9" name="Google Shape;18819;p66"/>
              <p:cNvSpPr/>
              <p:nvPr/>
            </p:nvSpPr>
            <p:spPr>
              <a:xfrm>
                <a:off x="762850" y="1615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2" y="4"/>
                      <a:pt x="1" y="6"/>
                      <a:pt x="7" y="6"/>
                    </a:cubicBezTo>
                    <a:cubicBezTo>
                      <a:pt x="9" y="6"/>
                      <a:pt x="12" y="5"/>
                      <a:pt x="17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0" name="Google Shape;18820;p66"/>
              <p:cNvSpPr/>
              <p:nvPr/>
            </p:nvSpPr>
            <p:spPr>
              <a:xfrm>
                <a:off x="762275" y="1615650"/>
                <a:ext cx="10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7" y="0"/>
                    </a:moveTo>
                    <a:cubicBezTo>
                      <a:pt x="34" y="0"/>
                      <a:pt x="28" y="2"/>
                      <a:pt x="16" y="6"/>
                    </a:cubicBezTo>
                    <a:cubicBezTo>
                      <a:pt x="24" y="2"/>
                      <a:pt x="24" y="2"/>
                      <a:pt x="20" y="2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8" y="2"/>
                      <a:pt x="4" y="2"/>
                      <a:pt x="0" y="1"/>
                    </a:cubicBezTo>
                    <a:lnTo>
                      <a:pt x="0" y="1"/>
                    </a:lnTo>
                    <a:lnTo>
                      <a:pt x="28" y="10"/>
                    </a:lnTo>
                    <a:cubicBezTo>
                      <a:pt x="32" y="6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1" name="Google Shape;18821;p66"/>
              <p:cNvSpPr/>
              <p:nvPr/>
            </p:nvSpPr>
            <p:spPr>
              <a:xfrm>
                <a:off x="761900" y="1614500"/>
                <a:ext cx="1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" extrusionOk="0">
                    <a:moveTo>
                      <a:pt x="30" y="0"/>
                    </a:moveTo>
                    <a:cubicBezTo>
                      <a:pt x="13" y="0"/>
                      <a:pt x="1" y="17"/>
                      <a:pt x="17" y="35"/>
                    </a:cubicBezTo>
                    <a:cubicBezTo>
                      <a:pt x="23" y="21"/>
                      <a:pt x="24" y="9"/>
                      <a:pt x="43" y="9"/>
                    </a:cubicBezTo>
                    <a:cubicBezTo>
                      <a:pt x="45" y="9"/>
                      <a:pt x="48" y="9"/>
                      <a:pt x="52" y="10"/>
                    </a:cubicBezTo>
                    <a:cubicBezTo>
                      <a:pt x="45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2" name="Google Shape;18822;p66"/>
              <p:cNvSpPr/>
              <p:nvPr/>
            </p:nvSpPr>
            <p:spPr>
              <a:xfrm>
                <a:off x="764225" y="161132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0"/>
                    </a:moveTo>
                    <a:cubicBezTo>
                      <a:pt x="11" y="0"/>
                      <a:pt x="2" y="21"/>
                      <a:pt x="10" y="21"/>
                    </a:cubicBezTo>
                    <a:cubicBezTo>
                      <a:pt x="11" y="21"/>
                      <a:pt x="13" y="20"/>
                      <a:pt x="15" y="1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3" name="Google Shape;18823;p66"/>
              <p:cNvSpPr/>
              <p:nvPr/>
            </p:nvSpPr>
            <p:spPr>
              <a:xfrm>
                <a:off x="762950" y="1617975"/>
                <a:ext cx="10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8" extrusionOk="0">
                    <a:moveTo>
                      <a:pt x="19" y="1"/>
                    </a:moveTo>
                    <a:cubicBezTo>
                      <a:pt x="17" y="11"/>
                      <a:pt x="17" y="23"/>
                      <a:pt x="6" y="34"/>
                    </a:cubicBezTo>
                    <a:lnTo>
                      <a:pt x="6" y="34"/>
                    </a:lnTo>
                    <a:cubicBezTo>
                      <a:pt x="18" y="24"/>
                      <a:pt x="30" y="16"/>
                      <a:pt x="40" y="5"/>
                    </a:cubicBezTo>
                    <a:lnTo>
                      <a:pt x="19" y="1"/>
                    </a:lnTo>
                    <a:close/>
                    <a:moveTo>
                      <a:pt x="6" y="34"/>
                    </a:moveTo>
                    <a:lnTo>
                      <a:pt x="6" y="34"/>
                    </a:lnTo>
                    <a:cubicBezTo>
                      <a:pt x="4" y="35"/>
                      <a:pt x="3" y="36"/>
                      <a:pt x="1" y="38"/>
                    </a:cubicBezTo>
                    <a:cubicBezTo>
                      <a:pt x="3" y="36"/>
                      <a:pt x="4" y="35"/>
                      <a:pt x="6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4" name="Google Shape;18824;p66"/>
              <p:cNvSpPr/>
              <p:nvPr/>
            </p:nvSpPr>
            <p:spPr>
              <a:xfrm>
                <a:off x="763950" y="1617925"/>
                <a:ext cx="7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2" extrusionOk="0">
                    <a:moveTo>
                      <a:pt x="15" y="0"/>
                    </a:moveTo>
                    <a:cubicBezTo>
                      <a:pt x="11" y="0"/>
                      <a:pt x="6" y="3"/>
                      <a:pt x="0" y="7"/>
                    </a:cubicBezTo>
                    <a:lnTo>
                      <a:pt x="28" y="12"/>
                    </a:lnTo>
                    <a:cubicBezTo>
                      <a:pt x="25" y="3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5" name="Google Shape;18825;p66"/>
              <p:cNvSpPr/>
              <p:nvPr/>
            </p:nvSpPr>
            <p:spPr>
              <a:xfrm>
                <a:off x="763300" y="1615075"/>
                <a:ext cx="15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3" extrusionOk="0">
                    <a:moveTo>
                      <a:pt x="1" y="1"/>
                    </a:moveTo>
                    <a:lnTo>
                      <a:pt x="61" y="12"/>
                    </a:lnTo>
                    <a:lnTo>
                      <a:pt x="61" y="12"/>
                    </a:lnTo>
                    <a:lnTo>
                      <a:pt x="56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6" name="Google Shape;18826;p66"/>
              <p:cNvSpPr/>
              <p:nvPr/>
            </p:nvSpPr>
            <p:spPr>
              <a:xfrm>
                <a:off x="763300" y="1620475"/>
                <a:ext cx="1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8" extrusionOk="0">
                    <a:moveTo>
                      <a:pt x="33" y="0"/>
                    </a:moveTo>
                    <a:lnTo>
                      <a:pt x="1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7" name="Google Shape;18827;p66"/>
              <p:cNvSpPr/>
              <p:nvPr/>
            </p:nvSpPr>
            <p:spPr>
              <a:xfrm>
                <a:off x="763950" y="1621450"/>
                <a:ext cx="1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2" extrusionOk="0">
                    <a:moveTo>
                      <a:pt x="44" y="1"/>
                    </a:moveTo>
                    <a:cubicBezTo>
                      <a:pt x="19" y="8"/>
                      <a:pt x="19" y="33"/>
                      <a:pt x="0" y="36"/>
                    </a:cubicBezTo>
                    <a:cubicBezTo>
                      <a:pt x="11" y="39"/>
                      <a:pt x="21" y="41"/>
                      <a:pt x="33" y="41"/>
                    </a:cubicBezTo>
                    <a:cubicBezTo>
                      <a:pt x="42" y="41"/>
                      <a:pt x="51" y="40"/>
                      <a:pt x="61" y="38"/>
                    </a:cubicBezTo>
                    <a:cubicBezTo>
                      <a:pt x="44" y="36"/>
                      <a:pt x="37" y="24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8" name="Google Shape;18828;p66"/>
              <p:cNvSpPr/>
              <p:nvPr/>
            </p:nvSpPr>
            <p:spPr>
              <a:xfrm>
                <a:off x="765450" y="1622325"/>
                <a:ext cx="8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" extrusionOk="0">
                    <a:moveTo>
                      <a:pt x="33" y="1"/>
                    </a:moveTo>
                    <a:cubicBezTo>
                      <a:pt x="21" y="1"/>
                      <a:pt x="10" y="1"/>
                      <a:pt x="1" y="3"/>
                    </a:cubicBezTo>
                    <a:cubicBezTo>
                      <a:pt x="3" y="4"/>
                      <a:pt x="6" y="4"/>
                      <a:pt x="9" y="4"/>
                    </a:cubicBezTo>
                    <a:cubicBezTo>
                      <a:pt x="17" y="4"/>
                      <a:pt x="25" y="2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9" name="Google Shape;18829;p66"/>
              <p:cNvSpPr/>
              <p:nvPr/>
            </p:nvSpPr>
            <p:spPr>
              <a:xfrm>
                <a:off x="764525" y="1618975"/>
                <a:ext cx="6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 extrusionOk="0">
                    <a:moveTo>
                      <a:pt x="21" y="0"/>
                    </a:moveTo>
                    <a:cubicBezTo>
                      <a:pt x="17" y="5"/>
                      <a:pt x="1" y="19"/>
                      <a:pt x="1" y="33"/>
                    </a:cubicBezTo>
                    <a:lnTo>
                      <a:pt x="26" y="7"/>
                    </a:lnTo>
                    <a:cubicBezTo>
                      <a:pt x="26" y="5"/>
                      <a:pt x="24" y="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0" name="Google Shape;18830;p66"/>
              <p:cNvSpPr/>
              <p:nvPr/>
            </p:nvSpPr>
            <p:spPr>
              <a:xfrm>
                <a:off x="765175" y="16191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9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5" y="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1" name="Google Shape;18831;p66"/>
              <p:cNvSpPr/>
              <p:nvPr/>
            </p:nvSpPr>
            <p:spPr>
              <a:xfrm>
                <a:off x="765050" y="16189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1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2" name="Google Shape;18832;p66"/>
              <p:cNvSpPr/>
              <p:nvPr/>
            </p:nvSpPr>
            <p:spPr>
              <a:xfrm>
                <a:off x="764750" y="1616000"/>
                <a:ext cx="17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0" extrusionOk="0">
                    <a:moveTo>
                      <a:pt x="68" y="1"/>
                    </a:moveTo>
                    <a:lnTo>
                      <a:pt x="68" y="1"/>
                    </a:lnTo>
                    <a:cubicBezTo>
                      <a:pt x="43" y="6"/>
                      <a:pt x="36" y="26"/>
                      <a:pt x="1" y="29"/>
                    </a:cubicBezTo>
                    <a:cubicBezTo>
                      <a:pt x="7" y="29"/>
                      <a:pt x="15" y="29"/>
                      <a:pt x="22" y="29"/>
                    </a:cubicBezTo>
                    <a:cubicBezTo>
                      <a:pt x="40" y="29"/>
                      <a:pt x="58" y="26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3" name="Google Shape;18833;p66"/>
              <p:cNvSpPr/>
              <p:nvPr/>
            </p:nvSpPr>
            <p:spPr>
              <a:xfrm>
                <a:off x="764925" y="1617575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31" y="0"/>
                    </a:moveTo>
                    <a:cubicBezTo>
                      <a:pt x="24" y="7"/>
                      <a:pt x="15" y="17"/>
                      <a:pt x="1" y="19"/>
                    </a:cubicBezTo>
                    <a:lnTo>
                      <a:pt x="36" y="2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4" name="Google Shape;18834;p66"/>
              <p:cNvSpPr/>
              <p:nvPr/>
            </p:nvSpPr>
            <p:spPr>
              <a:xfrm>
                <a:off x="765800" y="1618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" y="0"/>
                    </a:moveTo>
                    <a:lnTo>
                      <a:pt x="3" y="10"/>
                    </a:lnTo>
                    <a:lnTo>
                      <a:pt x="1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5" name="Google Shape;18835;p66"/>
              <p:cNvSpPr/>
              <p:nvPr/>
            </p:nvSpPr>
            <p:spPr>
              <a:xfrm>
                <a:off x="766100" y="1620600"/>
                <a:ext cx="11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" extrusionOk="0">
                    <a:moveTo>
                      <a:pt x="30" y="0"/>
                    </a:moveTo>
                    <a:cubicBezTo>
                      <a:pt x="21" y="5"/>
                      <a:pt x="0" y="12"/>
                      <a:pt x="9" y="21"/>
                    </a:cubicBezTo>
                    <a:cubicBezTo>
                      <a:pt x="23" y="21"/>
                      <a:pt x="35" y="26"/>
                      <a:pt x="46" y="35"/>
                    </a:cubicBezTo>
                    <a:cubicBezTo>
                      <a:pt x="42" y="21"/>
                      <a:pt x="37" y="9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6" name="Google Shape;18836;p66"/>
              <p:cNvSpPr/>
              <p:nvPr/>
            </p:nvSpPr>
            <p:spPr>
              <a:xfrm>
                <a:off x="765800" y="16200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5" y="1"/>
                      <a:pt x="3" y="2"/>
                      <a:pt x="1" y="3"/>
                    </a:cubicBezTo>
                    <a:lnTo>
                      <a:pt x="5" y="3"/>
                    </a:ln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7" name="Google Shape;18837;p66"/>
              <p:cNvSpPr/>
              <p:nvPr/>
            </p:nvSpPr>
            <p:spPr>
              <a:xfrm>
                <a:off x="769050" y="16233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8" name="Google Shape;18838;p66"/>
              <p:cNvSpPr/>
              <p:nvPr/>
            </p:nvSpPr>
            <p:spPr>
              <a:xfrm>
                <a:off x="766375" y="162020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13" y="1"/>
                    </a:moveTo>
                    <a:cubicBezTo>
                      <a:pt x="9" y="1"/>
                      <a:pt x="5" y="1"/>
                      <a:pt x="1" y="2"/>
                    </a:cubicBezTo>
                    <a:cubicBezTo>
                      <a:pt x="8" y="4"/>
                      <a:pt x="15" y="9"/>
                      <a:pt x="19" y="16"/>
                    </a:cubicBezTo>
                    <a:cubicBezTo>
                      <a:pt x="24" y="14"/>
                      <a:pt x="26" y="11"/>
                      <a:pt x="24" y="9"/>
                    </a:cubicBezTo>
                    <a:cubicBezTo>
                      <a:pt x="24" y="3"/>
                      <a:pt x="20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9" name="Google Shape;18839;p66"/>
              <p:cNvSpPr/>
              <p:nvPr/>
            </p:nvSpPr>
            <p:spPr>
              <a:xfrm>
                <a:off x="766950" y="1622100"/>
                <a:ext cx="3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9"/>
                      <a:pt x="0" y="24"/>
                      <a:pt x="5" y="24"/>
                    </a:cubicBezTo>
                    <a:cubicBezTo>
                      <a:pt x="6" y="24"/>
                      <a:pt x="7" y="24"/>
                      <a:pt x="8" y="23"/>
                    </a:cubicBezTo>
                    <a:cubicBezTo>
                      <a:pt x="10" y="17"/>
                      <a:pt x="10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0" name="Google Shape;18840;p66"/>
              <p:cNvSpPr/>
              <p:nvPr/>
            </p:nvSpPr>
            <p:spPr>
              <a:xfrm>
                <a:off x="765625" y="16203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1" name="Google Shape;18841;p66"/>
              <p:cNvSpPr/>
              <p:nvPr/>
            </p:nvSpPr>
            <p:spPr>
              <a:xfrm>
                <a:off x="765750" y="1620125"/>
                <a:ext cx="6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" extrusionOk="0">
                    <a:moveTo>
                      <a:pt x="7" y="0"/>
                    </a:moveTo>
                    <a:cubicBezTo>
                      <a:pt x="5" y="3"/>
                      <a:pt x="3" y="5"/>
                      <a:pt x="0" y="10"/>
                    </a:cubicBezTo>
                    <a:cubicBezTo>
                      <a:pt x="9" y="10"/>
                      <a:pt x="16" y="7"/>
                      <a:pt x="26" y="5"/>
                    </a:cubicBezTo>
                    <a:cubicBezTo>
                      <a:pt x="19" y="3"/>
                      <a:pt x="12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2" name="Google Shape;18842;p66"/>
              <p:cNvSpPr/>
              <p:nvPr/>
            </p:nvSpPr>
            <p:spPr>
              <a:xfrm>
                <a:off x="769150" y="1620125"/>
                <a:ext cx="49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31" extrusionOk="0">
                    <a:moveTo>
                      <a:pt x="140" y="0"/>
                    </a:moveTo>
                    <a:cubicBezTo>
                      <a:pt x="110" y="3"/>
                      <a:pt x="36" y="79"/>
                      <a:pt x="1" y="130"/>
                    </a:cubicBezTo>
                    <a:cubicBezTo>
                      <a:pt x="12" y="121"/>
                      <a:pt x="26" y="115"/>
                      <a:pt x="40" y="115"/>
                    </a:cubicBezTo>
                    <a:cubicBezTo>
                      <a:pt x="44" y="115"/>
                      <a:pt x="48" y="115"/>
                      <a:pt x="52" y="116"/>
                    </a:cubicBezTo>
                    <a:cubicBezTo>
                      <a:pt x="61" y="98"/>
                      <a:pt x="52" y="56"/>
                      <a:pt x="87" y="49"/>
                    </a:cubicBezTo>
                    <a:cubicBezTo>
                      <a:pt x="117" y="56"/>
                      <a:pt x="94" y="72"/>
                      <a:pt x="89" y="93"/>
                    </a:cubicBezTo>
                    <a:cubicBezTo>
                      <a:pt x="112" y="58"/>
                      <a:pt x="156" y="77"/>
                      <a:pt x="198" y="33"/>
                    </a:cubicBezTo>
                    <a:lnTo>
                      <a:pt x="166" y="33"/>
                    </a:lnTo>
                    <a:cubicBezTo>
                      <a:pt x="173" y="26"/>
                      <a:pt x="189" y="21"/>
                      <a:pt x="191" y="12"/>
                    </a:cubicBezTo>
                    <a:lnTo>
                      <a:pt x="191" y="12"/>
                    </a:lnTo>
                    <a:cubicBezTo>
                      <a:pt x="179" y="22"/>
                      <a:pt x="165" y="27"/>
                      <a:pt x="155" y="27"/>
                    </a:cubicBezTo>
                    <a:cubicBezTo>
                      <a:pt x="142" y="27"/>
                      <a:pt x="134" y="19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3" name="Google Shape;18843;p66"/>
              <p:cNvSpPr/>
              <p:nvPr/>
            </p:nvSpPr>
            <p:spPr>
              <a:xfrm>
                <a:off x="768000" y="1622500"/>
                <a:ext cx="10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50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7" y="10"/>
                      <a:pt x="12" y="24"/>
                      <a:pt x="1" y="49"/>
                    </a:cubicBezTo>
                    <a:cubicBezTo>
                      <a:pt x="3" y="50"/>
                      <a:pt x="6" y="50"/>
                      <a:pt x="9" y="50"/>
                    </a:cubicBezTo>
                    <a:cubicBezTo>
                      <a:pt x="22" y="50"/>
                      <a:pt x="33" y="45"/>
                      <a:pt x="42" y="38"/>
                    </a:cubicBezTo>
                    <a:lnTo>
                      <a:pt x="17" y="5"/>
                    </a:lnTo>
                    <a:lnTo>
                      <a:pt x="24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4" name="Google Shape;18844;p66"/>
              <p:cNvSpPr/>
              <p:nvPr/>
            </p:nvSpPr>
            <p:spPr>
              <a:xfrm>
                <a:off x="767200" y="1620500"/>
                <a:ext cx="245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81" extrusionOk="0">
                    <a:moveTo>
                      <a:pt x="83" y="1"/>
                    </a:moveTo>
                    <a:cubicBezTo>
                      <a:pt x="71" y="1"/>
                      <a:pt x="58" y="11"/>
                      <a:pt x="43" y="11"/>
                    </a:cubicBezTo>
                    <a:cubicBezTo>
                      <a:pt x="42" y="11"/>
                      <a:pt x="41" y="11"/>
                      <a:pt x="40" y="11"/>
                    </a:cubicBezTo>
                    <a:lnTo>
                      <a:pt x="40" y="11"/>
                    </a:lnTo>
                    <a:cubicBezTo>
                      <a:pt x="79" y="36"/>
                      <a:pt x="22" y="14"/>
                      <a:pt x="23" y="47"/>
                    </a:cubicBezTo>
                    <a:lnTo>
                      <a:pt x="23" y="47"/>
                    </a:lnTo>
                    <a:cubicBezTo>
                      <a:pt x="52" y="35"/>
                      <a:pt x="76" y="36"/>
                      <a:pt x="98" y="6"/>
                    </a:cubicBezTo>
                    <a:cubicBezTo>
                      <a:pt x="93" y="2"/>
                      <a:pt x="88" y="1"/>
                      <a:pt x="83" y="1"/>
                    </a:cubicBezTo>
                    <a:close/>
                    <a:moveTo>
                      <a:pt x="16" y="53"/>
                    </a:moveTo>
                    <a:cubicBezTo>
                      <a:pt x="18" y="58"/>
                      <a:pt x="16" y="60"/>
                      <a:pt x="14" y="60"/>
                    </a:cubicBezTo>
                    <a:cubicBezTo>
                      <a:pt x="12" y="60"/>
                      <a:pt x="8" y="58"/>
                      <a:pt x="5" y="57"/>
                    </a:cubicBezTo>
                    <a:lnTo>
                      <a:pt x="4" y="58"/>
                    </a:lnTo>
                    <a:lnTo>
                      <a:pt x="4" y="58"/>
                    </a:lnTo>
                    <a:cubicBezTo>
                      <a:pt x="5" y="57"/>
                      <a:pt x="5" y="56"/>
                      <a:pt x="5" y="56"/>
                    </a:cubicBezTo>
                    <a:cubicBezTo>
                      <a:pt x="5" y="56"/>
                      <a:pt x="5" y="57"/>
                      <a:pt x="5" y="57"/>
                    </a:cubicBezTo>
                    <a:cubicBezTo>
                      <a:pt x="7" y="55"/>
                      <a:pt x="12" y="53"/>
                      <a:pt x="16" y="53"/>
                    </a:cubicBezTo>
                    <a:close/>
                    <a:moveTo>
                      <a:pt x="2" y="39"/>
                    </a:moveTo>
                    <a:cubicBezTo>
                      <a:pt x="2" y="45"/>
                      <a:pt x="2" y="52"/>
                      <a:pt x="2" y="60"/>
                    </a:cubicBezTo>
                    <a:lnTo>
                      <a:pt x="2" y="60"/>
                    </a:lnTo>
                    <a:lnTo>
                      <a:pt x="0" y="62"/>
                    </a:lnTo>
                    <a:lnTo>
                      <a:pt x="42" y="81"/>
                    </a:lnTo>
                    <a:cubicBezTo>
                      <a:pt x="42" y="71"/>
                      <a:pt x="33" y="62"/>
                      <a:pt x="16" y="50"/>
                    </a:cubicBezTo>
                    <a:cubicBezTo>
                      <a:pt x="18" y="49"/>
                      <a:pt x="20" y="49"/>
                      <a:pt x="22" y="48"/>
                    </a:cubicBezTo>
                    <a:lnTo>
                      <a:pt x="22" y="48"/>
                    </a:ln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7"/>
                      <a:pt x="23" y="47"/>
                    </a:cubicBezTo>
                    <a:lnTo>
                      <a:pt x="23" y="47"/>
                    </a:lnTo>
                    <a:cubicBezTo>
                      <a:pt x="23" y="47"/>
                      <a:pt x="22" y="48"/>
                      <a:pt x="22" y="48"/>
                    </a:cubicBezTo>
                    <a:lnTo>
                      <a:pt x="22" y="48"/>
                    </a:lnTo>
                    <a:cubicBezTo>
                      <a:pt x="13" y="46"/>
                      <a:pt x="7" y="43"/>
                      <a:pt x="2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5" name="Google Shape;18845;p66"/>
              <p:cNvSpPr/>
              <p:nvPr/>
            </p:nvSpPr>
            <p:spPr>
              <a:xfrm>
                <a:off x="768175" y="161542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8" y="1"/>
                    </a:moveTo>
                    <a:cubicBezTo>
                      <a:pt x="5" y="1"/>
                      <a:pt x="3" y="3"/>
                      <a:pt x="1" y="5"/>
                    </a:cubicBezTo>
                    <a:cubicBezTo>
                      <a:pt x="5" y="5"/>
                      <a:pt x="10" y="3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6" name="Google Shape;18846;p66"/>
              <p:cNvSpPr/>
              <p:nvPr/>
            </p:nvSpPr>
            <p:spPr>
              <a:xfrm>
                <a:off x="766550" y="1615550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0" y="0"/>
                    </a:moveTo>
                    <a:cubicBezTo>
                      <a:pt x="49" y="0"/>
                      <a:pt x="32" y="2"/>
                      <a:pt x="28" y="21"/>
                    </a:cubicBezTo>
                    <a:lnTo>
                      <a:pt x="33" y="21"/>
                    </a:lnTo>
                    <a:cubicBezTo>
                      <a:pt x="28" y="44"/>
                      <a:pt x="17" y="63"/>
                      <a:pt x="1" y="79"/>
                    </a:cubicBezTo>
                    <a:cubicBezTo>
                      <a:pt x="24" y="61"/>
                      <a:pt x="45" y="40"/>
                      <a:pt x="63" y="19"/>
                    </a:cubicBezTo>
                    <a:cubicBezTo>
                      <a:pt x="59" y="19"/>
                      <a:pt x="53" y="21"/>
                      <a:pt x="49" y="21"/>
                    </a:cubicBezTo>
                    <a:cubicBezTo>
                      <a:pt x="46" y="21"/>
                      <a:pt x="43" y="20"/>
                      <a:pt x="42" y="17"/>
                    </a:cubicBezTo>
                    <a:cubicBezTo>
                      <a:pt x="47" y="3"/>
                      <a:pt x="56" y="7"/>
                      <a:pt x="66" y="0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7" name="Google Shape;18847;p66"/>
              <p:cNvSpPr/>
              <p:nvPr/>
            </p:nvSpPr>
            <p:spPr>
              <a:xfrm>
                <a:off x="768000" y="1618325"/>
                <a:ext cx="1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9" y="1"/>
                    </a:moveTo>
                    <a:lnTo>
                      <a:pt x="35" y="12"/>
                    </a:lnTo>
                    <a:cubicBezTo>
                      <a:pt x="34" y="6"/>
                      <a:pt x="31" y="4"/>
                      <a:pt x="27" y="4"/>
                    </a:cubicBezTo>
                    <a:cubicBezTo>
                      <a:pt x="20" y="4"/>
                      <a:pt x="10" y="12"/>
                      <a:pt x="1" y="17"/>
                    </a:cubicBezTo>
                    <a:lnTo>
                      <a:pt x="35" y="3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8" name="Google Shape;18848;p66"/>
              <p:cNvSpPr/>
              <p:nvPr/>
            </p:nvSpPr>
            <p:spPr>
              <a:xfrm>
                <a:off x="768050" y="1623825"/>
                <a:ext cx="13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31" y="1"/>
                    </a:moveTo>
                    <a:lnTo>
                      <a:pt x="1" y="22"/>
                    </a:lnTo>
                    <a:lnTo>
                      <a:pt x="54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9" name="Google Shape;18849;p66"/>
              <p:cNvSpPr/>
              <p:nvPr/>
            </p:nvSpPr>
            <p:spPr>
              <a:xfrm>
                <a:off x="769100" y="1624575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26" y="1"/>
                    </a:moveTo>
                    <a:lnTo>
                      <a:pt x="1" y="22"/>
                    </a:lnTo>
                    <a:lnTo>
                      <a:pt x="24" y="1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0" name="Google Shape;18850;p66"/>
              <p:cNvSpPr/>
              <p:nvPr/>
            </p:nvSpPr>
            <p:spPr>
              <a:xfrm>
                <a:off x="802200" y="166572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0" y="1"/>
                    </a:moveTo>
                    <a:cubicBezTo>
                      <a:pt x="5" y="6"/>
                      <a:pt x="9" y="10"/>
                      <a:pt x="12" y="10"/>
                    </a:cubicBezTo>
                    <a:cubicBezTo>
                      <a:pt x="13" y="10"/>
                      <a:pt x="14" y="9"/>
                      <a:pt x="14" y="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1" name="Google Shape;18851;p66"/>
              <p:cNvSpPr/>
              <p:nvPr/>
            </p:nvSpPr>
            <p:spPr>
              <a:xfrm>
                <a:off x="787475" y="1639600"/>
                <a:ext cx="1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23" y="20"/>
                      <a:pt x="0" y="47"/>
                      <a:pt x="5" y="47"/>
                    </a:cubicBezTo>
                    <a:cubicBezTo>
                      <a:pt x="6" y="47"/>
                      <a:pt x="10" y="45"/>
                      <a:pt x="17" y="40"/>
                    </a:cubicBezTo>
                    <a:lnTo>
                      <a:pt x="47" y="19"/>
                    </a:lnTo>
                    <a:cubicBezTo>
                      <a:pt x="35" y="17"/>
                      <a:pt x="35" y="1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2" name="Google Shape;18852;p66"/>
              <p:cNvSpPr/>
              <p:nvPr/>
            </p:nvSpPr>
            <p:spPr>
              <a:xfrm>
                <a:off x="798950" y="1651200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"/>
                      <a:pt x="14" y="7"/>
                      <a:pt x="26" y="9"/>
                    </a:cubicBezTo>
                    <a:lnTo>
                      <a:pt x="35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3" name="Google Shape;18853;p66"/>
              <p:cNvSpPr/>
              <p:nvPr/>
            </p:nvSpPr>
            <p:spPr>
              <a:xfrm>
                <a:off x="797200" y="1676575"/>
                <a:ext cx="9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3" extrusionOk="0">
                    <a:moveTo>
                      <a:pt x="1" y="0"/>
                    </a:moveTo>
                    <a:lnTo>
                      <a:pt x="24" y="33"/>
                    </a:lnTo>
                    <a:cubicBezTo>
                      <a:pt x="38" y="17"/>
                      <a:pt x="15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4" name="Google Shape;18854;p66"/>
              <p:cNvSpPr/>
              <p:nvPr/>
            </p:nvSpPr>
            <p:spPr>
              <a:xfrm>
                <a:off x="779025" y="1631125"/>
                <a:ext cx="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9" y="1"/>
                    </a:moveTo>
                    <a:cubicBezTo>
                      <a:pt x="7" y="1"/>
                      <a:pt x="4" y="3"/>
                      <a:pt x="0" y="8"/>
                    </a:cubicBezTo>
                    <a:cubicBezTo>
                      <a:pt x="0" y="22"/>
                      <a:pt x="5" y="33"/>
                      <a:pt x="14" y="43"/>
                    </a:cubicBezTo>
                    <a:cubicBezTo>
                      <a:pt x="12" y="23"/>
                      <a:pt x="16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5" name="Google Shape;18855;p66"/>
              <p:cNvSpPr/>
              <p:nvPr/>
            </p:nvSpPr>
            <p:spPr>
              <a:xfrm>
                <a:off x="793050" y="1663425"/>
                <a:ext cx="4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0" y="0"/>
                    </a:moveTo>
                    <a:cubicBezTo>
                      <a:pt x="5" y="7"/>
                      <a:pt x="12" y="12"/>
                      <a:pt x="19" y="14"/>
                    </a:cubicBezTo>
                    <a:cubicBezTo>
                      <a:pt x="14" y="7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6" name="Google Shape;18856;p66"/>
              <p:cNvSpPr/>
              <p:nvPr/>
            </p:nvSpPr>
            <p:spPr>
              <a:xfrm>
                <a:off x="779350" y="163217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1"/>
                    </a:moveTo>
                    <a:cubicBezTo>
                      <a:pt x="1" y="12"/>
                      <a:pt x="2" y="21"/>
                      <a:pt x="10" y="21"/>
                    </a:cubicBezTo>
                    <a:cubicBezTo>
                      <a:pt x="14" y="21"/>
                      <a:pt x="19" y="19"/>
                      <a:pt x="26" y="15"/>
                    </a:cubicBezTo>
                    <a:lnTo>
                      <a:pt x="26" y="5"/>
                    </a:lnTo>
                    <a:cubicBezTo>
                      <a:pt x="24" y="6"/>
                      <a:pt x="22" y="6"/>
                      <a:pt x="19" y="6"/>
                    </a:cubicBezTo>
                    <a:cubicBezTo>
                      <a:pt x="12" y="6"/>
                      <a:pt x="6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7" name="Google Shape;18857;p66"/>
              <p:cNvSpPr/>
              <p:nvPr/>
            </p:nvSpPr>
            <p:spPr>
              <a:xfrm>
                <a:off x="771650" y="16966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1"/>
                    </a:moveTo>
                    <a:cubicBezTo>
                      <a:pt x="2" y="2"/>
                      <a:pt x="3" y="3"/>
                      <a:pt x="4" y="3"/>
                    </a:cubicBezTo>
                    <a:cubicBezTo>
                      <a:pt x="5" y="3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8" name="Google Shape;18858;p66"/>
              <p:cNvSpPr/>
              <p:nvPr/>
            </p:nvSpPr>
            <p:spPr>
              <a:xfrm>
                <a:off x="758900" y="1699525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0"/>
                    </a:moveTo>
                    <a:cubicBezTo>
                      <a:pt x="3" y="3"/>
                      <a:pt x="1" y="5"/>
                      <a:pt x="1" y="17"/>
                    </a:cubicBezTo>
                    <a:cubicBezTo>
                      <a:pt x="1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9" name="Google Shape;18859;p66"/>
              <p:cNvSpPr/>
              <p:nvPr/>
            </p:nvSpPr>
            <p:spPr>
              <a:xfrm>
                <a:off x="772700" y="162785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0"/>
                    </a:moveTo>
                    <a:cubicBezTo>
                      <a:pt x="1" y="0"/>
                      <a:pt x="3" y="2"/>
                      <a:pt x="5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0" name="Google Shape;18860;p66"/>
              <p:cNvSpPr/>
              <p:nvPr/>
            </p:nvSpPr>
            <p:spPr>
              <a:xfrm>
                <a:off x="774375" y="16243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5"/>
                      <a:pt x="5" y="8"/>
                      <a:pt x="1" y="10"/>
                    </a:cubicBezTo>
                    <a:cubicBezTo>
                      <a:pt x="5" y="8"/>
                      <a:pt x="10" y="5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1" name="Google Shape;18861;p66"/>
              <p:cNvSpPr/>
              <p:nvPr/>
            </p:nvSpPr>
            <p:spPr>
              <a:xfrm>
                <a:off x="784925" y="162910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8"/>
                    </a:moveTo>
                    <a:lnTo>
                      <a:pt x="1" y="8"/>
                    </a:lnTo>
                    <a:cubicBezTo>
                      <a:pt x="3" y="1"/>
                      <a:pt x="3" y="1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2" name="Google Shape;18862;p66"/>
              <p:cNvSpPr/>
              <p:nvPr/>
            </p:nvSpPr>
            <p:spPr>
              <a:xfrm>
                <a:off x="772300" y="162747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7" y="1"/>
                    </a:moveTo>
                    <a:cubicBezTo>
                      <a:pt x="2" y="6"/>
                      <a:pt x="0" y="8"/>
                      <a:pt x="12" y="8"/>
                    </a:cubicBezTo>
                    <a:cubicBezTo>
                      <a:pt x="12" y="6"/>
                      <a:pt x="9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3" name="Google Shape;18863;p66"/>
              <p:cNvSpPr/>
              <p:nvPr/>
            </p:nvSpPr>
            <p:spPr>
              <a:xfrm>
                <a:off x="772825" y="1627725"/>
                <a:ext cx="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5" extrusionOk="0">
                    <a:moveTo>
                      <a:pt x="2" y="0"/>
                    </a:moveTo>
                    <a:cubicBezTo>
                      <a:pt x="2" y="2"/>
                      <a:pt x="2" y="5"/>
                      <a:pt x="0" y="7"/>
                    </a:cubicBezTo>
                    <a:lnTo>
                      <a:pt x="14" y="14"/>
                    </a:lnTo>
                    <a:cubicBezTo>
                      <a:pt x="9" y="9"/>
                      <a:pt x="5" y="5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4" name="Google Shape;18864;p66"/>
              <p:cNvSpPr/>
              <p:nvPr/>
            </p:nvSpPr>
            <p:spPr>
              <a:xfrm>
                <a:off x="782200" y="1684800"/>
                <a:ext cx="7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4" extrusionOk="0">
                    <a:moveTo>
                      <a:pt x="1" y="1"/>
                    </a:moveTo>
                    <a:cubicBezTo>
                      <a:pt x="1" y="10"/>
                      <a:pt x="1" y="13"/>
                      <a:pt x="2" y="13"/>
                    </a:cubicBezTo>
                    <a:cubicBezTo>
                      <a:pt x="2" y="13"/>
                      <a:pt x="3" y="9"/>
                      <a:pt x="3" y="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5" name="Google Shape;18865;p66"/>
              <p:cNvSpPr/>
              <p:nvPr/>
            </p:nvSpPr>
            <p:spPr>
              <a:xfrm>
                <a:off x="799425" y="163925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6" name="Google Shape;18866;p66"/>
              <p:cNvSpPr/>
              <p:nvPr/>
            </p:nvSpPr>
            <p:spPr>
              <a:xfrm>
                <a:off x="797200" y="1639250"/>
                <a:ext cx="32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9" extrusionOk="0">
                    <a:moveTo>
                      <a:pt x="87" y="0"/>
                    </a:moveTo>
                    <a:lnTo>
                      <a:pt x="1" y="58"/>
                    </a:lnTo>
                    <a:lnTo>
                      <a:pt x="131" y="17"/>
                    </a:lnTo>
                    <a:lnTo>
                      <a:pt x="131" y="17"/>
                    </a:lnTo>
                    <a:cubicBezTo>
                      <a:pt x="120" y="18"/>
                      <a:pt x="112" y="19"/>
                      <a:pt x="105" y="19"/>
                    </a:cubicBezTo>
                    <a:cubicBezTo>
                      <a:pt x="85" y="19"/>
                      <a:pt x="85" y="11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7" name="Google Shape;18867;p66"/>
              <p:cNvSpPr/>
              <p:nvPr/>
            </p:nvSpPr>
            <p:spPr>
              <a:xfrm>
                <a:off x="758025" y="1623300"/>
                <a:ext cx="483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7" extrusionOk="0">
                    <a:moveTo>
                      <a:pt x="655" y="54"/>
                    </a:moveTo>
                    <a:lnTo>
                      <a:pt x="655" y="54"/>
                    </a:lnTo>
                    <a:cubicBezTo>
                      <a:pt x="654" y="54"/>
                      <a:pt x="654" y="54"/>
                      <a:pt x="653" y="55"/>
                    </a:cubicBezTo>
                    <a:lnTo>
                      <a:pt x="653" y="55"/>
                    </a:lnTo>
                    <a:cubicBezTo>
                      <a:pt x="654" y="55"/>
                      <a:pt x="654" y="54"/>
                      <a:pt x="655" y="54"/>
                    </a:cubicBezTo>
                    <a:close/>
                    <a:moveTo>
                      <a:pt x="686" y="191"/>
                    </a:moveTo>
                    <a:cubicBezTo>
                      <a:pt x="696" y="191"/>
                      <a:pt x="694" y="199"/>
                      <a:pt x="689" y="207"/>
                    </a:cubicBezTo>
                    <a:cubicBezTo>
                      <a:pt x="686" y="203"/>
                      <a:pt x="683" y="199"/>
                      <a:pt x="679" y="199"/>
                    </a:cubicBezTo>
                    <a:cubicBezTo>
                      <a:pt x="677" y="199"/>
                      <a:pt x="674" y="200"/>
                      <a:pt x="671" y="203"/>
                    </a:cubicBezTo>
                    <a:cubicBezTo>
                      <a:pt x="673" y="196"/>
                      <a:pt x="678" y="193"/>
                      <a:pt x="682" y="191"/>
                    </a:cubicBezTo>
                    <a:cubicBezTo>
                      <a:pt x="684" y="191"/>
                      <a:pt x="685" y="191"/>
                      <a:pt x="686" y="191"/>
                    </a:cubicBezTo>
                    <a:close/>
                    <a:moveTo>
                      <a:pt x="699" y="224"/>
                    </a:moveTo>
                    <a:cubicBezTo>
                      <a:pt x="700" y="232"/>
                      <a:pt x="700" y="235"/>
                      <a:pt x="700" y="235"/>
                    </a:cubicBezTo>
                    <a:cubicBezTo>
                      <a:pt x="700" y="235"/>
                      <a:pt x="699" y="230"/>
                      <a:pt x="696" y="224"/>
                    </a:cubicBezTo>
                    <a:close/>
                    <a:moveTo>
                      <a:pt x="1610" y="567"/>
                    </a:moveTo>
                    <a:cubicBezTo>
                      <a:pt x="1609" y="567"/>
                      <a:pt x="1609" y="568"/>
                      <a:pt x="1609" y="568"/>
                    </a:cubicBezTo>
                    <a:lnTo>
                      <a:pt x="1609" y="568"/>
                    </a:lnTo>
                    <a:cubicBezTo>
                      <a:pt x="1609" y="568"/>
                      <a:pt x="1609" y="567"/>
                      <a:pt x="1610" y="567"/>
                    </a:cubicBezTo>
                    <a:close/>
                    <a:moveTo>
                      <a:pt x="1387" y="694"/>
                    </a:moveTo>
                    <a:cubicBezTo>
                      <a:pt x="1381" y="697"/>
                      <a:pt x="1378" y="701"/>
                      <a:pt x="1375" y="701"/>
                    </a:cubicBezTo>
                    <a:cubicBezTo>
                      <a:pt x="1375" y="701"/>
                      <a:pt x="1374" y="700"/>
                      <a:pt x="1374" y="700"/>
                    </a:cubicBezTo>
                    <a:lnTo>
                      <a:pt x="1374" y="700"/>
                    </a:lnTo>
                    <a:cubicBezTo>
                      <a:pt x="1378" y="698"/>
                      <a:pt x="1382" y="696"/>
                      <a:pt x="1387" y="694"/>
                    </a:cubicBezTo>
                    <a:close/>
                    <a:moveTo>
                      <a:pt x="1686" y="843"/>
                    </a:moveTo>
                    <a:cubicBezTo>
                      <a:pt x="1687" y="847"/>
                      <a:pt x="1687" y="850"/>
                      <a:pt x="1693" y="850"/>
                    </a:cubicBezTo>
                    <a:cubicBezTo>
                      <a:pt x="1695" y="850"/>
                      <a:pt x="1697" y="850"/>
                      <a:pt x="1700" y="849"/>
                    </a:cubicBezTo>
                    <a:cubicBezTo>
                      <a:pt x="1694" y="849"/>
                      <a:pt x="1689" y="847"/>
                      <a:pt x="1686" y="843"/>
                    </a:cubicBezTo>
                    <a:close/>
                    <a:moveTo>
                      <a:pt x="1772" y="995"/>
                    </a:moveTo>
                    <a:cubicBezTo>
                      <a:pt x="1772" y="995"/>
                      <a:pt x="1772" y="995"/>
                      <a:pt x="1772" y="995"/>
                    </a:cubicBezTo>
                    <a:cubicBezTo>
                      <a:pt x="1772" y="995"/>
                      <a:pt x="1772" y="995"/>
                      <a:pt x="1772" y="995"/>
                    </a:cubicBezTo>
                    <a:close/>
                    <a:moveTo>
                      <a:pt x="1730" y="1067"/>
                    </a:moveTo>
                    <a:lnTo>
                      <a:pt x="1730" y="1067"/>
                    </a:lnTo>
                    <a:cubicBezTo>
                      <a:pt x="1744" y="1070"/>
                      <a:pt x="1740" y="1077"/>
                      <a:pt x="1726" y="1088"/>
                    </a:cubicBezTo>
                    <a:cubicBezTo>
                      <a:pt x="1721" y="1084"/>
                      <a:pt x="1721" y="1077"/>
                      <a:pt x="1730" y="1067"/>
                    </a:cubicBezTo>
                    <a:close/>
                    <a:moveTo>
                      <a:pt x="1815" y="1616"/>
                    </a:moveTo>
                    <a:lnTo>
                      <a:pt x="1815" y="1616"/>
                    </a:lnTo>
                    <a:cubicBezTo>
                      <a:pt x="1813" y="1617"/>
                      <a:pt x="1812" y="1618"/>
                      <a:pt x="1811" y="1619"/>
                    </a:cubicBezTo>
                    <a:lnTo>
                      <a:pt x="1811" y="1619"/>
                    </a:lnTo>
                    <a:cubicBezTo>
                      <a:pt x="1813" y="1619"/>
                      <a:pt x="1815" y="1618"/>
                      <a:pt x="1815" y="1616"/>
                    </a:cubicBezTo>
                    <a:close/>
                    <a:moveTo>
                      <a:pt x="1932" y="1594"/>
                    </a:moveTo>
                    <a:cubicBezTo>
                      <a:pt x="1919" y="1596"/>
                      <a:pt x="1880" y="1607"/>
                      <a:pt x="1846" y="1607"/>
                    </a:cubicBezTo>
                    <a:cubicBezTo>
                      <a:pt x="1829" y="1607"/>
                      <a:pt x="1813" y="1604"/>
                      <a:pt x="1804" y="1596"/>
                    </a:cubicBezTo>
                    <a:lnTo>
                      <a:pt x="1804" y="1596"/>
                    </a:lnTo>
                    <a:cubicBezTo>
                      <a:pt x="1809" y="1603"/>
                      <a:pt x="1816" y="1611"/>
                      <a:pt x="1815" y="1616"/>
                    </a:cubicBezTo>
                    <a:lnTo>
                      <a:pt x="1815" y="1616"/>
                    </a:lnTo>
                    <a:cubicBezTo>
                      <a:pt x="1818" y="1614"/>
                      <a:pt x="1822" y="1612"/>
                      <a:pt x="1828" y="1610"/>
                    </a:cubicBezTo>
                    <a:lnTo>
                      <a:pt x="1828" y="1610"/>
                    </a:lnTo>
                    <a:lnTo>
                      <a:pt x="1837" y="1635"/>
                    </a:lnTo>
                    <a:cubicBezTo>
                      <a:pt x="1840" y="1635"/>
                      <a:pt x="1842" y="1635"/>
                      <a:pt x="1845" y="1635"/>
                    </a:cubicBezTo>
                    <a:cubicBezTo>
                      <a:pt x="1901" y="1635"/>
                      <a:pt x="1888" y="1611"/>
                      <a:pt x="1932" y="1594"/>
                    </a:cubicBezTo>
                    <a:close/>
                    <a:moveTo>
                      <a:pt x="1754" y="1739"/>
                    </a:moveTo>
                    <a:lnTo>
                      <a:pt x="1753" y="1742"/>
                    </a:lnTo>
                    <a:cubicBezTo>
                      <a:pt x="1754" y="1741"/>
                      <a:pt x="1754" y="1740"/>
                      <a:pt x="1754" y="1739"/>
                    </a:cubicBezTo>
                    <a:close/>
                    <a:moveTo>
                      <a:pt x="1473" y="2258"/>
                    </a:moveTo>
                    <a:lnTo>
                      <a:pt x="1473" y="2259"/>
                    </a:lnTo>
                    <a:cubicBezTo>
                      <a:pt x="1473" y="2259"/>
                      <a:pt x="1473" y="2258"/>
                      <a:pt x="1473" y="2258"/>
                    </a:cubicBezTo>
                    <a:close/>
                    <a:moveTo>
                      <a:pt x="752" y="2295"/>
                    </a:moveTo>
                    <a:cubicBezTo>
                      <a:pt x="753" y="2296"/>
                      <a:pt x="753" y="2296"/>
                      <a:pt x="754" y="2297"/>
                    </a:cubicBezTo>
                    <a:lnTo>
                      <a:pt x="754" y="2297"/>
                    </a:lnTo>
                    <a:cubicBezTo>
                      <a:pt x="754" y="2297"/>
                      <a:pt x="754" y="2296"/>
                      <a:pt x="754" y="2296"/>
                    </a:cubicBezTo>
                    <a:lnTo>
                      <a:pt x="752" y="2295"/>
                    </a:lnTo>
                    <a:close/>
                    <a:moveTo>
                      <a:pt x="1223" y="2451"/>
                    </a:moveTo>
                    <a:lnTo>
                      <a:pt x="1223" y="2451"/>
                    </a:lnTo>
                    <a:cubicBezTo>
                      <a:pt x="1222" y="2452"/>
                      <a:pt x="1221" y="2453"/>
                      <a:pt x="1221" y="2453"/>
                    </a:cubicBezTo>
                    <a:lnTo>
                      <a:pt x="1221" y="2453"/>
                    </a:lnTo>
                    <a:cubicBezTo>
                      <a:pt x="1222" y="2453"/>
                      <a:pt x="1222" y="2452"/>
                      <a:pt x="1223" y="2451"/>
                    </a:cubicBezTo>
                    <a:close/>
                    <a:moveTo>
                      <a:pt x="434" y="2505"/>
                    </a:moveTo>
                    <a:cubicBezTo>
                      <a:pt x="436" y="2506"/>
                      <a:pt x="438" y="2507"/>
                      <a:pt x="440" y="2507"/>
                    </a:cubicBezTo>
                    <a:lnTo>
                      <a:pt x="440" y="2507"/>
                    </a:lnTo>
                    <a:cubicBezTo>
                      <a:pt x="438" y="2506"/>
                      <a:pt x="436" y="2506"/>
                      <a:pt x="434" y="2505"/>
                    </a:cubicBezTo>
                    <a:close/>
                    <a:moveTo>
                      <a:pt x="249" y="2746"/>
                    </a:moveTo>
                    <a:cubicBezTo>
                      <a:pt x="249" y="2746"/>
                      <a:pt x="250" y="2746"/>
                      <a:pt x="250" y="2746"/>
                    </a:cubicBezTo>
                    <a:lnTo>
                      <a:pt x="250" y="2746"/>
                    </a:lnTo>
                    <a:cubicBezTo>
                      <a:pt x="250" y="2746"/>
                      <a:pt x="249" y="2746"/>
                      <a:pt x="249" y="2746"/>
                    </a:cubicBezTo>
                    <a:close/>
                    <a:moveTo>
                      <a:pt x="582" y="2899"/>
                    </a:moveTo>
                    <a:cubicBezTo>
                      <a:pt x="581" y="2899"/>
                      <a:pt x="581" y="2899"/>
                      <a:pt x="580" y="2899"/>
                    </a:cubicBezTo>
                    <a:lnTo>
                      <a:pt x="580" y="2899"/>
                    </a:lnTo>
                    <a:lnTo>
                      <a:pt x="583" y="2899"/>
                    </a:lnTo>
                    <a:cubicBezTo>
                      <a:pt x="582" y="2899"/>
                      <a:pt x="582" y="2899"/>
                      <a:pt x="582" y="2899"/>
                    </a:cubicBezTo>
                    <a:close/>
                    <a:moveTo>
                      <a:pt x="775" y="1"/>
                    </a:moveTo>
                    <a:cubicBezTo>
                      <a:pt x="759" y="8"/>
                      <a:pt x="738" y="10"/>
                      <a:pt x="731" y="29"/>
                    </a:cubicBezTo>
                    <a:lnTo>
                      <a:pt x="747" y="31"/>
                    </a:lnTo>
                    <a:cubicBezTo>
                      <a:pt x="736" y="68"/>
                      <a:pt x="694" y="54"/>
                      <a:pt x="699" y="77"/>
                    </a:cubicBezTo>
                    <a:cubicBezTo>
                      <a:pt x="682" y="81"/>
                      <a:pt x="663" y="86"/>
                      <a:pt x="646" y="86"/>
                    </a:cubicBezTo>
                    <a:cubicBezTo>
                      <a:pt x="630" y="86"/>
                      <a:pt x="616" y="81"/>
                      <a:pt x="613" y="64"/>
                    </a:cubicBezTo>
                    <a:lnTo>
                      <a:pt x="643" y="28"/>
                    </a:lnTo>
                    <a:lnTo>
                      <a:pt x="643" y="28"/>
                    </a:lnTo>
                    <a:cubicBezTo>
                      <a:pt x="635" y="39"/>
                      <a:pt x="637" y="55"/>
                      <a:pt x="650" y="55"/>
                    </a:cubicBezTo>
                    <a:cubicBezTo>
                      <a:pt x="651" y="55"/>
                      <a:pt x="652" y="55"/>
                      <a:pt x="653" y="55"/>
                    </a:cubicBezTo>
                    <a:lnTo>
                      <a:pt x="653" y="55"/>
                    </a:lnTo>
                    <a:cubicBezTo>
                      <a:pt x="653" y="55"/>
                      <a:pt x="652" y="55"/>
                      <a:pt x="652" y="55"/>
                    </a:cubicBezTo>
                    <a:cubicBezTo>
                      <a:pt x="636" y="55"/>
                      <a:pt x="657" y="5"/>
                      <a:pt x="636" y="5"/>
                    </a:cubicBezTo>
                    <a:cubicBezTo>
                      <a:pt x="631" y="5"/>
                      <a:pt x="623" y="8"/>
                      <a:pt x="613" y="15"/>
                    </a:cubicBezTo>
                    <a:lnTo>
                      <a:pt x="604" y="52"/>
                    </a:lnTo>
                    <a:cubicBezTo>
                      <a:pt x="584" y="55"/>
                      <a:pt x="556" y="63"/>
                      <a:pt x="534" y="63"/>
                    </a:cubicBezTo>
                    <a:cubicBezTo>
                      <a:pt x="520" y="63"/>
                      <a:pt x="509" y="59"/>
                      <a:pt x="506" y="47"/>
                    </a:cubicBezTo>
                    <a:lnTo>
                      <a:pt x="506" y="47"/>
                    </a:lnTo>
                    <a:cubicBezTo>
                      <a:pt x="476" y="89"/>
                      <a:pt x="513" y="47"/>
                      <a:pt x="485" y="101"/>
                    </a:cubicBezTo>
                    <a:cubicBezTo>
                      <a:pt x="495" y="86"/>
                      <a:pt x="502" y="82"/>
                      <a:pt x="509" y="82"/>
                    </a:cubicBezTo>
                    <a:cubicBezTo>
                      <a:pt x="523" y="82"/>
                      <a:pt x="533" y="103"/>
                      <a:pt x="545" y="103"/>
                    </a:cubicBezTo>
                    <a:cubicBezTo>
                      <a:pt x="550" y="103"/>
                      <a:pt x="556" y="99"/>
                      <a:pt x="563" y="89"/>
                    </a:cubicBezTo>
                    <a:lnTo>
                      <a:pt x="563" y="89"/>
                    </a:lnTo>
                    <a:cubicBezTo>
                      <a:pt x="539" y="136"/>
                      <a:pt x="570" y="123"/>
                      <a:pt x="553" y="177"/>
                    </a:cubicBezTo>
                    <a:cubicBezTo>
                      <a:pt x="559" y="169"/>
                      <a:pt x="563" y="159"/>
                      <a:pt x="569" y="159"/>
                    </a:cubicBezTo>
                    <a:cubicBezTo>
                      <a:pt x="571" y="159"/>
                      <a:pt x="574" y="162"/>
                      <a:pt x="578" y="168"/>
                    </a:cubicBezTo>
                    <a:cubicBezTo>
                      <a:pt x="583" y="166"/>
                      <a:pt x="590" y="163"/>
                      <a:pt x="592" y="161"/>
                    </a:cubicBezTo>
                    <a:cubicBezTo>
                      <a:pt x="592" y="152"/>
                      <a:pt x="597" y="142"/>
                      <a:pt x="601" y="135"/>
                    </a:cubicBezTo>
                    <a:cubicBezTo>
                      <a:pt x="613" y="129"/>
                      <a:pt x="623" y="126"/>
                      <a:pt x="633" y="126"/>
                    </a:cubicBezTo>
                    <a:cubicBezTo>
                      <a:pt x="648" y="126"/>
                      <a:pt x="662" y="132"/>
                      <a:pt x="673" y="132"/>
                    </a:cubicBezTo>
                    <a:cubicBezTo>
                      <a:pt x="677" y="132"/>
                      <a:pt x="680" y="132"/>
                      <a:pt x="682" y="131"/>
                    </a:cubicBezTo>
                    <a:lnTo>
                      <a:pt x="682" y="131"/>
                    </a:lnTo>
                    <a:cubicBezTo>
                      <a:pt x="689" y="142"/>
                      <a:pt x="666" y="140"/>
                      <a:pt x="659" y="159"/>
                    </a:cubicBezTo>
                    <a:lnTo>
                      <a:pt x="694" y="147"/>
                    </a:lnTo>
                    <a:lnTo>
                      <a:pt x="694" y="147"/>
                    </a:lnTo>
                    <a:cubicBezTo>
                      <a:pt x="672" y="176"/>
                      <a:pt x="682" y="212"/>
                      <a:pt x="646" y="212"/>
                    </a:cubicBezTo>
                    <a:cubicBezTo>
                      <a:pt x="645" y="212"/>
                      <a:pt x="644" y="212"/>
                      <a:pt x="643" y="212"/>
                    </a:cubicBezTo>
                    <a:lnTo>
                      <a:pt x="643" y="212"/>
                    </a:lnTo>
                    <a:lnTo>
                      <a:pt x="664" y="230"/>
                    </a:lnTo>
                    <a:cubicBezTo>
                      <a:pt x="664" y="255"/>
                      <a:pt x="676" y="272"/>
                      <a:pt x="695" y="272"/>
                    </a:cubicBezTo>
                    <a:cubicBezTo>
                      <a:pt x="696" y="272"/>
                      <a:pt x="697" y="272"/>
                      <a:pt x="699" y="272"/>
                    </a:cubicBezTo>
                    <a:cubicBezTo>
                      <a:pt x="700" y="275"/>
                      <a:pt x="703" y="276"/>
                      <a:pt x="707" y="276"/>
                    </a:cubicBezTo>
                    <a:cubicBezTo>
                      <a:pt x="718" y="276"/>
                      <a:pt x="732" y="269"/>
                      <a:pt x="733" y="269"/>
                    </a:cubicBezTo>
                    <a:lnTo>
                      <a:pt x="733" y="269"/>
                    </a:lnTo>
                    <a:cubicBezTo>
                      <a:pt x="733" y="269"/>
                      <a:pt x="731" y="271"/>
                      <a:pt x="724" y="275"/>
                    </a:cubicBezTo>
                    <a:lnTo>
                      <a:pt x="775" y="281"/>
                    </a:lnTo>
                    <a:lnTo>
                      <a:pt x="771" y="288"/>
                    </a:lnTo>
                    <a:cubicBezTo>
                      <a:pt x="787" y="302"/>
                      <a:pt x="815" y="302"/>
                      <a:pt x="838" y="309"/>
                    </a:cubicBezTo>
                    <a:cubicBezTo>
                      <a:pt x="866" y="312"/>
                      <a:pt x="884" y="337"/>
                      <a:pt x="877" y="363"/>
                    </a:cubicBezTo>
                    <a:cubicBezTo>
                      <a:pt x="883" y="362"/>
                      <a:pt x="888" y="361"/>
                      <a:pt x="893" y="361"/>
                    </a:cubicBezTo>
                    <a:cubicBezTo>
                      <a:pt x="903" y="361"/>
                      <a:pt x="913" y="364"/>
                      <a:pt x="919" y="377"/>
                    </a:cubicBezTo>
                    <a:lnTo>
                      <a:pt x="903" y="407"/>
                    </a:lnTo>
                    <a:cubicBezTo>
                      <a:pt x="920" y="407"/>
                      <a:pt x="920" y="438"/>
                      <a:pt x="933" y="438"/>
                    </a:cubicBezTo>
                    <a:cubicBezTo>
                      <a:pt x="936" y="438"/>
                      <a:pt x="939" y="437"/>
                      <a:pt x="944" y="432"/>
                    </a:cubicBezTo>
                    <a:lnTo>
                      <a:pt x="944" y="432"/>
                    </a:lnTo>
                    <a:cubicBezTo>
                      <a:pt x="903" y="506"/>
                      <a:pt x="986" y="488"/>
                      <a:pt x="995" y="516"/>
                    </a:cubicBezTo>
                    <a:lnTo>
                      <a:pt x="1026" y="488"/>
                    </a:lnTo>
                    <a:cubicBezTo>
                      <a:pt x="1037" y="499"/>
                      <a:pt x="1058" y="502"/>
                      <a:pt x="1086" y="504"/>
                    </a:cubicBezTo>
                    <a:lnTo>
                      <a:pt x="1111" y="479"/>
                    </a:lnTo>
                    <a:cubicBezTo>
                      <a:pt x="1113" y="478"/>
                      <a:pt x="1115" y="478"/>
                      <a:pt x="1117" y="478"/>
                    </a:cubicBezTo>
                    <a:cubicBezTo>
                      <a:pt x="1146" y="478"/>
                      <a:pt x="1129" y="531"/>
                      <a:pt x="1153" y="548"/>
                    </a:cubicBezTo>
                    <a:cubicBezTo>
                      <a:pt x="1149" y="551"/>
                      <a:pt x="1146" y="552"/>
                      <a:pt x="1144" y="552"/>
                    </a:cubicBezTo>
                    <a:cubicBezTo>
                      <a:pt x="1138" y="552"/>
                      <a:pt x="1137" y="545"/>
                      <a:pt x="1139" y="539"/>
                    </a:cubicBezTo>
                    <a:lnTo>
                      <a:pt x="1139" y="539"/>
                    </a:lnTo>
                    <a:cubicBezTo>
                      <a:pt x="1100" y="618"/>
                      <a:pt x="1239" y="555"/>
                      <a:pt x="1213" y="620"/>
                    </a:cubicBezTo>
                    <a:cubicBezTo>
                      <a:pt x="1215" y="620"/>
                      <a:pt x="1217" y="619"/>
                      <a:pt x="1219" y="619"/>
                    </a:cubicBezTo>
                    <a:cubicBezTo>
                      <a:pt x="1229" y="619"/>
                      <a:pt x="1229" y="626"/>
                      <a:pt x="1225" y="634"/>
                    </a:cubicBezTo>
                    <a:lnTo>
                      <a:pt x="1223" y="634"/>
                    </a:lnTo>
                    <a:cubicBezTo>
                      <a:pt x="1220" y="634"/>
                      <a:pt x="1223" y="634"/>
                      <a:pt x="1223" y="636"/>
                    </a:cubicBezTo>
                    <a:cubicBezTo>
                      <a:pt x="1220" y="643"/>
                      <a:pt x="1216" y="650"/>
                      <a:pt x="1213" y="657"/>
                    </a:cubicBezTo>
                    <a:cubicBezTo>
                      <a:pt x="1218" y="650"/>
                      <a:pt x="1220" y="645"/>
                      <a:pt x="1223" y="638"/>
                    </a:cubicBezTo>
                    <a:cubicBezTo>
                      <a:pt x="1232" y="643"/>
                      <a:pt x="1241" y="648"/>
                      <a:pt x="1250" y="650"/>
                    </a:cubicBezTo>
                    <a:lnTo>
                      <a:pt x="1220" y="676"/>
                    </a:lnTo>
                    <a:lnTo>
                      <a:pt x="1223" y="676"/>
                    </a:lnTo>
                    <a:cubicBezTo>
                      <a:pt x="1221" y="679"/>
                      <a:pt x="1221" y="680"/>
                      <a:pt x="1222" y="680"/>
                    </a:cubicBezTo>
                    <a:cubicBezTo>
                      <a:pt x="1227" y="680"/>
                      <a:pt x="1246" y="664"/>
                      <a:pt x="1264" y="648"/>
                    </a:cubicBezTo>
                    <a:cubicBezTo>
                      <a:pt x="1267" y="648"/>
                      <a:pt x="1270" y="649"/>
                      <a:pt x="1272" y="649"/>
                    </a:cubicBezTo>
                    <a:cubicBezTo>
                      <a:pt x="1279" y="649"/>
                      <a:pt x="1286" y="647"/>
                      <a:pt x="1292" y="645"/>
                    </a:cubicBezTo>
                    <a:lnTo>
                      <a:pt x="1292" y="645"/>
                    </a:lnTo>
                    <a:cubicBezTo>
                      <a:pt x="1243" y="687"/>
                      <a:pt x="1327" y="652"/>
                      <a:pt x="1274" y="699"/>
                    </a:cubicBezTo>
                    <a:cubicBezTo>
                      <a:pt x="1278" y="697"/>
                      <a:pt x="1283" y="696"/>
                      <a:pt x="1287" y="696"/>
                    </a:cubicBezTo>
                    <a:cubicBezTo>
                      <a:pt x="1303" y="696"/>
                      <a:pt x="1317" y="706"/>
                      <a:pt x="1340" y="706"/>
                    </a:cubicBezTo>
                    <a:cubicBezTo>
                      <a:pt x="1349" y="706"/>
                      <a:pt x="1360" y="705"/>
                      <a:pt x="1373" y="700"/>
                    </a:cubicBezTo>
                    <a:lnTo>
                      <a:pt x="1373" y="700"/>
                    </a:lnTo>
                    <a:cubicBezTo>
                      <a:pt x="1373" y="713"/>
                      <a:pt x="1372" y="724"/>
                      <a:pt x="1394" y="724"/>
                    </a:cubicBezTo>
                    <a:lnTo>
                      <a:pt x="1350" y="752"/>
                    </a:lnTo>
                    <a:lnTo>
                      <a:pt x="1350" y="752"/>
                    </a:lnTo>
                    <a:lnTo>
                      <a:pt x="1424" y="740"/>
                    </a:lnTo>
                    <a:lnTo>
                      <a:pt x="1424" y="740"/>
                    </a:lnTo>
                    <a:cubicBezTo>
                      <a:pt x="1408" y="766"/>
                      <a:pt x="1380" y="785"/>
                      <a:pt x="1348" y="787"/>
                    </a:cubicBezTo>
                    <a:cubicBezTo>
                      <a:pt x="1417" y="787"/>
                      <a:pt x="1383" y="798"/>
                      <a:pt x="1450" y="798"/>
                    </a:cubicBezTo>
                    <a:lnTo>
                      <a:pt x="1420" y="810"/>
                    </a:lnTo>
                    <a:cubicBezTo>
                      <a:pt x="1424" y="819"/>
                      <a:pt x="1473" y="817"/>
                      <a:pt x="1450" y="833"/>
                    </a:cubicBezTo>
                    <a:cubicBezTo>
                      <a:pt x="1403" y="877"/>
                      <a:pt x="1489" y="940"/>
                      <a:pt x="1447" y="1012"/>
                    </a:cubicBezTo>
                    <a:cubicBezTo>
                      <a:pt x="1467" y="1004"/>
                      <a:pt x="1477" y="1001"/>
                      <a:pt x="1481" y="1001"/>
                    </a:cubicBezTo>
                    <a:cubicBezTo>
                      <a:pt x="1494" y="1001"/>
                      <a:pt x="1445" y="1033"/>
                      <a:pt x="1470" y="1033"/>
                    </a:cubicBezTo>
                    <a:cubicBezTo>
                      <a:pt x="1474" y="1033"/>
                      <a:pt x="1479" y="1032"/>
                      <a:pt x="1487" y="1030"/>
                    </a:cubicBezTo>
                    <a:lnTo>
                      <a:pt x="1487" y="1030"/>
                    </a:lnTo>
                    <a:cubicBezTo>
                      <a:pt x="1470" y="1038"/>
                      <a:pt x="1459" y="1045"/>
                      <a:pt x="1444" y="1045"/>
                    </a:cubicBezTo>
                    <a:cubicBezTo>
                      <a:pt x="1441" y="1045"/>
                      <a:pt x="1437" y="1045"/>
                      <a:pt x="1434" y="1044"/>
                    </a:cubicBezTo>
                    <a:lnTo>
                      <a:pt x="1434" y="1044"/>
                    </a:lnTo>
                    <a:cubicBezTo>
                      <a:pt x="1461" y="1067"/>
                      <a:pt x="1406" y="1093"/>
                      <a:pt x="1473" y="1097"/>
                    </a:cubicBezTo>
                    <a:cubicBezTo>
                      <a:pt x="1465" y="1101"/>
                      <a:pt x="1457" y="1102"/>
                      <a:pt x="1451" y="1102"/>
                    </a:cubicBezTo>
                    <a:cubicBezTo>
                      <a:pt x="1447" y="1102"/>
                      <a:pt x="1443" y="1102"/>
                      <a:pt x="1439" y="1102"/>
                    </a:cubicBezTo>
                    <a:cubicBezTo>
                      <a:pt x="1435" y="1102"/>
                      <a:pt x="1430" y="1102"/>
                      <a:pt x="1427" y="1104"/>
                    </a:cubicBezTo>
                    <a:cubicBezTo>
                      <a:pt x="1431" y="1104"/>
                      <a:pt x="1447" y="1109"/>
                      <a:pt x="1434" y="1114"/>
                    </a:cubicBezTo>
                    <a:cubicBezTo>
                      <a:pt x="1430" y="1115"/>
                      <a:pt x="1427" y="1116"/>
                      <a:pt x="1424" y="1116"/>
                    </a:cubicBezTo>
                    <a:cubicBezTo>
                      <a:pt x="1417" y="1116"/>
                      <a:pt x="1411" y="1113"/>
                      <a:pt x="1403" y="1111"/>
                    </a:cubicBezTo>
                    <a:lnTo>
                      <a:pt x="1403" y="1111"/>
                    </a:lnTo>
                    <a:cubicBezTo>
                      <a:pt x="1408" y="1125"/>
                      <a:pt x="1430" y="1129"/>
                      <a:pt x="1459" y="1129"/>
                    </a:cubicBezTo>
                    <a:cubicBezTo>
                      <a:pt x="1486" y="1129"/>
                      <a:pt x="1519" y="1125"/>
                      <a:pt x="1552" y="1121"/>
                    </a:cubicBezTo>
                    <a:lnTo>
                      <a:pt x="1552" y="1121"/>
                    </a:lnTo>
                    <a:cubicBezTo>
                      <a:pt x="1522" y="1142"/>
                      <a:pt x="1526" y="1146"/>
                      <a:pt x="1573" y="1153"/>
                    </a:cubicBezTo>
                    <a:cubicBezTo>
                      <a:pt x="1560" y="1157"/>
                      <a:pt x="1546" y="1164"/>
                      <a:pt x="1536" y="1164"/>
                    </a:cubicBezTo>
                    <a:cubicBezTo>
                      <a:pt x="1529" y="1164"/>
                      <a:pt x="1524" y="1161"/>
                      <a:pt x="1519" y="1155"/>
                    </a:cubicBezTo>
                    <a:lnTo>
                      <a:pt x="1519" y="1155"/>
                    </a:lnTo>
                    <a:cubicBezTo>
                      <a:pt x="1519" y="1167"/>
                      <a:pt x="1495" y="1218"/>
                      <a:pt x="1546" y="1218"/>
                    </a:cubicBezTo>
                    <a:cubicBezTo>
                      <a:pt x="1547" y="1218"/>
                      <a:pt x="1548" y="1218"/>
                      <a:pt x="1549" y="1218"/>
                    </a:cubicBezTo>
                    <a:lnTo>
                      <a:pt x="1549" y="1218"/>
                    </a:lnTo>
                    <a:cubicBezTo>
                      <a:pt x="1536" y="1220"/>
                      <a:pt x="1545" y="1232"/>
                      <a:pt x="1552" y="1234"/>
                    </a:cubicBezTo>
                    <a:cubicBezTo>
                      <a:pt x="1549" y="1257"/>
                      <a:pt x="1545" y="1260"/>
                      <a:pt x="1549" y="1283"/>
                    </a:cubicBezTo>
                    <a:lnTo>
                      <a:pt x="1559" y="1276"/>
                    </a:lnTo>
                    <a:cubicBezTo>
                      <a:pt x="1624" y="1285"/>
                      <a:pt x="1573" y="1295"/>
                      <a:pt x="1580" y="1313"/>
                    </a:cubicBezTo>
                    <a:lnTo>
                      <a:pt x="1573" y="1313"/>
                    </a:lnTo>
                    <a:cubicBezTo>
                      <a:pt x="1524" y="1352"/>
                      <a:pt x="1596" y="1334"/>
                      <a:pt x="1538" y="1371"/>
                    </a:cubicBezTo>
                    <a:lnTo>
                      <a:pt x="1577" y="1373"/>
                    </a:lnTo>
                    <a:cubicBezTo>
                      <a:pt x="1665" y="1390"/>
                      <a:pt x="1522" y="1406"/>
                      <a:pt x="1549" y="1434"/>
                    </a:cubicBezTo>
                    <a:lnTo>
                      <a:pt x="1573" y="1429"/>
                    </a:lnTo>
                    <a:lnTo>
                      <a:pt x="1573" y="1429"/>
                    </a:lnTo>
                    <a:cubicBezTo>
                      <a:pt x="1600" y="1448"/>
                      <a:pt x="1450" y="1445"/>
                      <a:pt x="1436" y="1454"/>
                    </a:cubicBezTo>
                    <a:cubicBezTo>
                      <a:pt x="1427" y="1454"/>
                      <a:pt x="1424" y="1448"/>
                      <a:pt x="1420" y="1443"/>
                    </a:cubicBezTo>
                    <a:lnTo>
                      <a:pt x="1420" y="1443"/>
                    </a:lnTo>
                    <a:cubicBezTo>
                      <a:pt x="1362" y="1464"/>
                      <a:pt x="1471" y="1457"/>
                      <a:pt x="1478" y="1485"/>
                    </a:cubicBezTo>
                    <a:cubicBezTo>
                      <a:pt x="1457" y="1483"/>
                      <a:pt x="1429" y="1473"/>
                      <a:pt x="1412" y="1473"/>
                    </a:cubicBezTo>
                    <a:cubicBezTo>
                      <a:pt x="1406" y="1473"/>
                      <a:pt x="1401" y="1474"/>
                      <a:pt x="1399" y="1478"/>
                    </a:cubicBezTo>
                    <a:cubicBezTo>
                      <a:pt x="1376" y="1478"/>
                      <a:pt x="1475" y="1550"/>
                      <a:pt x="1415" y="1556"/>
                    </a:cubicBezTo>
                    <a:cubicBezTo>
                      <a:pt x="1418" y="1556"/>
                      <a:pt x="1420" y="1556"/>
                      <a:pt x="1423" y="1556"/>
                    </a:cubicBezTo>
                    <a:cubicBezTo>
                      <a:pt x="1441" y="1556"/>
                      <a:pt x="1459" y="1563"/>
                      <a:pt x="1473" y="1575"/>
                    </a:cubicBezTo>
                    <a:cubicBezTo>
                      <a:pt x="1473" y="1584"/>
                      <a:pt x="1452" y="1589"/>
                      <a:pt x="1436" y="1591"/>
                    </a:cubicBezTo>
                    <a:cubicBezTo>
                      <a:pt x="1417" y="1596"/>
                      <a:pt x="1408" y="1607"/>
                      <a:pt x="1436" y="1628"/>
                    </a:cubicBezTo>
                    <a:cubicBezTo>
                      <a:pt x="1431" y="1628"/>
                      <a:pt x="1424" y="1628"/>
                      <a:pt x="1420" y="1626"/>
                    </a:cubicBezTo>
                    <a:lnTo>
                      <a:pt x="1420" y="1626"/>
                    </a:lnTo>
                    <a:cubicBezTo>
                      <a:pt x="1431" y="1645"/>
                      <a:pt x="1427" y="1679"/>
                      <a:pt x="1457" y="1703"/>
                    </a:cubicBezTo>
                    <a:cubicBezTo>
                      <a:pt x="1440" y="1696"/>
                      <a:pt x="1427" y="1694"/>
                      <a:pt x="1419" y="1694"/>
                    </a:cubicBezTo>
                    <a:cubicBezTo>
                      <a:pt x="1372" y="1694"/>
                      <a:pt x="1429" y="1769"/>
                      <a:pt x="1397" y="1769"/>
                    </a:cubicBezTo>
                    <a:cubicBezTo>
                      <a:pt x="1390" y="1769"/>
                      <a:pt x="1378" y="1765"/>
                      <a:pt x="1359" y="1756"/>
                    </a:cubicBezTo>
                    <a:lnTo>
                      <a:pt x="1343" y="1798"/>
                    </a:lnTo>
                    <a:lnTo>
                      <a:pt x="1332" y="1788"/>
                    </a:lnTo>
                    <a:lnTo>
                      <a:pt x="1332" y="1788"/>
                    </a:lnTo>
                    <a:cubicBezTo>
                      <a:pt x="1311" y="1809"/>
                      <a:pt x="1332" y="1832"/>
                      <a:pt x="1350" y="1856"/>
                    </a:cubicBezTo>
                    <a:cubicBezTo>
                      <a:pt x="1341" y="1856"/>
                      <a:pt x="1332" y="1846"/>
                      <a:pt x="1327" y="1842"/>
                    </a:cubicBezTo>
                    <a:cubicBezTo>
                      <a:pt x="1283" y="1860"/>
                      <a:pt x="1285" y="1865"/>
                      <a:pt x="1313" y="1930"/>
                    </a:cubicBezTo>
                    <a:lnTo>
                      <a:pt x="1278" y="1909"/>
                    </a:lnTo>
                    <a:lnTo>
                      <a:pt x="1278" y="1909"/>
                    </a:lnTo>
                    <a:cubicBezTo>
                      <a:pt x="1290" y="1930"/>
                      <a:pt x="1188" y="1918"/>
                      <a:pt x="1197" y="1976"/>
                    </a:cubicBezTo>
                    <a:cubicBezTo>
                      <a:pt x="1192" y="1971"/>
                      <a:pt x="1188" y="1967"/>
                      <a:pt x="1185" y="1962"/>
                    </a:cubicBezTo>
                    <a:lnTo>
                      <a:pt x="1185" y="1962"/>
                    </a:lnTo>
                    <a:cubicBezTo>
                      <a:pt x="1190" y="2029"/>
                      <a:pt x="1028" y="1962"/>
                      <a:pt x="1121" y="2073"/>
                    </a:cubicBezTo>
                    <a:lnTo>
                      <a:pt x="1123" y="2120"/>
                    </a:lnTo>
                    <a:cubicBezTo>
                      <a:pt x="1127" y="2118"/>
                      <a:pt x="1131" y="2117"/>
                      <a:pt x="1134" y="2117"/>
                    </a:cubicBezTo>
                    <a:cubicBezTo>
                      <a:pt x="1163" y="2117"/>
                      <a:pt x="1168" y="2172"/>
                      <a:pt x="1192" y="2178"/>
                    </a:cubicBezTo>
                    <a:cubicBezTo>
                      <a:pt x="1191" y="2183"/>
                      <a:pt x="1186" y="2185"/>
                      <a:pt x="1179" y="2185"/>
                    </a:cubicBezTo>
                    <a:cubicBezTo>
                      <a:pt x="1161" y="2185"/>
                      <a:pt x="1132" y="2168"/>
                      <a:pt x="1139" y="2155"/>
                    </a:cubicBezTo>
                    <a:lnTo>
                      <a:pt x="1139" y="2155"/>
                    </a:lnTo>
                    <a:lnTo>
                      <a:pt x="1148" y="2159"/>
                    </a:lnTo>
                    <a:cubicBezTo>
                      <a:pt x="1133" y="2139"/>
                      <a:pt x="1122" y="2133"/>
                      <a:pt x="1112" y="2133"/>
                    </a:cubicBezTo>
                    <a:cubicBezTo>
                      <a:pt x="1099" y="2133"/>
                      <a:pt x="1089" y="2143"/>
                      <a:pt x="1077" y="2143"/>
                    </a:cubicBezTo>
                    <a:cubicBezTo>
                      <a:pt x="1070" y="2143"/>
                      <a:pt x="1062" y="2139"/>
                      <a:pt x="1053" y="2129"/>
                    </a:cubicBezTo>
                    <a:cubicBezTo>
                      <a:pt x="993" y="2182"/>
                      <a:pt x="903" y="2192"/>
                      <a:pt x="838" y="2222"/>
                    </a:cubicBezTo>
                    <a:lnTo>
                      <a:pt x="877" y="2268"/>
                    </a:lnTo>
                    <a:lnTo>
                      <a:pt x="849" y="2280"/>
                    </a:lnTo>
                    <a:cubicBezTo>
                      <a:pt x="835" y="2271"/>
                      <a:pt x="815" y="2245"/>
                      <a:pt x="835" y="2236"/>
                    </a:cubicBezTo>
                    <a:cubicBezTo>
                      <a:pt x="832" y="2233"/>
                      <a:pt x="828" y="2232"/>
                      <a:pt x="826" y="2232"/>
                    </a:cubicBezTo>
                    <a:cubicBezTo>
                      <a:pt x="811" y="2232"/>
                      <a:pt x="820" y="2279"/>
                      <a:pt x="826" y="2289"/>
                    </a:cubicBezTo>
                    <a:cubicBezTo>
                      <a:pt x="777" y="2289"/>
                      <a:pt x="801" y="2229"/>
                      <a:pt x="792" y="2229"/>
                    </a:cubicBezTo>
                    <a:cubicBezTo>
                      <a:pt x="792" y="2229"/>
                      <a:pt x="792" y="2229"/>
                      <a:pt x="791" y="2229"/>
                    </a:cubicBezTo>
                    <a:lnTo>
                      <a:pt x="777" y="2240"/>
                    </a:lnTo>
                    <a:lnTo>
                      <a:pt x="784" y="2245"/>
                    </a:lnTo>
                    <a:cubicBezTo>
                      <a:pt x="784" y="2275"/>
                      <a:pt x="798" y="2294"/>
                      <a:pt x="773" y="2305"/>
                    </a:cubicBezTo>
                    <a:cubicBezTo>
                      <a:pt x="765" y="2305"/>
                      <a:pt x="759" y="2301"/>
                      <a:pt x="754" y="2297"/>
                    </a:cubicBezTo>
                    <a:lnTo>
                      <a:pt x="754" y="2297"/>
                    </a:lnTo>
                    <a:cubicBezTo>
                      <a:pt x="752" y="2303"/>
                      <a:pt x="751" y="2306"/>
                      <a:pt x="750" y="2306"/>
                    </a:cubicBezTo>
                    <a:cubicBezTo>
                      <a:pt x="748" y="2306"/>
                      <a:pt x="746" y="2299"/>
                      <a:pt x="745" y="2291"/>
                    </a:cubicBezTo>
                    <a:lnTo>
                      <a:pt x="745" y="2291"/>
                    </a:lnTo>
                    <a:lnTo>
                      <a:pt x="752" y="2295"/>
                    </a:lnTo>
                    <a:lnTo>
                      <a:pt x="752" y="2295"/>
                    </a:lnTo>
                    <a:cubicBezTo>
                      <a:pt x="746" y="2289"/>
                      <a:pt x="743" y="2282"/>
                      <a:pt x="739" y="2282"/>
                    </a:cubicBezTo>
                    <a:cubicBezTo>
                      <a:pt x="739" y="2282"/>
                      <a:pt x="738" y="2282"/>
                      <a:pt x="738" y="2282"/>
                    </a:cubicBezTo>
                    <a:cubicBezTo>
                      <a:pt x="737" y="2280"/>
                      <a:pt x="736" y="2279"/>
                      <a:pt x="735" y="2279"/>
                    </a:cubicBezTo>
                    <a:cubicBezTo>
                      <a:pt x="733" y="2279"/>
                      <a:pt x="732" y="2281"/>
                      <a:pt x="729" y="2287"/>
                    </a:cubicBezTo>
                    <a:lnTo>
                      <a:pt x="692" y="2303"/>
                    </a:lnTo>
                    <a:lnTo>
                      <a:pt x="733" y="2331"/>
                    </a:lnTo>
                    <a:cubicBezTo>
                      <a:pt x="731" y="2360"/>
                      <a:pt x="703" y="2350"/>
                      <a:pt x="744" y="2379"/>
                    </a:cubicBezTo>
                    <a:lnTo>
                      <a:pt x="744" y="2379"/>
                    </a:lnTo>
                    <a:cubicBezTo>
                      <a:pt x="731" y="2371"/>
                      <a:pt x="719" y="2367"/>
                      <a:pt x="707" y="2367"/>
                    </a:cubicBezTo>
                    <a:cubicBezTo>
                      <a:pt x="655" y="2367"/>
                      <a:pt x="612" y="2431"/>
                      <a:pt x="587" y="2431"/>
                    </a:cubicBezTo>
                    <a:cubicBezTo>
                      <a:pt x="585" y="2431"/>
                      <a:pt x="584" y="2431"/>
                      <a:pt x="583" y="2430"/>
                    </a:cubicBezTo>
                    <a:lnTo>
                      <a:pt x="583" y="2430"/>
                    </a:lnTo>
                    <a:cubicBezTo>
                      <a:pt x="590" y="2461"/>
                      <a:pt x="571" y="2488"/>
                      <a:pt x="543" y="2500"/>
                    </a:cubicBezTo>
                    <a:cubicBezTo>
                      <a:pt x="557" y="2502"/>
                      <a:pt x="597" y="2539"/>
                      <a:pt x="573" y="2549"/>
                    </a:cubicBezTo>
                    <a:cubicBezTo>
                      <a:pt x="547" y="2516"/>
                      <a:pt x="531" y="2508"/>
                      <a:pt x="517" y="2508"/>
                    </a:cubicBezTo>
                    <a:cubicBezTo>
                      <a:pt x="503" y="2508"/>
                      <a:pt x="491" y="2516"/>
                      <a:pt x="474" y="2516"/>
                    </a:cubicBezTo>
                    <a:cubicBezTo>
                      <a:pt x="465" y="2516"/>
                      <a:pt x="454" y="2514"/>
                      <a:pt x="440" y="2507"/>
                    </a:cubicBezTo>
                    <a:lnTo>
                      <a:pt x="440" y="2507"/>
                    </a:lnTo>
                    <a:cubicBezTo>
                      <a:pt x="478" y="2531"/>
                      <a:pt x="393" y="2564"/>
                      <a:pt x="467" y="2593"/>
                    </a:cubicBezTo>
                    <a:cubicBezTo>
                      <a:pt x="465" y="2594"/>
                      <a:pt x="462" y="2594"/>
                      <a:pt x="460" y="2594"/>
                    </a:cubicBezTo>
                    <a:cubicBezTo>
                      <a:pt x="443" y="2594"/>
                      <a:pt x="431" y="2564"/>
                      <a:pt x="404" y="2560"/>
                    </a:cubicBezTo>
                    <a:cubicBezTo>
                      <a:pt x="400" y="2623"/>
                      <a:pt x="307" y="2623"/>
                      <a:pt x="277" y="2679"/>
                    </a:cubicBezTo>
                    <a:cubicBezTo>
                      <a:pt x="288" y="2688"/>
                      <a:pt x="312" y="2695"/>
                      <a:pt x="321" y="2716"/>
                    </a:cubicBezTo>
                    <a:lnTo>
                      <a:pt x="242" y="2699"/>
                    </a:lnTo>
                    <a:lnTo>
                      <a:pt x="242" y="2699"/>
                    </a:lnTo>
                    <a:cubicBezTo>
                      <a:pt x="240" y="2712"/>
                      <a:pt x="289" y="2748"/>
                      <a:pt x="263" y="2748"/>
                    </a:cubicBezTo>
                    <a:cubicBezTo>
                      <a:pt x="260" y="2748"/>
                      <a:pt x="255" y="2747"/>
                      <a:pt x="250" y="2746"/>
                    </a:cubicBezTo>
                    <a:lnTo>
                      <a:pt x="250" y="2746"/>
                    </a:lnTo>
                    <a:cubicBezTo>
                      <a:pt x="261" y="2749"/>
                      <a:pt x="277" y="2758"/>
                      <a:pt x="277" y="2764"/>
                    </a:cubicBezTo>
                    <a:cubicBezTo>
                      <a:pt x="212" y="2792"/>
                      <a:pt x="189" y="2852"/>
                      <a:pt x="161" y="2903"/>
                    </a:cubicBezTo>
                    <a:cubicBezTo>
                      <a:pt x="138" y="2968"/>
                      <a:pt x="82" y="3017"/>
                      <a:pt x="17" y="3031"/>
                    </a:cubicBezTo>
                    <a:cubicBezTo>
                      <a:pt x="50" y="3031"/>
                      <a:pt x="47" y="3040"/>
                      <a:pt x="43" y="3052"/>
                    </a:cubicBezTo>
                    <a:cubicBezTo>
                      <a:pt x="44" y="3051"/>
                      <a:pt x="45" y="3051"/>
                      <a:pt x="46" y="3051"/>
                    </a:cubicBezTo>
                    <a:cubicBezTo>
                      <a:pt x="56" y="3051"/>
                      <a:pt x="77" y="3069"/>
                      <a:pt x="94" y="3075"/>
                    </a:cubicBezTo>
                    <a:lnTo>
                      <a:pt x="19" y="3096"/>
                    </a:lnTo>
                    <a:cubicBezTo>
                      <a:pt x="66" y="3126"/>
                      <a:pt x="1" y="3144"/>
                      <a:pt x="47" y="3170"/>
                    </a:cubicBezTo>
                    <a:lnTo>
                      <a:pt x="45" y="3151"/>
                    </a:lnTo>
                    <a:lnTo>
                      <a:pt x="45" y="3151"/>
                    </a:lnTo>
                    <a:cubicBezTo>
                      <a:pt x="94" y="3193"/>
                      <a:pt x="184" y="3179"/>
                      <a:pt x="256" y="3216"/>
                    </a:cubicBezTo>
                    <a:cubicBezTo>
                      <a:pt x="200" y="3168"/>
                      <a:pt x="376" y="3212"/>
                      <a:pt x="302" y="3138"/>
                    </a:cubicBezTo>
                    <a:cubicBezTo>
                      <a:pt x="321" y="3138"/>
                      <a:pt x="321" y="3156"/>
                      <a:pt x="342" y="3161"/>
                    </a:cubicBezTo>
                    <a:cubicBezTo>
                      <a:pt x="314" y="3138"/>
                      <a:pt x="312" y="3126"/>
                      <a:pt x="337" y="3114"/>
                    </a:cubicBezTo>
                    <a:lnTo>
                      <a:pt x="337" y="3114"/>
                    </a:lnTo>
                    <a:lnTo>
                      <a:pt x="342" y="3121"/>
                    </a:lnTo>
                    <a:cubicBezTo>
                      <a:pt x="363" y="3070"/>
                      <a:pt x="404" y="3066"/>
                      <a:pt x="458" y="3026"/>
                    </a:cubicBezTo>
                    <a:lnTo>
                      <a:pt x="420" y="3010"/>
                    </a:lnTo>
                    <a:cubicBezTo>
                      <a:pt x="425" y="3007"/>
                      <a:pt x="430" y="3006"/>
                      <a:pt x="435" y="3006"/>
                    </a:cubicBezTo>
                    <a:cubicBezTo>
                      <a:pt x="442" y="3006"/>
                      <a:pt x="449" y="3008"/>
                      <a:pt x="455" y="3008"/>
                    </a:cubicBezTo>
                    <a:cubicBezTo>
                      <a:pt x="445" y="2996"/>
                      <a:pt x="438" y="2993"/>
                      <a:pt x="433" y="2993"/>
                    </a:cubicBezTo>
                    <a:cubicBezTo>
                      <a:pt x="424" y="2993"/>
                      <a:pt x="421" y="3006"/>
                      <a:pt x="410" y="3006"/>
                    </a:cubicBezTo>
                    <a:cubicBezTo>
                      <a:pt x="404" y="3006"/>
                      <a:pt x="396" y="3003"/>
                      <a:pt x="383" y="2991"/>
                    </a:cubicBezTo>
                    <a:lnTo>
                      <a:pt x="383" y="2991"/>
                    </a:lnTo>
                    <a:cubicBezTo>
                      <a:pt x="392" y="2994"/>
                      <a:pt x="400" y="2996"/>
                      <a:pt x="407" y="2996"/>
                    </a:cubicBezTo>
                    <a:cubicBezTo>
                      <a:pt x="448" y="2996"/>
                      <a:pt x="450" y="2947"/>
                      <a:pt x="488" y="2947"/>
                    </a:cubicBezTo>
                    <a:cubicBezTo>
                      <a:pt x="497" y="2947"/>
                      <a:pt x="508" y="2949"/>
                      <a:pt x="522" y="2957"/>
                    </a:cubicBezTo>
                    <a:cubicBezTo>
                      <a:pt x="534" y="2940"/>
                      <a:pt x="481" y="2936"/>
                      <a:pt x="492" y="2920"/>
                    </a:cubicBezTo>
                    <a:lnTo>
                      <a:pt x="492" y="2920"/>
                    </a:lnTo>
                    <a:lnTo>
                      <a:pt x="516" y="2929"/>
                    </a:lnTo>
                    <a:lnTo>
                      <a:pt x="492" y="2908"/>
                    </a:lnTo>
                    <a:cubicBezTo>
                      <a:pt x="495" y="2907"/>
                      <a:pt x="499" y="2906"/>
                      <a:pt x="503" y="2906"/>
                    </a:cubicBezTo>
                    <a:cubicBezTo>
                      <a:pt x="517" y="2906"/>
                      <a:pt x="537" y="2915"/>
                      <a:pt x="550" y="2924"/>
                    </a:cubicBezTo>
                    <a:cubicBezTo>
                      <a:pt x="548" y="2924"/>
                      <a:pt x="550" y="2934"/>
                      <a:pt x="550" y="2938"/>
                    </a:cubicBezTo>
                    <a:cubicBezTo>
                      <a:pt x="552" y="2938"/>
                      <a:pt x="553" y="2938"/>
                      <a:pt x="555" y="2938"/>
                    </a:cubicBezTo>
                    <a:cubicBezTo>
                      <a:pt x="581" y="2938"/>
                      <a:pt x="574" y="2904"/>
                      <a:pt x="580" y="2899"/>
                    </a:cubicBezTo>
                    <a:lnTo>
                      <a:pt x="580" y="2899"/>
                    </a:lnTo>
                    <a:lnTo>
                      <a:pt x="560" y="2903"/>
                    </a:lnTo>
                    <a:cubicBezTo>
                      <a:pt x="576" y="2848"/>
                      <a:pt x="643" y="2820"/>
                      <a:pt x="643" y="2753"/>
                    </a:cubicBezTo>
                    <a:lnTo>
                      <a:pt x="627" y="2743"/>
                    </a:lnTo>
                    <a:cubicBezTo>
                      <a:pt x="631" y="2692"/>
                      <a:pt x="664" y="2734"/>
                      <a:pt x="685" y="2695"/>
                    </a:cubicBezTo>
                    <a:lnTo>
                      <a:pt x="687" y="2699"/>
                    </a:lnTo>
                    <a:cubicBezTo>
                      <a:pt x="680" y="2681"/>
                      <a:pt x="682" y="2665"/>
                      <a:pt x="694" y="2658"/>
                    </a:cubicBezTo>
                    <a:cubicBezTo>
                      <a:pt x="701" y="2681"/>
                      <a:pt x="740" y="2676"/>
                      <a:pt x="745" y="2702"/>
                    </a:cubicBezTo>
                    <a:cubicBezTo>
                      <a:pt x="752" y="2648"/>
                      <a:pt x="740" y="2667"/>
                      <a:pt x="720" y="2600"/>
                    </a:cubicBezTo>
                    <a:lnTo>
                      <a:pt x="720" y="2600"/>
                    </a:lnTo>
                    <a:lnTo>
                      <a:pt x="745" y="2618"/>
                    </a:lnTo>
                    <a:cubicBezTo>
                      <a:pt x="733" y="2590"/>
                      <a:pt x="726" y="2579"/>
                      <a:pt x="740" y="2560"/>
                    </a:cubicBezTo>
                    <a:lnTo>
                      <a:pt x="740" y="2560"/>
                    </a:lnTo>
                    <a:cubicBezTo>
                      <a:pt x="740" y="2590"/>
                      <a:pt x="780" y="2586"/>
                      <a:pt x="787" y="2625"/>
                    </a:cubicBezTo>
                    <a:cubicBezTo>
                      <a:pt x="794" y="2627"/>
                      <a:pt x="800" y="2628"/>
                      <a:pt x="805" y="2628"/>
                    </a:cubicBezTo>
                    <a:cubicBezTo>
                      <a:pt x="842" y="2628"/>
                      <a:pt x="825" y="2576"/>
                      <a:pt x="845" y="2576"/>
                    </a:cubicBezTo>
                    <a:cubicBezTo>
                      <a:pt x="851" y="2576"/>
                      <a:pt x="861" y="2581"/>
                      <a:pt x="877" y="2595"/>
                    </a:cubicBezTo>
                    <a:cubicBezTo>
                      <a:pt x="865" y="2563"/>
                      <a:pt x="853" y="2555"/>
                      <a:pt x="842" y="2555"/>
                    </a:cubicBezTo>
                    <a:cubicBezTo>
                      <a:pt x="831" y="2555"/>
                      <a:pt x="822" y="2565"/>
                      <a:pt x="817" y="2565"/>
                    </a:cubicBezTo>
                    <a:cubicBezTo>
                      <a:pt x="816" y="2565"/>
                      <a:pt x="815" y="2563"/>
                      <a:pt x="815" y="2560"/>
                    </a:cubicBezTo>
                    <a:cubicBezTo>
                      <a:pt x="789" y="2546"/>
                      <a:pt x="794" y="2502"/>
                      <a:pt x="810" y="2500"/>
                    </a:cubicBezTo>
                    <a:cubicBezTo>
                      <a:pt x="811" y="2499"/>
                      <a:pt x="812" y="2499"/>
                      <a:pt x="813" y="2499"/>
                    </a:cubicBezTo>
                    <a:cubicBezTo>
                      <a:pt x="832" y="2499"/>
                      <a:pt x="885" y="2554"/>
                      <a:pt x="916" y="2554"/>
                    </a:cubicBezTo>
                    <a:cubicBezTo>
                      <a:pt x="919" y="2554"/>
                      <a:pt x="922" y="2553"/>
                      <a:pt x="925" y="2552"/>
                    </a:cubicBezTo>
                    <a:lnTo>
                      <a:pt x="925" y="2552"/>
                    </a:lnTo>
                    <a:cubicBezTo>
                      <a:pt x="924" y="2553"/>
                      <a:pt x="925" y="2556"/>
                      <a:pt x="924" y="2558"/>
                    </a:cubicBezTo>
                    <a:cubicBezTo>
                      <a:pt x="926" y="2559"/>
                      <a:pt x="928" y="2560"/>
                      <a:pt x="930" y="2560"/>
                    </a:cubicBezTo>
                    <a:cubicBezTo>
                      <a:pt x="941" y="2560"/>
                      <a:pt x="937" y="2535"/>
                      <a:pt x="952" y="2535"/>
                    </a:cubicBezTo>
                    <a:cubicBezTo>
                      <a:pt x="955" y="2535"/>
                      <a:pt x="960" y="2536"/>
                      <a:pt x="965" y="2539"/>
                    </a:cubicBezTo>
                    <a:cubicBezTo>
                      <a:pt x="947" y="2493"/>
                      <a:pt x="986" y="2532"/>
                      <a:pt x="954" y="2477"/>
                    </a:cubicBezTo>
                    <a:lnTo>
                      <a:pt x="954" y="2477"/>
                    </a:lnTo>
                    <a:lnTo>
                      <a:pt x="930" y="2505"/>
                    </a:lnTo>
                    <a:cubicBezTo>
                      <a:pt x="939" y="2483"/>
                      <a:pt x="920" y="2422"/>
                      <a:pt x="954" y="2422"/>
                    </a:cubicBezTo>
                    <a:cubicBezTo>
                      <a:pt x="957" y="2422"/>
                      <a:pt x="961" y="2422"/>
                      <a:pt x="965" y="2424"/>
                    </a:cubicBezTo>
                    <a:cubicBezTo>
                      <a:pt x="970" y="2437"/>
                      <a:pt x="970" y="2451"/>
                      <a:pt x="970" y="2465"/>
                    </a:cubicBezTo>
                    <a:cubicBezTo>
                      <a:pt x="973" y="2467"/>
                      <a:pt x="975" y="2468"/>
                      <a:pt x="977" y="2468"/>
                    </a:cubicBezTo>
                    <a:cubicBezTo>
                      <a:pt x="984" y="2468"/>
                      <a:pt x="982" y="2454"/>
                      <a:pt x="991" y="2454"/>
                    </a:cubicBezTo>
                    <a:cubicBezTo>
                      <a:pt x="993" y="2454"/>
                      <a:pt x="995" y="2455"/>
                      <a:pt x="998" y="2456"/>
                    </a:cubicBezTo>
                    <a:cubicBezTo>
                      <a:pt x="1028" y="2514"/>
                      <a:pt x="968" y="2491"/>
                      <a:pt x="975" y="2542"/>
                    </a:cubicBezTo>
                    <a:cubicBezTo>
                      <a:pt x="977" y="2544"/>
                      <a:pt x="979" y="2545"/>
                      <a:pt x="981" y="2545"/>
                    </a:cubicBezTo>
                    <a:cubicBezTo>
                      <a:pt x="990" y="2545"/>
                      <a:pt x="990" y="2521"/>
                      <a:pt x="996" y="2521"/>
                    </a:cubicBezTo>
                    <a:cubicBezTo>
                      <a:pt x="999" y="2521"/>
                      <a:pt x="1003" y="2528"/>
                      <a:pt x="1012" y="2546"/>
                    </a:cubicBezTo>
                    <a:cubicBezTo>
                      <a:pt x="995" y="2505"/>
                      <a:pt x="1005" y="2502"/>
                      <a:pt x="1019" y="2502"/>
                    </a:cubicBezTo>
                    <a:cubicBezTo>
                      <a:pt x="1030" y="2502"/>
                      <a:pt x="1051" y="2500"/>
                      <a:pt x="1044" y="2463"/>
                    </a:cubicBezTo>
                    <a:lnTo>
                      <a:pt x="1044" y="2463"/>
                    </a:lnTo>
                    <a:lnTo>
                      <a:pt x="1065" y="2498"/>
                    </a:lnTo>
                    <a:cubicBezTo>
                      <a:pt x="1065" y="2488"/>
                      <a:pt x="1065" y="2468"/>
                      <a:pt x="1072" y="2465"/>
                    </a:cubicBezTo>
                    <a:lnTo>
                      <a:pt x="1086" y="2514"/>
                    </a:lnTo>
                    <a:cubicBezTo>
                      <a:pt x="1085" y="2498"/>
                      <a:pt x="1092" y="2494"/>
                      <a:pt x="1103" y="2494"/>
                    </a:cubicBezTo>
                    <a:cubicBezTo>
                      <a:pt x="1114" y="2494"/>
                      <a:pt x="1129" y="2499"/>
                      <a:pt x="1140" y="2499"/>
                    </a:cubicBezTo>
                    <a:cubicBezTo>
                      <a:pt x="1149" y="2499"/>
                      <a:pt x="1156" y="2496"/>
                      <a:pt x="1158" y="2486"/>
                    </a:cubicBezTo>
                    <a:lnTo>
                      <a:pt x="1158" y="2486"/>
                    </a:lnTo>
                    <a:cubicBezTo>
                      <a:pt x="1150" y="2491"/>
                      <a:pt x="1143" y="2493"/>
                      <a:pt x="1138" y="2493"/>
                    </a:cubicBezTo>
                    <a:cubicBezTo>
                      <a:pt x="1115" y="2493"/>
                      <a:pt x="1114" y="2452"/>
                      <a:pt x="1086" y="2442"/>
                    </a:cubicBezTo>
                    <a:cubicBezTo>
                      <a:pt x="1090" y="2426"/>
                      <a:pt x="1097" y="2420"/>
                      <a:pt x="1106" y="2420"/>
                    </a:cubicBezTo>
                    <a:cubicBezTo>
                      <a:pt x="1129" y="2420"/>
                      <a:pt x="1165" y="2465"/>
                      <a:pt x="1197" y="2465"/>
                    </a:cubicBezTo>
                    <a:cubicBezTo>
                      <a:pt x="1205" y="2465"/>
                      <a:pt x="1213" y="2462"/>
                      <a:pt x="1221" y="2453"/>
                    </a:cubicBezTo>
                    <a:lnTo>
                      <a:pt x="1221" y="2453"/>
                    </a:lnTo>
                    <a:cubicBezTo>
                      <a:pt x="1219" y="2455"/>
                      <a:pt x="1216" y="2455"/>
                      <a:pt x="1212" y="2455"/>
                    </a:cubicBezTo>
                    <a:cubicBezTo>
                      <a:pt x="1200" y="2455"/>
                      <a:pt x="1181" y="2447"/>
                      <a:pt x="1181" y="2430"/>
                    </a:cubicBezTo>
                    <a:cubicBezTo>
                      <a:pt x="1184" y="2430"/>
                      <a:pt x="1188" y="2430"/>
                      <a:pt x="1191" y="2430"/>
                    </a:cubicBezTo>
                    <a:cubicBezTo>
                      <a:pt x="1208" y="2430"/>
                      <a:pt x="1223" y="2434"/>
                      <a:pt x="1239" y="2442"/>
                    </a:cubicBezTo>
                    <a:cubicBezTo>
                      <a:pt x="1271" y="2407"/>
                      <a:pt x="1209" y="2414"/>
                      <a:pt x="1211" y="2384"/>
                    </a:cubicBezTo>
                    <a:lnTo>
                      <a:pt x="1211" y="2384"/>
                    </a:lnTo>
                    <a:cubicBezTo>
                      <a:pt x="1219" y="2389"/>
                      <a:pt x="1223" y="2391"/>
                      <a:pt x="1227" y="2391"/>
                    </a:cubicBezTo>
                    <a:cubicBezTo>
                      <a:pt x="1241" y="2391"/>
                      <a:pt x="1216" y="2350"/>
                      <a:pt x="1220" y="2333"/>
                    </a:cubicBezTo>
                    <a:lnTo>
                      <a:pt x="1220" y="2333"/>
                    </a:lnTo>
                    <a:lnTo>
                      <a:pt x="1248" y="2361"/>
                    </a:lnTo>
                    <a:cubicBezTo>
                      <a:pt x="1306" y="2347"/>
                      <a:pt x="1204" y="2291"/>
                      <a:pt x="1260" y="2287"/>
                    </a:cubicBezTo>
                    <a:lnTo>
                      <a:pt x="1260" y="2287"/>
                    </a:lnTo>
                    <a:lnTo>
                      <a:pt x="1281" y="2338"/>
                    </a:lnTo>
                    <a:lnTo>
                      <a:pt x="1290" y="2312"/>
                    </a:lnTo>
                    <a:lnTo>
                      <a:pt x="1318" y="2349"/>
                    </a:lnTo>
                    <a:cubicBezTo>
                      <a:pt x="1318" y="2308"/>
                      <a:pt x="1329" y="2308"/>
                      <a:pt x="1357" y="2298"/>
                    </a:cubicBezTo>
                    <a:cubicBezTo>
                      <a:pt x="1334" y="2282"/>
                      <a:pt x="1311" y="2245"/>
                      <a:pt x="1325" y="2229"/>
                    </a:cubicBezTo>
                    <a:lnTo>
                      <a:pt x="1325" y="2229"/>
                    </a:lnTo>
                    <a:cubicBezTo>
                      <a:pt x="1345" y="2234"/>
                      <a:pt x="1347" y="2247"/>
                      <a:pt x="1353" y="2247"/>
                    </a:cubicBezTo>
                    <a:cubicBezTo>
                      <a:pt x="1356" y="2247"/>
                      <a:pt x="1360" y="2244"/>
                      <a:pt x="1366" y="2236"/>
                    </a:cubicBezTo>
                    <a:cubicBezTo>
                      <a:pt x="1375" y="2252"/>
                      <a:pt x="1388" y="2273"/>
                      <a:pt x="1374" y="2273"/>
                    </a:cubicBezTo>
                    <a:cubicBezTo>
                      <a:pt x="1370" y="2273"/>
                      <a:pt x="1365" y="2272"/>
                      <a:pt x="1357" y="2268"/>
                    </a:cubicBezTo>
                    <a:lnTo>
                      <a:pt x="1357" y="2268"/>
                    </a:lnTo>
                    <a:cubicBezTo>
                      <a:pt x="1366" y="2280"/>
                      <a:pt x="1371" y="2291"/>
                      <a:pt x="1378" y="2301"/>
                    </a:cubicBezTo>
                    <a:cubicBezTo>
                      <a:pt x="1381" y="2301"/>
                      <a:pt x="1384" y="2302"/>
                      <a:pt x="1386" y="2302"/>
                    </a:cubicBezTo>
                    <a:cubicBezTo>
                      <a:pt x="1411" y="2302"/>
                      <a:pt x="1416" y="2274"/>
                      <a:pt x="1424" y="2266"/>
                    </a:cubicBezTo>
                    <a:lnTo>
                      <a:pt x="1424" y="2266"/>
                    </a:lnTo>
                    <a:cubicBezTo>
                      <a:pt x="1420" y="2268"/>
                      <a:pt x="1413" y="2271"/>
                      <a:pt x="1408" y="2271"/>
                    </a:cubicBezTo>
                    <a:cubicBezTo>
                      <a:pt x="1408" y="2271"/>
                      <a:pt x="1408" y="2252"/>
                      <a:pt x="1403" y="2233"/>
                    </a:cubicBezTo>
                    <a:cubicBezTo>
                      <a:pt x="1401" y="2217"/>
                      <a:pt x="1399" y="2199"/>
                      <a:pt x="1399" y="2199"/>
                    </a:cubicBezTo>
                    <a:lnTo>
                      <a:pt x="1399" y="2199"/>
                    </a:lnTo>
                    <a:cubicBezTo>
                      <a:pt x="1417" y="2203"/>
                      <a:pt x="1422" y="2215"/>
                      <a:pt x="1427" y="2229"/>
                    </a:cubicBezTo>
                    <a:cubicBezTo>
                      <a:pt x="1429" y="2220"/>
                      <a:pt x="1420" y="2201"/>
                      <a:pt x="1427" y="2189"/>
                    </a:cubicBezTo>
                    <a:lnTo>
                      <a:pt x="1427" y="2189"/>
                    </a:lnTo>
                    <a:cubicBezTo>
                      <a:pt x="1447" y="2212"/>
                      <a:pt x="1475" y="2233"/>
                      <a:pt x="1473" y="2258"/>
                    </a:cubicBezTo>
                    <a:lnTo>
                      <a:pt x="1473" y="2258"/>
                    </a:lnTo>
                    <a:lnTo>
                      <a:pt x="1478" y="2201"/>
                    </a:lnTo>
                    <a:cubicBezTo>
                      <a:pt x="1489" y="2208"/>
                      <a:pt x="1522" y="2208"/>
                      <a:pt x="1529" y="2220"/>
                    </a:cubicBezTo>
                    <a:cubicBezTo>
                      <a:pt x="1561" y="2213"/>
                      <a:pt x="1519" y="2134"/>
                      <a:pt x="1561" y="2124"/>
                    </a:cubicBezTo>
                    <a:cubicBezTo>
                      <a:pt x="1556" y="2118"/>
                      <a:pt x="1554" y="2111"/>
                      <a:pt x="1554" y="2104"/>
                    </a:cubicBezTo>
                    <a:cubicBezTo>
                      <a:pt x="1580" y="2085"/>
                      <a:pt x="1631" y="2087"/>
                      <a:pt x="1617" y="2029"/>
                    </a:cubicBezTo>
                    <a:lnTo>
                      <a:pt x="1617" y="2029"/>
                    </a:lnTo>
                    <a:lnTo>
                      <a:pt x="1679" y="2041"/>
                    </a:lnTo>
                    <a:cubicBezTo>
                      <a:pt x="1686" y="2009"/>
                      <a:pt x="1600" y="2027"/>
                      <a:pt x="1610" y="1974"/>
                    </a:cubicBezTo>
                    <a:cubicBezTo>
                      <a:pt x="1610" y="1964"/>
                      <a:pt x="1614" y="1960"/>
                      <a:pt x="1620" y="1960"/>
                    </a:cubicBezTo>
                    <a:cubicBezTo>
                      <a:pt x="1635" y="1960"/>
                      <a:pt x="1664" y="1988"/>
                      <a:pt x="1679" y="1988"/>
                    </a:cubicBezTo>
                    <a:cubicBezTo>
                      <a:pt x="1665" y="1958"/>
                      <a:pt x="1626" y="1904"/>
                      <a:pt x="1684" y="1900"/>
                    </a:cubicBezTo>
                    <a:lnTo>
                      <a:pt x="1684" y="1900"/>
                    </a:lnTo>
                    <a:cubicBezTo>
                      <a:pt x="1689" y="1913"/>
                      <a:pt x="1677" y="1918"/>
                      <a:pt x="1677" y="1930"/>
                    </a:cubicBezTo>
                    <a:lnTo>
                      <a:pt x="1716" y="1923"/>
                    </a:lnTo>
                    <a:cubicBezTo>
                      <a:pt x="1751" y="1971"/>
                      <a:pt x="1721" y="1983"/>
                      <a:pt x="1774" y="1985"/>
                    </a:cubicBezTo>
                    <a:cubicBezTo>
                      <a:pt x="1677" y="1930"/>
                      <a:pt x="1814" y="1893"/>
                      <a:pt x="1712" y="1842"/>
                    </a:cubicBezTo>
                    <a:lnTo>
                      <a:pt x="1740" y="1839"/>
                    </a:lnTo>
                    <a:lnTo>
                      <a:pt x="1740" y="1839"/>
                    </a:lnTo>
                    <a:cubicBezTo>
                      <a:pt x="1737" y="1842"/>
                      <a:pt x="1744" y="1846"/>
                      <a:pt x="1740" y="1849"/>
                    </a:cubicBezTo>
                    <a:cubicBezTo>
                      <a:pt x="1804" y="1844"/>
                      <a:pt x="1675" y="1795"/>
                      <a:pt x="1707" y="1767"/>
                    </a:cubicBezTo>
                    <a:cubicBezTo>
                      <a:pt x="1713" y="1763"/>
                      <a:pt x="1720" y="1761"/>
                      <a:pt x="1727" y="1761"/>
                    </a:cubicBezTo>
                    <a:cubicBezTo>
                      <a:pt x="1735" y="1761"/>
                      <a:pt x="1743" y="1764"/>
                      <a:pt x="1749" y="1770"/>
                    </a:cubicBezTo>
                    <a:lnTo>
                      <a:pt x="1735" y="1733"/>
                    </a:lnTo>
                    <a:cubicBezTo>
                      <a:pt x="1736" y="1731"/>
                      <a:pt x="1738" y="1730"/>
                      <a:pt x="1740" y="1730"/>
                    </a:cubicBezTo>
                    <a:cubicBezTo>
                      <a:pt x="1746" y="1730"/>
                      <a:pt x="1753" y="1734"/>
                      <a:pt x="1754" y="1739"/>
                    </a:cubicBezTo>
                    <a:lnTo>
                      <a:pt x="1754" y="1739"/>
                    </a:lnTo>
                    <a:lnTo>
                      <a:pt x="1763" y="1696"/>
                    </a:lnTo>
                    <a:lnTo>
                      <a:pt x="1765" y="1696"/>
                    </a:lnTo>
                    <a:cubicBezTo>
                      <a:pt x="1751" y="1684"/>
                      <a:pt x="1730" y="1658"/>
                      <a:pt x="1723" y="1647"/>
                    </a:cubicBezTo>
                    <a:cubicBezTo>
                      <a:pt x="1726" y="1646"/>
                      <a:pt x="1728" y="1645"/>
                      <a:pt x="1730" y="1645"/>
                    </a:cubicBezTo>
                    <a:cubicBezTo>
                      <a:pt x="1740" y="1645"/>
                      <a:pt x="1735" y="1658"/>
                      <a:pt x="1746" y="1658"/>
                    </a:cubicBezTo>
                    <a:cubicBezTo>
                      <a:pt x="1742" y="1647"/>
                      <a:pt x="1735" y="1635"/>
                      <a:pt x="1728" y="1626"/>
                    </a:cubicBezTo>
                    <a:cubicBezTo>
                      <a:pt x="1760" y="1626"/>
                      <a:pt x="1781" y="1649"/>
                      <a:pt x="1770" y="1670"/>
                    </a:cubicBezTo>
                    <a:cubicBezTo>
                      <a:pt x="1777" y="1670"/>
                      <a:pt x="1783" y="1671"/>
                      <a:pt x="1789" y="1671"/>
                    </a:cubicBezTo>
                    <a:cubicBezTo>
                      <a:pt x="1865" y="1671"/>
                      <a:pt x="1779" y="1645"/>
                      <a:pt x="1811" y="1619"/>
                    </a:cubicBezTo>
                    <a:lnTo>
                      <a:pt x="1811" y="1619"/>
                    </a:lnTo>
                    <a:cubicBezTo>
                      <a:pt x="1810" y="1619"/>
                      <a:pt x="1809" y="1619"/>
                      <a:pt x="1808" y="1619"/>
                    </a:cubicBezTo>
                    <a:cubicBezTo>
                      <a:pt x="1807" y="1619"/>
                      <a:pt x="1806" y="1619"/>
                      <a:pt x="1804" y="1619"/>
                    </a:cubicBezTo>
                    <a:cubicBezTo>
                      <a:pt x="1761" y="1601"/>
                      <a:pt x="1783" y="1601"/>
                      <a:pt x="1799" y="1592"/>
                    </a:cubicBezTo>
                    <a:lnTo>
                      <a:pt x="1799" y="1592"/>
                    </a:lnTo>
                    <a:cubicBezTo>
                      <a:pt x="1801" y="1593"/>
                      <a:pt x="1802" y="1595"/>
                      <a:pt x="1804" y="1596"/>
                    </a:cubicBezTo>
                    <a:lnTo>
                      <a:pt x="1804" y="1596"/>
                    </a:lnTo>
                    <a:cubicBezTo>
                      <a:pt x="1802" y="1594"/>
                      <a:pt x="1801" y="1593"/>
                      <a:pt x="1800" y="1591"/>
                    </a:cubicBezTo>
                    <a:lnTo>
                      <a:pt x="1800" y="1591"/>
                    </a:lnTo>
                    <a:cubicBezTo>
                      <a:pt x="1800" y="1591"/>
                      <a:pt x="1799" y="1591"/>
                      <a:pt x="1799" y="1592"/>
                    </a:cubicBezTo>
                    <a:lnTo>
                      <a:pt x="1799" y="1592"/>
                    </a:lnTo>
                    <a:cubicBezTo>
                      <a:pt x="1799" y="1591"/>
                      <a:pt x="1798" y="1590"/>
                      <a:pt x="1797" y="1589"/>
                    </a:cubicBezTo>
                    <a:cubicBezTo>
                      <a:pt x="1809" y="1584"/>
                      <a:pt x="1816" y="1575"/>
                      <a:pt x="1797" y="1556"/>
                    </a:cubicBezTo>
                    <a:lnTo>
                      <a:pt x="1797" y="1556"/>
                    </a:lnTo>
                    <a:cubicBezTo>
                      <a:pt x="1806" y="1558"/>
                      <a:pt x="1812" y="1559"/>
                      <a:pt x="1817" y="1559"/>
                    </a:cubicBezTo>
                    <a:cubicBezTo>
                      <a:pt x="1837" y="1559"/>
                      <a:pt x="1833" y="1546"/>
                      <a:pt x="1835" y="1531"/>
                    </a:cubicBezTo>
                    <a:lnTo>
                      <a:pt x="1835" y="1531"/>
                    </a:lnTo>
                    <a:lnTo>
                      <a:pt x="1888" y="1543"/>
                    </a:lnTo>
                    <a:cubicBezTo>
                      <a:pt x="1876" y="1519"/>
                      <a:pt x="1848" y="1515"/>
                      <a:pt x="1830" y="1499"/>
                    </a:cubicBezTo>
                    <a:cubicBezTo>
                      <a:pt x="1836" y="1484"/>
                      <a:pt x="1858" y="1482"/>
                      <a:pt x="1883" y="1482"/>
                    </a:cubicBezTo>
                    <a:cubicBezTo>
                      <a:pt x="1894" y="1482"/>
                      <a:pt x="1905" y="1482"/>
                      <a:pt x="1916" y="1482"/>
                    </a:cubicBezTo>
                    <a:cubicBezTo>
                      <a:pt x="1921" y="1471"/>
                      <a:pt x="1916" y="1468"/>
                      <a:pt x="1907" y="1468"/>
                    </a:cubicBezTo>
                    <a:cubicBezTo>
                      <a:pt x="1897" y="1468"/>
                      <a:pt x="1882" y="1471"/>
                      <a:pt x="1869" y="1471"/>
                    </a:cubicBezTo>
                    <a:cubicBezTo>
                      <a:pt x="1856" y="1471"/>
                      <a:pt x="1845" y="1468"/>
                      <a:pt x="1844" y="1452"/>
                    </a:cubicBezTo>
                    <a:cubicBezTo>
                      <a:pt x="1869" y="1427"/>
                      <a:pt x="1851" y="1401"/>
                      <a:pt x="1821" y="1362"/>
                    </a:cubicBezTo>
                    <a:cubicBezTo>
                      <a:pt x="1826" y="1357"/>
                      <a:pt x="1832" y="1355"/>
                      <a:pt x="1836" y="1355"/>
                    </a:cubicBezTo>
                    <a:cubicBezTo>
                      <a:pt x="1846" y="1355"/>
                      <a:pt x="1854" y="1363"/>
                      <a:pt x="1863" y="1363"/>
                    </a:cubicBezTo>
                    <a:cubicBezTo>
                      <a:pt x="1865" y="1363"/>
                      <a:pt x="1867" y="1363"/>
                      <a:pt x="1869" y="1362"/>
                    </a:cubicBezTo>
                    <a:lnTo>
                      <a:pt x="1828" y="1341"/>
                    </a:lnTo>
                    <a:cubicBezTo>
                      <a:pt x="1828" y="1339"/>
                      <a:pt x="1831" y="1338"/>
                      <a:pt x="1834" y="1338"/>
                    </a:cubicBezTo>
                    <a:cubicBezTo>
                      <a:pt x="1839" y="1338"/>
                      <a:pt x="1846" y="1340"/>
                      <a:pt x="1848" y="1341"/>
                    </a:cubicBezTo>
                    <a:cubicBezTo>
                      <a:pt x="1835" y="1322"/>
                      <a:pt x="1795" y="1336"/>
                      <a:pt x="1781" y="1311"/>
                    </a:cubicBezTo>
                    <a:cubicBezTo>
                      <a:pt x="1723" y="1304"/>
                      <a:pt x="1872" y="1262"/>
                      <a:pt x="1802" y="1232"/>
                    </a:cubicBezTo>
                    <a:cubicBezTo>
                      <a:pt x="1806" y="1230"/>
                      <a:pt x="1810" y="1229"/>
                      <a:pt x="1815" y="1229"/>
                    </a:cubicBezTo>
                    <a:cubicBezTo>
                      <a:pt x="1825" y="1229"/>
                      <a:pt x="1836" y="1232"/>
                      <a:pt x="1848" y="1232"/>
                    </a:cubicBezTo>
                    <a:cubicBezTo>
                      <a:pt x="1851" y="1232"/>
                      <a:pt x="1853" y="1232"/>
                      <a:pt x="1855" y="1232"/>
                    </a:cubicBezTo>
                    <a:cubicBezTo>
                      <a:pt x="1830" y="1204"/>
                      <a:pt x="1795" y="1183"/>
                      <a:pt x="1760" y="1169"/>
                    </a:cubicBezTo>
                    <a:lnTo>
                      <a:pt x="1793" y="1139"/>
                    </a:lnTo>
                    <a:lnTo>
                      <a:pt x="1793" y="1139"/>
                    </a:lnTo>
                    <a:cubicBezTo>
                      <a:pt x="1780" y="1147"/>
                      <a:pt x="1766" y="1150"/>
                      <a:pt x="1752" y="1150"/>
                    </a:cubicBezTo>
                    <a:cubicBezTo>
                      <a:pt x="1722" y="1150"/>
                      <a:pt x="1689" y="1136"/>
                      <a:pt x="1661" y="1125"/>
                    </a:cubicBezTo>
                    <a:cubicBezTo>
                      <a:pt x="1642" y="1135"/>
                      <a:pt x="1626" y="1144"/>
                      <a:pt x="1619" y="1146"/>
                    </a:cubicBezTo>
                    <a:lnTo>
                      <a:pt x="1584" y="1118"/>
                    </a:lnTo>
                    <a:cubicBezTo>
                      <a:pt x="1594" y="1115"/>
                      <a:pt x="1605" y="1114"/>
                      <a:pt x="1616" y="1114"/>
                    </a:cubicBezTo>
                    <a:cubicBezTo>
                      <a:pt x="1622" y="1114"/>
                      <a:pt x="1629" y="1114"/>
                      <a:pt x="1635" y="1116"/>
                    </a:cubicBezTo>
                    <a:cubicBezTo>
                      <a:pt x="1631" y="1114"/>
                      <a:pt x="1626" y="1114"/>
                      <a:pt x="1621" y="1111"/>
                    </a:cubicBezTo>
                    <a:cubicBezTo>
                      <a:pt x="1639" y="1104"/>
                      <a:pt x="1657" y="1099"/>
                      <a:pt x="1676" y="1099"/>
                    </a:cubicBezTo>
                    <a:cubicBezTo>
                      <a:pt x="1685" y="1099"/>
                      <a:pt x="1694" y="1100"/>
                      <a:pt x="1702" y="1102"/>
                    </a:cubicBezTo>
                    <a:lnTo>
                      <a:pt x="1672" y="1121"/>
                    </a:lnTo>
                    <a:cubicBezTo>
                      <a:pt x="1691" y="1123"/>
                      <a:pt x="1711" y="1125"/>
                      <a:pt x="1731" y="1125"/>
                    </a:cubicBezTo>
                    <a:cubicBezTo>
                      <a:pt x="1746" y="1125"/>
                      <a:pt x="1760" y="1124"/>
                      <a:pt x="1774" y="1123"/>
                    </a:cubicBezTo>
                    <a:cubicBezTo>
                      <a:pt x="1767" y="1121"/>
                      <a:pt x="1760" y="1116"/>
                      <a:pt x="1758" y="1111"/>
                    </a:cubicBezTo>
                    <a:lnTo>
                      <a:pt x="1758" y="1111"/>
                    </a:lnTo>
                    <a:cubicBezTo>
                      <a:pt x="1762" y="1113"/>
                      <a:pt x="1765" y="1113"/>
                      <a:pt x="1769" y="1113"/>
                    </a:cubicBezTo>
                    <a:cubicBezTo>
                      <a:pt x="1772" y="1113"/>
                      <a:pt x="1775" y="1113"/>
                      <a:pt x="1779" y="1111"/>
                    </a:cubicBezTo>
                    <a:cubicBezTo>
                      <a:pt x="1786" y="1109"/>
                      <a:pt x="1772" y="1107"/>
                      <a:pt x="1758" y="1104"/>
                    </a:cubicBezTo>
                    <a:lnTo>
                      <a:pt x="1816" y="1088"/>
                    </a:lnTo>
                    <a:lnTo>
                      <a:pt x="1793" y="1088"/>
                    </a:lnTo>
                    <a:lnTo>
                      <a:pt x="1821" y="1033"/>
                    </a:lnTo>
                    <a:cubicBezTo>
                      <a:pt x="1753" y="1009"/>
                      <a:pt x="1661" y="1000"/>
                      <a:pt x="1624" y="958"/>
                    </a:cubicBezTo>
                    <a:cubicBezTo>
                      <a:pt x="1670" y="958"/>
                      <a:pt x="1693" y="944"/>
                      <a:pt x="1744" y="931"/>
                    </a:cubicBezTo>
                    <a:lnTo>
                      <a:pt x="1744" y="931"/>
                    </a:lnTo>
                    <a:cubicBezTo>
                      <a:pt x="1693" y="958"/>
                      <a:pt x="1776" y="965"/>
                      <a:pt x="1772" y="995"/>
                    </a:cubicBezTo>
                    <a:lnTo>
                      <a:pt x="1772" y="995"/>
                    </a:lnTo>
                    <a:cubicBezTo>
                      <a:pt x="1774" y="983"/>
                      <a:pt x="1790" y="978"/>
                      <a:pt x="1802" y="978"/>
                    </a:cubicBezTo>
                    <a:cubicBezTo>
                      <a:pt x="1805" y="978"/>
                      <a:pt x="1807" y="979"/>
                      <a:pt x="1809" y="979"/>
                    </a:cubicBezTo>
                    <a:lnTo>
                      <a:pt x="1779" y="961"/>
                    </a:lnTo>
                    <a:lnTo>
                      <a:pt x="1746" y="942"/>
                    </a:lnTo>
                    <a:cubicBezTo>
                      <a:pt x="1788" y="933"/>
                      <a:pt x="1777" y="924"/>
                      <a:pt x="1788" y="905"/>
                    </a:cubicBezTo>
                    <a:lnTo>
                      <a:pt x="1788" y="905"/>
                    </a:lnTo>
                    <a:cubicBezTo>
                      <a:pt x="1770" y="912"/>
                      <a:pt x="1757" y="915"/>
                      <a:pt x="1747" y="915"/>
                    </a:cubicBezTo>
                    <a:cubicBezTo>
                      <a:pt x="1713" y="915"/>
                      <a:pt x="1716" y="882"/>
                      <a:pt x="1691" y="875"/>
                    </a:cubicBezTo>
                    <a:cubicBezTo>
                      <a:pt x="1702" y="870"/>
                      <a:pt x="1714" y="867"/>
                      <a:pt x="1724" y="867"/>
                    </a:cubicBezTo>
                    <a:cubicBezTo>
                      <a:pt x="1737" y="867"/>
                      <a:pt x="1748" y="872"/>
                      <a:pt x="1749" y="887"/>
                    </a:cubicBezTo>
                    <a:cubicBezTo>
                      <a:pt x="1800" y="840"/>
                      <a:pt x="1644" y="881"/>
                      <a:pt x="1683" y="841"/>
                    </a:cubicBezTo>
                    <a:lnTo>
                      <a:pt x="1683" y="841"/>
                    </a:lnTo>
                    <a:cubicBezTo>
                      <a:pt x="1684" y="842"/>
                      <a:pt x="1685" y="843"/>
                      <a:pt x="1686" y="843"/>
                    </a:cubicBezTo>
                    <a:lnTo>
                      <a:pt x="1686" y="843"/>
                    </a:lnTo>
                    <a:cubicBezTo>
                      <a:pt x="1685" y="842"/>
                      <a:pt x="1685" y="841"/>
                      <a:pt x="1684" y="840"/>
                    </a:cubicBezTo>
                    <a:lnTo>
                      <a:pt x="1684" y="840"/>
                    </a:lnTo>
                    <a:cubicBezTo>
                      <a:pt x="1684" y="840"/>
                      <a:pt x="1683" y="841"/>
                      <a:pt x="1683" y="841"/>
                    </a:cubicBezTo>
                    <a:lnTo>
                      <a:pt x="1683" y="841"/>
                    </a:lnTo>
                    <a:cubicBezTo>
                      <a:pt x="1673" y="828"/>
                      <a:pt x="1680" y="805"/>
                      <a:pt x="1700" y="805"/>
                    </a:cubicBezTo>
                    <a:cubicBezTo>
                      <a:pt x="1701" y="805"/>
                      <a:pt x="1702" y="805"/>
                      <a:pt x="1702" y="805"/>
                    </a:cubicBezTo>
                    <a:lnTo>
                      <a:pt x="1705" y="810"/>
                    </a:lnTo>
                    <a:cubicBezTo>
                      <a:pt x="1701" y="774"/>
                      <a:pt x="1666" y="717"/>
                      <a:pt x="1614" y="717"/>
                    </a:cubicBezTo>
                    <a:cubicBezTo>
                      <a:pt x="1606" y="717"/>
                      <a:pt x="1598" y="718"/>
                      <a:pt x="1590" y="721"/>
                    </a:cubicBezTo>
                    <a:lnTo>
                      <a:pt x="1590" y="721"/>
                    </a:lnTo>
                    <a:cubicBezTo>
                      <a:pt x="1605" y="715"/>
                      <a:pt x="1667" y="691"/>
                      <a:pt x="1682" y="687"/>
                    </a:cubicBezTo>
                    <a:lnTo>
                      <a:pt x="1682" y="687"/>
                    </a:lnTo>
                    <a:cubicBezTo>
                      <a:pt x="1682" y="687"/>
                      <a:pt x="1617" y="696"/>
                      <a:pt x="1556" y="708"/>
                    </a:cubicBezTo>
                    <a:cubicBezTo>
                      <a:pt x="1494" y="720"/>
                      <a:pt x="1434" y="734"/>
                      <a:pt x="1434" y="734"/>
                    </a:cubicBezTo>
                    <a:cubicBezTo>
                      <a:pt x="1487" y="712"/>
                      <a:pt x="1591" y="635"/>
                      <a:pt x="1643" y="635"/>
                    </a:cubicBezTo>
                    <a:cubicBezTo>
                      <a:pt x="1647" y="635"/>
                      <a:pt x="1650" y="635"/>
                      <a:pt x="1654" y="636"/>
                    </a:cubicBezTo>
                    <a:cubicBezTo>
                      <a:pt x="1658" y="625"/>
                      <a:pt x="1661" y="606"/>
                      <a:pt x="1631" y="601"/>
                    </a:cubicBezTo>
                    <a:cubicBezTo>
                      <a:pt x="1626" y="610"/>
                      <a:pt x="1570" y="651"/>
                      <a:pt x="1554" y="651"/>
                    </a:cubicBezTo>
                    <a:cubicBezTo>
                      <a:pt x="1553" y="651"/>
                      <a:pt x="1552" y="651"/>
                      <a:pt x="1552" y="650"/>
                    </a:cubicBezTo>
                    <a:cubicBezTo>
                      <a:pt x="1598" y="600"/>
                      <a:pt x="1575" y="620"/>
                      <a:pt x="1609" y="568"/>
                    </a:cubicBezTo>
                    <a:lnTo>
                      <a:pt x="1609" y="568"/>
                    </a:lnTo>
                    <a:cubicBezTo>
                      <a:pt x="1599" y="581"/>
                      <a:pt x="1538" y="609"/>
                      <a:pt x="1517" y="609"/>
                    </a:cubicBezTo>
                    <a:cubicBezTo>
                      <a:pt x="1513" y="609"/>
                      <a:pt x="1511" y="608"/>
                      <a:pt x="1510" y="606"/>
                    </a:cubicBezTo>
                    <a:cubicBezTo>
                      <a:pt x="1538" y="587"/>
                      <a:pt x="1570" y="571"/>
                      <a:pt x="1600" y="557"/>
                    </a:cubicBezTo>
                    <a:lnTo>
                      <a:pt x="1600" y="557"/>
                    </a:lnTo>
                    <a:lnTo>
                      <a:pt x="1549" y="564"/>
                    </a:lnTo>
                    <a:lnTo>
                      <a:pt x="1498" y="574"/>
                    </a:lnTo>
                    <a:cubicBezTo>
                      <a:pt x="1533" y="560"/>
                      <a:pt x="1563" y="539"/>
                      <a:pt x="1587" y="511"/>
                    </a:cubicBezTo>
                    <a:lnTo>
                      <a:pt x="1587" y="511"/>
                    </a:lnTo>
                    <a:cubicBezTo>
                      <a:pt x="1585" y="513"/>
                      <a:pt x="1583" y="514"/>
                      <a:pt x="1581" y="514"/>
                    </a:cubicBezTo>
                    <a:cubicBezTo>
                      <a:pt x="1571" y="514"/>
                      <a:pt x="1566" y="482"/>
                      <a:pt x="1554" y="479"/>
                    </a:cubicBezTo>
                    <a:lnTo>
                      <a:pt x="1545" y="504"/>
                    </a:lnTo>
                    <a:cubicBezTo>
                      <a:pt x="1542" y="494"/>
                      <a:pt x="1534" y="491"/>
                      <a:pt x="1523" y="491"/>
                    </a:cubicBezTo>
                    <a:cubicBezTo>
                      <a:pt x="1492" y="491"/>
                      <a:pt x="1440" y="517"/>
                      <a:pt x="1409" y="517"/>
                    </a:cubicBezTo>
                    <a:cubicBezTo>
                      <a:pt x="1400" y="517"/>
                      <a:pt x="1393" y="515"/>
                      <a:pt x="1389" y="509"/>
                    </a:cubicBezTo>
                    <a:cubicBezTo>
                      <a:pt x="1408" y="502"/>
                      <a:pt x="1494" y="451"/>
                      <a:pt x="1489" y="425"/>
                    </a:cubicBezTo>
                    <a:lnTo>
                      <a:pt x="1489" y="425"/>
                    </a:lnTo>
                    <a:cubicBezTo>
                      <a:pt x="1443" y="444"/>
                      <a:pt x="1278" y="527"/>
                      <a:pt x="1227" y="530"/>
                    </a:cubicBezTo>
                    <a:lnTo>
                      <a:pt x="1246" y="506"/>
                    </a:lnTo>
                    <a:lnTo>
                      <a:pt x="1246" y="506"/>
                    </a:lnTo>
                    <a:lnTo>
                      <a:pt x="1204" y="509"/>
                    </a:lnTo>
                    <a:cubicBezTo>
                      <a:pt x="1292" y="462"/>
                      <a:pt x="1387" y="425"/>
                      <a:pt x="1485" y="402"/>
                    </a:cubicBezTo>
                    <a:cubicBezTo>
                      <a:pt x="1491" y="374"/>
                      <a:pt x="1508" y="379"/>
                      <a:pt x="1489" y="360"/>
                    </a:cubicBezTo>
                    <a:cubicBezTo>
                      <a:pt x="1495" y="350"/>
                      <a:pt x="1505" y="346"/>
                      <a:pt x="1516" y="346"/>
                    </a:cubicBezTo>
                    <a:cubicBezTo>
                      <a:pt x="1522" y="346"/>
                      <a:pt x="1529" y="347"/>
                      <a:pt x="1536" y="351"/>
                    </a:cubicBezTo>
                    <a:lnTo>
                      <a:pt x="1505" y="295"/>
                    </a:lnTo>
                    <a:cubicBezTo>
                      <a:pt x="1485" y="314"/>
                      <a:pt x="1466" y="315"/>
                      <a:pt x="1448" y="315"/>
                    </a:cubicBezTo>
                    <a:cubicBezTo>
                      <a:pt x="1447" y="315"/>
                      <a:pt x="1446" y="315"/>
                      <a:pt x="1445" y="315"/>
                    </a:cubicBezTo>
                    <a:cubicBezTo>
                      <a:pt x="1428" y="315"/>
                      <a:pt x="1413" y="315"/>
                      <a:pt x="1396" y="330"/>
                    </a:cubicBezTo>
                    <a:lnTo>
                      <a:pt x="1440" y="335"/>
                    </a:lnTo>
                    <a:lnTo>
                      <a:pt x="1485" y="339"/>
                    </a:lnTo>
                    <a:cubicBezTo>
                      <a:pt x="1454" y="366"/>
                      <a:pt x="1392" y="392"/>
                      <a:pt x="1352" y="392"/>
                    </a:cubicBezTo>
                    <a:cubicBezTo>
                      <a:pt x="1337" y="392"/>
                      <a:pt x="1325" y="388"/>
                      <a:pt x="1320" y="379"/>
                    </a:cubicBezTo>
                    <a:cubicBezTo>
                      <a:pt x="1329" y="358"/>
                      <a:pt x="1399" y="321"/>
                      <a:pt x="1413" y="307"/>
                    </a:cubicBezTo>
                    <a:lnTo>
                      <a:pt x="1413" y="307"/>
                    </a:lnTo>
                    <a:cubicBezTo>
                      <a:pt x="1408" y="309"/>
                      <a:pt x="1403" y="310"/>
                      <a:pt x="1398" y="310"/>
                    </a:cubicBezTo>
                    <a:cubicBezTo>
                      <a:pt x="1379" y="310"/>
                      <a:pt x="1359" y="300"/>
                      <a:pt x="1364" y="291"/>
                    </a:cubicBezTo>
                    <a:lnTo>
                      <a:pt x="1399" y="284"/>
                    </a:lnTo>
                    <a:cubicBezTo>
                      <a:pt x="1398" y="276"/>
                      <a:pt x="1393" y="274"/>
                      <a:pt x="1386" y="274"/>
                    </a:cubicBezTo>
                    <a:cubicBezTo>
                      <a:pt x="1375" y="274"/>
                      <a:pt x="1359" y="280"/>
                      <a:pt x="1347" y="280"/>
                    </a:cubicBezTo>
                    <a:cubicBezTo>
                      <a:pt x="1336" y="280"/>
                      <a:pt x="1329" y="274"/>
                      <a:pt x="1336" y="254"/>
                    </a:cubicBezTo>
                    <a:cubicBezTo>
                      <a:pt x="1332" y="246"/>
                      <a:pt x="1357" y="201"/>
                      <a:pt x="1348" y="201"/>
                    </a:cubicBezTo>
                    <a:cubicBezTo>
                      <a:pt x="1347" y="201"/>
                      <a:pt x="1345" y="202"/>
                      <a:pt x="1341" y="205"/>
                    </a:cubicBezTo>
                    <a:cubicBezTo>
                      <a:pt x="1281" y="288"/>
                      <a:pt x="1211" y="360"/>
                      <a:pt x="1132" y="425"/>
                    </a:cubicBezTo>
                    <a:cubicBezTo>
                      <a:pt x="1137" y="393"/>
                      <a:pt x="1144" y="358"/>
                      <a:pt x="1153" y="326"/>
                    </a:cubicBezTo>
                    <a:cubicBezTo>
                      <a:pt x="1176" y="281"/>
                      <a:pt x="1250" y="256"/>
                      <a:pt x="1269" y="217"/>
                    </a:cubicBezTo>
                    <a:lnTo>
                      <a:pt x="1269" y="217"/>
                    </a:lnTo>
                    <a:cubicBezTo>
                      <a:pt x="1260" y="226"/>
                      <a:pt x="1246" y="233"/>
                      <a:pt x="1232" y="237"/>
                    </a:cubicBezTo>
                    <a:cubicBezTo>
                      <a:pt x="1232" y="221"/>
                      <a:pt x="1269" y="205"/>
                      <a:pt x="1246" y="198"/>
                    </a:cubicBezTo>
                    <a:lnTo>
                      <a:pt x="1246" y="198"/>
                    </a:lnTo>
                    <a:cubicBezTo>
                      <a:pt x="1236" y="207"/>
                      <a:pt x="1230" y="210"/>
                      <a:pt x="1225" y="210"/>
                    </a:cubicBezTo>
                    <a:cubicBezTo>
                      <a:pt x="1216" y="210"/>
                      <a:pt x="1214" y="200"/>
                      <a:pt x="1212" y="200"/>
                    </a:cubicBezTo>
                    <a:cubicBezTo>
                      <a:pt x="1210" y="200"/>
                      <a:pt x="1209" y="206"/>
                      <a:pt x="1206" y="226"/>
                    </a:cubicBezTo>
                    <a:cubicBezTo>
                      <a:pt x="1181" y="226"/>
                      <a:pt x="1197" y="205"/>
                      <a:pt x="1176" y="191"/>
                    </a:cubicBezTo>
                    <a:cubicBezTo>
                      <a:pt x="1144" y="230"/>
                      <a:pt x="1102" y="258"/>
                      <a:pt x="1056" y="272"/>
                    </a:cubicBezTo>
                    <a:cubicBezTo>
                      <a:pt x="1063" y="263"/>
                      <a:pt x="1070" y="251"/>
                      <a:pt x="1077" y="237"/>
                    </a:cubicBezTo>
                    <a:cubicBezTo>
                      <a:pt x="1046" y="212"/>
                      <a:pt x="1042" y="179"/>
                      <a:pt x="1009" y="159"/>
                    </a:cubicBezTo>
                    <a:cubicBezTo>
                      <a:pt x="1014" y="145"/>
                      <a:pt x="1007" y="122"/>
                      <a:pt x="1028" y="108"/>
                    </a:cubicBezTo>
                    <a:lnTo>
                      <a:pt x="1028" y="108"/>
                    </a:lnTo>
                    <a:cubicBezTo>
                      <a:pt x="1018" y="111"/>
                      <a:pt x="1007" y="120"/>
                      <a:pt x="998" y="120"/>
                    </a:cubicBezTo>
                    <a:cubicBezTo>
                      <a:pt x="996" y="120"/>
                      <a:pt x="995" y="120"/>
                      <a:pt x="993" y="119"/>
                    </a:cubicBezTo>
                    <a:cubicBezTo>
                      <a:pt x="996" y="99"/>
                      <a:pt x="1000" y="96"/>
                      <a:pt x="1006" y="96"/>
                    </a:cubicBezTo>
                    <a:cubicBezTo>
                      <a:pt x="1009" y="96"/>
                      <a:pt x="1012" y="97"/>
                      <a:pt x="1015" y="97"/>
                    </a:cubicBezTo>
                    <a:cubicBezTo>
                      <a:pt x="1022" y="97"/>
                      <a:pt x="1030" y="93"/>
                      <a:pt x="1037" y="71"/>
                    </a:cubicBezTo>
                    <a:lnTo>
                      <a:pt x="1037" y="71"/>
                    </a:lnTo>
                    <a:cubicBezTo>
                      <a:pt x="1016" y="96"/>
                      <a:pt x="986" y="91"/>
                      <a:pt x="961" y="101"/>
                    </a:cubicBezTo>
                    <a:cubicBezTo>
                      <a:pt x="948" y="122"/>
                      <a:pt x="957" y="129"/>
                      <a:pt x="971" y="129"/>
                    </a:cubicBezTo>
                    <a:cubicBezTo>
                      <a:pt x="983" y="129"/>
                      <a:pt x="1001" y="124"/>
                      <a:pt x="1012" y="119"/>
                    </a:cubicBezTo>
                    <a:lnTo>
                      <a:pt x="1012" y="119"/>
                    </a:lnTo>
                    <a:cubicBezTo>
                      <a:pt x="977" y="175"/>
                      <a:pt x="921" y="212"/>
                      <a:pt x="856" y="224"/>
                    </a:cubicBezTo>
                    <a:cubicBezTo>
                      <a:pt x="821" y="219"/>
                      <a:pt x="865" y="184"/>
                      <a:pt x="860" y="184"/>
                    </a:cubicBezTo>
                    <a:cubicBezTo>
                      <a:pt x="860" y="184"/>
                      <a:pt x="859" y="184"/>
                      <a:pt x="859" y="184"/>
                    </a:cubicBezTo>
                    <a:cubicBezTo>
                      <a:pt x="852" y="177"/>
                      <a:pt x="843" y="174"/>
                      <a:pt x="835" y="174"/>
                    </a:cubicBezTo>
                    <a:cubicBezTo>
                      <a:pt x="806" y="174"/>
                      <a:pt x="772" y="206"/>
                      <a:pt x="751" y="206"/>
                    </a:cubicBezTo>
                    <a:cubicBezTo>
                      <a:pt x="741" y="206"/>
                      <a:pt x="734" y="199"/>
                      <a:pt x="731" y="182"/>
                    </a:cubicBezTo>
                    <a:cubicBezTo>
                      <a:pt x="743" y="135"/>
                      <a:pt x="784" y="115"/>
                      <a:pt x="803" y="87"/>
                    </a:cubicBezTo>
                    <a:cubicBezTo>
                      <a:pt x="833" y="89"/>
                      <a:pt x="817" y="131"/>
                      <a:pt x="831" y="140"/>
                    </a:cubicBezTo>
                    <a:lnTo>
                      <a:pt x="826" y="110"/>
                    </a:lnTo>
                    <a:cubicBezTo>
                      <a:pt x="832" y="107"/>
                      <a:pt x="838" y="106"/>
                      <a:pt x="844" y="106"/>
                    </a:cubicBezTo>
                    <a:cubicBezTo>
                      <a:pt x="855" y="106"/>
                      <a:pt x="863" y="110"/>
                      <a:pt x="863" y="119"/>
                    </a:cubicBezTo>
                    <a:cubicBezTo>
                      <a:pt x="873" y="80"/>
                      <a:pt x="784" y="57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8" name="Google Shape;18868;p66"/>
              <p:cNvSpPr/>
              <p:nvPr/>
            </p:nvSpPr>
            <p:spPr>
              <a:xfrm>
                <a:off x="774775" y="1628050"/>
                <a:ext cx="6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16" y="1"/>
                    </a:moveTo>
                    <a:cubicBezTo>
                      <a:pt x="15" y="1"/>
                      <a:pt x="14" y="1"/>
                      <a:pt x="12" y="1"/>
                    </a:cubicBezTo>
                    <a:cubicBezTo>
                      <a:pt x="8" y="3"/>
                      <a:pt x="3" y="6"/>
                      <a:pt x="1" y="13"/>
                    </a:cubicBezTo>
                    <a:cubicBezTo>
                      <a:pt x="4" y="10"/>
                      <a:pt x="7" y="9"/>
                      <a:pt x="9" y="9"/>
                    </a:cubicBezTo>
                    <a:cubicBezTo>
                      <a:pt x="13" y="9"/>
                      <a:pt x="16" y="13"/>
                      <a:pt x="19" y="17"/>
                    </a:cubicBezTo>
                    <a:cubicBezTo>
                      <a:pt x="24" y="9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9" name="Google Shape;18869;p66"/>
              <p:cNvSpPr/>
              <p:nvPr/>
            </p:nvSpPr>
            <p:spPr>
              <a:xfrm>
                <a:off x="802375" y="1651250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21" y="0"/>
                    </a:moveTo>
                    <a:cubicBezTo>
                      <a:pt x="14" y="3"/>
                      <a:pt x="7" y="3"/>
                      <a:pt x="0" y="5"/>
                    </a:cubicBezTo>
                    <a:cubicBezTo>
                      <a:pt x="2" y="6"/>
                      <a:pt x="4" y="6"/>
                      <a:pt x="6" y="6"/>
                    </a:cubicBezTo>
                    <a:cubicBezTo>
                      <a:pt x="11" y="6"/>
                      <a:pt x="16" y="4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0" name="Google Shape;18870;p66"/>
              <p:cNvSpPr/>
              <p:nvPr/>
            </p:nvSpPr>
            <p:spPr>
              <a:xfrm>
                <a:off x="797150" y="16764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1"/>
                    </a:moveTo>
                    <a:cubicBezTo>
                      <a:pt x="1" y="3"/>
                      <a:pt x="3" y="3"/>
                      <a:pt x="5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1" name="Google Shape;18871;p66"/>
              <p:cNvSpPr/>
              <p:nvPr/>
            </p:nvSpPr>
            <p:spPr>
              <a:xfrm>
                <a:off x="789800" y="16281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5" y="1"/>
                    </a:moveTo>
                    <a:cubicBezTo>
                      <a:pt x="5" y="8"/>
                      <a:pt x="3" y="15"/>
                      <a:pt x="0" y="22"/>
                    </a:cubicBezTo>
                    <a:cubicBezTo>
                      <a:pt x="7" y="17"/>
                      <a:pt x="10" y="8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2" name="Google Shape;18872;p66"/>
              <p:cNvSpPr/>
              <p:nvPr/>
            </p:nvSpPr>
            <p:spPr>
              <a:xfrm>
                <a:off x="770600" y="1626200"/>
                <a:ext cx="6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2" extrusionOk="0">
                    <a:moveTo>
                      <a:pt x="19" y="1"/>
                    </a:moveTo>
                    <a:cubicBezTo>
                      <a:pt x="14" y="6"/>
                      <a:pt x="8" y="15"/>
                      <a:pt x="4" y="16"/>
                    </a:cubicBezTo>
                    <a:lnTo>
                      <a:pt x="4" y="16"/>
                    </a:lnTo>
                    <a:lnTo>
                      <a:pt x="1" y="15"/>
                    </a:lnTo>
                    <a:lnTo>
                      <a:pt x="1" y="15"/>
                    </a:lnTo>
                    <a:cubicBezTo>
                      <a:pt x="2" y="16"/>
                      <a:pt x="2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4" y="16"/>
                    </a:lnTo>
                    <a:lnTo>
                      <a:pt x="24" y="22"/>
                    </a:lnTo>
                    <a:cubicBezTo>
                      <a:pt x="15" y="17"/>
                      <a:pt x="19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3" name="Google Shape;18873;p66"/>
              <p:cNvSpPr/>
              <p:nvPr/>
            </p:nvSpPr>
            <p:spPr>
              <a:xfrm>
                <a:off x="771550" y="16194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17" y="1"/>
                    </a:moveTo>
                    <a:cubicBezTo>
                      <a:pt x="16" y="1"/>
                      <a:pt x="15" y="1"/>
                      <a:pt x="14" y="2"/>
                    </a:cubicBezTo>
                    <a:lnTo>
                      <a:pt x="0" y="13"/>
                    </a:lnTo>
                    <a:cubicBezTo>
                      <a:pt x="3" y="17"/>
                      <a:pt x="7" y="18"/>
                      <a:pt x="11" y="18"/>
                    </a:cubicBezTo>
                    <a:cubicBezTo>
                      <a:pt x="19" y="18"/>
                      <a:pt x="26" y="13"/>
                      <a:pt x="26" y="4"/>
                    </a:cubicBezTo>
                    <a:cubicBezTo>
                      <a:pt x="20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4" name="Google Shape;18874;p66"/>
              <p:cNvSpPr/>
              <p:nvPr/>
            </p:nvSpPr>
            <p:spPr>
              <a:xfrm>
                <a:off x="771550" y="1623250"/>
                <a:ext cx="1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" extrusionOk="0">
                    <a:moveTo>
                      <a:pt x="35" y="1"/>
                    </a:moveTo>
                    <a:cubicBezTo>
                      <a:pt x="35" y="1"/>
                      <a:pt x="36" y="1"/>
                      <a:pt x="37" y="1"/>
                    </a:cubicBezTo>
                    <a:lnTo>
                      <a:pt x="37" y="1"/>
                    </a:lnTo>
                    <a:cubicBezTo>
                      <a:pt x="37" y="1"/>
                      <a:pt x="37" y="1"/>
                      <a:pt x="37" y="1"/>
                    </a:cubicBezTo>
                    <a:close/>
                    <a:moveTo>
                      <a:pt x="37" y="1"/>
                    </a:moveTo>
                    <a:cubicBezTo>
                      <a:pt x="0" y="28"/>
                      <a:pt x="21" y="28"/>
                      <a:pt x="44" y="28"/>
                    </a:cubicBezTo>
                    <a:cubicBezTo>
                      <a:pt x="66" y="6"/>
                      <a:pt x="50" y="3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5" name="Google Shape;18875;p66"/>
              <p:cNvSpPr/>
              <p:nvPr/>
            </p:nvSpPr>
            <p:spPr>
              <a:xfrm>
                <a:off x="771700" y="1622975"/>
                <a:ext cx="6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" extrusionOk="0">
                    <a:moveTo>
                      <a:pt x="17" y="0"/>
                    </a:moveTo>
                    <a:cubicBezTo>
                      <a:pt x="1" y="12"/>
                      <a:pt x="17" y="7"/>
                      <a:pt x="26" y="9"/>
                    </a:cubicBezTo>
                    <a:cubicBezTo>
                      <a:pt x="22" y="7"/>
                      <a:pt x="17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6" name="Google Shape;18876;p66"/>
              <p:cNvSpPr/>
              <p:nvPr/>
            </p:nvSpPr>
            <p:spPr>
              <a:xfrm>
                <a:off x="773050" y="162780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34" y="0"/>
                    </a:moveTo>
                    <a:cubicBezTo>
                      <a:pt x="29" y="0"/>
                      <a:pt x="11" y="21"/>
                      <a:pt x="9" y="21"/>
                    </a:cubicBezTo>
                    <a:cubicBezTo>
                      <a:pt x="8" y="21"/>
                      <a:pt x="8" y="20"/>
                      <a:pt x="10" y="18"/>
                    </a:cubicBezTo>
                    <a:lnTo>
                      <a:pt x="10" y="18"/>
                    </a:lnTo>
                    <a:cubicBezTo>
                      <a:pt x="0" y="25"/>
                      <a:pt x="1" y="28"/>
                      <a:pt x="6" y="28"/>
                    </a:cubicBezTo>
                    <a:cubicBezTo>
                      <a:pt x="20" y="28"/>
                      <a:pt x="67" y="7"/>
                      <a:pt x="35" y="2"/>
                    </a:cubicBezTo>
                    <a:cubicBezTo>
                      <a:pt x="35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7" name="Google Shape;18877;p66"/>
              <p:cNvSpPr/>
              <p:nvPr/>
            </p:nvSpPr>
            <p:spPr>
              <a:xfrm>
                <a:off x="773750" y="16218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28" y="0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8" name="Google Shape;18878;p66"/>
              <p:cNvSpPr/>
              <p:nvPr/>
            </p:nvSpPr>
            <p:spPr>
              <a:xfrm>
                <a:off x="775250" y="16236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14" y="1"/>
                    </a:moveTo>
                    <a:cubicBezTo>
                      <a:pt x="12" y="3"/>
                      <a:pt x="5" y="5"/>
                      <a:pt x="0" y="5"/>
                    </a:cubicBezTo>
                    <a:cubicBezTo>
                      <a:pt x="8" y="13"/>
                      <a:pt x="14" y="24"/>
                      <a:pt x="19" y="24"/>
                    </a:cubicBezTo>
                    <a:cubicBezTo>
                      <a:pt x="21" y="24"/>
                      <a:pt x="22" y="23"/>
                      <a:pt x="24" y="2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9" name="Google Shape;18879;p66"/>
              <p:cNvSpPr/>
              <p:nvPr/>
            </p:nvSpPr>
            <p:spPr>
              <a:xfrm>
                <a:off x="774850" y="1623575"/>
                <a:ext cx="4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5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5" y="4"/>
                      <a:pt x="12" y="6"/>
                      <a:pt x="16" y="6"/>
                    </a:cubicBezTo>
                    <a:cubicBezTo>
                      <a:pt x="15" y="3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0" name="Google Shape;18880;p66"/>
              <p:cNvSpPr/>
              <p:nvPr/>
            </p:nvSpPr>
            <p:spPr>
              <a:xfrm>
                <a:off x="775125" y="1622150"/>
                <a:ext cx="2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2" extrusionOk="0">
                    <a:moveTo>
                      <a:pt x="1" y="1"/>
                    </a:moveTo>
                    <a:lnTo>
                      <a:pt x="1" y="10"/>
                    </a:lnTo>
                    <a:lnTo>
                      <a:pt x="10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1" name="Google Shape;18881;p66"/>
              <p:cNvSpPr/>
              <p:nvPr/>
            </p:nvSpPr>
            <p:spPr>
              <a:xfrm>
                <a:off x="780300" y="16271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8" y="1"/>
                    </a:moveTo>
                    <a:cubicBezTo>
                      <a:pt x="16" y="6"/>
                      <a:pt x="5" y="6"/>
                      <a:pt x="0" y="20"/>
                    </a:cubicBezTo>
                    <a:lnTo>
                      <a:pt x="28" y="22"/>
                    </a:lnTo>
                    <a:cubicBezTo>
                      <a:pt x="37" y="10"/>
                      <a:pt x="3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2" name="Google Shape;18882;p66"/>
              <p:cNvSpPr/>
              <p:nvPr/>
            </p:nvSpPr>
            <p:spPr>
              <a:xfrm>
                <a:off x="780300" y="1624175"/>
                <a:ext cx="8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41" extrusionOk="0">
                    <a:moveTo>
                      <a:pt x="33" y="1"/>
                    </a:moveTo>
                    <a:lnTo>
                      <a:pt x="12" y="10"/>
                    </a:lnTo>
                    <a:cubicBezTo>
                      <a:pt x="9" y="22"/>
                      <a:pt x="5" y="31"/>
                      <a:pt x="0" y="40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3" name="Google Shape;18883;p66"/>
              <p:cNvSpPr/>
              <p:nvPr/>
            </p:nvSpPr>
            <p:spPr>
              <a:xfrm>
                <a:off x="781800" y="1624350"/>
                <a:ext cx="1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1" h="31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26" y="12"/>
                      <a:pt x="0" y="10"/>
                      <a:pt x="10" y="31"/>
                    </a:cubicBezTo>
                    <a:cubicBezTo>
                      <a:pt x="21" y="19"/>
                      <a:pt x="61" y="15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4" name="Google Shape;18884;p66"/>
              <p:cNvSpPr/>
              <p:nvPr/>
            </p:nvSpPr>
            <p:spPr>
              <a:xfrm>
                <a:off x="786600" y="163120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59" y="0"/>
                    </a:moveTo>
                    <a:lnTo>
                      <a:pt x="1" y="61"/>
                    </a:lnTo>
                    <a:lnTo>
                      <a:pt x="1" y="61"/>
                    </a:lnTo>
                    <a:lnTo>
                      <a:pt x="63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5" name="Google Shape;18885;p66"/>
              <p:cNvSpPr/>
              <p:nvPr/>
            </p:nvSpPr>
            <p:spPr>
              <a:xfrm>
                <a:off x="795925" y="1633575"/>
                <a:ext cx="16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9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" y="7"/>
                      <a:pt x="20" y="30"/>
                      <a:pt x="1" y="35"/>
                    </a:cubicBezTo>
                    <a:cubicBezTo>
                      <a:pt x="15" y="35"/>
                      <a:pt x="21" y="38"/>
                      <a:pt x="28" y="38"/>
                    </a:cubicBezTo>
                    <a:cubicBezTo>
                      <a:pt x="36" y="38"/>
                      <a:pt x="44" y="33"/>
                      <a:pt x="66" y="12"/>
                    </a:cubicBezTo>
                    <a:cubicBezTo>
                      <a:pt x="65" y="3"/>
                      <a:pt x="62" y="1"/>
                      <a:pt x="58" y="1"/>
                    </a:cubicBezTo>
                    <a:cubicBezTo>
                      <a:pt x="49" y="1"/>
                      <a:pt x="35" y="13"/>
                      <a:pt x="28" y="13"/>
                    </a:cubicBezTo>
                    <a:cubicBezTo>
                      <a:pt x="24" y="13"/>
                      <a:pt x="21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6" name="Google Shape;18886;p66"/>
              <p:cNvSpPr/>
              <p:nvPr/>
            </p:nvSpPr>
            <p:spPr>
              <a:xfrm>
                <a:off x="756525" y="1700925"/>
                <a:ext cx="7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0" extrusionOk="0">
                    <a:moveTo>
                      <a:pt x="24" y="0"/>
                    </a:moveTo>
                    <a:lnTo>
                      <a:pt x="1" y="9"/>
                    </a:lnTo>
                    <a:lnTo>
                      <a:pt x="31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7" name="Google Shape;18887;p66"/>
              <p:cNvSpPr/>
              <p:nvPr/>
            </p:nvSpPr>
            <p:spPr>
              <a:xfrm>
                <a:off x="756925" y="1701850"/>
                <a:ext cx="1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8" extrusionOk="0">
                    <a:moveTo>
                      <a:pt x="1" y="0"/>
                    </a:moveTo>
                    <a:lnTo>
                      <a:pt x="40" y="28"/>
                    </a:lnTo>
                    <a:cubicBezTo>
                      <a:pt x="40" y="24"/>
                      <a:pt x="40" y="18"/>
                      <a:pt x="48" y="18"/>
                    </a:cubicBezTo>
                    <a:cubicBezTo>
                      <a:pt x="49" y="18"/>
                      <a:pt x="50" y="18"/>
                      <a:pt x="52" y="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8" name="Google Shape;18888;p66"/>
              <p:cNvSpPr/>
              <p:nvPr/>
            </p:nvSpPr>
            <p:spPr>
              <a:xfrm>
                <a:off x="805200" y="1662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2" y="0"/>
                    </a:moveTo>
                    <a:cubicBezTo>
                      <a:pt x="8" y="2"/>
                      <a:pt x="6" y="5"/>
                      <a:pt x="1" y="14"/>
                    </a:cubicBezTo>
                    <a:lnTo>
                      <a:pt x="33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9" name="Google Shape;18889;p66"/>
              <p:cNvSpPr/>
              <p:nvPr/>
            </p:nvSpPr>
            <p:spPr>
              <a:xfrm>
                <a:off x="801625" y="1668225"/>
                <a:ext cx="1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7" extrusionOk="0">
                    <a:moveTo>
                      <a:pt x="0" y="1"/>
                    </a:moveTo>
                    <a:lnTo>
                      <a:pt x="44" y="17"/>
                    </a:lnTo>
                    <a:lnTo>
                      <a:pt x="49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0" name="Google Shape;18890;p66"/>
              <p:cNvSpPr/>
              <p:nvPr/>
            </p:nvSpPr>
            <p:spPr>
              <a:xfrm>
                <a:off x="800125" y="1673550"/>
                <a:ext cx="15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29" extrusionOk="0">
                    <a:moveTo>
                      <a:pt x="60" y="1"/>
                    </a:moveTo>
                    <a:cubicBezTo>
                      <a:pt x="59" y="2"/>
                      <a:pt x="58" y="4"/>
                      <a:pt x="57" y="6"/>
                    </a:cubicBezTo>
                    <a:lnTo>
                      <a:pt x="57" y="6"/>
                    </a:lnTo>
                    <a:cubicBezTo>
                      <a:pt x="59" y="5"/>
                      <a:pt x="60" y="3"/>
                      <a:pt x="60" y="1"/>
                    </a:cubicBezTo>
                    <a:close/>
                    <a:moveTo>
                      <a:pt x="57" y="6"/>
                    </a:moveTo>
                    <a:lnTo>
                      <a:pt x="57" y="6"/>
                    </a:lnTo>
                    <a:cubicBezTo>
                      <a:pt x="44" y="18"/>
                      <a:pt x="1" y="4"/>
                      <a:pt x="49" y="29"/>
                    </a:cubicBezTo>
                    <a:cubicBezTo>
                      <a:pt x="56" y="23"/>
                      <a:pt x="55" y="13"/>
                      <a:pt x="57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1" name="Google Shape;18891;p66"/>
              <p:cNvSpPr/>
              <p:nvPr/>
            </p:nvSpPr>
            <p:spPr>
              <a:xfrm>
                <a:off x="755650" y="1701725"/>
                <a:ext cx="1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" extrusionOk="0">
                    <a:moveTo>
                      <a:pt x="1" y="1"/>
                    </a:moveTo>
                    <a:cubicBezTo>
                      <a:pt x="3" y="15"/>
                      <a:pt x="33" y="22"/>
                      <a:pt x="35" y="22"/>
                    </a:cubicBezTo>
                    <a:cubicBezTo>
                      <a:pt x="35" y="22"/>
                      <a:pt x="34" y="22"/>
                      <a:pt x="33" y="21"/>
                    </a:cubicBezTo>
                    <a:cubicBezTo>
                      <a:pt x="40" y="14"/>
                      <a:pt x="8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2" name="Google Shape;18892;p66"/>
              <p:cNvSpPr/>
              <p:nvPr/>
            </p:nvSpPr>
            <p:spPr>
              <a:xfrm>
                <a:off x="756825" y="170577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0" y="1"/>
                    </a:moveTo>
                    <a:lnTo>
                      <a:pt x="26" y="29"/>
                    </a:lnTo>
                    <a:lnTo>
                      <a:pt x="12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3" name="Google Shape;18893;p66"/>
              <p:cNvSpPr/>
              <p:nvPr/>
            </p:nvSpPr>
            <p:spPr>
              <a:xfrm>
                <a:off x="756075" y="1706700"/>
                <a:ext cx="13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5" y="1"/>
                    </a:moveTo>
                    <a:cubicBezTo>
                      <a:pt x="2" y="29"/>
                      <a:pt x="21" y="70"/>
                      <a:pt x="0" y="82"/>
                    </a:cubicBezTo>
                    <a:cubicBezTo>
                      <a:pt x="4" y="82"/>
                      <a:pt x="7" y="83"/>
                      <a:pt x="10" y="83"/>
                    </a:cubicBezTo>
                    <a:cubicBezTo>
                      <a:pt x="54" y="83"/>
                      <a:pt x="6" y="37"/>
                      <a:pt x="33" y="24"/>
                    </a:cubicBezTo>
                    <a:lnTo>
                      <a:pt x="46" y="2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4" name="Google Shape;18894;p66"/>
              <p:cNvSpPr/>
              <p:nvPr/>
            </p:nvSpPr>
            <p:spPr>
              <a:xfrm>
                <a:off x="752350" y="1709125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2" y="1"/>
                    </a:moveTo>
                    <a:cubicBezTo>
                      <a:pt x="6" y="1"/>
                      <a:pt x="1" y="7"/>
                      <a:pt x="3" y="13"/>
                    </a:cubicBezTo>
                    <a:cubicBezTo>
                      <a:pt x="12" y="14"/>
                      <a:pt x="16" y="17"/>
                      <a:pt x="18" y="19"/>
                    </a:cubicBezTo>
                    <a:lnTo>
                      <a:pt x="18" y="19"/>
                    </a:lnTo>
                    <a:cubicBezTo>
                      <a:pt x="17" y="17"/>
                      <a:pt x="15" y="12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  <a:moveTo>
                      <a:pt x="18" y="19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5" name="Google Shape;18895;p66"/>
              <p:cNvSpPr/>
              <p:nvPr/>
            </p:nvSpPr>
            <p:spPr>
              <a:xfrm>
                <a:off x="752200" y="17090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1" y="1"/>
                    </a:moveTo>
                    <a:cubicBezTo>
                      <a:pt x="6" y="1"/>
                      <a:pt x="0" y="6"/>
                      <a:pt x="10" y="6"/>
                    </a:cubicBezTo>
                    <a:cubicBezTo>
                      <a:pt x="11" y="6"/>
                      <a:pt x="12" y="6"/>
                      <a:pt x="14" y="6"/>
                    </a:cubicBezTo>
                    <a:cubicBezTo>
                      <a:pt x="14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6" name="Google Shape;18896;p66"/>
              <p:cNvSpPr/>
              <p:nvPr/>
            </p:nvSpPr>
            <p:spPr>
              <a:xfrm>
                <a:off x="751300" y="1710175"/>
                <a:ext cx="11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5" extrusionOk="0">
                    <a:moveTo>
                      <a:pt x="31" y="1"/>
                    </a:moveTo>
                    <a:cubicBezTo>
                      <a:pt x="18" y="1"/>
                      <a:pt x="11" y="10"/>
                      <a:pt x="5" y="10"/>
                    </a:cubicBezTo>
                    <a:cubicBezTo>
                      <a:pt x="4" y="10"/>
                      <a:pt x="2" y="9"/>
                      <a:pt x="1" y="8"/>
                    </a:cubicBezTo>
                    <a:lnTo>
                      <a:pt x="1" y="8"/>
                    </a:lnTo>
                    <a:cubicBezTo>
                      <a:pt x="4" y="21"/>
                      <a:pt x="10" y="25"/>
                      <a:pt x="21" y="25"/>
                    </a:cubicBezTo>
                    <a:cubicBezTo>
                      <a:pt x="28" y="25"/>
                      <a:pt x="35" y="24"/>
                      <a:pt x="45" y="2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7" name="Google Shape;18897;p66"/>
              <p:cNvSpPr/>
              <p:nvPr/>
            </p:nvSpPr>
            <p:spPr>
              <a:xfrm>
                <a:off x="753000" y="1711125"/>
                <a:ext cx="4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2" extrusionOk="0">
                    <a:moveTo>
                      <a:pt x="9" y="0"/>
                    </a:moveTo>
                    <a:cubicBezTo>
                      <a:pt x="2" y="0"/>
                      <a:pt x="0" y="2"/>
                      <a:pt x="16" y="1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8" name="Google Shape;18898;p66"/>
              <p:cNvSpPr/>
              <p:nvPr/>
            </p:nvSpPr>
            <p:spPr>
              <a:xfrm>
                <a:off x="752875" y="1710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" y="1"/>
                    </a:moveTo>
                    <a:lnTo>
                      <a:pt x="14" y="24"/>
                    </a:lnTo>
                    <a:cubicBezTo>
                      <a:pt x="18" y="24"/>
                      <a:pt x="23" y="25"/>
                      <a:pt x="26" y="25"/>
                    </a:cubicBezTo>
                    <a:cubicBezTo>
                      <a:pt x="30" y="25"/>
                      <a:pt x="29" y="23"/>
                      <a:pt x="10" y="15"/>
                    </a:cubicBezTo>
                    <a:lnTo>
                      <a:pt x="10" y="15"/>
                    </a:lnTo>
                    <a:cubicBezTo>
                      <a:pt x="13" y="16"/>
                      <a:pt x="15" y="16"/>
                      <a:pt x="16" y="16"/>
                    </a:cubicBezTo>
                    <a:cubicBezTo>
                      <a:pt x="19" y="16"/>
                      <a:pt x="8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9" name="Google Shape;18899;p66"/>
              <p:cNvSpPr/>
              <p:nvPr/>
            </p:nvSpPr>
            <p:spPr>
              <a:xfrm>
                <a:off x="753225" y="170977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9" y="1"/>
                    </a:moveTo>
                    <a:cubicBezTo>
                      <a:pt x="9" y="1"/>
                      <a:pt x="0" y="8"/>
                      <a:pt x="0" y="24"/>
                    </a:cubicBezTo>
                    <a:cubicBezTo>
                      <a:pt x="8" y="20"/>
                      <a:pt x="15" y="16"/>
                      <a:pt x="22" y="16"/>
                    </a:cubicBezTo>
                    <a:cubicBezTo>
                      <a:pt x="28" y="16"/>
                      <a:pt x="35" y="19"/>
                      <a:pt x="42" y="29"/>
                    </a:cubicBezTo>
                    <a:cubicBezTo>
                      <a:pt x="42" y="11"/>
                      <a:pt x="30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0" name="Google Shape;18900;p66"/>
              <p:cNvSpPr/>
              <p:nvPr/>
            </p:nvSpPr>
            <p:spPr>
              <a:xfrm>
                <a:off x="757050" y="1708800"/>
                <a:ext cx="10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2" extrusionOk="0">
                    <a:moveTo>
                      <a:pt x="24" y="0"/>
                    </a:moveTo>
                    <a:cubicBezTo>
                      <a:pt x="31" y="7"/>
                      <a:pt x="0" y="17"/>
                      <a:pt x="19" y="21"/>
                    </a:cubicBezTo>
                    <a:lnTo>
                      <a:pt x="4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1" name="Google Shape;18901;p66"/>
              <p:cNvSpPr/>
              <p:nvPr/>
            </p:nvSpPr>
            <p:spPr>
              <a:xfrm>
                <a:off x="750975" y="1712975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42" y="0"/>
                    </a:moveTo>
                    <a:cubicBezTo>
                      <a:pt x="30" y="7"/>
                      <a:pt x="16" y="12"/>
                      <a:pt x="0" y="12"/>
                    </a:cubicBezTo>
                    <a:cubicBezTo>
                      <a:pt x="7" y="14"/>
                      <a:pt x="16" y="15"/>
                      <a:pt x="25" y="15"/>
                    </a:cubicBezTo>
                    <a:cubicBezTo>
                      <a:pt x="34" y="15"/>
                      <a:pt x="44" y="14"/>
                      <a:pt x="53" y="1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2" name="Google Shape;18902;p66"/>
              <p:cNvSpPr/>
              <p:nvPr/>
            </p:nvSpPr>
            <p:spPr>
              <a:xfrm>
                <a:off x="752300" y="17133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17" y="23"/>
                    </a:lnTo>
                    <a:cubicBezTo>
                      <a:pt x="24" y="7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3" name="Google Shape;18903;p66"/>
              <p:cNvSpPr/>
              <p:nvPr/>
            </p:nvSpPr>
            <p:spPr>
              <a:xfrm>
                <a:off x="754100" y="1710825"/>
                <a:ext cx="8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0" y="0"/>
                    </a:moveTo>
                    <a:lnTo>
                      <a:pt x="35" y="47"/>
                    </a:lnTo>
                    <a:lnTo>
                      <a:pt x="3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4" name="Google Shape;18904;p66"/>
              <p:cNvSpPr/>
              <p:nvPr/>
            </p:nvSpPr>
            <p:spPr>
              <a:xfrm>
                <a:off x="749925" y="1714775"/>
                <a:ext cx="10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8" extrusionOk="0">
                    <a:moveTo>
                      <a:pt x="0" y="0"/>
                    </a:moveTo>
                    <a:lnTo>
                      <a:pt x="40" y="28"/>
                    </a:lnTo>
                    <a:lnTo>
                      <a:pt x="2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5" name="Google Shape;18905;p66"/>
              <p:cNvSpPr/>
              <p:nvPr/>
            </p:nvSpPr>
            <p:spPr>
              <a:xfrm>
                <a:off x="749050" y="1716325"/>
                <a:ext cx="1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15"/>
                      <a:pt x="21" y="29"/>
                      <a:pt x="40" y="42"/>
                    </a:cubicBezTo>
                    <a:cubicBezTo>
                      <a:pt x="33" y="31"/>
                      <a:pt x="38" y="17"/>
                      <a:pt x="58" y="5"/>
                    </a:cubicBezTo>
                    <a:cubicBezTo>
                      <a:pt x="52" y="2"/>
                      <a:pt x="47" y="1"/>
                      <a:pt x="41" y="1"/>
                    </a:cubicBezTo>
                    <a:cubicBezTo>
                      <a:pt x="31" y="1"/>
                      <a:pt x="22" y="5"/>
                      <a:pt x="14" y="5"/>
                    </a:cubicBezTo>
                    <a:cubicBezTo>
                      <a:pt x="9" y="5"/>
                      <a:pt x="5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6" name="Google Shape;18906;p66"/>
              <p:cNvSpPr/>
              <p:nvPr/>
            </p:nvSpPr>
            <p:spPr>
              <a:xfrm>
                <a:off x="750100" y="171737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10"/>
                      <a:pt x="14" y="17"/>
                      <a:pt x="26" y="21"/>
                    </a:cubicBezTo>
                    <a:cubicBezTo>
                      <a:pt x="16" y="12"/>
                      <a:pt x="1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7" name="Google Shape;18907;p66"/>
              <p:cNvSpPr/>
              <p:nvPr/>
            </p:nvSpPr>
            <p:spPr>
              <a:xfrm>
                <a:off x="751425" y="1714700"/>
                <a:ext cx="10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3" y="0"/>
                    </a:moveTo>
                    <a:cubicBezTo>
                      <a:pt x="21" y="0"/>
                      <a:pt x="10" y="4"/>
                      <a:pt x="1" y="10"/>
                    </a:cubicBezTo>
                    <a:lnTo>
                      <a:pt x="38" y="8"/>
                    </a:lnTo>
                    <a:cubicBezTo>
                      <a:pt x="38" y="5"/>
                      <a:pt x="38" y="3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8" name="Google Shape;18908;p66"/>
              <p:cNvSpPr/>
              <p:nvPr/>
            </p:nvSpPr>
            <p:spPr>
              <a:xfrm>
                <a:off x="752250" y="1714875"/>
                <a:ext cx="1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7" extrusionOk="0">
                    <a:moveTo>
                      <a:pt x="5" y="1"/>
                    </a:moveTo>
                    <a:cubicBezTo>
                      <a:pt x="2" y="10"/>
                      <a:pt x="0" y="15"/>
                      <a:pt x="0" y="17"/>
                    </a:cubicBezTo>
                    <a:cubicBezTo>
                      <a:pt x="2" y="15"/>
                      <a:pt x="2" y="10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9" name="Google Shape;18909;p66"/>
              <p:cNvSpPr/>
              <p:nvPr/>
            </p:nvSpPr>
            <p:spPr>
              <a:xfrm>
                <a:off x="752400" y="1714650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0" name="Google Shape;18910;p66"/>
              <p:cNvSpPr/>
              <p:nvPr/>
            </p:nvSpPr>
            <p:spPr>
              <a:xfrm>
                <a:off x="753925" y="1712850"/>
                <a:ext cx="17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0" y="1"/>
                    </a:moveTo>
                    <a:cubicBezTo>
                      <a:pt x="13" y="14"/>
                      <a:pt x="26" y="32"/>
                      <a:pt x="49" y="32"/>
                    </a:cubicBezTo>
                    <a:cubicBezTo>
                      <a:pt x="54" y="32"/>
                      <a:pt x="60" y="31"/>
                      <a:pt x="68" y="28"/>
                    </a:cubicBezTo>
                    <a:cubicBezTo>
                      <a:pt x="44" y="15"/>
                      <a:pt x="26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1" name="Google Shape;18911;p66"/>
              <p:cNvSpPr/>
              <p:nvPr/>
            </p:nvSpPr>
            <p:spPr>
              <a:xfrm>
                <a:off x="753050" y="17139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0" y="1"/>
                    </a:moveTo>
                    <a:lnTo>
                      <a:pt x="21" y="26"/>
                    </a:lnTo>
                    <a:lnTo>
                      <a:pt x="33" y="8"/>
                    </a:lnTo>
                    <a:cubicBezTo>
                      <a:pt x="24" y="8"/>
                      <a:pt x="10" y="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2" name="Google Shape;18912;p66"/>
              <p:cNvSpPr/>
              <p:nvPr/>
            </p:nvSpPr>
            <p:spPr>
              <a:xfrm>
                <a:off x="753450" y="1714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5" y="0"/>
                    </a:moveTo>
                    <a:lnTo>
                      <a:pt x="1" y="7"/>
                    </a:lnTo>
                    <a:lnTo>
                      <a:pt x="1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3" name="Google Shape;18913;p66"/>
              <p:cNvSpPr/>
              <p:nvPr/>
            </p:nvSpPr>
            <p:spPr>
              <a:xfrm>
                <a:off x="751650" y="171690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9" y="0"/>
                    </a:moveTo>
                    <a:cubicBezTo>
                      <a:pt x="4" y="0"/>
                      <a:pt x="1" y="2"/>
                      <a:pt x="1" y="8"/>
                    </a:cubicBezTo>
                    <a:cubicBezTo>
                      <a:pt x="10" y="15"/>
                      <a:pt x="17" y="26"/>
                      <a:pt x="17" y="40"/>
                    </a:cubicBezTo>
                    <a:cubicBezTo>
                      <a:pt x="24" y="29"/>
                      <a:pt x="29" y="17"/>
                      <a:pt x="31" y="6"/>
                    </a:cubicBezTo>
                    <a:cubicBezTo>
                      <a:pt x="26" y="4"/>
                      <a:pt x="16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4" name="Google Shape;18914;p66"/>
              <p:cNvSpPr/>
              <p:nvPr/>
            </p:nvSpPr>
            <p:spPr>
              <a:xfrm>
                <a:off x="752075" y="171605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0" y="0"/>
                    </a:moveTo>
                    <a:lnTo>
                      <a:pt x="0" y="2"/>
                    </a:lnTo>
                    <a:cubicBezTo>
                      <a:pt x="5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5" name="Google Shape;18915;p66"/>
              <p:cNvSpPr/>
              <p:nvPr/>
            </p:nvSpPr>
            <p:spPr>
              <a:xfrm>
                <a:off x="751825" y="172055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6" name="Google Shape;18916;p66"/>
              <p:cNvSpPr/>
              <p:nvPr/>
            </p:nvSpPr>
            <p:spPr>
              <a:xfrm>
                <a:off x="752350" y="1716500"/>
                <a:ext cx="5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8"/>
                      <a:pt x="5" y="15"/>
                      <a:pt x="3" y="22"/>
                    </a:cubicBezTo>
                    <a:cubicBezTo>
                      <a:pt x="6" y="23"/>
                      <a:pt x="9" y="23"/>
                      <a:pt x="10" y="23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9" y="12"/>
                      <a:pt x="10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7" name="Google Shape;18917;p66"/>
              <p:cNvSpPr/>
              <p:nvPr/>
            </p:nvSpPr>
            <p:spPr>
              <a:xfrm>
                <a:off x="750850" y="1718350"/>
                <a:ext cx="7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5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19" y="3"/>
                      <a:pt x="0" y="12"/>
                      <a:pt x="10" y="15"/>
                    </a:cubicBezTo>
                    <a:cubicBezTo>
                      <a:pt x="17" y="10"/>
                      <a:pt x="24" y="5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8" name="Google Shape;18918;p66"/>
              <p:cNvSpPr/>
              <p:nvPr/>
            </p:nvSpPr>
            <p:spPr>
              <a:xfrm>
                <a:off x="751675" y="1716100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7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5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9" name="Google Shape;18919;p66"/>
              <p:cNvSpPr/>
              <p:nvPr/>
            </p:nvSpPr>
            <p:spPr>
              <a:xfrm>
                <a:off x="751825" y="17161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cubicBezTo>
                      <a:pt x="8" y="7"/>
                      <a:pt x="15" y="12"/>
                      <a:pt x="22" y="17"/>
                    </a:cubicBezTo>
                    <a:cubicBezTo>
                      <a:pt x="19" y="10"/>
                      <a:pt x="17" y="5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0" name="Google Shape;18920;p66"/>
              <p:cNvSpPr/>
              <p:nvPr/>
            </p:nvSpPr>
            <p:spPr>
              <a:xfrm>
                <a:off x="752000" y="1720200"/>
                <a:ext cx="56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6" extrusionOk="0">
                    <a:moveTo>
                      <a:pt x="121" y="1"/>
                    </a:moveTo>
                    <a:cubicBezTo>
                      <a:pt x="81" y="1"/>
                      <a:pt x="34" y="6"/>
                      <a:pt x="1" y="15"/>
                    </a:cubicBezTo>
                    <a:cubicBezTo>
                      <a:pt x="3" y="15"/>
                      <a:pt x="5" y="15"/>
                      <a:pt x="6" y="15"/>
                    </a:cubicBezTo>
                    <a:cubicBezTo>
                      <a:pt x="23" y="15"/>
                      <a:pt x="37" y="23"/>
                      <a:pt x="47" y="36"/>
                    </a:cubicBezTo>
                    <a:cubicBezTo>
                      <a:pt x="62" y="32"/>
                      <a:pt x="82" y="8"/>
                      <a:pt x="105" y="8"/>
                    </a:cubicBezTo>
                    <a:cubicBezTo>
                      <a:pt x="110" y="8"/>
                      <a:pt x="116" y="10"/>
                      <a:pt x="121" y="13"/>
                    </a:cubicBezTo>
                    <a:cubicBezTo>
                      <a:pt x="138" y="40"/>
                      <a:pt x="110" y="33"/>
                      <a:pt x="91" y="45"/>
                    </a:cubicBezTo>
                    <a:cubicBezTo>
                      <a:pt x="95" y="44"/>
                      <a:pt x="99" y="44"/>
                      <a:pt x="103" y="44"/>
                    </a:cubicBezTo>
                    <a:cubicBezTo>
                      <a:pt x="135" y="44"/>
                      <a:pt x="155" y="76"/>
                      <a:pt x="203" y="76"/>
                    </a:cubicBezTo>
                    <a:cubicBezTo>
                      <a:pt x="206" y="76"/>
                      <a:pt x="209" y="75"/>
                      <a:pt x="212" y="75"/>
                    </a:cubicBezTo>
                    <a:lnTo>
                      <a:pt x="191" y="52"/>
                    </a:lnTo>
                    <a:cubicBezTo>
                      <a:pt x="198" y="52"/>
                      <a:pt x="208" y="57"/>
                      <a:pt x="216" y="57"/>
                    </a:cubicBezTo>
                    <a:cubicBezTo>
                      <a:pt x="219" y="57"/>
                      <a:pt x="221" y="56"/>
                      <a:pt x="223" y="54"/>
                    </a:cubicBezTo>
                    <a:cubicBezTo>
                      <a:pt x="191" y="52"/>
                      <a:pt x="161" y="31"/>
                      <a:pt x="198" y="15"/>
                    </a:cubicBezTo>
                    <a:cubicBezTo>
                      <a:pt x="187" y="5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1" name="Google Shape;18921;p66"/>
              <p:cNvSpPr/>
              <p:nvPr/>
            </p:nvSpPr>
            <p:spPr>
              <a:xfrm>
                <a:off x="750850" y="171940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49" y="1"/>
                    </a:moveTo>
                    <a:cubicBezTo>
                      <a:pt x="42" y="8"/>
                      <a:pt x="28" y="14"/>
                      <a:pt x="0" y="26"/>
                    </a:cubicBezTo>
                    <a:cubicBezTo>
                      <a:pt x="12" y="38"/>
                      <a:pt x="26" y="45"/>
                      <a:pt x="40" y="47"/>
                    </a:cubicBezTo>
                    <a:lnTo>
                      <a:pt x="47" y="5"/>
                    </a:lnTo>
                    <a:lnTo>
                      <a:pt x="51" y="8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2" name="Google Shape;18922;p66"/>
              <p:cNvSpPr/>
              <p:nvPr/>
            </p:nvSpPr>
            <p:spPr>
              <a:xfrm>
                <a:off x="751600" y="171790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19" y="0"/>
                    </a:moveTo>
                    <a:cubicBezTo>
                      <a:pt x="12" y="7"/>
                      <a:pt x="7" y="12"/>
                      <a:pt x="1" y="19"/>
                    </a:cubicBezTo>
                    <a:lnTo>
                      <a:pt x="3" y="19"/>
                    </a:lnTo>
                    <a:lnTo>
                      <a:pt x="17" y="61"/>
                    </a:lnTo>
                    <a:cubicBezTo>
                      <a:pt x="24" y="49"/>
                      <a:pt x="26" y="35"/>
                      <a:pt x="21" y="21"/>
                    </a:cubicBezTo>
                    <a:lnTo>
                      <a:pt x="21" y="21"/>
                    </a:lnTo>
                    <a:cubicBezTo>
                      <a:pt x="18" y="25"/>
                      <a:pt x="16" y="26"/>
                      <a:pt x="15" y="26"/>
                    </a:cubicBezTo>
                    <a:cubicBezTo>
                      <a:pt x="12" y="26"/>
                      <a:pt x="11" y="20"/>
                      <a:pt x="7" y="19"/>
                    </a:cubicBezTo>
                    <a:lnTo>
                      <a:pt x="7" y="19"/>
                    </a:lnTo>
                    <a:lnTo>
                      <a:pt x="21" y="21"/>
                    </a:lnTo>
                    <a:cubicBezTo>
                      <a:pt x="21" y="21"/>
                      <a:pt x="21" y="21"/>
                      <a:pt x="21" y="21"/>
                    </a:cubicBezTo>
                    <a:lnTo>
                      <a:pt x="21" y="21"/>
                    </a:lnTo>
                    <a:cubicBezTo>
                      <a:pt x="53" y="31"/>
                      <a:pt x="66" y="46"/>
                      <a:pt x="95" y="46"/>
                    </a:cubicBezTo>
                    <a:cubicBezTo>
                      <a:pt x="100" y="46"/>
                      <a:pt x="106" y="45"/>
                      <a:pt x="112" y="44"/>
                    </a:cubicBezTo>
                    <a:cubicBezTo>
                      <a:pt x="112" y="21"/>
                      <a:pt x="82" y="26"/>
                      <a:pt x="68" y="10"/>
                    </a:cubicBezTo>
                    <a:lnTo>
                      <a:pt x="68" y="10"/>
                    </a:lnTo>
                    <a:cubicBezTo>
                      <a:pt x="70" y="21"/>
                      <a:pt x="69" y="25"/>
                      <a:pt x="66" y="25"/>
                    </a:cubicBezTo>
                    <a:cubicBezTo>
                      <a:pt x="62" y="25"/>
                      <a:pt x="52" y="14"/>
                      <a:pt x="41" y="14"/>
                    </a:cubicBezTo>
                    <a:cubicBezTo>
                      <a:pt x="36" y="14"/>
                      <a:pt x="31" y="16"/>
                      <a:pt x="26" y="21"/>
                    </a:cubicBezTo>
                    <a:cubicBezTo>
                      <a:pt x="21" y="14"/>
                      <a:pt x="19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3" name="Google Shape;18923;p66"/>
              <p:cNvSpPr/>
              <p:nvPr/>
            </p:nvSpPr>
            <p:spPr>
              <a:xfrm>
                <a:off x="757225" y="1714350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0" y="1"/>
                    </a:moveTo>
                    <a:cubicBezTo>
                      <a:pt x="2" y="3"/>
                      <a:pt x="3" y="5"/>
                      <a:pt x="4" y="5"/>
                    </a:cubicBezTo>
                    <a:cubicBezTo>
                      <a:pt x="5" y="5"/>
                      <a:pt x="6" y="4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4" name="Google Shape;18924;p66"/>
              <p:cNvSpPr/>
              <p:nvPr/>
            </p:nvSpPr>
            <p:spPr>
              <a:xfrm>
                <a:off x="754550" y="1714000"/>
                <a:ext cx="27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0" extrusionOk="0">
                    <a:moveTo>
                      <a:pt x="79" y="0"/>
                    </a:moveTo>
                    <a:cubicBezTo>
                      <a:pt x="75" y="0"/>
                      <a:pt x="69" y="2"/>
                      <a:pt x="63" y="6"/>
                    </a:cubicBezTo>
                    <a:lnTo>
                      <a:pt x="68" y="8"/>
                    </a:lnTo>
                    <a:cubicBezTo>
                      <a:pt x="47" y="22"/>
                      <a:pt x="24" y="29"/>
                      <a:pt x="1" y="29"/>
                    </a:cubicBezTo>
                    <a:cubicBezTo>
                      <a:pt x="10" y="29"/>
                      <a:pt x="18" y="30"/>
                      <a:pt x="27" y="30"/>
                    </a:cubicBezTo>
                    <a:cubicBezTo>
                      <a:pt x="49" y="30"/>
                      <a:pt x="70" y="28"/>
                      <a:pt x="91" y="26"/>
                    </a:cubicBezTo>
                    <a:cubicBezTo>
                      <a:pt x="87" y="22"/>
                      <a:pt x="73" y="17"/>
                      <a:pt x="77" y="10"/>
                    </a:cubicBezTo>
                    <a:cubicBezTo>
                      <a:pt x="80" y="9"/>
                      <a:pt x="82" y="9"/>
                      <a:pt x="85" y="9"/>
                    </a:cubicBezTo>
                    <a:cubicBezTo>
                      <a:pt x="92" y="9"/>
                      <a:pt x="97" y="13"/>
                      <a:pt x="107" y="15"/>
                    </a:cubicBezTo>
                    <a:cubicBezTo>
                      <a:pt x="101" y="10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5" name="Google Shape;18925;p66"/>
              <p:cNvSpPr/>
              <p:nvPr/>
            </p:nvSpPr>
            <p:spPr>
              <a:xfrm>
                <a:off x="754675" y="1716500"/>
                <a:ext cx="11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4" extrusionOk="0">
                    <a:moveTo>
                      <a:pt x="0" y="1"/>
                    </a:moveTo>
                    <a:lnTo>
                      <a:pt x="12" y="33"/>
                    </a:lnTo>
                    <a:lnTo>
                      <a:pt x="47" y="22"/>
                    </a:lnTo>
                    <a:lnTo>
                      <a:pt x="28" y="22"/>
                    </a:lnTo>
                    <a:cubicBezTo>
                      <a:pt x="38" y="3"/>
                      <a:pt x="14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6" name="Google Shape;18926;p66"/>
              <p:cNvSpPr/>
              <p:nvPr/>
            </p:nvSpPr>
            <p:spPr>
              <a:xfrm>
                <a:off x="750450" y="1720500"/>
                <a:ext cx="13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" extrusionOk="0">
                    <a:moveTo>
                      <a:pt x="0" y="1"/>
                    </a:moveTo>
                    <a:lnTo>
                      <a:pt x="53" y="24"/>
                    </a:lnTo>
                    <a:lnTo>
                      <a:pt x="37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7" name="Google Shape;18927;p66"/>
              <p:cNvSpPr/>
              <p:nvPr/>
            </p:nvSpPr>
            <p:spPr>
              <a:xfrm>
                <a:off x="750625" y="1721725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1" y="12"/>
                    </a:lnTo>
                    <a:lnTo>
                      <a:pt x="3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8" name="Google Shape;18928;p66"/>
              <p:cNvSpPr/>
              <p:nvPr/>
            </p:nvSpPr>
            <p:spPr>
              <a:xfrm>
                <a:off x="743425" y="1772375"/>
                <a:ext cx="1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5" extrusionOk="0">
                    <a:moveTo>
                      <a:pt x="1" y="0"/>
                    </a:moveTo>
                    <a:cubicBezTo>
                      <a:pt x="1" y="10"/>
                      <a:pt x="3" y="14"/>
                      <a:pt x="5" y="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9" name="Google Shape;18929;p66"/>
              <p:cNvSpPr/>
              <p:nvPr/>
            </p:nvSpPr>
            <p:spPr>
              <a:xfrm>
                <a:off x="751250" y="1744775"/>
                <a:ext cx="2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52" y="8"/>
                      <a:pt x="1" y="13"/>
                      <a:pt x="38" y="17"/>
                    </a:cubicBezTo>
                    <a:lnTo>
                      <a:pt x="75" y="20"/>
                    </a:lnTo>
                    <a:cubicBezTo>
                      <a:pt x="70" y="10"/>
                      <a:pt x="75" y="6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0" name="Google Shape;18930;p66"/>
              <p:cNvSpPr/>
              <p:nvPr/>
            </p:nvSpPr>
            <p:spPr>
              <a:xfrm>
                <a:off x="752000" y="1759925"/>
                <a:ext cx="6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1" y="0"/>
                    </a:moveTo>
                    <a:lnTo>
                      <a:pt x="12" y="26"/>
                    </a:lnTo>
                    <a:lnTo>
                      <a:pt x="24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1" name="Google Shape;18931;p66"/>
              <p:cNvSpPr/>
              <p:nvPr/>
            </p:nvSpPr>
            <p:spPr>
              <a:xfrm>
                <a:off x="731550" y="1776825"/>
                <a:ext cx="5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" extrusionOk="0">
                    <a:moveTo>
                      <a:pt x="7" y="1"/>
                    </a:moveTo>
                    <a:lnTo>
                      <a:pt x="0" y="36"/>
                    </a:lnTo>
                    <a:cubicBezTo>
                      <a:pt x="21" y="33"/>
                      <a:pt x="10" y="17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2" name="Google Shape;18932;p66"/>
              <p:cNvSpPr/>
              <p:nvPr/>
            </p:nvSpPr>
            <p:spPr>
              <a:xfrm>
                <a:off x="752575" y="173267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9" y="0"/>
                    </a:moveTo>
                    <a:cubicBezTo>
                      <a:pt x="18" y="0"/>
                      <a:pt x="17" y="0"/>
                      <a:pt x="15" y="0"/>
                    </a:cubicBezTo>
                    <a:cubicBezTo>
                      <a:pt x="6" y="10"/>
                      <a:pt x="1" y="21"/>
                      <a:pt x="1" y="35"/>
                    </a:cubicBezTo>
                    <a:cubicBezTo>
                      <a:pt x="16" y="18"/>
                      <a:pt x="42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3" name="Google Shape;18933;p66"/>
              <p:cNvSpPr/>
              <p:nvPr/>
            </p:nvSpPr>
            <p:spPr>
              <a:xfrm>
                <a:off x="738550" y="1764725"/>
                <a:ext cx="2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7"/>
                      <a:pt x="1" y="17"/>
                      <a:pt x="6" y="24"/>
                    </a:cubicBezTo>
                    <a:cubicBezTo>
                      <a:pt x="8" y="14"/>
                      <a:pt x="6" y="7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4" name="Google Shape;18934;p66"/>
              <p:cNvSpPr/>
              <p:nvPr/>
            </p:nvSpPr>
            <p:spPr>
              <a:xfrm>
                <a:off x="752000" y="17335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24" y="0"/>
                    </a:moveTo>
                    <a:cubicBezTo>
                      <a:pt x="10" y="12"/>
                      <a:pt x="1" y="21"/>
                      <a:pt x="29" y="26"/>
                    </a:cubicBezTo>
                    <a:cubicBezTo>
                      <a:pt x="31" y="23"/>
                      <a:pt x="33" y="21"/>
                      <a:pt x="36" y="19"/>
                    </a:cubicBezTo>
                    <a:cubicBezTo>
                      <a:pt x="29" y="14"/>
                      <a:pt x="24" y="9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5" name="Google Shape;18935;p66"/>
              <p:cNvSpPr/>
              <p:nvPr/>
            </p:nvSpPr>
            <p:spPr>
              <a:xfrm>
                <a:off x="698450" y="17740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3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6" name="Google Shape;18936;p66"/>
              <p:cNvSpPr/>
              <p:nvPr/>
            </p:nvSpPr>
            <p:spPr>
              <a:xfrm>
                <a:off x="687050" y="1767675"/>
                <a:ext cx="3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1"/>
                    </a:moveTo>
                    <a:cubicBezTo>
                      <a:pt x="12" y="1"/>
                      <a:pt x="7" y="1"/>
                      <a:pt x="0" y="8"/>
                    </a:cubicBezTo>
                    <a:cubicBezTo>
                      <a:pt x="5" y="5"/>
                      <a:pt x="9" y="3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7" name="Google Shape;18937;p66"/>
              <p:cNvSpPr/>
              <p:nvPr/>
            </p:nvSpPr>
            <p:spPr>
              <a:xfrm>
                <a:off x="751100" y="17260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1"/>
                    </a:moveTo>
                    <a:cubicBezTo>
                      <a:pt x="0" y="1"/>
                      <a:pt x="1" y="5"/>
                      <a:pt x="4" y="5"/>
                    </a:cubicBezTo>
                    <a:cubicBezTo>
                      <a:pt x="3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8" name="Google Shape;18938;p66"/>
              <p:cNvSpPr/>
              <p:nvPr/>
            </p:nvSpPr>
            <p:spPr>
              <a:xfrm>
                <a:off x="758675" y="173510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3"/>
                    </a:moveTo>
                    <a:lnTo>
                      <a:pt x="0" y="3"/>
                    </a:lnTo>
                    <a:cubicBezTo>
                      <a:pt x="7" y="1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9" name="Google Shape;18939;p66"/>
              <p:cNvSpPr/>
              <p:nvPr/>
            </p:nvSpPr>
            <p:spPr>
              <a:xfrm>
                <a:off x="750975" y="1725650"/>
                <a:ext cx="2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1"/>
                    </a:moveTo>
                    <a:cubicBezTo>
                      <a:pt x="2" y="1"/>
                      <a:pt x="0" y="1"/>
                      <a:pt x="7" y="1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0" name="Google Shape;18940;p66"/>
              <p:cNvSpPr/>
              <p:nvPr/>
            </p:nvSpPr>
            <p:spPr>
              <a:xfrm>
                <a:off x="751200" y="172612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3" y="0"/>
                      <a:pt x="3" y="3"/>
                      <a:pt x="0" y="3"/>
                    </a:cubicBezTo>
                    <a:cubicBezTo>
                      <a:pt x="0" y="5"/>
                      <a:pt x="0" y="10"/>
                      <a:pt x="3" y="14"/>
                    </a:cubicBezTo>
                    <a:cubicBezTo>
                      <a:pt x="3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1" name="Google Shape;18941;p66"/>
              <p:cNvSpPr/>
              <p:nvPr/>
            </p:nvSpPr>
            <p:spPr>
              <a:xfrm>
                <a:off x="714650" y="1772675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0"/>
                    </a:moveTo>
                    <a:cubicBezTo>
                      <a:pt x="3" y="6"/>
                      <a:pt x="1" y="8"/>
                      <a:pt x="1" y="8"/>
                    </a:cubicBezTo>
                    <a:cubicBezTo>
                      <a:pt x="1" y="8"/>
                      <a:pt x="4" y="6"/>
                      <a:pt x="9" y="2"/>
                    </a:cubicBezTo>
                    <a:cubicBezTo>
                      <a:pt x="9" y="2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2" name="Google Shape;18942;p66"/>
              <p:cNvSpPr/>
              <p:nvPr/>
            </p:nvSpPr>
            <p:spPr>
              <a:xfrm>
                <a:off x="761350" y="175185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3" name="Google Shape;18943;p66"/>
              <p:cNvSpPr/>
              <p:nvPr/>
            </p:nvSpPr>
            <p:spPr>
              <a:xfrm>
                <a:off x="758725" y="1751325"/>
                <a:ext cx="31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62" extrusionOk="0">
                    <a:moveTo>
                      <a:pt x="1" y="1"/>
                    </a:moveTo>
                    <a:lnTo>
                      <a:pt x="124" y="61"/>
                    </a:lnTo>
                    <a:cubicBezTo>
                      <a:pt x="84" y="36"/>
                      <a:pt x="93" y="29"/>
                      <a:pt x="105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4" name="Google Shape;18944;p66"/>
              <p:cNvSpPr/>
              <p:nvPr/>
            </p:nvSpPr>
            <p:spPr>
              <a:xfrm>
                <a:off x="752175" y="1727750"/>
                <a:ext cx="7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9" y="1"/>
                    </a:moveTo>
                    <a:cubicBezTo>
                      <a:pt x="6" y="1"/>
                      <a:pt x="3" y="2"/>
                      <a:pt x="1" y="3"/>
                    </a:cubicBezTo>
                    <a:cubicBezTo>
                      <a:pt x="12" y="3"/>
                      <a:pt x="12" y="10"/>
                      <a:pt x="12" y="19"/>
                    </a:cubicBezTo>
                    <a:cubicBezTo>
                      <a:pt x="22" y="14"/>
                      <a:pt x="29" y="10"/>
                      <a:pt x="19" y="3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5" name="Google Shape;18945;p66"/>
              <p:cNvSpPr/>
              <p:nvPr/>
            </p:nvSpPr>
            <p:spPr>
              <a:xfrm>
                <a:off x="684900" y="1722300"/>
                <a:ext cx="8035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2224" extrusionOk="0">
                    <a:moveTo>
                      <a:pt x="2700" y="219"/>
                    </a:moveTo>
                    <a:cubicBezTo>
                      <a:pt x="2703" y="219"/>
                      <a:pt x="2707" y="220"/>
                      <a:pt x="2710" y="221"/>
                    </a:cubicBezTo>
                    <a:cubicBezTo>
                      <a:pt x="2720" y="228"/>
                      <a:pt x="2713" y="232"/>
                      <a:pt x="2703" y="237"/>
                    </a:cubicBezTo>
                    <a:cubicBezTo>
                      <a:pt x="2703" y="228"/>
                      <a:pt x="2703" y="221"/>
                      <a:pt x="2692" y="221"/>
                    </a:cubicBezTo>
                    <a:cubicBezTo>
                      <a:pt x="2694" y="220"/>
                      <a:pt x="2697" y="219"/>
                      <a:pt x="2700" y="219"/>
                    </a:cubicBezTo>
                    <a:close/>
                    <a:moveTo>
                      <a:pt x="2699" y="253"/>
                    </a:moveTo>
                    <a:cubicBezTo>
                      <a:pt x="2693" y="260"/>
                      <a:pt x="2690" y="263"/>
                      <a:pt x="2690" y="263"/>
                    </a:cubicBezTo>
                    <a:cubicBezTo>
                      <a:pt x="2689" y="263"/>
                      <a:pt x="2692" y="258"/>
                      <a:pt x="2696" y="253"/>
                    </a:cubicBezTo>
                    <a:close/>
                    <a:moveTo>
                      <a:pt x="3084" y="1104"/>
                    </a:moveTo>
                    <a:lnTo>
                      <a:pt x="3084" y="1104"/>
                    </a:lnTo>
                    <a:cubicBezTo>
                      <a:pt x="3082" y="1104"/>
                      <a:pt x="3081" y="1104"/>
                      <a:pt x="3080" y="1105"/>
                    </a:cubicBezTo>
                    <a:lnTo>
                      <a:pt x="3080" y="1105"/>
                    </a:lnTo>
                    <a:cubicBezTo>
                      <a:pt x="3082" y="1105"/>
                      <a:pt x="3083" y="1104"/>
                      <a:pt x="3084" y="1104"/>
                    </a:cubicBezTo>
                    <a:close/>
                    <a:moveTo>
                      <a:pt x="2875" y="1516"/>
                    </a:moveTo>
                    <a:cubicBezTo>
                      <a:pt x="2875" y="1516"/>
                      <a:pt x="2875" y="1516"/>
                      <a:pt x="2875" y="1517"/>
                    </a:cubicBezTo>
                    <a:cubicBezTo>
                      <a:pt x="2875" y="1516"/>
                      <a:pt x="2875" y="1516"/>
                      <a:pt x="2875" y="1516"/>
                    </a:cubicBezTo>
                    <a:close/>
                    <a:moveTo>
                      <a:pt x="2789" y="1533"/>
                    </a:moveTo>
                    <a:cubicBezTo>
                      <a:pt x="2796" y="1544"/>
                      <a:pt x="2792" y="1548"/>
                      <a:pt x="2781" y="1548"/>
                    </a:cubicBezTo>
                    <a:cubicBezTo>
                      <a:pt x="2778" y="1548"/>
                      <a:pt x="2775" y="1547"/>
                      <a:pt x="2771" y="1547"/>
                    </a:cubicBezTo>
                    <a:cubicBezTo>
                      <a:pt x="2771" y="1540"/>
                      <a:pt x="2777" y="1535"/>
                      <a:pt x="2789" y="1533"/>
                    </a:cubicBezTo>
                    <a:close/>
                    <a:moveTo>
                      <a:pt x="791" y="1688"/>
                    </a:moveTo>
                    <a:cubicBezTo>
                      <a:pt x="791" y="1690"/>
                      <a:pt x="792" y="1692"/>
                      <a:pt x="793" y="1694"/>
                    </a:cubicBezTo>
                    <a:lnTo>
                      <a:pt x="793" y="1694"/>
                    </a:lnTo>
                    <a:cubicBezTo>
                      <a:pt x="792" y="1693"/>
                      <a:pt x="792" y="1690"/>
                      <a:pt x="791" y="1688"/>
                    </a:cubicBezTo>
                    <a:close/>
                    <a:moveTo>
                      <a:pt x="1169" y="1746"/>
                    </a:moveTo>
                    <a:lnTo>
                      <a:pt x="1171" y="1758"/>
                    </a:lnTo>
                    <a:cubicBezTo>
                      <a:pt x="1167" y="1760"/>
                      <a:pt x="1165" y="1761"/>
                      <a:pt x="1163" y="1761"/>
                    </a:cubicBezTo>
                    <a:cubicBezTo>
                      <a:pt x="1160" y="1761"/>
                      <a:pt x="1164" y="1754"/>
                      <a:pt x="1169" y="1746"/>
                    </a:cubicBezTo>
                    <a:close/>
                    <a:moveTo>
                      <a:pt x="2420" y="1945"/>
                    </a:moveTo>
                    <a:cubicBezTo>
                      <a:pt x="2425" y="1945"/>
                      <a:pt x="2433" y="1949"/>
                      <a:pt x="2441" y="1952"/>
                    </a:cubicBezTo>
                    <a:cubicBezTo>
                      <a:pt x="2440" y="1960"/>
                      <a:pt x="2439" y="1979"/>
                      <a:pt x="2432" y="1979"/>
                    </a:cubicBezTo>
                    <a:cubicBezTo>
                      <a:pt x="2429" y="1979"/>
                      <a:pt x="2427" y="1978"/>
                      <a:pt x="2423" y="1973"/>
                    </a:cubicBezTo>
                    <a:cubicBezTo>
                      <a:pt x="2414" y="1951"/>
                      <a:pt x="2415" y="1945"/>
                      <a:pt x="2420" y="1945"/>
                    </a:cubicBezTo>
                    <a:close/>
                    <a:moveTo>
                      <a:pt x="2306" y="2027"/>
                    </a:moveTo>
                    <a:lnTo>
                      <a:pt x="2302" y="2029"/>
                    </a:lnTo>
                    <a:cubicBezTo>
                      <a:pt x="2304" y="2029"/>
                      <a:pt x="2305" y="2028"/>
                      <a:pt x="2306" y="2027"/>
                    </a:cubicBezTo>
                    <a:close/>
                    <a:moveTo>
                      <a:pt x="596" y="2067"/>
                    </a:moveTo>
                    <a:lnTo>
                      <a:pt x="598" y="2068"/>
                    </a:lnTo>
                    <a:cubicBezTo>
                      <a:pt x="598" y="2067"/>
                      <a:pt x="597" y="2067"/>
                      <a:pt x="596" y="2067"/>
                    </a:cubicBezTo>
                    <a:close/>
                    <a:moveTo>
                      <a:pt x="1713" y="2209"/>
                    </a:moveTo>
                    <a:lnTo>
                      <a:pt x="1711" y="2210"/>
                    </a:lnTo>
                    <a:cubicBezTo>
                      <a:pt x="1712" y="2209"/>
                      <a:pt x="1712" y="2209"/>
                      <a:pt x="1713" y="2209"/>
                    </a:cubicBezTo>
                    <a:close/>
                    <a:moveTo>
                      <a:pt x="2692" y="0"/>
                    </a:moveTo>
                    <a:lnTo>
                      <a:pt x="2692" y="0"/>
                    </a:lnTo>
                    <a:cubicBezTo>
                      <a:pt x="2641" y="12"/>
                      <a:pt x="2699" y="7"/>
                      <a:pt x="2638" y="24"/>
                    </a:cubicBezTo>
                    <a:cubicBezTo>
                      <a:pt x="2644" y="23"/>
                      <a:pt x="2649" y="22"/>
                      <a:pt x="2653" y="22"/>
                    </a:cubicBezTo>
                    <a:cubicBezTo>
                      <a:pt x="2694" y="22"/>
                      <a:pt x="2659" y="69"/>
                      <a:pt x="2689" y="69"/>
                    </a:cubicBezTo>
                    <a:cubicBezTo>
                      <a:pt x="2693" y="69"/>
                      <a:pt x="2698" y="68"/>
                      <a:pt x="2705" y="66"/>
                    </a:cubicBezTo>
                    <a:lnTo>
                      <a:pt x="2705" y="66"/>
                    </a:lnTo>
                    <a:cubicBezTo>
                      <a:pt x="2649" y="85"/>
                      <a:pt x="2682" y="97"/>
                      <a:pt x="2627" y="123"/>
                    </a:cubicBezTo>
                    <a:cubicBezTo>
                      <a:pt x="2636" y="123"/>
                      <a:pt x="2643" y="121"/>
                      <a:pt x="2648" y="121"/>
                    </a:cubicBezTo>
                    <a:cubicBezTo>
                      <a:pt x="2654" y="121"/>
                      <a:pt x="2656" y="124"/>
                      <a:pt x="2652" y="135"/>
                    </a:cubicBezTo>
                    <a:cubicBezTo>
                      <a:pt x="2657" y="137"/>
                      <a:pt x="2664" y="137"/>
                      <a:pt x="2669" y="140"/>
                    </a:cubicBezTo>
                    <a:cubicBezTo>
                      <a:pt x="2678" y="133"/>
                      <a:pt x="2685" y="130"/>
                      <a:pt x="2694" y="128"/>
                    </a:cubicBezTo>
                    <a:cubicBezTo>
                      <a:pt x="2736" y="135"/>
                      <a:pt x="2736" y="167"/>
                      <a:pt x="2757" y="179"/>
                    </a:cubicBezTo>
                    <a:cubicBezTo>
                      <a:pt x="2755" y="182"/>
                      <a:pt x="2752" y="183"/>
                      <a:pt x="2749" y="183"/>
                    </a:cubicBezTo>
                    <a:cubicBezTo>
                      <a:pt x="2745" y="183"/>
                      <a:pt x="2739" y="181"/>
                      <a:pt x="2732" y="181"/>
                    </a:cubicBezTo>
                    <a:cubicBezTo>
                      <a:pt x="2728" y="181"/>
                      <a:pt x="2724" y="181"/>
                      <a:pt x="2720" y="184"/>
                    </a:cubicBezTo>
                    <a:lnTo>
                      <a:pt x="2752" y="198"/>
                    </a:lnTo>
                    <a:cubicBezTo>
                      <a:pt x="2725" y="201"/>
                      <a:pt x="2707" y="220"/>
                      <a:pt x="2689" y="220"/>
                    </a:cubicBezTo>
                    <a:cubicBezTo>
                      <a:pt x="2681" y="220"/>
                      <a:pt x="2674" y="217"/>
                      <a:pt x="2666" y="209"/>
                    </a:cubicBezTo>
                    <a:lnTo>
                      <a:pt x="2666" y="209"/>
                    </a:lnTo>
                    <a:lnTo>
                      <a:pt x="2669" y="237"/>
                    </a:lnTo>
                    <a:cubicBezTo>
                      <a:pt x="2650" y="253"/>
                      <a:pt x="2645" y="276"/>
                      <a:pt x="2662" y="288"/>
                    </a:cubicBezTo>
                    <a:cubicBezTo>
                      <a:pt x="2658" y="300"/>
                      <a:pt x="2695" y="310"/>
                      <a:pt x="2687" y="310"/>
                    </a:cubicBezTo>
                    <a:cubicBezTo>
                      <a:pt x="2686" y="310"/>
                      <a:pt x="2683" y="310"/>
                      <a:pt x="2678" y="309"/>
                    </a:cubicBezTo>
                    <a:lnTo>
                      <a:pt x="2678" y="309"/>
                    </a:lnTo>
                    <a:lnTo>
                      <a:pt x="2708" y="346"/>
                    </a:lnTo>
                    <a:lnTo>
                      <a:pt x="2699" y="348"/>
                    </a:lnTo>
                    <a:cubicBezTo>
                      <a:pt x="2699" y="369"/>
                      <a:pt x="2722" y="385"/>
                      <a:pt x="2733" y="406"/>
                    </a:cubicBezTo>
                    <a:cubicBezTo>
                      <a:pt x="2750" y="427"/>
                      <a:pt x="2745" y="457"/>
                      <a:pt x="2720" y="471"/>
                    </a:cubicBezTo>
                    <a:cubicBezTo>
                      <a:pt x="2731" y="478"/>
                      <a:pt x="2745" y="490"/>
                      <a:pt x="2738" y="508"/>
                    </a:cubicBezTo>
                    <a:lnTo>
                      <a:pt x="2706" y="517"/>
                    </a:lnTo>
                    <a:cubicBezTo>
                      <a:pt x="2720" y="529"/>
                      <a:pt x="2680" y="561"/>
                      <a:pt x="2715" y="564"/>
                    </a:cubicBezTo>
                    <a:cubicBezTo>
                      <a:pt x="2629" y="589"/>
                      <a:pt x="2703" y="631"/>
                      <a:pt x="2689" y="657"/>
                    </a:cubicBezTo>
                    <a:lnTo>
                      <a:pt x="2733" y="657"/>
                    </a:lnTo>
                    <a:cubicBezTo>
                      <a:pt x="2733" y="673"/>
                      <a:pt x="2745" y="689"/>
                      <a:pt x="2761" y="710"/>
                    </a:cubicBezTo>
                    <a:lnTo>
                      <a:pt x="2798" y="708"/>
                    </a:lnTo>
                    <a:lnTo>
                      <a:pt x="2798" y="708"/>
                    </a:lnTo>
                    <a:cubicBezTo>
                      <a:pt x="2831" y="724"/>
                      <a:pt x="2773" y="754"/>
                      <a:pt x="2775" y="782"/>
                    </a:cubicBezTo>
                    <a:cubicBezTo>
                      <a:pt x="2761" y="779"/>
                      <a:pt x="2764" y="772"/>
                      <a:pt x="2773" y="768"/>
                    </a:cubicBezTo>
                    <a:lnTo>
                      <a:pt x="2773" y="768"/>
                    </a:lnTo>
                    <a:cubicBezTo>
                      <a:pt x="2687" y="796"/>
                      <a:pt x="2831" y="844"/>
                      <a:pt x="2764" y="872"/>
                    </a:cubicBezTo>
                    <a:cubicBezTo>
                      <a:pt x="2777" y="881"/>
                      <a:pt x="2773" y="886"/>
                      <a:pt x="2761" y="891"/>
                    </a:cubicBezTo>
                    <a:lnTo>
                      <a:pt x="2759" y="888"/>
                    </a:lnTo>
                    <a:cubicBezTo>
                      <a:pt x="2759" y="891"/>
                      <a:pt x="2759" y="891"/>
                      <a:pt x="2759" y="893"/>
                    </a:cubicBezTo>
                    <a:cubicBezTo>
                      <a:pt x="2752" y="895"/>
                      <a:pt x="2745" y="898"/>
                      <a:pt x="2738" y="900"/>
                    </a:cubicBezTo>
                    <a:cubicBezTo>
                      <a:pt x="2745" y="900"/>
                      <a:pt x="2752" y="898"/>
                      <a:pt x="2759" y="895"/>
                    </a:cubicBezTo>
                    <a:cubicBezTo>
                      <a:pt x="2761" y="905"/>
                      <a:pt x="2764" y="914"/>
                      <a:pt x="2771" y="921"/>
                    </a:cubicBezTo>
                    <a:lnTo>
                      <a:pt x="2731" y="919"/>
                    </a:lnTo>
                    <a:lnTo>
                      <a:pt x="2731" y="921"/>
                    </a:lnTo>
                    <a:cubicBezTo>
                      <a:pt x="2718" y="927"/>
                      <a:pt x="2737" y="931"/>
                      <a:pt x="2763" y="931"/>
                    </a:cubicBezTo>
                    <a:cubicBezTo>
                      <a:pt x="2768" y="931"/>
                      <a:pt x="2774" y="931"/>
                      <a:pt x="2780" y="930"/>
                    </a:cubicBezTo>
                    <a:cubicBezTo>
                      <a:pt x="2787" y="937"/>
                      <a:pt x="2794" y="942"/>
                      <a:pt x="2801" y="946"/>
                    </a:cubicBezTo>
                    <a:cubicBezTo>
                      <a:pt x="2798" y="946"/>
                      <a:pt x="2796" y="946"/>
                      <a:pt x="2794" y="946"/>
                    </a:cubicBezTo>
                    <a:cubicBezTo>
                      <a:pt x="2743" y="946"/>
                      <a:pt x="2812" y="974"/>
                      <a:pt x="2754" y="974"/>
                    </a:cubicBezTo>
                    <a:cubicBezTo>
                      <a:pt x="2752" y="974"/>
                      <a:pt x="2750" y="974"/>
                      <a:pt x="2747" y="974"/>
                    </a:cubicBezTo>
                    <a:lnTo>
                      <a:pt x="2747" y="974"/>
                    </a:lnTo>
                    <a:cubicBezTo>
                      <a:pt x="2780" y="986"/>
                      <a:pt x="2764" y="1021"/>
                      <a:pt x="2833" y="1041"/>
                    </a:cubicBezTo>
                    <a:cubicBezTo>
                      <a:pt x="2824" y="1039"/>
                      <a:pt x="2817" y="1041"/>
                      <a:pt x="2819" y="1037"/>
                    </a:cubicBezTo>
                    <a:lnTo>
                      <a:pt x="2819" y="1037"/>
                    </a:lnTo>
                    <a:cubicBezTo>
                      <a:pt x="2808" y="1044"/>
                      <a:pt x="2796" y="1053"/>
                      <a:pt x="2815" y="1067"/>
                    </a:cubicBezTo>
                    <a:lnTo>
                      <a:pt x="2764" y="1058"/>
                    </a:lnTo>
                    <a:lnTo>
                      <a:pt x="2764" y="1058"/>
                    </a:lnTo>
                    <a:lnTo>
                      <a:pt x="2824" y="1099"/>
                    </a:lnTo>
                    <a:cubicBezTo>
                      <a:pt x="2816" y="1101"/>
                      <a:pt x="2808" y="1102"/>
                      <a:pt x="2800" y="1102"/>
                    </a:cubicBezTo>
                    <a:cubicBezTo>
                      <a:pt x="2778" y="1102"/>
                      <a:pt x="2755" y="1095"/>
                      <a:pt x="2736" y="1081"/>
                    </a:cubicBezTo>
                    <a:lnTo>
                      <a:pt x="2736" y="1081"/>
                    </a:lnTo>
                    <a:cubicBezTo>
                      <a:pt x="2784" y="1127"/>
                      <a:pt x="2750" y="1111"/>
                      <a:pt x="2798" y="1157"/>
                    </a:cubicBezTo>
                    <a:lnTo>
                      <a:pt x="2768" y="1146"/>
                    </a:lnTo>
                    <a:lnTo>
                      <a:pt x="2768" y="1146"/>
                    </a:lnTo>
                    <a:cubicBezTo>
                      <a:pt x="2764" y="1154"/>
                      <a:pt x="2796" y="1181"/>
                      <a:pt x="2778" y="1181"/>
                    </a:cubicBezTo>
                    <a:cubicBezTo>
                      <a:pt x="2776" y="1181"/>
                      <a:pt x="2775" y="1181"/>
                      <a:pt x="2773" y="1180"/>
                    </a:cubicBezTo>
                    <a:cubicBezTo>
                      <a:pt x="2738" y="1180"/>
                      <a:pt x="2726" y="1206"/>
                      <a:pt x="2710" y="1236"/>
                    </a:cubicBezTo>
                    <a:cubicBezTo>
                      <a:pt x="2696" y="1266"/>
                      <a:pt x="2678" y="1301"/>
                      <a:pt x="2641" y="1303"/>
                    </a:cubicBezTo>
                    <a:cubicBezTo>
                      <a:pt x="2731" y="1340"/>
                      <a:pt x="2587" y="1306"/>
                      <a:pt x="2652" y="1345"/>
                    </a:cubicBezTo>
                    <a:cubicBezTo>
                      <a:pt x="2629" y="1336"/>
                      <a:pt x="2615" y="1336"/>
                      <a:pt x="2601" y="1320"/>
                    </a:cubicBezTo>
                    <a:lnTo>
                      <a:pt x="2601" y="1320"/>
                    </a:lnTo>
                    <a:cubicBezTo>
                      <a:pt x="2606" y="1354"/>
                      <a:pt x="2546" y="1336"/>
                      <a:pt x="2590" y="1387"/>
                    </a:cubicBezTo>
                    <a:cubicBezTo>
                      <a:pt x="2567" y="1375"/>
                      <a:pt x="2564" y="1364"/>
                      <a:pt x="2550" y="1357"/>
                    </a:cubicBezTo>
                    <a:lnTo>
                      <a:pt x="2550" y="1357"/>
                    </a:lnTo>
                    <a:cubicBezTo>
                      <a:pt x="2552" y="1361"/>
                      <a:pt x="2559" y="1371"/>
                      <a:pt x="2553" y="1371"/>
                    </a:cubicBezTo>
                    <a:cubicBezTo>
                      <a:pt x="2551" y="1371"/>
                      <a:pt x="2550" y="1371"/>
                      <a:pt x="2548" y="1371"/>
                    </a:cubicBezTo>
                    <a:cubicBezTo>
                      <a:pt x="2536" y="1364"/>
                      <a:pt x="2536" y="1357"/>
                      <a:pt x="2529" y="1347"/>
                    </a:cubicBezTo>
                    <a:lnTo>
                      <a:pt x="2529" y="1347"/>
                    </a:lnTo>
                    <a:cubicBezTo>
                      <a:pt x="2516" y="1371"/>
                      <a:pt x="2573" y="1412"/>
                      <a:pt x="2627" y="1452"/>
                    </a:cubicBezTo>
                    <a:cubicBezTo>
                      <a:pt x="2620" y="1451"/>
                      <a:pt x="2615" y="1450"/>
                      <a:pt x="2610" y="1450"/>
                    </a:cubicBezTo>
                    <a:cubicBezTo>
                      <a:pt x="2591" y="1450"/>
                      <a:pt x="2595" y="1460"/>
                      <a:pt x="2618" y="1489"/>
                    </a:cubicBezTo>
                    <a:cubicBezTo>
                      <a:pt x="2597" y="1482"/>
                      <a:pt x="2573" y="1475"/>
                      <a:pt x="2578" y="1456"/>
                    </a:cubicBezTo>
                    <a:lnTo>
                      <a:pt x="2578" y="1456"/>
                    </a:lnTo>
                    <a:cubicBezTo>
                      <a:pt x="2569" y="1463"/>
                      <a:pt x="2513" y="1484"/>
                      <a:pt x="2553" y="1519"/>
                    </a:cubicBezTo>
                    <a:cubicBezTo>
                      <a:pt x="2550" y="1518"/>
                      <a:pt x="2549" y="1517"/>
                      <a:pt x="2547" y="1517"/>
                    </a:cubicBezTo>
                    <a:cubicBezTo>
                      <a:pt x="2540" y="1517"/>
                      <a:pt x="2539" y="1527"/>
                      <a:pt x="2541" y="1533"/>
                    </a:cubicBezTo>
                    <a:cubicBezTo>
                      <a:pt x="2522" y="1547"/>
                      <a:pt x="2518" y="1544"/>
                      <a:pt x="2504" y="1563"/>
                    </a:cubicBezTo>
                    <a:lnTo>
                      <a:pt x="2516" y="1565"/>
                    </a:lnTo>
                    <a:cubicBezTo>
                      <a:pt x="2555" y="1616"/>
                      <a:pt x="2511" y="1588"/>
                      <a:pt x="2502" y="1607"/>
                    </a:cubicBezTo>
                    <a:lnTo>
                      <a:pt x="2497" y="1602"/>
                    </a:lnTo>
                    <a:cubicBezTo>
                      <a:pt x="2491" y="1602"/>
                      <a:pt x="2486" y="1601"/>
                      <a:pt x="2482" y="1601"/>
                    </a:cubicBezTo>
                    <a:cubicBezTo>
                      <a:pt x="2449" y="1601"/>
                      <a:pt x="2478" y="1621"/>
                      <a:pt x="2450" y="1621"/>
                    </a:cubicBezTo>
                    <a:cubicBezTo>
                      <a:pt x="2445" y="1621"/>
                      <a:pt x="2438" y="1620"/>
                      <a:pt x="2427" y="1619"/>
                    </a:cubicBezTo>
                    <a:lnTo>
                      <a:pt x="2427" y="1619"/>
                    </a:lnTo>
                    <a:lnTo>
                      <a:pt x="2455" y="1646"/>
                    </a:lnTo>
                    <a:cubicBezTo>
                      <a:pt x="2471" y="1668"/>
                      <a:pt x="2470" y="1674"/>
                      <a:pt x="2461" y="1674"/>
                    </a:cubicBezTo>
                    <a:cubicBezTo>
                      <a:pt x="2449" y="1674"/>
                      <a:pt x="2420" y="1661"/>
                      <a:pt x="2403" y="1661"/>
                    </a:cubicBezTo>
                    <a:cubicBezTo>
                      <a:pt x="2396" y="1661"/>
                      <a:pt x="2390" y="1663"/>
                      <a:pt x="2390" y="1672"/>
                    </a:cubicBezTo>
                    <a:lnTo>
                      <a:pt x="2411" y="1684"/>
                    </a:lnTo>
                    <a:cubicBezTo>
                      <a:pt x="2412" y="1688"/>
                      <a:pt x="2410" y="1690"/>
                      <a:pt x="2407" y="1690"/>
                    </a:cubicBezTo>
                    <a:cubicBezTo>
                      <a:pt x="2389" y="1690"/>
                      <a:pt x="2309" y="1614"/>
                      <a:pt x="2295" y="1612"/>
                    </a:cubicBezTo>
                    <a:cubicBezTo>
                      <a:pt x="2288" y="1607"/>
                      <a:pt x="2293" y="1600"/>
                      <a:pt x="2293" y="1593"/>
                    </a:cubicBezTo>
                    <a:cubicBezTo>
                      <a:pt x="2285" y="1590"/>
                      <a:pt x="2280" y="1588"/>
                      <a:pt x="2277" y="1588"/>
                    </a:cubicBezTo>
                    <a:cubicBezTo>
                      <a:pt x="2259" y="1588"/>
                      <a:pt x="2316" y="1640"/>
                      <a:pt x="2302" y="1660"/>
                    </a:cubicBezTo>
                    <a:cubicBezTo>
                      <a:pt x="2285" y="1641"/>
                      <a:pt x="2271" y="1602"/>
                      <a:pt x="2254" y="1602"/>
                    </a:cubicBezTo>
                    <a:cubicBezTo>
                      <a:pt x="2253" y="1602"/>
                      <a:pt x="2252" y="1602"/>
                      <a:pt x="2251" y="1602"/>
                    </a:cubicBezTo>
                    <a:cubicBezTo>
                      <a:pt x="2250" y="1601"/>
                      <a:pt x="2249" y="1601"/>
                      <a:pt x="2248" y="1601"/>
                    </a:cubicBezTo>
                    <a:cubicBezTo>
                      <a:pt x="2239" y="1601"/>
                      <a:pt x="2247" y="1674"/>
                      <a:pt x="2221" y="1674"/>
                    </a:cubicBezTo>
                    <a:cubicBezTo>
                      <a:pt x="2217" y="1674"/>
                      <a:pt x="2211" y="1672"/>
                      <a:pt x="2205" y="1667"/>
                    </a:cubicBezTo>
                    <a:lnTo>
                      <a:pt x="2205" y="1667"/>
                    </a:lnTo>
                    <a:cubicBezTo>
                      <a:pt x="2221" y="1684"/>
                      <a:pt x="2235" y="1700"/>
                      <a:pt x="2233" y="1718"/>
                    </a:cubicBezTo>
                    <a:cubicBezTo>
                      <a:pt x="2231" y="1720"/>
                      <a:pt x="2228" y="1721"/>
                      <a:pt x="2225" y="1721"/>
                    </a:cubicBezTo>
                    <a:cubicBezTo>
                      <a:pt x="2211" y="1721"/>
                      <a:pt x="2187" y="1704"/>
                      <a:pt x="2172" y="1704"/>
                    </a:cubicBezTo>
                    <a:cubicBezTo>
                      <a:pt x="2162" y="1704"/>
                      <a:pt x="2157" y="1711"/>
                      <a:pt x="2161" y="1735"/>
                    </a:cubicBezTo>
                    <a:cubicBezTo>
                      <a:pt x="2159" y="1730"/>
                      <a:pt x="2154" y="1725"/>
                      <a:pt x="2152" y="1721"/>
                    </a:cubicBezTo>
                    <a:cubicBezTo>
                      <a:pt x="2145" y="1741"/>
                      <a:pt x="2119" y="1762"/>
                      <a:pt x="2124" y="1799"/>
                    </a:cubicBezTo>
                    <a:cubicBezTo>
                      <a:pt x="2108" y="1772"/>
                      <a:pt x="2097" y="1762"/>
                      <a:pt x="2088" y="1762"/>
                    </a:cubicBezTo>
                    <a:cubicBezTo>
                      <a:pt x="2077" y="1762"/>
                      <a:pt x="2070" y="1773"/>
                      <a:pt x="2061" y="1786"/>
                    </a:cubicBezTo>
                    <a:cubicBezTo>
                      <a:pt x="2054" y="1798"/>
                      <a:pt x="2047" y="1810"/>
                      <a:pt x="2038" y="1810"/>
                    </a:cubicBezTo>
                    <a:cubicBezTo>
                      <a:pt x="2031" y="1810"/>
                      <a:pt x="2024" y="1800"/>
                      <a:pt x="2015" y="1772"/>
                    </a:cubicBezTo>
                    <a:lnTo>
                      <a:pt x="1973" y="1790"/>
                    </a:lnTo>
                    <a:lnTo>
                      <a:pt x="1971" y="1776"/>
                    </a:lnTo>
                    <a:cubicBezTo>
                      <a:pt x="1941" y="1776"/>
                      <a:pt x="1936" y="1806"/>
                      <a:pt x="1931" y="1834"/>
                    </a:cubicBezTo>
                    <a:cubicBezTo>
                      <a:pt x="1924" y="1827"/>
                      <a:pt x="1927" y="1816"/>
                      <a:pt x="1924" y="1811"/>
                    </a:cubicBezTo>
                    <a:cubicBezTo>
                      <a:pt x="1910" y="1806"/>
                      <a:pt x="1899" y="1803"/>
                      <a:pt x="1891" y="1803"/>
                    </a:cubicBezTo>
                    <a:cubicBezTo>
                      <a:pt x="1873" y="1803"/>
                      <a:pt x="1867" y="1819"/>
                      <a:pt x="1848" y="1864"/>
                    </a:cubicBezTo>
                    <a:lnTo>
                      <a:pt x="1839" y="1827"/>
                    </a:lnTo>
                    <a:cubicBezTo>
                      <a:pt x="1837" y="1830"/>
                      <a:pt x="1835" y="1832"/>
                      <a:pt x="1832" y="1832"/>
                    </a:cubicBezTo>
                    <a:cubicBezTo>
                      <a:pt x="1819" y="1832"/>
                      <a:pt x="1790" y="1804"/>
                      <a:pt x="1762" y="1804"/>
                    </a:cubicBezTo>
                    <a:cubicBezTo>
                      <a:pt x="1752" y="1804"/>
                      <a:pt x="1741" y="1808"/>
                      <a:pt x="1732" y="1820"/>
                    </a:cubicBezTo>
                    <a:cubicBezTo>
                      <a:pt x="1732" y="1816"/>
                      <a:pt x="1732" y="1809"/>
                      <a:pt x="1734" y="1802"/>
                    </a:cubicBezTo>
                    <a:lnTo>
                      <a:pt x="1734" y="1802"/>
                    </a:lnTo>
                    <a:cubicBezTo>
                      <a:pt x="1727" y="1809"/>
                      <a:pt x="1720" y="1812"/>
                      <a:pt x="1712" y="1812"/>
                    </a:cubicBezTo>
                    <a:cubicBezTo>
                      <a:pt x="1686" y="1812"/>
                      <a:pt x="1658" y="1778"/>
                      <a:pt x="1636" y="1778"/>
                    </a:cubicBezTo>
                    <a:cubicBezTo>
                      <a:pt x="1622" y="1778"/>
                      <a:pt x="1611" y="1792"/>
                      <a:pt x="1604" y="1839"/>
                    </a:cubicBezTo>
                    <a:lnTo>
                      <a:pt x="1570" y="1874"/>
                    </a:lnTo>
                    <a:cubicBezTo>
                      <a:pt x="1611" y="1885"/>
                      <a:pt x="1560" y="1936"/>
                      <a:pt x="1577" y="1959"/>
                    </a:cubicBezTo>
                    <a:cubicBezTo>
                      <a:pt x="1575" y="1960"/>
                      <a:pt x="1574" y="1960"/>
                      <a:pt x="1572" y="1960"/>
                    </a:cubicBezTo>
                    <a:cubicBezTo>
                      <a:pt x="1555" y="1960"/>
                      <a:pt x="1537" y="1915"/>
                      <a:pt x="1556" y="1908"/>
                    </a:cubicBezTo>
                    <a:lnTo>
                      <a:pt x="1556" y="1908"/>
                    </a:lnTo>
                    <a:lnTo>
                      <a:pt x="1558" y="1915"/>
                    </a:lnTo>
                    <a:cubicBezTo>
                      <a:pt x="1572" y="1841"/>
                      <a:pt x="1507" y="1888"/>
                      <a:pt x="1514" y="1834"/>
                    </a:cubicBezTo>
                    <a:cubicBezTo>
                      <a:pt x="1431" y="1832"/>
                      <a:pt x="1361" y="1776"/>
                      <a:pt x="1292" y="1758"/>
                    </a:cubicBezTo>
                    <a:lnTo>
                      <a:pt x="1285" y="1816"/>
                    </a:lnTo>
                    <a:lnTo>
                      <a:pt x="1254" y="1804"/>
                    </a:lnTo>
                    <a:cubicBezTo>
                      <a:pt x="1252" y="1791"/>
                      <a:pt x="1254" y="1764"/>
                      <a:pt x="1272" y="1764"/>
                    </a:cubicBezTo>
                    <a:cubicBezTo>
                      <a:pt x="1273" y="1764"/>
                      <a:pt x="1275" y="1764"/>
                      <a:pt x="1278" y="1765"/>
                    </a:cubicBezTo>
                    <a:cubicBezTo>
                      <a:pt x="1277" y="1756"/>
                      <a:pt x="1274" y="1753"/>
                      <a:pt x="1270" y="1753"/>
                    </a:cubicBezTo>
                    <a:cubicBezTo>
                      <a:pt x="1258" y="1753"/>
                      <a:pt x="1233" y="1787"/>
                      <a:pt x="1231" y="1797"/>
                    </a:cubicBezTo>
                    <a:cubicBezTo>
                      <a:pt x="1194" y="1762"/>
                      <a:pt x="1264" y="1735"/>
                      <a:pt x="1252" y="1730"/>
                    </a:cubicBezTo>
                    <a:lnTo>
                      <a:pt x="1231" y="1730"/>
                    </a:lnTo>
                    <a:lnTo>
                      <a:pt x="1236" y="1737"/>
                    </a:lnTo>
                    <a:cubicBezTo>
                      <a:pt x="1218" y="1755"/>
                      <a:pt x="1210" y="1775"/>
                      <a:pt x="1191" y="1775"/>
                    </a:cubicBezTo>
                    <a:cubicBezTo>
                      <a:pt x="1189" y="1775"/>
                      <a:pt x="1186" y="1775"/>
                      <a:pt x="1183" y="1774"/>
                    </a:cubicBezTo>
                    <a:cubicBezTo>
                      <a:pt x="1169" y="1758"/>
                      <a:pt x="1183" y="1737"/>
                      <a:pt x="1176" y="1735"/>
                    </a:cubicBezTo>
                    <a:cubicBezTo>
                      <a:pt x="1176" y="1731"/>
                      <a:pt x="1176" y="1729"/>
                      <a:pt x="1172" y="1729"/>
                    </a:cubicBezTo>
                    <a:cubicBezTo>
                      <a:pt x="1171" y="1729"/>
                      <a:pt x="1169" y="1729"/>
                      <a:pt x="1166" y="1730"/>
                    </a:cubicBezTo>
                    <a:lnTo>
                      <a:pt x="1127" y="1716"/>
                    </a:lnTo>
                    <a:lnTo>
                      <a:pt x="1134" y="1765"/>
                    </a:lnTo>
                    <a:cubicBezTo>
                      <a:pt x="1111" y="1783"/>
                      <a:pt x="1097" y="1756"/>
                      <a:pt x="1103" y="1809"/>
                    </a:cubicBezTo>
                    <a:lnTo>
                      <a:pt x="1103" y="1809"/>
                    </a:lnTo>
                    <a:cubicBezTo>
                      <a:pt x="1092" y="1726"/>
                      <a:pt x="965" y="1762"/>
                      <a:pt x="953" y="1737"/>
                    </a:cubicBezTo>
                    <a:cubicBezTo>
                      <a:pt x="938" y="1754"/>
                      <a:pt x="916" y="1764"/>
                      <a:pt x="894" y="1764"/>
                    </a:cubicBezTo>
                    <a:cubicBezTo>
                      <a:pt x="887" y="1764"/>
                      <a:pt x="879" y="1762"/>
                      <a:pt x="872" y="1760"/>
                    </a:cubicBezTo>
                    <a:lnTo>
                      <a:pt x="872" y="1760"/>
                    </a:lnTo>
                    <a:cubicBezTo>
                      <a:pt x="878" y="1769"/>
                      <a:pt x="879" y="1814"/>
                      <a:pt x="860" y="1814"/>
                    </a:cubicBezTo>
                    <a:cubicBezTo>
                      <a:pt x="859" y="1814"/>
                      <a:pt x="857" y="1814"/>
                      <a:pt x="856" y="1813"/>
                    </a:cubicBezTo>
                    <a:cubicBezTo>
                      <a:pt x="869" y="1710"/>
                      <a:pt x="815" y="1764"/>
                      <a:pt x="793" y="1694"/>
                    </a:cubicBezTo>
                    <a:lnTo>
                      <a:pt x="793" y="1694"/>
                    </a:lnTo>
                    <a:cubicBezTo>
                      <a:pt x="801" y="1736"/>
                      <a:pt x="718" y="1705"/>
                      <a:pt x="747" y="1774"/>
                    </a:cubicBezTo>
                    <a:cubicBezTo>
                      <a:pt x="726" y="1765"/>
                      <a:pt x="744" y="1735"/>
                      <a:pt x="728" y="1709"/>
                    </a:cubicBezTo>
                    <a:lnTo>
                      <a:pt x="728" y="1709"/>
                    </a:lnTo>
                    <a:cubicBezTo>
                      <a:pt x="715" y="1720"/>
                      <a:pt x="701" y="1724"/>
                      <a:pt x="686" y="1724"/>
                    </a:cubicBezTo>
                    <a:cubicBezTo>
                      <a:pt x="652" y="1724"/>
                      <a:pt x="615" y="1705"/>
                      <a:pt x="577" y="1705"/>
                    </a:cubicBezTo>
                    <a:cubicBezTo>
                      <a:pt x="567" y="1705"/>
                      <a:pt x="557" y="1706"/>
                      <a:pt x="547" y="1709"/>
                    </a:cubicBezTo>
                    <a:cubicBezTo>
                      <a:pt x="547" y="1723"/>
                      <a:pt x="561" y="1744"/>
                      <a:pt x="550" y="1765"/>
                    </a:cubicBezTo>
                    <a:lnTo>
                      <a:pt x="508" y="1700"/>
                    </a:lnTo>
                    <a:cubicBezTo>
                      <a:pt x="497" y="1707"/>
                      <a:pt x="503" y="1751"/>
                      <a:pt x="493" y="1751"/>
                    </a:cubicBezTo>
                    <a:cubicBezTo>
                      <a:pt x="489" y="1751"/>
                      <a:pt x="485" y="1747"/>
                      <a:pt x="478" y="1737"/>
                    </a:cubicBezTo>
                    <a:lnTo>
                      <a:pt x="478" y="1737"/>
                    </a:lnTo>
                    <a:cubicBezTo>
                      <a:pt x="482" y="1748"/>
                      <a:pt x="492" y="1765"/>
                      <a:pt x="482" y="1772"/>
                    </a:cubicBezTo>
                    <a:cubicBezTo>
                      <a:pt x="462" y="1764"/>
                      <a:pt x="443" y="1761"/>
                      <a:pt x="424" y="1761"/>
                    </a:cubicBezTo>
                    <a:cubicBezTo>
                      <a:pt x="379" y="1761"/>
                      <a:pt x="338" y="1778"/>
                      <a:pt x="297" y="1792"/>
                    </a:cubicBezTo>
                    <a:cubicBezTo>
                      <a:pt x="267" y="1805"/>
                      <a:pt x="235" y="1812"/>
                      <a:pt x="203" y="1812"/>
                    </a:cubicBezTo>
                    <a:cubicBezTo>
                      <a:pt x="167" y="1812"/>
                      <a:pt x="130" y="1803"/>
                      <a:pt x="98" y="1786"/>
                    </a:cubicBezTo>
                    <a:lnTo>
                      <a:pt x="98" y="1786"/>
                    </a:lnTo>
                    <a:cubicBezTo>
                      <a:pt x="123" y="1806"/>
                      <a:pt x="112" y="1811"/>
                      <a:pt x="100" y="1816"/>
                    </a:cubicBezTo>
                    <a:cubicBezTo>
                      <a:pt x="109" y="1820"/>
                      <a:pt x="112" y="1850"/>
                      <a:pt x="118" y="1867"/>
                    </a:cubicBezTo>
                    <a:lnTo>
                      <a:pt x="51" y="1832"/>
                    </a:lnTo>
                    <a:lnTo>
                      <a:pt x="51" y="1832"/>
                    </a:lnTo>
                    <a:cubicBezTo>
                      <a:pt x="63" y="1885"/>
                      <a:pt x="0" y="1853"/>
                      <a:pt x="14" y="1904"/>
                    </a:cubicBezTo>
                    <a:lnTo>
                      <a:pt x="26" y="1888"/>
                    </a:lnTo>
                    <a:cubicBezTo>
                      <a:pt x="28" y="1952"/>
                      <a:pt x="102" y="2003"/>
                      <a:pt x="128" y="2075"/>
                    </a:cubicBezTo>
                    <a:cubicBezTo>
                      <a:pt x="127" y="2060"/>
                      <a:pt x="131" y="2055"/>
                      <a:pt x="137" y="2055"/>
                    </a:cubicBezTo>
                    <a:cubicBezTo>
                      <a:pt x="152" y="2055"/>
                      <a:pt x="181" y="2087"/>
                      <a:pt x="200" y="2087"/>
                    </a:cubicBezTo>
                    <a:cubicBezTo>
                      <a:pt x="210" y="2087"/>
                      <a:pt x="218" y="2078"/>
                      <a:pt x="218" y="2050"/>
                    </a:cubicBezTo>
                    <a:cubicBezTo>
                      <a:pt x="230" y="2064"/>
                      <a:pt x="220" y="2075"/>
                      <a:pt x="230" y="2092"/>
                    </a:cubicBezTo>
                    <a:cubicBezTo>
                      <a:pt x="228" y="2065"/>
                      <a:pt x="233" y="2053"/>
                      <a:pt x="246" y="2053"/>
                    </a:cubicBezTo>
                    <a:cubicBezTo>
                      <a:pt x="250" y="2053"/>
                      <a:pt x="254" y="2055"/>
                      <a:pt x="260" y="2057"/>
                    </a:cubicBezTo>
                    <a:lnTo>
                      <a:pt x="260" y="2066"/>
                    </a:lnTo>
                    <a:cubicBezTo>
                      <a:pt x="277" y="2059"/>
                      <a:pt x="292" y="2056"/>
                      <a:pt x="306" y="2056"/>
                    </a:cubicBezTo>
                    <a:cubicBezTo>
                      <a:pt x="338" y="2056"/>
                      <a:pt x="368" y="2069"/>
                      <a:pt x="411" y="2075"/>
                    </a:cubicBezTo>
                    <a:lnTo>
                      <a:pt x="399" y="2038"/>
                    </a:lnTo>
                    <a:lnTo>
                      <a:pt x="399" y="2038"/>
                    </a:lnTo>
                    <a:cubicBezTo>
                      <a:pt x="413" y="2041"/>
                      <a:pt x="418" y="2052"/>
                      <a:pt x="427" y="2059"/>
                    </a:cubicBezTo>
                    <a:cubicBezTo>
                      <a:pt x="428" y="2035"/>
                      <a:pt x="421" y="2032"/>
                      <a:pt x="414" y="2032"/>
                    </a:cubicBezTo>
                    <a:cubicBezTo>
                      <a:pt x="411" y="2032"/>
                      <a:pt x="408" y="2032"/>
                      <a:pt x="406" y="2032"/>
                    </a:cubicBezTo>
                    <a:cubicBezTo>
                      <a:pt x="397" y="2032"/>
                      <a:pt x="390" y="2029"/>
                      <a:pt x="390" y="2001"/>
                    </a:cubicBezTo>
                    <a:lnTo>
                      <a:pt x="390" y="2001"/>
                    </a:lnTo>
                    <a:cubicBezTo>
                      <a:pt x="402" y="2025"/>
                      <a:pt x="417" y="2030"/>
                      <a:pt x="432" y="2030"/>
                    </a:cubicBezTo>
                    <a:cubicBezTo>
                      <a:pt x="445" y="2030"/>
                      <a:pt x="457" y="2027"/>
                      <a:pt x="469" y="2027"/>
                    </a:cubicBezTo>
                    <a:cubicBezTo>
                      <a:pt x="486" y="2027"/>
                      <a:pt x="502" y="2034"/>
                      <a:pt x="513" y="2066"/>
                    </a:cubicBezTo>
                    <a:cubicBezTo>
                      <a:pt x="533" y="2064"/>
                      <a:pt x="499" y="2024"/>
                      <a:pt x="520" y="2022"/>
                    </a:cubicBezTo>
                    <a:lnTo>
                      <a:pt x="520" y="2022"/>
                    </a:lnTo>
                    <a:lnTo>
                      <a:pt x="529" y="2045"/>
                    </a:lnTo>
                    <a:lnTo>
                      <a:pt x="529" y="2015"/>
                    </a:lnTo>
                    <a:cubicBezTo>
                      <a:pt x="543" y="2020"/>
                      <a:pt x="554" y="2047"/>
                      <a:pt x="557" y="2066"/>
                    </a:cubicBezTo>
                    <a:cubicBezTo>
                      <a:pt x="556" y="2066"/>
                      <a:pt x="556" y="2066"/>
                      <a:pt x="556" y="2066"/>
                    </a:cubicBezTo>
                    <a:cubicBezTo>
                      <a:pt x="553" y="2066"/>
                      <a:pt x="549" y="2073"/>
                      <a:pt x="545" y="2075"/>
                    </a:cubicBezTo>
                    <a:cubicBezTo>
                      <a:pt x="550" y="2081"/>
                      <a:pt x="555" y="2084"/>
                      <a:pt x="561" y="2084"/>
                    </a:cubicBezTo>
                    <a:cubicBezTo>
                      <a:pt x="575" y="2084"/>
                      <a:pt x="589" y="2067"/>
                      <a:pt x="596" y="2067"/>
                    </a:cubicBezTo>
                    <a:cubicBezTo>
                      <a:pt x="596" y="2067"/>
                      <a:pt x="596" y="2067"/>
                      <a:pt x="596" y="2067"/>
                    </a:cubicBezTo>
                    <a:lnTo>
                      <a:pt x="596" y="2067"/>
                    </a:lnTo>
                    <a:lnTo>
                      <a:pt x="577" y="2057"/>
                    </a:lnTo>
                    <a:cubicBezTo>
                      <a:pt x="631" y="2029"/>
                      <a:pt x="698" y="2054"/>
                      <a:pt x="751" y="2006"/>
                    </a:cubicBezTo>
                    <a:lnTo>
                      <a:pt x="747" y="1990"/>
                    </a:lnTo>
                    <a:cubicBezTo>
                      <a:pt x="757" y="1981"/>
                      <a:pt x="765" y="1978"/>
                      <a:pt x="771" y="1978"/>
                    </a:cubicBezTo>
                    <a:cubicBezTo>
                      <a:pt x="786" y="1978"/>
                      <a:pt x="791" y="1997"/>
                      <a:pt x="813" y="1997"/>
                    </a:cubicBezTo>
                    <a:cubicBezTo>
                      <a:pt x="817" y="1997"/>
                      <a:pt x="822" y="1996"/>
                      <a:pt x="828" y="1994"/>
                    </a:cubicBezTo>
                    <a:lnTo>
                      <a:pt x="828" y="1994"/>
                    </a:lnTo>
                    <a:lnTo>
                      <a:pt x="826" y="1999"/>
                    </a:lnTo>
                    <a:cubicBezTo>
                      <a:pt x="834" y="1982"/>
                      <a:pt x="846" y="1973"/>
                      <a:pt x="857" y="1973"/>
                    </a:cubicBezTo>
                    <a:cubicBezTo>
                      <a:pt x="858" y="1973"/>
                      <a:pt x="859" y="1973"/>
                      <a:pt x="860" y="1973"/>
                    </a:cubicBezTo>
                    <a:cubicBezTo>
                      <a:pt x="846" y="1994"/>
                      <a:pt x="879" y="2015"/>
                      <a:pt x="863" y="2038"/>
                    </a:cubicBezTo>
                    <a:cubicBezTo>
                      <a:pt x="909" y="2006"/>
                      <a:pt x="886" y="2013"/>
                      <a:pt x="921" y="1948"/>
                    </a:cubicBezTo>
                    <a:lnTo>
                      <a:pt x="925" y="1978"/>
                    </a:lnTo>
                    <a:cubicBezTo>
                      <a:pt x="939" y="1952"/>
                      <a:pt x="941" y="1939"/>
                      <a:pt x="967" y="1934"/>
                    </a:cubicBezTo>
                    <a:lnTo>
                      <a:pt x="967" y="1934"/>
                    </a:lnTo>
                    <a:cubicBezTo>
                      <a:pt x="944" y="1957"/>
                      <a:pt x="974" y="1980"/>
                      <a:pt x="951" y="2010"/>
                    </a:cubicBezTo>
                    <a:cubicBezTo>
                      <a:pt x="960" y="2026"/>
                      <a:pt x="969" y="2032"/>
                      <a:pt x="978" y="2032"/>
                    </a:cubicBezTo>
                    <a:cubicBezTo>
                      <a:pt x="995" y="2032"/>
                      <a:pt x="1011" y="2013"/>
                      <a:pt x="1022" y="2013"/>
                    </a:cubicBezTo>
                    <a:cubicBezTo>
                      <a:pt x="1030" y="2013"/>
                      <a:pt x="1035" y="2022"/>
                      <a:pt x="1037" y="2052"/>
                    </a:cubicBezTo>
                    <a:cubicBezTo>
                      <a:pt x="1074" y="1973"/>
                      <a:pt x="1004" y="2001"/>
                      <a:pt x="1018" y="1985"/>
                    </a:cubicBezTo>
                    <a:cubicBezTo>
                      <a:pt x="1014" y="1960"/>
                      <a:pt x="1038" y="1936"/>
                      <a:pt x="1054" y="1936"/>
                    </a:cubicBezTo>
                    <a:cubicBezTo>
                      <a:pt x="1057" y="1936"/>
                      <a:pt x="1060" y="1937"/>
                      <a:pt x="1062" y="1939"/>
                    </a:cubicBezTo>
                    <a:cubicBezTo>
                      <a:pt x="1078" y="1941"/>
                      <a:pt x="1069" y="2045"/>
                      <a:pt x="1106" y="2050"/>
                    </a:cubicBezTo>
                    <a:cubicBezTo>
                      <a:pt x="1101" y="2050"/>
                      <a:pt x="1101" y="2054"/>
                      <a:pt x="1097" y="2054"/>
                    </a:cubicBezTo>
                    <a:cubicBezTo>
                      <a:pt x="1099" y="2060"/>
                      <a:pt x="1102" y="2061"/>
                      <a:pt x="1105" y="2061"/>
                    </a:cubicBezTo>
                    <a:cubicBezTo>
                      <a:pt x="1112" y="2061"/>
                      <a:pt x="1121" y="2053"/>
                      <a:pt x="1128" y="2053"/>
                    </a:cubicBezTo>
                    <a:cubicBezTo>
                      <a:pt x="1133" y="2053"/>
                      <a:pt x="1138" y="2057"/>
                      <a:pt x="1141" y="2068"/>
                    </a:cubicBezTo>
                    <a:cubicBezTo>
                      <a:pt x="1149" y="2050"/>
                      <a:pt x="1154" y="2048"/>
                      <a:pt x="1158" y="2048"/>
                    </a:cubicBezTo>
                    <a:cubicBezTo>
                      <a:pt x="1160" y="2048"/>
                      <a:pt x="1161" y="2048"/>
                      <a:pt x="1163" y="2048"/>
                    </a:cubicBezTo>
                    <a:cubicBezTo>
                      <a:pt x="1167" y="2048"/>
                      <a:pt x="1172" y="2045"/>
                      <a:pt x="1180" y="2017"/>
                    </a:cubicBezTo>
                    <a:lnTo>
                      <a:pt x="1180" y="2017"/>
                    </a:lnTo>
                    <a:lnTo>
                      <a:pt x="1143" y="2022"/>
                    </a:lnTo>
                    <a:cubicBezTo>
                      <a:pt x="1161" y="2013"/>
                      <a:pt x="1186" y="1972"/>
                      <a:pt x="1209" y="1972"/>
                    </a:cubicBezTo>
                    <a:cubicBezTo>
                      <a:pt x="1216" y="1972"/>
                      <a:pt x="1223" y="1977"/>
                      <a:pt x="1229" y="1987"/>
                    </a:cubicBezTo>
                    <a:cubicBezTo>
                      <a:pt x="1222" y="1999"/>
                      <a:pt x="1213" y="2010"/>
                      <a:pt x="1201" y="2020"/>
                    </a:cubicBezTo>
                    <a:cubicBezTo>
                      <a:pt x="1203" y="2026"/>
                      <a:pt x="1205" y="2028"/>
                      <a:pt x="1208" y="2028"/>
                    </a:cubicBezTo>
                    <a:cubicBezTo>
                      <a:pt x="1211" y="2028"/>
                      <a:pt x="1215" y="2025"/>
                      <a:pt x="1219" y="2025"/>
                    </a:cubicBezTo>
                    <a:cubicBezTo>
                      <a:pt x="1223" y="2025"/>
                      <a:pt x="1226" y="2027"/>
                      <a:pt x="1229" y="2034"/>
                    </a:cubicBezTo>
                    <a:cubicBezTo>
                      <a:pt x="1219" y="2058"/>
                      <a:pt x="1210" y="2062"/>
                      <a:pt x="1199" y="2062"/>
                    </a:cubicBezTo>
                    <a:cubicBezTo>
                      <a:pt x="1193" y="2062"/>
                      <a:pt x="1187" y="2061"/>
                      <a:pt x="1180" y="2061"/>
                    </a:cubicBezTo>
                    <a:cubicBezTo>
                      <a:pt x="1170" y="2061"/>
                      <a:pt x="1160" y="2064"/>
                      <a:pt x="1148" y="2078"/>
                    </a:cubicBezTo>
                    <a:cubicBezTo>
                      <a:pt x="1149" y="2083"/>
                      <a:pt x="1151" y="2085"/>
                      <a:pt x="1155" y="2085"/>
                    </a:cubicBezTo>
                    <a:cubicBezTo>
                      <a:pt x="1162" y="2085"/>
                      <a:pt x="1173" y="2076"/>
                      <a:pt x="1177" y="2076"/>
                    </a:cubicBezTo>
                    <a:cubicBezTo>
                      <a:pt x="1181" y="2076"/>
                      <a:pt x="1181" y="2083"/>
                      <a:pt x="1171" y="2105"/>
                    </a:cubicBezTo>
                    <a:cubicBezTo>
                      <a:pt x="1183" y="2080"/>
                      <a:pt x="1191" y="2073"/>
                      <a:pt x="1198" y="2073"/>
                    </a:cubicBezTo>
                    <a:cubicBezTo>
                      <a:pt x="1201" y="2073"/>
                      <a:pt x="1205" y="2075"/>
                      <a:pt x="1208" y="2078"/>
                    </a:cubicBezTo>
                    <a:cubicBezTo>
                      <a:pt x="1213" y="2081"/>
                      <a:pt x="1219" y="2086"/>
                      <a:pt x="1227" y="2086"/>
                    </a:cubicBezTo>
                    <a:cubicBezTo>
                      <a:pt x="1235" y="2086"/>
                      <a:pt x="1244" y="2082"/>
                      <a:pt x="1257" y="2068"/>
                    </a:cubicBezTo>
                    <a:lnTo>
                      <a:pt x="1257" y="2068"/>
                    </a:lnTo>
                    <a:lnTo>
                      <a:pt x="1245" y="2105"/>
                    </a:lnTo>
                    <a:cubicBezTo>
                      <a:pt x="1249" y="2099"/>
                      <a:pt x="1264" y="2087"/>
                      <a:pt x="1271" y="2087"/>
                    </a:cubicBezTo>
                    <a:cubicBezTo>
                      <a:pt x="1272" y="2087"/>
                      <a:pt x="1272" y="2087"/>
                      <a:pt x="1273" y="2087"/>
                    </a:cubicBezTo>
                    <a:lnTo>
                      <a:pt x="1245" y="2131"/>
                    </a:lnTo>
                    <a:cubicBezTo>
                      <a:pt x="1251" y="2125"/>
                      <a:pt x="1257" y="2122"/>
                      <a:pt x="1261" y="2122"/>
                    </a:cubicBezTo>
                    <a:cubicBezTo>
                      <a:pt x="1281" y="2122"/>
                      <a:pt x="1290" y="2163"/>
                      <a:pt x="1309" y="2163"/>
                    </a:cubicBezTo>
                    <a:cubicBezTo>
                      <a:pt x="1312" y="2163"/>
                      <a:pt x="1314" y="2163"/>
                      <a:pt x="1317" y="2161"/>
                    </a:cubicBezTo>
                    <a:cubicBezTo>
                      <a:pt x="1264" y="2152"/>
                      <a:pt x="1315" y="2115"/>
                      <a:pt x="1298" y="2082"/>
                    </a:cubicBezTo>
                    <a:cubicBezTo>
                      <a:pt x="1307" y="2077"/>
                      <a:pt x="1314" y="2075"/>
                      <a:pt x="1319" y="2075"/>
                    </a:cubicBezTo>
                    <a:cubicBezTo>
                      <a:pt x="1358" y="2075"/>
                      <a:pt x="1326" y="2180"/>
                      <a:pt x="1386" y="2180"/>
                    </a:cubicBezTo>
                    <a:cubicBezTo>
                      <a:pt x="1387" y="2180"/>
                      <a:pt x="1388" y="2180"/>
                      <a:pt x="1390" y="2180"/>
                    </a:cubicBezTo>
                    <a:lnTo>
                      <a:pt x="1390" y="2180"/>
                    </a:lnTo>
                    <a:cubicBezTo>
                      <a:pt x="1390" y="2180"/>
                      <a:pt x="1390" y="2180"/>
                      <a:pt x="1390" y="2180"/>
                    </a:cubicBezTo>
                    <a:cubicBezTo>
                      <a:pt x="1390" y="2180"/>
                      <a:pt x="1391" y="2180"/>
                      <a:pt x="1391" y="2180"/>
                    </a:cubicBezTo>
                    <a:lnTo>
                      <a:pt x="1391" y="2180"/>
                    </a:lnTo>
                    <a:cubicBezTo>
                      <a:pt x="1391" y="2180"/>
                      <a:pt x="1390" y="2180"/>
                      <a:pt x="1390" y="2180"/>
                    </a:cubicBezTo>
                    <a:lnTo>
                      <a:pt x="1390" y="2180"/>
                    </a:lnTo>
                    <a:cubicBezTo>
                      <a:pt x="1378" y="2179"/>
                      <a:pt x="1357" y="2151"/>
                      <a:pt x="1375" y="2136"/>
                    </a:cubicBezTo>
                    <a:lnTo>
                      <a:pt x="1375" y="2136"/>
                    </a:lnTo>
                    <a:cubicBezTo>
                      <a:pt x="1391" y="2147"/>
                      <a:pt x="1403" y="2166"/>
                      <a:pt x="1410" y="2184"/>
                    </a:cubicBezTo>
                    <a:cubicBezTo>
                      <a:pt x="1458" y="2182"/>
                      <a:pt x="1407" y="2145"/>
                      <a:pt x="1431" y="2124"/>
                    </a:cubicBezTo>
                    <a:lnTo>
                      <a:pt x="1431" y="2124"/>
                    </a:lnTo>
                    <a:cubicBezTo>
                      <a:pt x="1433" y="2136"/>
                      <a:pt x="1436" y="2141"/>
                      <a:pt x="1439" y="2141"/>
                    </a:cubicBezTo>
                    <a:cubicBezTo>
                      <a:pt x="1449" y="2141"/>
                      <a:pt x="1462" y="2104"/>
                      <a:pt x="1477" y="2094"/>
                    </a:cubicBezTo>
                    <a:lnTo>
                      <a:pt x="1477" y="2094"/>
                    </a:lnTo>
                    <a:lnTo>
                      <a:pt x="1475" y="2133"/>
                    </a:lnTo>
                    <a:cubicBezTo>
                      <a:pt x="1481" y="2137"/>
                      <a:pt x="1486" y="2138"/>
                      <a:pt x="1490" y="2138"/>
                    </a:cubicBezTo>
                    <a:cubicBezTo>
                      <a:pt x="1515" y="2138"/>
                      <a:pt x="1505" y="2081"/>
                      <a:pt x="1525" y="2081"/>
                    </a:cubicBezTo>
                    <a:cubicBezTo>
                      <a:pt x="1529" y="2081"/>
                      <a:pt x="1534" y="2083"/>
                      <a:pt x="1540" y="2087"/>
                    </a:cubicBezTo>
                    <a:lnTo>
                      <a:pt x="1514" y="2140"/>
                    </a:lnTo>
                    <a:lnTo>
                      <a:pt x="1542" y="2126"/>
                    </a:lnTo>
                    <a:lnTo>
                      <a:pt x="1542" y="2126"/>
                    </a:lnTo>
                    <a:lnTo>
                      <a:pt x="1533" y="2170"/>
                    </a:lnTo>
                    <a:cubicBezTo>
                      <a:pt x="1548" y="2156"/>
                      <a:pt x="1557" y="2151"/>
                      <a:pt x="1567" y="2151"/>
                    </a:cubicBezTo>
                    <a:cubicBezTo>
                      <a:pt x="1575" y="2151"/>
                      <a:pt x="1584" y="2155"/>
                      <a:pt x="1598" y="2161"/>
                    </a:cubicBezTo>
                    <a:cubicBezTo>
                      <a:pt x="1593" y="2133"/>
                      <a:pt x="1602" y="2092"/>
                      <a:pt x="1628" y="2092"/>
                    </a:cubicBezTo>
                    <a:cubicBezTo>
                      <a:pt x="1639" y="2111"/>
                      <a:pt x="1625" y="2123"/>
                      <a:pt x="1638" y="2123"/>
                    </a:cubicBezTo>
                    <a:cubicBezTo>
                      <a:pt x="1641" y="2123"/>
                      <a:pt x="1645" y="2123"/>
                      <a:pt x="1651" y="2122"/>
                    </a:cubicBezTo>
                    <a:lnTo>
                      <a:pt x="1651" y="2122"/>
                    </a:lnTo>
                    <a:cubicBezTo>
                      <a:pt x="1646" y="2139"/>
                      <a:pt x="1641" y="2158"/>
                      <a:pt x="1633" y="2158"/>
                    </a:cubicBezTo>
                    <a:cubicBezTo>
                      <a:pt x="1630" y="2158"/>
                      <a:pt x="1625" y="2153"/>
                      <a:pt x="1621" y="2140"/>
                    </a:cubicBezTo>
                    <a:cubicBezTo>
                      <a:pt x="1618" y="2154"/>
                      <a:pt x="1611" y="2166"/>
                      <a:pt x="1611" y="2177"/>
                    </a:cubicBezTo>
                    <a:cubicBezTo>
                      <a:pt x="1618" y="2187"/>
                      <a:pt x="1626" y="2191"/>
                      <a:pt x="1635" y="2191"/>
                    </a:cubicBezTo>
                    <a:cubicBezTo>
                      <a:pt x="1648" y="2191"/>
                      <a:pt x="1661" y="2183"/>
                      <a:pt x="1669" y="2182"/>
                    </a:cubicBezTo>
                    <a:cubicBezTo>
                      <a:pt x="1662" y="2182"/>
                      <a:pt x="1658" y="2180"/>
                      <a:pt x="1655" y="2175"/>
                    </a:cubicBezTo>
                    <a:lnTo>
                      <a:pt x="1704" y="2119"/>
                    </a:lnTo>
                    <a:lnTo>
                      <a:pt x="1704" y="2119"/>
                    </a:lnTo>
                    <a:cubicBezTo>
                      <a:pt x="1709" y="2131"/>
                      <a:pt x="1709" y="2147"/>
                      <a:pt x="1700" y="2156"/>
                    </a:cubicBezTo>
                    <a:cubicBezTo>
                      <a:pt x="1711" y="2154"/>
                      <a:pt x="1716" y="2136"/>
                      <a:pt x="1730" y="2131"/>
                    </a:cubicBezTo>
                    <a:lnTo>
                      <a:pt x="1730" y="2131"/>
                    </a:lnTo>
                    <a:cubicBezTo>
                      <a:pt x="1727" y="2163"/>
                      <a:pt x="1730" y="2194"/>
                      <a:pt x="1713" y="2209"/>
                    </a:cubicBezTo>
                    <a:lnTo>
                      <a:pt x="1713" y="2209"/>
                    </a:lnTo>
                    <a:lnTo>
                      <a:pt x="1757" y="2173"/>
                    </a:lnTo>
                    <a:cubicBezTo>
                      <a:pt x="1760" y="2187"/>
                      <a:pt x="1785" y="2210"/>
                      <a:pt x="1778" y="2221"/>
                    </a:cubicBezTo>
                    <a:cubicBezTo>
                      <a:pt x="1781" y="2223"/>
                      <a:pt x="1784" y="2223"/>
                      <a:pt x="1786" y="2223"/>
                    </a:cubicBezTo>
                    <a:cubicBezTo>
                      <a:pt x="1811" y="2223"/>
                      <a:pt x="1835" y="2172"/>
                      <a:pt x="1863" y="2172"/>
                    </a:cubicBezTo>
                    <a:cubicBezTo>
                      <a:pt x="1867" y="2172"/>
                      <a:pt x="1872" y="2173"/>
                      <a:pt x="1876" y="2175"/>
                    </a:cubicBezTo>
                    <a:cubicBezTo>
                      <a:pt x="1878" y="2168"/>
                      <a:pt x="1883" y="2161"/>
                      <a:pt x="1887" y="2156"/>
                    </a:cubicBezTo>
                    <a:cubicBezTo>
                      <a:pt x="1907" y="2158"/>
                      <a:pt x="1927" y="2169"/>
                      <a:pt x="1947" y="2169"/>
                    </a:cubicBezTo>
                    <a:cubicBezTo>
                      <a:pt x="1961" y="2169"/>
                      <a:pt x="1974" y="2163"/>
                      <a:pt x="1987" y="2143"/>
                    </a:cubicBezTo>
                    <a:lnTo>
                      <a:pt x="2019" y="2194"/>
                    </a:lnTo>
                    <a:cubicBezTo>
                      <a:pt x="2047" y="2177"/>
                      <a:pt x="1975" y="2131"/>
                      <a:pt x="2019" y="2101"/>
                    </a:cubicBezTo>
                    <a:cubicBezTo>
                      <a:pt x="2024" y="2097"/>
                      <a:pt x="2028" y="2095"/>
                      <a:pt x="2031" y="2095"/>
                    </a:cubicBezTo>
                    <a:cubicBezTo>
                      <a:pt x="2049" y="2095"/>
                      <a:pt x="2047" y="2147"/>
                      <a:pt x="2061" y="2156"/>
                    </a:cubicBezTo>
                    <a:cubicBezTo>
                      <a:pt x="2070" y="2133"/>
                      <a:pt x="2081" y="2088"/>
                      <a:pt x="2107" y="2088"/>
                    </a:cubicBezTo>
                    <a:cubicBezTo>
                      <a:pt x="2114" y="2088"/>
                      <a:pt x="2122" y="2091"/>
                      <a:pt x="2131" y="2098"/>
                    </a:cubicBezTo>
                    <a:cubicBezTo>
                      <a:pt x="2124" y="2112"/>
                      <a:pt x="2112" y="2105"/>
                      <a:pt x="2103" y="2112"/>
                    </a:cubicBezTo>
                    <a:lnTo>
                      <a:pt x="2138" y="2136"/>
                    </a:lnTo>
                    <a:cubicBezTo>
                      <a:pt x="2121" y="2194"/>
                      <a:pt x="2094" y="2182"/>
                      <a:pt x="2131" y="2217"/>
                    </a:cubicBezTo>
                    <a:cubicBezTo>
                      <a:pt x="2103" y="2115"/>
                      <a:pt x="2228" y="2180"/>
                      <a:pt x="2196" y="2075"/>
                    </a:cubicBezTo>
                    <a:lnTo>
                      <a:pt x="2196" y="2075"/>
                    </a:lnTo>
                    <a:lnTo>
                      <a:pt x="2219" y="2092"/>
                    </a:lnTo>
                    <a:cubicBezTo>
                      <a:pt x="2214" y="2092"/>
                      <a:pt x="2214" y="2098"/>
                      <a:pt x="2210" y="2098"/>
                    </a:cubicBezTo>
                    <a:cubicBezTo>
                      <a:pt x="2217" y="2104"/>
                      <a:pt x="2222" y="2106"/>
                      <a:pt x="2225" y="2106"/>
                    </a:cubicBezTo>
                    <a:cubicBezTo>
                      <a:pt x="2247" y="2106"/>
                      <a:pt x="2211" y="2017"/>
                      <a:pt x="2249" y="2017"/>
                    </a:cubicBezTo>
                    <a:cubicBezTo>
                      <a:pt x="2265" y="2020"/>
                      <a:pt x="2281" y="2031"/>
                      <a:pt x="2277" y="2047"/>
                    </a:cubicBezTo>
                    <a:lnTo>
                      <a:pt x="2295" y="2010"/>
                    </a:lnTo>
                    <a:cubicBezTo>
                      <a:pt x="2303" y="2010"/>
                      <a:pt x="2309" y="2022"/>
                      <a:pt x="2306" y="2027"/>
                    </a:cubicBezTo>
                    <a:lnTo>
                      <a:pt x="2306" y="2027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4" y="2003"/>
                      <a:pt x="2344" y="2004"/>
                      <a:pt x="2344" y="2006"/>
                    </a:cubicBezTo>
                    <a:lnTo>
                      <a:pt x="2344" y="2001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2" y="1982"/>
                      <a:pt x="2344" y="1963"/>
                      <a:pt x="2344" y="1943"/>
                    </a:cubicBezTo>
                    <a:cubicBezTo>
                      <a:pt x="2363" y="1952"/>
                      <a:pt x="2344" y="1957"/>
                      <a:pt x="2353" y="1966"/>
                    </a:cubicBezTo>
                    <a:lnTo>
                      <a:pt x="2365" y="1932"/>
                    </a:lnTo>
                    <a:lnTo>
                      <a:pt x="2365" y="1932"/>
                    </a:lnTo>
                    <a:cubicBezTo>
                      <a:pt x="2388" y="1952"/>
                      <a:pt x="2383" y="1987"/>
                      <a:pt x="2363" y="1990"/>
                    </a:cubicBezTo>
                    <a:cubicBezTo>
                      <a:pt x="2384" y="2013"/>
                      <a:pt x="2394" y="2021"/>
                      <a:pt x="2399" y="2021"/>
                    </a:cubicBezTo>
                    <a:cubicBezTo>
                      <a:pt x="2410" y="2021"/>
                      <a:pt x="2398" y="1982"/>
                      <a:pt x="2428" y="1982"/>
                    </a:cubicBezTo>
                    <a:cubicBezTo>
                      <a:pt x="2434" y="1982"/>
                      <a:pt x="2441" y="1984"/>
                      <a:pt x="2451" y="1987"/>
                    </a:cubicBezTo>
                    <a:lnTo>
                      <a:pt x="2434" y="2013"/>
                    </a:lnTo>
                    <a:cubicBezTo>
                      <a:pt x="2460" y="2037"/>
                      <a:pt x="2474" y="2039"/>
                      <a:pt x="2489" y="2039"/>
                    </a:cubicBezTo>
                    <a:cubicBezTo>
                      <a:pt x="2493" y="2039"/>
                      <a:pt x="2496" y="2039"/>
                      <a:pt x="2500" y="2039"/>
                    </a:cubicBezTo>
                    <a:cubicBezTo>
                      <a:pt x="2510" y="2039"/>
                      <a:pt x="2521" y="2040"/>
                      <a:pt x="2536" y="2045"/>
                    </a:cubicBezTo>
                    <a:cubicBezTo>
                      <a:pt x="2518" y="2034"/>
                      <a:pt x="2430" y="1992"/>
                      <a:pt x="2444" y="1955"/>
                    </a:cubicBezTo>
                    <a:lnTo>
                      <a:pt x="2444" y="1955"/>
                    </a:lnTo>
                    <a:cubicBezTo>
                      <a:pt x="2446" y="1955"/>
                      <a:pt x="2448" y="1955"/>
                      <a:pt x="2450" y="1955"/>
                    </a:cubicBezTo>
                    <a:cubicBezTo>
                      <a:pt x="2459" y="1955"/>
                      <a:pt x="2467" y="1950"/>
                      <a:pt x="2469" y="1929"/>
                    </a:cubicBezTo>
                    <a:cubicBezTo>
                      <a:pt x="2478" y="1943"/>
                      <a:pt x="2485" y="1948"/>
                      <a:pt x="2491" y="1948"/>
                    </a:cubicBezTo>
                    <a:cubicBezTo>
                      <a:pt x="2498" y="1948"/>
                      <a:pt x="2504" y="1940"/>
                      <a:pt x="2513" y="1934"/>
                    </a:cubicBezTo>
                    <a:lnTo>
                      <a:pt x="2543" y="1978"/>
                    </a:lnTo>
                    <a:cubicBezTo>
                      <a:pt x="2553" y="1955"/>
                      <a:pt x="2536" y="1934"/>
                      <a:pt x="2534" y="1908"/>
                    </a:cubicBezTo>
                    <a:cubicBezTo>
                      <a:pt x="2537" y="1907"/>
                      <a:pt x="2540" y="1907"/>
                      <a:pt x="2543" y="1907"/>
                    </a:cubicBezTo>
                    <a:cubicBezTo>
                      <a:pt x="2564" y="1907"/>
                      <a:pt x="2588" y="1932"/>
                      <a:pt x="2611" y="1952"/>
                    </a:cubicBezTo>
                    <a:cubicBezTo>
                      <a:pt x="2648" y="1936"/>
                      <a:pt x="2548" y="1915"/>
                      <a:pt x="2580" y="1883"/>
                    </a:cubicBezTo>
                    <a:cubicBezTo>
                      <a:pt x="2620" y="1881"/>
                      <a:pt x="2624" y="1850"/>
                      <a:pt x="2631" y="1804"/>
                    </a:cubicBezTo>
                    <a:cubicBezTo>
                      <a:pt x="2662" y="1804"/>
                      <a:pt x="2650" y="1832"/>
                      <a:pt x="2666" y="1837"/>
                    </a:cubicBezTo>
                    <a:lnTo>
                      <a:pt x="2655" y="1795"/>
                    </a:lnTo>
                    <a:cubicBezTo>
                      <a:pt x="2655" y="1795"/>
                      <a:pt x="2656" y="1794"/>
                      <a:pt x="2656" y="1794"/>
                    </a:cubicBezTo>
                    <a:cubicBezTo>
                      <a:pt x="2661" y="1794"/>
                      <a:pt x="2666" y="1802"/>
                      <a:pt x="2669" y="1809"/>
                    </a:cubicBezTo>
                    <a:cubicBezTo>
                      <a:pt x="2671" y="1786"/>
                      <a:pt x="2636" y="1769"/>
                      <a:pt x="2643" y="1741"/>
                    </a:cubicBezTo>
                    <a:cubicBezTo>
                      <a:pt x="2633" y="1730"/>
                      <a:pt x="2637" y="1727"/>
                      <a:pt x="2646" y="1727"/>
                    </a:cubicBezTo>
                    <a:cubicBezTo>
                      <a:pt x="2658" y="1727"/>
                      <a:pt x="2678" y="1731"/>
                      <a:pt x="2695" y="1731"/>
                    </a:cubicBezTo>
                    <a:cubicBezTo>
                      <a:pt x="2713" y="1731"/>
                      <a:pt x="2727" y="1725"/>
                      <a:pt x="2717" y="1700"/>
                    </a:cubicBezTo>
                    <a:lnTo>
                      <a:pt x="2717" y="1700"/>
                    </a:lnTo>
                    <a:cubicBezTo>
                      <a:pt x="2733" y="1704"/>
                      <a:pt x="2740" y="1725"/>
                      <a:pt x="2757" y="1737"/>
                    </a:cubicBezTo>
                    <a:cubicBezTo>
                      <a:pt x="2759" y="1697"/>
                      <a:pt x="2752" y="1660"/>
                      <a:pt x="2736" y="1628"/>
                    </a:cubicBezTo>
                    <a:lnTo>
                      <a:pt x="2782" y="1628"/>
                    </a:lnTo>
                    <a:cubicBezTo>
                      <a:pt x="2736" y="1619"/>
                      <a:pt x="2717" y="1570"/>
                      <a:pt x="2699" y="1533"/>
                    </a:cubicBezTo>
                    <a:cubicBezTo>
                      <a:pt x="2678" y="1526"/>
                      <a:pt x="2662" y="1521"/>
                      <a:pt x="2652" y="1519"/>
                    </a:cubicBezTo>
                    <a:lnTo>
                      <a:pt x="2650" y="1477"/>
                    </a:lnTo>
                    <a:lnTo>
                      <a:pt x="2650" y="1477"/>
                    </a:lnTo>
                    <a:cubicBezTo>
                      <a:pt x="2664" y="1484"/>
                      <a:pt x="2678" y="1496"/>
                      <a:pt x="2687" y="1510"/>
                    </a:cubicBezTo>
                    <a:cubicBezTo>
                      <a:pt x="2685" y="1505"/>
                      <a:pt x="2682" y="1500"/>
                      <a:pt x="2680" y="1498"/>
                    </a:cubicBezTo>
                    <a:lnTo>
                      <a:pt x="2680" y="1498"/>
                    </a:lnTo>
                    <a:cubicBezTo>
                      <a:pt x="2708" y="1503"/>
                      <a:pt x="2731" y="1521"/>
                      <a:pt x="2745" y="1544"/>
                    </a:cubicBezTo>
                    <a:cubicBezTo>
                      <a:pt x="2733" y="1542"/>
                      <a:pt x="2722" y="1540"/>
                      <a:pt x="2710" y="1535"/>
                    </a:cubicBezTo>
                    <a:lnTo>
                      <a:pt x="2710" y="1535"/>
                    </a:lnTo>
                    <a:cubicBezTo>
                      <a:pt x="2731" y="1561"/>
                      <a:pt x="2754" y="1584"/>
                      <a:pt x="2780" y="1605"/>
                    </a:cubicBezTo>
                    <a:cubicBezTo>
                      <a:pt x="2777" y="1600"/>
                      <a:pt x="2777" y="1593"/>
                      <a:pt x="2777" y="1586"/>
                    </a:cubicBezTo>
                    <a:lnTo>
                      <a:pt x="2777" y="1586"/>
                    </a:lnTo>
                    <a:cubicBezTo>
                      <a:pt x="2782" y="1593"/>
                      <a:pt x="2787" y="1598"/>
                      <a:pt x="2794" y="1602"/>
                    </a:cubicBezTo>
                    <a:cubicBezTo>
                      <a:pt x="2794" y="1603"/>
                      <a:pt x="2794" y="1603"/>
                      <a:pt x="2795" y="1603"/>
                    </a:cubicBezTo>
                    <a:cubicBezTo>
                      <a:pt x="2797" y="1603"/>
                      <a:pt x="2791" y="1592"/>
                      <a:pt x="2784" y="1582"/>
                    </a:cubicBezTo>
                    <a:lnTo>
                      <a:pt x="2784" y="1582"/>
                    </a:lnTo>
                    <a:lnTo>
                      <a:pt x="2838" y="1609"/>
                    </a:lnTo>
                    <a:lnTo>
                      <a:pt x="2819" y="1593"/>
                    </a:lnTo>
                    <a:lnTo>
                      <a:pt x="2880" y="1575"/>
                    </a:lnTo>
                    <a:cubicBezTo>
                      <a:pt x="2852" y="1512"/>
                      <a:pt x="2791" y="1445"/>
                      <a:pt x="2796" y="1391"/>
                    </a:cubicBezTo>
                    <a:lnTo>
                      <a:pt x="2796" y="1391"/>
                    </a:lnTo>
                    <a:cubicBezTo>
                      <a:pt x="2829" y="1424"/>
                      <a:pt x="2856" y="1429"/>
                      <a:pt x="2903" y="1454"/>
                    </a:cubicBezTo>
                    <a:cubicBezTo>
                      <a:pt x="2896" y="1452"/>
                      <a:pt x="2891" y="1451"/>
                      <a:pt x="2887" y="1451"/>
                    </a:cubicBezTo>
                    <a:cubicBezTo>
                      <a:pt x="2859" y="1451"/>
                      <a:pt x="2897" y="1499"/>
                      <a:pt x="2875" y="1516"/>
                    </a:cubicBezTo>
                    <a:lnTo>
                      <a:pt x="2875" y="1516"/>
                    </a:lnTo>
                    <a:cubicBezTo>
                      <a:pt x="2878" y="1515"/>
                      <a:pt x="2880" y="1514"/>
                      <a:pt x="2883" y="1514"/>
                    </a:cubicBezTo>
                    <a:cubicBezTo>
                      <a:pt x="2895" y="1514"/>
                      <a:pt x="2908" y="1525"/>
                      <a:pt x="2912" y="1531"/>
                    </a:cubicBezTo>
                    <a:cubicBezTo>
                      <a:pt x="2912" y="1531"/>
                      <a:pt x="2907" y="1514"/>
                      <a:pt x="2905" y="1498"/>
                    </a:cubicBezTo>
                    <a:cubicBezTo>
                      <a:pt x="2903" y="1480"/>
                      <a:pt x="2896" y="1463"/>
                      <a:pt x="2896" y="1463"/>
                    </a:cubicBezTo>
                    <a:lnTo>
                      <a:pt x="2896" y="1463"/>
                    </a:lnTo>
                    <a:cubicBezTo>
                      <a:pt x="2911" y="1472"/>
                      <a:pt x="2920" y="1475"/>
                      <a:pt x="2927" y="1475"/>
                    </a:cubicBezTo>
                    <a:cubicBezTo>
                      <a:pt x="2935" y="1475"/>
                      <a:pt x="2940" y="1470"/>
                      <a:pt x="2954" y="1466"/>
                    </a:cubicBezTo>
                    <a:cubicBezTo>
                      <a:pt x="2873" y="1438"/>
                      <a:pt x="2926" y="1403"/>
                      <a:pt x="2910" y="1375"/>
                    </a:cubicBezTo>
                    <a:lnTo>
                      <a:pt x="2910" y="1375"/>
                    </a:lnTo>
                    <a:cubicBezTo>
                      <a:pt x="2935" y="1387"/>
                      <a:pt x="2961" y="1401"/>
                      <a:pt x="2942" y="1422"/>
                    </a:cubicBezTo>
                    <a:cubicBezTo>
                      <a:pt x="3014" y="1419"/>
                      <a:pt x="2868" y="1350"/>
                      <a:pt x="2928" y="1347"/>
                    </a:cubicBezTo>
                    <a:lnTo>
                      <a:pt x="2928" y="1347"/>
                    </a:lnTo>
                    <a:cubicBezTo>
                      <a:pt x="2928" y="1354"/>
                      <a:pt x="2921" y="1354"/>
                      <a:pt x="2935" y="1361"/>
                    </a:cubicBezTo>
                    <a:cubicBezTo>
                      <a:pt x="2921" y="1345"/>
                      <a:pt x="2937" y="1328"/>
                      <a:pt x="2954" y="1328"/>
                    </a:cubicBezTo>
                    <a:cubicBezTo>
                      <a:pt x="2959" y="1328"/>
                      <a:pt x="2965" y="1330"/>
                      <a:pt x="2970" y="1333"/>
                    </a:cubicBezTo>
                    <a:lnTo>
                      <a:pt x="2968" y="1338"/>
                    </a:lnTo>
                    <a:cubicBezTo>
                      <a:pt x="2993" y="1308"/>
                      <a:pt x="3016" y="1227"/>
                      <a:pt x="2949" y="1199"/>
                    </a:cubicBezTo>
                    <a:lnTo>
                      <a:pt x="2949" y="1199"/>
                    </a:lnTo>
                    <a:cubicBezTo>
                      <a:pt x="2956" y="1201"/>
                      <a:pt x="3028" y="1231"/>
                      <a:pt x="3042" y="1238"/>
                    </a:cubicBezTo>
                    <a:cubicBezTo>
                      <a:pt x="3042" y="1238"/>
                      <a:pt x="2991" y="1201"/>
                      <a:pt x="2937" y="1169"/>
                    </a:cubicBezTo>
                    <a:cubicBezTo>
                      <a:pt x="2886" y="1134"/>
                      <a:pt x="2833" y="1104"/>
                      <a:pt x="2833" y="1104"/>
                    </a:cubicBezTo>
                    <a:lnTo>
                      <a:pt x="2833" y="1104"/>
                    </a:lnTo>
                    <a:cubicBezTo>
                      <a:pt x="2891" y="1127"/>
                      <a:pt x="3039" y="1143"/>
                      <a:pt x="3063" y="1185"/>
                    </a:cubicBezTo>
                    <a:cubicBezTo>
                      <a:pt x="3074" y="1178"/>
                      <a:pt x="3088" y="1169"/>
                      <a:pt x="3072" y="1143"/>
                    </a:cubicBezTo>
                    <a:lnTo>
                      <a:pt x="3072" y="1143"/>
                    </a:lnTo>
                    <a:cubicBezTo>
                      <a:pt x="3070" y="1144"/>
                      <a:pt x="3067" y="1144"/>
                      <a:pt x="3063" y="1144"/>
                    </a:cubicBezTo>
                    <a:cubicBezTo>
                      <a:pt x="3039" y="1144"/>
                      <a:pt x="2981" y="1135"/>
                      <a:pt x="2979" y="1125"/>
                    </a:cubicBezTo>
                    <a:cubicBezTo>
                      <a:pt x="3050" y="1120"/>
                      <a:pt x="3020" y="1120"/>
                      <a:pt x="3080" y="1105"/>
                    </a:cubicBezTo>
                    <a:lnTo>
                      <a:pt x="3080" y="1105"/>
                    </a:lnTo>
                    <a:cubicBezTo>
                      <a:pt x="3079" y="1105"/>
                      <a:pt x="3078" y="1105"/>
                      <a:pt x="3077" y="1105"/>
                    </a:cubicBezTo>
                    <a:cubicBezTo>
                      <a:pt x="3051" y="1105"/>
                      <a:pt x="2978" y="1077"/>
                      <a:pt x="2984" y="1065"/>
                    </a:cubicBezTo>
                    <a:lnTo>
                      <a:pt x="2984" y="1065"/>
                    </a:lnTo>
                    <a:cubicBezTo>
                      <a:pt x="3019" y="1072"/>
                      <a:pt x="3051" y="1081"/>
                      <a:pt x="3086" y="1090"/>
                    </a:cubicBezTo>
                    <a:cubicBezTo>
                      <a:pt x="3086" y="1090"/>
                      <a:pt x="3065" y="1076"/>
                      <a:pt x="3044" y="1062"/>
                    </a:cubicBezTo>
                    <a:lnTo>
                      <a:pt x="3002" y="1036"/>
                    </a:lnTo>
                    <a:lnTo>
                      <a:pt x="3002" y="1036"/>
                    </a:lnTo>
                    <a:cubicBezTo>
                      <a:pt x="3016" y="1043"/>
                      <a:pt x="3051" y="1048"/>
                      <a:pt x="3081" y="1048"/>
                    </a:cubicBezTo>
                    <a:cubicBezTo>
                      <a:pt x="3091" y="1048"/>
                      <a:pt x="3101" y="1047"/>
                      <a:pt x="3109" y="1046"/>
                    </a:cubicBezTo>
                    <a:cubicBezTo>
                      <a:pt x="3088" y="1046"/>
                      <a:pt x="3116" y="1016"/>
                      <a:pt x="3109" y="1004"/>
                    </a:cubicBezTo>
                    <a:lnTo>
                      <a:pt x="3109" y="1004"/>
                    </a:lnTo>
                    <a:lnTo>
                      <a:pt x="3084" y="1016"/>
                    </a:lnTo>
                    <a:cubicBezTo>
                      <a:pt x="3104" y="976"/>
                      <a:pt x="2958" y="953"/>
                      <a:pt x="2970" y="916"/>
                    </a:cubicBezTo>
                    <a:lnTo>
                      <a:pt x="2970" y="916"/>
                    </a:lnTo>
                    <a:cubicBezTo>
                      <a:pt x="2983" y="921"/>
                      <a:pt x="3033" y="933"/>
                      <a:pt x="3068" y="933"/>
                    </a:cubicBezTo>
                    <a:cubicBezTo>
                      <a:pt x="3084" y="933"/>
                      <a:pt x="3098" y="931"/>
                      <a:pt x="3102" y="923"/>
                    </a:cubicBezTo>
                    <a:cubicBezTo>
                      <a:pt x="3056" y="907"/>
                      <a:pt x="2875" y="856"/>
                      <a:pt x="2840" y="823"/>
                    </a:cubicBezTo>
                    <a:lnTo>
                      <a:pt x="2868" y="819"/>
                    </a:lnTo>
                    <a:lnTo>
                      <a:pt x="2840" y="791"/>
                    </a:lnTo>
                    <a:lnTo>
                      <a:pt x="2840" y="791"/>
                    </a:lnTo>
                    <a:cubicBezTo>
                      <a:pt x="2937" y="819"/>
                      <a:pt x="3030" y="856"/>
                      <a:pt x="3118" y="905"/>
                    </a:cubicBezTo>
                    <a:cubicBezTo>
                      <a:pt x="3144" y="891"/>
                      <a:pt x="3153" y="905"/>
                      <a:pt x="3153" y="879"/>
                    </a:cubicBezTo>
                    <a:cubicBezTo>
                      <a:pt x="3156" y="878"/>
                      <a:pt x="3160" y="877"/>
                      <a:pt x="3163" y="877"/>
                    </a:cubicBezTo>
                    <a:cubicBezTo>
                      <a:pt x="3177" y="877"/>
                      <a:pt x="3190" y="887"/>
                      <a:pt x="3190" y="902"/>
                    </a:cubicBezTo>
                    <a:lnTo>
                      <a:pt x="3213" y="844"/>
                    </a:lnTo>
                    <a:cubicBezTo>
                      <a:pt x="3155" y="844"/>
                      <a:pt x="3160" y="796"/>
                      <a:pt x="3111" y="796"/>
                    </a:cubicBezTo>
                    <a:lnTo>
                      <a:pt x="3141" y="828"/>
                    </a:lnTo>
                    <a:lnTo>
                      <a:pt x="3167" y="863"/>
                    </a:lnTo>
                    <a:cubicBezTo>
                      <a:pt x="3109" y="861"/>
                      <a:pt x="3009" y="817"/>
                      <a:pt x="3023" y="779"/>
                    </a:cubicBezTo>
                    <a:cubicBezTo>
                      <a:pt x="3027" y="778"/>
                      <a:pt x="3033" y="777"/>
                      <a:pt x="3041" y="777"/>
                    </a:cubicBezTo>
                    <a:cubicBezTo>
                      <a:pt x="3072" y="777"/>
                      <a:pt x="3127" y="791"/>
                      <a:pt x="3144" y="791"/>
                    </a:cubicBezTo>
                    <a:cubicBezTo>
                      <a:pt x="3123" y="784"/>
                      <a:pt x="3107" y="752"/>
                      <a:pt x="3121" y="747"/>
                    </a:cubicBezTo>
                    <a:lnTo>
                      <a:pt x="3121" y="747"/>
                    </a:lnTo>
                    <a:lnTo>
                      <a:pt x="3151" y="766"/>
                    </a:lnTo>
                    <a:cubicBezTo>
                      <a:pt x="3172" y="742"/>
                      <a:pt x="3074" y="728"/>
                      <a:pt x="3128" y="701"/>
                    </a:cubicBezTo>
                    <a:cubicBezTo>
                      <a:pt x="3132" y="689"/>
                      <a:pt x="3202" y="668"/>
                      <a:pt x="3167" y="668"/>
                    </a:cubicBezTo>
                    <a:cubicBezTo>
                      <a:pt x="3084" y="683"/>
                      <a:pt x="3000" y="690"/>
                      <a:pt x="2917" y="690"/>
                    </a:cubicBezTo>
                    <a:cubicBezTo>
                      <a:pt x="2896" y="690"/>
                      <a:pt x="2875" y="690"/>
                      <a:pt x="2854" y="689"/>
                    </a:cubicBezTo>
                    <a:cubicBezTo>
                      <a:pt x="2882" y="666"/>
                      <a:pt x="2912" y="647"/>
                      <a:pt x="2944" y="631"/>
                    </a:cubicBezTo>
                    <a:cubicBezTo>
                      <a:pt x="2956" y="627"/>
                      <a:pt x="2969" y="625"/>
                      <a:pt x="2982" y="625"/>
                    </a:cubicBezTo>
                    <a:cubicBezTo>
                      <a:pt x="3015" y="625"/>
                      <a:pt x="3053" y="635"/>
                      <a:pt x="3083" y="635"/>
                    </a:cubicBezTo>
                    <a:cubicBezTo>
                      <a:pt x="3092" y="635"/>
                      <a:pt x="3101" y="634"/>
                      <a:pt x="3109" y="631"/>
                    </a:cubicBezTo>
                    <a:cubicBezTo>
                      <a:pt x="3095" y="629"/>
                      <a:pt x="3081" y="626"/>
                      <a:pt x="3067" y="619"/>
                    </a:cubicBezTo>
                    <a:cubicBezTo>
                      <a:pt x="3081" y="610"/>
                      <a:pt x="3116" y="619"/>
                      <a:pt x="3107" y="601"/>
                    </a:cubicBezTo>
                    <a:cubicBezTo>
                      <a:pt x="3067" y="601"/>
                      <a:pt x="3082" y="581"/>
                      <a:pt x="3079" y="581"/>
                    </a:cubicBezTo>
                    <a:cubicBezTo>
                      <a:pt x="3078" y="581"/>
                      <a:pt x="3073" y="585"/>
                      <a:pt x="3058" y="596"/>
                    </a:cubicBezTo>
                    <a:cubicBezTo>
                      <a:pt x="3039" y="578"/>
                      <a:pt x="3067" y="573"/>
                      <a:pt x="3063" y="550"/>
                    </a:cubicBezTo>
                    <a:lnTo>
                      <a:pt x="3063" y="550"/>
                    </a:lnTo>
                    <a:cubicBezTo>
                      <a:pt x="3050" y="552"/>
                      <a:pt x="3038" y="552"/>
                      <a:pt x="3025" y="552"/>
                    </a:cubicBezTo>
                    <a:cubicBezTo>
                      <a:pt x="2987" y="552"/>
                      <a:pt x="2949" y="544"/>
                      <a:pt x="2914" y="527"/>
                    </a:cubicBezTo>
                    <a:cubicBezTo>
                      <a:pt x="2931" y="527"/>
                      <a:pt x="2944" y="522"/>
                      <a:pt x="2956" y="517"/>
                    </a:cubicBezTo>
                    <a:cubicBezTo>
                      <a:pt x="2956" y="478"/>
                      <a:pt x="2977" y="453"/>
                      <a:pt x="2970" y="418"/>
                    </a:cubicBezTo>
                    <a:cubicBezTo>
                      <a:pt x="2983" y="411"/>
                      <a:pt x="2993" y="392"/>
                      <a:pt x="3014" y="392"/>
                    </a:cubicBezTo>
                    <a:cubicBezTo>
                      <a:pt x="3016" y="392"/>
                      <a:pt x="3019" y="392"/>
                      <a:pt x="3021" y="392"/>
                    </a:cubicBezTo>
                    <a:cubicBezTo>
                      <a:pt x="3012" y="388"/>
                      <a:pt x="2991" y="388"/>
                      <a:pt x="2986" y="378"/>
                    </a:cubicBezTo>
                    <a:cubicBezTo>
                      <a:pt x="2997" y="371"/>
                      <a:pt x="3003" y="368"/>
                      <a:pt x="3007" y="368"/>
                    </a:cubicBezTo>
                    <a:cubicBezTo>
                      <a:pt x="3017" y="368"/>
                      <a:pt x="3016" y="380"/>
                      <a:pt x="3029" y="380"/>
                    </a:cubicBezTo>
                    <a:cubicBezTo>
                      <a:pt x="3035" y="380"/>
                      <a:pt x="3043" y="378"/>
                      <a:pt x="3056" y="371"/>
                    </a:cubicBezTo>
                    <a:lnTo>
                      <a:pt x="3056" y="371"/>
                    </a:lnTo>
                    <a:cubicBezTo>
                      <a:pt x="3051" y="372"/>
                      <a:pt x="3047" y="373"/>
                      <a:pt x="3043" y="373"/>
                    </a:cubicBezTo>
                    <a:cubicBezTo>
                      <a:pt x="3016" y="373"/>
                      <a:pt x="2999" y="354"/>
                      <a:pt x="2979" y="344"/>
                    </a:cubicBezTo>
                    <a:lnTo>
                      <a:pt x="2979" y="344"/>
                    </a:lnTo>
                    <a:cubicBezTo>
                      <a:pt x="2931" y="357"/>
                      <a:pt x="2977" y="381"/>
                      <a:pt x="3002" y="390"/>
                    </a:cubicBezTo>
                    <a:cubicBezTo>
                      <a:pt x="2982" y="394"/>
                      <a:pt x="2960" y="396"/>
                      <a:pt x="2940" y="396"/>
                    </a:cubicBezTo>
                    <a:cubicBezTo>
                      <a:pt x="2887" y="396"/>
                      <a:pt x="2838" y="383"/>
                      <a:pt x="2808" y="360"/>
                    </a:cubicBezTo>
                    <a:cubicBezTo>
                      <a:pt x="2782" y="330"/>
                      <a:pt x="2849" y="339"/>
                      <a:pt x="2838" y="334"/>
                    </a:cubicBezTo>
                    <a:cubicBezTo>
                      <a:pt x="2840" y="276"/>
                      <a:pt x="2706" y="306"/>
                      <a:pt x="2750" y="249"/>
                    </a:cubicBezTo>
                    <a:cubicBezTo>
                      <a:pt x="2791" y="223"/>
                      <a:pt x="2840" y="237"/>
                      <a:pt x="2873" y="228"/>
                    </a:cubicBezTo>
                    <a:lnTo>
                      <a:pt x="2873" y="228"/>
                    </a:lnTo>
                    <a:cubicBezTo>
                      <a:pt x="2891" y="251"/>
                      <a:pt x="2847" y="269"/>
                      <a:pt x="2854" y="286"/>
                    </a:cubicBezTo>
                    <a:lnTo>
                      <a:pt x="2870" y="262"/>
                    </a:lnTo>
                    <a:cubicBezTo>
                      <a:pt x="2886" y="267"/>
                      <a:pt x="2900" y="283"/>
                      <a:pt x="2889" y="293"/>
                    </a:cubicBezTo>
                    <a:cubicBezTo>
                      <a:pt x="2926" y="272"/>
                      <a:pt x="2882" y="198"/>
                      <a:pt x="2917" y="151"/>
                    </a:cubicBezTo>
                    <a:cubicBezTo>
                      <a:pt x="2904" y="148"/>
                      <a:pt x="2892" y="139"/>
                      <a:pt x="2879" y="139"/>
                    </a:cubicBezTo>
                    <a:cubicBezTo>
                      <a:pt x="2874" y="139"/>
                      <a:pt x="2870" y="140"/>
                      <a:pt x="2866" y="142"/>
                    </a:cubicBezTo>
                    <a:lnTo>
                      <a:pt x="2875" y="153"/>
                    </a:lnTo>
                    <a:cubicBezTo>
                      <a:pt x="2868" y="157"/>
                      <a:pt x="2862" y="158"/>
                      <a:pt x="2856" y="158"/>
                    </a:cubicBezTo>
                    <a:cubicBezTo>
                      <a:pt x="2838" y="158"/>
                      <a:pt x="2826" y="146"/>
                      <a:pt x="2816" y="146"/>
                    </a:cubicBezTo>
                    <a:cubicBezTo>
                      <a:pt x="2812" y="146"/>
                      <a:pt x="2809" y="147"/>
                      <a:pt x="2805" y="151"/>
                    </a:cubicBezTo>
                    <a:cubicBezTo>
                      <a:pt x="2777" y="135"/>
                      <a:pt x="2736" y="114"/>
                      <a:pt x="2754" y="84"/>
                    </a:cubicBezTo>
                    <a:lnTo>
                      <a:pt x="2803" y="78"/>
                    </a:lnTo>
                    <a:lnTo>
                      <a:pt x="2803" y="78"/>
                    </a:lnTo>
                    <a:cubicBezTo>
                      <a:pt x="2789" y="81"/>
                      <a:pt x="2779" y="99"/>
                      <a:pt x="2794" y="105"/>
                    </a:cubicBezTo>
                    <a:cubicBezTo>
                      <a:pt x="2771" y="93"/>
                      <a:pt x="2861" y="61"/>
                      <a:pt x="2794" y="49"/>
                    </a:cubicBezTo>
                    <a:lnTo>
                      <a:pt x="2794" y="49"/>
                    </a:lnTo>
                    <a:lnTo>
                      <a:pt x="2759" y="70"/>
                    </a:lnTo>
                    <a:cubicBezTo>
                      <a:pt x="2731" y="51"/>
                      <a:pt x="2675" y="26"/>
                      <a:pt x="2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6" name="Google Shape;18946;p66"/>
              <p:cNvSpPr/>
              <p:nvPr/>
            </p:nvSpPr>
            <p:spPr>
              <a:xfrm>
                <a:off x="754375" y="176235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7"/>
                      <a:pt x="12" y="10"/>
                      <a:pt x="19" y="10"/>
                    </a:cubicBezTo>
                    <a:cubicBezTo>
                      <a:pt x="12" y="7"/>
                      <a:pt x="5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7" name="Google Shape;18947;p66"/>
              <p:cNvSpPr/>
              <p:nvPr/>
            </p:nvSpPr>
            <p:spPr>
              <a:xfrm>
                <a:off x="731775" y="1776650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6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8" name="Google Shape;18948;p66"/>
              <p:cNvSpPr/>
              <p:nvPr/>
            </p:nvSpPr>
            <p:spPr>
              <a:xfrm>
                <a:off x="762500" y="1737725"/>
                <a:ext cx="5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7" y="5"/>
                      <a:pt x="10" y="9"/>
                      <a:pt x="0" y="12"/>
                    </a:cubicBezTo>
                    <a:cubicBezTo>
                      <a:pt x="12" y="12"/>
                      <a:pt x="19" y="7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9" name="Google Shape;18949;p66"/>
              <p:cNvSpPr/>
              <p:nvPr/>
            </p:nvSpPr>
            <p:spPr>
              <a:xfrm>
                <a:off x="750550" y="1723800"/>
                <a:ext cx="6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26" y="1"/>
                    </a:moveTo>
                    <a:cubicBezTo>
                      <a:pt x="20" y="1"/>
                      <a:pt x="12" y="3"/>
                      <a:pt x="6" y="3"/>
                    </a:cubicBezTo>
                    <a:cubicBezTo>
                      <a:pt x="4" y="3"/>
                      <a:pt x="2" y="2"/>
                      <a:pt x="1" y="1"/>
                    </a:cubicBezTo>
                    <a:lnTo>
                      <a:pt x="1" y="1"/>
                    </a:lnTo>
                    <a:lnTo>
                      <a:pt x="12" y="19"/>
                    </a:lnTo>
                    <a:cubicBezTo>
                      <a:pt x="10" y="10"/>
                      <a:pt x="19" y="5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0" name="Google Shape;18950;p66"/>
              <p:cNvSpPr/>
              <p:nvPr/>
            </p:nvSpPr>
            <p:spPr>
              <a:xfrm>
                <a:off x="756400" y="1719575"/>
                <a:ext cx="6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" extrusionOk="0">
                    <a:moveTo>
                      <a:pt x="1" y="1"/>
                    </a:moveTo>
                    <a:cubicBezTo>
                      <a:pt x="1" y="8"/>
                      <a:pt x="8" y="14"/>
                      <a:pt x="15" y="14"/>
                    </a:cubicBezTo>
                    <a:cubicBezTo>
                      <a:pt x="19" y="14"/>
                      <a:pt x="22" y="13"/>
                      <a:pt x="24" y="10"/>
                    </a:cubicBezTo>
                    <a:cubicBezTo>
                      <a:pt x="20" y="5"/>
                      <a:pt x="24" y="3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1" name="Google Shape;18951;p66"/>
              <p:cNvSpPr/>
              <p:nvPr/>
            </p:nvSpPr>
            <p:spPr>
              <a:xfrm>
                <a:off x="753300" y="17226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44" y="0"/>
                    </a:moveTo>
                    <a:lnTo>
                      <a:pt x="44" y="2"/>
                    </a:lnTo>
                    <a:cubicBezTo>
                      <a:pt x="38" y="2"/>
                      <a:pt x="34" y="2"/>
                      <a:pt x="30" y="2"/>
                    </a:cubicBezTo>
                    <a:cubicBezTo>
                      <a:pt x="1" y="2"/>
                      <a:pt x="13" y="16"/>
                      <a:pt x="28" y="28"/>
                    </a:cubicBezTo>
                    <a:cubicBezTo>
                      <a:pt x="60" y="26"/>
                      <a:pt x="48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2" name="Google Shape;18952;p66"/>
              <p:cNvSpPr/>
              <p:nvPr/>
            </p:nvSpPr>
            <p:spPr>
              <a:xfrm>
                <a:off x="753950" y="1722225"/>
                <a:ext cx="4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0" y="1"/>
                    </a:moveTo>
                    <a:cubicBezTo>
                      <a:pt x="1" y="1"/>
                      <a:pt x="11" y="7"/>
                      <a:pt x="15" y="13"/>
                    </a:cubicBezTo>
                    <a:cubicBezTo>
                      <a:pt x="15" y="8"/>
                      <a:pt x="15" y="3"/>
                      <a:pt x="15" y="1"/>
                    </a:cubicBezTo>
                    <a:cubicBezTo>
                      <a:pt x="13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3" name="Google Shape;18953;p66"/>
              <p:cNvSpPr/>
              <p:nvPr/>
            </p:nvSpPr>
            <p:spPr>
              <a:xfrm>
                <a:off x="750550" y="1726750"/>
                <a:ext cx="1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0" extrusionOk="0">
                    <a:moveTo>
                      <a:pt x="21" y="1"/>
                    </a:moveTo>
                    <a:cubicBezTo>
                      <a:pt x="1" y="1"/>
                      <a:pt x="38" y="19"/>
                      <a:pt x="54" y="19"/>
                    </a:cubicBezTo>
                    <a:cubicBezTo>
                      <a:pt x="61" y="19"/>
                      <a:pt x="64" y="16"/>
                      <a:pt x="56" y="6"/>
                    </a:cubicBezTo>
                    <a:cubicBezTo>
                      <a:pt x="59" y="3"/>
                      <a:pt x="53" y="2"/>
                      <a:pt x="46" y="2"/>
                    </a:cubicBezTo>
                    <a:cubicBezTo>
                      <a:pt x="39" y="2"/>
                      <a:pt x="32" y="3"/>
                      <a:pt x="28" y="3"/>
                    </a:cubicBezTo>
                    <a:cubicBezTo>
                      <a:pt x="24" y="3"/>
                      <a:pt x="22" y="2"/>
                      <a:pt x="26" y="1"/>
                    </a:cubicBez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4" name="Google Shape;18954;p66"/>
              <p:cNvSpPr/>
              <p:nvPr/>
            </p:nvSpPr>
            <p:spPr>
              <a:xfrm>
                <a:off x="755725" y="1723000"/>
                <a:ext cx="11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2" extrusionOk="0">
                    <a:moveTo>
                      <a:pt x="44" y="0"/>
                    </a:moveTo>
                    <a:lnTo>
                      <a:pt x="0" y="5"/>
                    </a:lnTo>
                    <a:lnTo>
                      <a:pt x="35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5" name="Google Shape;18955;p66"/>
              <p:cNvSpPr/>
              <p:nvPr/>
            </p:nvSpPr>
            <p:spPr>
              <a:xfrm>
                <a:off x="755825" y="1724850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8" y="0"/>
                    </a:moveTo>
                    <a:cubicBezTo>
                      <a:pt x="8" y="12"/>
                      <a:pt x="1" y="26"/>
                      <a:pt x="12" y="26"/>
                    </a:cubicBezTo>
                    <a:lnTo>
                      <a:pt x="22" y="5"/>
                    </a:lnTo>
                    <a:cubicBezTo>
                      <a:pt x="17" y="5"/>
                      <a:pt x="10" y="3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6" name="Google Shape;18956;p66"/>
              <p:cNvSpPr/>
              <p:nvPr/>
            </p:nvSpPr>
            <p:spPr>
              <a:xfrm>
                <a:off x="755825" y="1724450"/>
                <a:ext cx="2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1" y="0"/>
                    </a:moveTo>
                    <a:cubicBezTo>
                      <a:pt x="1" y="7"/>
                      <a:pt x="3" y="12"/>
                      <a:pt x="8" y="16"/>
                    </a:cubicBezTo>
                    <a:cubicBezTo>
                      <a:pt x="8" y="10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7" name="Google Shape;18957;p66"/>
              <p:cNvSpPr/>
              <p:nvPr/>
            </p:nvSpPr>
            <p:spPr>
              <a:xfrm>
                <a:off x="756875" y="172362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0" y="1"/>
                    </a:moveTo>
                    <a:lnTo>
                      <a:pt x="3" y="8"/>
                    </a:lnTo>
                    <a:lnTo>
                      <a:pt x="1" y="2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8" name="Google Shape;18958;p66"/>
              <p:cNvSpPr/>
              <p:nvPr/>
            </p:nvSpPr>
            <p:spPr>
              <a:xfrm>
                <a:off x="756700" y="1730850"/>
                <a:ext cx="9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23" extrusionOk="0">
                    <a:moveTo>
                      <a:pt x="12" y="0"/>
                    </a:moveTo>
                    <a:cubicBezTo>
                      <a:pt x="9" y="0"/>
                      <a:pt x="5" y="1"/>
                      <a:pt x="1" y="4"/>
                    </a:cubicBezTo>
                    <a:lnTo>
                      <a:pt x="17" y="22"/>
                    </a:lnTo>
                    <a:cubicBezTo>
                      <a:pt x="31" y="22"/>
                      <a:pt x="38" y="15"/>
                      <a:pt x="31" y="9"/>
                    </a:cubicBezTo>
                    <a:cubicBezTo>
                      <a:pt x="26" y="4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9" name="Google Shape;18959;p66"/>
              <p:cNvSpPr/>
              <p:nvPr/>
            </p:nvSpPr>
            <p:spPr>
              <a:xfrm>
                <a:off x="758500" y="1728850"/>
                <a:ext cx="1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5" extrusionOk="0">
                    <a:moveTo>
                      <a:pt x="31" y="0"/>
                    </a:moveTo>
                    <a:cubicBezTo>
                      <a:pt x="21" y="7"/>
                      <a:pt x="10" y="12"/>
                      <a:pt x="0" y="14"/>
                    </a:cubicBezTo>
                    <a:lnTo>
                      <a:pt x="51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0" name="Google Shape;18960;p66"/>
              <p:cNvSpPr/>
              <p:nvPr/>
            </p:nvSpPr>
            <p:spPr>
              <a:xfrm>
                <a:off x="759825" y="1730050"/>
                <a:ext cx="10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" extrusionOk="0">
                    <a:moveTo>
                      <a:pt x="12" y="0"/>
                    </a:moveTo>
                    <a:cubicBezTo>
                      <a:pt x="7" y="0"/>
                      <a:pt x="3" y="3"/>
                      <a:pt x="1" y="10"/>
                    </a:cubicBezTo>
                    <a:cubicBezTo>
                      <a:pt x="9" y="10"/>
                      <a:pt x="25" y="18"/>
                      <a:pt x="34" y="18"/>
                    </a:cubicBezTo>
                    <a:cubicBezTo>
                      <a:pt x="39" y="18"/>
                      <a:pt x="41" y="15"/>
                      <a:pt x="38" y="6"/>
                    </a:cubicBezTo>
                    <a:lnTo>
                      <a:pt x="38" y="6"/>
                    </a:lnTo>
                    <a:cubicBezTo>
                      <a:pt x="37" y="6"/>
                      <a:pt x="36" y="6"/>
                      <a:pt x="36" y="6"/>
                    </a:cubicBezTo>
                    <a:cubicBezTo>
                      <a:pt x="29" y="6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1" name="Google Shape;18961;p66"/>
              <p:cNvSpPr/>
              <p:nvPr/>
            </p:nvSpPr>
            <p:spPr>
              <a:xfrm>
                <a:off x="757275" y="17385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89" y="1"/>
                    </a:moveTo>
                    <a:lnTo>
                      <a:pt x="1" y="8"/>
                    </a:lnTo>
                    <a:lnTo>
                      <a:pt x="89" y="8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2" name="Google Shape;18962;p66"/>
              <p:cNvSpPr/>
              <p:nvPr/>
            </p:nvSpPr>
            <p:spPr>
              <a:xfrm>
                <a:off x="762550" y="1745850"/>
                <a:ext cx="22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7" extrusionOk="0">
                    <a:moveTo>
                      <a:pt x="34" y="0"/>
                    </a:moveTo>
                    <a:cubicBezTo>
                      <a:pt x="22" y="0"/>
                      <a:pt x="17" y="13"/>
                      <a:pt x="7" y="13"/>
                    </a:cubicBezTo>
                    <a:cubicBezTo>
                      <a:pt x="5" y="13"/>
                      <a:pt x="3" y="13"/>
                      <a:pt x="1" y="11"/>
                    </a:cubicBezTo>
                    <a:lnTo>
                      <a:pt x="1" y="11"/>
                    </a:lnTo>
                    <a:cubicBezTo>
                      <a:pt x="19" y="30"/>
                      <a:pt x="5" y="37"/>
                      <a:pt x="63" y="37"/>
                    </a:cubicBezTo>
                    <a:cubicBezTo>
                      <a:pt x="89" y="11"/>
                      <a:pt x="12" y="23"/>
                      <a:pt x="42" y="2"/>
                    </a:cubicBezTo>
                    <a:cubicBezTo>
                      <a:pt x="39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3" name="Google Shape;18963;p66"/>
              <p:cNvSpPr/>
              <p:nvPr/>
            </p:nvSpPr>
            <p:spPr>
              <a:xfrm>
                <a:off x="684375" y="176715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1"/>
                    </a:moveTo>
                    <a:lnTo>
                      <a:pt x="24" y="22"/>
                    </a:lnTo>
                    <a:lnTo>
                      <a:pt x="26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4" name="Google Shape;18964;p66"/>
              <p:cNvSpPr/>
              <p:nvPr/>
            </p:nvSpPr>
            <p:spPr>
              <a:xfrm>
                <a:off x="684150" y="1767900"/>
                <a:ext cx="6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48" extrusionOk="0">
                    <a:moveTo>
                      <a:pt x="0" y="1"/>
                    </a:moveTo>
                    <a:lnTo>
                      <a:pt x="7" y="47"/>
                    </a:lnTo>
                    <a:cubicBezTo>
                      <a:pt x="9" y="46"/>
                      <a:pt x="12" y="43"/>
                      <a:pt x="16" y="43"/>
                    </a:cubicBezTo>
                    <a:cubicBezTo>
                      <a:pt x="18" y="43"/>
                      <a:pt x="21" y="44"/>
                      <a:pt x="23" y="4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5" name="Google Shape;18965;p66"/>
              <p:cNvSpPr/>
              <p:nvPr/>
            </p:nvSpPr>
            <p:spPr>
              <a:xfrm>
                <a:off x="747825" y="1772150"/>
                <a:ext cx="7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11" y="0"/>
                    </a:moveTo>
                    <a:cubicBezTo>
                      <a:pt x="7" y="0"/>
                      <a:pt x="4" y="1"/>
                      <a:pt x="1" y="2"/>
                    </a:cubicBezTo>
                    <a:lnTo>
                      <a:pt x="31" y="19"/>
                    </a:lnTo>
                    <a:lnTo>
                      <a:pt x="24" y="7"/>
                    </a:lnTo>
                    <a:cubicBezTo>
                      <a:pt x="21" y="3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6" name="Google Shape;18966;p66"/>
              <p:cNvSpPr/>
              <p:nvPr/>
            </p:nvSpPr>
            <p:spPr>
              <a:xfrm>
                <a:off x="741100" y="17737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9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7" name="Google Shape;18967;p66"/>
              <p:cNvSpPr/>
              <p:nvPr/>
            </p:nvSpPr>
            <p:spPr>
              <a:xfrm>
                <a:off x="736150" y="1777250"/>
                <a:ext cx="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6" extrusionOk="0">
                    <a:moveTo>
                      <a:pt x="3" y="0"/>
                    </a:moveTo>
                    <a:cubicBezTo>
                      <a:pt x="0" y="0"/>
                      <a:pt x="1" y="6"/>
                      <a:pt x="7" y="26"/>
                    </a:cubicBezTo>
                    <a:cubicBezTo>
                      <a:pt x="14" y="26"/>
                      <a:pt x="21" y="19"/>
                      <a:pt x="28" y="16"/>
                    </a:cubicBezTo>
                    <a:lnTo>
                      <a:pt x="28" y="16"/>
                    </a:lnTo>
                    <a:cubicBezTo>
                      <a:pt x="28" y="16"/>
                      <a:pt x="28" y="16"/>
                      <a:pt x="29" y="16"/>
                    </a:cubicBezTo>
                    <a:cubicBezTo>
                      <a:pt x="31" y="16"/>
                      <a:pt x="33" y="15"/>
                      <a:pt x="34" y="14"/>
                    </a:cubicBezTo>
                    <a:cubicBezTo>
                      <a:pt x="32" y="14"/>
                      <a:pt x="30" y="15"/>
                      <a:pt x="28" y="16"/>
                    </a:cubicBezTo>
                    <a:lnTo>
                      <a:pt x="28" y="16"/>
                    </a:lnTo>
                    <a:cubicBezTo>
                      <a:pt x="17" y="15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8" name="Google Shape;18968;p66"/>
              <p:cNvSpPr/>
              <p:nvPr/>
            </p:nvSpPr>
            <p:spPr>
              <a:xfrm>
                <a:off x="530275" y="1642300"/>
                <a:ext cx="1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3" y="0"/>
                    </a:moveTo>
                    <a:cubicBezTo>
                      <a:pt x="2" y="0"/>
                      <a:pt x="1" y="4"/>
                      <a:pt x="0" y="11"/>
                    </a:cubicBezTo>
                    <a:lnTo>
                      <a:pt x="5" y="11"/>
                    </a:lnTo>
                    <a:cubicBezTo>
                      <a:pt x="4" y="4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9" name="Google Shape;18969;p66"/>
              <p:cNvSpPr/>
              <p:nvPr/>
            </p:nvSpPr>
            <p:spPr>
              <a:xfrm>
                <a:off x="520250" y="1654675"/>
                <a:ext cx="2487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76" extrusionOk="0">
                    <a:moveTo>
                      <a:pt x="801" y="0"/>
                    </a:moveTo>
                    <a:cubicBezTo>
                      <a:pt x="796" y="0"/>
                      <a:pt x="786" y="6"/>
                      <a:pt x="767" y="26"/>
                    </a:cubicBezTo>
                    <a:lnTo>
                      <a:pt x="758" y="70"/>
                    </a:lnTo>
                    <a:cubicBezTo>
                      <a:pt x="769" y="59"/>
                      <a:pt x="782" y="49"/>
                      <a:pt x="787" y="49"/>
                    </a:cubicBezTo>
                    <a:cubicBezTo>
                      <a:pt x="790" y="49"/>
                      <a:pt x="791" y="51"/>
                      <a:pt x="791" y="56"/>
                    </a:cubicBezTo>
                    <a:cubicBezTo>
                      <a:pt x="788" y="63"/>
                      <a:pt x="777" y="81"/>
                      <a:pt x="770" y="102"/>
                    </a:cubicBezTo>
                    <a:cubicBezTo>
                      <a:pt x="770" y="103"/>
                      <a:pt x="771" y="103"/>
                      <a:pt x="771" y="103"/>
                    </a:cubicBezTo>
                    <a:cubicBezTo>
                      <a:pt x="777" y="103"/>
                      <a:pt x="796" y="83"/>
                      <a:pt x="805" y="81"/>
                    </a:cubicBezTo>
                    <a:cubicBezTo>
                      <a:pt x="853" y="26"/>
                      <a:pt x="818" y="30"/>
                      <a:pt x="823" y="9"/>
                    </a:cubicBezTo>
                    <a:lnTo>
                      <a:pt x="823" y="9"/>
                    </a:lnTo>
                    <a:cubicBezTo>
                      <a:pt x="820" y="11"/>
                      <a:pt x="818" y="11"/>
                      <a:pt x="817" y="11"/>
                    </a:cubicBezTo>
                    <a:cubicBezTo>
                      <a:pt x="809" y="11"/>
                      <a:pt x="809" y="0"/>
                      <a:pt x="801" y="0"/>
                    </a:cubicBezTo>
                    <a:close/>
                    <a:moveTo>
                      <a:pt x="793" y="454"/>
                    </a:moveTo>
                    <a:lnTo>
                      <a:pt x="749" y="510"/>
                    </a:lnTo>
                    <a:lnTo>
                      <a:pt x="781" y="487"/>
                    </a:lnTo>
                    <a:lnTo>
                      <a:pt x="793" y="454"/>
                    </a:lnTo>
                    <a:close/>
                    <a:moveTo>
                      <a:pt x="953" y="573"/>
                    </a:moveTo>
                    <a:lnTo>
                      <a:pt x="971" y="584"/>
                    </a:lnTo>
                    <a:cubicBezTo>
                      <a:pt x="965" y="591"/>
                      <a:pt x="960" y="598"/>
                      <a:pt x="958" y="607"/>
                    </a:cubicBezTo>
                    <a:cubicBezTo>
                      <a:pt x="959" y="608"/>
                      <a:pt x="960" y="608"/>
                      <a:pt x="961" y="608"/>
                    </a:cubicBezTo>
                    <a:cubicBezTo>
                      <a:pt x="969" y="608"/>
                      <a:pt x="978" y="591"/>
                      <a:pt x="995" y="573"/>
                    </a:cubicBezTo>
                    <a:close/>
                    <a:moveTo>
                      <a:pt x="591" y="649"/>
                    </a:moveTo>
                    <a:cubicBezTo>
                      <a:pt x="590" y="651"/>
                      <a:pt x="588" y="653"/>
                      <a:pt x="587" y="655"/>
                    </a:cubicBezTo>
                    <a:lnTo>
                      <a:pt x="587" y="655"/>
                    </a:lnTo>
                    <a:cubicBezTo>
                      <a:pt x="588" y="653"/>
                      <a:pt x="590" y="651"/>
                      <a:pt x="591" y="649"/>
                    </a:cubicBezTo>
                    <a:close/>
                    <a:moveTo>
                      <a:pt x="723" y="645"/>
                    </a:moveTo>
                    <a:lnTo>
                      <a:pt x="716" y="656"/>
                    </a:lnTo>
                    <a:lnTo>
                      <a:pt x="723" y="670"/>
                    </a:lnTo>
                    <a:lnTo>
                      <a:pt x="723" y="645"/>
                    </a:lnTo>
                    <a:close/>
                    <a:moveTo>
                      <a:pt x="587" y="655"/>
                    </a:moveTo>
                    <a:cubicBezTo>
                      <a:pt x="553" y="703"/>
                      <a:pt x="558" y="708"/>
                      <a:pt x="569" y="708"/>
                    </a:cubicBezTo>
                    <a:cubicBezTo>
                      <a:pt x="572" y="708"/>
                      <a:pt x="575" y="707"/>
                      <a:pt x="579" y="707"/>
                    </a:cubicBezTo>
                    <a:cubicBezTo>
                      <a:pt x="585" y="707"/>
                      <a:pt x="591" y="709"/>
                      <a:pt x="591" y="716"/>
                    </a:cubicBezTo>
                    <a:cubicBezTo>
                      <a:pt x="603" y="698"/>
                      <a:pt x="598" y="677"/>
                      <a:pt x="626" y="661"/>
                    </a:cubicBezTo>
                    <a:cubicBezTo>
                      <a:pt x="626" y="658"/>
                      <a:pt x="624" y="657"/>
                      <a:pt x="621" y="657"/>
                    </a:cubicBezTo>
                    <a:cubicBezTo>
                      <a:pt x="611" y="657"/>
                      <a:pt x="593" y="666"/>
                      <a:pt x="586" y="666"/>
                    </a:cubicBezTo>
                    <a:cubicBezTo>
                      <a:pt x="582" y="666"/>
                      <a:pt x="582" y="663"/>
                      <a:pt x="587" y="655"/>
                    </a:cubicBezTo>
                    <a:close/>
                    <a:moveTo>
                      <a:pt x="635" y="675"/>
                    </a:moveTo>
                    <a:lnTo>
                      <a:pt x="624" y="716"/>
                    </a:lnTo>
                    <a:lnTo>
                      <a:pt x="584" y="735"/>
                    </a:lnTo>
                    <a:cubicBezTo>
                      <a:pt x="570" y="767"/>
                      <a:pt x="596" y="767"/>
                      <a:pt x="580" y="798"/>
                    </a:cubicBezTo>
                    <a:cubicBezTo>
                      <a:pt x="594" y="789"/>
                      <a:pt x="607" y="785"/>
                      <a:pt x="617" y="785"/>
                    </a:cubicBezTo>
                    <a:cubicBezTo>
                      <a:pt x="626" y="785"/>
                      <a:pt x="632" y="789"/>
                      <a:pt x="633" y="798"/>
                    </a:cubicBezTo>
                    <a:cubicBezTo>
                      <a:pt x="649" y="742"/>
                      <a:pt x="635" y="758"/>
                      <a:pt x="624" y="742"/>
                    </a:cubicBezTo>
                    <a:lnTo>
                      <a:pt x="661" y="691"/>
                    </a:lnTo>
                    <a:lnTo>
                      <a:pt x="661" y="691"/>
                    </a:lnTo>
                    <a:cubicBezTo>
                      <a:pt x="650" y="703"/>
                      <a:pt x="644" y="707"/>
                      <a:pt x="640" y="707"/>
                    </a:cubicBezTo>
                    <a:cubicBezTo>
                      <a:pt x="631" y="707"/>
                      <a:pt x="640" y="678"/>
                      <a:pt x="635" y="675"/>
                    </a:cubicBezTo>
                    <a:close/>
                    <a:moveTo>
                      <a:pt x="132" y="693"/>
                    </a:moveTo>
                    <a:lnTo>
                      <a:pt x="107" y="735"/>
                    </a:lnTo>
                    <a:lnTo>
                      <a:pt x="77" y="703"/>
                    </a:lnTo>
                    <a:lnTo>
                      <a:pt x="77" y="703"/>
                    </a:lnTo>
                    <a:cubicBezTo>
                      <a:pt x="58" y="716"/>
                      <a:pt x="84" y="707"/>
                      <a:pt x="72" y="726"/>
                    </a:cubicBezTo>
                    <a:lnTo>
                      <a:pt x="28" y="758"/>
                    </a:lnTo>
                    <a:cubicBezTo>
                      <a:pt x="53" y="705"/>
                      <a:pt x="37" y="737"/>
                      <a:pt x="33" y="710"/>
                    </a:cubicBezTo>
                    <a:lnTo>
                      <a:pt x="33" y="710"/>
                    </a:lnTo>
                    <a:cubicBezTo>
                      <a:pt x="28" y="721"/>
                      <a:pt x="21" y="730"/>
                      <a:pt x="12" y="740"/>
                    </a:cubicBezTo>
                    <a:lnTo>
                      <a:pt x="0" y="749"/>
                    </a:lnTo>
                    <a:cubicBezTo>
                      <a:pt x="17" y="772"/>
                      <a:pt x="25" y="802"/>
                      <a:pt x="61" y="802"/>
                    </a:cubicBezTo>
                    <a:cubicBezTo>
                      <a:pt x="68" y="802"/>
                      <a:pt x="76" y="800"/>
                      <a:pt x="86" y="798"/>
                    </a:cubicBezTo>
                    <a:lnTo>
                      <a:pt x="132" y="693"/>
                    </a:lnTo>
                    <a:close/>
                    <a:moveTo>
                      <a:pt x="76" y="835"/>
                    </a:moveTo>
                    <a:cubicBezTo>
                      <a:pt x="75" y="835"/>
                      <a:pt x="71" y="837"/>
                      <a:pt x="63" y="844"/>
                    </a:cubicBezTo>
                    <a:cubicBezTo>
                      <a:pt x="49" y="868"/>
                      <a:pt x="45" y="875"/>
                      <a:pt x="47" y="875"/>
                    </a:cubicBezTo>
                    <a:cubicBezTo>
                      <a:pt x="49" y="875"/>
                      <a:pt x="57" y="866"/>
                      <a:pt x="63" y="863"/>
                    </a:cubicBezTo>
                    <a:lnTo>
                      <a:pt x="63" y="863"/>
                    </a:lnTo>
                    <a:cubicBezTo>
                      <a:pt x="59" y="867"/>
                      <a:pt x="59" y="872"/>
                      <a:pt x="62" y="872"/>
                    </a:cubicBezTo>
                    <a:cubicBezTo>
                      <a:pt x="63" y="872"/>
                      <a:pt x="65" y="871"/>
                      <a:pt x="67" y="869"/>
                    </a:cubicBezTo>
                    <a:cubicBezTo>
                      <a:pt x="69" y="863"/>
                      <a:pt x="68" y="861"/>
                      <a:pt x="67" y="861"/>
                    </a:cubicBezTo>
                    <a:cubicBezTo>
                      <a:pt x="66" y="861"/>
                      <a:pt x="64" y="862"/>
                      <a:pt x="63" y="863"/>
                    </a:cubicBezTo>
                    <a:cubicBezTo>
                      <a:pt x="68" y="851"/>
                      <a:pt x="80" y="835"/>
                      <a:pt x="76" y="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0" name="Google Shape;18970;p66"/>
              <p:cNvSpPr/>
              <p:nvPr/>
            </p:nvSpPr>
            <p:spPr>
              <a:xfrm>
                <a:off x="542275" y="1667775"/>
                <a:ext cx="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7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1" name="Google Shape;18971;p66"/>
              <p:cNvSpPr/>
              <p:nvPr/>
            </p:nvSpPr>
            <p:spPr>
              <a:xfrm>
                <a:off x="637775" y="155625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1"/>
                    </a:moveTo>
                    <a:cubicBezTo>
                      <a:pt x="3" y="15"/>
                      <a:pt x="1" y="26"/>
                      <a:pt x="1" y="40"/>
                    </a:cubicBezTo>
                    <a:cubicBezTo>
                      <a:pt x="17" y="36"/>
                      <a:pt x="31" y="31"/>
                      <a:pt x="45" y="26"/>
                    </a:cubicBezTo>
                    <a:cubicBezTo>
                      <a:pt x="33" y="17"/>
                      <a:pt x="19" y="10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2" name="Google Shape;18972;p66"/>
              <p:cNvSpPr/>
              <p:nvPr/>
            </p:nvSpPr>
            <p:spPr>
              <a:xfrm>
                <a:off x="623125" y="1549300"/>
                <a:ext cx="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5"/>
                      <a:pt x="5" y="21"/>
                    </a:cubicBezTo>
                    <a:cubicBezTo>
                      <a:pt x="5" y="15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3" name="Google Shape;18973;p66"/>
              <p:cNvSpPr/>
              <p:nvPr/>
            </p:nvSpPr>
            <p:spPr>
              <a:xfrm>
                <a:off x="622875" y="1550450"/>
                <a:ext cx="4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39" extrusionOk="0">
                    <a:moveTo>
                      <a:pt x="17" y="1"/>
                    </a:moveTo>
                    <a:lnTo>
                      <a:pt x="1" y="38"/>
                    </a:lnTo>
                    <a:cubicBezTo>
                      <a:pt x="8" y="24"/>
                      <a:pt x="12" y="15"/>
                      <a:pt x="17" y="6"/>
                    </a:cubicBezTo>
                    <a:cubicBezTo>
                      <a:pt x="17" y="3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4" name="Google Shape;18974;p66"/>
              <p:cNvSpPr/>
              <p:nvPr/>
            </p:nvSpPr>
            <p:spPr>
              <a:xfrm>
                <a:off x="633600" y="1555050"/>
                <a:ext cx="16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00" extrusionOk="0">
                    <a:moveTo>
                      <a:pt x="53" y="0"/>
                    </a:moveTo>
                    <a:cubicBezTo>
                      <a:pt x="48" y="0"/>
                      <a:pt x="41" y="5"/>
                      <a:pt x="28" y="16"/>
                    </a:cubicBezTo>
                    <a:lnTo>
                      <a:pt x="42" y="30"/>
                    </a:lnTo>
                    <a:lnTo>
                      <a:pt x="5" y="67"/>
                    </a:lnTo>
                    <a:cubicBezTo>
                      <a:pt x="17" y="58"/>
                      <a:pt x="26" y="56"/>
                      <a:pt x="47" y="42"/>
                    </a:cubicBezTo>
                    <a:cubicBezTo>
                      <a:pt x="55" y="30"/>
                      <a:pt x="65" y="0"/>
                      <a:pt x="53" y="0"/>
                    </a:cubicBezTo>
                    <a:close/>
                    <a:moveTo>
                      <a:pt x="29" y="78"/>
                    </a:moveTo>
                    <a:cubicBezTo>
                      <a:pt x="24" y="78"/>
                      <a:pt x="13" y="84"/>
                      <a:pt x="1" y="91"/>
                    </a:cubicBezTo>
                    <a:lnTo>
                      <a:pt x="28" y="100"/>
                    </a:lnTo>
                    <a:cubicBezTo>
                      <a:pt x="35" y="83"/>
                      <a:pt x="34" y="78"/>
                      <a:pt x="29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5" name="Google Shape;18975;p66"/>
              <p:cNvSpPr/>
              <p:nvPr/>
            </p:nvSpPr>
            <p:spPr>
              <a:xfrm>
                <a:off x="539175" y="1719325"/>
                <a:ext cx="4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24" extrusionOk="0">
                    <a:moveTo>
                      <a:pt x="150" y="0"/>
                    </a:moveTo>
                    <a:cubicBezTo>
                      <a:pt x="145" y="0"/>
                      <a:pt x="133" y="11"/>
                      <a:pt x="124" y="11"/>
                    </a:cubicBezTo>
                    <a:lnTo>
                      <a:pt x="152" y="11"/>
                    </a:lnTo>
                    <a:cubicBezTo>
                      <a:pt x="153" y="3"/>
                      <a:pt x="152" y="0"/>
                      <a:pt x="150" y="0"/>
                    </a:cubicBezTo>
                    <a:close/>
                    <a:moveTo>
                      <a:pt x="52" y="101"/>
                    </a:moveTo>
                    <a:lnTo>
                      <a:pt x="31" y="126"/>
                    </a:lnTo>
                    <a:cubicBezTo>
                      <a:pt x="38" y="119"/>
                      <a:pt x="48" y="110"/>
                      <a:pt x="52" y="101"/>
                    </a:cubicBezTo>
                    <a:close/>
                    <a:moveTo>
                      <a:pt x="1" y="113"/>
                    </a:moveTo>
                    <a:lnTo>
                      <a:pt x="1" y="113"/>
                    </a:lnTo>
                    <a:cubicBezTo>
                      <a:pt x="0" y="119"/>
                      <a:pt x="0" y="124"/>
                      <a:pt x="1" y="127"/>
                    </a:cubicBezTo>
                    <a:lnTo>
                      <a:pt x="1" y="127"/>
                    </a:lnTo>
                    <a:lnTo>
                      <a:pt x="1" y="113"/>
                    </a:lnTo>
                    <a:close/>
                    <a:moveTo>
                      <a:pt x="163" y="101"/>
                    </a:moveTo>
                    <a:lnTo>
                      <a:pt x="163" y="101"/>
                    </a:lnTo>
                    <a:cubicBezTo>
                      <a:pt x="154" y="110"/>
                      <a:pt x="147" y="119"/>
                      <a:pt x="143" y="131"/>
                    </a:cubicBezTo>
                    <a:lnTo>
                      <a:pt x="163" y="101"/>
                    </a:lnTo>
                    <a:close/>
                    <a:moveTo>
                      <a:pt x="31" y="126"/>
                    </a:moveTo>
                    <a:cubicBezTo>
                      <a:pt x="24" y="133"/>
                      <a:pt x="17" y="136"/>
                      <a:pt x="12" y="136"/>
                    </a:cubicBezTo>
                    <a:cubicBezTo>
                      <a:pt x="7" y="136"/>
                      <a:pt x="3" y="133"/>
                      <a:pt x="1" y="127"/>
                    </a:cubicBezTo>
                    <a:lnTo>
                      <a:pt x="1" y="127"/>
                    </a:lnTo>
                    <a:lnTo>
                      <a:pt x="1" y="161"/>
                    </a:lnTo>
                    <a:lnTo>
                      <a:pt x="31" y="126"/>
                    </a:lnTo>
                    <a:close/>
                    <a:moveTo>
                      <a:pt x="119" y="115"/>
                    </a:moveTo>
                    <a:lnTo>
                      <a:pt x="119" y="115"/>
                    </a:lnTo>
                    <a:cubicBezTo>
                      <a:pt x="101" y="133"/>
                      <a:pt x="89" y="161"/>
                      <a:pt x="87" y="187"/>
                    </a:cubicBezTo>
                    <a:lnTo>
                      <a:pt x="106" y="198"/>
                    </a:lnTo>
                    <a:cubicBezTo>
                      <a:pt x="112" y="184"/>
                      <a:pt x="101" y="189"/>
                      <a:pt x="112" y="170"/>
                    </a:cubicBezTo>
                    <a:cubicBezTo>
                      <a:pt x="119" y="175"/>
                      <a:pt x="147" y="166"/>
                      <a:pt x="126" y="194"/>
                    </a:cubicBezTo>
                    <a:cubicBezTo>
                      <a:pt x="180" y="140"/>
                      <a:pt x="133" y="157"/>
                      <a:pt x="143" y="131"/>
                    </a:cubicBezTo>
                    <a:lnTo>
                      <a:pt x="143" y="131"/>
                    </a:lnTo>
                    <a:lnTo>
                      <a:pt x="129" y="154"/>
                    </a:lnTo>
                    <a:cubicBezTo>
                      <a:pt x="124" y="157"/>
                      <a:pt x="121" y="158"/>
                      <a:pt x="119" y="158"/>
                    </a:cubicBezTo>
                    <a:cubicBezTo>
                      <a:pt x="107" y="158"/>
                      <a:pt x="129" y="121"/>
                      <a:pt x="119" y="115"/>
                    </a:cubicBezTo>
                    <a:close/>
                    <a:moveTo>
                      <a:pt x="120" y="233"/>
                    </a:moveTo>
                    <a:cubicBezTo>
                      <a:pt x="118" y="233"/>
                      <a:pt x="114" y="234"/>
                      <a:pt x="110" y="235"/>
                    </a:cubicBezTo>
                    <a:cubicBezTo>
                      <a:pt x="109" y="240"/>
                      <a:pt x="103" y="249"/>
                      <a:pt x="104" y="249"/>
                    </a:cubicBezTo>
                    <a:cubicBezTo>
                      <a:pt x="105" y="249"/>
                      <a:pt x="107" y="247"/>
                      <a:pt x="112" y="242"/>
                    </a:cubicBezTo>
                    <a:lnTo>
                      <a:pt x="112" y="242"/>
                    </a:lnTo>
                    <a:lnTo>
                      <a:pt x="71" y="303"/>
                    </a:lnTo>
                    <a:cubicBezTo>
                      <a:pt x="73" y="302"/>
                      <a:pt x="75" y="302"/>
                      <a:pt x="76" y="302"/>
                    </a:cubicBezTo>
                    <a:cubicBezTo>
                      <a:pt x="92" y="302"/>
                      <a:pt x="85" y="323"/>
                      <a:pt x="95" y="323"/>
                    </a:cubicBezTo>
                    <a:cubicBezTo>
                      <a:pt x="99" y="323"/>
                      <a:pt x="106" y="320"/>
                      <a:pt x="117" y="312"/>
                    </a:cubicBezTo>
                    <a:cubicBezTo>
                      <a:pt x="107" y="299"/>
                      <a:pt x="146" y="233"/>
                      <a:pt x="120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  <p:sp>
        <p:nvSpPr>
          <p:cNvPr id="18976" name="Google Shape;18976;p66"/>
          <p:cNvSpPr txBox="1">
            <a:spLocks noGrp="1"/>
          </p:cNvSpPr>
          <p:nvPr>
            <p:ph type="title"/>
          </p:nvPr>
        </p:nvSpPr>
        <p:spPr>
          <a:xfrm>
            <a:off x="363220" y="1462405"/>
            <a:ext cx="3355975" cy="1039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>
                <a:latin typeface="Calisto MT" panose="02040603050505030304" charset="0"/>
                <a:ea typeface="微软雅黑" panose="020B0503020204020204" pitchFamily="34" charset="-122"/>
                <a:cs typeface="Calisto MT" panose="02040603050505030304" charset="0"/>
                <a:sym typeface="Calibri" panose="020F0502020204030204"/>
              </a:rPr>
              <a:t>Was für (ein</a:t>
            </a:r>
            <a:r>
              <a:rPr lang="en-US" altLang="en-GB" sz="3200">
                <a:latin typeface="Calisto MT" panose="02040603050505030304" charset="0"/>
                <a:ea typeface="微软雅黑" panose="020B0503020204020204" pitchFamily="34" charset="-122"/>
                <a:cs typeface="Calisto MT" panose="02040603050505030304" charset="0"/>
                <a:sym typeface="Calibri" panose="020F0502020204030204"/>
              </a:rPr>
              <a:t>…</a:t>
            </a:r>
            <a:r>
              <a:rPr lang="zh-CN" altLang="en-US" sz="3200">
                <a:latin typeface="Calisto MT" panose="02040603050505030304" charset="0"/>
                <a:ea typeface="微软雅黑" panose="020B0503020204020204" pitchFamily="34" charset="-122"/>
                <a:cs typeface="Calisto MT" panose="02040603050505030304" charset="0"/>
                <a:sym typeface="Calibri" panose="020F0502020204030204"/>
              </a:rPr>
              <a:t>）</a:t>
            </a:r>
            <a:endParaRPr lang="zh-CN" altLang="en-US" sz="3200">
              <a:latin typeface="Calisto MT" panose="02040603050505030304" charset="0"/>
              <a:ea typeface="微软雅黑" panose="020B0503020204020204" pitchFamily="34" charset="-122"/>
              <a:cs typeface="Calisto MT" panose="02040603050505030304" charset="0"/>
              <a:sym typeface="Calibri" panose="020F0502020204030204"/>
            </a:endParaRPr>
          </a:p>
        </p:txBody>
      </p:sp>
      <p:sp>
        <p:nvSpPr>
          <p:cNvPr id="18977" name="Google Shape;18977;p66"/>
          <p:cNvSpPr txBox="1">
            <a:spLocks noGrp="1"/>
          </p:cNvSpPr>
          <p:nvPr>
            <p:ph type="subTitle" idx="1"/>
          </p:nvPr>
        </p:nvSpPr>
        <p:spPr>
          <a:xfrm>
            <a:off x="716915" y="2560955"/>
            <a:ext cx="1725295" cy="807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Calibri" panose="020F0502020204030204"/>
              </a:rPr>
              <a:t>ein 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Calibri" panose="020F0502020204030204"/>
              </a:rPr>
              <a:t>的词尾变化与不定冠词相同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  <a:sym typeface="Calibri" panose="020F0502020204030204"/>
            </a:endParaRPr>
          </a:p>
        </p:txBody>
      </p:sp>
      <p:cxnSp>
        <p:nvCxnSpPr>
          <p:cNvPr id="18978" name="Google Shape;18978;p66"/>
          <p:cNvCxnSpPr/>
          <p:nvPr/>
        </p:nvCxnSpPr>
        <p:spPr>
          <a:xfrm>
            <a:off x="716815" y="2383268"/>
            <a:ext cx="2673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8985" name="Google Shape;18985;p66"/>
          <p:cNvGrpSpPr/>
          <p:nvPr/>
        </p:nvGrpSpPr>
        <p:grpSpPr>
          <a:xfrm>
            <a:off x="468504" y="658715"/>
            <a:ext cx="783204" cy="1030251"/>
            <a:chOff x="504200" y="3277650"/>
            <a:chExt cx="1523150" cy="2003600"/>
          </a:xfrm>
        </p:grpSpPr>
        <p:sp>
          <p:nvSpPr>
            <p:cNvPr id="18986" name="Google Shape;18986;p66"/>
            <p:cNvSpPr/>
            <p:nvPr/>
          </p:nvSpPr>
          <p:spPr>
            <a:xfrm>
              <a:off x="504200" y="3277650"/>
              <a:ext cx="1523150" cy="2003600"/>
            </a:xfrm>
            <a:custGeom>
              <a:avLst/>
              <a:gdLst/>
              <a:ahLst/>
              <a:cxnLst/>
              <a:rect l="l" t="t" r="r" b="b"/>
              <a:pathLst>
                <a:path w="60926" h="80144" extrusionOk="0">
                  <a:moveTo>
                    <a:pt x="60925" y="3884"/>
                  </a:moveTo>
                  <a:cubicBezTo>
                    <a:pt x="60925" y="3884"/>
                    <a:pt x="60924" y="3884"/>
                    <a:pt x="60923" y="3884"/>
                  </a:cubicBezTo>
                  <a:lnTo>
                    <a:pt x="60923" y="3884"/>
                  </a:lnTo>
                  <a:lnTo>
                    <a:pt x="60923" y="3886"/>
                  </a:lnTo>
                  <a:lnTo>
                    <a:pt x="60925" y="3884"/>
                  </a:lnTo>
                  <a:close/>
                  <a:moveTo>
                    <a:pt x="1841" y="1"/>
                  </a:moveTo>
                  <a:cubicBezTo>
                    <a:pt x="1841" y="1016"/>
                    <a:pt x="1015" y="1841"/>
                    <a:pt x="0" y="1841"/>
                  </a:cubicBezTo>
                  <a:lnTo>
                    <a:pt x="0" y="3886"/>
                  </a:lnTo>
                  <a:cubicBezTo>
                    <a:pt x="1018" y="3886"/>
                    <a:pt x="1841" y="4709"/>
                    <a:pt x="1841" y="5724"/>
                  </a:cubicBezTo>
                  <a:cubicBezTo>
                    <a:pt x="1841" y="6742"/>
                    <a:pt x="1018" y="7565"/>
                    <a:pt x="0" y="7565"/>
                  </a:cubicBezTo>
                  <a:lnTo>
                    <a:pt x="0" y="9610"/>
                  </a:lnTo>
                  <a:cubicBezTo>
                    <a:pt x="1018" y="9610"/>
                    <a:pt x="1841" y="10433"/>
                    <a:pt x="1841" y="11450"/>
                  </a:cubicBezTo>
                  <a:cubicBezTo>
                    <a:pt x="1841" y="12466"/>
                    <a:pt x="1018" y="13289"/>
                    <a:pt x="0" y="13291"/>
                  </a:cubicBezTo>
                  <a:lnTo>
                    <a:pt x="0" y="15336"/>
                  </a:lnTo>
                  <a:cubicBezTo>
                    <a:pt x="1018" y="15336"/>
                    <a:pt x="1841" y="16159"/>
                    <a:pt x="1841" y="17174"/>
                  </a:cubicBezTo>
                  <a:cubicBezTo>
                    <a:pt x="1841" y="18192"/>
                    <a:pt x="1018" y="19015"/>
                    <a:pt x="0" y="19015"/>
                  </a:cubicBezTo>
                  <a:lnTo>
                    <a:pt x="0" y="21059"/>
                  </a:lnTo>
                  <a:cubicBezTo>
                    <a:pt x="1018" y="21059"/>
                    <a:pt x="1841" y="21882"/>
                    <a:pt x="1841" y="22900"/>
                  </a:cubicBezTo>
                  <a:cubicBezTo>
                    <a:pt x="1841" y="23915"/>
                    <a:pt x="1018" y="24741"/>
                    <a:pt x="0" y="24741"/>
                  </a:cubicBezTo>
                  <a:lnTo>
                    <a:pt x="0" y="26783"/>
                  </a:lnTo>
                  <a:cubicBezTo>
                    <a:pt x="1018" y="26783"/>
                    <a:pt x="1841" y="27608"/>
                    <a:pt x="1841" y="28624"/>
                  </a:cubicBezTo>
                  <a:cubicBezTo>
                    <a:pt x="1841" y="29641"/>
                    <a:pt x="1018" y="30464"/>
                    <a:pt x="0" y="30464"/>
                  </a:cubicBezTo>
                  <a:lnTo>
                    <a:pt x="0" y="32509"/>
                  </a:lnTo>
                  <a:cubicBezTo>
                    <a:pt x="1018" y="32509"/>
                    <a:pt x="1841" y="33332"/>
                    <a:pt x="1841" y="34350"/>
                  </a:cubicBezTo>
                  <a:cubicBezTo>
                    <a:pt x="1841" y="35365"/>
                    <a:pt x="1018" y="36188"/>
                    <a:pt x="0" y="36188"/>
                  </a:cubicBezTo>
                  <a:lnTo>
                    <a:pt x="0" y="38230"/>
                  </a:lnTo>
                  <a:cubicBezTo>
                    <a:pt x="1018" y="38230"/>
                    <a:pt x="1841" y="39053"/>
                    <a:pt x="1841" y="40071"/>
                  </a:cubicBezTo>
                  <a:cubicBezTo>
                    <a:pt x="1841" y="41086"/>
                    <a:pt x="1018" y="41912"/>
                    <a:pt x="0" y="41912"/>
                  </a:cubicBezTo>
                  <a:lnTo>
                    <a:pt x="0" y="43954"/>
                  </a:lnTo>
                  <a:cubicBezTo>
                    <a:pt x="1018" y="43954"/>
                    <a:pt x="1841" y="44779"/>
                    <a:pt x="1841" y="45795"/>
                  </a:cubicBezTo>
                  <a:cubicBezTo>
                    <a:pt x="1841" y="46810"/>
                    <a:pt x="1018" y="47635"/>
                    <a:pt x="0" y="47635"/>
                  </a:cubicBezTo>
                  <a:lnTo>
                    <a:pt x="0" y="49680"/>
                  </a:lnTo>
                  <a:cubicBezTo>
                    <a:pt x="1018" y="49680"/>
                    <a:pt x="1841" y="50503"/>
                    <a:pt x="1841" y="51518"/>
                  </a:cubicBezTo>
                  <a:cubicBezTo>
                    <a:pt x="1841" y="52536"/>
                    <a:pt x="1018" y="53359"/>
                    <a:pt x="0" y="53359"/>
                  </a:cubicBezTo>
                  <a:lnTo>
                    <a:pt x="0" y="55404"/>
                  </a:lnTo>
                  <a:cubicBezTo>
                    <a:pt x="1018" y="55404"/>
                    <a:pt x="1841" y="56227"/>
                    <a:pt x="1841" y="57244"/>
                  </a:cubicBezTo>
                  <a:cubicBezTo>
                    <a:pt x="1841" y="58260"/>
                    <a:pt x="1018" y="59085"/>
                    <a:pt x="0" y="59085"/>
                  </a:cubicBezTo>
                  <a:lnTo>
                    <a:pt x="0" y="61130"/>
                  </a:lnTo>
                  <a:cubicBezTo>
                    <a:pt x="1018" y="61130"/>
                    <a:pt x="1841" y="61953"/>
                    <a:pt x="1841" y="62968"/>
                  </a:cubicBezTo>
                  <a:cubicBezTo>
                    <a:pt x="1841" y="63986"/>
                    <a:pt x="1018" y="64809"/>
                    <a:pt x="0" y="64809"/>
                  </a:cubicBezTo>
                  <a:lnTo>
                    <a:pt x="0" y="66854"/>
                  </a:lnTo>
                  <a:cubicBezTo>
                    <a:pt x="1018" y="66854"/>
                    <a:pt x="1841" y="67676"/>
                    <a:pt x="1841" y="68694"/>
                  </a:cubicBezTo>
                  <a:cubicBezTo>
                    <a:pt x="1841" y="69710"/>
                    <a:pt x="1018" y="70533"/>
                    <a:pt x="0" y="70533"/>
                  </a:cubicBezTo>
                  <a:lnTo>
                    <a:pt x="0" y="72577"/>
                  </a:lnTo>
                  <a:cubicBezTo>
                    <a:pt x="1018" y="72577"/>
                    <a:pt x="1841" y="73402"/>
                    <a:pt x="1841" y="74418"/>
                  </a:cubicBezTo>
                  <a:cubicBezTo>
                    <a:pt x="1841" y="75433"/>
                    <a:pt x="1018" y="76259"/>
                    <a:pt x="0" y="76259"/>
                  </a:cubicBezTo>
                  <a:lnTo>
                    <a:pt x="0" y="78303"/>
                  </a:lnTo>
                  <a:cubicBezTo>
                    <a:pt x="1018" y="78303"/>
                    <a:pt x="1841" y="79126"/>
                    <a:pt x="1841" y="80144"/>
                  </a:cubicBezTo>
                  <a:lnTo>
                    <a:pt x="4252" y="80144"/>
                  </a:lnTo>
                  <a:cubicBezTo>
                    <a:pt x="4252" y="79126"/>
                    <a:pt x="5075" y="78303"/>
                    <a:pt x="6092" y="78303"/>
                  </a:cubicBezTo>
                  <a:cubicBezTo>
                    <a:pt x="7108" y="78303"/>
                    <a:pt x="7933" y="79126"/>
                    <a:pt x="7933" y="80144"/>
                  </a:cubicBezTo>
                  <a:lnTo>
                    <a:pt x="10344" y="80144"/>
                  </a:lnTo>
                  <a:cubicBezTo>
                    <a:pt x="10344" y="79126"/>
                    <a:pt x="11167" y="78303"/>
                    <a:pt x="12185" y="78303"/>
                  </a:cubicBezTo>
                  <a:cubicBezTo>
                    <a:pt x="13200" y="78303"/>
                    <a:pt x="14025" y="79126"/>
                    <a:pt x="14025" y="80144"/>
                  </a:cubicBezTo>
                  <a:lnTo>
                    <a:pt x="16436" y="80144"/>
                  </a:lnTo>
                  <a:cubicBezTo>
                    <a:pt x="16436" y="79126"/>
                    <a:pt x="17262" y="78303"/>
                    <a:pt x="18277" y="78303"/>
                  </a:cubicBezTo>
                  <a:cubicBezTo>
                    <a:pt x="19292" y="78303"/>
                    <a:pt x="20118" y="79126"/>
                    <a:pt x="20118" y="80144"/>
                  </a:cubicBezTo>
                  <a:lnTo>
                    <a:pt x="22529" y="80144"/>
                  </a:lnTo>
                  <a:cubicBezTo>
                    <a:pt x="22529" y="79126"/>
                    <a:pt x="23354" y="78303"/>
                    <a:pt x="24369" y="78303"/>
                  </a:cubicBezTo>
                  <a:cubicBezTo>
                    <a:pt x="25385" y="78303"/>
                    <a:pt x="26210" y="79126"/>
                    <a:pt x="26210" y="80144"/>
                  </a:cubicBezTo>
                  <a:lnTo>
                    <a:pt x="28623" y="80144"/>
                  </a:lnTo>
                  <a:cubicBezTo>
                    <a:pt x="28623" y="79126"/>
                    <a:pt x="29446" y="78303"/>
                    <a:pt x="30462" y="78303"/>
                  </a:cubicBezTo>
                  <a:cubicBezTo>
                    <a:pt x="31479" y="78303"/>
                    <a:pt x="32302" y="79126"/>
                    <a:pt x="32302" y="80144"/>
                  </a:cubicBezTo>
                  <a:lnTo>
                    <a:pt x="34716" y="80144"/>
                  </a:lnTo>
                  <a:cubicBezTo>
                    <a:pt x="34716" y="79126"/>
                    <a:pt x="35539" y="78303"/>
                    <a:pt x="36554" y="78303"/>
                  </a:cubicBezTo>
                  <a:cubicBezTo>
                    <a:pt x="37572" y="78303"/>
                    <a:pt x="38395" y="79126"/>
                    <a:pt x="38395" y="80144"/>
                  </a:cubicBezTo>
                  <a:lnTo>
                    <a:pt x="40808" y="80144"/>
                  </a:lnTo>
                  <a:cubicBezTo>
                    <a:pt x="40808" y="79126"/>
                    <a:pt x="41631" y="78303"/>
                    <a:pt x="42649" y="78303"/>
                  </a:cubicBezTo>
                  <a:cubicBezTo>
                    <a:pt x="43664" y="78303"/>
                    <a:pt x="44487" y="79126"/>
                    <a:pt x="44487" y="80144"/>
                  </a:cubicBezTo>
                  <a:lnTo>
                    <a:pt x="46900" y="80144"/>
                  </a:lnTo>
                  <a:cubicBezTo>
                    <a:pt x="46900" y="79126"/>
                    <a:pt x="47723" y="78303"/>
                    <a:pt x="48741" y="78303"/>
                  </a:cubicBezTo>
                  <a:cubicBezTo>
                    <a:pt x="49756" y="78303"/>
                    <a:pt x="50582" y="79126"/>
                    <a:pt x="50582" y="80144"/>
                  </a:cubicBezTo>
                  <a:lnTo>
                    <a:pt x="52992" y="80144"/>
                  </a:lnTo>
                  <a:cubicBezTo>
                    <a:pt x="52992" y="79126"/>
                    <a:pt x="53815" y="78303"/>
                    <a:pt x="54833" y="78303"/>
                  </a:cubicBezTo>
                  <a:cubicBezTo>
                    <a:pt x="55849" y="78303"/>
                    <a:pt x="56674" y="79126"/>
                    <a:pt x="56674" y="80144"/>
                  </a:cubicBezTo>
                  <a:lnTo>
                    <a:pt x="59085" y="80144"/>
                  </a:lnTo>
                  <a:cubicBezTo>
                    <a:pt x="59085" y="79126"/>
                    <a:pt x="59908" y="78303"/>
                    <a:pt x="60925" y="78303"/>
                  </a:cubicBezTo>
                  <a:lnTo>
                    <a:pt x="60925" y="76259"/>
                  </a:lnTo>
                  <a:cubicBezTo>
                    <a:pt x="59908" y="76259"/>
                    <a:pt x="59085" y="75433"/>
                    <a:pt x="59085" y="74418"/>
                  </a:cubicBezTo>
                  <a:cubicBezTo>
                    <a:pt x="59085" y="73402"/>
                    <a:pt x="59908" y="72577"/>
                    <a:pt x="60925" y="72577"/>
                  </a:cubicBezTo>
                  <a:lnTo>
                    <a:pt x="60925" y="70533"/>
                  </a:lnTo>
                  <a:cubicBezTo>
                    <a:pt x="59908" y="70533"/>
                    <a:pt x="59085" y="69710"/>
                    <a:pt x="59085" y="68694"/>
                  </a:cubicBezTo>
                  <a:cubicBezTo>
                    <a:pt x="59085" y="67676"/>
                    <a:pt x="59908" y="66854"/>
                    <a:pt x="60925" y="66854"/>
                  </a:cubicBezTo>
                  <a:lnTo>
                    <a:pt x="60925" y="64809"/>
                  </a:lnTo>
                  <a:cubicBezTo>
                    <a:pt x="59908" y="64809"/>
                    <a:pt x="59085" y="63986"/>
                    <a:pt x="59085" y="62968"/>
                  </a:cubicBezTo>
                  <a:cubicBezTo>
                    <a:pt x="59085" y="61953"/>
                    <a:pt x="59908" y="61130"/>
                    <a:pt x="60925" y="61130"/>
                  </a:cubicBezTo>
                  <a:lnTo>
                    <a:pt x="60925" y="59085"/>
                  </a:lnTo>
                  <a:cubicBezTo>
                    <a:pt x="59908" y="59085"/>
                    <a:pt x="59085" y="58260"/>
                    <a:pt x="59085" y="57244"/>
                  </a:cubicBezTo>
                  <a:cubicBezTo>
                    <a:pt x="59085" y="56227"/>
                    <a:pt x="59908" y="55404"/>
                    <a:pt x="60925" y="55404"/>
                  </a:cubicBezTo>
                  <a:lnTo>
                    <a:pt x="60925" y="53359"/>
                  </a:lnTo>
                  <a:cubicBezTo>
                    <a:pt x="59908" y="53359"/>
                    <a:pt x="59085" y="52536"/>
                    <a:pt x="59085" y="51518"/>
                  </a:cubicBezTo>
                  <a:cubicBezTo>
                    <a:pt x="59085" y="50503"/>
                    <a:pt x="59908" y="49680"/>
                    <a:pt x="60925" y="49680"/>
                  </a:cubicBezTo>
                  <a:lnTo>
                    <a:pt x="60925" y="47635"/>
                  </a:lnTo>
                  <a:cubicBezTo>
                    <a:pt x="59908" y="47635"/>
                    <a:pt x="59085" y="46810"/>
                    <a:pt x="59085" y="45795"/>
                  </a:cubicBezTo>
                  <a:cubicBezTo>
                    <a:pt x="59085" y="44779"/>
                    <a:pt x="59908" y="43954"/>
                    <a:pt x="60925" y="43954"/>
                  </a:cubicBezTo>
                  <a:lnTo>
                    <a:pt x="60925" y="41912"/>
                  </a:lnTo>
                  <a:cubicBezTo>
                    <a:pt x="59908" y="41912"/>
                    <a:pt x="59085" y="41086"/>
                    <a:pt x="59085" y="40071"/>
                  </a:cubicBezTo>
                  <a:cubicBezTo>
                    <a:pt x="59085" y="39053"/>
                    <a:pt x="59908" y="38230"/>
                    <a:pt x="60925" y="38230"/>
                  </a:cubicBezTo>
                  <a:lnTo>
                    <a:pt x="60925" y="36186"/>
                  </a:lnTo>
                  <a:cubicBezTo>
                    <a:pt x="59908" y="36186"/>
                    <a:pt x="59085" y="35363"/>
                    <a:pt x="59085" y="34347"/>
                  </a:cubicBezTo>
                  <a:cubicBezTo>
                    <a:pt x="59085" y="33330"/>
                    <a:pt x="59908" y="32507"/>
                    <a:pt x="60925" y="32507"/>
                  </a:cubicBezTo>
                  <a:lnTo>
                    <a:pt x="60925" y="30462"/>
                  </a:lnTo>
                  <a:cubicBezTo>
                    <a:pt x="59908" y="30462"/>
                    <a:pt x="59085" y="29637"/>
                    <a:pt x="59085" y="28621"/>
                  </a:cubicBezTo>
                  <a:cubicBezTo>
                    <a:pt x="59085" y="27606"/>
                    <a:pt x="59908" y="26781"/>
                    <a:pt x="60925" y="26781"/>
                  </a:cubicBezTo>
                  <a:lnTo>
                    <a:pt x="60925" y="24736"/>
                  </a:lnTo>
                  <a:cubicBezTo>
                    <a:pt x="59908" y="24736"/>
                    <a:pt x="59085" y="23913"/>
                    <a:pt x="59085" y="22898"/>
                  </a:cubicBezTo>
                  <a:cubicBezTo>
                    <a:pt x="59085" y="21880"/>
                    <a:pt x="59908" y="21057"/>
                    <a:pt x="60925" y="21057"/>
                  </a:cubicBezTo>
                  <a:lnTo>
                    <a:pt x="60925" y="19012"/>
                  </a:lnTo>
                  <a:cubicBezTo>
                    <a:pt x="59908" y="19012"/>
                    <a:pt x="59085" y="18189"/>
                    <a:pt x="59085" y="17172"/>
                  </a:cubicBezTo>
                  <a:cubicBezTo>
                    <a:pt x="59085" y="16156"/>
                    <a:pt x="59908" y="15331"/>
                    <a:pt x="60925" y="15331"/>
                  </a:cubicBezTo>
                  <a:lnTo>
                    <a:pt x="60925" y="13289"/>
                  </a:lnTo>
                  <a:cubicBezTo>
                    <a:pt x="59908" y="13289"/>
                    <a:pt x="59085" y="12466"/>
                    <a:pt x="59085" y="11450"/>
                  </a:cubicBezTo>
                  <a:cubicBezTo>
                    <a:pt x="59085" y="10433"/>
                    <a:pt x="59908" y="9610"/>
                    <a:pt x="60925" y="9610"/>
                  </a:cubicBezTo>
                  <a:lnTo>
                    <a:pt x="60925" y="7565"/>
                  </a:lnTo>
                  <a:cubicBezTo>
                    <a:pt x="59908" y="7565"/>
                    <a:pt x="59085" y="6742"/>
                    <a:pt x="59085" y="5724"/>
                  </a:cubicBezTo>
                  <a:cubicBezTo>
                    <a:pt x="59085" y="4710"/>
                    <a:pt x="59906" y="3885"/>
                    <a:pt x="60923" y="3884"/>
                  </a:cubicBezTo>
                  <a:lnTo>
                    <a:pt x="60923" y="3884"/>
                  </a:lnTo>
                  <a:lnTo>
                    <a:pt x="60923" y="1841"/>
                  </a:lnTo>
                  <a:cubicBezTo>
                    <a:pt x="59908" y="1841"/>
                    <a:pt x="59082" y="1018"/>
                    <a:pt x="59082" y="1"/>
                  </a:cubicBezTo>
                  <a:lnTo>
                    <a:pt x="56672" y="1"/>
                  </a:lnTo>
                  <a:cubicBezTo>
                    <a:pt x="56672" y="1018"/>
                    <a:pt x="55846" y="1841"/>
                    <a:pt x="54831" y="1841"/>
                  </a:cubicBezTo>
                  <a:cubicBezTo>
                    <a:pt x="53815" y="1841"/>
                    <a:pt x="52990" y="1018"/>
                    <a:pt x="52990" y="1"/>
                  </a:cubicBezTo>
                  <a:lnTo>
                    <a:pt x="50577" y="1"/>
                  </a:lnTo>
                  <a:cubicBezTo>
                    <a:pt x="50577" y="1018"/>
                    <a:pt x="49754" y="1841"/>
                    <a:pt x="48739" y="1841"/>
                  </a:cubicBezTo>
                  <a:cubicBezTo>
                    <a:pt x="47721" y="1841"/>
                    <a:pt x="46898" y="1018"/>
                    <a:pt x="46898" y="1"/>
                  </a:cubicBezTo>
                  <a:lnTo>
                    <a:pt x="44485" y="1"/>
                  </a:lnTo>
                  <a:cubicBezTo>
                    <a:pt x="44485" y="1018"/>
                    <a:pt x="43662" y="1841"/>
                    <a:pt x="42644" y="1841"/>
                  </a:cubicBezTo>
                  <a:cubicBezTo>
                    <a:pt x="41629" y="1841"/>
                    <a:pt x="40806" y="1018"/>
                    <a:pt x="40806" y="1"/>
                  </a:cubicBezTo>
                  <a:lnTo>
                    <a:pt x="38392" y="1"/>
                  </a:lnTo>
                  <a:cubicBezTo>
                    <a:pt x="38392" y="1018"/>
                    <a:pt x="37569" y="1841"/>
                    <a:pt x="36552" y="1841"/>
                  </a:cubicBezTo>
                  <a:cubicBezTo>
                    <a:pt x="35536" y="1841"/>
                    <a:pt x="34711" y="1018"/>
                    <a:pt x="34711" y="1"/>
                  </a:cubicBezTo>
                  <a:lnTo>
                    <a:pt x="32302" y="1"/>
                  </a:lnTo>
                  <a:cubicBezTo>
                    <a:pt x="32302" y="1018"/>
                    <a:pt x="31479" y="1841"/>
                    <a:pt x="30462" y="1841"/>
                  </a:cubicBezTo>
                  <a:cubicBezTo>
                    <a:pt x="29446" y="1841"/>
                    <a:pt x="28623" y="1018"/>
                    <a:pt x="28623" y="1"/>
                  </a:cubicBezTo>
                  <a:lnTo>
                    <a:pt x="26210" y="1"/>
                  </a:lnTo>
                  <a:cubicBezTo>
                    <a:pt x="26210" y="1018"/>
                    <a:pt x="25387" y="1841"/>
                    <a:pt x="24369" y="1841"/>
                  </a:cubicBezTo>
                  <a:cubicBezTo>
                    <a:pt x="23354" y="1841"/>
                    <a:pt x="22529" y="1018"/>
                    <a:pt x="22529" y="1"/>
                  </a:cubicBezTo>
                  <a:lnTo>
                    <a:pt x="20118" y="1"/>
                  </a:lnTo>
                  <a:cubicBezTo>
                    <a:pt x="20118" y="1018"/>
                    <a:pt x="19295" y="1841"/>
                    <a:pt x="18277" y="1841"/>
                  </a:cubicBezTo>
                  <a:cubicBezTo>
                    <a:pt x="17262" y="1841"/>
                    <a:pt x="16436" y="1018"/>
                    <a:pt x="16436" y="1"/>
                  </a:cubicBezTo>
                  <a:lnTo>
                    <a:pt x="14025" y="1"/>
                  </a:lnTo>
                  <a:cubicBezTo>
                    <a:pt x="14025" y="1018"/>
                    <a:pt x="13200" y="1841"/>
                    <a:pt x="12185" y="1841"/>
                  </a:cubicBezTo>
                  <a:cubicBezTo>
                    <a:pt x="11169" y="1841"/>
                    <a:pt x="10344" y="1018"/>
                    <a:pt x="10344" y="1"/>
                  </a:cubicBezTo>
                  <a:lnTo>
                    <a:pt x="7933" y="1"/>
                  </a:lnTo>
                  <a:cubicBezTo>
                    <a:pt x="7933" y="1018"/>
                    <a:pt x="7108" y="1841"/>
                    <a:pt x="6092" y="1841"/>
                  </a:cubicBezTo>
                  <a:cubicBezTo>
                    <a:pt x="5075" y="1841"/>
                    <a:pt x="4252" y="1018"/>
                    <a:pt x="42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87" name="Google Shape;18987;p66"/>
            <p:cNvSpPr/>
            <p:nvPr/>
          </p:nvSpPr>
          <p:spPr>
            <a:xfrm>
              <a:off x="617950" y="3384400"/>
              <a:ext cx="1305950" cy="1794450"/>
            </a:xfrm>
            <a:custGeom>
              <a:avLst/>
              <a:gdLst/>
              <a:ahLst/>
              <a:cxnLst/>
              <a:rect l="l" t="t" r="r" b="b"/>
              <a:pathLst>
                <a:path w="52238" h="71778" extrusionOk="0">
                  <a:moveTo>
                    <a:pt x="1" y="1"/>
                  </a:moveTo>
                  <a:lnTo>
                    <a:pt x="1" y="71778"/>
                  </a:lnTo>
                  <a:lnTo>
                    <a:pt x="52237" y="71778"/>
                  </a:lnTo>
                  <a:lnTo>
                    <a:pt x="5223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18988" name="Google Shape;18988;p66"/>
          <p:cNvGrpSpPr/>
          <p:nvPr/>
        </p:nvGrpSpPr>
        <p:grpSpPr>
          <a:xfrm>
            <a:off x="822191" y="334282"/>
            <a:ext cx="991385" cy="983984"/>
            <a:chOff x="235675" y="491100"/>
            <a:chExt cx="663800" cy="658800"/>
          </a:xfrm>
        </p:grpSpPr>
        <p:sp>
          <p:nvSpPr>
            <p:cNvPr id="18989" name="Google Shape;18989;p66"/>
            <p:cNvSpPr/>
            <p:nvPr/>
          </p:nvSpPr>
          <p:spPr>
            <a:xfrm>
              <a:off x="336750" y="943075"/>
              <a:ext cx="675" cy="50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3" y="0"/>
                  </a:moveTo>
                  <a:cubicBezTo>
                    <a:pt x="21" y="0"/>
                    <a:pt x="13" y="5"/>
                    <a:pt x="1" y="13"/>
                  </a:cubicBezTo>
                  <a:lnTo>
                    <a:pt x="5" y="20"/>
                  </a:lnTo>
                  <a:cubicBezTo>
                    <a:pt x="21" y="6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0" name="Google Shape;18990;p66"/>
            <p:cNvSpPr/>
            <p:nvPr/>
          </p:nvSpPr>
          <p:spPr>
            <a:xfrm>
              <a:off x="370825" y="634600"/>
              <a:ext cx="5825" cy="11775"/>
            </a:xfrm>
            <a:custGeom>
              <a:avLst/>
              <a:gdLst/>
              <a:ahLst/>
              <a:cxnLst/>
              <a:rect l="l" t="t" r="r" b="b"/>
              <a:pathLst>
                <a:path w="233" h="471" extrusionOk="0">
                  <a:moveTo>
                    <a:pt x="56" y="0"/>
                  </a:moveTo>
                  <a:cubicBezTo>
                    <a:pt x="42" y="86"/>
                    <a:pt x="24" y="174"/>
                    <a:pt x="1" y="260"/>
                  </a:cubicBezTo>
                  <a:cubicBezTo>
                    <a:pt x="19" y="258"/>
                    <a:pt x="36" y="251"/>
                    <a:pt x="54" y="251"/>
                  </a:cubicBezTo>
                  <a:cubicBezTo>
                    <a:pt x="92" y="251"/>
                    <a:pt x="137" y="283"/>
                    <a:pt x="230" y="471"/>
                  </a:cubicBezTo>
                  <a:lnTo>
                    <a:pt x="233" y="466"/>
                  </a:lnTo>
                  <a:cubicBezTo>
                    <a:pt x="186" y="329"/>
                    <a:pt x="195" y="176"/>
                    <a:pt x="5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1" name="Google Shape;18991;p66"/>
            <p:cNvSpPr/>
            <p:nvPr/>
          </p:nvSpPr>
          <p:spPr>
            <a:xfrm>
              <a:off x="605950" y="56145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5" y="1"/>
                  </a:moveTo>
                  <a:cubicBezTo>
                    <a:pt x="99" y="1"/>
                    <a:pt x="43" y="27"/>
                    <a:pt x="1" y="123"/>
                  </a:cubicBezTo>
                  <a:cubicBezTo>
                    <a:pt x="22" y="149"/>
                    <a:pt x="31" y="165"/>
                    <a:pt x="22" y="167"/>
                  </a:cubicBezTo>
                  <a:cubicBezTo>
                    <a:pt x="142" y="229"/>
                    <a:pt x="186" y="265"/>
                    <a:pt x="206" y="265"/>
                  </a:cubicBezTo>
                  <a:cubicBezTo>
                    <a:pt x="207" y="265"/>
                    <a:pt x="208" y="265"/>
                    <a:pt x="209" y="265"/>
                  </a:cubicBezTo>
                  <a:cubicBezTo>
                    <a:pt x="230" y="281"/>
                    <a:pt x="247" y="295"/>
                    <a:pt x="263" y="304"/>
                  </a:cubicBezTo>
                  <a:lnTo>
                    <a:pt x="305" y="77"/>
                  </a:lnTo>
                  <a:cubicBezTo>
                    <a:pt x="300" y="63"/>
                    <a:pt x="298" y="47"/>
                    <a:pt x="293" y="31"/>
                  </a:cubicBezTo>
                  <a:cubicBezTo>
                    <a:pt x="251" y="20"/>
                    <a:pt x="203" y="1"/>
                    <a:pt x="15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2" name="Google Shape;18992;p66"/>
            <p:cNvSpPr/>
            <p:nvPr/>
          </p:nvSpPr>
          <p:spPr>
            <a:xfrm>
              <a:off x="613550" y="565325"/>
              <a:ext cx="6050" cy="5775"/>
            </a:xfrm>
            <a:custGeom>
              <a:avLst/>
              <a:gdLst/>
              <a:ahLst/>
              <a:cxnLst/>
              <a:rect l="l" t="t" r="r" b="b"/>
              <a:pathLst>
                <a:path w="242" h="231" extrusionOk="0">
                  <a:moveTo>
                    <a:pt x="190" y="1"/>
                  </a:moveTo>
                  <a:cubicBezTo>
                    <a:pt x="115" y="1"/>
                    <a:pt x="48" y="37"/>
                    <a:pt x="1" y="177"/>
                  </a:cubicBezTo>
                  <a:cubicBezTo>
                    <a:pt x="86" y="230"/>
                    <a:pt x="123" y="219"/>
                    <a:pt x="198" y="228"/>
                  </a:cubicBezTo>
                  <a:cubicBezTo>
                    <a:pt x="207" y="161"/>
                    <a:pt x="221" y="87"/>
                    <a:pt x="242" y="5"/>
                  </a:cubicBezTo>
                  <a:cubicBezTo>
                    <a:pt x="224" y="2"/>
                    <a:pt x="207" y="1"/>
                    <a:pt x="19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3" name="Google Shape;18993;p66"/>
            <p:cNvSpPr/>
            <p:nvPr/>
          </p:nvSpPr>
          <p:spPr>
            <a:xfrm>
              <a:off x="360275" y="641725"/>
              <a:ext cx="15400" cy="18950"/>
            </a:xfrm>
            <a:custGeom>
              <a:avLst/>
              <a:gdLst/>
              <a:ahLst/>
              <a:cxnLst/>
              <a:rect l="l" t="t" r="r" b="b"/>
              <a:pathLst>
                <a:path w="616" h="758" extrusionOk="0">
                  <a:moveTo>
                    <a:pt x="19" y="730"/>
                  </a:moveTo>
                  <a:cubicBezTo>
                    <a:pt x="17" y="730"/>
                    <a:pt x="17" y="731"/>
                    <a:pt x="17" y="733"/>
                  </a:cubicBezTo>
                  <a:lnTo>
                    <a:pt x="17" y="733"/>
                  </a:lnTo>
                  <a:lnTo>
                    <a:pt x="19" y="730"/>
                  </a:lnTo>
                  <a:close/>
                  <a:moveTo>
                    <a:pt x="416" y="0"/>
                  </a:moveTo>
                  <a:cubicBezTo>
                    <a:pt x="335" y="283"/>
                    <a:pt x="200" y="545"/>
                    <a:pt x="19" y="742"/>
                  </a:cubicBezTo>
                  <a:cubicBezTo>
                    <a:pt x="18" y="738"/>
                    <a:pt x="17" y="735"/>
                    <a:pt x="17" y="733"/>
                  </a:cubicBezTo>
                  <a:lnTo>
                    <a:pt x="17" y="733"/>
                  </a:lnTo>
                  <a:lnTo>
                    <a:pt x="1" y="749"/>
                  </a:lnTo>
                  <a:cubicBezTo>
                    <a:pt x="44" y="754"/>
                    <a:pt x="88" y="757"/>
                    <a:pt x="132" y="757"/>
                  </a:cubicBezTo>
                  <a:cubicBezTo>
                    <a:pt x="185" y="757"/>
                    <a:pt x="237" y="753"/>
                    <a:pt x="288" y="744"/>
                  </a:cubicBezTo>
                  <a:cubicBezTo>
                    <a:pt x="416" y="598"/>
                    <a:pt x="525" y="438"/>
                    <a:pt x="615" y="267"/>
                  </a:cubicBezTo>
                  <a:cubicBezTo>
                    <a:pt x="583" y="193"/>
                    <a:pt x="527" y="107"/>
                    <a:pt x="41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4" name="Google Shape;18994;p66"/>
            <p:cNvSpPr/>
            <p:nvPr/>
          </p:nvSpPr>
          <p:spPr>
            <a:xfrm>
              <a:off x="533100" y="529600"/>
              <a:ext cx="5650" cy="8925"/>
            </a:xfrm>
            <a:custGeom>
              <a:avLst/>
              <a:gdLst/>
              <a:ahLst/>
              <a:cxnLst/>
              <a:rect l="l" t="t" r="r" b="b"/>
              <a:pathLst>
                <a:path w="226" h="357" extrusionOk="0">
                  <a:moveTo>
                    <a:pt x="49" y="1"/>
                  </a:moveTo>
                  <a:cubicBezTo>
                    <a:pt x="34" y="1"/>
                    <a:pt x="18" y="9"/>
                    <a:pt x="1" y="30"/>
                  </a:cubicBezTo>
                  <a:cubicBezTo>
                    <a:pt x="175" y="257"/>
                    <a:pt x="131" y="259"/>
                    <a:pt x="158" y="356"/>
                  </a:cubicBezTo>
                  <a:lnTo>
                    <a:pt x="186" y="340"/>
                  </a:lnTo>
                  <a:cubicBezTo>
                    <a:pt x="198" y="289"/>
                    <a:pt x="209" y="238"/>
                    <a:pt x="226" y="190"/>
                  </a:cubicBezTo>
                  <a:cubicBezTo>
                    <a:pt x="157" y="110"/>
                    <a:pt x="105" y="1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5" name="Google Shape;18995;p66"/>
            <p:cNvSpPr/>
            <p:nvPr/>
          </p:nvSpPr>
          <p:spPr>
            <a:xfrm>
              <a:off x="535425" y="525800"/>
              <a:ext cx="5125" cy="7800"/>
            </a:xfrm>
            <a:custGeom>
              <a:avLst/>
              <a:gdLst/>
              <a:ahLst/>
              <a:cxnLst/>
              <a:rect l="l" t="t" r="r" b="b"/>
              <a:pathLst>
                <a:path w="205" h="312" extrusionOk="0">
                  <a:moveTo>
                    <a:pt x="205" y="1"/>
                  </a:moveTo>
                  <a:lnTo>
                    <a:pt x="205" y="1"/>
                  </a:lnTo>
                  <a:cubicBezTo>
                    <a:pt x="133" y="31"/>
                    <a:pt x="65" y="66"/>
                    <a:pt x="1" y="105"/>
                  </a:cubicBezTo>
                  <a:cubicBezTo>
                    <a:pt x="42" y="177"/>
                    <a:pt x="91" y="247"/>
                    <a:pt x="140" y="311"/>
                  </a:cubicBezTo>
                  <a:cubicBezTo>
                    <a:pt x="172" y="207"/>
                    <a:pt x="205" y="94"/>
                    <a:pt x="20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6" name="Google Shape;18996;p66"/>
            <p:cNvSpPr/>
            <p:nvPr/>
          </p:nvSpPr>
          <p:spPr>
            <a:xfrm>
              <a:off x="529925" y="538725"/>
              <a:ext cx="4125" cy="4600"/>
            </a:xfrm>
            <a:custGeom>
              <a:avLst/>
              <a:gdLst/>
              <a:ahLst/>
              <a:cxnLst/>
              <a:rect l="l" t="t" r="r" b="b"/>
              <a:pathLst>
                <a:path w="165" h="184" extrusionOk="0">
                  <a:moveTo>
                    <a:pt x="63" y="1"/>
                  </a:moveTo>
                  <a:cubicBezTo>
                    <a:pt x="49" y="52"/>
                    <a:pt x="28" y="98"/>
                    <a:pt x="0" y="142"/>
                  </a:cubicBezTo>
                  <a:cubicBezTo>
                    <a:pt x="10" y="156"/>
                    <a:pt x="17" y="170"/>
                    <a:pt x="23" y="184"/>
                  </a:cubicBezTo>
                  <a:cubicBezTo>
                    <a:pt x="70" y="144"/>
                    <a:pt x="116" y="107"/>
                    <a:pt x="165" y="73"/>
                  </a:cubicBezTo>
                  <a:cubicBezTo>
                    <a:pt x="130" y="49"/>
                    <a:pt x="95" y="26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7" name="Google Shape;18997;p66"/>
            <p:cNvSpPr/>
            <p:nvPr/>
          </p:nvSpPr>
          <p:spPr>
            <a:xfrm>
              <a:off x="457950" y="586275"/>
              <a:ext cx="1625" cy="225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28" y="1"/>
                  </a:moveTo>
                  <a:cubicBezTo>
                    <a:pt x="19" y="1"/>
                    <a:pt x="9" y="3"/>
                    <a:pt x="0" y="7"/>
                  </a:cubicBezTo>
                  <a:cubicBezTo>
                    <a:pt x="21" y="7"/>
                    <a:pt x="44" y="9"/>
                    <a:pt x="65" y="9"/>
                  </a:cubicBezTo>
                  <a:cubicBezTo>
                    <a:pt x="53" y="4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8" name="Google Shape;18998;p66"/>
            <p:cNvSpPr/>
            <p:nvPr/>
          </p:nvSpPr>
          <p:spPr>
            <a:xfrm>
              <a:off x="372625" y="571000"/>
              <a:ext cx="86325" cy="69175"/>
            </a:xfrm>
            <a:custGeom>
              <a:avLst/>
              <a:gdLst/>
              <a:ahLst/>
              <a:cxnLst/>
              <a:rect l="l" t="t" r="r" b="b"/>
              <a:pathLst>
                <a:path w="3453" h="2767" extrusionOk="0">
                  <a:moveTo>
                    <a:pt x="2088" y="0"/>
                  </a:moveTo>
                  <a:cubicBezTo>
                    <a:pt x="1677" y="0"/>
                    <a:pt x="1221" y="113"/>
                    <a:pt x="835" y="358"/>
                  </a:cubicBezTo>
                  <a:cubicBezTo>
                    <a:pt x="541" y="594"/>
                    <a:pt x="339" y="945"/>
                    <a:pt x="235" y="1174"/>
                  </a:cubicBezTo>
                  <a:cubicBezTo>
                    <a:pt x="98" y="1383"/>
                    <a:pt x="84" y="1800"/>
                    <a:pt x="1" y="2004"/>
                  </a:cubicBezTo>
                  <a:cubicBezTo>
                    <a:pt x="8" y="2057"/>
                    <a:pt x="8" y="2113"/>
                    <a:pt x="10" y="2171"/>
                  </a:cubicBezTo>
                  <a:lnTo>
                    <a:pt x="256" y="2405"/>
                  </a:lnTo>
                  <a:lnTo>
                    <a:pt x="107" y="2563"/>
                  </a:lnTo>
                  <a:lnTo>
                    <a:pt x="260" y="2767"/>
                  </a:lnTo>
                  <a:cubicBezTo>
                    <a:pt x="327" y="2558"/>
                    <a:pt x="365" y="2340"/>
                    <a:pt x="367" y="2120"/>
                  </a:cubicBezTo>
                  <a:cubicBezTo>
                    <a:pt x="304" y="1781"/>
                    <a:pt x="385" y="1624"/>
                    <a:pt x="464" y="1218"/>
                  </a:cubicBezTo>
                  <a:cubicBezTo>
                    <a:pt x="596" y="1111"/>
                    <a:pt x="696" y="805"/>
                    <a:pt x="986" y="553"/>
                  </a:cubicBezTo>
                  <a:cubicBezTo>
                    <a:pt x="1278" y="339"/>
                    <a:pt x="1617" y="263"/>
                    <a:pt x="1932" y="263"/>
                  </a:cubicBezTo>
                  <a:cubicBezTo>
                    <a:pt x="2208" y="263"/>
                    <a:pt x="2465" y="321"/>
                    <a:pt x="2657" y="395"/>
                  </a:cubicBezTo>
                  <a:cubicBezTo>
                    <a:pt x="2882" y="518"/>
                    <a:pt x="3133" y="592"/>
                    <a:pt x="3388" y="615"/>
                  </a:cubicBezTo>
                  <a:lnTo>
                    <a:pt x="3452" y="479"/>
                  </a:lnTo>
                  <a:cubicBezTo>
                    <a:pt x="3422" y="404"/>
                    <a:pt x="3350" y="314"/>
                    <a:pt x="3260" y="228"/>
                  </a:cubicBezTo>
                  <a:cubicBezTo>
                    <a:pt x="3130" y="214"/>
                    <a:pt x="2996" y="191"/>
                    <a:pt x="2854" y="163"/>
                  </a:cubicBezTo>
                  <a:cubicBezTo>
                    <a:pt x="2838" y="154"/>
                    <a:pt x="2820" y="147"/>
                    <a:pt x="2801" y="138"/>
                  </a:cubicBezTo>
                  <a:lnTo>
                    <a:pt x="2796" y="147"/>
                  </a:lnTo>
                  <a:cubicBezTo>
                    <a:pt x="2796" y="142"/>
                    <a:pt x="2796" y="140"/>
                    <a:pt x="2796" y="135"/>
                  </a:cubicBezTo>
                  <a:cubicBezTo>
                    <a:pt x="2600" y="47"/>
                    <a:pt x="2354" y="0"/>
                    <a:pt x="20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9" name="Google Shape;18999;p66"/>
            <p:cNvSpPr/>
            <p:nvPr/>
          </p:nvSpPr>
          <p:spPr>
            <a:xfrm>
              <a:off x="647575" y="575950"/>
              <a:ext cx="1400" cy="1625"/>
            </a:xfrm>
            <a:custGeom>
              <a:avLst/>
              <a:gdLst/>
              <a:ahLst/>
              <a:cxnLst/>
              <a:rect l="l" t="t" r="r" b="b"/>
              <a:pathLst>
                <a:path w="56" h="65" extrusionOk="0">
                  <a:moveTo>
                    <a:pt x="26" y="0"/>
                  </a:moveTo>
                  <a:cubicBezTo>
                    <a:pt x="0" y="0"/>
                    <a:pt x="3" y="26"/>
                    <a:pt x="19" y="65"/>
                  </a:cubicBezTo>
                  <a:cubicBezTo>
                    <a:pt x="33" y="46"/>
                    <a:pt x="44" y="26"/>
                    <a:pt x="56" y="7"/>
                  </a:cubicBezTo>
                  <a:cubicBezTo>
                    <a:pt x="43" y="2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0" name="Google Shape;19000;p66"/>
            <p:cNvSpPr/>
            <p:nvPr/>
          </p:nvSpPr>
          <p:spPr>
            <a:xfrm>
              <a:off x="613025" y="560975"/>
              <a:ext cx="3900" cy="4850"/>
            </a:xfrm>
            <a:custGeom>
              <a:avLst/>
              <a:gdLst/>
              <a:ahLst/>
              <a:cxnLst/>
              <a:rect l="l" t="t" r="r" b="b"/>
              <a:pathLst>
                <a:path w="156" h="194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17"/>
                    <a:pt x="8" y="33"/>
                    <a:pt x="10" y="50"/>
                  </a:cubicBezTo>
                  <a:lnTo>
                    <a:pt x="28" y="54"/>
                  </a:lnTo>
                  <a:lnTo>
                    <a:pt x="22" y="96"/>
                  </a:lnTo>
                  <a:cubicBezTo>
                    <a:pt x="33" y="147"/>
                    <a:pt x="52" y="186"/>
                    <a:pt x="91" y="193"/>
                  </a:cubicBezTo>
                  <a:cubicBezTo>
                    <a:pt x="119" y="135"/>
                    <a:pt x="140" y="87"/>
                    <a:pt x="156" y="47"/>
                  </a:cubicBezTo>
                  <a:cubicBezTo>
                    <a:pt x="89" y="38"/>
                    <a:pt x="42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1" name="Google Shape;19001;p66"/>
            <p:cNvSpPr/>
            <p:nvPr/>
          </p:nvSpPr>
          <p:spPr>
            <a:xfrm>
              <a:off x="572575" y="528125"/>
              <a:ext cx="34400" cy="35100"/>
            </a:xfrm>
            <a:custGeom>
              <a:avLst/>
              <a:gdLst/>
              <a:ahLst/>
              <a:cxnLst/>
              <a:rect l="l" t="t" r="r" b="b"/>
              <a:pathLst>
                <a:path w="1376" h="1404" extrusionOk="0">
                  <a:moveTo>
                    <a:pt x="149" y="1"/>
                  </a:moveTo>
                  <a:cubicBezTo>
                    <a:pt x="114" y="123"/>
                    <a:pt x="65" y="225"/>
                    <a:pt x="1" y="256"/>
                  </a:cubicBezTo>
                  <a:cubicBezTo>
                    <a:pt x="47" y="265"/>
                    <a:pt x="89" y="281"/>
                    <a:pt x="130" y="302"/>
                  </a:cubicBezTo>
                  <a:cubicBezTo>
                    <a:pt x="395" y="529"/>
                    <a:pt x="552" y="738"/>
                    <a:pt x="742" y="923"/>
                  </a:cubicBezTo>
                  <a:cubicBezTo>
                    <a:pt x="951" y="1118"/>
                    <a:pt x="974" y="1208"/>
                    <a:pt x="1060" y="1252"/>
                  </a:cubicBezTo>
                  <a:cubicBezTo>
                    <a:pt x="1141" y="1292"/>
                    <a:pt x="1218" y="1343"/>
                    <a:pt x="1285" y="1403"/>
                  </a:cubicBezTo>
                  <a:cubicBezTo>
                    <a:pt x="1303" y="1296"/>
                    <a:pt x="1334" y="1194"/>
                    <a:pt x="1375" y="1095"/>
                  </a:cubicBezTo>
                  <a:cubicBezTo>
                    <a:pt x="1357" y="1069"/>
                    <a:pt x="1345" y="1044"/>
                    <a:pt x="1336" y="1014"/>
                  </a:cubicBezTo>
                  <a:cubicBezTo>
                    <a:pt x="1306" y="1005"/>
                    <a:pt x="1130" y="837"/>
                    <a:pt x="1116" y="837"/>
                  </a:cubicBezTo>
                  <a:cubicBezTo>
                    <a:pt x="1116" y="837"/>
                    <a:pt x="1116" y="837"/>
                    <a:pt x="1116" y="837"/>
                  </a:cubicBezTo>
                  <a:cubicBezTo>
                    <a:pt x="932" y="490"/>
                    <a:pt x="615" y="288"/>
                    <a:pt x="300" y="86"/>
                  </a:cubicBezTo>
                  <a:cubicBezTo>
                    <a:pt x="251" y="54"/>
                    <a:pt x="200" y="26"/>
                    <a:pt x="1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2" name="Google Shape;19002;p66"/>
            <p:cNvSpPr/>
            <p:nvPr/>
          </p:nvSpPr>
          <p:spPr>
            <a:xfrm>
              <a:off x="509125" y="553975"/>
              <a:ext cx="1925" cy="2175"/>
            </a:xfrm>
            <a:custGeom>
              <a:avLst/>
              <a:gdLst/>
              <a:ahLst/>
              <a:cxnLst/>
              <a:rect l="l" t="t" r="r" b="b"/>
              <a:pathLst>
                <a:path w="77" h="87" extrusionOk="0">
                  <a:moveTo>
                    <a:pt x="77" y="0"/>
                  </a:moveTo>
                  <a:cubicBezTo>
                    <a:pt x="51" y="28"/>
                    <a:pt x="26" y="54"/>
                    <a:pt x="0" y="79"/>
                  </a:cubicBezTo>
                  <a:cubicBezTo>
                    <a:pt x="7" y="84"/>
                    <a:pt x="15" y="87"/>
                    <a:pt x="24" y="87"/>
                  </a:cubicBezTo>
                  <a:cubicBezTo>
                    <a:pt x="37" y="87"/>
                    <a:pt x="53" y="82"/>
                    <a:pt x="72" y="72"/>
                  </a:cubicBezTo>
                  <a:cubicBezTo>
                    <a:pt x="72" y="47"/>
                    <a:pt x="74" y="24"/>
                    <a:pt x="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3" name="Google Shape;19003;p66"/>
            <p:cNvSpPr/>
            <p:nvPr/>
          </p:nvSpPr>
          <p:spPr>
            <a:xfrm>
              <a:off x="571700" y="525975"/>
              <a:ext cx="2750" cy="2350"/>
            </a:xfrm>
            <a:custGeom>
              <a:avLst/>
              <a:gdLst/>
              <a:ahLst/>
              <a:cxnLst/>
              <a:rect l="l" t="t" r="r" b="b"/>
              <a:pathLst>
                <a:path w="110" h="94" extrusionOk="0">
                  <a:moveTo>
                    <a:pt x="1" y="1"/>
                  </a:moveTo>
                  <a:cubicBezTo>
                    <a:pt x="1" y="68"/>
                    <a:pt x="18" y="94"/>
                    <a:pt x="41" y="94"/>
                  </a:cubicBezTo>
                  <a:cubicBezTo>
                    <a:pt x="61" y="94"/>
                    <a:pt x="86" y="75"/>
                    <a:pt x="110" y="47"/>
                  </a:cubicBezTo>
                  <a:cubicBezTo>
                    <a:pt x="75" y="31"/>
                    <a:pt x="38" y="15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4" name="Google Shape;19004;p66"/>
            <p:cNvSpPr/>
            <p:nvPr/>
          </p:nvSpPr>
          <p:spPr>
            <a:xfrm>
              <a:off x="525400" y="534850"/>
              <a:ext cx="5250" cy="5350"/>
            </a:xfrm>
            <a:custGeom>
              <a:avLst/>
              <a:gdLst/>
              <a:ahLst/>
              <a:cxnLst/>
              <a:rect l="l" t="t" r="r" b="b"/>
              <a:pathLst>
                <a:path w="210" h="214" extrusionOk="0">
                  <a:moveTo>
                    <a:pt x="63" y="0"/>
                  </a:moveTo>
                  <a:cubicBezTo>
                    <a:pt x="42" y="19"/>
                    <a:pt x="21" y="38"/>
                    <a:pt x="0" y="58"/>
                  </a:cubicBezTo>
                  <a:cubicBezTo>
                    <a:pt x="51" y="105"/>
                    <a:pt x="96" y="156"/>
                    <a:pt x="130" y="214"/>
                  </a:cubicBezTo>
                  <a:cubicBezTo>
                    <a:pt x="151" y="181"/>
                    <a:pt x="179" y="153"/>
                    <a:pt x="209" y="130"/>
                  </a:cubicBezTo>
                  <a:cubicBezTo>
                    <a:pt x="163" y="91"/>
                    <a:pt x="112" y="47"/>
                    <a:pt x="6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5" name="Google Shape;19005;p66"/>
            <p:cNvSpPr/>
            <p:nvPr/>
          </p:nvSpPr>
          <p:spPr>
            <a:xfrm>
              <a:off x="649950" y="570500"/>
              <a:ext cx="4025" cy="3425"/>
            </a:xfrm>
            <a:custGeom>
              <a:avLst/>
              <a:gdLst/>
              <a:ahLst/>
              <a:cxnLst/>
              <a:rect l="l" t="t" r="r" b="b"/>
              <a:pathLst>
                <a:path w="161" h="137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23" y="2"/>
                    <a:pt x="85" y="3"/>
                    <a:pt x="47" y="3"/>
                  </a:cubicBezTo>
                  <a:cubicBezTo>
                    <a:pt x="32" y="3"/>
                    <a:pt x="16" y="3"/>
                    <a:pt x="0" y="2"/>
                  </a:cubicBezTo>
                  <a:lnTo>
                    <a:pt x="0" y="2"/>
                  </a:lnTo>
                  <a:cubicBezTo>
                    <a:pt x="26" y="14"/>
                    <a:pt x="49" y="23"/>
                    <a:pt x="77" y="30"/>
                  </a:cubicBezTo>
                  <a:cubicBezTo>
                    <a:pt x="81" y="28"/>
                    <a:pt x="85" y="27"/>
                    <a:pt x="89" y="27"/>
                  </a:cubicBezTo>
                  <a:cubicBezTo>
                    <a:pt x="100" y="27"/>
                    <a:pt x="110" y="37"/>
                    <a:pt x="119" y="63"/>
                  </a:cubicBezTo>
                  <a:cubicBezTo>
                    <a:pt x="133" y="86"/>
                    <a:pt x="142" y="111"/>
                    <a:pt x="144" y="137"/>
                  </a:cubicBezTo>
                  <a:cubicBezTo>
                    <a:pt x="149" y="91"/>
                    <a:pt x="153" y="44"/>
                    <a:pt x="16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6" name="Google Shape;19006;p66"/>
            <p:cNvSpPr/>
            <p:nvPr/>
          </p:nvSpPr>
          <p:spPr>
            <a:xfrm>
              <a:off x="638650" y="569750"/>
              <a:ext cx="1225" cy="475"/>
            </a:xfrm>
            <a:custGeom>
              <a:avLst/>
              <a:gdLst/>
              <a:ahLst/>
              <a:cxnLst/>
              <a:rect l="l" t="t" r="r" b="b"/>
              <a:pathLst>
                <a:path w="49" h="19" extrusionOk="0">
                  <a:moveTo>
                    <a:pt x="0" y="0"/>
                  </a:moveTo>
                  <a:cubicBezTo>
                    <a:pt x="6" y="12"/>
                    <a:pt x="12" y="19"/>
                    <a:pt x="22" y="19"/>
                  </a:cubicBezTo>
                  <a:cubicBezTo>
                    <a:pt x="29" y="19"/>
                    <a:pt x="38" y="15"/>
                    <a:pt x="49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7" name="Google Shape;19007;p66"/>
            <p:cNvSpPr/>
            <p:nvPr/>
          </p:nvSpPr>
          <p:spPr>
            <a:xfrm>
              <a:off x="284600" y="690050"/>
              <a:ext cx="22625" cy="53200"/>
            </a:xfrm>
            <a:custGeom>
              <a:avLst/>
              <a:gdLst/>
              <a:ahLst/>
              <a:cxnLst/>
              <a:rect l="l" t="t" r="r" b="b"/>
              <a:pathLst>
                <a:path w="905" h="2128" extrusionOk="0">
                  <a:moveTo>
                    <a:pt x="874" y="1"/>
                  </a:moveTo>
                  <a:cubicBezTo>
                    <a:pt x="554" y="232"/>
                    <a:pt x="290" y="527"/>
                    <a:pt x="160" y="851"/>
                  </a:cubicBezTo>
                  <a:cubicBezTo>
                    <a:pt x="105" y="988"/>
                    <a:pt x="63" y="1134"/>
                    <a:pt x="40" y="1283"/>
                  </a:cubicBezTo>
                  <a:lnTo>
                    <a:pt x="70" y="1308"/>
                  </a:lnTo>
                  <a:cubicBezTo>
                    <a:pt x="64" y="1307"/>
                    <a:pt x="59" y="1306"/>
                    <a:pt x="54" y="1306"/>
                  </a:cubicBezTo>
                  <a:cubicBezTo>
                    <a:pt x="48" y="1306"/>
                    <a:pt x="43" y="1307"/>
                    <a:pt x="37" y="1308"/>
                  </a:cubicBezTo>
                  <a:cubicBezTo>
                    <a:pt x="0" y="1572"/>
                    <a:pt x="26" y="1841"/>
                    <a:pt x="111" y="2096"/>
                  </a:cubicBezTo>
                  <a:cubicBezTo>
                    <a:pt x="141" y="2113"/>
                    <a:pt x="169" y="2128"/>
                    <a:pt x="186" y="2128"/>
                  </a:cubicBezTo>
                  <a:cubicBezTo>
                    <a:pt x="213" y="2128"/>
                    <a:pt x="210" y="2090"/>
                    <a:pt x="139" y="1960"/>
                  </a:cubicBezTo>
                  <a:lnTo>
                    <a:pt x="139" y="1960"/>
                  </a:lnTo>
                  <a:cubicBezTo>
                    <a:pt x="202" y="2004"/>
                    <a:pt x="269" y="2041"/>
                    <a:pt x="339" y="2075"/>
                  </a:cubicBezTo>
                  <a:lnTo>
                    <a:pt x="378" y="2075"/>
                  </a:lnTo>
                  <a:cubicBezTo>
                    <a:pt x="290" y="1693"/>
                    <a:pt x="304" y="1292"/>
                    <a:pt x="418" y="916"/>
                  </a:cubicBezTo>
                  <a:cubicBezTo>
                    <a:pt x="350" y="875"/>
                    <a:pt x="292" y="819"/>
                    <a:pt x="244" y="754"/>
                  </a:cubicBezTo>
                  <a:lnTo>
                    <a:pt x="313" y="601"/>
                  </a:lnTo>
                  <a:lnTo>
                    <a:pt x="464" y="833"/>
                  </a:lnTo>
                  <a:cubicBezTo>
                    <a:pt x="478" y="812"/>
                    <a:pt x="492" y="793"/>
                    <a:pt x="506" y="775"/>
                  </a:cubicBezTo>
                  <a:lnTo>
                    <a:pt x="501" y="726"/>
                  </a:lnTo>
                  <a:cubicBezTo>
                    <a:pt x="503" y="726"/>
                    <a:pt x="506" y="726"/>
                    <a:pt x="508" y="726"/>
                  </a:cubicBezTo>
                  <a:cubicBezTo>
                    <a:pt x="519" y="726"/>
                    <a:pt x="529" y="730"/>
                    <a:pt x="538" y="736"/>
                  </a:cubicBezTo>
                  <a:cubicBezTo>
                    <a:pt x="575" y="687"/>
                    <a:pt x="617" y="640"/>
                    <a:pt x="663" y="599"/>
                  </a:cubicBezTo>
                  <a:cubicBezTo>
                    <a:pt x="635" y="541"/>
                    <a:pt x="652" y="511"/>
                    <a:pt x="515" y="351"/>
                  </a:cubicBezTo>
                  <a:cubicBezTo>
                    <a:pt x="560" y="293"/>
                    <a:pt x="667" y="171"/>
                    <a:pt x="840" y="171"/>
                  </a:cubicBezTo>
                  <a:cubicBezTo>
                    <a:pt x="861" y="171"/>
                    <a:pt x="882" y="173"/>
                    <a:pt x="904" y="177"/>
                  </a:cubicBezTo>
                  <a:cubicBezTo>
                    <a:pt x="890" y="119"/>
                    <a:pt x="881" y="59"/>
                    <a:pt x="8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8" name="Google Shape;19008;p66"/>
            <p:cNvSpPr/>
            <p:nvPr/>
          </p:nvSpPr>
          <p:spPr>
            <a:xfrm>
              <a:off x="647500" y="570500"/>
              <a:ext cx="1025" cy="725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3" y="0"/>
                  </a:moveTo>
                  <a:lnTo>
                    <a:pt x="1" y="26"/>
                  </a:lnTo>
                  <a:cubicBezTo>
                    <a:pt x="7" y="28"/>
                    <a:pt x="12" y="29"/>
                    <a:pt x="16" y="29"/>
                  </a:cubicBezTo>
                  <a:cubicBezTo>
                    <a:pt x="30" y="29"/>
                    <a:pt x="39" y="18"/>
                    <a:pt x="40" y="2"/>
                  </a:cubicBezTo>
                  <a:cubicBezTo>
                    <a:pt x="29" y="2"/>
                    <a:pt x="17" y="2"/>
                    <a:pt x="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9" name="Google Shape;19009;p66"/>
            <p:cNvSpPr/>
            <p:nvPr/>
          </p:nvSpPr>
          <p:spPr>
            <a:xfrm>
              <a:off x="725800" y="572275"/>
              <a:ext cx="33650" cy="76225"/>
            </a:xfrm>
            <a:custGeom>
              <a:avLst/>
              <a:gdLst/>
              <a:ahLst/>
              <a:cxnLst/>
              <a:rect l="l" t="t" r="r" b="b"/>
              <a:pathLst>
                <a:path w="1346" h="3049" extrusionOk="0">
                  <a:moveTo>
                    <a:pt x="68" y="1"/>
                  </a:moveTo>
                  <a:cubicBezTo>
                    <a:pt x="24" y="1"/>
                    <a:pt x="1" y="25"/>
                    <a:pt x="17" y="103"/>
                  </a:cubicBezTo>
                  <a:cubicBezTo>
                    <a:pt x="156" y="249"/>
                    <a:pt x="117" y="328"/>
                    <a:pt x="110" y="421"/>
                  </a:cubicBezTo>
                  <a:cubicBezTo>
                    <a:pt x="203" y="548"/>
                    <a:pt x="73" y="523"/>
                    <a:pt x="284" y="678"/>
                  </a:cubicBezTo>
                  <a:cubicBezTo>
                    <a:pt x="247" y="752"/>
                    <a:pt x="295" y="859"/>
                    <a:pt x="279" y="956"/>
                  </a:cubicBezTo>
                  <a:cubicBezTo>
                    <a:pt x="488" y="1225"/>
                    <a:pt x="346" y="1332"/>
                    <a:pt x="432" y="1410"/>
                  </a:cubicBezTo>
                  <a:cubicBezTo>
                    <a:pt x="430" y="1812"/>
                    <a:pt x="476" y="2057"/>
                    <a:pt x="761" y="2335"/>
                  </a:cubicBezTo>
                  <a:cubicBezTo>
                    <a:pt x="666" y="2614"/>
                    <a:pt x="1070" y="2845"/>
                    <a:pt x="1084" y="3026"/>
                  </a:cubicBezTo>
                  <a:cubicBezTo>
                    <a:pt x="1101" y="3041"/>
                    <a:pt x="1123" y="3049"/>
                    <a:pt x="1145" y="3049"/>
                  </a:cubicBezTo>
                  <a:cubicBezTo>
                    <a:pt x="1164" y="3049"/>
                    <a:pt x="1183" y="3043"/>
                    <a:pt x="1199" y="3031"/>
                  </a:cubicBezTo>
                  <a:cubicBezTo>
                    <a:pt x="1200" y="3035"/>
                    <a:pt x="1203" y="3037"/>
                    <a:pt x="1207" y="3037"/>
                  </a:cubicBezTo>
                  <a:cubicBezTo>
                    <a:pt x="1212" y="3037"/>
                    <a:pt x="1221" y="3033"/>
                    <a:pt x="1234" y="3024"/>
                  </a:cubicBezTo>
                  <a:lnTo>
                    <a:pt x="1244" y="3036"/>
                  </a:lnTo>
                  <a:lnTo>
                    <a:pt x="1320" y="2929"/>
                  </a:lnTo>
                  <a:lnTo>
                    <a:pt x="1299" y="2915"/>
                  </a:lnTo>
                  <a:cubicBezTo>
                    <a:pt x="1318" y="2887"/>
                    <a:pt x="1334" y="2857"/>
                    <a:pt x="1346" y="2839"/>
                  </a:cubicBezTo>
                  <a:cubicBezTo>
                    <a:pt x="1313" y="2825"/>
                    <a:pt x="1297" y="2778"/>
                    <a:pt x="1271" y="2771"/>
                  </a:cubicBezTo>
                  <a:cubicBezTo>
                    <a:pt x="1285" y="2771"/>
                    <a:pt x="1301" y="2771"/>
                    <a:pt x="1318" y="2769"/>
                  </a:cubicBezTo>
                  <a:cubicBezTo>
                    <a:pt x="1053" y="2528"/>
                    <a:pt x="1056" y="2454"/>
                    <a:pt x="852" y="2206"/>
                  </a:cubicBezTo>
                  <a:cubicBezTo>
                    <a:pt x="710" y="1962"/>
                    <a:pt x="673" y="1675"/>
                    <a:pt x="750" y="1404"/>
                  </a:cubicBezTo>
                  <a:cubicBezTo>
                    <a:pt x="618" y="1281"/>
                    <a:pt x="604" y="1116"/>
                    <a:pt x="594" y="956"/>
                  </a:cubicBezTo>
                  <a:cubicBezTo>
                    <a:pt x="534" y="747"/>
                    <a:pt x="516" y="655"/>
                    <a:pt x="527" y="481"/>
                  </a:cubicBezTo>
                  <a:cubicBezTo>
                    <a:pt x="388" y="363"/>
                    <a:pt x="332" y="295"/>
                    <a:pt x="404" y="251"/>
                  </a:cubicBezTo>
                  <a:cubicBezTo>
                    <a:pt x="217" y="145"/>
                    <a:pt x="198" y="89"/>
                    <a:pt x="156" y="50"/>
                  </a:cubicBezTo>
                  <a:cubicBezTo>
                    <a:pt x="138" y="33"/>
                    <a:pt x="124" y="20"/>
                    <a:pt x="108" y="6"/>
                  </a:cubicBezTo>
                  <a:cubicBezTo>
                    <a:pt x="93" y="3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0" name="Google Shape;19010;p66"/>
            <p:cNvSpPr/>
            <p:nvPr/>
          </p:nvSpPr>
          <p:spPr>
            <a:xfrm>
              <a:off x="308925" y="685300"/>
              <a:ext cx="5200" cy="4700"/>
            </a:xfrm>
            <a:custGeom>
              <a:avLst/>
              <a:gdLst/>
              <a:ahLst/>
              <a:cxnLst/>
              <a:rect l="l" t="t" r="r" b="b"/>
              <a:pathLst>
                <a:path w="208" h="188" extrusionOk="0">
                  <a:moveTo>
                    <a:pt x="207" y="1"/>
                  </a:moveTo>
                  <a:lnTo>
                    <a:pt x="207" y="1"/>
                  </a:lnTo>
                  <a:cubicBezTo>
                    <a:pt x="135" y="38"/>
                    <a:pt x="68" y="79"/>
                    <a:pt x="1" y="123"/>
                  </a:cubicBezTo>
                  <a:cubicBezTo>
                    <a:pt x="36" y="148"/>
                    <a:pt x="71" y="187"/>
                    <a:pt x="104" y="187"/>
                  </a:cubicBezTo>
                  <a:cubicBezTo>
                    <a:pt x="140" y="187"/>
                    <a:pt x="174" y="145"/>
                    <a:pt x="20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1" name="Google Shape;19011;p66"/>
            <p:cNvSpPr/>
            <p:nvPr/>
          </p:nvSpPr>
          <p:spPr>
            <a:xfrm>
              <a:off x="818825" y="778325"/>
              <a:ext cx="49650" cy="111925"/>
            </a:xfrm>
            <a:custGeom>
              <a:avLst/>
              <a:gdLst/>
              <a:ahLst/>
              <a:cxnLst/>
              <a:rect l="l" t="t" r="r" b="b"/>
              <a:pathLst>
                <a:path w="1986" h="4477" extrusionOk="0">
                  <a:moveTo>
                    <a:pt x="274" y="0"/>
                  </a:moveTo>
                  <a:lnTo>
                    <a:pt x="274" y="0"/>
                  </a:lnTo>
                  <a:cubicBezTo>
                    <a:pt x="230" y="19"/>
                    <a:pt x="171" y="27"/>
                    <a:pt x="117" y="27"/>
                  </a:cubicBezTo>
                  <a:cubicBezTo>
                    <a:pt x="69" y="27"/>
                    <a:pt x="26" y="20"/>
                    <a:pt x="1" y="10"/>
                  </a:cubicBezTo>
                  <a:lnTo>
                    <a:pt x="1" y="10"/>
                  </a:lnTo>
                  <a:cubicBezTo>
                    <a:pt x="281" y="598"/>
                    <a:pt x="492" y="1037"/>
                    <a:pt x="877" y="1533"/>
                  </a:cubicBezTo>
                  <a:cubicBezTo>
                    <a:pt x="1086" y="1547"/>
                    <a:pt x="1086" y="1676"/>
                    <a:pt x="1174" y="1866"/>
                  </a:cubicBezTo>
                  <a:cubicBezTo>
                    <a:pt x="1264" y="1894"/>
                    <a:pt x="1408" y="2087"/>
                    <a:pt x="1429" y="2115"/>
                  </a:cubicBezTo>
                  <a:cubicBezTo>
                    <a:pt x="1521" y="2272"/>
                    <a:pt x="1510" y="2458"/>
                    <a:pt x="1603" y="2506"/>
                  </a:cubicBezTo>
                  <a:cubicBezTo>
                    <a:pt x="1577" y="2794"/>
                    <a:pt x="1709" y="2873"/>
                    <a:pt x="1610" y="2954"/>
                  </a:cubicBezTo>
                  <a:cubicBezTo>
                    <a:pt x="1535" y="3281"/>
                    <a:pt x="1563" y="3459"/>
                    <a:pt x="1528" y="3600"/>
                  </a:cubicBezTo>
                  <a:cubicBezTo>
                    <a:pt x="1484" y="3693"/>
                    <a:pt x="1454" y="3665"/>
                    <a:pt x="1299" y="3925"/>
                  </a:cubicBezTo>
                  <a:cubicBezTo>
                    <a:pt x="1264" y="3971"/>
                    <a:pt x="1227" y="4013"/>
                    <a:pt x="1185" y="4050"/>
                  </a:cubicBezTo>
                  <a:cubicBezTo>
                    <a:pt x="1192" y="4055"/>
                    <a:pt x="1199" y="4057"/>
                    <a:pt x="1204" y="4062"/>
                  </a:cubicBezTo>
                  <a:cubicBezTo>
                    <a:pt x="1139" y="4242"/>
                    <a:pt x="1093" y="4301"/>
                    <a:pt x="1057" y="4301"/>
                  </a:cubicBezTo>
                  <a:cubicBezTo>
                    <a:pt x="1026" y="4301"/>
                    <a:pt x="1002" y="4258"/>
                    <a:pt x="979" y="4212"/>
                  </a:cubicBezTo>
                  <a:cubicBezTo>
                    <a:pt x="909" y="4259"/>
                    <a:pt x="842" y="4296"/>
                    <a:pt x="787" y="4328"/>
                  </a:cubicBezTo>
                  <a:cubicBezTo>
                    <a:pt x="876" y="4359"/>
                    <a:pt x="914" y="4477"/>
                    <a:pt x="980" y="4477"/>
                  </a:cubicBezTo>
                  <a:cubicBezTo>
                    <a:pt x="1010" y="4477"/>
                    <a:pt x="1046" y="4452"/>
                    <a:pt x="1095" y="4384"/>
                  </a:cubicBezTo>
                  <a:cubicBezTo>
                    <a:pt x="1113" y="4396"/>
                    <a:pt x="1123" y="4419"/>
                    <a:pt x="1116" y="4442"/>
                  </a:cubicBezTo>
                  <a:cubicBezTo>
                    <a:pt x="1266" y="4335"/>
                    <a:pt x="1417" y="4229"/>
                    <a:pt x="1566" y="3985"/>
                  </a:cubicBezTo>
                  <a:cubicBezTo>
                    <a:pt x="1600" y="3964"/>
                    <a:pt x="1756" y="3802"/>
                    <a:pt x="1737" y="3605"/>
                  </a:cubicBezTo>
                  <a:cubicBezTo>
                    <a:pt x="1848" y="3373"/>
                    <a:pt x="1971" y="3262"/>
                    <a:pt x="1897" y="3162"/>
                  </a:cubicBezTo>
                  <a:cubicBezTo>
                    <a:pt x="1985" y="2873"/>
                    <a:pt x="1976" y="2740"/>
                    <a:pt x="1946" y="2490"/>
                  </a:cubicBezTo>
                  <a:cubicBezTo>
                    <a:pt x="1839" y="2379"/>
                    <a:pt x="1779" y="2261"/>
                    <a:pt x="1684" y="2126"/>
                  </a:cubicBezTo>
                  <a:cubicBezTo>
                    <a:pt x="1651" y="1913"/>
                    <a:pt x="1521" y="1702"/>
                    <a:pt x="1433" y="1642"/>
                  </a:cubicBezTo>
                  <a:cubicBezTo>
                    <a:pt x="1301" y="1542"/>
                    <a:pt x="1181" y="1431"/>
                    <a:pt x="1074" y="1308"/>
                  </a:cubicBezTo>
                  <a:cubicBezTo>
                    <a:pt x="761" y="981"/>
                    <a:pt x="483" y="670"/>
                    <a:pt x="369" y="72"/>
                  </a:cubicBezTo>
                  <a:lnTo>
                    <a:pt x="316" y="26"/>
                  </a:lnTo>
                  <a:cubicBezTo>
                    <a:pt x="289" y="132"/>
                    <a:pt x="275" y="367"/>
                    <a:pt x="214" y="367"/>
                  </a:cubicBezTo>
                  <a:cubicBezTo>
                    <a:pt x="212" y="367"/>
                    <a:pt x="211" y="367"/>
                    <a:pt x="209" y="36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2" name="Google Shape;19012;p66"/>
            <p:cNvSpPr/>
            <p:nvPr/>
          </p:nvSpPr>
          <p:spPr>
            <a:xfrm>
              <a:off x="513800" y="537225"/>
              <a:ext cx="15275" cy="23775"/>
            </a:xfrm>
            <a:custGeom>
              <a:avLst/>
              <a:gdLst/>
              <a:ahLst/>
              <a:cxnLst/>
              <a:rect l="l" t="t" r="r" b="b"/>
              <a:pathLst>
                <a:path w="611" h="951" extrusionOk="0">
                  <a:moveTo>
                    <a:pt x="437" y="408"/>
                  </a:moveTo>
                  <a:cubicBezTo>
                    <a:pt x="403" y="477"/>
                    <a:pt x="378" y="527"/>
                    <a:pt x="363" y="527"/>
                  </a:cubicBezTo>
                  <a:cubicBezTo>
                    <a:pt x="363" y="527"/>
                    <a:pt x="363" y="527"/>
                    <a:pt x="362" y="527"/>
                  </a:cubicBezTo>
                  <a:cubicBezTo>
                    <a:pt x="381" y="483"/>
                    <a:pt x="404" y="443"/>
                    <a:pt x="437" y="408"/>
                  </a:cubicBezTo>
                  <a:close/>
                  <a:moveTo>
                    <a:pt x="427" y="0"/>
                  </a:moveTo>
                  <a:cubicBezTo>
                    <a:pt x="267" y="165"/>
                    <a:pt x="126" y="346"/>
                    <a:pt x="8" y="543"/>
                  </a:cubicBezTo>
                  <a:lnTo>
                    <a:pt x="1" y="805"/>
                  </a:lnTo>
                  <a:cubicBezTo>
                    <a:pt x="29" y="768"/>
                    <a:pt x="107" y="826"/>
                    <a:pt x="119" y="698"/>
                  </a:cubicBezTo>
                  <a:lnTo>
                    <a:pt x="110" y="654"/>
                  </a:lnTo>
                  <a:lnTo>
                    <a:pt x="247" y="633"/>
                  </a:lnTo>
                  <a:lnTo>
                    <a:pt x="63" y="946"/>
                  </a:lnTo>
                  <a:cubicBezTo>
                    <a:pt x="66" y="946"/>
                    <a:pt x="70" y="949"/>
                    <a:pt x="73" y="951"/>
                  </a:cubicBezTo>
                  <a:cubicBezTo>
                    <a:pt x="140" y="856"/>
                    <a:pt x="203" y="756"/>
                    <a:pt x="254" y="650"/>
                  </a:cubicBezTo>
                  <a:cubicBezTo>
                    <a:pt x="365" y="534"/>
                    <a:pt x="481" y="408"/>
                    <a:pt x="611" y="293"/>
                  </a:cubicBezTo>
                  <a:lnTo>
                    <a:pt x="594" y="265"/>
                  </a:lnTo>
                  <a:cubicBezTo>
                    <a:pt x="543" y="318"/>
                    <a:pt x="485" y="355"/>
                    <a:pt x="437" y="408"/>
                  </a:cubicBezTo>
                  <a:cubicBezTo>
                    <a:pt x="469" y="344"/>
                    <a:pt x="509" y="260"/>
                    <a:pt x="550" y="188"/>
                  </a:cubicBezTo>
                  <a:cubicBezTo>
                    <a:pt x="513" y="123"/>
                    <a:pt x="471" y="61"/>
                    <a:pt x="4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3" name="Google Shape;19013;p66"/>
            <p:cNvSpPr/>
            <p:nvPr/>
          </p:nvSpPr>
          <p:spPr>
            <a:xfrm>
              <a:off x="807000" y="901600"/>
              <a:ext cx="16850" cy="34100"/>
            </a:xfrm>
            <a:custGeom>
              <a:avLst/>
              <a:gdLst/>
              <a:ahLst/>
              <a:cxnLst/>
              <a:rect l="l" t="t" r="r" b="b"/>
              <a:pathLst>
                <a:path w="674" h="1364" extrusionOk="0">
                  <a:moveTo>
                    <a:pt x="562" y="0"/>
                  </a:moveTo>
                  <a:cubicBezTo>
                    <a:pt x="499" y="207"/>
                    <a:pt x="454" y="269"/>
                    <a:pt x="415" y="269"/>
                  </a:cubicBezTo>
                  <a:cubicBezTo>
                    <a:pt x="375" y="269"/>
                    <a:pt x="342" y="207"/>
                    <a:pt x="302" y="167"/>
                  </a:cubicBezTo>
                  <a:cubicBezTo>
                    <a:pt x="265" y="223"/>
                    <a:pt x="230" y="283"/>
                    <a:pt x="193" y="348"/>
                  </a:cubicBezTo>
                  <a:cubicBezTo>
                    <a:pt x="216" y="366"/>
                    <a:pt x="226" y="422"/>
                    <a:pt x="226" y="587"/>
                  </a:cubicBezTo>
                  <a:cubicBezTo>
                    <a:pt x="168" y="832"/>
                    <a:pt x="89" y="777"/>
                    <a:pt x="22" y="978"/>
                  </a:cubicBezTo>
                  <a:cubicBezTo>
                    <a:pt x="1" y="1187"/>
                    <a:pt x="26" y="1296"/>
                    <a:pt x="70" y="1363"/>
                  </a:cubicBezTo>
                  <a:cubicBezTo>
                    <a:pt x="117" y="1206"/>
                    <a:pt x="177" y="1053"/>
                    <a:pt x="249" y="907"/>
                  </a:cubicBezTo>
                  <a:lnTo>
                    <a:pt x="249" y="907"/>
                  </a:lnTo>
                  <a:cubicBezTo>
                    <a:pt x="228" y="923"/>
                    <a:pt x="197" y="931"/>
                    <a:pt x="163" y="931"/>
                  </a:cubicBezTo>
                  <a:cubicBezTo>
                    <a:pt x="127" y="931"/>
                    <a:pt x="89" y="922"/>
                    <a:pt x="56" y="907"/>
                  </a:cubicBezTo>
                  <a:cubicBezTo>
                    <a:pt x="153" y="898"/>
                    <a:pt x="270" y="878"/>
                    <a:pt x="298" y="878"/>
                  </a:cubicBezTo>
                  <a:cubicBezTo>
                    <a:pt x="302" y="878"/>
                    <a:pt x="304" y="878"/>
                    <a:pt x="304" y="879"/>
                  </a:cubicBezTo>
                  <a:cubicBezTo>
                    <a:pt x="381" y="645"/>
                    <a:pt x="508" y="431"/>
                    <a:pt x="673" y="248"/>
                  </a:cubicBezTo>
                  <a:cubicBezTo>
                    <a:pt x="634" y="200"/>
                    <a:pt x="597" y="123"/>
                    <a:pt x="56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4" name="Google Shape;19014;p66"/>
            <p:cNvSpPr/>
            <p:nvPr/>
          </p:nvSpPr>
          <p:spPr>
            <a:xfrm>
              <a:off x="663500" y="987650"/>
              <a:ext cx="143075" cy="121050"/>
            </a:xfrm>
            <a:custGeom>
              <a:avLst/>
              <a:gdLst/>
              <a:ahLst/>
              <a:cxnLst/>
              <a:rect l="l" t="t" r="r" b="b"/>
              <a:pathLst>
                <a:path w="5723" h="4842" extrusionOk="0">
                  <a:moveTo>
                    <a:pt x="2414" y="1725"/>
                  </a:moveTo>
                  <a:cubicBezTo>
                    <a:pt x="2432" y="1725"/>
                    <a:pt x="2441" y="1753"/>
                    <a:pt x="2430" y="1832"/>
                  </a:cubicBezTo>
                  <a:cubicBezTo>
                    <a:pt x="2410" y="1915"/>
                    <a:pt x="2321" y="1984"/>
                    <a:pt x="2337" y="2070"/>
                  </a:cubicBezTo>
                  <a:lnTo>
                    <a:pt x="2337" y="2070"/>
                  </a:lnTo>
                  <a:lnTo>
                    <a:pt x="2294" y="1851"/>
                  </a:lnTo>
                  <a:cubicBezTo>
                    <a:pt x="2328" y="1803"/>
                    <a:pt x="2384" y="1725"/>
                    <a:pt x="2414" y="1725"/>
                  </a:cubicBezTo>
                  <a:close/>
                  <a:moveTo>
                    <a:pt x="2134" y="2011"/>
                  </a:moveTo>
                  <a:cubicBezTo>
                    <a:pt x="2154" y="2050"/>
                    <a:pt x="2180" y="2087"/>
                    <a:pt x="2210" y="2122"/>
                  </a:cubicBezTo>
                  <a:cubicBezTo>
                    <a:pt x="2209" y="2122"/>
                    <a:pt x="2207" y="2122"/>
                    <a:pt x="2206" y="2122"/>
                  </a:cubicBezTo>
                  <a:cubicBezTo>
                    <a:pt x="2180" y="2122"/>
                    <a:pt x="2158" y="2059"/>
                    <a:pt x="2134" y="2011"/>
                  </a:cubicBezTo>
                  <a:close/>
                  <a:moveTo>
                    <a:pt x="5629" y="1"/>
                  </a:moveTo>
                  <a:lnTo>
                    <a:pt x="5629" y="1"/>
                  </a:lnTo>
                  <a:cubicBezTo>
                    <a:pt x="5654" y="115"/>
                    <a:pt x="5617" y="339"/>
                    <a:pt x="5586" y="339"/>
                  </a:cubicBezTo>
                  <a:cubicBezTo>
                    <a:pt x="5582" y="339"/>
                    <a:pt x="5578" y="334"/>
                    <a:pt x="5574" y="325"/>
                  </a:cubicBezTo>
                  <a:cubicBezTo>
                    <a:pt x="5562" y="594"/>
                    <a:pt x="5518" y="654"/>
                    <a:pt x="5326" y="726"/>
                  </a:cubicBezTo>
                  <a:cubicBezTo>
                    <a:pt x="5307" y="854"/>
                    <a:pt x="5226" y="1007"/>
                    <a:pt x="4966" y="1097"/>
                  </a:cubicBezTo>
                  <a:cubicBezTo>
                    <a:pt x="4941" y="1150"/>
                    <a:pt x="4778" y="1352"/>
                    <a:pt x="4649" y="1352"/>
                  </a:cubicBezTo>
                  <a:cubicBezTo>
                    <a:pt x="4648" y="1352"/>
                    <a:pt x="4647" y="1352"/>
                    <a:pt x="4647" y="1352"/>
                  </a:cubicBezTo>
                  <a:cubicBezTo>
                    <a:pt x="4571" y="1342"/>
                    <a:pt x="4507" y="1338"/>
                    <a:pt x="4450" y="1338"/>
                  </a:cubicBezTo>
                  <a:cubicBezTo>
                    <a:pt x="4345" y="1338"/>
                    <a:pt x="4261" y="1353"/>
                    <a:pt x="4167" y="1380"/>
                  </a:cubicBezTo>
                  <a:cubicBezTo>
                    <a:pt x="4114" y="1390"/>
                    <a:pt x="3965" y="1453"/>
                    <a:pt x="3848" y="1453"/>
                  </a:cubicBezTo>
                  <a:cubicBezTo>
                    <a:pt x="3806" y="1453"/>
                    <a:pt x="3768" y="1444"/>
                    <a:pt x="3740" y="1422"/>
                  </a:cubicBezTo>
                  <a:cubicBezTo>
                    <a:pt x="3110" y="1429"/>
                    <a:pt x="2646" y="1503"/>
                    <a:pt x="2048" y="1892"/>
                  </a:cubicBezTo>
                  <a:cubicBezTo>
                    <a:pt x="2064" y="1892"/>
                    <a:pt x="2085" y="1925"/>
                    <a:pt x="2110" y="1967"/>
                  </a:cubicBezTo>
                  <a:cubicBezTo>
                    <a:pt x="2103" y="1958"/>
                    <a:pt x="2096" y="1953"/>
                    <a:pt x="2088" y="1953"/>
                  </a:cubicBezTo>
                  <a:cubicBezTo>
                    <a:pt x="2080" y="1953"/>
                    <a:pt x="2072" y="1958"/>
                    <a:pt x="2064" y="1971"/>
                  </a:cubicBezTo>
                  <a:cubicBezTo>
                    <a:pt x="1443" y="2337"/>
                    <a:pt x="1223" y="2713"/>
                    <a:pt x="995" y="3309"/>
                  </a:cubicBezTo>
                  <a:cubicBezTo>
                    <a:pt x="991" y="3782"/>
                    <a:pt x="652" y="4315"/>
                    <a:pt x="152" y="4517"/>
                  </a:cubicBezTo>
                  <a:cubicBezTo>
                    <a:pt x="168" y="4575"/>
                    <a:pt x="161" y="4633"/>
                    <a:pt x="135" y="4686"/>
                  </a:cubicBezTo>
                  <a:cubicBezTo>
                    <a:pt x="131" y="4685"/>
                    <a:pt x="127" y="4685"/>
                    <a:pt x="123" y="4685"/>
                  </a:cubicBezTo>
                  <a:cubicBezTo>
                    <a:pt x="67" y="4685"/>
                    <a:pt x="31" y="4755"/>
                    <a:pt x="1" y="4841"/>
                  </a:cubicBezTo>
                  <a:cubicBezTo>
                    <a:pt x="476" y="4670"/>
                    <a:pt x="849" y="4364"/>
                    <a:pt x="1063" y="3972"/>
                  </a:cubicBezTo>
                  <a:lnTo>
                    <a:pt x="1063" y="3972"/>
                  </a:lnTo>
                  <a:cubicBezTo>
                    <a:pt x="1052" y="3979"/>
                    <a:pt x="1041" y="3982"/>
                    <a:pt x="1031" y="3982"/>
                  </a:cubicBezTo>
                  <a:cubicBezTo>
                    <a:pt x="995" y="3982"/>
                    <a:pt x="962" y="3935"/>
                    <a:pt x="935" y="3800"/>
                  </a:cubicBezTo>
                  <a:lnTo>
                    <a:pt x="1046" y="3647"/>
                  </a:lnTo>
                  <a:cubicBezTo>
                    <a:pt x="1066" y="3699"/>
                    <a:pt x="1107" y="3713"/>
                    <a:pt x="1153" y="3713"/>
                  </a:cubicBezTo>
                  <a:cubicBezTo>
                    <a:pt x="1161" y="3713"/>
                    <a:pt x="1168" y="3713"/>
                    <a:pt x="1176" y="3712"/>
                  </a:cubicBezTo>
                  <a:cubicBezTo>
                    <a:pt x="1216" y="3596"/>
                    <a:pt x="1243" y="3478"/>
                    <a:pt x="1255" y="3357"/>
                  </a:cubicBezTo>
                  <a:cubicBezTo>
                    <a:pt x="1433" y="2880"/>
                    <a:pt x="1774" y="2572"/>
                    <a:pt x="2215" y="2127"/>
                  </a:cubicBezTo>
                  <a:cubicBezTo>
                    <a:pt x="2224" y="2136"/>
                    <a:pt x="2234" y="2142"/>
                    <a:pt x="2243" y="2142"/>
                  </a:cubicBezTo>
                  <a:cubicBezTo>
                    <a:pt x="2249" y="2142"/>
                    <a:pt x="2255" y="2139"/>
                    <a:pt x="2261" y="2133"/>
                  </a:cubicBezTo>
                  <a:cubicBezTo>
                    <a:pt x="2412" y="2025"/>
                    <a:pt x="2574" y="1932"/>
                    <a:pt x="2748" y="1860"/>
                  </a:cubicBezTo>
                  <a:lnTo>
                    <a:pt x="2702" y="1621"/>
                  </a:lnTo>
                  <a:lnTo>
                    <a:pt x="2732" y="1586"/>
                  </a:lnTo>
                  <a:lnTo>
                    <a:pt x="2783" y="1846"/>
                  </a:lnTo>
                  <a:cubicBezTo>
                    <a:pt x="2962" y="1779"/>
                    <a:pt x="3137" y="1750"/>
                    <a:pt x="3319" y="1750"/>
                  </a:cubicBezTo>
                  <a:cubicBezTo>
                    <a:pt x="3452" y="1750"/>
                    <a:pt x="3589" y="1765"/>
                    <a:pt x="3736" y="1793"/>
                  </a:cubicBezTo>
                  <a:cubicBezTo>
                    <a:pt x="3849" y="1790"/>
                    <a:pt x="4083" y="1804"/>
                    <a:pt x="4313" y="1623"/>
                  </a:cubicBezTo>
                  <a:cubicBezTo>
                    <a:pt x="4342" y="1636"/>
                    <a:pt x="4369" y="1641"/>
                    <a:pt x="4396" y="1641"/>
                  </a:cubicBezTo>
                  <a:cubicBezTo>
                    <a:pt x="4503" y="1641"/>
                    <a:pt x="4598" y="1556"/>
                    <a:pt x="4709" y="1473"/>
                  </a:cubicBezTo>
                  <a:cubicBezTo>
                    <a:pt x="4776" y="1519"/>
                    <a:pt x="4831" y="1540"/>
                    <a:pt x="4889" y="1540"/>
                  </a:cubicBezTo>
                  <a:cubicBezTo>
                    <a:pt x="4970" y="1540"/>
                    <a:pt x="5054" y="1498"/>
                    <a:pt x="5177" y="1426"/>
                  </a:cubicBezTo>
                  <a:cubicBezTo>
                    <a:pt x="5332" y="1206"/>
                    <a:pt x="5457" y="1051"/>
                    <a:pt x="5565" y="1051"/>
                  </a:cubicBezTo>
                  <a:cubicBezTo>
                    <a:pt x="5567" y="1051"/>
                    <a:pt x="5569" y="1051"/>
                    <a:pt x="5572" y="1051"/>
                  </a:cubicBezTo>
                  <a:cubicBezTo>
                    <a:pt x="5623" y="958"/>
                    <a:pt x="5662" y="886"/>
                    <a:pt x="5704" y="814"/>
                  </a:cubicBezTo>
                  <a:cubicBezTo>
                    <a:pt x="5660" y="666"/>
                    <a:pt x="5634" y="471"/>
                    <a:pt x="5592" y="425"/>
                  </a:cubicBezTo>
                  <a:lnTo>
                    <a:pt x="5722" y="188"/>
                  </a:lnTo>
                  <a:lnTo>
                    <a:pt x="5629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5" name="Google Shape;19015;p66"/>
            <p:cNvSpPr/>
            <p:nvPr/>
          </p:nvSpPr>
          <p:spPr>
            <a:xfrm>
              <a:off x="616050" y="1093375"/>
              <a:ext cx="2575" cy="4475"/>
            </a:xfrm>
            <a:custGeom>
              <a:avLst/>
              <a:gdLst/>
              <a:ahLst/>
              <a:cxnLst/>
              <a:rect l="l" t="t" r="r" b="b"/>
              <a:pathLst>
                <a:path w="103" h="179" extrusionOk="0">
                  <a:moveTo>
                    <a:pt x="42" y="0"/>
                  </a:moveTo>
                  <a:cubicBezTo>
                    <a:pt x="37" y="63"/>
                    <a:pt x="23" y="121"/>
                    <a:pt x="0" y="179"/>
                  </a:cubicBezTo>
                  <a:lnTo>
                    <a:pt x="102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6" name="Google Shape;19016;p66"/>
            <p:cNvSpPr/>
            <p:nvPr/>
          </p:nvSpPr>
          <p:spPr>
            <a:xfrm>
              <a:off x="620325" y="1095500"/>
              <a:ext cx="12325" cy="8350"/>
            </a:xfrm>
            <a:custGeom>
              <a:avLst/>
              <a:gdLst/>
              <a:ahLst/>
              <a:cxnLst/>
              <a:rect l="l" t="t" r="r" b="b"/>
              <a:pathLst>
                <a:path w="493" h="334" extrusionOk="0">
                  <a:moveTo>
                    <a:pt x="8" y="1"/>
                  </a:moveTo>
                  <a:lnTo>
                    <a:pt x="1" y="82"/>
                  </a:lnTo>
                  <a:cubicBezTo>
                    <a:pt x="29" y="72"/>
                    <a:pt x="54" y="68"/>
                    <a:pt x="75" y="68"/>
                  </a:cubicBezTo>
                  <a:cubicBezTo>
                    <a:pt x="243" y="68"/>
                    <a:pt x="230" y="333"/>
                    <a:pt x="341" y="333"/>
                  </a:cubicBezTo>
                  <a:cubicBezTo>
                    <a:pt x="376" y="333"/>
                    <a:pt x="423" y="307"/>
                    <a:pt x="492" y="237"/>
                  </a:cubicBezTo>
                  <a:cubicBezTo>
                    <a:pt x="342" y="175"/>
                    <a:pt x="158" y="98"/>
                    <a:pt x="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7" name="Google Shape;19017;p66"/>
            <p:cNvSpPr/>
            <p:nvPr/>
          </p:nvSpPr>
          <p:spPr>
            <a:xfrm>
              <a:off x="354250" y="665950"/>
              <a:ext cx="850" cy="825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33" y="0"/>
                  </a:moveTo>
                  <a:lnTo>
                    <a:pt x="1" y="33"/>
                  </a:lnTo>
                  <a:cubicBezTo>
                    <a:pt x="2" y="33"/>
                    <a:pt x="3" y="33"/>
                    <a:pt x="5" y="33"/>
                  </a:cubicBezTo>
                  <a:cubicBezTo>
                    <a:pt x="19" y="33"/>
                    <a:pt x="29" y="21"/>
                    <a:pt x="3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8" name="Google Shape;19018;p66"/>
            <p:cNvSpPr/>
            <p:nvPr/>
          </p:nvSpPr>
          <p:spPr>
            <a:xfrm>
              <a:off x="819700" y="897475"/>
              <a:ext cx="1700" cy="4150"/>
            </a:xfrm>
            <a:custGeom>
              <a:avLst/>
              <a:gdLst/>
              <a:ahLst/>
              <a:cxnLst/>
              <a:rect l="l" t="t" r="r" b="b"/>
              <a:pathLst>
                <a:path w="68" h="166" extrusionOk="0">
                  <a:moveTo>
                    <a:pt x="68" y="1"/>
                  </a:moveTo>
                  <a:lnTo>
                    <a:pt x="68" y="1"/>
                  </a:lnTo>
                  <a:cubicBezTo>
                    <a:pt x="45" y="21"/>
                    <a:pt x="24" y="42"/>
                    <a:pt x="0" y="65"/>
                  </a:cubicBezTo>
                  <a:cubicBezTo>
                    <a:pt x="24" y="96"/>
                    <a:pt x="42" y="130"/>
                    <a:pt x="54" y="16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9" name="Google Shape;19019;p66"/>
            <p:cNvSpPr/>
            <p:nvPr/>
          </p:nvSpPr>
          <p:spPr>
            <a:xfrm>
              <a:off x="314025" y="667400"/>
              <a:ext cx="42925" cy="27600"/>
            </a:xfrm>
            <a:custGeom>
              <a:avLst/>
              <a:gdLst/>
              <a:ahLst/>
              <a:cxnLst/>
              <a:rect l="l" t="t" r="r" b="b"/>
              <a:pathLst>
                <a:path w="1717" h="1104" extrusionOk="0">
                  <a:moveTo>
                    <a:pt x="1584" y="0"/>
                  </a:moveTo>
                  <a:cubicBezTo>
                    <a:pt x="1475" y="105"/>
                    <a:pt x="1371" y="186"/>
                    <a:pt x="1292" y="193"/>
                  </a:cubicBezTo>
                  <a:cubicBezTo>
                    <a:pt x="1088" y="341"/>
                    <a:pt x="854" y="441"/>
                    <a:pt x="606" y="482"/>
                  </a:cubicBezTo>
                  <a:cubicBezTo>
                    <a:pt x="397" y="533"/>
                    <a:pt x="198" y="610"/>
                    <a:pt x="10" y="712"/>
                  </a:cubicBezTo>
                  <a:cubicBezTo>
                    <a:pt x="1" y="876"/>
                    <a:pt x="38" y="1068"/>
                    <a:pt x="122" y="1068"/>
                  </a:cubicBezTo>
                  <a:cubicBezTo>
                    <a:pt x="143" y="1068"/>
                    <a:pt x="167" y="1056"/>
                    <a:pt x="193" y="1030"/>
                  </a:cubicBezTo>
                  <a:lnTo>
                    <a:pt x="193" y="1030"/>
                  </a:lnTo>
                  <a:cubicBezTo>
                    <a:pt x="168" y="1055"/>
                    <a:pt x="142" y="1078"/>
                    <a:pt x="117" y="1099"/>
                  </a:cubicBezTo>
                  <a:lnTo>
                    <a:pt x="124" y="1104"/>
                  </a:lnTo>
                  <a:cubicBezTo>
                    <a:pt x="279" y="1036"/>
                    <a:pt x="439" y="983"/>
                    <a:pt x="604" y="944"/>
                  </a:cubicBezTo>
                  <a:cubicBezTo>
                    <a:pt x="875" y="781"/>
                    <a:pt x="1192" y="686"/>
                    <a:pt x="1387" y="582"/>
                  </a:cubicBezTo>
                  <a:cubicBezTo>
                    <a:pt x="1510" y="468"/>
                    <a:pt x="1619" y="360"/>
                    <a:pt x="1716" y="262"/>
                  </a:cubicBezTo>
                  <a:cubicBezTo>
                    <a:pt x="1705" y="251"/>
                    <a:pt x="1693" y="241"/>
                    <a:pt x="1682" y="230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0" name="Google Shape;19020;p66"/>
            <p:cNvSpPr/>
            <p:nvPr/>
          </p:nvSpPr>
          <p:spPr>
            <a:xfrm>
              <a:off x="629600" y="1101475"/>
              <a:ext cx="31550" cy="11700"/>
            </a:xfrm>
            <a:custGeom>
              <a:avLst/>
              <a:gdLst/>
              <a:ahLst/>
              <a:cxnLst/>
              <a:rect l="l" t="t" r="r" b="b"/>
              <a:pathLst>
                <a:path w="1262" h="468" extrusionOk="0">
                  <a:moveTo>
                    <a:pt x="128" y="1"/>
                  </a:moveTo>
                  <a:cubicBezTo>
                    <a:pt x="75" y="105"/>
                    <a:pt x="33" y="216"/>
                    <a:pt x="1" y="328"/>
                  </a:cubicBezTo>
                  <a:cubicBezTo>
                    <a:pt x="135" y="369"/>
                    <a:pt x="274" y="399"/>
                    <a:pt x="413" y="416"/>
                  </a:cubicBezTo>
                  <a:cubicBezTo>
                    <a:pt x="505" y="445"/>
                    <a:pt x="631" y="467"/>
                    <a:pt x="769" y="467"/>
                  </a:cubicBezTo>
                  <a:cubicBezTo>
                    <a:pt x="906" y="467"/>
                    <a:pt x="1054" y="445"/>
                    <a:pt x="1190" y="383"/>
                  </a:cubicBezTo>
                  <a:cubicBezTo>
                    <a:pt x="1208" y="281"/>
                    <a:pt x="1246" y="170"/>
                    <a:pt x="1262" y="70"/>
                  </a:cubicBezTo>
                  <a:lnTo>
                    <a:pt x="1262" y="70"/>
                  </a:lnTo>
                  <a:cubicBezTo>
                    <a:pt x="1234" y="84"/>
                    <a:pt x="1204" y="98"/>
                    <a:pt x="1176" y="110"/>
                  </a:cubicBezTo>
                  <a:lnTo>
                    <a:pt x="1176" y="117"/>
                  </a:lnTo>
                  <a:cubicBezTo>
                    <a:pt x="1171" y="117"/>
                    <a:pt x="1169" y="114"/>
                    <a:pt x="1167" y="114"/>
                  </a:cubicBezTo>
                  <a:cubicBezTo>
                    <a:pt x="1076" y="149"/>
                    <a:pt x="981" y="170"/>
                    <a:pt x="886" y="177"/>
                  </a:cubicBezTo>
                  <a:cubicBezTo>
                    <a:pt x="884" y="184"/>
                    <a:pt x="882" y="188"/>
                    <a:pt x="877" y="193"/>
                  </a:cubicBezTo>
                  <a:lnTo>
                    <a:pt x="877" y="179"/>
                  </a:lnTo>
                  <a:cubicBezTo>
                    <a:pt x="851" y="181"/>
                    <a:pt x="826" y="181"/>
                    <a:pt x="801" y="181"/>
                  </a:cubicBezTo>
                  <a:cubicBezTo>
                    <a:pt x="634" y="181"/>
                    <a:pt x="468" y="149"/>
                    <a:pt x="314" y="86"/>
                  </a:cubicBezTo>
                  <a:cubicBezTo>
                    <a:pt x="253" y="54"/>
                    <a:pt x="191" y="26"/>
                    <a:pt x="1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1" name="Google Shape;19021;p66"/>
            <p:cNvSpPr/>
            <p:nvPr/>
          </p:nvSpPr>
          <p:spPr>
            <a:xfrm>
              <a:off x="653725" y="558325"/>
              <a:ext cx="70150" cy="18800"/>
            </a:xfrm>
            <a:custGeom>
              <a:avLst/>
              <a:gdLst/>
              <a:ahLst/>
              <a:cxnLst/>
              <a:rect l="l" t="t" r="r" b="b"/>
              <a:pathLst>
                <a:path w="2806" h="752" extrusionOk="0">
                  <a:moveTo>
                    <a:pt x="1537" y="0"/>
                  </a:moveTo>
                  <a:cubicBezTo>
                    <a:pt x="1224" y="0"/>
                    <a:pt x="946" y="135"/>
                    <a:pt x="656" y="281"/>
                  </a:cubicBezTo>
                  <a:cubicBezTo>
                    <a:pt x="501" y="383"/>
                    <a:pt x="322" y="450"/>
                    <a:pt x="135" y="473"/>
                  </a:cubicBezTo>
                  <a:lnTo>
                    <a:pt x="260" y="666"/>
                  </a:lnTo>
                  <a:lnTo>
                    <a:pt x="260" y="666"/>
                  </a:lnTo>
                  <a:lnTo>
                    <a:pt x="97" y="478"/>
                  </a:lnTo>
                  <a:cubicBezTo>
                    <a:pt x="79" y="480"/>
                    <a:pt x="60" y="483"/>
                    <a:pt x="42" y="485"/>
                  </a:cubicBezTo>
                  <a:cubicBezTo>
                    <a:pt x="28" y="568"/>
                    <a:pt x="16" y="659"/>
                    <a:pt x="0" y="751"/>
                  </a:cubicBezTo>
                  <a:cubicBezTo>
                    <a:pt x="255" y="721"/>
                    <a:pt x="482" y="656"/>
                    <a:pt x="689" y="538"/>
                  </a:cubicBezTo>
                  <a:cubicBezTo>
                    <a:pt x="914" y="433"/>
                    <a:pt x="1138" y="351"/>
                    <a:pt x="1371" y="351"/>
                  </a:cubicBezTo>
                  <a:cubicBezTo>
                    <a:pt x="1457" y="351"/>
                    <a:pt x="1545" y="362"/>
                    <a:pt x="1634" y="387"/>
                  </a:cubicBezTo>
                  <a:cubicBezTo>
                    <a:pt x="1654" y="390"/>
                    <a:pt x="1673" y="391"/>
                    <a:pt x="1690" y="391"/>
                  </a:cubicBezTo>
                  <a:cubicBezTo>
                    <a:pt x="1800" y="391"/>
                    <a:pt x="1865" y="348"/>
                    <a:pt x="1921" y="348"/>
                  </a:cubicBezTo>
                  <a:cubicBezTo>
                    <a:pt x="1947" y="348"/>
                    <a:pt x="1971" y="357"/>
                    <a:pt x="1996" y="383"/>
                  </a:cubicBezTo>
                  <a:cubicBezTo>
                    <a:pt x="2001" y="383"/>
                    <a:pt x="2007" y="383"/>
                    <a:pt x="2012" y="383"/>
                  </a:cubicBezTo>
                  <a:cubicBezTo>
                    <a:pt x="2244" y="383"/>
                    <a:pt x="2395" y="532"/>
                    <a:pt x="2532" y="587"/>
                  </a:cubicBezTo>
                  <a:cubicBezTo>
                    <a:pt x="2529" y="594"/>
                    <a:pt x="2545" y="612"/>
                    <a:pt x="2571" y="638"/>
                  </a:cubicBezTo>
                  <a:cubicBezTo>
                    <a:pt x="2539" y="591"/>
                    <a:pt x="2501" y="534"/>
                    <a:pt x="2455" y="462"/>
                  </a:cubicBezTo>
                  <a:lnTo>
                    <a:pt x="2805" y="404"/>
                  </a:lnTo>
                  <a:cubicBezTo>
                    <a:pt x="2738" y="360"/>
                    <a:pt x="2666" y="325"/>
                    <a:pt x="2590" y="299"/>
                  </a:cubicBezTo>
                  <a:cubicBezTo>
                    <a:pt x="2425" y="202"/>
                    <a:pt x="2353" y="186"/>
                    <a:pt x="2084" y="88"/>
                  </a:cubicBezTo>
                  <a:cubicBezTo>
                    <a:pt x="2064" y="94"/>
                    <a:pt x="2039" y="97"/>
                    <a:pt x="2007" y="97"/>
                  </a:cubicBezTo>
                  <a:cubicBezTo>
                    <a:pt x="1914" y="97"/>
                    <a:pt x="1768" y="70"/>
                    <a:pt x="1553" y="0"/>
                  </a:cubicBezTo>
                  <a:cubicBezTo>
                    <a:pt x="1548" y="0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2" name="Google Shape;19022;p66"/>
            <p:cNvSpPr/>
            <p:nvPr/>
          </p:nvSpPr>
          <p:spPr>
            <a:xfrm>
              <a:off x="577450" y="1082875"/>
              <a:ext cx="36875" cy="15500"/>
            </a:xfrm>
            <a:custGeom>
              <a:avLst/>
              <a:gdLst/>
              <a:ahLst/>
              <a:cxnLst/>
              <a:rect l="l" t="t" r="r" b="b"/>
              <a:pathLst>
                <a:path w="1475" h="620" extrusionOk="0">
                  <a:moveTo>
                    <a:pt x="326" y="0"/>
                  </a:moveTo>
                  <a:cubicBezTo>
                    <a:pt x="239" y="0"/>
                    <a:pt x="151" y="7"/>
                    <a:pt x="61" y="21"/>
                  </a:cubicBezTo>
                  <a:cubicBezTo>
                    <a:pt x="59" y="19"/>
                    <a:pt x="57" y="18"/>
                    <a:pt x="55" y="18"/>
                  </a:cubicBezTo>
                  <a:cubicBezTo>
                    <a:pt x="28" y="18"/>
                    <a:pt x="0" y="220"/>
                    <a:pt x="95" y="327"/>
                  </a:cubicBezTo>
                  <a:cubicBezTo>
                    <a:pt x="139" y="325"/>
                    <a:pt x="183" y="323"/>
                    <a:pt x="227" y="323"/>
                  </a:cubicBezTo>
                  <a:cubicBezTo>
                    <a:pt x="334" y="323"/>
                    <a:pt x="440" y="331"/>
                    <a:pt x="545" y="346"/>
                  </a:cubicBezTo>
                  <a:cubicBezTo>
                    <a:pt x="559" y="286"/>
                    <a:pt x="575" y="228"/>
                    <a:pt x="594" y="172"/>
                  </a:cubicBezTo>
                  <a:lnTo>
                    <a:pt x="700" y="360"/>
                  </a:lnTo>
                  <a:lnTo>
                    <a:pt x="689" y="369"/>
                  </a:lnTo>
                  <a:cubicBezTo>
                    <a:pt x="918" y="418"/>
                    <a:pt x="1139" y="504"/>
                    <a:pt x="1340" y="620"/>
                  </a:cubicBezTo>
                  <a:cubicBezTo>
                    <a:pt x="1377" y="543"/>
                    <a:pt x="1424" y="443"/>
                    <a:pt x="1475" y="358"/>
                  </a:cubicBezTo>
                  <a:cubicBezTo>
                    <a:pt x="1100" y="144"/>
                    <a:pt x="726" y="0"/>
                    <a:pt x="3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3" name="Google Shape;19023;p66"/>
            <p:cNvSpPr/>
            <p:nvPr/>
          </p:nvSpPr>
          <p:spPr>
            <a:xfrm>
              <a:off x="269350" y="746150"/>
              <a:ext cx="309325" cy="373150"/>
            </a:xfrm>
            <a:custGeom>
              <a:avLst/>
              <a:gdLst/>
              <a:ahLst/>
              <a:cxnLst/>
              <a:rect l="l" t="t" r="r" b="b"/>
              <a:pathLst>
                <a:path w="12373" h="14926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54" y="184"/>
                    <a:pt x="953" y="358"/>
                    <a:pt x="1069" y="522"/>
                  </a:cubicBezTo>
                  <a:cubicBezTo>
                    <a:pt x="1192" y="773"/>
                    <a:pt x="1315" y="1028"/>
                    <a:pt x="1317" y="1334"/>
                  </a:cubicBezTo>
                  <a:cubicBezTo>
                    <a:pt x="1440" y="1503"/>
                    <a:pt x="1440" y="1681"/>
                    <a:pt x="1387" y="2082"/>
                  </a:cubicBezTo>
                  <a:cubicBezTo>
                    <a:pt x="1380" y="2090"/>
                    <a:pt x="1389" y="2092"/>
                    <a:pt x="1407" y="2092"/>
                  </a:cubicBezTo>
                  <a:cubicBezTo>
                    <a:pt x="1430" y="2092"/>
                    <a:pt x="1467" y="2089"/>
                    <a:pt x="1505" y="2089"/>
                  </a:cubicBezTo>
                  <a:cubicBezTo>
                    <a:pt x="1533" y="2089"/>
                    <a:pt x="1562" y="2090"/>
                    <a:pt x="1586" y="2096"/>
                  </a:cubicBezTo>
                  <a:cubicBezTo>
                    <a:pt x="1571" y="2095"/>
                    <a:pt x="1555" y="2094"/>
                    <a:pt x="1539" y="2094"/>
                  </a:cubicBezTo>
                  <a:cubicBezTo>
                    <a:pt x="1469" y="2094"/>
                    <a:pt x="1408" y="2115"/>
                    <a:pt x="1410" y="2189"/>
                  </a:cubicBezTo>
                  <a:cubicBezTo>
                    <a:pt x="1347" y="2518"/>
                    <a:pt x="1232" y="2836"/>
                    <a:pt x="1069" y="3130"/>
                  </a:cubicBezTo>
                  <a:cubicBezTo>
                    <a:pt x="1060" y="3221"/>
                    <a:pt x="1072" y="3353"/>
                    <a:pt x="1146" y="3436"/>
                  </a:cubicBezTo>
                  <a:lnTo>
                    <a:pt x="965" y="3404"/>
                  </a:lnTo>
                  <a:cubicBezTo>
                    <a:pt x="1021" y="3376"/>
                    <a:pt x="1037" y="3274"/>
                    <a:pt x="1065" y="3140"/>
                  </a:cubicBezTo>
                  <a:lnTo>
                    <a:pt x="1065" y="3140"/>
                  </a:lnTo>
                  <a:cubicBezTo>
                    <a:pt x="1018" y="3228"/>
                    <a:pt x="967" y="3313"/>
                    <a:pt x="909" y="3408"/>
                  </a:cubicBezTo>
                  <a:lnTo>
                    <a:pt x="902" y="3434"/>
                  </a:lnTo>
                  <a:lnTo>
                    <a:pt x="895" y="3434"/>
                  </a:lnTo>
                  <a:cubicBezTo>
                    <a:pt x="854" y="3499"/>
                    <a:pt x="812" y="3566"/>
                    <a:pt x="766" y="3636"/>
                  </a:cubicBezTo>
                  <a:cubicBezTo>
                    <a:pt x="506" y="3754"/>
                    <a:pt x="339" y="3949"/>
                    <a:pt x="209" y="4169"/>
                  </a:cubicBezTo>
                  <a:lnTo>
                    <a:pt x="251" y="4176"/>
                  </a:lnTo>
                  <a:cubicBezTo>
                    <a:pt x="205" y="4296"/>
                    <a:pt x="179" y="4338"/>
                    <a:pt x="162" y="4338"/>
                  </a:cubicBezTo>
                  <a:cubicBezTo>
                    <a:pt x="152" y="4338"/>
                    <a:pt x="145" y="4322"/>
                    <a:pt x="140" y="4299"/>
                  </a:cubicBezTo>
                  <a:cubicBezTo>
                    <a:pt x="130" y="4313"/>
                    <a:pt x="123" y="4326"/>
                    <a:pt x="116" y="4340"/>
                  </a:cubicBezTo>
                  <a:cubicBezTo>
                    <a:pt x="121" y="4642"/>
                    <a:pt x="1" y="4911"/>
                    <a:pt x="49" y="5312"/>
                  </a:cubicBezTo>
                  <a:cubicBezTo>
                    <a:pt x="160" y="6135"/>
                    <a:pt x="865" y="6728"/>
                    <a:pt x="1382" y="6941"/>
                  </a:cubicBezTo>
                  <a:cubicBezTo>
                    <a:pt x="1340" y="6877"/>
                    <a:pt x="1324" y="6802"/>
                    <a:pt x="1336" y="6728"/>
                  </a:cubicBezTo>
                  <a:lnTo>
                    <a:pt x="1336" y="6728"/>
                  </a:lnTo>
                  <a:cubicBezTo>
                    <a:pt x="1359" y="6779"/>
                    <a:pt x="1389" y="6874"/>
                    <a:pt x="1424" y="6955"/>
                  </a:cubicBezTo>
                  <a:cubicBezTo>
                    <a:pt x="1487" y="6976"/>
                    <a:pt x="1547" y="7002"/>
                    <a:pt x="1607" y="7034"/>
                  </a:cubicBezTo>
                  <a:cubicBezTo>
                    <a:pt x="1623" y="6995"/>
                    <a:pt x="1637" y="6955"/>
                    <a:pt x="1649" y="6916"/>
                  </a:cubicBezTo>
                  <a:lnTo>
                    <a:pt x="1649" y="6916"/>
                  </a:lnTo>
                  <a:lnTo>
                    <a:pt x="1628" y="7043"/>
                  </a:lnTo>
                  <a:cubicBezTo>
                    <a:pt x="1767" y="7120"/>
                    <a:pt x="1892" y="7213"/>
                    <a:pt x="2006" y="7324"/>
                  </a:cubicBezTo>
                  <a:cubicBezTo>
                    <a:pt x="2029" y="7261"/>
                    <a:pt x="2045" y="7196"/>
                    <a:pt x="2054" y="7132"/>
                  </a:cubicBezTo>
                  <a:lnTo>
                    <a:pt x="2027" y="7067"/>
                  </a:lnTo>
                  <a:lnTo>
                    <a:pt x="2027" y="7067"/>
                  </a:lnTo>
                  <a:cubicBezTo>
                    <a:pt x="2050" y="7071"/>
                    <a:pt x="2054" y="7097"/>
                    <a:pt x="2054" y="7132"/>
                  </a:cubicBezTo>
                  <a:lnTo>
                    <a:pt x="2087" y="7206"/>
                  </a:lnTo>
                  <a:cubicBezTo>
                    <a:pt x="2050" y="7261"/>
                    <a:pt x="2052" y="7322"/>
                    <a:pt x="2071" y="7389"/>
                  </a:cubicBezTo>
                  <a:cubicBezTo>
                    <a:pt x="2173" y="7498"/>
                    <a:pt x="2270" y="7614"/>
                    <a:pt x="2358" y="7734"/>
                  </a:cubicBezTo>
                  <a:lnTo>
                    <a:pt x="2388" y="7690"/>
                  </a:lnTo>
                  <a:cubicBezTo>
                    <a:pt x="2397" y="7654"/>
                    <a:pt x="2385" y="7647"/>
                    <a:pt x="2368" y="7647"/>
                  </a:cubicBezTo>
                  <a:cubicBezTo>
                    <a:pt x="2358" y="7647"/>
                    <a:pt x="2345" y="7649"/>
                    <a:pt x="2335" y="7649"/>
                  </a:cubicBezTo>
                  <a:cubicBezTo>
                    <a:pt x="2322" y="7649"/>
                    <a:pt x="2312" y="7646"/>
                    <a:pt x="2309" y="7632"/>
                  </a:cubicBezTo>
                  <a:lnTo>
                    <a:pt x="2400" y="7563"/>
                  </a:lnTo>
                  <a:lnTo>
                    <a:pt x="2400" y="7563"/>
                  </a:lnTo>
                  <a:cubicBezTo>
                    <a:pt x="2395" y="7621"/>
                    <a:pt x="2395" y="7706"/>
                    <a:pt x="2386" y="7771"/>
                  </a:cubicBezTo>
                  <a:cubicBezTo>
                    <a:pt x="2416" y="7811"/>
                    <a:pt x="2444" y="7850"/>
                    <a:pt x="2472" y="7887"/>
                  </a:cubicBezTo>
                  <a:cubicBezTo>
                    <a:pt x="2442" y="7892"/>
                    <a:pt x="2411" y="7903"/>
                    <a:pt x="2388" y="7922"/>
                  </a:cubicBezTo>
                  <a:cubicBezTo>
                    <a:pt x="2755" y="8546"/>
                    <a:pt x="2868" y="9046"/>
                    <a:pt x="2657" y="9529"/>
                  </a:cubicBezTo>
                  <a:cubicBezTo>
                    <a:pt x="2595" y="10122"/>
                    <a:pt x="2676" y="10950"/>
                    <a:pt x="3077" y="11397"/>
                  </a:cubicBezTo>
                  <a:cubicBezTo>
                    <a:pt x="3239" y="11603"/>
                    <a:pt x="3654" y="11791"/>
                    <a:pt x="3707" y="11858"/>
                  </a:cubicBezTo>
                  <a:cubicBezTo>
                    <a:pt x="3803" y="11871"/>
                    <a:pt x="3988" y="11923"/>
                    <a:pt x="4097" y="11923"/>
                  </a:cubicBezTo>
                  <a:cubicBezTo>
                    <a:pt x="4108" y="11923"/>
                    <a:pt x="4119" y="11922"/>
                    <a:pt x="4129" y="11921"/>
                  </a:cubicBezTo>
                  <a:cubicBezTo>
                    <a:pt x="4223" y="11970"/>
                    <a:pt x="4341" y="11984"/>
                    <a:pt x="4477" y="11984"/>
                  </a:cubicBezTo>
                  <a:cubicBezTo>
                    <a:pt x="4646" y="11984"/>
                    <a:pt x="4843" y="11962"/>
                    <a:pt x="5059" y="11958"/>
                  </a:cubicBezTo>
                  <a:cubicBezTo>
                    <a:pt x="5112" y="11941"/>
                    <a:pt x="5167" y="11932"/>
                    <a:pt x="5222" y="11932"/>
                  </a:cubicBezTo>
                  <a:cubicBezTo>
                    <a:pt x="5284" y="11932"/>
                    <a:pt x="5345" y="11943"/>
                    <a:pt x="5404" y="11965"/>
                  </a:cubicBezTo>
                  <a:cubicBezTo>
                    <a:pt x="5501" y="11960"/>
                    <a:pt x="5561" y="11944"/>
                    <a:pt x="5613" y="11944"/>
                  </a:cubicBezTo>
                  <a:cubicBezTo>
                    <a:pt x="5660" y="11944"/>
                    <a:pt x="5700" y="11956"/>
                    <a:pt x="5754" y="12000"/>
                  </a:cubicBezTo>
                  <a:cubicBezTo>
                    <a:pt x="5859" y="12014"/>
                    <a:pt x="6030" y="12067"/>
                    <a:pt x="6091" y="12116"/>
                  </a:cubicBezTo>
                  <a:cubicBezTo>
                    <a:pt x="6097" y="12116"/>
                    <a:pt x="6104" y="12104"/>
                    <a:pt x="6109" y="12093"/>
                  </a:cubicBezTo>
                  <a:cubicBezTo>
                    <a:pt x="6320" y="12222"/>
                    <a:pt x="6318" y="12211"/>
                    <a:pt x="6524" y="12290"/>
                  </a:cubicBezTo>
                  <a:cubicBezTo>
                    <a:pt x="6522" y="12278"/>
                    <a:pt x="6515" y="12266"/>
                    <a:pt x="6505" y="12257"/>
                  </a:cubicBezTo>
                  <a:lnTo>
                    <a:pt x="6505" y="12257"/>
                  </a:lnTo>
                  <a:cubicBezTo>
                    <a:pt x="6522" y="12265"/>
                    <a:pt x="6539" y="12269"/>
                    <a:pt x="6555" y="12269"/>
                  </a:cubicBezTo>
                  <a:cubicBezTo>
                    <a:pt x="6596" y="12269"/>
                    <a:pt x="6635" y="12247"/>
                    <a:pt x="6668" y="12215"/>
                  </a:cubicBezTo>
                  <a:lnTo>
                    <a:pt x="6668" y="12215"/>
                  </a:lnTo>
                  <a:cubicBezTo>
                    <a:pt x="6653" y="12263"/>
                    <a:pt x="6635" y="12306"/>
                    <a:pt x="6654" y="12306"/>
                  </a:cubicBezTo>
                  <a:cubicBezTo>
                    <a:pt x="6655" y="12306"/>
                    <a:pt x="6657" y="12306"/>
                    <a:pt x="6658" y="12306"/>
                  </a:cubicBezTo>
                  <a:cubicBezTo>
                    <a:pt x="7108" y="12603"/>
                    <a:pt x="7433" y="12950"/>
                    <a:pt x="7590" y="13518"/>
                  </a:cubicBezTo>
                  <a:cubicBezTo>
                    <a:pt x="7676" y="13678"/>
                    <a:pt x="7774" y="13831"/>
                    <a:pt x="7883" y="13977"/>
                  </a:cubicBezTo>
                  <a:cubicBezTo>
                    <a:pt x="7922" y="14000"/>
                    <a:pt x="7950" y="14035"/>
                    <a:pt x="7966" y="14079"/>
                  </a:cubicBezTo>
                  <a:cubicBezTo>
                    <a:pt x="7973" y="14089"/>
                    <a:pt x="7980" y="14098"/>
                    <a:pt x="7987" y="14105"/>
                  </a:cubicBezTo>
                  <a:lnTo>
                    <a:pt x="8045" y="13929"/>
                  </a:lnTo>
                  <a:lnTo>
                    <a:pt x="8186" y="14295"/>
                  </a:lnTo>
                  <a:cubicBezTo>
                    <a:pt x="8184" y="14306"/>
                    <a:pt x="8182" y="14313"/>
                    <a:pt x="8177" y="14323"/>
                  </a:cubicBezTo>
                  <a:cubicBezTo>
                    <a:pt x="8221" y="14429"/>
                    <a:pt x="8411" y="14571"/>
                    <a:pt x="8497" y="14636"/>
                  </a:cubicBezTo>
                  <a:cubicBezTo>
                    <a:pt x="8567" y="14652"/>
                    <a:pt x="8708" y="14746"/>
                    <a:pt x="8783" y="14746"/>
                  </a:cubicBezTo>
                  <a:cubicBezTo>
                    <a:pt x="8796" y="14746"/>
                    <a:pt x="8806" y="14744"/>
                    <a:pt x="8814" y="14738"/>
                  </a:cubicBezTo>
                  <a:cubicBezTo>
                    <a:pt x="8845" y="14835"/>
                    <a:pt x="8995" y="14840"/>
                    <a:pt x="9053" y="14918"/>
                  </a:cubicBezTo>
                  <a:cubicBezTo>
                    <a:pt x="9079" y="14907"/>
                    <a:pt x="9113" y="14904"/>
                    <a:pt x="9150" y="14904"/>
                  </a:cubicBezTo>
                  <a:cubicBezTo>
                    <a:pt x="9236" y="14904"/>
                    <a:pt x="9340" y="14925"/>
                    <a:pt x="9401" y="14925"/>
                  </a:cubicBezTo>
                  <a:cubicBezTo>
                    <a:pt x="9434" y="14925"/>
                    <a:pt x="9455" y="14919"/>
                    <a:pt x="9454" y="14900"/>
                  </a:cubicBezTo>
                  <a:lnTo>
                    <a:pt x="9454" y="14900"/>
                  </a:lnTo>
                  <a:cubicBezTo>
                    <a:pt x="9464" y="14900"/>
                    <a:pt x="9473" y="14900"/>
                    <a:pt x="9482" y="14900"/>
                  </a:cubicBezTo>
                  <a:cubicBezTo>
                    <a:pt x="9648" y="14900"/>
                    <a:pt x="9648" y="14847"/>
                    <a:pt x="9809" y="14847"/>
                  </a:cubicBezTo>
                  <a:cubicBezTo>
                    <a:pt x="9827" y="14847"/>
                    <a:pt x="9848" y="14847"/>
                    <a:pt x="9872" y="14849"/>
                  </a:cubicBezTo>
                  <a:cubicBezTo>
                    <a:pt x="9881" y="14840"/>
                    <a:pt x="9853" y="14809"/>
                    <a:pt x="10004" y="14712"/>
                  </a:cubicBezTo>
                  <a:cubicBezTo>
                    <a:pt x="10016" y="14712"/>
                    <a:pt x="10029" y="14713"/>
                    <a:pt x="10040" y="14713"/>
                  </a:cubicBezTo>
                  <a:cubicBezTo>
                    <a:pt x="10259" y="14713"/>
                    <a:pt x="10350" y="14651"/>
                    <a:pt x="10444" y="14508"/>
                  </a:cubicBezTo>
                  <a:cubicBezTo>
                    <a:pt x="10757" y="14487"/>
                    <a:pt x="10750" y="14443"/>
                    <a:pt x="10954" y="14344"/>
                  </a:cubicBezTo>
                  <a:cubicBezTo>
                    <a:pt x="11070" y="14128"/>
                    <a:pt x="11469" y="13973"/>
                    <a:pt x="11541" y="13917"/>
                  </a:cubicBezTo>
                  <a:cubicBezTo>
                    <a:pt x="11766" y="13801"/>
                    <a:pt x="11994" y="13772"/>
                    <a:pt x="12224" y="13772"/>
                  </a:cubicBezTo>
                  <a:cubicBezTo>
                    <a:pt x="12273" y="13772"/>
                    <a:pt x="12323" y="13773"/>
                    <a:pt x="12373" y="13776"/>
                  </a:cubicBezTo>
                  <a:cubicBezTo>
                    <a:pt x="12344" y="13715"/>
                    <a:pt x="12269" y="13474"/>
                    <a:pt x="12279" y="13448"/>
                  </a:cubicBezTo>
                  <a:lnTo>
                    <a:pt x="12279" y="13448"/>
                  </a:lnTo>
                  <a:cubicBezTo>
                    <a:pt x="12282" y="13448"/>
                    <a:pt x="12285" y="13448"/>
                    <a:pt x="12287" y="13449"/>
                  </a:cubicBezTo>
                  <a:cubicBezTo>
                    <a:pt x="12285" y="13447"/>
                    <a:pt x="12283" y="13446"/>
                    <a:pt x="12282" y="13446"/>
                  </a:cubicBezTo>
                  <a:cubicBezTo>
                    <a:pt x="12281" y="13446"/>
                    <a:pt x="12280" y="13447"/>
                    <a:pt x="12279" y="13448"/>
                  </a:cubicBezTo>
                  <a:lnTo>
                    <a:pt x="12279" y="13448"/>
                  </a:lnTo>
                  <a:cubicBezTo>
                    <a:pt x="12212" y="13443"/>
                    <a:pt x="12140" y="13438"/>
                    <a:pt x="12067" y="13438"/>
                  </a:cubicBezTo>
                  <a:cubicBezTo>
                    <a:pt x="11858" y="13438"/>
                    <a:pt x="11639" y="13475"/>
                    <a:pt x="11473" y="13630"/>
                  </a:cubicBezTo>
                  <a:cubicBezTo>
                    <a:pt x="11274" y="13764"/>
                    <a:pt x="10922" y="13783"/>
                    <a:pt x="10757" y="14061"/>
                  </a:cubicBezTo>
                  <a:cubicBezTo>
                    <a:pt x="10662" y="14200"/>
                    <a:pt x="10428" y="14230"/>
                    <a:pt x="10270" y="14290"/>
                  </a:cubicBezTo>
                  <a:cubicBezTo>
                    <a:pt x="10293" y="14464"/>
                    <a:pt x="10073" y="14457"/>
                    <a:pt x="10048" y="14561"/>
                  </a:cubicBezTo>
                  <a:cubicBezTo>
                    <a:pt x="9960" y="14554"/>
                    <a:pt x="9897" y="14546"/>
                    <a:pt x="9854" y="14546"/>
                  </a:cubicBezTo>
                  <a:cubicBezTo>
                    <a:pt x="9806" y="14546"/>
                    <a:pt x="9782" y="14556"/>
                    <a:pt x="9772" y="14589"/>
                  </a:cubicBezTo>
                  <a:cubicBezTo>
                    <a:pt x="9710" y="14572"/>
                    <a:pt x="9669" y="14566"/>
                    <a:pt x="9622" y="14566"/>
                  </a:cubicBezTo>
                  <a:cubicBezTo>
                    <a:pt x="9573" y="14566"/>
                    <a:pt x="9516" y="14573"/>
                    <a:pt x="9417" y="14580"/>
                  </a:cubicBezTo>
                  <a:cubicBezTo>
                    <a:pt x="9412" y="14591"/>
                    <a:pt x="9391" y="14594"/>
                    <a:pt x="9362" y="14594"/>
                  </a:cubicBezTo>
                  <a:cubicBezTo>
                    <a:pt x="9331" y="14594"/>
                    <a:pt x="9290" y="14590"/>
                    <a:pt x="9254" y="14590"/>
                  </a:cubicBezTo>
                  <a:cubicBezTo>
                    <a:pt x="9197" y="14590"/>
                    <a:pt x="9151" y="14599"/>
                    <a:pt x="9165" y="14643"/>
                  </a:cubicBezTo>
                  <a:cubicBezTo>
                    <a:pt x="8972" y="14503"/>
                    <a:pt x="8883" y="14451"/>
                    <a:pt x="8822" y="14451"/>
                  </a:cubicBezTo>
                  <a:cubicBezTo>
                    <a:pt x="8802" y="14451"/>
                    <a:pt x="8785" y="14457"/>
                    <a:pt x="8768" y="14466"/>
                  </a:cubicBezTo>
                  <a:cubicBezTo>
                    <a:pt x="8657" y="14369"/>
                    <a:pt x="8420" y="14165"/>
                    <a:pt x="8437" y="14144"/>
                  </a:cubicBezTo>
                  <a:cubicBezTo>
                    <a:pt x="8388" y="14114"/>
                    <a:pt x="8344" y="14082"/>
                    <a:pt x="8300" y="14047"/>
                  </a:cubicBezTo>
                  <a:lnTo>
                    <a:pt x="8300" y="14047"/>
                  </a:lnTo>
                  <a:cubicBezTo>
                    <a:pt x="8293" y="14163"/>
                    <a:pt x="8481" y="14047"/>
                    <a:pt x="8399" y="14337"/>
                  </a:cubicBezTo>
                  <a:lnTo>
                    <a:pt x="8237" y="13991"/>
                  </a:lnTo>
                  <a:cubicBezTo>
                    <a:pt x="8070" y="13834"/>
                    <a:pt x="7950" y="13632"/>
                    <a:pt x="7896" y="13409"/>
                  </a:cubicBezTo>
                  <a:cubicBezTo>
                    <a:pt x="7590" y="12800"/>
                    <a:pt x="7259" y="12440"/>
                    <a:pt x="6740" y="12120"/>
                  </a:cubicBezTo>
                  <a:cubicBezTo>
                    <a:pt x="6770" y="12062"/>
                    <a:pt x="6777" y="12009"/>
                    <a:pt x="6747" y="12002"/>
                  </a:cubicBezTo>
                  <a:lnTo>
                    <a:pt x="6747" y="12002"/>
                  </a:lnTo>
                  <a:cubicBezTo>
                    <a:pt x="6742" y="12013"/>
                    <a:pt x="6718" y="12024"/>
                    <a:pt x="6700" y="12024"/>
                  </a:cubicBezTo>
                  <a:cubicBezTo>
                    <a:pt x="6680" y="12024"/>
                    <a:pt x="6670" y="12008"/>
                    <a:pt x="6716" y="11958"/>
                  </a:cubicBezTo>
                  <a:cubicBezTo>
                    <a:pt x="6556" y="11942"/>
                    <a:pt x="6408" y="11946"/>
                    <a:pt x="6403" y="11858"/>
                  </a:cubicBezTo>
                  <a:cubicBezTo>
                    <a:pt x="6267" y="11833"/>
                    <a:pt x="6135" y="11782"/>
                    <a:pt x="6014" y="11708"/>
                  </a:cubicBezTo>
                  <a:cubicBezTo>
                    <a:pt x="5961" y="11708"/>
                    <a:pt x="5989" y="11691"/>
                    <a:pt x="5805" y="11647"/>
                  </a:cubicBezTo>
                  <a:cubicBezTo>
                    <a:pt x="5756" y="11674"/>
                    <a:pt x="5702" y="11687"/>
                    <a:pt x="5648" y="11687"/>
                  </a:cubicBezTo>
                  <a:cubicBezTo>
                    <a:pt x="5603" y="11687"/>
                    <a:pt x="5558" y="11678"/>
                    <a:pt x="5516" y="11659"/>
                  </a:cubicBezTo>
                  <a:cubicBezTo>
                    <a:pt x="5464" y="11657"/>
                    <a:pt x="5419" y="11657"/>
                    <a:pt x="5378" y="11657"/>
                  </a:cubicBezTo>
                  <a:cubicBezTo>
                    <a:pt x="5197" y="11657"/>
                    <a:pt x="5103" y="11672"/>
                    <a:pt x="4917" y="11687"/>
                  </a:cubicBezTo>
                  <a:cubicBezTo>
                    <a:pt x="4730" y="11708"/>
                    <a:pt x="4596" y="11748"/>
                    <a:pt x="4459" y="11748"/>
                  </a:cubicBezTo>
                  <a:cubicBezTo>
                    <a:pt x="4382" y="11748"/>
                    <a:pt x="4304" y="11735"/>
                    <a:pt x="4215" y="11701"/>
                  </a:cubicBezTo>
                  <a:cubicBezTo>
                    <a:pt x="3907" y="11654"/>
                    <a:pt x="3608" y="11406"/>
                    <a:pt x="3448" y="11228"/>
                  </a:cubicBezTo>
                  <a:cubicBezTo>
                    <a:pt x="2868" y="10669"/>
                    <a:pt x="2891" y="10027"/>
                    <a:pt x="2919" y="9498"/>
                  </a:cubicBezTo>
                  <a:cubicBezTo>
                    <a:pt x="3170" y="9067"/>
                    <a:pt x="3051" y="8453"/>
                    <a:pt x="2683" y="7899"/>
                  </a:cubicBezTo>
                  <a:lnTo>
                    <a:pt x="2697" y="7890"/>
                  </a:lnTo>
                  <a:cubicBezTo>
                    <a:pt x="2692" y="7876"/>
                    <a:pt x="2687" y="7864"/>
                    <a:pt x="2680" y="7852"/>
                  </a:cubicBezTo>
                  <a:cubicBezTo>
                    <a:pt x="2694" y="7848"/>
                    <a:pt x="2697" y="7846"/>
                    <a:pt x="2678" y="7846"/>
                  </a:cubicBezTo>
                  <a:cubicBezTo>
                    <a:pt x="2367" y="7150"/>
                    <a:pt x="1962" y="6826"/>
                    <a:pt x="1433" y="6640"/>
                  </a:cubicBezTo>
                  <a:cubicBezTo>
                    <a:pt x="1037" y="6422"/>
                    <a:pt x="439" y="5894"/>
                    <a:pt x="385" y="5416"/>
                  </a:cubicBezTo>
                  <a:cubicBezTo>
                    <a:pt x="246" y="5040"/>
                    <a:pt x="353" y="4639"/>
                    <a:pt x="367" y="4505"/>
                  </a:cubicBezTo>
                  <a:cubicBezTo>
                    <a:pt x="571" y="4190"/>
                    <a:pt x="719" y="3935"/>
                    <a:pt x="956" y="3742"/>
                  </a:cubicBezTo>
                  <a:cubicBezTo>
                    <a:pt x="1398" y="3337"/>
                    <a:pt x="1593" y="2840"/>
                    <a:pt x="1725" y="2133"/>
                  </a:cubicBezTo>
                  <a:cubicBezTo>
                    <a:pt x="1702" y="2124"/>
                    <a:pt x="1677" y="2115"/>
                    <a:pt x="1653" y="2110"/>
                  </a:cubicBezTo>
                  <a:cubicBezTo>
                    <a:pt x="1709" y="1730"/>
                    <a:pt x="1704" y="1526"/>
                    <a:pt x="1605" y="1329"/>
                  </a:cubicBezTo>
                  <a:cubicBezTo>
                    <a:pt x="1556" y="1090"/>
                    <a:pt x="1512" y="761"/>
                    <a:pt x="1359" y="539"/>
                  </a:cubicBezTo>
                  <a:cubicBezTo>
                    <a:pt x="1327" y="520"/>
                    <a:pt x="1289" y="506"/>
                    <a:pt x="1252" y="494"/>
                  </a:cubicBezTo>
                  <a:lnTo>
                    <a:pt x="1201" y="348"/>
                  </a:lnTo>
                  <a:cubicBezTo>
                    <a:pt x="1183" y="318"/>
                    <a:pt x="1164" y="286"/>
                    <a:pt x="1143" y="251"/>
                  </a:cubicBezTo>
                  <a:cubicBezTo>
                    <a:pt x="1084" y="248"/>
                    <a:pt x="963" y="142"/>
                    <a:pt x="919" y="142"/>
                  </a:cubicBezTo>
                  <a:cubicBezTo>
                    <a:pt x="895" y="142"/>
                    <a:pt x="893" y="171"/>
                    <a:pt x="930" y="258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4" name="Google Shape;19024;p66"/>
            <p:cNvSpPr/>
            <p:nvPr/>
          </p:nvSpPr>
          <p:spPr>
            <a:xfrm>
              <a:off x="541050" y="522950"/>
              <a:ext cx="30500" cy="11975"/>
            </a:xfrm>
            <a:custGeom>
              <a:avLst/>
              <a:gdLst/>
              <a:ahLst/>
              <a:cxnLst/>
              <a:rect l="l" t="t" r="r" b="b"/>
              <a:pathLst>
                <a:path w="1220" h="479" extrusionOk="0">
                  <a:moveTo>
                    <a:pt x="508" y="1"/>
                  </a:moveTo>
                  <a:cubicBezTo>
                    <a:pt x="492" y="1"/>
                    <a:pt x="476" y="1"/>
                    <a:pt x="459" y="1"/>
                  </a:cubicBezTo>
                  <a:cubicBezTo>
                    <a:pt x="302" y="10"/>
                    <a:pt x="146" y="45"/>
                    <a:pt x="0" y="106"/>
                  </a:cubicBezTo>
                  <a:lnTo>
                    <a:pt x="149" y="479"/>
                  </a:lnTo>
                  <a:cubicBezTo>
                    <a:pt x="272" y="435"/>
                    <a:pt x="401" y="412"/>
                    <a:pt x="534" y="409"/>
                  </a:cubicBezTo>
                  <a:cubicBezTo>
                    <a:pt x="599" y="403"/>
                    <a:pt x="666" y="401"/>
                    <a:pt x="732" y="401"/>
                  </a:cubicBezTo>
                  <a:cubicBezTo>
                    <a:pt x="876" y="401"/>
                    <a:pt x="1021" y="414"/>
                    <a:pt x="1162" y="439"/>
                  </a:cubicBezTo>
                  <a:lnTo>
                    <a:pt x="1220" y="117"/>
                  </a:lnTo>
                  <a:cubicBezTo>
                    <a:pt x="1020" y="40"/>
                    <a:pt x="795" y="1"/>
                    <a:pt x="50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5" name="Google Shape;19025;p66"/>
            <p:cNvSpPr/>
            <p:nvPr/>
          </p:nvSpPr>
          <p:spPr>
            <a:xfrm>
              <a:off x="722275" y="576475"/>
              <a:ext cx="4775" cy="5525"/>
            </a:xfrm>
            <a:custGeom>
              <a:avLst/>
              <a:gdLst/>
              <a:ahLst/>
              <a:cxnLst/>
              <a:rect l="l" t="t" r="r" b="b"/>
              <a:pathLst>
                <a:path w="191" h="221" extrusionOk="0">
                  <a:moveTo>
                    <a:pt x="27" y="0"/>
                  </a:moveTo>
                  <a:cubicBezTo>
                    <a:pt x="10" y="0"/>
                    <a:pt x="9" y="34"/>
                    <a:pt x="1" y="56"/>
                  </a:cubicBezTo>
                  <a:cubicBezTo>
                    <a:pt x="38" y="86"/>
                    <a:pt x="77" y="116"/>
                    <a:pt x="116" y="146"/>
                  </a:cubicBezTo>
                  <a:cubicBezTo>
                    <a:pt x="126" y="178"/>
                    <a:pt x="109" y="190"/>
                    <a:pt x="191" y="220"/>
                  </a:cubicBezTo>
                  <a:cubicBezTo>
                    <a:pt x="89" y="48"/>
                    <a:pt x="47" y="0"/>
                    <a:pt x="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6" name="Google Shape;19026;p66"/>
            <p:cNvSpPr/>
            <p:nvPr/>
          </p:nvSpPr>
          <p:spPr>
            <a:xfrm>
              <a:off x="759425" y="650075"/>
              <a:ext cx="5650" cy="7500"/>
            </a:xfrm>
            <a:custGeom>
              <a:avLst/>
              <a:gdLst/>
              <a:ahLst/>
              <a:cxnLst/>
              <a:rect l="l" t="t" r="r" b="b"/>
              <a:pathLst>
                <a:path w="226" h="300" extrusionOk="0">
                  <a:moveTo>
                    <a:pt x="179" y="0"/>
                  </a:moveTo>
                  <a:cubicBezTo>
                    <a:pt x="167" y="42"/>
                    <a:pt x="160" y="86"/>
                    <a:pt x="158" y="130"/>
                  </a:cubicBezTo>
                  <a:cubicBezTo>
                    <a:pt x="193" y="137"/>
                    <a:pt x="193" y="137"/>
                    <a:pt x="202" y="181"/>
                  </a:cubicBezTo>
                  <a:cubicBezTo>
                    <a:pt x="128" y="167"/>
                    <a:pt x="70" y="93"/>
                    <a:pt x="1" y="53"/>
                  </a:cubicBezTo>
                  <a:lnTo>
                    <a:pt x="1" y="53"/>
                  </a:lnTo>
                  <a:cubicBezTo>
                    <a:pt x="70" y="139"/>
                    <a:pt x="147" y="223"/>
                    <a:pt x="225" y="299"/>
                  </a:cubicBezTo>
                  <a:cubicBezTo>
                    <a:pt x="221" y="197"/>
                    <a:pt x="205" y="97"/>
                    <a:pt x="17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7" name="Google Shape;19027;p66"/>
            <p:cNvSpPr/>
            <p:nvPr/>
          </p:nvSpPr>
          <p:spPr>
            <a:xfrm>
              <a:off x="834700" y="718975"/>
              <a:ext cx="3350" cy="12025"/>
            </a:xfrm>
            <a:custGeom>
              <a:avLst/>
              <a:gdLst/>
              <a:ahLst/>
              <a:cxnLst/>
              <a:rect l="l" t="t" r="r" b="b"/>
              <a:pathLst>
                <a:path w="134" h="481" extrusionOk="0">
                  <a:moveTo>
                    <a:pt x="84" y="0"/>
                  </a:moveTo>
                  <a:cubicBezTo>
                    <a:pt x="6" y="209"/>
                    <a:pt x="1" y="397"/>
                    <a:pt x="52" y="480"/>
                  </a:cubicBezTo>
                  <a:cubicBezTo>
                    <a:pt x="80" y="399"/>
                    <a:pt x="110" y="311"/>
                    <a:pt x="133" y="223"/>
                  </a:cubicBezTo>
                  <a:cubicBezTo>
                    <a:pt x="103" y="186"/>
                    <a:pt x="82" y="123"/>
                    <a:pt x="8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8" name="Google Shape;19028;p66"/>
            <p:cNvSpPr/>
            <p:nvPr/>
          </p:nvSpPr>
          <p:spPr>
            <a:xfrm>
              <a:off x="772050" y="654700"/>
              <a:ext cx="40500" cy="19375"/>
            </a:xfrm>
            <a:custGeom>
              <a:avLst/>
              <a:gdLst/>
              <a:ahLst/>
              <a:cxnLst/>
              <a:rect l="l" t="t" r="r" b="b"/>
              <a:pathLst>
                <a:path w="1620" h="775" extrusionOk="0">
                  <a:moveTo>
                    <a:pt x="87" y="1"/>
                  </a:moveTo>
                  <a:cubicBezTo>
                    <a:pt x="84" y="14"/>
                    <a:pt x="82" y="28"/>
                    <a:pt x="77" y="45"/>
                  </a:cubicBezTo>
                  <a:cubicBezTo>
                    <a:pt x="87" y="70"/>
                    <a:pt x="96" y="93"/>
                    <a:pt x="101" y="109"/>
                  </a:cubicBezTo>
                  <a:lnTo>
                    <a:pt x="68" y="91"/>
                  </a:lnTo>
                  <a:cubicBezTo>
                    <a:pt x="52" y="163"/>
                    <a:pt x="29" y="244"/>
                    <a:pt x="1" y="334"/>
                  </a:cubicBezTo>
                  <a:cubicBezTo>
                    <a:pt x="73" y="381"/>
                    <a:pt x="147" y="422"/>
                    <a:pt x="226" y="457"/>
                  </a:cubicBezTo>
                  <a:cubicBezTo>
                    <a:pt x="228" y="450"/>
                    <a:pt x="230" y="443"/>
                    <a:pt x="230" y="436"/>
                  </a:cubicBezTo>
                  <a:lnTo>
                    <a:pt x="233" y="462"/>
                  </a:lnTo>
                  <a:cubicBezTo>
                    <a:pt x="437" y="550"/>
                    <a:pt x="652" y="608"/>
                    <a:pt x="873" y="633"/>
                  </a:cubicBezTo>
                  <a:cubicBezTo>
                    <a:pt x="893" y="632"/>
                    <a:pt x="913" y="631"/>
                    <a:pt x="934" y="631"/>
                  </a:cubicBezTo>
                  <a:cubicBezTo>
                    <a:pt x="1128" y="631"/>
                    <a:pt x="1353" y="704"/>
                    <a:pt x="1598" y="775"/>
                  </a:cubicBezTo>
                  <a:cubicBezTo>
                    <a:pt x="1600" y="705"/>
                    <a:pt x="1607" y="636"/>
                    <a:pt x="1619" y="568"/>
                  </a:cubicBezTo>
                  <a:cubicBezTo>
                    <a:pt x="1423" y="438"/>
                    <a:pt x="1211" y="309"/>
                    <a:pt x="992" y="309"/>
                  </a:cubicBezTo>
                  <a:cubicBezTo>
                    <a:pt x="978" y="309"/>
                    <a:pt x="963" y="310"/>
                    <a:pt x="949" y="311"/>
                  </a:cubicBezTo>
                  <a:cubicBezTo>
                    <a:pt x="648" y="249"/>
                    <a:pt x="358" y="142"/>
                    <a:pt x="8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9" name="Google Shape;19029;p66"/>
            <p:cNvSpPr/>
            <p:nvPr/>
          </p:nvSpPr>
          <p:spPr>
            <a:xfrm>
              <a:off x="815700" y="671925"/>
              <a:ext cx="25525" cy="46200"/>
            </a:xfrm>
            <a:custGeom>
              <a:avLst/>
              <a:gdLst/>
              <a:ahLst/>
              <a:cxnLst/>
              <a:rect l="l" t="t" r="r" b="b"/>
              <a:pathLst>
                <a:path w="1021" h="1848" extrusionOk="0">
                  <a:moveTo>
                    <a:pt x="332" y="132"/>
                  </a:moveTo>
                  <a:lnTo>
                    <a:pt x="329" y="159"/>
                  </a:lnTo>
                  <a:lnTo>
                    <a:pt x="329" y="159"/>
                  </a:lnTo>
                  <a:cubicBezTo>
                    <a:pt x="331" y="150"/>
                    <a:pt x="332" y="142"/>
                    <a:pt x="332" y="132"/>
                  </a:cubicBezTo>
                  <a:close/>
                  <a:moveTo>
                    <a:pt x="114" y="0"/>
                  </a:moveTo>
                  <a:lnTo>
                    <a:pt x="114" y="0"/>
                  </a:lnTo>
                  <a:cubicBezTo>
                    <a:pt x="1" y="269"/>
                    <a:pt x="165" y="107"/>
                    <a:pt x="140" y="299"/>
                  </a:cubicBezTo>
                  <a:cubicBezTo>
                    <a:pt x="286" y="450"/>
                    <a:pt x="427" y="638"/>
                    <a:pt x="599" y="862"/>
                  </a:cubicBezTo>
                  <a:cubicBezTo>
                    <a:pt x="731" y="1129"/>
                    <a:pt x="735" y="1423"/>
                    <a:pt x="687" y="1711"/>
                  </a:cubicBezTo>
                  <a:cubicBezTo>
                    <a:pt x="752" y="1801"/>
                    <a:pt x="854" y="1822"/>
                    <a:pt x="949" y="1848"/>
                  </a:cubicBezTo>
                  <a:cubicBezTo>
                    <a:pt x="1021" y="1451"/>
                    <a:pt x="1018" y="1029"/>
                    <a:pt x="877" y="693"/>
                  </a:cubicBezTo>
                  <a:cubicBezTo>
                    <a:pt x="858" y="658"/>
                    <a:pt x="840" y="626"/>
                    <a:pt x="821" y="593"/>
                  </a:cubicBezTo>
                  <a:cubicBezTo>
                    <a:pt x="784" y="641"/>
                    <a:pt x="737" y="760"/>
                    <a:pt x="684" y="760"/>
                  </a:cubicBezTo>
                  <a:cubicBezTo>
                    <a:pt x="661" y="760"/>
                    <a:pt x="637" y="739"/>
                    <a:pt x="613" y="682"/>
                  </a:cubicBezTo>
                  <a:cubicBezTo>
                    <a:pt x="661" y="556"/>
                    <a:pt x="698" y="487"/>
                    <a:pt x="731" y="457"/>
                  </a:cubicBezTo>
                  <a:cubicBezTo>
                    <a:pt x="664" y="369"/>
                    <a:pt x="589" y="287"/>
                    <a:pt x="506" y="216"/>
                  </a:cubicBezTo>
                  <a:cubicBezTo>
                    <a:pt x="455" y="262"/>
                    <a:pt x="390" y="325"/>
                    <a:pt x="293" y="431"/>
                  </a:cubicBezTo>
                  <a:lnTo>
                    <a:pt x="329" y="159"/>
                  </a:lnTo>
                  <a:lnTo>
                    <a:pt x="329" y="159"/>
                  </a:lnTo>
                  <a:cubicBezTo>
                    <a:pt x="320" y="190"/>
                    <a:pt x="298" y="217"/>
                    <a:pt x="274" y="248"/>
                  </a:cubicBezTo>
                  <a:cubicBezTo>
                    <a:pt x="267" y="183"/>
                    <a:pt x="267" y="121"/>
                    <a:pt x="272" y="58"/>
                  </a:cubicBezTo>
                  <a:cubicBezTo>
                    <a:pt x="221" y="32"/>
                    <a:pt x="167" y="14"/>
                    <a:pt x="11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0" name="Google Shape;19030;p66"/>
            <p:cNvSpPr/>
            <p:nvPr/>
          </p:nvSpPr>
          <p:spPr>
            <a:xfrm>
              <a:off x="816275" y="720875"/>
              <a:ext cx="19625" cy="58100"/>
            </a:xfrm>
            <a:custGeom>
              <a:avLst/>
              <a:gdLst/>
              <a:ahLst/>
              <a:cxnLst/>
              <a:rect l="l" t="t" r="r" b="b"/>
              <a:pathLst>
                <a:path w="785" h="2324" extrusionOk="0">
                  <a:moveTo>
                    <a:pt x="123" y="2281"/>
                  </a:moveTo>
                  <a:lnTo>
                    <a:pt x="123" y="2281"/>
                  </a:lnTo>
                  <a:cubicBezTo>
                    <a:pt x="123" y="2282"/>
                    <a:pt x="124" y="2282"/>
                    <a:pt x="124" y="2282"/>
                  </a:cubicBezTo>
                  <a:lnTo>
                    <a:pt x="124" y="2282"/>
                  </a:lnTo>
                  <a:cubicBezTo>
                    <a:pt x="124" y="2282"/>
                    <a:pt x="123" y="2282"/>
                    <a:pt x="123" y="2281"/>
                  </a:cubicBezTo>
                  <a:close/>
                  <a:moveTo>
                    <a:pt x="613" y="1"/>
                  </a:moveTo>
                  <a:cubicBezTo>
                    <a:pt x="559" y="214"/>
                    <a:pt x="490" y="418"/>
                    <a:pt x="437" y="601"/>
                  </a:cubicBezTo>
                  <a:cubicBezTo>
                    <a:pt x="147" y="1123"/>
                    <a:pt x="1" y="1547"/>
                    <a:pt x="123" y="2281"/>
                  </a:cubicBezTo>
                  <a:lnTo>
                    <a:pt x="123" y="2281"/>
                  </a:lnTo>
                  <a:cubicBezTo>
                    <a:pt x="113" y="2217"/>
                    <a:pt x="310" y="2240"/>
                    <a:pt x="446" y="2226"/>
                  </a:cubicBezTo>
                  <a:lnTo>
                    <a:pt x="446" y="2226"/>
                  </a:lnTo>
                  <a:cubicBezTo>
                    <a:pt x="439" y="2259"/>
                    <a:pt x="416" y="2284"/>
                    <a:pt x="386" y="2296"/>
                  </a:cubicBezTo>
                  <a:lnTo>
                    <a:pt x="418" y="2324"/>
                  </a:lnTo>
                  <a:cubicBezTo>
                    <a:pt x="425" y="2292"/>
                    <a:pt x="433" y="2273"/>
                    <a:pt x="444" y="2273"/>
                  </a:cubicBezTo>
                  <a:cubicBezTo>
                    <a:pt x="447" y="2273"/>
                    <a:pt x="451" y="2275"/>
                    <a:pt x="455" y="2280"/>
                  </a:cubicBezTo>
                  <a:cubicBezTo>
                    <a:pt x="453" y="2261"/>
                    <a:pt x="450" y="2245"/>
                    <a:pt x="448" y="2226"/>
                  </a:cubicBezTo>
                  <a:cubicBezTo>
                    <a:pt x="464" y="2224"/>
                    <a:pt x="481" y="2222"/>
                    <a:pt x="499" y="2217"/>
                  </a:cubicBezTo>
                  <a:cubicBezTo>
                    <a:pt x="406" y="1577"/>
                    <a:pt x="335" y="1118"/>
                    <a:pt x="643" y="738"/>
                  </a:cubicBezTo>
                  <a:cubicBezTo>
                    <a:pt x="698" y="634"/>
                    <a:pt x="745" y="527"/>
                    <a:pt x="784" y="418"/>
                  </a:cubicBezTo>
                  <a:cubicBezTo>
                    <a:pt x="627" y="316"/>
                    <a:pt x="661" y="138"/>
                    <a:pt x="61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1" name="Google Shape;19031;p66"/>
            <p:cNvSpPr/>
            <p:nvPr/>
          </p:nvSpPr>
          <p:spPr>
            <a:xfrm>
              <a:off x="374725" y="553800"/>
              <a:ext cx="5525" cy="5300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58" y="0"/>
                  </a:moveTo>
                  <a:cubicBezTo>
                    <a:pt x="39" y="14"/>
                    <a:pt x="21" y="28"/>
                    <a:pt x="0" y="42"/>
                  </a:cubicBezTo>
                  <a:cubicBezTo>
                    <a:pt x="58" y="174"/>
                    <a:pt x="139" y="202"/>
                    <a:pt x="220" y="211"/>
                  </a:cubicBezTo>
                  <a:cubicBezTo>
                    <a:pt x="128" y="130"/>
                    <a:pt x="46" y="61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2" name="Google Shape;19032;p66"/>
            <p:cNvSpPr/>
            <p:nvPr/>
          </p:nvSpPr>
          <p:spPr>
            <a:xfrm>
              <a:off x="386600" y="546950"/>
              <a:ext cx="3275" cy="3250"/>
            </a:xfrm>
            <a:custGeom>
              <a:avLst/>
              <a:gdLst/>
              <a:ahLst/>
              <a:cxnLst/>
              <a:rect l="l" t="t" r="r" b="b"/>
              <a:pathLst>
                <a:path w="131" h="130" extrusionOk="0">
                  <a:moveTo>
                    <a:pt x="74" y="1"/>
                  </a:moveTo>
                  <a:cubicBezTo>
                    <a:pt x="54" y="24"/>
                    <a:pt x="28" y="47"/>
                    <a:pt x="0" y="64"/>
                  </a:cubicBezTo>
                  <a:cubicBezTo>
                    <a:pt x="31" y="104"/>
                    <a:pt x="62" y="130"/>
                    <a:pt x="99" y="130"/>
                  </a:cubicBezTo>
                  <a:cubicBezTo>
                    <a:pt x="109" y="130"/>
                    <a:pt x="119" y="128"/>
                    <a:pt x="130" y="124"/>
                  </a:cubicBezTo>
                  <a:cubicBezTo>
                    <a:pt x="116" y="80"/>
                    <a:pt x="98" y="38"/>
                    <a:pt x="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3" name="Google Shape;19033;p66"/>
            <p:cNvSpPr/>
            <p:nvPr/>
          </p:nvSpPr>
          <p:spPr>
            <a:xfrm>
              <a:off x="833725" y="648500"/>
              <a:ext cx="22050" cy="27900"/>
            </a:xfrm>
            <a:custGeom>
              <a:avLst/>
              <a:gdLst/>
              <a:ahLst/>
              <a:cxnLst/>
              <a:rect l="l" t="t" r="r" b="b"/>
              <a:pathLst>
                <a:path w="882" h="1116" extrusionOk="0">
                  <a:moveTo>
                    <a:pt x="100" y="0"/>
                  </a:moveTo>
                  <a:cubicBezTo>
                    <a:pt x="82" y="65"/>
                    <a:pt x="47" y="126"/>
                    <a:pt x="0" y="174"/>
                  </a:cubicBezTo>
                  <a:cubicBezTo>
                    <a:pt x="28" y="161"/>
                    <a:pt x="52" y="158"/>
                    <a:pt x="74" y="158"/>
                  </a:cubicBezTo>
                  <a:cubicBezTo>
                    <a:pt x="100" y="158"/>
                    <a:pt x="123" y="163"/>
                    <a:pt x="148" y="163"/>
                  </a:cubicBezTo>
                  <a:cubicBezTo>
                    <a:pt x="186" y="163"/>
                    <a:pt x="225" y="150"/>
                    <a:pt x="279" y="86"/>
                  </a:cubicBezTo>
                  <a:lnTo>
                    <a:pt x="279" y="86"/>
                  </a:lnTo>
                  <a:cubicBezTo>
                    <a:pt x="207" y="204"/>
                    <a:pt x="167" y="339"/>
                    <a:pt x="170" y="478"/>
                  </a:cubicBezTo>
                  <a:lnTo>
                    <a:pt x="181" y="480"/>
                  </a:lnTo>
                  <a:cubicBezTo>
                    <a:pt x="216" y="513"/>
                    <a:pt x="253" y="545"/>
                    <a:pt x="286" y="575"/>
                  </a:cubicBezTo>
                  <a:lnTo>
                    <a:pt x="286" y="578"/>
                  </a:lnTo>
                  <a:cubicBezTo>
                    <a:pt x="325" y="612"/>
                    <a:pt x="360" y="650"/>
                    <a:pt x="395" y="684"/>
                  </a:cubicBezTo>
                  <a:cubicBezTo>
                    <a:pt x="404" y="680"/>
                    <a:pt x="413" y="678"/>
                    <a:pt x="422" y="678"/>
                  </a:cubicBezTo>
                  <a:cubicBezTo>
                    <a:pt x="439" y="678"/>
                    <a:pt x="456" y="688"/>
                    <a:pt x="471" y="719"/>
                  </a:cubicBezTo>
                  <a:lnTo>
                    <a:pt x="459" y="752"/>
                  </a:lnTo>
                  <a:cubicBezTo>
                    <a:pt x="566" y="865"/>
                    <a:pt x="668" y="988"/>
                    <a:pt x="759" y="1116"/>
                  </a:cubicBezTo>
                  <a:cubicBezTo>
                    <a:pt x="830" y="696"/>
                    <a:pt x="487" y="1074"/>
                    <a:pt x="807" y="601"/>
                  </a:cubicBezTo>
                  <a:cubicBezTo>
                    <a:pt x="828" y="571"/>
                    <a:pt x="851" y="543"/>
                    <a:pt x="881" y="520"/>
                  </a:cubicBezTo>
                  <a:cubicBezTo>
                    <a:pt x="740" y="383"/>
                    <a:pt x="592" y="269"/>
                    <a:pt x="478" y="142"/>
                  </a:cubicBezTo>
                  <a:cubicBezTo>
                    <a:pt x="341" y="89"/>
                    <a:pt x="221" y="42"/>
                    <a:pt x="10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4" name="Google Shape;19034;p66"/>
            <p:cNvSpPr/>
            <p:nvPr/>
          </p:nvSpPr>
          <p:spPr>
            <a:xfrm>
              <a:off x="801375" y="1048400"/>
              <a:ext cx="4675" cy="3375"/>
            </a:xfrm>
            <a:custGeom>
              <a:avLst/>
              <a:gdLst/>
              <a:ahLst/>
              <a:cxnLst/>
              <a:rect l="l" t="t" r="r" b="b"/>
              <a:pathLst>
                <a:path w="187" h="135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31" y="26"/>
                    <a:pt x="66" y="0"/>
                    <a:pt x="1" y="118"/>
                  </a:cubicBezTo>
                  <a:cubicBezTo>
                    <a:pt x="4" y="118"/>
                    <a:pt x="6" y="118"/>
                    <a:pt x="9" y="118"/>
                  </a:cubicBezTo>
                  <a:cubicBezTo>
                    <a:pt x="28" y="118"/>
                    <a:pt x="47" y="125"/>
                    <a:pt x="63" y="135"/>
                  </a:cubicBezTo>
                  <a:cubicBezTo>
                    <a:pt x="98" y="84"/>
                    <a:pt x="140" y="40"/>
                    <a:pt x="18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5" name="Google Shape;19035;p66"/>
            <p:cNvSpPr/>
            <p:nvPr/>
          </p:nvSpPr>
          <p:spPr>
            <a:xfrm>
              <a:off x="681825" y="529700"/>
              <a:ext cx="120050" cy="122875"/>
            </a:xfrm>
            <a:custGeom>
              <a:avLst/>
              <a:gdLst/>
              <a:ahLst/>
              <a:cxnLst/>
              <a:rect l="l" t="t" r="r" b="b"/>
              <a:pathLst>
                <a:path w="4802" h="4915" extrusionOk="0">
                  <a:moveTo>
                    <a:pt x="2513" y="1029"/>
                  </a:moveTo>
                  <a:lnTo>
                    <a:pt x="2657" y="1224"/>
                  </a:lnTo>
                  <a:cubicBezTo>
                    <a:pt x="2601" y="1166"/>
                    <a:pt x="2553" y="1101"/>
                    <a:pt x="2513" y="1029"/>
                  </a:cubicBezTo>
                  <a:close/>
                  <a:moveTo>
                    <a:pt x="3009" y="1340"/>
                  </a:moveTo>
                  <a:cubicBezTo>
                    <a:pt x="3009" y="1341"/>
                    <a:pt x="3011" y="1342"/>
                    <a:pt x="3012" y="1343"/>
                  </a:cubicBezTo>
                  <a:lnTo>
                    <a:pt x="3012" y="1343"/>
                  </a:lnTo>
                  <a:cubicBezTo>
                    <a:pt x="3011" y="1342"/>
                    <a:pt x="3010" y="1341"/>
                    <a:pt x="3009" y="1340"/>
                  </a:cubicBezTo>
                  <a:close/>
                  <a:moveTo>
                    <a:pt x="3012" y="1343"/>
                  </a:moveTo>
                  <a:cubicBezTo>
                    <a:pt x="3012" y="1344"/>
                    <a:pt x="3013" y="1346"/>
                    <a:pt x="3014" y="1347"/>
                  </a:cubicBezTo>
                  <a:lnTo>
                    <a:pt x="3014" y="1347"/>
                  </a:lnTo>
                  <a:cubicBezTo>
                    <a:pt x="3014" y="1347"/>
                    <a:pt x="3014" y="1347"/>
                    <a:pt x="3014" y="1347"/>
                  </a:cubicBezTo>
                  <a:cubicBezTo>
                    <a:pt x="3014" y="1346"/>
                    <a:pt x="3013" y="1345"/>
                    <a:pt x="3012" y="1343"/>
                  </a:cubicBezTo>
                  <a:close/>
                  <a:moveTo>
                    <a:pt x="3939" y="3728"/>
                  </a:moveTo>
                  <a:lnTo>
                    <a:pt x="3939" y="3728"/>
                  </a:lnTo>
                  <a:cubicBezTo>
                    <a:pt x="3941" y="3730"/>
                    <a:pt x="3942" y="3732"/>
                    <a:pt x="3944" y="3734"/>
                  </a:cubicBezTo>
                  <a:lnTo>
                    <a:pt x="3944" y="3734"/>
                  </a:lnTo>
                  <a:cubicBezTo>
                    <a:pt x="3943" y="3731"/>
                    <a:pt x="3941" y="3729"/>
                    <a:pt x="3939" y="3728"/>
                  </a:cubicBezTo>
                  <a:close/>
                  <a:moveTo>
                    <a:pt x="4567" y="4312"/>
                  </a:moveTo>
                  <a:cubicBezTo>
                    <a:pt x="4563" y="4329"/>
                    <a:pt x="4557" y="4346"/>
                    <a:pt x="4551" y="4364"/>
                  </a:cubicBezTo>
                  <a:lnTo>
                    <a:pt x="4551" y="4364"/>
                  </a:lnTo>
                  <a:cubicBezTo>
                    <a:pt x="4556" y="4346"/>
                    <a:pt x="4562" y="4328"/>
                    <a:pt x="4567" y="4312"/>
                  </a:cubicBezTo>
                  <a:close/>
                  <a:moveTo>
                    <a:pt x="4662" y="4338"/>
                  </a:moveTo>
                  <a:lnTo>
                    <a:pt x="4674" y="4400"/>
                  </a:lnTo>
                  <a:cubicBezTo>
                    <a:pt x="4671" y="4401"/>
                    <a:pt x="4669" y="4402"/>
                    <a:pt x="4667" y="4402"/>
                  </a:cubicBezTo>
                  <a:cubicBezTo>
                    <a:pt x="4653" y="4402"/>
                    <a:pt x="4654" y="4378"/>
                    <a:pt x="4662" y="4338"/>
                  </a:cubicBezTo>
                  <a:close/>
                  <a:moveTo>
                    <a:pt x="949" y="0"/>
                  </a:moveTo>
                  <a:cubicBezTo>
                    <a:pt x="629" y="49"/>
                    <a:pt x="281" y="153"/>
                    <a:pt x="51" y="394"/>
                  </a:cubicBezTo>
                  <a:cubicBezTo>
                    <a:pt x="35" y="397"/>
                    <a:pt x="17" y="401"/>
                    <a:pt x="0" y="403"/>
                  </a:cubicBezTo>
                  <a:cubicBezTo>
                    <a:pt x="28" y="434"/>
                    <a:pt x="61" y="459"/>
                    <a:pt x="93" y="485"/>
                  </a:cubicBezTo>
                  <a:cubicBezTo>
                    <a:pt x="109" y="377"/>
                    <a:pt x="153" y="366"/>
                    <a:pt x="203" y="366"/>
                  </a:cubicBezTo>
                  <a:cubicBezTo>
                    <a:pt x="215" y="366"/>
                    <a:pt x="228" y="367"/>
                    <a:pt x="241" y="367"/>
                  </a:cubicBezTo>
                  <a:cubicBezTo>
                    <a:pt x="264" y="367"/>
                    <a:pt x="287" y="365"/>
                    <a:pt x="309" y="352"/>
                  </a:cubicBezTo>
                  <a:cubicBezTo>
                    <a:pt x="305" y="350"/>
                    <a:pt x="303" y="348"/>
                    <a:pt x="304" y="348"/>
                  </a:cubicBezTo>
                  <a:lnTo>
                    <a:pt x="304" y="348"/>
                  </a:lnTo>
                  <a:cubicBezTo>
                    <a:pt x="304" y="348"/>
                    <a:pt x="306" y="349"/>
                    <a:pt x="309" y="352"/>
                  </a:cubicBezTo>
                  <a:cubicBezTo>
                    <a:pt x="311" y="350"/>
                    <a:pt x="316" y="350"/>
                    <a:pt x="318" y="348"/>
                  </a:cubicBezTo>
                  <a:cubicBezTo>
                    <a:pt x="318" y="350"/>
                    <a:pt x="318" y="355"/>
                    <a:pt x="318" y="359"/>
                  </a:cubicBezTo>
                  <a:cubicBezTo>
                    <a:pt x="430" y="280"/>
                    <a:pt x="567" y="199"/>
                    <a:pt x="725" y="199"/>
                  </a:cubicBezTo>
                  <a:cubicBezTo>
                    <a:pt x="852" y="199"/>
                    <a:pt x="993" y="251"/>
                    <a:pt x="1146" y="397"/>
                  </a:cubicBezTo>
                  <a:lnTo>
                    <a:pt x="1071" y="88"/>
                  </a:lnTo>
                  <a:lnTo>
                    <a:pt x="1071" y="88"/>
                  </a:lnTo>
                  <a:cubicBezTo>
                    <a:pt x="1224" y="288"/>
                    <a:pt x="1294" y="135"/>
                    <a:pt x="1380" y="385"/>
                  </a:cubicBezTo>
                  <a:lnTo>
                    <a:pt x="1415" y="308"/>
                  </a:lnTo>
                  <a:lnTo>
                    <a:pt x="1477" y="570"/>
                  </a:lnTo>
                  <a:cubicBezTo>
                    <a:pt x="1493" y="580"/>
                    <a:pt x="1505" y="594"/>
                    <a:pt x="1512" y="610"/>
                  </a:cubicBezTo>
                  <a:cubicBezTo>
                    <a:pt x="1556" y="610"/>
                    <a:pt x="1725" y="663"/>
                    <a:pt x="1980" y="698"/>
                  </a:cubicBezTo>
                  <a:cubicBezTo>
                    <a:pt x="2090" y="794"/>
                    <a:pt x="2211" y="976"/>
                    <a:pt x="2232" y="976"/>
                  </a:cubicBezTo>
                  <a:cubicBezTo>
                    <a:pt x="2232" y="976"/>
                    <a:pt x="2233" y="976"/>
                    <a:pt x="2233" y="976"/>
                  </a:cubicBezTo>
                  <a:cubicBezTo>
                    <a:pt x="2421" y="1070"/>
                    <a:pt x="2450" y="1149"/>
                    <a:pt x="2424" y="1149"/>
                  </a:cubicBezTo>
                  <a:cubicBezTo>
                    <a:pt x="2419" y="1149"/>
                    <a:pt x="2412" y="1146"/>
                    <a:pt x="2404" y="1141"/>
                  </a:cubicBezTo>
                  <a:lnTo>
                    <a:pt x="2404" y="1141"/>
                  </a:lnTo>
                  <a:cubicBezTo>
                    <a:pt x="2439" y="1171"/>
                    <a:pt x="2474" y="1203"/>
                    <a:pt x="2504" y="1238"/>
                  </a:cubicBezTo>
                  <a:lnTo>
                    <a:pt x="2511" y="1238"/>
                  </a:lnTo>
                  <a:lnTo>
                    <a:pt x="2518" y="1250"/>
                  </a:lnTo>
                  <a:cubicBezTo>
                    <a:pt x="2588" y="1331"/>
                    <a:pt x="2618" y="1384"/>
                    <a:pt x="2696" y="1414"/>
                  </a:cubicBezTo>
                  <a:cubicBezTo>
                    <a:pt x="2666" y="1447"/>
                    <a:pt x="2650" y="1491"/>
                    <a:pt x="2650" y="1535"/>
                  </a:cubicBezTo>
                  <a:lnTo>
                    <a:pt x="2673" y="1586"/>
                  </a:lnTo>
                  <a:lnTo>
                    <a:pt x="2822" y="1535"/>
                  </a:lnTo>
                  <a:lnTo>
                    <a:pt x="2843" y="1623"/>
                  </a:lnTo>
                  <a:lnTo>
                    <a:pt x="3042" y="1792"/>
                  </a:lnTo>
                  <a:cubicBezTo>
                    <a:pt x="3041" y="1812"/>
                    <a:pt x="3035" y="1820"/>
                    <a:pt x="3025" y="1820"/>
                  </a:cubicBezTo>
                  <a:cubicBezTo>
                    <a:pt x="2982" y="1820"/>
                    <a:pt x="2867" y="1678"/>
                    <a:pt x="2787" y="1609"/>
                  </a:cubicBezTo>
                  <a:lnTo>
                    <a:pt x="2787" y="1609"/>
                  </a:lnTo>
                  <a:lnTo>
                    <a:pt x="2940" y="1915"/>
                  </a:lnTo>
                  <a:cubicBezTo>
                    <a:pt x="2873" y="1804"/>
                    <a:pt x="2766" y="1704"/>
                    <a:pt x="2659" y="1593"/>
                  </a:cubicBezTo>
                  <a:lnTo>
                    <a:pt x="2659" y="1593"/>
                  </a:lnTo>
                  <a:cubicBezTo>
                    <a:pt x="2683" y="1674"/>
                    <a:pt x="2750" y="1769"/>
                    <a:pt x="2838" y="1899"/>
                  </a:cubicBezTo>
                  <a:cubicBezTo>
                    <a:pt x="2866" y="2017"/>
                    <a:pt x="2852" y="2195"/>
                    <a:pt x="2840" y="2316"/>
                  </a:cubicBezTo>
                  <a:cubicBezTo>
                    <a:pt x="2866" y="2708"/>
                    <a:pt x="2907" y="2993"/>
                    <a:pt x="2979" y="3264"/>
                  </a:cubicBezTo>
                  <a:cubicBezTo>
                    <a:pt x="3225" y="3549"/>
                    <a:pt x="3369" y="3749"/>
                    <a:pt x="3545" y="3934"/>
                  </a:cubicBezTo>
                  <a:cubicBezTo>
                    <a:pt x="3552" y="3918"/>
                    <a:pt x="3559" y="3902"/>
                    <a:pt x="3568" y="3881"/>
                  </a:cubicBezTo>
                  <a:cubicBezTo>
                    <a:pt x="3570" y="3911"/>
                    <a:pt x="3575" y="3941"/>
                    <a:pt x="3580" y="3967"/>
                  </a:cubicBezTo>
                  <a:cubicBezTo>
                    <a:pt x="3621" y="4008"/>
                    <a:pt x="3663" y="4050"/>
                    <a:pt x="3710" y="4092"/>
                  </a:cubicBezTo>
                  <a:cubicBezTo>
                    <a:pt x="3668" y="4142"/>
                    <a:pt x="3635" y="4177"/>
                    <a:pt x="3631" y="4178"/>
                  </a:cubicBezTo>
                  <a:lnTo>
                    <a:pt x="3631" y="4178"/>
                  </a:lnTo>
                  <a:cubicBezTo>
                    <a:pt x="3631" y="4178"/>
                    <a:pt x="3631" y="4178"/>
                    <a:pt x="3631" y="4178"/>
                  </a:cubicBezTo>
                  <a:lnTo>
                    <a:pt x="3631" y="4178"/>
                  </a:lnTo>
                  <a:cubicBezTo>
                    <a:pt x="3631" y="4178"/>
                    <a:pt x="3631" y="4178"/>
                    <a:pt x="3631" y="4178"/>
                  </a:cubicBezTo>
                  <a:cubicBezTo>
                    <a:pt x="3631" y="4178"/>
                    <a:pt x="3631" y="4178"/>
                    <a:pt x="3631" y="4178"/>
                  </a:cubicBezTo>
                  <a:lnTo>
                    <a:pt x="3631" y="4178"/>
                  </a:lnTo>
                  <a:cubicBezTo>
                    <a:pt x="4039" y="4560"/>
                    <a:pt x="4380" y="4785"/>
                    <a:pt x="4801" y="4915"/>
                  </a:cubicBezTo>
                  <a:cubicBezTo>
                    <a:pt x="4739" y="4739"/>
                    <a:pt x="4711" y="4553"/>
                    <a:pt x="4713" y="4365"/>
                  </a:cubicBezTo>
                  <a:cubicBezTo>
                    <a:pt x="4697" y="4356"/>
                    <a:pt x="4679" y="4347"/>
                    <a:pt x="4662" y="4335"/>
                  </a:cubicBezTo>
                  <a:cubicBezTo>
                    <a:pt x="4632" y="4319"/>
                    <a:pt x="4604" y="4303"/>
                    <a:pt x="4577" y="4287"/>
                  </a:cubicBezTo>
                  <a:lnTo>
                    <a:pt x="4567" y="4312"/>
                  </a:lnTo>
                  <a:cubicBezTo>
                    <a:pt x="4570" y="4303"/>
                    <a:pt x="4572" y="4293"/>
                    <a:pt x="4574" y="4284"/>
                  </a:cubicBezTo>
                  <a:cubicBezTo>
                    <a:pt x="4333" y="4142"/>
                    <a:pt x="4119" y="3954"/>
                    <a:pt x="3944" y="3734"/>
                  </a:cubicBezTo>
                  <a:lnTo>
                    <a:pt x="3944" y="3734"/>
                  </a:lnTo>
                  <a:cubicBezTo>
                    <a:pt x="3945" y="3738"/>
                    <a:pt x="3946" y="3742"/>
                    <a:pt x="3946" y="3746"/>
                  </a:cubicBezTo>
                  <a:cubicBezTo>
                    <a:pt x="3754" y="3503"/>
                    <a:pt x="3552" y="3352"/>
                    <a:pt x="3482" y="3081"/>
                  </a:cubicBezTo>
                  <a:cubicBezTo>
                    <a:pt x="3443" y="3065"/>
                    <a:pt x="3408" y="3042"/>
                    <a:pt x="3378" y="3011"/>
                  </a:cubicBezTo>
                  <a:cubicBezTo>
                    <a:pt x="3364" y="2900"/>
                    <a:pt x="3408" y="2601"/>
                    <a:pt x="3283" y="2277"/>
                  </a:cubicBezTo>
                  <a:cubicBezTo>
                    <a:pt x="3149" y="2056"/>
                    <a:pt x="3174" y="1936"/>
                    <a:pt x="3102" y="1753"/>
                  </a:cubicBezTo>
                  <a:cubicBezTo>
                    <a:pt x="3205" y="1613"/>
                    <a:pt x="3121" y="1510"/>
                    <a:pt x="3014" y="1347"/>
                  </a:cubicBezTo>
                  <a:lnTo>
                    <a:pt x="3014" y="1347"/>
                  </a:lnTo>
                  <a:cubicBezTo>
                    <a:pt x="2916" y="1238"/>
                    <a:pt x="2864" y="1203"/>
                    <a:pt x="2832" y="1203"/>
                  </a:cubicBezTo>
                  <a:cubicBezTo>
                    <a:pt x="2779" y="1203"/>
                    <a:pt x="2775" y="1290"/>
                    <a:pt x="2713" y="1303"/>
                  </a:cubicBezTo>
                  <a:lnTo>
                    <a:pt x="2657" y="1224"/>
                  </a:lnTo>
                  <a:lnTo>
                    <a:pt x="2657" y="1224"/>
                  </a:lnTo>
                  <a:cubicBezTo>
                    <a:pt x="2682" y="1249"/>
                    <a:pt x="2702" y="1259"/>
                    <a:pt x="2718" y="1259"/>
                  </a:cubicBezTo>
                  <a:cubicBezTo>
                    <a:pt x="2777" y="1259"/>
                    <a:pt x="2782" y="1119"/>
                    <a:pt x="2845" y="1119"/>
                  </a:cubicBezTo>
                  <a:cubicBezTo>
                    <a:pt x="2856" y="1119"/>
                    <a:pt x="2868" y="1123"/>
                    <a:pt x="2882" y="1131"/>
                  </a:cubicBezTo>
                  <a:cubicBezTo>
                    <a:pt x="2896" y="1155"/>
                    <a:pt x="2914" y="1178"/>
                    <a:pt x="2931" y="1199"/>
                  </a:cubicBezTo>
                  <a:cubicBezTo>
                    <a:pt x="2891" y="1064"/>
                    <a:pt x="2914" y="1111"/>
                    <a:pt x="2847" y="916"/>
                  </a:cubicBezTo>
                  <a:cubicBezTo>
                    <a:pt x="2792" y="876"/>
                    <a:pt x="2687" y="842"/>
                    <a:pt x="2713" y="716"/>
                  </a:cubicBezTo>
                  <a:cubicBezTo>
                    <a:pt x="2518" y="550"/>
                    <a:pt x="2277" y="392"/>
                    <a:pt x="2210" y="366"/>
                  </a:cubicBezTo>
                  <a:cubicBezTo>
                    <a:pt x="2145" y="334"/>
                    <a:pt x="2059" y="288"/>
                    <a:pt x="1976" y="250"/>
                  </a:cubicBezTo>
                  <a:lnTo>
                    <a:pt x="1976" y="250"/>
                  </a:lnTo>
                  <a:cubicBezTo>
                    <a:pt x="2050" y="366"/>
                    <a:pt x="2147" y="464"/>
                    <a:pt x="2265" y="538"/>
                  </a:cubicBezTo>
                  <a:cubicBezTo>
                    <a:pt x="2330" y="698"/>
                    <a:pt x="2295" y="772"/>
                    <a:pt x="2360" y="828"/>
                  </a:cubicBezTo>
                  <a:cubicBezTo>
                    <a:pt x="2159" y="802"/>
                    <a:pt x="1987" y="392"/>
                    <a:pt x="1827" y="244"/>
                  </a:cubicBezTo>
                  <a:cubicBezTo>
                    <a:pt x="1826" y="244"/>
                    <a:pt x="1825" y="244"/>
                    <a:pt x="1824" y="244"/>
                  </a:cubicBezTo>
                  <a:cubicBezTo>
                    <a:pt x="1807" y="244"/>
                    <a:pt x="1777" y="229"/>
                    <a:pt x="1732" y="190"/>
                  </a:cubicBezTo>
                  <a:lnTo>
                    <a:pt x="1732" y="190"/>
                  </a:lnTo>
                  <a:cubicBezTo>
                    <a:pt x="1769" y="197"/>
                    <a:pt x="1802" y="216"/>
                    <a:pt x="1827" y="244"/>
                  </a:cubicBezTo>
                  <a:cubicBezTo>
                    <a:pt x="1843" y="241"/>
                    <a:pt x="1848" y="223"/>
                    <a:pt x="1848" y="199"/>
                  </a:cubicBezTo>
                  <a:cubicBezTo>
                    <a:pt x="1803" y="186"/>
                    <a:pt x="1762" y="178"/>
                    <a:pt x="1729" y="178"/>
                  </a:cubicBezTo>
                  <a:cubicBezTo>
                    <a:pt x="1703" y="178"/>
                    <a:pt x="1681" y="183"/>
                    <a:pt x="1665" y="195"/>
                  </a:cubicBezTo>
                  <a:cubicBezTo>
                    <a:pt x="1646" y="183"/>
                    <a:pt x="1630" y="176"/>
                    <a:pt x="1614" y="167"/>
                  </a:cubicBezTo>
                  <a:lnTo>
                    <a:pt x="1614" y="167"/>
                  </a:lnTo>
                  <a:cubicBezTo>
                    <a:pt x="1670" y="250"/>
                    <a:pt x="1709" y="341"/>
                    <a:pt x="1663" y="343"/>
                  </a:cubicBezTo>
                  <a:lnTo>
                    <a:pt x="1517" y="116"/>
                  </a:lnTo>
                  <a:cubicBezTo>
                    <a:pt x="1319" y="30"/>
                    <a:pt x="1187" y="63"/>
                    <a:pt x="94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6" name="Google Shape;19036;p66"/>
            <p:cNvSpPr/>
            <p:nvPr/>
          </p:nvSpPr>
          <p:spPr>
            <a:xfrm>
              <a:off x="860975" y="667675"/>
              <a:ext cx="775" cy="1250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9"/>
                    <a:pt x="19" y="36"/>
                    <a:pt x="30" y="49"/>
                  </a:cubicBezTo>
                  <a:cubicBezTo>
                    <a:pt x="21" y="33"/>
                    <a:pt x="12" y="17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7" name="Google Shape;19037;p66"/>
            <p:cNvSpPr/>
            <p:nvPr/>
          </p:nvSpPr>
          <p:spPr>
            <a:xfrm>
              <a:off x="827925" y="675025"/>
              <a:ext cx="71550" cy="271900"/>
            </a:xfrm>
            <a:custGeom>
              <a:avLst/>
              <a:gdLst/>
              <a:ahLst/>
              <a:cxnLst/>
              <a:rect l="l" t="t" r="r" b="b"/>
              <a:pathLst>
                <a:path w="2862" h="10876" extrusionOk="0">
                  <a:moveTo>
                    <a:pt x="1137" y="1856"/>
                  </a:moveTo>
                  <a:cubicBezTo>
                    <a:pt x="1137" y="1902"/>
                    <a:pt x="1134" y="1948"/>
                    <a:pt x="1125" y="1996"/>
                  </a:cubicBezTo>
                  <a:lnTo>
                    <a:pt x="1125" y="1996"/>
                  </a:lnTo>
                  <a:cubicBezTo>
                    <a:pt x="1125" y="1996"/>
                    <a:pt x="1125" y="1995"/>
                    <a:pt x="1125" y="1995"/>
                  </a:cubicBezTo>
                  <a:lnTo>
                    <a:pt x="1125" y="1995"/>
                  </a:lnTo>
                  <a:lnTo>
                    <a:pt x="1125" y="1997"/>
                  </a:lnTo>
                  <a:cubicBezTo>
                    <a:pt x="1125" y="1997"/>
                    <a:pt x="1125" y="1996"/>
                    <a:pt x="1125" y="1996"/>
                  </a:cubicBezTo>
                  <a:lnTo>
                    <a:pt x="1125" y="1996"/>
                  </a:lnTo>
                  <a:cubicBezTo>
                    <a:pt x="1147" y="2118"/>
                    <a:pt x="1273" y="2104"/>
                    <a:pt x="1116" y="2280"/>
                  </a:cubicBezTo>
                  <a:cubicBezTo>
                    <a:pt x="981" y="2183"/>
                    <a:pt x="1086" y="2190"/>
                    <a:pt x="1125" y="1995"/>
                  </a:cubicBezTo>
                  <a:lnTo>
                    <a:pt x="1125" y="1995"/>
                  </a:lnTo>
                  <a:lnTo>
                    <a:pt x="1125" y="1995"/>
                  </a:lnTo>
                  <a:cubicBezTo>
                    <a:pt x="1118" y="1949"/>
                    <a:pt x="1123" y="1900"/>
                    <a:pt x="1137" y="1856"/>
                  </a:cubicBezTo>
                  <a:close/>
                  <a:moveTo>
                    <a:pt x="900" y="2412"/>
                  </a:moveTo>
                  <a:lnTo>
                    <a:pt x="1141" y="2584"/>
                  </a:lnTo>
                  <a:cubicBezTo>
                    <a:pt x="1112" y="2648"/>
                    <a:pt x="1087" y="2671"/>
                    <a:pt x="1065" y="2671"/>
                  </a:cubicBezTo>
                  <a:cubicBezTo>
                    <a:pt x="1014" y="2671"/>
                    <a:pt x="982" y="2537"/>
                    <a:pt x="953" y="2537"/>
                  </a:cubicBezTo>
                  <a:cubicBezTo>
                    <a:pt x="935" y="2537"/>
                    <a:pt x="918" y="2588"/>
                    <a:pt x="898" y="2755"/>
                  </a:cubicBezTo>
                  <a:lnTo>
                    <a:pt x="900" y="2412"/>
                  </a:lnTo>
                  <a:close/>
                  <a:moveTo>
                    <a:pt x="2574" y="6376"/>
                  </a:moveTo>
                  <a:lnTo>
                    <a:pt x="2574" y="6376"/>
                  </a:lnTo>
                  <a:cubicBezTo>
                    <a:pt x="2579" y="6425"/>
                    <a:pt x="2576" y="6476"/>
                    <a:pt x="2567" y="6525"/>
                  </a:cubicBezTo>
                  <a:cubicBezTo>
                    <a:pt x="2521" y="6460"/>
                    <a:pt x="2537" y="6413"/>
                    <a:pt x="2574" y="6376"/>
                  </a:cubicBezTo>
                  <a:close/>
                  <a:moveTo>
                    <a:pt x="1234" y="0"/>
                  </a:moveTo>
                  <a:cubicBezTo>
                    <a:pt x="1161" y="0"/>
                    <a:pt x="1081" y="16"/>
                    <a:pt x="991" y="55"/>
                  </a:cubicBezTo>
                  <a:cubicBezTo>
                    <a:pt x="1028" y="106"/>
                    <a:pt x="1062" y="154"/>
                    <a:pt x="1099" y="210"/>
                  </a:cubicBezTo>
                  <a:cubicBezTo>
                    <a:pt x="1097" y="328"/>
                    <a:pt x="1301" y="453"/>
                    <a:pt x="1127" y="567"/>
                  </a:cubicBezTo>
                  <a:cubicBezTo>
                    <a:pt x="1197" y="838"/>
                    <a:pt x="1190" y="984"/>
                    <a:pt x="1317" y="1149"/>
                  </a:cubicBezTo>
                  <a:cubicBezTo>
                    <a:pt x="1204" y="1292"/>
                    <a:pt x="1148" y="1350"/>
                    <a:pt x="1127" y="1534"/>
                  </a:cubicBezTo>
                  <a:cubicBezTo>
                    <a:pt x="1042" y="1626"/>
                    <a:pt x="988" y="1821"/>
                    <a:pt x="858" y="2018"/>
                  </a:cubicBezTo>
                  <a:cubicBezTo>
                    <a:pt x="691" y="2581"/>
                    <a:pt x="494" y="3237"/>
                    <a:pt x="694" y="3977"/>
                  </a:cubicBezTo>
                  <a:cubicBezTo>
                    <a:pt x="698" y="3961"/>
                    <a:pt x="708" y="3949"/>
                    <a:pt x="724" y="3942"/>
                  </a:cubicBezTo>
                  <a:cubicBezTo>
                    <a:pt x="793" y="4772"/>
                    <a:pt x="1199" y="5196"/>
                    <a:pt x="1610" y="5630"/>
                  </a:cubicBezTo>
                  <a:cubicBezTo>
                    <a:pt x="1830" y="5683"/>
                    <a:pt x="1900" y="5907"/>
                    <a:pt x="1918" y="5907"/>
                  </a:cubicBezTo>
                  <a:cubicBezTo>
                    <a:pt x="1919" y="5907"/>
                    <a:pt x="1920" y="5907"/>
                    <a:pt x="1920" y="5906"/>
                  </a:cubicBezTo>
                  <a:cubicBezTo>
                    <a:pt x="2108" y="6080"/>
                    <a:pt x="2096" y="6330"/>
                    <a:pt x="2240" y="6420"/>
                  </a:cubicBezTo>
                  <a:cubicBezTo>
                    <a:pt x="2279" y="6643"/>
                    <a:pt x="2340" y="6562"/>
                    <a:pt x="2372" y="6775"/>
                  </a:cubicBezTo>
                  <a:cubicBezTo>
                    <a:pt x="2435" y="6914"/>
                    <a:pt x="2372" y="7130"/>
                    <a:pt x="2333" y="7315"/>
                  </a:cubicBezTo>
                  <a:cubicBezTo>
                    <a:pt x="2401" y="7532"/>
                    <a:pt x="2351" y="7695"/>
                    <a:pt x="2323" y="7695"/>
                  </a:cubicBezTo>
                  <a:cubicBezTo>
                    <a:pt x="2322" y="7695"/>
                    <a:pt x="2320" y="7694"/>
                    <a:pt x="2319" y="7693"/>
                  </a:cubicBezTo>
                  <a:cubicBezTo>
                    <a:pt x="2224" y="7874"/>
                    <a:pt x="2180" y="8096"/>
                    <a:pt x="2089" y="8185"/>
                  </a:cubicBezTo>
                  <a:cubicBezTo>
                    <a:pt x="1862" y="8484"/>
                    <a:pt x="1545" y="8657"/>
                    <a:pt x="1320" y="8799"/>
                  </a:cubicBezTo>
                  <a:cubicBezTo>
                    <a:pt x="1225" y="8855"/>
                    <a:pt x="1132" y="8912"/>
                    <a:pt x="1042" y="8975"/>
                  </a:cubicBezTo>
                  <a:lnTo>
                    <a:pt x="1102" y="9181"/>
                  </a:lnTo>
                  <a:cubicBezTo>
                    <a:pt x="1090" y="9187"/>
                    <a:pt x="1079" y="9190"/>
                    <a:pt x="1069" y="9190"/>
                  </a:cubicBezTo>
                  <a:cubicBezTo>
                    <a:pt x="1016" y="9190"/>
                    <a:pt x="997" y="9104"/>
                    <a:pt x="993" y="9010"/>
                  </a:cubicBezTo>
                  <a:cubicBezTo>
                    <a:pt x="608" y="9283"/>
                    <a:pt x="300" y="9626"/>
                    <a:pt x="142" y="10030"/>
                  </a:cubicBezTo>
                  <a:cubicBezTo>
                    <a:pt x="156" y="10021"/>
                    <a:pt x="170" y="10011"/>
                    <a:pt x="186" y="10004"/>
                  </a:cubicBezTo>
                  <a:lnTo>
                    <a:pt x="186" y="10004"/>
                  </a:lnTo>
                  <a:cubicBezTo>
                    <a:pt x="149" y="10041"/>
                    <a:pt x="121" y="10088"/>
                    <a:pt x="105" y="10136"/>
                  </a:cubicBezTo>
                  <a:cubicBezTo>
                    <a:pt x="98" y="10167"/>
                    <a:pt x="89" y="10192"/>
                    <a:pt x="82" y="10220"/>
                  </a:cubicBezTo>
                  <a:lnTo>
                    <a:pt x="79" y="10220"/>
                  </a:lnTo>
                  <a:cubicBezTo>
                    <a:pt x="49" y="10329"/>
                    <a:pt x="31" y="10442"/>
                    <a:pt x="1" y="10487"/>
                  </a:cubicBezTo>
                  <a:cubicBezTo>
                    <a:pt x="5" y="10814"/>
                    <a:pt x="70" y="10876"/>
                    <a:pt x="153" y="10876"/>
                  </a:cubicBezTo>
                  <a:cubicBezTo>
                    <a:pt x="204" y="10876"/>
                    <a:pt x="262" y="10853"/>
                    <a:pt x="317" y="10853"/>
                  </a:cubicBezTo>
                  <a:cubicBezTo>
                    <a:pt x="319" y="10853"/>
                    <a:pt x="322" y="10853"/>
                    <a:pt x="325" y="10853"/>
                  </a:cubicBezTo>
                  <a:cubicBezTo>
                    <a:pt x="358" y="10751"/>
                    <a:pt x="397" y="10651"/>
                    <a:pt x="443" y="10554"/>
                  </a:cubicBezTo>
                  <a:cubicBezTo>
                    <a:pt x="439" y="10480"/>
                    <a:pt x="376" y="10417"/>
                    <a:pt x="300" y="10364"/>
                  </a:cubicBezTo>
                  <a:cubicBezTo>
                    <a:pt x="318" y="10364"/>
                    <a:pt x="337" y="10364"/>
                    <a:pt x="355" y="10361"/>
                  </a:cubicBezTo>
                  <a:cubicBezTo>
                    <a:pt x="309" y="10299"/>
                    <a:pt x="290" y="10197"/>
                    <a:pt x="330" y="10028"/>
                  </a:cubicBezTo>
                  <a:cubicBezTo>
                    <a:pt x="391" y="9942"/>
                    <a:pt x="431" y="9907"/>
                    <a:pt x="457" y="9907"/>
                  </a:cubicBezTo>
                  <a:cubicBezTo>
                    <a:pt x="505" y="9907"/>
                    <a:pt x="504" y="10028"/>
                    <a:pt x="504" y="10162"/>
                  </a:cubicBezTo>
                  <a:cubicBezTo>
                    <a:pt x="724" y="9726"/>
                    <a:pt x="1067" y="9369"/>
                    <a:pt x="1589" y="9186"/>
                  </a:cubicBezTo>
                  <a:cubicBezTo>
                    <a:pt x="1827" y="9014"/>
                    <a:pt x="2196" y="8780"/>
                    <a:pt x="2435" y="8458"/>
                  </a:cubicBezTo>
                  <a:cubicBezTo>
                    <a:pt x="2504" y="8154"/>
                    <a:pt x="2581" y="8115"/>
                    <a:pt x="2697" y="7839"/>
                  </a:cubicBezTo>
                  <a:cubicBezTo>
                    <a:pt x="2840" y="7749"/>
                    <a:pt x="2738" y="7635"/>
                    <a:pt x="2799" y="7322"/>
                  </a:cubicBezTo>
                  <a:cubicBezTo>
                    <a:pt x="2861" y="7260"/>
                    <a:pt x="2822" y="7072"/>
                    <a:pt x="2808" y="6854"/>
                  </a:cubicBezTo>
                  <a:cubicBezTo>
                    <a:pt x="2727" y="6682"/>
                    <a:pt x="2676" y="6502"/>
                    <a:pt x="2653" y="6314"/>
                  </a:cubicBezTo>
                  <a:cubicBezTo>
                    <a:pt x="2625" y="6332"/>
                    <a:pt x="2599" y="6353"/>
                    <a:pt x="2574" y="6376"/>
                  </a:cubicBezTo>
                  <a:cubicBezTo>
                    <a:pt x="2546" y="6026"/>
                    <a:pt x="2110" y="6091"/>
                    <a:pt x="2365" y="5836"/>
                  </a:cubicBezTo>
                  <a:cubicBezTo>
                    <a:pt x="2349" y="5827"/>
                    <a:pt x="2333" y="5818"/>
                    <a:pt x="2314" y="5811"/>
                  </a:cubicBezTo>
                  <a:cubicBezTo>
                    <a:pt x="2138" y="5614"/>
                    <a:pt x="2096" y="5423"/>
                    <a:pt x="1878" y="5423"/>
                  </a:cubicBezTo>
                  <a:cubicBezTo>
                    <a:pt x="1873" y="5423"/>
                    <a:pt x="1868" y="5423"/>
                    <a:pt x="1862" y="5424"/>
                  </a:cubicBezTo>
                  <a:cubicBezTo>
                    <a:pt x="1545" y="4995"/>
                    <a:pt x="1338" y="4735"/>
                    <a:pt x="1208" y="4283"/>
                  </a:cubicBezTo>
                  <a:cubicBezTo>
                    <a:pt x="1171" y="4327"/>
                    <a:pt x="1141" y="4376"/>
                    <a:pt x="1116" y="4424"/>
                  </a:cubicBezTo>
                  <a:lnTo>
                    <a:pt x="1185" y="4204"/>
                  </a:lnTo>
                  <a:cubicBezTo>
                    <a:pt x="1169" y="4142"/>
                    <a:pt x="1155" y="4074"/>
                    <a:pt x="1141" y="4002"/>
                  </a:cubicBezTo>
                  <a:cubicBezTo>
                    <a:pt x="1139" y="4002"/>
                    <a:pt x="1137" y="4000"/>
                    <a:pt x="1134" y="4000"/>
                  </a:cubicBezTo>
                  <a:lnTo>
                    <a:pt x="1076" y="4030"/>
                  </a:lnTo>
                  <a:cubicBezTo>
                    <a:pt x="1087" y="4011"/>
                    <a:pt x="1107" y="4000"/>
                    <a:pt x="1128" y="4000"/>
                  </a:cubicBezTo>
                  <a:cubicBezTo>
                    <a:pt x="1130" y="4000"/>
                    <a:pt x="1132" y="4000"/>
                    <a:pt x="1134" y="4000"/>
                  </a:cubicBezTo>
                  <a:lnTo>
                    <a:pt x="1139" y="3998"/>
                  </a:lnTo>
                  <a:cubicBezTo>
                    <a:pt x="1134" y="3963"/>
                    <a:pt x="1127" y="3928"/>
                    <a:pt x="1120" y="3891"/>
                  </a:cubicBezTo>
                  <a:cubicBezTo>
                    <a:pt x="1122" y="3884"/>
                    <a:pt x="1114" y="3881"/>
                    <a:pt x="1101" y="3881"/>
                  </a:cubicBezTo>
                  <a:cubicBezTo>
                    <a:pt x="1049" y="3881"/>
                    <a:pt x="905" y="3923"/>
                    <a:pt x="808" y="3923"/>
                  </a:cubicBezTo>
                  <a:cubicBezTo>
                    <a:pt x="799" y="3923"/>
                    <a:pt x="790" y="3922"/>
                    <a:pt x="782" y="3921"/>
                  </a:cubicBezTo>
                  <a:cubicBezTo>
                    <a:pt x="919" y="3889"/>
                    <a:pt x="1160" y="3896"/>
                    <a:pt x="1095" y="3845"/>
                  </a:cubicBezTo>
                  <a:cubicBezTo>
                    <a:pt x="1081" y="3175"/>
                    <a:pt x="1106" y="2813"/>
                    <a:pt x="1403" y="2129"/>
                  </a:cubicBezTo>
                  <a:cubicBezTo>
                    <a:pt x="1394" y="2099"/>
                    <a:pt x="1554" y="1898"/>
                    <a:pt x="1589" y="1684"/>
                  </a:cubicBezTo>
                  <a:cubicBezTo>
                    <a:pt x="1691" y="1483"/>
                    <a:pt x="1679" y="1348"/>
                    <a:pt x="1642" y="1126"/>
                  </a:cubicBezTo>
                  <a:cubicBezTo>
                    <a:pt x="1772" y="919"/>
                    <a:pt x="1670" y="817"/>
                    <a:pt x="1756" y="518"/>
                  </a:cubicBezTo>
                  <a:cubicBezTo>
                    <a:pt x="1582" y="259"/>
                    <a:pt x="1475" y="101"/>
                    <a:pt x="1482" y="87"/>
                  </a:cubicBezTo>
                  <a:cubicBezTo>
                    <a:pt x="1480" y="73"/>
                    <a:pt x="1475" y="61"/>
                    <a:pt x="1473" y="50"/>
                  </a:cubicBezTo>
                  <a:cubicBezTo>
                    <a:pt x="1398" y="22"/>
                    <a:pt x="1321" y="0"/>
                    <a:pt x="12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8" name="Google Shape;19038;p66"/>
            <p:cNvSpPr/>
            <p:nvPr/>
          </p:nvSpPr>
          <p:spPr>
            <a:xfrm>
              <a:off x="371300" y="557750"/>
              <a:ext cx="725" cy="3200"/>
            </a:xfrm>
            <a:custGeom>
              <a:avLst/>
              <a:gdLst/>
              <a:ahLst/>
              <a:cxnLst/>
              <a:rect l="l" t="t" r="r" b="b"/>
              <a:pathLst>
                <a:path w="29" h="128" extrusionOk="0">
                  <a:moveTo>
                    <a:pt x="5" y="0"/>
                  </a:moveTo>
                  <a:cubicBezTo>
                    <a:pt x="5" y="42"/>
                    <a:pt x="5" y="86"/>
                    <a:pt x="0" y="128"/>
                  </a:cubicBezTo>
                  <a:lnTo>
                    <a:pt x="28" y="4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9" name="Google Shape;19039;p66"/>
            <p:cNvSpPr/>
            <p:nvPr/>
          </p:nvSpPr>
          <p:spPr>
            <a:xfrm>
              <a:off x="371575" y="556575"/>
              <a:ext cx="1200" cy="1775"/>
            </a:xfrm>
            <a:custGeom>
              <a:avLst/>
              <a:gdLst/>
              <a:ahLst/>
              <a:cxnLst/>
              <a:rect l="l" t="t" r="r" b="b"/>
              <a:pathLst>
                <a:path w="48" h="71" extrusionOk="0">
                  <a:moveTo>
                    <a:pt x="47" y="1"/>
                  </a:moveTo>
                  <a:lnTo>
                    <a:pt x="1" y="42"/>
                  </a:lnTo>
                  <a:lnTo>
                    <a:pt x="24" y="7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0" name="Google Shape;19040;p66"/>
            <p:cNvSpPr/>
            <p:nvPr/>
          </p:nvSpPr>
          <p:spPr>
            <a:xfrm>
              <a:off x="377375" y="542625"/>
              <a:ext cx="54850" cy="18100"/>
            </a:xfrm>
            <a:custGeom>
              <a:avLst/>
              <a:gdLst/>
              <a:ahLst/>
              <a:cxnLst/>
              <a:rect l="l" t="t" r="r" b="b"/>
              <a:pathLst>
                <a:path w="2194" h="724" extrusionOk="0">
                  <a:moveTo>
                    <a:pt x="1987" y="160"/>
                  </a:moveTo>
                  <a:cubicBezTo>
                    <a:pt x="1971" y="192"/>
                    <a:pt x="1957" y="220"/>
                    <a:pt x="1948" y="243"/>
                  </a:cubicBezTo>
                  <a:cubicBezTo>
                    <a:pt x="1955" y="213"/>
                    <a:pt x="1969" y="186"/>
                    <a:pt x="1987" y="160"/>
                  </a:cubicBezTo>
                  <a:close/>
                  <a:moveTo>
                    <a:pt x="1948" y="243"/>
                  </a:moveTo>
                  <a:lnTo>
                    <a:pt x="1948" y="243"/>
                  </a:lnTo>
                  <a:cubicBezTo>
                    <a:pt x="1941" y="262"/>
                    <a:pt x="1936" y="281"/>
                    <a:pt x="1932" y="306"/>
                  </a:cubicBezTo>
                  <a:cubicBezTo>
                    <a:pt x="1932" y="283"/>
                    <a:pt x="1936" y="262"/>
                    <a:pt x="1948" y="243"/>
                  </a:cubicBezTo>
                  <a:close/>
                  <a:moveTo>
                    <a:pt x="1127" y="0"/>
                  </a:moveTo>
                  <a:cubicBezTo>
                    <a:pt x="1093" y="14"/>
                    <a:pt x="1058" y="28"/>
                    <a:pt x="1025" y="39"/>
                  </a:cubicBezTo>
                  <a:cubicBezTo>
                    <a:pt x="1168" y="434"/>
                    <a:pt x="1094" y="524"/>
                    <a:pt x="954" y="524"/>
                  </a:cubicBezTo>
                  <a:cubicBezTo>
                    <a:pt x="837" y="524"/>
                    <a:pt x="674" y="462"/>
                    <a:pt x="552" y="462"/>
                  </a:cubicBezTo>
                  <a:cubicBezTo>
                    <a:pt x="444" y="462"/>
                    <a:pt x="368" y="510"/>
                    <a:pt x="381" y="689"/>
                  </a:cubicBezTo>
                  <a:cubicBezTo>
                    <a:pt x="212" y="591"/>
                    <a:pt x="165" y="480"/>
                    <a:pt x="77" y="336"/>
                  </a:cubicBezTo>
                  <a:cubicBezTo>
                    <a:pt x="42" y="345"/>
                    <a:pt x="12" y="364"/>
                    <a:pt x="24" y="394"/>
                  </a:cubicBezTo>
                  <a:cubicBezTo>
                    <a:pt x="15" y="399"/>
                    <a:pt x="8" y="406"/>
                    <a:pt x="1" y="410"/>
                  </a:cubicBezTo>
                  <a:cubicBezTo>
                    <a:pt x="24" y="487"/>
                    <a:pt x="93" y="573"/>
                    <a:pt x="168" y="663"/>
                  </a:cubicBezTo>
                  <a:cubicBezTo>
                    <a:pt x="230" y="668"/>
                    <a:pt x="290" y="675"/>
                    <a:pt x="339" y="723"/>
                  </a:cubicBezTo>
                  <a:cubicBezTo>
                    <a:pt x="374" y="691"/>
                    <a:pt x="404" y="700"/>
                    <a:pt x="518" y="607"/>
                  </a:cubicBezTo>
                  <a:lnTo>
                    <a:pt x="518" y="607"/>
                  </a:lnTo>
                  <a:cubicBezTo>
                    <a:pt x="510" y="637"/>
                    <a:pt x="516" y="646"/>
                    <a:pt x="527" y="646"/>
                  </a:cubicBezTo>
                  <a:cubicBezTo>
                    <a:pt x="543" y="646"/>
                    <a:pt x="570" y="630"/>
                    <a:pt x="589" y="630"/>
                  </a:cubicBezTo>
                  <a:cubicBezTo>
                    <a:pt x="602" y="630"/>
                    <a:pt x="612" y="638"/>
                    <a:pt x="610" y="665"/>
                  </a:cubicBezTo>
                  <a:cubicBezTo>
                    <a:pt x="741" y="599"/>
                    <a:pt x="809" y="581"/>
                    <a:pt x="872" y="581"/>
                  </a:cubicBezTo>
                  <a:cubicBezTo>
                    <a:pt x="926" y="581"/>
                    <a:pt x="976" y="594"/>
                    <a:pt x="1056" y="600"/>
                  </a:cubicBezTo>
                  <a:cubicBezTo>
                    <a:pt x="1204" y="518"/>
                    <a:pt x="1323" y="461"/>
                    <a:pt x="1440" y="461"/>
                  </a:cubicBezTo>
                  <a:cubicBezTo>
                    <a:pt x="1500" y="461"/>
                    <a:pt x="1559" y="476"/>
                    <a:pt x="1621" y="510"/>
                  </a:cubicBezTo>
                  <a:cubicBezTo>
                    <a:pt x="1749" y="533"/>
                    <a:pt x="1872" y="566"/>
                    <a:pt x="1994" y="612"/>
                  </a:cubicBezTo>
                  <a:cubicBezTo>
                    <a:pt x="2059" y="631"/>
                    <a:pt x="2122" y="647"/>
                    <a:pt x="2184" y="663"/>
                  </a:cubicBezTo>
                  <a:cubicBezTo>
                    <a:pt x="2171" y="568"/>
                    <a:pt x="2171" y="429"/>
                    <a:pt x="2194" y="223"/>
                  </a:cubicBezTo>
                  <a:cubicBezTo>
                    <a:pt x="2151" y="216"/>
                    <a:pt x="2094" y="130"/>
                    <a:pt x="2038" y="130"/>
                  </a:cubicBezTo>
                  <a:cubicBezTo>
                    <a:pt x="2021" y="130"/>
                    <a:pt x="2004" y="139"/>
                    <a:pt x="1987" y="160"/>
                  </a:cubicBezTo>
                  <a:lnTo>
                    <a:pt x="2006" y="121"/>
                  </a:lnTo>
                  <a:cubicBezTo>
                    <a:pt x="1865" y="100"/>
                    <a:pt x="1723" y="79"/>
                    <a:pt x="1656" y="42"/>
                  </a:cubicBezTo>
                  <a:cubicBezTo>
                    <a:pt x="1637" y="33"/>
                    <a:pt x="1617" y="29"/>
                    <a:pt x="1595" y="29"/>
                  </a:cubicBezTo>
                  <a:cubicBezTo>
                    <a:pt x="1516" y="29"/>
                    <a:pt x="1417" y="73"/>
                    <a:pt x="1316" y="73"/>
                  </a:cubicBezTo>
                  <a:cubicBezTo>
                    <a:pt x="1253" y="73"/>
                    <a:pt x="1188" y="56"/>
                    <a:pt x="11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1" name="Google Shape;19041;p66"/>
            <p:cNvSpPr/>
            <p:nvPr/>
          </p:nvSpPr>
          <p:spPr>
            <a:xfrm>
              <a:off x="454575" y="549750"/>
              <a:ext cx="13175" cy="12825"/>
            </a:xfrm>
            <a:custGeom>
              <a:avLst/>
              <a:gdLst/>
              <a:ahLst/>
              <a:cxnLst/>
              <a:rect l="l" t="t" r="r" b="b"/>
              <a:pathLst>
                <a:path w="527" h="513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58" y="16"/>
                    <a:pt x="188" y="23"/>
                    <a:pt x="19" y="23"/>
                  </a:cubicBezTo>
                  <a:lnTo>
                    <a:pt x="17" y="26"/>
                  </a:lnTo>
                  <a:cubicBezTo>
                    <a:pt x="1" y="95"/>
                    <a:pt x="8" y="408"/>
                    <a:pt x="91" y="480"/>
                  </a:cubicBezTo>
                  <a:cubicBezTo>
                    <a:pt x="105" y="458"/>
                    <a:pt x="121" y="442"/>
                    <a:pt x="139" y="442"/>
                  </a:cubicBezTo>
                  <a:cubicBezTo>
                    <a:pt x="152" y="442"/>
                    <a:pt x="166" y="451"/>
                    <a:pt x="181" y="473"/>
                  </a:cubicBezTo>
                  <a:cubicBezTo>
                    <a:pt x="161" y="489"/>
                    <a:pt x="143" y="496"/>
                    <a:pt x="128" y="496"/>
                  </a:cubicBezTo>
                  <a:cubicBezTo>
                    <a:pt x="114" y="496"/>
                    <a:pt x="102" y="490"/>
                    <a:pt x="91" y="480"/>
                  </a:cubicBezTo>
                  <a:cubicBezTo>
                    <a:pt x="84" y="489"/>
                    <a:pt x="77" y="501"/>
                    <a:pt x="70" y="513"/>
                  </a:cubicBezTo>
                  <a:cubicBezTo>
                    <a:pt x="172" y="513"/>
                    <a:pt x="276" y="510"/>
                    <a:pt x="383" y="499"/>
                  </a:cubicBezTo>
                  <a:lnTo>
                    <a:pt x="506" y="360"/>
                  </a:lnTo>
                  <a:cubicBezTo>
                    <a:pt x="490" y="288"/>
                    <a:pt x="494" y="144"/>
                    <a:pt x="5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2" name="Google Shape;19042;p66"/>
            <p:cNvSpPr/>
            <p:nvPr/>
          </p:nvSpPr>
          <p:spPr>
            <a:xfrm>
              <a:off x="367300" y="561975"/>
              <a:ext cx="75" cy="300"/>
            </a:xfrm>
            <a:custGeom>
              <a:avLst/>
              <a:gdLst/>
              <a:ahLst/>
              <a:cxnLst/>
              <a:rect l="l" t="t" r="r" b="b"/>
              <a:pathLst>
                <a:path w="3" h="12" extrusionOk="0">
                  <a:moveTo>
                    <a:pt x="3" y="0"/>
                  </a:moveTo>
                  <a:lnTo>
                    <a:pt x="0" y="5"/>
                  </a:lnTo>
                  <a:cubicBezTo>
                    <a:pt x="0" y="7"/>
                    <a:pt x="3" y="10"/>
                    <a:pt x="3" y="1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3" name="Google Shape;19043;p66"/>
            <p:cNvSpPr/>
            <p:nvPr/>
          </p:nvSpPr>
          <p:spPr>
            <a:xfrm>
              <a:off x="440500" y="548925"/>
              <a:ext cx="14575" cy="7325"/>
            </a:xfrm>
            <a:custGeom>
              <a:avLst/>
              <a:gdLst/>
              <a:ahLst/>
              <a:cxnLst/>
              <a:rect l="l" t="t" r="r" b="b"/>
              <a:pathLst>
                <a:path w="583" h="293" extrusionOk="0">
                  <a:moveTo>
                    <a:pt x="21" y="1"/>
                  </a:moveTo>
                  <a:lnTo>
                    <a:pt x="0" y="73"/>
                  </a:lnTo>
                  <a:cubicBezTo>
                    <a:pt x="35" y="39"/>
                    <a:pt x="67" y="26"/>
                    <a:pt x="96" y="26"/>
                  </a:cubicBezTo>
                  <a:cubicBezTo>
                    <a:pt x="228" y="26"/>
                    <a:pt x="317" y="292"/>
                    <a:pt x="420" y="292"/>
                  </a:cubicBezTo>
                  <a:cubicBezTo>
                    <a:pt x="468" y="292"/>
                    <a:pt x="519" y="234"/>
                    <a:pt x="580" y="61"/>
                  </a:cubicBezTo>
                  <a:lnTo>
                    <a:pt x="582" y="56"/>
                  </a:lnTo>
                  <a:cubicBezTo>
                    <a:pt x="394" y="54"/>
                    <a:pt x="207" y="36"/>
                    <a:pt x="2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4" name="Google Shape;19044;p66"/>
            <p:cNvSpPr/>
            <p:nvPr/>
          </p:nvSpPr>
          <p:spPr>
            <a:xfrm>
              <a:off x="475150" y="546725"/>
              <a:ext cx="1600" cy="625"/>
            </a:xfrm>
            <a:custGeom>
              <a:avLst/>
              <a:gdLst/>
              <a:ahLst/>
              <a:cxnLst/>
              <a:rect l="l" t="t" r="r" b="b"/>
              <a:pathLst>
                <a:path w="64" h="25" extrusionOk="0">
                  <a:moveTo>
                    <a:pt x="63" y="1"/>
                  </a:moveTo>
                  <a:lnTo>
                    <a:pt x="1" y="24"/>
                  </a:lnTo>
                  <a:cubicBezTo>
                    <a:pt x="3" y="24"/>
                    <a:pt x="5" y="24"/>
                    <a:pt x="8" y="24"/>
                  </a:cubicBezTo>
                  <a:cubicBezTo>
                    <a:pt x="28" y="24"/>
                    <a:pt x="49" y="15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5" name="Google Shape;19045;p66"/>
            <p:cNvSpPr/>
            <p:nvPr/>
          </p:nvSpPr>
          <p:spPr>
            <a:xfrm>
              <a:off x="712875" y="539775"/>
              <a:ext cx="5775" cy="4150"/>
            </a:xfrm>
            <a:custGeom>
              <a:avLst/>
              <a:gdLst/>
              <a:ahLst/>
              <a:cxnLst/>
              <a:rect l="l" t="t" r="r" b="b"/>
              <a:pathLst>
                <a:path w="231" h="166" extrusionOk="0">
                  <a:moveTo>
                    <a:pt x="38" y="0"/>
                  </a:moveTo>
                  <a:cubicBezTo>
                    <a:pt x="33" y="31"/>
                    <a:pt x="20" y="61"/>
                    <a:pt x="1" y="84"/>
                  </a:cubicBezTo>
                  <a:cubicBezTo>
                    <a:pt x="82" y="96"/>
                    <a:pt x="161" y="123"/>
                    <a:pt x="230" y="16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6" name="Google Shape;19046;p66"/>
            <p:cNvSpPr/>
            <p:nvPr/>
          </p:nvSpPr>
          <p:spPr>
            <a:xfrm>
              <a:off x="494625" y="5360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4" y="1"/>
                  </a:moveTo>
                  <a:lnTo>
                    <a:pt x="0" y="12"/>
                  </a:lnTo>
                  <a:lnTo>
                    <a:pt x="14" y="24"/>
                  </a:lnTo>
                  <a:cubicBezTo>
                    <a:pt x="14" y="15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7" name="Google Shape;19047;p66"/>
            <p:cNvSpPr/>
            <p:nvPr/>
          </p:nvSpPr>
          <p:spPr>
            <a:xfrm>
              <a:off x="630925" y="539825"/>
              <a:ext cx="57000" cy="15225"/>
            </a:xfrm>
            <a:custGeom>
              <a:avLst/>
              <a:gdLst/>
              <a:ahLst/>
              <a:cxnLst/>
              <a:rect l="l" t="t" r="r" b="b"/>
              <a:pathLst>
                <a:path w="2280" h="609" extrusionOk="0">
                  <a:moveTo>
                    <a:pt x="2027" y="1"/>
                  </a:moveTo>
                  <a:cubicBezTo>
                    <a:pt x="1668" y="79"/>
                    <a:pt x="1367" y="111"/>
                    <a:pt x="1058" y="111"/>
                  </a:cubicBezTo>
                  <a:cubicBezTo>
                    <a:pt x="782" y="111"/>
                    <a:pt x="499" y="85"/>
                    <a:pt x="163" y="45"/>
                  </a:cubicBezTo>
                  <a:lnTo>
                    <a:pt x="163" y="45"/>
                  </a:lnTo>
                  <a:cubicBezTo>
                    <a:pt x="191" y="49"/>
                    <a:pt x="214" y="66"/>
                    <a:pt x="228" y="94"/>
                  </a:cubicBezTo>
                  <a:cubicBezTo>
                    <a:pt x="175" y="68"/>
                    <a:pt x="124" y="43"/>
                    <a:pt x="75" y="12"/>
                  </a:cubicBezTo>
                  <a:lnTo>
                    <a:pt x="1" y="444"/>
                  </a:lnTo>
                  <a:cubicBezTo>
                    <a:pt x="38" y="446"/>
                    <a:pt x="75" y="453"/>
                    <a:pt x="112" y="462"/>
                  </a:cubicBezTo>
                  <a:lnTo>
                    <a:pt x="126" y="444"/>
                  </a:lnTo>
                  <a:cubicBezTo>
                    <a:pt x="128" y="446"/>
                    <a:pt x="131" y="448"/>
                    <a:pt x="133" y="451"/>
                  </a:cubicBezTo>
                  <a:cubicBezTo>
                    <a:pt x="126" y="434"/>
                    <a:pt x="122" y="416"/>
                    <a:pt x="122" y="397"/>
                  </a:cubicBezTo>
                  <a:lnTo>
                    <a:pt x="122" y="397"/>
                  </a:lnTo>
                  <a:cubicBezTo>
                    <a:pt x="123" y="399"/>
                    <a:pt x="124" y="400"/>
                    <a:pt x="125" y="400"/>
                  </a:cubicBezTo>
                  <a:cubicBezTo>
                    <a:pt x="144" y="400"/>
                    <a:pt x="199" y="227"/>
                    <a:pt x="249" y="156"/>
                  </a:cubicBezTo>
                  <a:lnTo>
                    <a:pt x="249" y="156"/>
                  </a:lnTo>
                  <a:cubicBezTo>
                    <a:pt x="275" y="272"/>
                    <a:pt x="242" y="441"/>
                    <a:pt x="163" y="495"/>
                  </a:cubicBezTo>
                  <a:cubicBezTo>
                    <a:pt x="166" y="502"/>
                    <a:pt x="170" y="511"/>
                    <a:pt x="175" y="520"/>
                  </a:cubicBezTo>
                  <a:cubicBezTo>
                    <a:pt x="332" y="543"/>
                    <a:pt x="479" y="562"/>
                    <a:pt x="613" y="578"/>
                  </a:cubicBezTo>
                  <a:cubicBezTo>
                    <a:pt x="613" y="566"/>
                    <a:pt x="622" y="555"/>
                    <a:pt x="643" y="536"/>
                  </a:cubicBezTo>
                  <a:cubicBezTo>
                    <a:pt x="680" y="546"/>
                    <a:pt x="703" y="543"/>
                    <a:pt x="736" y="590"/>
                  </a:cubicBezTo>
                  <a:lnTo>
                    <a:pt x="778" y="594"/>
                  </a:lnTo>
                  <a:cubicBezTo>
                    <a:pt x="787" y="571"/>
                    <a:pt x="794" y="548"/>
                    <a:pt x="801" y="522"/>
                  </a:cubicBezTo>
                  <a:lnTo>
                    <a:pt x="856" y="599"/>
                  </a:lnTo>
                  <a:cubicBezTo>
                    <a:pt x="940" y="606"/>
                    <a:pt x="1019" y="608"/>
                    <a:pt x="1093" y="608"/>
                  </a:cubicBezTo>
                  <a:cubicBezTo>
                    <a:pt x="1123" y="543"/>
                    <a:pt x="1158" y="481"/>
                    <a:pt x="1197" y="420"/>
                  </a:cubicBezTo>
                  <a:lnTo>
                    <a:pt x="1313" y="601"/>
                  </a:lnTo>
                  <a:cubicBezTo>
                    <a:pt x="1605" y="585"/>
                    <a:pt x="1883" y="488"/>
                    <a:pt x="2124" y="323"/>
                  </a:cubicBezTo>
                  <a:cubicBezTo>
                    <a:pt x="2101" y="254"/>
                    <a:pt x="2077" y="174"/>
                    <a:pt x="2043" y="174"/>
                  </a:cubicBezTo>
                  <a:cubicBezTo>
                    <a:pt x="2034" y="174"/>
                    <a:pt x="2024" y="180"/>
                    <a:pt x="2013" y="193"/>
                  </a:cubicBezTo>
                  <a:lnTo>
                    <a:pt x="2048" y="117"/>
                  </a:lnTo>
                  <a:cubicBezTo>
                    <a:pt x="2106" y="191"/>
                    <a:pt x="2157" y="244"/>
                    <a:pt x="2189" y="302"/>
                  </a:cubicBezTo>
                  <a:lnTo>
                    <a:pt x="2280" y="284"/>
                  </a:lnTo>
                  <a:cubicBezTo>
                    <a:pt x="2226" y="235"/>
                    <a:pt x="2175" y="182"/>
                    <a:pt x="2127" y="126"/>
                  </a:cubicBezTo>
                  <a:cubicBezTo>
                    <a:pt x="2124" y="135"/>
                    <a:pt x="2120" y="147"/>
                    <a:pt x="2118" y="158"/>
                  </a:cubicBezTo>
                  <a:cubicBezTo>
                    <a:pt x="2118" y="142"/>
                    <a:pt x="2118" y="128"/>
                    <a:pt x="2120" y="117"/>
                  </a:cubicBezTo>
                  <a:cubicBezTo>
                    <a:pt x="2090" y="82"/>
                    <a:pt x="2060" y="43"/>
                    <a:pt x="202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8" name="Google Shape;19048;p66"/>
            <p:cNvSpPr/>
            <p:nvPr/>
          </p:nvSpPr>
          <p:spPr>
            <a:xfrm>
              <a:off x="501800" y="527375"/>
              <a:ext cx="5550" cy="5650"/>
            </a:xfrm>
            <a:custGeom>
              <a:avLst/>
              <a:gdLst/>
              <a:ahLst/>
              <a:cxnLst/>
              <a:rect l="l" t="t" r="r" b="b"/>
              <a:pathLst>
                <a:path w="222" h="226" extrusionOk="0">
                  <a:moveTo>
                    <a:pt x="82" y="0"/>
                  </a:moveTo>
                  <a:cubicBezTo>
                    <a:pt x="57" y="31"/>
                    <a:pt x="29" y="58"/>
                    <a:pt x="1" y="88"/>
                  </a:cubicBezTo>
                  <a:cubicBezTo>
                    <a:pt x="54" y="105"/>
                    <a:pt x="124" y="144"/>
                    <a:pt x="221" y="225"/>
                  </a:cubicBezTo>
                  <a:cubicBezTo>
                    <a:pt x="191" y="167"/>
                    <a:pt x="131" y="77"/>
                    <a:pt x="8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9" name="Google Shape;19049;p66"/>
            <p:cNvSpPr/>
            <p:nvPr/>
          </p:nvSpPr>
          <p:spPr>
            <a:xfrm>
              <a:off x="479450" y="491100"/>
              <a:ext cx="153250" cy="64925"/>
            </a:xfrm>
            <a:custGeom>
              <a:avLst/>
              <a:gdLst/>
              <a:ahLst/>
              <a:cxnLst/>
              <a:rect l="l" t="t" r="r" b="b"/>
              <a:pathLst>
                <a:path w="6130" h="2597" extrusionOk="0">
                  <a:moveTo>
                    <a:pt x="4167" y="474"/>
                  </a:moveTo>
                  <a:cubicBezTo>
                    <a:pt x="4178" y="474"/>
                    <a:pt x="4193" y="486"/>
                    <a:pt x="4222" y="524"/>
                  </a:cubicBezTo>
                  <a:cubicBezTo>
                    <a:pt x="4266" y="596"/>
                    <a:pt x="4433" y="633"/>
                    <a:pt x="4507" y="837"/>
                  </a:cubicBezTo>
                  <a:cubicBezTo>
                    <a:pt x="4365" y="682"/>
                    <a:pt x="4164" y="615"/>
                    <a:pt x="4108" y="499"/>
                  </a:cubicBezTo>
                  <a:lnTo>
                    <a:pt x="4108" y="499"/>
                  </a:lnTo>
                  <a:cubicBezTo>
                    <a:pt x="4112" y="499"/>
                    <a:pt x="4115" y="500"/>
                    <a:pt x="4118" y="500"/>
                  </a:cubicBezTo>
                  <a:cubicBezTo>
                    <a:pt x="4144" y="500"/>
                    <a:pt x="4150" y="474"/>
                    <a:pt x="4167" y="474"/>
                  </a:cubicBezTo>
                  <a:close/>
                  <a:moveTo>
                    <a:pt x="3081" y="1"/>
                  </a:moveTo>
                  <a:cubicBezTo>
                    <a:pt x="3029" y="1"/>
                    <a:pt x="2979" y="4"/>
                    <a:pt x="2933" y="12"/>
                  </a:cubicBezTo>
                  <a:cubicBezTo>
                    <a:pt x="2930" y="14"/>
                    <a:pt x="2930" y="19"/>
                    <a:pt x="2928" y="21"/>
                  </a:cubicBezTo>
                  <a:cubicBezTo>
                    <a:pt x="2942" y="49"/>
                    <a:pt x="2954" y="77"/>
                    <a:pt x="2963" y="104"/>
                  </a:cubicBezTo>
                  <a:cubicBezTo>
                    <a:pt x="2838" y="167"/>
                    <a:pt x="2773" y="197"/>
                    <a:pt x="2754" y="452"/>
                  </a:cubicBezTo>
                  <a:cubicBezTo>
                    <a:pt x="2504" y="237"/>
                    <a:pt x="2557" y="334"/>
                    <a:pt x="2288" y="197"/>
                  </a:cubicBezTo>
                  <a:cubicBezTo>
                    <a:pt x="2323" y="179"/>
                    <a:pt x="2353" y="155"/>
                    <a:pt x="2381" y="128"/>
                  </a:cubicBezTo>
                  <a:lnTo>
                    <a:pt x="2379" y="128"/>
                  </a:lnTo>
                  <a:cubicBezTo>
                    <a:pt x="2163" y="276"/>
                    <a:pt x="1975" y="408"/>
                    <a:pt x="1910" y="508"/>
                  </a:cubicBezTo>
                  <a:cubicBezTo>
                    <a:pt x="1897" y="507"/>
                    <a:pt x="1883" y="506"/>
                    <a:pt x="1869" y="506"/>
                  </a:cubicBezTo>
                  <a:cubicBezTo>
                    <a:pt x="1849" y="506"/>
                    <a:pt x="1829" y="507"/>
                    <a:pt x="1808" y="510"/>
                  </a:cubicBezTo>
                  <a:cubicBezTo>
                    <a:pt x="1811" y="513"/>
                    <a:pt x="1811" y="515"/>
                    <a:pt x="1813" y="517"/>
                  </a:cubicBezTo>
                  <a:cubicBezTo>
                    <a:pt x="1845" y="615"/>
                    <a:pt x="1826" y="638"/>
                    <a:pt x="1792" y="638"/>
                  </a:cubicBezTo>
                  <a:cubicBezTo>
                    <a:pt x="1762" y="638"/>
                    <a:pt x="1719" y="619"/>
                    <a:pt x="1690" y="619"/>
                  </a:cubicBezTo>
                  <a:cubicBezTo>
                    <a:pt x="1655" y="619"/>
                    <a:pt x="1640" y="646"/>
                    <a:pt x="1688" y="761"/>
                  </a:cubicBezTo>
                  <a:cubicBezTo>
                    <a:pt x="1635" y="779"/>
                    <a:pt x="1583" y="797"/>
                    <a:pt x="1528" y="797"/>
                  </a:cubicBezTo>
                  <a:cubicBezTo>
                    <a:pt x="1505" y="797"/>
                    <a:pt x="1482" y="794"/>
                    <a:pt x="1458" y="786"/>
                  </a:cubicBezTo>
                  <a:cubicBezTo>
                    <a:pt x="1451" y="798"/>
                    <a:pt x="1447" y="812"/>
                    <a:pt x="1442" y="821"/>
                  </a:cubicBezTo>
                  <a:cubicBezTo>
                    <a:pt x="1421" y="1009"/>
                    <a:pt x="1233" y="1055"/>
                    <a:pt x="1136" y="1254"/>
                  </a:cubicBezTo>
                  <a:cubicBezTo>
                    <a:pt x="1090" y="1319"/>
                    <a:pt x="1041" y="1377"/>
                    <a:pt x="992" y="1435"/>
                  </a:cubicBezTo>
                  <a:lnTo>
                    <a:pt x="1150" y="1709"/>
                  </a:lnTo>
                  <a:cubicBezTo>
                    <a:pt x="1131" y="1698"/>
                    <a:pt x="1115" y="1693"/>
                    <a:pt x="1101" y="1693"/>
                  </a:cubicBezTo>
                  <a:cubicBezTo>
                    <a:pt x="983" y="1693"/>
                    <a:pt x="1094" y="2085"/>
                    <a:pt x="1007" y="2085"/>
                  </a:cubicBezTo>
                  <a:cubicBezTo>
                    <a:pt x="981" y="2085"/>
                    <a:pt x="938" y="2050"/>
                    <a:pt x="865" y="1959"/>
                  </a:cubicBezTo>
                  <a:cubicBezTo>
                    <a:pt x="895" y="1896"/>
                    <a:pt x="853" y="1776"/>
                    <a:pt x="777" y="1662"/>
                  </a:cubicBezTo>
                  <a:cubicBezTo>
                    <a:pt x="751" y="1686"/>
                    <a:pt x="726" y="1709"/>
                    <a:pt x="700" y="1732"/>
                  </a:cubicBezTo>
                  <a:cubicBezTo>
                    <a:pt x="723" y="1813"/>
                    <a:pt x="765" y="1922"/>
                    <a:pt x="774" y="2024"/>
                  </a:cubicBezTo>
                  <a:cubicBezTo>
                    <a:pt x="698" y="1873"/>
                    <a:pt x="645" y="1968"/>
                    <a:pt x="559" y="1848"/>
                  </a:cubicBezTo>
                  <a:cubicBezTo>
                    <a:pt x="399" y="1968"/>
                    <a:pt x="227" y="2070"/>
                    <a:pt x="46" y="2156"/>
                  </a:cubicBezTo>
                  <a:lnTo>
                    <a:pt x="0" y="2367"/>
                  </a:lnTo>
                  <a:cubicBezTo>
                    <a:pt x="79" y="2406"/>
                    <a:pt x="153" y="2508"/>
                    <a:pt x="197" y="2597"/>
                  </a:cubicBezTo>
                  <a:cubicBezTo>
                    <a:pt x="292" y="2569"/>
                    <a:pt x="385" y="2534"/>
                    <a:pt x="475" y="2495"/>
                  </a:cubicBezTo>
                  <a:cubicBezTo>
                    <a:pt x="399" y="2453"/>
                    <a:pt x="346" y="2379"/>
                    <a:pt x="334" y="2293"/>
                  </a:cubicBezTo>
                  <a:cubicBezTo>
                    <a:pt x="352" y="2267"/>
                    <a:pt x="368" y="2257"/>
                    <a:pt x="380" y="2257"/>
                  </a:cubicBezTo>
                  <a:cubicBezTo>
                    <a:pt x="430" y="2257"/>
                    <a:pt x="445" y="2418"/>
                    <a:pt x="492" y="2488"/>
                  </a:cubicBezTo>
                  <a:cubicBezTo>
                    <a:pt x="545" y="2462"/>
                    <a:pt x="596" y="2437"/>
                    <a:pt x="647" y="2409"/>
                  </a:cubicBezTo>
                  <a:cubicBezTo>
                    <a:pt x="705" y="2221"/>
                    <a:pt x="712" y="2100"/>
                    <a:pt x="696" y="2015"/>
                  </a:cubicBezTo>
                  <a:lnTo>
                    <a:pt x="696" y="2015"/>
                  </a:lnTo>
                  <a:lnTo>
                    <a:pt x="876" y="2045"/>
                  </a:lnTo>
                  <a:lnTo>
                    <a:pt x="693" y="2358"/>
                  </a:lnTo>
                  <a:cubicBezTo>
                    <a:pt x="693" y="2367"/>
                    <a:pt x="696" y="2372"/>
                    <a:pt x="698" y="2379"/>
                  </a:cubicBezTo>
                  <a:cubicBezTo>
                    <a:pt x="1022" y="2182"/>
                    <a:pt x="1268" y="1892"/>
                    <a:pt x="1379" y="1486"/>
                  </a:cubicBezTo>
                  <a:cubicBezTo>
                    <a:pt x="1339" y="1369"/>
                    <a:pt x="1373" y="1336"/>
                    <a:pt x="1437" y="1336"/>
                  </a:cubicBezTo>
                  <a:cubicBezTo>
                    <a:pt x="1478" y="1336"/>
                    <a:pt x="1532" y="1350"/>
                    <a:pt x="1586" y="1363"/>
                  </a:cubicBezTo>
                  <a:cubicBezTo>
                    <a:pt x="1628" y="1338"/>
                    <a:pt x="1665" y="1303"/>
                    <a:pt x="1690" y="1259"/>
                  </a:cubicBezTo>
                  <a:cubicBezTo>
                    <a:pt x="1672" y="1222"/>
                    <a:pt x="1658" y="1187"/>
                    <a:pt x="1644" y="1157"/>
                  </a:cubicBezTo>
                  <a:cubicBezTo>
                    <a:pt x="1630" y="1152"/>
                    <a:pt x="1616" y="1150"/>
                    <a:pt x="1602" y="1148"/>
                  </a:cubicBezTo>
                  <a:cubicBezTo>
                    <a:pt x="1608" y="1138"/>
                    <a:pt x="1617" y="1133"/>
                    <a:pt x="1628" y="1133"/>
                  </a:cubicBezTo>
                  <a:cubicBezTo>
                    <a:pt x="1630" y="1133"/>
                    <a:pt x="1632" y="1133"/>
                    <a:pt x="1634" y="1134"/>
                  </a:cubicBezTo>
                  <a:cubicBezTo>
                    <a:pt x="1625" y="1113"/>
                    <a:pt x="1616" y="1094"/>
                    <a:pt x="1604" y="1076"/>
                  </a:cubicBezTo>
                  <a:lnTo>
                    <a:pt x="1604" y="1076"/>
                  </a:lnTo>
                  <a:cubicBezTo>
                    <a:pt x="1625" y="1106"/>
                    <a:pt x="1651" y="1136"/>
                    <a:pt x="1679" y="1162"/>
                  </a:cubicBezTo>
                  <a:cubicBezTo>
                    <a:pt x="1695" y="1166"/>
                    <a:pt x="1706" y="1169"/>
                    <a:pt x="1723" y="1171"/>
                  </a:cubicBezTo>
                  <a:cubicBezTo>
                    <a:pt x="1727" y="1145"/>
                    <a:pt x="1730" y="1118"/>
                    <a:pt x="1730" y="1092"/>
                  </a:cubicBezTo>
                  <a:cubicBezTo>
                    <a:pt x="1741" y="1092"/>
                    <a:pt x="1755" y="1087"/>
                    <a:pt x="1764" y="1087"/>
                  </a:cubicBezTo>
                  <a:cubicBezTo>
                    <a:pt x="1764" y="1080"/>
                    <a:pt x="1762" y="1074"/>
                    <a:pt x="1762" y="1067"/>
                  </a:cubicBezTo>
                  <a:lnTo>
                    <a:pt x="1762" y="1067"/>
                  </a:lnTo>
                  <a:cubicBezTo>
                    <a:pt x="1764" y="1074"/>
                    <a:pt x="1764" y="1080"/>
                    <a:pt x="1764" y="1087"/>
                  </a:cubicBezTo>
                  <a:cubicBezTo>
                    <a:pt x="1936" y="1053"/>
                    <a:pt x="1901" y="900"/>
                    <a:pt x="2103" y="846"/>
                  </a:cubicBezTo>
                  <a:cubicBezTo>
                    <a:pt x="2295" y="744"/>
                    <a:pt x="2304" y="628"/>
                    <a:pt x="2599" y="554"/>
                  </a:cubicBezTo>
                  <a:cubicBezTo>
                    <a:pt x="2621" y="554"/>
                    <a:pt x="2639" y="539"/>
                    <a:pt x="2665" y="539"/>
                  </a:cubicBezTo>
                  <a:cubicBezTo>
                    <a:pt x="2685" y="539"/>
                    <a:pt x="2710" y="548"/>
                    <a:pt x="2745" y="582"/>
                  </a:cubicBezTo>
                  <a:cubicBezTo>
                    <a:pt x="2769" y="536"/>
                    <a:pt x="2805" y="478"/>
                    <a:pt x="2904" y="478"/>
                  </a:cubicBezTo>
                  <a:cubicBezTo>
                    <a:pt x="2946" y="478"/>
                    <a:pt x="2999" y="489"/>
                    <a:pt x="3067" y="515"/>
                  </a:cubicBezTo>
                  <a:cubicBezTo>
                    <a:pt x="3422" y="545"/>
                    <a:pt x="3675" y="645"/>
                    <a:pt x="3927" y="684"/>
                  </a:cubicBezTo>
                  <a:cubicBezTo>
                    <a:pt x="4249" y="934"/>
                    <a:pt x="4377" y="1043"/>
                    <a:pt x="4613" y="1433"/>
                  </a:cubicBezTo>
                  <a:cubicBezTo>
                    <a:pt x="4609" y="1463"/>
                    <a:pt x="4755" y="1537"/>
                    <a:pt x="4901" y="1739"/>
                  </a:cubicBezTo>
                  <a:cubicBezTo>
                    <a:pt x="5012" y="1797"/>
                    <a:pt x="5100" y="1852"/>
                    <a:pt x="5191" y="1906"/>
                  </a:cubicBezTo>
                  <a:cubicBezTo>
                    <a:pt x="5192" y="1905"/>
                    <a:pt x="5194" y="1905"/>
                    <a:pt x="5195" y="1905"/>
                  </a:cubicBezTo>
                  <a:cubicBezTo>
                    <a:pt x="5202" y="1905"/>
                    <a:pt x="5208" y="1910"/>
                    <a:pt x="5214" y="1917"/>
                  </a:cubicBezTo>
                  <a:cubicBezTo>
                    <a:pt x="5253" y="1943"/>
                    <a:pt x="5297" y="1966"/>
                    <a:pt x="5341" y="1989"/>
                  </a:cubicBezTo>
                  <a:cubicBezTo>
                    <a:pt x="5351" y="1994"/>
                    <a:pt x="5360" y="1998"/>
                    <a:pt x="5369" y="2005"/>
                  </a:cubicBezTo>
                  <a:cubicBezTo>
                    <a:pt x="5427" y="2100"/>
                    <a:pt x="5487" y="2172"/>
                    <a:pt x="5487" y="2202"/>
                  </a:cubicBezTo>
                  <a:cubicBezTo>
                    <a:pt x="5503" y="2201"/>
                    <a:pt x="5518" y="2200"/>
                    <a:pt x="5531" y="2200"/>
                  </a:cubicBezTo>
                  <a:cubicBezTo>
                    <a:pt x="5623" y="2200"/>
                    <a:pt x="5654" y="2233"/>
                    <a:pt x="5698" y="2249"/>
                  </a:cubicBezTo>
                  <a:cubicBezTo>
                    <a:pt x="5726" y="2172"/>
                    <a:pt x="5747" y="2096"/>
                    <a:pt x="5763" y="2017"/>
                  </a:cubicBezTo>
                  <a:cubicBezTo>
                    <a:pt x="5772" y="2068"/>
                    <a:pt x="5852" y="2144"/>
                    <a:pt x="5940" y="2144"/>
                  </a:cubicBezTo>
                  <a:cubicBezTo>
                    <a:pt x="6008" y="2144"/>
                    <a:pt x="6081" y="2098"/>
                    <a:pt x="6130" y="1959"/>
                  </a:cubicBezTo>
                  <a:cubicBezTo>
                    <a:pt x="6058" y="1913"/>
                    <a:pt x="5979" y="1873"/>
                    <a:pt x="5895" y="1843"/>
                  </a:cubicBezTo>
                  <a:lnTo>
                    <a:pt x="5895" y="1843"/>
                  </a:lnTo>
                  <a:cubicBezTo>
                    <a:pt x="5899" y="1869"/>
                    <a:pt x="5892" y="1878"/>
                    <a:pt x="5881" y="1878"/>
                  </a:cubicBezTo>
                  <a:cubicBezTo>
                    <a:pt x="5853" y="1878"/>
                    <a:pt x="5801" y="1820"/>
                    <a:pt x="5825" y="1820"/>
                  </a:cubicBezTo>
                  <a:cubicBezTo>
                    <a:pt x="5826" y="1820"/>
                    <a:pt x="5827" y="1820"/>
                    <a:pt x="5828" y="1820"/>
                  </a:cubicBezTo>
                  <a:cubicBezTo>
                    <a:pt x="5800" y="1799"/>
                    <a:pt x="5763" y="1785"/>
                    <a:pt x="5728" y="1783"/>
                  </a:cubicBezTo>
                  <a:cubicBezTo>
                    <a:pt x="5722" y="1802"/>
                    <a:pt x="5710" y="1812"/>
                    <a:pt x="5692" y="1812"/>
                  </a:cubicBezTo>
                  <a:cubicBezTo>
                    <a:pt x="5672" y="1812"/>
                    <a:pt x="5646" y="1800"/>
                    <a:pt x="5613" y="1774"/>
                  </a:cubicBezTo>
                  <a:cubicBezTo>
                    <a:pt x="5603" y="1771"/>
                    <a:pt x="5594" y="1769"/>
                    <a:pt x="5585" y="1764"/>
                  </a:cubicBezTo>
                  <a:cubicBezTo>
                    <a:pt x="5534" y="1667"/>
                    <a:pt x="5314" y="1479"/>
                    <a:pt x="5170" y="1373"/>
                  </a:cubicBezTo>
                  <a:cubicBezTo>
                    <a:pt x="5212" y="1333"/>
                    <a:pt x="4991" y="1243"/>
                    <a:pt x="5001" y="1194"/>
                  </a:cubicBezTo>
                  <a:cubicBezTo>
                    <a:pt x="4773" y="802"/>
                    <a:pt x="4539" y="663"/>
                    <a:pt x="4092" y="276"/>
                  </a:cubicBezTo>
                  <a:cubicBezTo>
                    <a:pt x="3810" y="134"/>
                    <a:pt x="3404" y="1"/>
                    <a:pt x="308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0" name="Google Shape;19050;p66"/>
            <p:cNvSpPr/>
            <p:nvPr/>
          </p:nvSpPr>
          <p:spPr>
            <a:xfrm>
              <a:off x="684500" y="539925"/>
              <a:ext cx="2900" cy="3275"/>
            </a:xfrm>
            <a:custGeom>
              <a:avLst/>
              <a:gdLst/>
              <a:ahLst/>
              <a:cxnLst/>
              <a:rect l="l" t="t" r="r" b="b"/>
              <a:pathLst>
                <a:path w="116" h="131" extrusionOk="0">
                  <a:moveTo>
                    <a:pt x="63" y="1"/>
                  </a:moveTo>
                  <a:cubicBezTo>
                    <a:pt x="47" y="1"/>
                    <a:pt x="27" y="25"/>
                    <a:pt x="0" y="87"/>
                  </a:cubicBezTo>
                  <a:cubicBezTo>
                    <a:pt x="48" y="120"/>
                    <a:pt x="78" y="130"/>
                    <a:pt x="102" y="130"/>
                  </a:cubicBezTo>
                  <a:cubicBezTo>
                    <a:pt x="107" y="130"/>
                    <a:pt x="112" y="130"/>
                    <a:pt x="116" y="129"/>
                  </a:cubicBezTo>
                  <a:cubicBezTo>
                    <a:pt x="102" y="64"/>
                    <a:pt x="88" y="1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1" name="Google Shape;19051;p66"/>
            <p:cNvSpPr/>
            <p:nvPr/>
          </p:nvSpPr>
          <p:spPr>
            <a:xfrm>
              <a:off x="689125" y="538725"/>
              <a:ext cx="5600" cy="6800"/>
            </a:xfrm>
            <a:custGeom>
              <a:avLst/>
              <a:gdLst/>
              <a:ahLst/>
              <a:cxnLst/>
              <a:rect l="l" t="t" r="r" b="b"/>
              <a:pathLst>
                <a:path w="224" h="272" extrusionOk="0">
                  <a:moveTo>
                    <a:pt x="26" y="1"/>
                  </a:moveTo>
                  <a:cubicBezTo>
                    <a:pt x="19" y="59"/>
                    <a:pt x="7" y="117"/>
                    <a:pt x="0" y="163"/>
                  </a:cubicBezTo>
                  <a:cubicBezTo>
                    <a:pt x="3" y="163"/>
                    <a:pt x="5" y="163"/>
                    <a:pt x="7" y="163"/>
                  </a:cubicBezTo>
                  <a:cubicBezTo>
                    <a:pt x="49" y="163"/>
                    <a:pt x="109" y="184"/>
                    <a:pt x="223" y="272"/>
                  </a:cubicBezTo>
                  <a:cubicBezTo>
                    <a:pt x="177" y="156"/>
                    <a:pt x="63" y="40"/>
                    <a:pt x="2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2" name="Google Shape;19052;p66"/>
            <p:cNvSpPr/>
            <p:nvPr/>
          </p:nvSpPr>
          <p:spPr>
            <a:xfrm>
              <a:off x="647400" y="1135150"/>
              <a:ext cx="12025" cy="8075"/>
            </a:xfrm>
            <a:custGeom>
              <a:avLst/>
              <a:gdLst/>
              <a:ahLst/>
              <a:cxnLst/>
              <a:rect l="l" t="t" r="r" b="b"/>
              <a:pathLst>
                <a:path w="481" h="323" extrusionOk="0">
                  <a:moveTo>
                    <a:pt x="392" y="1"/>
                  </a:moveTo>
                  <a:cubicBezTo>
                    <a:pt x="391" y="2"/>
                    <a:pt x="389" y="4"/>
                    <a:pt x="388" y="6"/>
                  </a:cubicBezTo>
                  <a:lnTo>
                    <a:pt x="388" y="6"/>
                  </a:lnTo>
                  <a:cubicBezTo>
                    <a:pt x="389" y="4"/>
                    <a:pt x="391" y="2"/>
                    <a:pt x="392" y="1"/>
                  </a:cubicBezTo>
                  <a:close/>
                  <a:moveTo>
                    <a:pt x="364" y="174"/>
                  </a:moveTo>
                  <a:cubicBezTo>
                    <a:pt x="364" y="186"/>
                    <a:pt x="362" y="198"/>
                    <a:pt x="362" y="212"/>
                  </a:cubicBezTo>
                  <a:cubicBezTo>
                    <a:pt x="362" y="198"/>
                    <a:pt x="362" y="186"/>
                    <a:pt x="364" y="174"/>
                  </a:cubicBezTo>
                  <a:close/>
                  <a:moveTo>
                    <a:pt x="388" y="6"/>
                  </a:moveTo>
                  <a:cubicBezTo>
                    <a:pt x="251" y="196"/>
                    <a:pt x="124" y="212"/>
                    <a:pt x="0" y="304"/>
                  </a:cubicBezTo>
                  <a:cubicBezTo>
                    <a:pt x="128" y="314"/>
                    <a:pt x="274" y="323"/>
                    <a:pt x="425" y="323"/>
                  </a:cubicBezTo>
                  <a:cubicBezTo>
                    <a:pt x="445" y="293"/>
                    <a:pt x="466" y="228"/>
                    <a:pt x="480" y="103"/>
                  </a:cubicBezTo>
                  <a:cubicBezTo>
                    <a:pt x="480" y="42"/>
                    <a:pt x="465" y="16"/>
                    <a:pt x="446" y="16"/>
                  </a:cubicBezTo>
                  <a:cubicBezTo>
                    <a:pt x="416" y="16"/>
                    <a:pt x="374" y="82"/>
                    <a:pt x="364" y="174"/>
                  </a:cubicBezTo>
                  <a:cubicBezTo>
                    <a:pt x="360" y="122"/>
                    <a:pt x="324" y="97"/>
                    <a:pt x="388" y="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3" name="Google Shape;19053;p66"/>
            <p:cNvSpPr/>
            <p:nvPr/>
          </p:nvSpPr>
          <p:spPr>
            <a:xfrm>
              <a:off x="235675" y="663275"/>
              <a:ext cx="354825" cy="486625"/>
            </a:xfrm>
            <a:custGeom>
              <a:avLst/>
              <a:gdLst/>
              <a:ahLst/>
              <a:cxnLst/>
              <a:rect l="l" t="t" r="r" b="b"/>
              <a:pathLst>
                <a:path w="14193" h="19465" extrusionOk="0">
                  <a:moveTo>
                    <a:pt x="1695" y="5321"/>
                  </a:moveTo>
                  <a:cubicBezTo>
                    <a:pt x="1756" y="5328"/>
                    <a:pt x="1818" y="5330"/>
                    <a:pt x="1878" y="5330"/>
                  </a:cubicBezTo>
                  <a:cubicBezTo>
                    <a:pt x="1802" y="5346"/>
                    <a:pt x="1714" y="5363"/>
                    <a:pt x="1677" y="5367"/>
                  </a:cubicBezTo>
                  <a:cubicBezTo>
                    <a:pt x="1684" y="5353"/>
                    <a:pt x="1688" y="5337"/>
                    <a:pt x="1695" y="5321"/>
                  </a:cubicBezTo>
                  <a:close/>
                  <a:moveTo>
                    <a:pt x="1535" y="5629"/>
                  </a:moveTo>
                  <a:cubicBezTo>
                    <a:pt x="1535" y="5633"/>
                    <a:pt x="1535" y="5636"/>
                    <a:pt x="1536" y="5638"/>
                  </a:cubicBezTo>
                  <a:lnTo>
                    <a:pt x="1536" y="5638"/>
                  </a:lnTo>
                  <a:cubicBezTo>
                    <a:pt x="1536" y="5635"/>
                    <a:pt x="1535" y="5632"/>
                    <a:pt x="1535" y="5629"/>
                  </a:cubicBezTo>
                  <a:close/>
                  <a:moveTo>
                    <a:pt x="675" y="7755"/>
                  </a:moveTo>
                  <a:cubicBezTo>
                    <a:pt x="698" y="7778"/>
                    <a:pt x="715" y="7808"/>
                    <a:pt x="717" y="7841"/>
                  </a:cubicBezTo>
                  <a:lnTo>
                    <a:pt x="675" y="7755"/>
                  </a:lnTo>
                  <a:close/>
                  <a:moveTo>
                    <a:pt x="3049" y="1"/>
                  </a:moveTo>
                  <a:lnTo>
                    <a:pt x="3049" y="1"/>
                  </a:lnTo>
                  <a:cubicBezTo>
                    <a:pt x="2908" y="42"/>
                    <a:pt x="2771" y="100"/>
                    <a:pt x="2643" y="172"/>
                  </a:cubicBezTo>
                  <a:cubicBezTo>
                    <a:pt x="2497" y="221"/>
                    <a:pt x="2344" y="260"/>
                    <a:pt x="2198" y="309"/>
                  </a:cubicBezTo>
                  <a:cubicBezTo>
                    <a:pt x="2275" y="383"/>
                    <a:pt x="2337" y="413"/>
                    <a:pt x="2351" y="476"/>
                  </a:cubicBezTo>
                  <a:cubicBezTo>
                    <a:pt x="2296" y="429"/>
                    <a:pt x="2224" y="378"/>
                    <a:pt x="2161" y="323"/>
                  </a:cubicBezTo>
                  <a:cubicBezTo>
                    <a:pt x="2152" y="325"/>
                    <a:pt x="2143" y="327"/>
                    <a:pt x="2133" y="332"/>
                  </a:cubicBezTo>
                  <a:cubicBezTo>
                    <a:pt x="2217" y="508"/>
                    <a:pt x="1966" y="325"/>
                    <a:pt x="1994" y="522"/>
                  </a:cubicBezTo>
                  <a:cubicBezTo>
                    <a:pt x="1989" y="524"/>
                    <a:pt x="1983" y="525"/>
                    <a:pt x="1977" y="525"/>
                  </a:cubicBezTo>
                  <a:cubicBezTo>
                    <a:pt x="1945" y="525"/>
                    <a:pt x="1908" y="501"/>
                    <a:pt x="1867" y="464"/>
                  </a:cubicBezTo>
                  <a:cubicBezTo>
                    <a:pt x="1804" y="504"/>
                    <a:pt x="1746" y="550"/>
                    <a:pt x="1698" y="603"/>
                  </a:cubicBezTo>
                  <a:cubicBezTo>
                    <a:pt x="1605" y="643"/>
                    <a:pt x="1524" y="698"/>
                    <a:pt x="1452" y="766"/>
                  </a:cubicBezTo>
                  <a:lnTo>
                    <a:pt x="1630" y="882"/>
                  </a:lnTo>
                  <a:cubicBezTo>
                    <a:pt x="1627" y="881"/>
                    <a:pt x="1624" y="881"/>
                    <a:pt x="1620" y="881"/>
                  </a:cubicBezTo>
                  <a:cubicBezTo>
                    <a:pt x="1494" y="881"/>
                    <a:pt x="1388" y="1044"/>
                    <a:pt x="1332" y="1044"/>
                  </a:cubicBezTo>
                  <a:cubicBezTo>
                    <a:pt x="1330" y="1044"/>
                    <a:pt x="1328" y="1044"/>
                    <a:pt x="1327" y="1044"/>
                  </a:cubicBezTo>
                  <a:cubicBezTo>
                    <a:pt x="1308" y="868"/>
                    <a:pt x="1473" y="993"/>
                    <a:pt x="1426" y="789"/>
                  </a:cubicBezTo>
                  <a:lnTo>
                    <a:pt x="1426" y="789"/>
                  </a:lnTo>
                  <a:cubicBezTo>
                    <a:pt x="1220" y="986"/>
                    <a:pt x="1060" y="1262"/>
                    <a:pt x="1021" y="1417"/>
                  </a:cubicBezTo>
                  <a:cubicBezTo>
                    <a:pt x="1012" y="1413"/>
                    <a:pt x="1005" y="1411"/>
                    <a:pt x="998" y="1411"/>
                  </a:cubicBezTo>
                  <a:cubicBezTo>
                    <a:pt x="966" y="1411"/>
                    <a:pt x="953" y="1453"/>
                    <a:pt x="937" y="1461"/>
                  </a:cubicBezTo>
                  <a:cubicBezTo>
                    <a:pt x="938" y="1462"/>
                    <a:pt x="940" y="1463"/>
                    <a:pt x="941" y="1463"/>
                  </a:cubicBezTo>
                  <a:cubicBezTo>
                    <a:pt x="942" y="1463"/>
                    <a:pt x="943" y="1462"/>
                    <a:pt x="944" y="1461"/>
                  </a:cubicBezTo>
                  <a:lnTo>
                    <a:pt x="944" y="1461"/>
                  </a:lnTo>
                  <a:cubicBezTo>
                    <a:pt x="930" y="1480"/>
                    <a:pt x="919" y="1498"/>
                    <a:pt x="909" y="1521"/>
                  </a:cubicBezTo>
                  <a:cubicBezTo>
                    <a:pt x="722" y="1934"/>
                    <a:pt x="793" y="2136"/>
                    <a:pt x="849" y="2585"/>
                  </a:cubicBezTo>
                  <a:cubicBezTo>
                    <a:pt x="847" y="3056"/>
                    <a:pt x="1060" y="3241"/>
                    <a:pt x="1262" y="3712"/>
                  </a:cubicBezTo>
                  <a:cubicBezTo>
                    <a:pt x="1436" y="3898"/>
                    <a:pt x="1505" y="4192"/>
                    <a:pt x="1651" y="4394"/>
                  </a:cubicBezTo>
                  <a:cubicBezTo>
                    <a:pt x="1649" y="4632"/>
                    <a:pt x="1679" y="4857"/>
                    <a:pt x="1640" y="5312"/>
                  </a:cubicBezTo>
                  <a:cubicBezTo>
                    <a:pt x="1651" y="5316"/>
                    <a:pt x="1663" y="5319"/>
                    <a:pt x="1674" y="5319"/>
                  </a:cubicBezTo>
                  <a:cubicBezTo>
                    <a:pt x="1670" y="5333"/>
                    <a:pt x="1665" y="5349"/>
                    <a:pt x="1656" y="5372"/>
                  </a:cubicBezTo>
                  <a:lnTo>
                    <a:pt x="1677" y="5367"/>
                  </a:lnTo>
                  <a:lnTo>
                    <a:pt x="1677" y="5367"/>
                  </a:lnTo>
                  <a:cubicBezTo>
                    <a:pt x="1613" y="5523"/>
                    <a:pt x="1551" y="5639"/>
                    <a:pt x="1538" y="5639"/>
                  </a:cubicBezTo>
                  <a:cubicBezTo>
                    <a:pt x="1537" y="5639"/>
                    <a:pt x="1536" y="5638"/>
                    <a:pt x="1536" y="5638"/>
                  </a:cubicBezTo>
                  <a:lnTo>
                    <a:pt x="1536" y="5638"/>
                  </a:lnTo>
                  <a:cubicBezTo>
                    <a:pt x="1548" y="5857"/>
                    <a:pt x="1491" y="6057"/>
                    <a:pt x="1475" y="6125"/>
                  </a:cubicBezTo>
                  <a:cubicBezTo>
                    <a:pt x="1348" y="6167"/>
                    <a:pt x="1294" y="6394"/>
                    <a:pt x="1264" y="6501"/>
                  </a:cubicBezTo>
                  <a:cubicBezTo>
                    <a:pt x="1181" y="6517"/>
                    <a:pt x="1048" y="6617"/>
                    <a:pt x="865" y="6914"/>
                  </a:cubicBezTo>
                  <a:cubicBezTo>
                    <a:pt x="668" y="6990"/>
                    <a:pt x="379" y="7447"/>
                    <a:pt x="232" y="7788"/>
                  </a:cubicBezTo>
                  <a:cubicBezTo>
                    <a:pt x="142" y="8022"/>
                    <a:pt x="1" y="8541"/>
                    <a:pt x="193" y="8970"/>
                  </a:cubicBezTo>
                  <a:cubicBezTo>
                    <a:pt x="179" y="9028"/>
                    <a:pt x="304" y="9058"/>
                    <a:pt x="230" y="9216"/>
                  </a:cubicBezTo>
                  <a:cubicBezTo>
                    <a:pt x="326" y="9262"/>
                    <a:pt x="360" y="9414"/>
                    <a:pt x="376" y="9414"/>
                  </a:cubicBezTo>
                  <a:cubicBezTo>
                    <a:pt x="381" y="9414"/>
                    <a:pt x="385" y="9402"/>
                    <a:pt x="388" y="9371"/>
                  </a:cubicBezTo>
                  <a:cubicBezTo>
                    <a:pt x="529" y="9737"/>
                    <a:pt x="650" y="9904"/>
                    <a:pt x="694" y="10027"/>
                  </a:cubicBezTo>
                  <a:cubicBezTo>
                    <a:pt x="919" y="10166"/>
                    <a:pt x="1065" y="10192"/>
                    <a:pt x="1204" y="10331"/>
                  </a:cubicBezTo>
                  <a:cubicBezTo>
                    <a:pt x="1378" y="10402"/>
                    <a:pt x="1563" y="10481"/>
                    <a:pt x="1658" y="10648"/>
                  </a:cubicBezTo>
                  <a:cubicBezTo>
                    <a:pt x="2242" y="10836"/>
                    <a:pt x="2625" y="11216"/>
                    <a:pt x="2734" y="11863"/>
                  </a:cubicBezTo>
                  <a:cubicBezTo>
                    <a:pt x="2780" y="11849"/>
                    <a:pt x="2824" y="11831"/>
                    <a:pt x="2868" y="11807"/>
                  </a:cubicBezTo>
                  <a:cubicBezTo>
                    <a:pt x="3165" y="12361"/>
                    <a:pt x="3304" y="12927"/>
                    <a:pt x="3068" y="13379"/>
                  </a:cubicBezTo>
                  <a:cubicBezTo>
                    <a:pt x="2980" y="13678"/>
                    <a:pt x="3133" y="13852"/>
                    <a:pt x="3107" y="14061"/>
                  </a:cubicBezTo>
                  <a:cubicBezTo>
                    <a:pt x="3116" y="14239"/>
                    <a:pt x="3135" y="14413"/>
                    <a:pt x="3179" y="14531"/>
                  </a:cubicBezTo>
                  <a:cubicBezTo>
                    <a:pt x="2977" y="14714"/>
                    <a:pt x="3267" y="14939"/>
                    <a:pt x="3179" y="15046"/>
                  </a:cubicBezTo>
                  <a:cubicBezTo>
                    <a:pt x="3253" y="15148"/>
                    <a:pt x="3290" y="15350"/>
                    <a:pt x="3524" y="15380"/>
                  </a:cubicBezTo>
                  <a:cubicBezTo>
                    <a:pt x="3520" y="15379"/>
                    <a:pt x="3517" y="15379"/>
                    <a:pt x="3514" y="15379"/>
                  </a:cubicBezTo>
                  <a:cubicBezTo>
                    <a:pt x="3419" y="15379"/>
                    <a:pt x="3541" y="15564"/>
                    <a:pt x="3557" y="15669"/>
                  </a:cubicBezTo>
                  <a:cubicBezTo>
                    <a:pt x="3652" y="15813"/>
                    <a:pt x="3930" y="15938"/>
                    <a:pt x="4403" y="16073"/>
                  </a:cubicBezTo>
                  <a:cubicBezTo>
                    <a:pt x="4486" y="16242"/>
                    <a:pt x="4561" y="16142"/>
                    <a:pt x="4721" y="16288"/>
                  </a:cubicBezTo>
                  <a:cubicBezTo>
                    <a:pt x="4750" y="16285"/>
                    <a:pt x="4781" y="16283"/>
                    <a:pt x="4814" y="16283"/>
                  </a:cubicBezTo>
                  <a:cubicBezTo>
                    <a:pt x="5023" y="16283"/>
                    <a:pt x="5293" y="16350"/>
                    <a:pt x="5528" y="16350"/>
                  </a:cubicBezTo>
                  <a:cubicBezTo>
                    <a:pt x="5616" y="16350"/>
                    <a:pt x="5700" y="16340"/>
                    <a:pt x="5773" y="16314"/>
                  </a:cubicBezTo>
                  <a:cubicBezTo>
                    <a:pt x="5752" y="16214"/>
                    <a:pt x="5961" y="16258"/>
                    <a:pt x="6232" y="16179"/>
                  </a:cubicBezTo>
                  <a:cubicBezTo>
                    <a:pt x="6376" y="16219"/>
                    <a:pt x="6480" y="16244"/>
                    <a:pt x="6571" y="16344"/>
                  </a:cubicBezTo>
                  <a:cubicBezTo>
                    <a:pt x="6616" y="16308"/>
                    <a:pt x="6628" y="16297"/>
                    <a:pt x="6652" y="16297"/>
                  </a:cubicBezTo>
                  <a:cubicBezTo>
                    <a:pt x="6679" y="16297"/>
                    <a:pt x="6720" y="16311"/>
                    <a:pt x="6842" y="16316"/>
                  </a:cubicBezTo>
                  <a:cubicBezTo>
                    <a:pt x="6804" y="16356"/>
                    <a:pt x="6867" y="16407"/>
                    <a:pt x="6934" y="16407"/>
                  </a:cubicBezTo>
                  <a:cubicBezTo>
                    <a:pt x="6953" y="16407"/>
                    <a:pt x="6973" y="16403"/>
                    <a:pt x="6990" y="16393"/>
                  </a:cubicBezTo>
                  <a:cubicBezTo>
                    <a:pt x="7039" y="16495"/>
                    <a:pt x="7127" y="16423"/>
                    <a:pt x="7319" y="16590"/>
                  </a:cubicBezTo>
                  <a:cubicBezTo>
                    <a:pt x="7308" y="16581"/>
                    <a:pt x="7303" y="16577"/>
                    <a:pt x="7301" y="16577"/>
                  </a:cubicBezTo>
                  <a:cubicBezTo>
                    <a:pt x="7295" y="16577"/>
                    <a:pt x="7315" y="16606"/>
                    <a:pt x="7289" y="16625"/>
                  </a:cubicBezTo>
                  <a:cubicBezTo>
                    <a:pt x="7326" y="16618"/>
                    <a:pt x="7363" y="16571"/>
                    <a:pt x="7405" y="16513"/>
                  </a:cubicBezTo>
                  <a:lnTo>
                    <a:pt x="7405" y="16513"/>
                  </a:lnTo>
                  <a:cubicBezTo>
                    <a:pt x="7403" y="16541"/>
                    <a:pt x="7417" y="16562"/>
                    <a:pt x="7456" y="16564"/>
                  </a:cubicBezTo>
                  <a:cubicBezTo>
                    <a:pt x="7827" y="16933"/>
                    <a:pt x="8140" y="17248"/>
                    <a:pt x="8476" y="17788"/>
                  </a:cubicBezTo>
                  <a:cubicBezTo>
                    <a:pt x="8532" y="17791"/>
                    <a:pt x="8592" y="17840"/>
                    <a:pt x="8601" y="17988"/>
                  </a:cubicBezTo>
                  <a:lnTo>
                    <a:pt x="8601" y="17988"/>
                  </a:lnTo>
                  <a:cubicBezTo>
                    <a:pt x="8598" y="17977"/>
                    <a:pt x="8590" y="17972"/>
                    <a:pt x="8580" y="17969"/>
                  </a:cubicBezTo>
                  <a:lnTo>
                    <a:pt x="8580" y="17969"/>
                  </a:lnTo>
                  <a:cubicBezTo>
                    <a:pt x="8692" y="18315"/>
                    <a:pt x="8777" y="18595"/>
                    <a:pt x="8984" y="18813"/>
                  </a:cubicBezTo>
                  <a:cubicBezTo>
                    <a:pt x="9081" y="18880"/>
                    <a:pt x="9396" y="19128"/>
                    <a:pt x="9445" y="19142"/>
                  </a:cubicBezTo>
                  <a:cubicBezTo>
                    <a:pt x="9607" y="19263"/>
                    <a:pt x="9758" y="19332"/>
                    <a:pt x="9927" y="19355"/>
                  </a:cubicBezTo>
                  <a:cubicBezTo>
                    <a:pt x="9920" y="19346"/>
                    <a:pt x="9914" y="19340"/>
                    <a:pt x="9915" y="19340"/>
                  </a:cubicBezTo>
                  <a:cubicBezTo>
                    <a:pt x="9917" y="19340"/>
                    <a:pt x="9950" y="19364"/>
                    <a:pt x="10064" y="19420"/>
                  </a:cubicBezTo>
                  <a:cubicBezTo>
                    <a:pt x="10113" y="19433"/>
                    <a:pt x="10166" y="19437"/>
                    <a:pt x="10222" y="19437"/>
                  </a:cubicBezTo>
                  <a:cubicBezTo>
                    <a:pt x="10298" y="19437"/>
                    <a:pt x="10383" y="19430"/>
                    <a:pt x="10479" y="19430"/>
                  </a:cubicBezTo>
                  <a:cubicBezTo>
                    <a:pt x="10567" y="19430"/>
                    <a:pt x="10665" y="19436"/>
                    <a:pt x="10776" y="19457"/>
                  </a:cubicBezTo>
                  <a:cubicBezTo>
                    <a:pt x="10768" y="19463"/>
                    <a:pt x="10764" y="19465"/>
                    <a:pt x="10765" y="19465"/>
                  </a:cubicBezTo>
                  <a:cubicBezTo>
                    <a:pt x="10769" y="19465"/>
                    <a:pt x="10840" y="19431"/>
                    <a:pt x="10934" y="19431"/>
                  </a:cubicBezTo>
                  <a:cubicBezTo>
                    <a:pt x="10962" y="19431"/>
                    <a:pt x="10991" y="19434"/>
                    <a:pt x="11022" y="19441"/>
                  </a:cubicBezTo>
                  <a:cubicBezTo>
                    <a:pt x="11041" y="19446"/>
                    <a:pt x="11055" y="19449"/>
                    <a:pt x="11065" y="19449"/>
                  </a:cubicBezTo>
                  <a:cubicBezTo>
                    <a:pt x="11119" y="19449"/>
                    <a:pt x="11063" y="19383"/>
                    <a:pt x="11217" y="19383"/>
                  </a:cubicBezTo>
                  <a:cubicBezTo>
                    <a:pt x="11223" y="19383"/>
                    <a:pt x="11230" y="19383"/>
                    <a:pt x="11237" y="19383"/>
                  </a:cubicBezTo>
                  <a:cubicBezTo>
                    <a:pt x="11538" y="19323"/>
                    <a:pt x="11671" y="19189"/>
                    <a:pt x="11733" y="19047"/>
                  </a:cubicBezTo>
                  <a:cubicBezTo>
                    <a:pt x="11740" y="19048"/>
                    <a:pt x="11746" y="19048"/>
                    <a:pt x="11753" y="19048"/>
                  </a:cubicBezTo>
                  <a:cubicBezTo>
                    <a:pt x="11911" y="19048"/>
                    <a:pt x="11968" y="18884"/>
                    <a:pt x="12095" y="18734"/>
                  </a:cubicBezTo>
                  <a:cubicBezTo>
                    <a:pt x="12545" y="18634"/>
                    <a:pt x="12593" y="18435"/>
                    <a:pt x="12983" y="18338"/>
                  </a:cubicBezTo>
                  <a:cubicBezTo>
                    <a:pt x="12971" y="18322"/>
                    <a:pt x="12957" y="18308"/>
                    <a:pt x="12941" y="18296"/>
                  </a:cubicBezTo>
                  <a:cubicBezTo>
                    <a:pt x="12992" y="18291"/>
                    <a:pt x="13043" y="18282"/>
                    <a:pt x="13094" y="18273"/>
                  </a:cubicBezTo>
                  <a:cubicBezTo>
                    <a:pt x="13050" y="18247"/>
                    <a:pt x="13004" y="18231"/>
                    <a:pt x="12953" y="18222"/>
                  </a:cubicBezTo>
                  <a:cubicBezTo>
                    <a:pt x="12949" y="18222"/>
                    <a:pt x="12946" y="18223"/>
                    <a:pt x="12942" y="18223"/>
                  </a:cubicBezTo>
                  <a:cubicBezTo>
                    <a:pt x="12932" y="18223"/>
                    <a:pt x="12922" y="18220"/>
                    <a:pt x="12913" y="18215"/>
                  </a:cubicBezTo>
                  <a:lnTo>
                    <a:pt x="12913" y="18215"/>
                  </a:lnTo>
                  <a:lnTo>
                    <a:pt x="12953" y="18222"/>
                  </a:lnTo>
                  <a:cubicBezTo>
                    <a:pt x="13004" y="18215"/>
                    <a:pt x="13070" y="18159"/>
                    <a:pt x="13110" y="18159"/>
                  </a:cubicBezTo>
                  <a:cubicBezTo>
                    <a:pt x="13136" y="18159"/>
                    <a:pt x="13151" y="18184"/>
                    <a:pt x="13143" y="18264"/>
                  </a:cubicBezTo>
                  <a:cubicBezTo>
                    <a:pt x="13295" y="18228"/>
                    <a:pt x="13448" y="18183"/>
                    <a:pt x="13655" y="18183"/>
                  </a:cubicBezTo>
                  <a:cubicBezTo>
                    <a:pt x="13677" y="18183"/>
                    <a:pt x="13701" y="18184"/>
                    <a:pt x="13725" y="18185"/>
                  </a:cubicBezTo>
                  <a:lnTo>
                    <a:pt x="13732" y="18148"/>
                  </a:lnTo>
                  <a:lnTo>
                    <a:pt x="13732" y="18185"/>
                  </a:lnTo>
                  <a:cubicBezTo>
                    <a:pt x="13755" y="18185"/>
                    <a:pt x="13776" y="18185"/>
                    <a:pt x="13799" y="18189"/>
                  </a:cubicBezTo>
                  <a:cubicBezTo>
                    <a:pt x="13794" y="18145"/>
                    <a:pt x="13792" y="18104"/>
                    <a:pt x="13792" y="18062"/>
                  </a:cubicBezTo>
                  <a:lnTo>
                    <a:pt x="13792" y="18062"/>
                  </a:lnTo>
                  <a:cubicBezTo>
                    <a:pt x="13803" y="18118"/>
                    <a:pt x="13831" y="18171"/>
                    <a:pt x="13873" y="18215"/>
                  </a:cubicBezTo>
                  <a:cubicBezTo>
                    <a:pt x="13905" y="18210"/>
                    <a:pt x="13938" y="18208"/>
                    <a:pt x="13970" y="18206"/>
                  </a:cubicBezTo>
                  <a:cubicBezTo>
                    <a:pt x="14040" y="18069"/>
                    <a:pt x="14070" y="18057"/>
                    <a:pt x="14193" y="18013"/>
                  </a:cubicBezTo>
                  <a:cubicBezTo>
                    <a:pt x="14172" y="17948"/>
                    <a:pt x="14160" y="17883"/>
                    <a:pt x="14158" y="17816"/>
                  </a:cubicBezTo>
                  <a:cubicBezTo>
                    <a:pt x="14028" y="17809"/>
                    <a:pt x="13896" y="17805"/>
                    <a:pt x="13757" y="17800"/>
                  </a:cubicBezTo>
                  <a:cubicBezTo>
                    <a:pt x="13746" y="17759"/>
                    <a:pt x="13730" y="17732"/>
                    <a:pt x="13707" y="17732"/>
                  </a:cubicBezTo>
                  <a:cubicBezTo>
                    <a:pt x="13705" y="17732"/>
                    <a:pt x="13703" y="17732"/>
                    <a:pt x="13701" y="17733"/>
                  </a:cubicBezTo>
                  <a:cubicBezTo>
                    <a:pt x="13647" y="17725"/>
                    <a:pt x="13585" y="17721"/>
                    <a:pt x="13520" y="17721"/>
                  </a:cubicBezTo>
                  <a:cubicBezTo>
                    <a:pt x="13264" y="17721"/>
                    <a:pt x="12950" y="17781"/>
                    <a:pt x="12797" y="17925"/>
                  </a:cubicBezTo>
                  <a:cubicBezTo>
                    <a:pt x="12498" y="18087"/>
                    <a:pt x="12109" y="18224"/>
                    <a:pt x="11991" y="18509"/>
                  </a:cubicBezTo>
                  <a:cubicBezTo>
                    <a:pt x="11868" y="18521"/>
                    <a:pt x="11682" y="18667"/>
                    <a:pt x="11559" y="18748"/>
                  </a:cubicBezTo>
                  <a:cubicBezTo>
                    <a:pt x="11425" y="18753"/>
                    <a:pt x="11256" y="18815"/>
                    <a:pt x="11158" y="18936"/>
                  </a:cubicBezTo>
                  <a:cubicBezTo>
                    <a:pt x="11122" y="18920"/>
                    <a:pt x="11089" y="18913"/>
                    <a:pt x="11060" y="18913"/>
                  </a:cubicBezTo>
                  <a:cubicBezTo>
                    <a:pt x="10959" y="18913"/>
                    <a:pt x="10906" y="18992"/>
                    <a:pt x="10954" y="19033"/>
                  </a:cubicBezTo>
                  <a:cubicBezTo>
                    <a:pt x="10871" y="19017"/>
                    <a:pt x="10815" y="19013"/>
                    <a:pt x="10756" y="19013"/>
                  </a:cubicBezTo>
                  <a:cubicBezTo>
                    <a:pt x="10698" y="19013"/>
                    <a:pt x="10638" y="19017"/>
                    <a:pt x="10546" y="19017"/>
                  </a:cubicBezTo>
                  <a:cubicBezTo>
                    <a:pt x="10557" y="19025"/>
                    <a:pt x="10548" y="19028"/>
                    <a:pt x="10527" y="19028"/>
                  </a:cubicBezTo>
                  <a:cubicBezTo>
                    <a:pt x="10493" y="19028"/>
                    <a:pt x="10425" y="19021"/>
                    <a:pt x="10364" y="19021"/>
                  </a:cubicBezTo>
                  <a:cubicBezTo>
                    <a:pt x="10315" y="19021"/>
                    <a:pt x="10271" y="19025"/>
                    <a:pt x="10247" y="19040"/>
                  </a:cubicBezTo>
                  <a:cubicBezTo>
                    <a:pt x="10008" y="18940"/>
                    <a:pt x="9923" y="18850"/>
                    <a:pt x="9851" y="18813"/>
                  </a:cubicBezTo>
                  <a:cubicBezTo>
                    <a:pt x="9640" y="18681"/>
                    <a:pt x="9587" y="18574"/>
                    <a:pt x="9431" y="18500"/>
                  </a:cubicBezTo>
                  <a:cubicBezTo>
                    <a:pt x="9366" y="18447"/>
                    <a:pt x="9308" y="18396"/>
                    <a:pt x="9257" y="18342"/>
                  </a:cubicBezTo>
                  <a:cubicBezTo>
                    <a:pt x="9144" y="18447"/>
                    <a:pt x="9045" y="18532"/>
                    <a:pt x="8970" y="18532"/>
                  </a:cubicBezTo>
                  <a:cubicBezTo>
                    <a:pt x="8911" y="18532"/>
                    <a:pt x="8868" y="18481"/>
                    <a:pt x="8842" y="18349"/>
                  </a:cubicBezTo>
                  <a:cubicBezTo>
                    <a:pt x="8771" y="18335"/>
                    <a:pt x="8613" y="17707"/>
                    <a:pt x="8597" y="17445"/>
                  </a:cubicBezTo>
                  <a:lnTo>
                    <a:pt x="8597" y="17445"/>
                  </a:lnTo>
                  <a:cubicBezTo>
                    <a:pt x="8603" y="17447"/>
                    <a:pt x="8610" y="17447"/>
                    <a:pt x="8616" y="17447"/>
                  </a:cubicBezTo>
                  <a:cubicBezTo>
                    <a:pt x="8664" y="17447"/>
                    <a:pt x="8698" y="17411"/>
                    <a:pt x="8729" y="17359"/>
                  </a:cubicBezTo>
                  <a:cubicBezTo>
                    <a:pt x="8497" y="16882"/>
                    <a:pt x="8175" y="16571"/>
                    <a:pt x="7591" y="16254"/>
                  </a:cubicBezTo>
                  <a:cubicBezTo>
                    <a:pt x="7616" y="16228"/>
                    <a:pt x="7648" y="16210"/>
                    <a:pt x="7683" y="16203"/>
                  </a:cubicBezTo>
                  <a:cubicBezTo>
                    <a:pt x="7681" y="16175"/>
                    <a:pt x="7431" y="16161"/>
                    <a:pt x="7563" y="16156"/>
                  </a:cubicBezTo>
                  <a:cubicBezTo>
                    <a:pt x="7468" y="16066"/>
                    <a:pt x="7380" y="16033"/>
                    <a:pt x="7099" y="16010"/>
                  </a:cubicBezTo>
                  <a:cubicBezTo>
                    <a:pt x="7098" y="16010"/>
                    <a:pt x="7097" y="16010"/>
                    <a:pt x="7096" y="16010"/>
                  </a:cubicBezTo>
                  <a:cubicBezTo>
                    <a:pt x="7046" y="16010"/>
                    <a:pt x="7011" y="15892"/>
                    <a:pt x="6982" y="15892"/>
                  </a:cubicBezTo>
                  <a:cubicBezTo>
                    <a:pt x="6981" y="15892"/>
                    <a:pt x="6980" y="15892"/>
                    <a:pt x="6979" y="15892"/>
                  </a:cubicBezTo>
                  <a:cubicBezTo>
                    <a:pt x="6949" y="15870"/>
                    <a:pt x="6904" y="15865"/>
                    <a:pt x="6862" y="15865"/>
                  </a:cubicBezTo>
                  <a:cubicBezTo>
                    <a:pt x="6828" y="15865"/>
                    <a:pt x="6795" y="15868"/>
                    <a:pt x="6776" y="15868"/>
                  </a:cubicBezTo>
                  <a:cubicBezTo>
                    <a:pt x="6751" y="15868"/>
                    <a:pt x="6746" y="15863"/>
                    <a:pt x="6777" y="15841"/>
                  </a:cubicBezTo>
                  <a:cubicBezTo>
                    <a:pt x="6647" y="15802"/>
                    <a:pt x="6560" y="15790"/>
                    <a:pt x="6482" y="15790"/>
                  </a:cubicBezTo>
                  <a:cubicBezTo>
                    <a:pt x="6372" y="15790"/>
                    <a:pt x="6282" y="15814"/>
                    <a:pt x="6116" y="15814"/>
                  </a:cubicBezTo>
                  <a:cubicBezTo>
                    <a:pt x="6104" y="15814"/>
                    <a:pt x="6090" y="15814"/>
                    <a:pt x="6077" y="15813"/>
                  </a:cubicBezTo>
                  <a:cubicBezTo>
                    <a:pt x="6082" y="15794"/>
                    <a:pt x="6060" y="15789"/>
                    <a:pt x="6023" y="15789"/>
                  </a:cubicBezTo>
                  <a:cubicBezTo>
                    <a:pt x="5969" y="15789"/>
                    <a:pt x="5884" y="15801"/>
                    <a:pt x="5808" y="15801"/>
                  </a:cubicBezTo>
                  <a:cubicBezTo>
                    <a:pt x="5763" y="15801"/>
                    <a:pt x="5720" y="15796"/>
                    <a:pt x="5690" y="15783"/>
                  </a:cubicBezTo>
                  <a:cubicBezTo>
                    <a:pt x="5468" y="15783"/>
                    <a:pt x="5310" y="15838"/>
                    <a:pt x="5113" y="15838"/>
                  </a:cubicBezTo>
                  <a:cubicBezTo>
                    <a:pt x="5002" y="15838"/>
                    <a:pt x="4880" y="15821"/>
                    <a:pt x="4728" y="15767"/>
                  </a:cubicBezTo>
                  <a:cubicBezTo>
                    <a:pt x="4387" y="15676"/>
                    <a:pt x="4180" y="15544"/>
                    <a:pt x="3909" y="15326"/>
                  </a:cubicBezTo>
                  <a:cubicBezTo>
                    <a:pt x="3803" y="15201"/>
                    <a:pt x="3849" y="15241"/>
                    <a:pt x="3726" y="15053"/>
                  </a:cubicBezTo>
                  <a:cubicBezTo>
                    <a:pt x="3840" y="15037"/>
                    <a:pt x="3807" y="15006"/>
                    <a:pt x="3617" y="14976"/>
                  </a:cubicBezTo>
                  <a:cubicBezTo>
                    <a:pt x="3633" y="14802"/>
                    <a:pt x="3473" y="14617"/>
                    <a:pt x="3568" y="14483"/>
                  </a:cubicBezTo>
                  <a:cubicBezTo>
                    <a:pt x="3527" y="14367"/>
                    <a:pt x="3561" y="14193"/>
                    <a:pt x="3404" y="13924"/>
                  </a:cubicBezTo>
                  <a:cubicBezTo>
                    <a:pt x="3503" y="13882"/>
                    <a:pt x="3497" y="13771"/>
                    <a:pt x="3543" y="13581"/>
                  </a:cubicBezTo>
                  <a:cubicBezTo>
                    <a:pt x="3747" y="12869"/>
                    <a:pt x="3459" y="12285"/>
                    <a:pt x="3353" y="11636"/>
                  </a:cubicBezTo>
                  <a:cubicBezTo>
                    <a:pt x="3323" y="11604"/>
                    <a:pt x="3274" y="11591"/>
                    <a:pt x="3218" y="11591"/>
                  </a:cubicBezTo>
                  <a:cubicBezTo>
                    <a:pt x="3209" y="11591"/>
                    <a:pt x="3200" y="11591"/>
                    <a:pt x="3191" y="11592"/>
                  </a:cubicBezTo>
                  <a:cubicBezTo>
                    <a:pt x="3184" y="11598"/>
                    <a:pt x="3179" y="11601"/>
                    <a:pt x="3174" y="11601"/>
                  </a:cubicBezTo>
                  <a:cubicBezTo>
                    <a:pt x="3170" y="11601"/>
                    <a:pt x="3166" y="11598"/>
                    <a:pt x="3163" y="11594"/>
                  </a:cubicBezTo>
                  <a:cubicBezTo>
                    <a:pt x="3156" y="11594"/>
                    <a:pt x="3151" y="11594"/>
                    <a:pt x="3146" y="11596"/>
                  </a:cubicBezTo>
                  <a:cubicBezTo>
                    <a:pt x="3116" y="11522"/>
                    <a:pt x="3084" y="11453"/>
                    <a:pt x="3051" y="11385"/>
                  </a:cubicBezTo>
                  <a:cubicBezTo>
                    <a:pt x="3044" y="11413"/>
                    <a:pt x="3038" y="11443"/>
                    <a:pt x="3031" y="11476"/>
                  </a:cubicBezTo>
                  <a:lnTo>
                    <a:pt x="3044" y="11369"/>
                  </a:lnTo>
                  <a:cubicBezTo>
                    <a:pt x="2980" y="11244"/>
                    <a:pt x="2905" y="11123"/>
                    <a:pt x="2820" y="11012"/>
                  </a:cubicBezTo>
                  <a:cubicBezTo>
                    <a:pt x="2810" y="11038"/>
                    <a:pt x="2799" y="11063"/>
                    <a:pt x="2783" y="11086"/>
                  </a:cubicBezTo>
                  <a:cubicBezTo>
                    <a:pt x="2641" y="10718"/>
                    <a:pt x="2532" y="10868"/>
                    <a:pt x="2300" y="10743"/>
                  </a:cubicBezTo>
                  <a:lnTo>
                    <a:pt x="2300" y="10743"/>
                  </a:lnTo>
                  <a:cubicBezTo>
                    <a:pt x="2303" y="10744"/>
                    <a:pt x="2305" y="10744"/>
                    <a:pt x="2307" y="10744"/>
                  </a:cubicBezTo>
                  <a:cubicBezTo>
                    <a:pt x="2344" y="10744"/>
                    <a:pt x="2394" y="10695"/>
                    <a:pt x="2451" y="10639"/>
                  </a:cubicBezTo>
                  <a:cubicBezTo>
                    <a:pt x="2252" y="10479"/>
                    <a:pt x="2020" y="10340"/>
                    <a:pt x="1756" y="10201"/>
                  </a:cubicBezTo>
                  <a:cubicBezTo>
                    <a:pt x="1722" y="10082"/>
                    <a:pt x="1649" y="10023"/>
                    <a:pt x="1535" y="10023"/>
                  </a:cubicBezTo>
                  <a:cubicBezTo>
                    <a:pt x="1485" y="10023"/>
                    <a:pt x="1427" y="10034"/>
                    <a:pt x="1361" y="10057"/>
                  </a:cubicBezTo>
                  <a:cubicBezTo>
                    <a:pt x="1259" y="9999"/>
                    <a:pt x="1192" y="9906"/>
                    <a:pt x="1048" y="9633"/>
                  </a:cubicBezTo>
                  <a:cubicBezTo>
                    <a:pt x="979" y="9484"/>
                    <a:pt x="933" y="9559"/>
                    <a:pt x="770" y="9188"/>
                  </a:cubicBezTo>
                  <a:cubicBezTo>
                    <a:pt x="759" y="9139"/>
                    <a:pt x="664" y="9141"/>
                    <a:pt x="717" y="9072"/>
                  </a:cubicBezTo>
                  <a:lnTo>
                    <a:pt x="717" y="9072"/>
                  </a:lnTo>
                  <a:cubicBezTo>
                    <a:pt x="714" y="9072"/>
                    <a:pt x="712" y="9073"/>
                    <a:pt x="709" y="9073"/>
                  </a:cubicBezTo>
                  <a:cubicBezTo>
                    <a:pt x="640" y="9073"/>
                    <a:pt x="732" y="8883"/>
                    <a:pt x="624" y="8791"/>
                  </a:cubicBezTo>
                  <a:cubicBezTo>
                    <a:pt x="573" y="8508"/>
                    <a:pt x="594" y="8288"/>
                    <a:pt x="673" y="8087"/>
                  </a:cubicBezTo>
                  <a:cubicBezTo>
                    <a:pt x="696" y="8017"/>
                    <a:pt x="729" y="7920"/>
                    <a:pt x="717" y="7841"/>
                  </a:cubicBezTo>
                  <a:lnTo>
                    <a:pt x="717" y="7841"/>
                  </a:lnTo>
                  <a:lnTo>
                    <a:pt x="756" y="7920"/>
                  </a:lnTo>
                  <a:cubicBezTo>
                    <a:pt x="766" y="7901"/>
                    <a:pt x="777" y="7883"/>
                    <a:pt x="789" y="7864"/>
                  </a:cubicBezTo>
                  <a:cubicBezTo>
                    <a:pt x="849" y="7560"/>
                    <a:pt x="1113" y="7393"/>
                    <a:pt x="1273" y="7125"/>
                  </a:cubicBezTo>
                  <a:cubicBezTo>
                    <a:pt x="1287" y="7060"/>
                    <a:pt x="1417" y="6879"/>
                    <a:pt x="1635" y="6726"/>
                  </a:cubicBezTo>
                  <a:cubicBezTo>
                    <a:pt x="1659" y="6654"/>
                    <a:pt x="1652" y="6633"/>
                    <a:pt x="1632" y="6633"/>
                  </a:cubicBezTo>
                  <a:cubicBezTo>
                    <a:pt x="1603" y="6633"/>
                    <a:pt x="1548" y="6672"/>
                    <a:pt x="1506" y="6672"/>
                  </a:cubicBezTo>
                  <a:cubicBezTo>
                    <a:pt x="1473" y="6672"/>
                    <a:pt x="1449" y="6648"/>
                    <a:pt x="1452" y="6564"/>
                  </a:cubicBezTo>
                  <a:lnTo>
                    <a:pt x="1582" y="6158"/>
                  </a:lnTo>
                  <a:lnTo>
                    <a:pt x="1582" y="6158"/>
                  </a:lnTo>
                  <a:cubicBezTo>
                    <a:pt x="1562" y="6400"/>
                    <a:pt x="1610" y="6481"/>
                    <a:pt x="1687" y="6481"/>
                  </a:cubicBezTo>
                  <a:cubicBezTo>
                    <a:pt x="1710" y="6481"/>
                    <a:pt x="1735" y="6474"/>
                    <a:pt x="1762" y="6462"/>
                  </a:cubicBezTo>
                  <a:cubicBezTo>
                    <a:pt x="1797" y="6385"/>
                    <a:pt x="1813" y="6304"/>
                    <a:pt x="1816" y="6220"/>
                  </a:cubicBezTo>
                  <a:lnTo>
                    <a:pt x="1816" y="6220"/>
                  </a:lnTo>
                  <a:cubicBezTo>
                    <a:pt x="1815" y="6221"/>
                    <a:pt x="1815" y="6221"/>
                    <a:pt x="1814" y="6221"/>
                  </a:cubicBezTo>
                  <a:cubicBezTo>
                    <a:pt x="1790" y="6221"/>
                    <a:pt x="1918" y="6028"/>
                    <a:pt x="1922" y="5887"/>
                  </a:cubicBezTo>
                  <a:cubicBezTo>
                    <a:pt x="1973" y="5690"/>
                    <a:pt x="2001" y="5511"/>
                    <a:pt x="2122" y="5372"/>
                  </a:cubicBezTo>
                  <a:lnTo>
                    <a:pt x="2122" y="5372"/>
                  </a:lnTo>
                  <a:cubicBezTo>
                    <a:pt x="2109" y="5384"/>
                    <a:pt x="2103" y="5389"/>
                    <a:pt x="2100" y="5389"/>
                  </a:cubicBezTo>
                  <a:cubicBezTo>
                    <a:pt x="2090" y="5389"/>
                    <a:pt x="2105" y="5346"/>
                    <a:pt x="2055" y="5312"/>
                  </a:cubicBezTo>
                  <a:cubicBezTo>
                    <a:pt x="2089" y="5302"/>
                    <a:pt x="2115" y="5286"/>
                    <a:pt x="2115" y="5261"/>
                  </a:cubicBezTo>
                  <a:cubicBezTo>
                    <a:pt x="2145" y="4885"/>
                    <a:pt x="2124" y="4528"/>
                    <a:pt x="1980" y="4343"/>
                  </a:cubicBezTo>
                  <a:cubicBezTo>
                    <a:pt x="1876" y="4046"/>
                    <a:pt x="1756" y="3754"/>
                    <a:pt x="1619" y="3469"/>
                  </a:cubicBezTo>
                  <a:cubicBezTo>
                    <a:pt x="1475" y="3119"/>
                    <a:pt x="1324" y="2868"/>
                    <a:pt x="1299" y="2539"/>
                  </a:cubicBezTo>
                  <a:cubicBezTo>
                    <a:pt x="1292" y="2446"/>
                    <a:pt x="1287" y="2351"/>
                    <a:pt x="1285" y="2259"/>
                  </a:cubicBezTo>
                  <a:cubicBezTo>
                    <a:pt x="1219" y="2159"/>
                    <a:pt x="1150" y="2072"/>
                    <a:pt x="1062" y="2072"/>
                  </a:cubicBezTo>
                  <a:cubicBezTo>
                    <a:pt x="1033" y="2072"/>
                    <a:pt x="1001" y="2081"/>
                    <a:pt x="967" y="2103"/>
                  </a:cubicBezTo>
                  <a:lnTo>
                    <a:pt x="1090" y="1482"/>
                  </a:lnTo>
                  <a:cubicBezTo>
                    <a:pt x="1141" y="1614"/>
                    <a:pt x="1208" y="1681"/>
                    <a:pt x="1285" y="1725"/>
                  </a:cubicBezTo>
                  <a:cubicBezTo>
                    <a:pt x="1285" y="1718"/>
                    <a:pt x="1287" y="1711"/>
                    <a:pt x="1290" y="1705"/>
                  </a:cubicBezTo>
                  <a:cubicBezTo>
                    <a:pt x="1510" y="1378"/>
                    <a:pt x="1688" y="1099"/>
                    <a:pt x="1925" y="912"/>
                  </a:cubicBezTo>
                  <a:cubicBezTo>
                    <a:pt x="1909" y="895"/>
                    <a:pt x="1897" y="877"/>
                    <a:pt x="1888" y="856"/>
                  </a:cubicBezTo>
                  <a:cubicBezTo>
                    <a:pt x="1879" y="770"/>
                    <a:pt x="1909" y="739"/>
                    <a:pt x="1959" y="739"/>
                  </a:cubicBezTo>
                  <a:cubicBezTo>
                    <a:pt x="1991" y="739"/>
                    <a:pt x="2032" y="752"/>
                    <a:pt x="2075" y="773"/>
                  </a:cubicBezTo>
                  <a:cubicBezTo>
                    <a:pt x="2291" y="599"/>
                    <a:pt x="2516" y="557"/>
                    <a:pt x="2785" y="497"/>
                  </a:cubicBezTo>
                  <a:cubicBezTo>
                    <a:pt x="2852" y="480"/>
                    <a:pt x="2912" y="467"/>
                    <a:pt x="2970" y="453"/>
                  </a:cubicBezTo>
                  <a:cubicBezTo>
                    <a:pt x="2908" y="339"/>
                    <a:pt x="2912" y="42"/>
                    <a:pt x="2993" y="19"/>
                  </a:cubicBezTo>
                  <a:cubicBezTo>
                    <a:pt x="3002" y="25"/>
                    <a:pt x="3010" y="27"/>
                    <a:pt x="3016" y="27"/>
                  </a:cubicBezTo>
                  <a:cubicBezTo>
                    <a:pt x="3030" y="27"/>
                    <a:pt x="3040" y="17"/>
                    <a:pt x="30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4" name="Google Shape;19054;p66"/>
            <p:cNvSpPr/>
            <p:nvPr/>
          </p:nvSpPr>
          <p:spPr>
            <a:xfrm>
              <a:off x="591300" y="1108775"/>
              <a:ext cx="13175" cy="11800"/>
            </a:xfrm>
            <a:custGeom>
              <a:avLst/>
              <a:gdLst/>
              <a:ahLst/>
              <a:cxnLst/>
              <a:rect l="l" t="t" r="r" b="b"/>
              <a:pathLst>
                <a:path w="527" h="472" extrusionOk="0">
                  <a:moveTo>
                    <a:pt x="0" y="1"/>
                  </a:moveTo>
                  <a:cubicBezTo>
                    <a:pt x="95" y="471"/>
                    <a:pt x="221" y="411"/>
                    <a:pt x="471" y="457"/>
                  </a:cubicBezTo>
                  <a:cubicBezTo>
                    <a:pt x="489" y="372"/>
                    <a:pt x="499" y="247"/>
                    <a:pt x="527" y="209"/>
                  </a:cubicBezTo>
                  <a:lnTo>
                    <a:pt x="353" y="36"/>
                  </a:lnTo>
                  <a:cubicBezTo>
                    <a:pt x="239" y="19"/>
                    <a:pt x="121" y="8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5" name="Google Shape;19055;p66"/>
            <p:cNvSpPr/>
            <p:nvPr/>
          </p:nvSpPr>
          <p:spPr>
            <a:xfrm>
              <a:off x="381150" y="563425"/>
              <a:ext cx="2225" cy="825"/>
            </a:xfrm>
            <a:custGeom>
              <a:avLst/>
              <a:gdLst/>
              <a:ahLst/>
              <a:cxnLst/>
              <a:rect l="l" t="t" r="r" b="b"/>
              <a:pathLst>
                <a:path w="89" h="33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10"/>
                    <a:pt x="31" y="21"/>
                    <a:pt x="44" y="33"/>
                  </a:cubicBezTo>
                  <a:cubicBezTo>
                    <a:pt x="58" y="24"/>
                    <a:pt x="72" y="17"/>
                    <a:pt x="88" y="7"/>
                  </a:cubicBezTo>
                  <a:cubicBezTo>
                    <a:pt x="58" y="5"/>
                    <a:pt x="31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6" name="Google Shape;19056;p66"/>
            <p:cNvSpPr/>
            <p:nvPr/>
          </p:nvSpPr>
          <p:spPr>
            <a:xfrm>
              <a:off x="376225" y="563375"/>
              <a:ext cx="2800" cy="3375"/>
            </a:xfrm>
            <a:custGeom>
              <a:avLst/>
              <a:gdLst/>
              <a:ahLst/>
              <a:cxnLst/>
              <a:rect l="l" t="t" r="r" b="b"/>
              <a:pathLst>
                <a:path w="112" h="135" extrusionOk="0">
                  <a:moveTo>
                    <a:pt x="112" y="0"/>
                  </a:moveTo>
                  <a:cubicBezTo>
                    <a:pt x="75" y="0"/>
                    <a:pt x="37" y="2"/>
                    <a:pt x="0" y="9"/>
                  </a:cubicBezTo>
                  <a:lnTo>
                    <a:pt x="95" y="134"/>
                  </a:lnTo>
                  <a:lnTo>
                    <a:pt x="98" y="132"/>
                  </a:lnTo>
                  <a:cubicBezTo>
                    <a:pt x="84" y="72"/>
                    <a:pt x="91" y="23"/>
                    <a:pt x="1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7" name="Google Shape;19057;p66"/>
            <p:cNvSpPr/>
            <p:nvPr/>
          </p:nvSpPr>
          <p:spPr>
            <a:xfrm>
              <a:off x="369150" y="564050"/>
              <a:ext cx="6750" cy="6675"/>
            </a:xfrm>
            <a:custGeom>
              <a:avLst/>
              <a:gdLst/>
              <a:ahLst/>
              <a:cxnLst/>
              <a:rect l="l" t="t" r="r" b="b"/>
              <a:pathLst>
                <a:path w="270" h="267" extrusionOk="0">
                  <a:moveTo>
                    <a:pt x="89" y="40"/>
                  </a:moveTo>
                  <a:cubicBezTo>
                    <a:pt x="58" y="54"/>
                    <a:pt x="28" y="68"/>
                    <a:pt x="1" y="87"/>
                  </a:cubicBezTo>
                  <a:lnTo>
                    <a:pt x="68" y="230"/>
                  </a:lnTo>
                  <a:cubicBezTo>
                    <a:pt x="89" y="240"/>
                    <a:pt x="107" y="251"/>
                    <a:pt x="121" y="265"/>
                  </a:cubicBezTo>
                  <a:cubicBezTo>
                    <a:pt x="129" y="266"/>
                    <a:pt x="137" y="266"/>
                    <a:pt x="145" y="266"/>
                  </a:cubicBezTo>
                  <a:cubicBezTo>
                    <a:pt x="164" y="266"/>
                    <a:pt x="182" y="264"/>
                    <a:pt x="200" y="263"/>
                  </a:cubicBezTo>
                  <a:cubicBezTo>
                    <a:pt x="202" y="263"/>
                    <a:pt x="205" y="260"/>
                    <a:pt x="207" y="258"/>
                  </a:cubicBezTo>
                  <a:cubicBezTo>
                    <a:pt x="174" y="221"/>
                    <a:pt x="140" y="186"/>
                    <a:pt x="103" y="156"/>
                  </a:cubicBezTo>
                  <a:lnTo>
                    <a:pt x="103" y="156"/>
                  </a:lnTo>
                  <a:lnTo>
                    <a:pt x="269" y="193"/>
                  </a:lnTo>
                  <a:cubicBezTo>
                    <a:pt x="179" y="1"/>
                    <a:pt x="154" y="77"/>
                    <a:pt x="89" y="4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8" name="Google Shape;19058;p66"/>
            <p:cNvSpPr/>
            <p:nvPr/>
          </p:nvSpPr>
          <p:spPr>
            <a:xfrm>
              <a:off x="659100" y="1138725"/>
              <a:ext cx="10625" cy="4500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337" y="0"/>
                  </a:moveTo>
                  <a:cubicBezTo>
                    <a:pt x="271" y="0"/>
                    <a:pt x="180" y="69"/>
                    <a:pt x="99" y="69"/>
                  </a:cubicBezTo>
                  <a:cubicBezTo>
                    <a:pt x="75" y="69"/>
                    <a:pt x="52" y="63"/>
                    <a:pt x="31" y="48"/>
                  </a:cubicBezTo>
                  <a:lnTo>
                    <a:pt x="1" y="180"/>
                  </a:lnTo>
                  <a:cubicBezTo>
                    <a:pt x="142" y="180"/>
                    <a:pt x="286" y="164"/>
                    <a:pt x="425" y="131"/>
                  </a:cubicBezTo>
                  <a:cubicBezTo>
                    <a:pt x="414" y="30"/>
                    <a:pt x="381" y="0"/>
                    <a:pt x="3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9" name="Google Shape;19059;p66"/>
            <p:cNvSpPr/>
            <p:nvPr/>
          </p:nvSpPr>
          <p:spPr>
            <a:xfrm>
              <a:off x="672500" y="1024875"/>
              <a:ext cx="151675" cy="111925"/>
            </a:xfrm>
            <a:custGeom>
              <a:avLst/>
              <a:gdLst/>
              <a:ahLst/>
              <a:cxnLst/>
              <a:rect l="l" t="t" r="r" b="b"/>
              <a:pathLst>
                <a:path w="6067" h="4477" extrusionOk="0">
                  <a:moveTo>
                    <a:pt x="5552" y="580"/>
                  </a:moveTo>
                  <a:cubicBezTo>
                    <a:pt x="5552" y="624"/>
                    <a:pt x="5555" y="670"/>
                    <a:pt x="5562" y="714"/>
                  </a:cubicBezTo>
                  <a:cubicBezTo>
                    <a:pt x="5552" y="698"/>
                    <a:pt x="5548" y="656"/>
                    <a:pt x="5552" y="580"/>
                  </a:cubicBezTo>
                  <a:close/>
                  <a:moveTo>
                    <a:pt x="1521" y="2348"/>
                  </a:moveTo>
                  <a:lnTo>
                    <a:pt x="1600" y="2576"/>
                  </a:lnTo>
                  <a:lnTo>
                    <a:pt x="1637" y="2411"/>
                  </a:lnTo>
                  <a:lnTo>
                    <a:pt x="1600" y="2578"/>
                  </a:lnTo>
                  <a:lnTo>
                    <a:pt x="1563" y="2742"/>
                  </a:lnTo>
                  <a:lnTo>
                    <a:pt x="1521" y="2348"/>
                  </a:lnTo>
                  <a:close/>
                  <a:moveTo>
                    <a:pt x="5902" y="0"/>
                  </a:moveTo>
                  <a:cubicBezTo>
                    <a:pt x="5886" y="26"/>
                    <a:pt x="5868" y="53"/>
                    <a:pt x="5854" y="86"/>
                  </a:cubicBezTo>
                  <a:cubicBezTo>
                    <a:pt x="5786" y="86"/>
                    <a:pt x="5689" y="301"/>
                    <a:pt x="5589" y="408"/>
                  </a:cubicBezTo>
                  <a:cubicBezTo>
                    <a:pt x="5576" y="424"/>
                    <a:pt x="5562" y="436"/>
                    <a:pt x="5545" y="447"/>
                  </a:cubicBezTo>
                  <a:cubicBezTo>
                    <a:pt x="5325" y="482"/>
                    <a:pt x="5200" y="536"/>
                    <a:pt x="5089" y="545"/>
                  </a:cubicBezTo>
                  <a:cubicBezTo>
                    <a:pt x="5081" y="543"/>
                    <a:pt x="5074" y="543"/>
                    <a:pt x="5067" y="543"/>
                  </a:cubicBezTo>
                  <a:cubicBezTo>
                    <a:pt x="4963" y="543"/>
                    <a:pt x="4852" y="662"/>
                    <a:pt x="4735" y="662"/>
                  </a:cubicBezTo>
                  <a:cubicBezTo>
                    <a:pt x="4696" y="662"/>
                    <a:pt x="4656" y="649"/>
                    <a:pt x="4616" y="614"/>
                  </a:cubicBezTo>
                  <a:cubicBezTo>
                    <a:pt x="4589" y="600"/>
                    <a:pt x="4560" y="593"/>
                    <a:pt x="4527" y="593"/>
                  </a:cubicBezTo>
                  <a:cubicBezTo>
                    <a:pt x="4437" y="593"/>
                    <a:pt x="4321" y="650"/>
                    <a:pt x="4161" y="788"/>
                  </a:cubicBezTo>
                  <a:cubicBezTo>
                    <a:pt x="3984" y="719"/>
                    <a:pt x="3813" y="687"/>
                    <a:pt x="3645" y="687"/>
                  </a:cubicBezTo>
                  <a:cubicBezTo>
                    <a:pt x="3198" y="687"/>
                    <a:pt x="2765" y="912"/>
                    <a:pt x="2260" y="1270"/>
                  </a:cubicBezTo>
                  <a:cubicBezTo>
                    <a:pt x="2242" y="1236"/>
                    <a:pt x="2230" y="1196"/>
                    <a:pt x="2226" y="1154"/>
                  </a:cubicBezTo>
                  <a:cubicBezTo>
                    <a:pt x="1713" y="1611"/>
                    <a:pt x="1366" y="2181"/>
                    <a:pt x="1099" y="2733"/>
                  </a:cubicBezTo>
                  <a:cubicBezTo>
                    <a:pt x="1091" y="2951"/>
                    <a:pt x="1093" y="3171"/>
                    <a:pt x="987" y="3171"/>
                  </a:cubicBezTo>
                  <a:cubicBezTo>
                    <a:pt x="973" y="3171"/>
                    <a:pt x="956" y="3166"/>
                    <a:pt x="937" y="3157"/>
                  </a:cubicBezTo>
                  <a:cubicBezTo>
                    <a:pt x="849" y="3459"/>
                    <a:pt x="886" y="3545"/>
                    <a:pt x="682" y="3693"/>
                  </a:cubicBezTo>
                  <a:cubicBezTo>
                    <a:pt x="552" y="3728"/>
                    <a:pt x="499" y="3837"/>
                    <a:pt x="260" y="3990"/>
                  </a:cubicBezTo>
                  <a:cubicBezTo>
                    <a:pt x="160" y="4066"/>
                    <a:pt x="72" y="4157"/>
                    <a:pt x="0" y="4259"/>
                  </a:cubicBezTo>
                  <a:cubicBezTo>
                    <a:pt x="79" y="4319"/>
                    <a:pt x="123" y="4374"/>
                    <a:pt x="232" y="4476"/>
                  </a:cubicBezTo>
                  <a:cubicBezTo>
                    <a:pt x="306" y="4319"/>
                    <a:pt x="415" y="4166"/>
                    <a:pt x="436" y="3911"/>
                  </a:cubicBezTo>
                  <a:lnTo>
                    <a:pt x="436" y="3911"/>
                  </a:lnTo>
                  <a:cubicBezTo>
                    <a:pt x="428" y="4089"/>
                    <a:pt x="498" y="4219"/>
                    <a:pt x="585" y="4219"/>
                  </a:cubicBezTo>
                  <a:cubicBezTo>
                    <a:pt x="644" y="4219"/>
                    <a:pt x="711" y="4159"/>
                    <a:pt x="767" y="4013"/>
                  </a:cubicBezTo>
                  <a:cubicBezTo>
                    <a:pt x="764" y="4012"/>
                    <a:pt x="761" y="4012"/>
                    <a:pt x="758" y="4012"/>
                  </a:cubicBezTo>
                  <a:cubicBezTo>
                    <a:pt x="746" y="4012"/>
                    <a:pt x="732" y="4014"/>
                    <a:pt x="719" y="4014"/>
                  </a:cubicBezTo>
                  <a:cubicBezTo>
                    <a:pt x="690" y="4014"/>
                    <a:pt x="662" y="4005"/>
                    <a:pt x="652" y="3950"/>
                  </a:cubicBezTo>
                  <a:lnTo>
                    <a:pt x="652" y="3950"/>
                  </a:lnTo>
                  <a:cubicBezTo>
                    <a:pt x="659" y="3967"/>
                    <a:pt x="671" y="3975"/>
                    <a:pt x="685" y="3975"/>
                  </a:cubicBezTo>
                  <a:cubicBezTo>
                    <a:pt x="756" y="3975"/>
                    <a:pt x="897" y="3812"/>
                    <a:pt x="978" y="3812"/>
                  </a:cubicBezTo>
                  <a:cubicBezTo>
                    <a:pt x="1017" y="3812"/>
                    <a:pt x="1042" y="3849"/>
                    <a:pt x="1039" y="3962"/>
                  </a:cubicBezTo>
                  <a:cubicBezTo>
                    <a:pt x="1050" y="3948"/>
                    <a:pt x="1062" y="3932"/>
                    <a:pt x="1073" y="3918"/>
                  </a:cubicBezTo>
                  <a:cubicBezTo>
                    <a:pt x="1131" y="3825"/>
                    <a:pt x="1233" y="3698"/>
                    <a:pt x="1280" y="3561"/>
                  </a:cubicBezTo>
                  <a:lnTo>
                    <a:pt x="1280" y="3561"/>
                  </a:lnTo>
                  <a:cubicBezTo>
                    <a:pt x="1244" y="3583"/>
                    <a:pt x="1208" y="3617"/>
                    <a:pt x="1186" y="3617"/>
                  </a:cubicBezTo>
                  <a:cubicBezTo>
                    <a:pt x="1157" y="3617"/>
                    <a:pt x="1151" y="3563"/>
                    <a:pt x="1196" y="3361"/>
                  </a:cubicBezTo>
                  <a:lnTo>
                    <a:pt x="1296" y="3510"/>
                  </a:lnTo>
                  <a:cubicBezTo>
                    <a:pt x="1310" y="3463"/>
                    <a:pt x="1312" y="3415"/>
                    <a:pt x="1305" y="3368"/>
                  </a:cubicBezTo>
                  <a:cubicBezTo>
                    <a:pt x="1352" y="3331"/>
                    <a:pt x="1595" y="3188"/>
                    <a:pt x="1440" y="2986"/>
                  </a:cubicBezTo>
                  <a:cubicBezTo>
                    <a:pt x="1553" y="2763"/>
                    <a:pt x="1688" y="2552"/>
                    <a:pt x="1841" y="2355"/>
                  </a:cubicBezTo>
                  <a:cubicBezTo>
                    <a:pt x="1896" y="2186"/>
                    <a:pt x="1964" y="2038"/>
                    <a:pt x="1938" y="1991"/>
                  </a:cubicBezTo>
                  <a:cubicBezTo>
                    <a:pt x="2076" y="1603"/>
                    <a:pt x="2196" y="1518"/>
                    <a:pt x="2308" y="1518"/>
                  </a:cubicBezTo>
                  <a:cubicBezTo>
                    <a:pt x="2346" y="1518"/>
                    <a:pt x="2384" y="1528"/>
                    <a:pt x="2420" y="1539"/>
                  </a:cubicBezTo>
                  <a:cubicBezTo>
                    <a:pt x="2360" y="1456"/>
                    <a:pt x="2309" y="1370"/>
                    <a:pt x="2265" y="1280"/>
                  </a:cubicBezTo>
                  <a:lnTo>
                    <a:pt x="2265" y="1280"/>
                  </a:lnTo>
                  <a:cubicBezTo>
                    <a:pt x="2353" y="1282"/>
                    <a:pt x="2522" y="1498"/>
                    <a:pt x="2527" y="1567"/>
                  </a:cubicBezTo>
                  <a:lnTo>
                    <a:pt x="2548" y="1569"/>
                  </a:lnTo>
                  <a:cubicBezTo>
                    <a:pt x="2599" y="1542"/>
                    <a:pt x="2650" y="1516"/>
                    <a:pt x="2701" y="1493"/>
                  </a:cubicBezTo>
                  <a:cubicBezTo>
                    <a:pt x="2747" y="1430"/>
                    <a:pt x="2782" y="1361"/>
                    <a:pt x="2808" y="1289"/>
                  </a:cubicBezTo>
                  <a:cubicBezTo>
                    <a:pt x="2817" y="1335"/>
                    <a:pt x="2826" y="1382"/>
                    <a:pt x="2835" y="1428"/>
                  </a:cubicBezTo>
                  <a:cubicBezTo>
                    <a:pt x="3205" y="1258"/>
                    <a:pt x="3568" y="1135"/>
                    <a:pt x="3950" y="1135"/>
                  </a:cubicBezTo>
                  <a:cubicBezTo>
                    <a:pt x="4005" y="1135"/>
                    <a:pt x="4060" y="1138"/>
                    <a:pt x="4115" y="1143"/>
                  </a:cubicBezTo>
                  <a:cubicBezTo>
                    <a:pt x="4138" y="1142"/>
                    <a:pt x="4159" y="1142"/>
                    <a:pt x="4180" y="1142"/>
                  </a:cubicBezTo>
                  <a:cubicBezTo>
                    <a:pt x="4337" y="1142"/>
                    <a:pt x="4456" y="1161"/>
                    <a:pt x="4570" y="1161"/>
                  </a:cubicBezTo>
                  <a:cubicBezTo>
                    <a:pt x="4618" y="1161"/>
                    <a:pt x="4666" y="1158"/>
                    <a:pt x="4715" y="1148"/>
                  </a:cubicBezTo>
                  <a:cubicBezTo>
                    <a:pt x="4733" y="1151"/>
                    <a:pt x="4751" y="1152"/>
                    <a:pt x="4769" y="1152"/>
                  </a:cubicBezTo>
                  <a:cubicBezTo>
                    <a:pt x="4910" y="1152"/>
                    <a:pt x="5048" y="1063"/>
                    <a:pt x="5149" y="1057"/>
                  </a:cubicBezTo>
                  <a:cubicBezTo>
                    <a:pt x="5223" y="842"/>
                    <a:pt x="5441" y="730"/>
                    <a:pt x="5441" y="730"/>
                  </a:cubicBezTo>
                  <a:lnTo>
                    <a:pt x="5441" y="730"/>
                  </a:lnTo>
                  <a:cubicBezTo>
                    <a:pt x="5423" y="837"/>
                    <a:pt x="5399" y="888"/>
                    <a:pt x="5374" y="918"/>
                  </a:cubicBezTo>
                  <a:cubicBezTo>
                    <a:pt x="5439" y="874"/>
                    <a:pt x="5515" y="846"/>
                    <a:pt x="5592" y="837"/>
                  </a:cubicBezTo>
                  <a:cubicBezTo>
                    <a:pt x="5578" y="797"/>
                    <a:pt x="5569" y="756"/>
                    <a:pt x="5562" y="714"/>
                  </a:cubicBezTo>
                  <a:lnTo>
                    <a:pt x="5562" y="714"/>
                  </a:lnTo>
                  <a:cubicBezTo>
                    <a:pt x="5565" y="720"/>
                    <a:pt x="5570" y="723"/>
                    <a:pt x="5575" y="723"/>
                  </a:cubicBezTo>
                  <a:cubicBezTo>
                    <a:pt x="5610" y="723"/>
                    <a:pt x="5676" y="598"/>
                    <a:pt x="5728" y="598"/>
                  </a:cubicBezTo>
                  <a:cubicBezTo>
                    <a:pt x="5757" y="598"/>
                    <a:pt x="5781" y="635"/>
                    <a:pt x="5793" y="749"/>
                  </a:cubicBezTo>
                  <a:cubicBezTo>
                    <a:pt x="5875" y="635"/>
                    <a:pt x="5784" y="536"/>
                    <a:pt x="5831" y="415"/>
                  </a:cubicBezTo>
                  <a:lnTo>
                    <a:pt x="6067" y="199"/>
                  </a:lnTo>
                  <a:cubicBezTo>
                    <a:pt x="5979" y="183"/>
                    <a:pt x="5933" y="104"/>
                    <a:pt x="590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0" name="Google Shape;19060;p66"/>
            <p:cNvSpPr/>
            <p:nvPr/>
          </p:nvSpPr>
          <p:spPr>
            <a:xfrm>
              <a:off x="819225" y="1033675"/>
              <a:ext cx="4725" cy="9750"/>
            </a:xfrm>
            <a:custGeom>
              <a:avLst/>
              <a:gdLst/>
              <a:ahLst/>
              <a:cxnLst/>
              <a:rect l="l" t="t" r="r" b="b"/>
              <a:pathLst>
                <a:path w="189" h="390" extrusionOk="0">
                  <a:moveTo>
                    <a:pt x="91" y="0"/>
                  </a:moveTo>
                  <a:lnTo>
                    <a:pt x="1" y="390"/>
                  </a:lnTo>
                  <a:lnTo>
                    <a:pt x="154" y="253"/>
                  </a:lnTo>
                  <a:lnTo>
                    <a:pt x="189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1" name="Google Shape;19061;p66"/>
            <p:cNvSpPr/>
            <p:nvPr/>
          </p:nvSpPr>
          <p:spPr>
            <a:xfrm>
              <a:off x="803825" y="652700"/>
              <a:ext cx="3200" cy="1275"/>
            </a:xfrm>
            <a:custGeom>
              <a:avLst/>
              <a:gdLst/>
              <a:ahLst/>
              <a:cxnLst/>
              <a:rect l="l" t="t" r="r" b="b"/>
              <a:pathLst>
                <a:path w="128" h="51" extrusionOk="0">
                  <a:moveTo>
                    <a:pt x="34" y="1"/>
                  </a:moveTo>
                  <a:cubicBezTo>
                    <a:pt x="23" y="1"/>
                    <a:pt x="12" y="6"/>
                    <a:pt x="0" y="20"/>
                  </a:cubicBezTo>
                  <a:cubicBezTo>
                    <a:pt x="37" y="32"/>
                    <a:pt x="74" y="41"/>
                    <a:pt x="112" y="50"/>
                  </a:cubicBezTo>
                  <a:lnTo>
                    <a:pt x="128" y="27"/>
                  </a:lnTo>
                  <a:lnTo>
                    <a:pt x="128" y="27"/>
                  </a:lnTo>
                  <a:cubicBezTo>
                    <a:pt x="123" y="30"/>
                    <a:pt x="118" y="31"/>
                    <a:pt x="113" y="31"/>
                  </a:cubicBezTo>
                  <a:cubicBezTo>
                    <a:pt x="87" y="31"/>
                    <a:pt x="61" y="1"/>
                    <a:pt x="3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2" name="Google Shape;19062;p66"/>
            <p:cNvSpPr/>
            <p:nvPr/>
          </p:nvSpPr>
          <p:spPr>
            <a:xfrm>
              <a:off x="669700" y="11417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"/>
                  </a:moveTo>
                  <a:cubicBezTo>
                    <a:pt x="1" y="5"/>
                    <a:pt x="1" y="7"/>
                    <a:pt x="1" y="10"/>
                  </a:cubicBezTo>
                  <a:cubicBezTo>
                    <a:pt x="6" y="10"/>
                    <a:pt x="8" y="10"/>
                    <a:pt x="12" y="7"/>
                  </a:cubicBezTo>
                  <a:cubicBezTo>
                    <a:pt x="8" y="5"/>
                    <a:pt x="6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3" name="Google Shape;19063;p66"/>
            <p:cNvSpPr/>
            <p:nvPr/>
          </p:nvSpPr>
          <p:spPr>
            <a:xfrm>
              <a:off x="662400" y="1132725"/>
              <a:ext cx="4375" cy="5825"/>
            </a:xfrm>
            <a:custGeom>
              <a:avLst/>
              <a:gdLst/>
              <a:ahLst/>
              <a:cxnLst/>
              <a:rect l="l" t="t" r="r" b="b"/>
              <a:pathLst>
                <a:path w="175" h="233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42" y="2"/>
                    <a:pt x="110" y="3"/>
                    <a:pt x="78" y="3"/>
                  </a:cubicBezTo>
                  <a:cubicBezTo>
                    <a:pt x="65" y="3"/>
                    <a:pt x="51" y="3"/>
                    <a:pt x="38" y="3"/>
                  </a:cubicBezTo>
                  <a:lnTo>
                    <a:pt x="38" y="3"/>
                  </a:lnTo>
                  <a:cubicBezTo>
                    <a:pt x="5" y="109"/>
                    <a:pt x="1" y="223"/>
                    <a:pt x="59" y="232"/>
                  </a:cubicBezTo>
                  <a:cubicBezTo>
                    <a:pt x="84" y="125"/>
                    <a:pt x="135" y="77"/>
                    <a:pt x="17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4" name="Google Shape;19064;p66"/>
            <p:cNvSpPr/>
            <p:nvPr/>
          </p:nvSpPr>
          <p:spPr>
            <a:xfrm>
              <a:off x="364975" y="562150"/>
              <a:ext cx="2400" cy="5350"/>
            </a:xfrm>
            <a:custGeom>
              <a:avLst/>
              <a:gdLst/>
              <a:ahLst/>
              <a:cxnLst/>
              <a:rect l="l" t="t" r="r" b="b"/>
              <a:pathLst>
                <a:path w="96" h="214" extrusionOk="0">
                  <a:moveTo>
                    <a:pt x="91" y="0"/>
                  </a:moveTo>
                  <a:cubicBezTo>
                    <a:pt x="59" y="37"/>
                    <a:pt x="28" y="75"/>
                    <a:pt x="1" y="112"/>
                  </a:cubicBezTo>
                  <a:cubicBezTo>
                    <a:pt x="24" y="146"/>
                    <a:pt x="52" y="181"/>
                    <a:pt x="79" y="214"/>
                  </a:cubicBezTo>
                  <a:cubicBezTo>
                    <a:pt x="66" y="151"/>
                    <a:pt x="86" y="119"/>
                    <a:pt x="96" y="79"/>
                  </a:cubicBezTo>
                  <a:cubicBezTo>
                    <a:pt x="93" y="56"/>
                    <a:pt x="93" y="35"/>
                    <a:pt x="96" y="1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5" name="Google Shape;19065;p66"/>
            <p:cNvSpPr/>
            <p:nvPr/>
          </p:nvSpPr>
          <p:spPr>
            <a:xfrm>
              <a:off x="723550" y="1073075"/>
              <a:ext cx="1250" cy="4775"/>
            </a:xfrm>
            <a:custGeom>
              <a:avLst/>
              <a:gdLst/>
              <a:ahLst/>
              <a:cxnLst/>
              <a:rect l="l" t="t" r="r" b="b"/>
              <a:pathLst>
                <a:path w="50" h="191" extrusionOk="0">
                  <a:moveTo>
                    <a:pt x="24" y="1"/>
                  </a:moveTo>
                  <a:cubicBezTo>
                    <a:pt x="17" y="61"/>
                    <a:pt x="10" y="126"/>
                    <a:pt x="1" y="191"/>
                  </a:cubicBezTo>
                  <a:cubicBezTo>
                    <a:pt x="17" y="172"/>
                    <a:pt x="33" y="156"/>
                    <a:pt x="49" y="14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6" name="Google Shape;19066;p66"/>
            <p:cNvSpPr/>
            <p:nvPr/>
          </p:nvSpPr>
          <p:spPr>
            <a:xfrm>
              <a:off x="696600" y="1124650"/>
              <a:ext cx="1250" cy="1200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49" y="1"/>
                  </a:moveTo>
                  <a:lnTo>
                    <a:pt x="49" y="1"/>
                  </a:lnTo>
                  <a:cubicBezTo>
                    <a:pt x="31" y="13"/>
                    <a:pt x="12" y="29"/>
                    <a:pt x="1" y="47"/>
                  </a:cubicBezTo>
                  <a:cubicBezTo>
                    <a:pt x="17" y="33"/>
                    <a:pt x="33" y="20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7" name="Google Shape;19067;p66"/>
            <p:cNvSpPr/>
            <p:nvPr/>
          </p:nvSpPr>
          <p:spPr>
            <a:xfrm>
              <a:off x="311250" y="570325"/>
              <a:ext cx="61975" cy="104000"/>
            </a:xfrm>
            <a:custGeom>
              <a:avLst/>
              <a:gdLst/>
              <a:ahLst/>
              <a:cxnLst/>
              <a:rect l="l" t="t" r="r" b="b"/>
              <a:pathLst>
                <a:path w="2479" h="4160" extrusionOk="0">
                  <a:moveTo>
                    <a:pt x="1807" y="1964"/>
                  </a:moveTo>
                  <a:lnTo>
                    <a:pt x="1786" y="2003"/>
                  </a:lnTo>
                  <a:cubicBezTo>
                    <a:pt x="1793" y="1978"/>
                    <a:pt x="1797" y="1968"/>
                    <a:pt x="1807" y="1964"/>
                  </a:cubicBezTo>
                  <a:close/>
                  <a:moveTo>
                    <a:pt x="1960" y="1648"/>
                  </a:moveTo>
                  <a:lnTo>
                    <a:pt x="2011" y="1913"/>
                  </a:lnTo>
                  <a:cubicBezTo>
                    <a:pt x="1977" y="2014"/>
                    <a:pt x="1946" y="2046"/>
                    <a:pt x="1918" y="2046"/>
                  </a:cubicBezTo>
                  <a:cubicBezTo>
                    <a:pt x="1874" y="2046"/>
                    <a:pt x="1838" y="1962"/>
                    <a:pt x="1812" y="1962"/>
                  </a:cubicBezTo>
                  <a:cubicBezTo>
                    <a:pt x="1810" y="1962"/>
                    <a:pt x="1808" y="1963"/>
                    <a:pt x="1807" y="1964"/>
                  </a:cubicBezTo>
                  <a:lnTo>
                    <a:pt x="1960" y="1648"/>
                  </a:lnTo>
                  <a:close/>
                  <a:moveTo>
                    <a:pt x="2004" y="0"/>
                  </a:moveTo>
                  <a:cubicBezTo>
                    <a:pt x="1973" y="44"/>
                    <a:pt x="1948" y="91"/>
                    <a:pt x="1922" y="137"/>
                  </a:cubicBezTo>
                  <a:cubicBezTo>
                    <a:pt x="1992" y="174"/>
                    <a:pt x="2038" y="153"/>
                    <a:pt x="2078" y="248"/>
                  </a:cubicBezTo>
                  <a:cubicBezTo>
                    <a:pt x="2020" y="220"/>
                    <a:pt x="1964" y="190"/>
                    <a:pt x="1911" y="156"/>
                  </a:cubicBezTo>
                  <a:cubicBezTo>
                    <a:pt x="1883" y="207"/>
                    <a:pt x="1853" y="258"/>
                    <a:pt x="1827" y="313"/>
                  </a:cubicBezTo>
                  <a:cubicBezTo>
                    <a:pt x="1776" y="617"/>
                    <a:pt x="1647" y="904"/>
                    <a:pt x="1781" y="1261"/>
                  </a:cubicBezTo>
                  <a:cubicBezTo>
                    <a:pt x="1665" y="1451"/>
                    <a:pt x="1691" y="1542"/>
                    <a:pt x="1656" y="1859"/>
                  </a:cubicBezTo>
                  <a:cubicBezTo>
                    <a:pt x="1688" y="1864"/>
                    <a:pt x="1563" y="1947"/>
                    <a:pt x="1572" y="2216"/>
                  </a:cubicBezTo>
                  <a:cubicBezTo>
                    <a:pt x="1466" y="2316"/>
                    <a:pt x="1514" y="2321"/>
                    <a:pt x="1308" y="2580"/>
                  </a:cubicBezTo>
                  <a:cubicBezTo>
                    <a:pt x="1252" y="2645"/>
                    <a:pt x="1222" y="2715"/>
                    <a:pt x="1139" y="2859"/>
                  </a:cubicBezTo>
                  <a:cubicBezTo>
                    <a:pt x="1236" y="2933"/>
                    <a:pt x="1322" y="3021"/>
                    <a:pt x="1394" y="3118"/>
                  </a:cubicBezTo>
                  <a:cubicBezTo>
                    <a:pt x="1257" y="3104"/>
                    <a:pt x="1086" y="2998"/>
                    <a:pt x="1065" y="2970"/>
                  </a:cubicBezTo>
                  <a:cubicBezTo>
                    <a:pt x="821" y="3253"/>
                    <a:pt x="645" y="3452"/>
                    <a:pt x="439" y="3559"/>
                  </a:cubicBezTo>
                  <a:cubicBezTo>
                    <a:pt x="341" y="3614"/>
                    <a:pt x="237" y="3658"/>
                    <a:pt x="126" y="3688"/>
                  </a:cubicBezTo>
                  <a:cubicBezTo>
                    <a:pt x="135" y="3830"/>
                    <a:pt x="163" y="3902"/>
                    <a:pt x="212" y="3911"/>
                  </a:cubicBezTo>
                  <a:cubicBezTo>
                    <a:pt x="137" y="4015"/>
                    <a:pt x="33" y="3969"/>
                    <a:pt x="1" y="4159"/>
                  </a:cubicBezTo>
                  <a:cubicBezTo>
                    <a:pt x="307" y="4092"/>
                    <a:pt x="492" y="4057"/>
                    <a:pt x="701" y="3946"/>
                  </a:cubicBezTo>
                  <a:cubicBezTo>
                    <a:pt x="942" y="3672"/>
                    <a:pt x="1164" y="3466"/>
                    <a:pt x="1429" y="3183"/>
                  </a:cubicBezTo>
                  <a:cubicBezTo>
                    <a:pt x="1433" y="3188"/>
                    <a:pt x="1436" y="3195"/>
                    <a:pt x="1438" y="3202"/>
                  </a:cubicBezTo>
                  <a:cubicBezTo>
                    <a:pt x="1438" y="3190"/>
                    <a:pt x="1440" y="3181"/>
                    <a:pt x="1440" y="3169"/>
                  </a:cubicBezTo>
                  <a:lnTo>
                    <a:pt x="1473" y="3137"/>
                  </a:lnTo>
                  <a:cubicBezTo>
                    <a:pt x="1603" y="3079"/>
                    <a:pt x="1654" y="2886"/>
                    <a:pt x="1765" y="2868"/>
                  </a:cubicBezTo>
                  <a:cubicBezTo>
                    <a:pt x="1813" y="2555"/>
                    <a:pt x="1881" y="2518"/>
                    <a:pt x="1920" y="2367"/>
                  </a:cubicBezTo>
                  <a:cubicBezTo>
                    <a:pt x="1922" y="2228"/>
                    <a:pt x="2094" y="1903"/>
                    <a:pt x="2031" y="1818"/>
                  </a:cubicBezTo>
                  <a:cubicBezTo>
                    <a:pt x="2159" y="1660"/>
                    <a:pt x="2145" y="1463"/>
                    <a:pt x="2159" y="1294"/>
                  </a:cubicBezTo>
                  <a:cubicBezTo>
                    <a:pt x="2140" y="976"/>
                    <a:pt x="2119" y="691"/>
                    <a:pt x="2226" y="422"/>
                  </a:cubicBezTo>
                  <a:cubicBezTo>
                    <a:pt x="2289" y="288"/>
                    <a:pt x="2374" y="162"/>
                    <a:pt x="2479" y="54"/>
                  </a:cubicBezTo>
                  <a:cubicBezTo>
                    <a:pt x="2465" y="42"/>
                    <a:pt x="2449" y="28"/>
                    <a:pt x="2437" y="16"/>
                  </a:cubicBezTo>
                  <a:cubicBezTo>
                    <a:pt x="2424" y="16"/>
                    <a:pt x="2411" y="16"/>
                    <a:pt x="2397" y="16"/>
                  </a:cubicBezTo>
                  <a:cubicBezTo>
                    <a:pt x="2297" y="16"/>
                    <a:pt x="2200" y="35"/>
                    <a:pt x="2157" y="246"/>
                  </a:cubicBezTo>
                  <a:cubicBezTo>
                    <a:pt x="2152" y="93"/>
                    <a:pt x="2064" y="37"/>
                    <a:pt x="200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8" name="Google Shape;19068;p66"/>
            <p:cNvSpPr/>
            <p:nvPr/>
          </p:nvSpPr>
          <p:spPr>
            <a:xfrm>
              <a:off x="637550" y="1126700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" y="0"/>
                  </a:moveTo>
                  <a:cubicBezTo>
                    <a:pt x="0" y="23"/>
                    <a:pt x="3" y="46"/>
                    <a:pt x="3" y="70"/>
                  </a:cubicBezTo>
                  <a:cubicBezTo>
                    <a:pt x="33" y="63"/>
                    <a:pt x="58" y="44"/>
                    <a:pt x="77" y="2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9" name="Google Shape;19069;p66"/>
            <p:cNvSpPr/>
            <p:nvPr/>
          </p:nvSpPr>
          <p:spPr>
            <a:xfrm>
              <a:off x="361675" y="565400"/>
              <a:ext cx="5950" cy="5650"/>
            </a:xfrm>
            <a:custGeom>
              <a:avLst/>
              <a:gdLst/>
              <a:ahLst/>
              <a:cxnLst/>
              <a:rect l="l" t="t" r="r" b="b"/>
              <a:pathLst>
                <a:path w="238" h="226" extrusionOk="0">
                  <a:moveTo>
                    <a:pt x="119" y="0"/>
                  </a:moveTo>
                  <a:cubicBezTo>
                    <a:pt x="77" y="58"/>
                    <a:pt x="38" y="114"/>
                    <a:pt x="0" y="174"/>
                  </a:cubicBezTo>
                  <a:cubicBezTo>
                    <a:pt x="57" y="207"/>
                    <a:pt x="112" y="226"/>
                    <a:pt x="151" y="226"/>
                  </a:cubicBezTo>
                  <a:cubicBezTo>
                    <a:pt x="215" y="226"/>
                    <a:pt x="238" y="177"/>
                    <a:pt x="156" y="70"/>
                  </a:cubicBezTo>
                  <a:cubicBezTo>
                    <a:pt x="142" y="42"/>
                    <a:pt x="130" y="21"/>
                    <a:pt x="11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0" name="Google Shape;19070;p66"/>
            <p:cNvSpPr/>
            <p:nvPr/>
          </p:nvSpPr>
          <p:spPr>
            <a:xfrm>
              <a:off x="606775" y="1110800"/>
              <a:ext cx="1925" cy="4950"/>
            </a:xfrm>
            <a:custGeom>
              <a:avLst/>
              <a:gdLst/>
              <a:ahLst/>
              <a:cxnLst/>
              <a:rect l="l" t="t" r="r" b="b"/>
              <a:pathLst>
                <a:path w="77" h="198" extrusionOk="0">
                  <a:moveTo>
                    <a:pt x="0" y="1"/>
                  </a:moveTo>
                  <a:cubicBezTo>
                    <a:pt x="28" y="64"/>
                    <a:pt x="47" y="131"/>
                    <a:pt x="61" y="198"/>
                  </a:cubicBezTo>
                  <a:cubicBezTo>
                    <a:pt x="68" y="138"/>
                    <a:pt x="74" y="82"/>
                    <a:pt x="77" y="24"/>
                  </a:cubicBezTo>
                  <a:cubicBezTo>
                    <a:pt x="51" y="15"/>
                    <a:pt x="26" y="8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1" name="Google Shape;19071;p66"/>
            <p:cNvSpPr/>
            <p:nvPr/>
          </p:nvSpPr>
          <p:spPr>
            <a:xfrm>
              <a:off x="560425" y="112222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0"/>
                    <a:pt x="2" y="15"/>
                    <a:pt x="3" y="15"/>
                  </a:cubicBezTo>
                  <a:cubicBezTo>
                    <a:pt x="5" y="15"/>
                    <a:pt x="7" y="10"/>
                    <a:pt x="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2" name="Google Shape;19072;p66"/>
            <p:cNvSpPr/>
            <p:nvPr/>
          </p:nvSpPr>
          <p:spPr>
            <a:xfrm>
              <a:off x="560225" y="1121600"/>
              <a:ext cx="675" cy="650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26" y="0"/>
                  </a:moveTo>
                  <a:cubicBezTo>
                    <a:pt x="17" y="0"/>
                    <a:pt x="10" y="2"/>
                    <a:pt x="1" y="5"/>
                  </a:cubicBezTo>
                  <a:cubicBezTo>
                    <a:pt x="5" y="12"/>
                    <a:pt x="10" y="19"/>
                    <a:pt x="12" y="26"/>
                  </a:cubicBezTo>
                  <a:cubicBezTo>
                    <a:pt x="15" y="16"/>
                    <a:pt x="19" y="7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3" name="Google Shape;19073;p66"/>
            <p:cNvSpPr/>
            <p:nvPr/>
          </p:nvSpPr>
          <p:spPr>
            <a:xfrm>
              <a:off x="288650" y="796175"/>
              <a:ext cx="1475" cy="1475"/>
            </a:xfrm>
            <a:custGeom>
              <a:avLst/>
              <a:gdLst/>
              <a:ahLst/>
              <a:cxnLst/>
              <a:rect l="l" t="t" r="r" b="b"/>
              <a:pathLst>
                <a:path w="59" h="59" extrusionOk="0">
                  <a:moveTo>
                    <a:pt x="58" y="0"/>
                  </a:moveTo>
                  <a:lnTo>
                    <a:pt x="58" y="0"/>
                  </a:lnTo>
                  <a:cubicBezTo>
                    <a:pt x="38" y="17"/>
                    <a:pt x="19" y="37"/>
                    <a:pt x="0" y="58"/>
                  </a:cubicBezTo>
                  <a:cubicBezTo>
                    <a:pt x="12" y="47"/>
                    <a:pt x="31" y="26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4" name="Google Shape;19074;p66"/>
            <p:cNvSpPr/>
            <p:nvPr/>
          </p:nvSpPr>
          <p:spPr>
            <a:xfrm>
              <a:off x="258575" y="699450"/>
              <a:ext cx="600" cy="47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1" y="18"/>
                    <a:pt x="17" y="18"/>
                  </a:cubicBezTo>
                  <a:cubicBezTo>
                    <a:pt x="19" y="18"/>
                    <a:pt x="21" y="18"/>
                    <a:pt x="24" y="16"/>
                  </a:cubicBezTo>
                  <a:cubicBezTo>
                    <a:pt x="14" y="14"/>
                    <a:pt x="7" y="9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5" name="Google Shape;19075;p66"/>
            <p:cNvSpPr/>
            <p:nvPr/>
          </p:nvSpPr>
          <p:spPr>
            <a:xfrm>
              <a:off x="338775" y="641075"/>
              <a:ext cx="950" cy="1550"/>
            </a:xfrm>
            <a:custGeom>
              <a:avLst/>
              <a:gdLst/>
              <a:ahLst/>
              <a:cxnLst/>
              <a:rect l="l" t="t" r="r" b="b"/>
              <a:pathLst>
                <a:path w="38" h="62" extrusionOk="0">
                  <a:moveTo>
                    <a:pt x="1" y="1"/>
                  </a:moveTo>
                  <a:cubicBezTo>
                    <a:pt x="0" y="1"/>
                    <a:pt x="1" y="2"/>
                    <a:pt x="3" y="3"/>
                  </a:cubicBezTo>
                  <a:cubicBezTo>
                    <a:pt x="22" y="17"/>
                    <a:pt x="29" y="42"/>
                    <a:pt x="17" y="61"/>
                  </a:cubicBezTo>
                  <a:lnTo>
                    <a:pt x="38" y="29"/>
                  </a:lnTo>
                  <a:cubicBezTo>
                    <a:pt x="16" y="1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6" name="Google Shape;19076;p66"/>
            <p:cNvSpPr/>
            <p:nvPr/>
          </p:nvSpPr>
          <p:spPr>
            <a:xfrm>
              <a:off x="338200" y="642600"/>
              <a:ext cx="1000" cy="1625"/>
            </a:xfrm>
            <a:custGeom>
              <a:avLst/>
              <a:gdLst/>
              <a:ahLst/>
              <a:cxnLst/>
              <a:rect l="l" t="t" r="r" b="b"/>
              <a:pathLst>
                <a:path w="40" h="65" extrusionOk="0">
                  <a:moveTo>
                    <a:pt x="40" y="0"/>
                  </a:moveTo>
                  <a:lnTo>
                    <a:pt x="40" y="0"/>
                  </a:lnTo>
                  <a:cubicBezTo>
                    <a:pt x="28" y="21"/>
                    <a:pt x="14" y="42"/>
                    <a:pt x="1" y="65"/>
                  </a:cubicBezTo>
                  <a:cubicBezTo>
                    <a:pt x="17" y="44"/>
                    <a:pt x="31" y="23"/>
                    <a:pt x="4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7" name="Google Shape;19077;p66"/>
            <p:cNvSpPr/>
            <p:nvPr/>
          </p:nvSpPr>
          <p:spPr>
            <a:xfrm>
              <a:off x="347175" y="650350"/>
              <a:ext cx="675" cy="2225"/>
            </a:xfrm>
            <a:custGeom>
              <a:avLst/>
              <a:gdLst/>
              <a:ahLst/>
              <a:cxnLst/>
              <a:rect l="l" t="t" r="r" b="b"/>
              <a:pathLst>
                <a:path w="27" h="89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1"/>
                    <a:pt x="10" y="61"/>
                    <a:pt x="26" y="89"/>
                  </a:cubicBezTo>
                  <a:cubicBezTo>
                    <a:pt x="22" y="59"/>
                    <a:pt x="15" y="28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8" name="Google Shape;19078;p66"/>
            <p:cNvSpPr/>
            <p:nvPr/>
          </p:nvSpPr>
          <p:spPr>
            <a:xfrm>
              <a:off x="615400" y="5461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2" y="0"/>
                  </a:moveTo>
                  <a:cubicBezTo>
                    <a:pt x="35" y="2"/>
                    <a:pt x="19" y="5"/>
                    <a:pt x="1" y="7"/>
                  </a:cubicBezTo>
                  <a:cubicBezTo>
                    <a:pt x="16" y="12"/>
                    <a:pt x="28" y="14"/>
                    <a:pt x="36" y="14"/>
                  </a:cubicBezTo>
                  <a:cubicBezTo>
                    <a:pt x="47" y="14"/>
                    <a:pt x="52" y="10"/>
                    <a:pt x="5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9" name="Google Shape;19079;p66"/>
            <p:cNvSpPr/>
            <p:nvPr/>
          </p:nvSpPr>
          <p:spPr>
            <a:xfrm>
              <a:off x="768575" y="605450"/>
              <a:ext cx="1550" cy="1375"/>
            </a:xfrm>
            <a:custGeom>
              <a:avLst/>
              <a:gdLst/>
              <a:ahLst/>
              <a:cxnLst/>
              <a:rect l="l" t="t" r="r" b="b"/>
              <a:pathLst>
                <a:path w="62" h="55" extrusionOk="0">
                  <a:moveTo>
                    <a:pt x="1" y="0"/>
                  </a:moveTo>
                  <a:cubicBezTo>
                    <a:pt x="3" y="19"/>
                    <a:pt x="10" y="35"/>
                    <a:pt x="12" y="51"/>
                  </a:cubicBezTo>
                  <a:cubicBezTo>
                    <a:pt x="21" y="54"/>
                    <a:pt x="28" y="55"/>
                    <a:pt x="33" y="55"/>
                  </a:cubicBezTo>
                  <a:cubicBezTo>
                    <a:pt x="62" y="55"/>
                    <a:pt x="53" y="2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0" name="Google Shape;19080;p66"/>
            <p:cNvSpPr/>
            <p:nvPr/>
          </p:nvSpPr>
          <p:spPr>
            <a:xfrm>
              <a:off x="845250" y="774425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1" y="1"/>
                  </a:moveTo>
                  <a:cubicBezTo>
                    <a:pt x="1" y="13"/>
                    <a:pt x="3" y="22"/>
                    <a:pt x="8" y="31"/>
                  </a:cubicBezTo>
                  <a:cubicBezTo>
                    <a:pt x="5" y="22"/>
                    <a:pt x="3" y="10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1" name="Google Shape;19081;p66"/>
            <p:cNvSpPr/>
            <p:nvPr/>
          </p:nvSpPr>
          <p:spPr>
            <a:xfrm>
              <a:off x="455400" y="890000"/>
              <a:ext cx="141775" cy="60575"/>
            </a:xfrm>
            <a:custGeom>
              <a:avLst/>
              <a:gdLst/>
              <a:ahLst/>
              <a:cxnLst/>
              <a:rect l="l" t="t" r="r" b="b"/>
              <a:pathLst>
                <a:path w="5671" h="2423" extrusionOk="0">
                  <a:moveTo>
                    <a:pt x="102" y="1"/>
                  </a:moveTo>
                  <a:cubicBezTo>
                    <a:pt x="102" y="1"/>
                    <a:pt x="103" y="1"/>
                    <a:pt x="105" y="2"/>
                  </a:cubicBezTo>
                  <a:lnTo>
                    <a:pt x="105" y="2"/>
                  </a:lnTo>
                  <a:cubicBezTo>
                    <a:pt x="104" y="1"/>
                    <a:pt x="103" y="1"/>
                    <a:pt x="102" y="1"/>
                  </a:cubicBezTo>
                  <a:close/>
                  <a:moveTo>
                    <a:pt x="105" y="2"/>
                  </a:moveTo>
                  <a:cubicBezTo>
                    <a:pt x="157" y="30"/>
                    <a:pt x="1" y="9"/>
                    <a:pt x="53" y="77"/>
                  </a:cubicBezTo>
                  <a:cubicBezTo>
                    <a:pt x="12" y="114"/>
                    <a:pt x="44" y="172"/>
                    <a:pt x="146" y="216"/>
                  </a:cubicBezTo>
                  <a:cubicBezTo>
                    <a:pt x="146" y="216"/>
                    <a:pt x="146" y="216"/>
                    <a:pt x="146" y="216"/>
                  </a:cubicBezTo>
                  <a:lnTo>
                    <a:pt x="146" y="216"/>
                  </a:lnTo>
                  <a:cubicBezTo>
                    <a:pt x="143" y="216"/>
                    <a:pt x="4503" y="1992"/>
                    <a:pt x="5351" y="2335"/>
                  </a:cubicBezTo>
                  <a:cubicBezTo>
                    <a:pt x="5354" y="2334"/>
                    <a:pt x="5357" y="2333"/>
                    <a:pt x="5361" y="2333"/>
                  </a:cubicBezTo>
                  <a:cubicBezTo>
                    <a:pt x="5364" y="2333"/>
                    <a:pt x="5368" y="2334"/>
                    <a:pt x="5371" y="2335"/>
                  </a:cubicBezTo>
                  <a:lnTo>
                    <a:pt x="5369" y="2342"/>
                  </a:lnTo>
                  <a:cubicBezTo>
                    <a:pt x="5447" y="2373"/>
                    <a:pt x="5493" y="2389"/>
                    <a:pt x="5494" y="2389"/>
                  </a:cubicBezTo>
                  <a:cubicBezTo>
                    <a:pt x="5494" y="2389"/>
                    <a:pt x="5494" y="2389"/>
                    <a:pt x="5494" y="2389"/>
                  </a:cubicBezTo>
                  <a:lnTo>
                    <a:pt x="5494" y="2389"/>
                  </a:lnTo>
                  <a:cubicBezTo>
                    <a:pt x="5546" y="2411"/>
                    <a:pt x="5584" y="2422"/>
                    <a:pt x="5606" y="2422"/>
                  </a:cubicBezTo>
                  <a:cubicBezTo>
                    <a:pt x="5646" y="2422"/>
                    <a:pt x="5635" y="2388"/>
                    <a:pt x="5561" y="2321"/>
                  </a:cubicBezTo>
                  <a:cubicBezTo>
                    <a:pt x="5615" y="2293"/>
                    <a:pt x="5670" y="2268"/>
                    <a:pt x="5571" y="2233"/>
                  </a:cubicBezTo>
                  <a:lnTo>
                    <a:pt x="5571" y="2233"/>
                  </a:lnTo>
                  <a:cubicBezTo>
                    <a:pt x="5547" y="2222"/>
                    <a:pt x="243" y="65"/>
                    <a:pt x="105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2" name="Google Shape;19082;p66"/>
            <p:cNvSpPr/>
            <p:nvPr/>
          </p:nvSpPr>
          <p:spPr>
            <a:xfrm>
              <a:off x="483150" y="919625"/>
              <a:ext cx="85100" cy="37300"/>
            </a:xfrm>
            <a:custGeom>
              <a:avLst/>
              <a:gdLst/>
              <a:ahLst/>
              <a:cxnLst/>
              <a:rect l="l" t="t" r="r" b="b"/>
              <a:pathLst>
                <a:path w="3404" h="1492" extrusionOk="0">
                  <a:moveTo>
                    <a:pt x="0" y="0"/>
                  </a:moveTo>
                  <a:lnTo>
                    <a:pt x="17" y="162"/>
                  </a:lnTo>
                  <a:cubicBezTo>
                    <a:pt x="890" y="517"/>
                    <a:pt x="3217" y="1468"/>
                    <a:pt x="3223" y="1468"/>
                  </a:cubicBezTo>
                  <a:cubicBezTo>
                    <a:pt x="3223" y="1468"/>
                    <a:pt x="3223" y="1468"/>
                    <a:pt x="3223" y="1468"/>
                  </a:cubicBezTo>
                  <a:cubicBezTo>
                    <a:pt x="3256" y="1483"/>
                    <a:pt x="3299" y="1491"/>
                    <a:pt x="3334" y="1491"/>
                  </a:cubicBezTo>
                  <a:cubicBezTo>
                    <a:pt x="3369" y="1491"/>
                    <a:pt x="3398" y="1483"/>
                    <a:pt x="3404" y="1463"/>
                  </a:cubicBezTo>
                  <a:cubicBezTo>
                    <a:pt x="3357" y="1405"/>
                    <a:pt x="3357" y="1368"/>
                    <a:pt x="3357" y="1368"/>
                  </a:cubicBezTo>
                  <a:cubicBezTo>
                    <a:pt x="3302" y="1342"/>
                    <a:pt x="786" y="32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3" name="Google Shape;19083;p66"/>
            <p:cNvSpPr/>
            <p:nvPr/>
          </p:nvSpPr>
          <p:spPr>
            <a:xfrm>
              <a:off x="479500" y="920475"/>
              <a:ext cx="2175" cy="2475"/>
            </a:xfrm>
            <a:custGeom>
              <a:avLst/>
              <a:gdLst/>
              <a:ahLst/>
              <a:cxnLst/>
              <a:rect l="l" t="t" r="r" b="b"/>
              <a:pathLst>
                <a:path w="87" h="99" extrusionOk="0">
                  <a:moveTo>
                    <a:pt x="51" y="0"/>
                  </a:moveTo>
                  <a:cubicBezTo>
                    <a:pt x="40" y="0"/>
                    <a:pt x="24" y="18"/>
                    <a:pt x="0" y="63"/>
                  </a:cubicBezTo>
                  <a:lnTo>
                    <a:pt x="86" y="98"/>
                  </a:lnTo>
                  <a:cubicBezTo>
                    <a:pt x="76" y="47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4" name="Google Shape;19084;p66"/>
            <p:cNvSpPr/>
            <p:nvPr/>
          </p:nvSpPr>
          <p:spPr>
            <a:xfrm>
              <a:off x="472950" y="917000"/>
              <a:ext cx="6875" cy="4900"/>
            </a:xfrm>
            <a:custGeom>
              <a:avLst/>
              <a:gdLst/>
              <a:ahLst/>
              <a:cxnLst/>
              <a:rect l="l" t="t" r="r" b="b"/>
              <a:pathLst>
                <a:path w="275" h="196" extrusionOk="0">
                  <a:moveTo>
                    <a:pt x="129" y="1"/>
                  </a:moveTo>
                  <a:cubicBezTo>
                    <a:pt x="97" y="1"/>
                    <a:pt x="65" y="14"/>
                    <a:pt x="26" y="26"/>
                  </a:cubicBezTo>
                  <a:cubicBezTo>
                    <a:pt x="12" y="63"/>
                    <a:pt x="0" y="98"/>
                    <a:pt x="100" y="138"/>
                  </a:cubicBezTo>
                  <a:cubicBezTo>
                    <a:pt x="105" y="138"/>
                    <a:pt x="158" y="161"/>
                    <a:pt x="249" y="196"/>
                  </a:cubicBezTo>
                  <a:lnTo>
                    <a:pt x="274" y="49"/>
                  </a:lnTo>
                  <a:lnTo>
                    <a:pt x="177" y="12"/>
                  </a:lnTo>
                  <a:cubicBezTo>
                    <a:pt x="160" y="4"/>
                    <a:pt x="145" y="1"/>
                    <a:pt x="12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19085" name="Google Shape;19085;p66"/>
          <p:cNvGrpSpPr/>
          <p:nvPr/>
        </p:nvGrpSpPr>
        <p:grpSpPr>
          <a:xfrm>
            <a:off x="7591617" y="3343586"/>
            <a:ext cx="1065063" cy="974125"/>
            <a:chOff x="3658375" y="1440350"/>
            <a:chExt cx="602650" cy="551225"/>
          </a:xfrm>
        </p:grpSpPr>
        <p:sp>
          <p:nvSpPr>
            <p:cNvPr id="19086" name="Google Shape;19086;p66"/>
            <p:cNvSpPr/>
            <p:nvPr/>
          </p:nvSpPr>
          <p:spPr>
            <a:xfrm>
              <a:off x="3927575" y="1676875"/>
              <a:ext cx="5825" cy="72225"/>
            </a:xfrm>
            <a:custGeom>
              <a:avLst/>
              <a:gdLst/>
              <a:ahLst/>
              <a:cxnLst/>
              <a:rect l="l" t="t" r="r" b="b"/>
              <a:pathLst>
                <a:path w="233" h="2889" extrusionOk="0">
                  <a:moveTo>
                    <a:pt x="38" y="0"/>
                  </a:moveTo>
                  <a:cubicBezTo>
                    <a:pt x="1" y="23"/>
                    <a:pt x="86" y="86"/>
                    <a:pt x="82" y="118"/>
                  </a:cubicBezTo>
                  <a:cubicBezTo>
                    <a:pt x="84" y="118"/>
                    <a:pt x="205" y="125"/>
                    <a:pt x="211" y="127"/>
                  </a:cubicBezTo>
                  <a:lnTo>
                    <a:pt x="211" y="127"/>
                  </a:lnTo>
                  <a:cubicBezTo>
                    <a:pt x="204" y="122"/>
                    <a:pt x="38" y="0"/>
                    <a:pt x="38" y="0"/>
                  </a:cubicBezTo>
                  <a:close/>
                  <a:moveTo>
                    <a:pt x="211" y="127"/>
                  </a:moveTo>
                  <a:cubicBezTo>
                    <a:pt x="212" y="127"/>
                    <a:pt x="212" y="128"/>
                    <a:pt x="212" y="128"/>
                  </a:cubicBezTo>
                  <a:cubicBezTo>
                    <a:pt x="212" y="127"/>
                    <a:pt x="212" y="127"/>
                    <a:pt x="211" y="127"/>
                  </a:cubicBezTo>
                  <a:close/>
                  <a:moveTo>
                    <a:pt x="77" y="2749"/>
                  </a:moveTo>
                  <a:cubicBezTo>
                    <a:pt x="77" y="2749"/>
                    <a:pt x="77" y="2749"/>
                    <a:pt x="77" y="2749"/>
                  </a:cubicBezTo>
                  <a:lnTo>
                    <a:pt x="77" y="2750"/>
                  </a:lnTo>
                  <a:lnTo>
                    <a:pt x="77" y="2750"/>
                  </a:lnTo>
                  <a:cubicBezTo>
                    <a:pt x="77" y="2749"/>
                    <a:pt x="77" y="2749"/>
                    <a:pt x="77" y="2749"/>
                  </a:cubicBezTo>
                  <a:close/>
                  <a:moveTo>
                    <a:pt x="77" y="2750"/>
                  </a:moveTo>
                  <a:cubicBezTo>
                    <a:pt x="80" y="2754"/>
                    <a:pt x="82" y="2889"/>
                    <a:pt x="84" y="2889"/>
                  </a:cubicBezTo>
                  <a:cubicBezTo>
                    <a:pt x="86" y="2889"/>
                    <a:pt x="233" y="2831"/>
                    <a:pt x="233" y="2831"/>
                  </a:cubicBezTo>
                  <a:lnTo>
                    <a:pt x="77" y="275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7" name="Google Shape;19087;p66"/>
            <p:cNvSpPr/>
            <p:nvPr/>
          </p:nvSpPr>
          <p:spPr>
            <a:xfrm>
              <a:off x="3977550" y="1750350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6" y="1"/>
                  </a:moveTo>
                  <a:lnTo>
                    <a:pt x="86" y="1"/>
                  </a:lnTo>
                  <a:cubicBezTo>
                    <a:pt x="58" y="17"/>
                    <a:pt x="28" y="33"/>
                    <a:pt x="0" y="52"/>
                  </a:cubicBezTo>
                  <a:cubicBezTo>
                    <a:pt x="28" y="61"/>
                    <a:pt x="58" y="72"/>
                    <a:pt x="83" y="89"/>
                  </a:cubicBezTo>
                  <a:cubicBezTo>
                    <a:pt x="88" y="89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8" name="Google Shape;19088;p66"/>
            <p:cNvSpPr/>
            <p:nvPr/>
          </p:nvSpPr>
          <p:spPr>
            <a:xfrm>
              <a:off x="3975750" y="17525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7" y="0"/>
                  </a:moveTo>
                  <a:lnTo>
                    <a:pt x="0" y="5"/>
                  </a:lnTo>
                  <a:cubicBezTo>
                    <a:pt x="2" y="7"/>
                    <a:pt x="5" y="10"/>
                    <a:pt x="9" y="14"/>
                  </a:cubicBezTo>
                  <a:cubicBezTo>
                    <a:pt x="7" y="10"/>
                    <a:pt x="9" y="5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9" name="Google Shape;19089;p66"/>
            <p:cNvSpPr/>
            <p:nvPr/>
          </p:nvSpPr>
          <p:spPr>
            <a:xfrm>
              <a:off x="3995550" y="1744375"/>
              <a:ext cx="1025" cy="1425"/>
            </a:xfrm>
            <a:custGeom>
              <a:avLst/>
              <a:gdLst/>
              <a:ahLst/>
              <a:cxnLst/>
              <a:rect l="l" t="t" r="r" b="b"/>
              <a:pathLst>
                <a:path w="41" h="57" extrusionOk="0">
                  <a:moveTo>
                    <a:pt x="1" y="1"/>
                  </a:moveTo>
                  <a:cubicBezTo>
                    <a:pt x="1" y="22"/>
                    <a:pt x="1" y="38"/>
                    <a:pt x="1" y="56"/>
                  </a:cubicBezTo>
                  <a:cubicBezTo>
                    <a:pt x="1" y="56"/>
                    <a:pt x="40" y="36"/>
                    <a:pt x="38" y="36"/>
                  </a:cubicBezTo>
                  <a:cubicBezTo>
                    <a:pt x="38" y="33"/>
                    <a:pt x="38" y="17"/>
                    <a:pt x="38" y="17"/>
                  </a:cubicBezTo>
                  <a:cubicBezTo>
                    <a:pt x="36" y="17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0" name="Google Shape;19090;p66"/>
            <p:cNvSpPr/>
            <p:nvPr/>
          </p:nvSpPr>
          <p:spPr>
            <a:xfrm>
              <a:off x="3975925" y="1751225"/>
              <a:ext cx="1650" cy="1300"/>
            </a:xfrm>
            <a:custGeom>
              <a:avLst/>
              <a:gdLst/>
              <a:ahLst/>
              <a:cxnLst/>
              <a:rect l="l" t="t" r="r" b="b"/>
              <a:pathLst>
                <a:path w="66" h="52" extrusionOk="0">
                  <a:moveTo>
                    <a:pt x="5" y="0"/>
                  </a:moveTo>
                  <a:cubicBezTo>
                    <a:pt x="0" y="17"/>
                    <a:pt x="0" y="35"/>
                    <a:pt x="0" y="51"/>
                  </a:cubicBezTo>
                  <a:cubicBezTo>
                    <a:pt x="21" y="40"/>
                    <a:pt x="44" y="28"/>
                    <a:pt x="65" y="14"/>
                  </a:cubicBezTo>
                  <a:cubicBezTo>
                    <a:pt x="46" y="7"/>
                    <a:pt x="26" y="3"/>
                    <a:pt x="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1" name="Google Shape;19091;p66"/>
            <p:cNvSpPr/>
            <p:nvPr/>
          </p:nvSpPr>
          <p:spPr>
            <a:xfrm>
              <a:off x="3907525" y="1935400"/>
              <a:ext cx="1700" cy="900"/>
            </a:xfrm>
            <a:custGeom>
              <a:avLst/>
              <a:gdLst/>
              <a:ahLst/>
              <a:cxnLst/>
              <a:rect l="l" t="t" r="r" b="b"/>
              <a:pathLst>
                <a:path w="68" h="36" extrusionOk="0">
                  <a:moveTo>
                    <a:pt x="1" y="1"/>
                  </a:moveTo>
                  <a:cubicBezTo>
                    <a:pt x="1" y="12"/>
                    <a:pt x="1" y="24"/>
                    <a:pt x="1" y="35"/>
                  </a:cubicBezTo>
                  <a:lnTo>
                    <a:pt x="68" y="35"/>
                  </a:lnTo>
                  <a:cubicBezTo>
                    <a:pt x="42" y="24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2" name="Google Shape;19092;p66"/>
            <p:cNvSpPr/>
            <p:nvPr/>
          </p:nvSpPr>
          <p:spPr>
            <a:xfrm>
              <a:off x="3758525" y="1894650"/>
              <a:ext cx="17250" cy="24700"/>
            </a:xfrm>
            <a:custGeom>
              <a:avLst/>
              <a:gdLst/>
              <a:ahLst/>
              <a:cxnLst/>
              <a:rect l="l" t="t" r="r" b="b"/>
              <a:pathLst>
                <a:path w="690" h="988" extrusionOk="0">
                  <a:moveTo>
                    <a:pt x="469" y="471"/>
                  </a:moveTo>
                  <a:cubicBezTo>
                    <a:pt x="469" y="472"/>
                    <a:pt x="469" y="472"/>
                    <a:pt x="469" y="472"/>
                  </a:cubicBezTo>
                  <a:lnTo>
                    <a:pt x="469" y="472"/>
                  </a:lnTo>
                  <a:cubicBezTo>
                    <a:pt x="469" y="472"/>
                    <a:pt x="469" y="472"/>
                    <a:pt x="469" y="471"/>
                  </a:cubicBezTo>
                  <a:close/>
                  <a:moveTo>
                    <a:pt x="142" y="1"/>
                  </a:moveTo>
                  <a:cubicBezTo>
                    <a:pt x="113" y="1"/>
                    <a:pt x="88" y="28"/>
                    <a:pt x="70" y="121"/>
                  </a:cubicBezTo>
                  <a:cubicBezTo>
                    <a:pt x="81" y="120"/>
                    <a:pt x="92" y="119"/>
                    <a:pt x="103" y="119"/>
                  </a:cubicBezTo>
                  <a:cubicBezTo>
                    <a:pt x="311" y="119"/>
                    <a:pt x="314" y="418"/>
                    <a:pt x="290" y="564"/>
                  </a:cubicBezTo>
                  <a:cubicBezTo>
                    <a:pt x="202" y="446"/>
                    <a:pt x="146" y="400"/>
                    <a:pt x="109" y="400"/>
                  </a:cubicBezTo>
                  <a:cubicBezTo>
                    <a:pt x="38" y="400"/>
                    <a:pt x="34" y="564"/>
                    <a:pt x="0" y="703"/>
                  </a:cubicBezTo>
                  <a:cubicBezTo>
                    <a:pt x="21" y="740"/>
                    <a:pt x="42" y="777"/>
                    <a:pt x="68" y="815"/>
                  </a:cubicBezTo>
                  <a:cubicBezTo>
                    <a:pt x="72" y="815"/>
                    <a:pt x="76" y="815"/>
                    <a:pt x="80" y="815"/>
                  </a:cubicBezTo>
                  <a:cubicBezTo>
                    <a:pt x="141" y="815"/>
                    <a:pt x="201" y="799"/>
                    <a:pt x="255" y="768"/>
                  </a:cubicBezTo>
                  <a:lnTo>
                    <a:pt x="255" y="768"/>
                  </a:lnTo>
                  <a:cubicBezTo>
                    <a:pt x="248" y="780"/>
                    <a:pt x="318" y="942"/>
                    <a:pt x="323" y="942"/>
                  </a:cubicBezTo>
                  <a:cubicBezTo>
                    <a:pt x="421" y="974"/>
                    <a:pt x="483" y="988"/>
                    <a:pt x="519" y="988"/>
                  </a:cubicBezTo>
                  <a:cubicBezTo>
                    <a:pt x="689" y="988"/>
                    <a:pt x="281" y="674"/>
                    <a:pt x="469" y="472"/>
                  </a:cubicBezTo>
                  <a:lnTo>
                    <a:pt x="469" y="472"/>
                  </a:lnTo>
                  <a:cubicBezTo>
                    <a:pt x="469" y="472"/>
                    <a:pt x="469" y="472"/>
                    <a:pt x="469" y="472"/>
                  </a:cubicBezTo>
                  <a:cubicBezTo>
                    <a:pt x="463" y="472"/>
                    <a:pt x="218" y="33"/>
                    <a:pt x="216" y="33"/>
                  </a:cubicBezTo>
                  <a:cubicBezTo>
                    <a:pt x="190" y="17"/>
                    <a:pt x="165" y="1"/>
                    <a:pt x="1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3" name="Google Shape;19093;p66"/>
            <p:cNvSpPr/>
            <p:nvPr/>
          </p:nvSpPr>
          <p:spPr>
            <a:xfrm>
              <a:off x="3768900" y="1870300"/>
              <a:ext cx="49050" cy="68200"/>
            </a:xfrm>
            <a:custGeom>
              <a:avLst/>
              <a:gdLst/>
              <a:ahLst/>
              <a:cxnLst/>
              <a:rect l="l" t="t" r="r" b="b"/>
              <a:pathLst>
                <a:path w="1962" h="2728" extrusionOk="0">
                  <a:moveTo>
                    <a:pt x="691" y="1406"/>
                  </a:moveTo>
                  <a:cubicBezTo>
                    <a:pt x="691" y="1406"/>
                    <a:pt x="691" y="1406"/>
                    <a:pt x="691" y="1406"/>
                  </a:cubicBezTo>
                  <a:cubicBezTo>
                    <a:pt x="692" y="1407"/>
                    <a:pt x="692" y="1407"/>
                    <a:pt x="692" y="1408"/>
                  </a:cubicBezTo>
                  <a:lnTo>
                    <a:pt x="692" y="1408"/>
                  </a:lnTo>
                  <a:cubicBezTo>
                    <a:pt x="692" y="1407"/>
                    <a:pt x="691" y="1406"/>
                    <a:pt x="691" y="1406"/>
                  </a:cubicBezTo>
                  <a:close/>
                  <a:moveTo>
                    <a:pt x="339" y="0"/>
                  </a:moveTo>
                  <a:cubicBezTo>
                    <a:pt x="324" y="0"/>
                    <a:pt x="38" y="165"/>
                    <a:pt x="14" y="165"/>
                  </a:cubicBezTo>
                  <a:cubicBezTo>
                    <a:pt x="12" y="165"/>
                    <a:pt x="12" y="164"/>
                    <a:pt x="12" y="164"/>
                  </a:cubicBezTo>
                  <a:lnTo>
                    <a:pt x="12" y="164"/>
                  </a:lnTo>
                  <a:cubicBezTo>
                    <a:pt x="0" y="184"/>
                    <a:pt x="656" y="1346"/>
                    <a:pt x="652" y="1362"/>
                  </a:cubicBezTo>
                  <a:cubicBezTo>
                    <a:pt x="663" y="1320"/>
                    <a:pt x="879" y="1253"/>
                    <a:pt x="904" y="1246"/>
                  </a:cubicBezTo>
                  <a:lnTo>
                    <a:pt x="904" y="1246"/>
                  </a:lnTo>
                  <a:cubicBezTo>
                    <a:pt x="958" y="1381"/>
                    <a:pt x="700" y="1297"/>
                    <a:pt x="860" y="1483"/>
                  </a:cubicBezTo>
                  <a:cubicBezTo>
                    <a:pt x="803" y="1432"/>
                    <a:pt x="726" y="1456"/>
                    <a:pt x="692" y="1408"/>
                  </a:cubicBezTo>
                  <a:lnTo>
                    <a:pt x="692" y="1408"/>
                  </a:lnTo>
                  <a:cubicBezTo>
                    <a:pt x="716" y="1449"/>
                    <a:pt x="1103" y="2171"/>
                    <a:pt x="1129" y="2171"/>
                  </a:cubicBezTo>
                  <a:cubicBezTo>
                    <a:pt x="1129" y="2171"/>
                    <a:pt x="1129" y="2171"/>
                    <a:pt x="1129" y="2171"/>
                  </a:cubicBezTo>
                  <a:cubicBezTo>
                    <a:pt x="1264" y="2389"/>
                    <a:pt x="1405" y="2572"/>
                    <a:pt x="1523" y="2727"/>
                  </a:cubicBezTo>
                  <a:cubicBezTo>
                    <a:pt x="1653" y="2704"/>
                    <a:pt x="1823" y="2584"/>
                    <a:pt x="1962" y="2570"/>
                  </a:cubicBezTo>
                  <a:cubicBezTo>
                    <a:pt x="1772" y="2442"/>
                    <a:pt x="1616" y="2183"/>
                    <a:pt x="1470" y="1972"/>
                  </a:cubicBezTo>
                  <a:lnTo>
                    <a:pt x="1470" y="1972"/>
                  </a:lnTo>
                  <a:cubicBezTo>
                    <a:pt x="1470" y="1972"/>
                    <a:pt x="1470" y="1972"/>
                    <a:pt x="1470" y="1972"/>
                  </a:cubicBezTo>
                  <a:cubicBezTo>
                    <a:pt x="1489" y="1972"/>
                    <a:pt x="360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lnTo>
                    <a:pt x="339" y="1"/>
                  </a:lnTo>
                  <a:cubicBezTo>
                    <a:pt x="339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4" name="Google Shape;19094;p66"/>
            <p:cNvSpPr/>
            <p:nvPr/>
          </p:nvSpPr>
          <p:spPr>
            <a:xfrm>
              <a:off x="3745075" y="1887000"/>
              <a:ext cx="15275" cy="20425"/>
            </a:xfrm>
            <a:custGeom>
              <a:avLst/>
              <a:gdLst/>
              <a:ahLst/>
              <a:cxnLst/>
              <a:rect l="l" t="t" r="r" b="b"/>
              <a:pathLst>
                <a:path w="611" h="817" extrusionOk="0">
                  <a:moveTo>
                    <a:pt x="114" y="0"/>
                  </a:moveTo>
                  <a:cubicBezTo>
                    <a:pt x="106" y="0"/>
                    <a:pt x="1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lnTo>
                    <a:pt x="1" y="61"/>
                  </a:lnTo>
                  <a:cubicBezTo>
                    <a:pt x="1" y="66"/>
                    <a:pt x="432" y="814"/>
                    <a:pt x="432" y="817"/>
                  </a:cubicBezTo>
                  <a:lnTo>
                    <a:pt x="432" y="817"/>
                  </a:lnTo>
                  <a:cubicBezTo>
                    <a:pt x="548" y="706"/>
                    <a:pt x="515" y="638"/>
                    <a:pt x="610" y="465"/>
                  </a:cubicBezTo>
                  <a:cubicBezTo>
                    <a:pt x="610" y="463"/>
                    <a:pt x="584" y="458"/>
                    <a:pt x="565" y="458"/>
                  </a:cubicBezTo>
                  <a:cubicBezTo>
                    <a:pt x="555" y="458"/>
                    <a:pt x="547" y="459"/>
                    <a:pt x="548" y="465"/>
                  </a:cubicBezTo>
                  <a:cubicBezTo>
                    <a:pt x="540" y="475"/>
                    <a:pt x="525" y="482"/>
                    <a:pt x="499" y="482"/>
                  </a:cubicBezTo>
                  <a:cubicBezTo>
                    <a:pt x="476" y="482"/>
                    <a:pt x="445" y="477"/>
                    <a:pt x="404" y="465"/>
                  </a:cubicBezTo>
                  <a:cubicBezTo>
                    <a:pt x="448" y="458"/>
                    <a:pt x="492" y="453"/>
                    <a:pt x="536" y="453"/>
                  </a:cubicBezTo>
                  <a:cubicBezTo>
                    <a:pt x="569" y="407"/>
                    <a:pt x="480" y="258"/>
                    <a:pt x="515" y="191"/>
                  </a:cubicBezTo>
                  <a:lnTo>
                    <a:pt x="515" y="191"/>
                  </a:lnTo>
                  <a:cubicBezTo>
                    <a:pt x="493" y="202"/>
                    <a:pt x="472" y="207"/>
                    <a:pt x="451" y="207"/>
                  </a:cubicBezTo>
                  <a:cubicBezTo>
                    <a:pt x="344" y="207"/>
                    <a:pt x="240" y="88"/>
                    <a:pt x="114" y="1"/>
                  </a:cubicBezTo>
                  <a:cubicBezTo>
                    <a:pt x="114" y="0"/>
                    <a:pt x="114" y="0"/>
                    <a:pt x="114" y="0"/>
                  </a:cubicBezTo>
                  <a:close/>
                  <a:moveTo>
                    <a:pt x="432" y="817"/>
                  </a:moveTo>
                  <a:cubicBezTo>
                    <a:pt x="432" y="817"/>
                    <a:pt x="432" y="817"/>
                    <a:pt x="432" y="817"/>
                  </a:cubicBezTo>
                  <a:cubicBezTo>
                    <a:pt x="432" y="817"/>
                    <a:pt x="432" y="817"/>
                    <a:pt x="432" y="81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5" name="Google Shape;19095;p66"/>
            <p:cNvSpPr/>
            <p:nvPr/>
          </p:nvSpPr>
          <p:spPr>
            <a:xfrm>
              <a:off x="3751275" y="1882150"/>
              <a:ext cx="6975" cy="5175"/>
            </a:xfrm>
            <a:custGeom>
              <a:avLst/>
              <a:gdLst/>
              <a:ahLst/>
              <a:cxnLst/>
              <a:rect l="l" t="t" r="r" b="b"/>
              <a:pathLst>
                <a:path w="279" h="207" extrusionOk="0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lnTo>
                    <a:pt x="205" y="0"/>
                  </a:lnTo>
                  <a:cubicBezTo>
                    <a:pt x="205" y="0"/>
                    <a:pt x="205" y="0"/>
                    <a:pt x="205" y="0"/>
                  </a:cubicBezTo>
                  <a:close/>
                  <a:moveTo>
                    <a:pt x="1" y="116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lose/>
                  <a:moveTo>
                    <a:pt x="205" y="0"/>
                  </a:moveTo>
                  <a:cubicBezTo>
                    <a:pt x="200" y="4"/>
                    <a:pt x="8" y="111"/>
                    <a:pt x="1" y="116"/>
                  </a:cubicBezTo>
                  <a:lnTo>
                    <a:pt x="1" y="116"/>
                  </a:lnTo>
                  <a:cubicBezTo>
                    <a:pt x="1" y="116"/>
                    <a:pt x="1" y="116"/>
                    <a:pt x="1" y="116"/>
                  </a:cubicBezTo>
                  <a:cubicBezTo>
                    <a:pt x="10" y="116"/>
                    <a:pt x="274" y="206"/>
                    <a:pt x="277" y="206"/>
                  </a:cubicBezTo>
                  <a:cubicBezTo>
                    <a:pt x="279" y="204"/>
                    <a:pt x="229" y="120"/>
                    <a:pt x="226" y="118"/>
                  </a:cubicBezTo>
                  <a:lnTo>
                    <a:pt x="226" y="118"/>
                  </a:lnTo>
                  <a:cubicBezTo>
                    <a:pt x="228" y="119"/>
                    <a:pt x="279" y="132"/>
                    <a:pt x="279" y="132"/>
                  </a:cubicBezTo>
                  <a:cubicBezTo>
                    <a:pt x="279" y="132"/>
                    <a:pt x="205" y="4"/>
                    <a:pt x="20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6" name="Google Shape;19096;p66"/>
            <p:cNvSpPr/>
            <p:nvPr/>
          </p:nvSpPr>
          <p:spPr>
            <a:xfrm>
              <a:off x="3736775" y="1800775"/>
              <a:ext cx="153350" cy="10325"/>
            </a:xfrm>
            <a:custGeom>
              <a:avLst/>
              <a:gdLst/>
              <a:ahLst/>
              <a:cxnLst/>
              <a:rect l="l" t="t" r="r" b="b"/>
              <a:pathLst>
                <a:path w="6134" h="413" extrusionOk="0">
                  <a:moveTo>
                    <a:pt x="5048" y="0"/>
                  </a:moveTo>
                  <a:cubicBezTo>
                    <a:pt x="4501" y="0"/>
                    <a:pt x="3949" y="2"/>
                    <a:pt x="3972" y="3"/>
                  </a:cubicBezTo>
                  <a:cubicBezTo>
                    <a:pt x="3952" y="41"/>
                    <a:pt x="3880" y="72"/>
                    <a:pt x="3813" y="72"/>
                  </a:cubicBezTo>
                  <a:cubicBezTo>
                    <a:pt x="3761" y="72"/>
                    <a:pt x="3711" y="53"/>
                    <a:pt x="3694" y="3"/>
                  </a:cubicBezTo>
                  <a:cubicBezTo>
                    <a:pt x="3691" y="3"/>
                    <a:pt x="2500" y="1"/>
                    <a:pt x="1475" y="1"/>
                  </a:cubicBezTo>
                  <a:cubicBezTo>
                    <a:pt x="707" y="1"/>
                    <a:pt x="34" y="2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1" y="5"/>
                    <a:pt x="342" y="408"/>
                    <a:pt x="326" y="408"/>
                  </a:cubicBezTo>
                  <a:cubicBezTo>
                    <a:pt x="299" y="410"/>
                    <a:pt x="2160" y="412"/>
                    <a:pt x="3631" y="412"/>
                  </a:cubicBezTo>
                  <a:cubicBezTo>
                    <a:pt x="4581" y="412"/>
                    <a:pt x="5368" y="411"/>
                    <a:pt x="5379" y="408"/>
                  </a:cubicBezTo>
                  <a:cubicBezTo>
                    <a:pt x="5597" y="276"/>
                    <a:pt x="5901" y="135"/>
                    <a:pt x="6086" y="5"/>
                  </a:cubicBezTo>
                  <a:cubicBezTo>
                    <a:pt x="6134" y="2"/>
                    <a:pt x="5594" y="0"/>
                    <a:pt x="504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7" name="Google Shape;19097;p66"/>
            <p:cNvSpPr/>
            <p:nvPr/>
          </p:nvSpPr>
          <p:spPr>
            <a:xfrm>
              <a:off x="3742400" y="1880125"/>
              <a:ext cx="9025" cy="6850"/>
            </a:xfrm>
            <a:custGeom>
              <a:avLst/>
              <a:gdLst/>
              <a:ahLst/>
              <a:cxnLst/>
              <a:rect l="l" t="t" r="r" b="b"/>
              <a:pathLst>
                <a:path w="361" h="274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84" y="49"/>
                    <a:pt x="94" y="104"/>
                    <a:pt x="1" y="151"/>
                  </a:cubicBezTo>
                  <a:cubicBezTo>
                    <a:pt x="13" y="179"/>
                    <a:pt x="29" y="206"/>
                    <a:pt x="45" y="232"/>
                  </a:cubicBezTo>
                  <a:cubicBezTo>
                    <a:pt x="64" y="219"/>
                    <a:pt x="86" y="213"/>
                    <a:pt x="107" y="213"/>
                  </a:cubicBezTo>
                  <a:cubicBezTo>
                    <a:pt x="132" y="213"/>
                    <a:pt x="157" y="221"/>
                    <a:pt x="177" y="239"/>
                  </a:cubicBezTo>
                  <a:cubicBezTo>
                    <a:pt x="193" y="250"/>
                    <a:pt x="212" y="260"/>
                    <a:pt x="228" y="274"/>
                  </a:cubicBezTo>
                  <a:cubicBezTo>
                    <a:pt x="270" y="243"/>
                    <a:pt x="314" y="218"/>
                    <a:pt x="358" y="195"/>
                  </a:cubicBezTo>
                  <a:cubicBezTo>
                    <a:pt x="360" y="195"/>
                    <a:pt x="221" y="151"/>
                    <a:pt x="221" y="148"/>
                  </a:cubicBezTo>
                  <a:cubicBezTo>
                    <a:pt x="240" y="100"/>
                    <a:pt x="256" y="51"/>
                    <a:pt x="27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8" name="Google Shape;19098;p66"/>
            <p:cNvSpPr/>
            <p:nvPr/>
          </p:nvSpPr>
          <p:spPr>
            <a:xfrm>
              <a:off x="3658375" y="1612000"/>
              <a:ext cx="96125" cy="267475"/>
            </a:xfrm>
            <a:custGeom>
              <a:avLst/>
              <a:gdLst/>
              <a:ahLst/>
              <a:cxnLst/>
              <a:rect l="l" t="t" r="r" b="b"/>
              <a:pathLst>
                <a:path w="3845" h="10699" extrusionOk="0">
                  <a:moveTo>
                    <a:pt x="2751" y="9112"/>
                  </a:moveTo>
                  <a:cubicBezTo>
                    <a:pt x="2769" y="9138"/>
                    <a:pt x="2780" y="9178"/>
                    <a:pt x="2794" y="9178"/>
                  </a:cubicBezTo>
                  <a:cubicBezTo>
                    <a:pt x="2803" y="9178"/>
                    <a:pt x="2812" y="9165"/>
                    <a:pt x="2824" y="9130"/>
                  </a:cubicBezTo>
                  <a:cubicBezTo>
                    <a:pt x="2833" y="9267"/>
                    <a:pt x="2942" y="9289"/>
                    <a:pt x="3016" y="9355"/>
                  </a:cubicBezTo>
                  <a:lnTo>
                    <a:pt x="3016" y="9355"/>
                  </a:lnTo>
                  <a:cubicBezTo>
                    <a:pt x="3013" y="9417"/>
                    <a:pt x="3013" y="9497"/>
                    <a:pt x="2970" y="9559"/>
                  </a:cubicBezTo>
                  <a:cubicBezTo>
                    <a:pt x="2874" y="9518"/>
                    <a:pt x="2745" y="9405"/>
                    <a:pt x="2681" y="9405"/>
                  </a:cubicBezTo>
                  <a:cubicBezTo>
                    <a:pt x="2654" y="9405"/>
                    <a:pt x="2638" y="9426"/>
                    <a:pt x="2643" y="9482"/>
                  </a:cubicBezTo>
                  <a:cubicBezTo>
                    <a:pt x="2481" y="9378"/>
                    <a:pt x="2741" y="9397"/>
                    <a:pt x="2780" y="9202"/>
                  </a:cubicBezTo>
                  <a:cubicBezTo>
                    <a:pt x="2767" y="9156"/>
                    <a:pt x="2758" y="9128"/>
                    <a:pt x="2751" y="9112"/>
                  </a:cubicBezTo>
                  <a:close/>
                  <a:moveTo>
                    <a:pt x="3615" y="10618"/>
                  </a:moveTo>
                  <a:lnTo>
                    <a:pt x="3615" y="10618"/>
                  </a:lnTo>
                  <a:cubicBezTo>
                    <a:pt x="3632" y="10620"/>
                    <a:pt x="3648" y="10624"/>
                    <a:pt x="3663" y="10631"/>
                  </a:cubicBezTo>
                  <a:lnTo>
                    <a:pt x="3663" y="10631"/>
                  </a:lnTo>
                  <a:cubicBezTo>
                    <a:pt x="3656" y="10633"/>
                    <a:pt x="3649" y="10634"/>
                    <a:pt x="3644" y="10634"/>
                  </a:cubicBezTo>
                  <a:cubicBezTo>
                    <a:pt x="3626" y="10634"/>
                    <a:pt x="3616" y="10625"/>
                    <a:pt x="3615" y="10618"/>
                  </a:cubicBezTo>
                  <a:close/>
                  <a:moveTo>
                    <a:pt x="1999" y="1"/>
                  </a:moveTo>
                  <a:cubicBezTo>
                    <a:pt x="1979" y="1"/>
                    <a:pt x="1961" y="69"/>
                    <a:pt x="1911" y="69"/>
                  </a:cubicBezTo>
                  <a:cubicBezTo>
                    <a:pt x="1904" y="69"/>
                    <a:pt x="1895" y="68"/>
                    <a:pt x="1885" y="64"/>
                  </a:cubicBezTo>
                  <a:cubicBezTo>
                    <a:pt x="1886" y="59"/>
                    <a:pt x="1886" y="58"/>
                    <a:pt x="1885" y="58"/>
                  </a:cubicBezTo>
                  <a:cubicBezTo>
                    <a:pt x="1850" y="58"/>
                    <a:pt x="1050" y="1554"/>
                    <a:pt x="1023" y="1556"/>
                  </a:cubicBezTo>
                  <a:cubicBezTo>
                    <a:pt x="1104" y="1675"/>
                    <a:pt x="1190" y="1788"/>
                    <a:pt x="1285" y="1897"/>
                  </a:cubicBezTo>
                  <a:cubicBezTo>
                    <a:pt x="1037" y="2022"/>
                    <a:pt x="1208" y="2080"/>
                    <a:pt x="1032" y="2168"/>
                  </a:cubicBezTo>
                  <a:cubicBezTo>
                    <a:pt x="1025" y="1999"/>
                    <a:pt x="1016" y="2043"/>
                    <a:pt x="1118" y="1985"/>
                  </a:cubicBezTo>
                  <a:cubicBezTo>
                    <a:pt x="1107" y="1919"/>
                    <a:pt x="1042" y="1886"/>
                    <a:pt x="969" y="1886"/>
                  </a:cubicBezTo>
                  <a:cubicBezTo>
                    <a:pt x="903" y="1886"/>
                    <a:pt x="830" y="1913"/>
                    <a:pt x="784" y="1969"/>
                  </a:cubicBezTo>
                  <a:cubicBezTo>
                    <a:pt x="790" y="2046"/>
                    <a:pt x="758" y="2009"/>
                    <a:pt x="724" y="2058"/>
                  </a:cubicBezTo>
                  <a:lnTo>
                    <a:pt x="724" y="2058"/>
                  </a:lnTo>
                  <a:cubicBezTo>
                    <a:pt x="716" y="2051"/>
                    <a:pt x="707" y="2047"/>
                    <a:pt x="695" y="2047"/>
                  </a:cubicBezTo>
                  <a:cubicBezTo>
                    <a:pt x="692" y="2047"/>
                    <a:pt x="688" y="2047"/>
                    <a:pt x="684" y="2048"/>
                  </a:cubicBezTo>
                  <a:cubicBezTo>
                    <a:pt x="686" y="2081"/>
                    <a:pt x="698" y="2087"/>
                    <a:pt x="707" y="2087"/>
                  </a:cubicBezTo>
                  <a:cubicBezTo>
                    <a:pt x="713" y="2087"/>
                    <a:pt x="718" y="2085"/>
                    <a:pt x="720" y="2085"/>
                  </a:cubicBezTo>
                  <a:cubicBezTo>
                    <a:pt x="722" y="2085"/>
                    <a:pt x="719" y="2087"/>
                    <a:pt x="710" y="2099"/>
                  </a:cubicBezTo>
                  <a:cubicBezTo>
                    <a:pt x="716" y="2167"/>
                    <a:pt x="718" y="2207"/>
                    <a:pt x="716" y="2207"/>
                  </a:cubicBezTo>
                  <a:cubicBezTo>
                    <a:pt x="713" y="2207"/>
                    <a:pt x="708" y="2180"/>
                    <a:pt x="698" y="2117"/>
                  </a:cubicBezTo>
                  <a:lnTo>
                    <a:pt x="698" y="2117"/>
                  </a:lnTo>
                  <a:cubicBezTo>
                    <a:pt x="31" y="3448"/>
                    <a:pt x="1" y="5001"/>
                    <a:pt x="701" y="6279"/>
                  </a:cubicBezTo>
                  <a:cubicBezTo>
                    <a:pt x="706" y="6342"/>
                    <a:pt x="805" y="6441"/>
                    <a:pt x="827" y="6441"/>
                  </a:cubicBezTo>
                  <a:cubicBezTo>
                    <a:pt x="829" y="6441"/>
                    <a:pt x="830" y="6439"/>
                    <a:pt x="831" y="6437"/>
                  </a:cubicBezTo>
                  <a:lnTo>
                    <a:pt x="831" y="6437"/>
                  </a:lnTo>
                  <a:cubicBezTo>
                    <a:pt x="835" y="6446"/>
                    <a:pt x="839" y="6449"/>
                    <a:pt x="843" y="6449"/>
                  </a:cubicBezTo>
                  <a:cubicBezTo>
                    <a:pt x="855" y="6449"/>
                    <a:pt x="868" y="6423"/>
                    <a:pt x="873" y="6423"/>
                  </a:cubicBezTo>
                  <a:lnTo>
                    <a:pt x="873" y="6423"/>
                  </a:lnTo>
                  <a:cubicBezTo>
                    <a:pt x="876" y="6423"/>
                    <a:pt x="876" y="6439"/>
                    <a:pt x="866" y="6494"/>
                  </a:cubicBezTo>
                  <a:lnTo>
                    <a:pt x="866" y="6494"/>
                  </a:lnTo>
                  <a:cubicBezTo>
                    <a:pt x="865" y="6491"/>
                    <a:pt x="864" y="6489"/>
                    <a:pt x="864" y="6489"/>
                  </a:cubicBezTo>
                  <a:lnTo>
                    <a:pt x="864" y="6489"/>
                  </a:lnTo>
                  <a:cubicBezTo>
                    <a:pt x="863" y="6489"/>
                    <a:pt x="863" y="6492"/>
                    <a:pt x="865" y="6501"/>
                  </a:cubicBezTo>
                  <a:cubicBezTo>
                    <a:pt x="866" y="6499"/>
                    <a:pt x="866" y="6497"/>
                    <a:pt x="866" y="6494"/>
                  </a:cubicBezTo>
                  <a:lnTo>
                    <a:pt x="866" y="6494"/>
                  </a:lnTo>
                  <a:cubicBezTo>
                    <a:pt x="868" y="6499"/>
                    <a:pt x="869" y="6505"/>
                    <a:pt x="870" y="6508"/>
                  </a:cubicBezTo>
                  <a:lnTo>
                    <a:pt x="870" y="6508"/>
                  </a:lnTo>
                  <a:cubicBezTo>
                    <a:pt x="861" y="6497"/>
                    <a:pt x="855" y="6491"/>
                    <a:pt x="852" y="6491"/>
                  </a:cubicBezTo>
                  <a:cubicBezTo>
                    <a:pt x="852" y="6491"/>
                    <a:pt x="852" y="6492"/>
                    <a:pt x="851" y="6492"/>
                  </a:cubicBezTo>
                  <a:cubicBezTo>
                    <a:pt x="861" y="6507"/>
                    <a:pt x="866" y="6513"/>
                    <a:pt x="868" y="6513"/>
                  </a:cubicBezTo>
                  <a:cubicBezTo>
                    <a:pt x="869" y="6513"/>
                    <a:pt x="870" y="6511"/>
                    <a:pt x="870" y="6508"/>
                  </a:cubicBezTo>
                  <a:lnTo>
                    <a:pt x="870" y="6508"/>
                  </a:lnTo>
                  <a:cubicBezTo>
                    <a:pt x="1093" y="6798"/>
                    <a:pt x="3231" y="10698"/>
                    <a:pt x="3282" y="10698"/>
                  </a:cubicBezTo>
                  <a:cubicBezTo>
                    <a:pt x="3283" y="10698"/>
                    <a:pt x="3283" y="10697"/>
                    <a:pt x="3283" y="10695"/>
                  </a:cubicBezTo>
                  <a:cubicBezTo>
                    <a:pt x="3315" y="10687"/>
                    <a:pt x="3346" y="10684"/>
                    <a:pt x="3375" y="10684"/>
                  </a:cubicBezTo>
                  <a:cubicBezTo>
                    <a:pt x="3428" y="10684"/>
                    <a:pt x="3477" y="10693"/>
                    <a:pt x="3524" y="10693"/>
                  </a:cubicBezTo>
                  <a:cubicBezTo>
                    <a:pt x="3575" y="10693"/>
                    <a:pt x="3625" y="10682"/>
                    <a:pt x="3675" y="10637"/>
                  </a:cubicBezTo>
                  <a:lnTo>
                    <a:pt x="3675" y="10637"/>
                  </a:lnTo>
                  <a:cubicBezTo>
                    <a:pt x="3710" y="10655"/>
                    <a:pt x="3738" y="10679"/>
                    <a:pt x="3766" y="10679"/>
                  </a:cubicBezTo>
                  <a:cubicBezTo>
                    <a:pt x="3788" y="10679"/>
                    <a:pt x="3809" y="10663"/>
                    <a:pt x="3833" y="10616"/>
                  </a:cubicBezTo>
                  <a:cubicBezTo>
                    <a:pt x="3844" y="10528"/>
                    <a:pt x="3040" y="9367"/>
                    <a:pt x="3049" y="9260"/>
                  </a:cubicBezTo>
                  <a:lnTo>
                    <a:pt x="3049" y="9260"/>
                  </a:lnTo>
                  <a:cubicBezTo>
                    <a:pt x="3025" y="9271"/>
                    <a:pt x="3019" y="9304"/>
                    <a:pt x="3017" y="9346"/>
                  </a:cubicBezTo>
                  <a:lnTo>
                    <a:pt x="3017" y="9346"/>
                  </a:lnTo>
                  <a:cubicBezTo>
                    <a:pt x="2894" y="9094"/>
                    <a:pt x="1200" y="6013"/>
                    <a:pt x="1162" y="5968"/>
                  </a:cubicBezTo>
                  <a:cubicBezTo>
                    <a:pt x="541" y="4846"/>
                    <a:pt x="555" y="3494"/>
                    <a:pt x="1204" y="2347"/>
                  </a:cubicBezTo>
                  <a:lnTo>
                    <a:pt x="1204" y="2347"/>
                  </a:lnTo>
                  <a:cubicBezTo>
                    <a:pt x="1204" y="2347"/>
                    <a:pt x="1204" y="2348"/>
                    <a:pt x="1204" y="2348"/>
                  </a:cubicBezTo>
                  <a:cubicBezTo>
                    <a:pt x="1213" y="2348"/>
                    <a:pt x="2388" y="263"/>
                    <a:pt x="2400" y="73"/>
                  </a:cubicBezTo>
                  <a:lnTo>
                    <a:pt x="2400" y="73"/>
                  </a:lnTo>
                  <a:cubicBezTo>
                    <a:pt x="2349" y="126"/>
                    <a:pt x="2233" y="230"/>
                    <a:pt x="2103" y="233"/>
                  </a:cubicBezTo>
                  <a:cubicBezTo>
                    <a:pt x="2085" y="224"/>
                    <a:pt x="2072" y="221"/>
                    <a:pt x="2062" y="221"/>
                  </a:cubicBezTo>
                  <a:cubicBezTo>
                    <a:pt x="2013" y="221"/>
                    <a:pt x="2044" y="304"/>
                    <a:pt x="2021" y="304"/>
                  </a:cubicBezTo>
                  <a:cubicBezTo>
                    <a:pt x="2017" y="304"/>
                    <a:pt x="2012" y="302"/>
                    <a:pt x="2006" y="298"/>
                  </a:cubicBezTo>
                  <a:cubicBezTo>
                    <a:pt x="1806" y="154"/>
                    <a:pt x="2089" y="247"/>
                    <a:pt x="2013" y="13"/>
                  </a:cubicBezTo>
                  <a:cubicBezTo>
                    <a:pt x="2008" y="4"/>
                    <a:pt x="2003" y="1"/>
                    <a:pt x="199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9" name="Google Shape;19099;p66"/>
            <p:cNvSpPr/>
            <p:nvPr/>
          </p:nvSpPr>
          <p:spPr>
            <a:xfrm>
              <a:off x="3696750" y="1743775"/>
              <a:ext cx="78325" cy="126275"/>
            </a:xfrm>
            <a:custGeom>
              <a:avLst/>
              <a:gdLst/>
              <a:ahLst/>
              <a:cxnLst/>
              <a:rect l="l" t="t" r="r" b="b"/>
              <a:pathLst>
                <a:path w="3133" h="5051" extrusionOk="0">
                  <a:moveTo>
                    <a:pt x="220" y="574"/>
                  </a:moveTo>
                  <a:cubicBezTo>
                    <a:pt x="223" y="575"/>
                    <a:pt x="226" y="575"/>
                    <a:pt x="229" y="575"/>
                  </a:cubicBezTo>
                  <a:lnTo>
                    <a:pt x="229" y="575"/>
                  </a:lnTo>
                  <a:cubicBezTo>
                    <a:pt x="227" y="577"/>
                    <a:pt x="226" y="579"/>
                    <a:pt x="224" y="580"/>
                  </a:cubicBezTo>
                  <a:lnTo>
                    <a:pt x="224" y="580"/>
                  </a:lnTo>
                  <a:cubicBezTo>
                    <a:pt x="223" y="578"/>
                    <a:pt x="221" y="576"/>
                    <a:pt x="220" y="574"/>
                  </a:cubicBezTo>
                  <a:close/>
                  <a:moveTo>
                    <a:pt x="177" y="596"/>
                  </a:moveTo>
                  <a:cubicBezTo>
                    <a:pt x="177" y="600"/>
                    <a:pt x="176" y="605"/>
                    <a:pt x="176" y="611"/>
                  </a:cubicBezTo>
                  <a:cubicBezTo>
                    <a:pt x="177" y="606"/>
                    <a:pt x="177" y="601"/>
                    <a:pt x="177" y="596"/>
                  </a:cubicBezTo>
                  <a:close/>
                  <a:moveTo>
                    <a:pt x="1642" y="2255"/>
                  </a:moveTo>
                  <a:cubicBezTo>
                    <a:pt x="1646" y="2262"/>
                    <a:pt x="1648" y="2266"/>
                    <a:pt x="1648" y="2266"/>
                  </a:cubicBezTo>
                  <a:cubicBezTo>
                    <a:pt x="1658" y="2258"/>
                    <a:pt x="1649" y="2257"/>
                    <a:pt x="1642" y="2255"/>
                  </a:cubicBezTo>
                  <a:close/>
                  <a:moveTo>
                    <a:pt x="1878" y="2642"/>
                  </a:moveTo>
                  <a:cubicBezTo>
                    <a:pt x="1878" y="2643"/>
                    <a:pt x="1878" y="2644"/>
                    <a:pt x="1878" y="2645"/>
                  </a:cubicBezTo>
                  <a:lnTo>
                    <a:pt x="1878" y="2645"/>
                  </a:lnTo>
                  <a:cubicBezTo>
                    <a:pt x="1878" y="2644"/>
                    <a:pt x="1878" y="2643"/>
                    <a:pt x="1878" y="2642"/>
                  </a:cubicBezTo>
                  <a:close/>
                  <a:moveTo>
                    <a:pt x="3132" y="4861"/>
                  </a:moveTo>
                  <a:cubicBezTo>
                    <a:pt x="3132" y="4861"/>
                    <a:pt x="3132" y="4861"/>
                    <a:pt x="3132" y="4861"/>
                  </a:cubicBezTo>
                  <a:lnTo>
                    <a:pt x="3132" y="4861"/>
                  </a:lnTo>
                  <a:cubicBezTo>
                    <a:pt x="3132" y="4861"/>
                    <a:pt x="3132" y="4861"/>
                    <a:pt x="3132" y="4861"/>
                  </a:cubicBezTo>
                  <a:cubicBezTo>
                    <a:pt x="3132" y="4861"/>
                    <a:pt x="3132" y="4861"/>
                    <a:pt x="3132" y="4861"/>
                  </a:cubicBezTo>
                  <a:close/>
                  <a:moveTo>
                    <a:pt x="73" y="1"/>
                  </a:moveTo>
                  <a:cubicBezTo>
                    <a:pt x="52" y="1"/>
                    <a:pt x="28" y="3"/>
                    <a:pt x="0" y="6"/>
                  </a:cubicBezTo>
                  <a:cubicBezTo>
                    <a:pt x="130" y="76"/>
                    <a:pt x="88" y="194"/>
                    <a:pt x="12" y="203"/>
                  </a:cubicBezTo>
                  <a:cubicBezTo>
                    <a:pt x="40" y="238"/>
                    <a:pt x="74" y="423"/>
                    <a:pt x="125" y="463"/>
                  </a:cubicBezTo>
                  <a:cubicBezTo>
                    <a:pt x="130" y="456"/>
                    <a:pt x="135" y="453"/>
                    <a:pt x="140" y="453"/>
                  </a:cubicBezTo>
                  <a:cubicBezTo>
                    <a:pt x="163" y="453"/>
                    <a:pt x="180" y="527"/>
                    <a:pt x="177" y="596"/>
                  </a:cubicBezTo>
                  <a:lnTo>
                    <a:pt x="177" y="596"/>
                  </a:lnTo>
                  <a:cubicBezTo>
                    <a:pt x="181" y="577"/>
                    <a:pt x="192" y="574"/>
                    <a:pt x="207" y="574"/>
                  </a:cubicBezTo>
                  <a:cubicBezTo>
                    <a:pt x="207" y="574"/>
                    <a:pt x="208" y="574"/>
                    <a:pt x="209" y="574"/>
                  </a:cubicBezTo>
                  <a:lnTo>
                    <a:pt x="209" y="574"/>
                  </a:lnTo>
                  <a:cubicBezTo>
                    <a:pt x="207" y="569"/>
                    <a:pt x="206" y="561"/>
                    <a:pt x="204" y="551"/>
                  </a:cubicBezTo>
                  <a:lnTo>
                    <a:pt x="204" y="551"/>
                  </a:lnTo>
                  <a:cubicBezTo>
                    <a:pt x="205" y="551"/>
                    <a:pt x="211" y="559"/>
                    <a:pt x="220" y="574"/>
                  </a:cubicBezTo>
                  <a:lnTo>
                    <a:pt x="220" y="574"/>
                  </a:lnTo>
                  <a:cubicBezTo>
                    <a:pt x="216" y="574"/>
                    <a:pt x="212" y="574"/>
                    <a:pt x="209" y="574"/>
                  </a:cubicBezTo>
                  <a:lnTo>
                    <a:pt x="209" y="574"/>
                  </a:lnTo>
                  <a:cubicBezTo>
                    <a:pt x="211" y="581"/>
                    <a:pt x="214" y="584"/>
                    <a:pt x="217" y="584"/>
                  </a:cubicBezTo>
                  <a:cubicBezTo>
                    <a:pt x="219" y="584"/>
                    <a:pt x="221" y="583"/>
                    <a:pt x="224" y="580"/>
                  </a:cubicBezTo>
                  <a:lnTo>
                    <a:pt x="224" y="580"/>
                  </a:lnTo>
                  <a:cubicBezTo>
                    <a:pt x="462" y="968"/>
                    <a:pt x="2758" y="5051"/>
                    <a:pt x="2800" y="5051"/>
                  </a:cubicBezTo>
                  <a:cubicBezTo>
                    <a:pt x="2800" y="5051"/>
                    <a:pt x="2801" y="5051"/>
                    <a:pt x="2801" y="5051"/>
                  </a:cubicBezTo>
                  <a:cubicBezTo>
                    <a:pt x="2882" y="4993"/>
                    <a:pt x="3021" y="4963"/>
                    <a:pt x="3132" y="4861"/>
                  </a:cubicBezTo>
                  <a:lnTo>
                    <a:pt x="3132" y="4861"/>
                  </a:lnTo>
                  <a:cubicBezTo>
                    <a:pt x="3123" y="4845"/>
                    <a:pt x="1894" y="2741"/>
                    <a:pt x="1878" y="2645"/>
                  </a:cubicBezTo>
                  <a:lnTo>
                    <a:pt x="1878" y="2645"/>
                  </a:lnTo>
                  <a:cubicBezTo>
                    <a:pt x="1871" y="2718"/>
                    <a:pt x="1612" y="2684"/>
                    <a:pt x="1632" y="2721"/>
                  </a:cubicBezTo>
                  <a:cubicBezTo>
                    <a:pt x="1528" y="2679"/>
                    <a:pt x="1426" y="2612"/>
                    <a:pt x="1442" y="2510"/>
                  </a:cubicBezTo>
                  <a:cubicBezTo>
                    <a:pt x="1428" y="2401"/>
                    <a:pt x="1526" y="2297"/>
                    <a:pt x="1635" y="2246"/>
                  </a:cubicBezTo>
                  <a:lnTo>
                    <a:pt x="1635" y="2246"/>
                  </a:lnTo>
                  <a:cubicBezTo>
                    <a:pt x="1633" y="2251"/>
                    <a:pt x="1637" y="2253"/>
                    <a:pt x="1642" y="2255"/>
                  </a:cubicBezTo>
                  <a:lnTo>
                    <a:pt x="1642" y="2255"/>
                  </a:lnTo>
                  <a:cubicBezTo>
                    <a:pt x="1561" y="2112"/>
                    <a:pt x="741" y="700"/>
                    <a:pt x="721" y="667"/>
                  </a:cubicBezTo>
                  <a:cubicBezTo>
                    <a:pt x="703" y="690"/>
                    <a:pt x="689" y="718"/>
                    <a:pt x="677" y="746"/>
                  </a:cubicBezTo>
                  <a:cubicBezTo>
                    <a:pt x="679" y="691"/>
                    <a:pt x="678" y="650"/>
                    <a:pt x="683" y="650"/>
                  </a:cubicBezTo>
                  <a:cubicBezTo>
                    <a:pt x="686" y="650"/>
                    <a:pt x="689" y="656"/>
                    <a:pt x="693" y="672"/>
                  </a:cubicBezTo>
                  <a:cubicBezTo>
                    <a:pt x="714" y="649"/>
                    <a:pt x="568" y="347"/>
                    <a:pt x="521" y="347"/>
                  </a:cubicBezTo>
                  <a:cubicBezTo>
                    <a:pt x="521" y="347"/>
                    <a:pt x="520" y="347"/>
                    <a:pt x="519" y="347"/>
                  </a:cubicBezTo>
                  <a:cubicBezTo>
                    <a:pt x="508" y="357"/>
                    <a:pt x="500" y="360"/>
                    <a:pt x="494" y="360"/>
                  </a:cubicBezTo>
                  <a:cubicBezTo>
                    <a:pt x="483" y="360"/>
                    <a:pt x="478" y="348"/>
                    <a:pt x="468" y="348"/>
                  </a:cubicBezTo>
                  <a:cubicBezTo>
                    <a:pt x="461" y="348"/>
                    <a:pt x="453" y="352"/>
                    <a:pt x="441" y="368"/>
                  </a:cubicBezTo>
                  <a:cubicBezTo>
                    <a:pt x="438" y="358"/>
                    <a:pt x="436" y="353"/>
                    <a:pt x="434" y="353"/>
                  </a:cubicBezTo>
                  <a:lnTo>
                    <a:pt x="434" y="353"/>
                  </a:lnTo>
                  <a:cubicBezTo>
                    <a:pt x="429" y="353"/>
                    <a:pt x="436" y="423"/>
                    <a:pt x="448" y="458"/>
                  </a:cubicBezTo>
                  <a:lnTo>
                    <a:pt x="448" y="458"/>
                  </a:lnTo>
                  <a:cubicBezTo>
                    <a:pt x="414" y="442"/>
                    <a:pt x="325" y="440"/>
                    <a:pt x="245" y="440"/>
                  </a:cubicBezTo>
                  <a:cubicBezTo>
                    <a:pt x="212" y="440"/>
                    <a:pt x="181" y="441"/>
                    <a:pt x="156" y="441"/>
                  </a:cubicBezTo>
                  <a:cubicBezTo>
                    <a:pt x="126" y="441"/>
                    <a:pt x="106" y="440"/>
                    <a:pt x="105" y="437"/>
                  </a:cubicBezTo>
                  <a:cubicBezTo>
                    <a:pt x="96" y="390"/>
                    <a:pt x="401" y="1"/>
                    <a:pt x="7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0" name="Google Shape;19100;p66"/>
            <p:cNvSpPr/>
            <p:nvPr/>
          </p:nvSpPr>
          <p:spPr>
            <a:xfrm>
              <a:off x="4101400" y="1488400"/>
              <a:ext cx="64625" cy="99400"/>
            </a:xfrm>
            <a:custGeom>
              <a:avLst/>
              <a:gdLst/>
              <a:ahLst/>
              <a:cxnLst/>
              <a:rect l="l" t="t" r="r" b="b"/>
              <a:pathLst>
                <a:path w="2585" h="3976" extrusionOk="0">
                  <a:moveTo>
                    <a:pt x="239" y="0"/>
                  </a:moveTo>
                  <a:cubicBezTo>
                    <a:pt x="181" y="51"/>
                    <a:pt x="109" y="26"/>
                    <a:pt x="111" y="237"/>
                  </a:cubicBezTo>
                  <a:cubicBezTo>
                    <a:pt x="98" y="312"/>
                    <a:pt x="64" y="326"/>
                    <a:pt x="24" y="326"/>
                  </a:cubicBezTo>
                  <a:cubicBezTo>
                    <a:pt x="16" y="326"/>
                    <a:pt x="8" y="325"/>
                    <a:pt x="0" y="325"/>
                  </a:cubicBezTo>
                  <a:lnTo>
                    <a:pt x="0" y="325"/>
                  </a:lnTo>
                  <a:cubicBezTo>
                    <a:pt x="223" y="499"/>
                    <a:pt x="427" y="696"/>
                    <a:pt x="582" y="1020"/>
                  </a:cubicBezTo>
                  <a:cubicBezTo>
                    <a:pt x="582" y="1020"/>
                    <a:pt x="582" y="1020"/>
                    <a:pt x="582" y="1020"/>
                  </a:cubicBezTo>
                  <a:cubicBezTo>
                    <a:pt x="610" y="1020"/>
                    <a:pt x="2237" y="3948"/>
                    <a:pt x="2272" y="3960"/>
                  </a:cubicBezTo>
                  <a:cubicBezTo>
                    <a:pt x="2283" y="3957"/>
                    <a:pt x="2295" y="3955"/>
                    <a:pt x="2306" y="3955"/>
                  </a:cubicBezTo>
                  <a:cubicBezTo>
                    <a:pt x="2330" y="3955"/>
                    <a:pt x="2354" y="3962"/>
                    <a:pt x="2376" y="3976"/>
                  </a:cubicBezTo>
                  <a:cubicBezTo>
                    <a:pt x="2395" y="3920"/>
                    <a:pt x="2270" y="3804"/>
                    <a:pt x="2267" y="3758"/>
                  </a:cubicBezTo>
                  <a:cubicBezTo>
                    <a:pt x="2314" y="3742"/>
                    <a:pt x="2450" y="3742"/>
                    <a:pt x="2585" y="3707"/>
                  </a:cubicBezTo>
                  <a:cubicBezTo>
                    <a:pt x="2578" y="3677"/>
                    <a:pt x="930" y="809"/>
                    <a:pt x="904" y="781"/>
                  </a:cubicBezTo>
                  <a:cubicBezTo>
                    <a:pt x="735" y="480"/>
                    <a:pt x="510" y="213"/>
                    <a:pt x="23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1" name="Google Shape;19101;p66"/>
            <p:cNvSpPr/>
            <p:nvPr/>
          </p:nvSpPr>
          <p:spPr>
            <a:xfrm>
              <a:off x="3845700" y="1494075"/>
              <a:ext cx="232475" cy="10400"/>
            </a:xfrm>
            <a:custGeom>
              <a:avLst/>
              <a:gdLst/>
              <a:ahLst/>
              <a:cxnLst/>
              <a:rect l="l" t="t" r="r" b="b"/>
              <a:pathLst>
                <a:path w="9299" h="416" extrusionOk="0">
                  <a:moveTo>
                    <a:pt x="255" y="0"/>
                  </a:moveTo>
                  <a:cubicBezTo>
                    <a:pt x="249" y="0"/>
                    <a:pt x="249" y="0"/>
                    <a:pt x="254" y="0"/>
                  </a:cubicBezTo>
                  <a:lnTo>
                    <a:pt x="254" y="0"/>
                  </a:lnTo>
                  <a:cubicBezTo>
                    <a:pt x="254" y="0"/>
                    <a:pt x="255" y="0"/>
                    <a:pt x="255" y="0"/>
                  </a:cubicBezTo>
                  <a:close/>
                  <a:moveTo>
                    <a:pt x="3169" y="5"/>
                  </a:moveTo>
                  <a:cubicBezTo>
                    <a:pt x="3165" y="5"/>
                    <a:pt x="3165" y="5"/>
                    <a:pt x="3168" y="5"/>
                  </a:cubicBezTo>
                  <a:lnTo>
                    <a:pt x="3168" y="5"/>
                  </a:lnTo>
                  <a:cubicBezTo>
                    <a:pt x="3169" y="5"/>
                    <a:pt x="3169" y="5"/>
                    <a:pt x="3169" y="5"/>
                  </a:cubicBezTo>
                  <a:close/>
                  <a:moveTo>
                    <a:pt x="3125" y="77"/>
                  </a:moveTo>
                  <a:cubicBezTo>
                    <a:pt x="3109" y="77"/>
                    <a:pt x="3110" y="84"/>
                    <a:pt x="3120" y="94"/>
                  </a:cubicBezTo>
                  <a:lnTo>
                    <a:pt x="3120" y="94"/>
                  </a:lnTo>
                  <a:cubicBezTo>
                    <a:pt x="3121" y="84"/>
                    <a:pt x="3122" y="78"/>
                    <a:pt x="3125" y="77"/>
                  </a:cubicBezTo>
                  <a:close/>
                  <a:moveTo>
                    <a:pt x="1895" y="144"/>
                  </a:moveTo>
                  <a:lnTo>
                    <a:pt x="1895" y="144"/>
                  </a:lnTo>
                  <a:cubicBezTo>
                    <a:pt x="1884" y="146"/>
                    <a:pt x="1872" y="147"/>
                    <a:pt x="1857" y="147"/>
                  </a:cubicBezTo>
                  <a:cubicBezTo>
                    <a:pt x="1855" y="147"/>
                    <a:pt x="1852" y="147"/>
                    <a:pt x="1849" y="147"/>
                  </a:cubicBezTo>
                  <a:lnTo>
                    <a:pt x="1849" y="147"/>
                  </a:lnTo>
                  <a:cubicBezTo>
                    <a:pt x="1850" y="152"/>
                    <a:pt x="1850" y="157"/>
                    <a:pt x="1852" y="161"/>
                  </a:cubicBezTo>
                  <a:lnTo>
                    <a:pt x="1852" y="161"/>
                  </a:lnTo>
                  <a:cubicBezTo>
                    <a:pt x="1876" y="160"/>
                    <a:pt x="1893" y="153"/>
                    <a:pt x="1895" y="144"/>
                  </a:cubicBezTo>
                  <a:close/>
                  <a:moveTo>
                    <a:pt x="1602" y="0"/>
                  </a:moveTo>
                  <a:cubicBezTo>
                    <a:pt x="1539" y="17"/>
                    <a:pt x="1535" y="26"/>
                    <a:pt x="1498" y="35"/>
                  </a:cubicBezTo>
                  <a:cubicBezTo>
                    <a:pt x="1488" y="35"/>
                    <a:pt x="1560" y="204"/>
                    <a:pt x="1477" y="207"/>
                  </a:cubicBezTo>
                  <a:cubicBezTo>
                    <a:pt x="1469" y="202"/>
                    <a:pt x="1461" y="200"/>
                    <a:pt x="1453" y="200"/>
                  </a:cubicBezTo>
                  <a:cubicBezTo>
                    <a:pt x="1379" y="200"/>
                    <a:pt x="1311" y="373"/>
                    <a:pt x="1251" y="373"/>
                  </a:cubicBezTo>
                  <a:cubicBezTo>
                    <a:pt x="1232" y="373"/>
                    <a:pt x="1214" y="356"/>
                    <a:pt x="1196" y="311"/>
                  </a:cubicBezTo>
                  <a:cubicBezTo>
                    <a:pt x="1289" y="244"/>
                    <a:pt x="1319" y="68"/>
                    <a:pt x="1298" y="3"/>
                  </a:cubicBezTo>
                  <a:cubicBezTo>
                    <a:pt x="1346" y="0"/>
                    <a:pt x="324" y="0"/>
                    <a:pt x="254" y="0"/>
                  </a:cubicBezTo>
                  <a:lnTo>
                    <a:pt x="254" y="0"/>
                  </a:lnTo>
                  <a:cubicBezTo>
                    <a:pt x="44" y="1"/>
                    <a:pt x="0" y="84"/>
                    <a:pt x="32" y="195"/>
                  </a:cubicBezTo>
                  <a:cubicBezTo>
                    <a:pt x="68" y="221"/>
                    <a:pt x="99" y="228"/>
                    <a:pt x="126" y="228"/>
                  </a:cubicBezTo>
                  <a:cubicBezTo>
                    <a:pt x="164" y="228"/>
                    <a:pt x="196" y="214"/>
                    <a:pt x="230" y="214"/>
                  </a:cubicBezTo>
                  <a:cubicBezTo>
                    <a:pt x="269" y="214"/>
                    <a:pt x="311" y="234"/>
                    <a:pt x="366" y="317"/>
                  </a:cubicBezTo>
                  <a:lnTo>
                    <a:pt x="366" y="317"/>
                  </a:lnTo>
                  <a:cubicBezTo>
                    <a:pt x="330" y="332"/>
                    <a:pt x="284" y="370"/>
                    <a:pt x="308" y="411"/>
                  </a:cubicBezTo>
                  <a:lnTo>
                    <a:pt x="3570" y="411"/>
                  </a:lnTo>
                  <a:cubicBezTo>
                    <a:pt x="3573" y="411"/>
                    <a:pt x="3574" y="411"/>
                    <a:pt x="3576" y="411"/>
                  </a:cubicBezTo>
                  <a:cubicBezTo>
                    <a:pt x="3606" y="411"/>
                    <a:pt x="3499" y="354"/>
                    <a:pt x="3618" y="353"/>
                  </a:cubicBezTo>
                  <a:lnTo>
                    <a:pt x="3618" y="353"/>
                  </a:lnTo>
                  <a:cubicBezTo>
                    <a:pt x="3512" y="354"/>
                    <a:pt x="3803" y="413"/>
                    <a:pt x="3746" y="415"/>
                  </a:cubicBezTo>
                  <a:cubicBezTo>
                    <a:pt x="3811" y="413"/>
                    <a:pt x="8974" y="413"/>
                    <a:pt x="8999" y="411"/>
                  </a:cubicBezTo>
                  <a:cubicBezTo>
                    <a:pt x="9004" y="411"/>
                    <a:pt x="9008" y="411"/>
                    <a:pt x="9013" y="411"/>
                  </a:cubicBezTo>
                  <a:cubicBezTo>
                    <a:pt x="9190" y="411"/>
                    <a:pt x="9294" y="320"/>
                    <a:pt x="9298" y="211"/>
                  </a:cubicBezTo>
                  <a:cubicBezTo>
                    <a:pt x="9120" y="95"/>
                    <a:pt x="9048" y="10"/>
                    <a:pt x="8916" y="3"/>
                  </a:cubicBezTo>
                  <a:lnTo>
                    <a:pt x="8916" y="3"/>
                  </a:lnTo>
                  <a:cubicBezTo>
                    <a:pt x="8918" y="5"/>
                    <a:pt x="8459" y="7"/>
                    <a:pt x="8438" y="10"/>
                  </a:cubicBezTo>
                  <a:cubicBezTo>
                    <a:pt x="8496" y="37"/>
                    <a:pt x="8230" y="72"/>
                    <a:pt x="8214" y="81"/>
                  </a:cubicBezTo>
                  <a:cubicBezTo>
                    <a:pt x="8225" y="56"/>
                    <a:pt x="8214" y="28"/>
                    <a:pt x="8153" y="5"/>
                  </a:cubicBezTo>
                  <a:cubicBezTo>
                    <a:pt x="8128" y="6"/>
                    <a:pt x="6419" y="8"/>
                    <a:pt x="5009" y="8"/>
                  </a:cubicBezTo>
                  <a:cubicBezTo>
                    <a:pt x="4046" y="8"/>
                    <a:pt x="3222" y="7"/>
                    <a:pt x="3168" y="5"/>
                  </a:cubicBezTo>
                  <a:lnTo>
                    <a:pt x="3168" y="5"/>
                  </a:lnTo>
                  <a:cubicBezTo>
                    <a:pt x="3144" y="21"/>
                    <a:pt x="3278" y="47"/>
                    <a:pt x="3239" y="183"/>
                  </a:cubicBezTo>
                  <a:lnTo>
                    <a:pt x="3239" y="183"/>
                  </a:lnTo>
                  <a:cubicBezTo>
                    <a:pt x="3219" y="163"/>
                    <a:pt x="3143" y="118"/>
                    <a:pt x="3120" y="94"/>
                  </a:cubicBezTo>
                  <a:lnTo>
                    <a:pt x="3120" y="94"/>
                  </a:lnTo>
                  <a:cubicBezTo>
                    <a:pt x="3115" y="143"/>
                    <a:pt x="3126" y="283"/>
                    <a:pt x="3016" y="283"/>
                  </a:cubicBezTo>
                  <a:cubicBezTo>
                    <a:pt x="3015" y="283"/>
                    <a:pt x="3015" y="283"/>
                    <a:pt x="3014" y="283"/>
                  </a:cubicBezTo>
                  <a:cubicBezTo>
                    <a:pt x="2972" y="237"/>
                    <a:pt x="2921" y="126"/>
                    <a:pt x="2960" y="21"/>
                  </a:cubicBezTo>
                  <a:cubicBezTo>
                    <a:pt x="2939" y="19"/>
                    <a:pt x="2919" y="18"/>
                    <a:pt x="2901" y="18"/>
                  </a:cubicBezTo>
                  <a:cubicBezTo>
                    <a:pt x="2606" y="18"/>
                    <a:pt x="2683" y="316"/>
                    <a:pt x="2244" y="318"/>
                  </a:cubicBezTo>
                  <a:cubicBezTo>
                    <a:pt x="2300" y="210"/>
                    <a:pt x="2273" y="182"/>
                    <a:pt x="2213" y="182"/>
                  </a:cubicBezTo>
                  <a:cubicBezTo>
                    <a:pt x="2144" y="182"/>
                    <a:pt x="2031" y="220"/>
                    <a:pt x="1949" y="220"/>
                  </a:cubicBezTo>
                  <a:cubicBezTo>
                    <a:pt x="1900" y="220"/>
                    <a:pt x="1862" y="206"/>
                    <a:pt x="1852" y="161"/>
                  </a:cubicBezTo>
                  <a:lnTo>
                    <a:pt x="1852" y="161"/>
                  </a:lnTo>
                  <a:cubicBezTo>
                    <a:pt x="1849" y="162"/>
                    <a:pt x="1846" y="162"/>
                    <a:pt x="1844" y="162"/>
                  </a:cubicBezTo>
                  <a:cubicBezTo>
                    <a:pt x="1814" y="162"/>
                    <a:pt x="1775" y="153"/>
                    <a:pt x="1734" y="130"/>
                  </a:cubicBezTo>
                  <a:lnTo>
                    <a:pt x="1734" y="130"/>
                  </a:lnTo>
                  <a:cubicBezTo>
                    <a:pt x="1781" y="141"/>
                    <a:pt x="1819" y="146"/>
                    <a:pt x="1849" y="147"/>
                  </a:cubicBezTo>
                  <a:lnTo>
                    <a:pt x="1849" y="147"/>
                  </a:lnTo>
                  <a:cubicBezTo>
                    <a:pt x="1849" y="138"/>
                    <a:pt x="1849" y="128"/>
                    <a:pt x="1850" y="116"/>
                  </a:cubicBezTo>
                  <a:lnTo>
                    <a:pt x="1850" y="116"/>
                  </a:lnTo>
                  <a:cubicBezTo>
                    <a:pt x="1885" y="124"/>
                    <a:pt x="1898" y="135"/>
                    <a:pt x="1895" y="144"/>
                  </a:cubicBezTo>
                  <a:lnTo>
                    <a:pt x="1895" y="144"/>
                  </a:lnTo>
                  <a:cubicBezTo>
                    <a:pt x="1970" y="130"/>
                    <a:pt x="1957" y="71"/>
                    <a:pt x="1882" y="7"/>
                  </a:cubicBezTo>
                  <a:cubicBezTo>
                    <a:pt x="1871" y="3"/>
                    <a:pt x="1611" y="7"/>
                    <a:pt x="160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2" name="Google Shape;19102;p66"/>
            <p:cNvSpPr/>
            <p:nvPr/>
          </p:nvSpPr>
          <p:spPr>
            <a:xfrm>
              <a:off x="3961125" y="1757525"/>
              <a:ext cx="10400" cy="7925"/>
            </a:xfrm>
            <a:custGeom>
              <a:avLst/>
              <a:gdLst/>
              <a:ahLst/>
              <a:cxnLst/>
              <a:rect l="l" t="t" r="r" b="b"/>
              <a:pathLst>
                <a:path w="416" h="317" extrusionOk="0">
                  <a:moveTo>
                    <a:pt x="372" y="1"/>
                  </a:moveTo>
                  <a:cubicBezTo>
                    <a:pt x="290" y="16"/>
                    <a:pt x="190" y="21"/>
                    <a:pt x="244" y="109"/>
                  </a:cubicBezTo>
                  <a:lnTo>
                    <a:pt x="244" y="109"/>
                  </a:lnTo>
                  <a:cubicBezTo>
                    <a:pt x="225" y="82"/>
                    <a:pt x="202" y="57"/>
                    <a:pt x="175" y="36"/>
                  </a:cubicBezTo>
                  <a:cubicBezTo>
                    <a:pt x="117" y="68"/>
                    <a:pt x="61" y="98"/>
                    <a:pt x="1" y="131"/>
                  </a:cubicBezTo>
                  <a:cubicBezTo>
                    <a:pt x="1" y="131"/>
                    <a:pt x="3" y="308"/>
                    <a:pt x="1" y="316"/>
                  </a:cubicBezTo>
                  <a:lnTo>
                    <a:pt x="1" y="316"/>
                  </a:lnTo>
                  <a:cubicBezTo>
                    <a:pt x="9" y="309"/>
                    <a:pt x="223" y="189"/>
                    <a:pt x="219" y="186"/>
                  </a:cubicBezTo>
                  <a:cubicBezTo>
                    <a:pt x="239" y="159"/>
                    <a:pt x="260" y="147"/>
                    <a:pt x="280" y="147"/>
                  </a:cubicBezTo>
                  <a:cubicBezTo>
                    <a:pt x="285" y="147"/>
                    <a:pt x="290" y="148"/>
                    <a:pt x="295" y="149"/>
                  </a:cubicBezTo>
                  <a:cubicBezTo>
                    <a:pt x="335" y="124"/>
                    <a:pt x="374" y="101"/>
                    <a:pt x="416" y="82"/>
                  </a:cubicBezTo>
                  <a:cubicBezTo>
                    <a:pt x="397" y="52"/>
                    <a:pt x="372" y="22"/>
                    <a:pt x="372" y="1"/>
                  </a:cubicBezTo>
                  <a:close/>
                  <a:moveTo>
                    <a:pt x="1" y="316"/>
                  </a:moveTo>
                  <a:lnTo>
                    <a:pt x="1" y="316"/>
                  </a:lnTo>
                  <a:cubicBezTo>
                    <a:pt x="1" y="316"/>
                    <a:pt x="1" y="316"/>
                    <a:pt x="1" y="316"/>
                  </a:cubicBezTo>
                  <a:cubicBezTo>
                    <a:pt x="1" y="316"/>
                    <a:pt x="1" y="316"/>
                    <a:pt x="1" y="31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3" name="Google Shape;19103;p66"/>
            <p:cNvSpPr/>
            <p:nvPr/>
          </p:nvSpPr>
          <p:spPr>
            <a:xfrm>
              <a:off x="3993475" y="1764850"/>
              <a:ext cx="6625" cy="2100"/>
            </a:xfrm>
            <a:custGeom>
              <a:avLst/>
              <a:gdLst/>
              <a:ahLst/>
              <a:cxnLst/>
              <a:rect l="l" t="t" r="r" b="b"/>
              <a:pathLst>
                <a:path w="265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17" y="5"/>
                    <a:pt x="253" y="84"/>
                    <a:pt x="253" y="84"/>
                  </a:cubicBezTo>
                  <a:cubicBezTo>
                    <a:pt x="253" y="84"/>
                    <a:pt x="262" y="19"/>
                    <a:pt x="262" y="19"/>
                  </a:cubicBezTo>
                  <a:cubicBezTo>
                    <a:pt x="265" y="19"/>
                    <a:pt x="17" y="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4" name="Google Shape;19104;p66"/>
            <p:cNvSpPr/>
            <p:nvPr/>
          </p:nvSpPr>
          <p:spPr>
            <a:xfrm>
              <a:off x="3846850" y="150265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0" y="0"/>
                  </a:moveTo>
                  <a:cubicBezTo>
                    <a:pt x="5" y="7"/>
                    <a:pt x="12" y="12"/>
                    <a:pt x="17" y="17"/>
                  </a:cubicBezTo>
                  <a:cubicBezTo>
                    <a:pt x="19" y="14"/>
                    <a:pt x="21" y="12"/>
                    <a:pt x="26" y="10"/>
                  </a:cubicBezTo>
                  <a:cubicBezTo>
                    <a:pt x="17" y="7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5" name="Google Shape;19105;p66"/>
            <p:cNvSpPr/>
            <p:nvPr/>
          </p:nvSpPr>
          <p:spPr>
            <a:xfrm>
              <a:off x="3687750" y="1534875"/>
              <a:ext cx="103475" cy="209125"/>
            </a:xfrm>
            <a:custGeom>
              <a:avLst/>
              <a:gdLst/>
              <a:ahLst/>
              <a:cxnLst/>
              <a:rect l="l" t="t" r="r" b="b"/>
              <a:pathLst>
                <a:path w="4139" h="8365" extrusionOk="0">
                  <a:moveTo>
                    <a:pt x="3763" y="0"/>
                  </a:moveTo>
                  <a:cubicBezTo>
                    <a:pt x="3759" y="8"/>
                    <a:pt x="3756" y="16"/>
                    <a:pt x="3754" y="24"/>
                  </a:cubicBezTo>
                  <a:lnTo>
                    <a:pt x="3754" y="24"/>
                  </a:lnTo>
                  <a:cubicBezTo>
                    <a:pt x="3758" y="16"/>
                    <a:pt x="3761" y="8"/>
                    <a:pt x="3763" y="0"/>
                  </a:cubicBezTo>
                  <a:close/>
                  <a:moveTo>
                    <a:pt x="4137" y="65"/>
                  </a:moveTo>
                  <a:lnTo>
                    <a:pt x="4137" y="65"/>
                  </a:lnTo>
                  <a:cubicBezTo>
                    <a:pt x="4082" y="90"/>
                    <a:pt x="4035" y="142"/>
                    <a:pt x="4020" y="147"/>
                  </a:cubicBezTo>
                  <a:lnTo>
                    <a:pt x="4020" y="147"/>
                  </a:lnTo>
                  <a:cubicBezTo>
                    <a:pt x="4019" y="136"/>
                    <a:pt x="4020" y="125"/>
                    <a:pt x="4021" y="114"/>
                  </a:cubicBezTo>
                  <a:lnTo>
                    <a:pt x="4021" y="114"/>
                  </a:lnTo>
                  <a:cubicBezTo>
                    <a:pt x="4013" y="138"/>
                    <a:pt x="4012" y="147"/>
                    <a:pt x="4017" y="147"/>
                  </a:cubicBezTo>
                  <a:cubicBezTo>
                    <a:pt x="4018" y="147"/>
                    <a:pt x="4019" y="147"/>
                    <a:pt x="4020" y="147"/>
                  </a:cubicBezTo>
                  <a:lnTo>
                    <a:pt x="4020" y="147"/>
                  </a:lnTo>
                  <a:cubicBezTo>
                    <a:pt x="4020" y="192"/>
                    <a:pt x="4028" y="233"/>
                    <a:pt x="4029" y="272"/>
                  </a:cubicBezTo>
                  <a:lnTo>
                    <a:pt x="4029" y="272"/>
                  </a:lnTo>
                  <a:cubicBezTo>
                    <a:pt x="4099" y="145"/>
                    <a:pt x="4139" y="68"/>
                    <a:pt x="4137" y="65"/>
                  </a:cubicBezTo>
                  <a:close/>
                  <a:moveTo>
                    <a:pt x="2657" y="2199"/>
                  </a:moveTo>
                  <a:cubicBezTo>
                    <a:pt x="2683" y="2199"/>
                    <a:pt x="2712" y="2205"/>
                    <a:pt x="2743" y="2219"/>
                  </a:cubicBezTo>
                  <a:cubicBezTo>
                    <a:pt x="2936" y="2425"/>
                    <a:pt x="2581" y="2377"/>
                    <a:pt x="2604" y="2601"/>
                  </a:cubicBezTo>
                  <a:cubicBezTo>
                    <a:pt x="2434" y="2577"/>
                    <a:pt x="2456" y="2199"/>
                    <a:pt x="2657" y="2199"/>
                  </a:cubicBezTo>
                  <a:close/>
                  <a:moveTo>
                    <a:pt x="3754" y="24"/>
                  </a:moveTo>
                  <a:lnTo>
                    <a:pt x="3754" y="24"/>
                  </a:lnTo>
                  <a:cubicBezTo>
                    <a:pt x="3717" y="107"/>
                    <a:pt x="3628" y="169"/>
                    <a:pt x="3602" y="169"/>
                  </a:cubicBezTo>
                  <a:cubicBezTo>
                    <a:pt x="3600" y="169"/>
                    <a:pt x="3598" y="168"/>
                    <a:pt x="3596" y="167"/>
                  </a:cubicBezTo>
                  <a:lnTo>
                    <a:pt x="3596" y="167"/>
                  </a:lnTo>
                  <a:cubicBezTo>
                    <a:pt x="3603" y="205"/>
                    <a:pt x="3610" y="213"/>
                    <a:pt x="3617" y="213"/>
                  </a:cubicBezTo>
                  <a:cubicBezTo>
                    <a:pt x="3623" y="213"/>
                    <a:pt x="3628" y="208"/>
                    <a:pt x="3632" y="208"/>
                  </a:cubicBezTo>
                  <a:cubicBezTo>
                    <a:pt x="3635" y="208"/>
                    <a:pt x="3639" y="212"/>
                    <a:pt x="3640" y="228"/>
                  </a:cubicBezTo>
                  <a:cubicBezTo>
                    <a:pt x="3646" y="232"/>
                    <a:pt x="3650" y="236"/>
                    <a:pt x="3654" y="240"/>
                  </a:cubicBezTo>
                  <a:lnTo>
                    <a:pt x="3654" y="240"/>
                  </a:lnTo>
                  <a:cubicBezTo>
                    <a:pt x="3627" y="250"/>
                    <a:pt x="3591" y="313"/>
                    <a:pt x="3563" y="353"/>
                  </a:cubicBezTo>
                  <a:lnTo>
                    <a:pt x="3563" y="353"/>
                  </a:lnTo>
                  <a:cubicBezTo>
                    <a:pt x="3564" y="347"/>
                    <a:pt x="3566" y="342"/>
                    <a:pt x="3566" y="342"/>
                  </a:cubicBezTo>
                  <a:lnTo>
                    <a:pt x="3566" y="342"/>
                  </a:lnTo>
                  <a:cubicBezTo>
                    <a:pt x="3566" y="342"/>
                    <a:pt x="3560" y="353"/>
                    <a:pt x="3536" y="383"/>
                  </a:cubicBezTo>
                  <a:cubicBezTo>
                    <a:pt x="3543" y="379"/>
                    <a:pt x="3552" y="367"/>
                    <a:pt x="3563" y="353"/>
                  </a:cubicBezTo>
                  <a:lnTo>
                    <a:pt x="3563" y="353"/>
                  </a:lnTo>
                  <a:cubicBezTo>
                    <a:pt x="3561" y="361"/>
                    <a:pt x="3561" y="371"/>
                    <a:pt x="3569" y="381"/>
                  </a:cubicBezTo>
                  <a:lnTo>
                    <a:pt x="3569" y="381"/>
                  </a:lnTo>
                  <a:cubicBezTo>
                    <a:pt x="3563" y="389"/>
                    <a:pt x="2525" y="2218"/>
                    <a:pt x="1759" y="3554"/>
                  </a:cubicBezTo>
                  <a:lnTo>
                    <a:pt x="1759" y="3554"/>
                  </a:lnTo>
                  <a:cubicBezTo>
                    <a:pt x="1778" y="3549"/>
                    <a:pt x="1888" y="3412"/>
                    <a:pt x="2006" y="3366"/>
                  </a:cubicBezTo>
                  <a:cubicBezTo>
                    <a:pt x="2013" y="3345"/>
                    <a:pt x="2047" y="3340"/>
                    <a:pt x="2090" y="3340"/>
                  </a:cubicBezTo>
                  <a:cubicBezTo>
                    <a:pt x="2130" y="3340"/>
                    <a:pt x="2178" y="3345"/>
                    <a:pt x="2218" y="3345"/>
                  </a:cubicBezTo>
                  <a:cubicBezTo>
                    <a:pt x="2263" y="3345"/>
                    <a:pt x="2299" y="3339"/>
                    <a:pt x="2305" y="3315"/>
                  </a:cubicBezTo>
                  <a:lnTo>
                    <a:pt x="2305" y="3315"/>
                  </a:lnTo>
                  <a:cubicBezTo>
                    <a:pt x="2305" y="3316"/>
                    <a:pt x="2305" y="3316"/>
                    <a:pt x="2305" y="3316"/>
                  </a:cubicBezTo>
                  <a:cubicBezTo>
                    <a:pt x="2326" y="3316"/>
                    <a:pt x="3582" y="1091"/>
                    <a:pt x="4002" y="323"/>
                  </a:cubicBezTo>
                  <a:lnTo>
                    <a:pt x="4002" y="323"/>
                  </a:lnTo>
                  <a:cubicBezTo>
                    <a:pt x="4012" y="331"/>
                    <a:pt x="4019" y="337"/>
                    <a:pt x="4023" y="341"/>
                  </a:cubicBezTo>
                  <a:cubicBezTo>
                    <a:pt x="4029" y="318"/>
                    <a:pt x="4030" y="296"/>
                    <a:pt x="4029" y="272"/>
                  </a:cubicBezTo>
                  <a:lnTo>
                    <a:pt x="4029" y="272"/>
                  </a:lnTo>
                  <a:cubicBezTo>
                    <a:pt x="4021" y="288"/>
                    <a:pt x="4011" y="305"/>
                    <a:pt x="4002" y="323"/>
                  </a:cubicBezTo>
                  <a:lnTo>
                    <a:pt x="4002" y="323"/>
                  </a:lnTo>
                  <a:cubicBezTo>
                    <a:pt x="3931" y="269"/>
                    <a:pt x="3727" y="139"/>
                    <a:pt x="3754" y="24"/>
                  </a:cubicBezTo>
                  <a:close/>
                  <a:moveTo>
                    <a:pt x="1759" y="3554"/>
                  </a:moveTo>
                  <a:cubicBezTo>
                    <a:pt x="1759" y="3554"/>
                    <a:pt x="1758" y="3554"/>
                    <a:pt x="1758" y="3554"/>
                  </a:cubicBezTo>
                  <a:cubicBezTo>
                    <a:pt x="1758" y="3555"/>
                    <a:pt x="1758" y="3555"/>
                    <a:pt x="1758" y="3555"/>
                  </a:cubicBezTo>
                  <a:lnTo>
                    <a:pt x="1758" y="3555"/>
                  </a:lnTo>
                  <a:cubicBezTo>
                    <a:pt x="1759" y="3555"/>
                    <a:pt x="1759" y="3554"/>
                    <a:pt x="1759" y="3554"/>
                  </a:cubicBezTo>
                  <a:close/>
                  <a:moveTo>
                    <a:pt x="2052" y="3807"/>
                  </a:moveTo>
                  <a:cubicBezTo>
                    <a:pt x="2053" y="3808"/>
                    <a:pt x="2053" y="3809"/>
                    <a:pt x="2053" y="3810"/>
                  </a:cubicBezTo>
                  <a:lnTo>
                    <a:pt x="2053" y="3810"/>
                  </a:lnTo>
                  <a:cubicBezTo>
                    <a:pt x="2053" y="3809"/>
                    <a:pt x="2053" y="3808"/>
                    <a:pt x="2052" y="3807"/>
                  </a:cubicBezTo>
                  <a:close/>
                  <a:moveTo>
                    <a:pt x="2053" y="3810"/>
                  </a:moveTo>
                  <a:cubicBezTo>
                    <a:pt x="2053" y="3816"/>
                    <a:pt x="2049" y="3828"/>
                    <a:pt x="2042" y="3845"/>
                  </a:cubicBezTo>
                  <a:lnTo>
                    <a:pt x="2042" y="3845"/>
                  </a:lnTo>
                  <a:cubicBezTo>
                    <a:pt x="2050" y="3837"/>
                    <a:pt x="2056" y="3825"/>
                    <a:pt x="2053" y="3810"/>
                  </a:cubicBezTo>
                  <a:close/>
                  <a:moveTo>
                    <a:pt x="954" y="4852"/>
                  </a:moveTo>
                  <a:cubicBezTo>
                    <a:pt x="945" y="4860"/>
                    <a:pt x="942" y="4869"/>
                    <a:pt x="943" y="4878"/>
                  </a:cubicBezTo>
                  <a:lnTo>
                    <a:pt x="943" y="4878"/>
                  </a:lnTo>
                  <a:cubicBezTo>
                    <a:pt x="944" y="4872"/>
                    <a:pt x="947" y="4864"/>
                    <a:pt x="954" y="4852"/>
                  </a:cubicBezTo>
                  <a:close/>
                  <a:moveTo>
                    <a:pt x="943" y="4878"/>
                  </a:moveTo>
                  <a:lnTo>
                    <a:pt x="943" y="4878"/>
                  </a:lnTo>
                  <a:cubicBezTo>
                    <a:pt x="941" y="4889"/>
                    <a:pt x="944" y="4895"/>
                    <a:pt x="948" y="4902"/>
                  </a:cubicBezTo>
                  <a:lnTo>
                    <a:pt x="948" y="4902"/>
                  </a:lnTo>
                  <a:cubicBezTo>
                    <a:pt x="946" y="4894"/>
                    <a:pt x="943" y="4886"/>
                    <a:pt x="943" y="4878"/>
                  </a:cubicBezTo>
                  <a:close/>
                  <a:moveTo>
                    <a:pt x="948" y="4902"/>
                  </a:moveTo>
                  <a:cubicBezTo>
                    <a:pt x="952" y="4914"/>
                    <a:pt x="957" y="4924"/>
                    <a:pt x="954" y="4931"/>
                  </a:cubicBezTo>
                  <a:cubicBezTo>
                    <a:pt x="954" y="4931"/>
                    <a:pt x="954" y="4931"/>
                    <a:pt x="954" y="4931"/>
                  </a:cubicBezTo>
                  <a:cubicBezTo>
                    <a:pt x="954" y="4931"/>
                    <a:pt x="955" y="4931"/>
                    <a:pt x="957" y="4929"/>
                  </a:cubicBezTo>
                  <a:lnTo>
                    <a:pt x="957" y="4929"/>
                  </a:lnTo>
                  <a:cubicBezTo>
                    <a:pt x="956" y="4916"/>
                    <a:pt x="952" y="4908"/>
                    <a:pt x="948" y="4902"/>
                  </a:cubicBezTo>
                  <a:close/>
                  <a:moveTo>
                    <a:pt x="1758" y="3555"/>
                  </a:moveTo>
                  <a:cubicBezTo>
                    <a:pt x="1334" y="4296"/>
                    <a:pt x="992" y="4886"/>
                    <a:pt x="957" y="4929"/>
                  </a:cubicBezTo>
                  <a:lnTo>
                    <a:pt x="957" y="4929"/>
                  </a:lnTo>
                  <a:cubicBezTo>
                    <a:pt x="957" y="4940"/>
                    <a:pt x="956" y="4955"/>
                    <a:pt x="949" y="4978"/>
                  </a:cubicBezTo>
                  <a:cubicBezTo>
                    <a:pt x="953" y="4997"/>
                    <a:pt x="555" y="5657"/>
                    <a:pt x="508" y="5657"/>
                  </a:cubicBezTo>
                  <a:cubicBezTo>
                    <a:pt x="503" y="5657"/>
                    <a:pt x="502" y="5652"/>
                    <a:pt x="504" y="5641"/>
                  </a:cubicBezTo>
                  <a:lnTo>
                    <a:pt x="504" y="5641"/>
                  </a:lnTo>
                  <a:cubicBezTo>
                    <a:pt x="22" y="6605"/>
                    <a:pt x="1" y="7537"/>
                    <a:pt x="288" y="8365"/>
                  </a:cubicBezTo>
                  <a:cubicBezTo>
                    <a:pt x="397" y="8239"/>
                    <a:pt x="492" y="8103"/>
                    <a:pt x="569" y="7954"/>
                  </a:cubicBezTo>
                  <a:cubicBezTo>
                    <a:pt x="409" y="7372"/>
                    <a:pt x="485" y="6593"/>
                    <a:pt x="879" y="5923"/>
                  </a:cubicBezTo>
                  <a:cubicBezTo>
                    <a:pt x="838" y="5917"/>
                    <a:pt x="1922" y="4134"/>
                    <a:pt x="2042" y="3845"/>
                  </a:cubicBezTo>
                  <a:lnTo>
                    <a:pt x="2042" y="3845"/>
                  </a:lnTo>
                  <a:cubicBezTo>
                    <a:pt x="2031" y="3857"/>
                    <a:pt x="2016" y="3863"/>
                    <a:pt x="2015" y="3865"/>
                  </a:cubicBezTo>
                  <a:lnTo>
                    <a:pt x="2015" y="3865"/>
                  </a:lnTo>
                  <a:cubicBezTo>
                    <a:pt x="1858" y="3833"/>
                    <a:pt x="1784" y="3629"/>
                    <a:pt x="1758" y="355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6" name="Google Shape;19106;p66"/>
            <p:cNvSpPr/>
            <p:nvPr/>
          </p:nvSpPr>
          <p:spPr>
            <a:xfrm>
              <a:off x="4189250" y="18389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31" y="1"/>
                  </a:moveTo>
                  <a:cubicBezTo>
                    <a:pt x="31" y="1"/>
                    <a:pt x="1" y="54"/>
                    <a:pt x="1" y="56"/>
                  </a:cubicBezTo>
                  <a:cubicBezTo>
                    <a:pt x="24" y="63"/>
                    <a:pt x="45" y="66"/>
                    <a:pt x="70" y="66"/>
                  </a:cubicBezTo>
                  <a:cubicBezTo>
                    <a:pt x="70" y="66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7" name="Google Shape;19107;p66"/>
            <p:cNvSpPr/>
            <p:nvPr/>
          </p:nvSpPr>
          <p:spPr>
            <a:xfrm>
              <a:off x="4191050" y="1787800"/>
              <a:ext cx="42975" cy="61450"/>
            </a:xfrm>
            <a:custGeom>
              <a:avLst/>
              <a:gdLst/>
              <a:ahLst/>
              <a:cxnLst/>
              <a:rect l="l" t="t" r="r" b="b"/>
              <a:pathLst>
                <a:path w="1719" h="2458" extrusionOk="0">
                  <a:moveTo>
                    <a:pt x="1718" y="0"/>
                  </a:moveTo>
                  <a:cubicBezTo>
                    <a:pt x="1718" y="0"/>
                    <a:pt x="1717" y="1"/>
                    <a:pt x="1717" y="2"/>
                  </a:cubicBezTo>
                  <a:lnTo>
                    <a:pt x="1717" y="2"/>
                  </a:lnTo>
                  <a:cubicBezTo>
                    <a:pt x="1717" y="1"/>
                    <a:pt x="1718" y="1"/>
                    <a:pt x="1718" y="0"/>
                  </a:cubicBezTo>
                  <a:cubicBezTo>
                    <a:pt x="1718" y="0"/>
                    <a:pt x="1718" y="0"/>
                    <a:pt x="1718" y="0"/>
                  </a:cubicBezTo>
                  <a:close/>
                  <a:moveTo>
                    <a:pt x="342" y="1941"/>
                  </a:moveTo>
                  <a:cubicBezTo>
                    <a:pt x="400" y="1941"/>
                    <a:pt x="495" y="2013"/>
                    <a:pt x="539" y="2013"/>
                  </a:cubicBezTo>
                  <a:cubicBezTo>
                    <a:pt x="541" y="2013"/>
                    <a:pt x="543" y="2013"/>
                    <a:pt x="545" y="2012"/>
                  </a:cubicBezTo>
                  <a:lnTo>
                    <a:pt x="545" y="2012"/>
                  </a:lnTo>
                  <a:cubicBezTo>
                    <a:pt x="538" y="2047"/>
                    <a:pt x="443" y="2047"/>
                    <a:pt x="457" y="2126"/>
                  </a:cubicBezTo>
                  <a:lnTo>
                    <a:pt x="457" y="2126"/>
                  </a:lnTo>
                  <a:cubicBezTo>
                    <a:pt x="454" y="2122"/>
                    <a:pt x="302" y="2073"/>
                    <a:pt x="299" y="2073"/>
                  </a:cubicBezTo>
                  <a:cubicBezTo>
                    <a:pt x="282" y="1972"/>
                    <a:pt x="304" y="1941"/>
                    <a:pt x="342" y="1941"/>
                  </a:cubicBezTo>
                  <a:close/>
                  <a:moveTo>
                    <a:pt x="1717" y="2"/>
                  </a:moveTo>
                  <a:lnTo>
                    <a:pt x="1717" y="2"/>
                  </a:lnTo>
                  <a:cubicBezTo>
                    <a:pt x="1708" y="6"/>
                    <a:pt x="1675" y="1"/>
                    <a:pt x="1679" y="12"/>
                  </a:cubicBezTo>
                  <a:cubicBezTo>
                    <a:pt x="1624" y="49"/>
                    <a:pt x="1543" y="61"/>
                    <a:pt x="1456" y="61"/>
                  </a:cubicBezTo>
                  <a:cubicBezTo>
                    <a:pt x="1359" y="61"/>
                    <a:pt x="1256" y="46"/>
                    <a:pt x="1178" y="35"/>
                  </a:cubicBezTo>
                  <a:lnTo>
                    <a:pt x="1178" y="35"/>
                  </a:lnTo>
                  <a:cubicBezTo>
                    <a:pt x="1296" y="94"/>
                    <a:pt x="1286" y="247"/>
                    <a:pt x="1381" y="247"/>
                  </a:cubicBezTo>
                  <a:cubicBezTo>
                    <a:pt x="1400" y="247"/>
                    <a:pt x="1422" y="241"/>
                    <a:pt x="1449" y="228"/>
                  </a:cubicBezTo>
                  <a:lnTo>
                    <a:pt x="1449" y="228"/>
                  </a:lnTo>
                  <a:cubicBezTo>
                    <a:pt x="1449" y="228"/>
                    <a:pt x="1448" y="228"/>
                    <a:pt x="1448" y="228"/>
                  </a:cubicBezTo>
                  <a:cubicBezTo>
                    <a:pt x="1438" y="228"/>
                    <a:pt x="1432" y="215"/>
                    <a:pt x="1417" y="211"/>
                  </a:cubicBezTo>
                  <a:cubicBezTo>
                    <a:pt x="1417" y="211"/>
                    <a:pt x="1417" y="211"/>
                    <a:pt x="1418" y="211"/>
                  </a:cubicBezTo>
                  <a:cubicBezTo>
                    <a:pt x="1422" y="211"/>
                    <a:pt x="1438" y="216"/>
                    <a:pt x="1456" y="225"/>
                  </a:cubicBezTo>
                  <a:lnTo>
                    <a:pt x="1456" y="225"/>
                  </a:lnTo>
                  <a:cubicBezTo>
                    <a:pt x="1458" y="224"/>
                    <a:pt x="1459" y="223"/>
                    <a:pt x="1461" y="223"/>
                  </a:cubicBezTo>
                  <a:lnTo>
                    <a:pt x="1461" y="223"/>
                  </a:lnTo>
                  <a:cubicBezTo>
                    <a:pt x="1460" y="224"/>
                    <a:pt x="1458" y="224"/>
                    <a:pt x="1457" y="225"/>
                  </a:cubicBezTo>
                  <a:lnTo>
                    <a:pt x="1457" y="225"/>
                  </a:lnTo>
                  <a:cubicBezTo>
                    <a:pt x="1457" y="225"/>
                    <a:pt x="1457" y="225"/>
                    <a:pt x="1456" y="225"/>
                  </a:cubicBezTo>
                  <a:lnTo>
                    <a:pt x="1456" y="225"/>
                  </a:lnTo>
                  <a:cubicBezTo>
                    <a:pt x="1454" y="226"/>
                    <a:pt x="1452" y="227"/>
                    <a:pt x="1449" y="228"/>
                  </a:cubicBezTo>
                  <a:lnTo>
                    <a:pt x="1449" y="228"/>
                  </a:lnTo>
                  <a:cubicBezTo>
                    <a:pt x="1452" y="228"/>
                    <a:pt x="1454" y="227"/>
                    <a:pt x="1457" y="225"/>
                  </a:cubicBezTo>
                  <a:lnTo>
                    <a:pt x="1457" y="225"/>
                  </a:lnTo>
                  <a:cubicBezTo>
                    <a:pt x="1499" y="244"/>
                    <a:pt x="1555" y="276"/>
                    <a:pt x="1535" y="290"/>
                  </a:cubicBezTo>
                  <a:cubicBezTo>
                    <a:pt x="1503" y="275"/>
                    <a:pt x="1475" y="268"/>
                    <a:pt x="1450" y="268"/>
                  </a:cubicBezTo>
                  <a:cubicBezTo>
                    <a:pt x="1261" y="268"/>
                    <a:pt x="1282" y="668"/>
                    <a:pt x="991" y="668"/>
                  </a:cubicBezTo>
                  <a:cubicBezTo>
                    <a:pt x="985" y="668"/>
                    <a:pt x="978" y="668"/>
                    <a:pt x="972" y="668"/>
                  </a:cubicBezTo>
                  <a:cubicBezTo>
                    <a:pt x="1053" y="487"/>
                    <a:pt x="1213" y="385"/>
                    <a:pt x="1350" y="301"/>
                  </a:cubicBezTo>
                  <a:cubicBezTo>
                    <a:pt x="1252" y="290"/>
                    <a:pt x="1097" y="211"/>
                    <a:pt x="1106" y="33"/>
                  </a:cubicBezTo>
                  <a:lnTo>
                    <a:pt x="1106" y="33"/>
                  </a:lnTo>
                  <a:cubicBezTo>
                    <a:pt x="1085" y="56"/>
                    <a:pt x="0" y="1950"/>
                    <a:pt x="21" y="1950"/>
                  </a:cubicBezTo>
                  <a:cubicBezTo>
                    <a:pt x="21" y="1950"/>
                    <a:pt x="21" y="1950"/>
                    <a:pt x="21" y="1950"/>
                  </a:cubicBezTo>
                  <a:lnTo>
                    <a:pt x="21" y="1950"/>
                  </a:lnTo>
                  <a:cubicBezTo>
                    <a:pt x="18" y="1954"/>
                    <a:pt x="19" y="1956"/>
                    <a:pt x="23" y="1956"/>
                  </a:cubicBezTo>
                  <a:cubicBezTo>
                    <a:pt x="41" y="1956"/>
                    <a:pt x="121" y="1920"/>
                    <a:pt x="144" y="1920"/>
                  </a:cubicBezTo>
                  <a:cubicBezTo>
                    <a:pt x="149" y="1920"/>
                    <a:pt x="151" y="1921"/>
                    <a:pt x="151" y="1924"/>
                  </a:cubicBezTo>
                  <a:cubicBezTo>
                    <a:pt x="244" y="1952"/>
                    <a:pt x="19" y="2188"/>
                    <a:pt x="84" y="2300"/>
                  </a:cubicBezTo>
                  <a:cubicBezTo>
                    <a:pt x="40" y="2344"/>
                    <a:pt x="165" y="2392"/>
                    <a:pt x="309" y="2457"/>
                  </a:cubicBezTo>
                  <a:cubicBezTo>
                    <a:pt x="320" y="2448"/>
                    <a:pt x="1662" y="75"/>
                    <a:pt x="1717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8" name="Google Shape;19108;p66"/>
            <p:cNvSpPr/>
            <p:nvPr/>
          </p:nvSpPr>
          <p:spPr>
            <a:xfrm>
              <a:off x="4234750" y="1648650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58" y="0"/>
                  </a:moveTo>
                  <a:cubicBezTo>
                    <a:pt x="0" y="42"/>
                    <a:pt x="65" y="107"/>
                    <a:pt x="144" y="162"/>
                  </a:cubicBezTo>
                  <a:cubicBezTo>
                    <a:pt x="146" y="165"/>
                    <a:pt x="149" y="165"/>
                    <a:pt x="151" y="167"/>
                  </a:cubicBezTo>
                  <a:cubicBezTo>
                    <a:pt x="151" y="165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9" name="Google Shape;19109;p66"/>
            <p:cNvSpPr/>
            <p:nvPr/>
          </p:nvSpPr>
          <p:spPr>
            <a:xfrm>
              <a:off x="4138175" y="1863375"/>
              <a:ext cx="51225" cy="65925"/>
            </a:xfrm>
            <a:custGeom>
              <a:avLst/>
              <a:gdLst/>
              <a:ahLst/>
              <a:cxnLst/>
              <a:rect l="l" t="t" r="r" b="b"/>
              <a:pathLst>
                <a:path w="2049" h="2637" extrusionOk="0">
                  <a:moveTo>
                    <a:pt x="1215" y="504"/>
                  </a:moveTo>
                  <a:cubicBezTo>
                    <a:pt x="1215" y="505"/>
                    <a:pt x="1214" y="505"/>
                    <a:pt x="1214" y="505"/>
                  </a:cubicBezTo>
                  <a:cubicBezTo>
                    <a:pt x="1213" y="506"/>
                    <a:pt x="1213" y="506"/>
                    <a:pt x="1214" y="506"/>
                  </a:cubicBezTo>
                  <a:cubicBezTo>
                    <a:pt x="1214" y="506"/>
                    <a:pt x="1214" y="506"/>
                    <a:pt x="1215" y="504"/>
                  </a:cubicBezTo>
                  <a:close/>
                  <a:moveTo>
                    <a:pt x="588" y="2314"/>
                  </a:moveTo>
                  <a:cubicBezTo>
                    <a:pt x="585" y="2315"/>
                    <a:pt x="583" y="2316"/>
                    <a:pt x="580" y="2317"/>
                  </a:cubicBezTo>
                  <a:lnTo>
                    <a:pt x="580" y="2317"/>
                  </a:lnTo>
                  <a:cubicBezTo>
                    <a:pt x="582" y="2321"/>
                    <a:pt x="584" y="2323"/>
                    <a:pt x="585" y="2323"/>
                  </a:cubicBezTo>
                  <a:cubicBezTo>
                    <a:pt x="587" y="2323"/>
                    <a:pt x="588" y="2320"/>
                    <a:pt x="588" y="2314"/>
                  </a:cubicBezTo>
                  <a:close/>
                  <a:moveTo>
                    <a:pt x="1953" y="0"/>
                  </a:moveTo>
                  <a:lnTo>
                    <a:pt x="1953" y="0"/>
                  </a:lnTo>
                  <a:cubicBezTo>
                    <a:pt x="1851" y="37"/>
                    <a:pt x="1645" y="70"/>
                    <a:pt x="1770" y="232"/>
                  </a:cubicBezTo>
                  <a:cubicBezTo>
                    <a:pt x="1715" y="167"/>
                    <a:pt x="1642" y="150"/>
                    <a:pt x="1565" y="150"/>
                  </a:cubicBezTo>
                  <a:cubicBezTo>
                    <a:pt x="1517" y="150"/>
                    <a:pt x="1469" y="156"/>
                    <a:pt x="1422" y="162"/>
                  </a:cubicBezTo>
                  <a:cubicBezTo>
                    <a:pt x="1423" y="162"/>
                    <a:pt x="1423" y="161"/>
                    <a:pt x="1423" y="161"/>
                  </a:cubicBezTo>
                  <a:lnTo>
                    <a:pt x="1423" y="161"/>
                  </a:lnTo>
                  <a:cubicBezTo>
                    <a:pt x="1422" y="162"/>
                    <a:pt x="1235" y="478"/>
                    <a:pt x="1215" y="504"/>
                  </a:cubicBezTo>
                  <a:lnTo>
                    <a:pt x="1215" y="504"/>
                  </a:lnTo>
                  <a:cubicBezTo>
                    <a:pt x="1342" y="428"/>
                    <a:pt x="1458" y="287"/>
                    <a:pt x="1601" y="269"/>
                  </a:cubicBezTo>
                  <a:lnTo>
                    <a:pt x="1601" y="269"/>
                  </a:lnTo>
                  <a:cubicBezTo>
                    <a:pt x="1846" y="686"/>
                    <a:pt x="1323" y="505"/>
                    <a:pt x="1253" y="777"/>
                  </a:cubicBezTo>
                  <a:cubicBezTo>
                    <a:pt x="1253" y="779"/>
                    <a:pt x="1252" y="780"/>
                    <a:pt x="1251" y="780"/>
                  </a:cubicBezTo>
                  <a:cubicBezTo>
                    <a:pt x="1237" y="780"/>
                    <a:pt x="1168" y="659"/>
                    <a:pt x="1151" y="659"/>
                  </a:cubicBezTo>
                  <a:cubicBezTo>
                    <a:pt x="1150" y="659"/>
                    <a:pt x="1149" y="659"/>
                    <a:pt x="1149" y="661"/>
                  </a:cubicBezTo>
                  <a:cubicBezTo>
                    <a:pt x="1149" y="661"/>
                    <a:pt x="1149" y="661"/>
                    <a:pt x="1149" y="661"/>
                  </a:cubicBezTo>
                  <a:cubicBezTo>
                    <a:pt x="1128" y="661"/>
                    <a:pt x="0" y="2637"/>
                    <a:pt x="12" y="2637"/>
                  </a:cubicBezTo>
                  <a:cubicBezTo>
                    <a:pt x="12" y="2637"/>
                    <a:pt x="12" y="2636"/>
                    <a:pt x="13" y="2636"/>
                  </a:cubicBezTo>
                  <a:cubicBezTo>
                    <a:pt x="186" y="2636"/>
                    <a:pt x="412" y="2395"/>
                    <a:pt x="580" y="2317"/>
                  </a:cubicBezTo>
                  <a:lnTo>
                    <a:pt x="580" y="2317"/>
                  </a:lnTo>
                  <a:cubicBezTo>
                    <a:pt x="569" y="2298"/>
                    <a:pt x="546" y="2239"/>
                    <a:pt x="523" y="2226"/>
                  </a:cubicBezTo>
                  <a:cubicBezTo>
                    <a:pt x="664" y="2117"/>
                    <a:pt x="824" y="2061"/>
                    <a:pt x="942" y="1989"/>
                  </a:cubicBezTo>
                  <a:cubicBezTo>
                    <a:pt x="943" y="1989"/>
                    <a:pt x="943" y="1990"/>
                    <a:pt x="943" y="1990"/>
                  </a:cubicBezTo>
                  <a:cubicBezTo>
                    <a:pt x="985" y="1990"/>
                    <a:pt x="2016" y="178"/>
                    <a:pt x="2027" y="169"/>
                  </a:cubicBezTo>
                  <a:lnTo>
                    <a:pt x="2027" y="169"/>
                  </a:lnTo>
                  <a:cubicBezTo>
                    <a:pt x="1991" y="176"/>
                    <a:pt x="1972" y="189"/>
                    <a:pt x="1943" y="189"/>
                  </a:cubicBezTo>
                  <a:cubicBezTo>
                    <a:pt x="1930" y="189"/>
                    <a:pt x="1915" y="186"/>
                    <a:pt x="1895" y="179"/>
                  </a:cubicBezTo>
                  <a:cubicBezTo>
                    <a:pt x="1951" y="107"/>
                    <a:pt x="2048" y="109"/>
                    <a:pt x="195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0" name="Google Shape;19110;p66"/>
            <p:cNvSpPr/>
            <p:nvPr/>
          </p:nvSpPr>
          <p:spPr>
            <a:xfrm>
              <a:off x="4207500" y="1618500"/>
              <a:ext cx="25700" cy="28600"/>
            </a:xfrm>
            <a:custGeom>
              <a:avLst/>
              <a:gdLst/>
              <a:ahLst/>
              <a:cxnLst/>
              <a:rect l="l" t="t" r="r" b="b"/>
              <a:pathLst>
                <a:path w="1028" h="1144" extrusionOk="0">
                  <a:moveTo>
                    <a:pt x="448" y="1"/>
                  </a:moveTo>
                  <a:lnTo>
                    <a:pt x="448" y="1"/>
                  </a:lnTo>
                  <a:cubicBezTo>
                    <a:pt x="444" y="3"/>
                    <a:pt x="439" y="5"/>
                    <a:pt x="435" y="8"/>
                  </a:cubicBezTo>
                  <a:lnTo>
                    <a:pt x="435" y="8"/>
                  </a:lnTo>
                  <a:cubicBezTo>
                    <a:pt x="443" y="3"/>
                    <a:pt x="448" y="1"/>
                    <a:pt x="448" y="1"/>
                  </a:cubicBezTo>
                  <a:close/>
                  <a:moveTo>
                    <a:pt x="1" y="262"/>
                  </a:moveTo>
                  <a:cubicBezTo>
                    <a:pt x="1" y="262"/>
                    <a:pt x="1" y="262"/>
                    <a:pt x="1" y="263"/>
                  </a:cubicBezTo>
                  <a:cubicBezTo>
                    <a:pt x="1" y="262"/>
                    <a:pt x="1" y="262"/>
                    <a:pt x="1" y="262"/>
                  </a:cubicBezTo>
                  <a:close/>
                  <a:moveTo>
                    <a:pt x="743" y="999"/>
                  </a:moveTo>
                  <a:lnTo>
                    <a:pt x="743" y="999"/>
                  </a:lnTo>
                  <a:cubicBezTo>
                    <a:pt x="743" y="999"/>
                    <a:pt x="743" y="1000"/>
                    <a:pt x="743" y="1000"/>
                  </a:cubicBezTo>
                  <a:cubicBezTo>
                    <a:pt x="743" y="1000"/>
                    <a:pt x="743" y="1000"/>
                    <a:pt x="743" y="1000"/>
                  </a:cubicBezTo>
                  <a:cubicBezTo>
                    <a:pt x="743" y="1000"/>
                    <a:pt x="743" y="1000"/>
                    <a:pt x="743" y="999"/>
                  </a:cubicBezTo>
                  <a:close/>
                  <a:moveTo>
                    <a:pt x="435" y="8"/>
                  </a:moveTo>
                  <a:lnTo>
                    <a:pt x="435" y="8"/>
                  </a:lnTo>
                  <a:cubicBezTo>
                    <a:pt x="363" y="50"/>
                    <a:pt x="14" y="254"/>
                    <a:pt x="1" y="262"/>
                  </a:cubicBezTo>
                  <a:lnTo>
                    <a:pt x="1" y="262"/>
                  </a:lnTo>
                  <a:cubicBezTo>
                    <a:pt x="1" y="262"/>
                    <a:pt x="1" y="262"/>
                    <a:pt x="1" y="262"/>
                  </a:cubicBezTo>
                  <a:cubicBezTo>
                    <a:pt x="18" y="262"/>
                    <a:pt x="509" y="1140"/>
                    <a:pt x="508" y="1143"/>
                  </a:cubicBezTo>
                  <a:lnTo>
                    <a:pt x="508" y="1143"/>
                  </a:lnTo>
                  <a:cubicBezTo>
                    <a:pt x="559" y="1060"/>
                    <a:pt x="418" y="881"/>
                    <a:pt x="379" y="824"/>
                  </a:cubicBezTo>
                  <a:lnTo>
                    <a:pt x="379" y="824"/>
                  </a:lnTo>
                  <a:cubicBezTo>
                    <a:pt x="426" y="855"/>
                    <a:pt x="477" y="874"/>
                    <a:pt x="521" y="874"/>
                  </a:cubicBezTo>
                  <a:cubicBezTo>
                    <a:pt x="571" y="874"/>
                    <a:pt x="612" y="851"/>
                    <a:pt x="629" y="798"/>
                  </a:cubicBezTo>
                  <a:cubicBezTo>
                    <a:pt x="629" y="802"/>
                    <a:pt x="740" y="986"/>
                    <a:pt x="743" y="999"/>
                  </a:cubicBezTo>
                  <a:lnTo>
                    <a:pt x="743" y="999"/>
                  </a:lnTo>
                  <a:cubicBezTo>
                    <a:pt x="804" y="926"/>
                    <a:pt x="1027" y="955"/>
                    <a:pt x="886" y="830"/>
                  </a:cubicBezTo>
                  <a:lnTo>
                    <a:pt x="886" y="830"/>
                  </a:lnTo>
                  <a:cubicBezTo>
                    <a:pt x="905" y="847"/>
                    <a:pt x="923" y="858"/>
                    <a:pt x="944" y="865"/>
                  </a:cubicBezTo>
                  <a:cubicBezTo>
                    <a:pt x="947" y="863"/>
                    <a:pt x="615" y="255"/>
                    <a:pt x="595" y="255"/>
                  </a:cubicBezTo>
                  <a:cubicBezTo>
                    <a:pt x="594" y="255"/>
                    <a:pt x="594" y="255"/>
                    <a:pt x="594" y="256"/>
                  </a:cubicBezTo>
                  <a:cubicBezTo>
                    <a:pt x="604" y="258"/>
                    <a:pt x="457" y="420"/>
                    <a:pt x="462" y="432"/>
                  </a:cubicBezTo>
                  <a:cubicBezTo>
                    <a:pt x="434" y="443"/>
                    <a:pt x="401" y="449"/>
                    <a:pt x="370" y="449"/>
                  </a:cubicBezTo>
                  <a:cubicBezTo>
                    <a:pt x="289" y="449"/>
                    <a:pt x="217" y="408"/>
                    <a:pt x="253" y="311"/>
                  </a:cubicBezTo>
                  <a:lnTo>
                    <a:pt x="253" y="311"/>
                  </a:lnTo>
                  <a:cubicBezTo>
                    <a:pt x="249" y="319"/>
                    <a:pt x="122" y="356"/>
                    <a:pt x="88" y="356"/>
                  </a:cubicBezTo>
                  <a:cubicBezTo>
                    <a:pt x="82" y="356"/>
                    <a:pt x="79" y="355"/>
                    <a:pt x="80" y="353"/>
                  </a:cubicBezTo>
                  <a:cubicBezTo>
                    <a:pt x="119" y="250"/>
                    <a:pt x="177" y="223"/>
                    <a:pt x="244" y="223"/>
                  </a:cubicBezTo>
                  <a:cubicBezTo>
                    <a:pt x="320" y="223"/>
                    <a:pt x="408" y="259"/>
                    <a:pt x="493" y="259"/>
                  </a:cubicBezTo>
                  <a:cubicBezTo>
                    <a:pt x="529" y="259"/>
                    <a:pt x="565" y="252"/>
                    <a:pt x="599" y="234"/>
                  </a:cubicBezTo>
                  <a:lnTo>
                    <a:pt x="599" y="234"/>
                  </a:lnTo>
                  <a:cubicBezTo>
                    <a:pt x="599" y="234"/>
                    <a:pt x="599" y="234"/>
                    <a:pt x="599" y="234"/>
                  </a:cubicBezTo>
                  <a:cubicBezTo>
                    <a:pt x="600" y="234"/>
                    <a:pt x="601" y="233"/>
                    <a:pt x="601" y="232"/>
                  </a:cubicBezTo>
                  <a:lnTo>
                    <a:pt x="601" y="232"/>
                  </a:lnTo>
                  <a:cubicBezTo>
                    <a:pt x="600" y="233"/>
                    <a:pt x="600" y="233"/>
                    <a:pt x="599" y="234"/>
                  </a:cubicBezTo>
                  <a:lnTo>
                    <a:pt x="599" y="234"/>
                  </a:lnTo>
                  <a:cubicBezTo>
                    <a:pt x="585" y="234"/>
                    <a:pt x="541" y="149"/>
                    <a:pt x="548" y="147"/>
                  </a:cubicBezTo>
                  <a:cubicBezTo>
                    <a:pt x="478" y="133"/>
                    <a:pt x="427" y="119"/>
                    <a:pt x="360" y="112"/>
                  </a:cubicBezTo>
                  <a:cubicBezTo>
                    <a:pt x="373" y="68"/>
                    <a:pt x="398" y="32"/>
                    <a:pt x="435" y="8"/>
                  </a:cubicBezTo>
                  <a:close/>
                  <a:moveTo>
                    <a:pt x="508" y="1143"/>
                  </a:moveTo>
                  <a:lnTo>
                    <a:pt x="508" y="1143"/>
                  </a:lnTo>
                  <a:cubicBezTo>
                    <a:pt x="508" y="1143"/>
                    <a:pt x="508" y="1143"/>
                    <a:pt x="508" y="1143"/>
                  </a:cubicBezTo>
                  <a:cubicBezTo>
                    <a:pt x="508" y="1143"/>
                    <a:pt x="508" y="1143"/>
                    <a:pt x="508" y="1143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1" name="Google Shape;19111;p66"/>
            <p:cNvSpPr/>
            <p:nvPr/>
          </p:nvSpPr>
          <p:spPr>
            <a:xfrm>
              <a:off x="4140275" y="1689450"/>
              <a:ext cx="13825" cy="78150"/>
            </a:xfrm>
            <a:custGeom>
              <a:avLst/>
              <a:gdLst/>
              <a:ahLst/>
              <a:cxnLst/>
              <a:rect l="l" t="t" r="r" b="b"/>
              <a:pathLst>
                <a:path w="553" h="3126" extrusionOk="0">
                  <a:moveTo>
                    <a:pt x="383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381" y="2"/>
                    <a:pt x="460" y="132"/>
                    <a:pt x="460" y="132"/>
                  </a:cubicBezTo>
                  <a:cubicBezTo>
                    <a:pt x="457" y="132"/>
                    <a:pt x="552" y="162"/>
                    <a:pt x="552" y="162"/>
                  </a:cubicBezTo>
                  <a:cubicBezTo>
                    <a:pt x="550" y="158"/>
                    <a:pt x="386" y="0"/>
                    <a:pt x="383" y="0"/>
                  </a:cubicBezTo>
                  <a:close/>
                  <a:moveTo>
                    <a:pt x="160" y="3024"/>
                  </a:moveTo>
                  <a:cubicBezTo>
                    <a:pt x="100" y="3024"/>
                    <a:pt x="1" y="3026"/>
                    <a:pt x="1" y="3028"/>
                  </a:cubicBezTo>
                  <a:cubicBezTo>
                    <a:pt x="1" y="3028"/>
                    <a:pt x="182" y="3123"/>
                    <a:pt x="184" y="3125"/>
                  </a:cubicBezTo>
                  <a:lnTo>
                    <a:pt x="184" y="3125"/>
                  </a:lnTo>
                  <a:cubicBezTo>
                    <a:pt x="184" y="3123"/>
                    <a:pt x="202" y="3025"/>
                    <a:pt x="202" y="3025"/>
                  </a:cubicBezTo>
                  <a:cubicBezTo>
                    <a:pt x="202" y="3025"/>
                    <a:pt x="184" y="3024"/>
                    <a:pt x="160" y="3024"/>
                  </a:cubicBezTo>
                  <a:close/>
                  <a:moveTo>
                    <a:pt x="184" y="3125"/>
                  </a:moveTo>
                  <a:cubicBezTo>
                    <a:pt x="184" y="3125"/>
                    <a:pt x="184" y="3125"/>
                    <a:pt x="184" y="3125"/>
                  </a:cubicBezTo>
                  <a:cubicBezTo>
                    <a:pt x="184" y="3125"/>
                    <a:pt x="184" y="3125"/>
                    <a:pt x="184" y="312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2" name="Google Shape;19112;p66"/>
            <p:cNvSpPr/>
            <p:nvPr/>
          </p:nvSpPr>
          <p:spPr>
            <a:xfrm>
              <a:off x="4139400" y="1651350"/>
              <a:ext cx="17025" cy="12450"/>
            </a:xfrm>
            <a:custGeom>
              <a:avLst/>
              <a:gdLst/>
              <a:ahLst/>
              <a:cxnLst/>
              <a:rect l="l" t="t" r="r" b="b"/>
              <a:pathLst>
                <a:path w="681" h="498" extrusionOk="0">
                  <a:moveTo>
                    <a:pt x="680" y="1"/>
                  </a:moveTo>
                  <a:cubicBezTo>
                    <a:pt x="680" y="1"/>
                    <a:pt x="679" y="1"/>
                    <a:pt x="679" y="2"/>
                  </a:cubicBezTo>
                  <a:lnTo>
                    <a:pt x="679" y="2"/>
                  </a:lnTo>
                  <a:cubicBezTo>
                    <a:pt x="679" y="1"/>
                    <a:pt x="680" y="1"/>
                    <a:pt x="680" y="1"/>
                  </a:cubicBezTo>
                  <a:close/>
                  <a:moveTo>
                    <a:pt x="679" y="2"/>
                  </a:moveTo>
                  <a:lnTo>
                    <a:pt x="679" y="2"/>
                  </a:lnTo>
                  <a:cubicBezTo>
                    <a:pt x="459" y="122"/>
                    <a:pt x="232" y="251"/>
                    <a:pt x="8" y="379"/>
                  </a:cubicBezTo>
                  <a:lnTo>
                    <a:pt x="8" y="379"/>
                  </a:lnTo>
                  <a:cubicBezTo>
                    <a:pt x="8" y="378"/>
                    <a:pt x="8" y="378"/>
                    <a:pt x="8" y="378"/>
                  </a:cubicBezTo>
                  <a:lnTo>
                    <a:pt x="8" y="378"/>
                  </a:lnTo>
                  <a:cubicBezTo>
                    <a:pt x="8" y="378"/>
                    <a:pt x="8" y="379"/>
                    <a:pt x="8" y="379"/>
                  </a:cubicBezTo>
                  <a:cubicBezTo>
                    <a:pt x="8" y="379"/>
                    <a:pt x="8" y="379"/>
                    <a:pt x="8" y="379"/>
                  </a:cubicBezTo>
                  <a:lnTo>
                    <a:pt x="8" y="379"/>
                  </a:lnTo>
                  <a:cubicBezTo>
                    <a:pt x="9" y="385"/>
                    <a:pt x="1" y="495"/>
                    <a:pt x="1" y="497"/>
                  </a:cubicBezTo>
                  <a:lnTo>
                    <a:pt x="1" y="497"/>
                  </a:lnTo>
                  <a:cubicBezTo>
                    <a:pt x="2" y="490"/>
                    <a:pt x="462" y="237"/>
                    <a:pt x="464" y="230"/>
                  </a:cubicBezTo>
                  <a:cubicBezTo>
                    <a:pt x="532" y="161"/>
                    <a:pt x="601" y="89"/>
                    <a:pt x="671" y="29"/>
                  </a:cubicBezTo>
                  <a:cubicBezTo>
                    <a:pt x="675" y="27"/>
                    <a:pt x="673" y="6"/>
                    <a:pt x="679" y="2"/>
                  </a:cubicBezTo>
                  <a:close/>
                  <a:moveTo>
                    <a:pt x="1" y="497"/>
                  </a:moveTo>
                  <a:cubicBezTo>
                    <a:pt x="1" y="497"/>
                    <a:pt x="1" y="497"/>
                    <a:pt x="1" y="497"/>
                  </a:cubicBezTo>
                  <a:cubicBezTo>
                    <a:pt x="1" y="497"/>
                    <a:pt x="1" y="497"/>
                    <a:pt x="1" y="49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3" name="Google Shape;19113;p66"/>
            <p:cNvSpPr/>
            <p:nvPr/>
          </p:nvSpPr>
          <p:spPr>
            <a:xfrm>
              <a:off x="4220725" y="1647575"/>
              <a:ext cx="3025" cy="5375"/>
            </a:xfrm>
            <a:custGeom>
              <a:avLst/>
              <a:gdLst/>
              <a:ahLst/>
              <a:cxnLst/>
              <a:rect l="l" t="t" r="r" b="b"/>
              <a:pathLst>
                <a:path w="121" h="215" extrusionOk="0">
                  <a:moveTo>
                    <a:pt x="29" y="0"/>
                  </a:moveTo>
                  <a:cubicBezTo>
                    <a:pt x="17" y="0"/>
                    <a:pt x="8" y="2"/>
                    <a:pt x="0" y="6"/>
                  </a:cubicBezTo>
                  <a:cubicBezTo>
                    <a:pt x="0" y="6"/>
                    <a:pt x="119" y="215"/>
                    <a:pt x="121" y="215"/>
                  </a:cubicBezTo>
                  <a:cubicBezTo>
                    <a:pt x="91" y="152"/>
                    <a:pt x="98" y="80"/>
                    <a:pt x="91" y="11"/>
                  </a:cubicBezTo>
                  <a:cubicBezTo>
                    <a:pt x="65" y="4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4" name="Google Shape;19114;p66"/>
            <p:cNvSpPr/>
            <p:nvPr/>
          </p:nvSpPr>
          <p:spPr>
            <a:xfrm>
              <a:off x="4218925" y="1651450"/>
              <a:ext cx="42100" cy="138150"/>
            </a:xfrm>
            <a:custGeom>
              <a:avLst/>
              <a:gdLst/>
              <a:ahLst/>
              <a:cxnLst/>
              <a:rect l="l" t="t" r="r" b="b"/>
              <a:pathLst>
                <a:path w="1684" h="5526" extrusionOk="0">
                  <a:moveTo>
                    <a:pt x="184" y="115"/>
                  </a:move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lose/>
                  <a:moveTo>
                    <a:pt x="1380" y="3331"/>
                  </a:moveTo>
                  <a:lnTo>
                    <a:pt x="1380" y="3331"/>
                  </a:lnTo>
                  <a:cubicBezTo>
                    <a:pt x="1384" y="3332"/>
                    <a:pt x="1387" y="3334"/>
                    <a:pt x="1390" y="3335"/>
                  </a:cubicBezTo>
                  <a:lnTo>
                    <a:pt x="1390" y="3335"/>
                  </a:lnTo>
                  <a:cubicBezTo>
                    <a:pt x="1388" y="3336"/>
                    <a:pt x="1386" y="3336"/>
                    <a:pt x="1385" y="3336"/>
                  </a:cubicBezTo>
                  <a:cubicBezTo>
                    <a:pt x="1382" y="3336"/>
                    <a:pt x="1381" y="3334"/>
                    <a:pt x="1380" y="3331"/>
                  </a:cubicBezTo>
                  <a:close/>
                  <a:moveTo>
                    <a:pt x="663" y="5375"/>
                  </a:moveTo>
                  <a:cubicBezTo>
                    <a:pt x="663" y="5375"/>
                    <a:pt x="663" y="5375"/>
                    <a:pt x="663" y="5375"/>
                  </a:cubicBezTo>
                  <a:cubicBezTo>
                    <a:pt x="663" y="5375"/>
                    <a:pt x="663" y="5375"/>
                    <a:pt x="663" y="5375"/>
                  </a:cubicBezTo>
                  <a:cubicBezTo>
                    <a:pt x="663" y="5375"/>
                    <a:pt x="663" y="5375"/>
                    <a:pt x="663" y="5375"/>
                  </a:cubicBezTo>
                  <a:close/>
                  <a:moveTo>
                    <a:pt x="704" y="1"/>
                  </a:moveTo>
                  <a:cubicBezTo>
                    <a:pt x="541" y="1"/>
                    <a:pt x="471" y="122"/>
                    <a:pt x="309" y="180"/>
                  </a:cubicBezTo>
                  <a:cubicBezTo>
                    <a:pt x="279" y="116"/>
                    <a:pt x="244" y="82"/>
                    <a:pt x="217" y="82"/>
                  </a:cubicBezTo>
                  <a:cubicBezTo>
                    <a:pt x="202" y="82"/>
                    <a:pt x="190" y="93"/>
                    <a:pt x="184" y="115"/>
                  </a:cubicBezTo>
                  <a:lnTo>
                    <a:pt x="184" y="115"/>
                  </a:lnTo>
                  <a:cubicBezTo>
                    <a:pt x="185" y="110"/>
                    <a:pt x="188" y="108"/>
                    <a:pt x="192" y="108"/>
                  </a:cubicBezTo>
                  <a:cubicBezTo>
                    <a:pt x="252" y="108"/>
                    <a:pt x="581" y="724"/>
                    <a:pt x="594" y="739"/>
                  </a:cubicBezTo>
                  <a:cubicBezTo>
                    <a:pt x="1238" y="1852"/>
                    <a:pt x="1224" y="3335"/>
                    <a:pt x="599" y="4406"/>
                  </a:cubicBezTo>
                  <a:cubicBezTo>
                    <a:pt x="596" y="4411"/>
                    <a:pt x="14" y="5463"/>
                    <a:pt x="1" y="5526"/>
                  </a:cubicBezTo>
                  <a:lnTo>
                    <a:pt x="1" y="5526"/>
                  </a:lnTo>
                  <a:cubicBezTo>
                    <a:pt x="13" y="5520"/>
                    <a:pt x="429" y="5419"/>
                    <a:pt x="567" y="5419"/>
                  </a:cubicBezTo>
                  <a:cubicBezTo>
                    <a:pt x="592" y="5419"/>
                    <a:pt x="608" y="5423"/>
                    <a:pt x="610" y="5431"/>
                  </a:cubicBezTo>
                  <a:cubicBezTo>
                    <a:pt x="623" y="5418"/>
                    <a:pt x="607" y="5377"/>
                    <a:pt x="593" y="5326"/>
                  </a:cubicBezTo>
                  <a:lnTo>
                    <a:pt x="593" y="5326"/>
                  </a:lnTo>
                  <a:cubicBezTo>
                    <a:pt x="607" y="5356"/>
                    <a:pt x="631" y="5365"/>
                    <a:pt x="663" y="5375"/>
                  </a:cubicBezTo>
                  <a:lnTo>
                    <a:pt x="663" y="5375"/>
                  </a:lnTo>
                  <a:cubicBezTo>
                    <a:pt x="665" y="5367"/>
                    <a:pt x="1018" y="4760"/>
                    <a:pt x="1020" y="4687"/>
                  </a:cubicBezTo>
                  <a:cubicBezTo>
                    <a:pt x="1271" y="4297"/>
                    <a:pt x="1424" y="3859"/>
                    <a:pt x="1505" y="3321"/>
                  </a:cubicBezTo>
                  <a:lnTo>
                    <a:pt x="1505" y="3321"/>
                  </a:lnTo>
                  <a:cubicBezTo>
                    <a:pt x="1492" y="3328"/>
                    <a:pt x="1481" y="3331"/>
                    <a:pt x="1472" y="3331"/>
                  </a:cubicBezTo>
                  <a:cubicBezTo>
                    <a:pt x="1458" y="3331"/>
                    <a:pt x="1446" y="3325"/>
                    <a:pt x="1432" y="3320"/>
                  </a:cubicBezTo>
                  <a:lnTo>
                    <a:pt x="1432" y="3320"/>
                  </a:lnTo>
                  <a:cubicBezTo>
                    <a:pt x="1472" y="3273"/>
                    <a:pt x="1491" y="3228"/>
                    <a:pt x="1528" y="3226"/>
                  </a:cubicBezTo>
                  <a:cubicBezTo>
                    <a:pt x="1683" y="2285"/>
                    <a:pt x="1526" y="1344"/>
                    <a:pt x="1037" y="532"/>
                  </a:cubicBezTo>
                  <a:cubicBezTo>
                    <a:pt x="1047" y="509"/>
                    <a:pt x="815" y="94"/>
                    <a:pt x="801" y="94"/>
                  </a:cubicBezTo>
                  <a:lnTo>
                    <a:pt x="801" y="94"/>
                  </a:lnTo>
                  <a:cubicBezTo>
                    <a:pt x="800" y="94"/>
                    <a:pt x="800" y="97"/>
                    <a:pt x="803" y="104"/>
                  </a:cubicBezTo>
                  <a:cubicBezTo>
                    <a:pt x="772" y="64"/>
                    <a:pt x="789" y="87"/>
                    <a:pt x="791" y="11"/>
                  </a:cubicBezTo>
                  <a:cubicBezTo>
                    <a:pt x="759" y="4"/>
                    <a:pt x="730" y="1"/>
                    <a:pt x="704" y="1"/>
                  </a:cubicBezTo>
                  <a:close/>
                  <a:moveTo>
                    <a:pt x="1" y="5526"/>
                  </a:moveTo>
                  <a:cubicBezTo>
                    <a:pt x="0" y="5526"/>
                    <a:pt x="0" y="5526"/>
                    <a:pt x="0" y="5526"/>
                  </a:cubicBezTo>
                  <a:cubicBezTo>
                    <a:pt x="0" y="5526"/>
                    <a:pt x="0" y="5526"/>
                    <a:pt x="1" y="552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5" name="Google Shape;19115;p66"/>
            <p:cNvSpPr/>
            <p:nvPr/>
          </p:nvSpPr>
          <p:spPr>
            <a:xfrm>
              <a:off x="4218975" y="1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6" name="Google Shape;19116;p66"/>
            <p:cNvSpPr/>
            <p:nvPr/>
          </p:nvSpPr>
          <p:spPr>
            <a:xfrm>
              <a:off x="3842625" y="1949825"/>
              <a:ext cx="100100" cy="13950"/>
            </a:xfrm>
            <a:custGeom>
              <a:avLst/>
              <a:gdLst/>
              <a:ahLst/>
              <a:cxnLst/>
              <a:rect l="l" t="t" r="r" b="b"/>
              <a:pathLst>
                <a:path w="4004" h="558" extrusionOk="0">
                  <a:moveTo>
                    <a:pt x="690" y="277"/>
                  </a:moveTo>
                  <a:lnTo>
                    <a:pt x="690" y="277"/>
                  </a:lnTo>
                  <a:cubicBezTo>
                    <a:pt x="672" y="291"/>
                    <a:pt x="661" y="305"/>
                    <a:pt x="651" y="305"/>
                  </a:cubicBezTo>
                  <a:cubicBezTo>
                    <a:pt x="645" y="305"/>
                    <a:pt x="639" y="299"/>
                    <a:pt x="631" y="284"/>
                  </a:cubicBezTo>
                  <a:cubicBezTo>
                    <a:pt x="631" y="282"/>
                    <a:pt x="676" y="278"/>
                    <a:pt x="690" y="277"/>
                  </a:cubicBezTo>
                  <a:close/>
                  <a:moveTo>
                    <a:pt x="841" y="259"/>
                  </a:moveTo>
                  <a:cubicBezTo>
                    <a:pt x="737" y="291"/>
                    <a:pt x="955" y="434"/>
                    <a:pt x="728" y="490"/>
                  </a:cubicBezTo>
                  <a:cubicBezTo>
                    <a:pt x="707" y="411"/>
                    <a:pt x="784" y="337"/>
                    <a:pt x="703" y="274"/>
                  </a:cubicBezTo>
                  <a:cubicBezTo>
                    <a:pt x="703" y="274"/>
                    <a:pt x="703" y="274"/>
                    <a:pt x="702" y="274"/>
                  </a:cubicBezTo>
                  <a:cubicBezTo>
                    <a:pt x="701" y="274"/>
                    <a:pt x="698" y="275"/>
                    <a:pt x="696" y="275"/>
                  </a:cubicBezTo>
                  <a:lnTo>
                    <a:pt x="696" y="275"/>
                  </a:lnTo>
                  <a:cubicBezTo>
                    <a:pt x="698" y="273"/>
                    <a:pt x="699" y="271"/>
                    <a:pt x="703" y="270"/>
                  </a:cubicBezTo>
                  <a:cubicBezTo>
                    <a:pt x="704" y="269"/>
                    <a:pt x="704" y="268"/>
                    <a:pt x="704" y="268"/>
                  </a:cubicBezTo>
                  <a:lnTo>
                    <a:pt x="704" y="268"/>
                  </a:lnTo>
                  <a:cubicBezTo>
                    <a:pt x="706" y="268"/>
                    <a:pt x="703" y="274"/>
                    <a:pt x="705" y="274"/>
                  </a:cubicBezTo>
                  <a:cubicBezTo>
                    <a:pt x="705" y="273"/>
                    <a:pt x="794" y="265"/>
                    <a:pt x="841" y="259"/>
                  </a:cubicBezTo>
                  <a:close/>
                  <a:moveTo>
                    <a:pt x="0" y="1"/>
                  </a:moveTo>
                  <a:cubicBezTo>
                    <a:pt x="151" y="177"/>
                    <a:pt x="362" y="214"/>
                    <a:pt x="364" y="395"/>
                  </a:cubicBezTo>
                  <a:cubicBezTo>
                    <a:pt x="288" y="464"/>
                    <a:pt x="232" y="488"/>
                    <a:pt x="202" y="490"/>
                  </a:cubicBezTo>
                  <a:cubicBezTo>
                    <a:pt x="394" y="526"/>
                    <a:pt x="604" y="554"/>
                    <a:pt x="783" y="554"/>
                  </a:cubicBezTo>
                  <a:cubicBezTo>
                    <a:pt x="802" y="554"/>
                    <a:pt x="821" y="553"/>
                    <a:pt x="839" y="553"/>
                  </a:cubicBezTo>
                  <a:cubicBezTo>
                    <a:pt x="881" y="553"/>
                    <a:pt x="2709" y="558"/>
                    <a:pt x="3249" y="558"/>
                  </a:cubicBezTo>
                  <a:cubicBezTo>
                    <a:pt x="3338" y="558"/>
                    <a:pt x="3392" y="558"/>
                    <a:pt x="3396" y="557"/>
                  </a:cubicBezTo>
                  <a:cubicBezTo>
                    <a:pt x="3554" y="448"/>
                    <a:pt x="3651" y="318"/>
                    <a:pt x="3668" y="193"/>
                  </a:cubicBezTo>
                  <a:cubicBezTo>
                    <a:pt x="3693" y="207"/>
                    <a:pt x="3756" y="263"/>
                    <a:pt x="3795" y="284"/>
                  </a:cubicBezTo>
                  <a:cubicBezTo>
                    <a:pt x="3869" y="247"/>
                    <a:pt x="3941" y="198"/>
                    <a:pt x="4004" y="142"/>
                  </a:cubicBezTo>
                  <a:lnTo>
                    <a:pt x="4004" y="142"/>
                  </a:lnTo>
                  <a:cubicBezTo>
                    <a:pt x="3994" y="147"/>
                    <a:pt x="841" y="149"/>
                    <a:pt x="835" y="149"/>
                  </a:cubicBezTo>
                  <a:lnTo>
                    <a:pt x="835" y="149"/>
                  </a:lnTo>
                  <a:cubicBezTo>
                    <a:pt x="550" y="142"/>
                    <a:pt x="269" y="94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7" name="Google Shape;19117;p66"/>
            <p:cNvSpPr/>
            <p:nvPr/>
          </p:nvSpPr>
          <p:spPr>
            <a:xfrm>
              <a:off x="3730175" y="1566025"/>
              <a:ext cx="2825" cy="4275"/>
            </a:xfrm>
            <a:custGeom>
              <a:avLst/>
              <a:gdLst/>
              <a:ahLst/>
              <a:cxnLst/>
              <a:rect l="l" t="t" r="r" b="b"/>
              <a:pathLst>
                <a:path w="113" h="171" extrusionOk="0">
                  <a:moveTo>
                    <a:pt x="98" y="1"/>
                  </a:moveTo>
                  <a:cubicBezTo>
                    <a:pt x="98" y="1"/>
                    <a:pt x="97" y="2"/>
                    <a:pt x="96" y="2"/>
                  </a:cubicBezTo>
                  <a:cubicBezTo>
                    <a:pt x="94" y="2"/>
                    <a:pt x="1" y="171"/>
                    <a:pt x="1" y="171"/>
                  </a:cubicBezTo>
                  <a:cubicBezTo>
                    <a:pt x="61" y="152"/>
                    <a:pt x="112" y="57"/>
                    <a:pt x="98" y="2"/>
                  </a:cubicBezTo>
                  <a:cubicBezTo>
                    <a:pt x="98" y="1"/>
                    <a:pt x="98" y="1"/>
                    <a:pt x="9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8" name="Google Shape;19118;p66"/>
            <p:cNvSpPr/>
            <p:nvPr/>
          </p:nvSpPr>
          <p:spPr>
            <a:xfrm>
              <a:off x="3859650" y="1925900"/>
              <a:ext cx="155925" cy="10450"/>
            </a:xfrm>
            <a:custGeom>
              <a:avLst/>
              <a:gdLst/>
              <a:ahLst/>
              <a:cxnLst/>
              <a:rect l="l" t="t" r="r" b="b"/>
              <a:pathLst>
                <a:path w="6237" h="418" extrusionOk="0">
                  <a:moveTo>
                    <a:pt x="2718" y="3"/>
                  </a:moveTo>
                  <a:cubicBezTo>
                    <a:pt x="2718" y="3"/>
                    <a:pt x="2718" y="3"/>
                    <a:pt x="2718" y="3"/>
                  </a:cubicBezTo>
                  <a:lnTo>
                    <a:pt x="2718" y="3"/>
                  </a:lnTo>
                  <a:cubicBezTo>
                    <a:pt x="2718" y="3"/>
                    <a:pt x="2718" y="3"/>
                    <a:pt x="2718" y="3"/>
                  </a:cubicBezTo>
                  <a:close/>
                  <a:moveTo>
                    <a:pt x="2435" y="3"/>
                  </a:moveTo>
                  <a:lnTo>
                    <a:pt x="2435" y="3"/>
                  </a:lnTo>
                  <a:cubicBezTo>
                    <a:pt x="2428" y="3"/>
                    <a:pt x="2428" y="4"/>
                    <a:pt x="2434" y="4"/>
                  </a:cubicBezTo>
                  <a:lnTo>
                    <a:pt x="2434" y="4"/>
                  </a:lnTo>
                  <a:cubicBezTo>
                    <a:pt x="2434" y="3"/>
                    <a:pt x="2435" y="3"/>
                    <a:pt x="2435" y="3"/>
                  </a:cubicBezTo>
                  <a:close/>
                  <a:moveTo>
                    <a:pt x="464" y="112"/>
                  </a:moveTo>
                  <a:lnTo>
                    <a:pt x="464" y="112"/>
                  </a:lnTo>
                  <a:cubicBezTo>
                    <a:pt x="559" y="144"/>
                    <a:pt x="708" y="228"/>
                    <a:pt x="629" y="306"/>
                  </a:cubicBezTo>
                  <a:cubicBezTo>
                    <a:pt x="573" y="251"/>
                    <a:pt x="369" y="258"/>
                    <a:pt x="464" y="112"/>
                  </a:cubicBezTo>
                  <a:close/>
                  <a:moveTo>
                    <a:pt x="2548" y="415"/>
                  </a:moveTo>
                  <a:lnTo>
                    <a:pt x="2548" y="415"/>
                  </a:lnTo>
                  <a:cubicBezTo>
                    <a:pt x="2548" y="415"/>
                    <a:pt x="2548" y="415"/>
                    <a:pt x="2548" y="415"/>
                  </a:cubicBezTo>
                  <a:cubicBezTo>
                    <a:pt x="2548" y="415"/>
                    <a:pt x="2548" y="415"/>
                    <a:pt x="2548" y="415"/>
                  </a:cubicBezTo>
                  <a:close/>
                  <a:moveTo>
                    <a:pt x="2669" y="0"/>
                  </a:moveTo>
                  <a:cubicBezTo>
                    <a:pt x="2681" y="2"/>
                    <a:pt x="2690" y="3"/>
                    <a:pt x="2696" y="4"/>
                  </a:cubicBezTo>
                  <a:lnTo>
                    <a:pt x="2696" y="4"/>
                  </a:lnTo>
                  <a:cubicBezTo>
                    <a:pt x="2660" y="5"/>
                    <a:pt x="2585" y="5"/>
                    <a:pt x="2524" y="5"/>
                  </a:cubicBezTo>
                  <a:cubicBezTo>
                    <a:pt x="2482" y="5"/>
                    <a:pt x="2446" y="5"/>
                    <a:pt x="2434" y="4"/>
                  </a:cubicBezTo>
                  <a:lnTo>
                    <a:pt x="2434" y="4"/>
                  </a:lnTo>
                  <a:cubicBezTo>
                    <a:pt x="2423" y="18"/>
                    <a:pt x="2366" y="125"/>
                    <a:pt x="2374" y="149"/>
                  </a:cubicBezTo>
                  <a:lnTo>
                    <a:pt x="2374" y="149"/>
                  </a:lnTo>
                  <a:cubicBezTo>
                    <a:pt x="2344" y="136"/>
                    <a:pt x="2217" y="102"/>
                    <a:pt x="2206" y="102"/>
                  </a:cubicBezTo>
                  <a:cubicBezTo>
                    <a:pt x="2206" y="102"/>
                    <a:pt x="2206" y="102"/>
                    <a:pt x="2206" y="102"/>
                  </a:cubicBezTo>
                  <a:lnTo>
                    <a:pt x="2206" y="102"/>
                  </a:lnTo>
                  <a:cubicBezTo>
                    <a:pt x="2219" y="60"/>
                    <a:pt x="2208" y="26"/>
                    <a:pt x="2335" y="7"/>
                  </a:cubicBezTo>
                  <a:cubicBezTo>
                    <a:pt x="2298" y="5"/>
                    <a:pt x="1804" y="4"/>
                    <a:pt x="1326" y="4"/>
                  </a:cubicBezTo>
                  <a:cubicBezTo>
                    <a:pt x="849" y="4"/>
                    <a:pt x="388" y="5"/>
                    <a:pt x="418" y="7"/>
                  </a:cubicBezTo>
                  <a:cubicBezTo>
                    <a:pt x="348" y="77"/>
                    <a:pt x="263" y="127"/>
                    <a:pt x="114" y="127"/>
                  </a:cubicBezTo>
                  <a:cubicBezTo>
                    <a:pt x="80" y="127"/>
                    <a:pt x="42" y="124"/>
                    <a:pt x="1" y="119"/>
                  </a:cubicBezTo>
                  <a:lnTo>
                    <a:pt x="1" y="119"/>
                  </a:lnTo>
                  <a:cubicBezTo>
                    <a:pt x="221" y="225"/>
                    <a:pt x="277" y="151"/>
                    <a:pt x="351" y="286"/>
                  </a:cubicBezTo>
                  <a:cubicBezTo>
                    <a:pt x="390" y="286"/>
                    <a:pt x="367" y="411"/>
                    <a:pt x="348" y="411"/>
                  </a:cubicBezTo>
                  <a:cubicBezTo>
                    <a:pt x="317" y="411"/>
                    <a:pt x="1712" y="415"/>
                    <a:pt x="1777" y="417"/>
                  </a:cubicBezTo>
                  <a:lnTo>
                    <a:pt x="1777" y="417"/>
                  </a:lnTo>
                  <a:cubicBezTo>
                    <a:pt x="1742" y="412"/>
                    <a:pt x="1691" y="283"/>
                    <a:pt x="1705" y="281"/>
                  </a:cubicBezTo>
                  <a:lnTo>
                    <a:pt x="1705" y="281"/>
                  </a:lnTo>
                  <a:cubicBezTo>
                    <a:pt x="1706" y="281"/>
                    <a:pt x="1708" y="281"/>
                    <a:pt x="1709" y="281"/>
                  </a:cubicBezTo>
                  <a:cubicBezTo>
                    <a:pt x="1770" y="281"/>
                    <a:pt x="1832" y="190"/>
                    <a:pt x="1920" y="190"/>
                  </a:cubicBezTo>
                  <a:cubicBezTo>
                    <a:pt x="1934" y="276"/>
                    <a:pt x="2180" y="248"/>
                    <a:pt x="2147" y="415"/>
                  </a:cubicBezTo>
                  <a:cubicBezTo>
                    <a:pt x="2171" y="415"/>
                    <a:pt x="2224" y="416"/>
                    <a:pt x="2252" y="416"/>
                  </a:cubicBezTo>
                  <a:cubicBezTo>
                    <a:pt x="2266" y="416"/>
                    <a:pt x="2273" y="416"/>
                    <a:pt x="2268" y="415"/>
                  </a:cubicBezTo>
                  <a:cubicBezTo>
                    <a:pt x="2367" y="392"/>
                    <a:pt x="2429" y="365"/>
                    <a:pt x="2418" y="323"/>
                  </a:cubicBezTo>
                  <a:lnTo>
                    <a:pt x="2418" y="323"/>
                  </a:lnTo>
                  <a:cubicBezTo>
                    <a:pt x="2481" y="364"/>
                    <a:pt x="2571" y="414"/>
                    <a:pt x="2548" y="415"/>
                  </a:cubicBezTo>
                  <a:lnTo>
                    <a:pt x="2548" y="415"/>
                  </a:lnTo>
                  <a:cubicBezTo>
                    <a:pt x="2569" y="415"/>
                    <a:pt x="4306" y="413"/>
                    <a:pt x="4340" y="413"/>
                  </a:cubicBezTo>
                  <a:cubicBezTo>
                    <a:pt x="4354" y="355"/>
                    <a:pt x="4345" y="318"/>
                    <a:pt x="4412" y="304"/>
                  </a:cubicBezTo>
                  <a:cubicBezTo>
                    <a:pt x="4537" y="316"/>
                    <a:pt x="4704" y="352"/>
                    <a:pt x="4833" y="352"/>
                  </a:cubicBezTo>
                  <a:cubicBezTo>
                    <a:pt x="4936" y="352"/>
                    <a:pt x="5016" y="329"/>
                    <a:pt x="5031" y="251"/>
                  </a:cubicBezTo>
                  <a:cubicBezTo>
                    <a:pt x="5101" y="251"/>
                    <a:pt x="5050" y="360"/>
                    <a:pt x="5073" y="362"/>
                  </a:cubicBezTo>
                  <a:cubicBezTo>
                    <a:pt x="5086" y="364"/>
                    <a:pt x="5101" y="364"/>
                    <a:pt x="5116" y="364"/>
                  </a:cubicBezTo>
                  <a:cubicBezTo>
                    <a:pt x="5313" y="364"/>
                    <a:pt x="5661" y="245"/>
                    <a:pt x="5887" y="144"/>
                  </a:cubicBezTo>
                  <a:cubicBezTo>
                    <a:pt x="5947" y="144"/>
                    <a:pt x="5819" y="28"/>
                    <a:pt x="5854" y="28"/>
                  </a:cubicBezTo>
                  <a:cubicBezTo>
                    <a:pt x="5920" y="58"/>
                    <a:pt x="5981" y="69"/>
                    <a:pt x="6035" y="69"/>
                  </a:cubicBezTo>
                  <a:cubicBezTo>
                    <a:pt x="6130" y="69"/>
                    <a:pt x="6203" y="35"/>
                    <a:pt x="6237" y="5"/>
                  </a:cubicBezTo>
                  <a:cubicBezTo>
                    <a:pt x="6230" y="5"/>
                    <a:pt x="2750" y="3"/>
                    <a:pt x="2669" y="0"/>
                  </a:cubicBezTo>
                  <a:close/>
                  <a:moveTo>
                    <a:pt x="1777" y="417"/>
                  </a:moveTo>
                  <a:lnTo>
                    <a:pt x="1777" y="417"/>
                  </a:lnTo>
                  <a:cubicBezTo>
                    <a:pt x="1777" y="418"/>
                    <a:pt x="1778" y="418"/>
                    <a:pt x="1779" y="418"/>
                  </a:cubicBezTo>
                  <a:cubicBezTo>
                    <a:pt x="1779" y="418"/>
                    <a:pt x="1778" y="418"/>
                    <a:pt x="1777" y="41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9" name="Google Shape;19119;p66"/>
            <p:cNvSpPr/>
            <p:nvPr/>
          </p:nvSpPr>
          <p:spPr>
            <a:xfrm>
              <a:off x="3812650" y="1937725"/>
              <a:ext cx="18925" cy="14100"/>
            </a:xfrm>
            <a:custGeom>
              <a:avLst/>
              <a:gdLst/>
              <a:ahLst/>
              <a:cxnLst/>
              <a:rect l="l" t="t" r="r" b="b"/>
              <a:pathLst>
                <a:path w="757" h="564" extrusionOk="0">
                  <a:moveTo>
                    <a:pt x="439" y="200"/>
                  </a:moveTo>
                  <a:cubicBezTo>
                    <a:pt x="439" y="200"/>
                    <a:pt x="439" y="200"/>
                    <a:pt x="439" y="200"/>
                  </a:cubicBezTo>
                  <a:lnTo>
                    <a:pt x="439" y="200"/>
                  </a:lnTo>
                  <a:cubicBezTo>
                    <a:pt x="439" y="200"/>
                    <a:pt x="439" y="200"/>
                    <a:pt x="439" y="200"/>
                  </a:cubicBezTo>
                  <a:cubicBezTo>
                    <a:pt x="439" y="200"/>
                    <a:pt x="439" y="200"/>
                    <a:pt x="439" y="200"/>
                  </a:cubicBezTo>
                  <a:close/>
                  <a:moveTo>
                    <a:pt x="334" y="0"/>
                  </a:moveTo>
                  <a:cubicBezTo>
                    <a:pt x="274" y="70"/>
                    <a:pt x="137" y="167"/>
                    <a:pt x="1" y="251"/>
                  </a:cubicBezTo>
                  <a:cubicBezTo>
                    <a:pt x="130" y="367"/>
                    <a:pt x="274" y="473"/>
                    <a:pt x="423" y="564"/>
                  </a:cubicBezTo>
                  <a:cubicBezTo>
                    <a:pt x="529" y="494"/>
                    <a:pt x="671" y="399"/>
                    <a:pt x="756" y="295"/>
                  </a:cubicBezTo>
                  <a:cubicBezTo>
                    <a:pt x="687" y="255"/>
                    <a:pt x="620" y="211"/>
                    <a:pt x="557" y="165"/>
                  </a:cubicBezTo>
                  <a:cubicBezTo>
                    <a:pt x="548" y="165"/>
                    <a:pt x="446" y="198"/>
                    <a:pt x="439" y="200"/>
                  </a:cubicBezTo>
                  <a:lnTo>
                    <a:pt x="439" y="200"/>
                  </a:lnTo>
                  <a:cubicBezTo>
                    <a:pt x="440" y="194"/>
                    <a:pt x="432" y="79"/>
                    <a:pt x="432" y="77"/>
                  </a:cubicBezTo>
                  <a:cubicBezTo>
                    <a:pt x="397" y="56"/>
                    <a:pt x="365" y="30"/>
                    <a:pt x="3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0" name="Google Shape;19120;p66"/>
            <p:cNvSpPr/>
            <p:nvPr/>
          </p:nvSpPr>
          <p:spPr>
            <a:xfrm>
              <a:off x="3786325" y="1468675"/>
              <a:ext cx="312125" cy="59275"/>
            </a:xfrm>
            <a:custGeom>
              <a:avLst/>
              <a:gdLst/>
              <a:ahLst/>
              <a:cxnLst/>
              <a:rect l="l" t="t" r="r" b="b"/>
              <a:pathLst>
                <a:path w="12485" h="2371" extrusionOk="0">
                  <a:moveTo>
                    <a:pt x="3952" y="31"/>
                  </a:moveTo>
                  <a:cubicBezTo>
                    <a:pt x="3952" y="31"/>
                    <a:pt x="3952" y="31"/>
                    <a:pt x="3951" y="31"/>
                  </a:cubicBezTo>
                  <a:cubicBezTo>
                    <a:pt x="3952" y="31"/>
                    <a:pt x="3952" y="31"/>
                    <a:pt x="3953" y="31"/>
                  </a:cubicBezTo>
                  <a:lnTo>
                    <a:pt x="3953" y="31"/>
                  </a:lnTo>
                  <a:cubicBezTo>
                    <a:pt x="3953" y="31"/>
                    <a:pt x="3952" y="31"/>
                    <a:pt x="3952" y="31"/>
                  </a:cubicBezTo>
                  <a:close/>
                  <a:moveTo>
                    <a:pt x="3338" y="70"/>
                  </a:moveTo>
                  <a:cubicBezTo>
                    <a:pt x="3344" y="71"/>
                    <a:pt x="3350" y="72"/>
                    <a:pt x="3356" y="73"/>
                  </a:cubicBezTo>
                  <a:cubicBezTo>
                    <a:pt x="3350" y="72"/>
                    <a:pt x="3344" y="71"/>
                    <a:pt x="3338" y="70"/>
                  </a:cubicBezTo>
                  <a:close/>
                  <a:moveTo>
                    <a:pt x="2644" y="57"/>
                  </a:moveTo>
                  <a:cubicBezTo>
                    <a:pt x="2664" y="57"/>
                    <a:pt x="2660" y="66"/>
                    <a:pt x="2706" y="70"/>
                  </a:cubicBezTo>
                  <a:lnTo>
                    <a:pt x="2706" y="70"/>
                  </a:lnTo>
                  <a:cubicBezTo>
                    <a:pt x="2681" y="71"/>
                    <a:pt x="2626" y="96"/>
                    <a:pt x="2584" y="122"/>
                  </a:cubicBezTo>
                  <a:lnTo>
                    <a:pt x="2584" y="122"/>
                  </a:lnTo>
                  <a:cubicBezTo>
                    <a:pt x="2580" y="102"/>
                    <a:pt x="2575" y="81"/>
                    <a:pt x="2567" y="69"/>
                  </a:cubicBezTo>
                  <a:lnTo>
                    <a:pt x="2567" y="69"/>
                  </a:lnTo>
                  <a:cubicBezTo>
                    <a:pt x="2612" y="60"/>
                    <a:pt x="2632" y="57"/>
                    <a:pt x="2644" y="57"/>
                  </a:cubicBezTo>
                  <a:close/>
                  <a:moveTo>
                    <a:pt x="12061" y="305"/>
                  </a:moveTo>
                  <a:cubicBezTo>
                    <a:pt x="12086" y="312"/>
                    <a:pt x="12106" y="318"/>
                    <a:pt x="12123" y="322"/>
                  </a:cubicBezTo>
                  <a:lnTo>
                    <a:pt x="12123" y="322"/>
                  </a:lnTo>
                  <a:cubicBezTo>
                    <a:pt x="12104" y="316"/>
                    <a:pt x="12083" y="310"/>
                    <a:pt x="12061" y="305"/>
                  </a:cubicBezTo>
                  <a:close/>
                  <a:moveTo>
                    <a:pt x="12123" y="322"/>
                  </a:moveTo>
                  <a:lnTo>
                    <a:pt x="12123" y="322"/>
                  </a:lnTo>
                  <a:cubicBezTo>
                    <a:pt x="12143" y="328"/>
                    <a:pt x="12162" y="335"/>
                    <a:pt x="12178" y="341"/>
                  </a:cubicBezTo>
                  <a:lnTo>
                    <a:pt x="12178" y="341"/>
                  </a:lnTo>
                  <a:cubicBezTo>
                    <a:pt x="12174" y="337"/>
                    <a:pt x="12156" y="331"/>
                    <a:pt x="12123" y="322"/>
                  </a:cubicBezTo>
                  <a:close/>
                  <a:moveTo>
                    <a:pt x="501" y="1969"/>
                  </a:moveTo>
                  <a:lnTo>
                    <a:pt x="501" y="1969"/>
                  </a:lnTo>
                  <a:cubicBezTo>
                    <a:pt x="501" y="1969"/>
                    <a:pt x="503" y="1970"/>
                    <a:pt x="504" y="1971"/>
                  </a:cubicBezTo>
                  <a:cubicBezTo>
                    <a:pt x="503" y="1971"/>
                    <a:pt x="501" y="1971"/>
                    <a:pt x="499" y="1971"/>
                  </a:cubicBezTo>
                  <a:lnTo>
                    <a:pt x="499" y="1971"/>
                  </a:lnTo>
                  <a:cubicBezTo>
                    <a:pt x="500" y="1970"/>
                    <a:pt x="500" y="1969"/>
                    <a:pt x="501" y="1969"/>
                  </a:cubicBezTo>
                  <a:close/>
                  <a:moveTo>
                    <a:pt x="574" y="2063"/>
                  </a:moveTo>
                  <a:cubicBezTo>
                    <a:pt x="570" y="2078"/>
                    <a:pt x="569" y="2088"/>
                    <a:pt x="575" y="2088"/>
                  </a:cubicBezTo>
                  <a:cubicBezTo>
                    <a:pt x="575" y="2088"/>
                    <a:pt x="576" y="2087"/>
                    <a:pt x="576" y="2087"/>
                  </a:cubicBezTo>
                  <a:cubicBezTo>
                    <a:pt x="598" y="2086"/>
                    <a:pt x="592" y="2076"/>
                    <a:pt x="574" y="2063"/>
                  </a:cubicBezTo>
                  <a:close/>
                  <a:moveTo>
                    <a:pt x="3293" y="1"/>
                  </a:moveTo>
                  <a:lnTo>
                    <a:pt x="3293" y="1"/>
                  </a:lnTo>
                  <a:cubicBezTo>
                    <a:pt x="3218" y="20"/>
                    <a:pt x="3198" y="33"/>
                    <a:pt x="3169" y="33"/>
                  </a:cubicBezTo>
                  <a:cubicBezTo>
                    <a:pt x="3163" y="33"/>
                    <a:pt x="3157" y="32"/>
                    <a:pt x="3149" y="31"/>
                  </a:cubicBezTo>
                  <a:cubicBezTo>
                    <a:pt x="3113" y="19"/>
                    <a:pt x="3044" y="13"/>
                    <a:pt x="2963" y="13"/>
                  </a:cubicBezTo>
                  <a:cubicBezTo>
                    <a:pt x="2831" y="13"/>
                    <a:pt x="2666" y="29"/>
                    <a:pt x="2561" y="61"/>
                  </a:cubicBezTo>
                  <a:lnTo>
                    <a:pt x="2561" y="61"/>
                  </a:lnTo>
                  <a:cubicBezTo>
                    <a:pt x="2558" y="58"/>
                    <a:pt x="2554" y="57"/>
                    <a:pt x="2550" y="57"/>
                  </a:cubicBezTo>
                  <a:cubicBezTo>
                    <a:pt x="2550" y="57"/>
                    <a:pt x="2549" y="57"/>
                    <a:pt x="2549" y="57"/>
                  </a:cubicBezTo>
                  <a:cubicBezTo>
                    <a:pt x="1610" y="221"/>
                    <a:pt x="928" y="794"/>
                    <a:pt x="460" y="1596"/>
                  </a:cubicBezTo>
                  <a:cubicBezTo>
                    <a:pt x="460" y="1596"/>
                    <a:pt x="460" y="1596"/>
                    <a:pt x="459" y="1596"/>
                  </a:cubicBezTo>
                  <a:cubicBezTo>
                    <a:pt x="386" y="1596"/>
                    <a:pt x="0" y="2192"/>
                    <a:pt x="17" y="2192"/>
                  </a:cubicBezTo>
                  <a:cubicBezTo>
                    <a:pt x="17" y="2192"/>
                    <a:pt x="17" y="2192"/>
                    <a:pt x="17" y="2192"/>
                  </a:cubicBezTo>
                  <a:cubicBezTo>
                    <a:pt x="87" y="2211"/>
                    <a:pt x="116" y="2220"/>
                    <a:pt x="137" y="2220"/>
                  </a:cubicBezTo>
                  <a:cubicBezTo>
                    <a:pt x="167" y="2220"/>
                    <a:pt x="177" y="2200"/>
                    <a:pt x="273" y="2168"/>
                  </a:cubicBezTo>
                  <a:lnTo>
                    <a:pt x="273" y="2168"/>
                  </a:lnTo>
                  <a:cubicBezTo>
                    <a:pt x="216" y="2218"/>
                    <a:pt x="215" y="2357"/>
                    <a:pt x="145" y="2370"/>
                  </a:cubicBezTo>
                  <a:cubicBezTo>
                    <a:pt x="424" y="2369"/>
                    <a:pt x="334" y="2238"/>
                    <a:pt x="328" y="2151"/>
                  </a:cubicBezTo>
                  <a:lnTo>
                    <a:pt x="328" y="2151"/>
                  </a:lnTo>
                  <a:cubicBezTo>
                    <a:pt x="329" y="2150"/>
                    <a:pt x="329" y="2150"/>
                    <a:pt x="330" y="2150"/>
                  </a:cubicBezTo>
                  <a:cubicBezTo>
                    <a:pt x="329" y="2150"/>
                    <a:pt x="328" y="2150"/>
                    <a:pt x="328" y="2150"/>
                  </a:cubicBezTo>
                  <a:lnTo>
                    <a:pt x="328" y="2150"/>
                  </a:lnTo>
                  <a:cubicBezTo>
                    <a:pt x="325" y="2110"/>
                    <a:pt x="339" y="2080"/>
                    <a:pt x="411" y="2073"/>
                  </a:cubicBezTo>
                  <a:cubicBezTo>
                    <a:pt x="474" y="2067"/>
                    <a:pt x="493" y="2040"/>
                    <a:pt x="499" y="2015"/>
                  </a:cubicBezTo>
                  <a:lnTo>
                    <a:pt x="499" y="2015"/>
                  </a:lnTo>
                  <a:cubicBezTo>
                    <a:pt x="524" y="2031"/>
                    <a:pt x="556" y="2049"/>
                    <a:pt x="574" y="2063"/>
                  </a:cubicBezTo>
                  <a:lnTo>
                    <a:pt x="574" y="2063"/>
                  </a:lnTo>
                  <a:cubicBezTo>
                    <a:pt x="597" y="1989"/>
                    <a:pt x="719" y="1774"/>
                    <a:pt x="778" y="1774"/>
                  </a:cubicBezTo>
                  <a:cubicBezTo>
                    <a:pt x="1262" y="933"/>
                    <a:pt x="2071" y="441"/>
                    <a:pt x="2999" y="411"/>
                  </a:cubicBezTo>
                  <a:cubicBezTo>
                    <a:pt x="3066" y="425"/>
                    <a:pt x="5420" y="429"/>
                    <a:pt x="7529" y="429"/>
                  </a:cubicBezTo>
                  <a:cubicBezTo>
                    <a:pt x="9269" y="429"/>
                    <a:pt x="10842" y="426"/>
                    <a:pt x="10824" y="425"/>
                  </a:cubicBezTo>
                  <a:lnTo>
                    <a:pt x="10824" y="425"/>
                  </a:lnTo>
                  <a:cubicBezTo>
                    <a:pt x="11164" y="435"/>
                    <a:pt x="11236" y="455"/>
                    <a:pt x="11474" y="499"/>
                  </a:cubicBezTo>
                  <a:cubicBezTo>
                    <a:pt x="11641" y="474"/>
                    <a:pt x="11592" y="402"/>
                    <a:pt x="11699" y="235"/>
                  </a:cubicBezTo>
                  <a:cubicBezTo>
                    <a:pt x="12084" y="254"/>
                    <a:pt x="11822" y="421"/>
                    <a:pt x="12063" y="548"/>
                  </a:cubicBezTo>
                  <a:cubicBezTo>
                    <a:pt x="12135" y="565"/>
                    <a:pt x="12211" y="570"/>
                    <a:pt x="12278" y="570"/>
                  </a:cubicBezTo>
                  <a:cubicBezTo>
                    <a:pt x="12369" y="570"/>
                    <a:pt x="12445" y="561"/>
                    <a:pt x="12474" y="561"/>
                  </a:cubicBezTo>
                  <a:cubicBezTo>
                    <a:pt x="12479" y="561"/>
                    <a:pt x="12483" y="561"/>
                    <a:pt x="12485" y="562"/>
                  </a:cubicBezTo>
                  <a:cubicBezTo>
                    <a:pt x="12363" y="491"/>
                    <a:pt x="12364" y="412"/>
                    <a:pt x="12178" y="341"/>
                  </a:cubicBezTo>
                  <a:lnTo>
                    <a:pt x="12178" y="341"/>
                  </a:lnTo>
                  <a:cubicBezTo>
                    <a:pt x="12183" y="345"/>
                    <a:pt x="12175" y="349"/>
                    <a:pt x="12156" y="356"/>
                  </a:cubicBezTo>
                  <a:cubicBezTo>
                    <a:pt x="12040" y="307"/>
                    <a:pt x="12051" y="300"/>
                    <a:pt x="11968" y="277"/>
                  </a:cubicBezTo>
                  <a:cubicBezTo>
                    <a:pt x="11910" y="179"/>
                    <a:pt x="11738" y="145"/>
                    <a:pt x="11546" y="77"/>
                  </a:cubicBezTo>
                  <a:cubicBezTo>
                    <a:pt x="11467" y="107"/>
                    <a:pt x="11358" y="123"/>
                    <a:pt x="11275" y="123"/>
                  </a:cubicBezTo>
                  <a:cubicBezTo>
                    <a:pt x="11236" y="123"/>
                    <a:pt x="11203" y="120"/>
                    <a:pt x="11182" y="112"/>
                  </a:cubicBezTo>
                  <a:cubicBezTo>
                    <a:pt x="11277" y="73"/>
                    <a:pt x="11414" y="89"/>
                    <a:pt x="11361" y="64"/>
                  </a:cubicBezTo>
                  <a:cubicBezTo>
                    <a:pt x="11247" y="31"/>
                    <a:pt x="10962" y="22"/>
                    <a:pt x="10920" y="10"/>
                  </a:cubicBezTo>
                  <a:cubicBezTo>
                    <a:pt x="10919" y="10"/>
                    <a:pt x="10895" y="10"/>
                    <a:pt x="10849" y="10"/>
                  </a:cubicBezTo>
                  <a:cubicBezTo>
                    <a:pt x="10125" y="10"/>
                    <a:pt x="4060" y="26"/>
                    <a:pt x="3953" y="31"/>
                  </a:cubicBezTo>
                  <a:lnTo>
                    <a:pt x="3953" y="31"/>
                  </a:lnTo>
                  <a:cubicBezTo>
                    <a:pt x="3958" y="33"/>
                    <a:pt x="3971" y="53"/>
                    <a:pt x="3928" y="53"/>
                  </a:cubicBezTo>
                  <a:cubicBezTo>
                    <a:pt x="3912" y="53"/>
                    <a:pt x="3887" y="50"/>
                    <a:pt x="3852" y="43"/>
                  </a:cubicBezTo>
                  <a:cubicBezTo>
                    <a:pt x="4014" y="33"/>
                    <a:pt x="3801" y="45"/>
                    <a:pt x="3891" y="22"/>
                  </a:cubicBezTo>
                  <a:cubicBezTo>
                    <a:pt x="3946" y="12"/>
                    <a:pt x="3892" y="6"/>
                    <a:pt x="3827" y="6"/>
                  </a:cubicBezTo>
                  <a:cubicBezTo>
                    <a:pt x="3753" y="6"/>
                    <a:pt x="3663" y="14"/>
                    <a:pt x="3696" y="33"/>
                  </a:cubicBezTo>
                  <a:cubicBezTo>
                    <a:pt x="3671" y="70"/>
                    <a:pt x="3754" y="108"/>
                    <a:pt x="3849" y="131"/>
                  </a:cubicBezTo>
                  <a:cubicBezTo>
                    <a:pt x="3846" y="131"/>
                    <a:pt x="3843" y="131"/>
                    <a:pt x="3840" y="131"/>
                  </a:cubicBezTo>
                  <a:cubicBezTo>
                    <a:pt x="3644" y="131"/>
                    <a:pt x="3462" y="353"/>
                    <a:pt x="3349" y="353"/>
                  </a:cubicBezTo>
                  <a:cubicBezTo>
                    <a:pt x="3314" y="353"/>
                    <a:pt x="3285" y="330"/>
                    <a:pt x="3265" y="272"/>
                  </a:cubicBezTo>
                  <a:cubicBezTo>
                    <a:pt x="3263" y="272"/>
                    <a:pt x="3261" y="273"/>
                    <a:pt x="3259" y="273"/>
                  </a:cubicBezTo>
                  <a:cubicBezTo>
                    <a:pt x="3173" y="273"/>
                    <a:pt x="3137" y="69"/>
                    <a:pt x="3312" y="69"/>
                  </a:cubicBezTo>
                  <a:cubicBezTo>
                    <a:pt x="3320" y="69"/>
                    <a:pt x="3329" y="70"/>
                    <a:pt x="3338" y="70"/>
                  </a:cubicBezTo>
                  <a:lnTo>
                    <a:pt x="3338" y="70"/>
                  </a:lnTo>
                  <a:cubicBezTo>
                    <a:pt x="3151" y="45"/>
                    <a:pt x="3264" y="44"/>
                    <a:pt x="32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1" name="Google Shape;19121;p66"/>
            <p:cNvSpPr/>
            <p:nvPr/>
          </p:nvSpPr>
          <p:spPr>
            <a:xfrm>
              <a:off x="3738825" y="1619450"/>
              <a:ext cx="292975" cy="10250"/>
            </a:xfrm>
            <a:custGeom>
              <a:avLst/>
              <a:gdLst/>
              <a:ahLst/>
              <a:cxnLst/>
              <a:rect l="l" t="t" r="r" b="b"/>
              <a:pathLst>
                <a:path w="11719" h="410" extrusionOk="0">
                  <a:moveTo>
                    <a:pt x="11352" y="210"/>
                  </a:moveTo>
                  <a:cubicBezTo>
                    <a:pt x="11360" y="210"/>
                    <a:pt x="11350" y="212"/>
                    <a:pt x="11343" y="215"/>
                  </a:cubicBezTo>
                  <a:lnTo>
                    <a:pt x="11343" y="215"/>
                  </a:lnTo>
                  <a:cubicBezTo>
                    <a:pt x="11329" y="213"/>
                    <a:pt x="11324" y="211"/>
                    <a:pt x="11341" y="211"/>
                  </a:cubicBezTo>
                  <a:cubicBezTo>
                    <a:pt x="11346" y="210"/>
                    <a:pt x="11350" y="210"/>
                    <a:pt x="11352" y="210"/>
                  </a:cubicBezTo>
                  <a:close/>
                  <a:moveTo>
                    <a:pt x="11339" y="224"/>
                  </a:moveTo>
                  <a:cubicBezTo>
                    <a:pt x="11338" y="224"/>
                    <a:pt x="11337" y="224"/>
                    <a:pt x="11336" y="224"/>
                  </a:cubicBezTo>
                  <a:cubicBezTo>
                    <a:pt x="11334" y="224"/>
                    <a:pt x="11332" y="224"/>
                    <a:pt x="11339" y="224"/>
                  </a:cubicBezTo>
                  <a:close/>
                  <a:moveTo>
                    <a:pt x="0" y="408"/>
                  </a:moveTo>
                  <a:cubicBezTo>
                    <a:pt x="1" y="408"/>
                    <a:pt x="1" y="408"/>
                    <a:pt x="2" y="408"/>
                  </a:cubicBezTo>
                  <a:cubicBezTo>
                    <a:pt x="2" y="408"/>
                    <a:pt x="3" y="408"/>
                    <a:pt x="3" y="408"/>
                  </a:cubicBezTo>
                  <a:lnTo>
                    <a:pt x="3" y="408"/>
                  </a:lnTo>
                  <a:cubicBezTo>
                    <a:pt x="2" y="408"/>
                    <a:pt x="1" y="408"/>
                    <a:pt x="0" y="408"/>
                  </a:cubicBezTo>
                  <a:close/>
                  <a:moveTo>
                    <a:pt x="2018" y="0"/>
                  </a:moveTo>
                  <a:cubicBezTo>
                    <a:pt x="926" y="0"/>
                    <a:pt x="182" y="1"/>
                    <a:pt x="139" y="2"/>
                  </a:cubicBezTo>
                  <a:cubicBezTo>
                    <a:pt x="140" y="2"/>
                    <a:pt x="140" y="2"/>
                    <a:pt x="141" y="2"/>
                  </a:cubicBezTo>
                  <a:cubicBezTo>
                    <a:pt x="334" y="2"/>
                    <a:pt x="65" y="401"/>
                    <a:pt x="3" y="408"/>
                  </a:cubicBezTo>
                  <a:lnTo>
                    <a:pt x="3" y="408"/>
                  </a:lnTo>
                  <a:cubicBezTo>
                    <a:pt x="218" y="408"/>
                    <a:pt x="10697" y="408"/>
                    <a:pt x="10808" y="410"/>
                  </a:cubicBezTo>
                  <a:cubicBezTo>
                    <a:pt x="10866" y="364"/>
                    <a:pt x="10801" y="324"/>
                    <a:pt x="10826" y="271"/>
                  </a:cubicBezTo>
                  <a:lnTo>
                    <a:pt x="10826" y="271"/>
                  </a:lnTo>
                  <a:cubicBezTo>
                    <a:pt x="10875" y="302"/>
                    <a:pt x="10955" y="322"/>
                    <a:pt x="11049" y="322"/>
                  </a:cubicBezTo>
                  <a:cubicBezTo>
                    <a:pt x="11159" y="322"/>
                    <a:pt x="11288" y="294"/>
                    <a:pt x="11409" y="225"/>
                  </a:cubicBezTo>
                  <a:lnTo>
                    <a:pt x="11409" y="225"/>
                  </a:lnTo>
                  <a:cubicBezTo>
                    <a:pt x="11423" y="225"/>
                    <a:pt x="11441" y="226"/>
                    <a:pt x="11462" y="227"/>
                  </a:cubicBezTo>
                  <a:cubicBezTo>
                    <a:pt x="11469" y="245"/>
                    <a:pt x="11476" y="253"/>
                    <a:pt x="11483" y="253"/>
                  </a:cubicBezTo>
                  <a:cubicBezTo>
                    <a:pt x="11517" y="253"/>
                    <a:pt x="11566" y="97"/>
                    <a:pt x="11719" y="4"/>
                  </a:cubicBezTo>
                  <a:cubicBezTo>
                    <a:pt x="11708" y="4"/>
                    <a:pt x="5295" y="0"/>
                    <a:pt x="201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2" name="Google Shape;19122;p66"/>
            <p:cNvSpPr/>
            <p:nvPr/>
          </p:nvSpPr>
          <p:spPr>
            <a:xfrm>
              <a:off x="3708450" y="1571000"/>
              <a:ext cx="32475" cy="40225"/>
            </a:xfrm>
            <a:custGeom>
              <a:avLst/>
              <a:gdLst/>
              <a:ahLst/>
              <a:cxnLst/>
              <a:rect l="l" t="t" r="r" b="b"/>
              <a:pathLst>
                <a:path w="1299" h="1609" extrusionOk="0">
                  <a:moveTo>
                    <a:pt x="803" y="65"/>
                  </a:moveTo>
                  <a:cubicBezTo>
                    <a:pt x="803" y="65"/>
                    <a:pt x="803" y="65"/>
                    <a:pt x="803" y="65"/>
                  </a:cubicBezTo>
                  <a:lnTo>
                    <a:pt x="803" y="65"/>
                  </a:lnTo>
                  <a:cubicBezTo>
                    <a:pt x="803" y="65"/>
                    <a:pt x="803" y="65"/>
                    <a:pt x="803" y="65"/>
                  </a:cubicBezTo>
                  <a:close/>
                  <a:moveTo>
                    <a:pt x="987" y="103"/>
                  </a:moveTo>
                  <a:cubicBezTo>
                    <a:pt x="995" y="107"/>
                    <a:pt x="1007" y="114"/>
                    <a:pt x="1016" y="129"/>
                  </a:cubicBezTo>
                  <a:cubicBezTo>
                    <a:pt x="986" y="114"/>
                    <a:pt x="985" y="113"/>
                    <a:pt x="987" y="103"/>
                  </a:cubicBezTo>
                  <a:close/>
                  <a:moveTo>
                    <a:pt x="777" y="445"/>
                  </a:moveTo>
                  <a:cubicBezTo>
                    <a:pt x="777" y="445"/>
                    <a:pt x="777" y="445"/>
                    <a:pt x="777" y="445"/>
                  </a:cubicBezTo>
                  <a:cubicBezTo>
                    <a:pt x="612" y="600"/>
                    <a:pt x="935" y="493"/>
                    <a:pt x="745" y="605"/>
                  </a:cubicBezTo>
                  <a:cubicBezTo>
                    <a:pt x="718" y="609"/>
                    <a:pt x="696" y="616"/>
                    <a:pt x="678" y="616"/>
                  </a:cubicBezTo>
                  <a:cubicBezTo>
                    <a:pt x="649" y="616"/>
                    <a:pt x="632" y="599"/>
                    <a:pt x="626" y="531"/>
                  </a:cubicBezTo>
                  <a:lnTo>
                    <a:pt x="626" y="531"/>
                  </a:lnTo>
                  <a:cubicBezTo>
                    <a:pt x="629" y="530"/>
                    <a:pt x="770" y="445"/>
                    <a:pt x="777" y="445"/>
                  </a:cubicBezTo>
                  <a:close/>
                  <a:moveTo>
                    <a:pt x="0" y="1476"/>
                  </a:moveTo>
                  <a:cubicBezTo>
                    <a:pt x="0" y="1476"/>
                    <a:pt x="0" y="1476"/>
                    <a:pt x="0" y="1476"/>
                  </a:cubicBezTo>
                  <a:cubicBezTo>
                    <a:pt x="0" y="1476"/>
                    <a:pt x="0" y="1476"/>
                    <a:pt x="0" y="1476"/>
                  </a:cubicBezTo>
                  <a:lnTo>
                    <a:pt x="0" y="1476"/>
                  </a:lnTo>
                  <a:cubicBezTo>
                    <a:pt x="0" y="1476"/>
                    <a:pt x="0" y="1476"/>
                    <a:pt x="0" y="1476"/>
                  </a:cubicBezTo>
                  <a:close/>
                  <a:moveTo>
                    <a:pt x="1062" y="1"/>
                  </a:moveTo>
                  <a:cubicBezTo>
                    <a:pt x="1018" y="1"/>
                    <a:pt x="975" y="37"/>
                    <a:pt x="978" y="89"/>
                  </a:cubicBezTo>
                  <a:lnTo>
                    <a:pt x="978" y="89"/>
                  </a:lnTo>
                  <a:cubicBezTo>
                    <a:pt x="951" y="77"/>
                    <a:pt x="925" y="74"/>
                    <a:pt x="900" y="74"/>
                  </a:cubicBezTo>
                  <a:cubicBezTo>
                    <a:pt x="887" y="74"/>
                    <a:pt x="874" y="75"/>
                    <a:pt x="861" y="75"/>
                  </a:cubicBezTo>
                  <a:cubicBezTo>
                    <a:pt x="840" y="75"/>
                    <a:pt x="821" y="73"/>
                    <a:pt x="803" y="65"/>
                  </a:cubicBezTo>
                  <a:lnTo>
                    <a:pt x="803" y="65"/>
                  </a:lnTo>
                  <a:cubicBezTo>
                    <a:pt x="804" y="66"/>
                    <a:pt x="11" y="1460"/>
                    <a:pt x="0" y="1476"/>
                  </a:cubicBezTo>
                  <a:lnTo>
                    <a:pt x="0" y="1476"/>
                  </a:lnTo>
                  <a:cubicBezTo>
                    <a:pt x="53" y="1538"/>
                    <a:pt x="121" y="1551"/>
                    <a:pt x="195" y="1551"/>
                  </a:cubicBezTo>
                  <a:cubicBezTo>
                    <a:pt x="242" y="1551"/>
                    <a:pt x="291" y="1546"/>
                    <a:pt x="339" y="1546"/>
                  </a:cubicBezTo>
                  <a:cubicBezTo>
                    <a:pt x="410" y="1546"/>
                    <a:pt x="479" y="1556"/>
                    <a:pt x="536" y="1608"/>
                  </a:cubicBezTo>
                  <a:cubicBezTo>
                    <a:pt x="536" y="1608"/>
                    <a:pt x="536" y="1608"/>
                    <a:pt x="536" y="1608"/>
                  </a:cubicBezTo>
                  <a:cubicBezTo>
                    <a:pt x="539" y="1608"/>
                    <a:pt x="1192" y="454"/>
                    <a:pt x="1199" y="447"/>
                  </a:cubicBezTo>
                  <a:cubicBezTo>
                    <a:pt x="1161" y="446"/>
                    <a:pt x="1124" y="444"/>
                    <a:pt x="1090" y="444"/>
                  </a:cubicBezTo>
                  <a:cubicBezTo>
                    <a:pt x="1006" y="444"/>
                    <a:pt x="937" y="453"/>
                    <a:pt x="902" y="498"/>
                  </a:cubicBezTo>
                  <a:cubicBezTo>
                    <a:pt x="816" y="255"/>
                    <a:pt x="1132" y="354"/>
                    <a:pt x="1213" y="278"/>
                  </a:cubicBezTo>
                  <a:cubicBezTo>
                    <a:pt x="1037" y="167"/>
                    <a:pt x="1299" y="157"/>
                    <a:pt x="1120" y="25"/>
                  </a:cubicBezTo>
                  <a:cubicBezTo>
                    <a:pt x="1103" y="8"/>
                    <a:pt x="1083" y="1"/>
                    <a:pt x="10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3" name="Google Shape;19123;p66"/>
            <p:cNvSpPr/>
            <p:nvPr/>
          </p:nvSpPr>
          <p:spPr>
            <a:xfrm>
              <a:off x="3985350" y="1953375"/>
              <a:ext cx="74975" cy="10450"/>
            </a:xfrm>
            <a:custGeom>
              <a:avLst/>
              <a:gdLst/>
              <a:ahLst/>
              <a:cxnLst/>
              <a:rect l="l" t="t" r="r" b="b"/>
              <a:pathLst>
                <a:path w="2999" h="418" extrusionOk="0">
                  <a:moveTo>
                    <a:pt x="2558" y="3"/>
                  </a:moveTo>
                  <a:cubicBezTo>
                    <a:pt x="2554" y="3"/>
                    <a:pt x="2553" y="3"/>
                    <a:pt x="2556" y="3"/>
                  </a:cubicBezTo>
                  <a:lnTo>
                    <a:pt x="2556" y="3"/>
                  </a:lnTo>
                  <a:cubicBezTo>
                    <a:pt x="2557" y="3"/>
                    <a:pt x="2557" y="3"/>
                    <a:pt x="2558" y="3"/>
                  </a:cubicBezTo>
                  <a:close/>
                  <a:moveTo>
                    <a:pt x="632" y="223"/>
                  </a:moveTo>
                  <a:cubicBezTo>
                    <a:pt x="602" y="234"/>
                    <a:pt x="567" y="238"/>
                    <a:pt x="524" y="238"/>
                  </a:cubicBezTo>
                  <a:cubicBezTo>
                    <a:pt x="496" y="238"/>
                    <a:pt x="465" y="236"/>
                    <a:pt x="430" y="234"/>
                  </a:cubicBezTo>
                  <a:cubicBezTo>
                    <a:pt x="427" y="234"/>
                    <a:pt x="424" y="234"/>
                    <a:pt x="422" y="234"/>
                  </a:cubicBezTo>
                  <a:lnTo>
                    <a:pt x="422" y="234"/>
                  </a:lnTo>
                  <a:cubicBezTo>
                    <a:pt x="426" y="234"/>
                    <a:pt x="430" y="234"/>
                    <a:pt x="434" y="234"/>
                  </a:cubicBezTo>
                  <a:cubicBezTo>
                    <a:pt x="425" y="233"/>
                    <a:pt x="419" y="232"/>
                    <a:pt x="416" y="232"/>
                  </a:cubicBezTo>
                  <a:cubicBezTo>
                    <a:pt x="410" y="232"/>
                    <a:pt x="413" y="234"/>
                    <a:pt x="422" y="234"/>
                  </a:cubicBezTo>
                  <a:lnTo>
                    <a:pt x="422" y="234"/>
                  </a:lnTo>
                  <a:cubicBezTo>
                    <a:pt x="406" y="234"/>
                    <a:pt x="402" y="232"/>
                    <a:pt x="407" y="229"/>
                  </a:cubicBezTo>
                  <a:lnTo>
                    <a:pt x="407" y="229"/>
                  </a:lnTo>
                  <a:cubicBezTo>
                    <a:pt x="417" y="228"/>
                    <a:pt x="421" y="227"/>
                    <a:pt x="423" y="227"/>
                  </a:cubicBezTo>
                  <a:cubicBezTo>
                    <a:pt x="427" y="227"/>
                    <a:pt x="428" y="229"/>
                    <a:pt x="441" y="230"/>
                  </a:cubicBezTo>
                  <a:cubicBezTo>
                    <a:pt x="432" y="227"/>
                    <a:pt x="585" y="230"/>
                    <a:pt x="632" y="223"/>
                  </a:cubicBezTo>
                  <a:close/>
                  <a:moveTo>
                    <a:pt x="2187" y="216"/>
                  </a:moveTo>
                  <a:lnTo>
                    <a:pt x="2187" y="216"/>
                  </a:lnTo>
                  <a:cubicBezTo>
                    <a:pt x="2131" y="237"/>
                    <a:pt x="2115" y="260"/>
                    <a:pt x="2097" y="262"/>
                  </a:cubicBezTo>
                  <a:cubicBezTo>
                    <a:pt x="2090" y="244"/>
                    <a:pt x="2113" y="225"/>
                    <a:pt x="2187" y="216"/>
                  </a:cubicBezTo>
                  <a:close/>
                  <a:moveTo>
                    <a:pt x="2187" y="0"/>
                  </a:moveTo>
                  <a:cubicBezTo>
                    <a:pt x="2164" y="5"/>
                    <a:pt x="404" y="7"/>
                    <a:pt x="395" y="7"/>
                  </a:cubicBezTo>
                  <a:cubicBezTo>
                    <a:pt x="444" y="63"/>
                    <a:pt x="414" y="136"/>
                    <a:pt x="389" y="222"/>
                  </a:cubicBezTo>
                  <a:lnTo>
                    <a:pt x="389" y="222"/>
                  </a:lnTo>
                  <a:cubicBezTo>
                    <a:pt x="355" y="219"/>
                    <a:pt x="321" y="216"/>
                    <a:pt x="288" y="216"/>
                  </a:cubicBezTo>
                  <a:cubicBezTo>
                    <a:pt x="197" y="216"/>
                    <a:pt x="117" y="238"/>
                    <a:pt x="98" y="336"/>
                  </a:cubicBezTo>
                  <a:cubicBezTo>
                    <a:pt x="54" y="367"/>
                    <a:pt x="8" y="394"/>
                    <a:pt x="1" y="415"/>
                  </a:cubicBezTo>
                  <a:cubicBezTo>
                    <a:pt x="11" y="416"/>
                    <a:pt x="462" y="417"/>
                    <a:pt x="986" y="417"/>
                  </a:cubicBezTo>
                  <a:cubicBezTo>
                    <a:pt x="1728" y="417"/>
                    <a:pt x="2617" y="416"/>
                    <a:pt x="2611" y="413"/>
                  </a:cubicBezTo>
                  <a:cubicBezTo>
                    <a:pt x="2616" y="388"/>
                    <a:pt x="2646" y="368"/>
                    <a:pt x="2638" y="365"/>
                  </a:cubicBezTo>
                  <a:lnTo>
                    <a:pt x="2638" y="365"/>
                  </a:lnTo>
                  <a:cubicBezTo>
                    <a:pt x="2668" y="364"/>
                    <a:pt x="2795" y="360"/>
                    <a:pt x="2799" y="360"/>
                  </a:cubicBezTo>
                  <a:lnTo>
                    <a:pt x="2799" y="360"/>
                  </a:lnTo>
                  <a:cubicBezTo>
                    <a:pt x="2832" y="380"/>
                    <a:pt x="2797" y="401"/>
                    <a:pt x="2794" y="418"/>
                  </a:cubicBezTo>
                  <a:cubicBezTo>
                    <a:pt x="2822" y="418"/>
                    <a:pt x="2850" y="415"/>
                    <a:pt x="2876" y="411"/>
                  </a:cubicBezTo>
                  <a:cubicBezTo>
                    <a:pt x="2906" y="411"/>
                    <a:pt x="2943" y="415"/>
                    <a:pt x="2964" y="418"/>
                  </a:cubicBezTo>
                  <a:cubicBezTo>
                    <a:pt x="2998" y="341"/>
                    <a:pt x="2938" y="248"/>
                    <a:pt x="2943" y="163"/>
                  </a:cubicBezTo>
                  <a:lnTo>
                    <a:pt x="2943" y="163"/>
                  </a:lnTo>
                  <a:cubicBezTo>
                    <a:pt x="2940" y="163"/>
                    <a:pt x="2938" y="163"/>
                    <a:pt x="2935" y="163"/>
                  </a:cubicBezTo>
                  <a:cubicBezTo>
                    <a:pt x="2867" y="163"/>
                    <a:pt x="2785" y="50"/>
                    <a:pt x="2665" y="5"/>
                  </a:cubicBezTo>
                  <a:cubicBezTo>
                    <a:pt x="2669" y="4"/>
                    <a:pt x="2636" y="4"/>
                    <a:pt x="2604" y="4"/>
                  </a:cubicBezTo>
                  <a:cubicBezTo>
                    <a:pt x="2583" y="4"/>
                    <a:pt x="2562" y="4"/>
                    <a:pt x="2556" y="3"/>
                  </a:cubicBezTo>
                  <a:lnTo>
                    <a:pt x="2556" y="3"/>
                  </a:lnTo>
                  <a:cubicBezTo>
                    <a:pt x="2520" y="20"/>
                    <a:pt x="2490" y="42"/>
                    <a:pt x="2465" y="72"/>
                  </a:cubicBezTo>
                  <a:cubicBezTo>
                    <a:pt x="2486" y="86"/>
                    <a:pt x="2519" y="105"/>
                    <a:pt x="2516" y="109"/>
                  </a:cubicBezTo>
                  <a:cubicBezTo>
                    <a:pt x="2647" y="123"/>
                    <a:pt x="2691" y="159"/>
                    <a:pt x="2764" y="201"/>
                  </a:cubicBezTo>
                  <a:lnTo>
                    <a:pt x="2764" y="201"/>
                  </a:lnTo>
                  <a:cubicBezTo>
                    <a:pt x="2723" y="184"/>
                    <a:pt x="2601" y="171"/>
                    <a:pt x="2523" y="116"/>
                  </a:cubicBezTo>
                  <a:cubicBezTo>
                    <a:pt x="2501" y="114"/>
                    <a:pt x="2480" y="113"/>
                    <a:pt x="2459" y="113"/>
                  </a:cubicBezTo>
                  <a:cubicBezTo>
                    <a:pt x="2354" y="113"/>
                    <a:pt x="2260" y="143"/>
                    <a:pt x="2187" y="216"/>
                  </a:cubicBezTo>
                  <a:cubicBezTo>
                    <a:pt x="2159" y="165"/>
                    <a:pt x="2187" y="93"/>
                    <a:pt x="218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4" name="Google Shape;19124;p66"/>
            <p:cNvSpPr/>
            <p:nvPr/>
          </p:nvSpPr>
          <p:spPr>
            <a:xfrm>
              <a:off x="4068350" y="1926600"/>
              <a:ext cx="7625" cy="9750"/>
            </a:xfrm>
            <a:custGeom>
              <a:avLst/>
              <a:gdLst/>
              <a:ahLst/>
              <a:cxnLst/>
              <a:rect l="l" t="t" r="r" b="b"/>
              <a:pathLst>
                <a:path w="305" h="390" extrusionOk="0">
                  <a:moveTo>
                    <a:pt x="188" y="0"/>
                  </a:moveTo>
                  <a:cubicBezTo>
                    <a:pt x="184" y="5"/>
                    <a:pt x="179" y="0"/>
                    <a:pt x="170" y="9"/>
                  </a:cubicBezTo>
                  <a:cubicBezTo>
                    <a:pt x="151" y="109"/>
                    <a:pt x="1" y="227"/>
                    <a:pt x="63" y="387"/>
                  </a:cubicBezTo>
                  <a:cubicBezTo>
                    <a:pt x="64" y="389"/>
                    <a:pt x="66" y="389"/>
                    <a:pt x="66" y="389"/>
                  </a:cubicBezTo>
                  <a:cubicBezTo>
                    <a:pt x="67" y="389"/>
                    <a:pt x="68" y="389"/>
                    <a:pt x="68" y="390"/>
                  </a:cubicBezTo>
                  <a:cubicBezTo>
                    <a:pt x="81" y="317"/>
                    <a:pt x="130" y="299"/>
                    <a:pt x="184" y="299"/>
                  </a:cubicBezTo>
                  <a:cubicBezTo>
                    <a:pt x="208" y="299"/>
                    <a:pt x="233" y="303"/>
                    <a:pt x="256" y="306"/>
                  </a:cubicBezTo>
                  <a:cubicBezTo>
                    <a:pt x="286" y="271"/>
                    <a:pt x="304" y="225"/>
                    <a:pt x="304" y="179"/>
                  </a:cubicBezTo>
                  <a:cubicBezTo>
                    <a:pt x="302" y="102"/>
                    <a:pt x="258" y="35"/>
                    <a:pt x="1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5" name="Google Shape;19125;p66"/>
            <p:cNvSpPr/>
            <p:nvPr/>
          </p:nvSpPr>
          <p:spPr>
            <a:xfrm>
              <a:off x="4052425" y="1926025"/>
              <a:ext cx="20300" cy="10275"/>
            </a:xfrm>
            <a:custGeom>
              <a:avLst/>
              <a:gdLst/>
              <a:ahLst/>
              <a:cxnLst/>
              <a:rect l="l" t="t" r="r" b="b"/>
              <a:pathLst>
                <a:path w="812" h="411" extrusionOk="0">
                  <a:moveTo>
                    <a:pt x="239" y="0"/>
                  </a:moveTo>
                  <a:cubicBezTo>
                    <a:pt x="130" y="116"/>
                    <a:pt x="16" y="253"/>
                    <a:pt x="0" y="406"/>
                  </a:cubicBezTo>
                  <a:cubicBezTo>
                    <a:pt x="7" y="408"/>
                    <a:pt x="172" y="408"/>
                    <a:pt x="172" y="410"/>
                  </a:cubicBezTo>
                  <a:cubicBezTo>
                    <a:pt x="182" y="383"/>
                    <a:pt x="199" y="356"/>
                    <a:pt x="231" y="356"/>
                  </a:cubicBezTo>
                  <a:cubicBezTo>
                    <a:pt x="250" y="356"/>
                    <a:pt x="274" y="365"/>
                    <a:pt x="304" y="390"/>
                  </a:cubicBezTo>
                  <a:cubicBezTo>
                    <a:pt x="232" y="230"/>
                    <a:pt x="508" y="352"/>
                    <a:pt x="387" y="134"/>
                  </a:cubicBezTo>
                  <a:cubicBezTo>
                    <a:pt x="501" y="123"/>
                    <a:pt x="728" y="49"/>
                    <a:pt x="812" y="16"/>
                  </a:cubicBezTo>
                  <a:cubicBezTo>
                    <a:pt x="788" y="5"/>
                    <a:pt x="761" y="0"/>
                    <a:pt x="7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6" name="Google Shape;19126;p66"/>
            <p:cNvSpPr/>
            <p:nvPr/>
          </p:nvSpPr>
          <p:spPr>
            <a:xfrm>
              <a:off x="4018400" y="1934000"/>
              <a:ext cx="2925" cy="2300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79" y="1"/>
                  </a:moveTo>
                  <a:cubicBezTo>
                    <a:pt x="63" y="40"/>
                    <a:pt x="35" y="71"/>
                    <a:pt x="0" y="91"/>
                  </a:cubicBezTo>
                  <a:lnTo>
                    <a:pt x="116" y="91"/>
                  </a:lnTo>
                  <a:cubicBezTo>
                    <a:pt x="116" y="9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7" name="Google Shape;19127;p66"/>
            <p:cNvSpPr/>
            <p:nvPr/>
          </p:nvSpPr>
          <p:spPr>
            <a:xfrm>
              <a:off x="4047425" y="1936225"/>
              <a:ext cx="1725" cy="75"/>
            </a:xfrm>
            <a:custGeom>
              <a:avLst/>
              <a:gdLst/>
              <a:ahLst/>
              <a:cxnLst/>
              <a:rect l="l" t="t" r="r" b="b"/>
              <a:pathLst>
                <a:path w="69" h="3" extrusionOk="0">
                  <a:moveTo>
                    <a:pt x="35" y="1"/>
                  </a:moveTo>
                  <a:cubicBezTo>
                    <a:pt x="24" y="1"/>
                    <a:pt x="12" y="1"/>
                    <a:pt x="1" y="2"/>
                  </a:cubicBezTo>
                  <a:lnTo>
                    <a:pt x="68" y="2"/>
                  </a:lnTo>
                  <a:cubicBezTo>
                    <a:pt x="58" y="1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8" name="Google Shape;19128;p66"/>
            <p:cNvSpPr/>
            <p:nvPr/>
          </p:nvSpPr>
          <p:spPr>
            <a:xfrm>
              <a:off x="4061225" y="1935250"/>
              <a:ext cx="6400" cy="1050"/>
            </a:xfrm>
            <a:custGeom>
              <a:avLst/>
              <a:gdLst/>
              <a:ahLst/>
              <a:cxnLst/>
              <a:rect l="l" t="t" r="r" b="b"/>
              <a:pathLst>
                <a:path w="256" h="42" extrusionOk="0">
                  <a:moveTo>
                    <a:pt x="105" y="1"/>
                  </a:moveTo>
                  <a:cubicBezTo>
                    <a:pt x="68" y="1"/>
                    <a:pt x="33" y="12"/>
                    <a:pt x="1" y="41"/>
                  </a:cubicBezTo>
                  <a:lnTo>
                    <a:pt x="256" y="41"/>
                  </a:lnTo>
                  <a:cubicBezTo>
                    <a:pt x="203" y="19"/>
                    <a:pt x="153" y="1"/>
                    <a:pt x="10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9" name="Google Shape;19129;p66"/>
            <p:cNvSpPr/>
            <p:nvPr/>
          </p:nvSpPr>
          <p:spPr>
            <a:xfrm>
              <a:off x="4035325" y="1926050"/>
              <a:ext cx="5700" cy="3575"/>
            </a:xfrm>
            <a:custGeom>
              <a:avLst/>
              <a:gdLst/>
              <a:ahLst/>
              <a:cxnLst/>
              <a:rect l="l" t="t" r="r" b="b"/>
              <a:pathLst>
                <a:path w="228" h="143" extrusionOk="0">
                  <a:moveTo>
                    <a:pt x="62" y="0"/>
                  </a:moveTo>
                  <a:cubicBezTo>
                    <a:pt x="29" y="0"/>
                    <a:pt x="3" y="1"/>
                    <a:pt x="3" y="1"/>
                  </a:cubicBezTo>
                  <a:cubicBezTo>
                    <a:pt x="5" y="1"/>
                    <a:pt x="3" y="1"/>
                    <a:pt x="0" y="6"/>
                  </a:cubicBezTo>
                  <a:cubicBezTo>
                    <a:pt x="3" y="55"/>
                    <a:pt x="14" y="101"/>
                    <a:pt x="37" y="143"/>
                  </a:cubicBezTo>
                  <a:cubicBezTo>
                    <a:pt x="63" y="59"/>
                    <a:pt x="137" y="20"/>
                    <a:pt x="227" y="1"/>
                  </a:cubicBezTo>
                  <a:cubicBezTo>
                    <a:pt x="227" y="1"/>
                    <a:pt x="129" y="0"/>
                    <a:pt x="6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0" name="Google Shape;19130;p66"/>
            <p:cNvSpPr/>
            <p:nvPr/>
          </p:nvSpPr>
          <p:spPr>
            <a:xfrm>
              <a:off x="4026000" y="1926025"/>
              <a:ext cx="9450" cy="3200"/>
            </a:xfrm>
            <a:custGeom>
              <a:avLst/>
              <a:gdLst/>
              <a:ahLst/>
              <a:cxnLst/>
              <a:rect l="l" t="t" r="r" b="b"/>
              <a:pathLst>
                <a:path w="378" h="128" extrusionOk="0">
                  <a:moveTo>
                    <a:pt x="187" y="1"/>
                  </a:moveTo>
                  <a:cubicBezTo>
                    <a:pt x="93" y="1"/>
                    <a:pt x="0" y="1"/>
                    <a:pt x="2" y="2"/>
                  </a:cubicBezTo>
                  <a:cubicBezTo>
                    <a:pt x="56" y="37"/>
                    <a:pt x="104" y="81"/>
                    <a:pt x="148" y="128"/>
                  </a:cubicBezTo>
                  <a:cubicBezTo>
                    <a:pt x="206" y="93"/>
                    <a:pt x="355" y="90"/>
                    <a:pt x="378" y="7"/>
                  </a:cubicBezTo>
                  <a:cubicBezTo>
                    <a:pt x="378" y="7"/>
                    <a:pt x="373" y="2"/>
                    <a:pt x="376" y="2"/>
                  </a:cubicBezTo>
                  <a:cubicBezTo>
                    <a:pt x="376" y="1"/>
                    <a:pt x="281" y="1"/>
                    <a:pt x="18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1" name="Google Shape;19131;p66"/>
            <p:cNvSpPr/>
            <p:nvPr/>
          </p:nvSpPr>
          <p:spPr>
            <a:xfrm>
              <a:off x="4047075" y="1925950"/>
              <a:ext cx="9550" cy="3875"/>
            </a:xfrm>
            <a:custGeom>
              <a:avLst/>
              <a:gdLst/>
              <a:ahLst/>
              <a:cxnLst/>
              <a:rect l="l" t="t" r="r" b="b"/>
              <a:pathLst>
                <a:path w="382" h="155" extrusionOk="0">
                  <a:moveTo>
                    <a:pt x="50" y="1"/>
                  </a:moveTo>
                  <a:cubicBezTo>
                    <a:pt x="24" y="47"/>
                    <a:pt x="8" y="98"/>
                    <a:pt x="1" y="149"/>
                  </a:cubicBezTo>
                  <a:cubicBezTo>
                    <a:pt x="31" y="111"/>
                    <a:pt x="60" y="98"/>
                    <a:pt x="88" y="98"/>
                  </a:cubicBezTo>
                  <a:cubicBezTo>
                    <a:pt x="147" y="98"/>
                    <a:pt x="203" y="154"/>
                    <a:pt x="264" y="154"/>
                  </a:cubicBezTo>
                  <a:cubicBezTo>
                    <a:pt x="300" y="154"/>
                    <a:pt x="339" y="133"/>
                    <a:pt x="381" y="66"/>
                  </a:cubicBezTo>
                  <a:cubicBezTo>
                    <a:pt x="369" y="42"/>
                    <a:pt x="351" y="22"/>
                    <a:pt x="325" y="10"/>
                  </a:cubicBezTo>
                  <a:cubicBezTo>
                    <a:pt x="339" y="8"/>
                    <a:pt x="351" y="3"/>
                    <a:pt x="3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2" name="Google Shape;19132;p66"/>
            <p:cNvSpPr/>
            <p:nvPr/>
          </p:nvSpPr>
          <p:spPr>
            <a:xfrm>
              <a:off x="4034400" y="1659900"/>
              <a:ext cx="36650" cy="31075"/>
            </a:xfrm>
            <a:custGeom>
              <a:avLst/>
              <a:gdLst/>
              <a:ahLst/>
              <a:cxnLst/>
              <a:rect l="l" t="t" r="r" b="b"/>
              <a:pathLst>
                <a:path w="1466" h="1243" extrusionOk="0">
                  <a:moveTo>
                    <a:pt x="1303" y="48"/>
                  </a:moveTo>
                  <a:cubicBezTo>
                    <a:pt x="1302" y="48"/>
                    <a:pt x="1302" y="48"/>
                    <a:pt x="1301" y="48"/>
                  </a:cubicBezTo>
                  <a:cubicBezTo>
                    <a:pt x="1301" y="49"/>
                    <a:pt x="1300" y="49"/>
                    <a:pt x="1300" y="49"/>
                  </a:cubicBezTo>
                  <a:lnTo>
                    <a:pt x="1300" y="49"/>
                  </a:lnTo>
                  <a:cubicBezTo>
                    <a:pt x="1301" y="49"/>
                    <a:pt x="1302" y="49"/>
                    <a:pt x="1303" y="48"/>
                  </a:cubicBezTo>
                  <a:cubicBezTo>
                    <a:pt x="1303" y="48"/>
                    <a:pt x="1303" y="48"/>
                    <a:pt x="1303" y="48"/>
                  </a:cubicBezTo>
                  <a:close/>
                  <a:moveTo>
                    <a:pt x="1300" y="49"/>
                  </a:moveTo>
                  <a:cubicBezTo>
                    <a:pt x="1285" y="52"/>
                    <a:pt x="1270" y="61"/>
                    <a:pt x="1259" y="72"/>
                  </a:cubicBezTo>
                  <a:cubicBezTo>
                    <a:pt x="1275" y="67"/>
                    <a:pt x="1289" y="60"/>
                    <a:pt x="1300" y="49"/>
                  </a:cubicBezTo>
                  <a:close/>
                  <a:moveTo>
                    <a:pt x="1402" y="1"/>
                  </a:moveTo>
                  <a:cubicBezTo>
                    <a:pt x="1365" y="1"/>
                    <a:pt x="1330" y="28"/>
                    <a:pt x="1303" y="48"/>
                  </a:cubicBezTo>
                  <a:lnTo>
                    <a:pt x="1303" y="48"/>
                  </a:lnTo>
                  <a:cubicBezTo>
                    <a:pt x="1304" y="48"/>
                    <a:pt x="1304" y="48"/>
                    <a:pt x="1305" y="48"/>
                  </a:cubicBezTo>
                  <a:cubicBezTo>
                    <a:pt x="1345" y="48"/>
                    <a:pt x="1353" y="112"/>
                    <a:pt x="1384" y="112"/>
                  </a:cubicBezTo>
                  <a:cubicBezTo>
                    <a:pt x="1401" y="112"/>
                    <a:pt x="1425" y="93"/>
                    <a:pt x="1465" y="35"/>
                  </a:cubicBezTo>
                  <a:cubicBezTo>
                    <a:pt x="1445" y="10"/>
                    <a:pt x="1423" y="1"/>
                    <a:pt x="1402" y="1"/>
                  </a:cubicBezTo>
                  <a:close/>
                  <a:moveTo>
                    <a:pt x="36" y="1067"/>
                  </a:moveTo>
                  <a:cubicBezTo>
                    <a:pt x="34" y="1067"/>
                    <a:pt x="32" y="1067"/>
                    <a:pt x="30" y="1068"/>
                  </a:cubicBezTo>
                  <a:cubicBezTo>
                    <a:pt x="33" y="1068"/>
                    <a:pt x="0" y="1233"/>
                    <a:pt x="0" y="1233"/>
                  </a:cubicBezTo>
                  <a:cubicBezTo>
                    <a:pt x="0" y="1233"/>
                    <a:pt x="98" y="1236"/>
                    <a:pt x="138" y="1236"/>
                  </a:cubicBezTo>
                  <a:cubicBezTo>
                    <a:pt x="144" y="1236"/>
                    <a:pt x="148" y="1236"/>
                    <a:pt x="151" y="1236"/>
                  </a:cubicBezTo>
                  <a:lnTo>
                    <a:pt x="151" y="1236"/>
                  </a:lnTo>
                  <a:cubicBezTo>
                    <a:pt x="152" y="1237"/>
                    <a:pt x="154" y="1237"/>
                    <a:pt x="156" y="1238"/>
                  </a:cubicBezTo>
                  <a:lnTo>
                    <a:pt x="163" y="1238"/>
                  </a:lnTo>
                  <a:cubicBezTo>
                    <a:pt x="160" y="1237"/>
                    <a:pt x="158" y="1236"/>
                    <a:pt x="156" y="1235"/>
                  </a:cubicBezTo>
                  <a:cubicBezTo>
                    <a:pt x="155" y="1236"/>
                    <a:pt x="154" y="1236"/>
                    <a:pt x="151" y="1236"/>
                  </a:cubicBezTo>
                  <a:lnTo>
                    <a:pt x="151" y="1236"/>
                  </a:lnTo>
                  <a:cubicBezTo>
                    <a:pt x="66" y="1200"/>
                    <a:pt x="62" y="1067"/>
                    <a:pt x="36" y="1067"/>
                  </a:cubicBezTo>
                  <a:close/>
                  <a:moveTo>
                    <a:pt x="163" y="1238"/>
                  </a:moveTo>
                  <a:lnTo>
                    <a:pt x="163" y="1238"/>
                  </a:lnTo>
                  <a:cubicBezTo>
                    <a:pt x="174" y="1241"/>
                    <a:pt x="186" y="1243"/>
                    <a:pt x="198" y="1243"/>
                  </a:cubicBezTo>
                  <a:cubicBezTo>
                    <a:pt x="210" y="1243"/>
                    <a:pt x="223" y="1241"/>
                    <a:pt x="234" y="1238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3" name="Google Shape;19133;p66"/>
            <p:cNvSpPr/>
            <p:nvPr/>
          </p:nvSpPr>
          <p:spPr>
            <a:xfrm>
              <a:off x="4071725" y="1951800"/>
              <a:ext cx="950" cy="1250"/>
            </a:xfrm>
            <a:custGeom>
              <a:avLst/>
              <a:gdLst/>
              <a:ahLst/>
              <a:cxnLst/>
              <a:rect l="l" t="t" r="r" b="b"/>
              <a:pathLst>
                <a:path w="38" h="50" extrusionOk="0">
                  <a:moveTo>
                    <a:pt x="23" y="1"/>
                  </a:moveTo>
                  <a:cubicBezTo>
                    <a:pt x="16" y="1"/>
                    <a:pt x="7" y="3"/>
                    <a:pt x="0" y="5"/>
                  </a:cubicBezTo>
                  <a:cubicBezTo>
                    <a:pt x="14" y="17"/>
                    <a:pt x="26" y="33"/>
                    <a:pt x="37" y="49"/>
                  </a:cubicBezTo>
                  <a:cubicBezTo>
                    <a:pt x="28" y="33"/>
                    <a:pt x="23" y="17"/>
                    <a:pt x="2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4" name="Google Shape;19134;p66"/>
            <p:cNvSpPr/>
            <p:nvPr/>
          </p:nvSpPr>
          <p:spPr>
            <a:xfrm>
              <a:off x="3880225" y="1800725"/>
              <a:ext cx="119700" cy="10375"/>
            </a:xfrm>
            <a:custGeom>
              <a:avLst/>
              <a:gdLst/>
              <a:ahLst/>
              <a:cxnLst/>
              <a:rect l="l" t="t" r="r" b="b"/>
              <a:pathLst>
                <a:path w="4788" h="415" extrusionOk="0">
                  <a:moveTo>
                    <a:pt x="4313" y="2"/>
                  </a:moveTo>
                  <a:cubicBezTo>
                    <a:pt x="4312" y="2"/>
                    <a:pt x="4312" y="2"/>
                    <a:pt x="4312" y="2"/>
                  </a:cubicBezTo>
                  <a:lnTo>
                    <a:pt x="4312" y="2"/>
                  </a:lnTo>
                  <a:cubicBezTo>
                    <a:pt x="4314" y="2"/>
                    <a:pt x="4316" y="2"/>
                    <a:pt x="4316" y="2"/>
                  </a:cubicBezTo>
                  <a:lnTo>
                    <a:pt x="4316" y="2"/>
                  </a:lnTo>
                  <a:cubicBezTo>
                    <a:pt x="4315" y="2"/>
                    <a:pt x="4314" y="2"/>
                    <a:pt x="4313" y="2"/>
                  </a:cubicBezTo>
                  <a:close/>
                  <a:moveTo>
                    <a:pt x="4316" y="2"/>
                  </a:moveTo>
                  <a:cubicBezTo>
                    <a:pt x="4317" y="2"/>
                    <a:pt x="4317" y="2"/>
                    <a:pt x="4317" y="2"/>
                  </a:cubicBezTo>
                  <a:cubicBezTo>
                    <a:pt x="4317" y="2"/>
                    <a:pt x="4317" y="2"/>
                    <a:pt x="4316" y="2"/>
                  </a:cubicBezTo>
                  <a:close/>
                  <a:moveTo>
                    <a:pt x="724" y="0"/>
                  </a:moveTo>
                  <a:cubicBezTo>
                    <a:pt x="738" y="7"/>
                    <a:pt x="1" y="410"/>
                    <a:pt x="73" y="415"/>
                  </a:cubicBezTo>
                  <a:lnTo>
                    <a:pt x="73" y="415"/>
                  </a:lnTo>
                  <a:cubicBezTo>
                    <a:pt x="141" y="415"/>
                    <a:pt x="4351" y="415"/>
                    <a:pt x="4317" y="408"/>
                  </a:cubicBezTo>
                  <a:cubicBezTo>
                    <a:pt x="4433" y="290"/>
                    <a:pt x="4549" y="183"/>
                    <a:pt x="4788" y="116"/>
                  </a:cubicBezTo>
                  <a:lnTo>
                    <a:pt x="4788" y="116"/>
                  </a:lnTo>
                  <a:cubicBezTo>
                    <a:pt x="4773" y="120"/>
                    <a:pt x="4757" y="122"/>
                    <a:pt x="4741" y="122"/>
                  </a:cubicBezTo>
                  <a:cubicBezTo>
                    <a:pt x="4632" y="122"/>
                    <a:pt x="4486" y="47"/>
                    <a:pt x="4348" y="47"/>
                  </a:cubicBezTo>
                  <a:cubicBezTo>
                    <a:pt x="4299" y="47"/>
                    <a:pt x="4250" y="57"/>
                    <a:pt x="4205" y="83"/>
                  </a:cubicBezTo>
                  <a:lnTo>
                    <a:pt x="4205" y="83"/>
                  </a:lnTo>
                  <a:cubicBezTo>
                    <a:pt x="4232" y="54"/>
                    <a:pt x="4264" y="3"/>
                    <a:pt x="4312" y="2"/>
                  </a:cubicBezTo>
                  <a:lnTo>
                    <a:pt x="4312" y="2"/>
                  </a:lnTo>
                  <a:cubicBezTo>
                    <a:pt x="4155" y="0"/>
                    <a:pt x="747" y="0"/>
                    <a:pt x="724" y="0"/>
                  </a:cubicBezTo>
                  <a:close/>
                  <a:moveTo>
                    <a:pt x="73" y="415"/>
                  </a:moveTo>
                  <a:cubicBezTo>
                    <a:pt x="71" y="415"/>
                    <a:pt x="71" y="415"/>
                    <a:pt x="73" y="415"/>
                  </a:cubicBezTo>
                  <a:cubicBezTo>
                    <a:pt x="73" y="415"/>
                    <a:pt x="73" y="415"/>
                    <a:pt x="73" y="41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5" name="Google Shape;19135;p66"/>
            <p:cNvSpPr/>
            <p:nvPr/>
          </p:nvSpPr>
          <p:spPr>
            <a:xfrm>
              <a:off x="4188900" y="1587475"/>
              <a:ext cx="10800" cy="12450"/>
            </a:xfrm>
            <a:custGeom>
              <a:avLst/>
              <a:gdLst/>
              <a:ahLst/>
              <a:cxnLst/>
              <a:rect l="l" t="t" r="r" b="b"/>
              <a:pathLst>
                <a:path w="432" h="498" extrusionOk="0">
                  <a:moveTo>
                    <a:pt x="432" y="147"/>
                  </a:moveTo>
                  <a:cubicBezTo>
                    <a:pt x="432" y="147"/>
                    <a:pt x="432" y="147"/>
                    <a:pt x="432" y="147"/>
                  </a:cubicBezTo>
                  <a:cubicBezTo>
                    <a:pt x="432" y="147"/>
                    <a:pt x="432" y="147"/>
                    <a:pt x="432" y="147"/>
                  </a:cubicBezTo>
                  <a:close/>
                  <a:moveTo>
                    <a:pt x="279" y="1"/>
                  </a:moveTo>
                  <a:cubicBezTo>
                    <a:pt x="187" y="1"/>
                    <a:pt x="101" y="141"/>
                    <a:pt x="1" y="187"/>
                  </a:cubicBezTo>
                  <a:cubicBezTo>
                    <a:pt x="5" y="187"/>
                    <a:pt x="179" y="489"/>
                    <a:pt x="179" y="497"/>
                  </a:cubicBezTo>
                  <a:lnTo>
                    <a:pt x="179" y="497"/>
                  </a:lnTo>
                  <a:cubicBezTo>
                    <a:pt x="230" y="405"/>
                    <a:pt x="404" y="351"/>
                    <a:pt x="219" y="210"/>
                  </a:cubicBezTo>
                  <a:lnTo>
                    <a:pt x="219" y="210"/>
                  </a:lnTo>
                  <a:cubicBezTo>
                    <a:pt x="219" y="210"/>
                    <a:pt x="219" y="210"/>
                    <a:pt x="220" y="210"/>
                  </a:cubicBezTo>
                  <a:cubicBezTo>
                    <a:pt x="236" y="210"/>
                    <a:pt x="427" y="147"/>
                    <a:pt x="432" y="147"/>
                  </a:cubicBezTo>
                  <a:cubicBezTo>
                    <a:pt x="432" y="147"/>
                    <a:pt x="432" y="147"/>
                    <a:pt x="432" y="147"/>
                  </a:cubicBezTo>
                  <a:lnTo>
                    <a:pt x="432" y="147"/>
                  </a:lnTo>
                  <a:cubicBezTo>
                    <a:pt x="377" y="39"/>
                    <a:pt x="327" y="1"/>
                    <a:pt x="279" y="1"/>
                  </a:cubicBezTo>
                  <a:close/>
                  <a:moveTo>
                    <a:pt x="179" y="497"/>
                  </a:moveTo>
                  <a:cubicBezTo>
                    <a:pt x="179" y="497"/>
                    <a:pt x="179" y="497"/>
                    <a:pt x="179" y="497"/>
                  </a:cubicBezTo>
                  <a:cubicBezTo>
                    <a:pt x="179" y="497"/>
                    <a:pt x="179" y="497"/>
                    <a:pt x="179" y="49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6" name="Google Shape;19136;p66"/>
            <p:cNvSpPr/>
            <p:nvPr/>
          </p:nvSpPr>
          <p:spPr>
            <a:xfrm>
              <a:off x="3733550" y="1440350"/>
              <a:ext cx="375275" cy="132675"/>
            </a:xfrm>
            <a:custGeom>
              <a:avLst/>
              <a:gdLst/>
              <a:ahLst/>
              <a:cxnLst/>
              <a:rect l="l" t="t" r="r" b="b"/>
              <a:pathLst>
                <a:path w="15011" h="5307" extrusionOk="0">
                  <a:moveTo>
                    <a:pt x="11044" y="94"/>
                  </a:moveTo>
                  <a:cubicBezTo>
                    <a:pt x="11121" y="94"/>
                    <a:pt x="11212" y="197"/>
                    <a:pt x="11285" y="197"/>
                  </a:cubicBezTo>
                  <a:cubicBezTo>
                    <a:pt x="11318" y="197"/>
                    <a:pt x="11346" y="176"/>
                    <a:pt x="11369" y="116"/>
                  </a:cubicBezTo>
                  <a:cubicBezTo>
                    <a:pt x="11406" y="415"/>
                    <a:pt x="11557" y="181"/>
                    <a:pt x="11575" y="399"/>
                  </a:cubicBezTo>
                  <a:cubicBezTo>
                    <a:pt x="11587" y="399"/>
                    <a:pt x="11468" y="464"/>
                    <a:pt x="11462" y="464"/>
                  </a:cubicBezTo>
                  <a:cubicBezTo>
                    <a:pt x="11462" y="464"/>
                    <a:pt x="11462" y="464"/>
                    <a:pt x="11462" y="464"/>
                  </a:cubicBezTo>
                  <a:cubicBezTo>
                    <a:pt x="11515" y="237"/>
                    <a:pt x="11051" y="362"/>
                    <a:pt x="11005" y="105"/>
                  </a:cubicBezTo>
                  <a:cubicBezTo>
                    <a:pt x="11017" y="97"/>
                    <a:pt x="11031" y="94"/>
                    <a:pt x="11044" y="94"/>
                  </a:cubicBezTo>
                  <a:close/>
                  <a:moveTo>
                    <a:pt x="13833" y="158"/>
                  </a:moveTo>
                  <a:lnTo>
                    <a:pt x="13833" y="158"/>
                  </a:lnTo>
                  <a:cubicBezTo>
                    <a:pt x="13829" y="160"/>
                    <a:pt x="13564" y="353"/>
                    <a:pt x="13555" y="353"/>
                  </a:cubicBezTo>
                  <a:cubicBezTo>
                    <a:pt x="13563" y="420"/>
                    <a:pt x="13591" y="442"/>
                    <a:pt x="13628" y="442"/>
                  </a:cubicBezTo>
                  <a:cubicBezTo>
                    <a:pt x="13691" y="442"/>
                    <a:pt x="13782" y="379"/>
                    <a:pt x="13849" y="379"/>
                  </a:cubicBezTo>
                  <a:cubicBezTo>
                    <a:pt x="13889" y="379"/>
                    <a:pt x="13920" y="401"/>
                    <a:pt x="13933" y="471"/>
                  </a:cubicBezTo>
                  <a:cubicBezTo>
                    <a:pt x="13933" y="471"/>
                    <a:pt x="13933" y="471"/>
                    <a:pt x="13933" y="471"/>
                  </a:cubicBezTo>
                  <a:cubicBezTo>
                    <a:pt x="13922" y="471"/>
                    <a:pt x="13759" y="413"/>
                    <a:pt x="13750" y="413"/>
                  </a:cubicBezTo>
                  <a:cubicBezTo>
                    <a:pt x="13750" y="413"/>
                    <a:pt x="13750" y="413"/>
                    <a:pt x="13750" y="413"/>
                  </a:cubicBezTo>
                  <a:cubicBezTo>
                    <a:pt x="13703" y="501"/>
                    <a:pt x="13587" y="538"/>
                    <a:pt x="13715" y="608"/>
                  </a:cubicBezTo>
                  <a:cubicBezTo>
                    <a:pt x="13646" y="589"/>
                    <a:pt x="13530" y="420"/>
                    <a:pt x="13456" y="420"/>
                  </a:cubicBezTo>
                  <a:cubicBezTo>
                    <a:pt x="13428" y="420"/>
                    <a:pt x="13406" y="444"/>
                    <a:pt x="13395" y="508"/>
                  </a:cubicBezTo>
                  <a:cubicBezTo>
                    <a:pt x="13309" y="438"/>
                    <a:pt x="13379" y="397"/>
                    <a:pt x="13325" y="343"/>
                  </a:cubicBezTo>
                  <a:lnTo>
                    <a:pt x="13325" y="343"/>
                  </a:lnTo>
                  <a:cubicBezTo>
                    <a:pt x="13325" y="343"/>
                    <a:pt x="13325" y="343"/>
                    <a:pt x="13326" y="343"/>
                  </a:cubicBezTo>
                  <a:cubicBezTo>
                    <a:pt x="13332" y="343"/>
                    <a:pt x="13829" y="158"/>
                    <a:pt x="13833" y="158"/>
                  </a:cubicBezTo>
                  <a:close/>
                  <a:moveTo>
                    <a:pt x="14771" y="850"/>
                  </a:moveTo>
                  <a:cubicBezTo>
                    <a:pt x="14784" y="851"/>
                    <a:pt x="14798" y="852"/>
                    <a:pt x="14814" y="853"/>
                  </a:cubicBezTo>
                  <a:cubicBezTo>
                    <a:pt x="14799" y="852"/>
                    <a:pt x="14785" y="851"/>
                    <a:pt x="14771" y="850"/>
                  </a:cubicBezTo>
                  <a:close/>
                  <a:moveTo>
                    <a:pt x="14591" y="862"/>
                  </a:moveTo>
                  <a:lnTo>
                    <a:pt x="14591" y="862"/>
                  </a:lnTo>
                  <a:cubicBezTo>
                    <a:pt x="14595" y="868"/>
                    <a:pt x="14617" y="877"/>
                    <a:pt x="14658" y="888"/>
                  </a:cubicBezTo>
                  <a:cubicBezTo>
                    <a:pt x="14636" y="879"/>
                    <a:pt x="14613" y="871"/>
                    <a:pt x="14591" y="862"/>
                  </a:cubicBezTo>
                  <a:close/>
                  <a:moveTo>
                    <a:pt x="1458" y="2152"/>
                  </a:moveTo>
                  <a:lnTo>
                    <a:pt x="1458" y="2152"/>
                  </a:lnTo>
                  <a:cubicBezTo>
                    <a:pt x="1459" y="2152"/>
                    <a:pt x="1460" y="2152"/>
                    <a:pt x="1460" y="2152"/>
                  </a:cubicBezTo>
                  <a:lnTo>
                    <a:pt x="1460" y="2152"/>
                  </a:lnTo>
                  <a:cubicBezTo>
                    <a:pt x="1460" y="2152"/>
                    <a:pt x="1459" y="2152"/>
                    <a:pt x="1458" y="2152"/>
                  </a:cubicBezTo>
                  <a:close/>
                  <a:moveTo>
                    <a:pt x="1901" y="2579"/>
                  </a:moveTo>
                  <a:lnTo>
                    <a:pt x="1901" y="2579"/>
                  </a:lnTo>
                  <a:cubicBezTo>
                    <a:pt x="1896" y="2587"/>
                    <a:pt x="1843" y="2723"/>
                    <a:pt x="1839" y="2733"/>
                  </a:cubicBezTo>
                  <a:lnTo>
                    <a:pt x="1839" y="2733"/>
                  </a:lnTo>
                  <a:cubicBezTo>
                    <a:pt x="1822" y="2728"/>
                    <a:pt x="1715" y="2692"/>
                    <a:pt x="1711" y="2692"/>
                  </a:cubicBezTo>
                  <a:cubicBezTo>
                    <a:pt x="1716" y="2692"/>
                    <a:pt x="1892" y="2586"/>
                    <a:pt x="1901" y="2579"/>
                  </a:cubicBezTo>
                  <a:close/>
                  <a:moveTo>
                    <a:pt x="90" y="4852"/>
                  </a:moveTo>
                  <a:cubicBezTo>
                    <a:pt x="65" y="4862"/>
                    <a:pt x="61" y="4878"/>
                    <a:pt x="68" y="4898"/>
                  </a:cubicBezTo>
                  <a:lnTo>
                    <a:pt x="68" y="4898"/>
                  </a:lnTo>
                  <a:cubicBezTo>
                    <a:pt x="75" y="4883"/>
                    <a:pt x="82" y="4868"/>
                    <a:pt x="90" y="4852"/>
                  </a:cubicBezTo>
                  <a:close/>
                  <a:moveTo>
                    <a:pt x="68" y="4898"/>
                  </a:moveTo>
                  <a:cubicBezTo>
                    <a:pt x="22" y="4994"/>
                    <a:pt x="1" y="5054"/>
                    <a:pt x="14" y="5063"/>
                  </a:cubicBezTo>
                  <a:cubicBezTo>
                    <a:pt x="29" y="5058"/>
                    <a:pt x="38" y="5056"/>
                    <a:pt x="42" y="5056"/>
                  </a:cubicBezTo>
                  <a:cubicBezTo>
                    <a:pt x="61" y="5056"/>
                    <a:pt x="10" y="5090"/>
                    <a:pt x="66" y="5090"/>
                  </a:cubicBezTo>
                  <a:cubicBezTo>
                    <a:pt x="84" y="5090"/>
                    <a:pt x="114" y="5087"/>
                    <a:pt x="160" y="5077"/>
                  </a:cubicBezTo>
                  <a:cubicBezTo>
                    <a:pt x="180" y="5082"/>
                    <a:pt x="194" y="5084"/>
                    <a:pt x="203" y="5084"/>
                  </a:cubicBezTo>
                  <a:cubicBezTo>
                    <a:pt x="270" y="5084"/>
                    <a:pt x="94" y="4969"/>
                    <a:pt x="68" y="4898"/>
                  </a:cubicBezTo>
                  <a:close/>
                  <a:moveTo>
                    <a:pt x="381" y="5294"/>
                  </a:moveTo>
                  <a:cubicBezTo>
                    <a:pt x="379" y="5295"/>
                    <a:pt x="377" y="5295"/>
                    <a:pt x="376" y="5295"/>
                  </a:cubicBezTo>
                  <a:cubicBezTo>
                    <a:pt x="383" y="5295"/>
                    <a:pt x="388" y="5295"/>
                    <a:pt x="391" y="5295"/>
                  </a:cubicBezTo>
                  <a:cubicBezTo>
                    <a:pt x="402" y="5295"/>
                    <a:pt x="396" y="5295"/>
                    <a:pt x="381" y="5294"/>
                  </a:cubicBezTo>
                  <a:close/>
                  <a:moveTo>
                    <a:pt x="13077" y="0"/>
                  </a:moveTo>
                  <a:cubicBezTo>
                    <a:pt x="13070" y="51"/>
                    <a:pt x="10696" y="69"/>
                    <a:pt x="8566" y="69"/>
                  </a:cubicBezTo>
                  <a:cubicBezTo>
                    <a:pt x="6810" y="69"/>
                    <a:pt x="5219" y="57"/>
                    <a:pt x="5256" y="42"/>
                  </a:cubicBezTo>
                  <a:cubicBezTo>
                    <a:pt x="5218" y="41"/>
                    <a:pt x="5180" y="41"/>
                    <a:pt x="5142" y="41"/>
                  </a:cubicBezTo>
                  <a:cubicBezTo>
                    <a:pt x="3604" y="41"/>
                    <a:pt x="2367" y="862"/>
                    <a:pt x="1704" y="1985"/>
                  </a:cubicBezTo>
                  <a:cubicBezTo>
                    <a:pt x="1722" y="1982"/>
                    <a:pt x="1745" y="1888"/>
                    <a:pt x="1845" y="1888"/>
                  </a:cubicBezTo>
                  <a:cubicBezTo>
                    <a:pt x="1896" y="1888"/>
                    <a:pt x="1969" y="1913"/>
                    <a:pt x="2073" y="1989"/>
                  </a:cubicBezTo>
                  <a:cubicBezTo>
                    <a:pt x="1665" y="2110"/>
                    <a:pt x="1982" y="2038"/>
                    <a:pt x="1493" y="2131"/>
                  </a:cubicBezTo>
                  <a:cubicBezTo>
                    <a:pt x="1665" y="2153"/>
                    <a:pt x="1636" y="2164"/>
                    <a:pt x="1572" y="2164"/>
                  </a:cubicBezTo>
                  <a:cubicBezTo>
                    <a:pt x="1536" y="2164"/>
                    <a:pt x="1487" y="2160"/>
                    <a:pt x="1460" y="2152"/>
                  </a:cubicBezTo>
                  <a:lnTo>
                    <a:pt x="1460" y="2152"/>
                  </a:lnTo>
                  <a:cubicBezTo>
                    <a:pt x="1633" y="2215"/>
                    <a:pt x="417" y="4192"/>
                    <a:pt x="90" y="4852"/>
                  </a:cubicBezTo>
                  <a:lnTo>
                    <a:pt x="90" y="4852"/>
                  </a:lnTo>
                  <a:cubicBezTo>
                    <a:pt x="95" y="4851"/>
                    <a:pt x="100" y="4849"/>
                    <a:pt x="107" y="4848"/>
                  </a:cubicBezTo>
                  <a:cubicBezTo>
                    <a:pt x="297" y="4848"/>
                    <a:pt x="216" y="4864"/>
                    <a:pt x="394" y="5008"/>
                  </a:cubicBezTo>
                  <a:cubicBezTo>
                    <a:pt x="388" y="5012"/>
                    <a:pt x="380" y="5014"/>
                    <a:pt x="372" y="5014"/>
                  </a:cubicBezTo>
                  <a:cubicBezTo>
                    <a:pt x="331" y="5014"/>
                    <a:pt x="274" y="4966"/>
                    <a:pt x="238" y="4966"/>
                  </a:cubicBezTo>
                  <a:cubicBezTo>
                    <a:pt x="228" y="4966"/>
                    <a:pt x="220" y="4970"/>
                    <a:pt x="214" y="4980"/>
                  </a:cubicBezTo>
                  <a:cubicBezTo>
                    <a:pt x="371" y="5068"/>
                    <a:pt x="227" y="5075"/>
                    <a:pt x="114" y="5307"/>
                  </a:cubicBezTo>
                  <a:cubicBezTo>
                    <a:pt x="149" y="5295"/>
                    <a:pt x="227" y="5292"/>
                    <a:pt x="292" y="5292"/>
                  </a:cubicBezTo>
                  <a:cubicBezTo>
                    <a:pt x="329" y="5292"/>
                    <a:pt x="362" y="5293"/>
                    <a:pt x="381" y="5294"/>
                  </a:cubicBezTo>
                  <a:lnTo>
                    <a:pt x="381" y="5294"/>
                  </a:lnTo>
                  <a:cubicBezTo>
                    <a:pt x="577" y="5226"/>
                    <a:pt x="2145" y="2423"/>
                    <a:pt x="2084" y="2423"/>
                  </a:cubicBezTo>
                  <a:lnTo>
                    <a:pt x="2084" y="2423"/>
                  </a:lnTo>
                  <a:cubicBezTo>
                    <a:pt x="2084" y="2423"/>
                    <a:pt x="2084" y="2423"/>
                    <a:pt x="2084" y="2423"/>
                  </a:cubicBezTo>
                  <a:cubicBezTo>
                    <a:pt x="2773" y="1243"/>
                    <a:pt x="3876" y="587"/>
                    <a:pt x="5353" y="534"/>
                  </a:cubicBezTo>
                  <a:lnTo>
                    <a:pt x="5353" y="534"/>
                  </a:lnTo>
                  <a:cubicBezTo>
                    <a:pt x="5089" y="545"/>
                    <a:pt x="12994" y="564"/>
                    <a:pt x="13038" y="566"/>
                  </a:cubicBezTo>
                  <a:cubicBezTo>
                    <a:pt x="13305" y="575"/>
                    <a:pt x="13947" y="714"/>
                    <a:pt x="14473" y="879"/>
                  </a:cubicBezTo>
                  <a:cubicBezTo>
                    <a:pt x="14499" y="870"/>
                    <a:pt x="14526" y="857"/>
                    <a:pt x="14547" y="840"/>
                  </a:cubicBezTo>
                  <a:lnTo>
                    <a:pt x="14547" y="840"/>
                  </a:lnTo>
                  <a:cubicBezTo>
                    <a:pt x="14560" y="848"/>
                    <a:pt x="14575" y="855"/>
                    <a:pt x="14591" y="862"/>
                  </a:cubicBezTo>
                  <a:lnTo>
                    <a:pt x="14591" y="862"/>
                  </a:lnTo>
                  <a:cubicBezTo>
                    <a:pt x="14585" y="852"/>
                    <a:pt x="14615" y="847"/>
                    <a:pt x="14672" y="847"/>
                  </a:cubicBezTo>
                  <a:cubicBezTo>
                    <a:pt x="14699" y="847"/>
                    <a:pt x="14733" y="848"/>
                    <a:pt x="14771" y="850"/>
                  </a:cubicBezTo>
                  <a:lnTo>
                    <a:pt x="14771" y="850"/>
                  </a:lnTo>
                  <a:cubicBezTo>
                    <a:pt x="14566" y="835"/>
                    <a:pt x="14677" y="839"/>
                    <a:pt x="14719" y="828"/>
                  </a:cubicBezTo>
                  <a:cubicBezTo>
                    <a:pt x="14811" y="766"/>
                    <a:pt x="14773" y="741"/>
                    <a:pt x="14802" y="741"/>
                  </a:cubicBezTo>
                  <a:cubicBezTo>
                    <a:pt x="14816" y="741"/>
                    <a:pt x="14844" y="747"/>
                    <a:pt x="14906" y="756"/>
                  </a:cubicBezTo>
                  <a:cubicBezTo>
                    <a:pt x="14955" y="749"/>
                    <a:pt x="15011" y="721"/>
                    <a:pt x="14969" y="638"/>
                  </a:cubicBezTo>
                  <a:cubicBezTo>
                    <a:pt x="14376" y="232"/>
                    <a:pt x="13680" y="0"/>
                    <a:pt x="130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7" name="Google Shape;19137;p66"/>
            <p:cNvSpPr/>
            <p:nvPr/>
          </p:nvSpPr>
          <p:spPr>
            <a:xfrm>
              <a:off x="3936850" y="1771100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39" y="0"/>
                  </a:moveTo>
                  <a:cubicBezTo>
                    <a:pt x="239" y="0"/>
                    <a:pt x="239" y="0"/>
                    <a:pt x="239" y="0"/>
                  </a:cubicBezTo>
                  <a:lnTo>
                    <a:pt x="239" y="0"/>
                  </a:lnTo>
                  <a:cubicBezTo>
                    <a:pt x="239" y="0"/>
                    <a:pt x="239" y="0"/>
                    <a:pt x="239" y="0"/>
                  </a:cubicBezTo>
                  <a:close/>
                  <a:moveTo>
                    <a:pt x="239" y="0"/>
                  </a:moveTo>
                  <a:lnTo>
                    <a:pt x="239" y="0"/>
                  </a:lnTo>
                  <a:cubicBezTo>
                    <a:pt x="161" y="47"/>
                    <a:pt x="82" y="88"/>
                    <a:pt x="1" y="135"/>
                  </a:cubicBezTo>
                  <a:lnTo>
                    <a:pt x="1" y="135"/>
                  </a:lnTo>
                  <a:cubicBezTo>
                    <a:pt x="5" y="134"/>
                    <a:pt x="63" y="133"/>
                    <a:pt x="121" y="133"/>
                  </a:cubicBezTo>
                  <a:cubicBezTo>
                    <a:pt x="179" y="133"/>
                    <a:pt x="236" y="134"/>
                    <a:pt x="237" y="135"/>
                  </a:cubicBezTo>
                  <a:lnTo>
                    <a:pt x="237" y="135"/>
                  </a:lnTo>
                  <a:cubicBezTo>
                    <a:pt x="239" y="130"/>
                    <a:pt x="237" y="3"/>
                    <a:pt x="239" y="0"/>
                  </a:cubicBezTo>
                  <a:close/>
                  <a:moveTo>
                    <a:pt x="1" y="135"/>
                  </a:move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lose/>
                  <a:moveTo>
                    <a:pt x="237" y="135"/>
                  </a:moveTo>
                  <a:lnTo>
                    <a:pt x="237" y="135"/>
                  </a:ln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8" name="Google Shape;19138;p66"/>
            <p:cNvSpPr/>
            <p:nvPr/>
          </p:nvSpPr>
          <p:spPr>
            <a:xfrm>
              <a:off x="3763750" y="1921325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0" y="0"/>
                  </a:moveTo>
                  <a:cubicBezTo>
                    <a:pt x="0" y="0"/>
                    <a:pt x="86" y="151"/>
                    <a:pt x="88" y="151"/>
                  </a:cubicBezTo>
                  <a:cubicBezTo>
                    <a:pt x="102" y="139"/>
                    <a:pt x="116" y="128"/>
                    <a:pt x="130" y="118"/>
                  </a:cubicBezTo>
                  <a:cubicBezTo>
                    <a:pt x="81" y="35"/>
                    <a:pt x="39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9" name="Google Shape;19139;p66"/>
            <p:cNvSpPr/>
            <p:nvPr/>
          </p:nvSpPr>
          <p:spPr>
            <a:xfrm>
              <a:off x="3857500" y="1926050"/>
              <a:ext cx="4200" cy="5200"/>
            </a:xfrm>
            <a:custGeom>
              <a:avLst/>
              <a:gdLst/>
              <a:ahLst/>
              <a:cxnLst/>
              <a:rect l="l" t="t" r="r" b="b"/>
              <a:pathLst>
                <a:path w="168" h="208" extrusionOk="0">
                  <a:moveTo>
                    <a:pt x="43" y="0"/>
                  </a:moveTo>
                  <a:cubicBezTo>
                    <a:pt x="18" y="0"/>
                    <a:pt x="0" y="1"/>
                    <a:pt x="1" y="1"/>
                  </a:cubicBezTo>
                  <a:cubicBezTo>
                    <a:pt x="1" y="1"/>
                    <a:pt x="96" y="203"/>
                    <a:pt x="96" y="208"/>
                  </a:cubicBezTo>
                  <a:lnTo>
                    <a:pt x="96" y="208"/>
                  </a:lnTo>
                  <a:cubicBezTo>
                    <a:pt x="128" y="140"/>
                    <a:pt x="152" y="71"/>
                    <a:pt x="166" y="1"/>
                  </a:cubicBezTo>
                  <a:cubicBezTo>
                    <a:pt x="167" y="1"/>
                    <a:pt x="92" y="0"/>
                    <a:pt x="43" y="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6" y="208"/>
                    <a:pt x="96" y="208"/>
                    <a:pt x="96" y="208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0" name="Google Shape;19140;p66"/>
            <p:cNvSpPr/>
            <p:nvPr/>
          </p:nvSpPr>
          <p:spPr>
            <a:xfrm>
              <a:off x="3886900" y="1753700"/>
              <a:ext cx="6625" cy="8950"/>
            </a:xfrm>
            <a:custGeom>
              <a:avLst/>
              <a:gdLst/>
              <a:ahLst/>
              <a:cxnLst/>
              <a:rect l="l" t="t" r="r" b="b"/>
              <a:pathLst>
                <a:path w="265" h="358" extrusionOk="0">
                  <a:moveTo>
                    <a:pt x="42" y="1"/>
                  </a:moveTo>
                  <a:cubicBezTo>
                    <a:pt x="37" y="33"/>
                    <a:pt x="23" y="66"/>
                    <a:pt x="0" y="94"/>
                  </a:cubicBezTo>
                  <a:lnTo>
                    <a:pt x="0" y="94"/>
                  </a:ln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0" y="94"/>
                  </a:lnTo>
                  <a:cubicBezTo>
                    <a:pt x="0" y="100"/>
                    <a:pt x="3" y="358"/>
                    <a:pt x="3" y="358"/>
                  </a:cubicBezTo>
                  <a:cubicBezTo>
                    <a:pt x="5" y="356"/>
                    <a:pt x="149" y="314"/>
                    <a:pt x="146" y="314"/>
                  </a:cubicBezTo>
                  <a:cubicBezTo>
                    <a:pt x="265" y="217"/>
                    <a:pt x="160" y="75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1" name="Google Shape;19141;p66"/>
            <p:cNvSpPr/>
            <p:nvPr/>
          </p:nvSpPr>
          <p:spPr>
            <a:xfrm>
              <a:off x="3845625" y="1926025"/>
              <a:ext cx="8775" cy="6800"/>
            </a:xfrm>
            <a:custGeom>
              <a:avLst/>
              <a:gdLst/>
              <a:ahLst/>
              <a:cxnLst/>
              <a:rect l="l" t="t" r="r" b="b"/>
              <a:pathLst>
                <a:path w="351" h="272" extrusionOk="0">
                  <a:moveTo>
                    <a:pt x="205" y="0"/>
                  </a:moveTo>
                  <a:cubicBezTo>
                    <a:pt x="91" y="2"/>
                    <a:pt x="3" y="95"/>
                    <a:pt x="1" y="206"/>
                  </a:cubicBezTo>
                  <a:cubicBezTo>
                    <a:pt x="3" y="230"/>
                    <a:pt x="5" y="250"/>
                    <a:pt x="8" y="271"/>
                  </a:cubicBezTo>
                  <a:cubicBezTo>
                    <a:pt x="8" y="269"/>
                    <a:pt x="168" y="216"/>
                    <a:pt x="172" y="213"/>
                  </a:cubicBezTo>
                  <a:cubicBezTo>
                    <a:pt x="149" y="203"/>
                    <a:pt x="60" y="135"/>
                    <a:pt x="71" y="135"/>
                  </a:cubicBezTo>
                  <a:cubicBezTo>
                    <a:pt x="74" y="135"/>
                    <a:pt x="87" y="142"/>
                    <a:pt x="117" y="160"/>
                  </a:cubicBezTo>
                  <a:cubicBezTo>
                    <a:pt x="134" y="165"/>
                    <a:pt x="149" y="167"/>
                    <a:pt x="163" y="167"/>
                  </a:cubicBezTo>
                  <a:cubicBezTo>
                    <a:pt x="257" y="167"/>
                    <a:pt x="292" y="65"/>
                    <a:pt x="351" y="0"/>
                  </a:cubicBezTo>
                  <a:cubicBezTo>
                    <a:pt x="348" y="0"/>
                    <a:pt x="284" y="1"/>
                    <a:pt x="242" y="1"/>
                  </a:cubicBezTo>
                  <a:cubicBezTo>
                    <a:pt x="220" y="1"/>
                    <a:pt x="205" y="1"/>
                    <a:pt x="20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2" name="Google Shape;19142;p66"/>
            <p:cNvSpPr/>
            <p:nvPr/>
          </p:nvSpPr>
          <p:spPr>
            <a:xfrm>
              <a:off x="3832250" y="1954975"/>
              <a:ext cx="17800" cy="6825"/>
            </a:xfrm>
            <a:custGeom>
              <a:avLst/>
              <a:gdLst/>
              <a:ahLst/>
              <a:cxnLst/>
              <a:rect l="l" t="t" r="r" b="b"/>
              <a:pathLst>
                <a:path w="712" h="273" extrusionOk="0">
                  <a:moveTo>
                    <a:pt x="711" y="108"/>
                  </a:moveTo>
                  <a:cubicBezTo>
                    <a:pt x="711" y="108"/>
                    <a:pt x="710" y="108"/>
                    <a:pt x="710" y="108"/>
                  </a:cubicBezTo>
                  <a:lnTo>
                    <a:pt x="710" y="108"/>
                  </a:lnTo>
                  <a:cubicBezTo>
                    <a:pt x="710" y="108"/>
                    <a:pt x="711" y="108"/>
                    <a:pt x="712" y="108"/>
                  </a:cubicBezTo>
                  <a:cubicBezTo>
                    <a:pt x="712" y="108"/>
                    <a:pt x="712" y="108"/>
                    <a:pt x="711" y="108"/>
                  </a:cubicBezTo>
                  <a:close/>
                  <a:moveTo>
                    <a:pt x="212" y="0"/>
                  </a:moveTo>
                  <a:cubicBezTo>
                    <a:pt x="152" y="0"/>
                    <a:pt x="84" y="18"/>
                    <a:pt x="0" y="68"/>
                  </a:cubicBezTo>
                  <a:cubicBezTo>
                    <a:pt x="186" y="159"/>
                    <a:pt x="383" y="226"/>
                    <a:pt x="587" y="272"/>
                  </a:cubicBezTo>
                  <a:cubicBezTo>
                    <a:pt x="554" y="254"/>
                    <a:pt x="519" y="242"/>
                    <a:pt x="482" y="242"/>
                  </a:cubicBezTo>
                  <a:cubicBezTo>
                    <a:pt x="487" y="242"/>
                    <a:pt x="685" y="116"/>
                    <a:pt x="710" y="108"/>
                  </a:cubicBezTo>
                  <a:lnTo>
                    <a:pt x="710" y="108"/>
                  </a:lnTo>
                  <a:cubicBezTo>
                    <a:pt x="689" y="110"/>
                    <a:pt x="670" y="111"/>
                    <a:pt x="652" y="111"/>
                  </a:cubicBezTo>
                  <a:cubicBezTo>
                    <a:pt x="463" y="111"/>
                    <a:pt x="361" y="0"/>
                    <a:pt x="2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3" name="Google Shape;19143;p66"/>
            <p:cNvSpPr/>
            <p:nvPr/>
          </p:nvSpPr>
          <p:spPr>
            <a:xfrm>
              <a:off x="3972200" y="1961250"/>
              <a:ext cx="12775" cy="2525"/>
            </a:xfrm>
            <a:custGeom>
              <a:avLst/>
              <a:gdLst/>
              <a:ahLst/>
              <a:cxnLst/>
              <a:rect l="l" t="t" r="r" b="b"/>
              <a:pathLst>
                <a:path w="511" h="101" extrusionOk="0">
                  <a:moveTo>
                    <a:pt x="450" y="1"/>
                  </a:moveTo>
                  <a:cubicBezTo>
                    <a:pt x="355" y="39"/>
                    <a:pt x="236" y="54"/>
                    <a:pt x="149" y="54"/>
                  </a:cubicBezTo>
                  <a:cubicBezTo>
                    <a:pt x="103" y="54"/>
                    <a:pt x="66" y="49"/>
                    <a:pt x="45" y="42"/>
                  </a:cubicBezTo>
                  <a:cubicBezTo>
                    <a:pt x="36" y="63"/>
                    <a:pt x="19" y="84"/>
                    <a:pt x="1" y="100"/>
                  </a:cubicBezTo>
                  <a:lnTo>
                    <a:pt x="511" y="100"/>
                  </a:lnTo>
                  <a:cubicBezTo>
                    <a:pt x="492" y="65"/>
                    <a:pt x="471" y="33"/>
                    <a:pt x="45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4" name="Google Shape;19144;p66"/>
            <p:cNvSpPr/>
            <p:nvPr/>
          </p:nvSpPr>
          <p:spPr>
            <a:xfrm>
              <a:off x="3767625" y="1919400"/>
              <a:ext cx="23900" cy="28200"/>
            </a:xfrm>
            <a:custGeom>
              <a:avLst/>
              <a:gdLst/>
              <a:ahLst/>
              <a:cxnLst/>
              <a:rect l="l" t="t" r="r" b="b"/>
              <a:pathLst>
                <a:path w="956" h="112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248" y="82"/>
                    <a:pt x="72" y="170"/>
                    <a:pt x="0" y="304"/>
                  </a:cubicBezTo>
                  <a:cubicBezTo>
                    <a:pt x="5" y="304"/>
                    <a:pt x="74" y="324"/>
                    <a:pt x="79" y="340"/>
                  </a:cubicBezTo>
                  <a:lnTo>
                    <a:pt x="79" y="340"/>
                  </a:lnTo>
                  <a:cubicBezTo>
                    <a:pt x="79" y="340"/>
                    <a:pt x="78" y="339"/>
                    <a:pt x="76" y="339"/>
                  </a:cubicBezTo>
                  <a:cubicBezTo>
                    <a:pt x="64" y="339"/>
                    <a:pt x="14" y="371"/>
                    <a:pt x="14" y="381"/>
                  </a:cubicBezTo>
                  <a:cubicBezTo>
                    <a:pt x="17" y="381"/>
                    <a:pt x="226" y="761"/>
                    <a:pt x="239" y="761"/>
                  </a:cubicBezTo>
                  <a:cubicBezTo>
                    <a:pt x="239" y="761"/>
                    <a:pt x="239" y="761"/>
                    <a:pt x="239" y="761"/>
                  </a:cubicBezTo>
                  <a:cubicBezTo>
                    <a:pt x="311" y="886"/>
                    <a:pt x="388" y="1009"/>
                    <a:pt x="471" y="1127"/>
                  </a:cubicBezTo>
                  <a:cubicBezTo>
                    <a:pt x="527" y="1111"/>
                    <a:pt x="585" y="1097"/>
                    <a:pt x="643" y="1088"/>
                  </a:cubicBezTo>
                  <a:cubicBezTo>
                    <a:pt x="648" y="1091"/>
                    <a:pt x="655" y="1092"/>
                    <a:pt x="663" y="1092"/>
                  </a:cubicBezTo>
                  <a:cubicBezTo>
                    <a:pt x="727" y="1092"/>
                    <a:pt x="857" y="1014"/>
                    <a:pt x="955" y="910"/>
                  </a:cubicBezTo>
                  <a:cubicBezTo>
                    <a:pt x="853" y="770"/>
                    <a:pt x="775" y="636"/>
                    <a:pt x="687" y="513"/>
                  </a:cubicBezTo>
                  <a:cubicBezTo>
                    <a:pt x="694" y="497"/>
                    <a:pt x="399" y="12"/>
                    <a:pt x="40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5" name="Google Shape;19145;p66"/>
            <p:cNvSpPr/>
            <p:nvPr/>
          </p:nvSpPr>
          <p:spPr>
            <a:xfrm>
              <a:off x="4074900" y="1633875"/>
              <a:ext cx="159175" cy="321725"/>
            </a:xfrm>
            <a:custGeom>
              <a:avLst/>
              <a:gdLst/>
              <a:ahLst/>
              <a:cxnLst/>
              <a:rect l="l" t="t" r="r" b="b"/>
              <a:pathLst>
                <a:path w="6367" h="12869" extrusionOk="0">
                  <a:moveTo>
                    <a:pt x="5858" y="3937"/>
                  </a:moveTo>
                  <a:cubicBezTo>
                    <a:pt x="5856" y="3946"/>
                    <a:pt x="5850" y="3946"/>
                    <a:pt x="5833" y="3946"/>
                  </a:cubicBezTo>
                  <a:lnTo>
                    <a:pt x="5833" y="3946"/>
                  </a:lnTo>
                  <a:cubicBezTo>
                    <a:pt x="5843" y="3945"/>
                    <a:pt x="5851" y="3942"/>
                    <a:pt x="5858" y="3937"/>
                  </a:cubicBezTo>
                  <a:close/>
                  <a:moveTo>
                    <a:pt x="5745" y="3960"/>
                  </a:moveTo>
                  <a:lnTo>
                    <a:pt x="5745" y="3960"/>
                  </a:lnTo>
                  <a:cubicBezTo>
                    <a:pt x="5781" y="3973"/>
                    <a:pt x="5803" y="4005"/>
                    <a:pt x="5795" y="4005"/>
                  </a:cubicBezTo>
                  <a:cubicBezTo>
                    <a:pt x="5790" y="4005"/>
                    <a:pt x="5775" y="3994"/>
                    <a:pt x="5745" y="3960"/>
                  </a:cubicBezTo>
                  <a:close/>
                  <a:moveTo>
                    <a:pt x="4918" y="6257"/>
                  </a:moveTo>
                  <a:lnTo>
                    <a:pt x="4918" y="6257"/>
                  </a:lnTo>
                  <a:cubicBezTo>
                    <a:pt x="4919" y="6279"/>
                    <a:pt x="4925" y="6298"/>
                    <a:pt x="4938" y="6308"/>
                  </a:cubicBezTo>
                  <a:cubicBezTo>
                    <a:pt x="4937" y="6278"/>
                    <a:pt x="4929" y="6263"/>
                    <a:pt x="4918" y="6257"/>
                  </a:cubicBezTo>
                  <a:close/>
                  <a:moveTo>
                    <a:pt x="4960" y="6534"/>
                  </a:moveTo>
                  <a:cubicBezTo>
                    <a:pt x="4951" y="6534"/>
                    <a:pt x="4937" y="6544"/>
                    <a:pt x="4918" y="6563"/>
                  </a:cubicBezTo>
                  <a:lnTo>
                    <a:pt x="4918" y="6563"/>
                  </a:lnTo>
                  <a:cubicBezTo>
                    <a:pt x="4934" y="6560"/>
                    <a:pt x="4951" y="6552"/>
                    <a:pt x="4969" y="6540"/>
                  </a:cubicBezTo>
                  <a:cubicBezTo>
                    <a:pt x="4967" y="6536"/>
                    <a:pt x="4964" y="6534"/>
                    <a:pt x="4960" y="6534"/>
                  </a:cubicBezTo>
                  <a:close/>
                  <a:moveTo>
                    <a:pt x="4361" y="6584"/>
                  </a:moveTo>
                  <a:lnTo>
                    <a:pt x="4361" y="6584"/>
                  </a:lnTo>
                  <a:cubicBezTo>
                    <a:pt x="4382" y="6781"/>
                    <a:pt x="4368" y="6621"/>
                    <a:pt x="4347" y="6771"/>
                  </a:cubicBezTo>
                  <a:cubicBezTo>
                    <a:pt x="4356" y="6767"/>
                    <a:pt x="4389" y="6718"/>
                    <a:pt x="4438" y="6638"/>
                  </a:cubicBezTo>
                  <a:lnTo>
                    <a:pt x="4438" y="6638"/>
                  </a:lnTo>
                  <a:cubicBezTo>
                    <a:pt x="4415" y="6623"/>
                    <a:pt x="4389" y="6605"/>
                    <a:pt x="4361" y="6584"/>
                  </a:cubicBezTo>
                  <a:close/>
                  <a:moveTo>
                    <a:pt x="3873" y="7615"/>
                  </a:moveTo>
                  <a:cubicBezTo>
                    <a:pt x="3854" y="7635"/>
                    <a:pt x="3838" y="7666"/>
                    <a:pt x="3826" y="7714"/>
                  </a:cubicBezTo>
                  <a:lnTo>
                    <a:pt x="3826" y="7714"/>
                  </a:lnTo>
                  <a:cubicBezTo>
                    <a:pt x="3836" y="7686"/>
                    <a:pt x="3853" y="7652"/>
                    <a:pt x="3873" y="7615"/>
                  </a:cubicBezTo>
                  <a:close/>
                  <a:moveTo>
                    <a:pt x="2868" y="9331"/>
                  </a:moveTo>
                  <a:lnTo>
                    <a:pt x="2868" y="9331"/>
                  </a:lnTo>
                  <a:cubicBezTo>
                    <a:pt x="2891" y="9338"/>
                    <a:pt x="2910" y="9352"/>
                    <a:pt x="2924" y="9370"/>
                  </a:cubicBezTo>
                  <a:lnTo>
                    <a:pt x="2922" y="9370"/>
                  </a:lnTo>
                  <a:cubicBezTo>
                    <a:pt x="2896" y="9368"/>
                    <a:pt x="2878" y="9352"/>
                    <a:pt x="2868" y="9331"/>
                  </a:cubicBezTo>
                  <a:close/>
                  <a:moveTo>
                    <a:pt x="3040" y="9356"/>
                  </a:moveTo>
                  <a:cubicBezTo>
                    <a:pt x="3064" y="9356"/>
                    <a:pt x="3073" y="9370"/>
                    <a:pt x="3051" y="9423"/>
                  </a:cubicBezTo>
                  <a:cubicBezTo>
                    <a:pt x="3024" y="9446"/>
                    <a:pt x="3004" y="9455"/>
                    <a:pt x="2990" y="9455"/>
                  </a:cubicBezTo>
                  <a:cubicBezTo>
                    <a:pt x="2956" y="9455"/>
                    <a:pt x="2947" y="9409"/>
                    <a:pt x="2922" y="9370"/>
                  </a:cubicBezTo>
                  <a:lnTo>
                    <a:pt x="2922" y="9370"/>
                  </a:lnTo>
                  <a:cubicBezTo>
                    <a:pt x="2927" y="9371"/>
                    <a:pt x="2933" y="9371"/>
                    <a:pt x="2938" y="9371"/>
                  </a:cubicBezTo>
                  <a:cubicBezTo>
                    <a:pt x="2974" y="9371"/>
                    <a:pt x="3015" y="9356"/>
                    <a:pt x="3040" y="9356"/>
                  </a:cubicBezTo>
                  <a:close/>
                  <a:moveTo>
                    <a:pt x="4796" y="1"/>
                  </a:moveTo>
                  <a:cubicBezTo>
                    <a:pt x="4791" y="1"/>
                    <a:pt x="4789" y="4"/>
                    <a:pt x="4788" y="11"/>
                  </a:cubicBezTo>
                  <a:cubicBezTo>
                    <a:pt x="4792" y="11"/>
                    <a:pt x="4795" y="11"/>
                    <a:pt x="4795" y="11"/>
                  </a:cubicBezTo>
                  <a:lnTo>
                    <a:pt x="4795" y="11"/>
                  </a:lnTo>
                  <a:cubicBezTo>
                    <a:pt x="4803" y="11"/>
                    <a:pt x="4413" y="60"/>
                    <a:pt x="4396" y="195"/>
                  </a:cubicBezTo>
                  <a:cubicBezTo>
                    <a:pt x="4398" y="219"/>
                    <a:pt x="5428" y="1837"/>
                    <a:pt x="5470" y="1837"/>
                  </a:cubicBezTo>
                  <a:cubicBezTo>
                    <a:pt x="5472" y="1837"/>
                    <a:pt x="5472" y="1836"/>
                    <a:pt x="5472" y="1834"/>
                  </a:cubicBezTo>
                  <a:lnTo>
                    <a:pt x="5472" y="1834"/>
                  </a:lnTo>
                  <a:cubicBezTo>
                    <a:pt x="5796" y="2636"/>
                    <a:pt x="5952" y="3234"/>
                    <a:pt x="5768" y="3920"/>
                  </a:cubicBezTo>
                  <a:cubicBezTo>
                    <a:pt x="5788" y="3937"/>
                    <a:pt x="5808" y="3946"/>
                    <a:pt x="5826" y="3946"/>
                  </a:cubicBezTo>
                  <a:lnTo>
                    <a:pt x="5826" y="3946"/>
                  </a:lnTo>
                  <a:cubicBezTo>
                    <a:pt x="5809" y="3947"/>
                    <a:pt x="5783" y="3949"/>
                    <a:pt x="5744" y="3959"/>
                  </a:cubicBezTo>
                  <a:lnTo>
                    <a:pt x="5744" y="3959"/>
                  </a:lnTo>
                  <a:cubicBezTo>
                    <a:pt x="5737" y="3951"/>
                    <a:pt x="5729" y="3941"/>
                    <a:pt x="5720" y="3929"/>
                  </a:cubicBezTo>
                  <a:cubicBezTo>
                    <a:pt x="5671" y="4136"/>
                    <a:pt x="5657" y="4314"/>
                    <a:pt x="5481" y="4597"/>
                  </a:cubicBezTo>
                  <a:cubicBezTo>
                    <a:pt x="5546" y="4698"/>
                    <a:pt x="4721" y="6180"/>
                    <a:pt x="4438" y="6638"/>
                  </a:cubicBezTo>
                  <a:lnTo>
                    <a:pt x="4438" y="6638"/>
                  </a:lnTo>
                  <a:cubicBezTo>
                    <a:pt x="4532" y="6700"/>
                    <a:pt x="4582" y="6727"/>
                    <a:pt x="4556" y="6836"/>
                  </a:cubicBezTo>
                  <a:cubicBezTo>
                    <a:pt x="4540" y="6996"/>
                    <a:pt x="4535" y="7071"/>
                    <a:pt x="4458" y="7071"/>
                  </a:cubicBezTo>
                  <a:cubicBezTo>
                    <a:pt x="4436" y="7071"/>
                    <a:pt x="4407" y="7065"/>
                    <a:pt x="4371" y="7052"/>
                  </a:cubicBezTo>
                  <a:cubicBezTo>
                    <a:pt x="4357" y="7057"/>
                    <a:pt x="4143" y="7170"/>
                    <a:pt x="4136" y="7210"/>
                  </a:cubicBezTo>
                  <a:cubicBezTo>
                    <a:pt x="4137" y="7209"/>
                    <a:pt x="4137" y="7209"/>
                    <a:pt x="4137" y="7209"/>
                  </a:cubicBezTo>
                  <a:lnTo>
                    <a:pt x="4137" y="7209"/>
                  </a:lnTo>
                  <a:cubicBezTo>
                    <a:pt x="4144" y="7209"/>
                    <a:pt x="3967" y="7445"/>
                    <a:pt x="3873" y="7615"/>
                  </a:cubicBezTo>
                  <a:lnTo>
                    <a:pt x="3873" y="7615"/>
                  </a:lnTo>
                  <a:cubicBezTo>
                    <a:pt x="3892" y="7595"/>
                    <a:pt x="3913" y="7587"/>
                    <a:pt x="3933" y="7587"/>
                  </a:cubicBezTo>
                  <a:cubicBezTo>
                    <a:pt x="3968" y="7587"/>
                    <a:pt x="3999" y="7611"/>
                    <a:pt x="4011" y="7638"/>
                  </a:cubicBezTo>
                  <a:cubicBezTo>
                    <a:pt x="4029" y="7707"/>
                    <a:pt x="3994" y="7730"/>
                    <a:pt x="3932" y="7730"/>
                  </a:cubicBezTo>
                  <a:cubicBezTo>
                    <a:pt x="3902" y="7730"/>
                    <a:pt x="3865" y="7724"/>
                    <a:pt x="3826" y="7715"/>
                  </a:cubicBezTo>
                  <a:lnTo>
                    <a:pt x="3826" y="7715"/>
                  </a:lnTo>
                  <a:cubicBezTo>
                    <a:pt x="3826" y="7715"/>
                    <a:pt x="3826" y="7715"/>
                    <a:pt x="3826" y="7714"/>
                  </a:cubicBezTo>
                  <a:lnTo>
                    <a:pt x="3826" y="7714"/>
                  </a:lnTo>
                  <a:cubicBezTo>
                    <a:pt x="3826" y="7715"/>
                    <a:pt x="3826" y="7715"/>
                    <a:pt x="3826" y="7715"/>
                  </a:cubicBezTo>
                  <a:lnTo>
                    <a:pt x="3826" y="7715"/>
                  </a:lnTo>
                  <a:cubicBezTo>
                    <a:pt x="3801" y="7710"/>
                    <a:pt x="3775" y="7703"/>
                    <a:pt x="3749" y="7696"/>
                  </a:cubicBezTo>
                  <a:cubicBezTo>
                    <a:pt x="3742" y="7733"/>
                    <a:pt x="1614" y="11359"/>
                    <a:pt x="1663" y="11496"/>
                  </a:cubicBezTo>
                  <a:cubicBezTo>
                    <a:pt x="1329" y="11983"/>
                    <a:pt x="703" y="12351"/>
                    <a:pt x="1" y="12750"/>
                  </a:cubicBezTo>
                  <a:cubicBezTo>
                    <a:pt x="6" y="12749"/>
                    <a:pt x="10" y="12749"/>
                    <a:pt x="15" y="12749"/>
                  </a:cubicBezTo>
                  <a:cubicBezTo>
                    <a:pt x="66" y="12749"/>
                    <a:pt x="71" y="12806"/>
                    <a:pt x="90" y="12806"/>
                  </a:cubicBezTo>
                  <a:cubicBezTo>
                    <a:pt x="95" y="12806"/>
                    <a:pt x="100" y="12803"/>
                    <a:pt x="107" y="12794"/>
                  </a:cubicBezTo>
                  <a:cubicBezTo>
                    <a:pt x="194" y="12847"/>
                    <a:pt x="278" y="12868"/>
                    <a:pt x="359" y="12868"/>
                  </a:cubicBezTo>
                  <a:cubicBezTo>
                    <a:pt x="710" y="12868"/>
                    <a:pt x="1013" y="12464"/>
                    <a:pt x="1334" y="12464"/>
                  </a:cubicBezTo>
                  <a:cubicBezTo>
                    <a:pt x="1362" y="12464"/>
                    <a:pt x="1391" y="12467"/>
                    <a:pt x="1419" y="12474"/>
                  </a:cubicBezTo>
                  <a:cubicBezTo>
                    <a:pt x="1642" y="12180"/>
                    <a:pt x="1848" y="11871"/>
                    <a:pt x="2036" y="11552"/>
                  </a:cubicBezTo>
                  <a:lnTo>
                    <a:pt x="2036" y="11552"/>
                  </a:lnTo>
                  <a:cubicBezTo>
                    <a:pt x="2036" y="11552"/>
                    <a:pt x="2036" y="11552"/>
                    <a:pt x="2036" y="11552"/>
                  </a:cubicBezTo>
                  <a:cubicBezTo>
                    <a:pt x="2042" y="11552"/>
                    <a:pt x="2759" y="10269"/>
                    <a:pt x="2757" y="10219"/>
                  </a:cubicBezTo>
                  <a:lnTo>
                    <a:pt x="2757" y="10219"/>
                  </a:lnTo>
                  <a:cubicBezTo>
                    <a:pt x="2687" y="10231"/>
                    <a:pt x="2703" y="10245"/>
                    <a:pt x="2698" y="10245"/>
                  </a:cubicBezTo>
                  <a:cubicBezTo>
                    <a:pt x="2695" y="10245"/>
                    <a:pt x="2687" y="10242"/>
                    <a:pt x="2660" y="10233"/>
                  </a:cubicBezTo>
                  <a:cubicBezTo>
                    <a:pt x="2727" y="10103"/>
                    <a:pt x="3017" y="10200"/>
                    <a:pt x="2827" y="10001"/>
                  </a:cubicBezTo>
                  <a:cubicBezTo>
                    <a:pt x="2783" y="9924"/>
                    <a:pt x="2595" y="9940"/>
                    <a:pt x="2655" y="9676"/>
                  </a:cubicBezTo>
                  <a:lnTo>
                    <a:pt x="2655" y="9676"/>
                  </a:lnTo>
                  <a:cubicBezTo>
                    <a:pt x="2987" y="9820"/>
                    <a:pt x="2678" y="9662"/>
                    <a:pt x="2952" y="10084"/>
                  </a:cubicBezTo>
                  <a:cubicBezTo>
                    <a:pt x="2913" y="9914"/>
                    <a:pt x="3145" y="9589"/>
                    <a:pt x="3193" y="9552"/>
                  </a:cubicBezTo>
                  <a:lnTo>
                    <a:pt x="3193" y="9552"/>
                  </a:lnTo>
                  <a:cubicBezTo>
                    <a:pt x="3197" y="9552"/>
                    <a:pt x="3200" y="9553"/>
                    <a:pt x="3202" y="9553"/>
                  </a:cubicBezTo>
                  <a:cubicBezTo>
                    <a:pt x="3203" y="9550"/>
                    <a:pt x="3202" y="9548"/>
                    <a:pt x="3200" y="9548"/>
                  </a:cubicBezTo>
                  <a:cubicBezTo>
                    <a:pt x="3199" y="9548"/>
                    <a:pt x="3197" y="9550"/>
                    <a:pt x="3193" y="9552"/>
                  </a:cubicBezTo>
                  <a:lnTo>
                    <a:pt x="3193" y="9552"/>
                  </a:lnTo>
                  <a:cubicBezTo>
                    <a:pt x="3184" y="9551"/>
                    <a:pt x="3172" y="9551"/>
                    <a:pt x="3164" y="9551"/>
                  </a:cubicBezTo>
                  <a:cubicBezTo>
                    <a:pt x="3152" y="9551"/>
                    <a:pt x="3148" y="9551"/>
                    <a:pt x="3165" y="9549"/>
                  </a:cubicBezTo>
                  <a:cubicBezTo>
                    <a:pt x="3175" y="9501"/>
                    <a:pt x="3179" y="9467"/>
                    <a:pt x="3175" y="9445"/>
                  </a:cubicBezTo>
                  <a:lnTo>
                    <a:pt x="3175" y="9445"/>
                  </a:lnTo>
                  <a:cubicBezTo>
                    <a:pt x="3209" y="9465"/>
                    <a:pt x="3240" y="9493"/>
                    <a:pt x="3228" y="9521"/>
                  </a:cubicBezTo>
                  <a:cubicBezTo>
                    <a:pt x="3227" y="9535"/>
                    <a:pt x="3227" y="9541"/>
                    <a:pt x="3227" y="9541"/>
                  </a:cubicBezTo>
                  <a:cubicBezTo>
                    <a:pt x="3229" y="9541"/>
                    <a:pt x="3245" y="9398"/>
                    <a:pt x="3262" y="9372"/>
                  </a:cubicBezTo>
                  <a:lnTo>
                    <a:pt x="3262" y="9372"/>
                  </a:lnTo>
                  <a:cubicBezTo>
                    <a:pt x="3268" y="9380"/>
                    <a:pt x="3274" y="9390"/>
                    <a:pt x="3281" y="9403"/>
                  </a:cubicBezTo>
                  <a:cubicBezTo>
                    <a:pt x="3277" y="9378"/>
                    <a:pt x="3272" y="9368"/>
                    <a:pt x="3268" y="9368"/>
                  </a:cubicBezTo>
                  <a:cubicBezTo>
                    <a:pt x="3266" y="9368"/>
                    <a:pt x="3264" y="9370"/>
                    <a:pt x="3262" y="9372"/>
                  </a:cubicBezTo>
                  <a:lnTo>
                    <a:pt x="3262" y="9372"/>
                  </a:lnTo>
                  <a:cubicBezTo>
                    <a:pt x="3248" y="9351"/>
                    <a:pt x="3239" y="9346"/>
                    <a:pt x="3234" y="9346"/>
                  </a:cubicBezTo>
                  <a:cubicBezTo>
                    <a:pt x="3229" y="9346"/>
                    <a:pt x="3227" y="9350"/>
                    <a:pt x="3227" y="9350"/>
                  </a:cubicBezTo>
                  <a:cubicBezTo>
                    <a:pt x="3227" y="9350"/>
                    <a:pt x="3231" y="9340"/>
                    <a:pt x="3235" y="9284"/>
                  </a:cubicBezTo>
                  <a:cubicBezTo>
                    <a:pt x="3184" y="9113"/>
                    <a:pt x="3288" y="8957"/>
                    <a:pt x="3429" y="8802"/>
                  </a:cubicBezTo>
                  <a:cubicBezTo>
                    <a:pt x="3446" y="8787"/>
                    <a:pt x="3464" y="8763"/>
                    <a:pt x="3488" y="8763"/>
                  </a:cubicBezTo>
                  <a:cubicBezTo>
                    <a:pt x="3516" y="8763"/>
                    <a:pt x="3551" y="8791"/>
                    <a:pt x="3603" y="8888"/>
                  </a:cubicBezTo>
                  <a:cubicBezTo>
                    <a:pt x="3565" y="8821"/>
                    <a:pt x="4661" y="6828"/>
                    <a:pt x="4918" y="6563"/>
                  </a:cubicBezTo>
                  <a:lnTo>
                    <a:pt x="4918" y="6563"/>
                  </a:lnTo>
                  <a:cubicBezTo>
                    <a:pt x="4913" y="6564"/>
                    <a:pt x="4908" y="6564"/>
                    <a:pt x="4903" y="6564"/>
                  </a:cubicBezTo>
                  <a:cubicBezTo>
                    <a:pt x="4837" y="6564"/>
                    <a:pt x="4795" y="6478"/>
                    <a:pt x="4781" y="6370"/>
                  </a:cubicBezTo>
                  <a:cubicBezTo>
                    <a:pt x="4686" y="6301"/>
                    <a:pt x="4732" y="6264"/>
                    <a:pt x="4765" y="6261"/>
                  </a:cubicBezTo>
                  <a:lnTo>
                    <a:pt x="4765" y="6261"/>
                  </a:lnTo>
                  <a:cubicBezTo>
                    <a:pt x="4767" y="6284"/>
                    <a:pt x="4777" y="6292"/>
                    <a:pt x="4790" y="6292"/>
                  </a:cubicBezTo>
                  <a:cubicBezTo>
                    <a:pt x="4820" y="6292"/>
                    <a:pt x="4869" y="6254"/>
                    <a:pt x="4903" y="6254"/>
                  </a:cubicBezTo>
                  <a:cubicBezTo>
                    <a:pt x="4908" y="6254"/>
                    <a:pt x="4913" y="6255"/>
                    <a:pt x="4918" y="6257"/>
                  </a:cubicBezTo>
                  <a:lnTo>
                    <a:pt x="4918" y="6257"/>
                  </a:lnTo>
                  <a:cubicBezTo>
                    <a:pt x="4914" y="6200"/>
                    <a:pt x="4934" y="6122"/>
                    <a:pt x="4901" y="6122"/>
                  </a:cubicBezTo>
                  <a:cubicBezTo>
                    <a:pt x="4886" y="6122"/>
                    <a:pt x="4859" y="6139"/>
                    <a:pt x="4813" y="6183"/>
                  </a:cubicBezTo>
                  <a:cubicBezTo>
                    <a:pt x="4856" y="6111"/>
                    <a:pt x="4890" y="6098"/>
                    <a:pt x="4928" y="6098"/>
                  </a:cubicBezTo>
                  <a:cubicBezTo>
                    <a:pt x="4952" y="6098"/>
                    <a:pt x="4977" y="6103"/>
                    <a:pt x="5007" y="6103"/>
                  </a:cubicBezTo>
                  <a:cubicBezTo>
                    <a:pt x="5047" y="6103"/>
                    <a:pt x="5096" y="6094"/>
                    <a:pt x="5161" y="6050"/>
                  </a:cubicBezTo>
                  <a:cubicBezTo>
                    <a:pt x="5124" y="6002"/>
                    <a:pt x="5840" y="4984"/>
                    <a:pt x="5824" y="4813"/>
                  </a:cubicBezTo>
                  <a:cubicBezTo>
                    <a:pt x="6367" y="4006"/>
                    <a:pt x="6360" y="2719"/>
                    <a:pt x="5861" y="1655"/>
                  </a:cubicBezTo>
                  <a:lnTo>
                    <a:pt x="5861" y="1655"/>
                  </a:lnTo>
                  <a:cubicBezTo>
                    <a:pt x="5860" y="1657"/>
                    <a:pt x="5858" y="1658"/>
                    <a:pt x="5856" y="1658"/>
                  </a:cubicBezTo>
                  <a:cubicBezTo>
                    <a:pt x="5766" y="1658"/>
                    <a:pt x="4890" y="1"/>
                    <a:pt x="479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6" name="Google Shape;19146;p66"/>
            <p:cNvSpPr/>
            <p:nvPr/>
          </p:nvSpPr>
          <p:spPr>
            <a:xfrm>
              <a:off x="4013075" y="1800775"/>
              <a:ext cx="172150" cy="10325"/>
            </a:xfrm>
            <a:custGeom>
              <a:avLst/>
              <a:gdLst/>
              <a:ahLst/>
              <a:cxnLst/>
              <a:rect l="l" t="t" r="r" b="b"/>
              <a:pathLst>
                <a:path w="6886" h="413" extrusionOk="0">
                  <a:moveTo>
                    <a:pt x="4530" y="107"/>
                  </a:moveTo>
                  <a:cubicBezTo>
                    <a:pt x="4532" y="107"/>
                    <a:pt x="4778" y="188"/>
                    <a:pt x="4778" y="188"/>
                  </a:cubicBezTo>
                  <a:cubicBezTo>
                    <a:pt x="4778" y="188"/>
                    <a:pt x="4777" y="188"/>
                    <a:pt x="4775" y="188"/>
                  </a:cubicBezTo>
                  <a:cubicBezTo>
                    <a:pt x="4748" y="188"/>
                    <a:pt x="4516" y="172"/>
                    <a:pt x="4516" y="172"/>
                  </a:cubicBezTo>
                  <a:cubicBezTo>
                    <a:pt x="4516" y="172"/>
                    <a:pt x="4528" y="107"/>
                    <a:pt x="4530" y="107"/>
                  </a:cubicBezTo>
                  <a:close/>
                  <a:moveTo>
                    <a:pt x="2708" y="0"/>
                  </a:moveTo>
                  <a:cubicBezTo>
                    <a:pt x="2613" y="0"/>
                    <a:pt x="492" y="0"/>
                    <a:pt x="399" y="5"/>
                  </a:cubicBezTo>
                  <a:cubicBezTo>
                    <a:pt x="471" y="49"/>
                    <a:pt x="499" y="109"/>
                    <a:pt x="489" y="202"/>
                  </a:cubicBezTo>
                  <a:cubicBezTo>
                    <a:pt x="457" y="202"/>
                    <a:pt x="304" y="144"/>
                    <a:pt x="223" y="144"/>
                  </a:cubicBezTo>
                  <a:cubicBezTo>
                    <a:pt x="314" y="335"/>
                    <a:pt x="292" y="378"/>
                    <a:pt x="236" y="378"/>
                  </a:cubicBezTo>
                  <a:cubicBezTo>
                    <a:pt x="190" y="378"/>
                    <a:pt x="123" y="350"/>
                    <a:pt x="74" y="350"/>
                  </a:cubicBezTo>
                  <a:cubicBezTo>
                    <a:pt x="40" y="350"/>
                    <a:pt x="14" y="364"/>
                    <a:pt x="12" y="411"/>
                  </a:cubicBezTo>
                  <a:cubicBezTo>
                    <a:pt x="0" y="412"/>
                    <a:pt x="1659" y="413"/>
                    <a:pt x="3305" y="413"/>
                  </a:cubicBezTo>
                  <a:cubicBezTo>
                    <a:pt x="4951" y="413"/>
                    <a:pt x="6585" y="412"/>
                    <a:pt x="6524" y="408"/>
                  </a:cubicBezTo>
                  <a:cubicBezTo>
                    <a:pt x="6591" y="408"/>
                    <a:pt x="6885" y="5"/>
                    <a:pt x="6883" y="3"/>
                  </a:cubicBezTo>
                  <a:cubicBezTo>
                    <a:pt x="6816" y="3"/>
                    <a:pt x="2896" y="5"/>
                    <a:pt x="2919" y="5"/>
                  </a:cubicBezTo>
                  <a:cubicBezTo>
                    <a:pt x="2979" y="21"/>
                    <a:pt x="2870" y="40"/>
                    <a:pt x="2882" y="61"/>
                  </a:cubicBezTo>
                  <a:cubicBezTo>
                    <a:pt x="2754" y="93"/>
                    <a:pt x="2928" y="170"/>
                    <a:pt x="2921" y="267"/>
                  </a:cubicBezTo>
                  <a:cubicBezTo>
                    <a:pt x="2838" y="183"/>
                    <a:pt x="2733" y="144"/>
                    <a:pt x="2664" y="144"/>
                  </a:cubicBezTo>
                  <a:cubicBezTo>
                    <a:pt x="2634" y="144"/>
                    <a:pt x="2611" y="151"/>
                    <a:pt x="2599" y="165"/>
                  </a:cubicBezTo>
                  <a:cubicBezTo>
                    <a:pt x="2617" y="98"/>
                    <a:pt x="2715" y="58"/>
                    <a:pt x="270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7" name="Google Shape;19147;p66"/>
            <p:cNvSpPr/>
            <p:nvPr/>
          </p:nvSpPr>
          <p:spPr>
            <a:xfrm>
              <a:off x="3766575" y="1926250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1" y="0"/>
                  </a:moveTo>
                  <a:lnTo>
                    <a:pt x="31" y="54"/>
                  </a:lnTo>
                  <a:cubicBezTo>
                    <a:pt x="33" y="42"/>
                    <a:pt x="40" y="30"/>
                    <a:pt x="45" y="21"/>
                  </a:cubicBezTo>
                  <a:cubicBezTo>
                    <a:pt x="45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8" name="Google Shape;19148;p66"/>
            <p:cNvSpPr/>
            <p:nvPr/>
          </p:nvSpPr>
          <p:spPr>
            <a:xfrm>
              <a:off x="4027600" y="1629225"/>
              <a:ext cx="1300" cy="475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3" y="0"/>
                  </a:moveTo>
                  <a:lnTo>
                    <a:pt x="1" y="19"/>
                  </a:lnTo>
                  <a:lnTo>
                    <a:pt x="52" y="19"/>
                  </a:lnTo>
                  <a:cubicBezTo>
                    <a:pt x="52" y="19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9" name="Google Shape;19149;p66"/>
            <p:cNvSpPr/>
            <p:nvPr/>
          </p:nvSpPr>
          <p:spPr>
            <a:xfrm>
              <a:off x="3680525" y="1656525"/>
              <a:ext cx="425" cy="600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14" y="0"/>
                  </a:moveTo>
                  <a:cubicBezTo>
                    <a:pt x="14" y="0"/>
                    <a:pt x="0" y="23"/>
                    <a:pt x="0" y="23"/>
                  </a:cubicBezTo>
                  <a:cubicBezTo>
                    <a:pt x="7" y="21"/>
                    <a:pt x="12" y="21"/>
                    <a:pt x="16" y="17"/>
                  </a:cubicBezTo>
                  <a:cubicBezTo>
                    <a:pt x="16" y="12"/>
                    <a:pt x="14" y="7"/>
                    <a:pt x="1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0" name="Google Shape;19150;p66"/>
            <p:cNvSpPr/>
            <p:nvPr/>
          </p:nvSpPr>
          <p:spPr>
            <a:xfrm>
              <a:off x="4170300" y="1619425"/>
              <a:ext cx="11950" cy="10275"/>
            </a:xfrm>
            <a:custGeom>
              <a:avLst/>
              <a:gdLst/>
              <a:ahLst/>
              <a:cxnLst/>
              <a:rect l="l" t="t" r="r" b="b"/>
              <a:pathLst>
                <a:path w="478" h="411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44" y="1"/>
                    <a:pt x="244" y="1"/>
                  </a:cubicBezTo>
                  <a:lnTo>
                    <a:pt x="244" y="1"/>
                  </a:lnTo>
                  <a:cubicBezTo>
                    <a:pt x="244" y="1"/>
                    <a:pt x="244" y="1"/>
                    <a:pt x="244" y="1"/>
                  </a:cubicBezTo>
                  <a:close/>
                  <a:moveTo>
                    <a:pt x="244" y="1"/>
                  </a:moveTo>
                  <a:lnTo>
                    <a:pt x="244" y="1"/>
                  </a:lnTo>
                  <a:cubicBezTo>
                    <a:pt x="239" y="3"/>
                    <a:pt x="77" y="5"/>
                    <a:pt x="77" y="5"/>
                  </a:cubicBezTo>
                  <a:cubicBezTo>
                    <a:pt x="114" y="73"/>
                    <a:pt x="133" y="122"/>
                    <a:pt x="186" y="122"/>
                  </a:cubicBezTo>
                  <a:cubicBezTo>
                    <a:pt x="190" y="122"/>
                    <a:pt x="194" y="122"/>
                    <a:pt x="198" y="121"/>
                  </a:cubicBezTo>
                  <a:lnTo>
                    <a:pt x="198" y="121"/>
                  </a:lnTo>
                  <a:cubicBezTo>
                    <a:pt x="295" y="226"/>
                    <a:pt x="119" y="365"/>
                    <a:pt x="0" y="411"/>
                  </a:cubicBezTo>
                  <a:cubicBezTo>
                    <a:pt x="0" y="411"/>
                    <a:pt x="473" y="411"/>
                    <a:pt x="476" y="406"/>
                  </a:cubicBezTo>
                  <a:cubicBezTo>
                    <a:pt x="476" y="406"/>
                    <a:pt x="476" y="406"/>
                    <a:pt x="476" y="406"/>
                  </a:cubicBezTo>
                  <a:cubicBezTo>
                    <a:pt x="478" y="406"/>
                    <a:pt x="244" y="9"/>
                    <a:pt x="24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1" name="Google Shape;19151;p66"/>
            <p:cNvSpPr/>
            <p:nvPr/>
          </p:nvSpPr>
          <p:spPr>
            <a:xfrm>
              <a:off x="4198050" y="1599250"/>
              <a:ext cx="20150" cy="23925"/>
            </a:xfrm>
            <a:custGeom>
              <a:avLst/>
              <a:gdLst/>
              <a:ahLst/>
              <a:cxnLst/>
              <a:rect l="l" t="t" r="r" b="b"/>
              <a:pathLst>
                <a:path w="806" h="957" extrusionOk="0">
                  <a:moveTo>
                    <a:pt x="326" y="921"/>
                  </a:moveTo>
                  <a:cubicBezTo>
                    <a:pt x="325" y="921"/>
                    <a:pt x="325" y="921"/>
                    <a:pt x="325" y="921"/>
                  </a:cubicBezTo>
                  <a:cubicBezTo>
                    <a:pt x="325" y="921"/>
                    <a:pt x="326" y="921"/>
                    <a:pt x="326" y="921"/>
                  </a:cubicBezTo>
                  <a:close/>
                  <a:moveTo>
                    <a:pt x="402" y="1"/>
                  </a:moveTo>
                  <a:lnTo>
                    <a:pt x="402" y="1"/>
                  </a:lnTo>
                  <a:cubicBezTo>
                    <a:pt x="258" y="24"/>
                    <a:pt x="108" y="54"/>
                    <a:pt x="1" y="205"/>
                  </a:cubicBezTo>
                  <a:cubicBezTo>
                    <a:pt x="1" y="207"/>
                    <a:pt x="24" y="388"/>
                    <a:pt x="31" y="397"/>
                  </a:cubicBezTo>
                  <a:cubicBezTo>
                    <a:pt x="31" y="397"/>
                    <a:pt x="31" y="397"/>
                    <a:pt x="31" y="397"/>
                  </a:cubicBezTo>
                  <a:cubicBezTo>
                    <a:pt x="36" y="397"/>
                    <a:pt x="302" y="868"/>
                    <a:pt x="295" y="882"/>
                  </a:cubicBezTo>
                  <a:cubicBezTo>
                    <a:pt x="302" y="883"/>
                    <a:pt x="309" y="884"/>
                    <a:pt x="316" y="884"/>
                  </a:cubicBezTo>
                  <a:cubicBezTo>
                    <a:pt x="323" y="884"/>
                    <a:pt x="330" y="883"/>
                    <a:pt x="337" y="882"/>
                  </a:cubicBezTo>
                  <a:lnTo>
                    <a:pt x="337" y="882"/>
                  </a:lnTo>
                  <a:cubicBezTo>
                    <a:pt x="326" y="898"/>
                    <a:pt x="330" y="893"/>
                    <a:pt x="326" y="921"/>
                  </a:cubicBezTo>
                  <a:lnTo>
                    <a:pt x="326" y="921"/>
                  </a:lnTo>
                  <a:cubicBezTo>
                    <a:pt x="326" y="921"/>
                    <a:pt x="326" y="921"/>
                    <a:pt x="326" y="921"/>
                  </a:cubicBezTo>
                  <a:cubicBezTo>
                    <a:pt x="328" y="921"/>
                    <a:pt x="344" y="956"/>
                    <a:pt x="346" y="956"/>
                  </a:cubicBezTo>
                  <a:cubicBezTo>
                    <a:pt x="346" y="956"/>
                    <a:pt x="346" y="956"/>
                    <a:pt x="346" y="956"/>
                  </a:cubicBezTo>
                  <a:cubicBezTo>
                    <a:pt x="492" y="866"/>
                    <a:pt x="643" y="782"/>
                    <a:pt x="798" y="708"/>
                  </a:cubicBezTo>
                  <a:cubicBezTo>
                    <a:pt x="805" y="694"/>
                    <a:pt x="397" y="10"/>
                    <a:pt x="40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2" name="Google Shape;19152;p66"/>
            <p:cNvSpPr/>
            <p:nvPr/>
          </p:nvSpPr>
          <p:spPr>
            <a:xfrm>
              <a:off x="4175450" y="1614275"/>
              <a:ext cx="18575" cy="20825"/>
            </a:xfrm>
            <a:custGeom>
              <a:avLst/>
              <a:gdLst/>
              <a:ahLst/>
              <a:cxnLst/>
              <a:rect l="l" t="t" r="r" b="b"/>
              <a:pathLst>
                <a:path w="743" h="833" extrusionOk="0"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263" y="63"/>
                    <a:pt x="134" y="111"/>
                    <a:pt x="2" y="148"/>
                  </a:cubicBezTo>
                  <a:lnTo>
                    <a:pt x="2" y="148"/>
                  </a:lnTo>
                  <a:cubicBezTo>
                    <a:pt x="2" y="148"/>
                    <a:pt x="2" y="148"/>
                    <a:pt x="1" y="148"/>
                  </a:cubicBezTo>
                  <a:cubicBezTo>
                    <a:pt x="1" y="148"/>
                    <a:pt x="1" y="148"/>
                    <a:pt x="1" y="149"/>
                  </a:cubicBezTo>
                  <a:cubicBezTo>
                    <a:pt x="1" y="149"/>
                    <a:pt x="2" y="148"/>
                    <a:pt x="2" y="148"/>
                  </a:cubicBezTo>
                  <a:lnTo>
                    <a:pt x="2" y="148"/>
                  </a:lnTo>
                  <a:cubicBezTo>
                    <a:pt x="9" y="153"/>
                    <a:pt x="33" y="204"/>
                    <a:pt x="35" y="204"/>
                  </a:cubicBezTo>
                  <a:cubicBezTo>
                    <a:pt x="36" y="204"/>
                    <a:pt x="36" y="203"/>
                    <a:pt x="36" y="202"/>
                  </a:cubicBezTo>
                  <a:lnTo>
                    <a:pt x="36" y="202"/>
                  </a:lnTo>
                  <a:cubicBezTo>
                    <a:pt x="38" y="205"/>
                    <a:pt x="94" y="206"/>
                    <a:pt x="158" y="206"/>
                  </a:cubicBezTo>
                  <a:cubicBezTo>
                    <a:pt x="242" y="206"/>
                    <a:pt x="338" y="204"/>
                    <a:pt x="339" y="204"/>
                  </a:cubicBezTo>
                  <a:lnTo>
                    <a:pt x="339" y="204"/>
                  </a:lnTo>
                  <a:cubicBezTo>
                    <a:pt x="448" y="211"/>
                    <a:pt x="550" y="302"/>
                    <a:pt x="546" y="411"/>
                  </a:cubicBezTo>
                  <a:cubicBezTo>
                    <a:pt x="546" y="524"/>
                    <a:pt x="458" y="619"/>
                    <a:pt x="344" y="626"/>
                  </a:cubicBezTo>
                  <a:lnTo>
                    <a:pt x="344" y="626"/>
                  </a:lnTo>
                  <a:cubicBezTo>
                    <a:pt x="344" y="626"/>
                    <a:pt x="308" y="621"/>
                    <a:pt x="288" y="621"/>
                  </a:cubicBezTo>
                  <a:cubicBezTo>
                    <a:pt x="281" y="621"/>
                    <a:pt x="276" y="622"/>
                    <a:pt x="277" y="624"/>
                  </a:cubicBezTo>
                  <a:cubicBezTo>
                    <a:pt x="276" y="623"/>
                    <a:pt x="276" y="623"/>
                    <a:pt x="276" y="623"/>
                  </a:cubicBezTo>
                  <a:lnTo>
                    <a:pt x="276" y="623"/>
                  </a:lnTo>
                  <a:cubicBezTo>
                    <a:pt x="275" y="623"/>
                    <a:pt x="390" y="826"/>
                    <a:pt x="388" y="833"/>
                  </a:cubicBezTo>
                  <a:cubicBezTo>
                    <a:pt x="511" y="775"/>
                    <a:pt x="629" y="707"/>
                    <a:pt x="743" y="631"/>
                  </a:cubicBezTo>
                  <a:cubicBezTo>
                    <a:pt x="743" y="629"/>
                    <a:pt x="397" y="0"/>
                    <a:pt x="3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3" name="Google Shape;19153;p66"/>
            <p:cNvSpPr/>
            <p:nvPr/>
          </p:nvSpPr>
          <p:spPr>
            <a:xfrm>
              <a:off x="4119875" y="1473850"/>
              <a:ext cx="79650" cy="115700"/>
            </a:xfrm>
            <a:custGeom>
              <a:avLst/>
              <a:gdLst/>
              <a:ahLst/>
              <a:cxnLst/>
              <a:rect l="l" t="t" r="r" b="b"/>
              <a:pathLst>
                <a:path w="3186" h="4628" extrusionOk="0">
                  <a:moveTo>
                    <a:pt x="2115" y="2560"/>
                  </a:moveTo>
                  <a:cubicBezTo>
                    <a:pt x="2115" y="2560"/>
                    <a:pt x="2115" y="2560"/>
                    <a:pt x="2115" y="2560"/>
                  </a:cubicBezTo>
                  <a:lnTo>
                    <a:pt x="2115" y="2560"/>
                  </a:lnTo>
                  <a:cubicBezTo>
                    <a:pt x="2115" y="2560"/>
                    <a:pt x="2115" y="2560"/>
                    <a:pt x="2115" y="2560"/>
                  </a:cubicBezTo>
                  <a:close/>
                  <a:moveTo>
                    <a:pt x="2448" y="3141"/>
                  </a:moveTo>
                  <a:cubicBezTo>
                    <a:pt x="2457" y="3157"/>
                    <a:pt x="2462" y="3165"/>
                    <a:pt x="2463" y="3165"/>
                  </a:cubicBezTo>
                  <a:cubicBezTo>
                    <a:pt x="2463" y="3165"/>
                    <a:pt x="2463" y="3165"/>
                    <a:pt x="2463" y="3165"/>
                  </a:cubicBezTo>
                  <a:cubicBezTo>
                    <a:pt x="2462" y="3154"/>
                    <a:pt x="2456" y="3147"/>
                    <a:pt x="2448" y="3141"/>
                  </a:cubicBezTo>
                  <a:close/>
                  <a:moveTo>
                    <a:pt x="2487" y="3170"/>
                  </a:moveTo>
                  <a:lnTo>
                    <a:pt x="2487" y="3170"/>
                  </a:lnTo>
                  <a:cubicBezTo>
                    <a:pt x="2487" y="3170"/>
                    <a:pt x="2487" y="3171"/>
                    <a:pt x="2488" y="3172"/>
                  </a:cubicBezTo>
                  <a:lnTo>
                    <a:pt x="2488" y="3172"/>
                  </a:lnTo>
                  <a:cubicBezTo>
                    <a:pt x="2488" y="3172"/>
                    <a:pt x="2488" y="3172"/>
                    <a:pt x="2488" y="3172"/>
                  </a:cubicBezTo>
                  <a:cubicBezTo>
                    <a:pt x="2487" y="3171"/>
                    <a:pt x="2487" y="3170"/>
                    <a:pt x="2487" y="3170"/>
                  </a:cubicBezTo>
                  <a:close/>
                  <a:moveTo>
                    <a:pt x="492" y="0"/>
                  </a:moveTo>
                  <a:lnTo>
                    <a:pt x="492" y="0"/>
                  </a:lnTo>
                  <a:cubicBezTo>
                    <a:pt x="504" y="91"/>
                    <a:pt x="476" y="128"/>
                    <a:pt x="492" y="139"/>
                  </a:cubicBezTo>
                  <a:cubicBezTo>
                    <a:pt x="325" y="160"/>
                    <a:pt x="163" y="195"/>
                    <a:pt x="1" y="241"/>
                  </a:cubicBezTo>
                  <a:cubicBezTo>
                    <a:pt x="288" y="492"/>
                    <a:pt x="487" y="795"/>
                    <a:pt x="678" y="1060"/>
                  </a:cubicBezTo>
                  <a:cubicBezTo>
                    <a:pt x="671" y="1115"/>
                    <a:pt x="2694" y="4604"/>
                    <a:pt x="2729" y="4627"/>
                  </a:cubicBezTo>
                  <a:cubicBezTo>
                    <a:pt x="2861" y="4593"/>
                    <a:pt x="3007" y="4481"/>
                    <a:pt x="3186" y="4470"/>
                  </a:cubicBezTo>
                  <a:cubicBezTo>
                    <a:pt x="3166" y="4445"/>
                    <a:pt x="2512" y="3230"/>
                    <a:pt x="2488" y="3172"/>
                  </a:cubicBezTo>
                  <a:lnTo>
                    <a:pt x="2488" y="3172"/>
                  </a:lnTo>
                  <a:cubicBezTo>
                    <a:pt x="2469" y="3196"/>
                    <a:pt x="2397" y="3251"/>
                    <a:pt x="2390" y="3251"/>
                  </a:cubicBezTo>
                  <a:cubicBezTo>
                    <a:pt x="2389" y="3251"/>
                    <a:pt x="2390" y="3250"/>
                    <a:pt x="2393" y="3246"/>
                  </a:cubicBezTo>
                  <a:cubicBezTo>
                    <a:pt x="2341" y="3232"/>
                    <a:pt x="2304" y="3104"/>
                    <a:pt x="2347" y="3104"/>
                  </a:cubicBezTo>
                  <a:cubicBezTo>
                    <a:pt x="2347" y="3104"/>
                    <a:pt x="2348" y="3104"/>
                    <a:pt x="2349" y="3104"/>
                  </a:cubicBezTo>
                  <a:cubicBezTo>
                    <a:pt x="2354" y="3134"/>
                    <a:pt x="2419" y="3123"/>
                    <a:pt x="2448" y="3141"/>
                  </a:cubicBezTo>
                  <a:lnTo>
                    <a:pt x="2448" y="3141"/>
                  </a:lnTo>
                  <a:cubicBezTo>
                    <a:pt x="2387" y="3037"/>
                    <a:pt x="2148" y="2626"/>
                    <a:pt x="2124" y="2626"/>
                  </a:cubicBezTo>
                  <a:cubicBezTo>
                    <a:pt x="2122" y="2626"/>
                    <a:pt x="2121" y="2628"/>
                    <a:pt x="2122" y="2631"/>
                  </a:cubicBezTo>
                  <a:cubicBezTo>
                    <a:pt x="2120" y="2630"/>
                    <a:pt x="2117" y="2629"/>
                    <a:pt x="2114" y="2629"/>
                  </a:cubicBezTo>
                  <a:cubicBezTo>
                    <a:pt x="2099" y="2629"/>
                    <a:pt x="2077" y="2653"/>
                    <a:pt x="2067" y="2653"/>
                  </a:cubicBezTo>
                  <a:cubicBezTo>
                    <a:pt x="2061" y="2653"/>
                    <a:pt x="2060" y="2642"/>
                    <a:pt x="2071" y="2604"/>
                  </a:cubicBezTo>
                  <a:cubicBezTo>
                    <a:pt x="2071" y="2600"/>
                    <a:pt x="2072" y="2598"/>
                    <a:pt x="2074" y="2598"/>
                  </a:cubicBezTo>
                  <a:cubicBezTo>
                    <a:pt x="2077" y="2598"/>
                    <a:pt x="2083" y="2606"/>
                    <a:pt x="2090" y="2606"/>
                  </a:cubicBezTo>
                  <a:cubicBezTo>
                    <a:pt x="2098" y="2606"/>
                    <a:pt x="2107" y="2597"/>
                    <a:pt x="2115" y="2560"/>
                  </a:cubicBezTo>
                  <a:lnTo>
                    <a:pt x="2115" y="2560"/>
                  </a:lnTo>
                  <a:cubicBezTo>
                    <a:pt x="2114" y="2561"/>
                    <a:pt x="2114" y="2561"/>
                    <a:pt x="2114" y="2561"/>
                  </a:cubicBezTo>
                  <a:cubicBezTo>
                    <a:pt x="2082" y="2561"/>
                    <a:pt x="1104" y="825"/>
                    <a:pt x="1130" y="788"/>
                  </a:cubicBezTo>
                  <a:cubicBezTo>
                    <a:pt x="981" y="610"/>
                    <a:pt x="868" y="387"/>
                    <a:pt x="708" y="267"/>
                  </a:cubicBezTo>
                  <a:cubicBezTo>
                    <a:pt x="732" y="265"/>
                    <a:pt x="694" y="221"/>
                    <a:pt x="669" y="221"/>
                  </a:cubicBezTo>
                  <a:cubicBezTo>
                    <a:pt x="667" y="221"/>
                    <a:pt x="666" y="221"/>
                    <a:pt x="664" y="221"/>
                  </a:cubicBezTo>
                  <a:lnTo>
                    <a:pt x="664" y="221"/>
                  </a:lnTo>
                  <a:cubicBezTo>
                    <a:pt x="674" y="202"/>
                    <a:pt x="679" y="181"/>
                    <a:pt x="678" y="160"/>
                  </a:cubicBezTo>
                  <a:lnTo>
                    <a:pt x="678" y="160"/>
                  </a:lnTo>
                  <a:cubicBezTo>
                    <a:pt x="677" y="160"/>
                    <a:pt x="676" y="160"/>
                    <a:pt x="675" y="160"/>
                  </a:cubicBezTo>
                  <a:cubicBezTo>
                    <a:pt x="607" y="160"/>
                    <a:pt x="575" y="55"/>
                    <a:pt x="49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4" name="Google Shape;19154;p66"/>
            <p:cNvSpPr/>
            <p:nvPr/>
          </p:nvSpPr>
          <p:spPr>
            <a:xfrm>
              <a:off x="4098200" y="1457150"/>
              <a:ext cx="27675" cy="17425"/>
            </a:xfrm>
            <a:custGeom>
              <a:avLst/>
              <a:gdLst/>
              <a:ahLst/>
              <a:cxnLst/>
              <a:rect l="l" t="t" r="r" b="b"/>
              <a:pathLst>
                <a:path w="1107" h="697" extrusionOk="0">
                  <a:moveTo>
                    <a:pt x="343" y="316"/>
                  </a:moveTo>
                  <a:cubicBezTo>
                    <a:pt x="348" y="338"/>
                    <a:pt x="376" y="414"/>
                    <a:pt x="374" y="416"/>
                  </a:cubicBezTo>
                  <a:cubicBezTo>
                    <a:pt x="341" y="375"/>
                    <a:pt x="334" y="344"/>
                    <a:pt x="343" y="316"/>
                  </a:cubicBezTo>
                  <a:close/>
                  <a:moveTo>
                    <a:pt x="539" y="356"/>
                  </a:moveTo>
                  <a:lnTo>
                    <a:pt x="539" y="356"/>
                  </a:lnTo>
                  <a:cubicBezTo>
                    <a:pt x="549" y="376"/>
                    <a:pt x="559" y="401"/>
                    <a:pt x="569" y="418"/>
                  </a:cubicBezTo>
                  <a:cubicBezTo>
                    <a:pt x="567" y="418"/>
                    <a:pt x="567" y="419"/>
                    <a:pt x="567" y="422"/>
                  </a:cubicBezTo>
                  <a:lnTo>
                    <a:pt x="567" y="422"/>
                  </a:lnTo>
                  <a:cubicBezTo>
                    <a:pt x="565" y="418"/>
                    <a:pt x="563" y="415"/>
                    <a:pt x="562" y="411"/>
                  </a:cubicBezTo>
                  <a:cubicBezTo>
                    <a:pt x="548" y="411"/>
                    <a:pt x="524" y="358"/>
                    <a:pt x="515" y="358"/>
                  </a:cubicBezTo>
                  <a:cubicBezTo>
                    <a:pt x="525" y="358"/>
                    <a:pt x="535" y="358"/>
                    <a:pt x="539" y="356"/>
                  </a:cubicBezTo>
                  <a:close/>
                  <a:moveTo>
                    <a:pt x="562" y="1"/>
                  </a:moveTo>
                  <a:cubicBezTo>
                    <a:pt x="501" y="28"/>
                    <a:pt x="483" y="75"/>
                    <a:pt x="518" y="121"/>
                  </a:cubicBezTo>
                  <a:cubicBezTo>
                    <a:pt x="546" y="201"/>
                    <a:pt x="584" y="224"/>
                    <a:pt x="625" y="224"/>
                  </a:cubicBezTo>
                  <a:cubicBezTo>
                    <a:pt x="678" y="224"/>
                    <a:pt x="736" y="184"/>
                    <a:pt x="783" y="184"/>
                  </a:cubicBezTo>
                  <a:cubicBezTo>
                    <a:pt x="819" y="184"/>
                    <a:pt x="848" y="208"/>
                    <a:pt x="863" y="295"/>
                  </a:cubicBezTo>
                  <a:cubicBezTo>
                    <a:pt x="833" y="247"/>
                    <a:pt x="801" y="229"/>
                    <a:pt x="768" y="229"/>
                  </a:cubicBezTo>
                  <a:cubicBezTo>
                    <a:pt x="698" y="229"/>
                    <a:pt x="622" y="305"/>
                    <a:pt x="542" y="337"/>
                  </a:cubicBezTo>
                  <a:lnTo>
                    <a:pt x="542" y="337"/>
                  </a:lnTo>
                  <a:cubicBezTo>
                    <a:pt x="547" y="268"/>
                    <a:pt x="552" y="210"/>
                    <a:pt x="450" y="128"/>
                  </a:cubicBezTo>
                  <a:cubicBezTo>
                    <a:pt x="448" y="184"/>
                    <a:pt x="366" y="230"/>
                    <a:pt x="347" y="296"/>
                  </a:cubicBezTo>
                  <a:lnTo>
                    <a:pt x="347" y="296"/>
                  </a:lnTo>
                  <a:cubicBezTo>
                    <a:pt x="339" y="258"/>
                    <a:pt x="296" y="112"/>
                    <a:pt x="293" y="112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276" y="112"/>
                    <a:pt x="260" y="110"/>
                    <a:pt x="244" y="105"/>
                  </a:cubicBezTo>
                  <a:cubicBezTo>
                    <a:pt x="200" y="121"/>
                    <a:pt x="151" y="121"/>
                    <a:pt x="114" y="147"/>
                  </a:cubicBezTo>
                  <a:cubicBezTo>
                    <a:pt x="144" y="170"/>
                    <a:pt x="177" y="186"/>
                    <a:pt x="214" y="198"/>
                  </a:cubicBezTo>
                  <a:cubicBezTo>
                    <a:pt x="142" y="202"/>
                    <a:pt x="70" y="214"/>
                    <a:pt x="1" y="230"/>
                  </a:cubicBezTo>
                  <a:cubicBezTo>
                    <a:pt x="14" y="286"/>
                    <a:pt x="37" y="301"/>
                    <a:pt x="65" y="301"/>
                  </a:cubicBezTo>
                  <a:cubicBezTo>
                    <a:pt x="97" y="301"/>
                    <a:pt x="135" y="283"/>
                    <a:pt x="174" y="283"/>
                  </a:cubicBezTo>
                  <a:cubicBezTo>
                    <a:pt x="193" y="283"/>
                    <a:pt x="212" y="287"/>
                    <a:pt x="230" y="300"/>
                  </a:cubicBezTo>
                  <a:cubicBezTo>
                    <a:pt x="188" y="314"/>
                    <a:pt x="149" y="327"/>
                    <a:pt x="112" y="348"/>
                  </a:cubicBezTo>
                  <a:cubicBezTo>
                    <a:pt x="302" y="448"/>
                    <a:pt x="483" y="564"/>
                    <a:pt x="652" y="696"/>
                  </a:cubicBezTo>
                  <a:cubicBezTo>
                    <a:pt x="786" y="578"/>
                    <a:pt x="939" y="483"/>
                    <a:pt x="1106" y="416"/>
                  </a:cubicBezTo>
                  <a:cubicBezTo>
                    <a:pt x="946" y="256"/>
                    <a:pt x="763" y="130"/>
                    <a:pt x="5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5" name="Google Shape;19155;p66"/>
            <p:cNvSpPr/>
            <p:nvPr/>
          </p:nvSpPr>
          <p:spPr>
            <a:xfrm>
              <a:off x="4139475" y="1650950"/>
              <a:ext cx="1050" cy="2750"/>
            </a:xfrm>
            <a:custGeom>
              <a:avLst/>
              <a:gdLst/>
              <a:ahLst/>
              <a:cxnLst/>
              <a:rect l="l" t="t" r="r" b="b"/>
              <a:pathLst>
                <a:path w="42" h="110" extrusionOk="0">
                  <a:moveTo>
                    <a:pt x="2" y="1"/>
                  </a:moveTo>
                  <a:cubicBezTo>
                    <a:pt x="0" y="1"/>
                    <a:pt x="2" y="87"/>
                    <a:pt x="2" y="87"/>
                  </a:cubicBezTo>
                  <a:cubicBezTo>
                    <a:pt x="7" y="93"/>
                    <a:pt x="14" y="100"/>
                    <a:pt x="21" y="110"/>
                  </a:cubicBezTo>
                  <a:cubicBezTo>
                    <a:pt x="21" y="110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6" name="Google Shape;19156;p66"/>
            <p:cNvSpPr/>
            <p:nvPr/>
          </p:nvSpPr>
          <p:spPr>
            <a:xfrm>
              <a:off x="4032775" y="1619425"/>
              <a:ext cx="10500" cy="3925"/>
            </a:xfrm>
            <a:custGeom>
              <a:avLst/>
              <a:gdLst/>
              <a:ahLst/>
              <a:cxnLst/>
              <a:rect l="l" t="t" r="r" b="b"/>
              <a:pathLst>
                <a:path w="420" h="157" extrusionOk="0">
                  <a:moveTo>
                    <a:pt x="12" y="1"/>
                  </a:moveTo>
                  <a:cubicBezTo>
                    <a:pt x="0" y="80"/>
                    <a:pt x="122" y="156"/>
                    <a:pt x="250" y="156"/>
                  </a:cubicBezTo>
                  <a:cubicBezTo>
                    <a:pt x="299" y="156"/>
                    <a:pt x="349" y="145"/>
                    <a:pt x="392" y="119"/>
                  </a:cubicBezTo>
                  <a:cubicBezTo>
                    <a:pt x="376" y="35"/>
                    <a:pt x="385" y="10"/>
                    <a:pt x="420" y="3"/>
                  </a:cubicBezTo>
                  <a:cubicBezTo>
                    <a:pt x="418" y="3"/>
                    <a:pt x="14" y="3"/>
                    <a:pt x="1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7" name="Google Shape;19157;p66"/>
            <p:cNvSpPr/>
            <p:nvPr/>
          </p:nvSpPr>
          <p:spPr>
            <a:xfrm>
              <a:off x="4143750" y="1650950"/>
              <a:ext cx="3925" cy="875"/>
            </a:xfrm>
            <a:custGeom>
              <a:avLst/>
              <a:gdLst/>
              <a:ahLst/>
              <a:cxnLst/>
              <a:rect l="l" t="t" r="r" b="b"/>
              <a:pathLst>
                <a:path w="157" h="35" extrusionOk="0">
                  <a:moveTo>
                    <a:pt x="1" y="1"/>
                  </a:moveTo>
                  <a:cubicBezTo>
                    <a:pt x="30" y="25"/>
                    <a:pt x="57" y="35"/>
                    <a:pt x="81" y="35"/>
                  </a:cubicBezTo>
                  <a:cubicBezTo>
                    <a:pt x="109" y="35"/>
                    <a:pt x="134" y="22"/>
                    <a:pt x="15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8" name="Google Shape;19158;p66"/>
            <p:cNvSpPr/>
            <p:nvPr/>
          </p:nvSpPr>
          <p:spPr>
            <a:xfrm>
              <a:off x="4163750" y="1592800"/>
              <a:ext cx="19200" cy="20625"/>
            </a:xfrm>
            <a:custGeom>
              <a:avLst/>
              <a:gdLst/>
              <a:ahLst/>
              <a:cxnLst/>
              <a:rect l="l" t="t" r="r" b="b"/>
              <a:pathLst>
                <a:path w="768" h="825" extrusionOk="0">
                  <a:moveTo>
                    <a:pt x="326" y="1"/>
                  </a:moveTo>
                  <a:cubicBezTo>
                    <a:pt x="262" y="1"/>
                    <a:pt x="195" y="90"/>
                    <a:pt x="112" y="90"/>
                  </a:cubicBezTo>
                  <a:cubicBezTo>
                    <a:pt x="111" y="90"/>
                    <a:pt x="109" y="90"/>
                    <a:pt x="107" y="90"/>
                  </a:cubicBezTo>
                  <a:lnTo>
                    <a:pt x="107" y="90"/>
                  </a:lnTo>
                  <a:cubicBezTo>
                    <a:pt x="150" y="165"/>
                    <a:pt x="190" y="218"/>
                    <a:pt x="226" y="218"/>
                  </a:cubicBezTo>
                  <a:cubicBezTo>
                    <a:pt x="250" y="218"/>
                    <a:pt x="273" y="195"/>
                    <a:pt x="295" y="141"/>
                  </a:cubicBezTo>
                  <a:cubicBezTo>
                    <a:pt x="510" y="186"/>
                    <a:pt x="307" y="451"/>
                    <a:pt x="411" y="451"/>
                  </a:cubicBezTo>
                  <a:cubicBezTo>
                    <a:pt x="430" y="451"/>
                    <a:pt x="458" y="443"/>
                    <a:pt x="499" y="423"/>
                  </a:cubicBezTo>
                  <a:lnTo>
                    <a:pt x="499" y="423"/>
                  </a:lnTo>
                  <a:cubicBezTo>
                    <a:pt x="513" y="435"/>
                    <a:pt x="355" y="514"/>
                    <a:pt x="353" y="521"/>
                  </a:cubicBezTo>
                  <a:cubicBezTo>
                    <a:pt x="318" y="363"/>
                    <a:pt x="42" y="382"/>
                    <a:pt x="17" y="173"/>
                  </a:cubicBezTo>
                  <a:cubicBezTo>
                    <a:pt x="12" y="175"/>
                    <a:pt x="12" y="180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lnTo>
                    <a:pt x="5" y="194"/>
                  </a:lnTo>
                  <a:cubicBezTo>
                    <a:pt x="1" y="194"/>
                    <a:pt x="358" y="820"/>
                    <a:pt x="364" y="825"/>
                  </a:cubicBezTo>
                  <a:cubicBezTo>
                    <a:pt x="428" y="801"/>
                    <a:pt x="450" y="769"/>
                    <a:pt x="490" y="769"/>
                  </a:cubicBezTo>
                  <a:cubicBezTo>
                    <a:pt x="511" y="769"/>
                    <a:pt x="536" y="777"/>
                    <a:pt x="573" y="799"/>
                  </a:cubicBezTo>
                  <a:cubicBezTo>
                    <a:pt x="573" y="762"/>
                    <a:pt x="571" y="723"/>
                    <a:pt x="564" y="683"/>
                  </a:cubicBezTo>
                  <a:cubicBezTo>
                    <a:pt x="525" y="681"/>
                    <a:pt x="524" y="665"/>
                    <a:pt x="572" y="628"/>
                  </a:cubicBezTo>
                  <a:lnTo>
                    <a:pt x="572" y="628"/>
                  </a:lnTo>
                  <a:cubicBezTo>
                    <a:pt x="569" y="639"/>
                    <a:pt x="575" y="683"/>
                    <a:pt x="573" y="683"/>
                  </a:cubicBezTo>
                  <a:cubicBezTo>
                    <a:pt x="638" y="692"/>
                    <a:pt x="703" y="699"/>
                    <a:pt x="768" y="702"/>
                  </a:cubicBezTo>
                  <a:cubicBezTo>
                    <a:pt x="763" y="692"/>
                    <a:pt x="448" y="155"/>
                    <a:pt x="450" y="150"/>
                  </a:cubicBezTo>
                  <a:lnTo>
                    <a:pt x="450" y="150"/>
                  </a:lnTo>
                  <a:cubicBezTo>
                    <a:pt x="441" y="152"/>
                    <a:pt x="434" y="157"/>
                    <a:pt x="427" y="162"/>
                  </a:cubicBezTo>
                  <a:cubicBezTo>
                    <a:pt x="425" y="150"/>
                    <a:pt x="427" y="136"/>
                    <a:pt x="432" y="124"/>
                  </a:cubicBezTo>
                  <a:cubicBezTo>
                    <a:pt x="413" y="85"/>
                    <a:pt x="390" y="48"/>
                    <a:pt x="364" y="13"/>
                  </a:cubicBezTo>
                  <a:cubicBezTo>
                    <a:pt x="352" y="4"/>
                    <a:pt x="339" y="1"/>
                    <a:pt x="32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9" name="Google Shape;19159;p66"/>
            <p:cNvSpPr/>
            <p:nvPr/>
          </p:nvSpPr>
          <p:spPr>
            <a:xfrm>
              <a:off x="4166075" y="1627775"/>
              <a:ext cx="2000" cy="1925"/>
            </a:xfrm>
            <a:custGeom>
              <a:avLst/>
              <a:gdLst/>
              <a:ahLst/>
              <a:cxnLst/>
              <a:rect l="l" t="t" r="r" b="b"/>
              <a:pathLst>
                <a:path w="80" h="77" extrusionOk="0">
                  <a:moveTo>
                    <a:pt x="58" y="0"/>
                  </a:moveTo>
                  <a:cubicBezTo>
                    <a:pt x="42" y="28"/>
                    <a:pt x="23" y="54"/>
                    <a:pt x="0" y="77"/>
                  </a:cubicBezTo>
                  <a:lnTo>
                    <a:pt x="79" y="77"/>
                  </a:lnTo>
                  <a:cubicBezTo>
                    <a:pt x="79" y="75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0" name="Google Shape;19160;p66"/>
            <p:cNvSpPr/>
            <p:nvPr/>
          </p:nvSpPr>
          <p:spPr>
            <a:xfrm>
              <a:off x="3787375" y="1951925"/>
              <a:ext cx="322050" cy="39650"/>
            </a:xfrm>
            <a:custGeom>
              <a:avLst/>
              <a:gdLst/>
              <a:ahLst/>
              <a:cxnLst/>
              <a:rect l="l" t="t" r="r" b="b"/>
              <a:pathLst>
                <a:path w="12882" h="1586" extrusionOk="0">
                  <a:moveTo>
                    <a:pt x="853" y="295"/>
                  </a:moveTo>
                  <a:cubicBezTo>
                    <a:pt x="852" y="295"/>
                    <a:pt x="852" y="295"/>
                    <a:pt x="852" y="295"/>
                  </a:cubicBezTo>
                  <a:cubicBezTo>
                    <a:pt x="852" y="296"/>
                    <a:pt x="853" y="298"/>
                    <a:pt x="854" y="299"/>
                  </a:cubicBezTo>
                  <a:lnTo>
                    <a:pt x="854" y="299"/>
                  </a:lnTo>
                  <a:cubicBezTo>
                    <a:pt x="856" y="296"/>
                    <a:pt x="856" y="295"/>
                    <a:pt x="853" y="295"/>
                  </a:cubicBezTo>
                  <a:close/>
                  <a:moveTo>
                    <a:pt x="3059" y="1041"/>
                  </a:moveTo>
                  <a:lnTo>
                    <a:pt x="3059" y="1041"/>
                  </a:lnTo>
                  <a:cubicBezTo>
                    <a:pt x="3058" y="1041"/>
                    <a:pt x="3057" y="1041"/>
                    <a:pt x="3058" y="1042"/>
                  </a:cubicBezTo>
                  <a:lnTo>
                    <a:pt x="3058" y="1042"/>
                  </a:lnTo>
                  <a:cubicBezTo>
                    <a:pt x="3058" y="1041"/>
                    <a:pt x="3058" y="1041"/>
                    <a:pt x="3059" y="1041"/>
                  </a:cubicBezTo>
                  <a:close/>
                  <a:moveTo>
                    <a:pt x="7832" y="1043"/>
                  </a:moveTo>
                  <a:lnTo>
                    <a:pt x="7832" y="1043"/>
                  </a:lnTo>
                  <a:cubicBezTo>
                    <a:pt x="7833" y="1044"/>
                    <a:pt x="7834" y="1045"/>
                    <a:pt x="7836" y="1046"/>
                  </a:cubicBezTo>
                  <a:lnTo>
                    <a:pt x="7836" y="1046"/>
                  </a:lnTo>
                  <a:cubicBezTo>
                    <a:pt x="7852" y="1045"/>
                    <a:pt x="7854" y="1044"/>
                    <a:pt x="7832" y="1043"/>
                  </a:cubicBezTo>
                  <a:close/>
                  <a:moveTo>
                    <a:pt x="2551" y="1050"/>
                  </a:moveTo>
                  <a:lnTo>
                    <a:pt x="2551" y="1050"/>
                  </a:lnTo>
                  <a:cubicBezTo>
                    <a:pt x="2554" y="1050"/>
                    <a:pt x="2557" y="1050"/>
                    <a:pt x="2560" y="1050"/>
                  </a:cubicBezTo>
                  <a:cubicBezTo>
                    <a:pt x="2557" y="1050"/>
                    <a:pt x="2554" y="1050"/>
                    <a:pt x="2551" y="1050"/>
                  </a:cubicBezTo>
                  <a:close/>
                  <a:moveTo>
                    <a:pt x="2345" y="1055"/>
                  </a:moveTo>
                  <a:cubicBezTo>
                    <a:pt x="2365" y="1056"/>
                    <a:pt x="2374" y="1058"/>
                    <a:pt x="2376" y="1060"/>
                  </a:cubicBezTo>
                  <a:lnTo>
                    <a:pt x="2376" y="1060"/>
                  </a:lnTo>
                  <a:cubicBezTo>
                    <a:pt x="2366" y="1058"/>
                    <a:pt x="2355" y="1056"/>
                    <a:pt x="2345" y="1055"/>
                  </a:cubicBezTo>
                  <a:close/>
                  <a:moveTo>
                    <a:pt x="6818" y="1059"/>
                  </a:moveTo>
                  <a:cubicBezTo>
                    <a:pt x="6818" y="1059"/>
                    <a:pt x="6817" y="1059"/>
                    <a:pt x="6817" y="1060"/>
                  </a:cubicBezTo>
                  <a:cubicBezTo>
                    <a:pt x="6747" y="1062"/>
                    <a:pt x="6768" y="1063"/>
                    <a:pt x="6823" y="1064"/>
                  </a:cubicBezTo>
                  <a:lnTo>
                    <a:pt x="6823" y="1064"/>
                  </a:lnTo>
                  <a:cubicBezTo>
                    <a:pt x="6822" y="1061"/>
                    <a:pt x="6820" y="1059"/>
                    <a:pt x="6818" y="1059"/>
                  </a:cubicBezTo>
                  <a:close/>
                  <a:moveTo>
                    <a:pt x="12841" y="1053"/>
                  </a:moveTo>
                  <a:cubicBezTo>
                    <a:pt x="12832" y="1053"/>
                    <a:pt x="12819" y="1054"/>
                    <a:pt x="12800" y="1055"/>
                  </a:cubicBezTo>
                  <a:cubicBezTo>
                    <a:pt x="12795" y="1058"/>
                    <a:pt x="12790" y="1060"/>
                    <a:pt x="12785" y="1063"/>
                  </a:cubicBezTo>
                  <a:lnTo>
                    <a:pt x="12785" y="1063"/>
                  </a:lnTo>
                  <a:cubicBezTo>
                    <a:pt x="12788" y="1063"/>
                    <a:pt x="12791" y="1063"/>
                    <a:pt x="12794" y="1063"/>
                  </a:cubicBezTo>
                  <a:cubicBezTo>
                    <a:pt x="12804" y="1063"/>
                    <a:pt x="12814" y="1063"/>
                    <a:pt x="12823" y="1064"/>
                  </a:cubicBezTo>
                  <a:cubicBezTo>
                    <a:pt x="12824" y="1065"/>
                    <a:pt x="12826" y="1065"/>
                    <a:pt x="12828" y="1065"/>
                  </a:cubicBezTo>
                  <a:cubicBezTo>
                    <a:pt x="12844" y="1065"/>
                    <a:pt x="12882" y="1053"/>
                    <a:pt x="12841" y="1053"/>
                  </a:cubicBezTo>
                  <a:close/>
                  <a:moveTo>
                    <a:pt x="7113" y="1088"/>
                  </a:moveTo>
                  <a:lnTo>
                    <a:pt x="7113" y="1088"/>
                  </a:lnTo>
                  <a:cubicBezTo>
                    <a:pt x="7124" y="1089"/>
                    <a:pt x="7133" y="1090"/>
                    <a:pt x="7140" y="1090"/>
                  </a:cubicBezTo>
                  <a:lnTo>
                    <a:pt x="7140" y="1090"/>
                  </a:lnTo>
                  <a:cubicBezTo>
                    <a:pt x="7133" y="1092"/>
                    <a:pt x="7128" y="1093"/>
                    <a:pt x="7124" y="1093"/>
                  </a:cubicBezTo>
                  <a:cubicBezTo>
                    <a:pt x="7119" y="1093"/>
                    <a:pt x="7116" y="1091"/>
                    <a:pt x="7113" y="1088"/>
                  </a:cubicBezTo>
                  <a:close/>
                  <a:moveTo>
                    <a:pt x="2438" y="1088"/>
                  </a:moveTo>
                  <a:cubicBezTo>
                    <a:pt x="2457" y="1091"/>
                    <a:pt x="2465" y="1094"/>
                    <a:pt x="2451" y="1098"/>
                  </a:cubicBezTo>
                  <a:lnTo>
                    <a:pt x="2451" y="1098"/>
                  </a:lnTo>
                  <a:cubicBezTo>
                    <a:pt x="2447" y="1095"/>
                    <a:pt x="2443" y="1091"/>
                    <a:pt x="2438" y="1088"/>
                  </a:cubicBezTo>
                  <a:close/>
                  <a:moveTo>
                    <a:pt x="10904" y="1101"/>
                  </a:moveTo>
                  <a:cubicBezTo>
                    <a:pt x="10910" y="1110"/>
                    <a:pt x="10922" y="1118"/>
                    <a:pt x="10934" y="1129"/>
                  </a:cubicBezTo>
                  <a:cubicBezTo>
                    <a:pt x="10903" y="1119"/>
                    <a:pt x="10899" y="1110"/>
                    <a:pt x="10904" y="1101"/>
                  </a:cubicBezTo>
                  <a:close/>
                  <a:moveTo>
                    <a:pt x="12640" y="1090"/>
                  </a:moveTo>
                  <a:lnTo>
                    <a:pt x="12640" y="1090"/>
                  </a:lnTo>
                  <a:cubicBezTo>
                    <a:pt x="12592" y="1106"/>
                    <a:pt x="12550" y="1124"/>
                    <a:pt x="12527" y="1139"/>
                  </a:cubicBezTo>
                  <a:lnTo>
                    <a:pt x="12527" y="1139"/>
                  </a:lnTo>
                  <a:cubicBezTo>
                    <a:pt x="12535" y="1114"/>
                    <a:pt x="12576" y="1100"/>
                    <a:pt x="12640" y="1090"/>
                  </a:cubicBezTo>
                  <a:close/>
                  <a:moveTo>
                    <a:pt x="6302" y="1206"/>
                  </a:moveTo>
                  <a:lnTo>
                    <a:pt x="6302" y="1206"/>
                  </a:lnTo>
                  <a:cubicBezTo>
                    <a:pt x="6293" y="1207"/>
                    <a:pt x="6285" y="1212"/>
                    <a:pt x="6276" y="1221"/>
                  </a:cubicBezTo>
                  <a:lnTo>
                    <a:pt x="6276" y="1221"/>
                  </a:lnTo>
                  <a:cubicBezTo>
                    <a:pt x="6285" y="1217"/>
                    <a:pt x="6294" y="1213"/>
                    <a:pt x="6302" y="1206"/>
                  </a:cubicBezTo>
                  <a:close/>
                  <a:moveTo>
                    <a:pt x="7540" y="1271"/>
                  </a:moveTo>
                  <a:cubicBezTo>
                    <a:pt x="7503" y="1274"/>
                    <a:pt x="7486" y="1276"/>
                    <a:pt x="7478" y="1279"/>
                  </a:cubicBezTo>
                  <a:lnTo>
                    <a:pt x="7478" y="1279"/>
                  </a:lnTo>
                  <a:cubicBezTo>
                    <a:pt x="7488" y="1276"/>
                    <a:pt x="7506" y="1273"/>
                    <a:pt x="7540" y="1271"/>
                  </a:cubicBezTo>
                  <a:close/>
                  <a:moveTo>
                    <a:pt x="7435" y="1278"/>
                  </a:moveTo>
                  <a:lnTo>
                    <a:pt x="7435" y="1278"/>
                  </a:lnTo>
                  <a:cubicBezTo>
                    <a:pt x="7446" y="1279"/>
                    <a:pt x="7456" y="1279"/>
                    <a:pt x="7468" y="1279"/>
                  </a:cubicBezTo>
                  <a:cubicBezTo>
                    <a:pt x="7470" y="1279"/>
                    <a:pt x="7473" y="1279"/>
                    <a:pt x="7475" y="1279"/>
                  </a:cubicBezTo>
                  <a:lnTo>
                    <a:pt x="7475" y="1279"/>
                  </a:lnTo>
                  <a:cubicBezTo>
                    <a:pt x="7468" y="1282"/>
                    <a:pt x="7469" y="1283"/>
                    <a:pt x="7467" y="1283"/>
                  </a:cubicBezTo>
                  <a:cubicBezTo>
                    <a:pt x="7465" y="1283"/>
                    <a:pt x="7459" y="1281"/>
                    <a:pt x="7435" y="1278"/>
                  </a:cubicBezTo>
                  <a:close/>
                  <a:moveTo>
                    <a:pt x="7583" y="1265"/>
                  </a:moveTo>
                  <a:cubicBezTo>
                    <a:pt x="7593" y="1273"/>
                    <a:pt x="7603" y="1279"/>
                    <a:pt x="7613" y="1285"/>
                  </a:cubicBezTo>
                  <a:lnTo>
                    <a:pt x="7613" y="1285"/>
                  </a:lnTo>
                  <a:cubicBezTo>
                    <a:pt x="7490" y="1294"/>
                    <a:pt x="7545" y="1301"/>
                    <a:pt x="7422" y="1305"/>
                  </a:cubicBezTo>
                  <a:cubicBezTo>
                    <a:pt x="7493" y="1299"/>
                    <a:pt x="7450" y="1288"/>
                    <a:pt x="7475" y="1279"/>
                  </a:cubicBezTo>
                  <a:lnTo>
                    <a:pt x="7475" y="1279"/>
                  </a:lnTo>
                  <a:cubicBezTo>
                    <a:pt x="7512" y="1279"/>
                    <a:pt x="7552" y="1272"/>
                    <a:pt x="7583" y="1265"/>
                  </a:cubicBezTo>
                  <a:close/>
                  <a:moveTo>
                    <a:pt x="11385" y="1055"/>
                  </a:moveTo>
                  <a:cubicBezTo>
                    <a:pt x="11406" y="1055"/>
                    <a:pt x="11435" y="1063"/>
                    <a:pt x="11478" y="1083"/>
                  </a:cubicBezTo>
                  <a:cubicBezTo>
                    <a:pt x="11328" y="1171"/>
                    <a:pt x="11569" y="1324"/>
                    <a:pt x="11323" y="1382"/>
                  </a:cubicBezTo>
                  <a:cubicBezTo>
                    <a:pt x="11448" y="1302"/>
                    <a:pt x="11276" y="1055"/>
                    <a:pt x="11385" y="1055"/>
                  </a:cubicBezTo>
                  <a:close/>
                  <a:moveTo>
                    <a:pt x="5699" y="1298"/>
                  </a:moveTo>
                  <a:cubicBezTo>
                    <a:pt x="5740" y="1298"/>
                    <a:pt x="5745" y="1404"/>
                    <a:pt x="5762" y="1517"/>
                  </a:cubicBezTo>
                  <a:lnTo>
                    <a:pt x="5762" y="1517"/>
                  </a:lnTo>
                  <a:cubicBezTo>
                    <a:pt x="5654" y="1497"/>
                    <a:pt x="5541" y="1477"/>
                    <a:pt x="5553" y="1475"/>
                  </a:cubicBezTo>
                  <a:cubicBezTo>
                    <a:pt x="5628" y="1346"/>
                    <a:pt x="5672" y="1298"/>
                    <a:pt x="5699" y="1298"/>
                  </a:cubicBezTo>
                  <a:close/>
                  <a:moveTo>
                    <a:pt x="7577" y="1565"/>
                  </a:moveTo>
                  <a:cubicBezTo>
                    <a:pt x="7577" y="1566"/>
                    <a:pt x="7576" y="1566"/>
                    <a:pt x="7575" y="1566"/>
                  </a:cubicBezTo>
                  <a:cubicBezTo>
                    <a:pt x="7575" y="1566"/>
                    <a:pt x="7574" y="1566"/>
                    <a:pt x="7573" y="1565"/>
                  </a:cubicBezTo>
                  <a:lnTo>
                    <a:pt x="7573" y="1565"/>
                  </a:lnTo>
                  <a:cubicBezTo>
                    <a:pt x="7575" y="1565"/>
                    <a:pt x="7577" y="1565"/>
                    <a:pt x="7577" y="1565"/>
                  </a:cubicBezTo>
                  <a:close/>
                  <a:moveTo>
                    <a:pt x="7621" y="1290"/>
                  </a:moveTo>
                  <a:cubicBezTo>
                    <a:pt x="7776" y="1379"/>
                    <a:pt x="7902" y="1305"/>
                    <a:pt x="7871" y="1458"/>
                  </a:cubicBezTo>
                  <a:cubicBezTo>
                    <a:pt x="7857" y="1505"/>
                    <a:pt x="7871" y="1568"/>
                    <a:pt x="7829" y="1568"/>
                  </a:cubicBezTo>
                  <a:cubicBezTo>
                    <a:pt x="7801" y="1568"/>
                    <a:pt x="7750" y="1542"/>
                    <a:pt x="7653" y="1470"/>
                  </a:cubicBezTo>
                  <a:cubicBezTo>
                    <a:pt x="7640" y="1469"/>
                    <a:pt x="7629" y="1468"/>
                    <a:pt x="7621" y="1468"/>
                  </a:cubicBezTo>
                  <a:cubicBezTo>
                    <a:pt x="7543" y="1468"/>
                    <a:pt x="7647" y="1519"/>
                    <a:pt x="7571" y="1565"/>
                  </a:cubicBezTo>
                  <a:lnTo>
                    <a:pt x="7571" y="1565"/>
                  </a:lnTo>
                  <a:cubicBezTo>
                    <a:pt x="7553" y="1555"/>
                    <a:pt x="7498" y="1506"/>
                    <a:pt x="7391" y="1506"/>
                  </a:cubicBezTo>
                  <a:cubicBezTo>
                    <a:pt x="7380" y="1506"/>
                    <a:pt x="7368" y="1506"/>
                    <a:pt x="7357" y="1507"/>
                  </a:cubicBezTo>
                  <a:cubicBezTo>
                    <a:pt x="7293" y="1411"/>
                    <a:pt x="7527" y="1403"/>
                    <a:pt x="7621" y="1290"/>
                  </a:cubicBezTo>
                  <a:close/>
                  <a:moveTo>
                    <a:pt x="5764" y="1574"/>
                  </a:moveTo>
                  <a:cubicBezTo>
                    <a:pt x="5762" y="1578"/>
                    <a:pt x="5766" y="1581"/>
                    <a:pt x="5776" y="1581"/>
                  </a:cubicBezTo>
                  <a:cubicBezTo>
                    <a:pt x="5778" y="1580"/>
                    <a:pt x="5780" y="1579"/>
                    <a:pt x="5780" y="1579"/>
                  </a:cubicBezTo>
                  <a:lnTo>
                    <a:pt x="5780" y="1579"/>
                  </a:lnTo>
                  <a:cubicBezTo>
                    <a:pt x="5778" y="1579"/>
                    <a:pt x="5775" y="1579"/>
                    <a:pt x="5773" y="1579"/>
                  </a:cubicBezTo>
                  <a:cubicBezTo>
                    <a:pt x="5773" y="1578"/>
                    <a:pt x="5773" y="1576"/>
                    <a:pt x="5772" y="1575"/>
                  </a:cubicBezTo>
                  <a:lnTo>
                    <a:pt x="5772" y="1575"/>
                  </a:lnTo>
                  <a:cubicBezTo>
                    <a:pt x="5770" y="1574"/>
                    <a:pt x="5768" y="1574"/>
                    <a:pt x="5764" y="1574"/>
                  </a:cubicBezTo>
                  <a:close/>
                  <a:moveTo>
                    <a:pt x="390" y="1"/>
                  </a:moveTo>
                  <a:cubicBezTo>
                    <a:pt x="311" y="1"/>
                    <a:pt x="203" y="69"/>
                    <a:pt x="154" y="116"/>
                  </a:cubicBezTo>
                  <a:cubicBezTo>
                    <a:pt x="162" y="128"/>
                    <a:pt x="168" y="140"/>
                    <a:pt x="198" y="140"/>
                  </a:cubicBezTo>
                  <a:cubicBezTo>
                    <a:pt x="208" y="140"/>
                    <a:pt x="222" y="138"/>
                    <a:pt x="240" y="135"/>
                  </a:cubicBezTo>
                  <a:lnTo>
                    <a:pt x="240" y="135"/>
                  </a:lnTo>
                  <a:cubicBezTo>
                    <a:pt x="89" y="183"/>
                    <a:pt x="135" y="225"/>
                    <a:pt x="1" y="237"/>
                  </a:cubicBezTo>
                  <a:cubicBezTo>
                    <a:pt x="885" y="1057"/>
                    <a:pt x="1961" y="1570"/>
                    <a:pt x="2929" y="1570"/>
                  </a:cubicBezTo>
                  <a:cubicBezTo>
                    <a:pt x="2946" y="1570"/>
                    <a:pt x="2963" y="1570"/>
                    <a:pt x="2980" y="1570"/>
                  </a:cubicBezTo>
                  <a:cubicBezTo>
                    <a:pt x="2990" y="1569"/>
                    <a:pt x="3017" y="1569"/>
                    <a:pt x="3059" y="1569"/>
                  </a:cubicBezTo>
                  <a:cubicBezTo>
                    <a:pt x="3430" y="1569"/>
                    <a:pt x="4920" y="1586"/>
                    <a:pt x="5043" y="1586"/>
                  </a:cubicBezTo>
                  <a:cubicBezTo>
                    <a:pt x="5078" y="1493"/>
                    <a:pt x="5152" y="1417"/>
                    <a:pt x="5247" y="1377"/>
                  </a:cubicBezTo>
                  <a:cubicBezTo>
                    <a:pt x="5248" y="1370"/>
                    <a:pt x="5250" y="1367"/>
                    <a:pt x="5253" y="1367"/>
                  </a:cubicBezTo>
                  <a:cubicBezTo>
                    <a:pt x="5274" y="1367"/>
                    <a:pt x="5356" y="1538"/>
                    <a:pt x="5452" y="1538"/>
                  </a:cubicBezTo>
                  <a:cubicBezTo>
                    <a:pt x="5473" y="1538"/>
                    <a:pt x="5495" y="1530"/>
                    <a:pt x="5518" y="1509"/>
                  </a:cubicBezTo>
                  <a:lnTo>
                    <a:pt x="5518" y="1509"/>
                  </a:lnTo>
                  <a:cubicBezTo>
                    <a:pt x="5531" y="1525"/>
                    <a:pt x="5565" y="1543"/>
                    <a:pt x="5537" y="1563"/>
                  </a:cubicBezTo>
                  <a:cubicBezTo>
                    <a:pt x="5544" y="1563"/>
                    <a:pt x="5712" y="1566"/>
                    <a:pt x="5764" y="1574"/>
                  </a:cubicBezTo>
                  <a:lnTo>
                    <a:pt x="5764" y="1574"/>
                  </a:lnTo>
                  <a:cubicBezTo>
                    <a:pt x="5766" y="1572"/>
                    <a:pt x="5768" y="1570"/>
                    <a:pt x="5771" y="1568"/>
                  </a:cubicBezTo>
                  <a:lnTo>
                    <a:pt x="5771" y="1568"/>
                  </a:lnTo>
                  <a:cubicBezTo>
                    <a:pt x="5771" y="1570"/>
                    <a:pt x="5772" y="1573"/>
                    <a:pt x="5772" y="1575"/>
                  </a:cubicBezTo>
                  <a:lnTo>
                    <a:pt x="5772" y="1575"/>
                  </a:lnTo>
                  <a:cubicBezTo>
                    <a:pt x="5777" y="1576"/>
                    <a:pt x="5780" y="1577"/>
                    <a:pt x="5780" y="1579"/>
                  </a:cubicBezTo>
                  <a:lnTo>
                    <a:pt x="5780" y="1579"/>
                  </a:lnTo>
                  <a:cubicBezTo>
                    <a:pt x="5995" y="1568"/>
                    <a:pt x="7448" y="1570"/>
                    <a:pt x="7569" y="1566"/>
                  </a:cubicBezTo>
                  <a:lnTo>
                    <a:pt x="7569" y="1566"/>
                  </a:lnTo>
                  <a:cubicBezTo>
                    <a:pt x="7564" y="1569"/>
                    <a:pt x="7558" y="1571"/>
                    <a:pt x="7551" y="1574"/>
                  </a:cubicBezTo>
                  <a:cubicBezTo>
                    <a:pt x="7550" y="1575"/>
                    <a:pt x="7629" y="1576"/>
                    <a:pt x="7764" y="1576"/>
                  </a:cubicBezTo>
                  <a:cubicBezTo>
                    <a:pt x="8424" y="1576"/>
                    <a:pt x="10419" y="1565"/>
                    <a:pt x="10761" y="1565"/>
                  </a:cubicBezTo>
                  <a:cubicBezTo>
                    <a:pt x="10787" y="1565"/>
                    <a:pt x="10803" y="1565"/>
                    <a:pt x="10808" y="1565"/>
                  </a:cubicBezTo>
                  <a:cubicBezTo>
                    <a:pt x="10841" y="1566"/>
                    <a:pt x="10873" y="1566"/>
                    <a:pt x="10905" y="1566"/>
                  </a:cubicBezTo>
                  <a:cubicBezTo>
                    <a:pt x="11573" y="1566"/>
                    <a:pt x="12162" y="1388"/>
                    <a:pt x="12754" y="1079"/>
                  </a:cubicBezTo>
                  <a:lnTo>
                    <a:pt x="12754" y="1079"/>
                  </a:lnTo>
                  <a:cubicBezTo>
                    <a:pt x="12783" y="1077"/>
                    <a:pt x="12815" y="1076"/>
                    <a:pt x="12849" y="1074"/>
                  </a:cubicBezTo>
                  <a:lnTo>
                    <a:pt x="12849" y="1074"/>
                  </a:lnTo>
                  <a:cubicBezTo>
                    <a:pt x="12846" y="1074"/>
                    <a:pt x="12843" y="1074"/>
                    <a:pt x="12840" y="1074"/>
                  </a:cubicBezTo>
                  <a:cubicBezTo>
                    <a:pt x="12819" y="1074"/>
                    <a:pt x="12795" y="1072"/>
                    <a:pt x="12775" y="1068"/>
                  </a:cubicBezTo>
                  <a:lnTo>
                    <a:pt x="12775" y="1068"/>
                  </a:lnTo>
                  <a:cubicBezTo>
                    <a:pt x="12779" y="1066"/>
                    <a:pt x="12782" y="1065"/>
                    <a:pt x="12785" y="1063"/>
                  </a:cubicBezTo>
                  <a:lnTo>
                    <a:pt x="12785" y="1063"/>
                  </a:lnTo>
                  <a:cubicBezTo>
                    <a:pt x="12776" y="1063"/>
                    <a:pt x="12768" y="1064"/>
                    <a:pt x="12759" y="1065"/>
                  </a:cubicBezTo>
                  <a:lnTo>
                    <a:pt x="12759" y="1065"/>
                  </a:lnTo>
                  <a:cubicBezTo>
                    <a:pt x="12721" y="1055"/>
                    <a:pt x="12712" y="1041"/>
                    <a:pt x="12804" y="1034"/>
                  </a:cubicBezTo>
                  <a:cubicBezTo>
                    <a:pt x="12759" y="1010"/>
                    <a:pt x="12700" y="1001"/>
                    <a:pt x="12635" y="1001"/>
                  </a:cubicBezTo>
                  <a:cubicBezTo>
                    <a:pt x="12445" y="1001"/>
                    <a:pt x="12201" y="1081"/>
                    <a:pt x="12081" y="1113"/>
                  </a:cubicBezTo>
                  <a:lnTo>
                    <a:pt x="12081" y="1113"/>
                  </a:lnTo>
                  <a:cubicBezTo>
                    <a:pt x="12025" y="1079"/>
                    <a:pt x="11922" y="1043"/>
                    <a:pt x="11814" y="1030"/>
                  </a:cubicBezTo>
                  <a:lnTo>
                    <a:pt x="11814" y="1030"/>
                  </a:lnTo>
                  <a:cubicBezTo>
                    <a:pt x="11932" y="1029"/>
                    <a:pt x="12115" y="923"/>
                    <a:pt x="12084" y="923"/>
                  </a:cubicBezTo>
                  <a:cubicBezTo>
                    <a:pt x="12083" y="923"/>
                    <a:pt x="12082" y="923"/>
                    <a:pt x="12081" y="923"/>
                  </a:cubicBezTo>
                  <a:cubicBezTo>
                    <a:pt x="12067" y="897"/>
                    <a:pt x="11926" y="888"/>
                    <a:pt x="11924" y="865"/>
                  </a:cubicBezTo>
                  <a:cubicBezTo>
                    <a:pt x="11513" y="974"/>
                    <a:pt x="11339" y="1037"/>
                    <a:pt x="10975" y="1041"/>
                  </a:cubicBezTo>
                  <a:cubicBezTo>
                    <a:pt x="10952" y="1051"/>
                    <a:pt x="10936" y="1059"/>
                    <a:pt x="10924" y="1066"/>
                  </a:cubicBezTo>
                  <a:lnTo>
                    <a:pt x="10924" y="1066"/>
                  </a:lnTo>
                  <a:cubicBezTo>
                    <a:pt x="10922" y="1057"/>
                    <a:pt x="10912" y="1048"/>
                    <a:pt x="10887" y="1037"/>
                  </a:cubicBezTo>
                  <a:lnTo>
                    <a:pt x="10887" y="1037"/>
                  </a:lnTo>
                  <a:cubicBezTo>
                    <a:pt x="10839" y="1041"/>
                    <a:pt x="10859" y="1050"/>
                    <a:pt x="10790" y="1057"/>
                  </a:cubicBezTo>
                  <a:cubicBezTo>
                    <a:pt x="10795" y="1058"/>
                    <a:pt x="10765" y="1058"/>
                    <a:pt x="10706" y="1058"/>
                  </a:cubicBezTo>
                  <a:cubicBezTo>
                    <a:pt x="10460" y="1058"/>
                    <a:pt x="9721" y="1054"/>
                    <a:pt x="9132" y="1054"/>
                  </a:cubicBezTo>
                  <a:cubicBezTo>
                    <a:pt x="8689" y="1054"/>
                    <a:pt x="8331" y="1056"/>
                    <a:pt x="8333" y="1064"/>
                  </a:cubicBezTo>
                  <a:cubicBezTo>
                    <a:pt x="8407" y="1081"/>
                    <a:pt x="8391" y="1141"/>
                    <a:pt x="8187" y="1159"/>
                  </a:cubicBezTo>
                  <a:cubicBezTo>
                    <a:pt x="8237" y="1121"/>
                    <a:pt x="8158" y="1067"/>
                    <a:pt x="8081" y="1067"/>
                  </a:cubicBezTo>
                  <a:cubicBezTo>
                    <a:pt x="8038" y="1067"/>
                    <a:pt x="7996" y="1085"/>
                    <a:pt x="7978" y="1132"/>
                  </a:cubicBezTo>
                  <a:cubicBezTo>
                    <a:pt x="7984" y="1131"/>
                    <a:pt x="7991" y="1130"/>
                    <a:pt x="7997" y="1130"/>
                  </a:cubicBezTo>
                  <a:cubicBezTo>
                    <a:pt x="8075" y="1130"/>
                    <a:pt x="8119" y="1195"/>
                    <a:pt x="8138" y="1210"/>
                  </a:cubicBezTo>
                  <a:lnTo>
                    <a:pt x="8138" y="1210"/>
                  </a:lnTo>
                  <a:cubicBezTo>
                    <a:pt x="7885" y="1193"/>
                    <a:pt x="7977" y="1132"/>
                    <a:pt x="7836" y="1046"/>
                  </a:cubicBezTo>
                  <a:lnTo>
                    <a:pt x="7836" y="1046"/>
                  </a:lnTo>
                  <a:cubicBezTo>
                    <a:pt x="7760" y="1049"/>
                    <a:pt x="7366" y="1051"/>
                    <a:pt x="7357" y="1053"/>
                  </a:cubicBezTo>
                  <a:cubicBezTo>
                    <a:pt x="7251" y="1059"/>
                    <a:pt x="7193" y="1075"/>
                    <a:pt x="7159" y="1085"/>
                  </a:cubicBezTo>
                  <a:lnTo>
                    <a:pt x="7159" y="1085"/>
                  </a:lnTo>
                  <a:cubicBezTo>
                    <a:pt x="7144" y="1079"/>
                    <a:pt x="7106" y="1069"/>
                    <a:pt x="7085" y="1066"/>
                  </a:cubicBezTo>
                  <a:lnTo>
                    <a:pt x="7085" y="1066"/>
                  </a:lnTo>
                  <a:cubicBezTo>
                    <a:pt x="7166" y="1064"/>
                    <a:pt x="6931" y="1065"/>
                    <a:pt x="6823" y="1064"/>
                  </a:cubicBezTo>
                  <a:lnTo>
                    <a:pt x="6823" y="1064"/>
                  </a:lnTo>
                  <a:cubicBezTo>
                    <a:pt x="6832" y="1083"/>
                    <a:pt x="6822" y="1166"/>
                    <a:pt x="6826" y="1229"/>
                  </a:cubicBezTo>
                  <a:lnTo>
                    <a:pt x="6826" y="1229"/>
                  </a:lnTo>
                  <a:cubicBezTo>
                    <a:pt x="6794" y="1174"/>
                    <a:pt x="6749" y="1116"/>
                    <a:pt x="6684" y="1116"/>
                  </a:cubicBezTo>
                  <a:cubicBezTo>
                    <a:pt x="6649" y="1116"/>
                    <a:pt x="6609" y="1133"/>
                    <a:pt x="6561" y="1176"/>
                  </a:cubicBezTo>
                  <a:cubicBezTo>
                    <a:pt x="6710" y="1241"/>
                    <a:pt x="6735" y="1298"/>
                    <a:pt x="6643" y="1403"/>
                  </a:cubicBezTo>
                  <a:cubicBezTo>
                    <a:pt x="6640" y="1403"/>
                    <a:pt x="6638" y="1403"/>
                    <a:pt x="6635" y="1403"/>
                  </a:cubicBezTo>
                  <a:cubicBezTo>
                    <a:pt x="6532" y="1403"/>
                    <a:pt x="6396" y="1224"/>
                    <a:pt x="6390" y="1224"/>
                  </a:cubicBezTo>
                  <a:cubicBezTo>
                    <a:pt x="6390" y="1224"/>
                    <a:pt x="6390" y="1224"/>
                    <a:pt x="6390" y="1224"/>
                  </a:cubicBezTo>
                  <a:cubicBezTo>
                    <a:pt x="6413" y="1245"/>
                    <a:pt x="6348" y="1298"/>
                    <a:pt x="6355" y="1356"/>
                  </a:cubicBezTo>
                  <a:cubicBezTo>
                    <a:pt x="6298" y="1358"/>
                    <a:pt x="6261" y="1360"/>
                    <a:pt x="6314" y="1360"/>
                  </a:cubicBezTo>
                  <a:cubicBezTo>
                    <a:pt x="6337" y="1360"/>
                    <a:pt x="6374" y="1359"/>
                    <a:pt x="6432" y="1359"/>
                  </a:cubicBezTo>
                  <a:lnTo>
                    <a:pt x="6432" y="1359"/>
                  </a:lnTo>
                  <a:cubicBezTo>
                    <a:pt x="6391" y="1365"/>
                    <a:pt x="6264" y="1414"/>
                    <a:pt x="6232" y="1441"/>
                  </a:cubicBezTo>
                  <a:lnTo>
                    <a:pt x="6232" y="1441"/>
                  </a:lnTo>
                  <a:cubicBezTo>
                    <a:pt x="6203" y="1393"/>
                    <a:pt x="6234" y="1265"/>
                    <a:pt x="6276" y="1221"/>
                  </a:cubicBezTo>
                  <a:lnTo>
                    <a:pt x="6276" y="1221"/>
                  </a:lnTo>
                  <a:cubicBezTo>
                    <a:pt x="6268" y="1224"/>
                    <a:pt x="6258" y="1225"/>
                    <a:pt x="6248" y="1225"/>
                  </a:cubicBezTo>
                  <a:cubicBezTo>
                    <a:pt x="6166" y="1225"/>
                    <a:pt x="6060" y="1119"/>
                    <a:pt x="6010" y="1055"/>
                  </a:cubicBezTo>
                  <a:cubicBezTo>
                    <a:pt x="5956" y="1046"/>
                    <a:pt x="5202" y="1045"/>
                    <a:pt x="4469" y="1045"/>
                  </a:cubicBezTo>
                  <a:cubicBezTo>
                    <a:pt x="4225" y="1045"/>
                    <a:pt x="3983" y="1045"/>
                    <a:pt x="3770" y="1045"/>
                  </a:cubicBezTo>
                  <a:cubicBezTo>
                    <a:pt x="3366" y="1045"/>
                    <a:pt x="3067" y="1044"/>
                    <a:pt x="3058" y="1042"/>
                  </a:cubicBezTo>
                  <a:lnTo>
                    <a:pt x="3058" y="1042"/>
                  </a:lnTo>
                  <a:cubicBezTo>
                    <a:pt x="3045" y="1047"/>
                    <a:pt x="3020" y="1051"/>
                    <a:pt x="2977" y="1051"/>
                  </a:cubicBezTo>
                  <a:cubicBezTo>
                    <a:pt x="2919" y="1051"/>
                    <a:pt x="2829" y="1044"/>
                    <a:pt x="2695" y="1027"/>
                  </a:cubicBezTo>
                  <a:lnTo>
                    <a:pt x="2695" y="1027"/>
                  </a:lnTo>
                  <a:cubicBezTo>
                    <a:pt x="2748" y="1062"/>
                    <a:pt x="2744" y="1071"/>
                    <a:pt x="2721" y="1071"/>
                  </a:cubicBezTo>
                  <a:cubicBezTo>
                    <a:pt x="2693" y="1071"/>
                    <a:pt x="2636" y="1056"/>
                    <a:pt x="2628" y="1056"/>
                  </a:cubicBezTo>
                  <a:cubicBezTo>
                    <a:pt x="2627" y="1056"/>
                    <a:pt x="2626" y="1057"/>
                    <a:pt x="2627" y="1057"/>
                  </a:cubicBezTo>
                  <a:cubicBezTo>
                    <a:pt x="2559" y="1069"/>
                    <a:pt x="2490" y="1076"/>
                    <a:pt x="2421" y="1078"/>
                  </a:cubicBezTo>
                  <a:lnTo>
                    <a:pt x="2421" y="1078"/>
                  </a:lnTo>
                  <a:cubicBezTo>
                    <a:pt x="2411" y="1073"/>
                    <a:pt x="2400" y="1068"/>
                    <a:pt x="2389" y="1064"/>
                  </a:cubicBezTo>
                  <a:lnTo>
                    <a:pt x="2389" y="1064"/>
                  </a:lnTo>
                  <a:cubicBezTo>
                    <a:pt x="2401" y="1055"/>
                    <a:pt x="2441" y="1047"/>
                    <a:pt x="2495" y="1047"/>
                  </a:cubicBezTo>
                  <a:cubicBezTo>
                    <a:pt x="2513" y="1047"/>
                    <a:pt x="2531" y="1048"/>
                    <a:pt x="2551" y="1050"/>
                  </a:cubicBezTo>
                  <a:lnTo>
                    <a:pt x="2551" y="1050"/>
                  </a:lnTo>
                  <a:cubicBezTo>
                    <a:pt x="2508" y="1043"/>
                    <a:pt x="2642" y="1019"/>
                    <a:pt x="2518" y="1004"/>
                  </a:cubicBezTo>
                  <a:cubicBezTo>
                    <a:pt x="2055" y="937"/>
                    <a:pt x="1559" y="779"/>
                    <a:pt x="1248" y="527"/>
                  </a:cubicBezTo>
                  <a:cubicBezTo>
                    <a:pt x="1241" y="532"/>
                    <a:pt x="1227" y="535"/>
                    <a:pt x="1207" y="535"/>
                  </a:cubicBezTo>
                  <a:cubicBezTo>
                    <a:pt x="1164" y="535"/>
                    <a:pt x="1096" y="524"/>
                    <a:pt x="1027" y="512"/>
                  </a:cubicBezTo>
                  <a:lnTo>
                    <a:pt x="1027" y="512"/>
                  </a:lnTo>
                  <a:cubicBezTo>
                    <a:pt x="1006" y="492"/>
                    <a:pt x="958" y="500"/>
                    <a:pt x="968" y="496"/>
                  </a:cubicBezTo>
                  <a:cubicBezTo>
                    <a:pt x="1090" y="492"/>
                    <a:pt x="1104" y="478"/>
                    <a:pt x="984" y="476"/>
                  </a:cubicBezTo>
                  <a:cubicBezTo>
                    <a:pt x="1136" y="412"/>
                    <a:pt x="891" y="362"/>
                    <a:pt x="854" y="299"/>
                  </a:cubicBezTo>
                  <a:lnTo>
                    <a:pt x="854" y="299"/>
                  </a:lnTo>
                  <a:cubicBezTo>
                    <a:pt x="842" y="317"/>
                    <a:pt x="749" y="380"/>
                    <a:pt x="717" y="390"/>
                  </a:cubicBezTo>
                  <a:cubicBezTo>
                    <a:pt x="795" y="326"/>
                    <a:pt x="777" y="298"/>
                    <a:pt x="710" y="298"/>
                  </a:cubicBezTo>
                  <a:cubicBezTo>
                    <a:pt x="624" y="298"/>
                    <a:pt x="454" y="347"/>
                    <a:pt x="307" y="434"/>
                  </a:cubicBezTo>
                  <a:cubicBezTo>
                    <a:pt x="270" y="394"/>
                    <a:pt x="117" y="378"/>
                    <a:pt x="376" y="302"/>
                  </a:cubicBezTo>
                  <a:cubicBezTo>
                    <a:pt x="389" y="304"/>
                    <a:pt x="400" y="305"/>
                    <a:pt x="412" y="305"/>
                  </a:cubicBezTo>
                  <a:cubicBezTo>
                    <a:pt x="499" y="305"/>
                    <a:pt x="554" y="239"/>
                    <a:pt x="478" y="79"/>
                  </a:cubicBezTo>
                  <a:cubicBezTo>
                    <a:pt x="468" y="22"/>
                    <a:pt x="434" y="1"/>
                    <a:pt x="39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1" name="Google Shape;19161;p66"/>
            <p:cNvSpPr/>
            <p:nvPr/>
          </p:nvSpPr>
          <p:spPr>
            <a:xfrm>
              <a:off x="4044025" y="1619475"/>
              <a:ext cx="2150" cy="175"/>
            </a:xfrm>
            <a:custGeom>
              <a:avLst/>
              <a:gdLst/>
              <a:ahLst/>
              <a:cxnLst/>
              <a:rect l="l" t="t" r="r" b="b"/>
              <a:pathLst>
                <a:path w="86" h="7" extrusionOk="0">
                  <a:moveTo>
                    <a:pt x="0" y="1"/>
                  </a:moveTo>
                  <a:cubicBezTo>
                    <a:pt x="19" y="2"/>
                    <a:pt x="39" y="7"/>
                    <a:pt x="57" y="7"/>
                  </a:cubicBezTo>
                  <a:cubicBezTo>
                    <a:pt x="67" y="7"/>
                    <a:pt x="77" y="5"/>
                    <a:pt x="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2" name="Google Shape;19162;p66"/>
            <p:cNvSpPr/>
            <p:nvPr/>
          </p:nvSpPr>
          <p:spPr>
            <a:xfrm>
              <a:off x="4035900" y="1619475"/>
              <a:ext cx="131525" cy="10350"/>
            </a:xfrm>
            <a:custGeom>
              <a:avLst/>
              <a:gdLst/>
              <a:ahLst/>
              <a:cxnLst/>
              <a:rect l="l" t="t" r="r" b="b"/>
              <a:pathLst>
                <a:path w="5261" h="414" extrusionOk="0">
                  <a:moveTo>
                    <a:pt x="881" y="40"/>
                  </a:moveTo>
                  <a:cubicBezTo>
                    <a:pt x="1113" y="45"/>
                    <a:pt x="805" y="82"/>
                    <a:pt x="944" y="237"/>
                  </a:cubicBezTo>
                  <a:cubicBezTo>
                    <a:pt x="943" y="237"/>
                    <a:pt x="942" y="237"/>
                    <a:pt x="942" y="237"/>
                  </a:cubicBezTo>
                  <a:cubicBezTo>
                    <a:pt x="844" y="237"/>
                    <a:pt x="835" y="96"/>
                    <a:pt x="881" y="40"/>
                  </a:cubicBezTo>
                  <a:close/>
                  <a:moveTo>
                    <a:pt x="531" y="1"/>
                  </a:moveTo>
                  <a:cubicBezTo>
                    <a:pt x="552" y="6"/>
                    <a:pt x="698" y="152"/>
                    <a:pt x="691" y="152"/>
                  </a:cubicBezTo>
                  <a:cubicBezTo>
                    <a:pt x="691" y="152"/>
                    <a:pt x="691" y="152"/>
                    <a:pt x="691" y="152"/>
                  </a:cubicBezTo>
                  <a:cubicBezTo>
                    <a:pt x="645" y="230"/>
                    <a:pt x="207" y="186"/>
                    <a:pt x="26" y="411"/>
                  </a:cubicBezTo>
                  <a:cubicBezTo>
                    <a:pt x="0" y="411"/>
                    <a:pt x="75" y="414"/>
                    <a:pt x="147" y="414"/>
                  </a:cubicBezTo>
                  <a:cubicBezTo>
                    <a:pt x="114" y="381"/>
                    <a:pt x="160" y="353"/>
                    <a:pt x="225" y="349"/>
                  </a:cubicBezTo>
                  <a:lnTo>
                    <a:pt x="225" y="349"/>
                  </a:lnTo>
                  <a:cubicBezTo>
                    <a:pt x="218" y="374"/>
                    <a:pt x="214" y="390"/>
                    <a:pt x="160" y="411"/>
                  </a:cubicBezTo>
                  <a:cubicBezTo>
                    <a:pt x="164" y="412"/>
                    <a:pt x="249" y="412"/>
                    <a:pt x="393" y="412"/>
                  </a:cubicBezTo>
                  <a:cubicBezTo>
                    <a:pt x="1253" y="412"/>
                    <a:pt x="4204" y="407"/>
                    <a:pt x="4155" y="407"/>
                  </a:cubicBezTo>
                  <a:cubicBezTo>
                    <a:pt x="4271" y="370"/>
                    <a:pt x="4447" y="330"/>
                    <a:pt x="4498" y="277"/>
                  </a:cubicBezTo>
                  <a:cubicBezTo>
                    <a:pt x="4435" y="272"/>
                    <a:pt x="4384" y="224"/>
                    <a:pt x="4375" y="161"/>
                  </a:cubicBezTo>
                  <a:cubicBezTo>
                    <a:pt x="4368" y="138"/>
                    <a:pt x="4292" y="115"/>
                    <a:pt x="4273" y="75"/>
                  </a:cubicBezTo>
                  <a:cubicBezTo>
                    <a:pt x="4276" y="75"/>
                    <a:pt x="4279" y="75"/>
                    <a:pt x="4282" y="75"/>
                  </a:cubicBezTo>
                  <a:cubicBezTo>
                    <a:pt x="4381" y="75"/>
                    <a:pt x="4398" y="114"/>
                    <a:pt x="4398" y="159"/>
                  </a:cubicBezTo>
                  <a:cubicBezTo>
                    <a:pt x="4514" y="257"/>
                    <a:pt x="4592" y="279"/>
                    <a:pt x="4665" y="279"/>
                  </a:cubicBezTo>
                  <a:cubicBezTo>
                    <a:pt x="4724" y="279"/>
                    <a:pt x="4779" y="265"/>
                    <a:pt x="4847" y="265"/>
                  </a:cubicBezTo>
                  <a:cubicBezTo>
                    <a:pt x="4921" y="265"/>
                    <a:pt x="5012" y="282"/>
                    <a:pt x="5140" y="356"/>
                  </a:cubicBezTo>
                  <a:cubicBezTo>
                    <a:pt x="5066" y="256"/>
                    <a:pt x="5161" y="101"/>
                    <a:pt x="5261" y="1"/>
                  </a:cubicBezTo>
                  <a:lnTo>
                    <a:pt x="2625" y="1"/>
                  </a:lnTo>
                  <a:cubicBezTo>
                    <a:pt x="2613" y="41"/>
                    <a:pt x="2582" y="58"/>
                    <a:pt x="2548" y="58"/>
                  </a:cubicBezTo>
                  <a:cubicBezTo>
                    <a:pt x="2508" y="58"/>
                    <a:pt x="2465" y="35"/>
                    <a:pt x="244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19163" name="Google Shape;19163;p66"/>
          <p:cNvGrpSpPr/>
          <p:nvPr/>
        </p:nvGrpSpPr>
        <p:grpSpPr>
          <a:xfrm rot="-899761">
            <a:off x="7232227" y="3772517"/>
            <a:ext cx="1511342" cy="1083123"/>
            <a:chOff x="446923" y="1007091"/>
            <a:chExt cx="1303108" cy="933791"/>
          </a:xfrm>
        </p:grpSpPr>
        <p:sp>
          <p:nvSpPr>
            <p:cNvPr id="19164" name="Google Shape;19164;p66"/>
            <p:cNvSpPr/>
            <p:nvPr/>
          </p:nvSpPr>
          <p:spPr>
            <a:xfrm>
              <a:off x="524000" y="1257300"/>
              <a:ext cx="1145700" cy="435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5" name="Google Shape;19165;p66"/>
            <p:cNvSpPr/>
            <p:nvPr/>
          </p:nvSpPr>
          <p:spPr>
            <a:xfrm rot="-851263">
              <a:off x="510601" y="1141023"/>
              <a:ext cx="1175753" cy="665926"/>
            </a:xfrm>
            <a:custGeom>
              <a:avLst/>
              <a:gdLst/>
              <a:ahLst/>
              <a:cxnLst/>
              <a:rect l="l" t="t" r="r" b="b"/>
              <a:pathLst>
                <a:path w="47030" h="26637" extrusionOk="0">
                  <a:moveTo>
                    <a:pt x="7892" y="308"/>
                  </a:moveTo>
                  <a:cubicBezTo>
                    <a:pt x="7884" y="308"/>
                    <a:pt x="7882" y="309"/>
                    <a:pt x="7884" y="312"/>
                  </a:cubicBezTo>
                  <a:lnTo>
                    <a:pt x="7884" y="312"/>
                  </a:lnTo>
                  <a:cubicBezTo>
                    <a:pt x="7887" y="310"/>
                    <a:pt x="7889" y="309"/>
                    <a:pt x="7892" y="308"/>
                  </a:cubicBezTo>
                  <a:close/>
                  <a:moveTo>
                    <a:pt x="6018" y="132"/>
                  </a:moveTo>
                  <a:cubicBezTo>
                    <a:pt x="6418" y="132"/>
                    <a:pt x="6955" y="318"/>
                    <a:pt x="7432" y="318"/>
                  </a:cubicBezTo>
                  <a:cubicBezTo>
                    <a:pt x="7440" y="318"/>
                    <a:pt x="7448" y="318"/>
                    <a:pt x="7456" y="317"/>
                  </a:cubicBezTo>
                  <a:lnTo>
                    <a:pt x="7456" y="317"/>
                  </a:lnTo>
                  <a:cubicBezTo>
                    <a:pt x="7316" y="396"/>
                    <a:pt x="7184" y="426"/>
                    <a:pt x="7055" y="426"/>
                  </a:cubicBezTo>
                  <a:cubicBezTo>
                    <a:pt x="6682" y="426"/>
                    <a:pt x="6336" y="175"/>
                    <a:pt x="5891" y="139"/>
                  </a:cubicBezTo>
                  <a:cubicBezTo>
                    <a:pt x="5931" y="134"/>
                    <a:pt x="5974" y="132"/>
                    <a:pt x="6018" y="132"/>
                  </a:cubicBezTo>
                  <a:close/>
                  <a:moveTo>
                    <a:pt x="3346" y="2823"/>
                  </a:moveTo>
                  <a:lnTo>
                    <a:pt x="3346" y="2823"/>
                  </a:lnTo>
                  <a:cubicBezTo>
                    <a:pt x="3347" y="2823"/>
                    <a:pt x="3344" y="2829"/>
                    <a:pt x="3336" y="2840"/>
                  </a:cubicBezTo>
                  <a:lnTo>
                    <a:pt x="3336" y="2840"/>
                  </a:lnTo>
                  <a:cubicBezTo>
                    <a:pt x="3342" y="2828"/>
                    <a:pt x="3346" y="2823"/>
                    <a:pt x="3346" y="2823"/>
                  </a:cubicBezTo>
                  <a:close/>
                  <a:moveTo>
                    <a:pt x="2968" y="2890"/>
                  </a:moveTo>
                  <a:cubicBezTo>
                    <a:pt x="2968" y="2890"/>
                    <a:pt x="2968" y="2890"/>
                    <a:pt x="2968" y="2891"/>
                  </a:cubicBezTo>
                  <a:lnTo>
                    <a:pt x="2968" y="2891"/>
                  </a:lnTo>
                  <a:cubicBezTo>
                    <a:pt x="2968" y="2890"/>
                    <a:pt x="2968" y="2890"/>
                    <a:pt x="2968" y="2890"/>
                  </a:cubicBezTo>
                  <a:close/>
                  <a:moveTo>
                    <a:pt x="2968" y="2891"/>
                  </a:moveTo>
                  <a:cubicBezTo>
                    <a:pt x="2968" y="2891"/>
                    <a:pt x="2968" y="2891"/>
                    <a:pt x="2968" y="2891"/>
                  </a:cubicBezTo>
                  <a:cubicBezTo>
                    <a:pt x="2968" y="2891"/>
                    <a:pt x="2968" y="2891"/>
                    <a:pt x="2968" y="2891"/>
                  </a:cubicBezTo>
                  <a:cubicBezTo>
                    <a:pt x="2968" y="2891"/>
                    <a:pt x="2968" y="2891"/>
                    <a:pt x="2968" y="2891"/>
                  </a:cubicBezTo>
                  <a:close/>
                  <a:moveTo>
                    <a:pt x="3183" y="3628"/>
                  </a:moveTo>
                  <a:lnTo>
                    <a:pt x="3183" y="3628"/>
                  </a:lnTo>
                  <a:cubicBezTo>
                    <a:pt x="3123" y="3718"/>
                    <a:pt x="3064" y="3810"/>
                    <a:pt x="3004" y="3904"/>
                  </a:cubicBezTo>
                  <a:lnTo>
                    <a:pt x="3004" y="3904"/>
                  </a:lnTo>
                  <a:cubicBezTo>
                    <a:pt x="3061" y="3956"/>
                    <a:pt x="3103" y="4026"/>
                    <a:pt x="3132" y="4111"/>
                  </a:cubicBezTo>
                  <a:lnTo>
                    <a:pt x="3132" y="4111"/>
                  </a:lnTo>
                  <a:cubicBezTo>
                    <a:pt x="3076" y="4084"/>
                    <a:pt x="3001" y="4068"/>
                    <a:pt x="2903" y="4066"/>
                  </a:cubicBezTo>
                  <a:cubicBezTo>
                    <a:pt x="2937" y="4011"/>
                    <a:pt x="2970" y="3957"/>
                    <a:pt x="3004" y="3904"/>
                  </a:cubicBezTo>
                  <a:lnTo>
                    <a:pt x="3004" y="3904"/>
                  </a:lnTo>
                  <a:cubicBezTo>
                    <a:pt x="2978" y="3880"/>
                    <a:pt x="2948" y="3859"/>
                    <a:pt x="2914" y="3843"/>
                  </a:cubicBezTo>
                  <a:cubicBezTo>
                    <a:pt x="3005" y="3771"/>
                    <a:pt x="3095" y="3699"/>
                    <a:pt x="3183" y="3628"/>
                  </a:cubicBezTo>
                  <a:close/>
                  <a:moveTo>
                    <a:pt x="4669" y="4368"/>
                  </a:moveTo>
                  <a:lnTo>
                    <a:pt x="4669" y="4368"/>
                  </a:lnTo>
                  <a:cubicBezTo>
                    <a:pt x="4674" y="4375"/>
                    <a:pt x="4678" y="4383"/>
                    <a:pt x="4683" y="4391"/>
                  </a:cubicBezTo>
                  <a:cubicBezTo>
                    <a:pt x="4679" y="4381"/>
                    <a:pt x="4674" y="4374"/>
                    <a:pt x="4669" y="4368"/>
                  </a:cubicBezTo>
                  <a:close/>
                  <a:moveTo>
                    <a:pt x="3132" y="4111"/>
                  </a:moveTo>
                  <a:lnTo>
                    <a:pt x="3132" y="4111"/>
                  </a:lnTo>
                  <a:cubicBezTo>
                    <a:pt x="3280" y="4182"/>
                    <a:pt x="3284" y="4327"/>
                    <a:pt x="3182" y="4458"/>
                  </a:cubicBezTo>
                  <a:lnTo>
                    <a:pt x="3182" y="4458"/>
                  </a:lnTo>
                  <a:cubicBezTo>
                    <a:pt x="3180" y="4326"/>
                    <a:pt x="3164" y="4209"/>
                    <a:pt x="3132" y="4111"/>
                  </a:cubicBezTo>
                  <a:close/>
                  <a:moveTo>
                    <a:pt x="2243" y="4386"/>
                  </a:moveTo>
                  <a:lnTo>
                    <a:pt x="2243" y="4386"/>
                  </a:lnTo>
                  <a:cubicBezTo>
                    <a:pt x="2109" y="4404"/>
                    <a:pt x="1961" y="4436"/>
                    <a:pt x="1827" y="4486"/>
                  </a:cubicBezTo>
                  <a:cubicBezTo>
                    <a:pt x="1875" y="4491"/>
                    <a:pt x="1919" y="4494"/>
                    <a:pt x="1958" y="4494"/>
                  </a:cubicBezTo>
                  <a:cubicBezTo>
                    <a:pt x="2115" y="4494"/>
                    <a:pt x="2203" y="4451"/>
                    <a:pt x="2243" y="4386"/>
                  </a:cubicBezTo>
                  <a:close/>
                  <a:moveTo>
                    <a:pt x="1738" y="4588"/>
                  </a:moveTo>
                  <a:cubicBezTo>
                    <a:pt x="1737" y="4588"/>
                    <a:pt x="1736" y="4588"/>
                    <a:pt x="1735" y="4588"/>
                  </a:cubicBezTo>
                  <a:lnTo>
                    <a:pt x="1735" y="4588"/>
                  </a:lnTo>
                  <a:cubicBezTo>
                    <a:pt x="1768" y="4596"/>
                    <a:pt x="1789" y="4599"/>
                    <a:pt x="1800" y="4599"/>
                  </a:cubicBezTo>
                  <a:cubicBezTo>
                    <a:pt x="1821" y="4599"/>
                    <a:pt x="1799" y="4588"/>
                    <a:pt x="1738" y="4588"/>
                  </a:cubicBezTo>
                  <a:close/>
                  <a:moveTo>
                    <a:pt x="2879" y="5096"/>
                  </a:moveTo>
                  <a:cubicBezTo>
                    <a:pt x="2892" y="5100"/>
                    <a:pt x="2905" y="5105"/>
                    <a:pt x="2919" y="5109"/>
                  </a:cubicBezTo>
                  <a:cubicBezTo>
                    <a:pt x="2906" y="5102"/>
                    <a:pt x="2893" y="5098"/>
                    <a:pt x="2879" y="5096"/>
                  </a:cubicBezTo>
                  <a:close/>
                  <a:moveTo>
                    <a:pt x="2236" y="5968"/>
                  </a:moveTo>
                  <a:cubicBezTo>
                    <a:pt x="2236" y="5971"/>
                    <a:pt x="2235" y="5974"/>
                    <a:pt x="2234" y="5977"/>
                  </a:cubicBezTo>
                  <a:lnTo>
                    <a:pt x="2234" y="5977"/>
                  </a:lnTo>
                  <a:cubicBezTo>
                    <a:pt x="2246" y="5975"/>
                    <a:pt x="2258" y="5974"/>
                    <a:pt x="2268" y="5972"/>
                  </a:cubicBezTo>
                  <a:lnTo>
                    <a:pt x="2268" y="5972"/>
                  </a:lnTo>
                  <a:cubicBezTo>
                    <a:pt x="2284" y="5974"/>
                    <a:pt x="2300" y="5975"/>
                    <a:pt x="2317" y="5975"/>
                  </a:cubicBezTo>
                  <a:cubicBezTo>
                    <a:pt x="2336" y="5975"/>
                    <a:pt x="2355" y="5974"/>
                    <a:pt x="2374" y="5972"/>
                  </a:cubicBezTo>
                  <a:cubicBezTo>
                    <a:pt x="2366" y="5969"/>
                    <a:pt x="2353" y="5968"/>
                    <a:pt x="2337" y="5968"/>
                  </a:cubicBezTo>
                  <a:cubicBezTo>
                    <a:pt x="2319" y="5968"/>
                    <a:pt x="2295" y="5969"/>
                    <a:pt x="2268" y="5972"/>
                  </a:cubicBezTo>
                  <a:lnTo>
                    <a:pt x="2268" y="5972"/>
                  </a:lnTo>
                  <a:cubicBezTo>
                    <a:pt x="2258" y="5971"/>
                    <a:pt x="2247" y="5970"/>
                    <a:pt x="2236" y="5968"/>
                  </a:cubicBezTo>
                  <a:close/>
                  <a:moveTo>
                    <a:pt x="1880" y="6136"/>
                  </a:moveTo>
                  <a:lnTo>
                    <a:pt x="1880" y="6136"/>
                  </a:lnTo>
                  <a:cubicBezTo>
                    <a:pt x="1879" y="6138"/>
                    <a:pt x="1879" y="6139"/>
                    <a:pt x="1878" y="6140"/>
                  </a:cubicBezTo>
                  <a:lnTo>
                    <a:pt x="1878" y="6140"/>
                  </a:lnTo>
                  <a:cubicBezTo>
                    <a:pt x="1880" y="6139"/>
                    <a:pt x="1881" y="6138"/>
                    <a:pt x="1882" y="6136"/>
                  </a:cubicBezTo>
                  <a:lnTo>
                    <a:pt x="1882" y="6136"/>
                  </a:lnTo>
                  <a:cubicBezTo>
                    <a:pt x="1882" y="6136"/>
                    <a:pt x="1881" y="6136"/>
                    <a:pt x="1880" y="6136"/>
                  </a:cubicBezTo>
                  <a:close/>
                  <a:moveTo>
                    <a:pt x="1604" y="6146"/>
                  </a:moveTo>
                  <a:cubicBezTo>
                    <a:pt x="1551" y="6156"/>
                    <a:pt x="1528" y="6171"/>
                    <a:pt x="1521" y="6188"/>
                  </a:cubicBezTo>
                  <a:lnTo>
                    <a:pt x="1521" y="6188"/>
                  </a:lnTo>
                  <a:cubicBezTo>
                    <a:pt x="1545" y="6173"/>
                    <a:pt x="1573" y="6160"/>
                    <a:pt x="1604" y="6146"/>
                  </a:cubicBezTo>
                  <a:close/>
                  <a:moveTo>
                    <a:pt x="1521" y="6188"/>
                  </a:moveTo>
                  <a:cubicBezTo>
                    <a:pt x="1451" y="6228"/>
                    <a:pt x="1409" y="6270"/>
                    <a:pt x="1417" y="6312"/>
                  </a:cubicBezTo>
                  <a:cubicBezTo>
                    <a:pt x="1608" y="6310"/>
                    <a:pt x="1497" y="6239"/>
                    <a:pt x="1521" y="6188"/>
                  </a:cubicBezTo>
                  <a:close/>
                  <a:moveTo>
                    <a:pt x="2234" y="5977"/>
                  </a:moveTo>
                  <a:cubicBezTo>
                    <a:pt x="2064" y="5999"/>
                    <a:pt x="1787" y="6065"/>
                    <a:pt x="1604" y="6146"/>
                  </a:cubicBezTo>
                  <a:lnTo>
                    <a:pt x="1604" y="6146"/>
                  </a:lnTo>
                  <a:cubicBezTo>
                    <a:pt x="1644" y="6139"/>
                    <a:pt x="1701" y="6134"/>
                    <a:pt x="1782" y="6134"/>
                  </a:cubicBezTo>
                  <a:cubicBezTo>
                    <a:pt x="1812" y="6134"/>
                    <a:pt x="1844" y="6135"/>
                    <a:pt x="1880" y="6136"/>
                  </a:cubicBezTo>
                  <a:lnTo>
                    <a:pt x="1880" y="6136"/>
                  </a:lnTo>
                  <a:cubicBezTo>
                    <a:pt x="1891" y="6110"/>
                    <a:pt x="1927" y="6076"/>
                    <a:pt x="2001" y="6032"/>
                  </a:cubicBezTo>
                  <a:lnTo>
                    <a:pt x="2001" y="6032"/>
                  </a:lnTo>
                  <a:cubicBezTo>
                    <a:pt x="1954" y="6071"/>
                    <a:pt x="1915" y="6105"/>
                    <a:pt x="1882" y="6136"/>
                  </a:cubicBezTo>
                  <a:lnTo>
                    <a:pt x="1882" y="6136"/>
                  </a:lnTo>
                  <a:cubicBezTo>
                    <a:pt x="1899" y="6137"/>
                    <a:pt x="1917" y="6138"/>
                    <a:pt x="1936" y="6138"/>
                  </a:cubicBezTo>
                  <a:cubicBezTo>
                    <a:pt x="2182" y="6175"/>
                    <a:pt x="2110" y="6211"/>
                    <a:pt x="2014" y="6211"/>
                  </a:cubicBezTo>
                  <a:cubicBezTo>
                    <a:pt x="1944" y="6211"/>
                    <a:pt x="1861" y="6192"/>
                    <a:pt x="1878" y="6140"/>
                  </a:cubicBezTo>
                  <a:lnTo>
                    <a:pt x="1878" y="6140"/>
                  </a:lnTo>
                  <a:cubicBezTo>
                    <a:pt x="1578" y="6429"/>
                    <a:pt x="1857" y="6417"/>
                    <a:pt x="2273" y="6620"/>
                  </a:cubicBezTo>
                  <a:lnTo>
                    <a:pt x="2273" y="6620"/>
                  </a:lnTo>
                  <a:cubicBezTo>
                    <a:pt x="2166" y="6462"/>
                    <a:pt x="2170" y="6221"/>
                    <a:pt x="2234" y="5977"/>
                  </a:cubicBezTo>
                  <a:close/>
                  <a:moveTo>
                    <a:pt x="2273" y="6620"/>
                  </a:moveTo>
                  <a:lnTo>
                    <a:pt x="2273" y="6620"/>
                  </a:lnTo>
                  <a:cubicBezTo>
                    <a:pt x="2332" y="6708"/>
                    <a:pt x="2427" y="6770"/>
                    <a:pt x="2564" y="6792"/>
                  </a:cubicBezTo>
                  <a:cubicBezTo>
                    <a:pt x="2464" y="6720"/>
                    <a:pt x="2365" y="6665"/>
                    <a:pt x="2273" y="6620"/>
                  </a:cubicBezTo>
                  <a:close/>
                  <a:moveTo>
                    <a:pt x="33682" y="6885"/>
                  </a:moveTo>
                  <a:lnTo>
                    <a:pt x="33682" y="6885"/>
                  </a:lnTo>
                  <a:cubicBezTo>
                    <a:pt x="33683" y="6891"/>
                    <a:pt x="33685" y="6896"/>
                    <a:pt x="33687" y="6902"/>
                  </a:cubicBezTo>
                  <a:lnTo>
                    <a:pt x="33687" y="6902"/>
                  </a:lnTo>
                  <a:cubicBezTo>
                    <a:pt x="33817" y="6936"/>
                    <a:pt x="33944" y="6969"/>
                    <a:pt x="34069" y="7001"/>
                  </a:cubicBezTo>
                  <a:lnTo>
                    <a:pt x="34069" y="7001"/>
                  </a:lnTo>
                  <a:cubicBezTo>
                    <a:pt x="33956" y="6961"/>
                    <a:pt x="33827" y="6922"/>
                    <a:pt x="33682" y="6885"/>
                  </a:cubicBezTo>
                  <a:close/>
                  <a:moveTo>
                    <a:pt x="1580" y="7206"/>
                  </a:moveTo>
                  <a:cubicBezTo>
                    <a:pt x="1604" y="7208"/>
                    <a:pt x="1619" y="7208"/>
                    <a:pt x="1591" y="7235"/>
                  </a:cubicBezTo>
                  <a:cubicBezTo>
                    <a:pt x="1587" y="7225"/>
                    <a:pt x="1583" y="7215"/>
                    <a:pt x="1580" y="7206"/>
                  </a:cubicBezTo>
                  <a:close/>
                  <a:moveTo>
                    <a:pt x="38325" y="7949"/>
                  </a:moveTo>
                  <a:cubicBezTo>
                    <a:pt x="38325" y="7949"/>
                    <a:pt x="38325" y="7949"/>
                    <a:pt x="38326" y="7949"/>
                  </a:cubicBezTo>
                  <a:lnTo>
                    <a:pt x="38326" y="7949"/>
                  </a:lnTo>
                  <a:cubicBezTo>
                    <a:pt x="38326" y="7949"/>
                    <a:pt x="38325" y="7949"/>
                    <a:pt x="38325" y="7949"/>
                  </a:cubicBezTo>
                  <a:close/>
                  <a:moveTo>
                    <a:pt x="3595" y="8005"/>
                  </a:moveTo>
                  <a:cubicBezTo>
                    <a:pt x="3625" y="8020"/>
                    <a:pt x="3658" y="8031"/>
                    <a:pt x="3693" y="8039"/>
                  </a:cubicBezTo>
                  <a:cubicBezTo>
                    <a:pt x="3659" y="8028"/>
                    <a:pt x="3626" y="8016"/>
                    <a:pt x="3595" y="8005"/>
                  </a:cubicBezTo>
                  <a:close/>
                  <a:moveTo>
                    <a:pt x="35063" y="8055"/>
                  </a:moveTo>
                  <a:cubicBezTo>
                    <a:pt x="35081" y="8060"/>
                    <a:pt x="35092" y="8063"/>
                    <a:pt x="35092" y="8063"/>
                  </a:cubicBezTo>
                  <a:cubicBezTo>
                    <a:pt x="35092" y="8063"/>
                    <a:pt x="35092" y="8063"/>
                    <a:pt x="35091" y="8063"/>
                  </a:cubicBezTo>
                  <a:cubicBezTo>
                    <a:pt x="35082" y="8060"/>
                    <a:pt x="35072" y="8058"/>
                    <a:pt x="35063" y="8055"/>
                  </a:cubicBezTo>
                  <a:close/>
                  <a:moveTo>
                    <a:pt x="35315" y="8036"/>
                  </a:moveTo>
                  <a:cubicBezTo>
                    <a:pt x="35342" y="8045"/>
                    <a:pt x="35374" y="8055"/>
                    <a:pt x="35416" y="8064"/>
                  </a:cubicBezTo>
                  <a:lnTo>
                    <a:pt x="35416" y="8064"/>
                  </a:lnTo>
                  <a:cubicBezTo>
                    <a:pt x="35362" y="8071"/>
                    <a:pt x="35306" y="8079"/>
                    <a:pt x="35252" y="8087"/>
                  </a:cubicBezTo>
                  <a:lnTo>
                    <a:pt x="35252" y="8087"/>
                  </a:lnTo>
                  <a:cubicBezTo>
                    <a:pt x="35279" y="8067"/>
                    <a:pt x="35300" y="8050"/>
                    <a:pt x="35315" y="8036"/>
                  </a:cubicBezTo>
                  <a:close/>
                  <a:moveTo>
                    <a:pt x="38326" y="7949"/>
                  </a:moveTo>
                  <a:cubicBezTo>
                    <a:pt x="38571" y="8141"/>
                    <a:pt x="38948" y="8183"/>
                    <a:pt x="39280" y="8192"/>
                  </a:cubicBezTo>
                  <a:lnTo>
                    <a:pt x="39280" y="8192"/>
                  </a:lnTo>
                  <a:cubicBezTo>
                    <a:pt x="39244" y="8185"/>
                    <a:pt x="38347" y="7957"/>
                    <a:pt x="38326" y="7949"/>
                  </a:cubicBezTo>
                  <a:close/>
                  <a:moveTo>
                    <a:pt x="39280" y="8192"/>
                  </a:moveTo>
                  <a:cubicBezTo>
                    <a:pt x="39280" y="8192"/>
                    <a:pt x="39281" y="8193"/>
                    <a:pt x="39281" y="8193"/>
                  </a:cubicBezTo>
                  <a:cubicBezTo>
                    <a:pt x="39281" y="8193"/>
                    <a:pt x="39281" y="8193"/>
                    <a:pt x="39280" y="8192"/>
                  </a:cubicBezTo>
                  <a:cubicBezTo>
                    <a:pt x="39280" y="8192"/>
                    <a:pt x="39280" y="8192"/>
                    <a:pt x="39280" y="8192"/>
                  </a:cubicBezTo>
                  <a:close/>
                  <a:moveTo>
                    <a:pt x="34069" y="7001"/>
                  </a:moveTo>
                  <a:cubicBezTo>
                    <a:pt x="35163" y="7386"/>
                    <a:pt x="34883" y="7859"/>
                    <a:pt x="35015" y="7998"/>
                  </a:cubicBezTo>
                  <a:cubicBezTo>
                    <a:pt x="35059" y="7991"/>
                    <a:pt x="35094" y="7988"/>
                    <a:pt x="35124" y="7988"/>
                  </a:cubicBezTo>
                  <a:cubicBezTo>
                    <a:pt x="35159" y="7988"/>
                    <a:pt x="35187" y="7992"/>
                    <a:pt x="35212" y="7999"/>
                  </a:cubicBezTo>
                  <a:lnTo>
                    <a:pt x="35212" y="7999"/>
                  </a:lnTo>
                  <a:cubicBezTo>
                    <a:pt x="35252" y="7992"/>
                    <a:pt x="35282" y="7988"/>
                    <a:pt x="35302" y="7988"/>
                  </a:cubicBezTo>
                  <a:cubicBezTo>
                    <a:pt x="35347" y="7988"/>
                    <a:pt x="35347" y="8005"/>
                    <a:pt x="35315" y="8036"/>
                  </a:cubicBezTo>
                  <a:lnTo>
                    <a:pt x="35315" y="8036"/>
                  </a:lnTo>
                  <a:cubicBezTo>
                    <a:pt x="35275" y="8022"/>
                    <a:pt x="35245" y="8008"/>
                    <a:pt x="35212" y="7999"/>
                  </a:cubicBezTo>
                  <a:lnTo>
                    <a:pt x="35212" y="7999"/>
                  </a:lnTo>
                  <a:cubicBezTo>
                    <a:pt x="35164" y="8008"/>
                    <a:pt x="35103" y="8021"/>
                    <a:pt x="35025" y="8041"/>
                  </a:cubicBezTo>
                  <a:lnTo>
                    <a:pt x="35025" y="8041"/>
                  </a:lnTo>
                  <a:cubicBezTo>
                    <a:pt x="34978" y="8020"/>
                    <a:pt x="34937" y="7990"/>
                    <a:pt x="34904" y="7951"/>
                  </a:cubicBezTo>
                  <a:cubicBezTo>
                    <a:pt x="34894" y="7950"/>
                    <a:pt x="34885" y="7949"/>
                    <a:pt x="34875" y="7949"/>
                  </a:cubicBezTo>
                  <a:cubicBezTo>
                    <a:pt x="34835" y="7949"/>
                    <a:pt x="34796" y="7960"/>
                    <a:pt x="34762" y="7979"/>
                  </a:cubicBezTo>
                  <a:lnTo>
                    <a:pt x="34762" y="7979"/>
                  </a:lnTo>
                  <a:cubicBezTo>
                    <a:pt x="34762" y="7979"/>
                    <a:pt x="34762" y="7979"/>
                    <a:pt x="34762" y="7979"/>
                  </a:cubicBezTo>
                  <a:lnTo>
                    <a:pt x="34762" y="7979"/>
                  </a:lnTo>
                  <a:cubicBezTo>
                    <a:pt x="34762" y="7979"/>
                    <a:pt x="34762" y="7979"/>
                    <a:pt x="34762" y="7979"/>
                  </a:cubicBezTo>
                  <a:cubicBezTo>
                    <a:pt x="34762" y="7979"/>
                    <a:pt x="34762" y="7979"/>
                    <a:pt x="34762" y="7979"/>
                  </a:cubicBezTo>
                  <a:lnTo>
                    <a:pt x="34762" y="7979"/>
                  </a:lnTo>
                  <a:cubicBezTo>
                    <a:pt x="34768" y="7980"/>
                    <a:pt x="34920" y="8019"/>
                    <a:pt x="35016" y="8043"/>
                  </a:cubicBezTo>
                  <a:lnTo>
                    <a:pt x="35016" y="8043"/>
                  </a:lnTo>
                  <a:cubicBezTo>
                    <a:pt x="34976" y="8053"/>
                    <a:pt x="34933" y="8064"/>
                    <a:pt x="34885" y="8077"/>
                  </a:cubicBezTo>
                  <a:cubicBezTo>
                    <a:pt x="34879" y="8104"/>
                    <a:pt x="34916" y="8114"/>
                    <a:pt x="34977" y="8114"/>
                  </a:cubicBezTo>
                  <a:cubicBezTo>
                    <a:pt x="35045" y="8114"/>
                    <a:pt x="35146" y="8101"/>
                    <a:pt x="35252" y="8087"/>
                  </a:cubicBezTo>
                  <a:lnTo>
                    <a:pt x="35252" y="8087"/>
                  </a:lnTo>
                  <a:cubicBezTo>
                    <a:pt x="35245" y="8092"/>
                    <a:pt x="35238" y="8097"/>
                    <a:pt x="35230" y="8102"/>
                  </a:cubicBezTo>
                  <a:cubicBezTo>
                    <a:pt x="35249" y="8097"/>
                    <a:pt x="35265" y="8095"/>
                    <a:pt x="35280" y="8095"/>
                  </a:cubicBezTo>
                  <a:cubicBezTo>
                    <a:pt x="35395" y="8095"/>
                    <a:pt x="35408" y="8227"/>
                    <a:pt x="35954" y="8250"/>
                  </a:cubicBezTo>
                  <a:lnTo>
                    <a:pt x="35954" y="8250"/>
                  </a:lnTo>
                  <a:cubicBezTo>
                    <a:pt x="36133" y="8292"/>
                    <a:pt x="36431" y="8365"/>
                    <a:pt x="36602" y="8440"/>
                  </a:cubicBezTo>
                  <a:lnTo>
                    <a:pt x="36602" y="8440"/>
                  </a:lnTo>
                  <a:cubicBezTo>
                    <a:pt x="36642" y="8358"/>
                    <a:pt x="36696" y="8307"/>
                    <a:pt x="36686" y="8263"/>
                  </a:cubicBezTo>
                  <a:lnTo>
                    <a:pt x="36686" y="8263"/>
                  </a:lnTo>
                  <a:cubicBezTo>
                    <a:pt x="36689" y="8263"/>
                    <a:pt x="36692" y="8263"/>
                    <a:pt x="36695" y="8263"/>
                  </a:cubicBezTo>
                  <a:cubicBezTo>
                    <a:pt x="36754" y="8263"/>
                    <a:pt x="36819" y="8262"/>
                    <a:pt x="36890" y="8260"/>
                  </a:cubicBezTo>
                  <a:cubicBezTo>
                    <a:pt x="36752" y="8090"/>
                    <a:pt x="36406" y="7970"/>
                    <a:pt x="36648" y="7970"/>
                  </a:cubicBezTo>
                  <a:cubicBezTo>
                    <a:pt x="36691" y="7970"/>
                    <a:pt x="36752" y="7974"/>
                    <a:pt x="36836" y="7982"/>
                  </a:cubicBezTo>
                  <a:lnTo>
                    <a:pt x="36836" y="7982"/>
                  </a:lnTo>
                  <a:cubicBezTo>
                    <a:pt x="36688" y="7987"/>
                    <a:pt x="36769" y="8060"/>
                    <a:pt x="36801" y="8060"/>
                  </a:cubicBezTo>
                  <a:cubicBezTo>
                    <a:pt x="36815" y="8060"/>
                    <a:pt x="36820" y="8046"/>
                    <a:pt x="36793" y="8007"/>
                  </a:cubicBezTo>
                  <a:lnTo>
                    <a:pt x="36793" y="8007"/>
                  </a:lnTo>
                  <a:cubicBezTo>
                    <a:pt x="37310" y="8062"/>
                    <a:pt x="37724" y="8191"/>
                    <a:pt x="37858" y="8191"/>
                  </a:cubicBezTo>
                  <a:cubicBezTo>
                    <a:pt x="37932" y="8191"/>
                    <a:pt x="37921" y="8152"/>
                    <a:pt x="37794" y="8039"/>
                  </a:cubicBezTo>
                  <a:cubicBezTo>
                    <a:pt x="37729" y="7973"/>
                    <a:pt x="36288" y="7579"/>
                    <a:pt x="34069" y="7001"/>
                  </a:cubicBezTo>
                  <a:close/>
                  <a:moveTo>
                    <a:pt x="36698" y="8341"/>
                  </a:moveTo>
                  <a:lnTo>
                    <a:pt x="36698" y="8341"/>
                  </a:lnTo>
                  <a:cubicBezTo>
                    <a:pt x="36768" y="8407"/>
                    <a:pt x="36973" y="8494"/>
                    <a:pt x="37270" y="8591"/>
                  </a:cubicBezTo>
                  <a:lnTo>
                    <a:pt x="37270" y="8591"/>
                  </a:lnTo>
                  <a:cubicBezTo>
                    <a:pt x="37268" y="8590"/>
                    <a:pt x="37266" y="8590"/>
                    <a:pt x="37264" y="8589"/>
                  </a:cubicBezTo>
                  <a:cubicBezTo>
                    <a:pt x="37229" y="8437"/>
                    <a:pt x="37252" y="8405"/>
                    <a:pt x="37239" y="8405"/>
                  </a:cubicBezTo>
                  <a:lnTo>
                    <a:pt x="37239" y="8405"/>
                  </a:lnTo>
                  <a:cubicBezTo>
                    <a:pt x="37230" y="8405"/>
                    <a:pt x="37203" y="8421"/>
                    <a:pt x="37122" y="8421"/>
                  </a:cubicBezTo>
                  <a:cubicBezTo>
                    <a:pt x="37043" y="8421"/>
                    <a:pt x="36913" y="8405"/>
                    <a:pt x="36698" y="8341"/>
                  </a:cubicBezTo>
                  <a:close/>
                  <a:moveTo>
                    <a:pt x="36602" y="8440"/>
                  </a:moveTo>
                  <a:cubicBezTo>
                    <a:pt x="36577" y="8491"/>
                    <a:pt x="36558" y="8552"/>
                    <a:pt x="36561" y="8631"/>
                  </a:cubicBezTo>
                  <a:cubicBezTo>
                    <a:pt x="36808" y="8580"/>
                    <a:pt x="36759" y="8509"/>
                    <a:pt x="36602" y="8440"/>
                  </a:cubicBezTo>
                  <a:close/>
                  <a:moveTo>
                    <a:pt x="37270" y="8591"/>
                  </a:moveTo>
                  <a:cubicBezTo>
                    <a:pt x="37334" y="8616"/>
                    <a:pt x="37407" y="8639"/>
                    <a:pt x="37488" y="8660"/>
                  </a:cubicBezTo>
                  <a:lnTo>
                    <a:pt x="37488" y="8660"/>
                  </a:lnTo>
                  <a:cubicBezTo>
                    <a:pt x="37411" y="8637"/>
                    <a:pt x="37338" y="8614"/>
                    <a:pt x="37270" y="8591"/>
                  </a:cubicBezTo>
                  <a:close/>
                  <a:moveTo>
                    <a:pt x="41064" y="8668"/>
                  </a:moveTo>
                  <a:cubicBezTo>
                    <a:pt x="41084" y="8681"/>
                    <a:pt x="41109" y="8694"/>
                    <a:pt x="41141" y="8708"/>
                  </a:cubicBezTo>
                  <a:lnTo>
                    <a:pt x="41141" y="8708"/>
                  </a:lnTo>
                  <a:cubicBezTo>
                    <a:pt x="41139" y="8711"/>
                    <a:pt x="41137" y="8714"/>
                    <a:pt x="41135" y="8717"/>
                  </a:cubicBezTo>
                  <a:lnTo>
                    <a:pt x="41135" y="8717"/>
                  </a:lnTo>
                  <a:cubicBezTo>
                    <a:pt x="41099" y="8707"/>
                    <a:pt x="41066" y="8698"/>
                    <a:pt x="41035" y="8691"/>
                  </a:cubicBezTo>
                  <a:lnTo>
                    <a:pt x="41035" y="8691"/>
                  </a:lnTo>
                  <a:cubicBezTo>
                    <a:pt x="41046" y="8682"/>
                    <a:pt x="41055" y="8675"/>
                    <a:pt x="41064" y="8668"/>
                  </a:cubicBezTo>
                  <a:close/>
                  <a:moveTo>
                    <a:pt x="41239" y="8746"/>
                  </a:moveTo>
                  <a:cubicBezTo>
                    <a:pt x="41238" y="8746"/>
                    <a:pt x="41238" y="8746"/>
                    <a:pt x="41238" y="8746"/>
                  </a:cubicBezTo>
                  <a:lnTo>
                    <a:pt x="41238" y="8746"/>
                  </a:lnTo>
                  <a:cubicBezTo>
                    <a:pt x="41241" y="8747"/>
                    <a:pt x="41244" y="8748"/>
                    <a:pt x="41246" y="8749"/>
                  </a:cubicBezTo>
                  <a:cubicBezTo>
                    <a:pt x="41244" y="8748"/>
                    <a:pt x="41241" y="8747"/>
                    <a:pt x="41239" y="8746"/>
                  </a:cubicBezTo>
                  <a:close/>
                  <a:moveTo>
                    <a:pt x="41008" y="8710"/>
                  </a:moveTo>
                  <a:cubicBezTo>
                    <a:pt x="41014" y="8750"/>
                    <a:pt x="41043" y="8779"/>
                    <a:pt x="41100" y="8780"/>
                  </a:cubicBezTo>
                  <a:lnTo>
                    <a:pt x="41100" y="8780"/>
                  </a:lnTo>
                  <a:cubicBezTo>
                    <a:pt x="41066" y="8843"/>
                    <a:pt x="41053" y="8884"/>
                    <a:pt x="41041" y="8884"/>
                  </a:cubicBezTo>
                  <a:cubicBezTo>
                    <a:pt x="41029" y="8884"/>
                    <a:pt x="41017" y="8839"/>
                    <a:pt x="40984" y="8728"/>
                  </a:cubicBezTo>
                  <a:cubicBezTo>
                    <a:pt x="40993" y="8722"/>
                    <a:pt x="41001" y="8716"/>
                    <a:pt x="41008" y="8710"/>
                  </a:cubicBezTo>
                  <a:close/>
                  <a:moveTo>
                    <a:pt x="42028" y="8832"/>
                  </a:moveTo>
                  <a:lnTo>
                    <a:pt x="42028" y="8832"/>
                  </a:lnTo>
                  <a:cubicBezTo>
                    <a:pt x="42040" y="8881"/>
                    <a:pt x="42051" y="8928"/>
                    <a:pt x="42061" y="8971"/>
                  </a:cubicBezTo>
                  <a:lnTo>
                    <a:pt x="42061" y="8971"/>
                  </a:lnTo>
                  <a:cubicBezTo>
                    <a:pt x="42122" y="8999"/>
                    <a:pt x="42185" y="9026"/>
                    <a:pt x="42248" y="9053"/>
                  </a:cubicBezTo>
                  <a:lnTo>
                    <a:pt x="42248" y="9053"/>
                  </a:lnTo>
                  <a:cubicBezTo>
                    <a:pt x="42190" y="8978"/>
                    <a:pt x="42120" y="8904"/>
                    <a:pt x="42028" y="8832"/>
                  </a:cubicBezTo>
                  <a:close/>
                  <a:moveTo>
                    <a:pt x="43359" y="9265"/>
                  </a:moveTo>
                  <a:cubicBezTo>
                    <a:pt x="43257" y="9265"/>
                    <a:pt x="43156" y="9294"/>
                    <a:pt x="43021" y="9352"/>
                  </a:cubicBezTo>
                  <a:lnTo>
                    <a:pt x="43021" y="9352"/>
                  </a:lnTo>
                  <a:cubicBezTo>
                    <a:pt x="43298" y="9447"/>
                    <a:pt x="43529" y="9508"/>
                    <a:pt x="43646" y="9508"/>
                  </a:cubicBezTo>
                  <a:cubicBezTo>
                    <a:pt x="43696" y="9508"/>
                    <a:pt x="43724" y="9497"/>
                    <a:pt x="43727" y="9472"/>
                  </a:cubicBezTo>
                  <a:cubicBezTo>
                    <a:pt x="43944" y="9515"/>
                    <a:pt x="44148" y="9570"/>
                    <a:pt x="44338" y="9637"/>
                  </a:cubicBezTo>
                  <a:lnTo>
                    <a:pt x="44338" y="9637"/>
                  </a:lnTo>
                  <a:cubicBezTo>
                    <a:pt x="44341" y="9634"/>
                    <a:pt x="44343" y="9632"/>
                    <a:pt x="44346" y="9630"/>
                  </a:cubicBezTo>
                  <a:cubicBezTo>
                    <a:pt x="43793" y="9392"/>
                    <a:pt x="43574" y="9265"/>
                    <a:pt x="43359" y="9265"/>
                  </a:cubicBezTo>
                  <a:close/>
                  <a:moveTo>
                    <a:pt x="43052" y="9683"/>
                  </a:moveTo>
                  <a:cubicBezTo>
                    <a:pt x="42943" y="9809"/>
                    <a:pt x="42994" y="9840"/>
                    <a:pt x="43185" y="9856"/>
                  </a:cubicBezTo>
                  <a:lnTo>
                    <a:pt x="43185" y="9856"/>
                  </a:lnTo>
                  <a:cubicBezTo>
                    <a:pt x="43149" y="9774"/>
                    <a:pt x="43102" y="9718"/>
                    <a:pt x="43052" y="9683"/>
                  </a:cubicBezTo>
                  <a:close/>
                  <a:moveTo>
                    <a:pt x="42750" y="9816"/>
                  </a:moveTo>
                  <a:cubicBezTo>
                    <a:pt x="42767" y="9837"/>
                    <a:pt x="42790" y="9856"/>
                    <a:pt x="42820" y="9872"/>
                  </a:cubicBezTo>
                  <a:lnTo>
                    <a:pt x="42820" y="9872"/>
                  </a:lnTo>
                  <a:cubicBezTo>
                    <a:pt x="42855" y="9907"/>
                    <a:pt x="42907" y="9943"/>
                    <a:pt x="42980" y="9977"/>
                  </a:cubicBezTo>
                  <a:cubicBezTo>
                    <a:pt x="42938" y="9948"/>
                    <a:pt x="42899" y="9919"/>
                    <a:pt x="42863" y="9890"/>
                  </a:cubicBezTo>
                  <a:lnTo>
                    <a:pt x="42863" y="9890"/>
                  </a:lnTo>
                  <a:cubicBezTo>
                    <a:pt x="42910" y="9905"/>
                    <a:pt x="42971" y="9915"/>
                    <a:pt x="43051" y="9915"/>
                  </a:cubicBezTo>
                  <a:cubicBezTo>
                    <a:pt x="43095" y="9915"/>
                    <a:pt x="43146" y="9912"/>
                    <a:pt x="43203" y="9906"/>
                  </a:cubicBezTo>
                  <a:cubicBezTo>
                    <a:pt x="43199" y="9894"/>
                    <a:pt x="43195" y="9884"/>
                    <a:pt x="43191" y="9873"/>
                  </a:cubicBezTo>
                  <a:lnTo>
                    <a:pt x="43191" y="9873"/>
                  </a:lnTo>
                  <a:cubicBezTo>
                    <a:pt x="43281" y="9882"/>
                    <a:pt x="43354" y="9887"/>
                    <a:pt x="43408" y="9887"/>
                  </a:cubicBezTo>
                  <a:cubicBezTo>
                    <a:pt x="43455" y="9887"/>
                    <a:pt x="43487" y="9883"/>
                    <a:pt x="43502" y="9875"/>
                  </a:cubicBezTo>
                  <a:cubicBezTo>
                    <a:pt x="43372" y="9868"/>
                    <a:pt x="43266" y="9863"/>
                    <a:pt x="43185" y="9856"/>
                  </a:cubicBezTo>
                  <a:lnTo>
                    <a:pt x="43185" y="9856"/>
                  </a:lnTo>
                  <a:cubicBezTo>
                    <a:pt x="43187" y="9862"/>
                    <a:pt x="43189" y="9868"/>
                    <a:pt x="43191" y="9873"/>
                  </a:cubicBezTo>
                  <a:lnTo>
                    <a:pt x="43191" y="9873"/>
                  </a:lnTo>
                  <a:cubicBezTo>
                    <a:pt x="43080" y="9862"/>
                    <a:pt x="42942" y="9844"/>
                    <a:pt x="42783" y="9821"/>
                  </a:cubicBezTo>
                  <a:lnTo>
                    <a:pt x="42783" y="9821"/>
                  </a:lnTo>
                  <a:cubicBezTo>
                    <a:pt x="42781" y="9819"/>
                    <a:pt x="42780" y="9818"/>
                    <a:pt x="42779" y="9817"/>
                  </a:cubicBezTo>
                  <a:lnTo>
                    <a:pt x="42779" y="9817"/>
                  </a:lnTo>
                  <a:cubicBezTo>
                    <a:pt x="42779" y="9818"/>
                    <a:pt x="42780" y="9819"/>
                    <a:pt x="42781" y="9820"/>
                  </a:cubicBezTo>
                  <a:lnTo>
                    <a:pt x="42781" y="9820"/>
                  </a:lnTo>
                  <a:cubicBezTo>
                    <a:pt x="42771" y="9819"/>
                    <a:pt x="42761" y="9817"/>
                    <a:pt x="42750" y="9816"/>
                  </a:cubicBezTo>
                  <a:close/>
                  <a:moveTo>
                    <a:pt x="40708" y="8355"/>
                  </a:moveTo>
                  <a:cubicBezTo>
                    <a:pt x="40706" y="8588"/>
                    <a:pt x="40838" y="8631"/>
                    <a:pt x="40951" y="8631"/>
                  </a:cubicBezTo>
                  <a:cubicBezTo>
                    <a:pt x="40972" y="8631"/>
                    <a:pt x="40992" y="8630"/>
                    <a:pt x="41011" y="8628"/>
                  </a:cubicBezTo>
                  <a:lnTo>
                    <a:pt x="41011" y="8628"/>
                  </a:lnTo>
                  <a:cubicBezTo>
                    <a:pt x="41013" y="8630"/>
                    <a:pt x="41015" y="8632"/>
                    <a:pt x="41017" y="8634"/>
                  </a:cubicBezTo>
                  <a:lnTo>
                    <a:pt x="41017" y="8634"/>
                  </a:lnTo>
                  <a:cubicBezTo>
                    <a:pt x="41011" y="8651"/>
                    <a:pt x="41008" y="8668"/>
                    <a:pt x="41007" y="8684"/>
                  </a:cubicBezTo>
                  <a:lnTo>
                    <a:pt x="41007" y="8684"/>
                  </a:lnTo>
                  <a:cubicBezTo>
                    <a:pt x="40857" y="8647"/>
                    <a:pt x="40764" y="8636"/>
                    <a:pt x="40679" y="8636"/>
                  </a:cubicBezTo>
                  <a:cubicBezTo>
                    <a:pt x="40534" y="8636"/>
                    <a:pt x="40410" y="8670"/>
                    <a:pt x="40059" y="8670"/>
                  </a:cubicBezTo>
                  <a:cubicBezTo>
                    <a:pt x="39934" y="8670"/>
                    <a:pt x="39780" y="8665"/>
                    <a:pt x="39586" y="8654"/>
                  </a:cubicBezTo>
                  <a:lnTo>
                    <a:pt x="39586" y="8654"/>
                  </a:lnTo>
                  <a:cubicBezTo>
                    <a:pt x="39475" y="8668"/>
                    <a:pt x="40300" y="8786"/>
                    <a:pt x="40282" y="8988"/>
                  </a:cubicBezTo>
                  <a:cubicBezTo>
                    <a:pt x="39482" y="8907"/>
                    <a:pt x="38192" y="8844"/>
                    <a:pt x="37488" y="8660"/>
                  </a:cubicBezTo>
                  <a:lnTo>
                    <a:pt x="37488" y="8660"/>
                  </a:lnTo>
                  <a:cubicBezTo>
                    <a:pt x="38622" y="9005"/>
                    <a:pt x="40692" y="9457"/>
                    <a:pt x="42084" y="9705"/>
                  </a:cubicBezTo>
                  <a:lnTo>
                    <a:pt x="42084" y="9705"/>
                  </a:lnTo>
                  <a:cubicBezTo>
                    <a:pt x="42079" y="9776"/>
                    <a:pt x="42080" y="9873"/>
                    <a:pt x="42085" y="10003"/>
                  </a:cubicBezTo>
                  <a:cubicBezTo>
                    <a:pt x="42090" y="9869"/>
                    <a:pt x="42113" y="9795"/>
                    <a:pt x="42129" y="9713"/>
                  </a:cubicBezTo>
                  <a:lnTo>
                    <a:pt x="42129" y="9713"/>
                  </a:lnTo>
                  <a:cubicBezTo>
                    <a:pt x="42358" y="9753"/>
                    <a:pt x="42567" y="9788"/>
                    <a:pt x="42750" y="9816"/>
                  </a:cubicBezTo>
                  <a:lnTo>
                    <a:pt x="42750" y="9816"/>
                  </a:lnTo>
                  <a:cubicBezTo>
                    <a:pt x="42735" y="9797"/>
                    <a:pt x="42724" y="9776"/>
                    <a:pt x="42716" y="9755"/>
                  </a:cubicBezTo>
                  <a:lnTo>
                    <a:pt x="42716" y="9755"/>
                  </a:lnTo>
                  <a:cubicBezTo>
                    <a:pt x="42735" y="9775"/>
                    <a:pt x="42756" y="9796"/>
                    <a:pt x="42779" y="9817"/>
                  </a:cubicBezTo>
                  <a:lnTo>
                    <a:pt x="42779" y="9817"/>
                  </a:lnTo>
                  <a:cubicBezTo>
                    <a:pt x="42728" y="9718"/>
                    <a:pt x="42806" y="9638"/>
                    <a:pt x="42913" y="9638"/>
                  </a:cubicBezTo>
                  <a:cubicBezTo>
                    <a:pt x="42957" y="9638"/>
                    <a:pt x="43006" y="9651"/>
                    <a:pt x="43052" y="9683"/>
                  </a:cubicBezTo>
                  <a:lnTo>
                    <a:pt x="43052" y="9683"/>
                  </a:lnTo>
                  <a:cubicBezTo>
                    <a:pt x="43063" y="9671"/>
                    <a:pt x="43075" y="9658"/>
                    <a:pt x="43089" y="9644"/>
                  </a:cubicBezTo>
                  <a:cubicBezTo>
                    <a:pt x="42985" y="9577"/>
                    <a:pt x="42898" y="9553"/>
                    <a:pt x="42828" y="9553"/>
                  </a:cubicBezTo>
                  <a:cubicBezTo>
                    <a:pt x="42760" y="9553"/>
                    <a:pt x="42708" y="9576"/>
                    <a:pt x="42671" y="9602"/>
                  </a:cubicBezTo>
                  <a:lnTo>
                    <a:pt x="42671" y="9602"/>
                  </a:lnTo>
                  <a:cubicBezTo>
                    <a:pt x="42666" y="9590"/>
                    <a:pt x="42661" y="9578"/>
                    <a:pt x="42653" y="9567"/>
                  </a:cubicBezTo>
                  <a:cubicBezTo>
                    <a:pt x="43026" y="9430"/>
                    <a:pt x="43067" y="9369"/>
                    <a:pt x="42986" y="9368"/>
                  </a:cubicBezTo>
                  <a:lnTo>
                    <a:pt x="42986" y="9368"/>
                  </a:lnTo>
                  <a:cubicBezTo>
                    <a:pt x="42998" y="9362"/>
                    <a:pt x="43009" y="9357"/>
                    <a:pt x="43021" y="9352"/>
                  </a:cubicBezTo>
                  <a:lnTo>
                    <a:pt x="43021" y="9352"/>
                  </a:lnTo>
                  <a:cubicBezTo>
                    <a:pt x="42782" y="9271"/>
                    <a:pt x="42510" y="9166"/>
                    <a:pt x="42248" y="9053"/>
                  </a:cubicBezTo>
                  <a:lnTo>
                    <a:pt x="42248" y="9053"/>
                  </a:lnTo>
                  <a:cubicBezTo>
                    <a:pt x="42374" y="9218"/>
                    <a:pt x="42442" y="9388"/>
                    <a:pt x="42562" y="9565"/>
                  </a:cubicBezTo>
                  <a:lnTo>
                    <a:pt x="42562" y="9565"/>
                  </a:lnTo>
                  <a:cubicBezTo>
                    <a:pt x="42557" y="9572"/>
                    <a:pt x="42552" y="9579"/>
                    <a:pt x="42547" y="9586"/>
                  </a:cubicBezTo>
                  <a:cubicBezTo>
                    <a:pt x="42554" y="9582"/>
                    <a:pt x="42562" y="9578"/>
                    <a:pt x="42569" y="9574"/>
                  </a:cubicBezTo>
                  <a:lnTo>
                    <a:pt x="42569" y="9574"/>
                  </a:lnTo>
                  <a:cubicBezTo>
                    <a:pt x="42580" y="9590"/>
                    <a:pt x="42591" y="9605"/>
                    <a:pt x="42602" y="9621"/>
                  </a:cubicBezTo>
                  <a:lnTo>
                    <a:pt x="42602" y="9621"/>
                  </a:lnTo>
                  <a:cubicBezTo>
                    <a:pt x="42402" y="9596"/>
                    <a:pt x="42271" y="9527"/>
                    <a:pt x="42189" y="9527"/>
                  </a:cubicBezTo>
                  <a:cubicBezTo>
                    <a:pt x="42174" y="9527"/>
                    <a:pt x="42160" y="9530"/>
                    <a:pt x="42148" y="9536"/>
                  </a:cubicBezTo>
                  <a:lnTo>
                    <a:pt x="42148" y="9536"/>
                  </a:lnTo>
                  <a:cubicBezTo>
                    <a:pt x="42147" y="9419"/>
                    <a:pt x="42127" y="9253"/>
                    <a:pt x="42061" y="8971"/>
                  </a:cubicBezTo>
                  <a:lnTo>
                    <a:pt x="42061" y="8971"/>
                  </a:lnTo>
                  <a:cubicBezTo>
                    <a:pt x="41870" y="8885"/>
                    <a:pt x="41691" y="8798"/>
                    <a:pt x="41540" y="8716"/>
                  </a:cubicBezTo>
                  <a:lnTo>
                    <a:pt x="41540" y="8716"/>
                  </a:lnTo>
                  <a:cubicBezTo>
                    <a:pt x="41486" y="8808"/>
                    <a:pt x="41415" y="8845"/>
                    <a:pt x="41351" y="8845"/>
                  </a:cubicBezTo>
                  <a:cubicBezTo>
                    <a:pt x="41289" y="8845"/>
                    <a:pt x="41235" y="8810"/>
                    <a:pt x="41211" y="8757"/>
                  </a:cubicBezTo>
                  <a:lnTo>
                    <a:pt x="41211" y="8757"/>
                  </a:lnTo>
                  <a:cubicBezTo>
                    <a:pt x="41220" y="8754"/>
                    <a:pt x="41229" y="8750"/>
                    <a:pt x="41238" y="8746"/>
                  </a:cubicBezTo>
                  <a:lnTo>
                    <a:pt x="41238" y="8746"/>
                  </a:lnTo>
                  <a:cubicBezTo>
                    <a:pt x="41226" y="8743"/>
                    <a:pt x="41215" y="8740"/>
                    <a:pt x="41203" y="8736"/>
                  </a:cubicBezTo>
                  <a:lnTo>
                    <a:pt x="41203" y="8736"/>
                  </a:lnTo>
                  <a:cubicBezTo>
                    <a:pt x="41203" y="8735"/>
                    <a:pt x="41203" y="8734"/>
                    <a:pt x="41202" y="8733"/>
                  </a:cubicBezTo>
                  <a:lnTo>
                    <a:pt x="41202" y="8733"/>
                  </a:lnTo>
                  <a:cubicBezTo>
                    <a:pt x="41214" y="8737"/>
                    <a:pt x="41226" y="8741"/>
                    <a:pt x="41239" y="8746"/>
                  </a:cubicBezTo>
                  <a:lnTo>
                    <a:pt x="41239" y="8746"/>
                  </a:lnTo>
                  <a:cubicBezTo>
                    <a:pt x="41289" y="8725"/>
                    <a:pt x="41349" y="8693"/>
                    <a:pt x="41420" y="8648"/>
                  </a:cubicBezTo>
                  <a:lnTo>
                    <a:pt x="41420" y="8648"/>
                  </a:lnTo>
                  <a:cubicBezTo>
                    <a:pt x="41457" y="8670"/>
                    <a:pt x="41497" y="8693"/>
                    <a:pt x="41540" y="8716"/>
                  </a:cubicBezTo>
                  <a:lnTo>
                    <a:pt x="41540" y="8716"/>
                  </a:lnTo>
                  <a:cubicBezTo>
                    <a:pt x="41570" y="8666"/>
                    <a:pt x="41595" y="8599"/>
                    <a:pt x="41610" y="8512"/>
                  </a:cubicBezTo>
                  <a:lnTo>
                    <a:pt x="41610" y="8512"/>
                  </a:lnTo>
                  <a:cubicBezTo>
                    <a:pt x="41540" y="8567"/>
                    <a:pt x="41476" y="8612"/>
                    <a:pt x="41420" y="8648"/>
                  </a:cubicBezTo>
                  <a:lnTo>
                    <a:pt x="41420" y="8648"/>
                  </a:lnTo>
                  <a:cubicBezTo>
                    <a:pt x="41362" y="8614"/>
                    <a:pt x="41311" y="8582"/>
                    <a:pt x="41268" y="8552"/>
                  </a:cubicBezTo>
                  <a:lnTo>
                    <a:pt x="41268" y="8552"/>
                  </a:lnTo>
                  <a:cubicBezTo>
                    <a:pt x="41256" y="8564"/>
                    <a:pt x="41245" y="8575"/>
                    <a:pt x="41235" y="8586"/>
                  </a:cubicBezTo>
                  <a:lnTo>
                    <a:pt x="41235" y="8586"/>
                  </a:lnTo>
                  <a:cubicBezTo>
                    <a:pt x="41243" y="8574"/>
                    <a:pt x="41253" y="8562"/>
                    <a:pt x="41265" y="8550"/>
                  </a:cubicBezTo>
                  <a:lnTo>
                    <a:pt x="41265" y="8550"/>
                  </a:lnTo>
                  <a:cubicBezTo>
                    <a:pt x="41266" y="8550"/>
                    <a:pt x="41267" y="8551"/>
                    <a:pt x="41268" y="8552"/>
                  </a:cubicBezTo>
                  <a:lnTo>
                    <a:pt x="41268" y="8552"/>
                  </a:lnTo>
                  <a:cubicBezTo>
                    <a:pt x="41289" y="8530"/>
                    <a:pt x="41313" y="8509"/>
                    <a:pt x="41339" y="8487"/>
                  </a:cubicBezTo>
                  <a:lnTo>
                    <a:pt x="41339" y="8487"/>
                  </a:lnTo>
                  <a:cubicBezTo>
                    <a:pt x="41309" y="8507"/>
                    <a:pt x="41284" y="8529"/>
                    <a:pt x="41265" y="8550"/>
                  </a:cubicBezTo>
                  <a:lnTo>
                    <a:pt x="41265" y="8550"/>
                  </a:lnTo>
                  <a:cubicBezTo>
                    <a:pt x="41230" y="8525"/>
                    <a:pt x="41200" y="8501"/>
                    <a:pt x="41177" y="8480"/>
                  </a:cubicBezTo>
                  <a:cubicBezTo>
                    <a:pt x="41104" y="8497"/>
                    <a:pt x="41045" y="8562"/>
                    <a:pt x="41020" y="8627"/>
                  </a:cubicBezTo>
                  <a:lnTo>
                    <a:pt x="41020" y="8627"/>
                  </a:lnTo>
                  <a:cubicBezTo>
                    <a:pt x="41017" y="8627"/>
                    <a:pt x="41014" y="8627"/>
                    <a:pt x="41011" y="8628"/>
                  </a:cubicBezTo>
                  <a:lnTo>
                    <a:pt x="41011" y="8628"/>
                  </a:lnTo>
                  <a:cubicBezTo>
                    <a:pt x="40948" y="8567"/>
                    <a:pt x="40946" y="8502"/>
                    <a:pt x="40708" y="8355"/>
                  </a:cubicBezTo>
                  <a:close/>
                  <a:moveTo>
                    <a:pt x="645" y="10226"/>
                  </a:moveTo>
                  <a:cubicBezTo>
                    <a:pt x="642" y="10226"/>
                    <a:pt x="634" y="10232"/>
                    <a:pt x="619" y="10244"/>
                  </a:cubicBezTo>
                  <a:cubicBezTo>
                    <a:pt x="622" y="10256"/>
                    <a:pt x="623" y="10271"/>
                    <a:pt x="623" y="10286"/>
                  </a:cubicBezTo>
                  <a:lnTo>
                    <a:pt x="623" y="10286"/>
                  </a:lnTo>
                  <a:cubicBezTo>
                    <a:pt x="638" y="10249"/>
                    <a:pt x="651" y="10226"/>
                    <a:pt x="645" y="10226"/>
                  </a:cubicBezTo>
                  <a:close/>
                  <a:moveTo>
                    <a:pt x="43163" y="10613"/>
                  </a:moveTo>
                  <a:cubicBezTo>
                    <a:pt x="43436" y="10839"/>
                    <a:pt x="43596" y="10923"/>
                    <a:pt x="43665" y="10923"/>
                  </a:cubicBezTo>
                  <a:cubicBezTo>
                    <a:pt x="43677" y="10923"/>
                    <a:pt x="43686" y="10920"/>
                    <a:pt x="43693" y="10915"/>
                  </a:cubicBezTo>
                  <a:lnTo>
                    <a:pt x="43693" y="10915"/>
                  </a:lnTo>
                  <a:cubicBezTo>
                    <a:pt x="43575" y="10847"/>
                    <a:pt x="43372" y="10759"/>
                    <a:pt x="43163" y="10613"/>
                  </a:cubicBezTo>
                  <a:close/>
                  <a:moveTo>
                    <a:pt x="40274" y="10964"/>
                  </a:moveTo>
                  <a:cubicBezTo>
                    <a:pt x="40264" y="10968"/>
                    <a:pt x="40255" y="10972"/>
                    <a:pt x="40247" y="10977"/>
                  </a:cubicBezTo>
                  <a:cubicBezTo>
                    <a:pt x="40257" y="10973"/>
                    <a:pt x="40266" y="10968"/>
                    <a:pt x="40274" y="10964"/>
                  </a:cubicBezTo>
                  <a:close/>
                  <a:moveTo>
                    <a:pt x="6441" y="1"/>
                  </a:moveTo>
                  <a:cubicBezTo>
                    <a:pt x="5418" y="1"/>
                    <a:pt x="3315" y="879"/>
                    <a:pt x="3288" y="2499"/>
                  </a:cubicBezTo>
                  <a:lnTo>
                    <a:pt x="3288" y="2499"/>
                  </a:lnTo>
                  <a:cubicBezTo>
                    <a:pt x="3320" y="2460"/>
                    <a:pt x="3342" y="2434"/>
                    <a:pt x="3343" y="2432"/>
                  </a:cubicBezTo>
                  <a:lnTo>
                    <a:pt x="3343" y="2432"/>
                  </a:lnTo>
                  <a:cubicBezTo>
                    <a:pt x="3340" y="2437"/>
                    <a:pt x="3333" y="2678"/>
                    <a:pt x="3326" y="2853"/>
                  </a:cubicBezTo>
                  <a:lnTo>
                    <a:pt x="3326" y="2853"/>
                  </a:lnTo>
                  <a:cubicBezTo>
                    <a:pt x="3323" y="2856"/>
                    <a:pt x="3320" y="2859"/>
                    <a:pt x="3317" y="2863"/>
                  </a:cubicBezTo>
                  <a:lnTo>
                    <a:pt x="3317" y="2863"/>
                  </a:lnTo>
                  <a:cubicBezTo>
                    <a:pt x="3296" y="2738"/>
                    <a:pt x="3287" y="2616"/>
                    <a:pt x="3288" y="2499"/>
                  </a:cubicBezTo>
                  <a:lnTo>
                    <a:pt x="3288" y="2499"/>
                  </a:lnTo>
                  <a:cubicBezTo>
                    <a:pt x="3186" y="2623"/>
                    <a:pt x="2975" y="2879"/>
                    <a:pt x="2968" y="2890"/>
                  </a:cubicBezTo>
                  <a:lnTo>
                    <a:pt x="2968" y="2890"/>
                  </a:lnTo>
                  <a:cubicBezTo>
                    <a:pt x="2968" y="2890"/>
                    <a:pt x="2968" y="2890"/>
                    <a:pt x="2968" y="2890"/>
                  </a:cubicBezTo>
                  <a:cubicBezTo>
                    <a:pt x="2977" y="2890"/>
                    <a:pt x="3090" y="2937"/>
                    <a:pt x="3184" y="2976"/>
                  </a:cubicBezTo>
                  <a:lnTo>
                    <a:pt x="3184" y="2976"/>
                  </a:lnTo>
                  <a:cubicBezTo>
                    <a:pt x="3251" y="2929"/>
                    <a:pt x="3293" y="2890"/>
                    <a:pt x="3317" y="2863"/>
                  </a:cubicBezTo>
                  <a:lnTo>
                    <a:pt x="3317" y="2863"/>
                  </a:lnTo>
                  <a:cubicBezTo>
                    <a:pt x="3318" y="2869"/>
                    <a:pt x="3319" y="2875"/>
                    <a:pt x="3320" y="2881"/>
                  </a:cubicBezTo>
                  <a:cubicBezTo>
                    <a:pt x="3322" y="2876"/>
                    <a:pt x="3324" y="2871"/>
                    <a:pt x="3325" y="2866"/>
                  </a:cubicBezTo>
                  <a:lnTo>
                    <a:pt x="3325" y="2866"/>
                  </a:lnTo>
                  <a:cubicBezTo>
                    <a:pt x="3322" y="2959"/>
                    <a:pt x="3318" y="3030"/>
                    <a:pt x="3316" y="3030"/>
                  </a:cubicBezTo>
                  <a:cubicBezTo>
                    <a:pt x="3316" y="3030"/>
                    <a:pt x="3316" y="3030"/>
                    <a:pt x="3316" y="3030"/>
                  </a:cubicBezTo>
                  <a:lnTo>
                    <a:pt x="3316" y="3030"/>
                  </a:lnTo>
                  <a:cubicBezTo>
                    <a:pt x="3316" y="3030"/>
                    <a:pt x="3316" y="3030"/>
                    <a:pt x="3316" y="3030"/>
                  </a:cubicBezTo>
                  <a:cubicBezTo>
                    <a:pt x="3316" y="3030"/>
                    <a:pt x="3316" y="3030"/>
                    <a:pt x="3315" y="3030"/>
                  </a:cubicBezTo>
                  <a:lnTo>
                    <a:pt x="3315" y="3030"/>
                  </a:lnTo>
                  <a:cubicBezTo>
                    <a:pt x="3315" y="3030"/>
                    <a:pt x="3315" y="3030"/>
                    <a:pt x="3316" y="3030"/>
                  </a:cubicBezTo>
                  <a:lnTo>
                    <a:pt x="3316" y="3030"/>
                  </a:lnTo>
                  <a:cubicBezTo>
                    <a:pt x="3313" y="3030"/>
                    <a:pt x="3253" y="3005"/>
                    <a:pt x="3184" y="2976"/>
                  </a:cubicBezTo>
                  <a:lnTo>
                    <a:pt x="3184" y="2976"/>
                  </a:lnTo>
                  <a:cubicBezTo>
                    <a:pt x="3137" y="3009"/>
                    <a:pt x="3078" y="3046"/>
                    <a:pt x="3002" y="3085"/>
                  </a:cubicBezTo>
                  <a:cubicBezTo>
                    <a:pt x="2921" y="3081"/>
                    <a:pt x="3239" y="3058"/>
                    <a:pt x="2585" y="2909"/>
                  </a:cubicBezTo>
                  <a:lnTo>
                    <a:pt x="2585" y="2909"/>
                  </a:lnTo>
                  <a:cubicBezTo>
                    <a:pt x="2655" y="3136"/>
                    <a:pt x="2478" y="3510"/>
                    <a:pt x="1820" y="3709"/>
                  </a:cubicBezTo>
                  <a:cubicBezTo>
                    <a:pt x="1996" y="3719"/>
                    <a:pt x="2374" y="4174"/>
                    <a:pt x="2243" y="4386"/>
                  </a:cubicBezTo>
                  <a:lnTo>
                    <a:pt x="2243" y="4386"/>
                  </a:lnTo>
                  <a:cubicBezTo>
                    <a:pt x="2336" y="4374"/>
                    <a:pt x="2421" y="4369"/>
                    <a:pt x="2491" y="4369"/>
                  </a:cubicBezTo>
                  <a:cubicBezTo>
                    <a:pt x="2673" y="4369"/>
                    <a:pt x="2747" y="4405"/>
                    <a:pt x="2550" y="4455"/>
                  </a:cubicBezTo>
                  <a:cubicBezTo>
                    <a:pt x="2443" y="4582"/>
                    <a:pt x="2470" y="4674"/>
                    <a:pt x="2170" y="4674"/>
                  </a:cubicBezTo>
                  <a:cubicBezTo>
                    <a:pt x="2038" y="4674"/>
                    <a:pt x="1842" y="4656"/>
                    <a:pt x="1542" y="4615"/>
                  </a:cubicBezTo>
                  <a:cubicBezTo>
                    <a:pt x="1625" y="4594"/>
                    <a:pt x="1690" y="4588"/>
                    <a:pt x="1735" y="4588"/>
                  </a:cubicBezTo>
                  <a:lnTo>
                    <a:pt x="1735" y="4588"/>
                  </a:lnTo>
                  <a:cubicBezTo>
                    <a:pt x="1664" y="4569"/>
                    <a:pt x="1539" y="4523"/>
                    <a:pt x="1354" y="4421"/>
                  </a:cubicBezTo>
                  <a:lnTo>
                    <a:pt x="1354" y="4421"/>
                  </a:lnTo>
                  <a:cubicBezTo>
                    <a:pt x="1492" y="4574"/>
                    <a:pt x="1645" y="5860"/>
                    <a:pt x="2236" y="5968"/>
                  </a:cubicBezTo>
                  <a:lnTo>
                    <a:pt x="2236" y="5968"/>
                  </a:lnTo>
                  <a:cubicBezTo>
                    <a:pt x="2352" y="5535"/>
                    <a:pt x="2652" y="5094"/>
                    <a:pt x="2858" y="5094"/>
                  </a:cubicBezTo>
                  <a:cubicBezTo>
                    <a:pt x="2865" y="5094"/>
                    <a:pt x="2872" y="5095"/>
                    <a:pt x="2879" y="5096"/>
                  </a:cubicBezTo>
                  <a:lnTo>
                    <a:pt x="2879" y="5096"/>
                  </a:lnTo>
                  <a:cubicBezTo>
                    <a:pt x="2610" y="5007"/>
                    <a:pt x="2540" y="4981"/>
                    <a:pt x="2497" y="4981"/>
                  </a:cubicBezTo>
                  <a:cubicBezTo>
                    <a:pt x="2440" y="4981"/>
                    <a:pt x="2428" y="5024"/>
                    <a:pt x="2084" y="5024"/>
                  </a:cubicBezTo>
                  <a:cubicBezTo>
                    <a:pt x="1978" y="5024"/>
                    <a:pt x="1841" y="5020"/>
                    <a:pt x="1662" y="5009"/>
                  </a:cubicBezTo>
                  <a:cubicBezTo>
                    <a:pt x="1971" y="4824"/>
                    <a:pt x="2392" y="4740"/>
                    <a:pt x="2599" y="4665"/>
                  </a:cubicBezTo>
                  <a:lnTo>
                    <a:pt x="2599" y="4665"/>
                  </a:lnTo>
                  <a:cubicBezTo>
                    <a:pt x="2661" y="4689"/>
                    <a:pt x="2703" y="4704"/>
                    <a:pt x="2592" y="4727"/>
                  </a:cubicBezTo>
                  <a:cubicBezTo>
                    <a:pt x="2868" y="4710"/>
                    <a:pt x="3079" y="4591"/>
                    <a:pt x="3182" y="4458"/>
                  </a:cubicBezTo>
                  <a:lnTo>
                    <a:pt x="3182" y="4458"/>
                  </a:lnTo>
                  <a:cubicBezTo>
                    <a:pt x="3196" y="5536"/>
                    <a:pt x="2296" y="7562"/>
                    <a:pt x="2632" y="7562"/>
                  </a:cubicBezTo>
                  <a:cubicBezTo>
                    <a:pt x="2641" y="7562"/>
                    <a:pt x="2651" y="7560"/>
                    <a:pt x="2662" y="7557"/>
                  </a:cubicBezTo>
                  <a:lnTo>
                    <a:pt x="2662" y="7557"/>
                  </a:lnTo>
                  <a:cubicBezTo>
                    <a:pt x="2437" y="7630"/>
                    <a:pt x="2384" y="7707"/>
                    <a:pt x="2517" y="7745"/>
                  </a:cubicBezTo>
                  <a:lnTo>
                    <a:pt x="2517" y="7745"/>
                  </a:lnTo>
                  <a:cubicBezTo>
                    <a:pt x="2521" y="7732"/>
                    <a:pt x="2532" y="7724"/>
                    <a:pt x="2547" y="7724"/>
                  </a:cubicBezTo>
                  <a:cubicBezTo>
                    <a:pt x="2565" y="7724"/>
                    <a:pt x="2590" y="7735"/>
                    <a:pt x="2622" y="7762"/>
                  </a:cubicBezTo>
                  <a:lnTo>
                    <a:pt x="2622" y="7762"/>
                  </a:lnTo>
                  <a:cubicBezTo>
                    <a:pt x="2579" y="7758"/>
                    <a:pt x="2544" y="7752"/>
                    <a:pt x="2517" y="7745"/>
                  </a:cubicBezTo>
                  <a:lnTo>
                    <a:pt x="2517" y="7745"/>
                  </a:lnTo>
                  <a:cubicBezTo>
                    <a:pt x="2502" y="7785"/>
                    <a:pt x="2542" y="7877"/>
                    <a:pt x="2661" y="7945"/>
                  </a:cubicBezTo>
                  <a:lnTo>
                    <a:pt x="2661" y="7945"/>
                  </a:lnTo>
                  <a:cubicBezTo>
                    <a:pt x="2663" y="7916"/>
                    <a:pt x="2677" y="7886"/>
                    <a:pt x="2705" y="7856"/>
                  </a:cubicBezTo>
                  <a:lnTo>
                    <a:pt x="2705" y="7856"/>
                  </a:lnTo>
                  <a:cubicBezTo>
                    <a:pt x="2674" y="7814"/>
                    <a:pt x="2646" y="7783"/>
                    <a:pt x="2622" y="7762"/>
                  </a:cubicBezTo>
                  <a:lnTo>
                    <a:pt x="2622" y="7762"/>
                  </a:lnTo>
                  <a:cubicBezTo>
                    <a:pt x="2660" y="7766"/>
                    <a:pt x="2705" y="7768"/>
                    <a:pt x="2757" y="7768"/>
                  </a:cubicBezTo>
                  <a:cubicBezTo>
                    <a:pt x="2781" y="7768"/>
                    <a:pt x="2807" y="7767"/>
                    <a:pt x="2834" y="7766"/>
                  </a:cubicBezTo>
                  <a:lnTo>
                    <a:pt x="2834" y="7766"/>
                  </a:lnTo>
                  <a:cubicBezTo>
                    <a:pt x="2777" y="7792"/>
                    <a:pt x="2734" y="7824"/>
                    <a:pt x="2705" y="7856"/>
                  </a:cubicBezTo>
                  <a:lnTo>
                    <a:pt x="2705" y="7856"/>
                  </a:lnTo>
                  <a:cubicBezTo>
                    <a:pt x="2732" y="7893"/>
                    <a:pt x="2762" y="7940"/>
                    <a:pt x="2794" y="7998"/>
                  </a:cubicBezTo>
                  <a:lnTo>
                    <a:pt x="2794" y="7998"/>
                  </a:lnTo>
                  <a:cubicBezTo>
                    <a:pt x="2742" y="7984"/>
                    <a:pt x="2697" y="7966"/>
                    <a:pt x="2661" y="7945"/>
                  </a:cubicBezTo>
                  <a:lnTo>
                    <a:pt x="2661" y="7945"/>
                  </a:lnTo>
                  <a:cubicBezTo>
                    <a:pt x="2656" y="8007"/>
                    <a:pt x="2710" y="8056"/>
                    <a:pt x="2822" y="8056"/>
                  </a:cubicBezTo>
                  <a:cubicBezTo>
                    <a:pt x="2872" y="8056"/>
                    <a:pt x="2934" y="8046"/>
                    <a:pt x="3007" y="8023"/>
                  </a:cubicBezTo>
                  <a:cubicBezTo>
                    <a:pt x="2948" y="8023"/>
                    <a:pt x="2895" y="8018"/>
                    <a:pt x="2847" y="8010"/>
                  </a:cubicBezTo>
                  <a:lnTo>
                    <a:pt x="2847" y="8010"/>
                  </a:lnTo>
                  <a:cubicBezTo>
                    <a:pt x="3165" y="7942"/>
                    <a:pt x="3278" y="7925"/>
                    <a:pt x="3282" y="7884"/>
                  </a:cubicBezTo>
                  <a:lnTo>
                    <a:pt x="3282" y="7884"/>
                  </a:lnTo>
                  <a:cubicBezTo>
                    <a:pt x="3360" y="7919"/>
                    <a:pt x="3461" y="7958"/>
                    <a:pt x="3595" y="8005"/>
                  </a:cubicBezTo>
                  <a:lnTo>
                    <a:pt x="3595" y="8005"/>
                  </a:lnTo>
                  <a:cubicBezTo>
                    <a:pt x="3482" y="7950"/>
                    <a:pt x="3409" y="7848"/>
                    <a:pt x="3368" y="7713"/>
                  </a:cubicBezTo>
                  <a:lnTo>
                    <a:pt x="3368" y="7713"/>
                  </a:lnTo>
                  <a:cubicBezTo>
                    <a:pt x="3380" y="7711"/>
                    <a:pt x="3392" y="7710"/>
                    <a:pt x="3403" y="7708"/>
                  </a:cubicBezTo>
                  <a:cubicBezTo>
                    <a:pt x="3391" y="7706"/>
                    <a:pt x="3378" y="7705"/>
                    <a:pt x="3366" y="7704"/>
                  </a:cubicBezTo>
                  <a:lnTo>
                    <a:pt x="3366" y="7704"/>
                  </a:lnTo>
                  <a:cubicBezTo>
                    <a:pt x="3102" y="6781"/>
                    <a:pt x="4310" y="4349"/>
                    <a:pt x="4628" y="4349"/>
                  </a:cubicBezTo>
                  <a:cubicBezTo>
                    <a:pt x="4644" y="4349"/>
                    <a:pt x="4658" y="4355"/>
                    <a:pt x="4669" y="4368"/>
                  </a:cubicBezTo>
                  <a:lnTo>
                    <a:pt x="4669" y="4368"/>
                  </a:lnTo>
                  <a:cubicBezTo>
                    <a:pt x="3916" y="3130"/>
                    <a:pt x="5084" y="2051"/>
                    <a:pt x="6037" y="2051"/>
                  </a:cubicBezTo>
                  <a:cubicBezTo>
                    <a:pt x="6114" y="2051"/>
                    <a:pt x="6189" y="2058"/>
                    <a:pt x="6262" y="2072"/>
                  </a:cubicBezTo>
                  <a:cubicBezTo>
                    <a:pt x="6274" y="2071"/>
                    <a:pt x="6288" y="2071"/>
                    <a:pt x="6305" y="2071"/>
                  </a:cubicBezTo>
                  <a:cubicBezTo>
                    <a:pt x="8261" y="2071"/>
                    <a:pt x="40267" y="10504"/>
                    <a:pt x="40122" y="10856"/>
                  </a:cubicBezTo>
                  <a:cubicBezTo>
                    <a:pt x="40691" y="10630"/>
                    <a:pt x="40513" y="10497"/>
                    <a:pt x="40542" y="10497"/>
                  </a:cubicBezTo>
                  <a:lnTo>
                    <a:pt x="40542" y="10497"/>
                  </a:lnTo>
                  <a:cubicBezTo>
                    <a:pt x="40562" y="10497"/>
                    <a:pt x="40681" y="10560"/>
                    <a:pt x="41214" y="10701"/>
                  </a:cubicBezTo>
                  <a:cubicBezTo>
                    <a:pt x="41188" y="10700"/>
                    <a:pt x="41163" y="10700"/>
                    <a:pt x="41140" y="10700"/>
                  </a:cubicBezTo>
                  <a:cubicBezTo>
                    <a:pt x="40358" y="10700"/>
                    <a:pt x="40444" y="10872"/>
                    <a:pt x="40274" y="10964"/>
                  </a:cubicBezTo>
                  <a:lnTo>
                    <a:pt x="40274" y="10964"/>
                  </a:lnTo>
                  <a:cubicBezTo>
                    <a:pt x="40368" y="10925"/>
                    <a:pt x="40548" y="10909"/>
                    <a:pt x="40770" y="10909"/>
                  </a:cubicBezTo>
                  <a:cubicBezTo>
                    <a:pt x="41660" y="10909"/>
                    <a:pt x="43230" y="11162"/>
                    <a:pt x="42755" y="11204"/>
                  </a:cubicBezTo>
                  <a:cubicBezTo>
                    <a:pt x="43438" y="11542"/>
                    <a:pt x="44448" y="12006"/>
                    <a:pt x="45124" y="12664"/>
                  </a:cubicBezTo>
                  <a:lnTo>
                    <a:pt x="45124" y="12664"/>
                  </a:lnTo>
                  <a:cubicBezTo>
                    <a:pt x="44728" y="11600"/>
                    <a:pt x="44303" y="10811"/>
                    <a:pt x="43567" y="10673"/>
                  </a:cubicBezTo>
                  <a:lnTo>
                    <a:pt x="43567" y="10673"/>
                  </a:lnTo>
                  <a:cubicBezTo>
                    <a:pt x="43682" y="10788"/>
                    <a:pt x="43731" y="10888"/>
                    <a:pt x="43693" y="10915"/>
                  </a:cubicBezTo>
                  <a:lnTo>
                    <a:pt x="43693" y="10915"/>
                  </a:lnTo>
                  <a:cubicBezTo>
                    <a:pt x="43831" y="10995"/>
                    <a:pt x="43853" y="11048"/>
                    <a:pt x="43628" y="11136"/>
                  </a:cubicBezTo>
                  <a:lnTo>
                    <a:pt x="43628" y="11136"/>
                  </a:lnTo>
                  <a:cubicBezTo>
                    <a:pt x="43597" y="11093"/>
                    <a:pt x="43443" y="11058"/>
                    <a:pt x="43181" y="11058"/>
                  </a:cubicBezTo>
                  <a:cubicBezTo>
                    <a:pt x="43120" y="11058"/>
                    <a:pt x="43052" y="11060"/>
                    <a:pt x="42978" y="11065"/>
                  </a:cubicBezTo>
                  <a:cubicBezTo>
                    <a:pt x="43293" y="10949"/>
                    <a:pt x="6329" y="1945"/>
                    <a:pt x="6721" y="1558"/>
                  </a:cubicBezTo>
                  <a:cubicBezTo>
                    <a:pt x="6597" y="1460"/>
                    <a:pt x="6462" y="1415"/>
                    <a:pt x="6316" y="1415"/>
                  </a:cubicBezTo>
                  <a:cubicBezTo>
                    <a:pt x="5602" y="1415"/>
                    <a:pt x="4604" y="2472"/>
                    <a:pt x="3183" y="3628"/>
                  </a:cubicBezTo>
                  <a:lnTo>
                    <a:pt x="3183" y="3628"/>
                  </a:lnTo>
                  <a:cubicBezTo>
                    <a:pt x="4311" y="1925"/>
                    <a:pt x="5470" y="906"/>
                    <a:pt x="6555" y="906"/>
                  </a:cubicBezTo>
                  <a:cubicBezTo>
                    <a:pt x="6685" y="906"/>
                    <a:pt x="6814" y="921"/>
                    <a:pt x="6941" y="950"/>
                  </a:cubicBezTo>
                  <a:cubicBezTo>
                    <a:pt x="7438" y="1178"/>
                    <a:pt x="34241" y="7830"/>
                    <a:pt x="34488" y="7830"/>
                  </a:cubicBezTo>
                  <a:cubicBezTo>
                    <a:pt x="34490" y="7830"/>
                    <a:pt x="34490" y="7829"/>
                    <a:pt x="34489" y="7828"/>
                  </a:cubicBezTo>
                  <a:cubicBezTo>
                    <a:pt x="34217" y="7525"/>
                    <a:pt x="33740" y="7548"/>
                    <a:pt x="34486" y="7532"/>
                  </a:cubicBezTo>
                  <a:cubicBezTo>
                    <a:pt x="34121" y="7091"/>
                    <a:pt x="33800" y="7285"/>
                    <a:pt x="33687" y="6902"/>
                  </a:cubicBezTo>
                  <a:lnTo>
                    <a:pt x="33687" y="6902"/>
                  </a:lnTo>
                  <a:cubicBezTo>
                    <a:pt x="25521" y="4782"/>
                    <a:pt x="8025" y="452"/>
                    <a:pt x="7884" y="312"/>
                  </a:cubicBezTo>
                  <a:lnTo>
                    <a:pt x="7884" y="312"/>
                  </a:lnTo>
                  <a:cubicBezTo>
                    <a:pt x="7505" y="490"/>
                    <a:pt x="7587" y="366"/>
                    <a:pt x="8165" y="649"/>
                  </a:cubicBezTo>
                  <a:cubicBezTo>
                    <a:pt x="8125" y="652"/>
                    <a:pt x="8086" y="654"/>
                    <a:pt x="8050" y="654"/>
                  </a:cubicBezTo>
                  <a:cubicBezTo>
                    <a:pt x="7424" y="654"/>
                    <a:pt x="7343" y="208"/>
                    <a:pt x="7797" y="127"/>
                  </a:cubicBezTo>
                  <a:lnTo>
                    <a:pt x="7797" y="127"/>
                  </a:lnTo>
                  <a:cubicBezTo>
                    <a:pt x="7560" y="163"/>
                    <a:pt x="7522" y="203"/>
                    <a:pt x="7426" y="203"/>
                  </a:cubicBezTo>
                  <a:cubicBezTo>
                    <a:pt x="7341" y="203"/>
                    <a:pt x="7209" y="172"/>
                    <a:pt x="6855" y="79"/>
                  </a:cubicBezTo>
                  <a:cubicBezTo>
                    <a:pt x="6759" y="26"/>
                    <a:pt x="6616" y="1"/>
                    <a:pt x="6441" y="1"/>
                  </a:cubicBezTo>
                  <a:close/>
                  <a:moveTo>
                    <a:pt x="45124" y="12664"/>
                  </a:moveTo>
                  <a:cubicBezTo>
                    <a:pt x="45307" y="13157"/>
                    <a:pt x="45484" y="13710"/>
                    <a:pt x="45684" y="14284"/>
                  </a:cubicBezTo>
                  <a:lnTo>
                    <a:pt x="45684" y="14284"/>
                  </a:lnTo>
                  <a:cubicBezTo>
                    <a:pt x="45740" y="14226"/>
                    <a:pt x="45791" y="14167"/>
                    <a:pt x="45835" y="14105"/>
                  </a:cubicBezTo>
                  <a:lnTo>
                    <a:pt x="45835" y="14105"/>
                  </a:lnTo>
                  <a:cubicBezTo>
                    <a:pt x="45825" y="13542"/>
                    <a:pt x="45537" y="13067"/>
                    <a:pt x="45124" y="12664"/>
                  </a:cubicBezTo>
                  <a:close/>
                  <a:moveTo>
                    <a:pt x="2247" y="6915"/>
                  </a:moveTo>
                  <a:lnTo>
                    <a:pt x="2247" y="6915"/>
                  </a:lnTo>
                  <a:cubicBezTo>
                    <a:pt x="2088" y="6976"/>
                    <a:pt x="1957" y="6926"/>
                    <a:pt x="1572" y="7185"/>
                  </a:cubicBezTo>
                  <a:lnTo>
                    <a:pt x="1572" y="7185"/>
                  </a:lnTo>
                  <a:cubicBezTo>
                    <a:pt x="1541" y="7100"/>
                    <a:pt x="1515" y="7026"/>
                    <a:pt x="1410" y="6950"/>
                  </a:cubicBezTo>
                  <a:lnTo>
                    <a:pt x="1410" y="6950"/>
                  </a:lnTo>
                  <a:cubicBezTo>
                    <a:pt x="1453" y="7130"/>
                    <a:pt x="955" y="8825"/>
                    <a:pt x="964" y="8825"/>
                  </a:cubicBezTo>
                  <a:cubicBezTo>
                    <a:pt x="964" y="8825"/>
                    <a:pt x="964" y="8824"/>
                    <a:pt x="965" y="8823"/>
                  </a:cubicBezTo>
                  <a:lnTo>
                    <a:pt x="965" y="8823"/>
                  </a:lnTo>
                  <a:cubicBezTo>
                    <a:pt x="961" y="8873"/>
                    <a:pt x="965" y="8925"/>
                    <a:pt x="980" y="8958"/>
                  </a:cubicBezTo>
                  <a:lnTo>
                    <a:pt x="980" y="8958"/>
                  </a:lnTo>
                  <a:cubicBezTo>
                    <a:pt x="965" y="8978"/>
                    <a:pt x="955" y="9014"/>
                    <a:pt x="951" y="9014"/>
                  </a:cubicBezTo>
                  <a:cubicBezTo>
                    <a:pt x="949" y="9014"/>
                    <a:pt x="948" y="9008"/>
                    <a:pt x="948" y="8992"/>
                  </a:cubicBezTo>
                  <a:cubicBezTo>
                    <a:pt x="914" y="8992"/>
                    <a:pt x="749" y="9514"/>
                    <a:pt x="765" y="9799"/>
                  </a:cubicBezTo>
                  <a:cubicBezTo>
                    <a:pt x="897" y="9846"/>
                    <a:pt x="968" y="9994"/>
                    <a:pt x="919" y="9994"/>
                  </a:cubicBezTo>
                  <a:cubicBezTo>
                    <a:pt x="900" y="9994"/>
                    <a:pt x="863" y="9971"/>
                    <a:pt x="805" y="9913"/>
                  </a:cubicBezTo>
                  <a:lnTo>
                    <a:pt x="805" y="9913"/>
                  </a:lnTo>
                  <a:cubicBezTo>
                    <a:pt x="807" y="9959"/>
                    <a:pt x="800" y="9973"/>
                    <a:pt x="791" y="9973"/>
                  </a:cubicBezTo>
                  <a:cubicBezTo>
                    <a:pt x="779" y="9973"/>
                    <a:pt x="762" y="9946"/>
                    <a:pt x="758" y="9946"/>
                  </a:cubicBezTo>
                  <a:lnTo>
                    <a:pt x="758" y="9946"/>
                  </a:lnTo>
                  <a:cubicBezTo>
                    <a:pt x="756" y="9946"/>
                    <a:pt x="758" y="9956"/>
                    <a:pt x="768" y="9984"/>
                  </a:cubicBezTo>
                  <a:cubicBezTo>
                    <a:pt x="759" y="9968"/>
                    <a:pt x="750" y="9960"/>
                    <a:pt x="741" y="9960"/>
                  </a:cubicBezTo>
                  <a:cubicBezTo>
                    <a:pt x="693" y="9960"/>
                    <a:pt x="654" y="10188"/>
                    <a:pt x="663" y="10362"/>
                  </a:cubicBezTo>
                  <a:cubicBezTo>
                    <a:pt x="656" y="10365"/>
                    <a:pt x="650" y="10367"/>
                    <a:pt x="646" y="10367"/>
                  </a:cubicBezTo>
                  <a:cubicBezTo>
                    <a:pt x="619" y="10367"/>
                    <a:pt x="623" y="10326"/>
                    <a:pt x="623" y="10286"/>
                  </a:cubicBezTo>
                  <a:lnTo>
                    <a:pt x="623" y="10286"/>
                  </a:lnTo>
                  <a:cubicBezTo>
                    <a:pt x="607" y="10324"/>
                    <a:pt x="590" y="10376"/>
                    <a:pt x="587" y="10436"/>
                  </a:cubicBezTo>
                  <a:cubicBezTo>
                    <a:pt x="589" y="10428"/>
                    <a:pt x="591" y="10425"/>
                    <a:pt x="591" y="10425"/>
                  </a:cubicBezTo>
                  <a:lnTo>
                    <a:pt x="591" y="10425"/>
                  </a:lnTo>
                  <a:cubicBezTo>
                    <a:pt x="593" y="10425"/>
                    <a:pt x="229" y="11638"/>
                    <a:pt x="290" y="11783"/>
                  </a:cubicBezTo>
                  <a:cubicBezTo>
                    <a:pt x="0" y="12743"/>
                    <a:pt x="47" y="13752"/>
                    <a:pt x="302" y="14642"/>
                  </a:cubicBezTo>
                  <a:cubicBezTo>
                    <a:pt x="325" y="14533"/>
                    <a:pt x="330" y="14405"/>
                    <a:pt x="311" y="14357"/>
                  </a:cubicBezTo>
                  <a:lnTo>
                    <a:pt x="311" y="14357"/>
                  </a:lnTo>
                  <a:cubicBezTo>
                    <a:pt x="621" y="14765"/>
                    <a:pt x="1007" y="14611"/>
                    <a:pt x="1324" y="14725"/>
                  </a:cubicBezTo>
                  <a:cubicBezTo>
                    <a:pt x="904" y="13983"/>
                    <a:pt x="798" y="12905"/>
                    <a:pt x="1030" y="11966"/>
                  </a:cubicBezTo>
                  <a:lnTo>
                    <a:pt x="1030" y="11966"/>
                  </a:lnTo>
                  <a:cubicBezTo>
                    <a:pt x="1030" y="11968"/>
                    <a:pt x="1030" y="11968"/>
                    <a:pt x="1030" y="11968"/>
                  </a:cubicBezTo>
                  <a:cubicBezTo>
                    <a:pt x="1055" y="11968"/>
                    <a:pt x="1844" y="8806"/>
                    <a:pt x="1817" y="8493"/>
                  </a:cubicBezTo>
                  <a:lnTo>
                    <a:pt x="1817" y="8493"/>
                  </a:lnTo>
                  <a:cubicBezTo>
                    <a:pt x="1838" y="8501"/>
                    <a:pt x="1859" y="8508"/>
                    <a:pt x="1878" y="8519"/>
                  </a:cubicBezTo>
                  <a:cubicBezTo>
                    <a:pt x="1878" y="8519"/>
                    <a:pt x="1878" y="8519"/>
                    <a:pt x="1878" y="8519"/>
                  </a:cubicBezTo>
                  <a:cubicBezTo>
                    <a:pt x="1881" y="8519"/>
                    <a:pt x="1915" y="8369"/>
                    <a:pt x="1917" y="8366"/>
                  </a:cubicBezTo>
                  <a:cubicBezTo>
                    <a:pt x="1853" y="8352"/>
                    <a:pt x="1797" y="8334"/>
                    <a:pt x="1767" y="8299"/>
                  </a:cubicBezTo>
                  <a:lnTo>
                    <a:pt x="1767" y="8299"/>
                  </a:lnTo>
                  <a:cubicBezTo>
                    <a:pt x="1708" y="8440"/>
                    <a:pt x="1756" y="8469"/>
                    <a:pt x="1815" y="8492"/>
                  </a:cubicBezTo>
                  <a:lnTo>
                    <a:pt x="1815" y="8492"/>
                  </a:lnTo>
                  <a:cubicBezTo>
                    <a:pt x="1813" y="8549"/>
                    <a:pt x="1797" y="8570"/>
                    <a:pt x="1772" y="8570"/>
                  </a:cubicBezTo>
                  <a:cubicBezTo>
                    <a:pt x="1708" y="8570"/>
                    <a:pt x="1591" y="8428"/>
                    <a:pt x="1544" y="8427"/>
                  </a:cubicBezTo>
                  <a:lnTo>
                    <a:pt x="1544" y="8427"/>
                  </a:lnTo>
                  <a:cubicBezTo>
                    <a:pt x="1618" y="8223"/>
                    <a:pt x="1797" y="8054"/>
                    <a:pt x="1987" y="8035"/>
                  </a:cubicBezTo>
                  <a:cubicBezTo>
                    <a:pt x="1988" y="8040"/>
                    <a:pt x="1989" y="8043"/>
                    <a:pt x="1991" y="8043"/>
                  </a:cubicBezTo>
                  <a:cubicBezTo>
                    <a:pt x="2025" y="8043"/>
                    <a:pt x="2275" y="7116"/>
                    <a:pt x="2247" y="6915"/>
                  </a:cubicBezTo>
                  <a:close/>
                  <a:moveTo>
                    <a:pt x="2119" y="14714"/>
                  </a:moveTo>
                  <a:lnTo>
                    <a:pt x="2119" y="14714"/>
                  </a:lnTo>
                  <a:cubicBezTo>
                    <a:pt x="2109" y="14735"/>
                    <a:pt x="2171" y="14770"/>
                    <a:pt x="2248" y="14794"/>
                  </a:cubicBezTo>
                  <a:lnTo>
                    <a:pt x="2248" y="14794"/>
                  </a:lnTo>
                  <a:cubicBezTo>
                    <a:pt x="2208" y="14764"/>
                    <a:pt x="2165" y="14737"/>
                    <a:pt x="2119" y="14714"/>
                  </a:cubicBezTo>
                  <a:close/>
                  <a:moveTo>
                    <a:pt x="3303" y="15299"/>
                  </a:moveTo>
                  <a:cubicBezTo>
                    <a:pt x="3300" y="15299"/>
                    <a:pt x="3298" y="15299"/>
                    <a:pt x="3295" y="15299"/>
                  </a:cubicBezTo>
                  <a:lnTo>
                    <a:pt x="3295" y="15299"/>
                  </a:lnTo>
                  <a:cubicBezTo>
                    <a:pt x="3361" y="15331"/>
                    <a:pt x="3428" y="15360"/>
                    <a:pt x="3496" y="15386"/>
                  </a:cubicBezTo>
                  <a:cubicBezTo>
                    <a:pt x="3427" y="15325"/>
                    <a:pt x="3361" y="15299"/>
                    <a:pt x="3303" y="15299"/>
                  </a:cubicBezTo>
                  <a:close/>
                  <a:moveTo>
                    <a:pt x="4354" y="15509"/>
                  </a:moveTo>
                  <a:lnTo>
                    <a:pt x="4354" y="15509"/>
                  </a:lnTo>
                  <a:cubicBezTo>
                    <a:pt x="4350" y="15509"/>
                    <a:pt x="4358" y="15512"/>
                    <a:pt x="4395" y="15520"/>
                  </a:cubicBezTo>
                  <a:lnTo>
                    <a:pt x="4395" y="15520"/>
                  </a:lnTo>
                  <a:cubicBezTo>
                    <a:pt x="4409" y="15518"/>
                    <a:pt x="4362" y="15509"/>
                    <a:pt x="4354" y="15509"/>
                  </a:cubicBezTo>
                  <a:close/>
                  <a:moveTo>
                    <a:pt x="2677" y="8565"/>
                  </a:moveTo>
                  <a:cubicBezTo>
                    <a:pt x="2590" y="8565"/>
                    <a:pt x="2516" y="8615"/>
                    <a:pt x="2439" y="8765"/>
                  </a:cubicBezTo>
                  <a:cubicBezTo>
                    <a:pt x="2382" y="8788"/>
                    <a:pt x="1549" y="12018"/>
                    <a:pt x="1526" y="12018"/>
                  </a:cubicBezTo>
                  <a:cubicBezTo>
                    <a:pt x="1526" y="12018"/>
                    <a:pt x="1526" y="12018"/>
                    <a:pt x="1526" y="12017"/>
                  </a:cubicBezTo>
                  <a:lnTo>
                    <a:pt x="1526" y="12017"/>
                  </a:lnTo>
                  <a:cubicBezTo>
                    <a:pt x="1359" y="12903"/>
                    <a:pt x="1465" y="13879"/>
                    <a:pt x="1901" y="14732"/>
                  </a:cubicBezTo>
                  <a:cubicBezTo>
                    <a:pt x="1990" y="14684"/>
                    <a:pt x="2075" y="14667"/>
                    <a:pt x="2154" y="14667"/>
                  </a:cubicBezTo>
                  <a:cubicBezTo>
                    <a:pt x="2292" y="14667"/>
                    <a:pt x="2411" y="14718"/>
                    <a:pt x="2499" y="14741"/>
                  </a:cubicBezTo>
                  <a:cubicBezTo>
                    <a:pt x="2514" y="14801"/>
                    <a:pt x="2468" y="14822"/>
                    <a:pt x="2404" y="14822"/>
                  </a:cubicBezTo>
                  <a:cubicBezTo>
                    <a:pt x="2357" y="14822"/>
                    <a:pt x="2299" y="14810"/>
                    <a:pt x="2248" y="14794"/>
                  </a:cubicBezTo>
                  <a:lnTo>
                    <a:pt x="2248" y="14794"/>
                  </a:lnTo>
                  <a:cubicBezTo>
                    <a:pt x="2562" y="15027"/>
                    <a:pt x="2722" y="15425"/>
                    <a:pt x="3067" y="15639"/>
                  </a:cubicBezTo>
                  <a:lnTo>
                    <a:pt x="3067" y="15639"/>
                  </a:lnTo>
                  <a:cubicBezTo>
                    <a:pt x="3071" y="15664"/>
                    <a:pt x="3080" y="15698"/>
                    <a:pt x="3093" y="15698"/>
                  </a:cubicBezTo>
                  <a:cubicBezTo>
                    <a:pt x="3098" y="15698"/>
                    <a:pt x="3103" y="15693"/>
                    <a:pt x="3109" y="15683"/>
                  </a:cubicBezTo>
                  <a:cubicBezTo>
                    <a:pt x="3065" y="15471"/>
                    <a:pt x="3154" y="15305"/>
                    <a:pt x="3295" y="15299"/>
                  </a:cubicBezTo>
                  <a:lnTo>
                    <a:pt x="3295" y="15299"/>
                  </a:lnTo>
                  <a:cubicBezTo>
                    <a:pt x="2283" y="14800"/>
                    <a:pt x="1694" y="13559"/>
                    <a:pt x="2006" y="12055"/>
                  </a:cubicBezTo>
                  <a:lnTo>
                    <a:pt x="2006" y="12055"/>
                  </a:lnTo>
                  <a:cubicBezTo>
                    <a:pt x="2006" y="12057"/>
                    <a:pt x="2006" y="12058"/>
                    <a:pt x="2007" y="12058"/>
                  </a:cubicBezTo>
                  <a:cubicBezTo>
                    <a:pt x="2045" y="12058"/>
                    <a:pt x="2885" y="8710"/>
                    <a:pt x="2957" y="8657"/>
                  </a:cubicBezTo>
                  <a:lnTo>
                    <a:pt x="2957" y="8657"/>
                  </a:lnTo>
                  <a:cubicBezTo>
                    <a:pt x="2958" y="8657"/>
                    <a:pt x="2959" y="8658"/>
                    <a:pt x="2961" y="8658"/>
                  </a:cubicBezTo>
                  <a:cubicBezTo>
                    <a:pt x="2960" y="8657"/>
                    <a:pt x="2959" y="8656"/>
                    <a:pt x="2959" y="8656"/>
                  </a:cubicBezTo>
                  <a:cubicBezTo>
                    <a:pt x="2958" y="8656"/>
                    <a:pt x="2958" y="8656"/>
                    <a:pt x="2957" y="8657"/>
                  </a:cubicBezTo>
                  <a:lnTo>
                    <a:pt x="2957" y="8657"/>
                  </a:lnTo>
                  <a:cubicBezTo>
                    <a:pt x="2847" y="8608"/>
                    <a:pt x="2757" y="8565"/>
                    <a:pt x="2677" y="8565"/>
                  </a:cubicBezTo>
                  <a:close/>
                  <a:moveTo>
                    <a:pt x="5070" y="15757"/>
                  </a:moveTo>
                  <a:cubicBezTo>
                    <a:pt x="5081" y="15840"/>
                    <a:pt x="5104" y="15956"/>
                    <a:pt x="5096" y="16005"/>
                  </a:cubicBezTo>
                  <a:cubicBezTo>
                    <a:pt x="4862" y="15982"/>
                    <a:pt x="4780" y="15891"/>
                    <a:pt x="4797" y="15815"/>
                  </a:cubicBezTo>
                  <a:lnTo>
                    <a:pt x="4797" y="15815"/>
                  </a:lnTo>
                  <a:cubicBezTo>
                    <a:pt x="4800" y="15820"/>
                    <a:pt x="4813" y="15823"/>
                    <a:pt x="4831" y="15823"/>
                  </a:cubicBezTo>
                  <a:cubicBezTo>
                    <a:pt x="4890" y="15823"/>
                    <a:pt x="5011" y="15795"/>
                    <a:pt x="5070" y="15757"/>
                  </a:cubicBezTo>
                  <a:close/>
                  <a:moveTo>
                    <a:pt x="2696" y="16267"/>
                  </a:moveTo>
                  <a:lnTo>
                    <a:pt x="2696" y="16267"/>
                  </a:lnTo>
                  <a:cubicBezTo>
                    <a:pt x="2714" y="16270"/>
                    <a:pt x="2732" y="16272"/>
                    <a:pt x="2751" y="16275"/>
                  </a:cubicBezTo>
                  <a:lnTo>
                    <a:pt x="2751" y="16275"/>
                  </a:lnTo>
                  <a:cubicBezTo>
                    <a:pt x="2736" y="16270"/>
                    <a:pt x="2717" y="16267"/>
                    <a:pt x="2696" y="16267"/>
                  </a:cubicBezTo>
                  <a:close/>
                  <a:moveTo>
                    <a:pt x="1753" y="16254"/>
                  </a:moveTo>
                  <a:cubicBezTo>
                    <a:pt x="1630" y="16254"/>
                    <a:pt x="1502" y="16262"/>
                    <a:pt x="1375" y="16276"/>
                  </a:cubicBezTo>
                  <a:cubicBezTo>
                    <a:pt x="1656" y="16587"/>
                    <a:pt x="1994" y="16835"/>
                    <a:pt x="2374" y="17011"/>
                  </a:cubicBezTo>
                  <a:cubicBezTo>
                    <a:pt x="2518" y="16867"/>
                    <a:pt x="2680" y="16737"/>
                    <a:pt x="2546" y="16499"/>
                  </a:cubicBezTo>
                  <a:cubicBezTo>
                    <a:pt x="2422" y="16320"/>
                    <a:pt x="2108" y="16254"/>
                    <a:pt x="1753" y="16254"/>
                  </a:cubicBezTo>
                  <a:close/>
                  <a:moveTo>
                    <a:pt x="2905" y="17245"/>
                  </a:moveTo>
                  <a:lnTo>
                    <a:pt x="2905" y="17247"/>
                  </a:lnTo>
                  <a:cubicBezTo>
                    <a:pt x="2908" y="17247"/>
                    <a:pt x="2910" y="17248"/>
                    <a:pt x="2913" y="17248"/>
                  </a:cubicBezTo>
                  <a:lnTo>
                    <a:pt x="2913" y="17248"/>
                  </a:lnTo>
                  <a:cubicBezTo>
                    <a:pt x="2910" y="17247"/>
                    <a:pt x="2907" y="17246"/>
                    <a:pt x="2905" y="17245"/>
                  </a:cubicBezTo>
                  <a:close/>
                  <a:moveTo>
                    <a:pt x="15423" y="18804"/>
                  </a:moveTo>
                  <a:cubicBezTo>
                    <a:pt x="15428" y="18804"/>
                    <a:pt x="15438" y="18805"/>
                    <a:pt x="15454" y="18807"/>
                  </a:cubicBezTo>
                  <a:lnTo>
                    <a:pt x="15454" y="18807"/>
                  </a:lnTo>
                  <a:cubicBezTo>
                    <a:pt x="15450" y="18810"/>
                    <a:pt x="15445" y="18810"/>
                    <a:pt x="15440" y="18810"/>
                  </a:cubicBezTo>
                  <a:cubicBezTo>
                    <a:pt x="15424" y="18810"/>
                    <a:pt x="15409" y="18804"/>
                    <a:pt x="15423" y="18804"/>
                  </a:cubicBezTo>
                  <a:close/>
                  <a:moveTo>
                    <a:pt x="16247" y="18911"/>
                  </a:moveTo>
                  <a:lnTo>
                    <a:pt x="16247" y="18911"/>
                  </a:lnTo>
                  <a:cubicBezTo>
                    <a:pt x="16262" y="18914"/>
                    <a:pt x="16279" y="18917"/>
                    <a:pt x="16300" y="18921"/>
                  </a:cubicBezTo>
                  <a:cubicBezTo>
                    <a:pt x="16267" y="18921"/>
                    <a:pt x="16250" y="18917"/>
                    <a:pt x="16247" y="18911"/>
                  </a:cubicBezTo>
                  <a:close/>
                  <a:moveTo>
                    <a:pt x="4213" y="15506"/>
                  </a:moveTo>
                  <a:cubicBezTo>
                    <a:pt x="4468" y="15586"/>
                    <a:pt x="3944" y="15895"/>
                    <a:pt x="4036" y="15895"/>
                  </a:cubicBezTo>
                  <a:cubicBezTo>
                    <a:pt x="4040" y="15895"/>
                    <a:pt x="4046" y="15895"/>
                    <a:pt x="4053" y="15894"/>
                  </a:cubicBezTo>
                  <a:lnTo>
                    <a:pt x="4053" y="15894"/>
                  </a:lnTo>
                  <a:cubicBezTo>
                    <a:pt x="3895" y="15928"/>
                    <a:pt x="13253" y="18315"/>
                    <a:pt x="14957" y="18678"/>
                  </a:cubicBezTo>
                  <a:lnTo>
                    <a:pt x="14957" y="18678"/>
                  </a:lnTo>
                  <a:cubicBezTo>
                    <a:pt x="14941" y="18707"/>
                    <a:pt x="14950" y="18746"/>
                    <a:pt x="14990" y="18796"/>
                  </a:cubicBezTo>
                  <a:cubicBezTo>
                    <a:pt x="15019" y="18792"/>
                    <a:pt x="15050" y="18790"/>
                    <a:pt x="15080" y="18790"/>
                  </a:cubicBezTo>
                  <a:cubicBezTo>
                    <a:pt x="15221" y="18790"/>
                    <a:pt x="15364" y="18828"/>
                    <a:pt x="15430" y="18828"/>
                  </a:cubicBezTo>
                  <a:cubicBezTo>
                    <a:pt x="15454" y="18828"/>
                    <a:pt x="15468" y="18823"/>
                    <a:pt x="15468" y="18810"/>
                  </a:cubicBezTo>
                  <a:lnTo>
                    <a:pt x="15468" y="18810"/>
                  </a:lnTo>
                  <a:cubicBezTo>
                    <a:pt x="15485" y="18813"/>
                    <a:pt x="15507" y="18817"/>
                    <a:pt x="15535" y="18824"/>
                  </a:cubicBezTo>
                  <a:cubicBezTo>
                    <a:pt x="15461" y="18722"/>
                    <a:pt x="15484" y="18678"/>
                    <a:pt x="15551" y="18678"/>
                  </a:cubicBezTo>
                  <a:cubicBezTo>
                    <a:pt x="15656" y="18678"/>
                    <a:pt x="15867" y="18786"/>
                    <a:pt x="15980" y="18951"/>
                  </a:cubicBezTo>
                  <a:cubicBezTo>
                    <a:pt x="15659" y="18962"/>
                    <a:pt x="16110" y="19034"/>
                    <a:pt x="16162" y="19034"/>
                  </a:cubicBezTo>
                  <a:cubicBezTo>
                    <a:pt x="16169" y="19034"/>
                    <a:pt x="16169" y="19033"/>
                    <a:pt x="16161" y="19030"/>
                  </a:cubicBezTo>
                  <a:cubicBezTo>
                    <a:pt x="16456" y="18989"/>
                    <a:pt x="16418" y="18969"/>
                    <a:pt x="16348" y="18969"/>
                  </a:cubicBezTo>
                  <a:cubicBezTo>
                    <a:pt x="16332" y="18969"/>
                    <a:pt x="16314" y="18970"/>
                    <a:pt x="16299" y="18972"/>
                  </a:cubicBezTo>
                  <a:lnTo>
                    <a:pt x="16299" y="18972"/>
                  </a:lnTo>
                  <a:cubicBezTo>
                    <a:pt x="16370" y="18943"/>
                    <a:pt x="16307" y="18917"/>
                    <a:pt x="16247" y="18902"/>
                  </a:cubicBezTo>
                  <a:lnTo>
                    <a:pt x="16247" y="18902"/>
                  </a:lnTo>
                  <a:cubicBezTo>
                    <a:pt x="16282" y="18848"/>
                    <a:pt x="16794" y="18698"/>
                    <a:pt x="16793" y="18698"/>
                  </a:cubicBezTo>
                  <a:lnTo>
                    <a:pt x="16793" y="18698"/>
                  </a:lnTo>
                  <a:cubicBezTo>
                    <a:pt x="16793" y="18698"/>
                    <a:pt x="16791" y="18698"/>
                    <a:pt x="16789" y="18699"/>
                  </a:cubicBezTo>
                  <a:cubicBezTo>
                    <a:pt x="16905" y="18655"/>
                    <a:pt x="5634" y="15765"/>
                    <a:pt x="5084" y="15678"/>
                  </a:cubicBezTo>
                  <a:lnTo>
                    <a:pt x="5084" y="15678"/>
                  </a:lnTo>
                  <a:cubicBezTo>
                    <a:pt x="5066" y="15663"/>
                    <a:pt x="5036" y="15648"/>
                    <a:pt x="4989" y="15634"/>
                  </a:cubicBezTo>
                  <a:lnTo>
                    <a:pt x="4989" y="15634"/>
                  </a:lnTo>
                  <a:cubicBezTo>
                    <a:pt x="4990" y="15656"/>
                    <a:pt x="4970" y="15666"/>
                    <a:pt x="4939" y="15666"/>
                  </a:cubicBezTo>
                  <a:cubicBezTo>
                    <a:pt x="4812" y="15666"/>
                    <a:pt x="4488" y="15518"/>
                    <a:pt x="4463" y="15518"/>
                  </a:cubicBezTo>
                  <a:lnTo>
                    <a:pt x="4463" y="15518"/>
                  </a:lnTo>
                  <a:cubicBezTo>
                    <a:pt x="4458" y="15518"/>
                    <a:pt x="4465" y="15524"/>
                    <a:pt x="4488" y="15539"/>
                  </a:cubicBezTo>
                  <a:cubicBezTo>
                    <a:pt x="4446" y="15531"/>
                    <a:pt x="4415" y="15524"/>
                    <a:pt x="4395" y="15520"/>
                  </a:cubicBezTo>
                  <a:lnTo>
                    <a:pt x="4395" y="15520"/>
                  </a:lnTo>
                  <a:cubicBezTo>
                    <a:pt x="4393" y="15520"/>
                    <a:pt x="4390" y="15520"/>
                    <a:pt x="4386" y="15520"/>
                  </a:cubicBezTo>
                  <a:cubicBezTo>
                    <a:pt x="4365" y="15520"/>
                    <a:pt x="4316" y="15517"/>
                    <a:pt x="4213" y="15506"/>
                  </a:cubicBezTo>
                  <a:close/>
                  <a:moveTo>
                    <a:pt x="11223" y="19255"/>
                  </a:moveTo>
                  <a:cubicBezTo>
                    <a:pt x="11226" y="19255"/>
                    <a:pt x="11240" y="19266"/>
                    <a:pt x="11268" y="19294"/>
                  </a:cubicBezTo>
                  <a:lnTo>
                    <a:pt x="11268" y="19294"/>
                  </a:lnTo>
                  <a:cubicBezTo>
                    <a:pt x="11236" y="19271"/>
                    <a:pt x="11221" y="19255"/>
                    <a:pt x="11223" y="19255"/>
                  </a:cubicBezTo>
                  <a:close/>
                  <a:moveTo>
                    <a:pt x="14816" y="19314"/>
                  </a:moveTo>
                  <a:cubicBezTo>
                    <a:pt x="14813" y="19314"/>
                    <a:pt x="14807" y="19318"/>
                    <a:pt x="14799" y="19324"/>
                  </a:cubicBezTo>
                  <a:lnTo>
                    <a:pt x="14799" y="19324"/>
                  </a:lnTo>
                  <a:cubicBezTo>
                    <a:pt x="14804" y="19322"/>
                    <a:pt x="14811" y="19321"/>
                    <a:pt x="14818" y="19320"/>
                  </a:cubicBezTo>
                  <a:cubicBezTo>
                    <a:pt x="14819" y="19316"/>
                    <a:pt x="14818" y="19314"/>
                    <a:pt x="14816" y="19314"/>
                  </a:cubicBezTo>
                  <a:close/>
                  <a:moveTo>
                    <a:pt x="14799" y="19324"/>
                  </a:moveTo>
                  <a:cubicBezTo>
                    <a:pt x="14785" y="19328"/>
                    <a:pt x="14780" y="19333"/>
                    <a:pt x="14781" y="19339"/>
                  </a:cubicBezTo>
                  <a:lnTo>
                    <a:pt x="14781" y="19339"/>
                  </a:lnTo>
                  <a:cubicBezTo>
                    <a:pt x="14788" y="19333"/>
                    <a:pt x="14794" y="19328"/>
                    <a:pt x="14799" y="19324"/>
                  </a:cubicBezTo>
                  <a:close/>
                  <a:moveTo>
                    <a:pt x="14781" y="19339"/>
                  </a:moveTo>
                  <a:lnTo>
                    <a:pt x="14781" y="19339"/>
                  </a:lnTo>
                  <a:cubicBezTo>
                    <a:pt x="14773" y="19347"/>
                    <a:pt x="14765" y="19355"/>
                    <a:pt x="14755" y="19364"/>
                  </a:cubicBezTo>
                  <a:lnTo>
                    <a:pt x="14755" y="19364"/>
                  </a:lnTo>
                  <a:cubicBezTo>
                    <a:pt x="14790" y="19373"/>
                    <a:pt x="14824" y="19382"/>
                    <a:pt x="14857" y="19390"/>
                  </a:cubicBezTo>
                  <a:lnTo>
                    <a:pt x="14857" y="19390"/>
                  </a:lnTo>
                  <a:cubicBezTo>
                    <a:pt x="14814" y="19371"/>
                    <a:pt x="14783" y="19353"/>
                    <a:pt x="14781" y="19339"/>
                  </a:cubicBezTo>
                  <a:close/>
                  <a:moveTo>
                    <a:pt x="13228" y="19303"/>
                  </a:moveTo>
                  <a:cubicBezTo>
                    <a:pt x="13420" y="19303"/>
                    <a:pt x="13406" y="19525"/>
                    <a:pt x="13750" y="19589"/>
                  </a:cubicBezTo>
                  <a:cubicBezTo>
                    <a:pt x="13609" y="19590"/>
                    <a:pt x="13467" y="19607"/>
                    <a:pt x="13330" y="19639"/>
                  </a:cubicBezTo>
                  <a:lnTo>
                    <a:pt x="13330" y="19639"/>
                  </a:lnTo>
                  <a:cubicBezTo>
                    <a:pt x="13362" y="19497"/>
                    <a:pt x="13126" y="19450"/>
                    <a:pt x="13140" y="19315"/>
                  </a:cubicBezTo>
                  <a:cubicBezTo>
                    <a:pt x="13174" y="19307"/>
                    <a:pt x="13203" y="19303"/>
                    <a:pt x="13228" y="19303"/>
                  </a:cubicBezTo>
                  <a:close/>
                  <a:moveTo>
                    <a:pt x="12504" y="19656"/>
                  </a:moveTo>
                  <a:cubicBezTo>
                    <a:pt x="12460" y="19666"/>
                    <a:pt x="12470" y="19687"/>
                    <a:pt x="12623" y="19709"/>
                  </a:cubicBezTo>
                  <a:cubicBezTo>
                    <a:pt x="12579" y="19700"/>
                    <a:pt x="12539" y="19681"/>
                    <a:pt x="12504" y="19656"/>
                  </a:cubicBezTo>
                  <a:close/>
                  <a:moveTo>
                    <a:pt x="12741" y="19698"/>
                  </a:moveTo>
                  <a:cubicBezTo>
                    <a:pt x="12744" y="19702"/>
                    <a:pt x="12747" y="19705"/>
                    <a:pt x="12751" y="19709"/>
                  </a:cubicBezTo>
                  <a:cubicBezTo>
                    <a:pt x="12748" y="19705"/>
                    <a:pt x="12745" y="19702"/>
                    <a:pt x="12741" y="19698"/>
                  </a:cubicBezTo>
                  <a:close/>
                  <a:moveTo>
                    <a:pt x="45151" y="15682"/>
                  </a:moveTo>
                  <a:cubicBezTo>
                    <a:pt x="44473" y="16916"/>
                    <a:pt x="43623" y="19151"/>
                    <a:pt x="43397" y="19435"/>
                  </a:cubicBezTo>
                  <a:lnTo>
                    <a:pt x="43397" y="19435"/>
                  </a:lnTo>
                  <a:cubicBezTo>
                    <a:pt x="43378" y="19427"/>
                    <a:pt x="43359" y="19419"/>
                    <a:pt x="43340" y="19410"/>
                  </a:cubicBezTo>
                  <a:lnTo>
                    <a:pt x="43340" y="19410"/>
                  </a:lnTo>
                  <a:cubicBezTo>
                    <a:pt x="43340" y="19447"/>
                    <a:pt x="43347" y="19465"/>
                    <a:pt x="43359" y="19465"/>
                  </a:cubicBezTo>
                  <a:cubicBezTo>
                    <a:pt x="43369" y="19465"/>
                    <a:pt x="43381" y="19454"/>
                    <a:pt x="43397" y="19435"/>
                  </a:cubicBezTo>
                  <a:lnTo>
                    <a:pt x="43397" y="19435"/>
                  </a:lnTo>
                  <a:cubicBezTo>
                    <a:pt x="43874" y="19639"/>
                    <a:pt x="44042" y="19731"/>
                    <a:pt x="44064" y="19731"/>
                  </a:cubicBezTo>
                  <a:cubicBezTo>
                    <a:pt x="44083" y="19731"/>
                    <a:pt x="43980" y="19654"/>
                    <a:pt x="43877" y="19517"/>
                  </a:cubicBezTo>
                  <a:cubicBezTo>
                    <a:pt x="44082" y="19436"/>
                    <a:pt x="44630" y="17128"/>
                    <a:pt x="45151" y="15682"/>
                  </a:cubicBezTo>
                  <a:close/>
                  <a:moveTo>
                    <a:pt x="14901" y="19716"/>
                  </a:moveTo>
                  <a:cubicBezTo>
                    <a:pt x="14911" y="19716"/>
                    <a:pt x="14921" y="19717"/>
                    <a:pt x="14930" y="19719"/>
                  </a:cubicBezTo>
                  <a:cubicBezTo>
                    <a:pt x="14982" y="19758"/>
                    <a:pt x="15002" y="19793"/>
                    <a:pt x="14967" y="19793"/>
                  </a:cubicBezTo>
                  <a:cubicBezTo>
                    <a:pt x="14946" y="19793"/>
                    <a:pt x="14905" y="19780"/>
                    <a:pt x="14837" y="19746"/>
                  </a:cubicBezTo>
                  <a:lnTo>
                    <a:pt x="14837" y="19746"/>
                  </a:lnTo>
                  <a:cubicBezTo>
                    <a:pt x="14917" y="19794"/>
                    <a:pt x="15007" y="19823"/>
                    <a:pt x="15067" y="19850"/>
                  </a:cubicBezTo>
                  <a:lnTo>
                    <a:pt x="15067" y="19850"/>
                  </a:lnTo>
                  <a:cubicBezTo>
                    <a:pt x="14737" y="19776"/>
                    <a:pt x="14817" y="19716"/>
                    <a:pt x="14901" y="19716"/>
                  </a:cubicBezTo>
                  <a:close/>
                  <a:moveTo>
                    <a:pt x="44483" y="19862"/>
                  </a:moveTo>
                  <a:cubicBezTo>
                    <a:pt x="44488" y="19870"/>
                    <a:pt x="44494" y="19877"/>
                    <a:pt x="44499" y="19884"/>
                  </a:cubicBezTo>
                  <a:lnTo>
                    <a:pt x="44499" y="19884"/>
                  </a:lnTo>
                  <a:cubicBezTo>
                    <a:pt x="44494" y="19876"/>
                    <a:pt x="44488" y="19869"/>
                    <a:pt x="44483" y="19862"/>
                  </a:cubicBezTo>
                  <a:close/>
                  <a:moveTo>
                    <a:pt x="2751" y="16275"/>
                  </a:moveTo>
                  <a:cubicBezTo>
                    <a:pt x="3021" y="16362"/>
                    <a:pt x="2501" y="17090"/>
                    <a:pt x="2733" y="17222"/>
                  </a:cubicBezTo>
                  <a:cubicBezTo>
                    <a:pt x="2734" y="17215"/>
                    <a:pt x="2754" y="17213"/>
                    <a:pt x="2783" y="17213"/>
                  </a:cubicBezTo>
                  <a:cubicBezTo>
                    <a:pt x="2887" y="17213"/>
                    <a:pt x="3110" y="17248"/>
                    <a:pt x="2945" y="17248"/>
                  </a:cubicBezTo>
                  <a:cubicBezTo>
                    <a:pt x="2936" y="17248"/>
                    <a:pt x="2925" y="17248"/>
                    <a:pt x="2913" y="17248"/>
                  </a:cubicBezTo>
                  <a:lnTo>
                    <a:pt x="2913" y="17248"/>
                  </a:lnTo>
                  <a:cubicBezTo>
                    <a:pt x="3255" y="17352"/>
                    <a:pt x="7839" y="18486"/>
                    <a:pt x="8110" y="18486"/>
                  </a:cubicBezTo>
                  <a:cubicBezTo>
                    <a:pt x="8114" y="18486"/>
                    <a:pt x="8116" y="18486"/>
                    <a:pt x="8118" y="18485"/>
                  </a:cubicBezTo>
                  <a:lnTo>
                    <a:pt x="8118" y="18485"/>
                  </a:lnTo>
                  <a:cubicBezTo>
                    <a:pt x="8067" y="18494"/>
                    <a:pt x="8134" y="18539"/>
                    <a:pt x="8308" y="18578"/>
                  </a:cubicBezTo>
                  <a:lnTo>
                    <a:pt x="8308" y="18578"/>
                  </a:lnTo>
                  <a:lnTo>
                    <a:pt x="8279" y="18590"/>
                  </a:lnTo>
                  <a:lnTo>
                    <a:pt x="8302" y="18597"/>
                  </a:lnTo>
                  <a:cubicBezTo>
                    <a:pt x="8304" y="18590"/>
                    <a:pt x="8306" y="18585"/>
                    <a:pt x="8309" y="18578"/>
                  </a:cubicBezTo>
                  <a:lnTo>
                    <a:pt x="8309" y="18578"/>
                  </a:lnTo>
                  <a:cubicBezTo>
                    <a:pt x="8373" y="18593"/>
                    <a:pt x="8451" y="18606"/>
                    <a:pt x="8543" y="18617"/>
                  </a:cubicBezTo>
                  <a:lnTo>
                    <a:pt x="8543" y="18617"/>
                  </a:lnTo>
                  <a:cubicBezTo>
                    <a:pt x="8670" y="18660"/>
                    <a:pt x="11197" y="19391"/>
                    <a:pt x="11430" y="19391"/>
                  </a:cubicBezTo>
                  <a:cubicBezTo>
                    <a:pt x="11436" y="19391"/>
                    <a:pt x="11440" y="19390"/>
                    <a:pt x="11443" y="19389"/>
                  </a:cubicBezTo>
                  <a:cubicBezTo>
                    <a:pt x="11405" y="19374"/>
                    <a:pt x="11372" y="19358"/>
                    <a:pt x="11343" y="19342"/>
                  </a:cubicBezTo>
                  <a:lnTo>
                    <a:pt x="11343" y="19342"/>
                  </a:lnTo>
                  <a:cubicBezTo>
                    <a:pt x="11461" y="19273"/>
                    <a:pt x="11558" y="19248"/>
                    <a:pt x="11640" y="19248"/>
                  </a:cubicBezTo>
                  <a:cubicBezTo>
                    <a:pt x="11868" y="19248"/>
                    <a:pt x="11974" y="19447"/>
                    <a:pt x="12080" y="19447"/>
                  </a:cubicBezTo>
                  <a:cubicBezTo>
                    <a:pt x="12131" y="19447"/>
                    <a:pt x="12182" y="19402"/>
                    <a:pt x="12245" y="19269"/>
                  </a:cubicBezTo>
                  <a:cubicBezTo>
                    <a:pt x="12279" y="19327"/>
                    <a:pt x="12349" y="19548"/>
                    <a:pt x="12504" y="19656"/>
                  </a:cubicBezTo>
                  <a:lnTo>
                    <a:pt x="12504" y="19656"/>
                  </a:lnTo>
                  <a:cubicBezTo>
                    <a:pt x="12519" y="19653"/>
                    <a:pt x="12539" y="19651"/>
                    <a:pt x="12562" y="19651"/>
                  </a:cubicBezTo>
                  <a:cubicBezTo>
                    <a:pt x="12624" y="19651"/>
                    <a:pt x="12705" y="19664"/>
                    <a:pt x="12741" y="19698"/>
                  </a:cubicBezTo>
                  <a:lnTo>
                    <a:pt x="12741" y="19698"/>
                  </a:lnTo>
                  <a:cubicBezTo>
                    <a:pt x="12710" y="19661"/>
                    <a:pt x="12709" y="19647"/>
                    <a:pt x="12728" y="19647"/>
                  </a:cubicBezTo>
                  <a:cubicBezTo>
                    <a:pt x="12785" y="19647"/>
                    <a:pt x="13033" y="19779"/>
                    <a:pt x="13219" y="19793"/>
                  </a:cubicBezTo>
                  <a:cubicBezTo>
                    <a:pt x="13228" y="19785"/>
                    <a:pt x="13236" y="19777"/>
                    <a:pt x="13243" y="19770"/>
                  </a:cubicBezTo>
                  <a:lnTo>
                    <a:pt x="13243" y="19770"/>
                  </a:lnTo>
                  <a:cubicBezTo>
                    <a:pt x="13347" y="19901"/>
                    <a:pt x="13462" y="19946"/>
                    <a:pt x="13579" y="19946"/>
                  </a:cubicBezTo>
                  <a:cubicBezTo>
                    <a:pt x="13819" y="19946"/>
                    <a:pt x="14070" y="19762"/>
                    <a:pt x="14273" y="19762"/>
                  </a:cubicBezTo>
                  <a:cubicBezTo>
                    <a:pt x="14302" y="19762"/>
                    <a:pt x="14330" y="19766"/>
                    <a:pt x="14357" y="19774"/>
                  </a:cubicBezTo>
                  <a:cubicBezTo>
                    <a:pt x="14357" y="19777"/>
                    <a:pt x="14357" y="19778"/>
                    <a:pt x="14359" y="19778"/>
                  </a:cubicBezTo>
                  <a:cubicBezTo>
                    <a:pt x="14384" y="19778"/>
                    <a:pt x="14635" y="19484"/>
                    <a:pt x="14755" y="19364"/>
                  </a:cubicBezTo>
                  <a:lnTo>
                    <a:pt x="14755" y="19364"/>
                  </a:lnTo>
                  <a:cubicBezTo>
                    <a:pt x="11784" y="18605"/>
                    <a:pt x="3128" y="16466"/>
                    <a:pt x="3230" y="16401"/>
                  </a:cubicBezTo>
                  <a:cubicBezTo>
                    <a:pt x="3313" y="16326"/>
                    <a:pt x="2988" y="16309"/>
                    <a:pt x="2751" y="16275"/>
                  </a:cubicBezTo>
                  <a:close/>
                  <a:moveTo>
                    <a:pt x="14857" y="19390"/>
                  </a:moveTo>
                  <a:cubicBezTo>
                    <a:pt x="14973" y="19443"/>
                    <a:pt x="15179" y="19507"/>
                    <a:pt x="15122" y="19522"/>
                  </a:cubicBezTo>
                  <a:cubicBezTo>
                    <a:pt x="15144" y="19614"/>
                    <a:pt x="15101" y="19635"/>
                    <a:pt x="15025" y="19635"/>
                  </a:cubicBezTo>
                  <a:cubicBezTo>
                    <a:pt x="14961" y="19635"/>
                    <a:pt x="14874" y="19620"/>
                    <a:pt x="14782" y="19620"/>
                  </a:cubicBezTo>
                  <a:cubicBezTo>
                    <a:pt x="14641" y="19620"/>
                    <a:pt x="14490" y="19656"/>
                    <a:pt x="14401" y="19837"/>
                  </a:cubicBezTo>
                  <a:cubicBezTo>
                    <a:pt x="14439" y="19959"/>
                    <a:pt x="14527" y="20000"/>
                    <a:pt x="14629" y="20000"/>
                  </a:cubicBezTo>
                  <a:cubicBezTo>
                    <a:pt x="14792" y="20000"/>
                    <a:pt x="14990" y="19895"/>
                    <a:pt x="15069" y="19851"/>
                  </a:cubicBezTo>
                  <a:lnTo>
                    <a:pt x="15069" y="19851"/>
                  </a:lnTo>
                  <a:cubicBezTo>
                    <a:pt x="15153" y="19889"/>
                    <a:pt x="15180" y="19925"/>
                    <a:pt x="15037" y="20002"/>
                  </a:cubicBezTo>
                  <a:lnTo>
                    <a:pt x="15037" y="20002"/>
                  </a:lnTo>
                  <a:cubicBezTo>
                    <a:pt x="15451" y="19807"/>
                    <a:pt x="15697" y="19727"/>
                    <a:pt x="15741" y="19628"/>
                  </a:cubicBezTo>
                  <a:cubicBezTo>
                    <a:pt x="15757" y="19624"/>
                    <a:pt x="15424" y="19535"/>
                    <a:pt x="14857" y="19390"/>
                  </a:cubicBezTo>
                  <a:close/>
                  <a:moveTo>
                    <a:pt x="15037" y="20002"/>
                  </a:moveTo>
                  <a:lnTo>
                    <a:pt x="15037" y="20002"/>
                  </a:lnTo>
                  <a:cubicBezTo>
                    <a:pt x="14996" y="20022"/>
                    <a:pt x="14953" y="20042"/>
                    <a:pt x="14909" y="20064"/>
                  </a:cubicBezTo>
                  <a:cubicBezTo>
                    <a:pt x="14962" y="20041"/>
                    <a:pt x="15004" y="20020"/>
                    <a:pt x="15037" y="20002"/>
                  </a:cubicBezTo>
                  <a:close/>
                  <a:moveTo>
                    <a:pt x="14137" y="19902"/>
                  </a:moveTo>
                  <a:cubicBezTo>
                    <a:pt x="14130" y="19955"/>
                    <a:pt x="14111" y="20004"/>
                    <a:pt x="14081" y="20048"/>
                  </a:cubicBezTo>
                  <a:lnTo>
                    <a:pt x="14081" y="20048"/>
                  </a:lnTo>
                  <a:cubicBezTo>
                    <a:pt x="14081" y="20048"/>
                    <a:pt x="14081" y="20048"/>
                    <a:pt x="14081" y="20048"/>
                  </a:cubicBezTo>
                  <a:lnTo>
                    <a:pt x="14081" y="20048"/>
                  </a:lnTo>
                  <a:cubicBezTo>
                    <a:pt x="14081" y="20048"/>
                    <a:pt x="14081" y="20048"/>
                    <a:pt x="14081" y="20048"/>
                  </a:cubicBezTo>
                  <a:cubicBezTo>
                    <a:pt x="14081" y="20048"/>
                    <a:pt x="14081" y="20048"/>
                    <a:pt x="14081" y="20048"/>
                  </a:cubicBezTo>
                  <a:lnTo>
                    <a:pt x="14081" y="20048"/>
                  </a:lnTo>
                  <a:cubicBezTo>
                    <a:pt x="14087" y="20048"/>
                    <a:pt x="14335" y="20113"/>
                    <a:pt x="14336" y="20113"/>
                  </a:cubicBezTo>
                  <a:cubicBezTo>
                    <a:pt x="14336" y="20113"/>
                    <a:pt x="14336" y="20113"/>
                    <a:pt x="14336" y="20113"/>
                  </a:cubicBezTo>
                  <a:cubicBezTo>
                    <a:pt x="14346" y="20006"/>
                    <a:pt x="14281" y="19904"/>
                    <a:pt x="14137" y="19902"/>
                  </a:cubicBezTo>
                  <a:close/>
                  <a:moveTo>
                    <a:pt x="44868" y="20028"/>
                  </a:moveTo>
                  <a:cubicBezTo>
                    <a:pt x="44877" y="20113"/>
                    <a:pt x="44891" y="20178"/>
                    <a:pt x="44914" y="20219"/>
                  </a:cubicBezTo>
                  <a:cubicBezTo>
                    <a:pt x="44864" y="20186"/>
                    <a:pt x="44820" y="20154"/>
                    <a:pt x="44783" y="20122"/>
                  </a:cubicBezTo>
                  <a:lnTo>
                    <a:pt x="44783" y="20122"/>
                  </a:lnTo>
                  <a:cubicBezTo>
                    <a:pt x="44784" y="20122"/>
                    <a:pt x="44785" y="20122"/>
                    <a:pt x="44786" y="20122"/>
                  </a:cubicBezTo>
                  <a:cubicBezTo>
                    <a:pt x="44829" y="20122"/>
                    <a:pt x="44855" y="20087"/>
                    <a:pt x="44868" y="20028"/>
                  </a:cubicBezTo>
                  <a:close/>
                  <a:moveTo>
                    <a:pt x="17279" y="20546"/>
                  </a:moveTo>
                  <a:lnTo>
                    <a:pt x="17279" y="20546"/>
                  </a:lnTo>
                  <a:cubicBezTo>
                    <a:pt x="17285" y="20558"/>
                    <a:pt x="17322" y="20583"/>
                    <a:pt x="17336" y="20637"/>
                  </a:cubicBezTo>
                  <a:cubicBezTo>
                    <a:pt x="17328" y="20640"/>
                    <a:pt x="17323" y="20643"/>
                    <a:pt x="17319" y="20645"/>
                  </a:cubicBezTo>
                  <a:lnTo>
                    <a:pt x="17319" y="20645"/>
                  </a:lnTo>
                  <a:cubicBezTo>
                    <a:pt x="17315" y="20635"/>
                    <a:pt x="17309" y="20623"/>
                    <a:pt x="17304" y="20604"/>
                  </a:cubicBezTo>
                  <a:cubicBezTo>
                    <a:pt x="17291" y="20596"/>
                    <a:pt x="17271" y="20569"/>
                    <a:pt x="17279" y="20546"/>
                  </a:cubicBezTo>
                  <a:close/>
                  <a:moveTo>
                    <a:pt x="17291" y="20661"/>
                  </a:moveTo>
                  <a:cubicBezTo>
                    <a:pt x="17292" y="20661"/>
                    <a:pt x="17295" y="20662"/>
                    <a:pt x="17298" y="20666"/>
                  </a:cubicBezTo>
                  <a:lnTo>
                    <a:pt x="17298" y="20666"/>
                  </a:lnTo>
                  <a:cubicBezTo>
                    <a:pt x="17291" y="20665"/>
                    <a:pt x="17290" y="20661"/>
                    <a:pt x="17291" y="20661"/>
                  </a:cubicBezTo>
                  <a:close/>
                  <a:moveTo>
                    <a:pt x="21787" y="20166"/>
                  </a:moveTo>
                  <a:cubicBezTo>
                    <a:pt x="21643" y="20166"/>
                    <a:pt x="21483" y="20172"/>
                    <a:pt x="21298" y="20173"/>
                  </a:cubicBezTo>
                  <a:cubicBezTo>
                    <a:pt x="21275" y="20212"/>
                    <a:pt x="21284" y="20263"/>
                    <a:pt x="21319" y="20293"/>
                  </a:cubicBezTo>
                  <a:lnTo>
                    <a:pt x="21319" y="20293"/>
                  </a:lnTo>
                  <a:cubicBezTo>
                    <a:pt x="21319" y="20293"/>
                    <a:pt x="21318" y="20293"/>
                    <a:pt x="21318" y="20293"/>
                  </a:cubicBezTo>
                  <a:lnTo>
                    <a:pt x="21318" y="20293"/>
                  </a:lnTo>
                  <a:cubicBezTo>
                    <a:pt x="21318" y="20293"/>
                    <a:pt x="21318" y="20293"/>
                    <a:pt x="21319" y="20294"/>
                  </a:cubicBezTo>
                  <a:cubicBezTo>
                    <a:pt x="21319" y="20293"/>
                    <a:pt x="21319" y="20293"/>
                    <a:pt x="21319" y="20293"/>
                  </a:cubicBezTo>
                  <a:lnTo>
                    <a:pt x="21319" y="20293"/>
                  </a:lnTo>
                  <a:cubicBezTo>
                    <a:pt x="21339" y="20297"/>
                    <a:pt x="22813" y="20683"/>
                    <a:pt x="22844" y="20683"/>
                  </a:cubicBezTo>
                  <a:cubicBezTo>
                    <a:pt x="22844" y="20683"/>
                    <a:pt x="22844" y="20683"/>
                    <a:pt x="22844" y="20683"/>
                  </a:cubicBezTo>
                  <a:cubicBezTo>
                    <a:pt x="22819" y="20683"/>
                    <a:pt x="22907" y="20613"/>
                    <a:pt x="22853" y="20606"/>
                  </a:cubicBezTo>
                  <a:cubicBezTo>
                    <a:pt x="22476" y="20218"/>
                    <a:pt x="22192" y="20166"/>
                    <a:pt x="21787" y="20166"/>
                  </a:cubicBezTo>
                  <a:close/>
                  <a:moveTo>
                    <a:pt x="17338" y="20662"/>
                  </a:moveTo>
                  <a:lnTo>
                    <a:pt x="17338" y="20662"/>
                  </a:lnTo>
                  <a:cubicBezTo>
                    <a:pt x="17336" y="20728"/>
                    <a:pt x="17328" y="20805"/>
                    <a:pt x="17320" y="20805"/>
                  </a:cubicBezTo>
                  <a:cubicBezTo>
                    <a:pt x="17314" y="20805"/>
                    <a:pt x="17309" y="20771"/>
                    <a:pt x="17304" y="20675"/>
                  </a:cubicBezTo>
                  <a:lnTo>
                    <a:pt x="17304" y="20675"/>
                  </a:lnTo>
                  <a:cubicBezTo>
                    <a:pt x="17305" y="20677"/>
                    <a:pt x="17307" y="20680"/>
                    <a:pt x="17308" y="20683"/>
                  </a:cubicBezTo>
                  <a:cubicBezTo>
                    <a:pt x="17318" y="20675"/>
                    <a:pt x="17322" y="20670"/>
                    <a:pt x="17323" y="20664"/>
                  </a:cubicBezTo>
                  <a:lnTo>
                    <a:pt x="17323" y="20664"/>
                  </a:lnTo>
                  <a:cubicBezTo>
                    <a:pt x="17324" y="20664"/>
                    <a:pt x="17325" y="20664"/>
                    <a:pt x="17326" y="20664"/>
                  </a:cubicBezTo>
                  <a:cubicBezTo>
                    <a:pt x="17329" y="20664"/>
                    <a:pt x="17333" y="20664"/>
                    <a:pt x="17338" y="20662"/>
                  </a:cubicBezTo>
                  <a:close/>
                  <a:moveTo>
                    <a:pt x="20955" y="20857"/>
                  </a:moveTo>
                  <a:cubicBezTo>
                    <a:pt x="20954" y="20857"/>
                    <a:pt x="20954" y="20858"/>
                    <a:pt x="20954" y="20858"/>
                  </a:cubicBezTo>
                  <a:lnTo>
                    <a:pt x="20954" y="20858"/>
                  </a:lnTo>
                  <a:cubicBezTo>
                    <a:pt x="20955" y="20858"/>
                    <a:pt x="20955" y="20857"/>
                    <a:pt x="20955" y="20857"/>
                  </a:cubicBezTo>
                  <a:close/>
                  <a:moveTo>
                    <a:pt x="17260" y="20136"/>
                  </a:moveTo>
                  <a:cubicBezTo>
                    <a:pt x="16872" y="20198"/>
                    <a:pt x="17037" y="20562"/>
                    <a:pt x="16960" y="20776"/>
                  </a:cubicBezTo>
                  <a:cubicBezTo>
                    <a:pt x="16960" y="20776"/>
                    <a:pt x="16960" y="20776"/>
                    <a:pt x="16960" y="20776"/>
                  </a:cubicBezTo>
                  <a:lnTo>
                    <a:pt x="16960" y="20776"/>
                  </a:lnTo>
                  <a:cubicBezTo>
                    <a:pt x="16936" y="20776"/>
                    <a:pt x="18483" y="21152"/>
                    <a:pt x="18487" y="21152"/>
                  </a:cubicBezTo>
                  <a:cubicBezTo>
                    <a:pt x="18487" y="21152"/>
                    <a:pt x="18487" y="21152"/>
                    <a:pt x="18486" y="21151"/>
                  </a:cubicBezTo>
                  <a:cubicBezTo>
                    <a:pt x="18667" y="20808"/>
                    <a:pt x="18563" y="20732"/>
                    <a:pt x="18353" y="20732"/>
                  </a:cubicBezTo>
                  <a:cubicBezTo>
                    <a:pt x="18187" y="20732"/>
                    <a:pt x="17955" y="20779"/>
                    <a:pt x="17748" y="20779"/>
                  </a:cubicBezTo>
                  <a:cubicBezTo>
                    <a:pt x="17583" y="20779"/>
                    <a:pt x="17434" y="20750"/>
                    <a:pt x="17343" y="20644"/>
                  </a:cubicBezTo>
                  <a:cubicBezTo>
                    <a:pt x="17333" y="20649"/>
                    <a:pt x="17327" y="20653"/>
                    <a:pt x="17323" y="20657"/>
                  </a:cubicBezTo>
                  <a:lnTo>
                    <a:pt x="17323" y="20657"/>
                  </a:lnTo>
                  <a:cubicBezTo>
                    <a:pt x="17323" y="20656"/>
                    <a:pt x="17323" y="20655"/>
                    <a:pt x="17322" y="20653"/>
                  </a:cubicBezTo>
                  <a:lnTo>
                    <a:pt x="17322" y="20653"/>
                  </a:lnTo>
                  <a:cubicBezTo>
                    <a:pt x="17514" y="20579"/>
                    <a:pt x="17310" y="20161"/>
                    <a:pt x="17260" y="20136"/>
                  </a:cubicBezTo>
                  <a:close/>
                  <a:moveTo>
                    <a:pt x="20371" y="21325"/>
                  </a:moveTo>
                  <a:lnTo>
                    <a:pt x="20371" y="21325"/>
                  </a:lnTo>
                  <a:cubicBezTo>
                    <a:pt x="20370" y="21326"/>
                    <a:pt x="20370" y="21326"/>
                    <a:pt x="20370" y="21327"/>
                  </a:cubicBezTo>
                  <a:lnTo>
                    <a:pt x="20370" y="21327"/>
                  </a:lnTo>
                  <a:cubicBezTo>
                    <a:pt x="20371" y="21326"/>
                    <a:pt x="20371" y="21325"/>
                    <a:pt x="20371" y="21325"/>
                  </a:cubicBezTo>
                  <a:close/>
                  <a:moveTo>
                    <a:pt x="18855" y="21172"/>
                  </a:moveTo>
                  <a:cubicBezTo>
                    <a:pt x="18801" y="21172"/>
                    <a:pt x="18741" y="21182"/>
                    <a:pt x="18671" y="21205"/>
                  </a:cubicBezTo>
                  <a:cubicBezTo>
                    <a:pt x="18685" y="21209"/>
                    <a:pt x="19404" y="21388"/>
                    <a:pt x="19411" y="21388"/>
                  </a:cubicBezTo>
                  <a:cubicBezTo>
                    <a:pt x="19177" y="21323"/>
                    <a:pt x="19067" y="21172"/>
                    <a:pt x="18855" y="21172"/>
                  </a:cubicBezTo>
                  <a:close/>
                  <a:moveTo>
                    <a:pt x="19909" y="21383"/>
                  </a:moveTo>
                  <a:cubicBezTo>
                    <a:pt x="19799" y="21408"/>
                    <a:pt x="19711" y="21419"/>
                    <a:pt x="19632" y="21419"/>
                  </a:cubicBezTo>
                  <a:cubicBezTo>
                    <a:pt x="19564" y="21419"/>
                    <a:pt x="19503" y="21411"/>
                    <a:pt x="19441" y="21397"/>
                  </a:cubicBezTo>
                  <a:lnTo>
                    <a:pt x="19441" y="21397"/>
                  </a:lnTo>
                  <a:cubicBezTo>
                    <a:pt x="19450" y="21402"/>
                    <a:pt x="19935" y="21522"/>
                    <a:pt x="19948" y="21522"/>
                  </a:cubicBezTo>
                  <a:cubicBezTo>
                    <a:pt x="19948" y="21522"/>
                    <a:pt x="19949" y="21522"/>
                    <a:pt x="19949" y="21522"/>
                  </a:cubicBezTo>
                  <a:lnTo>
                    <a:pt x="19949" y="21522"/>
                  </a:lnTo>
                  <a:cubicBezTo>
                    <a:pt x="19949" y="21522"/>
                    <a:pt x="19949" y="21522"/>
                    <a:pt x="19949" y="21522"/>
                  </a:cubicBezTo>
                  <a:cubicBezTo>
                    <a:pt x="19949" y="21522"/>
                    <a:pt x="19949" y="21522"/>
                    <a:pt x="19949" y="21522"/>
                  </a:cubicBezTo>
                  <a:lnTo>
                    <a:pt x="19949" y="21522"/>
                  </a:lnTo>
                  <a:cubicBezTo>
                    <a:pt x="19949" y="21522"/>
                    <a:pt x="19949" y="21522"/>
                    <a:pt x="19949" y="21522"/>
                  </a:cubicBezTo>
                  <a:lnTo>
                    <a:pt x="19949" y="21522"/>
                  </a:lnTo>
                  <a:cubicBezTo>
                    <a:pt x="19943" y="21522"/>
                    <a:pt x="19900" y="21385"/>
                    <a:pt x="19909" y="21383"/>
                  </a:cubicBezTo>
                  <a:close/>
                  <a:moveTo>
                    <a:pt x="24794" y="21599"/>
                  </a:moveTo>
                  <a:lnTo>
                    <a:pt x="24794" y="21599"/>
                  </a:lnTo>
                  <a:cubicBezTo>
                    <a:pt x="24796" y="21609"/>
                    <a:pt x="24802" y="21620"/>
                    <a:pt x="24810" y="21632"/>
                  </a:cubicBezTo>
                  <a:lnTo>
                    <a:pt x="24810" y="21632"/>
                  </a:lnTo>
                  <a:cubicBezTo>
                    <a:pt x="24805" y="21621"/>
                    <a:pt x="24800" y="21610"/>
                    <a:pt x="24794" y="21599"/>
                  </a:cubicBezTo>
                  <a:close/>
                  <a:moveTo>
                    <a:pt x="20370" y="21327"/>
                  </a:moveTo>
                  <a:lnTo>
                    <a:pt x="20370" y="21327"/>
                  </a:lnTo>
                  <a:cubicBezTo>
                    <a:pt x="20355" y="21350"/>
                    <a:pt x="20119" y="21563"/>
                    <a:pt x="20118" y="21564"/>
                  </a:cubicBezTo>
                  <a:lnTo>
                    <a:pt x="20118" y="21564"/>
                  </a:lnTo>
                  <a:cubicBezTo>
                    <a:pt x="20118" y="21564"/>
                    <a:pt x="20118" y="21564"/>
                    <a:pt x="20118" y="21564"/>
                  </a:cubicBezTo>
                  <a:lnTo>
                    <a:pt x="20118" y="21564"/>
                  </a:lnTo>
                  <a:cubicBezTo>
                    <a:pt x="20118" y="21564"/>
                    <a:pt x="20118" y="21564"/>
                    <a:pt x="20118" y="21564"/>
                  </a:cubicBezTo>
                  <a:cubicBezTo>
                    <a:pt x="20118" y="21564"/>
                    <a:pt x="20118" y="21564"/>
                    <a:pt x="20118" y="21564"/>
                  </a:cubicBezTo>
                  <a:lnTo>
                    <a:pt x="20118" y="21564"/>
                  </a:lnTo>
                  <a:cubicBezTo>
                    <a:pt x="20117" y="21566"/>
                    <a:pt x="20390" y="21638"/>
                    <a:pt x="20405" y="21638"/>
                  </a:cubicBezTo>
                  <a:cubicBezTo>
                    <a:pt x="20405" y="21638"/>
                    <a:pt x="20405" y="21638"/>
                    <a:pt x="20405" y="21638"/>
                  </a:cubicBezTo>
                  <a:cubicBezTo>
                    <a:pt x="20348" y="21546"/>
                    <a:pt x="20334" y="21431"/>
                    <a:pt x="20370" y="21327"/>
                  </a:cubicBezTo>
                  <a:close/>
                  <a:moveTo>
                    <a:pt x="27981" y="21745"/>
                  </a:moveTo>
                  <a:cubicBezTo>
                    <a:pt x="28206" y="21847"/>
                    <a:pt x="28964" y="21689"/>
                    <a:pt x="28545" y="22086"/>
                  </a:cubicBezTo>
                  <a:cubicBezTo>
                    <a:pt x="28494" y="21840"/>
                    <a:pt x="28141" y="21900"/>
                    <a:pt x="27979" y="21745"/>
                  </a:cubicBezTo>
                  <a:close/>
                  <a:moveTo>
                    <a:pt x="23127" y="20201"/>
                  </a:moveTo>
                  <a:lnTo>
                    <a:pt x="23129" y="20203"/>
                  </a:lnTo>
                  <a:cubicBezTo>
                    <a:pt x="23273" y="20289"/>
                    <a:pt x="23122" y="20331"/>
                    <a:pt x="22784" y="20400"/>
                  </a:cubicBezTo>
                  <a:cubicBezTo>
                    <a:pt x="22860" y="20419"/>
                    <a:pt x="22960" y="20600"/>
                    <a:pt x="23146" y="20759"/>
                  </a:cubicBezTo>
                  <a:cubicBezTo>
                    <a:pt x="23083" y="20783"/>
                    <a:pt x="28927" y="22188"/>
                    <a:pt x="29041" y="22220"/>
                  </a:cubicBezTo>
                  <a:cubicBezTo>
                    <a:pt x="29073" y="22079"/>
                    <a:pt x="29242" y="21919"/>
                    <a:pt x="29528" y="21775"/>
                  </a:cubicBezTo>
                  <a:lnTo>
                    <a:pt x="29528" y="21775"/>
                  </a:lnTo>
                  <a:cubicBezTo>
                    <a:pt x="29527" y="21775"/>
                    <a:pt x="29527" y="21775"/>
                    <a:pt x="29526" y="21775"/>
                  </a:cubicBezTo>
                  <a:cubicBezTo>
                    <a:pt x="29382" y="21775"/>
                    <a:pt x="23265" y="20249"/>
                    <a:pt x="23127" y="20201"/>
                  </a:cubicBezTo>
                  <a:close/>
                  <a:moveTo>
                    <a:pt x="42995" y="22487"/>
                  </a:moveTo>
                  <a:cubicBezTo>
                    <a:pt x="42976" y="22487"/>
                    <a:pt x="42935" y="22495"/>
                    <a:pt x="42904" y="22513"/>
                  </a:cubicBezTo>
                  <a:lnTo>
                    <a:pt x="42904" y="22513"/>
                  </a:lnTo>
                  <a:cubicBezTo>
                    <a:pt x="43010" y="22499"/>
                    <a:pt x="43019" y="22487"/>
                    <a:pt x="42995" y="22487"/>
                  </a:cubicBezTo>
                  <a:close/>
                  <a:moveTo>
                    <a:pt x="28591" y="22505"/>
                  </a:moveTo>
                  <a:cubicBezTo>
                    <a:pt x="28553" y="22505"/>
                    <a:pt x="28500" y="22519"/>
                    <a:pt x="28438" y="22542"/>
                  </a:cubicBezTo>
                  <a:lnTo>
                    <a:pt x="28438" y="22542"/>
                  </a:lnTo>
                  <a:cubicBezTo>
                    <a:pt x="28526" y="22540"/>
                    <a:pt x="28592" y="22532"/>
                    <a:pt x="28633" y="22514"/>
                  </a:cubicBezTo>
                  <a:cubicBezTo>
                    <a:pt x="28623" y="22508"/>
                    <a:pt x="28608" y="22505"/>
                    <a:pt x="28591" y="22505"/>
                  </a:cubicBezTo>
                  <a:close/>
                  <a:moveTo>
                    <a:pt x="28751" y="22480"/>
                  </a:moveTo>
                  <a:lnTo>
                    <a:pt x="28751" y="22480"/>
                  </a:lnTo>
                  <a:cubicBezTo>
                    <a:pt x="28677" y="22588"/>
                    <a:pt x="28628" y="22665"/>
                    <a:pt x="28599" y="22719"/>
                  </a:cubicBezTo>
                  <a:lnTo>
                    <a:pt x="28599" y="22719"/>
                  </a:lnTo>
                  <a:cubicBezTo>
                    <a:pt x="28619" y="22718"/>
                    <a:pt x="28639" y="22718"/>
                    <a:pt x="28660" y="22718"/>
                  </a:cubicBezTo>
                  <a:cubicBezTo>
                    <a:pt x="28665" y="22718"/>
                    <a:pt x="28670" y="22718"/>
                    <a:pt x="28675" y="22718"/>
                  </a:cubicBezTo>
                  <a:lnTo>
                    <a:pt x="28675" y="22718"/>
                  </a:lnTo>
                  <a:cubicBezTo>
                    <a:pt x="28681" y="22659"/>
                    <a:pt x="28703" y="22581"/>
                    <a:pt x="28751" y="22480"/>
                  </a:cubicBezTo>
                  <a:close/>
                  <a:moveTo>
                    <a:pt x="43862" y="19942"/>
                  </a:moveTo>
                  <a:cubicBezTo>
                    <a:pt x="43827" y="19942"/>
                    <a:pt x="43799" y="19961"/>
                    <a:pt x="43806" y="19992"/>
                  </a:cubicBezTo>
                  <a:cubicBezTo>
                    <a:pt x="43800" y="19991"/>
                    <a:pt x="43795" y="19991"/>
                    <a:pt x="43789" y="19991"/>
                  </a:cubicBezTo>
                  <a:cubicBezTo>
                    <a:pt x="43419" y="19991"/>
                    <a:pt x="43120" y="22403"/>
                    <a:pt x="43191" y="22540"/>
                  </a:cubicBezTo>
                  <a:cubicBezTo>
                    <a:pt x="43137" y="22546"/>
                    <a:pt x="43091" y="22551"/>
                    <a:pt x="43051" y="22554"/>
                  </a:cubicBezTo>
                  <a:lnTo>
                    <a:pt x="43051" y="22554"/>
                  </a:lnTo>
                  <a:cubicBezTo>
                    <a:pt x="43031" y="22539"/>
                    <a:pt x="43005" y="22530"/>
                    <a:pt x="42972" y="22530"/>
                  </a:cubicBezTo>
                  <a:cubicBezTo>
                    <a:pt x="42944" y="22530"/>
                    <a:pt x="42911" y="22536"/>
                    <a:pt x="42869" y="22549"/>
                  </a:cubicBezTo>
                  <a:cubicBezTo>
                    <a:pt x="42876" y="22534"/>
                    <a:pt x="42889" y="22522"/>
                    <a:pt x="42904" y="22513"/>
                  </a:cubicBezTo>
                  <a:lnTo>
                    <a:pt x="42904" y="22513"/>
                  </a:lnTo>
                  <a:cubicBezTo>
                    <a:pt x="42863" y="22519"/>
                    <a:pt x="42809" y="22525"/>
                    <a:pt x="42737" y="22531"/>
                  </a:cubicBezTo>
                  <a:cubicBezTo>
                    <a:pt x="42799" y="22534"/>
                    <a:pt x="42800" y="22559"/>
                    <a:pt x="42928" y="22559"/>
                  </a:cubicBezTo>
                  <a:cubicBezTo>
                    <a:pt x="42960" y="22559"/>
                    <a:pt x="43000" y="22558"/>
                    <a:pt x="43051" y="22554"/>
                  </a:cubicBezTo>
                  <a:lnTo>
                    <a:pt x="43051" y="22554"/>
                  </a:lnTo>
                  <a:cubicBezTo>
                    <a:pt x="43129" y="22608"/>
                    <a:pt x="43149" y="22746"/>
                    <a:pt x="43332" y="22830"/>
                  </a:cubicBezTo>
                  <a:lnTo>
                    <a:pt x="43332" y="22830"/>
                  </a:lnTo>
                  <a:cubicBezTo>
                    <a:pt x="43362" y="22752"/>
                    <a:pt x="43390" y="22672"/>
                    <a:pt x="43416" y="22591"/>
                  </a:cubicBezTo>
                  <a:cubicBezTo>
                    <a:pt x="43197" y="22591"/>
                    <a:pt x="43757" y="20295"/>
                    <a:pt x="43904" y="20295"/>
                  </a:cubicBezTo>
                  <a:cubicBezTo>
                    <a:pt x="43910" y="20295"/>
                    <a:pt x="43915" y="20298"/>
                    <a:pt x="43919" y="20305"/>
                  </a:cubicBezTo>
                  <a:cubicBezTo>
                    <a:pt x="44174" y="20270"/>
                    <a:pt x="44026" y="20321"/>
                    <a:pt x="43928" y="20171"/>
                  </a:cubicBezTo>
                  <a:cubicBezTo>
                    <a:pt x="44000" y="20003"/>
                    <a:pt x="43922" y="19942"/>
                    <a:pt x="43862" y="19942"/>
                  </a:cubicBezTo>
                  <a:close/>
                  <a:moveTo>
                    <a:pt x="43332" y="22830"/>
                  </a:moveTo>
                  <a:cubicBezTo>
                    <a:pt x="43328" y="22840"/>
                    <a:pt x="43324" y="22850"/>
                    <a:pt x="43320" y="22860"/>
                  </a:cubicBezTo>
                  <a:lnTo>
                    <a:pt x="43320" y="22860"/>
                  </a:lnTo>
                  <a:cubicBezTo>
                    <a:pt x="43362" y="22865"/>
                    <a:pt x="43404" y="22868"/>
                    <a:pt x="43446" y="22869"/>
                  </a:cubicBezTo>
                  <a:cubicBezTo>
                    <a:pt x="43402" y="22858"/>
                    <a:pt x="43364" y="22845"/>
                    <a:pt x="43332" y="22830"/>
                  </a:cubicBezTo>
                  <a:close/>
                  <a:moveTo>
                    <a:pt x="28675" y="22718"/>
                  </a:moveTo>
                  <a:lnTo>
                    <a:pt x="28675" y="22718"/>
                  </a:lnTo>
                  <a:cubicBezTo>
                    <a:pt x="28664" y="22831"/>
                    <a:pt x="28713" y="22872"/>
                    <a:pt x="28754" y="22872"/>
                  </a:cubicBezTo>
                  <a:cubicBezTo>
                    <a:pt x="28809" y="22872"/>
                    <a:pt x="28849" y="22796"/>
                    <a:pt x="28700" y="22718"/>
                  </a:cubicBezTo>
                  <a:cubicBezTo>
                    <a:pt x="28692" y="22718"/>
                    <a:pt x="28683" y="22718"/>
                    <a:pt x="28675" y="22718"/>
                  </a:cubicBezTo>
                  <a:close/>
                  <a:moveTo>
                    <a:pt x="30054" y="23143"/>
                  </a:moveTo>
                  <a:cubicBezTo>
                    <a:pt x="30054" y="23143"/>
                    <a:pt x="30054" y="23143"/>
                    <a:pt x="30054" y="23143"/>
                  </a:cubicBezTo>
                  <a:lnTo>
                    <a:pt x="30054" y="23143"/>
                  </a:lnTo>
                  <a:cubicBezTo>
                    <a:pt x="30054" y="23143"/>
                    <a:pt x="30054" y="23143"/>
                    <a:pt x="30054" y="23143"/>
                  </a:cubicBezTo>
                  <a:close/>
                  <a:moveTo>
                    <a:pt x="30054" y="23143"/>
                  </a:moveTo>
                  <a:cubicBezTo>
                    <a:pt x="30049" y="23147"/>
                    <a:pt x="30047" y="23154"/>
                    <a:pt x="30047" y="23163"/>
                  </a:cubicBezTo>
                  <a:cubicBezTo>
                    <a:pt x="30045" y="23163"/>
                    <a:pt x="30225" y="23187"/>
                    <a:pt x="30223" y="23187"/>
                  </a:cubicBezTo>
                  <a:cubicBezTo>
                    <a:pt x="30230" y="23187"/>
                    <a:pt x="30055" y="23144"/>
                    <a:pt x="30054" y="23143"/>
                  </a:cubicBezTo>
                  <a:close/>
                  <a:moveTo>
                    <a:pt x="26595" y="22948"/>
                  </a:moveTo>
                  <a:cubicBezTo>
                    <a:pt x="26271" y="22983"/>
                    <a:pt x="26268" y="23036"/>
                    <a:pt x="26326" y="23124"/>
                  </a:cubicBezTo>
                  <a:cubicBezTo>
                    <a:pt x="26322" y="23126"/>
                    <a:pt x="26707" y="23228"/>
                    <a:pt x="26724" y="23228"/>
                  </a:cubicBezTo>
                  <a:cubicBezTo>
                    <a:pt x="26725" y="23228"/>
                    <a:pt x="26725" y="23228"/>
                    <a:pt x="26725" y="23228"/>
                  </a:cubicBezTo>
                  <a:cubicBezTo>
                    <a:pt x="26669" y="23140"/>
                    <a:pt x="26628" y="23045"/>
                    <a:pt x="26595" y="22948"/>
                  </a:cubicBezTo>
                  <a:close/>
                  <a:moveTo>
                    <a:pt x="27637" y="23066"/>
                  </a:moveTo>
                  <a:lnTo>
                    <a:pt x="27637" y="23066"/>
                  </a:lnTo>
                  <a:cubicBezTo>
                    <a:pt x="28157" y="23260"/>
                    <a:pt x="28114" y="23332"/>
                    <a:pt x="28274" y="23436"/>
                  </a:cubicBezTo>
                  <a:lnTo>
                    <a:pt x="28274" y="23436"/>
                  </a:lnTo>
                  <a:cubicBezTo>
                    <a:pt x="28220" y="23426"/>
                    <a:pt x="28172" y="23421"/>
                    <a:pt x="28129" y="23421"/>
                  </a:cubicBezTo>
                  <a:cubicBezTo>
                    <a:pt x="28107" y="23421"/>
                    <a:pt x="28087" y="23422"/>
                    <a:pt x="28068" y="23424"/>
                  </a:cubicBezTo>
                  <a:lnTo>
                    <a:pt x="28068" y="23424"/>
                  </a:lnTo>
                  <a:cubicBezTo>
                    <a:pt x="27864" y="23376"/>
                    <a:pt x="27696" y="23337"/>
                    <a:pt x="27574" y="23309"/>
                  </a:cubicBezTo>
                  <a:lnTo>
                    <a:pt x="27574" y="23309"/>
                  </a:lnTo>
                  <a:cubicBezTo>
                    <a:pt x="27555" y="23328"/>
                    <a:pt x="27534" y="23345"/>
                    <a:pt x="27508" y="23357"/>
                  </a:cubicBezTo>
                  <a:lnTo>
                    <a:pt x="27508" y="23357"/>
                  </a:lnTo>
                  <a:cubicBezTo>
                    <a:pt x="27469" y="23333"/>
                    <a:pt x="27426" y="23303"/>
                    <a:pt x="27381" y="23265"/>
                  </a:cubicBezTo>
                  <a:lnTo>
                    <a:pt x="27381" y="23265"/>
                  </a:lnTo>
                  <a:cubicBezTo>
                    <a:pt x="27421" y="23274"/>
                    <a:pt x="27486" y="23289"/>
                    <a:pt x="27574" y="23309"/>
                  </a:cubicBezTo>
                  <a:lnTo>
                    <a:pt x="27574" y="23309"/>
                  </a:lnTo>
                  <a:cubicBezTo>
                    <a:pt x="27648" y="23229"/>
                    <a:pt x="27665" y="23106"/>
                    <a:pt x="27637" y="23066"/>
                  </a:cubicBezTo>
                  <a:close/>
                  <a:moveTo>
                    <a:pt x="20954" y="20858"/>
                  </a:moveTo>
                  <a:lnTo>
                    <a:pt x="20954" y="20858"/>
                  </a:lnTo>
                  <a:cubicBezTo>
                    <a:pt x="20930" y="20935"/>
                    <a:pt x="20969" y="20990"/>
                    <a:pt x="21046" y="21113"/>
                  </a:cubicBezTo>
                  <a:lnTo>
                    <a:pt x="21046" y="21113"/>
                  </a:lnTo>
                  <a:cubicBezTo>
                    <a:pt x="20990" y="21155"/>
                    <a:pt x="20842" y="21488"/>
                    <a:pt x="20591" y="21666"/>
                  </a:cubicBezTo>
                  <a:cubicBezTo>
                    <a:pt x="20602" y="21696"/>
                    <a:pt x="23245" y="22366"/>
                    <a:pt x="23322" y="22389"/>
                  </a:cubicBezTo>
                  <a:cubicBezTo>
                    <a:pt x="23611" y="22218"/>
                    <a:pt x="24018" y="21963"/>
                    <a:pt x="24466" y="21963"/>
                  </a:cubicBezTo>
                  <a:cubicBezTo>
                    <a:pt x="24543" y="21963"/>
                    <a:pt x="24621" y="21971"/>
                    <a:pt x="24701" y="21988"/>
                  </a:cubicBezTo>
                  <a:lnTo>
                    <a:pt x="24701" y="21988"/>
                  </a:lnTo>
                  <a:cubicBezTo>
                    <a:pt x="25917" y="22642"/>
                    <a:pt x="27100" y="22301"/>
                    <a:pt x="27617" y="22753"/>
                  </a:cubicBezTo>
                  <a:cubicBezTo>
                    <a:pt x="27646" y="22745"/>
                    <a:pt x="27664" y="22741"/>
                    <a:pt x="27673" y="22741"/>
                  </a:cubicBezTo>
                  <a:cubicBezTo>
                    <a:pt x="27750" y="22741"/>
                    <a:pt x="27201" y="23017"/>
                    <a:pt x="26996" y="23284"/>
                  </a:cubicBezTo>
                  <a:cubicBezTo>
                    <a:pt x="27230" y="23384"/>
                    <a:pt x="27342" y="23414"/>
                    <a:pt x="27381" y="23414"/>
                  </a:cubicBezTo>
                  <a:cubicBezTo>
                    <a:pt x="27415" y="23414"/>
                    <a:pt x="27393" y="23391"/>
                    <a:pt x="27348" y="23372"/>
                  </a:cubicBezTo>
                  <a:lnTo>
                    <a:pt x="27348" y="23372"/>
                  </a:lnTo>
                  <a:cubicBezTo>
                    <a:pt x="27370" y="23377"/>
                    <a:pt x="27391" y="23379"/>
                    <a:pt x="27410" y="23379"/>
                  </a:cubicBezTo>
                  <a:cubicBezTo>
                    <a:pt x="27447" y="23379"/>
                    <a:pt x="27480" y="23371"/>
                    <a:pt x="27508" y="23357"/>
                  </a:cubicBezTo>
                  <a:lnTo>
                    <a:pt x="27508" y="23357"/>
                  </a:lnTo>
                  <a:cubicBezTo>
                    <a:pt x="27630" y="23431"/>
                    <a:pt x="27728" y="23451"/>
                    <a:pt x="27802" y="23451"/>
                  </a:cubicBezTo>
                  <a:cubicBezTo>
                    <a:pt x="27887" y="23451"/>
                    <a:pt x="27940" y="23425"/>
                    <a:pt x="27962" y="23425"/>
                  </a:cubicBezTo>
                  <a:cubicBezTo>
                    <a:pt x="27972" y="23425"/>
                    <a:pt x="27975" y="23431"/>
                    <a:pt x="27971" y="23447"/>
                  </a:cubicBezTo>
                  <a:lnTo>
                    <a:pt x="27971" y="23447"/>
                  </a:lnTo>
                  <a:cubicBezTo>
                    <a:pt x="27999" y="23436"/>
                    <a:pt x="28031" y="23428"/>
                    <a:pt x="28068" y="23424"/>
                  </a:cubicBezTo>
                  <a:lnTo>
                    <a:pt x="28068" y="23424"/>
                  </a:lnTo>
                  <a:cubicBezTo>
                    <a:pt x="28226" y="23462"/>
                    <a:pt x="28407" y="23504"/>
                    <a:pt x="28606" y="23552"/>
                  </a:cubicBezTo>
                  <a:lnTo>
                    <a:pt x="28606" y="23552"/>
                  </a:lnTo>
                  <a:cubicBezTo>
                    <a:pt x="28495" y="23499"/>
                    <a:pt x="28398" y="23465"/>
                    <a:pt x="28313" y="23445"/>
                  </a:cubicBezTo>
                  <a:lnTo>
                    <a:pt x="28313" y="23445"/>
                  </a:lnTo>
                  <a:cubicBezTo>
                    <a:pt x="28422" y="23369"/>
                    <a:pt x="28489" y="23294"/>
                    <a:pt x="28541" y="23294"/>
                  </a:cubicBezTo>
                  <a:cubicBezTo>
                    <a:pt x="28589" y="23294"/>
                    <a:pt x="28623" y="23363"/>
                    <a:pt x="28662" y="23565"/>
                  </a:cubicBezTo>
                  <a:lnTo>
                    <a:pt x="28662" y="23565"/>
                  </a:lnTo>
                  <a:cubicBezTo>
                    <a:pt x="28643" y="23561"/>
                    <a:pt x="28625" y="23556"/>
                    <a:pt x="28606" y="23552"/>
                  </a:cubicBezTo>
                  <a:lnTo>
                    <a:pt x="28606" y="23552"/>
                  </a:lnTo>
                  <a:cubicBezTo>
                    <a:pt x="28625" y="23561"/>
                    <a:pt x="28645" y="23571"/>
                    <a:pt x="28665" y="23581"/>
                  </a:cubicBezTo>
                  <a:cubicBezTo>
                    <a:pt x="28664" y="23575"/>
                    <a:pt x="28663" y="23570"/>
                    <a:pt x="28662" y="23565"/>
                  </a:cubicBezTo>
                  <a:lnTo>
                    <a:pt x="28662" y="23565"/>
                  </a:lnTo>
                  <a:cubicBezTo>
                    <a:pt x="28797" y="23597"/>
                    <a:pt x="28939" y="23631"/>
                    <a:pt x="29089" y="23667"/>
                  </a:cubicBezTo>
                  <a:lnTo>
                    <a:pt x="29089" y="23667"/>
                  </a:lnTo>
                  <a:cubicBezTo>
                    <a:pt x="28873" y="23293"/>
                    <a:pt x="28734" y="23162"/>
                    <a:pt x="28940" y="23162"/>
                  </a:cubicBezTo>
                  <a:cubicBezTo>
                    <a:pt x="28965" y="23162"/>
                    <a:pt x="28997" y="23164"/>
                    <a:pt x="29034" y="23168"/>
                  </a:cubicBezTo>
                  <a:cubicBezTo>
                    <a:pt x="28819" y="22716"/>
                    <a:pt x="28457" y="22992"/>
                    <a:pt x="28599" y="22719"/>
                  </a:cubicBezTo>
                  <a:lnTo>
                    <a:pt x="28599" y="22719"/>
                  </a:lnTo>
                  <a:cubicBezTo>
                    <a:pt x="28138" y="22743"/>
                    <a:pt x="28094" y="23034"/>
                    <a:pt x="27925" y="23034"/>
                  </a:cubicBezTo>
                  <a:cubicBezTo>
                    <a:pt x="27877" y="23034"/>
                    <a:pt x="27819" y="23010"/>
                    <a:pt x="27738" y="22950"/>
                  </a:cubicBezTo>
                  <a:cubicBezTo>
                    <a:pt x="27859" y="22846"/>
                    <a:pt x="28209" y="22629"/>
                    <a:pt x="28438" y="22542"/>
                  </a:cubicBezTo>
                  <a:lnTo>
                    <a:pt x="28438" y="22542"/>
                  </a:lnTo>
                  <a:cubicBezTo>
                    <a:pt x="28428" y="22542"/>
                    <a:pt x="28418" y="22542"/>
                    <a:pt x="28407" y="22542"/>
                  </a:cubicBezTo>
                  <a:cubicBezTo>
                    <a:pt x="27567" y="22542"/>
                    <a:pt x="25051" y="21957"/>
                    <a:pt x="24810" y="21632"/>
                  </a:cubicBezTo>
                  <a:lnTo>
                    <a:pt x="24810" y="21632"/>
                  </a:lnTo>
                  <a:cubicBezTo>
                    <a:pt x="24937" y="21884"/>
                    <a:pt x="24965" y="21948"/>
                    <a:pt x="24938" y="21948"/>
                  </a:cubicBezTo>
                  <a:cubicBezTo>
                    <a:pt x="24917" y="21948"/>
                    <a:pt x="24865" y="21911"/>
                    <a:pt x="24800" y="21893"/>
                  </a:cubicBezTo>
                  <a:lnTo>
                    <a:pt x="24800" y="21893"/>
                  </a:lnTo>
                  <a:cubicBezTo>
                    <a:pt x="24798" y="21870"/>
                    <a:pt x="24796" y="21847"/>
                    <a:pt x="24789" y="21826"/>
                  </a:cubicBezTo>
                  <a:cubicBezTo>
                    <a:pt x="24928" y="21815"/>
                    <a:pt x="23371" y="21456"/>
                    <a:pt x="23242" y="21456"/>
                  </a:cubicBezTo>
                  <a:cubicBezTo>
                    <a:pt x="23237" y="21456"/>
                    <a:pt x="23234" y="21456"/>
                    <a:pt x="23234" y="21457"/>
                  </a:cubicBezTo>
                  <a:cubicBezTo>
                    <a:pt x="23321" y="21483"/>
                    <a:pt x="23342" y="21549"/>
                    <a:pt x="23188" y="21582"/>
                  </a:cubicBezTo>
                  <a:lnTo>
                    <a:pt x="23188" y="21582"/>
                  </a:lnTo>
                  <a:cubicBezTo>
                    <a:pt x="23136" y="21553"/>
                    <a:pt x="22804" y="21393"/>
                    <a:pt x="22849" y="21383"/>
                  </a:cubicBezTo>
                  <a:cubicBezTo>
                    <a:pt x="22895" y="21369"/>
                    <a:pt x="22944" y="21360"/>
                    <a:pt x="22993" y="21353"/>
                  </a:cubicBezTo>
                  <a:cubicBezTo>
                    <a:pt x="22920" y="21330"/>
                    <a:pt x="20980" y="20888"/>
                    <a:pt x="20954" y="20858"/>
                  </a:cubicBezTo>
                  <a:close/>
                  <a:moveTo>
                    <a:pt x="27971" y="23447"/>
                  </a:moveTo>
                  <a:lnTo>
                    <a:pt x="27971" y="23447"/>
                  </a:lnTo>
                  <a:cubicBezTo>
                    <a:pt x="27787" y="23517"/>
                    <a:pt x="27784" y="23704"/>
                    <a:pt x="27871" y="23704"/>
                  </a:cubicBezTo>
                  <a:cubicBezTo>
                    <a:pt x="27872" y="23704"/>
                    <a:pt x="27872" y="23704"/>
                    <a:pt x="27872" y="23704"/>
                  </a:cubicBezTo>
                  <a:cubicBezTo>
                    <a:pt x="27931" y="23552"/>
                    <a:pt x="27964" y="23479"/>
                    <a:pt x="27971" y="23447"/>
                  </a:cubicBezTo>
                  <a:close/>
                  <a:moveTo>
                    <a:pt x="30762" y="22067"/>
                  </a:moveTo>
                  <a:cubicBezTo>
                    <a:pt x="30755" y="22067"/>
                    <a:pt x="30752" y="22067"/>
                    <a:pt x="30752" y="22069"/>
                  </a:cubicBezTo>
                  <a:cubicBezTo>
                    <a:pt x="30478" y="22389"/>
                    <a:pt x="30448" y="22248"/>
                    <a:pt x="29657" y="22317"/>
                  </a:cubicBezTo>
                  <a:cubicBezTo>
                    <a:pt x="29821" y="22394"/>
                    <a:pt x="29852" y="22415"/>
                    <a:pt x="29867" y="22415"/>
                  </a:cubicBezTo>
                  <a:cubicBezTo>
                    <a:pt x="29882" y="22415"/>
                    <a:pt x="29879" y="22394"/>
                    <a:pt x="29980" y="22389"/>
                  </a:cubicBezTo>
                  <a:lnTo>
                    <a:pt x="29980" y="22389"/>
                  </a:lnTo>
                  <a:cubicBezTo>
                    <a:pt x="29793" y="22442"/>
                    <a:pt x="39686" y="24979"/>
                    <a:pt x="40099" y="24979"/>
                  </a:cubicBezTo>
                  <a:cubicBezTo>
                    <a:pt x="40101" y="24979"/>
                    <a:pt x="40104" y="24979"/>
                    <a:pt x="40106" y="24979"/>
                  </a:cubicBezTo>
                  <a:cubicBezTo>
                    <a:pt x="40259" y="25015"/>
                    <a:pt x="40415" y="25032"/>
                    <a:pt x="40574" y="25032"/>
                  </a:cubicBezTo>
                  <a:cubicBezTo>
                    <a:pt x="41638" y="25032"/>
                    <a:pt x="42779" y="24233"/>
                    <a:pt x="43320" y="22860"/>
                  </a:cubicBezTo>
                  <a:lnTo>
                    <a:pt x="43320" y="22860"/>
                  </a:lnTo>
                  <a:cubicBezTo>
                    <a:pt x="43091" y="22832"/>
                    <a:pt x="42874" y="22750"/>
                    <a:pt x="42788" y="22750"/>
                  </a:cubicBezTo>
                  <a:cubicBezTo>
                    <a:pt x="42779" y="22750"/>
                    <a:pt x="42771" y="22751"/>
                    <a:pt x="42765" y="22753"/>
                  </a:cubicBezTo>
                  <a:cubicBezTo>
                    <a:pt x="42517" y="23805"/>
                    <a:pt x="41594" y="24485"/>
                    <a:pt x="40472" y="24485"/>
                  </a:cubicBezTo>
                  <a:cubicBezTo>
                    <a:pt x="40281" y="24485"/>
                    <a:pt x="40085" y="24465"/>
                    <a:pt x="39885" y="24425"/>
                  </a:cubicBezTo>
                  <a:cubicBezTo>
                    <a:pt x="39885" y="24426"/>
                    <a:pt x="39883" y="24427"/>
                    <a:pt x="39878" y="24427"/>
                  </a:cubicBezTo>
                  <a:cubicBezTo>
                    <a:pt x="39594" y="24427"/>
                    <a:pt x="31098" y="22067"/>
                    <a:pt x="30762" y="22067"/>
                  </a:cubicBezTo>
                  <a:close/>
                  <a:moveTo>
                    <a:pt x="44338" y="9637"/>
                  </a:moveTo>
                  <a:lnTo>
                    <a:pt x="44338" y="9637"/>
                  </a:lnTo>
                  <a:cubicBezTo>
                    <a:pt x="43287" y="10668"/>
                    <a:pt x="44538" y="10540"/>
                    <a:pt x="44615" y="11123"/>
                  </a:cubicBezTo>
                  <a:cubicBezTo>
                    <a:pt x="44703" y="11077"/>
                    <a:pt x="44775" y="11027"/>
                    <a:pt x="44825" y="10983"/>
                  </a:cubicBezTo>
                  <a:lnTo>
                    <a:pt x="44825" y="10983"/>
                  </a:lnTo>
                  <a:cubicBezTo>
                    <a:pt x="44848" y="10995"/>
                    <a:pt x="44879" y="11000"/>
                    <a:pt x="44916" y="11000"/>
                  </a:cubicBezTo>
                  <a:cubicBezTo>
                    <a:pt x="45102" y="11000"/>
                    <a:pt x="45443" y="10884"/>
                    <a:pt x="45647" y="10884"/>
                  </a:cubicBezTo>
                  <a:cubicBezTo>
                    <a:pt x="45750" y="10884"/>
                    <a:pt x="45818" y="10913"/>
                    <a:pt x="45813" y="11002"/>
                  </a:cubicBezTo>
                  <a:cubicBezTo>
                    <a:pt x="45500" y="11146"/>
                    <a:pt x="45521" y="11264"/>
                    <a:pt x="45370" y="11382"/>
                  </a:cubicBezTo>
                  <a:cubicBezTo>
                    <a:pt x="46030" y="12339"/>
                    <a:pt x="46375" y="13358"/>
                    <a:pt x="45835" y="14105"/>
                  </a:cubicBezTo>
                  <a:lnTo>
                    <a:pt x="45835" y="14105"/>
                  </a:lnTo>
                  <a:cubicBezTo>
                    <a:pt x="45838" y="14244"/>
                    <a:pt x="45823" y="14388"/>
                    <a:pt x="45790" y="14537"/>
                  </a:cubicBezTo>
                  <a:cubicBezTo>
                    <a:pt x="45785" y="14539"/>
                    <a:pt x="45780" y="14540"/>
                    <a:pt x="45774" y="14542"/>
                  </a:cubicBezTo>
                  <a:lnTo>
                    <a:pt x="45774" y="14542"/>
                  </a:lnTo>
                  <a:cubicBezTo>
                    <a:pt x="45744" y="14455"/>
                    <a:pt x="45713" y="14369"/>
                    <a:pt x="45684" y="14284"/>
                  </a:cubicBezTo>
                  <a:lnTo>
                    <a:pt x="45684" y="14284"/>
                  </a:lnTo>
                  <a:cubicBezTo>
                    <a:pt x="45647" y="14320"/>
                    <a:pt x="45609" y="14356"/>
                    <a:pt x="45567" y="14391"/>
                  </a:cubicBezTo>
                  <a:cubicBezTo>
                    <a:pt x="45568" y="14475"/>
                    <a:pt x="45554" y="14620"/>
                    <a:pt x="45530" y="14810"/>
                  </a:cubicBezTo>
                  <a:lnTo>
                    <a:pt x="45530" y="14810"/>
                  </a:lnTo>
                  <a:cubicBezTo>
                    <a:pt x="45409" y="15016"/>
                    <a:pt x="45281" y="15322"/>
                    <a:pt x="45151" y="15682"/>
                  </a:cubicBezTo>
                  <a:lnTo>
                    <a:pt x="45151" y="15682"/>
                  </a:lnTo>
                  <a:cubicBezTo>
                    <a:pt x="45268" y="15469"/>
                    <a:pt x="45380" y="15286"/>
                    <a:pt x="45483" y="15148"/>
                  </a:cubicBezTo>
                  <a:lnTo>
                    <a:pt x="45483" y="15148"/>
                  </a:lnTo>
                  <a:cubicBezTo>
                    <a:pt x="45300" y="16385"/>
                    <a:pt x="44885" y="18666"/>
                    <a:pt x="44860" y="19715"/>
                  </a:cubicBezTo>
                  <a:lnTo>
                    <a:pt x="44860" y="19715"/>
                  </a:lnTo>
                  <a:cubicBezTo>
                    <a:pt x="44879" y="19843"/>
                    <a:pt x="44884" y="19954"/>
                    <a:pt x="44868" y="20028"/>
                  </a:cubicBezTo>
                  <a:lnTo>
                    <a:pt x="44868" y="20028"/>
                  </a:lnTo>
                  <a:cubicBezTo>
                    <a:pt x="44859" y="19943"/>
                    <a:pt x="44857" y="19837"/>
                    <a:pt x="44860" y="19715"/>
                  </a:cubicBezTo>
                  <a:lnTo>
                    <a:pt x="44860" y="19715"/>
                  </a:lnTo>
                  <a:cubicBezTo>
                    <a:pt x="44859" y="19706"/>
                    <a:pt x="44857" y="19697"/>
                    <a:pt x="44856" y="19688"/>
                  </a:cubicBezTo>
                  <a:cubicBezTo>
                    <a:pt x="44823" y="19668"/>
                    <a:pt x="44788" y="19659"/>
                    <a:pt x="44754" y="19659"/>
                  </a:cubicBezTo>
                  <a:cubicBezTo>
                    <a:pt x="44600" y="19659"/>
                    <a:pt x="44475" y="19858"/>
                    <a:pt x="44783" y="20122"/>
                  </a:cubicBezTo>
                  <a:lnTo>
                    <a:pt x="44783" y="20122"/>
                  </a:lnTo>
                  <a:cubicBezTo>
                    <a:pt x="44723" y="20120"/>
                    <a:pt x="44631" y="20050"/>
                    <a:pt x="44499" y="19884"/>
                  </a:cubicBezTo>
                  <a:lnTo>
                    <a:pt x="44499" y="19884"/>
                  </a:lnTo>
                  <a:cubicBezTo>
                    <a:pt x="44769" y="20284"/>
                    <a:pt x="44380" y="22732"/>
                    <a:pt x="43884" y="23050"/>
                  </a:cubicBezTo>
                  <a:cubicBezTo>
                    <a:pt x="43766" y="24854"/>
                    <a:pt x="42266" y="25953"/>
                    <a:pt x="40431" y="25953"/>
                  </a:cubicBezTo>
                  <a:cubicBezTo>
                    <a:pt x="40174" y="25953"/>
                    <a:pt x="39911" y="25931"/>
                    <a:pt x="39644" y="25887"/>
                  </a:cubicBezTo>
                  <a:cubicBezTo>
                    <a:pt x="39807" y="25769"/>
                    <a:pt x="30578" y="23657"/>
                    <a:pt x="30777" y="23265"/>
                  </a:cubicBezTo>
                  <a:cubicBezTo>
                    <a:pt x="30817" y="23232"/>
                    <a:pt x="30823" y="23216"/>
                    <a:pt x="30807" y="23216"/>
                  </a:cubicBezTo>
                  <a:cubicBezTo>
                    <a:pt x="30747" y="23216"/>
                    <a:pt x="30397" y="23413"/>
                    <a:pt x="30274" y="23660"/>
                  </a:cubicBezTo>
                  <a:cubicBezTo>
                    <a:pt x="30317" y="23564"/>
                    <a:pt x="30082" y="23438"/>
                    <a:pt x="29824" y="23438"/>
                  </a:cubicBezTo>
                  <a:cubicBezTo>
                    <a:pt x="29629" y="23438"/>
                    <a:pt x="29421" y="23509"/>
                    <a:pt x="29311" y="23720"/>
                  </a:cubicBezTo>
                  <a:lnTo>
                    <a:pt x="29311" y="23720"/>
                  </a:lnTo>
                  <a:cubicBezTo>
                    <a:pt x="29235" y="23702"/>
                    <a:pt x="29161" y="23684"/>
                    <a:pt x="29089" y="23667"/>
                  </a:cubicBezTo>
                  <a:lnTo>
                    <a:pt x="29089" y="23667"/>
                  </a:lnTo>
                  <a:cubicBezTo>
                    <a:pt x="29137" y="23749"/>
                    <a:pt x="29188" y="23843"/>
                    <a:pt x="29240" y="23949"/>
                  </a:cubicBezTo>
                  <a:cubicBezTo>
                    <a:pt x="29253" y="23859"/>
                    <a:pt x="29277" y="23783"/>
                    <a:pt x="29311" y="23720"/>
                  </a:cubicBezTo>
                  <a:lnTo>
                    <a:pt x="29311" y="23720"/>
                  </a:lnTo>
                  <a:cubicBezTo>
                    <a:pt x="32803" y="24558"/>
                    <a:pt x="39680" y="26254"/>
                    <a:pt x="39413" y="26397"/>
                  </a:cubicBezTo>
                  <a:cubicBezTo>
                    <a:pt x="39805" y="26560"/>
                    <a:pt x="40225" y="26637"/>
                    <a:pt x="40653" y="26637"/>
                  </a:cubicBezTo>
                  <a:cubicBezTo>
                    <a:pt x="42558" y="26637"/>
                    <a:pt x="44620" y="25122"/>
                    <a:pt x="45076" y="22925"/>
                  </a:cubicBezTo>
                  <a:cubicBezTo>
                    <a:pt x="44407" y="22567"/>
                    <a:pt x="46422" y="14722"/>
                    <a:pt x="46879" y="14722"/>
                  </a:cubicBezTo>
                  <a:cubicBezTo>
                    <a:pt x="46882" y="14722"/>
                    <a:pt x="46884" y="14722"/>
                    <a:pt x="46887" y="14723"/>
                  </a:cubicBezTo>
                  <a:cubicBezTo>
                    <a:pt x="47029" y="12710"/>
                    <a:pt x="46531" y="10406"/>
                    <a:pt x="44338" y="9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648710" y="789940"/>
          <a:ext cx="5178425" cy="30816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8820"/>
                <a:gridCol w="1352550"/>
                <a:gridCol w="1035685"/>
                <a:gridCol w="1035685"/>
                <a:gridCol w="1035685"/>
              </a:tblGrid>
              <a:tr h="61277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</a:rPr>
                        <a:t>阳性</a:t>
                      </a:r>
                      <a:endParaRPr lang="zh-CN" altLang="en-US" sz="20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  <a:sym typeface="+mn-ea"/>
                        </a:rPr>
                        <a:t>阴性</a:t>
                      </a:r>
                      <a:endParaRPr lang="zh-CN" alt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  <a:sym typeface="+mn-ea"/>
                        </a:rPr>
                        <a:t>中性</a:t>
                      </a:r>
                      <a:endParaRPr lang="zh-CN" alt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</a:rPr>
                        <a:t>复数</a:t>
                      </a:r>
                      <a:endParaRPr lang="zh-CN" altLang="en-US" sz="20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60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N.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was für ein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40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</a:tr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A.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en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</a:tr>
              <a:tr h="6159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D.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em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er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em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4" name="Google Shape;18344;p66"/>
          <p:cNvGrpSpPr/>
          <p:nvPr/>
        </p:nvGrpSpPr>
        <p:grpSpPr>
          <a:xfrm>
            <a:off x="8155664" y="3094873"/>
            <a:ext cx="550217" cy="500564"/>
            <a:chOff x="560994" y="2900409"/>
            <a:chExt cx="713918" cy="649325"/>
          </a:xfrm>
        </p:grpSpPr>
        <p:sp>
          <p:nvSpPr>
            <p:cNvPr id="18345" name="Google Shape;18345;p66"/>
            <p:cNvSpPr/>
            <p:nvPr/>
          </p:nvSpPr>
          <p:spPr>
            <a:xfrm>
              <a:off x="560994" y="2907216"/>
              <a:ext cx="713918" cy="635754"/>
            </a:xfrm>
            <a:custGeom>
              <a:avLst/>
              <a:gdLst/>
              <a:ahLst/>
              <a:cxnLst/>
              <a:rect l="l" t="t" r="r" b="b"/>
              <a:pathLst>
                <a:path w="14100" h="12555" extrusionOk="0">
                  <a:moveTo>
                    <a:pt x="7253" y="1"/>
                  </a:moveTo>
                  <a:cubicBezTo>
                    <a:pt x="6735" y="1"/>
                    <a:pt x="6217" y="264"/>
                    <a:pt x="5986" y="802"/>
                  </a:cubicBezTo>
                  <a:cubicBezTo>
                    <a:pt x="5770" y="1306"/>
                    <a:pt x="5255" y="1603"/>
                    <a:pt x="4716" y="1603"/>
                  </a:cubicBezTo>
                  <a:cubicBezTo>
                    <a:pt x="4498" y="1603"/>
                    <a:pt x="4277" y="1555"/>
                    <a:pt x="4069" y="1451"/>
                  </a:cubicBezTo>
                  <a:cubicBezTo>
                    <a:pt x="3852" y="1344"/>
                    <a:pt x="3631" y="1296"/>
                    <a:pt x="3418" y="1296"/>
                  </a:cubicBezTo>
                  <a:cubicBezTo>
                    <a:pt x="2505" y="1296"/>
                    <a:pt x="1750" y="2182"/>
                    <a:pt x="2163" y="3088"/>
                  </a:cubicBezTo>
                  <a:cubicBezTo>
                    <a:pt x="2483" y="3790"/>
                    <a:pt x="2085" y="4595"/>
                    <a:pt x="1306" y="4817"/>
                  </a:cubicBezTo>
                  <a:cubicBezTo>
                    <a:pt x="70" y="5172"/>
                    <a:pt x="0" y="6783"/>
                    <a:pt x="1201" y="7242"/>
                  </a:cubicBezTo>
                  <a:cubicBezTo>
                    <a:pt x="1959" y="7530"/>
                    <a:pt x="2286" y="8364"/>
                    <a:pt x="1908" y="9039"/>
                  </a:cubicBezTo>
                  <a:cubicBezTo>
                    <a:pt x="1398" y="9941"/>
                    <a:pt x="2159" y="10935"/>
                    <a:pt x="3127" y="10935"/>
                  </a:cubicBezTo>
                  <a:cubicBezTo>
                    <a:pt x="3302" y="10935"/>
                    <a:pt x="3485" y="10903"/>
                    <a:pt x="3668" y="10831"/>
                  </a:cubicBezTo>
                  <a:cubicBezTo>
                    <a:pt x="3842" y="10762"/>
                    <a:pt x="4023" y="10729"/>
                    <a:pt x="4200" y="10729"/>
                  </a:cubicBezTo>
                  <a:cubicBezTo>
                    <a:pt x="4785" y="10729"/>
                    <a:pt x="5336" y="11082"/>
                    <a:pt x="5522" y="11642"/>
                  </a:cubicBezTo>
                  <a:cubicBezTo>
                    <a:pt x="5723" y="12245"/>
                    <a:pt x="6286" y="12555"/>
                    <a:pt x="6848" y="12555"/>
                  </a:cubicBezTo>
                  <a:cubicBezTo>
                    <a:pt x="7366" y="12555"/>
                    <a:pt x="7883" y="12292"/>
                    <a:pt x="8114" y="11753"/>
                  </a:cubicBezTo>
                  <a:cubicBezTo>
                    <a:pt x="8331" y="11249"/>
                    <a:pt x="8846" y="10951"/>
                    <a:pt x="9385" y="10951"/>
                  </a:cubicBezTo>
                  <a:cubicBezTo>
                    <a:pt x="9603" y="10951"/>
                    <a:pt x="9824" y="11000"/>
                    <a:pt x="10031" y="11102"/>
                  </a:cubicBezTo>
                  <a:cubicBezTo>
                    <a:pt x="10249" y="11210"/>
                    <a:pt x="10471" y="11259"/>
                    <a:pt x="10685" y="11259"/>
                  </a:cubicBezTo>
                  <a:cubicBezTo>
                    <a:pt x="11596" y="11259"/>
                    <a:pt x="12350" y="10373"/>
                    <a:pt x="11937" y="9468"/>
                  </a:cubicBezTo>
                  <a:cubicBezTo>
                    <a:pt x="11617" y="8765"/>
                    <a:pt x="12016" y="7959"/>
                    <a:pt x="12795" y="7736"/>
                  </a:cubicBezTo>
                  <a:cubicBezTo>
                    <a:pt x="14030" y="7384"/>
                    <a:pt x="14100" y="5770"/>
                    <a:pt x="12897" y="5313"/>
                  </a:cubicBezTo>
                  <a:cubicBezTo>
                    <a:pt x="12141" y="5026"/>
                    <a:pt x="11812" y="4189"/>
                    <a:pt x="12192" y="3517"/>
                  </a:cubicBezTo>
                  <a:cubicBezTo>
                    <a:pt x="12702" y="2613"/>
                    <a:pt x="11943" y="1619"/>
                    <a:pt x="10976" y="1619"/>
                  </a:cubicBezTo>
                  <a:cubicBezTo>
                    <a:pt x="10799" y="1619"/>
                    <a:pt x="10616" y="1652"/>
                    <a:pt x="10432" y="1725"/>
                  </a:cubicBezTo>
                  <a:cubicBezTo>
                    <a:pt x="10258" y="1793"/>
                    <a:pt x="10078" y="1825"/>
                    <a:pt x="9901" y="1825"/>
                  </a:cubicBezTo>
                  <a:cubicBezTo>
                    <a:pt x="9316" y="1825"/>
                    <a:pt x="8765" y="1474"/>
                    <a:pt x="8578" y="913"/>
                  </a:cubicBezTo>
                  <a:cubicBezTo>
                    <a:pt x="8378" y="310"/>
                    <a:pt x="7815" y="1"/>
                    <a:pt x="7253" y="1"/>
                  </a:cubicBez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grpSp>
          <p:nvGrpSpPr>
            <p:cNvPr id="18346" name="Google Shape;18346;p66"/>
            <p:cNvGrpSpPr/>
            <p:nvPr/>
          </p:nvGrpSpPr>
          <p:grpSpPr>
            <a:xfrm>
              <a:off x="571918" y="2900409"/>
              <a:ext cx="692096" cy="649325"/>
              <a:chOff x="464600" y="1492275"/>
              <a:chExt cx="341725" cy="320575"/>
            </a:xfrm>
          </p:grpSpPr>
          <p:sp>
            <p:nvSpPr>
              <p:cNvPr id="18347" name="Google Shape;18347;p66"/>
              <p:cNvSpPr/>
              <p:nvPr/>
            </p:nvSpPr>
            <p:spPr>
              <a:xfrm>
                <a:off x="683125" y="1767050"/>
                <a:ext cx="7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37" extrusionOk="0">
                    <a:moveTo>
                      <a:pt x="9" y="0"/>
                    </a:moveTo>
                    <a:lnTo>
                      <a:pt x="9" y="0"/>
                    </a:lnTo>
                    <a:cubicBezTo>
                      <a:pt x="1" y="10"/>
                      <a:pt x="17" y="37"/>
                      <a:pt x="19" y="37"/>
                    </a:cubicBezTo>
                    <a:cubicBezTo>
                      <a:pt x="19" y="37"/>
                      <a:pt x="19" y="36"/>
                      <a:pt x="18" y="35"/>
                    </a:cubicBezTo>
                    <a:cubicBezTo>
                      <a:pt x="27" y="35"/>
                      <a:pt x="11" y="7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48" name="Google Shape;18348;p66"/>
              <p:cNvSpPr/>
              <p:nvPr/>
            </p:nvSpPr>
            <p:spPr>
              <a:xfrm>
                <a:off x="681000" y="1770625"/>
                <a:ext cx="2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8" h="38" extrusionOk="0">
                    <a:moveTo>
                      <a:pt x="3" y="1"/>
                    </a:moveTo>
                    <a:lnTo>
                      <a:pt x="1" y="38"/>
                    </a:lnTo>
                    <a:lnTo>
                      <a:pt x="8" y="1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49" name="Google Shape;18349;p66"/>
              <p:cNvSpPr/>
              <p:nvPr/>
            </p:nvSpPr>
            <p:spPr>
              <a:xfrm>
                <a:off x="678275" y="1770875"/>
                <a:ext cx="19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66" y="0"/>
                    </a:moveTo>
                    <a:cubicBezTo>
                      <a:pt x="46" y="18"/>
                      <a:pt x="28" y="56"/>
                      <a:pt x="5" y="56"/>
                    </a:cubicBezTo>
                    <a:cubicBezTo>
                      <a:pt x="4" y="56"/>
                      <a:pt x="2" y="56"/>
                      <a:pt x="1" y="56"/>
                    </a:cubicBezTo>
                    <a:lnTo>
                      <a:pt x="1" y="56"/>
                    </a:lnTo>
                    <a:cubicBezTo>
                      <a:pt x="10" y="66"/>
                      <a:pt x="17" y="70"/>
                      <a:pt x="23" y="70"/>
                    </a:cubicBezTo>
                    <a:cubicBezTo>
                      <a:pt x="39" y="70"/>
                      <a:pt x="44" y="36"/>
                      <a:pt x="62" y="36"/>
                    </a:cubicBezTo>
                    <a:cubicBezTo>
                      <a:pt x="64" y="36"/>
                      <a:pt x="66" y="36"/>
                      <a:pt x="68" y="37"/>
                    </a:cubicBezTo>
                    <a:lnTo>
                      <a:pt x="77" y="47"/>
                    </a:lnTo>
                    <a:lnTo>
                      <a:pt x="77" y="4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0" name="Google Shape;18350;p66"/>
              <p:cNvSpPr/>
              <p:nvPr/>
            </p:nvSpPr>
            <p:spPr>
              <a:xfrm>
                <a:off x="675225" y="1770225"/>
                <a:ext cx="4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4" y="1"/>
                    </a:moveTo>
                    <a:cubicBezTo>
                      <a:pt x="9" y="3"/>
                      <a:pt x="5" y="3"/>
                      <a:pt x="0" y="5"/>
                    </a:cubicBezTo>
                    <a:cubicBezTo>
                      <a:pt x="7" y="14"/>
                      <a:pt x="6" y="20"/>
                      <a:pt x="6" y="20"/>
                    </a:cubicBezTo>
                    <a:cubicBezTo>
                      <a:pt x="6" y="20"/>
                      <a:pt x="8" y="15"/>
                      <a:pt x="19" y="3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1" name="Google Shape;18351;p66"/>
              <p:cNvSpPr/>
              <p:nvPr/>
            </p:nvSpPr>
            <p:spPr>
              <a:xfrm>
                <a:off x="675325" y="177000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5" y="1"/>
                    </a:moveTo>
                    <a:cubicBezTo>
                      <a:pt x="2" y="1"/>
                      <a:pt x="0" y="3"/>
                      <a:pt x="8" y="10"/>
                    </a:cubicBezTo>
                    <a:cubicBezTo>
                      <a:pt x="14" y="5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2" name="Google Shape;18352;p66"/>
              <p:cNvSpPr/>
              <p:nvPr/>
            </p:nvSpPr>
            <p:spPr>
              <a:xfrm>
                <a:off x="673475" y="1770225"/>
                <a:ext cx="9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43" extrusionOk="0">
                    <a:moveTo>
                      <a:pt x="10" y="1"/>
                    </a:moveTo>
                    <a:cubicBezTo>
                      <a:pt x="1" y="19"/>
                      <a:pt x="10" y="28"/>
                      <a:pt x="31" y="42"/>
                    </a:cubicBezTo>
                    <a:lnTo>
                      <a:pt x="38" y="15"/>
                    </a:lnTo>
                    <a:cubicBezTo>
                      <a:pt x="26" y="5"/>
                      <a:pt x="10" y="12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3" name="Google Shape;18353;p66"/>
              <p:cNvSpPr/>
              <p:nvPr/>
            </p:nvSpPr>
            <p:spPr>
              <a:xfrm>
                <a:off x="674375" y="1772000"/>
                <a:ext cx="1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3" y="0"/>
                    </a:moveTo>
                    <a:cubicBezTo>
                      <a:pt x="1" y="0"/>
                      <a:pt x="1" y="4"/>
                      <a:pt x="4" y="15"/>
                    </a:cubicBezTo>
                    <a:lnTo>
                      <a:pt x="6" y="2"/>
                    </a:ln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4" name="Google Shape;18354;p66"/>
              <p:cNvSpPr/>
              <p:nvPr/>
            </p:nvSpPr>
            <p:spPr>
              <a:xfrm>
                <a:off x="674525" y="1771450"/>
                <a:ext cx="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" extrusionOk="0">
                    <a:moveTo>
                      <a:pt x="10" y="0"/>
                    </a:moveTo>
                    <a:lnTo>
                      <a:pt x="0" y="24"/>
                    </a:lnTo>
                    <a:cubicBezTo>
                      <a:pt x="4" y="27"/>
                      <a:pt x="9" y="34"/>
                      <a:pt x="11" y="34"/>
                    </a:cubicBezTo>
                    <a:cubicBezTo>
                      <a:pt x="12" y="34"/>
                      <a:pt x="11" y="29"/>
                      <a:pt x="5" y="14"/>
                    </a:cubicBezTo>
                    <a:lnTo>
                      <a:pt x="5" y="14"/>
                    </a:lnTo>
                    <a:cubicBezTo>
                      <a:pt x="7" y="19"/>
                      <a:pt x="8" y="21"/>
                      <a:pt x="9" y="21"/>
                    </a:cubicBezTo>
                    <a:cubicBezTo>
                      <a:pt x="10" y="21"/>
                      <a:pt x="8" y="1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5" name="Google Shape;18355;p66"/>
              <p:cNvSpPr/>
              <p:nvPr/>
            </p:nvSpPr>
            <p:spPr>
              <a:xfrm>
                <a:off x="675100" y="1771300"/>
                <a:ext cx="11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9" extrusionOk="0">
                    <a:moveTo>
                      <a:pt x="19" y="0"/>
                    </a:moveTo>
                    <a:cubicBezTo>
                      <a:pt x="13" y="0"/>
                      <a:pt x="7" y="3"/>
                      <a:pt x="0" y="9"/>
                    </a:cubicBezTo>
                    <a:cubicBezTo>
                      <a:pt x="17" y="13"/>
                      <a:pt x="31" y="13"/>
                      <a:pt x="26" y="39"/>
                    </a:cubicBezTo>
                    <a:cubicBezTo>
                      <a:pt x="45" y="21"/>
                      <a:pt x="36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6" name="Google Shape;18356;p66"/>
              <p:cNvSpPr/>
              <p:nvPr/>
            </p:nvSpPr>
            <p:spPr>
              <a:xfrm>
                <a:off x="678775" y="17733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25" y="1"/>
                    </a:moveTo>
                    <a:cubicBezTo>
                      <a:pt x="25" y="5"/>
                      <a:pt x="21" y="6"/>
                      <a:pt x="16" y="6"/>
                    </a:cubicBezTo>
                    <a:cubicBezTo>
                      <a:pt x="13" y="6"/>
                      <a:pt x="10" y="5"/>
                      <a:pt x="8" y="5"/>
                    </a:cubicBezTo>
                    <a:cubicBezTo>
                      <a:pt x="3" y="5"/>
                      <a:pt x="0" y="6"/>
                      <a:pt x="4" y="12"/>
                    </a:cubicBezTo>
                    <a:lnTo>
                      <a:pt x="25" y="2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7" name="Google Shape;18357;p66"/>
              <p:cNvSpPr/>
              <p:nvPr/>
            </p:nvSpPr>
            <p:spPr>
              <a:xfrm>
                <a:off x="671325" y="1772075"/>
                <a:ext cx="9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" y="1"/>
                    </a:moveTo>
                    <a:cubicBezTo>
                      <a:pt x="2" y="3"/>
                      <a:pt x="4" y="5"/>
                      <a:pt x="5" y="6"/>
                    </a:cubicBezTo>
                    <a:lnTo>
                      <a:pt x="5" y="6"/>
                    </a:lnTo>
                    <a:cubicBezTo>
                      <a:pt x="4" y="5"/>
                      <a:pt x="2" y="3"/>
                      <a:pt x="1" y="1"/>
                    </a:cubicBezTo>
                    <a:close/>
                    <a:moveTo>
                      <a:pt x="5" y="6"/>
                    </a:moveTo>
                    <a:lnTo>
                      <a:pt x="5" y="6"/>
                    </a:lnTo>
                    <a:cubicBezTo>
                      <a:pt x="16" y="18"/>
                      <a:pt x="26" y="28"/>
                      <a:pt x="36" y="38"/>
                    </a:cubicBezTo>
                    <a:lnTo>
                      <a:pt x="38" y="19"/>
                    </a:lnTo>
                    <a:cubicBezTo>
                      <a:pt x="30" y="17"/>
                      <a:pt x="16" y="17"/>
                      <a:pt x="5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8" name="Google Shape;18358;p66"/>
              <p:cNvSpPr/>
              <p:nvPr/>
            </p:nvSpPr>
            <p:spPr>
              <a:xfrm>
                <a:off x="672025" y="1773000"/>
                <a:ext cx="5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9" extrusionOk="0">
                    <a:moveTo>
                      <a:pt x="8" y="1"/>
                    </a:moveTo>
                    <a:lnTo>
                      <a:pt x="1" y="29"/>
                    </a:lnTo>
                    <a:cubicBezTo>
                      <a:pt x="19" y="22"/>
                      <a:pt x="15" y="10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59" name="Google Shape;18359;p66"/>
              <p:cNvSpPr/>
              <p:nvPr/>
            </p:nvSpPr>
            <p:spPr>
              <a:xfrm>
                <a:off x="675100" y="1772425"/>
                <a:ext cx="2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7" extrusionOk="0">
                    <a:moveTo>
                      <a:pt x="10" y="1"/>
                    </a:moveTo>
                    <a:lnTo>
                      <a:pt x="0" y="56"/>
                    </a:lnTo>
                    <a:lnTo>
                      <a:pt x="5" y="5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0" name="Google Shape;18360;p66"/>
              <p:cNvSpPr/>
              <p:nvPr/>
            </p:nvSpPr>
            <p:spPr>
              <a:xfrm>
                <a:off x="669425" y="1772425"/>
                <a:ext cx="2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48" extrusionOk="0">
                    <a:moveTo>
                      <a:pt x="0" y="1"/>
                    </a:moveTo>
                    <a:lnTo>
                      <a:pt x="10" y="47"/>
                    </a:lnTo>
                    <a:lnTo>
                      <a:pt x="7" y="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1" name="Google Shape;18361;p66"/>
              <p:cNvSpPr/>
              <p:nvPr/>
            </p:nvSpPr>
            <p:spPr>
              <a:xfrm>
                <a:off x="667450" y="1773000"/>
                <a:ext cx="11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57" extrusionOk="0">
                    <a:moveTo>
                      <a:pt x="10" y="1"/>
                    </a:moveTo>
                    <a:cubicBezTo>
                      <a:pt x="3" y="17"/>
                      <a:pt x="0" y="38"/>
                      <a:pt x="5" y="57"/>
                    </a:cubicBezTo>
                    <a:cubicBezTo>
                      <a:pt x="7" y="44"/>
                      <a:pt x="16" y="40"/>
                      <a:pt x="32" y="40"/>
                    </a:cubicBezTo>
                    <a:cubicBezTo>
                      <a:pt x="37" y="40"/>
                      <a:pt x="42" y="40"/>
                      <a:pt x="47" y="40"/>
                    </a:cubicBezTo>
                    <a:cubicBezTo>
                      <a:pt x="40" y="17"/>
                      <a:pt x="12" y="1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2" name="Google Shape;18362;p66"/>
              <p:cNvSpPr/>
              <p:nvPr/>
            </p:nvSpPr>
            <p:spPr>
              <a:xfrm>
                <a:off x="667575" y="1774400"/>
                <a:ext cx="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0" y="1"/>
                    </a:moveTo>
                    <a:cubicBezTo>
                      <a:pt x="0" y="10"/>
                      <a:pt x="0" y="21"/>
                      <a:pt x="2" y="31"/>
                    </a:cubicBezTo>
                    <a:cubicBezTo>
                      <a:pt x="5" y="21"/>
                      <a:pt x="2" y="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3" name="Google Shape;18363;p66"/>
              <p:cNvSpPr/>
              <p:nvPr/>
            </p:nvSpPr>
            <p:spPr>
              <a:xfrm>
                <a:off x="670350" y="1773525"/>
                <a:ext cx="9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0" y="1"/>
                    </a:moveTo>
                    <a:lnTo>
                      <a:pt x="28" y="24"/>
                    </a:lnTo>
                    <a:lnTo>
                      <a:pt x="35" y="22"/>
                    </a:lnTo>
                    <a:cubicBezTo>
                      <a:pt x="26" y="10"/>
                      <a:pt x="14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4" name="Google Shape;18364;p66"/>
              <p:cNvSpPr/>
              <p:nvPr/>
            </p:nvSpPr>
            <p:spPr>
              <a:xfrm>
                <a:off x="670700" y="177417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5" name="Google Shape;18365;p66"/>
              <p:cNvSpPr/>
              <p:nvPr/>
            </p:nvSpPr>
            <p:spPr>
              <a:xfrm>
                <a:off x="671225" y="1774050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0" y="1"/>
                    </a:moveTo>
                    <a:cubicBezTo>
                      <a:pt x="2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6" name="Google Shape;18366;p66"/>
              <p:cNvSpPr/>
              <p:nvPr/>
            </p:nvSpPr>
            <p:spPr>
              <a:xfrm>
                <a:off x="673575" y="1773775"/>
                <a:ext cx="85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65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1"/>
                      <a:pt x="4" y="2"/>
                      <a:pt x="4" y="3"/>
                    </a:cubicBezTo>
                    <a:lnTo>
                      <a:pt x="4" y="3"/>
                    </a:lnTo>
                    <a:cubicBezTo>
                      <a:pt x="4" y="2"/>
                      <a:pt x="4" y="1"/>
                      <a:pt x="4" y="0"/>
                    </a:cubicBezTo>
                    <a:close/>
                    <a:moveTo>
                      <a:pt x="4" y="3"/>
                    </a:moveTo>
                    <a:cubicBezTo>
                      <a:pt x="5" y="23"/>
                      <a:pt x="0" y="50"/>
                      <a:pt x="34" y="65"/>
                    </a:cubicBezTo>
                    <a:cubicBezTo>
                      <a:pt x="27" y="40"/>
                      <a:pt x="7" y="33"/>
                      <a:pt x="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7" name="Google Shape;18367;p66"/>
              <p:cNvSpPr/>
              <p:nvPr/>
            </p:nvSpPr>
            <p:spPr>
              <a:xfrm>
                <a:off x="672150" y="1773950"/>
                <a:ext cx="6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3" extrusionOk="0">
                    <a:moveTo>
                      <a:pt x="5" y="0"/>
                    </a:moveTo>
                    <a:lnTo>
                      <a:pt x="0" y="32"/>
                    </a:lnTo>
                    <a:lnTo>
                      <a:pt x="23" y="28"/>
                    </a:lnTo>
                    <a:cubicBezTo>
                      <a:pt x="16" y="21"/>
                      <a:pt x="5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8" name="Google Shape;18368;p66"/>
              <p:cNvSpPr/>
              <p:nvPr/>
            </p:nvSpPr>
            <p:spPr>
              <a:xfrm>
                <a:off x="671900" y="17747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0" y="0"/>
                    </a:moveTo>
                    <a:lnTo>
                      <a:pt x="1" y="3"/>
                    </a:lnTo>
                    <a:lnTo>
                      <a:pt x="8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69" name="Google Shape;18369;p66"/>
              <p:cNvSpPr/>
              <p:nvPr/>
            </p:nvSpPr>
            <p:spPr>
              <a:xfrm>
                <a:off x="668600" y="1775175"/>
                <a:ext cx="9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17" y="0"/>
                    </a:moveTo>
                    <a:cubicBezTo>
                      <a:pt x="16" y="0"/>
                      <a:pt x="14" y="1"/>
                      <a:pt x="12" y="2"/>
                    </a:cubicBezTo>
                    <a:cubicBezTo>
                      <a:pt x="15" y="16"/>
                      <a:pt x="10" y="28"/>
                      <a:pt x="1" y="37"/>
                    </a:cubicBezTo>
                    <a:cubicBezTo>
                      <a:pt x="15" y="34"/>
                      <a:pt x="26" y="30"/>
                      <a:pt x="38" y="23"/>
                    </a:cubicBezTo>
                    <a:cubicBezTo>
                      <a:pt x="32" y="1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0" name="Google Shape;18370;p66"/>
              <p:cNvSpPr/>
              <p:nvPr/>
            </p:nvSpPr>
            <p:spPr>
              <a:xfrm>
                <a:off x="670000" y="17747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0"/>
                    </a:moveTo>
                    <a:lnTo>
                      <a:pt x="0" y="3"/>
                    </a:ln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1" name="Google Shape;18371;p66"/>
              <p:cNvSpPr/>
              <p:nvPr/>
            </p:nvSpPr>
            <p:spPr>
              <a:xfrm>
                <a:off x="666475" y="1777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2" name="Google Shape;18372;p66"/>
              <p:cNvSpPr/>
              <p:nvPr/>
            </p:nvSpPr>
            <p:spPr>
              <a:xfrm>
                <a:off x="669525" y="1775275"/>
                <a:ext cx="4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0" y="7"/>
                      <a:pt x="6" y="14"/>
                      <a:pt x="1" y="17"/>
                    </a:cubicBezTo>
                    <a:cubicBezTo>
                      <a:pt x="3" y="20"/>
                      <a:pt x="4" y="23"/>
                      <a:pt x="5" y="23"/>
                    </a:cubicBezTo>
                    <a:cubicBezTo>
                      <a:pt x="5" y="23"/>
                      <a:pt x="6" y="23"/>
                      <a:pt x="6" y="21"/>
                    </a:cubicBezTo>
                    <a:cubicBezTo>
                      <a:pt x="17" y="21"/>
                      <a:pt x="17" y="12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3" name="Google Shape;18373;p66"/>
              <p:cNvSpPr/>
              <p:nvPr/>
            </p:nvSpPr>
            <p:spPr>
              <a:xfrm>
                <a:off x="667250" y="1775900"/>
                <a:ext cx="7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8" extrusionOk="0">
                    <a:moveTo>
                      <a:pt x="3" y="0"/>
                    </a:moveTo>
                    <a:cubicBezTo>
                      <a:pt x="1" y="0"/>
                      <a:pt x="0" y="1"/>
                      <a:pt x="2" y="3"/>
                    </a:cubicBezTo>
                    <a:cubicBezTo>
                      <a:pt x="11" y="5"/>
                      <a:pt x="18" y="8"/>
                      <a:pt x="27" y="8"/>
                    </a:cubicBezTo>
                    <a:cubicBezTo>
                      <a:pt x="19" y="5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4" name="Google Shape;18374;p66"/>
              <p:cNvSpPr/>
              <p:nvPr/>
            </p:nvSpPr>
            <p:spPr>
              <a:xfrm>
                <a:off x="669675" y="1774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2" y="1"/>
                    </a:moveTo>
                    <a:cubicBezTo>
                      <a:pt x="1" y="1"/>
                      <a:pt x="3" y="4"/>
                      <a:pt x="4" y="5"/>
                    </a:cubicBezTo>
                    <a:lnTo>
                      <a:pt x="4" y="3"/>
                    </a:ln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5" name="Google Shape;18375;p66"/>
              <p:cNvSpPr/>
              <p:nvPr/>
            </p:nvSpPr>
            <p:spPr>
              <a:xfrm>
                <a:off x="669775" y="1774700"/>
                <a:ext cx="2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4" extrusionOk="0">
                    <a:moveTo>
                      <a:pt x="0" y="0"/>
                    </a:moveTo>
                    <a:cubicBezTo>
                      <a:pt x="0" y="7"/>
                      <a:pt x="3" y="16"/>
                      <a:pt x="5" y="23"/>
                    </a:cubicBezTo>
                    <a:cubicBezTo>
                      <a:pt x="7" y="19"/>
                      <a:pt x="9" y="12"/>
                      <a:pt x="9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6" name="Google Shape;18376;p66"/>
              <p:cNvSpPr/>
              <p:nvPr/>
            </p:nvSpPr>
            <p:spPr>
              <a:xfrm>
                <a:off x="666525" y="1777925"/>
                <a:ext cx="350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3"/>
                      <a:pt x="19" y="31"/>
                      <a:pt x="17" y="47"/>
                    </a:cubicBezTo>
                    <a:cubicBezTo>
                      <a:pt x="35" y="54"/>
                      <a:pt x="82" y="47"/>
                      <a:pt x="88" y="80"/>
                    </a:cubicBezTo>
                    <a:cubicBezTo>
                      <a:pt x="85" y="90"/>
                      <a:pt x="81" y="93"/>
                      <a:pt x="76" y="93"/>
                    </a:cubicBezTo>
                    <a:cubicBezTo>
                      <a:pt x="67" y="93"/>
                      <a:pt x="55" y="84"/>
                      <a:pt x="42" y="82"/>
                    </a:cubicBezTo>
                    <a:lnTo>
                      <a:pt x="42" y="82"/>
                    </a:lnTo>
                    <a:cubicBezTo>
                      <a:pt x="79" y="103"/>
                      <a:pt x="58" y="145"/>
                      <a:pt x="107" y="184"/>
                    </a:cubicBezTo>
                    <a:lnTo>
                      <a:pt x="107" y="154"/>
                    </a:lnTo>
                    <a:cubicBezTo>
                      <a:pt x="114" y="161"/>
                      <a:pt x="119" y="175"/>
                      <a:pt x="128" y="177"/>
                    </a:cubicBezTo>
                    <a:cubicBezTo>
                      <a:pt x="108" y="157"/>
                      <a:pt x="103" y="129"/>
                      <a:pt x="126" y="129"/>
                    </a:cubicBezTo>
                    <a:cubicBezTo>
                      <a:pt x="130" y="129"/>
                      <a:pt x="134" y="129"/>
                      <a:pt x="139" y="131"/>
                    </a:cubicBezTo>
                    <a:cubicBezTo>
                      <a:pt x="137" y="103"/>
                      <a:pt x="56" y="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7" name="Google Shape;18377;p66"/>
              <p:cNvSpPr/>
              <p:nvPr/>
            </p:nvSpPr>
            <p:spPr>
              <a:xfrm>
                <a:off x="666125" y="1776825"/>
                <a:ext cx="13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15"/>
                      <a:pt x="5" y="29"/>
                      <a:pt x="14" y="40"/>
                    </a:cubicBezTo>
                    <a:lnTo>
                      <a:pt x="49" y="15"/>
                    </a:lnTo>
                    <a:lnTo>
                      <a:pt x="49" y="22"/>
                    </a:lnTo>
                    <a:lnTo>
                      <a:pt x="53" y="13"/>
                    </a:lnTo>
                    <a:cubicBezTo>
                      <a:pt x="35" y="13"/>
                      <a:pt x="19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8" name="Google Shape;18378;p66"/>
              <p:cNvSpPr/>
              <p:nvPr/>
            </p:nvSpPr>
            <p:spPr>
              <a:xfrm>
                <a:off x="667450" y="1776025"/>
                <a:ext cx="245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96" extrusionOk="0">
                    <a:moveTo>
                      <a:pt x="23" y="3"/>
                    </a:moveTo>
                    <a:cubicBezTo>
                      <a:pt x="24" y="4"/>
                      <a:pt x="26" y="5"/>
                      <a:pt x="24" y="5"/>
                    </a:cubicBezTo>
                    <a:lnTo>
                      <a:pt x="23" y="3"/>
                    </a:lnTo>
                    <a:close/>
                    <a:moveTo>
                      <a:pt x="24" y="5"/>
                    </a:moveTo>
                    <a:lnTo>
                      <a:pt x="24" y="5"/>
                    </a:lnTo>
                    <a:cubicBezTo>
                      <a:pt x="26" y="7"/>
                      <a:pt x="28" y="12"/>
                      <a:pt x="31" y="17"/>
                    </a:cubicBezTo>
                    <a:cubicBezTo>
                      <a:pt x="17" y="17"/>
                      <a:pt x="24" y="10"/>
                      <a:pt x="24" y="5"/>
                    </a:cubicBezTo>
                    <a:close/>
                    <a:moveTo>
                      <a:pt x="21" y="0"/>
                    </a:moveTo>
                    <a:lnTo>
                      <a:pt x="0" y="40"/>
                    </a:lnTo>
                    <a:cubicBezTo>
                      <a:pt x="2" y="40"/>
                      <a:pt x="3" y="40"/>
                      <a:pt x="5" y="40"/>
                    </a:cubicBezTo>
                    <a:cubicBezTo>
                      <a:pt x="14" y="40"/>
                      <a:pt x="21" y="33"/>
                      <a:pt x="33" y="19"/>
                    </a:cubicBezTo>
                    <a:cubicBezTo>
                      <a:pt x="49" y="51"/>
                      <a:pt x="45" y="75"/>
                      <a:pt x="79" y="96"/>
                    </a:cubicBezTo>
                    <a:cubicBezTo>
                      <a:pt x="98" y="79"/>
                      <a:pt x="72" y="63"/>
                      <a:pt x="75" y="42"/>
                    </a:cubicBezTo>
                    <a:lnTo>
                      <a:pt x="75" y="42"/>
                    </a:lnTo>
                    <a:cubicBezTo>
                      <a:pt x="69" y="49"/>
                      <a:pt x="66" y="51"/>
                      <a:pt x="64" y="51"/>
                    </a:cubicBezTo>
                    <a:cubicBezTo>
                      <a:pt x="57" y="51"/>
                      <a:pt x="64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8" y="14"/>
                      <a:pt x="42" y="7"/>
                      <a:pt x="47" y="3"/>
                    </a:cubicBezTo>
                    <a:lnTo>
                      <a:pt x="22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79" name="Google Shape;18379;p66"/>
              <p:cNvSpPr/>
              <p:nvPr/>
            </p:nvSpPr>
            <p:spPr>
              <a:xfrm>
                <a:off x="674875" y="177695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1"/>
                    </a:moveTo>
                    <a:cubicBezTo>
                      <a:pt x="0" y="6"/>
                      <a:pt x="3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0" name="Google Shape;18380;p66"/>
              <p:cNvSpPr/>
              <p:nvPr/>
            </p:nvSpPr>
            <p:spPr>
              <a:xfrm>
                <a:off x="672775" y="177545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21"/>
                      <a:pt x="42" y="42"/>
                      <a:pt x="66" y="58"/>
                    </a:cubicBezTo>
                    <a:cubicBezTo>
                      <a:pt x="66" y="54"/>
                      <a:pt x="61" y="40"/>
                      <a:pt x="70" y="40"/>
                    </a:cubicBezTo>
                    <a:cubicBezTo>
                      <a:pt x="82" y="42"/>
                      <a:pt x="80" y="51"/>
                      <a:pt x="87" y="61"/>
                    </a:cubicBezTo>
                    <a:cubicBezTo>
                      <a:pt x="87" y="51"/>
                      <a:pt x="89" y="33"/>
                      <a:pt x="63" y="26"/>
                    </a:cubicBezTo>
                    <a:lnTo>
                      <a:pt x="63" y="30"/>
                    </a:lnTo>
                    <a:cubicBezTo>
                      <a:pt x="40" y="26"/>
                      <a:pt x="19" y="1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1" name="Google Shape;18381;p66"/>
              <p:cNvSpPr/>
              <p:nvPr/>
            </p:nvSpPr>
            <p:spPr>
              <a:xfrm>
                <a:off x="671100" y="1776775"/>
                <a:ext cx="10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7" extrusionOk="0">
                    <a:moveTo>
                      <a:pt x="17" y="1"/>
                    </a:moveTo>
                    <a:lnTo>
                      <a:pt x="1" y="33"/>
                    </a:lnTo>
                    <a:lnTo>
                      <a:pt x="33" y="47"/>
                    </a:lnTo>
                    <a:lnTo>
                      <a:pt x="21" y="35"/>
                    </a:lnTo>
                    <a:cubicBezTo>
                      <a:pt x="40" y="28"/>
                      <a:pt x="24" y="15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2" name="Google Shape;18382;p66"/>
              <p:cNvSpPr/>
              <p:nvPr/>
            </p:nvSpPr>
            <p:spPr>
              <a:xfrm>
                <a:off x="665475" y="1776825"/>
                <a:ext cx="5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52" extrusionOk="0">
                    <a:moveTo>
                      <a:pt x="1" y="1"/>
                    </a:moveTo>
                    <a:lnTo>
                      <a:pt x="22" y="52"/>
                    </a:lnTo>
                    <a:lnTo>
                      <a:pt x="22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3" name="Google Shape;18383;p66"/>
              <p:cNvSpPr/>
              <p:nvPr/>
            </p:nvSpPr>
            <p:spPr>
              <a:xfrm>
                <a:off x="664725" y="1777825"/>
                <a:ext cx="5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" y="0"/>
                    </a:moveTo>
                    <a:lnTo>
                      <a:pt x="5" y="21"/>
                    </a:lnTo>
                    <a:lnTo>
                      <a:pt x="21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4" name="Google Shape;18384;p66"/>
              <p:cNvSpPr/>
              <p:nvPr/>
            </p:nvSpPr>
            <p:spPr>
              <a:xfrm>
                <a:off x="621075" y="1808825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3" y="8"/>
                      <a:pt x="1" y="12"/>
                      <a:pt x="3" y="15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5" name="Google Shape;18385;p66"/>
              <p:cNvSpPr/>
              <p:nvPr/>
            </p:nvSpPr>
            <p:spPr>
              <a:xfrm>
                <a:off x="647950" y="1795150"/>
                <a:ext cx="1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2" y="1"/>
                    </a:moveTo>
                    <a:cubicBezTo>
                      <a:pt x="0" y="1"/>
                      <a:pt x="2" y="4"/>
                      <a:pt x="8" y="12"/>
                    </a:cubicBezTo>
                    <a:lnTo>
                      <a:pt x="34" y="38"/>
                    </a:lnTo>
                    <a:cubicBezTo>
                      <a:pt x="35" y="32"/>
                      <a:pt x="38" y="30"/>
                      <a:pt x="42" y="30"/>
                    </a:cubicBezTo>
                    <a:cubicBezTo>
                      <a:pt x="45" y="30"/>
                      <a:pt x="49" y="31"/>
                      <a:pt x="53" y="33"/>
                    </a:cubicBezTo>
                    <a:cubicBezTo>
                      <a:pt x="31" y="20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6" name="Google Shape;18386;p66"/>
              <p:cNvSpPr/>
              <p:nvPr/>
            </p:nvSpPr>
            <p:spPr>
              <a:xfrm>
                <a:off x="636625" y="1805750"/>
                <a:ext cx="2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36" extrusionOk="0">
                    <a:moveTo>
                      <a:pt x="9" y="1"/>
                    </a:moveTo>
                    <a:lnTo>
                      <a:pt x="0" y="24"/>
                    </a:lnTo>
                    <a:cubicBezTo>
                      <a:pt x="0" y="29"/>
                      <a:pt x="2" y="31"/>
                      <a:pt x="5" y="36"/>
                    </a:cubicBezTo>
                    <a:cubicBezTo>
                      <a:pt x="5" y="22"/>
                      <a:pt x="7" y="1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7" name="Google Shape;18387;p66"/>
              <p:cNvSpPr/>
              <p:nvPr/>
            </p:nvSpPr>
            <p:spPr>
              <a:xfrm>
                <a:off x="608925" y="1804200"/>
                <a:ext cx="8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" extrusionOk="0">
                    <a:moveTo>
                      <a:pt x="35" y="0"/>
                    </a:moveTo>
                    <a:lnTo>
                      <a:pt x="0" y="21"/>
                    </a:lnTo>
                    <a:cubicBezTo>
                      <a:pt x="4" y="24"/>
                      <a:pt x="7" y="25"/>
                      <a:pt x="9" y="25"/>
                    </a:cubicBezTo>
                    <a:cubicBezTo>
                      <a:pt x="19" y="25"/>
                      <a:pt x="24" y="11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8" name="Google Shape;18388;p66"/>
              <p:cNvSpPr/>
              <p:nvPr/>
            </p:nvSpPr>
            <p:spPr>
              <a:xfrm>
                <a:off x="657125" y="17871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38" y="0"/>
                    </a:moveTo>
                    <a:cubicBezTo>
                      <a:pt x="24" y="3"/>
                      <a:pt x="12" y="7"/>
                      <a:pt x="1" y="14"/>
                    </a:cubicBezTo>
                    <a:cubicBezTo>
                      <a:pt x="10" y="14"/>
                      <a:pt x="20" y="15"/>
                      <a:pt x="28" y="15"/>
                    </a:cubicBezTo>
                    <a:cubicBezTo>
                      <a:pt x="44" y="15"/>
                      <a:pt x="53" y="13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89" name="Google Shape;18389;p66"/>
              <p:cNvSpPr/>
              <p:nvPr/>
            </p:nvSpPr>
            <p:spPr>
              <a:xfrm>
                <a:off x="623400" y="1800300"/>
                <a:ext cx="4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1"/>
                    </a:moveTo>
                    <a:cubicBezTo>
                      <a:pt x="10" y="3"/>
                      <a:pt x="5" y="10"/>
                      <a:pt x="1" y="17"/>
                    </a:cubicBezTo>
                    <a:cubicBezTo>
                      <a:pt x="10" y="12"/>
                      <a:pt x="15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0" name="Google Shape;18390;p66"/>
              <p:cNvSpPr/>
              <p:nvPr/>
            </p:nvSpPr>
            <p:spPr>
              <a:xfrm>
                <a:off x="656375" y="1787450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cubicBezTo>
                      <a:pt x="12" y="0"/>
                      <a:pt x="1" y="2"/>
                      <a:pt x="17" y="23"/>
                    </a:cubicBezTo>
                    <a:lnTo>
                      <a:pt x="26" y="23"/>
                    </a:lnTo>
                    <a:cubicBezTo>
                      <a:pt x="24" y="16"/>
                      <a:pt x="26" y="7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1" name="Google Shape;18391;p66"/>
              <p:cNvSpPr/>
              <p:nvPr/>
            </p:nvSpPr>
            <p:spPr>
              <a:xfrm>
                <a:off x="588275" y="1780200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1" y="5"/>
                      <a:pt x="1" y="5"/>
                      <a:pt x="3" y="5"/>
                    </a:cubicBezTo>
                    <a:cubicBezTo>
                      <a:pt x="3" y="3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2" name="Google Shape;18392;p66"/>
              <p:cNvSpPr/>
              <p:nvPr/>
            </p:nvSpPr>
            <p:spPr>
              <a:xfrm>
                <a:off x="584925" y="17682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0" y="1"/>
                    </a:moveTo>
                    <a:cubicBezTo>
                      <a:pt x="5" y="3"/>
                      <a:pt x="10" y="3"/>
                      <a:pt x="17" y="5"/>
                    </a:cubicBezTo>
                    <a:cubicBezTo>
                      <a:pt x="14" y="3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3" name="Google Shape;18393;p66"/>
              <p:cNvSpPr/>
              <p:nvPr/>
            </p:nvSpPr>
            <p:spPr>
              <a:xfrm>
                <a:off x="661725" y="178122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2" y="0"/>
                      <a:pt x="1" y="3"/>
                      <a:pt x="2" y="6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4" name="Google Shape;18394;p66"/>
              <p:cNvSpPr/>
              <p:nvPr/>
            </p:nvSpPr>
            <p:spPr>
              <a:xfrm>
                <a:off x="665250" y="17827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7"/>
                      <a:pt x="7" y="12"/>
                      <a:pt x="12" y="14"/>
                    </a:cubicBezTo>
                    <a:cubicBezTo>
                      <a:pt x="7" y="12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5" name="Google Shape;18395;p66"/>
              <p:cNvSpPr/>
              <p:nvPr/>
            </p:nvSpPr>
            <p:spPr>
              <a:xfrm>
                <a:off x="660275" y="1792650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2" y="3"/>
                      <a:pt x="5" y="4"/>
                      <a:pt x="5" y="4"/>
                    </a:cubicBezTo>
                    <a:cubicBezTo>
                      <a:pt x="6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6" name="Google Shape;18396;p66"/>
              <p:cNvSpPr/>
              <p:nvPr/>
            </p:nvSpPr>
            <p:spPr>
              <a:xfrm>
                <a:off x="661950" y="1780925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8"/>
                    </a:cubicBezTo>
                    <a:lnTo>
                      <a:pt x="7" y="4"/>
                    </a:ln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7" name="Google Shape;18397;p66"/>
              <p:cNvSpPr/>
              <p:nvPr/>
            </p:nvSpPr>
            <p:spPr>
              <a:xfrm>
                <a:off x="661550" y="1781350"/>
                <a:ext cx="3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9" y="1"/>
                    </a:moveTo>
                    <a:lnTo>
                      <a:pt x="0" y="10"/>
                    </a:lnTo>
                    <a:cubicBezTo>
                      <a:pt x="5" y="8"/>
                      <a:pt x="9" y="3"/>
                      <a:pt x="14" y="3"/>
                    </a:cubicBezTo>
                    <a:cubicBezTo>
                      <a:pt x="12" y="3"/>
                      <a:pt x="9" y="3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8" name="Google Shape;18398;p66"/>
              <p:cNvSpPr/>
              <p:nvPr/>
            </p:nvSpPr>
            <p:spPr>
              <a:xfrm>
                <a:off x="600575" y="1790100"/>
                <a:ext cx="42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" extrusionOk="0">
                    <a:moveTo>
                      <a:pt x="16" y="1"/>
                    </a:moveTo>
                    <a:cubicBezTo>
                      <a:pt x="0" y="1"/>
                      <a:pt x="3" y="3"/>
                      <a:pt x="14" y="3"/>
                    </a:cubicBezTo>
                    <a:cubicBezTo>
                      <a:pt x="14" y="3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399" name="Google Shape;18399;p66"/>
              <p:cNvSpPr/>
              <p:nvPr/>
            </p:nvSpPr>
            <p:spPr>
              <a:xfrm>
                <a:off x="649600" y="1806225"/>
                <a:ext cx="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3"/>
                    </a:moveTo>
                    <a:cubicBezTo>
                      <a:pt x="0" y="3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0" name="Google Shape;18400;p66"/>
              <p:cNvSpPr/>
              <p:nvPr/>
            </p:nvSpPr>
            <p:spPr>
              <a:xfrm>
                <a:off x="648100" y="1804125"/>
                <a:ext cx="15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6" extrusionOk="0">
                    <a:moveTo>
                      <a:pt x="0" y="1"/>
                    </a:moveTo>
                    <a:lnTo>
                      <a:pt x="42" y="126"/>
                    </a:lnTo>
                    <a:cubicBezTo>
                      <a:pt x="36" y="90"/>
                      <a:pt x="41" y="83"/>
                      <a:pt x="51" y="83"/>
                    </a:cubicBezTo>
                    <a:cubicBezTo>
                      <a:pt x="54" y="83"/>
                      <a:pt x="57" y="84"/>
                      <a:pt x="60" y="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1" name="Google Shape;18401;p66"/>
              <p:cNvSpPr/>
              <p:nvPr/>
            </p:nvSpPr>
            <p:spPr>
              <a:xfrm>
                <a:off x="580975" y="1767850"/>
                <a:ext cx="857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800" extrusionOk="0">
                    <a:moveTo>
                      <a:pt x="212" y="212"/>
                    </a:moveTo>
                    <a:lnTo>
                      <a:pt x="188" y="272"/>
                    </a:lnTo>
                    <a:cubicBezTo>
                      <a:pt x="179" y="260"/>
                      <a:pt x="165" y="274"/>
                      <a:pt x="168" y="253"/>
                    </a:cubicBezTo>
                    <a:cubicBezTo>
                      <a:pt x="184" y="239"/>
                      <a:pt x="200" y="228"/>
                      <a:pt x="212" y="212"/>
                    </a:cubicBezTo>
                    <a:close/>
                    <a:moveTo>
                      <a:pt x="761" y="395"/>
                    </a:moveTo>
                    <a:cubicBezTo>
                      <a:pt x="760" y="396"/>
                      <a:pt x="759" y="398"/>
                      <a:pt x="758" y="399"/>
                    </a:cubicBezTo>
                    <a:lnTo>
                      <a:pt x="758" y="399"/>
                    </a:lnTo>
                    <a:cubicBezTo>
                      <a:pt x="759" y="398"/>
                      <a:pt x="760" y="396"/>
                      <a:pt x="761" y="395"/>
                    </a:cubicBezTo>
                    <a:close/>
                    <a:moveTo>
                      <a:pt x="341" y="533"/>
                    </a:moveTo>
                    <a:lnTo>
                      <a:pt x="341" y="534"/>
                    </a:lnTo>
                    <a:cubicBezTo>
                      <a:pt x="341" y="533"/>
                      <a:pt x="341" y="533"/>
                      <a:pt x="341" y="533"/>
                    </a:cubicBezTo>
                    <a:close/>
                    <a:moveTo>
                      <a:pt x="3253" y="543"/>
                    </a:moveTo>
                    <a:cubicBezTo>
                      <a:pt x="3253" y="544"/>
                      <a:pt x="3254" y="545"/>
                      <a:pt x="3254" y="545"/>
                    </a:cubicBezTo>
                    <a:cubicBezTo>
                      <a:pt x="3254" y="545"/>
                      <a:pt x="3254" y="544"/>
                      <a:pt x="3253" y="543"/>
                    </a:cubicBezTo>
                    <a:close/>
                    <a:moveTo>
                      <a:pt x="556" y="630"/>
                    </a:moveTo>
                    <a:cubicBezTo>
                      <a:pt x="555" y="631"/>
                      <a:pt x="554" y="631"/>
                      <a:pt x="552" y="631"/>
                    </a:cubicBezTo>
                    <a:lnTo>
                      <a:pt x="557" y="631"/>
                    </a:lnTo>
                    <a:cubicBezTo>
                      <a:pt x="557" y="631"/>
                      <a:pt x="556" y="631"/>
                      <a:pt x="556" y="630"/>
                    </a:cubicBezTo>
                    <a:close/>
                    <a:moveTo>
                      <a:pt x="3188" y="638"/>
                    </a:moveTo>
                    <a:cubicBezTo>
                      <a:pt x="3179" y="640"/>
                      <a:pt x="3176" y="641"/>
                      <a:pt x="3176" y="641"/>
                    </a:cubicBezTo>
                    <a:cubicBezTo>
                      <a:pt x="3176" y="641"/>
                      <a:pt x="3182" y="639"/>
                      <a:pt x="3188" y="638"/>
                    </a:cubicBezTo>
                    <a:close/>
                    <a:moveTo>
                      <a:pt x="981" y="682"/>
                    </a:moveTo>
                    <a:lnTo>
                      <a:pt x="977" y="694"/>
                    </a:lnTo>
                    <a:cubicBezTo>
                      <a:pt x="958" y="687"/>
                      <a:pt x="970" y="684"/>
                      <a:pt x="981" y="682"/>
                    </a:cubicBezTo>
                    <a:close/>
                    <a:moveTo>
                      <a:pt x="713" y="939"/>
                    </a:moveTo>
                    <a:cubicBezTo>
                      <a:pt x="713" y="939"/>
                      <a:pt x="713" y="939"/>
                      <a:pt x="712" y="939"/>
                    </a:cubicBezTo>
                    <a:cubicBezTo>
                      <a:pt x="713" y="939"/>
                      <a:pt x="713" y="939"/>
                      <a:pt x="713" y="939"/>
                    </a:cubicBezTo>
                    <a:close/>
                    <a:moveTo>
                      <a:pt x="2734" y="1125"/>
                    </a:moveTo>
                    <a:cubicBezTo>
                      <a:pt x="2741" y="1130"/>
                      <a:pt x="2748" y="1132"/>
                      <a:pt x="2755" y="1134"/>
                    </a:cubicBezTo>
                    <a:cubicBezTo>
                      <a:pt x="2748" y="1130"/>
                      <a:pt x="2741" y="1127"/>
                      <a:pt x="2734" y="1125"/>
                    </a:cubicBezTo>
                    <a:close/>
                    <a:moveTo>
                      <a:pt x="810" y="1133"/>
                    </a:moveTo>
                    <a:cubicBezTo>
                      <a:pt x="811" y="1135"/>
                      <a:pt x="813" y="1136"/>
                      <a:pt x="814" y="1137"/>
                    </a:cubicBezTo>
                    <a:cubicBezTo>
                      <a:pt x="813" y="1135"/>
                      <a:pt x="812" y="1134"/>
                      <a:pt x="810" y="1133"/>
                    </a:cubicBezTo>
                    <a:close/>
                    <a:moveTo>
                      <a:pt x="2689" y="1274"/>
                    </a:moveTo>
                    <a:cubicBezTo>
                      <a:pt x="2690" y="1278"/>
                      <a:pt x="2692" y="1281"/>
                      <a:pt x="2694" y="1285"/>
                    </a:cubicBezTo>
                    <a:cubicBezTo>
                      <a:pt x="2690" y="1279"/>
                      <a:pt x="2686" y="1276"/>
                      <a:pt x="2689" y="1274"/>
                    </a:cubicBezTo>
                    <a:close/>
                    <a:moveTo>
                      <a:pt x="2819" y="1492"/>
                    </a:moveTo>
                    <a:cubicBezTo>
                      <a:pt x="2820" y="1493"/>
                      <a:pt x="2821" y="1493"/>
                      <a:pt x="2822" y="1494"/>
                    </a:cubicBezTo>
                    <a:cubicBezTo>
                      <a:pt x="2821" y="1493"/>
                      <a:pt x="2820" y="1492"/>
                      <a:pt x="2819" y="1492"/>
                    </a:cubicBezTo>
                    <a:close/>
                    <a:moveTo>
                      <a:pt x="2273" y="1599"/>
                    </a:moveTo>
                    <a:cubicBezTo>
                      <a:pt x="2276" y="1599"/>
                      <a:pt x="2281" y="1602"/>
                      <a:pt x="2286" y="1607"/>
                    </a:cubicBezTo>
                    <a:cubicBezTo>
                      <a:pt x="2286" y="1612"/>
                      <a:pt x="2283" y="1614"/>
                      <a:pt x="2281" y="1614"/>
                    </a:cubicBezTo>
                    <a:cubicBezTo>
                      <a:pt x="2277" y="1614"/>
                      <a:pt x="2271" y="1609"/>
                      <a:pt x="2266" y="1603"/>
                    </a:cubicBezTo>
                    <a:cubicBezTo>
                      <a:pt x="2267" y="1601"/>
                      <a:pt x="2270" y="1599"/>
                      <a:pt x="2273" y="1599"/>
                    </a:cubicBezTo>
                    <a:close/>
                    <a:moveTo>
                      <a:pt x="1568" y="1628"/>
                    </a:moveTo>
                    <a:lnTo>
                      <a:pt x="1568" y="1628"/>
                    </a:lnTo>
                    <a:cubicBezTo>
                      <a:pt x="1569" y="1629"/>
                      <a:pt x="1570" y="1630"/>
                      <a:pt x="1571" y="1630"/>
                    </a:cubicBezTo>
                    <a:cubicBezTo>
                      <a:pt x="1572" y="1630"/>
                      <a:pt x="1573" y="1629"/>
                      <a:pt x="1573" y="1629"/>
                    </a:cubicBezTo>
                    <a:lnTo>
                      <a:pt x="1573" y="1629"/>
                    </a:lnTo>
                    <a:lnTo>
                      <a:pt x="1568" y="1628"/>
                    </a:lnTo>
                    <a:close/>
                    <a:moveTo>
                      <a:pt x="2363" y="1651"/>
                    </a:moveTo>
                    <a:cubicBezTo>
                      <a:pt x="2363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64" y="1651"/>
                      <a:pt x="2363" y="1651"/>
                      <a:pt x="2363" y="1651"/>
                    </a:cubicBezTo>
                    <a:close/>
                    <a:moveTo>
                      <a:pt x="1698" y="1681"/>
                    </a:moveTo>
                    <a:cubicBezTo>
                      <a:pt x="1699" y="1683"/>
                      <a:pt x="1701" y="1685"/>
                      <a:pt x="1703" y="1685"/>
                    </a:cubicBezTo>
                    <a:lnTo>
                      <a:pt x="1703" y="1685"/>
                    </a:lnTo>
                    <a:cubicBezTo>
                      <a:pt x="1701" y="1683"/>
                      <a:pt x="1700" y="1682"/>
                      <a:pt x="1698" y="1681"/>
                    </a:cubicBezTo>
                    <a:close/>
                    <a:moveTo>
                      <a:pt x="198" y="1"/>
                    </a:moveTo>
                    <a:lnTo>
                      <a:pt x="198" y="1"/>
                    </a:lnTo>
                    <a:cubicBezTo>
                      <a:pt x="199" y="23"/>
                      <a:pt x="194" y="29"/>
                      <a:pt x="187" y="29"/>
                    </a:cubicBezTo>
                    <a:cubicBezTo>
                      <a:pt x="184" y="29"/>
                      <a:pt x="180" y="28"/>
                      <a:pt x="177" y="26"/>
                    </a:cubicBezTo>
                    <a:lnTo>
                      <a:pt x="177" y="26"/>
                    </a:lnTo>
                    <a:cubicBezTo>
                      <a:pt x="181" y="35"/>
                      <a:pt x="161" y="56"/>
                      <a:pt x="151" y="75"/>
                    </a:cubicBezTo>
                    <a:lnTo>
                      <a:pt x="130" y="5"/>
                    </a:lnTo>
                    <a:cubicBezTo>
                      <a:pt x="121" y="18"/>
                      <a:pt x="113" y="22"/>
                      <a:pt x="105" y="22"/>
                    </a:cubicBezTo>
                    <a:cubicBezTo>
                      <a:pt x="94" y="22"/>
                      <a:pt x="84" y="14"/>
                      <a:pt x="74" y="14"/>
                    </a:cubicBezTo>
                    <a:cubicBezTo>
                      <a:pt x="67" y="14"/>
                      <a:pt x="60" y="18"/>
                      <a:pt x="52" y="31"/>
                    </a:cubicBezTo>
                    <a:lnTo>
                      <a:pt x="70" y="31"/>
                    </a:lnTo>
                    <a:cubicBezTo>
                      <a:pt x="24" y="75"/>
                      <a:pt x="38" y="161"/>
                      <a:pt x="1" y="228"/>
                    </a:cubicBezTo>
                    <a:cubicBezTo>
                      <a:pt x="8" y="221"/>
                      <a:pt x="13" y="218"/>
                      <a:pt x="17" y="218"/>
                    </a:cubicBezTo>
                    <a:cubicBezTo>
                      <a:pt x="29" y="218"/>
                      <a:pt x="28" y="250"/>
                      <a:pt x="35" y="272"/>
                    </a:cubicBezTo>
                    <a:cubicBezTo>
                      <a:pt x="47" y="260"/>
                      <a:pt x="56" y="249"/>
                      <a:pt x="66" y="235"/>
                    </a:cubicBezTo>
                    <a:lnTo>
                      <a:pt x="61" y="232"/>
                    </a:lnTo>
                    <a:cubicBezTo>
                      <a:pt x="76" y="221"/>
                      <a:pt x="85" y="216"/>
                      <a:pt x="90" y="216"/>
                    </a:cubicBezTo>
                    <a:cubicBezTo>
                      <a:pt x="104" y="216"/>
                      <a:pt x="90" y="249"/>
                      <a:pt x="75" y="279"/>
                    </a:cubicBezTo>
                    <a:cubicBezTo>
                      <a:pt x="77" y="276"/>
                      <a:pt x="79" y="274"/>
                      <a:pt x="84" y="270"/>
                    </a:cubicBezTo>
                    <a:lnTo>
                      <a:pt x="84" y="270"/>
                    </a:lnTo>
                    <a:cubicBezTo>
                      <a:pt x="84" y="288"/>
                      <a:pt x="66" y="290"/>
                      <a:pt x="61" y="307"/>
                    </a:cubicBezTo>
                    <a:cubicBezTo>
                      <a:pt x="73" y="293"/>
                      <a:pt x="83" y="287"/>
                      <a:pt x="91" y="287"/>
                    </a:cubicBezTo>
                    <a:cubicBezTo>
                      <a:pt x="98" y="287"/>
                      <a:pt x="104" y="292"/>
                      <a:pt x="110" y="302"/>
                    </a:cubicBezTo>
                    <a:lnTo>
                      <a:pt x="103" y="309"/>
                    </a:lnTo>
                    <a:cubicBezTo>
                      <a:pt x="158" y="327"/>
                      <a:pt x="163" y="367"/>
                      <a:pt x="202" y="416"/>
                    </a:cubicBezTo>
                    <a:lnTo>
                      <a:pt x="221" y="381"/>
                    </a:lnTo>
                    <a:cubicBezTo>
                      <a:pt x="228" y="392"/>
                      <a:pt x="223" y="404"/>
                      <a:pt x="223" y="416"/>
                    </a:cubicBezTo>
                    <a:cubicBezTo>
                      <a:pt x="270" y="374"/>
                      <a:pt x="195" y="392"/>
                      <a:pt x="242" y="348"/>
                    </a:cubicBezTo>
                    <a:lnTo>
                      <a:pt x="242" y="348"/>
                    </a:lnTo>
                    <a:cubicBezTo>
                      <a:pt x="214" y="420"/>
                      <a:pt x="323" y="399"/>
                      <a:pt x="279" y="476"/>
                    </a:cubicBezTo>
                    <a:cubicBezTo>
                      <a:pt x="281" y="477"/>
                      <a:pt x="282" y="478"/>
                      <a:pt x="284" y="478"/>
                    </a:cubicBezTo>
                    <a:cubicBezTo>
                      <a:pt x="295" y="478"/>
                      <a:pt x="302" y="448"/>
                      <a:pt x="313" y="448"/>
                    </a:cubicBezTo>
                    <a:cubicBezTo>
                      <a:pt x="314" y="448"/>
                      <a:pt x="316" y="449"/>
                      <a:pt x="318" y="450"/>
                    </a:cubicBezTo>
                    <a:lnTo>
                      <a:pt x="307" y="471"/>
                    </a:lnTo>
                    <a:lnTo>
                      <a:pt x="307" y="471"/>
                    </a:lnTo>
                    <a:lnTo>
                      <a:pt x="330" y="450"/>
                    </a:lnTo>
                    <a:lnTo>
                      <a:pt x="330" y="450"/>
                    </a:lnTo>
                    <a:cubicBezTo>
                      <a:pt x="339" y="462"/>
                      <a:pt x="325" y="490"/>
                      <a:pt x="314" y="506"/>
                    </a:cubicBezTo>
                    <a:cubicBezTo>
                      <a:pt x="314" y="504"/>
                      <a:pt x="312" y="504"/>
                      <a:pt x="310" y="504"/>
                    </a:cubicBezTo>
                    <a:cubicBezTo>
                      <a:pt x="307" y="504"/>
                      <a:pt x="300" y="506"/>
                      <a:pt x="297" y="506"/>
                    </a:cubicBezTo>
                    <a:cubicBezTo>
                      <a:pt x="293" y="535"/>
                      <a:pt x="336" y="526"/>
                      <a:pt x="341" y="533"/>
                    </a:cubicBezTo>
                    <a:lnTo>
                      <a:pt x="341" y="533"/>
                    </a:lnTo>
                    <a:lnTo>
                      <a:pt x="334" y="511"/>
                    </a:lnTo>
                    <a:lnTo>
                      <a:pt x="334" y="511"/>
                    </a:lnTo>
                    <a:cubicBezTo>
                      <a:pt x="392" y="527"/>
                      <a:pt x="423" y="589"/>
                      <a:pt x="494" y="589"/>
                    </a:cubicBezTo>
                    <a:lnTo>
                      <a:pt x="506" y="576"/>
                    </a:lnTo>
                    <a:cubicBezTo>
                      <a:pt x="561" y="578"/>
                      <a:pt x="516" y="610"/>
                      <a:pt x="556" y="630"/>
                    </a:cubicBezTo>
                    <a:lnTo>
                      <a:pt x="556" y="630"/>
                    </a:lnTo>
                    <a:cubicBezTo>
                      <a:pt x="562" y="629"/>
                      <a:pt x="569" y="628"/>
                      <a:pt x="574" y="628"/>
                    </a:cubicBezTo>
                    <a:cubicBezTo>
                      <a:pt x="584" y="628"/>
                      <a:pt x="592" y="631"/>
                      <a:pt x="596" y="638"/>
                    </a:cubicBezTo>
                    <a:cubicBezTo>
                      <a:pt x="571" y="645"/>
                      <a:pt x="578" y="680"/>
                      <a:pt x="550" y="684"/>
                    </a:cubicBezTo>
                    <a:cubicBezTo>
                      <a:pt x="564" y="687"/>
                      <a:pt x="573" y="688"/>
                      <a:pt x="580" y="688"/>
                    </a:cubicBezTo>
                    <a:cubicBezTo>
                      <a:pt x="603" y="688"/>
                      <a:pt x="603" y="677"/>
                      <a:pt x="659" y="661"/>
                    </a:cubicBezTo>
                    <a:lnTo>
                      <a:pt x="659" y="661"/>
                    </a:lnTo>
                    <a:lnTo>
                      <a:pt x="640" y="684"/>
                    </a:lnTo>
                    <a:cubicBezTo>
                      <a:pt x="658" y="679"/>
                      <a:pt x="669" y="674"/>
                      <a:pt x="680" y="674"/>
                    </a:cubicBezTo>
                    <a:cubicBezTo>
                      <a:pt x="686" y="674"/>
                      <a:pt x="693" y="676"/>
                      <a:pt x="701" y="680"/>
                    </a:cubicBezTo>
                    <a:cubicBezTo>
                      <a:pt x="668" y="680"/>
                      <a:pt x="673" y="719"/>
                      <a:pt x="631" y="724"/>
                    </a:cubicBezTo>
                    <a:cubicBezTo>
                      <a:pt x="608" y="798"/>
                      <a:pt x="731" y="740"/>
                      <a:pt x="664" y="812"/>
                    </a:cubicBezTo>
                    <a:cubicBezTo>
                      <a:pt x="747" y="782"/>
                      <a:pt x="678" y="754"/>
                      <a:pt x="701" y="754"/>
                    </a:cubicBezTo>
                    <a:cubicBezTo>
                      <a:pt x="709" y="741"/>
                      <a:pt x="725" y="735"/>
                      <a:pt x="740" y="735"/>
                    </a:cubicBezTo>
                    <a:cubicBezTo>
                      <a:pt x="753" y="735"/>
                      <a:pt x="765" y="740"/>
                      <a:pt x="766" y="749"/>
                    </a:cubicBezTo>
                    <a:cubicBezTo>
                      <a:pt x="775" y="761"/>
                      <a:pt x="692" y="826"/>
                      <a:pt x="711" y="857"/>
                    </a:cubicBezTo>
                    <a:lnTo>
                      <a:pt x="711" y="857"/>
                    </a:lnTo>
                    <a:cubicBezTo>
                      <a:pt x="710" y="856"/>
                      <a:pt x="709" y="856"/>
                      <a:pt x="708" y="856"/>
                    </a:cubicBezTo>
                    <a:cubicBezTo>
                      <a:pt x="706" y="856"/>
                      <a:pt x="704" y="856"/>
                      <a:pt x="703" y="854"/>
                    </a:cubicBezTo>
                    <a:lnTo>
                      <a:pt x="703" y="854"/>
                    </a:lnTo>
                    <a:cubicBezTo>
                      <a:pt x="691" y="877"/>
                      <a:pt x="745" y="861"/>
                      <a:pt x="722" y="893"/>
                    </a:cubicBezTo>
                    <a:cubicBezTo>
                      <a:pt x="732" y="890"/>
                      <a:pt x="738" y="889"/>
                      <a:pt x="742" y="889"/>
                    </a:cubicBezTo>
                    <a:cubicBezTo>
                      <a:pt x="753" y="889"/>
                      <a:pt x="751" y="896"/>
                      <a:pt x="759" y="896"/>
                    </a:cubicBezTo>
                    <a:cubicBezTo>
                      <a:pt x="764" y="896"/>
                      <a:pt x="772" y="893"/>
                      <a:pt x="791" y="884"/>
                    </a:cubicBezTo>
                    <a:lnTo>
                      <a:pt x="759" y="861"/>
                    </a:lnTo>
                    <a:lnTo>
                      <a:pt x="759" y="861"/>
                    </a:lnTo>
                    <a:cubicBezTo>
                      <a:pt x="764" y="863"/>
                      <a:pt x="772" y="863"/>
                      <a:pt x="781" y="863"/>
                    </a:cubicBezTo>
                    <a:cubicBezTo>
                      <a:pt x="789" y="863"/>
                      <a:pt x="798" y="863"/>
                      <a:pt x="807" y="863"/>
                    </a:cubicBezTo>
                    <a:cubicBezTo>
                      <a:pt x="832" y="863"/>
                      <a:pt x="854" y="866"/>
                      <a:pt x="845" y="893"/>
                    </a:cubicBezTo>
                    <a:cubicBezTo>
                      <a:pt x="831" y="898"/>
                      <a:pt x="814" y="898"/>
                      <a:pt x="800" y="898"/>
                    </a:cubicBezTo>
                    <a:cubicBezTo>
                      <a:pt x="789" y="916"/>
                      <a:pt x="821" y="905"/>
                      <a:pt x="810" y="926"/>
                    </a:cubicBezTo>
                    <a:cubicBezTo>
                      <a:pt x="798" y="931"/>
                      <a:pt x="789" y="933"/>
                      <a:pt x="782" y="933"/>
                    </a:cubicBezTo>
                    <a:cubicBezTo>
                      <a:pt x="758" y="933"/>
                      <a:pt x="763" y="904"/>
                      <a:pt x="728" y="904"/>
                    </a:cubicBezTo>
                    <a:cubicBezTo>
                      <a:pt x="726" y="904"/>
                      <a:pt x="723" y="904"/>
                      <a:pt x="719" y="905"/>
                    </a:cubicBezTo>
                    <a:cubicBezTo>
                      <a:pt x="701" y="926"/>
                      <a:pt x="781" y="914"/>
                      <a:pt x="713" y="939"/>
                    </a:cubicBezTo>
                    <a:lnTo>
                      <a:pt x="713" y="939"/>
                    </a:lnTo>
                    <a:cubicBezTo>
                      <a:pt x="730" y="933"/>
                      <a:pt x="740" y="931"/>
                      <a:pt x="747" y="931"/>
                    </a:cubicBezTo>
                    <a:cubicBezTo>
                      <a:pt x="758" y="931"/>
                      <a:pt x="760" y="937"/>
                      <a:pt x="761" y="944"/>
                    </a:cubicBezTo>
                    <a:cubicBezTo>
                      <a:pt x="761" y="954"/>
                      <a:pt x="763" y="970"/>
                      <a:pt x="790" y="970"/>
                    </a:cubicBezTo>
                    <a:cubicBezTo>
                      <a:pt x="793" y="970"/>
                      <a:pt x="796" y="970"/>
                      <a:pt x="800" y="970"/>
                    </a:cubicBezTo>
                    <a:lnTo>
                      <a:pt x="800" y="970"/>
                    </a:lnTo>
                    <a:lnTo>
                      <a:pt x="766" y="988"/>
                    </a:lnTo>
                    <a:cubicBezTo>
                      <a:pt x="775" y="988"/>
                      <a:pt x="796" y="988"/>
                      <a:pt x="800" y="995"/>
                    </a:cubicBezTo>
                    <a:lnTo>
                      <a:pt x="747" y="1009"/>
                    </a:lnTo>
                    <a:cubicBezTo>
                      <a:pt x="748" y="1009"/>
                      <a:pt x="749" y="1009"/>
                      <a:pt x="750" y="1009"/>
                    </a:cubicBezTo>
                    <a:cubicBezTo>
                      <a:pt x="796" y="1009"/>
                      <a:pt x="743" y="1067"/>
                      <a:pt x="777" y="1074"/>
                    </a:cubicBezTo>
                    <a:cubicBezTo>
                      <a:pt x="745" y="1035"/>
                      <a:pt x="810" y="1041"/>
                      <a:pt x="821" y="1009"/>
                    </a:cubicBezTo>
                    <a:lnTo>
                      <a:pt x="821" y="1009"/>
                    </a:lnTo>
                    <a:cubicBezTo>
                      <a:pt x="898" y="1027"/>
                      <a:pt x="763" y="1089"/>
                      <a:pt x="810" y="1133"/>
                    </a:cubicBezTo>
                    <a:lnTo>
                      <a:pt x="810" y="1133"/>
                    </a:lnTo>
                    <a:cubicBezTo>
                      <a:pt x="806" y="1124"/>
                      <a:pt x="816" y="1097"/>
                      <a:pt x="835" y="1097"/>
                    </a:cubicBezTo>
                    <a:cubicBezTo>
                      <a:pt x="838" y="1116"/>
                      <a:pt x="833" y="1137"/>
                      <a:pt x="824" y="1153"/>
                    </a:cubicBezTo>
                    <a:cubicBezTo>
                      <a:pt x="831" y="1159"/>
                      <a:pt x="837" y="1161"/>
                      <a:pt x="841" y="1161"/>
                    </a:cubicBezTo>
                    <a:cubicBezTo>
                      <a:pt x="859" y="1161"/>
                      <a:pt x="860" y="1123"/>
                      <a:pt x="884" y="1123"/>
                    </a:cubicBezTo>
                    <a:cubicBezTo>
                      <a:pt x="873" y="1139"/>
                      <a:pt x="875" y="1143"/>
                      <a:pt x="883" y="1143"/>
                    </a:cubicBezTo>
                    <a:cubicBezTo>
                      <a:pt x="895" y="1143"/>
                      <a:pt x="918" y="1134"/>
                      <a:pt x="934" y="1134"/>
                    </a:cubicBezTo>
                    <a:cubicBezTo>
                      <a:pt x="936" y="1134"/>
                      <a:pt x="938" y="1134"/>
                      <a:pt x="940" y="1134"/>
                    </a:cubicBezTo>
                    <a:lnTo>
                      <a:pt x="907" y="1157"/>
                    </a:lnTo>
                    <a:cubicBezTo>
                      <a:pt x="910" y="1171"/>
                      <a:pt x="917" y="1176"/>
                      <a:pt x="924" y="1176"/>
                    </a:cubicBezTo>
                    <a:cubicBezTo>
                      <a:pt x="940" y="1176"/>
                      <a:pt x="963" y="1153"/>
                      <a:pt x="976" y="1153"/>
                    </a:cubicBezTo>
                    <a:cubicBezTo>
                      <a:pt x="982" y="1153"/>
                      <a:pt x="987" y="1157"/>
                      <a:pt x="988" y="1169"/>
                    </a:cubicBezTo>
                    <a:lnTo>
                      <a:pt x="930" y="1190"/>
                    </a:lnTo>
                    <a:lnTo>
                      <a:pt x="958" y="1199"/>
                    </a:lnTo>
                    <a:lnTo>
                      <a:pt x="921" y="1225"/>
                    </a:lnTo>
                    <a:cubicBezTo>
                      <a:pt x="965" y="1225"/>
                      <a:pt x="965" y="1234"/>
                      <a:pt x="974" y="1262"/>
                    </a:cubicBezTo>
                    <a:cubicBezTo>
                      <a:pt x="987" y="1244"/>
                      <a:pt x="1014" y="1227"/>
                      <a:pt x="1032" y="1227"/>
                    </a:cubicBezTo>
                    <a:cubicBezTo>
                      <a:pt x="1038" y="1227"/>
                      <a:pt x="1043" y="1228"/>
                      <a:pt x="1046" y="1232"/>
                    </a:cubicBezTo>
                    <a:cubicBezTo>
                      <a:pt x="1042" y="1257"/>
                      <a:pt x="1014" y="1250"/>
                      <a:pt x="1042" y="1269"/>
                    </a:cubicBezTo>
                    <a:cubicBezTo>
                      <a:pt x="1029" y="1276"/>
                      <a:pt x="1014" y="1284"/>
                      <a:pt x="1006" y="1284"/>
                    </a:cubicBezTo>
                    <a:cubicBezTo>
                      <a:pt x="999" y="1284"/>
                      <a:pt x="997" y="1279"/>
                      <a:pt x="1004" y="1262"/>
                    </a:cubicBezTo>
                    <a:lnTo>
                      <a:pt x="1004" y="1262"/>
                    </a:lnTo>
                    <a:cubicBezTo>
                      <a:pt x="995" y="1271"/>
                      <a:pt x="981" y="1273"/>
                      <a:pt x="972" y="1283"/>
                    </a:cubicBezTo>
                    <a:cubicBezTo>
                      <a:pt x="963" y="1313"/>
                      <a:pt x="1000" y="1317"/>
                      <a:pt x="1009" y="1324"/>
                    </a:cubicBezTo>
                    <a:cubicBezTo>
                      <a:pt x="1004" y="1320"/>
                      <a:pt x="1004" y="1315"/>
                      <a:pt x="1004" y="1308"/>
                    </a:cubicBezTo>
                    <a:lnTo>
                      <a:pt x="1042" y="1306"/>
                    </a:lnTo>
                    <a:lnTo>
                      <a:pt x="1079" y="1301"/>
                    </a:lnTo>
                    <a:lnTo>
                      <a:pt x="1079" y="1301"/>
                    </a:lnTo>
                    <a:cubicBezTo>
                      <a:pt x="1074" y="1317"/>
                      <a:pt x="1062" y="1322"/>
                      <a:pt x="1051" y="1327"/>
                    </a:cubicBezTo>
                    <a:cubicBezTo>
                      <a:pt x="1052" y="1327"/>
                      <a:pt x="1054" y="1327"/>
                      <a:pt x="1056" y="1327"/>
                    </a:cubicBezTo>
                    <a:cubicBezTo>
                      <a:pt x="1063" y="1327"/>
                      <a:pt x="1072" y="1325"/>
                      <a:pt x="1081" y="1325"/>
                    </a:cubicBezTo>
                    <a:cubicBezTo>
                      <a:pt x="1085" y="1325"/>
                      <a:pt x="1089" y="1325"/>
                      <a:pt x="1093" y="1327"/>
                    </a:cubicBezTo>
                    <a:cubicBezTo>
                      <a:pt x="1069" y="1346"/>
                      <a:pt x="1048" y="1368"/>
                      <a:pt x="1025" y="1369"/>
                    </a:cubicBezTo>
                    <a:lnTo>
                      <a:pt x="1025" y="1369"/>
                    </a:lnTo>
                    <a:lnTo>
                      <a:pt x="1018" y="1368"/>
                    </a:lnTo>
                    <a:lnTo>
                      <a:pt x="1018" y="1368"/>
                    </a:lnTo>
                    <a:cubicBezTo>
                      <a:pt x="1020" y="1369"/>
                      <a:pt x="1022" y="1369"/>
                      <a:pt x="1024" y="1369"/>
                    </a:cubicBezTo>
                    <a:cubicBezTo>
                      <a:pt x="1025" y="1369"/>
                      <a:pt x="1025" y="1369"/>
                      <a:pt x="1025" y="1369"/>
                    </a:cubicBezTo>
                    <a:lnTo>
                      <a:pt x="1025" y="1369"/>
                    </a:lnTo>
                    <a:lnTo>
                      <a:pt x="1079" y="1373"/>
                    </a:lnTo>
                    <a:cubicBezTo>
                      <a:pt x="1072" y="1385"/>
                      <a:pt x="1072" y="1417"/>
                      <a:pt x="1058" y="1422"/>
                    </a:cubicBezTo>
                    <a:cubicBezTo>
                      <a:pt x="1061" y="1433"/>
                      <a:pt x="1074" y="1435"/>
                      <a:pt x="1089" y="1435"/>
                    </a:cubicBezTo>
                    <a:cubicBezTo>
                      <a:pt x="1099" y="1435"/>
                      <a:pt x="1110" y="1434"/>
                      <a:pt x="1120" y="1434"/>
                    </a:cubicBezTo>
                    <a:cubicBezTo>
                      <a:pt x="1139" y="1434"/>
                      <a:pt x="1155" y="1437"/>
                      <a:pt x="1160" y="1452"/>
                    </a:cubicBezTo>
                    <a:cubicBezTo>
                      <a:pt x="1167" y="1447"/>
                      <a:pt x="1174" y="1447"/>
                      <a:pt x="1181" y="1447"/>
                    </a:cubicBezTo>
                    <a:cubicBezTo>
                      <a:pt x="1199" y="1468"/>
                      <a:pt x="1199" y="1507"/>
                      <a:pt x="1244" y="1507"/>
                    </a:cubicBezTo>
                    <a:cubicBezTo>
                      <a:pt x="1249" y="1507"/>
                      <a:pt x="1255" y="1506"/>
                      <a:pt x="1262" y="1505"/>
                    </a:cubicBezTo>
                    <a:lnTo>
                      <a:pt x="1262" y="1505"/>
                    </a:lnTo>
                    <a:lnTo>
                      <a:pt x="1250" y="1563"/>
                    </a:lnTo>
                    <a:cubicBezTo>
                      <a:pt x="1251" y="1563"/>
                      <a:pt x="1252" y="1563"/>
                      <a:pt x="1253" y="1563"/>
                    </a:cubicBezTo>
                    <a:cubicBezTo>
                      <a:pt x="1280" y="1563"/>
                      <a:pt x="1267" y="1495"/>
                      <a:pt x="1313" y="1495"/>
                    </a:cubicBezTo>
                    <a:cubicBezTo>
                      <a:pt x="1315" y="1495"/>
                      <a:pt x="1317" y="1496"/>
                      <a:pt x="1320" y="1496"/>
                    </a:cubicBezTo>
                    <a:cubicBezTo>
                      <a:pt x="1359" y="1498"/>
                      <a:pt x="1304" y="1545"/>
                      <a:pt x="1306" y="1563"/>
                    </a:cubicBezTo>
                    <a:cubicBezTo>
                      <a:pt x="1325" y="1555"/>
                      <a:pt x="1353" y="1538"/>
                      <a:pt x="1374" y="1538"/>
                    </a:cubicBezTo>
                    <a:cubicBezTo>
                      <a:pt x="1388" y="1538"/>
                      <a:pt x="1398" y="1545"/>
                      <a:pt x="1401" y="1568"/>
                    </a:cubicBezTo>
                    <a:cubicBezTo>
                      <a:pt x="1398" y="1568"/>
                      <a:pt x="1396" y="1569"/>
                      <a:pt x="1394" y="1569"/>
                    </a:cubicBezTo>
                    <a:cubicBezTo>
                      <a:pt x="1384" y="1569"/>
                      <a:pt x="1380" y="1560"/>
                      <a:pt x="1371" y="1558"/>
                    </a:cubicBezTo>
                    <a:lnTo>
                      <a:pt x="1371" y="1558"/>
                    </a:lnTo>
                    <a:lnTo>
                      <a:pt x="1378" y="1598"/>
                    </a:lnTo>
                    <a:cubicBezTo>
                      <a:pt x="1322" y="1628"/>
                      <a:pt x="1310" y="1600"/>
                      <a:pt x="1308" y="1651"/>
                    </a:cubicBezTo>
                    <a:cubicBezTo>
                      <a:pt x="1326" y="1623"/>
                      <a:pt x="1342" y="1615"/>
                      <a:pt x="1357" y="1615"/>
                    </a:cubicBezTo>
                    <a:cubicBezTo>
                      <a:pt x="1376" y="1615"/>
                      <a:pt x="1394" y="1628"/>
                      <a:pt x="1413" y="1628"/>
                    </a:cubicBezTo>
                    <a:cubicBezTo>
                      <a:pt x="1428" y="1628"/>
                      <a:pt x="1444" y="1620"/>
                      <a:pt x="1461" y="1591"/>
                    </a:cubicBezTo>
                    <a:lnTo>
                      <a:pt x="1463" y="1619"/>
                    </a:lnTo>
                    <a:cubicBezTo>
                      <a:pt x="1463" y="1618"/>
                      <a:pt x="1462" y="1617"/>
                      <a:pt x="1461" y="1617"/>
                    </a:cubicBezTo>
                    <a:cubicBezTo>
                      <a:pt x="1459" y="1617"/>
                      <a:pt x="1457" y="1619"/>
                      <a:pt x="1455" y="1619"/>
                    </a:cubicBezTo>
                    <a:cubicBezTo>
                      <a:pt x="1455" y="1619"/>
                      <a:pt x="1455" y="1619"/>
                      <a:pt x="1454" y="1619"/>
                    </a:cubicBezTo>
                    <a:lnTo>
                      <a:pt x="1454" y="1619"/>
                    </a:lnTo>
                    <a:cubicBezTo>
                      <a:pt x="1455" y="1630"/>
                      <a:pt x="1458" y="1635"/>
                      <a:pt x="1462" y="1635"/>
                    </a:cubicBezTo>
                    <a:cubicBezTo>
                      <a:pt x="1477" y="1635"/>
                      <a:pt x="1507" y="1581"/>
                      <a:pt x="1530" y="1581"/>
                    </a:cubicBezTo>
                    <a:cubicBezTo>
                      <a:pt x="1533" y="1581"/>
                      <a:pt x="1537" y="1583"/>
                      <a:pt x="1540" y="1586"/>
                    </a:cubicBezTo>
                    <a:cubicBezTo>
                      <a:pt x="1549" y="1598"/>
                      <a:pt x="1552" y="1616"/>
                      <a:pt x="1538" y="1626"/>
                    </a:cubicBezTo>
                    <a:lnTo>
                      <a:pt x="1577" y="1612"/>
                    </a:lnTo>
                    <a:lnTo>
                      <a:pt x="1577" y="1612"/>
                    </a:lnTo>
                    <a:cubicBezTo>
                      <a:pt x="1582" y="1615"/>
                      <a:pt x="1578" y="1626"/>
                      <a:pt x="1573" y="1629"/>
                    </a:cubicBezTo>
                    <a:lnTo>
                      <a:pt x="1573" y="1629"/>
                    </a:lnTo>
                    <a:lnTo>
                      <a:pt x="1616" y="1637"/>
                    </a:lnTo>
                    <a:lnTo>
                      <a:pt x="1616" y="1640"/>
                    </a:lnTo>
                    <a:cubicBezTo>
                      <a:pt x="1630" y="1628"/>
                      <a:pt x="1656" y="1609"/>
                      <a:pt x="1667" y="1600"/>
                    </a:cubicBezTo>
                    <a:lnTo>
                      <a:pt x="1667" y="1600"/>
                    </a:lnTo>
                    <a:cubicBezTo>
                      <a:pt x="1677" y="1619"/>
                      <a:pt x="1658" y="1609"/>
                      <a:pt x="1656" y="1623"/>
                    </a:cubicBezTo>
                    <a:cubicBezTo>
                      <a:pt x="1670" y="1619"/>
                      <a:pt x="1681" y="1612"/>
                      <a:pt x="1693" y="1605"/>
                    </a:cubicBezTo>
                    <a:lnTo>
                      <a:pt x="1693" y="1605"/>
                    </a:lnTo>
                    <a:cubicBezTo>
                      <a:pt x="1693" y="1629"/>
                      <a:pt x="1676" y="1647"/>
                      <a:pt x="1658" y="1647"/>
                    </a:cubicBezTo>
                    <a:cubicBezTo>
                      <a:pt x="1653" y="1647"/>
                      <a:pt x="1649" y="1646"/>
                      <a:pt x="1644" y="1644"/>
                    </a:cubicBezTo>
                    <a:lnTo>
                      <a:pt x="1644" y="1644"/>
                    </a:lnTo>
                    <a:cubicBezTo>
                      <a:pt x="1643" y="1681"/>
                      <a:pt x="1646" y="1692"/>
                      <a:pt x="1652" y="1692"/>
                    </a:cubicBezTo>
                    <a:cubicBezTo>
                      <a:pt x="1660" y="1692"/>
                      <a:pt x="1672" y="1676"/>
                      <a:pt x="1686" y="1676"/>
                    </a:cubicBezTo>
                    <a:cubicBezTo>
                      <a:pt x="1690" y="1676"/>
                      <a:pt x="1694" y="1677"/>
                      <a:pt x="1698" y="1681"/>
                    </a:cubicBezTo>
                    <a:lnTo>
                      <a:pt x="1698" y="1681"/>
                    </a:lnTo>
                    <a:cubicBezTo>
                      <a:pt x="1698" y="1679"/>
                      <a:pt x="1698" y="1677"/>
                      <a:pt x="1698" y="1674"/>
                    </a:cubicBezTo>
                    <a:cubicBezTo>
                      <a:pt x="1707" y="1658"/>
                      <a:pt x="1713" y="1652"/>
                      <a:pt x="1717" y="1652"/>
                    </a:cubicBezTo>
                    <a:cubicBezTo>
                      <a:pt x="1722" y="1652"/>
                      <a:pt x="1724" y="1663"/>
                      <a:pt x="1728" y="1672"/>
                    </a:cubicBezTo>
                    <a:cubicBezTo>
                      <a:pt x="1722" y="1675"/>
                      <a:pt x="1711" y="1685"/>
                      <a:pt x="1704" y="1685"/>
                    </a:cubicBezTo>
                    <a:cubicBezTo>
                      <a:pt x="1703" y="1685"/>
                      <a:pt x="1703" y="1685"/>
                      <a:pt x="1703" y="1685"/>
                    </a:cubicBezTo>
                    <a:lnTo>
                      <a:pt x="1703" y="1685"/>
                    </a:lnTo>
                    <a:cubicBezTo>
                      <a:pt x="1706" y="1689"/>
                      <a:pt x="1709" y="1694"/>
                      <a:pt x="1712" y="1700"/>
                    </a:cubicBezTo>
                    <a:lnTo>
                      <a:pt x="1681" y="1707"/>
                    </a:lnTo>
                    <a:cubicBezTo>
                      <a:pt x="1679" y="1769"/>
                      <a:pt x="1705" y="1756"/>
                      <a:pt x="1725" y="1800"/>
                    </a:cubicBezTo>
                    <a:cubicBezTo>
                      <a:pt x="1723" y="1776"/>
                      <a:pt x="1693" y="1691"/>
                      <a:pt x="1730" y="1672"/>
                    </a:cubicBezTo>
                    <a:cubicBezTo>
                      <a:pt x="1733" y="1677"/>
                      <a:pt x="1737" y="1682"/>
                      <a:pt x="1744" y="1682"/>
                    </a:cubicBezTo>
                    <a:cubicBezTo>
                      <a:pt x="1749" y="1682"/>
                      <a:pt x="1756" y="1679"/>
                      <a:pt x="1765" y="1672"/>
                    </a:cubicBezTo>
                    <a:lnTo>
                      <a:pt x="1765" y="1672"/>
                    </a:lnTo>
                    <a:cubicBezTo>
                      <a:pt x="1756" y="1709"/>
                      <a:pt x="1774" y="1705"/>
                      <a:pt x="1795" y="1707"/>
                    </a:cubicBezTo>
                    <a:lnTo>
                      <a:pt x="1781" y="1756"/>
                    </a:lnTo>
                    <a:cubicBezTo>
                      <a:pt x="1807" y="1746"/>
                      <a:pt x="1811" y="1721"/>
                      <a:pt x="1827" y="1700"/>
                    </a:cubicBezTo>
                    <a:cubicBezTo>
                      <a:pt x="1851" y="1709"/>
                      <a:pt x="1846" y="1749"/>
                      <a:pt x="1846" y="1783"/>
                    </a:cubicBezTo>
                    <a:cubicBezTo>
                      <a:pt x="1849" y="1784"/>
                      <a:pt x="1852" y="1785"/>
                      <a:pt x="1854" y="1785"/>
                    </a:cubicBezTo>
                    <a:cubicBezTo>
                      <a:pt x="1878" y="1785"/>
                      <a:pt x="1836" y="1716"/>
                      <a:pt x="1878" y="1714"/>
                    </a:cubicBezTo>
                    <a:cubicBezTo>
                      <a:pt x="1888" y="1722"/>
                      <a:pt x="1898" y="1725"/>
                      <a:pt x="1908" y="1725"/>
                    </a:cubicBezTo>
                    <a:cubicBezTo>
                      <a:pt x="1927" y="1725"/>
                      <a:pt x="1948" y="1711"/>
                      <a:pt x="1976" y="1693"/>
                    </a:cubicBezTo>
                    <a:lnTo>
                      <a:pt x="1976" y="1693"/>
                    </a:lnTo>
                    <a:cubicBezTo>
                      <a:pt x="1997" y="1711"/>
                      <a:pt x="1969" y="1723"/>
                      <a:pt x="1976" y="1739"/>
                    </a:cubicBezTo>
                    <a:lnTo>
                      <a:pt x="1999" y="1700"/>
                    </a:lnTo>
                    <a:cubicBezTo>
                      <a:pt x="2004" y="1702"/>
                      <a:pt x="2001" y="1714"/>
                      <a:pt x="1999" y="1721"/>
                    </a:cubicBezTo>
                    <a:cubicBezTo>
                      <a:pt x="2018" y="1705"/>
                      <a:pt x="2004" y="1670"/>
                      <a:pt x="2029" y="1656"/>
                    </a:cubicBezTo>
                    <a:cubicBezTo>
                      <a:pt x="2031" y="1646"/>
                      <a:pt x="2033" y="1642"/>
                      <a:pt x="2037" y="1642"/>
                    </a:cubicBezTo>
                    <a:cubicBezTo>
                      <a:pt x="2049" y="1642"/>
                      <a:pt x="2072" y="1692"/>
                      <a:pt x="2094" y="1692"/>
                    </a:cubicBezTo>
                    <a:cubicBezTo>
                      <a:pt x="2100" y="1692"/>
                      <a:pt x="2107" y="1687"/>
                      <a:pt x="2113" y="1674"/>
                    </a:cubicBezTo>
                    <a:lnTo>
                      <a:pt x="2113" y="1674"/>
                    </a:lnTo>
                    <a:cubicBezTo>
                      <a:pt x="2122" y="1688"/>
                      <a:pt x="2110" y="1707"/>
                      <a:pt x="2113" y="1725"/>
                    </a:cubicBezTo>
                    <a:cubicBezTo>
                      <a:pt x="2143" y="1702"/>
                      <a:pt x="2166" y="1670"/>
                      <a:pt x="2180" y="1635"/>
                    </a:cubicBezTo>
                    <a:lnTo>
                      <a:pt x="2215" y="1665"/>
                    </a:lnTo>
                    <a:cubicBezTo>
                      <a:pt x="2187" y="1630"/>
                      <a:pt x="2210" y="1582"/>
                      <a:pt x="2226" y="1542"/>
                    </a:cubicBezTo>
                    <a:cubicBezTo>
                      <a:pt x="2217" y="1526"/>
                      <a:pt x="2210" y="1510"/>
                      <a:pt x="2205" y="1503"/>
                    </a:cubicBezTo>
                    <a:lnTo>
                      <a:pt x="2233" y="1473"/>
                    </a:lnTo>
                    <a:cubicBezTo>
                      <a:pt x="2238" y="1487"/>
                      <a:pt x="2240" y="1503"/>
                      <a:pt x="2235" y="1519"/>
                    </a:cubicBezTo>
                    <a:cubicBezTo>
                      <a:pt x="2238" y="1514"/>
                      <a:pt x="2240" y="1510"/>
                      <a:pt x="2240" y="1507"/>
                    </a:cubicBezTo>
                    <a:cubicBezTo>
                      <a:pt x="2254" y="1528"/>
                      <a:pt x="2256" y="1556"/>
                      <a:pt x="2249" y="1582"/>
                    </a:cubicBezTo>
                    <a:lnTo>
                      <a:pt x="2231" y="1554"/>
                    </a:lnTo>
                    <a:cubicBezTo>
                      <a:pt x="2226" y="1584"/>
                      <a:pt x="2226" y="1616"/>
                      <a:pt x="2228" y="1649"/>
                    </a:cubicBezTo>
                    <a:cubicBezTo>
                      <a:pt x="2231" y="1642"/>
                      <a:pt x="2235" y="1637"/>
                      <a:pt x="2240" y="1635"/>
                    </a:cubicBezTo>
                    <a:lnTo>
                      <a:pt x="2240" y="1635"/>
                    </a:lnTo>
                    <a:cubicBezTo>
                      <a:pt x="2238" y="1642"/>
                      <a:pt x="2238" y="1649"/>
                      <a:pt x="2240" y="1656"/>
                    </a:cubicBezTo>
                    <a:cubicBezTo>
                      <a:pt x="2240" y="1657"/>
                      <a:pt x="2241" y="1657"/>
                      <a:pt x="2241" y="1657"/>
                    </a:cubicBezTo>
                    <a:cubicBezTo>
                      <a:pt x="2243" y="1657"/>
                      <a:pt x="2245" y="1647"/>
                      <a:pt x="2249" y="1635"/>
                    </a:cubicBezTo>
                    <a:lnTo>
                      <a:pt x="2266" y="1691"/>
                    </a:lnTo>
                    <a:lnTo>
                      <a:pt x="2266" y="1667"/>
                    </a:lnTo>
                    <a:lnTo>
                      <a:pt x="2324" y="1693"/>
                    </a:lnTo>
                    <a:cubicBezTo>
                      <a:pt x="2349" y="1630"/>
                      <a:pt x="2358" y="1545"/>
                      <a:pt x="2402" y="1507"/>
                    </a:cubicBezTo>
                    <a:cubicBezTo>
                      <a:pt x="2402" y="1552"/>
                      <a:pt x="2419" y="1575"/>
                      <a:pt x="2432" y="1621"/>
                    </a:cubicBezTo>
                    <a:cubicBezTo>
                      <a:pt x="2426" y="1610"/>
                      <a:pt x="2420" y="1606"/>
                      <a:pt x="2415" y="1606"/>
                    </a:cubicBezTo>
                    <a:cubicBezTo>
                      <a:pt x="2398" y="1606"/>
                      <a:pt x="2388" y="1651"/>
                      <a:pt x="2364" y="1651"/>
                    </a:cubicBezTo>
                    <a:cubicBezTo>
                      <a:pt x="2364" y="1651"/>
                      <a:pt x="2364" y="1651"/>
                      <a:pt x="2364" y="1651"/>
                    </a:cubicBezTo>
                    <a:lnTo>
                      <a:pt x="2364" y="1651"/>
                    </a:lnTo>
                    <a:cubicBezTo>
                      <a:pt x="2379" y="1652"/>
                      <a:pt x="2381" y="1677"/>
                      <a:pt x="2379" y="1684"/>
                    </a:cubicBezTo>
                    <a:lnTo>
                      <a:pt x="2400" y="1656"/>
                    </a:lnTo>
                    <a:lnTo>
                      <a:pt x="2421" y="1626"/>
                    </a:lnTo>
                    <a:cubicBezTo>
                      <a:pt x="2430" y="1665"/>
                      <a:pt x="2439" y="1654"/>
                      <a:pt x="2458" y="1665"/>
                    </a:cubicBezTo>
                    <a:cubicBezTo>
                      <a:pt x="2423" y="1591"/>
                      <a:pt x="2481" y="1603"/>
                      <a:pt x="2493" y="1575"/>
                    </a:cubicBezTo>
                    <a:lnTo>
                      <a:pt x="2493" y="1575"/>
                    </a:lnTo>
                    <a:cubicBezTo>
                      <a:pt x="2502" y="1598"/>
                      <a:pt x="2507" y="1626"/>
                      <a:pt x="2479" y="1628"/>
                    </a:cubicBezTo>
                    <a:cubicBezTo>
                      <a:pt x="2486" y="1635"/>
                      <a:pt x="2491" y="1638"/>
                      <a:pt x="2495" y="1638"/>
                    </a:cubicBezTo>
                    <a:cubicBezTo>
                      <a:pt x="2514" y="1638"/>
                      <a:pt x="2496" y="1561"/>
                      <a:pt x="2515" y="1561"/>
                    </a:cubicBezTo>
                    <a:cubicBezTo>
                      <a:pt x="2518" y="1561"/>
                      <a:pt x="2522" y="1563"/>
                      <a:pt x="2528" y="1568"/>
                    </a:cubicBezTo>
                    <a:cubicBezTo>
                      <a:pt x="2521" y="1570"/>
                      <a:pt x="2516" y="1568"/>
                      <a:pt x="2518" y="1582"/>
                    </a:cubicBezTo>
                    <a:cubicBezTo>
                      <a:pt x="2523" y="1569"/>
                      <a:pt x="2533" y="1564"/>
                      <a:pt x="2543" y="1564"/>
                    </a:cubicBezTo>
                    <a:cubicBezTo>
                      <a:pt x="2554" y="1564"/>
                      <a:pt x="2565" y="1571"/>
                      <a:pt x="2567" y="1584"/>
                    </a:cubicBezTo>
                    <a:lnTo>
                      <a:pt x="2560" y="1586"/>
                    </a:lnTo>
                    <a:cubicBezTo>
                      <a:pt x="2604" y="1582"/>
                      <a:pt x="2681" y="1538"/>
                      <a:pt x="2655" y="1475"/>
                    </a:cubicBezTo>
                    <a:lnTo>
                      <a:pt x="2655" y="1475"/>
                    </a:lnTo>
                    <a:cubicBezTo>
                      <a:pt x="2660" y="1482"/>
                      <a:pt x="2687" y="1549"/>
                      <a:pt x="2692" y="1561"/>
                    </a:cubicBezTo>
                    <a:cubicBezTo>
                      <a:pt x="2692" y="1561"/>
                      <a:pt x="2683" y="1503"/>
                      <a:pt x="2671" y="1445"/>
                    </a:cubicBezTo>
                    <a:cubicBezTo>
                      <a:pt x="2657" y="1387"/>
                      <a:pt x="2643" y="1329"/>
                      <a:pt x="2643" y="1329"/>
                    </a:cubicBezTo>
                    <a:lnTo>
                      <a:pt x="2643" y="1329"/>
                    </a:lnTo>
                    <a:cubicBezTo>
                      <a:pt x="2667" y="1385"/>
                      <a:pt x="2762" y="1494"/>
                      <a:pt x="2748" y="1538"/>
                    </a:cubicBezTo>
                    <a:cubicBezTo>
                      <a:pt x="2751" y="1538"/>
                      <a:pt x="2755" y="1539"/>
                      <a:pt x="2758" y="1539"/>
                    </a:cubicBezTo>
                    <a:cubicBezTo>
                      <a:pt x="2768" y="1539"/>
                      <a:pt x="2778" y="1535"/>
                      <a:pt x="2785" y="1514"/>
                    </a:cubicBezTo>
                    <a:cubicBezTo>
                      <a:pt x="2773" y="1510"/>
                      <a:pt x="2727" y="1450"/>
                      <a:pt x="2732" y="1440"/>
                    </a:cubicBezTo>
                    <a:lnTo>
                      <a:pt x="2732" y="1440"/>
                    </a:lnTo>
                    <a:cubicBezTo>
                      <a:pt x="2786" y="1483"/>
                      <a:pt x="2765" y="1464"/>
                      <a:pt x="2819" y="1492"/>
                    </a:cubicBezTo>
                    <a:lnTo>
                      <a:pt x="2819" y="1492"/>
                    </a:lnTo>
                    <a:cubicBezTo>
                      <a:pt x="2801" y="1479"/>
                      <a:pt x="2765" y="1405"/>
                      <a:pt x="2780" y="1401"/>
                    </a:cubicBezTo>
                    <a:lnTo>
                      <a:pt x="2780" y="1401"/>
                    </a:lnTo>
                    <a:cubicBezTo>
                      <a:pt x="2799" y="1429"/>
                      <a:pt x="2817" y="1456"/>
                      <a:pt x="2831" y="1487"/>
                    </a:cubicBezTo>
                    <a:cubicBezTo>
                      <a:pt x="2831" y="1487"/>
                      <a:pt x="2829" y="1463"/>
                      <a:pt x="2824" y="1440"/>
                    </a:cubicBezTo>
                    <a:cubicBezTo>
                      <a:pt x="2821" y="1423"/>
                      <a:pt x="2818" y="1407"/>
                      <a:pt x="2816" y="1398"/>
                    </a:cubicBezTo>
                    <a:lnTo>
                      <a:pt x="2816" y="1398"/>
                    </a:lnTo>
                    <a:cubicBezTo>
                      <a:pt x="2824" y="1420"/>
                      <a:pt x="2859" y="1458"/>
                      <a:pt x="2880" y="1473"/>
                    </a:cubicBezTo>
                    <a:cubicBezTo>
                      <a:pt x="2866" y="1461"/>
                      <a:pt x="2908" y="1456"/>
                      <a:pt x="2915" y="1443"/>
                    </a:cubicBezTo>
                    <a:lnTo>
                      <a:pt x="2887" y="1436"/>
                    </a:lnTo>
                    <a:cubicBezTo>
                      <a:pt x="2933" y="1422"/>
                      <a:pt x="2847" y="1308"/>
                      <a:pt x="2882" y="1290"/>
                    </a:cubicBezTo>
                    <a:lnTo>
                      <a:pt x="2882" y="1290"/>
                    </a:lnTo>
                    <a:cubicBezTo>
                      <a:pt x="2891" y="1308"/>
                      <a:pt x="2942" y="1382"/>
                      <a:pt x="2970" y="1382"/>
                    </a:cubicBezTo>
                    <a:cubicBezTo>
                      <a:pt x="2971" y="1382"/>
                      <a:pt x="2972" y="1382"/>
                      <a:pt x="2973" y="1382"/>
                    </a:cubicBezTo>
                    <a:cubicBezTo>
                      <a:pt x="2952" y="1341"/>
                      <a:pt x="2861" y="1185"/>
                      <a:pt x="2861" y="1139"/>
                    </a:cubicBezTo>
                    <a:lnTo>
                      <a:pt x="2861" y="1139"/>
                    </a:lnTo>
                    <a:lnTo>
                      <a:pt x="2885" y="1153"/>
                    </a:lnTo>
                    <a:lnTo>
                      <a:pt x="2885" y="1116"/>
                    </a:lnTo>
                    <a:cubicBezTo>
                      <a:pt x="2933" y="1197"/>
                      <a:pt x="2973" y="1285"/>
                      <a:pt x="2998" y="1378"/>
                    </a:cubicBezTo>
                    <a:cubicBezTo>
                      <a:pt x="3018" y="1382"/>
                      <a:pt x="3023" y="1390"/>
                      <a:pt x="3029" y="1390"/>
                    </a:cubicBezTo>
                    <a:cubicBezTo>
                      <a:pt x="3032" y="1390"/>
                      <a:pt x="3036" y="1388"/>
                      <a:pt x="3042" y="1382"/>
                    </a:cubicBezTo>
                    <a:cubicBezTo>
                      <a:pt x="3058" y="1389"/>
                      <a:pt x="3063" y="1410"/>
                      <a:pt x="3051" y="1426"/>
                    </a:cubicBezTo>
                    <a:lnTo>
                      <a:pt x="3109" y="1398"/>
                    </a:lnTo>
                    <a:cubicBezTo>
                      <a:pt x="3070" y="1359"/>
                      <a:pt x="3107" y="1329"/>
                      <a:pt x="3072" y="1296"/>
                    </a:cubicBezTo>
                    <a:lnTo>
                      <a:pt x="3072" y="1296"/>
                    </a:lnTo>
                    <a:cubicBezTo>
                      <a:pt x="3072" y="1297"/>
                      <a:pt x="3070" y="1317"/>
                      <a:pt x="3068" y="1338"/>
                    </a:cubicBezTo>
                    <a:lnTo>
                      <a:pt x="3063" y="1380"/>
                    </a:lnTo>
                    <a:cubicBezTo>
                      <a:pt x="3024" y="1341"/>
                      <a:pt x="2987" y="1243"/>
                      <a:pt x="3021" y="1225"/>
                    </a:cubicBezTo>
                    <a:lnTo>
                      <a:pt x="3021" y="1225"/>
                    </a:lnTo>
                    <a:cubicBezTo>
                      <a:pt x="3045" y="1234"/>
                      <a:pt x="3084" y="1299"/>
                      <a:pt x="3098" y="1310"/>
                    </a:cubicBezTo>
                    <a:cubicBezTo>
                      <a:pt x="3089" y="1296"/>
                      <a:pt x="3100" y="1265"/>
                      <a:pt x="3111" y="1265"/>
                    </a:cubicBezTo>
                    <a:cubicBezTo>
                      <a:pt x="3112" y="1265"/>
                      <a:pt x="3113" y="1266"/>
                      <a:pt x="3114" y="1266"/>
                    </a:cubicBezTo>
                    <a:lnTo>
                      <a:pt x="3121" y="1299"/>
                    </a:lnTo>
                    <a:cubicBezTo>
                      <a:pt x="3150" y="1297"/>
                      <a:pt x="3109" y="1238"/>
                      <a:pt x="3140" y="1238"/>
                    </a:cubicBezTo>
                    <a:cubicBezTo>
                      <a:pt x="3144" y="1238"/>
                      <a:pt x="3149" y="1239"/>
                      <a:pt x="3156" y="1241"/>
                    </a:cubicBezTo>
                    <a:cubicBezTo>
                      <a:pt x="3156" y="1241"/>
                      <a:pt x="3157" y="1240"/>
                      <a:pt x="3158" y="1240"/>
                    </a:cubicBezTo>
                    <a:cubicBezTo>
                      <a:pt x="3169" y="1240"/>
                      <a:pt x="3200" y="1254"/>
                      <a:pt x="3209" y="1254"/>
                    </a:cubicBezTo>
                    <a:cubicBezTo>
                      <a:pt x="3213" y="1254"/>
                      <a:pt x="3213" y="1252"/>
                      <a:pt x="3207" y="1245"/>
                    </a:cubicBezTo>
                    <a:cubicBezTo>
                      <a:pt x="3121" y="1190"/>
                      <a:pt x="3042" y="1123"/>
                      <a:pt x="2970" y="1048"/>
                    </a:cubicBezTo>
                    <a:lnTo>
                      <a:pt x="2970" y="1048"/>
                    </a:lnTo>
                    <a:cubicBezTo>
                      <a:pt x="3007" y="1053"/>
                      <a:pt x="3042" y="1060"/>
                      <a:pt x="3077" y="1069"/>
                    </a:cubicBezTo>
                    <a:cubicBezTo>
                      <a:pt x="3126" y="1090"/>
                      <a:pt x="3153" y="1162"/>
                      <a:pt x="3193" y="1181"/>
                    </a:cubicBezTo>
                    <a:cubicBezTo>
                      <a:pt x="3184" y="1169"/>
                      <a:pt x="3177" y="1157"/>
                      <a:pt x="3172" y="1146"/>
                    </a:cubicBezTo>
                    <a:cubicBezTo>
                      <a:pt x="3184" y="1146"/>
                      <a:pt x="3197" y="1164"/>
                      <a:pt x="3206" y="1164"/>
                    </a:cubicBezTo>
                    <a:cubicBezTo>
                      <a:pt x="3209" y="1164"/>
                      <a:pt x="3211" y="1162"/>
                      <a:pt x="3214" y="1157"/>
                    </a:cubicBezTo>
                    <a:cubicBezTo>
                      <a:pt x="3172" y="1120"/>
                      <a:pt x="3246" y="1130"/>
                      <a:pt x="3184" y="1120"/>
                    </a:cubicBezTo>
                    <a:cubicBezTo>
                      <a:pt x="3184" y="1095"/>
                      <a:pt x="3207" y="1111"/>
                      <a:pt x="3221" y="1092"/>
                    </a:cubicBezTo>
                    <a:cubicBezTo>
                      <a:pt x="3181" y="1065"/>
                      <a:pt x="3151" y="1023"/>
                      <a:pt x="3135" y="979"/>
                    </a:cubicBezTo>
                    <a:lnTo>
                      <a:pt x="3135" y="979"/>
                    </a:lnTo>
                    <a:cubicBezTo>
                      <a:pt x="3147" y="986"/>
                      <a:pt x="3158" y="993"/>
                      <a:pt x="3172" y="997"/>
                    </a:cubicBezTo>
                    <a:cubicBezTo>
                      <a:pt x="3200" y="970"/>
                      <a:pt x="3235" y="967"/>
                      <a:pt x="3255" y="935"/>
                    </a:cubicBezTo>
                    <a:cubicBezTo>
                      <a:pt x="3269" y="939"/>
                      <a:pt x="3295" y="933"/>
                      <a:pt x="3311" y="951"/>
                    </a:cubicBezTo>
                    <a:cubicBezTo>
                      <a:pt x="3306" y="942"/>
                      <a:pt x="3293" y="930"/>
                      <a:pt x="3297" y="919"/>
                    </a:cubicBezTo>
                    <a:lnTo>
                      <a:pt x="3297" y="919"/>
                    </a:lnTo>
                    <a:cubicBezTo>
                      <a:pt x="3351" y="928"/>
                      <a:pt x="3290" y="944"/>
                      <a:pt x="3351" y="960"/>
                    </a:cubicBezTo>
                    <a:cubicBezTo>
                      <a:pt x="3320" y="942"/>
                      <a:pt x="3327" y="914"/>
                      <a:pt x="3318" y="891"/>
                    </a:cubicBezTo>
                    <a:cubicBezTo>
                      <a:pt x="3310" y="887"/>
                      <a:pt x="3303" y="885"/>
                      <a:pt x="3299" y="885"/>
                    </a:cubicBezTo>
                    <a:cubicBezTo>
                      <a:pt x="3278" y="885"/>
                      <a:pt x="3292" y="921"/>
                      <a:pt x="3297" y="939"/>
                    </a:cubicBezTo>
                    <a:cubicBezTo>
                      <a:pt x="3237" y="902"/>
                      <a:pt x="3191" y="842"/>
                      <a:pt x="3186" y="791"/>
                    </a:cubicBezTo>
                    <a:cubicBezTo>
                      <a:pt x="3187" y="782"/>
                      <a:pt x="3191" y="778"/>
                      <a:pt x="3196" y="778"/>
                    </a:cubicBezTo>
                    <a:cubicBezTo>
                      <a:pt x="3208" y="778"/>
                      <a:pt x="3226" y="797"/>
                      <a:pt x="3228" y="797"/>
                    </a:cubicBezTo>
                    <a:cubicBezTo>
                      <a:pt x="3228" y="797"/>
                      <a:pt x="3228" y="797"/>
                      <a:pt x="3228" y="796"/>
                    </a:cubicBezTo>
                    <a:cubicBezTo>
                      <a:pt x="3274" y="756"/>
                      <a:pt x="3156" y="684"/>
                      <a:pt x="3230" y="675"/>
                    </a:cubicBezTo>
                    <a:lnTo>
                      <a:pt x="3230" y="675"/>
                    </a:lnTo>
                    <a:cubicBezTo>
                      <a:pt x="3279" y="684"/>
                      <a:pt x="3302" y="726"/>
                      <a:pt x="3332" y="740"/>
                    </a:cubicBezTo>
                    <a:cubicBezTo>
                      <a:pt x="3330" y="770"/>
                      <a:pt x="3283" y="754"/>
                      <a:pt x="3274" y="770"/>
                    </a:cubicBezTo>
                    <a:lnTo>
                      <a:pt x="3302" y="766"/>
                    </a:lnTo>
                    <a:lnTo>
                      <a:pt x="3302" y="766"/>
                    </a:lnTo>
                    <a:cubicBezTo>
                      <a:pt x="3311" y="780"/>
                      <a:pt x="3309" y="800"/>
                      <a:pt x="3293" y="800"/>
                    </a:cubicBezTo>
                    <a:cubicBezTo>
                      <a:pt x="3295" y="801"/>
                      <a:pt x="3297" y="801"/>
                      <a:pt x="3299" y="801"/>
                    </a:cubicBezTo>
                    <a:cubicBezTo>
                      <a:pt x="3337" y="801"/>
                      <a:pt x="3363" y="726"/>
                      <a:pt x="3418" y="717"/>
                    </a:cubicBezTo>
                    <a:cubicBezTo>
                      <a:pt x="3413" y="703"/>
                      <a:pt x="3411" y="682"/>
                      <a:pt x="3392" y="678"/>
                    </a:cubicBezTo>
                    <a:lnTo>
                      <a:pt x="3388" y="691"/>
                    </a:lnTo>
                    <a:cubicBezTo>
                      <a:pt x="3352" y="678"/>
                      <a:pt x="3366" y="643"/>
                      <a:pt x="3343" y="643"/>
                    </a:cubicBezTo>
                    <a:cubicBezTo>
                      <a:pt x="3343" y="643"/>
                      <a:pt x="3342" y="643"/>
                      <a:pt x="3341" y="643"/>
                    </a:cubicBezTo>
                    <a:cubicBezTo>
                      <a:pt x="3334" y="615"/>
                      <a:pt x="3320" y="571"/>
                      <a:pt x="3355" y="564"/>
                    </a:cubicBezTo>
                    <a:lnTo>
                      <a:pt x="3394" y="590"/>
                    </a:lnTo>
                    <a:lnTo>
                      <a:pt x="3394" y="590"/>
                    </a:lnTo>
                    <a:cubicBezTo>
                      <a:pt x="3390" y="587"/>
                      <a:pt x="3385" y="586"/>
                      <a:pt x="3381" y="586"/>
                    </a:cubicBezTo>
                    <a:cubicBezTo>
                      <a:pt x="3372" y="586"/>
                      <a:pt x="3365" y="591"/>
                      <a:pt x="3369" y="601"/>
                    </a:cubicBezTo>
                    <a:cubicBezTo>
                      <a:pt x="3366" y="594"/>
                      <a:pt x="3372" y="593"/>
                      <a:pt x="3380" y="593"/>
                    </a:cubicBezTo>
                    <a:cubicBezTo>
                      <a:pt x="3387" y="593"/>
                      <a:pt x="3395" y="594"/>
                      <a:pt x="3403" y="594"/>
                    </a:cubicBezTo>
                    <a:cubicBezTo>
                      <a:pt x="3418" y="594"/>
                      <a:pt x="3429" y="590"/>
                      <a:pt x="3408" y="564"/>
                    </a:cubicBezTo>
                    <a:lnTo>
                      <a:pt x="3369" y="555"/>
                    </a:lnTo>
                    <a:cubicBezTo>
                      <a:pt x="3364" y="522"/>
                      <a:pt x="3344" y="469"/>
                      <a:pt x="3376" y="462"/>
                    </a:cubicBezTo>
                    <a:cubicBezTo>
                      <a:pt x="3362" y="454"/>
                      <a:pt x="3356" y="452"/>
                      <a:pt x="3354" y="452"/>
                    </a:cubicBezTo>
                    <a:cubicBezTo>
                      <a:pt x="3351" y="452"/>
                      <a:pt x="3352" y="455"/>
                      <a:pt x="3348" y="455"/>
                    </a:cubicBezTo>
                    <a:cubicBezTo>
                      <a:pt x="3345" y="455"/>
                      <a:pt x="3337" y="453"/>
                      <a:pt x="3318" y="443"/>
                    </a:cubicBezTo>
                    <a:lnTo>
                      <a:pt x="3318" y="443"/>
                    </a:lnTo>
                    <a:cubicBezTo>
                      <a:pt x="3381" y="479"/>
                      <a:pt x="3274" y="487"/>
                      <a:pt x="3337" y="517"/>
                    </a:cubicBezTo>
                    <a:lnTo>
                      <a:pt x="3337" y="517"/>
                    </a:lnTo>
                    <a:cubicBezTo>
                      <a:pt x="3319" y="509"/>
                      <a:pt x="3309" y="507"/>
                      <a:pt x="3300" y="507"/>
                    </a:cubicBezTo>
                    <a:cubicBezTo>
                      <a:pt x="3289" y="507"/>
                      <a:pt x="3282" y="512"/>
                      <a:pt x="3268" y="512"/>
                    </a:cubicBezTo>
                    <a:cubicBezTo>
                      <a:pt x="3261" y="512"/>
                      <a:pt x="3251" y="510"/>
                      <a:pt x="3237" y="506"/>
                    </a:cubicBezTo>
                    <a:lnTo>
                      <a:pt x="3237" y="506"/>
                    </a:lnTo>
                    <a:cubicBezTo>
                      <a:pt x="3249" y="515"/>
                      <a:pt x="3267" y="520"/>
                      <a:pt x="3244" y="531"/>
                    </a:cubicBezTo>
                    <a:cubicBezTo>
                      <a:pt x="3249" y="536"/>
                      <a:pt x="3251" y="538"/>
                      <a:pt x="3253" y="543"/>
                    </a:cubicBezTo>
                    <a:cubicBezTo>
                      <a:pt x="3262" y="545"/>
                      <a:pt x="3272" y="548"/>
                      <a:pt x="3281" y="552"/>
                    </a:cubicBezTo>
                    <a:cubicBezTo>
                      <a:pt x="3302" y="585"/>
                      <a:pt x="3279" y="610"/>
                      <a:pt x="3288" y="629"/>
                    </a:cubicBezTo>
                    <a:cubicBezTo>
                      <a:pt x="3286" y="629"/>
                      <a:pt x="3285" y="630"/>
                      <a:pt x="3284" y="630"/>
                    </a:cubicBezTo>
                    <a:cubicBezTo>
                      <a:pt x="3272" y="630"/>
                      <a:pt x="3274" y="612"/>
                      <a:pt x="3258" y="608"/>
                    </a:cubicBezTo>
                    <a:lnTo>
                      <a:pt x="3258" y="608"/>
                    </a:lnTo>
                    <a:lnTo>
                      <a:pt x="3269" y="638"/>
                    </a:lnTo>
                    <a:cubicBezTo>
                      <a:pt x="3253" y="626"/>
                      <a:pt x="3233" y="624"/>
                      <a:pt x="3218" y="618"/>
                    </a:cubicBezTo>
                    <a:lnTo>
                      <a:pt x="3218" y="618"/>
                    </a:lnTo>
                    <a:cubicBezTo>
                      <a:pt x="3220" y="620"/>
                      <a:pt x="3222" y="622"/>
                      <a:pt x="3223" y="624"/>
                    </a:cubicBezTo>
                    <a:cubicBezTo>
                      <a:pt x="3223" y="631"/>
                      <a:pt x="3220" y="634"/>
                      <a:pt x="3216" y="634"/>
                    </a:cubicBezTo>
                    <a:cubicBezTo>
                      <a:pt x="3214" y="634"/>
                      <a:pt x="3210" y="633"/>
                      <a:pt x="3207" y="631"/>
                    </a:cubicBezTo>
                    <a:cubicBezTo>
                      <a:pt x="3213" y="627"/>
                      <a:pt x="3217" y="621"/>
                      <a:pt x="3214" y="615"/>
                    </a:cubicBezTo>
                    <a:lnTo>
                      <a:pt x="3214" y="615"/>
                    </a:lnTo>
                    <a:cubicBezTo>
                      <a:pt x="3215" y="616"/>
                      <a:pt x="3217" y="617"/>
                      <a:pt x="3218" y="618"/>
                    </a:cubicBezTo>
                    <a:lnTo>
                      <a:pt x="3218" y="618"/>
                    </a:lnTo>
                    <a:cubicBezTo>
                      <a:pt x="3216" y="616"/>
                      <a:pt x="3214" y="614"/>
                      <a:pt x="3211" y="613"/>
                    </a:cubicBezTo>
                    <a:lnTo>
                      <a:pt x="3211" y="613"/>
                    </a:lnTo>
                    <a:cubicBezTo>
                      <a:pt x="3212" y="614"/>
                      <a:pt x="3213" y="614"/>
                      <a:pt x="3214" y="615"/>
                    </a:cubicBezTo>
                    <a:lnTo>
                      <a:pt x="3214" y="615"/>
                    </a:lnTo>
                    <a:cubicBezTo>
                      <a:pt x="3206" y="611"/>
                      <a:pt x="3201" y="604"/>
                      <a:pt x="3202" y="592"/>
                    </a:cubicBezTo>
                    <a:lnTo>
                      <a:pt x="3202" y="592"/>
                    </a:lnTo>
                    <a:lnTo>
                      <a:pt x="3181" y="610"/>
                    </a:lnTo>
                    <a:cubicBezTo>
                      <a:pt x="3156" y="610"/>
                      <a:pt x="3133" y="624"/>
                      <a:pt x="3137" y="645"/>
                    </a:cubicBezTo>
                    <a:cubicBezTo>
                      <a:pt x="3126" y="649"/>
                      <a:pt x="3141" y="676"/>
                      <a:pt x="3140" y="676"/>
                    </a:cubicBezTo>
                    <a:cubicBezTo>
                      <a:pt x="3140" y="676"/>
                      <a:pt x="3139" y="674"/>
                      <a:pt x="3135" y="668"/>
                    </a:cubicBezTo>
                    <a:lnTo>
                      <a:pt x="3128" y="715"/>
                    </a:lnTo>
                    <a:lnTo>
                      <a:pt x="3123" y="708"/>
                    </a:lnTo>
                    <a:cubicBezTo>
                      <a:pt x="3107" y="722"/>
                      <a:pt x="3109" y="747"/>
                      <a:pt x="3102" y="770"/>
                    </a:cubicBezTo>
                    <a:cubicBezTo>
                      <a:pt x="3098" y="792"/>
                      <a:pt x="3078" y="809"/>
                      <a:pt x="3056" y="809"/>
                    </a:cubicBezTo>
                    <a:cubicBezTo>
                      <a:pt x="3052" y="809"/>
                      <a:pt x="3048" y="808"/>
                      <a:pt x="3045" y="807"/>
                    </a:cubicBezTo>
                    <a:lnTo>
                      <a:pt x="3045" y="807"/>
                    </a:lnTo>
                    <a:cubicBezTo>
                      <a:pt x="3047" y="821"/>
                      <a:pt x="3049" y="837"/>
                      <a:pt x="3028" y="847"/>
                    </a:cubicBezTo>
                    <a:lnTo>
                      <a:pt x="3000" y="833"/>
                    </a:lnTo>
                    <a:cubicBezTo>
                      <a:pt x="3000" y="849"/>
                      <a:pt x="2947" y="847"/>
                      <a:pt x="2970" y="870"/>
                    </a:cubicBezTo>
                    <a:cubicBezTo>
                      <a:pt x="2955" y="862"/>
                      <a:pt x="2943" y="859"/>
                      <a:pt x="2934" y="859"/>
                    </a:cubicBezTo>
                    <a:cubicBezTo>
                      <a:pt x="2898" y="859"/>
                      <a:pt x="2907" y="911"/>
                      <a:pt x="2885" y="919"/>
                    </a:cubicBezTo>
                    <a:lnTo>
                      <a:pt x="2915" y="946"/>
                    </a:lnTo>
                    <a:cubicBezTo>
                      <a:pt x="2901" y="958"/>
                      <a:pt x="2898" y="977"/>
                      <a:pt x="2896" y="1004"/>
                    </a:cubicBezTo>
                    <a:lnTo>
                      <a:pt x="2924" y="1028"/>
                    </a:lnTo>
                    <a:cubicBezTo>
                      <a:pt x="2933" y="1062"/>
                      <a:pt x="2868" y="1044"/>
                      <a:pt x="2850" y="1067"/>
                    </a:cubicBezTo>
                    <a:cubicBezTo>
                      <a:pt x="2843" y="1058"/>
                      <a:pt x="2847" y="1055"/>
                      <a:pt x="2853" y="1055"/>
                    </a:cubicBezTo>
                    <a:cubicBezTo>
                      <a:pt x="2855" y="1055"/>
                      <a:pt x="2857" y="1055"/>
                      <a:pt x="2859" y="1055"/>
                    </a:cubicBezTo>
                    <a:cubicBezTo>
                      <a:pt x="2848" y="1051"/>
                      <a:pt x="2840" y="1049"/>
                      <a:pt x="2834" y="1049"/>
                    </a:cubicBezTo>
                    <a:cubicBezTo>
                      <a:pt x="2795" y="1049"/>
                      <a:pt x="2826" y="1126"/>
                      <a:pt x="2789" y="1126"/>
                    </a:cubicBezTo>
                    <a:cubicBezTo>
                      <a:pt x="2785" y="1126"/>
                      <a:pt x="2780" y="1125"/>
                      <a:pt x="2773" y="1123"/>
                    </a:cubicBezTo>
                    <a:lnTo>
                      <a:pt x="2773" y="1123"/>
                    </a:lnTo>
                    <a:cubicBezTo>
                      <a:pt x="2775" y="1133"/>
                      <a:pt x="2772" y="1137"/>
                      <a:pt x="2768" y="1137"/>
                    </a:cubicBezTo>
                    <a:cubicBezTo>
                      <a:pt x="2766" y="1137"/>
                      <a:pt x="2763" y="1136"/>
                      <a:pt x="2759" y="1134"/>
                    </a:cubicBezTo>
                    <a:cubicBezTo>
                      <a:pt x="2759" y="1134"/>
                      <a:pt x="2759" y="1132"/>
                      <a:pt x="2759" y="1132"/>
                    </a:cubicBezTo>
                    <a:cubicBezTo>
                      <a:pt x="2757" y="1132"/>
                      <a:pt x="2757" y="1132"/>
                      <a:pt x="2755" y="1134"/>
                    </a:cubicBezTo>
                    <a:cubicBezTo>
                      <a:pt x="2748" y="1141"/>
                      <a:pt x="2743" y="1150"/>
                      <a:pt x="2743" y="1160"/>
                    </a:cubicBezTo>
                    <a:lnTo>
                      <a:pt x="2715" y="1132"/>
                    </a:lnTo>
                    <a:lnTo>
                      <a:pt x="2715" y="1134"/>
                    </a:lnTo>
                    <a:cubicBezTo>
                      <a:pt x="2713" y="1133"/>
                      <a:pt x="2712" y="1133"/>
                      <a:pt x="2711" y="1133"/>
                    </a:cubicBezTo>
                    <a:cubicBezTo>
                      <a:pt x="2704" y="1133"/>
                      <a:pt x="2723" y="1155"/>
                      <a:pt x="2743" y="1174"/>
                    </a:cubicBezTo>
                    <a:cubicBezTo>
                      <a:pt x="2743" y="1183"/>
                      <a:pt x="2745" y="1190"/>
                      <a:pt x="2748" y="1199"/>
                    </a:cubicBezTo>
                    <a:cubicBezTo>
                      <a:pt x="2737" y="1187"/>
                      <a:pt x="2731" y="1184"/>
                      <a:pt x="2727" y="1184"/>
                    </a:cubicBezTo>
                    <a:cubicBezTo>
                      <a:pt x="2720" y="1184"/>
                      <a:pt x="2722" y="1198"/>
                      <a:pt x="2714" y="1198"/>
                    </a:cubicBezTo>
                    <a:cubicBezTo>
                      <a:pt x="2710" y="1198"/>
                      <a:pt x="2703" y="1193"/>
                      <a:pt x="2690" y="1181"/>
                    </a:cubicBezTo>
                    <a:lnTo>
                      <a:pt x="2690" y="1181"/>
                    </a:lnTo>
                    <a:cubicBezTo>
                      <a:pt x="2703" y="1206"/>
                      <a:pt x="2666" y="1224"/>
                      <a:pt x="2688" y="1273"/>
                    </a:cubicBezTo>
                    <a:lnTo>
                      <a:pt x="2688" y="1273"/>
                    </a:lnTo>
                    <a:cubicBezTo>
                      <a:pt x="2686" y="1273"/>
                      <a:pt x="2684" y="1273"/>
                      <a:pt x="2682" y="1273"/>
                    </a:cubicBezTo>
                    <a:cubicBezTo>
                      <a:pt x="2671" y="1273"/>
                      <a:pt x="2660" y="1275"/>
                      <a:pt x="2662" y="1292"/>
                    </a:cubicBezTo>
                    <a:lnTo>
                      <a:pt x="2634" y="1252"/>
                    </a:lnTo>
                    <a:lnTo>
                      <a:pt x="2646" y="1322"/>
                    </a:lnTo>
                    <a:cubicBezTo>
                      <a:pt x="2620" y="1308"/>
                      <a:pt x="2602" y="1280"/>
                      <a:pt x="2597" y="1250"/>
                    </a:cubicBezTo>
                    <a:cubicBezTo>
                      <a:pt x="2597" y="1315"/>
                      <a:pt x="2585" y="1283"/>
                      <a:pt x="2585" y="1345"/>
                    </a:cubicBezTo>
                    <a:lnTo>
                      <a:pt x="2572" y="1315"/>
                    </a:lnTo>
                    <a:cubicBezTo>
                      <a:pt x="2564" y="1321"/>
                      <a:pt x="2566" y="1351"/>
                      <a:pt x="2557" y="1351"/>
                    </a:cubicBezTo>
                    <a:cubicBezTo>
                      <a:pt x="2555" y="1351"/>
                      <a:pt x="2552" y="1349"/>
                      <a:pt x="2548" y="1345"/>
                    </a:cubicBezTo>
                    <a:cubicBezTo>
                      <a:pt x="2538" y="1335"/>
                      <a:pt x="2526" y="1332"/>
                      <a:pt x="2514" y="1332"/>
                    </a:cubicBezTo>
                    <a:cubicBezTo>
                      <a:pt x="2481" y="1332"/>
                      <a:pt x="2443" y="1355"/>
                      <a:pt x="2401" y="1355"/>
                    </a:cubicBezTo>
                    <a:cubicBezTo>
                      <a:pt x="2387" y="1355"/>
                      <a:pt x="2373" y="1352"/>
                      <a:pt x="2358" y="1345"/>
                    </a:cubicBezTo>
                    <a:lnTo>
                      <a:pt x="2358" y="1345"/>
                    </a:lnTo>
                    <a:cubicBezTo>
                      <a:pt x="2369" y="1370"/>
                      <a:pt x="2370" y="1378"/>
                      <a:pt x="2367" y="1378"/>
                    </a:cubicBezTo>
                    <a:cubicBezTo>
                      <a:pt x="2362" y="1378"/>
                      <a:pt x="2347" y="1359"/>
                      <a:pt x="2339" y="1359"/>
                    </a:cubicBezTo>
                    <a:cubicBezTo>
                      <a:pt x="2335" y="1359"/>
                      <a:pt x="2333" y="1365"/>
                      <a:pt x="2337" y="1382"/>
                    </a:cubicBezTo>
                    <a:cubicBezTo>
                      <a:pt x="2328" y="1361"/>
                      <a:pt x="2317" y="1352"/>
                      <a:pt x="2321" y="1331"/>
                    </a:cubicBezTo>
                    <a:lnTo>
                      <a:pt x="2321" y="1331"/>
                    </a:lnTo>
                    <a:cubicBezTo>
                      <a:pt x="2316" y="1338"/>
                      <a:pt x="2310" y="1340"/>
                      <a:pt x="2304" y="1340"/>
                    </a:cubicBezTo>
                    <a:cubicBezTo>
                      <a:pt x="2296" y="1340"/>
                      <a:pt x="2289" y="1336"/>
                      <a:pt x="2282" y="1336"/>
                    </a:cubicBezTo>
                    <a:cubicBezTo>
                      <a:pt x="2274" y="1336"/>
                      <a:pt x="2267" y="1342"/>
                      <a:pt x="2263" y="1368"/>
                    </a:cubicBezTo>
                    <a:cubicBezTo>
                      <a:pt x="2256" y="1347"/>
                      <a:pt x="2263" y="1336"/>
                      <a:pt x="2256" y="1324"/>
                    </a:cubicBezTo>
                    <a:cubicBezTo>
                      <a:pt x="2256" y="1328"/>
                      <a:pt x="2254" y="1337"/>
                      <a:pt x="2251" y="1337"/>
                    </a:cubicBezTo>
                    <a:cubicBezTo>
                      <a:pt x="2250" y="1337"/>
                      <a:pt x="2248" y="1335"/>
                      <a:pt x="2247" y="1331"/>
                    </a:cubicBezTo>
                    <a:cubicBezTo>
                      <a:pt x="2240" y="1320"/>
                      <a:pt x="2247" y="1313"/>
                      <a:pt x="2249" y="1303"/>
                    </a:cubicBezTo>
                    <a:lnTo>
                      <a:pt x="2249" y="1303"/>
                    </a:lnTo>
                    <a:cubicBezTo>
                      <a:pt x="2224" y="1310"/>
                      <a:pt x="2231" y="1378"/>
                      <a:pt x="2240" y="1440"/>
                    </a:cubicBezTo>
                    <a:cubicBezTo>
                      <a:pt x="2232" y="1430"/>
                      <a:pt x="2225" y="1425"/>
                      <a:pt x="2220" y="1425"/>
                    </a:cubicBezTo>
                    <a:cubicBezTo>
                      <a:pt x="2212" y="1425"/>
                      <a:pt x="2208" y="1436"/>
                      <a:pt x="2205" y="1461"/>
                    </a:cubicBezTo>
                    <a:cubicBezTo>
                      <a:pt x="2196" y="1443"/>
                      <a:pt x="2184" y="1422"/>
                      <a:pt x="2203" y="1412"/>
                    </a:cubicBezTo>
                    <a:cubicBezTo>
                      <a:pt x="2197" y="1412"/>
                      <a:pt x="2180" y="1406"/>
                      <a:pt x="2165" y="1406"/>
                    </a:cubicBezTo>
                    <a:cubicBezTo>
                      <a:pt x="2150" y="1406"/>
                      <a:pt x="2137" y="1412"/>
                      <a:pt x="2138" y="1438"/>
                    </a:cubicBezTo>
                    <a:cubicBezTo>
                      <a:pt x="2136" y="1433"/>
                      <a:pt x="2134" y="1431"/>
                      <a:pt x="2131" y="1431"/>
                    </a:cubicBezTo>
                    <a:cubicBezTo>
                      <a:pt x="2126" y="1431"/>
                      <a:pt x="2121" y="1437"/>
                      <a:pt x="2120" y="1440"/>
                    </a:cubicBezTo>
                    <a:cubicBezTo>
                      <a:pt x="2100" y="1440"/>
                      <a:pt x="2094" y="1436"/>
                      <a:pt x="2082" y="1436"/>
                    </a:cubicBezTo>
                    <a:cubicBezTo>
                      <a:pt x="2078" y="1436"/>
                      <a:pt x="2073" y="1437"/>
                      <a:pt x="2066" y="1438"/>
                    </a:cubicBezTo>
                    <a:lnTo>
                      <a:pt x="2073" y="1447"/>
                    </a:lnTo>
                    <a:cubicBezTo>
                      <a:pt x="2069" y="1472"/>
                      <a:pt x="2065" y="1480"/>
                      <a:pt x="2061" y="1480"/>
                    </a:cubicBezTo>
                    <a:cubicBezTo>
                      <a:pt x="2054" y="1480"/>
                      <a:pt x="2047" y="1467"/>
                      <a:pt x="2038" y="1467"/>
                    </a:cubicBezTo>
                    <a:cubicBezTo>
                      <a:pt x="2036" y="1467"/>
                      <a:pt x="2035" y="1468"/>
                      <a:pt x="2034" y="1468"/>
                    </a:cubicBezTo>
                    <a:lnTo>
                      <a:pt x="2034" y="1461"/>
                    </a:lnTo>
                    <a:cubicBezTo>
                      <a:pt x="2021" y="1447"/>
                      <a:pt x="2014" y="1444"/>
                      <a:pt x="2010" y="1444"/>
                    </a:cubicBezTo>
                    <a:cubicBezTo>
                      <a:pt x="2004" y="1444"/>
                      <a:pt x="2001" y="1450"/>
                      <a:pt x="1996" y="1450"/>
                    </a:cubicBezTo>
                    <a:cubicBezTo>
                      <a:pt x="1992" y="1450"/>
                      <a:pt x="1986" y="1445"/>
                      <a:pt x="1973" y="1426"/>
                    </a:cubicBezTo>
                    <a:lnTo>
                      <a:pt x="1971" y="1466"/>
                    </a:lnTo>
                    <a:cubicBezTo>
                      <a:pt x="1967" y="1485"/>
                      <a:pt x="1963" y="1492"/>
                      <a:pt x="1959" y="1492"/>
                    </a:cubicBezTo>
                    <a:cubicBezTo>
                      <a:pt x="1947" y="1492"/>
                      <a:pt x="1933" y="1435"/>
                      <a:pt x="1914" y="1435"/>
                    </a:cubicBezTo>
                    <a:cubicBezTo>
                      <a:pt x="1912" y="1435"/>
                      <a:pt x="1909" y="1436"/>
                      <a:pt x="1906" y="1438"/>
                    </a:cubicBezTo>
                    <a:lnTo>
                      <a:pt x="1911" y="1461"/>
                    </a:lnTo>
                    <a:cubicBezTo>
                      <a:pt x="1909" y="1463"/>
                      <a:pt x="1908" y="1464"/>
                      <a:pt x="1906" y="1464"/>
                    </a:cubicBezTo>
                    <a:cubicBezTo>
                      <a:pt x="1891" y="1464"/>
                      <a:pt x="1894" y="1344"/>
                      <a:pt x="1885" y="1334"/>
                    </a:cubicBezTo>
                    <a:cubicBezTo>
                      <a:pt x="1885" y="1324"/>
                      <a:pt x="1892" y="1322"/>
                      <a:pt x="1897" y="1317"/>
                    </a:cubicBezTo>
                    <a:cubicBezTo>
                      <a:pt x="1892" y="1306"/>
                      <a:pt x="1889" y="1302"/>
                      <a:pt x="1886" y="1302"/>
                    </a:cubicBezTo>
                    <a:cubicBezTo>
                      <a:pt x="1875" y="1302"/>
                      <a:pt x="1875" y="1367"/>
                      <a:pt x="1853" y="1371"/>
                    </a:cubicBezTo>
                    <a:cubicBezTo>
                      <a:pt x="1853" y="1345"/>
                      <a:pt x="1874" y="1306"/>
                      <a:pt x="1860" y="1299"/>
                    </a:cubicBezTo>
                    <a:cubicBezTo>
                      <a:pt x="1860" y="1296"/>
                      <a:pt x="1859" y="1295"/>
                      <a:pt x="1857" y="1295"/>
                    </a:cubicBezTo>
                    <a:cubicBezTo>
                      <a:pt x="1847" y="1295"/>
                      <a:pt x="1812" y="1331"/>
                      <a:pt x="1791" y="1331"/>
                    </a:cubicBezTo>
                    <a:cubicBezTo>
                      <a:pt x="1784" y="1331"/>
                      <a:pt x="1778" y="1326"/>
                      <a:pt x="1776" y="1313"/>
                    </a:cubicBezTo>
                    <a:cubicBezTo>
                      <a:pt x="1774" y="1334"/>
                      <a:pt x="1772" y="1354"/>
                      <a:pt x="1756" y="1366"/>
                    </a:cubicBezTo>
                    <a:cubicBezTo>
                      <a:pt x="1746" y="1366"/>
                      <a:pt x="1742" y="1345"/>
                      <a:pt x="1737" y="1331"/>
                    </a:cubicBezTo>
                    <a:cubicBezTo>
                      <a:pt x="1735" y="1323"/>
                      <a:pt x="1730" y="1316"/>
                      <a:pt x="1723" y="1316"/>
                    </a:cubicBezTo>
                    <a:cubicBezTo>
                      <a:pt x="1717" y="1316"/>
                      <a:pt x="1710" y="1321"/>
                      <a:pt x="1700" y="1334"/>
                    </a:cubicBezTo>
                    <a:cubicBezTo>
                      <a:pt x="1700" y="1327"/>
                      <a:pt x="1700" y="1322"/>
                      <a:pt x="1702" y="1317"/>
                    </a:cubicBezTo>
                    <a:lnTo>
                      <a:pt x="1702" y="1317"/>
                    </a:lnTo>
                    <a:cubicBezTo>
                      <a:pt x="1681" y="1327"/>
                      <a:pt x="1644" y="1324"/>
                      <a:pt x="1621" y="1352"/>
                    </a:cubicBezTo>
                    <a:cubicBezTo>
                      <a:pt x="1638" y="1308"/>
                      <a:pt x="1627" y="1297"/>
                      <a:pt x="1609" y="1297"/>
                    </a:cubicBezTo>
                    <a:cubicBezTo>
                      <a:pt x="1594" y="1297"/>
                      <a:pt x="1574" y="1305"/>
                      <a:pt x="1562" y="1305"/>
                    </a:cubicBezTo>
                    <a:cubicBezTo>
                      <a:pt x="1548" y="1305"/>
                      <a:pt x="1543" y="1296"/>
                      <a:pt x="1563" y="1259"/>
                    </a:cubicBezTo>
                    <a:lnTo>
                      <a:pt x="1519" y="1245"/>
                    </a:lnTo>
                    <a:lnTo>
                      <a:pt x="1526" y="1234"/>
                    </a:lnTo>
                    <a:cubicBezTo>
                      <a:pt x="1520" y="1228"/>
                      <a:pt x="1513" y="1225"/>
                      <a:pt x="1507" y="1225"/>
                    </a:cubicBezTo>
                    <a:cubicBezTo>
                      <a:pt x="1491" y="1225"/>
                      <a:pt x="1474" y="1239"/>
                      <a:pt x="1457" y="1252"/>
                    </a:cubicBezTo>
                    <a:cubicBezTo>
                      <a:pt x="1457" y="1241"/>
                      <a:pt x="1466" y="1234"/>
                      <a:pt x="1470" y="1229"/>
                    </a:cubicBezTo>
                    <a:cubicBezTo>
                      <a:pt x="1460" y="1208"/>
                      <a:pt x="1454" y="1198"/>
                      <a:pt x="1439" y="1198"/>
                    </a:cubicBezTo>
                    <a:cubicBezTo>
                      <a:pt x="1426" y="1198"/>
                      <a:pt x="1407" y="1205"/>
                      <a:pt x="1375" y="1218"/>
                    </a:cubicBezTo>
                    <a:lnTo>
                      <a:pt x="1399" y="1183"/>
                    </a:lnTo>
                    <a:lnTo>
                      <a:pt x="1399" y="1183"/>
                    </a:lnTo>
                    <a:cubicBezTo>
                      <a:pt x="1397" y="1184"/>
                      <a:pt x="1396" y="1184"/>
                      <a:pt x="1395" y="1184"/>
                    </a:cubicBezTo>
                    <a:cubicBezTo>
                      <a:pt x="1376" y="1184"/>
                      <a:pt x="1385" y="1108"/>
                      <a:pt x="1333" y="1108"/>
                    </a:cubicBezTo>
                    <a:cubicBezTo>
                      <a:pt x="1330" y="1108"/>
                      <a:pt x="1327" y="1108"/>
                      <a:pt x="1324" y="1109"/>
                    </a:cubicBezTo>
                    <a:cubicBezTo>
                      <a:pt x="1329" y="1104"/>
                      <a:pt x="1336" y="1099"/>
                      <a:pt x="1341" y="1097"/>
                    </a:cubicBezTo>
                    <a:lnTo>
                      <a:pt x="1341" y="1097"/>
                    </a:lnTo>
                    <a:cubicBezTo>
                      <a:pt x="1340" y="1097"/>
                      <a:pt x="1340" y="1097"/>
                      <a:pt x="1339" y="1097"/>
                    </a:cubicBezTo>
                    <a:cubicBezTo>
                      <a:pt x="1286" y="1097"/>
                      <a:pt x="1315" y="1009"/>
                      <a:pt x="1276" y="1009"/>
                    </a:cubicBezTo>
                    <a:cubicBezTo>
                      <a:pt x="1265" y="1009"/>
                      <a:pt x="1247" y="1017"/>
                      <a:pt x="1220" y="1037"/>
                    </a:cubicBezTo>
                    <a:lnTo>
                      <a:pt x="1171" y="1039"/>
                    </a:lnTo>
                    <a:cubicBezTo>
                      <a:pt x="1190" y="1076"/>
                      <a:pt x="1118" y="1076"/>
                      <a:pt x="1111" y="1104"/>
                    </a:cubicBezTo>
                    <a:cubicBezTo>
                      <a:pt x="1094" y="1098"/>
                      <a:pt x="1112" y="1054"/>
                      <a:pt x="1130" y="1054"/>
                    </a:cubicBezTo>
                    <a:cubicBezTo>
                      <a:pt x="1133" y="1054"/>
                      <a:pt x="1135" y="1054"/>
                      <a:pt x="1137" y="1055"/>
                    </a:cubicBezTo>
                    <a:lnTo>
                      <a:pt x="1132" y="1062"/>
                    </a:lnTo>
                    <a:cubicBezTo>
                      <a:pt x="1197" y="1018"/>
                      <a:pt x="1118" y="1007"/>
                      <a:pt x="1162" y="974"/>
                    </a:cubicBezTo>
                    <a:cubicBezTo>
                      <a:pt x="1104" y="916"/>
                      <a:pt x="1095" y="831"/>
                      <a:pt x="1062" y="773"/>
                    </a:cubicBezTo>
                    <a:lnTo>
                      <a:pt x="1014" y="810"/>
                    </a:lnTo>
                    <a:lnTo>
                      <a:pt x="1002" y="782"/>
                    </a:lnTo>
                    <a:cubicBezTo>
                      <a:pt x="1007" y="774"/>
                      <a:pt x="1022" y="762"/>
                      <a:pt x="1034" y="762"/>
                    </a:cubicBezTo>
                    <a:cubicBezTo>
                      <a:pt x="1039" y="762"/>
                      <a:pt x="1043" y="765"/>
                      <a:pt x="1046" y="770"/>
                    </a:cubicBezTo>
                    <a:cubicBezTo>
                      <a:pt x="1059" y="758"/>
                      <a:pt x="1048" y="753"/>
                      <a:pt x="1032" y="753"/>
                    </a:cubicBezTo>
                    <a:cubicBezTo>
                      <a:pt x="1017" y="753"/>
                      <a:pt x="996" y="758"/>
                      <a:pt x="991" y="761"/>
                    </a:cubicBezTo>
                    <a:cubicBezTo>
                      <a:pt x="991" y="734"/>
                      <a:pt x="1012" y="730"/>
                      <a:pt x="1030" y="730"/>
                    </a:cubicBezTo>
                    <a:cubicBezTo>
                      <a:pt x="1038" y="730"/>
                      <a:pt x="1046" y="731"/>
                      <a:pt x="1051" y="731"/>
                    </a:cubicBezTo>
                    <a:cubicBezTo>
                      <a:pt x="1055" y="731"/>
                      <a:pt x="1056" y="730"/>
                      <a:pt x="1055" y="729"/>
                    </a:cubicBezTo>
                    <a:lnTo>
                      <a:pt x="1042" y="715"/>
                    </a:lnTo>
                    <a:lnTo>
                      <a:pt x="1037" y="722"/>
                    </a:lnTo>
                    <a:cubicBezTo>
                      <a:pt x="1022" y="722"/>
                      <a:pt x="1008" y="726"/>
                      <a:pt x="997" y="726"/>
                    </a:cubicBezTo>
                    <a:cubicBezTo>
                      <a:pt x="987" y="726"/>
                      <a:pt x="980" y="723"/>
                      <a:pt x="974" y="712"/>
                    </a:cubicBezTo>
                    <a:cubicBezTo>
                      <a:pt x="974" y="694"/>
                      <a:pt x="1000" y="687"/>
                      <a:pt x="1000" y="680"/>
                    </a:cubicBezTo>
                    <a:cubicBezTo>
                      <a:pt x="1002" y="678"/>
                      <a:pt x="1004" y="675"/>
                      <a:pt x="995" y="671"/>
                    </a:cubicBezTo>
                    <a:lnTo>
                      <a:pt x="977" y="636"/>
                    </a:lnTo>
                    <a:lnTo>
                      <a:pt x="944" y="675"/>
                    </a:lnTo>
                    <a:cubicBezTo>
                      <a:pt x="928" y="675"/>
                      <a:pt x="925" y="665"/>
                      <a:pt x="918" y="665"/>
                    </a:cubicBezTo>
                    <a:cubicBezTo>
                      <a:pt x="913" y="665"/>
                      <a:pt x="906" y="670"/>
                      <a:pt x="891" y="687"/>
                    </a:cubicBezTo>
                    <a:cubicBezTo>
                      <a:pt x="947" y="622"/>
                      <a:pt x="831" y="559"/>
                      <a:pt x="840" y="534"/>
                    </a:cubicBezTo>
                    <a:lnTo>
                      <a:pt x="840" y="534"/>
                    </a:lnTo>
                    <a:cubicBezTo>
                      <a:pt x="836" y="534"/>
                      <a:pt x="832" y="535"/>
                      <a:pt x="828" y="535"/>
                    </a:cubicBezTo>
                    <a:cubicBezTo>
                      <a:pt x="802" y="535"/>
                      <a:pt x="778" y="521"/>
                      <a:pt x="766" y="497"/>
                    </a:cubicBezTo>
                    <a:cubicBezTo>
                      <a:pt x="764" y="506"/>
                      <a:pt x="739" y="531"/>
                      <a:pt x="723" y="531"/>
                    </a:cubicBezTo>
                    <a:cubicBezTo>
                      <a:pt x="719" y="531"/>
                      <a:pt x="715" y="529"/>
                      <a:pt x="712" y="525"/>
                    </a:cubicBezTo>
                    <a:cubicBezTo>
                      <a:pt x="801" y="461"/>
                      <a:pt x="721" y="462"/>
                      <a:pt x="758" y="399"/>
                    </a:cubicBezTo>
                    <a:lnTo>
                      <a:pt x="758" y="399"/>
                    </a:lnTo>
                    <a:cubicBezTo>
                      <a:pt x="753" y="406"/>
                      <a:pt x="748" y="409"/>
                      <a:pt x="742" y="409"/>
                    </a:cubicBezTo>
                    <a:cubicBezTo>
                      <a:pt x="728" y="409"/>
                      <a:pt x="713" y="395"/>
                      <a:pt x="698" y="395"/>
                    </a:cubicBezTo>
                    <a:cubicBezTo>
                      <a:pt x="687" y="395"/>
                      <a:pt x="676" y="402"/>
                      <a:pt x="666" y="425"/>
                    </a:cubicBezTo>
                    <a:cubicBezTo>
                      <a:pt x="657" y="404"/>
                      <a:pt x="696" y="395"/>
                      <a:pt x="701" y="367"/>
                    </a:cubicBezTo>
                    <a:cubicBezTo>
                      <a:pt x="634" y="362"/>
                      <a:pt x="636" y="274"/>
                      <a:pt x="573" y="246"/>
                    </a:cubicBezTo>
                    <a:cubicBezTo>
                      <a:pt x="564" y="256"/>
                      <a:pt x="559" y="279"/>
                      <a:pt x="534" y="288"/>
                    </a:cubicBezTo>
                    <a:lnTo>
                      <a:pt x="552" y="214"/>
                    </a:lnTo>
                    <a:cubicBezTo>
                      <a:pt x="552" y="214"/>
                      <a:pt x="552" y="214"/>
                      <a:pt x="552" y="214"/>
                    </a:cubicBezTo>
                    <a:cubicBezTo>
                      <a:pt x="541" y="214"/>
                      <a:pt x="517" y="241"/>
                      <a:pt x="507" y="241"/>
                    </a:cubicBezTo>
                    <a:cubicBezTo>
                      <a:pt x="502" y="241"/>
                      <a:pt x="500" y="235"/>
                      <a:pt x="504" y="219"/>
                    </a:cubicBezTo>
                    <a:lnTo>
                      <a:pt x="504" y="219"/>
                    </a:lnTo>
                    <a:cubicBezTo>
                      <a:pt x="499" y="229"/>
                      <a:pt x="493" y="247"/>
                      <a:pt x="484" y="247"/>
                    </a:cubicBezTo>
                    <a:cubicBezTo>
                      <a:pt x="484" y="247"/>
                      <a:pt x="483" y="246"/>
                      <a:pt x="483" y="246"/>
                    </a:cubicBezTo>
                    <a:cubicBezTo>
                      <a:pt x="453" y="184"/>
                      <a:pt x="392" y="163"/>
                      <a:pt x="334" y="137"/>
                    </a:cubicBezTo>
                    <a:cubicBezTo>
                      <a:pt x="283" y="121"/>
                      <a:pt x="239" y="84"/>
                      <a:pt x="212" y="38"/>
                    </a:cubicBezTo>
                    <a:lnTo>
                      <a:pt x="161" y="91"/>
                    </a:lnTo>
                    <a:lnTo>
                      <a:pt x="198" y="45"/>
                    </a:lnTo>
                    <a:cubicBezTo>
                      <a:pt x="193" y="45"/>
                      <a:pt x="181" y="45"/>
                      <a:pt x="198" y="21"/>
                    </a:cubicBezTo>
                    <a:lnTo>
                      <a:pt x="207" y="24"/>
                    </a:lnTo>
                    <a:cubicBezTo>
                      <a:pt x="202" y="17"/>
                      <a:pt x="200" y="10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2" name="Google Shape;18402;p66"/>
              <p:cNvSpPr/>
              <p:nvPr/>
            </p:nvSpPr>
            <p:spPr>
              <a:xfrm>
                <a:off x="661125" y="1783150"/>
                <a:ext cx="4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3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2" y="8"/>
                      <a:pt x="8" y="15"/>
                      <a:pt x="1" y="19"/>
                    </a:cubicBezTo>
                    <a:cubicBezTo>
                      <a:pt x="4" y="21"/>
                      <a:pt x="8" y="22"/>
                      <a:pt x="11" y="22"/>
                    </a:cubicBezTo>
                    <a:cubicBezTo>
                      <a:pt x="15" y="22"/>
                      <a:pt x="18" y="19"/>
                      <a:pt x="17" y="12"/>
                    </a:cubicBezTo>
                    <a:cubicBezTo>
                      <a:pt x="15" y="8"/>
                      <a:pt x="10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3" name="Google Shape;18403;p66"/>
              <p:cNvSpPr/>
              <p:nvPr/>
            </p:nvSpPr>
            <p:spPr>
              <a:xfrm>
                <a:off x="636625" y="1809000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7"/>
                      <a:pt x="9" y="21"/>
                    </a:cubicBezTo>
                    <a:cubicBezTo>
                      <a:pt x="5" y="14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4" name="Google Shape;18404;p66"/>
              <p:cNvSpPr/>
              <p:nvPr/>
            </p:nvSpPr>
            <p:spPr>
              <a:xfrm>
                <a:off x="609775" y="1804125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5" y="1"/>
                    </a:moveTo>
                    <a:lnTo>
                      <a:pt x="5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5" name="Google Shape;18405;p66"/>
              <p:cNvSpPr/>
              <p:nvPr/>
            </p:nvSpPr>
            <p:spPr>
              <a:xfrm>
                <a:off x="660850" y="1797225"/>
                <a:ext cx="6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7" y="6"/>
                      <a:pt x="12" y="6"/>
                    </a:cubicBezTo>
                    <a:cubicBezTo>
                      <a:pt x="16" y="6"/>
                      <a:pt x="20" y="5"/>
                      <a:pt x="23" y="3"/>
                    </a:cubicBezTo>
                    <a:lnTo>
                      <a:pt x="23" y="3"/>
                    </a:lnTo>
                    <a:cubicBezTo>
                      <a:pt x="21" y="4"/>
                      <a:pt x="19" y="4"/>
                      <a:pt x="17" y="4"/>
                    </a:cubicBezTo>
                    <a:cubicBezTo>
                      <a:pt x="11" y="4"/>
                      <a:pt x="5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6" name="Google Shape;18406;p66"/>
              <p:cNvSpPr/>
              <p:nvPr/>
            </p:nvSpPr>
            <p:spPr>
              <a:xfrm>
                <a:off x="662925" y="17792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7" y="1"/>
                      <a:pt x="7" y="1"/>
                      <a:pt x="7" y="1"/>
                    </a:cubicBezTo>
                    <a:lnTo>
                      <a:pt x="7" y="1"/>
                    </a:lnTo>
                    <a:lnTo>
                      <a:pt x="8" y="0"/>
                    </a:lnTo>
                    <a:close/>
                    <a:moveTo>
                      <a:pt x="7" y="1"/>
                    </a:moveTo>
                    <a:lnTo>
                      <a:pt x="1" y="21"/>
                    </a:lnTo>
                    <a:cubicBezTo>
                      <a:pt x="4" y="17"/>
                      <a:pt x="8" y="15"/>
                      <a:pt x="12" y="15"/>
                    </a:cubicBezTo>
                    <a:cubicBezTo>
                      <a:pt x="16" y="15"/>
                      <a:pt x="20" y="17"/>
                      <a:pt x="24" y="17"/>
                    </a:cubicBezTo>
                    <a:cubicBezTo>
                      <a:pt x="17" y="10"/>
                      <a:pt x="7" y="5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7" name="Google Shape;18407;p66"/>
              <p:cNvSpPr/>
              <p:nvPr/>
            </p:nvSpPr>
            <p:spPr>
              <a:xfrm>
                <a:off x="670175" y="1780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7"/>
                      <a:pt x="7" y="23"/>
                      <a:pt x="21" y="23"/>
                    </a:cubicBezTo>
                    <a:cubicBezTo>
                      <a:pt x="21" y="16"/>
                      <a:pt x="24" y="19"/>
                      <a:pt x="24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8" name="Google Shape;18408;p66"/>
              <p:cNvSpPr/>
              <p:nvPr/>
            </p:nvSpPr>
            <p:spPr>
              <a:xfrm>
                <a:off x="665900" y="1780525"/>
                <a:ext cx="8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6" extrusionOk="0">
                    <a:moveTo>
                      <a:pt x="6" y="0"/>
                    </a:moveTo>
                    <a:cubicBezTo>
                      <a:pt x="0" y="0"/>
                      <a:pt x="1" y="12"/>
                      <a:pt x="2" y="24"/>
                    </a:cubicBezTo>
                    <a:cubicBezTo>
                      <a:pt x="11" y="32"/>
                      <a:pt x="16" y="35"/>
                      <a:pt x="20" y="35"/>
                    </a:cubicBezTo>
                    <a:cubicBezTo>
                      <a:pt x="27" y="35"/>
                      <a:pt x="29" y="26"/>
                      <a:pt x="32" y="18"/>
                    </a:cubicBezTo>
                    <a:lnTo>
                      <a:pt x="32" y="18"/>
                    </a:lnTo>
                    <a:lnTo>
                      <a:pt x="30" y="20"/>
                    </a:lnTo>
                    <a:cubicBezTo>
                      <a:pt x="18" y="6"/>
                      <a:pt x="11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09" name="Google Shape;18409;p66"/>
              <p:cNvSpPr/>
              <p:nvPr/>
            </p:nvSpPr>
            <p:spPr>
              <a:xfrm>
                <a:off x="666725" y="1780500"/>
                <a:ext cx="2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4" extrusionOk="0">
                    <a:moveTo>
                      <a:pt x="2" y="1"/>
                    </a:moveTo>
                    <a:cubicBezTo>
                      <a:pt x="1" y="1"/>
                      <a:pt x="3" y="8"/>
                      <a:pt x="2" y="13"/>
                    </a:cubicBezTo>
                    <a:lnTo>
                      <a:pt x="2" y="13"/>
                    </a:lnTo>
                    <a:cubicBezTo>
                      <a:pt x="3" y="10"/>
                      <a:pt x="7" y="7"/>
                      <a:pt x="9" y="7"/>
                    </a:cubicBezTo>
                    <a:cubicBezTo>
                      <a:pt x="5" y="3"/>
                      <a:pt x="3" y="1"/>
                      <a:pt x="2" y="1"/>
                    </a:cubicBezTo>
                    <a:close/>
                    <a:moveTo>
                      <a:pt x="2" y="13"/>
                    </a:moveTo>
                    <a:lnTo>
                      <a:pt x="2" y="13"/>
                    </a:lnTo>
                    <a:cubicBezTo>
                      <a:pt x="2" y="13"/>
                      <a:pt x="2" y="14"/>
                      <a:pt x="2" y="14"/>
                    </a:cubicBezTo>
                    <a:cubicBezTo>
                      <a:pt x="2" y="14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0" name="Google Shape;18410;p66"/>
              <p:cNvSpPr/>
              <p:nvPr/>
            </p:nvSpPr>
            <p:spPr>
              <a:xfrm>
                <a:off x="660925" y="178160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0"/>
                    </a:moveTo>
                    <a:cubicBezTo>
                      <a:pt x="1" y="0"/>
                      <a:pt x="17" y="41"/>
                      <a:pt x="28" y="41"/>
                    </a:cubicBezTo>
                    <a:cubicBezTo>
                      <a:pt x="31" y="41"/>
                      <a:pt x="33" y="38"/>
                      <a:pt x="34" y="30"/>
                    </a:cubicBezTo>
                    <a:cubicBezTo>
                      <a:pt x="45" y="30"/>
                      <a:pt x="8" y="6"/>
                      <a:pt x="14" y="6"/>
                    </a:cubicBezTo>
                    <a:cubicBezTo>
                      <a:pt x="14" y="6"/>
                      <a:pt x="15" y="7"/>
                      <a:pt x="16" y="7"/>
                    </a:cubicBezTo>
                    <a:cubicBezTo>
                      <a:pt x="12" y="2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1" name="Google Shape;18411;p66"/>
              <p:cNvSpPr/>
              <p:nvPr/>
            </p:nvSpPr>
            <p:spPr>
              <a:xfrm>
                <a:off x="667275" y="1782175"/>
                <a:ext cx="9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9" extrusionOk="0">
                    <a:moveTo>
                      <a:pt x="1" y="0"/>
                    </a:moveTo>
                    <a:lnTo>
                      <a:pt x="19" y="28"/>
                    </a:lnTo>
                    <a:lnTo>
                      <a:pt x="35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2" name="Google Shape;18412;p66"/>
              <p:cNvSpPr/>
              <p:nvPr/>
            </p:nvSpPr>
            <p:spPr>
              <a:xfrm>
                <a:off x="665525" y="1783625"/>
                <a:ext cx="8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2" extrusionOk="0">
                    <a:moveTo>
                      <a:pt x="26" y="0"/>
                    </a:moveTo>
                    <a:cubicBezTo>
                      <a:pt x="15" y="7"/>
                      <a:pt x="1" y="14"/>
                      <a:pt x="10" y="21"/>
                    </a:cubicBezTo>
                    <a:lnTo>
                      <a:pt x="33" y="12"/>
                    </a:lnTo>
                    <a:cubicBezTo>
                      <a:pt x="29" y="9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3" name="Google Shape;18413;p66"/>
              <p:cNvSpPr/>
              <p:nvPr/>
            </p:nvSpPr>
            <p:spPr>
              <a:xfrm>
                <a:off x="666175" y="1783200"/>
                <a:ext cx="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8" extrusionOk="0">
                    <a:moveTo>
                      <a:pt x="7" y="1"/>
                    </a:moveTo>
                    <a:cubicBezTo>
                      <a:pt x="3" y="6"/>
                      <a:pt x="0" y="10"/>
                      <a:pt x="0" y="17"/>
                    </a:cubicBezTo>
                    <a:cubicBezTo>
                      <a:pt x="5" y="13"/>
                      <a:pt x="10" y="8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4" name="Google Shape;18414;p66"/>
              <p:cNvSpPr/>
              <p:nvPr/>
            </p:nvSpPr>
            <p:spPr>
              <a:xfrm>
                <a:off x="667275" y="1783450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12" y="0"/>
                    </a:moveTo>
                    <a:lnTo>
                      <a:pt x="1" y="9"/>
                    </a:lnTo>
                    <a:lnTo>
                      <a:pt x="24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5" name="Google Shape;18415;p66"/>
              <p:cNvSpPr/>
              <p:nvPr/>
            </p:nvSpPr>
            <p:spPr>
              <a:xfrm>
                <a:off x="661950" y="1788375"/>
                <a:ext cx="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31" extrusionOk="0">
                    <a:moveTo>
                      <a:pt x="5" y="0"/>
                    </a:moveTo>
                    <a:lnTo>
                      <a:pt x="0" y="23"/>
                    </a:lnTo>
                    <a:cubicBezTo>
                      <a:pt x="6" y="28"/>
                      <a:pt x="12" y="30"/>
                      <a:pt x="16" y="30"/>
                    </a:cubicBezTo>
                    <a:cubicBezTo>
                      <a:pt x="21" y="30"/>
                      <a:pt x="23" y="28"/>
                      <a:pt x="23" y="23"/>
                    </a:cubicBezTo>
                    <a:cubicBezTo>
                      <a:pt x="16" y="14"/>
                      <a:pt x="19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6" name="Google Shape;18416;p66"/>
              <p:cNvSpPr/>
              <p:nvPr/>
            </p:nvSpPr>
            <p:spPr>
              <a:xfrm>
                <a:off x="664600" y="1788300"/>
                <a:ext cx="10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2" extrusionOk="0">
                    <a:moveTo>
                      <a:pt x="1" y="1"/>
                    </a:moveTo>
                    <a:lnTo>
                      <a:pt x="43" y="31"/>
                    </a:lnTo>
                    <a:lnTo>
                      <a:pt x="33" y="13"/>
                    </a:lnTo>
                    <a:cubicBezTo>
                      <a:pt x="22" y="10"/>
                      <a:pt x="10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7" name="Google Shape;18417;p66"/>
              <p:cNvSpPr/>
              <p:nvPr/>
            </p:nvSpPr>
            <p:spPr>
              <a:xfrm>
                <a:off x="664725" y="1789950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9" y="0"/>
                    </a:moveTo>
                    <a:cubicBezTo>
                      <a:pt x="7" y="0"/>
                      <a:pt x="4" y="1"/>
                      <a:pt x="1" y="2"/>
                    </a:cubicBezTo>
                    <a:cubicBezTo>
                      <a:pt x="9" y="9"/>
                      <a:pt x="16" y="33"/>
                      <a:pt x="23" y="33"/>
                    </a:cubicBezTo>
                    <a:cubicBezTo>
                      <a:pt x="26" y="33"/>
                      <a:pt x="28" y="31"/>
                      <a:pt x="31" y="25"/>
                    </a:cubicBezTo>
                    <a:cubicBezTo>
                      <a:pt x="21" y="18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8" name="Google Shape;18418;p66"/>
              <p:cNvSpPr/>
              <p:nvPr/>
            </p:nvSpPr>
            <p:spPr>
              <a:xfrm>
                <a:off x="656600" y="1794275"/>
                <a:ext cx="16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59" extrusionOk="0">
                    <a:moveTo>
                      <a:pt x="1" y="1"/>
                    </a:moveTo>
                    <a:lnTo>
                      <a:pt x="61" y="59"/>
                    </a:lnTo>
                    <a:lnTo>
                      <a:pt x="64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19" name="Google Shape;18419;p66"/>
              <p:cNvSpPr/>
              <p:nvPr/>
            </p:nvSpPr>
            <p:spPr>
              <a:xfrm>
                <a:off x="654350" y="1802975"/>
                <a:ext cx="19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6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4" y="28"/>
                      <a:pt x="1" y="24"/>
                      <a:pt x="40" y="63"/>
                    </a:cubicBezTo>
                    <a:cubicBezTo>
                      <a:pt x="75" y="61"/>
                      <a:pt x="20" y="21"/>
                      <a:pt x="47" y="21"/>
                    </a:cubicBezTo>
                    <a:cubicBezTo>
                      <a:pt x="48" y="21"/>
                      <a:pt x="50" y="21"/>
                      <a:pt x="52" y="21"/>
                    </a:cubicBezTo>
                    <a:cubicBezTo>
                      <a:pt x="47" y="3"/>
                      <a:pt x="21" y="19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0" name="Google Shape;18420;p66"/>
              <p:cNvSpPr/>
              <p:nvPr/>
            </p:nvSpPr>
            <p:spPr>
              <a:xfrm>
                <a:off x="583575" y="1766050"/>
                <a:ext cx="2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9" extrusionOk="0">
                    <a:moveTo>
                      <a:pt x="1" y="1"/>
                    </a:moveTo>
                    <a:lnTo>
                      <a:pt x="1" y="29"/>
                    </a:lnTo>
                    <a:lnTo>
                      <a:pt x="10" y="2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1" name="Google Shape;18421;p66"/>
              <p:cNvSpPr/>
              <p:nvPr/>
            </p:nvSpPr>
            <p:spPr>
              <a:xfrm>
                <a:off x="582075" y="1766400"/>
                <a:ext cx="7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31" y="1"/>
                    </a:moveTo>
                    <a:lnTo>
                      <a:pt x="1" y="38"/>
                    </a:lnTo>
                    <a:cubicBezTo>
                      <a:pt x="8" y="38"/>
                      <a:pt x="15" y="38"/>
                      <a:pt x="12" y="49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2" name="Google Shape;18422;p66"/>
              <p:cNvSpPr/>
              <p:nvPr/>
            </p:nvSpPr>
            <p:spPr>
              <a:xfrm>
                <a:off x="624625" y="1811675"/>
                <a:ext cx="3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33" extrusionOk="0">
                    <a:moveTo>
                      <a:pt x="0" y="0"/>
                    </a:moveTo>
                    <a:lnTo>
                      <a:pt x="10" y="33"/>
                    </a:lnTo>
                    <a:lnTo>
                      <a:pt x="14" y="21"/>
                    </a:lnTo>
                    <a:cubicBezTo>
                      <a:pt x="14" y="7"/>
                      <a:pt x="10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3" name="Google Shape;18423;p66"/>
              <p:cNvSpPr/>
              <p:nvPr/>
            </p:nvSpPr>
            <p:spPr>
              <a:xfrm>
                <a:off x="618250" y="1808300"/>
                <a:ext cx="4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8" extrusionOk="0">
                    <a:moveTo>
                      <a:pt x="17" y="1"/>
                    </a:moveTo>
                    <a:lnTo>
                      <a:pt x="0" y="42"/>
                    </a:lnTo>
                    <a:lnTo>
                      <a:pt x="5" y="47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4" name="Google Shape;18424;p66"/>
              <p:cNvSpPr/>
              <p:nvPr/>
            </p:nvSpPr>
            <p:spPr>
              <a:xfrm>
                <a:off x="612225" y="1807550"/>
                <a:ext cx="8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7" y="1"/>
                    </a:moveTo>
                    <a:cubicBezTo>
                      <a:pt x="15" y="1"/>
                      <a:pt x="10" y="6"/>
                      <a:pt x="0" y="21"/>
                    </a:cubicBezTo>
                    <a:cubicBezTo>
                      <a:pt x="7" y="27"/>
                      <a:pt x="18" y="25"/>
                      <a:pt x="26" y="27"/>
                    </a:cubicBezTo>
                    <a:lnTo>
                      <a:pt x="26" y="27"/>
                    </a:lnTo>
                    <a:cubicBezTo>
                      <a:pt x="18" y="19"/>
                      <a:pt x="22" y="1"/>
                      <a:pt x="17" y="1"/>
                    </a:cubicBezTo>
                    <a:close/>
                    <a:moveTo>
                      <a:pt x="26" y="27"/>
                    </a:moveTo>
                    <a:cubicBezTo>
                      <a:pt x="27" y="29"/>
                      <a:pt x="30" y="30"/>
                      <a:pt x="33" y="31"/>
                    </a:cubicBezTo>
                    <a:cubicBezTo>
                      <a:pt x="31" y="29"/>
                      <a:pt x="28" y="28"/>
                      <a:pt x="26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5" name="Google Shape;18425;p66"/>
              <p:cNvSpPr/>
              <p:nvPr/>
            </p:nvSpPr>
            <p:spPr>
              <a:xfrm>
                <a:off x="582375" y="1765250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9" y="2"/>
                      <a:pt x="0" y="32"/>
                      <a:pt x="2" y="32"/>
                    </a:cubicBezTo>
                    <a:cubicBezTo>
                      <a:pt x="2" y="32"/>
                      <a:pt x="2" y="31"/>
                      <a:pt x="3" y="30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9" y="31"/>
                      <a:pt x="19" y="4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6" name="Google Shape;18426;p66"/>
              <p:cNvSpPr/>
              <p:nvPr/>
            </p:nvSpPr>
            <p:spPr>
              <a:xfrm>
                <a:off x="577850" y="1766300"/>
                <a:ext cx="8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6" extrusionOk="0">
                    <a:moveTo>
                      <a:pt x="33" y="0"/>
                    </a:moveTo>
                    <a:lnTo>
                      <a:pt x="0" y="26"/>
                    </a:lnTo>
                    <a:lnTo>
                      <a:pt x="26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7" name="Google Shape;18427;p66"/>
              <p:cNvSpPr/>
              <p:nvPr/>
            </p:nvSpPr>
            <p:spPr>
              <a:xfrm>
                <a:off x="575400" y="1765600"/>
                <a:ext cx="22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0" h="4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23"/>
                      <a:pt x="7" y="29"/>
                      <a:pt x="17" y="29"/>
                    </a:cubicBezTo>
                    <a:cubicBezTo>
                      <a:pt x="27" y="29"/>
                      <a:pt x="40" y="23"/>
                      <a:pt x="50" y="23"/>
                    </a:cubicBezTo>
                    <a:cubicBezTo>
                      <a:pt x="56" y="23"/>
                      <a:pt x="61" y="25"/>
                      <a:pt x="64" y="30"/>
                    </a:cubicBezTo>
                    <a:lnTo>
                      <a:pt x="64" y="44"/>
                    </a:lnTo>
                    <a:lnTo>
                      <a:pt x="89" y="5"/>
                    </a:lnTo>
                    <a:cubicBezTo>
                      <a:pt x="88" y="5"/>
                      <a:pt x="86" y="5"/>
                      <a:pt x="84" y="5"/>
                    </a:cubicBezTo>
                    <a:cubicBezTo>
                      <a:pt x="67" y="5"/>
                      <a:pt x="46" y="10"/>
                      <a:pt x="29" y="10"/>
                    </a:cubicBezTo>
                    <a:cubicBezTo>
                      <a:pt x="18" y="10"/>
                      <a:pt x="9" y="8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8" name="Google Shape;18428;p66"/>
              <p:cNvSpPr/>
              <p:nvPr/>
            </p:nvSpPr>
            <p:spPr>
              <a:xfrm>
                <a:off x="572625" y="17628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0" y="0"/>
                    </a:moveTo>
                    <a:cubicBezTo>
                      <a:pt x="9" y="0"/>
                      <a:pt x="6" y="3"/>
                      <a:pt x="1" y="11"/>
                    </a:cubicBezTo>
                    <a:lnTo>
                      <a:pt x="12" y="6"/>
                    </a:lnTo>
                    <a:cubicBezTo>
                      <a:pt x="12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29" name="Google Shape;18429;p66"/>
              <p:cNvSpPr/>
              <p:nvPr/>
            </p:nvSpPr>
            <p:spPr>
              <a:xfrm>
                <a:off x="572875" y="1762800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6" y="1"/>
                    </a:moveTo>
                    <a:lnTo>
                      <a:pt x="2" y="8"/>
                    </a:lnTo>
                    <a:cubicBezTo>
                      <a:pt x="2" y="13"/>
                      <a:pt x="1" y="21"/>
                      <a:pt x="3" y="21"/>
                    </a:cubicBezTo>
                    <a:cubicBezTo>
                      <a:pt x="4" y="21"/>
                      <a:pt x="7" y="16"/>
                      <a:pt x="14" y="3"/>
                    </a:cubicBezTo>
                    <a:lnTo>
                      <a:pt x="14" y="3"/>
                    </a:lnTo>
                    <a:cubicBezTo>
                      <a:pt x="12" y="8"/>
                      <a:pt x="12" y="10"/>
                      <a:pt x="12" y="10"/>
                    </a:cubicBezTo>
                    <a:cubicBezTo>
                      <a:pt x="13" y="10"/>
                      <a:pt x="16" y="7"/>
                      <a:pt x="19" y="3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0" name="Google Shape;18430;p66"/>
              <p:cNvSpPr/>
              <p:nvPr/>
            </p:nvSpPr>
            <p:spPr>
              <a:xfrm>
                <a:off x="573800" y="1763750"/>
                <a:ext cx="2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3" y="0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1" name="Google Shape;18431;p66"/>
              <p:cNvSpPr/>
              <p:nvPr/>
            </p:nvSpPr>
            <p:spPr>
              <a:xfrm>
                <a:off x="574825" y="1766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cubicBezTo>
                      <a:pt x="3" y="1"/>
                      <a:pt x="2" y="2"/>
                      <a:pt x="1" y="6"/>
                    </a:cubicBezTo>
                    <a:lnTo>
                      <a:pt x="8" y="26"/>
                    </a:lnTo>
                    <a:lnTo>
                      <a:pt x="24" y="10"/>
                    </a:lnTo>
                    <a:lnTo>
                      <a:pt x="24" y="10"/>
                    </a:lnTo>
                    <a:cubicBezTo>
                      <a:pt x="23" y="11"/>
                      <a:pt x="22" y="12"/>
                      <a:pt x="20" y="12"/>
                    </a:cubicBezTo>
                    <a:cubicBezTo>
                      <a:pt x="14" y="12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2" name="Google Shape;18432;p66"/>
              <p:cNvSpPr/>
              <p:nvPr/>
            </p:nvSpPr>
            <p:spPr>
              <a:xfrm>
                <a:off x="570550" y="1760900"/>
                <a:ext cx="4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5" y="0"/>
                    </a:moveTo>
                    <a:cubicBezTo>
                      <a:pt x="4" y="3"/>
                      <a:pt x="4" y="5"/>
                      <a:pt x="4" y="7"/>
                    </a:cubicBezTo>
                    <a:lnTo>
                      <a:pt x="4" y="7"/>
                    </a:lnTo>
                    <a:cubicBezTo>
                      <a:pt x="4" y="5"/>
                      <a:pt x="5" y="3"/>
                      <a:pt x="5" y="0"/>
                    </a:cubicBezTo>
                    <a:close/>
                    <a:moveTo>
                      <a:pt x="4" y="7"/>
                    </a:moveTo>
                    <a:lnTo>
                      <a:pt x="4" y="7"/>
                    </a:lnTo>
                    <a:cubicBezTo>
                      <a:pt x="2" y="19"/>
                      <a:pt x="0" y="33"/>
                      <a:pt x="0" y="47"/>
                    </a:cubicBezTo>
                    <a:lnTo>
                      <a:pt x="17" y="38"/>
                    </a:lnTo>
                    <a:cubicBezTo>
                      <a:pt x="13" y="28"/>
                      <a:pt x="4" y="19"/>
                      <a:pt x="4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3" name="Google Shape;18433;p66"/>
              <p:cNvSpPr/>
              <p:nvPr/>
            </p:nvSpPr>
            <p:spPr>
              <a:xfrm>
                <a:off x="569975" y="1762050"/>
                <a:ext cx="6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23" y="1"/>
                    </a:moveTo>
                    <a:lnTo>
                      <a:pt x="0" y="17"/>
                    </a:lnTo>
                    <a:cubicBezTo>
                      <a:pt x="4" y="18"/>
                      <a:pt x="7" y="18"/>
                      <a:pt x="9" y="18"/>
                    </a:cubicBezTo>
                    <a:cubicBezTo>
                      <a:pt x="19" y="18"/>
                      <a:pt x="23" y="12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4" name="Google Shape;18434;p66"/>
              <p:cNvSpPr/>
              <p:nvPr/>
            </p:nvSpPr>
            <p:spPr>
              <a:xfrm>
                <a:off x="572000" y="1763750"/>
                <a:ext cx="13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5" extrusionOk="0">
                    <a:moveTo>
                      <a:pt x="51" y="0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5" name="Google Shape;18435;p66"/>
              <p:cNvSpPr/>
              <p:nvPr/>
            </p:nvSpPr>
            <p:spPr>
              <a:xfrm>
                <a:off x="568350" y="1759850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8" y="1"/>
                    </a:moveTo>
                    <a:lnTo>
                      <a:pt x="0" y="38"/>
                    </a:lnTo>
                    <a:lnTo>
                      <a:pt x="12" y="26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6" name="Google Shape;18436;p66"/>
              <p:cNvSpPr/>
              <p:nvPr/>
            </p:nvSpPr>
            <p:spPr>
              <a:xfrm>
                <a:off x="566325" y="1759100"/>
                <a:ext cx="13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44" y="1"/>
                    </a:moveTo>
                    <a:cubicBezTo>
                      <a:pt x="28" y="1"/>
                      <a:pt x="12" y="19"/>
                      <a:pt x="0" y="35"/>
                    </a:cubicBezTo>
                    <a:cubicBezTo>
                      <a:pt x="4" y="33"/>
                      <a:pt x="7" y="32"/>
                      <a:pt x="11" y="32"/>
                    </a:cubicBezTo>
                    <a:cubicBezTo>
                      <a:pt x="20" y="32"/>
                      <a:pt x="30" y="38"/>
                      <a:pt x="40" y="52"/>
                    </a:cubicBezTo>
                    <a:cubicBezTo>
                      <a:pt x="51" y="31"/>
                      <a:pt x="33" y="12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7" name="Google Shape;18437;p66"/>
              <p:cNvSpPr/>
              <p:nvPr/>
            </p:nvSpPr>
            <p:spPr>
              <a:xfrm>
                <a:off x="565725" y="175997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3" y="7"/>
                      <a:pt x="6" y="17"/>
                      <a:pt x="1" y="26"/>
                    </a:cubicBezTo>
                    <a:cubicBezTo>
                      <a:pt x="8" y="19"/>
                      <a:pt x="15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8" name="Google Shape;18438;p66"/>
              <p:cNvSpPr/>
              <p:nvPr/>
            </p:nvSpPr>
            <p:spPr>
              <a:xfrm>
                <a:off x="568875" y="1761250"/>
                <a:ext cx="3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8" extrusionOk="0">
                    <a:moveTo>
                      <a:pt x="0" y="0"/>
                    </a:moveTo>
                    <a:lnTo>
                      <a:pt x="2" y="35"/>
                    </a:lnTo>
                    <a:cubicBezTo>
                      <a:pt x="5" y="35"/>
                      <a:pt x="7" y="37"/>
                      <a:pt x="9" y="37"/>
                    </a:cubicBezTo>
                    <a:cubicBezTo>
                      <a:pt x="12" y="24"/>
                      <a:pt x="7" y="1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39" name="Google Shape;18439;p66"/>
              <p:cNvSpPr/>
              <p:nvPr/>
            </p:nvSpPr>
            <p:spPr>
              <a:xfrm>
                <a:off x="568525" y="17620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0" y="0"/>
                    </a:moveTo>
                    <a:lnTo>
                      <a:pt x="16" y="7"/>
                    </a:lnTo>
                    <a:lnTo>
                      <a:pt x="16" y="5"/>
                    </a:lnTo>
                    <a:cubicBezTo>
                      <a:pt x="7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0" name="Google Shape;18440;p66"/>
              <p:cNvSpPr/>
              <p:nvPr/>
            </p:nvSpPr>
            <p:spPr>
              <a:xfrm>
                <a:off x="569100" y="17621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1" y="2"/>
                      <a:pt x="1" y="4"/>
                      <a:pt x="2" y="4"/>
                    </a:cubicBezTo>
                    <a:cubicBezTo>
                      <a:pt x="2" y="4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1" name="Google Shape;18441;p66"/>
              <p:cNvSpPr/>
              <p:nvPr/>
            </p:nvSpPr>
            <p:spPr>
              <a:xfrm>
                <a:off x="569975" y="1763575"/>
                <a:ext cx="11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44" y="0"/>
                    </a:moveTo>
                    <a:cubicBezTo>
                      <a:pt x="28" y="16"/>
                      <a:pt x="0" y="33"/>
                      <a:pt x="16" y="65"/>
                    </a:cubicBezTo>
                    <a:cubicBezTo>
                      <a:pt x="30" y="44"/>
                      <a:pt x="21" y="26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2" name="Google Shape;18442;p66"/>
              <p:cNvSpPr/>
              <p:nvPr/>
            </p:nvSpPr>
            <p:spPr>
              <a:xfrm>
                <a:off x="569225" y="17628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26" y="1"/>
                    </a:moveTo>
                    <a:lnTo>
                      <a:pt x="0" y="19"/>
                    </a:lnTo>
                    <a:lnTo>
                      <a:pt x="19" y="31"/>
                    </a:lnTo>
                    <a:cubicBezTo>
                      <a:pt x="19" y="22"/>
                      <a:pt x="19" y="8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3" name="Google Shape;18443;p66"/>
              <p:cNvSpPr/>
              <p:nvPr/>
            </p:nvSpPr>
            <p:spPr>
              <a:xfrm>
                <a:off x="568925" y="1763150"/>
                <a:ext cx="3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5" extrusionOk="0">
                    <a:moveTo>
                      <a:pt x="5" y="1"/>
                    </a:moveTo>
                    <a:lnTo>
                      <a:pt x="0" y="15"/>
                    </a:lnTo>
                    <a:lnTo>
                      <a:pt x="12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4" name="Google Shape;18444;p66"/>
              <p:cNvSpPr/>
              <p:nvPr/>
            </p:nvSpPr>
            <p:spPr>
              <a:xfrm>
                <a:off x="565725" y="1761475"/>
                <a:ext cx="12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31" extrusionOk="0">
                    <a:moveTo>
                      <a:pt x="33" y="1"/>
                    </a:moveTo>
                    <a:cubicBezTo>
                      <a:pt x="26" y="10"/>
                      <a:pt x="13" y="17"/>
                      <a:pt x="1" y="17"/>
                    </a:cubicBezTo>
                    <a:cubicBezTo>
                      <a:pt x="10" y="24"/>
                      <a:pt x="24" y="28"/>
                      <a:pt x="36" y="31"/>
                    </a:cubicBezTo>
                    <a:cubicBezTo>
                      <a:pt x="40" y="19"/>
                      <a:pt x="47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5" name="Google Shape;18445;p66"/>
              <p:cNvSpPr/>
              <p:nvPr/>
            </p:nvSpPr>
            <p:spPr>
              <a:xfrm>
                <a:off x="567650" y="1761875"/>
                <a:ext cx="1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0" y="1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6" name="Google Shape;18446;p66"/>
              <p:cNvSpPr/>
              <p:nvPr/>
            </p:nvSpPr>
            <p:spPr>
              <a:xfrm>
                <a:off x="562850" y="176165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0" y="1"/>
                    </a:moveTo>
                    <a:lnTo>
                      <a:pt x="2" y="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7" name="Google Shape;18447;p66"/>
              <p:cNvSpPr/>
              <p:nvPr/>
            </p:nvSpPr>
            <p:spPr>
              <a:xfrm>
                <a:off x="566600" y="1762175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24" y="0"/>
                    </a:moveTo>
                    <a:cubicBezTo>
                      <a:pt x="17" y="0"/>
                      <a:pt x="10" y="3"/>
                      <a:pt x="3" y="3"/>
                    </a:cubicBezTo>
                    <a:cubicBezTo>
                      <a:pt x="1" y="6"/>
                      <a:pt x="1" y="8"/>
                      <a:pt x="2" y="8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5" y="10"/>
                      <a:pt x="7" y="11"/>
                      <a:pt x="9" y="11"/>
                    </a:cubicBezTo>
                    <a:cubicBezTo>
                      <a:pt x="14" y="11"/>
                      <a:pt x="19" y="5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8" name="Google Shape;18448;p66"/>
              <p:cNvSpPr/>
              <p:nvPr/>
            </p:nvSpPr>
            <p:spPr>
              <a:xfrm>
                <a:off x="564875" y="1760850"/>
                <a:ext cx="3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24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3" y="9"/>
                      <a:pt x="7" y="16"/>
                      <a:pt x="14" y="23"/>
                    </a:cubicBezTo>
                    <a:cubicBezTo>
                      <a:pt x="10" y="1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49" name="Google Shape;18449;p66"/>
              <p:cNvSpPr/>
              <p:nvPr/>
            </p:nvSpPr>
            <p:spPr>
              <a:xfrm>
                <a:off x="567600" y="17615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1" y="0"/>
                    </a:moveTo>
                    <a:cubicBezTo>
                      <a:pt x="0" y="0"/>
                      <a:pt x="0" y="3"/>
                      <a:pt x="0" y="6"/>
                    </a:cubicBezTo>
                    <a:lnTo>
                      <a:pt x="2" y="6"/>
                    </a:ln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0" name="Google Shape;18450;p66"/>
              <p:cNvSpPr/>
              <p:nvPr/>
            </p:nvSpPr>
            <p:spPr>
              <a:xfrm>
                <a:off x="567250" y="176165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4" y="1"/>
                    </a:moveTo>
                    <a:cubicBezTo>
                      <a:pt x="10" y="8"/>
                      <a:pt x="3" y="12"/>
                      <a:pt x="0" y="21"/>
                    </a:cubicBezTo>
                    <a:cubicBezTo>
                      <a:pt x="5" y="19"/>
                      <a:pt x="12" y="14"/>
                      <a:pt x="16" y="10"/>
                    </a:cubicBezTo>
                    <a:cubicBezTo>
                      <a:pt x="16" y="8"/>
                      <a:pt x="14" y="5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1" name="Google Shape;18451;p66"/>
              <p:cNvSpPr/>
              <p:nvPr/>
            </p:nvSpPr>
            <p:spPr>
              <a:xfrm>
                <a:off x="561150" y="1761775"/>
                <a:ext cx="23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12" extrusionOk="0">
                    <a:moveTo>
                      <a:pt x="70" y="0"/>
                    </a:moveTo>
                    <a:cubicBezTo>
                      <a:pt x="70" y="19"/>
                      <a:pt x="61" y="35"/>
                      <a:pt x="45" y="44"/>
                    </a:cubicBezTo>
                    <a:cubicBezTo>
                      <a:pt x="52" y="63"/>
                      <a:pt x="91" y="88"/>
                      <a:pt x="70" y="116"/>
                    </a:cubicBezTo>
                    <a:cubicBezTo>
                      <a:pt x="65" y="118"/>
                      <a:pt x="62" y="119"/>
                      <a:pt x="59" y="119"/>
                    </a:cubicBezTo>
                    <a:cubicBezTo>
                      <a:pt x="55" y="119"/>
                      <a:pt x="53" y="117"/>
                      <a:pt x="52" y="116"/>
                    </a:cubicBezTo>
                    <a:lnTo>
                      <a:pt x="24" y="151"/>
                    </a:lnTo>
                    <a:lnTo>
                      <a:pt x="29" y="128"/>
                    </a:lnTo>
                    <a:lnTo>
                      <a:pt x="47" y="111"/>
                    </a:lnTo>
                    <a:cubicBezTo>
                      <a:pt x="45" y="102"/>
                      <a:pt x="40" y="93"/>
                      <a:pt x="36" y="86"/>
                    </a:cubicBezTo>
                    <a:lnTo>
                      <a:pt x="36" y="86"/>
                    </a:lnTo>
                    <a:cubicBezTo>
                      <a:pt x="45" y="125"/>
                      <a:pt x="1" y="144"/>
                      <a:pt x="5" y="200"/>
                    </a:cubicBezTo>
                    <a:lnTo>
                      <a:pt x="29" y="179"/>
                    </a:lnTo>
                    <a:lnTo>
                      <a:pt x="29" y="179"/>
                    </a:lnTo>
                    <a:cubicBezTo>
                      <a:pt x="29" y="188"/>
                      <a:pt x="19" y="202"/>
                      <a:pt x="26" y="211"/>
                    </a:cubicBezTo>
                    <a:cubicBezTo>
                      <a:pt x="28" y="189"/>
                      <a:pt x="39" y="171"/>
                      <a:pt x="52" y="171"/>
                    </a:cubicBezTo>
                    <a:cubicBezTo>
                      <a:pt x="58" y="171"/>
                      <a:pt x="64" y="175"/>
                      <a:pt x="70" y="186"/>
                    </a:cubicBezTo>
                    <a:cubicBezTo>
                      <a:pt x="89" y="162"/>
                      <a:pt x="84" y="6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2" name="Google Shape;18452;p66"/>
              <p:cNvSpPr/>
              <p:nvPr/>
            </p:nvSpPr>
            <p:spPr>
              <a:xfrm>
                <a:off x="562900" y="1760725"/>
                <a:ext cx="125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1" y="0"/>
                    </a:moveTo>
                    <a:cubicBezTo>
                      <a:pt x="10" y="10"/>
                      <a:pt x="3" y="24"/>
                      <a:pt x="0" y="38"/>
                    </a:cubicBezTo>
                    <a:lnTo>
                      <a:pt x="44" y="45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9" y="45"/>
                    </a:lnTo>
                    <a:cubicBezTo>
                      <a:pt x="40" y="40"/>
                      <a:pt x="33" y="26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3" name="Google Shape;18453;p66"/>
              <p:cNvSpPr/>
              <p:nvPr/>
            </p:nvSpPr>
            <p:spPr>
              <a:xfrm>
                <a:off x="564125" y="1761425"/>
                <a:ext cx="1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5" extrusionOk="0">
                    <a:moveTo>
                      <a:pt x="44" y="7"/>
                    </a:moveTo>
                    <a:cubicBezTo>
                      <a:pt x="44" y="10"/>
                      <a:pt x="42" y="14"/>
                      <a:pt x="42" y="19"/>
                    </a:cubicBezTo>
                    <a:cubicBezTo>
                      <a:pt x="30" y="12"/>
                      <a:pt x="42" y="10"/>
                      <a:pt x="44" y="7"/>
                    </a:cubicBezTo>
                    <a:close/>
                    <a:moveTo>
                      <a:pt x="44" y="0"/>
                    </a:moveTo>
                    <a:lnTo>
                      <a:pt x="44" y="3"/>
                    </a:lnTo>
                    <a:cubicBezTo>
                      <a:pt x="46" y="6"/>
                      <a:pt x="46" y="8"/>
                      <a:pt x="45" y="8"/>
                    </a:cubicBezTo>
                    <a:cubicBezTo>
                      <a:pt x="45" y="8"/>
                      <a:pt x="45" y="8"/>
                      <a:pt x="44" y="7"/>
                    </a:cubicBezTo>
                    <a:lnTo>
                      <a:pt x="44" y="3"/>
                    </a:lnTo>
                    <a:lnTo>
                      <a:pt x="0" y="17"/>
                    </a:lnTo>
                    <a:cubicBezTo>
                      <a:pt x="9" y="19"/>
                      <a:pt x="17" y="21"/>
                      <a:pt x="26" y="21"/>
                    </a:cubicBezTo>
                    <a:cubicBezTo>
                      <a:pt x="31" y="21"/>
                      <a:pt x="36" y="21"/>
                      <a:pt x="42" y="19"/>
                    </a:cubicBezTo>
                    <a:lnTo>
                      <a:pt x="42" y="19"/>
                    </a:lnTo>
                    <a:cubicBezTo>
                      <a:pt x="30" y="54"/>
                      <a:pt x="9" y="65"/>
                      <a:pt x="16" y="105"/>
                    </a:cubicBezTo>
                    <a:cubicBezTo>
                      <a:pt x="42" y="105"/>
                      <a:pt x="37" y="77"/>
                      <a:pt x="53" y="63"/>
                    </a:cubicBezTo>
                    <a:lnTo>
                      <a:pt x="53" y="63"/>
                    </a:lnTo>
                    <a:cubicBezTo>
                      <a:pt x="49" y="63"/>
                      <a:pt x="46" y="64"/>
                      <a:pt x="44" y="64"/>
                    </a:cubicBezTo>
                    <a:cubicBezTo>
                      <a:pt x="22" y="64"/>
                      <a:pt x="67" y="44"/>
                      <a:pt x="42" y="23"/>
                    </a:cubicBezTo>
                    <a:cubicBezTo>
                      <a:pt x="49" y="19"/>
                      <a:pt x="56" y="17"/>
                      <a:pt x="65" y="17"/>
                    </a:cubicBezTo>
                    <a:cubicBezTo>
                      <a:pt x="56" y="12"/>
                      <a:pt x="51" y="5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4" name="Google Shape;18454;p66"/>
              <p:cNvSpPr/>
              <p:nvPr/>
            </p:nvSpPr>
            <p:spPr>
              <a:xfrm>
                <a:off x="569325" y="17667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5" y="0"/>
                    </a:moveTo>
                    <a:cubicBezTo>
                      <a:pt x="3" y="3"/>
                      <a:pt x="1" y="5"/>
                      <a:pt x="5" y="7"/>
                    </a:cubicBezTo>
                    <a:cubicBezTo>
                      <a:pt x="5" y="5"/>
                      <a:pt x="5" y="3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5" name="Google Shape;18455;p66"/>
              <p:cNvSpPr/>
              <p:nvPr/>
            </p:nvSpPr>
            <p:spPr>
              <a:xfrm>
                <a:off x="569050" y="1764200"/>
                <a:ext cx="10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01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28"/>
                      <a:pt x="2" y="56"/>
                      <a:pt x="5" y="84"/>
                    </a:cubicBezTo>
                    <a:cubicBezTo>
                      <a:pt x="9" y="80"/>
                      <a:pt x="13" y="71"/>
                      <a:pt x="19" y="71"/>
                    </a:cubicBezTo>
                    <a:cubicBezTo>
                      <a:pt x="20" y="71"/>
                      <a:pt x="22" y="72"/>
                      <a:pt x="23" y="72"/>
                    </a:cubicBezTo>
                    <a:cubicBezTo>
                      <a:pt x="28" y="84"/>
                      <a:pt x="19" y="89"/>
                      <a:pt x="16" y="100"/>
                    </a:cubicBezTo>
                    <a:cubicBezTo>
                      <a:pt x="26" y="91"/>
                      <a:pt x="42" y="79"/>
                      <a:pt x="28" y="59"/>
                    </a:cubicBezTo>
                    <a:lnTo>
                      <a:pt x="28" y="59"/>
                    </a:lnTo>
                    <a:lnTo>
                      <a:pt x="26" y="63"/>
                    </a:lnTo>
                    <a:cubicBezTo>
                      <a:pt x="12" y="45"/>
                      <a:pt x="5" y="2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6" name="Google Shape;18456;p66"/>
              <p:cNvSpPr/>
              <p:nvPr/>
            </p:nvSpPr>
            <p:spPr>
              <a:xfrm>
                <a:off x="566325" y="1764325"/>
                <a:ext cx="8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42" extrusionOk="0">
                    <a:moveTo>
                      <a:pt x="35" y="0"/>
                    </a:moveTo>
                    <a:lnTo>
                      <a:pt x="0" y="12"/>
                    </a:lnTo>
                    <a:lnTo>
                      <a:pt x="12" y="42"/>
                    </a:lnTo>
                    <a:lnTo>
                      <a:pt x="14" y="26"/>
                    </a:lnTo>
                    <a:cubicBezTo>
                      <a:pt x="17" y="27"/>
                      <a:pt x="19" y="28"/>
                      <a:pt x="21" y="28"/>
                    </a:cubicBezTo>
                    <a:cubicBezTo>
                      <a:pt x="32" y="28"/>
                      <a:pt x="31" y="1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7" name="Google Shape;18457;p66"/>
              <p:cNvSpPr/>
              <p:nvPr/>
            </p:nvSpPr>
            <p:spPr>
              <a:xfrm>
                <a:off x="562325" y="1760325"/>
                <a:ext cx="60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49" extrusionOk="0">
                    <a:moveTo>
                      <a:pt x="23" y="0"/>
                    </a:moveTo>
                    <a:lnTo>
                      <a:pt x="0" y="49"/>
                    </a:lnTo>
                    <a:lnTo>
                      <a:pt x="16" y="3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8" name="Google Shape;18458;p66"/>
              <p:cNvSpPr/>
              <p:nvPr/>
            </p:nvSpPr>
            <p:spPr>
              <a:xfrm>
                <a:off x="561325" y="1760500"/>
                <a:ext cx="3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3" extrusionOk="0">
                    <a:moveTo>
                      <a:pt x="12" y="0"/>
                    </a:moveTo>
                    <a:lnTo>
                      <a:pt x="1" y="19"/>
                    </a:lnTo>
                    <a:lnTo>
                      <a:pt x="10" y="3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59" name="Google Shape;18459;p66"/>
              <p:cNvSpPr/>
              <p:nvPr/>
            </p:nvSpPr>
            <p:spPr>
              <a:xfrm>
                <a:off x="507200" y="17537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7" y="0"/>
                    </a:moveTo>
                    <a:cubicBezTo>
                      <a:pt x="8" y="0"/>
                      <a:pt x="1" y="3"/>
                      <a:pt x="1" y="5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0" name="Google Shape;18460;p66"/>
              <p:cNvSpPr/>
              <p:nvPr/>
            </p:nvSpPr>
            <p:spPr>
              <a:xfrm>
                <a:off x="536525" y="1761700"/>
                <a:ext cx="5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5" extrusionOk="0">
                    <a:moveTo>
                      <a:pt x="6" y="0"/>
                    </a:moveTo>
                    <a:cubicBezTo>
                      <a:pt x="5" y="0"/>
                      <a:pt x="4" y="4"/>
                      <a:pt x="3" y="12"/>
                    </a:cubicBezTo>
                    <a:lnTo>
                      <a:pt x="1" y="47"/>
                    </a:lnTo>
                    <a:cubicBezTo>
                      <a:pt x="3" y="46"/>
                      <a:pt x="6" y="45"/>
                      <a:pt x="8" y="45"/>
                    </a:cubicBezTo>
                    <a:cubicBezTo>
                      <a:pt x="14" y="45"/>
                      <a:pt x="18" y="49"/>
                      <a:pt x="21" y="54"/>
                    </a:cubicBezTo>
                    <a:cubicBezTo>
                      <a:pt x="14" y="33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1" name="Google Shape;18461;p66"/>
              <p:cNvSpPr/>
              <p:nvPr/>
            </p:nvSpPr>
            <p:spPr>
              <a:xfrm>
                <a:off x="520125" y="1761825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1"/>
                    </a:moveTo>
                    <a:lnTo>
                      <a:pt x="5" y="12"/>
                    </a:lnTo>
                    <a:cubicBezTo>
                      <a:pt x="5" y="14"/>
                      <a:pt x="3" y="19"/>
                      <a:pt x="1" y="21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2" name="Google Shape;18462;p66"/>
              <p:cNvSpPr/>
              <p:nvPr/>
            </p:nvSpPr>
            <p:spPr>
              <a:xfrm>
                <a:off x="501925" y="1742650"/>
                <a:ext cx="9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1" y="0"/>
                    </a:moveTo>
                    <a:cubicBezTo>
                      <a:pt x="2" y="8"/>
                      <a:pt x="5" y="11"/>
                      <a:pt x="11" y="11"/>
                    </a:cubicBezTo>
                    <a:cubicBezTo>
                      <a:pt x="18" y="11"/>
                      <a:pt x="27" y="7"/>
                      <a:pt x="38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3" name="Google Shape;18463;p66"/>
              <p:cNvSpPr/>
              <p:nvPr/>
            </p:nvSpPr>
            <p:spPr>
              <a:xfrm>
                <a:off x="549050" y="17623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0" y="0"/>
                    </a:moveTo>
                    <a:cubicBezTo>
                      <a:pt x="13" y="11"/>
                      <a:pt x="25" y="27"/>
                      <a:pt x="32" y="27"/>
                    </a:cubicBezTo>
                    <a:cubicBezTo>
                      <a:pt x="34" y="27"/>
                      <a:pt x="36" y="23"/>
                      <a:pt x="35" y="14"/>
                    </a:cubicBezTo>
                    <a:cubicBezTo>
                      <a:pt x="26" y="5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4" name="Google Shape;18464;p66"/>
              <p:cNvSpPr/>
              <p:nvPr/>
            </p:nvSpPr>
            <p:spPr>
              <a:xfrm>
                <a:off x="515150" y="1749200"/>
                <a:ext cx="6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6" extrusionOk="0">
                    <a:moveTo>
                      <a:pt x="14" y="1"/>
                    </a:moveTo>
                    <a:cubicBezTo>
                      <a:pt x="9" y="1"/>
                      <a:pt x="4" y="2"/>
                      <a:pt x="0" y="5"/>
                    </a:cubicBezTo>
                    <a:cubicBezTo>
                      <a:pt x="3" y="5"/>
                      <a:pt x="5" y="6"/>
                      <a:pt x="8" y="6"/>
                    </a:cubicBezTo>
                    <a:cubicBezTo>
                      <a:pt x="14" y="6"/>
                      <a:pt x="18" y="4"/>
                      <a:pt x="23" y="2"/>
                    </a:cubicBezTo>
                    <a:cubicBezTo>
                      <a:pt x="20" y="2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5" name="Google Shape;18465;p66"/>
              <p:cNvSpPr/>
              <p:nvPr/>
            </p:nvSpPr>
            <p:spPr>
              <a:xfrm>
                <a:off x="548300" y="17620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1"/>
                    </a:moveTo>
                    <a:cubicBezTo>
                      <a:pt x="7" y="1"/>
                      <a:pt x="4" y="6"/>
                      <a:pt x="0" y="18"/>
                    </a:cubicBezTo>
                    <a:cubicBezTo>
                      <a:pt x="3" y="20"/>
                      <a:pt x="5" y="23"/>
                      <a:pt x="7" y="25"/>
                    </a:cubicBezTo>
                    <a:cubicBezTo>
                      <a:pt x="16" y="18"/>
                      <a:pt x="19" y="13"/>
                      <a:pt x="30" y="13"/>
                    </a:cubicBezTo>
                    <a:cubicBezTo>
                      <a:pt x="23" y="6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6" name="Google Shape;18466;p66"/>
              <p:cNvSpPr/>
              <p:nvPr/>
            </p:nvSpPr>
            <p:spPr>
              <a:xfrm>
                <a:off x="505700" y="1711575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5" y="1"/>
                    </a:moveTo>
                    <a:cubicBezTo>
                      <a:pt x="0" y="3"/>
                      <a:pt x="0" y="3"/>
                      <a:pt x="0" y="5"/>
                    </a:cubicBezTo>
                    <a:cubicBezTo>
                      <a:pt x="3" y="3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7" name="Google Shape;18467;p66"/>
              <p:cNvSpPr/>
              <p:nvPr/>
            </p:nvSpPr>
            <p:spPr>
              <a:xfrm>
                <a:off x="512350" y="17008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1"/>
                    </a:moveTo>
                    <a:cubicBezTo>
                      <a:pt x="6" y="5"/>
                      <a:pt x="8" y="10"/>
                      <a:pt x="10" y="15"/>
                    </a:cubicBezTo>
                    <a:cubicBezTo>
                      <a:pt x="10" y="12"/>
                      <a:pt x="10" y="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8" name="Google Shape;18468;p66"/>
              <p:cNvSpPr/>
              <p:nvPr/>
            </p:nvSpPr>
            <p:spPr>
              <a:xfrm>
                <a:off x="556875" y="17609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5" y="0"/>
                    </a:moveTo>
                    <a:cubicBezTo>
                      <a:pt x="4" y="0"/>
                      <a:pt x="1" y="1"/>
                      <a:pt x="0" y="2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69" name="Google Shape;18469;p66"/>
              <p:cNvSpPr/>
              <p:nvPr/>
            </p:nvSpPr>
            <p:spPr>
              <a:xfrm>
                <a:off x="547300" y="1768075"/>
                <a:ext cx="1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0" name="Google Shape;18470;p66"/>
              <p:cNvSpPr/>
              <p:nvPr/>
            </p:nvSpPr>
            <p:spPr>
              <a:xfrm>
                <a:off x="557225" y="17609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7" y="1"/>
                    </a:moveTo>
                    <a:cubicBezTo>
                      <a:pt x="5" y="1"/>
                      <a:pt x="3" y="2"/>
                      <a:pt x="0" y="5"/>
                    </a:cubicBezTo>
                    <a:lnTo>
                      <a:pt x="9" y="7"/>
                    </a:lnTo>
                    <a:cubicBezTo>
                      <a:pt x="9" y="3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1" name="Google Shape;18471;p66"/>
              <p:cNvSpPr/>
              <p:nvPr/>
            </p:nvSpPr>
            <p:spPr>
              <a:xfrm>
                <a:off x="556525" y="1761025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4" y="0"/>
                    </a:moveTo>
                    <a:lnTo>
                      <a:pt x="0" y="2"/>
                    </a:lnTo>
                    <a:cubicBezTo>
                      <a:pt x="7" y="2"/>
                      <a:pt x="12" y="5"/>
                      <a:pt x="17" y="7"/>
                    </a:cubicBezTo>
                    <a:cubicBezTo>
                      <a:pt x="14" y="5"/>
                      <a:pt x="14" y="2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2" name="Google Shape;18472;p66"/>
              <p:cNvSpPr/>
              <p:nvPr/>
            </p:nvSpPr>
            <p:spPr>
              <a:xfrm>
                <a:off x="507050" y="172682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1" y="0"/>
                    </a:moveTo>
                    <a:cubicBezTo>
                      <a:pt x="0" y="0"/>
                      <a:pt x="3" y="3"/>
                      <a:pt x="7" y="7"/>
                    </a:cubicBezTo>
                    <a:lnTo>
                      <a:pt x="11" y="7"/>
                    </a:lnTo>
                    <a:cubicBezTo>
                      <a:pt x="5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3" name="Google Shape;18473;p66"/>
              <p:cNvSpPr/>
              <p:nvPr/>
            </p:nvSpPr>
            <p:spPr>
              <a:xfrm>
                <a:off x="529450" y="17705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4" name="Google Shape;18474;p66"/>
              <p:cNvSpPr/>
              <p:nvPr/>
            </p:nvSpPr>
            <p:spPr>
              <a:xfrm>
                <a:off x="528425" y="1768150"/>
                <a:ext cx="15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17" extrusionOk="0">
                    <a:moveTo>
                      <a:pt x="63" y="0"/>
                    </a:moveTo>
                    <a:lnTo>
                      <a:pt x="0" y="116"/>
                    </a:lnTo>
                    <a:cubicBezTo>
                      <a:pt x="17" y="95"/>
                      <a:pt x="26" y="88"/>
                      <a:pt x="32" y="88"/>
                    </a:cubicBezTo>
                    <a:cubicBezTo>
                      <a:pt x="36" y="88"/>
                      <a:pt x="39" y="92"/>
                      <a:pt x="42" y="98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5" name="Google Shape;18475;p66"/>
              <p:cNvSpPr/>
              <p:nvPr/>
            </p:nvSpPr>
            <p:spPr>
              <a:xfrm>
                <a:off x="509100" y="1699525"/>
                <a:ext cx="15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45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45" y="3"/>
                      <a:pt x="31" y="5"/>
                      <a:pt x="17" y="12"/>
                    </a:cubicBezTo>
                    <a:cubicBezTo>
                      <a:pt x="13" y="17"/>
                      <a:pt x="8" y="21"/>
                      <a:pt x="6" y="26"/>
                    </a:cubicBezTo>
                    <a:cubicBezTo>
                      <a:pt x="0" y="40"/>
                      <a:pt x="1" y="45"/>
                      <a:pt x="5" y="45"/>
                    </a:cubicBezTo>
                    <a:cubicBezTo>
                      <a:pt x="14" y="45"/>
                      <a:pt x="43" y="15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6" name="Google Shape;18476;p66"/>
              <p:cNvSpPr/>
              <p:nvPr/>
            </p:nvSpPr>
            <p:spPr>
              <a:xfrm>
                <a:off x="554725" y="1762000"/>
                <a:ext cx="5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2" extrusionOk="0">
                    <a:moveTo>
                      <a:pt x="17" y="0"/>
                    </a:moveTo>
                    <a:cubicBezTo>
                      <a:pt x="17" y="8"/>
                      <a:pt x="13" y="11"/>
                      <a:pt x="7" y="11"/>
                    </a:cubicBezTo>
                    <a:cubicBezTo>
                      <a:pt x="5" y="11"/>
                      <a:pt x="3" y="10"/>
                      <a:pt x="1" y="10"/>
                    </a:cubicBezTo>
                    <a:lnTo>
                      <a:pt x="1" y="10"/>
                    </a:lnTo>
                    <a:cubicBezTo>
                      <a:pt x="2" y="16"/>
                      <a:pt x="5" y="21"/>
                      <a:pt x="9" y="21"/>
                    </a:cubicBezTo>
                    <a:cubicBezTo>
                      <a:pt x="11" y="21"/>
                      <a:pt x="14" y="20"/>
                      <a:pt x="17" y="17"/>
                    </a:cubicBezTo>
                    <a:cubicBezTo>
                      <a:pt x="19" y="10"/>
                      <a:pt x="19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7" name="Google Shape;18477;p66"/>
              <p:cNvSpPr/>
              <p:nvPr/>
            </p:nvSpPr>
            <p:spPr>
              <a:xfrm>
                <a:off x="503600" y="1700625"/>
                <a:ext cx="45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3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49" y="21"/>
                      <a:pt x="117" y="38"/>
                      <a:pt x="84" y="49"/>
                    </a:cubicBezTo>
                    <a:cubicBezTo>
                      <a:pt x="161" y="49"/>
                      <a:pt x="1" y="135"/>
                      <a:pt x="110" y="137"/>
                    </a:cubicBezTo>
                    <a:cubicBezTo>
                      <a:pt x="105" y="142"/>
                      <a:pt x="100" y="143"/>
                      <a:pt x="94" y="143"/>
                    </a:cubicBezTo>
                    <a:cubicBezTo>
                      <a:pt x="91" y="143"/>
                      <a:pt x="88" y="143"/>
                      <a:pt x="85" y="143"/>
                    </a:cubicBezTo>
                    <a:cubicBezTo>
                      <a:pt x="79" y="143"/>
                      <a:pt x="74" y="143"/>
                      <a:pt x="68" y="147"/>
                    </a:cubicBezTo>
                    <a:cubicBezTo>
                      <a:pt x="103" y="147"/>
                      <a:pt x="112" y="153"/>
                      <a:pt x="105" y="177"/>
                    </a:cubicBezTo>
                    <a:lnTo>
                      <a:pt x="96" y="177"/>
                    </a:lnTo>
                    <a:cubicBezTo>
                      <a:pt x="103" y="193"/>
                      <a:pt x="107" y="214"/>
                      <a:pt x="103" y="232"/>
                    </a:cubicBezTo>
                    <a:cubicBezTo>
                      <a:pt x="107" y="230"/>
                      <a:pt x="112" y="228"/>
                      <a:pt x="119" y="225"/>
                    </a:cubicBezTo>
                    <a:cubicBezTo>
                      <a:pt x="133" y="207"/>
                      <a:pt x="147" y="188"/>
                      <a:pt x="158" y="165"/>
                    </a:cubicBezTo>
                    <a:lnTo>
                      <a:pt x="158" y="165"/>
                    </a:lnTo>
                    <a:lnTo>
                      <a:pt x="126" y="179"/>
                    </a:lnTo>
                    <a:cubicBezTo>
                      <a:pt x="138" y="128"/>
                      <a:pt x="161" y="42"/>
                      <a:pt x="149" y="28"/>
                    </a:cubicBezTo>
                    <a:lnTo>
                      <a:pt x="172" y="26"/>
                    </a:lnTo>
                    <a:cubicBezTo>
                      <a:pt x="175" y="17"/>
                      <a:pt x="177" y="7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8" name="Google Shape;18478;p66"/>
              <p:cNvSpPr/>
              <p:nvPr/>
            </p:nvSpPr>
            <p:spPr>
              <a:xfrm>
                <a:off x="503200" y="1728900"/>
                <a:ext cx="9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4" extrusionOk="0">
                    <a:moveTo>
                      <a:pt x="33" y="1"/>
                    </a:moveTo>
                    <a:cubicBezTo>
                      <a:pt x="17" y="10"/>
                      <a:pt x="1" y="19"/>
                      <a:pt x="10" y="33"/>
                    </a:cubicBezTo>
                    <a:cubicBezTo>
                      <a:pt x="15" y="12"/>
                      <a:pt x="24" y="10"/>
                      <a:pt x="35" y="10"/>
                    </a:cubicBezTo>
                    <a:cubicBezTo>
                      <a:pt x="38" y="5"/>
                      <a:pt x="35" y="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79" name="Google Shape;18479;p66"/>
              <p:cNvSpPr/>
              <p:nvPr/>
            </p:nvSpPr>
            <p:spPr>
              <a:xfrm>
                <a:off x="501475" y="1699300"/>
                <a:ext cx="5960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989" extrusionOk="0">
                    <a:moveTo>
                      <a:pt x="341" y="121"/>
                    </a:moveTo>
                    <a:cubicBezTo>
                      <a:pt x="341" y="125"/>
                      <a:pt x="341" y="132"/>
                      <a:pt x="341" y="137"/>
                    </a:cubicBezTo>
                    <a:cubicBezTo>
                      <a:pt x="336" y="135"/>
                      <a:pt x="334" y="130"/>
                      <a:pt x="341" y="121"/>
                    </a:cubicBezTo>
                    <a:close/>
                    <a:moveTo>
                      <a:pt x="340" y="138"/>
                    </a:moveTo>
                    <a:cubicBezTo>
                      <a:pt x="340" y="142"/>
                      <a:pt x="347" y="147"/>
                      <a:pt x="339" y="160"/>
                    </a:cubicBezTo>
                    <a:cubicBezTo>
                      <a:pt x="339" y="154"/>
                      <a:pt x="339" y="145"/>
                      <a:pt x="340" y="138"/>
                    </a:cubicBezTo>
                    <a:close/>
                    <a:moveTo>
                      <a:pt x="445" y="88"/>
                    </a:moveTo>
                    <a:lnTo>
                      <a:pt x="436" y="125"/>
                    </a:lnTo>
                    <a:cubicBezTo>
                      <a:pt x="434" y="125"/>
                      <a:pt x="432" y="124"/>
                      <a:pt x="430" y="124"/>
                    </a:cubicBezTo>
                    <a:cubicBezTo>
                      <a:pt x="406" y="124"/>
                      <a:pt x="407" y="178"/>
                      <a:pt x="362" y="206"/>
                    </a:cubicBezTo>
                    <a:cubicBezTo>
                      <a:pt x="371" y="190"/>
                      <a:pt x="373" y="172"/>
                      <a:pt x="371" y="153"/>
                    </a:cubicBezTo>
                    <a:cubicBezTo>
                      <a:pt x="376" y="139"/>
                      <a:pt x="379" y="135"/>
                      <a:pt x="382" y="135"/>
                    </a:cubicBezTo>
                    <a:cubicBezTo>
                      <a:pt x="385" y="135"/>
                      <a:pt x="388" y="139"/>
                      <a:pt x="392" y="139"/>
                    </a:cubicBezTo>
                    <a:cubicBezTo>
                      <a:pt x="396" y="139"/>
                      <a:pt x="401" y="136"/>
                      <a:pt x="408" y="125"/>
                    </a:cubicBezTo>
                    <a:cubicBezTo>
                      <a:pt x="415" y="109"/>
                      <a:pt x="429" y="98"/>
                      <a:pt x="445" y="88"/>
                    </a:cubicBezTo>
                    <a:close/>
                    <a:moveTo>
                      <a:pt x="380" y="325"/>
                    </a:moveTo>
                    <a:lnTo>
                      <a:pt x="366" y="364"/>
                    </a:lnTo>
                    <a:lnTo>
                      <a:pt x="362" y="339"/>
                    </a:lnTo>
                    <a:lnTo>
                      <a:pt x="380" y="325"/>
                    </a:lnTo>
                    <a:close/>
                    <a:moveTo>
                      <a:pt x="180" y="545"/>
                    </a:moveTo>
                    <a:lnTo>
                      <a:pt x="179" y="547"/>
                    </a:lnTo>
                    <a:cubicBezTo>
                      <a:pt x="179" y="547"/>
                      <a:pt x="180" y="546"/>
                      <a:pt x="180" y="545"/>
                    </a:cubicBezTo>
                    <a:close/>
                    <a:moveTo>
                      <a:pt x="582" y="730"/>
                    </a:moveTo>
                    <a:cubicBezTo>
                      <a:pt x="580" y="731"/>
                      <a:pt x="578" y="731"/>
                      <a:pt x="576" y="732"/>
                    </a:cubicBezTo>
                    <a:lnTo>
                      <a:pt x="576" y="732"/>
                    </a:lnTo>
                    <a:cubicBezTo>
                      <a:pt x="578" y="732"/>
                      <a:pt x="580" y="731"/>
                      <a:pt x="582" y="730"/>
                    </a:cubicBezTo>
                    <a:close/>
                    <a:moveTo>
                      <a:pt x="505" y="1074"/>
                    </a:moveTo>
                    <a:cubicBezTo>
                      <a:pt x="508" y="1074"/>
                      <a:pt x="513" y="1077"/>
                      <a:pt x="519" y="1080"/>
                    </a:cubicBezTo>
                    <a:lnTo>
                      <a:pt x="508" y="1083"/>
                    </a:lnTo>
                    <a:cubicBezTo>
                      <a:pt x="503" y="1076"/>
                      <a:pt x="503" y="1074"/>
                      <a:pt x="505" y="1074"/>
                    </a:cubicBezTo>
                    <a:close/>
                    <a:moveTo>
                      <a:pt x="111" y="1150"/>
                    </a:moveTo>
                    <a:lnTo>
                      <a:pt x="112" y="1150"/>
                    </a:lnTo>
                    <a:lnTo>
                      <a:pt x="112" y="1150"/>
                    </a:lnTo>
                    <a:cubicBezTo>
                      <a:pt x="112" y="1150"/>
                      <a:pt x="112" y="1150"/>
                      <a:pt x="111" y="1150"/>
                    </a:cubicBezTo>
                    <a:close/>
                    <a:moveTo>
                      <a:pt x="129" y="1160"/>
                    </a:move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0" y="1160"/>
                      <a:pt x="130" y="1160"/>
                      <a:pt x="129" y="1160"/>
                    </a:cubicBezTo>
                    <a:close/>
                    <a:moveTo>
                      <a:pt x="112" y="1150"/>
                    </a:moveTo>
                    <a:cubicBezTo>
                      <a:pt x="116" y="1153"/>
                      <a:pt x="118" y="1159"/>
                      <a:pt x="118" y="1164"/>
                    </a:cubicBezTo>
                    <a:cubicBezTo>
                      <a:pt x="123" y="1162"/>
                      <a:pt x="127" y="1160"/>
                      <a:pt x="129" y="1160"/>
                    </a:cubicBezTo>
                    <a:cubicBezTo>
                      <a:pt x="129" y="1160"/>
                      <a:pt x="129" y="1160"/>
                      <a:pt x="129" y="1160"/>
                    </a:cubicBezTo>
                    <a:lnTo>
                      <a:pt x="129" y="1160"/>
                    </a:lnTo>
                    <a:lnTo>
                      <a:pt x="112" y="1150"/>
                    </a:lnTo>
                    <a:close/>
                    <a:moveTo>
                      <a:pt x="60" y="1283"/>
                    </a:moveTo>
                    <a:cubicBezTo>
                      <a:pt x="60" y="1284"/>
                      <a:pt x="60" y="1284"/>
                      <a:pt x="60" y="1284"/>
                    </a:cubicBezTo>
                    <a:cubicBezTo>
                      <a:pt x="60" y="1284"/>
                      <a:pt x="60" y="1284"/>
                      <a:pt x="60" y="1283"/>
                    </a:cubicBezTo>
                    <a:close/>
                    <a:moveTo>
                      <a:pt x="30" y="1584"/>
                    </a:moveTo>
                    <a:cubicBezTo>
                      <a:pt x="30" y="1584"/>
                      <a:pt x="31" y="1584"/>
                      <a:pt x="31" y="1584"/>
                    </a:cubicBezTo>
                    <a:lnTo>
                      <a:pt x="31" y="1584"/>
                    </a:lnTo>
                    <a:lnTo>
                      <a:pt x="30" y="1584"/>
                    </a:lnTo>
                    <a:close/>
                    <a:moveTo>
                      <a:pt x="225" y="2138"/>
                    </a:moveTo>
                    <a:cubicBezTo>
                      <a:pt x="225" y="2139"/>
                      <a:pt x="226" y="2141"/>
                      <a:pt x="228" y="2142"/>
                    </a:cubicBezTo>
                    <a:lnTo>
                      <a:pt x="228" y="2142"/>
                    </a:lnTo>
                    <a:lnTo>
                      <a:pt x="225" y="2138"/>
                    </a:lnTo>
                    <a:close/>
                    <a:moveTo>
                      <a:pt x="274" y="2259"/>
                    </a:moveTo>
                    <a:cubicBezTo>
                      <a:pt x="271" y="2262"/>
                      <a:pt x="271" y="2265"/>
                      <a:pt x="273" y="2267"/>
                    </a:cubicBezTo>
                    <a:lnTo>
                      <a:pt x="273" y="2267"/>
                    </a:lnTo>
                    <a:cubicBezTo>
                      <a:pt x="274" y="2264"/>
                      <a:pt x="274" y="2261"/>
                      <a:pt x="274" y="2259"/>
                    </a:cubicBezTo>
                    <a:close/>
                    <a:moveTo>
                      <a:pt x="2101" y="2504"/>
                    </a:moveTo>
                    <a:cubicBezTo>
                      <a:pt x="2102" y="2504"/>
                      <a:pt x="2106" y="2507"/>
                      <a:pt x="2112" y="2511"/>
                    </a:cubicBezTo>
                    <a:cubicBezTo>
                      <a:pt x="2112" y="2511"/>
                      <a:pt x="2112" y="2513"/>
                      <a:pt x="2112" y="2513"/>
                    </a:cubicBezTo>
                    <a:cubicBezTo>
                      <a:pt x="2104" y="2507"/>
                      <a:pt x="2101" y="2504"/>
                      <a:pt x="2101" y="2504"/>
                    </a:cubicBezTo>
                    <a:close/>
                    <a:moveTo>
                      <a:pt x="2147" y="2508"/>
                    </a:moveTo>
                    <a:cubicBezTo>
                      <a:pt x="2149" y="2513"/>
                      <a:pt x="2149" y="2517"/>
                      <a:pt x="2149" y="2522"/>
                    </a:cubicBezTo>
                    <a:lnTo>
                      <a:pt x="2149" y="2522"/>
                    </a:lnTo>
                    <a:cubicBezTo>
                      <a:pt x="2146" y="2527"/>
                      <a:pt x="2143" y="2528"/>
                      <a:pt x="2140" y="2528"/>
                    </a:cubicBezTo>
                    <a:cubicBezTo>
                      <a:pt x="2136" y="2528"/>
                      <a:pt x="2133" y="2524"/>
                      <a:pt x="2131" y="2518"/>
                    </a:cubicBezTo>
                    <a:cubicBezTo>
                      <a:pt x="2140" y="2518"/>
                      <a:pt x="2147" y="2518"/>
                      <a:pt x="2147" y="2508"/>
                    </a:cubicBezTo>
                    <a:close/>
                    <a:moveTo>
                      <a:pt x="1231" y="2550"/>
                    </a:moveTo>
                    <a:lnTo>
                      <a:pt x="1231" y="2550"/>
                    </a:lnTo>
                    <a:cubicBezTo>
                      <a:pt x="1231" y="2550"/>
                      <a:pt x="1231" y="2550"/>
                      <a:pt x="1231" y="2551"/>
                    </a:cubicBezTo>
                    <a:lnTo>
                      <a:pt x="1231" y="2551"/>
                    </a:lnTo>
                    <a:cubicBezTo>
                      <a:pt x="1231" y="2550"/>
                      <a:pt x="1231" y="2550"/>
                      <a:pt x="1231" y="2550"/>
                    </a:cubicBezTo>
                    <a:close/>
                    <a:moveTo>
                      <a:pt x="2276" y="2597"/>
                    </a:moveTo>
                    <a:lnTo>
                      <a:pt x="2276" y="2597"/>
                    </a:lnTo>
                    <a:cubicBezTo>
                      <a:pt x="2275" y="2597"/>
                      <a:pt x="2275" y="2598"/>
                      <a:pt x="2274" y="2599"/>
                    </a:cubicBezTo>
                    <a:cubicBezTo>
                      <a:pt x="2275" y="2598"/>
                      <a:pt x="2275" y="2597"/>
                      <a:pt x="2276" y="2597"/>
                    </a:cubicBezTo>
                    <a:close/>
                    <a:moveTo>
                      <a:pt x="733" y="2580"/>
                    </a:moveTo>
                    <a:cubicBezTo>
                      <a:pt x="740" y="2580"/>
                      <a:pt x="744" y="2587"/>
                      <a:pt x="747" y="2599"/>
                    </a:cubicBezTo>
                    <a:cubicBezTo>
                      <a:pt x="743" y="2601"/>
                      <a:pt x="740" y="2602"/>
                      <a:pt x="738" y="2602"/>
                    </a:cubicBezTo>
                    <a:cubicBezTo>
                      <a:pt x="732" y="2602"/>
                      <a:pt x="731" y="2593"/>
                      <a:pt x="733" y="2580"/>
                    </a:cubicBezTo>
                    <a:close/>
                    <a:moveTo>
                      <a:pt x="1274" y="2629"/>
                    </a:moveTo>
                    <a:cubicBezTo>
                      <a:pt x="1274" y="2629"/>
                      <a:pt x="1274" y="2629"/>
                      <a:pt x="1275" y="2629"/>
                    </a:cubicBezTo>
                    <a:lnTo>
                      <a:pt x="1275" y="2629"/>
                    </a:lnTo>
                    <a:cubicBezTo>
                      <a:pt x="1273" y="2632"/>
                      <a:pt x="1272" y="2636"/>
                      <a:pt x="1271" y="2640"/>
                    </a:cubicBezTo>
                    <a:lnTo>
                      <a:pt x="1271" y="2640"/>
                    </a:lnTo>
                    <a:cubicBezTo>
                      <a:pt x="1272" y="2634"/>
                      <a:pt x="1271" y="2629"/>
                      <a:pt x="1274" y="2629"/>
                    </a:cubicBezTo>
                    <a:close/>
                    <a:moveTo>
                      <a:pt x="950" y="2724"/>
                    </a:moveTo>
                    <a:cubicBezTo>
                      <a:pt x="950" y="2724"/>
                      <a:pt x="950" y="2724"/>
                      <a:pt x="951" y="2724"/>
                    </a:cubicBezTo>
                    <a:cubicBezTo>
                      <a:pt x="951" y="2724"/>
                      <a:pt x="951" y="2724"/>
                      <a:pt x="951" y="2724"/>
                    </a:cubicBezTo>
                    <a:lnTo>
                      <a:pt x="951" y="2724"/>
                    </a:lnTo>
                    <a:cubicBezTo>
                      <a:pt x="950" y="2724"/>
                      <a:pt x="950" y="2724"/>
                      <a:pt x="950" y="2724"/>
                    </a:cubicBezTo>
                    <a:close/>
                    <a:moveTo>
                      <a:pt x="944" y="2721"/>
                    </a:moveTo>
                    <a:cubicBezTo>
                      <a:pt x="942" y="2721"/>
                      <a:pt x="940" y="2723"/>
                      <a:pt x="937" y="2729"/>
                    </a:cubicBezTo>
                    <a:cubicBezTo>
                      <a:pt x="941" y="2725"/>
                      <a:pt x="946" y="2724"/>
                      <a:pt x="950" y="2724"/>
                    </a:cubicBezTo>
                    <a:cubicBezTo>
                      <a:pt x="950" y="2724"/>
                      <a:pt x="950" y="2724"/>
                      <a:pt x="950" y="2724"/>
                    </a:cubicBezTo>
                    <a:lnTo>
                      <a:pt x="950" y="2724"/>
                    </a:lnTo>
                    <a:cubicBezTo>
                      <a:pt x="948" y="2723"/>
                      <a:pt x="946" y="2721"/>
                      <a:pt x="944" y="2721"/>
                    </a:cubicBezTo>
                    <a:close/>
                    <a:moveTo>
                      <a:pt x="1210" y="2867"/>
                    </a:moveTo>
                    <a:lnTo>
                      <a:pt x="1210" y="2867"/>
                    </a:lnTo>
                    <a:cubicBezTo>
                      <a:pt x="1210" y="2867"/>
                      <a:pt x="1210" y="2868"/>
                      <a:pt x="1210" y="2868"/>
                    </a:cubicBezTo>
                    <a:cubicBezTo>
                      <a:pt x="1210" y="2868"/>
                      <a:pt x="1210" y="2867"/>
                      <a:pt x="1210" y="2867"/>
                    </a:cubicBezTo>
                    <a:close/>
                    <a:moveTo>
                      <a:pt x="369" y="0"/>
                    </a:moveTo>
                    <a:cubicBezTo>
                      <a:pt x="365" y="0"/>
                      <a:pt x="360" y="1"/>
                      <a:pt x="355" y="2"/>
                    </a:cubicBezTo>
                    <a:lnTo>
                      <a:pt x="369" y="12"/>
                    </a:lnTo>
                    <a:lnTo>
                      <a:pt x="366" y="12"/>
                    </a:lnTo>
                    <a:cubicBezTo>
                      <a:pt x="339" y="44"/>
                      <a:pt x="311" y="74"/>
                      <a:pt x="276" y="100"/>
                    </a:cubicBezTo>
                    <a:lnTo>
                      <a:pt x="269" y="169"/>
                    </a:lnTo>
                    <a:cubicBezTo>
                      <a:pt x="278" y="142"/>
                      <a:pt x="306" y="132"/>
                      <a:pt x="315" y="104"/>
                    </a:cubicBezTo>
                    <a:lnTo>
                      <a:pt x="315" y="104"/>
                    </a:lnTo>
                    <a:cubicBezTo>
                      <a:pt x="322" y="132"/>
                      <a:pt x="296" y="166"/>
                      <a:pt x="323" y="166"/>
                    </a:cubicBezTo>
                    <a:cubicBezTo>
                      <a:pt x="326" y="166"/>
                      <a:pt x="329" y="166"/>
                      <a:pt x="334" y="165"/>
                    </a:cubicBezTo>
                    <a:cubicBezTo>
                      <a:pt x="334" y="162"/>
                      <a:pt x="336" y="162"/>
                      <a:pt x="339" y="160"/>
                    </a:cubicBezTo>
                    <a:lnTo>
                      <a:pt x="339" y="160"/>
                    </a:lnTo>
                    <a:cubicBezTo>
                      <a:pt x="332" y="218"/>
                      <a:pt x="327" y="276"/>
                      <a:pt x="327" y="327"/>
                    </a:cubicBezTo>
                    <a:cubicBezTo>
                      <a:pt x="323" y="319"/>
                      <a:pt x="317" y="317"/>
                      <a:pt x="309" y="317"/>
                    </a:cubicBezTo>
                    <a:cubicBezTo>
                      <a:pt x="295" y="317"/>
                      <a:pt x="276" y="328"/>
                      <a:pt x="262" y="328"/>
                    </a:cubicBezTo>
                    <a:cubicBezTo>
                      <a:pt x="261" y="328"/>
                      <a:pt x="259" y="327"/>
                      <a:pt x="257" y="327"/>
                    </a:cubicBezTo>
                    <a:cubicBezTo>
                      <a:pt x="271" y="320"/>
                      <a:pt x="283" y="308"/>
                      <a:pt x="292" y="297"/>
                    </a:cubicBezTo>
                    <a:cubicBezTo>
                      <a:pt x="292" y="281"/>
                      <a:pt x="301" y="262"/>
                      <a:pt x="288" y="262"/>
                    </a:cubicBezTo>
                    <a:cubicBezTo>
                      <a:pt x="255" y="297"/>
                      <a:pt x="240" y="308"/>
                      <a:pt x="232" y="308"/>
                    </a:cubicBezTo>
                    <a:cubicBezTo>
                      <a:pt x="219" y="308"/>
                      <a:pt x="225" y="278"/>
                      <a:pt x="207" y="278"/>
                    </a:cubicBezTo>
                    <a:cubicBezTo>
                      <a:pt x="206" y="278"/>
                      <a:pt x="205" y="278"/>
                      <a:pt x="204" y="278"/>
                    </a:cubicBezTo>
                    <a:cubicBezTo>
                      <a:pt x="199" y="283"/>
                      <a:pt x="195" y="285"/>
                      <a:pt x="188" y="285"/>
                    </a:cubicBezTo>
                    <a:cubicBezTo>
                      <a:pt x="186" y="308"/>
                      <a:pt x="176" y="334"/>
                      <a:pt x="169" y="371"/>
                    </a:cubicBezTo>
                    <a:lnTo>
                      <a:pt x="209" y="359"/>
                    </a:lnTo>
                    <a:lnTo>
                      <a:pt x="209" y="359"/>
                    </a:lnTo>
                    <a:cubicBezTo>
                      <a:pt x="206" y="373"/>
                      <a:pt x="195" y="378"/>
                      <a:pt x="186" y="385"/>
                    </a:cubicBezTo>
                    <a:cubicBezTo>
                      <a:pt x="187" y="385"/>
                      <a:pt x="189" y="385"/>
                      <a:pt x="191" y="385"/>
                    </a:cubicBezTo>
                    <a:cubicBezTo>
                      <a:pt x="244" y="385"/>
                      <a:pt x="183" y="350"/>
                      <a:pt x="250" y="348"/>
                    </a:cubicBezTo>
                    <a:lnTo>
                      <a:pt x="250" y="348"/>
                    </a:lnTo>
                    <a:cubicBezTo>
                      <a:pt x="174" y="383"/>
                      <a:pt x="267" y="438"/>
                      <a:pt x="179" y="464"/>
                    </a:cubicBezTo>
                    <a:cubicBezTo>
                      <a:pt x="179" y="469"/>
                      <a:pt x="183" y="471"/>
                      <a:pt x="187" y="471"/>
                    </a:cubicBezTo>
                    <a:cubicBezTo>
                      <a:pt x="196" y="471"/>
                      <a:pt x="209" y="465"/>
                      <a:pt x="217" y="465"/>
                    </a:cubicBezTo>
                    <a:cubicBezTo>
                      <a:pt x="222" y="465"/>
                      <a:pt x="224" y="466"/>
                      <a:pt x="225" y="471"/>
                    </a:cubicBezTo>
                    <a:lnTo>
                      <a:pt x="202" y="480"/>
                    </a:lnTo>
                    <a:lnTo>
                      <a:pt x="234" y="480"/>
                    </a:lnTo>
                    <a:cubicBezTo>
                      <a:pt x="232" y="494"/>
                      <a:pt x="202" y="503"/>
                      <a:pt x="181" y="508"/>
                    </a:cubicBezTo>
                    <a:cubicBezTo>
                      <a:pt x="183" y="503"/>
                      <a:pt x="174" y="499"/>
                      <a:pt x="172" y="496"/>
                    </a:cubicBezTo>
                    <a:lnTo>
                      <a:pt x="172" y="496"/>
                    </a:lnTo>
                    <a:cubicBezTo>
                      <a:pt x="146" y="516"/>
                      <a:pt x="182" y="537"/>
                      <a:pt x="180" y="545"/>
                    </a:cubicBezTo>
                    <a:lnTo>
                      <a:pt x="180" y="545"/>
                    </a:lnTo>
                    <a:lnTo>
                      <a:pt x="192" y="526"/>
                    </a:lnTo>
                    <a:cubicBezTo>
                      <a:pt x="204" y="559"/>
                      <a:pt x="211" y="591"/>
                      <a:pt x="213" y="624"/>
                    </a:cubicBezTo>
                    <a:cubicBezTo>
                      <a:pt x="220" y="626"/>
                      <a:pt x="227" y="631"/>
                      <a:pt x="218" y="645"/>
                    </a:cubicBezTo>
                    <a:cubicBezTo>
                      <a:pt x="223" y="661"/>
                      <a:pt x="232" y="677"/>
                      <a:pt x="246" y="689"/>
                    </a:cubicBezTo>
                    <a:lnTo>
                      <a:pt x="264" y="684"/>
                    </a:lnTo>
                    <a:lnTo>
                      <a:pt x="264" y="684"/>
                    </a:lnTo>
                    <a:cubicBezTo>
                      <a:pt x="299" y="723"/>
                      <a:pt x="243" y="716"/>
                      <a:pt x="257" y="758"/>
                    </a:cubicBezTo>
                    <a:lnTo>
                      <a:pt x="253" y="758"/>
                    </a:lnTo>
                    <a:cubicBezTo>
                      <a:pt x="274" y="765"/>
                      <a:pt x="283" y="779"/>
                      <a:pt x="278" y="791"/>
                    </a:cubicBezTo>
                    <a:cubicBezTo>
                      <a:pt x="275" y="789"/>
                      <a:pt x="271" y="788"/>
                      <a:pt x="267" y="788"/>
                    </a:cubicBezTo>
                    <a:cubicBezTo>
                      <a:pt x="254" y="788"/>
                      <a:pt x="240" y="798"/>
                      <a:pt x="226" y="798"/>
                    </a:cubicBezTo>
                    <a:cubicBezTo>
                      <a:pt x="221" y="798"/>
                      <a:pt x="216" y="797"/>
                      <a:pt x="211" y="793"/>
                    </a:cubicBezTo>
                    <a:lnTo>
                      <a:pt x="211" y="793"/>
                    </a:lnTo>
                    <a:cubicBezTo>
                      <a:pt x="246" y="837"/>
                      <a:pt x="239" y="814"/>
                      <a:pt x="306" y="849"/>
                    </a:cubicBezTo>
                    <a:lnTo>
                      <a:pt x="274" y="853"/>
                    </a:lnTo>
                    <a:cubicBezTo>
                      <a:pt x="301" y="865"/>
                      <a:pt x="318" y="867"/>
                      <a:pt x="322" y="890"/>
                    </a:cubicBezTo>
                    <a:cubicBezTo>
                      <a:pt x="315" y="884"/>
                      <a:pt x="308" y="883"/>
                      <a:pt x="300" y="883"/>
                    </a:cubicBezTo>
                    <a:cubicBezTo>
                      <a:pt x="290" y="883"/>
                      <a:pt x="280" y="886"/>
                      <a:pt x="269" y="886"/>
                    </a:cubicBezTo>
                    <a:cubicBezTo>
                      <a:pt x="259" y="886"/>
                      <a:pt x="250" y="884"/>
                      <a:pt x="239" y="876"/>
                    </a:cubicBezTo>
                    <a:lnTo>
                      <a:pt x="239" y="876"/>
                    </a:lnTo>
                    <a:cubicBezTo>
                      <a:pt x="167" y="911"/>
                      <a:pt x="297" y="951"/>
                      <a:pt x="197" y="958"/>
                    </a:cubicBezTo>
                    <a:cubicBezTo>
                      <a:pt x="214" y="965"/>
                      <a:pt x="226" y="968"/>
                      <a:pt x="235" y="968"/>
                    </a:cubicBezTo>
                    <a:cubicBezTo>
                      <a:pt x="264" y="968"/>
                      <a:pt x="257" y="939"/>
                      <a:pt x="263" y="939"/>
                    </a:cubicBezTo>
                    <a:cubicBezTo>
                      <a:pt x="264" y="939"/>
                      <a:pt x="265" y="940"/>
                      <a:pt x="267" y="941"/>
                    </a:cubicBezTo>
                    <a:cubicBezTo>
                      <a:pt x="269" y="941"/>
                      <a:pt x="272" y="940"/>
                      <a:pt x="275" y="940"/>
                    </a:cubicBezTo>
                    <a:cubicBezTo>
                      <a:pt x="300" y="940"/>
                      <a:pt x="326" y="968"/>
                      <a:pt x="318" y="981"/>
                    </a:cubicBezTo>
                    <a:cubicBezTo>
                      <a:pt x="313" y="995"/>
                      <a:pt x="202" y="988"/>
                      <a:pt x="197" y="1022"/>
                    </a:cubicBezTo>
                    <a:cubicBezTo>
                      <a:pt x="197" y="1020"/>
                      <a:pt x="190" y="1018"/>
                      <a:pt x="192" y="1013"/>
                    </a:cubicBezTo>
                    <a:lnTo>
                      <a:pt x="192" y="1013"/>
                    </a:lnTo>
                    <a:cubicBezTo>
                      <a:pt x="167" y="1022"/>
                      <a:pt x="216" y="1046"/>
                      <a:pt x="176" y="1055"/>
                    </a:cubicBezTo>
                    <a:cubicBezTo>
                      <a:pt x="225" y="1076"/>
                      <a:pt x="169" y="1076"/>
                      <a:pt x="234" y="1092"/>
                    </a:cubicBezTo>
                    <a:lnTo>
                      <a:pt x="227" y="1057"/>
                    </a:lnTo>
                    <a:lnTo>
                      <a:pt x="227" y="1057"/>
                    </a:lnTo>
                    <a:cubicBezTo>
                      <a:pt x="239" y="1078"/>
                      <a:pt x="311" y="1115"/>
                      <a:pt x="264" y="1136"/>
                    </a:cubicBezTo>
                    <a:cubicBezTo>
                      <a:pt x="253" y="1129"/>
                      <a:pt x="239" y="1120"/>
                      <a:pt x="230" y="1108"/>
                    </a:cubicBezTo>
                    <a:lnTo>
                      <a:pt x="230" y="1108"/>
                    </a:lnTo>
                    <a:cubicBezTo>
                      <a:pt x="209" y="1113"/>
                      <a:pt x="239" y="1127"/>
                      <a:pt x="216" y="1134"/>
                    </a:cubicBezTo>
                    <a:cubicBezTo>
                      <a:pt x="153" y="1113"/>
                      <a:pt x="211" y="1090"/>
                      <a:pt x="167" y="1057"/>
                    </a:cubicBezTo>
                    <a:lnTo>
                      <a:pt x="167" y="1057"/>
                    </a:lnTo>
                    <a:cubicBezTo>
                      <a:pt x="145" y="1061"/>
                      <a:pt x="181" y="1088"/>
                      <a:pt x="167" y="1088"/>
                    </a:cubicBezTo>
                    <a:cubicBezTo>
                      <a:pt x="162" y="1088"/>
                      <a:pt x="154" y="1086"/>
                      <a:pt x="139" y="1080"/>
                    </a:cubicBezTo>
                    <a:lnTo>
                      <a:pt x="139" y="1080"/>
                    </a:lnTo>
                    <a:cubicBezTo>
                      <a:pt x="181" y="1097"/>
                      <a:pt x="176" y="1106"/>
                      <a:pt x="167" y="1115"/>
                    </a:cubicBezTo>
                    <a:cubicBezTo>
                      <a:pt x="160" y="1122"/>
                      <a:pt x="148" y="1136"/>
                      <a:pt x="179" y="1159"/>
                    </a:cubicBezTo>
                    <a:lnTo>
                      <a:pt x="139" y="1148"/>
                    </a:lnTo>
                    <a:lnTo>
                      <a:pt x="139" y="1148"/>
                    </a:lnTo>
                    <a:cubicBezTo>
                      <a:pt x="144" y="1155"/>
                      <a:pt x="160" y="1169"/>
                      <a:pt x="158" y="1175"/>
                    </a:cubicBezTo>
                    <a:lnTo>
                      <a:pt x="131" y="1161"/>
                    </a:lnTo>
                    <a:lnTo>
                      <a:pt x="131" y="1161"/>
                    </a:lnTo>
                    <a:cubicBezTo>
                      <a:pt x="132" y="1163"/>
                      <a:pt x="126" y="1172"/>
                      <a:pt x="107" y="1194"/>
                    </a:cubicBezTo>
                    <a:cubicBezTo>
                      <a:pt x="118" y="1196"/>
                      <a:pt x="133" y="1202"/>
                      <a:pt x="147" y="1202"/>
                    </a:cubicBezTo>
                    <a:cubicBezTo>
                      <a:pt x="153" y="1202"/>
                      <a:pt x="159" y="1201"/>
                      <a:pt x="165" y="1199"/>
                    </a:cubicBezTo>
                    <a:lnTo>
                      <a:pt x="165" y="1199"/>
                    </a:lnTo>
                    <a:cubicBezTo>
                      <a:pt x="206" y="1265"/>
                      <a:pt x="55" y="1213"/>
                      <a:pt x="60" y="1283"/>
                    </a:cubicBezTo>
                    <a:lnTo>
                      <a:pt x="60" y="1283"/>
                    </a:lnTo>
                    <a:cubicBezTo>
                      <a:pt x="61" y="1276"/>
                      <a:pt x="77" y="1265"/>
                      <a:pt x="91" y="1265"/>
                    </a:cubicBezTo>
                    <a:cubicBezTo>
                      <a:pt x="97" y="1265"/>
                      <a:pt x="102" y="1266"/>
                      <a:pt x="107" y="1271"/>
                    </a:cubicBezTo>
                    <a:cubicBezTo>
                      <a:pt x="93" y="1287"/>
                      <a:pt x="77" y="1296"/>
                      <a:pt x="56" y="1303"/>
                    </a:cubicBezTo>
                    <a:cubicBezTo>
                      <a:pt x="56" y="1319"/>
                      <a:pt x="62" y="1324"/>
                      <a:pt x="69" y="1324"/>
                    </a:cubicBezTo>
                    <a:cubicBezTo>
                      <a:pt x="79" y="1324"/>
                      <a:pt x="93" y="1316"/>
                      <a:pt x="106" y="1316"/>
                    </a:cubicBezTo>
                    <a:cubicBezTo>
                      <a:pt x="111" y="1316"/>
                      <a:pt x="116" y="1317"/>
                      <a:pt x="121" y="1322"/>
                    </a:cubicBezTo>
                    <a:cubicBezTo>
                      <a:pt x="70" y="1333"/>
                      <a:pt x="137" y="1347"/>
                      <a:pt x="151" y="1366"/>
                    </a:cubicBezTo>
                    <a:lnTo>
                      <a:pt x="111" y="1363"/>
                    </a:lnTo>
                    <a:lnTo>
                      <a:pt x="111" y="1363"/>
                    </a:lnTo>
                    <a:cubicBezTo>
                      <a:pt x="79" y="1412"/>
                      <a:pt x="192" y="1382"/>
                      <a:pt x="158" y="1424"/>
                    </a:cubicBezTo>
                    <a:lnTo>
                      <a:pt x="104" y="1403"/>
                    </a:lnTo>
                    <a:lnTo>
                      <a:pt x="104" y="1403"/>
                    </a:lnTo>
                    <a:lnTo>
                      <a:pt x="116" y="1426"/>
                    </a:lnTo>
                    <a:lnTo>
                      <a:pt x="70" y="1419"/>
                    </a:lnTo>
                    <a:lnTo>
                      <a:pt x="70" y="1419"/>
                    </a:lnTo>
                    <a:cubicBezTo>
                      <a:pt x="102" y="1449"/>
                      <a:pt x="95" y="1454"/>
                      <a:pt x="81" y="1479"/>
                    </a:cubicBezTo>
                    <a:cubicBezTo>
                      <a:pt x="86" y="1478"/>
                      <a:pt x="91" y="1478"/>
                      <a:pt x="96" y="1478"/>
                    </a:cubicBezTo>
                    <a:cubicBezTo>
                      <a:pt x="123" y="1478"/>
                      <a:pt x="153" y="1488"/>
                      <a:pt x="155" y="1507"/>
                    </a:cubicBezTo>
                    <a:cubicBezTo>
                      <a:pt x="148" y="1511"/>
                      <a:pt x="142" y="1512"/>
                      <a:pt x="136" y="1512"/>
                    </a:cubicBezTo>
                    <a:cubicBezTo>
                      <a:pt x="132" y="1512"/>
                      <a:pt x="128" y="1511"/>
                      <a:pt x="126" y="1511"/>
                    </a:cubicBezTo>
                    <a:cubicBezTo>
                      <a:pt x="120" y="1511"/>
                      <a:pt x="118" y="1514"/>
                      <a:pt x="121" y="1528"/>
                    </a:cubicBezTo>
                    <a:cubicBezTo>
                      <a:pt x="95" y="1521"/>
                      <a:pt x="63" y="1514"/>
                      <a:pt x="102" y="1500"/>
                    </a:cubicBezTo>
                    <a:cubicBezTo>
                      <a:pt x="88" y="1498"/>
                      <a:pt x="77" y="1493"/>
                      <a:pt x="63" y="1491"/>
                    </a:cubicBezTo>
                    <a:cubicBezTo>
                      <a:pt x="35" y="1507"/>
                      <a:pt x="56" y="1532"/>
                      <a:pt x="58" y="1544"/>
                    </a:cubicBezTo>
                    <a:cubicBezTo>
                      <a:pt x="58" y="1539"/>
                      <a:pt x="63" y="1535"/>
                      <a:pt x="67" y="1532"/>
                    </a:cubicBezTo>
                    <a:lnTo>
                      <a:pt x="125" y="1577"/>
                    </a:lnTo>
                    <a:cubicBezTo>
                      <a:pt x="119" y="1579"/>
                      <a:pt x="113" y="1580"/>
                      <a:pt x="107" y="1580"/>
                    </a:cubicBezTo>
                    <a:cubicBezTo>
                      <a:pt x="99" y="1580"/>
                      <a:pt x="92" y="1578"/>
                      <a:pt x="86" y="1574"/>
                    </a:cubicBezTo>
                    <a:lnTo>
                      <a:pt x="86" y="1574"/>
                    </a:lnTo>
                    <a:cubicBezTo>
                      <a:pt x="90" y="1584"/>
                      <a:pt x="109" y="1588"/>
                      <a:pt x="114" y="1602"/>
                    </a:cubicBezTo>
                    <a:cubicBezTo>
                      <a:pt x="82" y="1600"/>
                      <a:pt x="47" y="1602"/>
                      <a:pt x="31" y="1584"/>
                    </a:cubicBezTo>
                    <a:lnTo>
                      <a:pt x="31" y="1584"/>
                    </a:lnTo>
                    <a:lnTo>
                      <a:pt x="70" y="1628"/>
                    </a:lnTo>
                    <a:cubicBezTo>
                      <a:pt x="55" y="1630"/>
                      <a:pt x="34" y="1649"/>
                      <a:pt x="22" y="1649"/>
                    </a:cubicBezTo>
                    <a:cubicBezTo>
                      <a:pt x="21" y="1649"/>
                      <a:pt x="20" y="1649"/>
                      <a:pt x="19" y="1648"/>
                    </a:cubicBezTo>
                    <a:lnTo>
                      <a:pt x="19" y="1648"/>
                    </a:lnTo>
                    <a:cubicBezTo>
                      <a:pt x="0" y="1676"/>
                      <a:pt x="88" y="1704"/>
                      <a:pt x="67" y="1739"/>
                    </a:cubicBezTo>
                    <a:cubicBezTo>
                      <a:pt x="74" y="1741"/>
                      <a:pt x="81" y="1743"/>
                      <a:pt x="86" y="1750"/>
                    </a:cubicBezTo>
                    <a:cubicBezTo>
                      <a:pt x="84" y="1781"/>
                      <a:pt x="49" y="1815"/>
                      <a:pt x="100" y="1843"/>
                    </a:cubicBezTo>
                    <a:lnTo>
                      <a:pt x="46" y="1873"/>
                    </a:lnTo>
                    <a:cubicBezTo>
                      <a:pt x="50" y="1878"/>
                      <a:pt x="54" y="1879"/>
                      <a:pt x="58" y="1879"/>
                    </a:cubicBezTo>
                    <a:cubicBezTo>
                      <a:pt x="74" y="1879"/>
                      <a:pt x="98" y="1859"/>
                      <a:pt x="120" y="1859"/>
                    </a:cubicBezTo>
                    <a:cubicBezTo>
                      <a:pt x="129" y="1859"/>
                      <a:pt x="138" y="1863"/>
                      <a:pt x="146" y="1873"/>
                    </a:cubicBezTo>
                    <a:cubicBezTo>
                      <a:pt x="174" y="1903"/>
                      <a:pt x="100" y="1896"/>
                      <a:pt x="86" y="1913"/>
                    </a:cubicBezTo>
                    <a:cubicBezTo>
                      <a:pt x="121" y="1924"/>
                      <a:pt x="188" y="1936"/>
                      <a:pt x="148" y="1978"/>
                    </a:cubicBezTo>
                    <a:cubicBezTo>
                      <a:pt x="135" y="1971"/>
                      <a:pt x="141" y="1961"/>
                      <a:pt x="135" y="1952"/>
                    </a:cubicBezTo>
                    <a:lnTo>
                      <a:pt x="109" y="1985"/>
                    </a:lnTo>
                    <a:cubicBezTo>
                      <a:pt x="70" y="1976"/>
                      <a:pt x="61" y="1961"/>
                      <a:pt x="50" y="1961"/>
                    </a:cubicBezTo>
                    <a:cubicBezTo>
                      <a:pt x="43" y="1961"/>
                      <a:pt x="36" y="1965"/>
                      <a:pt x="23" y="1978"/>
                    </a:cubicBezTo>
                    <a:cubicBezTo>
                      <a:pt x="34" y="1975"/>
                      <a:pt x="43" y="1974"/>
                      <a:pt x="51" y="1974"/>
                    </a:cubicBezTo>
                    <a:cubicBezTo>
                      <a:pt x="113" y="1974"/>
                      <a:pt x="86" y="2044"/>
                      <a:pt x="141" y="2044"/>
                    </a:cubicBezTo>
                    <a:cubicBezTo>
                      <a:pt x="150" y="2044"/>
                      <a:pt x="161" y="2042"/>
                      <a:pt x="174" y="2038"/>
                    </a:cubicBezTo>
                    <a:lnTo>
                      <a:pt x="174" y="2038"/>
                    </a:lnTo>
                    <a:lnTo>
                      <a:pt x="158" y="2061"/>
                    </a:lnTo>
                    <a:cubicBezTo>
                      <a:pt x="158" y="2056"/>
                      <a:pt x="151" y="2056"/>
                      <a:pt x="151" y="2052"/>
                    </a:cubicBezTo>
                    <a:lnTo>
                      <a:pt x="151" y="2052"/>
                    </a:lnTo>
                    <a:cubicBezTo>
                      <a:pt x="135" y="2070"/>
                      <a:pt x="143" y="2074"/>
                      <a:pt x="159" y="2074"/>
                    </a:cubicBezTo>
                    <a:cubicBezTo>
                      <a:pt x="172" y="2074"/>
                      <a:pt x="189" y="2072"/>
                      <a:pt x="204" y="2072"/>
                    </a:cubicBezTo>
                    <a:cubicBezTo>
                      <a:pt x="222" y="2072"/>
                      <a:pt x="237" y="2075"/>
                      <a:pt x="237" y="2089"/>
                    </a:cubicBezTo>
                    <a:cubicBezTo>
                      <a:pt x="234" y="2104"/>
                      <a:pt x="225" y="2115"/>
                      <a:pt x="210" y="2115"/>
                    </a:cubicBezTo>
                    <a:cubicBezTo>
                      <a:pt x="209" y="2115"/>
                      <a:pt x="208" y="2115"/>
                      <a:pt x="206" y="2114"/>
                    </a:cubicBezTo>
                    <a:lnTo>
                      <a:pt x="206" y="2114"/>
                    </a:lnTo>
                    <a:lnTo>
                      <a:pt x="243" y="2133"/>
                    </a:lnTo>
                    <a:cubicBezTo>
                      <a:pt x="245" y="2139"/>
                      <a:pt x="238" y="2143"/>
                      <a:pt x="233" y="2143"/>
                    </a:cubicBezTo>
                    <a:cubicBezTo>
                      <a:pt x="231" y="2143"/>
                      <a:pt x="229" y="2142"/>
                      <a:pt x="228" y="2142"/>
                    </a:cubicBezTo>
                    <a:lnTo>
                      <a:pt x="228" y="2142"/>
                    </a:lnTo>
                    <a:lnTo>
                      <a:pt x="255" y="2177"/>
                    </a:lnTo>
                    <a:lnTo>
                      <a:pt x="250" y="2177"/>
                    </a:lnTo>
                    <a:cubicBezTo>
                      <a:pt x="274" y="2177"/>
                      <a:pt x="294" y="2177"/>
                      <a:pt x="315" y="2179"/>
                    </a:cubicBezTo>
                    <a:cubicBezTo>
                      <a:pt x="312" y="2185"/>
                      <a:pt x="309" y="2187"/>
                      <a:pt x="307" y="2187"/>
                    </a:cubicBezTo>
                    <a:cubicBezTo>
                      <a:pt x="303" y="2187"/>
                      <a:pt x="300" y="2184"/>
                      <a:pt x="296" y="2184"/>
                    </a:cubicBezTo>
                    <a:cubicBezTo>
                      <a:pt x="294" y="2184"/>
                      <a:pt x="292" y="2185"/>
                      <a:pt x="290" y="2186"/>
                    </a:cubicBezTo>
                    <a:lnTo>
                      <a:pt x="327" y="2198"/>
                    </a:lnTo>
                    <a:cubicBezTo>
                      <a:pt x="318" y="2208"/>
                      <a:pt x="305" y="2213"/>
                      <a:pt x="294" y="2213"/>
                    </a:cubicBezTo>
                    <a:cubicBezTo>
                      <a:pt x="280" y="2213"/>
                      <a:pt x="268" y="2206"/>
                      <a:pt x="267" y="2196"/>
                    </a:cubicBezTo>
                    <a:lnTo>
                      <a:pt x="267" y="2196"/>
                    </a:lnTo>
                    <a:cubicBezTo>
                      <a:pt x="185" y="2258"/>
                      <a:pt x="279" y="2213"/>
                      <a:pt x="274" y="2259"/>
                    </a:cubicBezTo>
                    <a:lnTo>
                      <a:pt x="274" y="2259"/>
                    </a:lnTo>
                    <a:cubicBezTo>
                      <a:pt x="275" y="2258"/>
                      <a:pt x="277" y="2257"/>
                      <a:pt x="278" y="2256"/>
                    </a:cubicBezTo>
                    <a:cubicBezTo>
                      <a:pt x="291" y="2252"/>
                      <a:pt x="298" y="2250"/>
                      <a:pt x="303" y="2250"/>
                    </a:cubicBezTo>
                    <a:cubicBezTo>
                      <a:pt x="313" y="2250"/>
                      <a:pt x="305" y="2259"/>
                      <a:pt x="300" y="2271"/>
                    </a:cubicBezTo>
                    <a:lnTo>
                      <a:pt x="300" y="2271"/>
                    </a:lnTo>
                    <a:cubicBezTo>
                      <a:pt x="299" y="2271"/>
                      <a:pt x="297" y="2271"/>
                      <a:pt x="296" y="2271"/>
                    </a:cubicBezTo>
                    <a:cubicBezTo>
                      <a:pt x="294" y="2271"/>
                      <a:pt x="292" y="2271"/>
                      <a:pt x="290" y="2272"/>
                    </a:cubicBezTo>
                    <a:lnTo>
                      <a:pt x="290" y="2272"/>
                    </a:lnTo>
                    <a:cubicBezTo>
                      <a:pt x="283" y="2271"/>
                      <a:pt x="276" y="2269"/>
                      <a:pt x="273" y="2267"/>
                    </a:cubicBezTo>
                    <a:lnTo>
                      <a:pt x="273" y="2267"/>
                    </a:lnTo>
                    <a:cubicBezTo>
                      <a:pt x="272" y="2270"/>
                      <a:pt x="271" y="2273"/>
                      <a:pt x="269" y="2277"/>
                    </a:cubicBezTo>
                    <a:lnTo>
                      <a:pt x="243" y="2263"/>
                    </a:lnTo>
                    <a:cubicBezTo>
                      <a:pt x="195" y="2307"/>
                      <a:pt x="225" y="2314"/>
                      <a:pt x="206" y="2358"/>
                    </a:cubicBezTo>
                    <a:cubicBezTo>
                      <a:pt x="219" y="2343"/>
                      <a:pt x="254" y="2279"/>
                      <a:pt x="290" y="2272"/>
                    </a:cubicBezTo>
                    <a:lnTo>
                      <a:pt x="290" y="2272"/>
                    </a:lnTo>
                    <a:cubicBezTo>
                      <a:pt x="293" y="2272"/>
                      <a:pt x="297" y="2272"/>
                      <a:pt x="299" y="2272"/>
                    </a:cubicBezTo>
                    <a:lnTo>
                      <a:pt x="299" y="2274"/>
                    </a:lnTo>
                    <a:cubicBezTo>
                      <a:pt x="299" y="2273"/>
                      <a:pt x="300" y="2272"/>
                      <a:pt x="300" y="2271"/>
                    </a:cubicBezTo>
                    <a:lnTo>
                      <a:pt x="300" y="2271"/>
                    </a:lnTo>
                    <a:cubicBezTo>
                      <a:pt x="301" y="2271"/>
                      <a:pt x="303" y="2272"/>
                      <a:pt x="304" y="2272"/>
                    </a:cubicBezTo>
                    <a:cubicBezTo>
                      <a:pt x="301" y="2281"/>
                      <a:pt x="304" y="2293"/>
                      <a:pt x="332" y="2295"/>
                    </a:cubicBezTo>
                    <a:cubicBezTo>
                      <a:pt x="297" y="2314"/>
                      <a:pt x="313" y="2323"/>
                      <a:pt x="325" y="2337"/>
                    </a:cubicBezTo>
                    <a:lnTo>
                      <a:pt x="278" y="2365"/>
                    </a:lnTo>
                    <a:cubicBezTo>
                      <a:pt x="284" y="2367"/>
                      <a:pt x="289" y="2368"/>
                      <a:pt x="295" y="2368"/>
                    </a:cubicBezTo>
                    <a:cubicBezTo>
                      <a:pt x="314" y="2368"/>
                      <a:pt x="333" y="2357"/>
                      <a:pt x="355" y="2355"/>
                    </a:cubicBezTo>
                    <a:lnTo>
                      <a:pt x="355" y="2355"/>
                    </a:lnTo>
                    <a:cubicBezTo>
                      <a:pt x="362" y="2376"/>
                      <a:pt x="332" y="2402"/>
                      <a:pt x="306" y="2427"/>
                    </a:cubicBezTo>
                    <a:cubicBezTo>
                      <a:pt x="309" y="2433"/>
                      <a:pt x="311" y="2435"/>
                      <a:pt x="315" y="2435"/>
                    </a:cubicBezTo>
                    <a:cubicBezTo>
                      <a:pt x="328" y="2435"/>
                      <a:pt x="345" y="2392"/>
                      <a:pt x="367" y="2392"/>
                    </a:cubicBezTo>
                    <a:cubicBezTo>
                      <a:pt x="371" y="2392"/>
                      <a:pt x="376" y="2393"/>
                      <a:pt x="380" y="2397"/>
                    </a:cubicBezTo>
                    <a:cubicBezTo>
                      <a:pt x="383" y="2434"/>
                      <a:pt x="415" y="2439"/>
                      <a:pt x="464" y="2446"/>
                    </a:cubicBezTo>
                    <a:cubicBezTo>
                      <a:pt x="464" y="2474"/>
                      <a:pt x="434" y="2462"/>
                      <a:pt x="429" y="2478"/>
                    </a:cubicBezTo>
                    <a:lnTo>
                      <a:pt x="475" y="2467"/>
                    </a:lnTo>
                    <a:lnTo>
                      <a:pt x="475" y="2467"/>
                    </a:lnTo>
                    <a:cubicBezTo>
                      <a:pt x="478" y="2469"/>
                      <a:pt x="466" y="2476"/>
                      <a:pt x="461" y="2481"/>
                    </a:cubicBezTo>
                    <a:cubicBezTo>
                      <a:pt x="482" y="2481"/>
                      <a:pt x="498" y="2456"/>
                      <a:pt x="521" y="2456"/>
                    </a:cubicBezTo>
                    <a:cubicBezTo>
                      <a:pt x="524" y="2456"/>
                      <a:pt x="527" y="2456"/>
                      <a:pt x="531" y="2457"/>
                    </a:cubicBezTo>
                    <a:cubicBezTo>
                      <a:pt x="537" y="2453"/>
                      <a:pt x="540" y="2451"/>
                      <a:pt x="543" y="2451"/>
                    </a:cubicBezTo>
                    <a:cubicBezTo>
                      <a:pt x="559" y="2451"/>
                      <a:pt x="521" y="2528"/>
                      <a:pt x="559" y="2528"/>
                    </a:cubicBezTo>
                    <a:cubicBezTo>
                      <a:pt x="563" y="2528"/>
                      <a:pt x="568" y="2527"/>
                      <a:pt x="575" y="2525"/>
                    </a:cubicBezTo>
                    <a:lnTo>
                      <a:pt x="575" y="2525"/>
                    </a:lnTo>
                    <a:cubicBezTo>
                      <a:pt x="570" y="2541"/>
                      <a:pt x="549" y="2546"/>
                      <a:pt x="538" y="2562"/>
                    </a:cubicBezTo>
                    <a:cubicBezTo>
                      <a:pt x="543" y="2562"/>
                      <a:pt x="548" y="2562"/>
                      <a:pt x="553" y="2562"/>
                    </a:cubicBezTo>
                    <a:cubicBezTo>
                      <a:pt x="587" y="2562"/>
                      <a:pt x="621" y="2555"/>
                      <a:pt x="654" y="2543"/>
                    </a:cubicBezTo>
                    <a:lnTo>
                      <a:pt x="654" y="2587"/>
                    </a:lnTo>
                    <a:cubicBezTo>
                      <a:pt x="661" y="2543"/>
                      <a:pt x="714" y="2525"/>
                      <a:pt x="753" y="2508"/>
                    </a:cubicBezTo>
                    <a:cubicBezTo>
                      <a:pt x="760" y="2490"/>
                      <a:pt x="767" y="2474"/>
                      <a:pt x="770" y="2464"/>
                    </a:cubicBezTo>
                    <a:lnTo>
                      <a:pt x="814" y="2462"/>
                    </a:lnTo>
                    <a:lnTo>
                      <a:pt x="814" y="2462"/>
                    </a:lnTo>
                    <a:cubicBezTo>
                      <a:pt x="804" y="2476"/>
                      <a:pt x="793" y="2488"/>
                      <a:pt x="779" y="2497"/>
                    </a:cubicBezTo>
                    <a:lnTo>
                      <a:pt x="793" y="2490"/>
                    </a:lnTo>
                    <a:lnTo>
                      <a:pt x="793" y="2490"/>
                    </a:lnTo>
                    <a:cubicBezTo>
                      <a:pt x="791" y="2513"/>
                      <a:pt x="767" y="2534"/>
                      <a:pt x="742" y="2550"/>
                    </a:cubicBezTo>
                    <a:cubicBezTo>
                      <a:pt x="744" y="2541"/>
                      <a:pt x="749" y="2529"/>
                      <a:pt x="751" y="2518"/>
                    </a:cubicBezTo>
                    <a:lnTo>
                      <a:pt x="751" y="2518"/>
                    </a:lnTo>
                    <a:cubicBezTo>
                      <a:pt x="723" y="2536"/>
                      <a:pt x="698" y="2559"/>
                      <a:pt x="677" y="2585"/>
                    </a:cubicBezTo>
                    <a:cubicBezTo>
                      <a:pt x="684" y="2583"/>
                      <a:pt x="689" y="2580"/>
                      <a:pt x="696" y="2580"/>
                    </a:cubicBezTo>
                    <a:cubicBezTo>
                      <a:pt x="691" y="2585"/>
                      <a:pt x="684" y="2590"/>
                      <a:pt x="682" y="2597"/>
                    </a:cubicBezTo>
                    <a:cubicBezTo>
                      <a:pt x="681" y="2598"/>
                      <a:pt x="680" y="2598"/>
                      <a:pt x="681" y="2598"/>
                    </a:cubicBezTo>
                    <a:cubicBezTo>
                      <a:pt x="682" y="2598"/>
                      <a:pt x="692" y="2593"/>
                      <a:pt x="702" y="2587"/>
                    </a:cubicBezTo>
                    <a:lnTo>
                      <a:pt x="702" y="2587"/>
                    </a:lnTo>
                    <a:lnTo>
                      <a:pt x="672" y="2638"/>
                    </a:lnTo>
                    <a:lnTo>
                      <a:pt x="672" y="2638"/>
                    </a:lnTo>
                    <a:lnTo>
                      <a:pt x="689" y="2622"/>
                    </a:lnTo>
                    <a:lnTo>
                      <a:pt x="709" y="2680"/>
                    </a:lnTo>
                    <a:cubicBezTo>
                      <a:pt x="772" y="2651"/>
                      <a:pt x="843" y="2599"/>
                      <a:pt x="897" y="2599"/>
                    </a:cubicBezTo>
                    <a:cubicBezTo>
                      <a:pt x="900" y="2599"/>
                      <a:pt x="902" y="2599"/>
                      <a:pt x="904" y="2599"/>
                    </a:cubicBezTo>
                    <a:cubicBezTo>
                      <a:pt x="872" y="2629"/>
                      <a:pt x="865" y="2657"/>
                      <a:pt x="839" y="2699"/>
                    </a:cubicBezTo>
                    <a:cubicBezTo>
                      <a:pt x="844" y="2680"/>
                      <a:pt x="839" y="2675"/>
                      <a:pt x="829" y="2675"/>
                    </a:cubicBezTo>
                    <a:cubicBezTo>
                      <a:pt x="819" y="2675"/>
                      <a:pt x="803" y="2681"/>
                      <a:pt x="789" y="2681"/>
                    </a:cubicBezTo>
                    <a:cubicBezTo>
                      <a:pt x="781" y="2681"/>
                      <a:pt x="774" y="2679"/>
                      <a:pt x="770" y="2673"/>
                    </a:cubicBezTo>
                    <a:lnTo>
                      <a:pt x="770" y="2673"/>
                    </a:lnTo>
                    <a:cubicBezTo>
                      <a:pt x="779" y="2687"/>
                      <a:pt x="765" y="2703"/>
                      <a:pt x="756" y="2710"/>
                    </a:cubicBezTo>
                    <a:lnTo>
                      <a:pt x="793" y="2703"/>
                    </a:lnTo>
                    <a:lnTo>
                      <a:pt x="828" y="2694"/>
                    </a:lnTo>
                    <a:lnTo>
                      <a:pt x="828" y="2694"/>
                    </a:lnTo>
                    <a:cubicBezTo>
                      <a:pt x="804" y="2729"/>
                      <a:pt x="818" y="2724"/>
                      <a:pt x="825" y="2747"/>
                    </a:cubicBezTo>
                    <a:cubicBezTo>
                      <a:pt x="839" y="2713"/>
                      <a:pt x="855" y="2705"/>
                      <a:pt x="871" y="2705"/>
                    </a:cubicBezTo>
                    <a:cubicBezTo>
                      <a:pt x="884" y="2705"/>
                      <a:pt x="897" y="2711"/>
                      <a:pt x="910" y="2711"/>
                    </a:cubicBezTo>
                    <a:cubicBezTo>
                      <a:pt x="914" y="2711"/>
                      <a:pt x="918" y="2710"/>
                      <a:pt x="923" y="2708"/>
                    </a:cubicBezTo>
                    <a:lnTo>
                      <a:pt x="923" y="2708"/>
                    </a:lnTo>
                    <a:cubicBezTo>
                      <a:pt x="914" y="2725"/>
                      <a:pt x="903" y="2742"/>
                      <a:pt x="888" y="2742"/>
                    </a:cubicBezTo>
                    <a:cubicBezTo>
                      <a:pt x="883" y="2742"/>
                      <a:pt x="878" y="2740"/>
                      <a:pt x="872" y="2736"/>
                    </a:cubicBezTo>
                    <a:lnTo>
                      <a:pt x="872" y="2736"/>
                    </a:lnTo>
                    <a:cubicBezTo>
                      <a:pt x="872" y="2750"/>
                      <a:pt x="876" y="2755"/>
                      <a:pt x="881" y="2755"/>
                    </a:cubicBezTo>
                    <a:cubicBezTo>
                      <a:pt x="897" y="2755"/>
                      <a:pt x="928" y="2709"/>
                      <a:pt x="943" y="2709"/>
                    </a:cubicBezTo>
                    <a:cubicBezTo>
                      <a:pt x="947" y="2709"/>
                      <a:pt x="950" y="2713"/>
                      <a:pt x="951" y="2724"/>
                    </a:cubicBezTo>
                    <a:lnTo>
                      <a:pt x="951" y="2724"/>
                    </a:lnTo>
                    <a:cubicBezTo>
                      <a:pt x="967" y="2724"/>
                      <a:pt x="979" y="2745"/>
                      <a:pt x="967" y="2761"/>
                    </a:cubicBezTo>
                    <a:lnTo>
                      <a:pt x="960" y="2759"/>
                    </a:lnTo>
                    <a:lnTo>
                      <a:pt x="960" y="2759"/>
                    </a:lnTo>
                    <a:cubicBezTo>
                      <a:pt x="977" y="2772"/>
                      <a:pt x="1008" y="2783"/>
                      <a:pt x="1038" y="2783"/>
                    </a:cubicBezTo>
                    <a:cubicBezTo>
                      <a:pt x="1067" y="2783"/>
                      <a:pt x="1094" y="2772"/>
                      <a:pt x="1108" y="2740"/>
                    </a:cubicBezTo>
                    <a:lnTo>
                      <a:pt x="1108" y="2740"/>
                    </a:lnTo>
                    <a:cubicBezTo>
                      <a:pt x="1106" y="2750"/>
                      <a:pt x="1076" y="2817"/>
                      <a:pt x="1069" y="2828"/>
                    </a:cubicBezTo>
                    <a:cubicBezTo>
                      <a:pt x="1069" y="2828"/>
                      <a:pt x="1106" y="2780"/>
                      <a:pt x="1143" y="2731"/>
                    </a:cubicBezTo>
                    <a:cubicBezTo>
                      <a:pt x="1178" y="2682"/>
                      <a:pt x="1210" y="2634"/>
                      <a:pt x="1210" y="2634"/>
                    </a:cubicBezTo>
                    <a:lnTo>
                      <a:pt x="1210" y="2634"/>
                    </a:lnTo>
                    <a:cubicBezTo>
                      <a:pt x="1187" y="2687"/>
                      <a:pt x="1171" y="2826"/>
                      <a:pt x="1124" y="2847"/>
                    </a:cubicBezTo>
                    <a:cubicBezTo>
                      <a:pt x="1131" y="2855"/>
                      <a:pt x="1137" y="2864"/>
                      <a:pt x="1149" y="2864"/>
                    </a:cubicBezTo>
                    <a:cubicBezTo>
                      <a:pt x="1155" y="2864"/>
                      <a:pt x="1162" y="2862"/>
                      <a:pt x="1171" y="2856"/>
                    </a:cubicBezTo>
                    <a:cubicBezTo>
                      <a:pt x="1164" y="2847"/>
                      <a:pt x="1178" y="2773"/>
                      <a:pt x="1187" y="2770"/>
                    </a:cubicBezTo>
                    <a:cubicBezTo>
                      <a:pt x="1194" y="2837"/>
                      <a:pt x="1194" y="2808"/>
                      <a:pt x="1210" y="2867"/>
                    </a:cubicBezTo>
                    <a:lnTo>
                      <a:pt x="1210" y="2867"/>
                    </a:lnTo>
                    <a:cubicBezTo>
                      <a:pt x="1207" y="2852"/>
                      <a:pt x="1238" y="2775"/>
                      <a:pt x="1253" y="2775"/>
                    </a:cubicBezTo>
                    <a:cubicBezTo>
                      <a:pt x="1253" y="2775"/>
                      <a:pt x="1254" y="2775"/>
                      <a:pt x="1254" y="2775"/>
                    </a:cubicBezTo>
                    <a:cubicBezTo>
                      <a:pt x="1245" y="2808"/>
                      <a:pt x="1236" y="2840"/>
                      <a:pt x="1224" y="2870"/>
                    </a:cubicBezTo>
                    <a:cubicBezTo>
                      <a:pt x="1224" y="2870"/>
                      <a:pt x="1240" y="2852"/>
                      <a:pt x="1257" y="2831"/>
                    </a:cubicBezTo>
                    <a:lnTo>
                      <a:pt x="1283" y="2793"/>
                    </a:lnTo>
                    <a:lnTo>
                      <a:pt x="1283" y="2793"/>
                    </a:lnTo>
                    <a:cubicBezTo>
                      <a:pt x="1272" y="2811"/>
                      <a:pt x="1268" y="2867"/>
                      <a:pt x="1270" y="2891"/>
                    </a:cubicBezTo>
                    <a:cubicBezTo>
                      <a:pt x="1270" y="2886"/>
                      <a:pt x="1273" y="2884"/>
                      <a:pt x="1277" y="2884"/>
                    </a:cubicBezTo>
                    <a:cubicBezTo>
                      <a:pt x="1286" y="2884"/>
                      <a:pt x="1302" y="2892"/>
                      <a:pt x="1311" y="2892"/>
                    </a:cubicBezTo>
                    <a:cubicBezTo>
                      <a:pt x="1314" y="2892"/>
                      <a:pt x="1315" y="2892"/>
                      <a:pt x="1317" y="2891"/>
                    </a:cubicBezTo>
                    <a:lnTo>
                      <a:pt x="1305" y="2868"/>
                    </a:lnTo>
                    <a:lnTo>
                      <a:pt x="1305" y="2868"/>
                    </a:lnTo>
                    <a:cubicBezTo>
                      <a:pt x="1308" y="2869"/>
                      <a:pt x="1311" y="2870"/>
                      <a:pt x="1314" y="2870"/>
                    </a:cubicBezTo>
                    <a:cubicBezTo>
                      <a:pt x="1349" y="2870"/>
                      <a:pt x="1371" y="2761"/>
                      <a:pt x="1406" y="2761"/>
                    </a:cubicBezTo>
                    <a:cubicBezTo>
                      <a:pt x="1407" y="2761"/>
                      <a:pt x="1408" y="2761"/>
                      <a:pt x="1410" y="2761"/>
                    </a:cubicBezTo>
                    <a:cubicBezTo>
                      <a:pt x="1403" y="2780"/>
                      <a:pt x="1382" y="2872"/>
                      <a:pt x="1403" y="2886"/>
                    </a:cubicBezTo>
                    <a:cubicBezTo>
                      <a:pt x="1421" y="2842"/>
                      <a:pt x="1474" y="2673"/>
                      <a:pt x="1512" y="2641"/>
                    </a:cubicBezTo>
                    <a:lnTo>
                      <a:pt x="1514" y="2666"/>
                    </a:lnTo>
                    <a:lnTo>
                      <a:pt x="1544" y="2638"/>
                    </a:lnTo>
                    <a:lnTo>
                      <a:pt x="1544" y="2638"/>
                    </a:lnTo>
                    <a:cubicBezTo>
                      <a:pt x="1514" y="2729"/>
                      <a:pt x="1474" y="2817"/>
                      <a:pt x="1423" y="2898"/>
                    </a:cubicBezTo>
                    <a:cubicBezTo>
                      <a:pt x="1440" y="2921"/>
                      <a:pt x="1426" y="2930"/>
                      <a:pt x="1454" y="2930"/>
                    </a:cubicBezTo>
                    <a:cubicBezTo>
                      <a:pt x="1458" y="2947"/>
                      <a:pt x="1444" y="2965"/>
                      <a:pt x="1426" y="2967"/>
                    </a:cubicBezTo>
                    <a:lnTo>
                      <a:pt x="1488" y="2988"/>
                    </a:lnTo>
                    <a:cubicBezTo>
                      <a:pt x="1491" y="2935"/>
                      <a:pt x="1539" y="2937"/>
                      <a:pt x="1539" y="2893"/>
                    </a:cubicBezTo>
                    <a:lnTo>
                      <a:pt x="1539" y="2893"/>
                    </a:lnTo>
                    <a:lnTo>
                      <a:pt x="1505" y="2919"/>
                    </a:lnTo>
                    <a:lnTo>
                      <a:pt x="1470" y="2944"/>
                    </a:lnTo>
                    <a:cubicBezTo>
                      <a:pt x="1472" y="2893"/>
                      <a:pt x="1516" y="2805"/>
                      <a:pt x="1553" y="2805"/>
                    </a:cubicBezTo>
                    <a:cubicBezTo>
                      <a:pt x="1554" y="2805"/>
                      <a:pt x="1556" y="2805"/>
                      <a:pt x="1558" y="2805"/>
                    </a:cubicBezTo>
                    <a:cubicBezTo>
                      <a:pt x="1567" y="2828"/>
                      <a:pt x="1546" y="2900"/>
                      <a:pt x="1546" y="2919"/>
                    </a:cubicBezTo>
                    <a:cubicBezTo>
                      <a:pt x="1551" y="2905"/>
                      <a:pt x="1572" y="2893"/>
                      <a:pt x="1584" y="2893"/>
                    </a:cubicBezTo>
                    <a:cubicBezTo>
                      <a:pt x="1588" y="2893"/>
                      <a:pt x="1591" y="2894"/>
                      <a:pt x="1593" y="2898"/>
                    </a:cubicBezTo>
                    <a:lnTo>
                      <a:pt x="1572" y="2928"/>
                    </a:lnTo>
                    <a:cubicBezTo>
                      <a:pt x="1574" y="2930"/>
                      <a:pt x="1577" y="2931"/>
                      <a:pt x="1579" y="2931"/>
                    </a:cubicBezTo>
                    <a:cubicBezTo>
                      <a:pt x="1595" y="2931"/>
                      <a:pt x="1608" y="2891"/>
                      <a:pt x="1625" y="2891"/>
                    </a:cubicBezTo>
                    <a:cubicBezTo>
                      <a:pt x="1631" y="2891"/>
                      <a:pt x="1637" y="2896"/>
                      <a:pt x="1644" y="2907"/>
                    </a:cubicBezTo>
                    <a:cubicBezTo>
                      <a:pt x="1651" y="2909"/>
                      <a:pt x="1668" y="2952"/>
                      <a:pt x="1674" y="2952"/>
                    </a:cubicBezTo>
                    <a:cubicBezTo>
                      <a:pt x="1675" y="2952"/>
                      <a:pt x="1676" y="2950"/>
                      <a:pt x="1676" y="2944"/>
                    </a:cubicBezTo>
                    <a:cubicBezTo>
                      <a:pt x="1658" y="2847"/>
                      <a:pt x="1651" y="2747"/>
                      <a:pt x="1655" y="2650"/>
                    </a:cubicBezTo>
                    <a:lnTo>
                      <a:pt x="1655" y="2650"/>
                    </a:lnTo>
                    <a:cubicBezTo>
                      <a:pt x="1678" y="2675"/>
                      <a:pt x="1699" y="2706"/>
                      <a:pt x="1716" y="2736"/>
                    </a:cubicBezTo>
                    <a:cubicBezTo>
                      <a:pt x="1734" y="2782"/>
                      <a:pt x="1702" y="2852"/>
                      <a:pt x="1716" y="2891"/>
                    </a:cubicBezTo>
                    <a:cubicBezTo>
                      <a:pt x="1716" y="2877"/>
                      <a:pt x="1720" y="2863"/>
                      <a:pt x="1727" y="2852"/>
                    </a:cubicBezTo>
                    <a:cubicBezTo>
                      <a:pt x="1735" y="2862"/>
                      <a:pt x="1729" y="2890"/>
                      <a:pt x="1742" y="2890"/>
                    </a:cubicBezTo>
                    <a:cubicBezTo>
                      <a:pt x="1744" y="2890"/>
                      <a:pt x="1746" y="2890"/>
                      <a:pt x="1748" y="2889"/>
                    </a:cubicBezTo>
                    <a:cubicBezTo>
                      <a:pt x="1748" y="2866"/>
                      <a:pt x="1756" y="2863"/>
                      <a:pt x="1762" y="2863"/>
                    </a:cubicBezTo>
                    <a:cubicBezTo>
                      <a:pt x="1765" y="2863"/>
                      <a:pt x="1767" y="2863"/>
                      <a:pt x="1768" y="2863"/>
                    </a:cubicBezTo>
                    <a:cubicBezTo>
                      <a:pt x="1771" y="2863"/>
                      <a:pt x="1768" y="2860"/>
                      <a:pt x="1753" y="2842"/>
                    </a:cubicBezTo>
                    <a:cubicBezTo>
                      <a:pt x="1758" y="2838"/>
                      <a:pt x="1762" y="2837"/>
                      <a:pt x="1765" y="2837"/>
                    </a:cubicBezTo>
                    <a:cubicBezTo>
                      <a:pt x="1775" y="2837"/>
                      <a:pt x="1781" y="2848"/>
                      <a:pt x="1795" y="2848"/>
                    </a:cubicBezTo>
                    <a:cubicBezTo>
                      <a:pt x="1797" y="2848"/>
                      <a:pt x="1799" y="2847"/>
                      <a:pt x="1801" y="2847"/>
                    </a:cubicBezTo>
                    <a:cubicBezTo>
                      <a:pt x="1794" y="2798"/>
                      <a:pt x="1801" y="2752"/>
                      <a:pt x="1824" y="2708"/>
                    </a:cubicBezTo>
                    <a:cubicBezTo>
                      <a:pt x="1827" y="2722"/>
                      <a:pt x="1831" y="2736"/>
                      <a:pt x="1836" y="2747"/>
                    </a:cubicBezTo>
                    <a:cubicBezTo>
                      <a:pt x="1872" y="2747"/>
                      <a:pt x="1897" y="2763"/>
                      <a:pt x="1927" y="2763"/>
                    </a:cubicBezTo>
                    <a:cubicBezTo>
                      <a:pt x="1932" y="2763"/>
                      <a:pt x="1937" y="2762"/>
                      <a:pt x="1943" y="2761"/>
                    </a:cubicBezTo>
                    <a:cubicBezTo>
                      <a:pt x="1950" y="2773"/>
                      <a:pt x="1973" y="2784"/>
                      <a:pt x="1971" y="2808"/>
                    </a:cubicBezTo>
                    <a:cubicBezTo>
                      <a:pt x="1973" y="2798"/>
                      <a:pt x="1973" y="2780"/>
                      <a:pt x="1984" y="2775"/>
                    </a:cubicBezTo>
                    <a:lnTo>
                      <a:pt x="1984" y="2775"/>
                    </a:lnTo>
                    <a:cubicBezTo>
                      <a:pt x="2017" y="2817"/>
                      <a:pt x="1961" y="2789"/>
                      <a:pt x="1991" y="2840"/>
                    </a:cubicBezTo>
                    <a:cubicBezTo>
                      <a:pt x="1984" y="2808"/>
                      <a:pt x="2010" y="2791"/>
                      <a:pt x="2022" y="2768"/>
                    </a:cubicBezTo>
                    <a:cubicBezTo>
                      <a:pt x="2016" y="2754"/>
                      <a:pt x="2011" y="2748"/>
                      <a:pt x="2005" y="2748"/>
                    </a:cubicBezTo>
                    <a:cubicBezTo>
                      <a:pt x="1992" y="2748"/>
                      <a:pt x="1979" y="2775"/>
                      <a:pt x="1971" y="2789"/>
                    </a:cubicBezTo>
                    <a:cubicBezTo>
                      <a:pt x="1954" y="2724"/>
                      <a:pt x="1968" y="2650"/>
                      <a:pt x="2003" y="2610"/>
                    </a:cubicBezTo>
                    <a:cubicBezTo>
                      <a:pt x="2007" y="2607"/>
                      <a:pt x="2010" y="2606"/>
                      <a:pt x="2013" y="2606"/>
                    </a:cubicBezTo>
                    <a:cubicBezTo>
                      <a:pt x="2028" y="2606"/>
                      <a:pt x="2027" y="2642"/>
                      <a:pt x="2028" y="2642"/>
                    </a:cubicBezTo>
                    <a:cubicBezTo>
                      <a:pt x="2028" y="2642"/>
                      <a:pt x="2028" y="2642"/>
                      <a:pt x="2029" y="2641"/>
                    </a:cubicBezTo>
                    <a:cubicBezTo>
                      <a:pt x="2029" y="2641"/>
                      <a:pt x="2030" y="2641"/>
                      <a:pt x="2030" y="2641"/>
                    </a:cubicBezTo>
                    <a:cubicBezTo>
                      <a:pt x="2082" y="2641"/>
                      <a:pt x="2068" y="2549"/>
                      <a:pt x="2101" y="2549"/>
                    </a:cubicBezTo>
                    <a:cubicBezTo>
                      <a:pt x="2106" y="2549"/>
                      <a:pt x="2113" y="2551"/>
                      <a:pt x="2121" y="2557"/>
                    </a:cubicBezTo>
                    <a:cubicBezTo>
                      <a:pt x="2149" y="2597"/>
                      <a:pt x="2135" y="2641"/>
                      <a:pt x="2144" y="2671"/>
                    </a:cubicBezTo>
                    <a:cubicBezTo>
                      <a:pt x="2140" y="2674"/>
                      <a:pt x="2135" y="2676"/>
                      <a:pt x="2130" y="2676"/>
                    </a:cubicBezTo>
                    <a:cubicBezTo>
                      <a:pt x="2113" y="2676"/>
                      <a:pt x="2099" y="2654"/>
                      <a:pt x="2085" y="2654"/>
                    </a:cubicBezTo>
                    <a:cubicBezTo>
                      <a:pt x="2084" y="2654"/>
                      <a:pt x="2083" y="2654"/>
                      <a:pt x="2082" y="2655"/>
                    </a:cubicBezTo>
                    <a:lnTo>
                      <a:pt x="2107" y="2671"/>
                    </a:lnTo>
                    <a:cubicBezTo>
                      <a:pt x="2102" y="2683"/>
                      <a:pt x="2093" y="2693"/>
                      <a:pt x="2084" y="2693"/>
                    </a:cubicBezTo>
                    <a:cubicBezTo>
                      <a:pt x="2081" y="2693"/>
                      <a:pt x="2078" y="2692"/>
                      <a:pt x="2075" y="2689"/>
                    </a:cubicBezTo>
                    <a:lnTo>
                      <a:pt x="2075" y="2689"/>
                    </a:lnTo>
                    <a:cubicBezTo>
                      <a:pt x="2082" y="2701"/>
                      <a:pt x="2096" y="2704"/>
                      <a:pt x="2114" y="2704"/>
                    </a:cubicBezTo>
                    <a:cubicBezTo>
                      <a:pt x="2131" y="2704"/>
                      <a:pt x="2151" y="2701"/>
                      <a:pt x="2170" y="2701"/>
                    </a:cubicBezTo>
                    <a:cubicBezTo>
                      <a:pt x="2190" y="2701"/>
                      <a:pt x="2210" y="2704"/>
                      <a:pt x="2226" y="2715"/>
                    </a:cubicBezTo>
                    <a:cubicBezTo>
                      <a:pt x="2233" y="2699"/>
                      <a:pt x="2244" y="2682"/>
                      <a:pt x="2237" y="2666"/>
                    </a:cubicBezTo>
                    <a:lnTo>
                      <a:pt x="2237" y="2666"/>
                    </a:lnTo>
                    <a:lnTo>
                      <a:pt x="2223" y="2673"/>
                    </a:lnTo>
                    <a:cubicBezTo>
                      <a:pt x="2205" y="2641"/>
                      <a:pt x="2246" y="2624"/>
                      <a:pt x="2226" y="2610"/>
                    </a:cubicBezTo>
                    <a:cubicBezTo>
                      <a:pt x="2241" y="2588"/>
                      <a:pt x="2258" y="2557"/>
                      <a:pt x="2280" y="2557"/>
                    </a:cubicBezTo>
                    <a:cubicBezTo>
                      <a:pt x="2285" y="2557"/>
                      <a:pt x="2290" y="2558"/>
                      <a:pt x="2295" y="2562"/>
                    </a:cubicBezTo>
                    <a:lnTo>
                      <a:pt x="2304" y="2610"/>
                    </a:lnTo>
                    <a:lnTo>
                      <a:pt x="2304" y="2610"/>
                    </a:lnTo>
                    <a:cubicBezTo>
                      <a:pt x="2302" y="2600"/>
                      <a:pt x="2293" y="2592"/>
                      <a:pt x="2285" y="2592"/>
                    </a:cubicBezTo>
                    <a:cubicBezTo>
                      <a:pt x="2282" y="2592"/>
                      <a:pt x="2279" y="2593"/>
                      <a:pt x="2276" y="2597"/>
                    </a:cubicBezTo>
                    <a:lnTo>
                      <a:pt x="2276" y="2597"/>
                    </a:lnTo>
                    <a:cubicBezTo>
                      <a:pt x="2277" y="2595"/>
                      <a:pt x="2278" y="2595"/>
                      <a:pt x="2280" y="2595"/>
                    </a:cubicBezTo>
                    <a:cubicBezTo>
                      <a:pt x="2290" y="2595"/>
                      <a:pt x="2306" y="2622"/>
                      <a:pt x="2318" y="2622"/>
                    </a:cubicBezTo>
                    <a:cubicBezTo>
                      <a:pt x="2324" y="2622"/>
                      <a:pt x="2329" y="2616"/>
                      <a:pt x="2332" y="2599"/>
                    </a:cubicBezTo>
                    <a:lnTo>
                      <a:pt x="2311" y="2564"/>
                    </a:lnTo>
                    <a:cubicBezTo>
                      <a:pt x="2325" y="2546"/>
                      <a:pt x="2348" y="2505"/>
                      <a:pt x="2372" y="2505"/>
                    </a:cubicBezTo>
                    <a:cubicBezTo>
                      <a:pt x="2376" y="2505"/>
                      <a:pt x="2379" y="2506"/>
                      <a:pt x="2383" y="2508"/>
                    </a:cubicBezTo>
                    <a:cubicBezTo>
                      <a:pt x="2378" y="2488"/>
                      <a:pt x="2376" y="2485"/>
                      <a:pt x="2374" y="2485"/>
                    </a:cubicBezTo>
                    <a:cubicBezTo>
                      <a:pt x="2374" y="2485"/>
                      <a:pt x="2373" y="2486"/>
                      <a:pt x="2372" y="2486"/>
                    </a:cubicBezTo>
                    <a:cubicBezTo>
                      <a:pt x="2370" y="2486"/>
                      <a:pt x="2366" y="2483"/>
                      <a:pt x="2358" y="2457"/>
                    </a:cubicBezTo>
                    <a:lnTo>
                      <a:pt x="2358" y="2457"/>
                    </a:lnTo>
                    <a:cubicBezTo>
                      <a:pt x="2365" y="2489"/>
                      <a:pt x="2351" y="2491"/>
                      <a:pt x="2336" y="2491"/>
                    </a:cubicBezTo>
                    <a:cubicBezTo>
                      <a:pt x="2333" y="2491"/>
                      <a:pt x="2331" y="2491"/>
                      <a:pt x="2328" y="2491"/>
                    </a:cubicBezTo>
                    <a:cubicBezTo>
                      <a:pt x="2314" y="2491"/>
                      <a:pt x="2304" y="2494"/>
                      <a:pt x="2313" y="2520"/>
                    </a:cubicBezTo>
                    <a:lnTo>
                      <a:pt x="2313" y="2520"/>
                    </a:lnTo>
                    <a:cubicBezTo>
                      <a:pt x="2292" y="2467"/>
                      <a:pt x="2280" y="2499"/>
                      <a:pt x="2251" y="2448"/>
                    </a:cubicBezTo>
                    <a:lnTo>
                      <a:pt x="2251" y="2448"/>
                    </a:lnTo>
                    <a:cubicBezTo>
                      <a:pt x="2253" y="2460"/>
                      <a:pt x="2260" y="2472"/>
                      <a:pt x="2247" y="2472"/>
                    </a:cubicBezTo>
                    <a:cubicBezTo>
                      <a:pt x="2245" y="2472"/>
                      <a:pt x="2243" y="2472"/>
                      <a:pt x="2239" y="2471"/>
                    </a:cubicBezTo>
                    <a:cubicBezTo>
                      <a:pt x="2237" y="2476"/>
                      <a:pt x="2237" y="2481"/>
                      <a:pt x="2235" y="2485"/>
                    </a:cubicBezTo>
                    <a:lnTo>
                      <a:pt x="2233" y="2485"/>
                    </a:lnTo>
                    <a:lnTo>
                      <a:pt x="2235" y="2488"/>
                    </a:lnTo>
                    <a:cubicBezTo>
                      <a:pt x="2239" y="2495"/>
                      <a:pt x="2244" y="2502"/>
                      <a:pt x="2246" y="2511"/>
                    </a:cubicBezTo>
                    <a:cubicBezTo>
                      <a:pt x="2239" y="2548"/>
                      <a:pt x="2202" y="2550"/>
                      <a:pt x="2193" y="2569"/>
                    </a:cubicBezTo>
                    <a:cubicBezTo>
                      <a:pt x="2179" y="2562"/>
                      <a:pt x="2198" y="2550"/>
                      <a:pt x="2188" y="2534"/>
                    </a:cubicBezTo>
                    <a:lnTo>
                      <a:pt x="2188" y="2534"/>
                    </a:lnTo>
                    <a:lnTo>
                      <a:pt x="2172" y="2562"/>
                    </a:lnTo>
                    <a:cubicBezTo>
                      <a:pt x="2168" y="2527"/>
                      <a:pt x="2131" y="2506"/>
                      <a:pt x="2161" y="2483"/>
                    </a:cubicBezTo>
                    <a:lnTo>
                      <a:pt x="2131" y="2483"/>
                    </a:lnTo>
                    <a:cubicBezTo>
                      <a:pt x="2120" y="2474"/>
                      <a:pt x="2107" y="2467"/>
                      <a:pt x="2095" y="2467"/>
                    </a:cubicBezTo>
                    <a:cubicBezTo>
                      <a:pt x="2087" y="2467"/>
                      <a:pt x="2080" y="2471"/>
                      <a:pt x="2075" y="2478"/>
                    </a:cubicBezTo>
                    <a:cubicBezTo>
                      <a:pt x="2074" y="2478"/>
                      <a:pt x="2073" y="2478"/>
                      <a:pt x="2072" y="2478"/>
                    </a:cubicBezTo>
                    <a:cubicBezTo>
                      <a:pt x="2062" y="2478"/>
                      <a:pt x="2053" y="2502"/>
                      <a:pt x="2052" y="2502"/>
                    </a:cubicBezTo>
                    <a:cubicBezTo>
                      <a:pt x="2052" y="2502"/>
                      <a:pt x="2052" y="2499"/>
                      <a:pt x="2054" y="2492"/>
                    </a:cubicBezTo>
                    <a:lnTo>
                      <a:pt x="2054" y="2492"/>
                    </a:lnTo>
                    <a:lnTo>
                      <a:pt x="2015" y="2522"/>
                    </a:lnTo>
                    <a:lnTo>
                      <a:pt x="2012" y="2513"/>
                    </a:lnTo>
                    <a:cubicBezTo>
                      <a:pt x="1989" y="2513"/>
                      <a:pt x="1971" y="2534"/>
                      <a:pt x="1950" y="2546"/>
                    </a:cubicBezTo>
                    <a:cubicBezTo>
                      <a:pt x="1942" y="2551"/>
                      <a:pt x="1932" y="2553"/>
                      <a:pt x="1923" y="2553"/>
                    </a:cubicBezTo>
                    <a:cubicBezTo>
                      <a:pt x="1907" y="2553"/>
                      <a:pt x="1890" y="2546"/>
                      <a:pt x="1880" y="2532"/>
                    </a:cubicBezTo>
                    <a:cubicBezTo>
                      <a:pt x="1873" y="2541"/>
                      <a:pt x="1865" y="2552"/>
                      <a:pt x="1851" y="2552"/>
                    </a:cubicBezTo>
                    <a:cubicBezTo>
                      <a:pt x="1848" y="2552"/>
                      <a:pt x="1845" y="2551"/>
                      <a:pt x="1841" y="2550"/>
                    </a:cubicBezTo>
                    <a:lnTo>
                      <a:pt x="1831" y="2520"/>
                    </a:lnTo>
                    <a:cubicBezTo>
                      <a:pt x="1829" y="2522"/>
                      <a:pt x="1827" y="2523"/>
                      <a:pt x="1824" y="2523"/>
                    </a:cubicBezTo>
                    <a:cubicBezTo>
                      <a:pt x="1814" y="2523"/>
                      <a:pt x="1801" y="2516"/>
                      <a:pt x="1792" y="2516"/>
                    </a:cubicBezTo>
                    <a:cubicBezTo>
                      <a:pt x="1787" y="2516"/>
                      <a:pt x="1783" y="2519"/>
                      <a:pt x="1783" y="2529"/>
                    </a:cubicBezTo>
                    <a:cubicBezTo>
                      <a:pt x="1772" y="2498"/>
                      <a:pt x="1759" y="2489"/>
                      <a:pt x="1745" y="2489"/>
                    </a:cubicBezTo>
                    <a:cubicBezTo>
                      <a:pt x="1726" y="2489"/>
                      <a:pt x="1705" y="2506"/>
                      <a:pt x="1689" y="2506"/>
                    </a:cubicBezTo>
                    <a:cubicBezTo>
                      <a:pt x="1686" y="2506"/>
                      <a:pt x="1683" y="2505"/>
                      <a:pt x="1681" y="2504"/>
                    </a:cubicBezTo>
                    <a:lnTo>
                      <a:pt x="1681" y="2504"/>
                    </a:lnTo>
                    <a:lnTo>
                      <a:pt x="1683" y="2546"/>
                    </a:lnTo>
                    <a:cubicBezTo>
                      <a:pt x="1662" y="2548"/>
                      <a:pt x="1641" y="2557"/>
                      <a:pt x="1625" y="2573"/>
                    </a:cubicBezTo>
                    <a:lnTo>
                      <a:pt x="1627" y="2610"/>
                    </a:lnTo>
                    <a:cubicBezTo>
                      <a:pt x="1624" y="2616"/>
                      <a:pt x="1619" y="2619"/>
                      <a:pt x="1614" y="2619"/>
                    </a:cubicBezTo>
                    <a:cubicBezTo>
                      <a:pt x="1597" y="2619"/>
                      <a:pt x="1574" y="2587"/>
                      <a:pt x="1551" y="2587"/>
                    </a:cubicBezTo>
                    <a:cubicBezTo>
                      <a:pt x="1550" y="2587"/>
                      <a:pt x="1549" y="2587"/>
                      <a:pt x="1549" y="2587"/>
                    </a:cubicBezTo>
                    <a:cubicBezTo>
                      <a:pt x="1550" y="2581"/>
                      <a:pt x="1552" y="2579"/>
                      <a:pt x="1554" y="2579"/>
                    </a:cubicBezTo>
                    <a:cubicBezTo>
                      <a:pt x="1557" y="2579"/>
                      <a:pt x="1560" y="2582"/>
                      <a:pt x="1563" y="2587"/>
                    </a:cubicBezTo>
                    <a:cubicBezTo>
                      <a:pt x="1556" y="2567"/>
                      <a:pt x="1547" y="2560"/>
                      <a:pt x="1538" y="2560"/>
                    </a:cubicBezTo>
                    <a:cubicBezTo>
                      <a:pt x="1517" y="2560"/>
                      <a:pt x="1493" y="2595"/>
                      <a:pt x="1472" y="2595"/>
                    </a:cubicBezTo>
                    <a:cubicBezTo>
                      <a:pt x="1464" y="2595"/>
                      <a:pt x="1457" y="2591"/>
                      <a:pt x="1451" y="2578"/>
                    </a:cubicBezTo>
                    <a:cubicBezTo>
                      <a:pt x="1447" y="2583"/>
                      <a:pt x="1444" y="2585"/>
                      <a:pt x="1441" y="2585"/>
                    </a:cubicBezTo>
                    <a:cubicBezTo>
                      <a:pt x="1437" y="2585"/>
                      <a:pt x="1433" y="2581"/>
                      <a:pt x="1430" y="2576"/>
                    </a:cubicBezTo>
                    <a:cubicBezTo>
                      <a:pt x="1430" y="2576"/>
                      <a:pt x="1433" y="2576"/>
                      <a:pt x="1433" y="2573"/>
                    </a:cubicBezTo>
                    <a:lnTo>
                      <a:pt x="1430" y="2573"/>
                    </a:lnTo>
                    <a:cubicBezTo>
                      <a:pt x="1428" y="2566"/>
                      <a:pt x="1423" y="2559"/>
                      <a:pt x="1421" y="2553"/>
                    </a:cubicBezTo>
                    <a:lnTo>
                      <a:pt x="1421" y="2553"/>
                    </a:lnTo>
                    <a:cubicBezTo>
                      <a:pt x="1423" y="2559"/>
                      <a:pt x="1426" y="2566"/>
                      <a:pt x="1428" y="2573"/>
                    </a:cubicBezTo>
                    <a:cubicBezTo>
                      <a:pt x="1419" y="2573"/>
                      <a:pt x="1407" y="2578"/>
                      <a:pt x="1400" y="2585"/>
                    </a:cubicBezTo>
                    <a:lnTo>
                      <a:pt x="1403" y="2546"/>
                    </a:lnTo>
                    <a:lnTo>
                      <a:pt x="1400" y="2546"/>
                    </a:lnTo>
                    <a:cubicBezTo>
                      <a:pt x="1399" y="2543"/>
                      <a:pt x="1398" y="2541"/>
                      <a:pt x="1397" y="2541"/>
                    </a:cubicBezTo>
                    <a:cubicBezTo>
                      <a:pt x="1392" y="2541"/>
                      <a:pt x="1389" y="2567"/>
                      <a:pt x="1389" y="2592"/>
                    </a:cubicBezTo>
                    <a:cubicBezTo>
                      <a:pt x="1382" y="2597"/>
                      <a:pt x="1377" y="2604"/>
                      <a:pt x="1372" y="2613"/>
                    </a:cubicBezTo>
                    <a:cubicBezTo>
                      <a:pt x="1373" y="2592"/>
                      <a:pt x="1370" y="2587"/>
                      <a:pt x="1366" y="2587"/>
                    </a:cubicBezTo>
                    <a:cubicBezTo>
                      <a:pt x="1361" y="2587"/>
                      <a:pt x="1356" y="2591"/>
                      <a:pt x="1351" y="2591"/>
                    </a:cubicBezTo>
                    <a:cubicBezTo>
                      <a:pt x="1346" y="2591"/>
                      <a:pt x="1342" y="2585"/>
                      <a:pt x="1342" y="2562"/>
                    </a:cubicBezTo>
                    <a:cubicBezTo>
                      <a:pt x="1329" y="2590"/>
                      <a:pt x="1296" y="2578"/>
                      <a:pt x="1275" y="2629"/>
                    </a:cubicBezTo>
                    <a:lnTo>
                      <a:pt x="1275" y="2629"/>
                    </a:lnTo>
                    <a:cubicBezTo>
                      <a:pt x="1269" y="2623"/>
                      <a:pt x="1264" y="2616"/>
                      <a:pt x="1257" y="2616"/>
                    </a:cubicBezTo>
                    <a:cubicBezTo>
                      <a:pt x="1253" y="2616"/>
                      <a:pt x="1249" y="2618"/>
                      <a:pt x="1243" y="2624"/>
                    </a:cubicBezTo>
                    <a:lnTo>
                      <a:pt x="1252" y="2576"/>
                    </a:lnTo>
                    <a:lnTo>
                      <a:pt x="1210" y="2634"/>
                    </a:lnTo>
                    <a:cubicBezTo>
                      <a:pt x="1201" y="2604"/>
                      <a:pt x="1208" y="2572"/>
                      <a:pt x="1231" y="2551"/>
                    </a:cubicBezTo>
                    <a:lnTo>
                      <a:pt x="1231" y="2551"/>
                    </a:lnTo>
                    <a:cubicBezTo>
                      <a:pt x="1180" y="2596"/>
                      <a:pt x="1198" y="2564"/>
                      <a:pt x="1150" y="2608"/>
                    </a:cubicBezTo>
                    <a:lnTo>
                      <a:pt x="1161" y="2580"/>
                    </a:lnTo>
                    <a:cubicBezTo>
                      <a:pt x="1161" y="2580"/>
                      <a:pt x="1161" y="2580"/>
                      <a:pt x="1160" y="2580"/>
                    </a:cubicBezTo>
                    <a:cubicBezTo>
                      <a:pt x="1153" y="2580"/>
                      <a:pt x="1136" y="2595"/>
                      <a:pt x="1127" y="2595"/>
                    </a:cubicBezTo>
                    <a:cubicBezTo>
                      <a:pt x="1124" y="2595"/>
                      <a:pt x="1121" y="2592"/>
                      <a:pt x="1122" y="2585"/>
                    </a:cubicBezTo>
                    <a:cubicBezTo>
                      <a:pt x="1122" y="2553"/>
                      <a:pt x="1097" y="2541"/>
                      <a:pt x="1064" y="2527"/>
                    </a:cubicBezTo>
                    <a:cubicBezTo>
                      <a:pt x="1034" y="2513"/>
                      <a:pt x="997" y="2495"/>
                      <a:pt x="992" y="2460"/>
                    </a:cubicBezTo>
                    <a:cubicBezTo>
                      <a:pt x="982" y="2483"/>
                      <a:pt x="977" y="2490"/>
                      <a:pt x="974" y="2490"/>
                    </a:cubicBezTo>
                    <a:cubicBezTo>
                      <a:pt x="969" y="2490"/>
                      <a:pt x="974" y="2455"/>
                      <a:pt x="965" y="2455"/>
                    </a:cubicBezTo>
                    <a:cubicBezTo>
                      <a:pt x="961" y="2455"/>
                      <a:pt x="956" y="2460"/>
                      <a:pt x="948" y="2471"/>
                    </a:cubicBezTo>
                    <a:cubicBezTo>
                      <a:pt x="957" y="2451"/>
                      <a:pt x="957" y="2437"/>
                      <a:pt x="978" y="2425"/>
                    </a:cubicBezTo>
                    <a:lnTo>
                      <a:pt x="978" y="2425"/>
                    </a:lnTo>
                    <a:cubicBezTo>
                      <a:pt x="977" y="2425"/>
                      <a:pt x="977" y="2425"/>
                      <a:pt x="976" y="2425"/>
                    </a:cubicBezTo>
                    <a:cubicBezTo>
                      <a:pt x="950" y="2425"/>
                      <a:pt x="952" y="2399"/>
                      <a:pt x="936" y="2399"/>
                    </a:cubicBezTo>
                    <a:cubicBezTo>
                      <a:pt x="930" y="2399"/>
                      <a:pt x="921" y="2403"/>
                      <a:pt x="906" y="2413"/>
                    </a:cubicBezTo>
                    <a:cubicBezTo>
                      <a:pt x="918" y="2393"/>
                      <a:pt x="932" y="2390"/>
                      <a:pt x="937" y="2376"/>
                    </a:cubicBezTo>
                    <a:lnTo>
                      <a:pt x="937" y="2376"/>
                    </a:lnTo>
                    <a:cubicBezTo>
                      <a:pt x="934" y="2378"/>
                      <a:pt x="926" y="2382"/>
                      <a:pt x="923" y="2382"/>
                    </a:cubicBezTo>
                    <a:cubicBezTo>
                      <a:pt x="921" y="2382"/>
                      <a:pt x="920" y="2381"/>
                      <a:pt x="923" y="2376"/>
                    </a:cubicBezTo>
                    <a:cubicBezTo>
                      <a:pt x="927" y="2362"/>
                      <a:pt x="937" y="2362"/>
                      <a:pt x="946" y="2358"/>
                    </a:cubicBezTo>
                    <a:cubicBezTo>
                      <a:pt x="943" y="2357"/>
                      <a:pt x="941" y="2356"/>
                      <a:pt x="938" y="2356"/>
                    </a:cubicBezTo>
                    <a:cubicBezTo>
                      <a:pt x="912" y="2356"/>
                      <a:pt x="872" y="2402"/>
                      <a:pt x="835" y="2448"/>
                    </a:cubicBezTo>
                    <a:cubicBezTo>
                      <a:pt x="837" y="2429"/>
                      <a:pt x="836" y="2421"/>
                      <a:pt x="828" y="2421"/>
                    </a:cubicBezTo>
                    <a:cubicBezTo>
                      <a:pt x="822" y="2421"/>
                      <a:pt x="811" y="2427"/>
                      <a:pt x="795" y="2439"/>
                    </a:cubicBezTo>
                    <a:cubicBezTo>
                      <a:pt x="802" y="2422"/>
                      <a:pt x="810" y="2401"/>
                      <a:pt x="825" y="2401"/>
                    </a:cubicBezTo>
                    <a:cubicBezTo>
                      <a:pt x="827" y="2401"/>
                      <a:pt x="828" y="2401"/>
                      <a:pt x="830" y="2402"/>
                    </a:cubicBezTo>
                    <a:cubicBezTo>
                      <a:pt x="825" y="2397"/>
                      <a:pt x="812" y="2366"/>
                      <a:pt x="789" y="2366"/>
                    </a:cubicBezTo>
                    <a:cubicBezTo>
                      <a:pt x="782" y="2366"/>
                      <a:pt x="773" y="2369"/>
                      <a:pt x="763" y="2379"/>
                    </a:cubicBezTo>
                    <a:cubicBezTo>
                      <a:pt x="768" y="2371"/>
                      <a:pt x="762" y="2368"/>
                      <a:pt x="756" y="2368"/>
                    </a:cubicBezTo>
                    <a:cubicBezTo>
                      <a:pt x="754" y="2368"/>
                      <a:pt x="751" y="2369"/>
                      <a:pt x="749" y="2369"/>
                    </a:cubicBezTo>
                    <a:cubicBezTo>
                      <a:pt x="733" y="2351"/>
                      <a:pt x="735" y="2346"/>
                      <a:pt x="714" y="2332"/>
                    </a:cubicBezTo>
                    <a:lnTo>
                      <a:pt x="714" y="2344"/>
                    </a:lnTo>
                    <a:cubicBezTo>
                      <a:pt x="697" y="2355"/>
                      <a:pt x="689" y="2359"/>
                      <a:pt x="684" y="2359"/>
                    </a:cubicBezTo>
                    <a:cubicBezTo>
                      <a:pt x="672" y="2359"/>
                      <a:pt x="683" y="2336"/>
                      <a:pt x="670" y="2330"/>
                    </a:cubicBezTo>
                    <a:lnTo>
                      <a:pt x="675" y="2328"/>
                    </a:lnTo>
                    <a:cubicBezTo>
                      <a:pt x="679" y="2265"/>
                      <a:pt x="645" y="2328"/>
                      <a:pt x="656" y="2260"/>
                    </a:cubicBezTo>
                    <a:lnTo>
                      <a:pt x="656" y="2260"/>
                    </a:lnTo>
                    <a:lnTo>
                      <a:pt x="626" y="2286"/>
                    </a:lnTo>
                    <a:cubicBezTo>
                      <a:pt x="613" y="2295"/>
                      <a:pt x="605" y="2298"/>
                      <a:pt x="601" y="2298"/>
                    </a:cubicBezTo>
                    <a:cubicBezTo>
                      <a:pt x="582" y="2298"/>
                      <a:pt x="635" y="2226"/>
                      <a:pt x="600" y="2226"/>
                    </a:cubicBezTo>
                    <a:lnTo>
                      <a:pt x="587" y="2247"/>
                    </a:lnTo>
                    <a:cubicBezTo>
                      <a:pt x="586" y="2247"/>
                      <a:pt x="585" y="2247"/>
                      <a:pt x="585" y="2247"/>
                    </a:cubicBezTo>
                    <a:cubicBezTo>
                      <a:pt x="559" y="2247"/>
                      <a:pt x="663" y="2151"/>
                      <a:pt x="665" y="2138"/>
                    </a:cubicBezTo>
                    <a:cubicBezTo>
                      <a:pt x="667" y="2135"/>
                      <a:pt x="670" y="2134"/>
                      <a:pt x="673" y="2134"/>
                    </a:cubicBezTo>
                    <a:cubicBezTo>
                      <a:pt x="676" y="2134"/>
                      <a:pt x="681" y="2135"/>
                      <a:pt x="686" y="2135"/>
                    </a:cubicBezTo>
                    <a:cubicBezTo>
                      <a:pt x="692" y="2121"/>
                      <a:pt x="692" y="2116"/>
                      <a:pt x="687" y="2116"/>
                    </a:cubicBezTo>
                    <a:cubicBezTo>
                      <a:pt x="676" y="2116"/>
                      <a:pt x="642" y="2145"/>
                      <a:pt x="621" y="2145"/>
                    </a:cubicBezTo>
                    <a:cubicBezTo>
                      <a:pt x="618" y="2145"/>
                      <a:pt x="615" y="2144"/>
                      <a:pt x="612" y="2142"/>
                    </a:cubicBezTo>
                    <a:cubicBezTo>
                      <a:pt x="635" y="2126"/>
                      <a:pt x="679" y="2112"/>
                      <a:pt x="675" y="2096"/>
                    </a:cubicBezTo>
                    <a:cubicBezTo>
                      <a:pt x="691" y="2080"/>
                      <a:pt x="568" y="2098"/>
                      <a:pt x="605" y="2052"/>
                    </a:cubicBezTo>
                    <a:lnTo>
                      <a:pt x="605" y="2052"/>
                    </a:lnTo>
                    <a:cubicBezTo>
                      <a:pt x="591" y="2064"/>
                      <a:pt x="575" y="2078"/>
                      <a:pt x="558" y="2078"/>
                    </a:cubicBezTo>
                    <a:cubicBezTo>
                      <a:pt x="556" y="2078"/>
                      <a:pt x="554" y="2078"/>
                      <a:pt x="552" y="2077"/>
                    </a:cubicBezTo>
                    <a:cubicBezTo>
                      <a:pt x="535" y="2065"/>
                      <a:pt x="594" y="2011"/>
                      <a:pt x="548" y="2011"/>
                    </a:cubicBezTo>
                    <a:cubicBezTo>
                      <a:pt x="544" y="2011"/>
                      <a:pt x="539" y="2011"/>
                      <a:pt x="533" y="2012"/>
                    </a:cubicBezTo>
                    <a:cubicBezTo>
                      <a:pt x="538" y="2008"/>
                      <a:pt x="543" y="2005"/>
                      <a:pt x="549" y="2003"/>
                    </a:cubicBezTo>
                    <a:cubicBezTo>
                      <a:pt x="528" y="1997"/>
                      <a:pt x="507" y="1975"/>
                      <a:pt x="473" y="1975"/>
                    </a:cubicBezTo>
                    <a:cubicBezTo>
                      <a:pt x="470" y="1975"/>
                      <a:pt x="467" y="1975"/>
                      <a:pt x="464" y="1975"/>
                    </a:cubicBezTo>
                    <a:cubicBezTo>
                      <a:pt x="526" y="1945"/>
                      <a:pt x="503" y="1931"/>
                      <a:pt x="480" y="1917"/>
                    </a:cubicBezTo>
                    <a:cubicBezTo>
                      <a:pt x="454" y="1903"/>
                      <a:pt x="431" y="1887"/>
                      <a:pt x="494" y="1873"/>
                    </a:cubicBezTo>
                    <a:lnTo>
                      <a:pt x="475" y="1834"/>
                    </a:lnTo>
                    <a:lnTo>
                      <a:pt x="487" y="1834"/>
                    </a:lnTo>
                    <a:cubicBezTo>
                      <a:pt x="489" y="1804"/>
                      <a:pt x="457" y="1801"/>
                      <a:pt x="424" y="1797"/>
                    </a:cubicBezTo>
                    <a:cubicBezTo>
                      <a:pt x="428" y="1793"/>
                      <a:pt x="435" y="1792"/>
                      <a:pt x="441" y="1792"/>
                    </a:cubicBezTo>
                    <a:cubicBezTo>
                      <a:pt x="445" y="1792"/>
                      <a:pt x="449" y="1792"/>
                      <a:pt x="452" y="1792"/>
                    </a:cubicBezTo>
                    <a:cubicBezTo>
                      <a:pt x="468" y="1746"/>
                      <a:pt x="461" y="1743"/>
                      <a:pt x="394" y="1718"/>
                    </a:cubicBezTo>
                    <a:lnTo>
                      <a:pt x="434" y="1709"/>
                    </a:lnTo>
                    <a:cubicBezTo>
                      <a:pt x="408" y="1702"/>
                      <a:pt x="492" y="1644"/>
                      <a:pt x="441" y="1609"/>
                    </a:cubicBezTo>
                    <a:cubicBezTo>
                      <a:pt x="447" y="1609"/>
                      <a:pt x="454" y="1611"/>
                      <a:pt x="459" y="1614"/>
                    </a:cubicBezTo>
                    <a:cubicBezTo>
                      <a:pt x="406" y="1567"/>
                      <a:pt x="573" y="1509"/>
                      <a:pt x="422" y="1491"/>
                    </a:cubicBezTo>
                    <a:lnTo>
                      <a:pt x="385" y="1458"/>
                    </a:lnTo>
                    <a:cubicBezTo>
                      <a:pt x="381" y="1470"/>
                      <a:pt x="373" y="1474"/>
                      <a:pt x="363" y="1474"/>
                    </a:cubicBezTo>
                    <a:cubicBezTo>
                      <a:pt x="346" y="1474"/>
                      <a:pt x="323" y="1462"/>
                      <a:pt x="306" y="1462"/>
                    </a:cubicBezTo>
                    <a:cubicBezTo>
                      <a:pt x="301" y="1462"/>
                      <a:pt x="296" y="1463"/>
                      <a:pt x="292" y="1465"/>
                    </a:cubicBezTo>
                    <a:cubicBezTo>
                      <a:pt x="287" y="1452"/>
                      <a:pt x="315" y="1436"/>
                      <a:pt x="333" y="1436"/>
                    </a:cubicBezTo>
                    <a:cubicBezTo>
                      <a:pt x="340" y="1436"/>
                      <a:pt x="346" y="1439"/>
                      <a:pt x="348" y="1444"/>
                    </a:cubicBezTo>
                    <a:lnTo>
                      <a:pt x="341" y="1447"/>
                    </a:lnTo>
                    <a:cubicBezTo>
                      <a:pt x="348" y="1448"/>
                      <a:pt x="354" y="1448"/>
                      <a:pt x="359" y="1448"/>
                    </a:cubicBezTo>
                    <a:cubicBezTo>
                      <a:pt x="409" y="1448"/>
                      <a:pt x="379" y="1405"/>
                      <a:pt x="421" y="1405"/>
                    </a:cubicBezTo>
                    <a:cubicBezTo>
                      <a:pt x="422" y="1405"/>
                      <a:pt x="424" y="1405"/>
                      <a:pt x="427" y="1405"/>
                    </a:cubicBezTo>
                    <a:cubicBezTo>
                      <a:pt x="431" y="1326"/>
                      <a:pt x="489" y="1261"/>
                      <a:pt x="510" y="1196"/>
                    </a:cubicBezTo>
                    <a:lnTo>
                      <a:pt x="447" y="1189"/>
                    </a:lnTo>
                    <a:lnTo>
                      <a:pt x="459" y="1164"/>
                    </a:lnTo>
                    <a:cubicBezTo>
                      <a:pt x="463" y="1163"/>
                      <a:pt x="467" y="1162"/>
                      <a:pt x="472" y="1162"/>
                    </a:cubicBezTo>
                    <a:cubicBezTo>
                      <a:pt x="488" y="1162"/>
                      <a:pt x="506" y="1169"/>
                      <a:pt x="501" y="1185"/>
                    </a:cubicBezTo>
                    <a:cubicBezTo>
                      <a:pt x="538" y="1182"/>
                      <a:pt x="480" y="1143"/>
                      <a:pt x="468" y="1141"/>
                    </a:cubicBezTo>
                    <a:cubicBezTo>
                      <a:pt x="476" y="1133"/>
                      <a:pt x="483" y="1130"/>
                      <a:pt x="490" y="1130"/>
                    </a:cubicBezTo>
                    <a:cubicBezTo>
                      <a:pt x="512" y="1130"/>
                      <a:pt x="530" y="1161"/>
                      <a:pt x="536" y="1161"/>
                    </a:cubicBezTo>
                    <a:cubicBezTo>
                      <a:pt x="537" y="1161"/>
                      <a:pt x="537" y="1160"/>
                      <a:pt x="538" y="1159"/>
                    </a:cubicBezTo>
                    <a:lnTo>
                      <a:pt x="538" y="1143"/>
                    </a:lnTo>
                    <a:lnTo>
                      <a:pt x="531" y="1145"/>
                    </a:lnTo>
                    <a:cubicBezTo>
                      <a:pt x="510" y="1124"/>
                      <a:pt x="485" y="1120"/>
                      <a:pt x="492" y="1094"/>
                    </a:cubicBezTo>
                    <a:cubicBezTo>
                      <a:pt x="498" y="1090"/>
                      <a:pt x="505" y="1089"/>
                      <a:pt x="512" y="1089"/>
                    </a:cubicBezTo>
                    <a:cubicBezTo>
                      <a:pt x="518" y="1089"/>
                      <a:pt x="524" y="1090"/>
                      <a:pt x="528" y="1090"/>
                    </a:cubicBezTo>
                    <a:cubicBezTo>
                      <a:pt x="532" y="1090"/>
                      <a:pt x="534" y="1089"/>
                      <a:pt x="536" y="1087"/>
                    </a:cubicBezTo>
                    <a:cubicBezTo>
                      <a:pt x="540" y="1087"/>
                      <a:pt x="543" y="1087"/>
                      <a:pt x="538" y="1080"/>
                    </a:cubicBezTo>
                    <a:lnTo>
                      <a:pt x="552" y="1043"/>
                    </a:lnTo>
                    <a:lnTo>
                      <a:pt x="501" y="1050"/>
                    </a:lnTo>
                    <a:cubicBezTo>
                      <a:pt x="484" y="1033"/>
                      <a:pt x="501" y="1021"/>
                      <a:pt x="475" y="1021"/>
                    </a:cubicBezTo>
                    <a:cubicBezTo>
                      <a:pt x="470" y="1021"/>
                      <a:pt x="464" y="1021"/>
                      <a:pt x="455" y="1022"/>
                    </a:cubicBezTo>
                    <a:lnTo>
                      <a:pt x="455" y="1022"/>
                    </a:lnTo>
                    <a:cubicBezTo>
                      <a:pt x="542" y="1011"/>
                      <a:pt x="506" y="893"/>
                      <a:pt x="531" y="881"/>
                    </a:cubicBezTo>
                    <a:cubicBezTo>
                      <a:pt x="505" y="865"/>
                      <a:pt x="496" y="832"/>
                      <a:pt x="508" y="805"/>
                    </a:cubicBezTo>
                    <a:lnTo>
                      <a:pt x="508" y="805"/>
                    </a:lnTo>
                    <a:cubicBezTo>
                      <a:pt x="504" y="807"/>
                      <a:pt x="494" y="809"/>
                      <a:pt x="484" y="809"/>
                    </a:cubicBezTo>
                    <a:cubicBezTo>
                      <a:pt x="465" y="809"/>
                      <a:pt x="444" y="803"/>
                      <a:pt x="450" y="788"/>
                    </a:cubicBezTo>
                    <a:lnTo>
                      <a:pt x="450" y="788"/>
                    </a:lnTo>
                    <a:cubicBezTo>
                      <a:pt x="462" y="790"/>
                      <a:pt x="473" y="791"/>
                      <a:pt x="481" y="791"/>
                    </a:cubicBezTo>
                    <a:cubicBezTo>
                      <a:pt x="547" y="791"/>
                      <a:pt x="510" y="749"/>
                      <a:pt x="576" y="732"/>
                    </a:cubicBezTo>
                    <a:lnTo>
                      <a:pt x="576" y="732"/>
                    </a:lnTo>
                    <a:cubicBezTo>
                      <a:pt x="574" y="732"/>
                      <a:pt x="572" y="732"/>
                      <a:pt x="570" y="732"/>
                    </a:cubicBezTo>
                    <a:cubicBezTo>
                      <a:pt x="540" y="732"/>
                      <a:pt x="554" y="682"/>
                      <a:pt x="519" y="682"/>
                    </a:cubicBezTo>
                    <a:cubicBezTo>
                      <a:pt x="512" y="682"/>
                      <a:pt x="503" y="684"/>
                      <a:pt x="492" y="689"/>
                    </a:cubicBezTo>
                    <a:cubicBezTo>
                      <a:pt x="496" y="678"/>
                      <a:pt x="507" y="678"/>
                      <a:pt x="519" y="678"/>
                    </a:cubicBezTo>
                    <a:cubicBezTo>
                      <a:pt x="521" y="678"/>
                      <a:pt x="522" y="678"/>
                      <a:pt x="524" y="678"/>
                    </a:cubicBezTo>
                    <a:cubicBezTo>
                      <a:pt x="535" y="678"/>
                      <a:pt x="548" y="677"/>
                      <a:pt x="559" y="670"/>
                    </a:cubicBezTo>
                    <a:cubicBezTo>
                      <a:pt x="515" y="624"/>
                      <a:pt x="584" y="561"/>
                      <a:pt x="559" y="501"/>
                    </a:cubicBezTo>
                    <a:cubicBezTo>
                      <a:pt x="549" y="501"/>
                      <a:pt x="536" y="508"/>
                      <a:pt x="521" y="508"/>
                    </a:cubicBezTo>
                    <a:cubicBezTo>
                      <a:pt x="514" y="508"/>
                      <a:pt x="508" y="507"/>
                      <a:pt x="501" y="503"/>
                    </a:cubicBezTo>
                    <a:lnTo>
                      <a:pt x="570" y="464"/>
                    </a:lnTo>
                    <a:cubicBezTo>
                      <a:pt x="561" y="452"/>
                      <a:pt x="482" y="464"/>
                      <a:pt x="531" y="434"/>
                    </a:cubicBezTo>
                    <a:lnTo>
                      <a:pt x="531" y="434"/>
                    </a:lnTo>
                    <a:cubicBezTo>
                      <a:pt x="523" y="437"/>
                      <a:pt x="511" y="441"/>
                      <a:pt x="503" y="441"/>
                    </a:cubicBezTo>
                    <a:cubicBezTo>
                      <a:pt x="499" y="441"/>
                      <a:pt x="496" y="440"/>
                      <a:pt x="494" y="438"/>
                    </a:cubicBezTo>
                    <a:cubicBezTo>
                      <a:pt x="522" y="376"/>
                      <a:pt x="494" y="320"/>
                      <a:pt x="473" y="264"/>
                    </a:cubicBezTo>
                    <a:cubicBezTo>
                      <a:pt x="450" y="211"/>
                      <a:pt x="434" y="153"/>
                      <a:pt x="480" y="79"/>
                    </a:cubicBezTo>
                    <a:lnTo>
                      <a:pt x="480" y="79"/>
                    </a:lnTo>
                    <a:cubicBezTo>
                      <a:pt x="469" y="89"/>
                      <a:pt x="462" y="93"/>
                      <a:pt x="457" y="93"/>
                    </a:cubicBezTo>
                    <a:cubicBezTo>
                      <a:pt x="451" y="93"/>
                      <a:pt x="448" y="88"/>
                      <a:pt x="445" y="81"/>
                    </a:cubicBezTo>
                    <a:cubicBezTo>
                      <a:pt x="441" y="91"/>
                      <a:pt x="410" y="91"/>
                      <a:pt x="392" y="100"/>
                    </a:cubicBezTo>
                    <a:lnTo>
                      <a:pt x="429" y="37"/>
                    </a:lnTo>
                    <a:lnTo>
                      <a:pt x="429" y="37"/>
                    </a:lnTo>
                    <a:cubicBezTo>
                      <a:pt x="425" y="38"/>
                      <a:pt x="421" y="38"/>
                      <a:pt x="418" y="38"/>
                    </a:cubicBezTo>
                    <a:cubicBezTo>
                      <a:pt x="382" y="38"/>
                      <a:pt x="397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0" name="Google Shape;18480;p66"/>
              <p:cNvSpPr/>
              <p:nvPr/>
            </p:nvSpPr>
            <p:spPr>
              <a:xfrm>
                <a:off x="518050" y="1764025"/>
                <a:ext cx="3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0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2" y="5"/>
                      <a:pt x="0" y="12"/>
                      <a:pt x="0" y="19"/>
                    </a:cubicBezTo>
                    <a:cubicBezTo>
                      <a:pt x="2" y="12"/>
                      <a:pt x="7" y="8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1" name="Google Shape;18481;p66"/>
              <p:cNvSpPr/>
              <p:nvPr/>
            </p:nvSpPr>
            <p:spPr>
              <a:xfrm>
                <a:off x="502850" y="174287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2" name="Google Shape;18482;p66"/>
              <p:cNvSpPr/>
              <p:nvPr/>
            </p:nvSpPr>
            <p:spPr>
              <a:xfrm>
                <a:off x="544225" y="1771675"/>
                <a:ext cx="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0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0"/>
                      <a:pt x="8" y="17"/>
                      <a:pt x="17" y="19"/>
                    </a:cubicBezTo>
                    <a:cubicBezTo>
                      <a:pt x="10" y="15"/>
                      <a:pt x="6" y="8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3" name="Google Shape;18483;p66"/>
              <p:cNvSpPr/>
              <p:nvPr/>
            </p:nvSpPr>
            <p:spPr>
              <a:xfrm>
                <a:off x="558850" y="176050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3" y="0"/>
                    </a:moveTo>
                    <a:cubicBezTo>
                      <a:pt x="22" y="0"/>
                      <a:pt x="21" y="1"/>
                      <a:pt x="21" y="1"/>
                    </a:cubicBezTo>
                    <a:lnTo>
                      <a:pt x="21" y="1"/>
                    </a:lnTo>
                    <a:lnTo>
                      <a:pt x="23" y="0"/>
                    </a:lnTo>
                    <a:close/>
                    <a:moveTo>
                      <a:pt x="21" y="1"/>
                    </a:moveTo>
                    <a:lnTo>
                      <a:pt x="0" y="9"/>
                    </a:lnTo>
                    <a:cubicBezTo>
                      <a:pt x="2" y="9"/>
                      <a:pt x="3" y="9"/>
                      <a:pt x="4" y="9"/>
                    </a:cubicBezTo>
                    <a:cubicBezTo>
                      <a:pt x="15" y="9"/>
                      <a:pt x="17" y="17"/>
                      <a:pt x="23" y="21"/>
                    </a:cubicBezTo>
                    <a:cubicBezTo>
                      <a:pt x="23" y="15"/>
                      <a:pt x="18" y="4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4" name="Google Shape;18484;p66"/>
              <p:cNvSpPr/>
              <p:nvPr/>
            </p:nvSpPr>
            <p:spPr>
              <a:xfrm>
                <a:off x="563350" y="1765950"/>
                <a:ext cx="6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" extrusionOk="0">
                    <a:moveTo>
                      <a:pt x="24" y="0"/>
                    </a:moveTo>
                    <a:cubicBezTo>
                      <a:pt x="10" y="0"/>
                      <a:pt x="1" y="14"/>
                      <a:pt x="13" y="21"/>
                    </a:cubicBezTo>
                    <a:cubicBezTo>
                      <a:pt x="15" y="20"/>
                      <a:pt x="17" y="20"/>
                      <a:pt x="18" y="20"/>
                    </a:cubicBezTo>
                    <a:cubicBezTo>
                      <a:pt x="20" y="20"/>
                      <a:pt x="22" y="20"/>
                      <a:pt x="24" y="19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5" name="Google Shape;18485;p66"/>
              <p:cNvSpPr/>
              <p:nvPr/>
            </p:nvSpPr>
            <p:spPr>
              <a:xfrm>
                <a:off x="560000" y="1763275"/>
                <a:ext cx="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8" extrusionOk="0">
                    <a:moveTo>
                      <a:pt x="20" y="1"/>
                    </a:moveTo>
                    <a:cubicBezTo>
                      <a:pt x="15" y="1"/>
                      <a:pt x="7" y="8"/>
                      <a:pt x="0" y="14"/>
                    </a:cubicBezTo>
                    <a:cubicBezTo>
                      <a:pt x="2" y="32"/>
                      <a:pt x="6" y="37"/>
                      <a:pt x="11" y="37"/>
                    </a:cubicBezTo>
                    <a:cubicBezTo>
                      <a:pt x="16" y="37"/>
                      <a:pt x="22" y="34"/>
                      <a:pt x="28" y="31"/>
                    </a:cubicBezTo>
                    <a:lnTo>
                      <a:pt x="26" y="31"/>
                    </a:lnTo>
                    <a:cubicBezTo>
                      <a:pt x="28" y="8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6" name="Google Shape;18486;p66"/>
              <p:cNvSpPr/>
              <p:nvPr/>
            </p:nvSpPr>
            <p:spPr>
              <a:xfrm>
                <a:off x="560750" y="1763800"/>
                <a:ext cx="4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14" y="0"/>
                    </a:moveTo>
                    <a:cubicBezTo>
                      <a:pt x="11" y="0"/>
                      <a:pt x="6" y="7"/>
                      <a:pt x="1" y="10"/>
                    </a:cubicBezTo>
                    <a:cubicBezTo>
                      <a:pt x="3" y="8"/>
                      <a:pt x="5" y="8"/>
                      <a:pt x="8" y="8"/>
                    </a:cubicBezTo>
                    <a:cubicBezTo>
                      <a:pt x="10" y="8"/>
                      <a:pt x="12" y="8"/>
                      <a:pt x="15" y="10"/>
                    </a:cubicBezTo>
                    <a:cubicBezTo>
                      <a:pt x="15" y="3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7" name="Google Shape;18487;p66"/>
              <p:cNvSpPr/>
              <p:nvPr/>
            </p:nvSpPr>
            <p:spPr>
              <a:xfrm>
                <a:off x="555575" y="1760775"/>
                <a:ext cx="7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27" y="0"/>
                    </a:moveTo>
                    <a:cubicBezTo>
                      <a:pt x="19" y="0"/>
                      <a:pt x="0" y="44"/>
                      <a:pt x="13" y="44"/>
                    </a:cubicBezTo>
                    <a:cubicBezTo>
                      <a:pt x="15" y="44"/>
                      <a:pt x="18" y="43"/>
                      <a:pt x="22" y="40"/>
                    </a:cubicBezTo>
                    <a:cubicBezTo>
                      <a:pt x="23" y="41"/>
                      <a:pt x="23" y="41"/>
                      <a:pt x="24" y="41"/>
                    </a:cubicBezTo>
                    <a:cubicBezTo>
                      <a:pt x="30" y="41"/>
                      <a:pt x="26" y="8"/>
                      <a:pt x="28" y="8"/>
                    </a:cubicBezTo>
                    <a:cubicBezTo>
                      <a:pt x="28" y="8"/>
                      <a:pt x="29" y="9"/>
                      <a:pt x="29" y="10"/>
                    </a:cubicBezTo>
                    <a:cubicBezTo>
                      <a:pt x="30" y="3"/>
                      <a:pt x="28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8" name="Google Shape;18488;p66"/>
              <p:cNvSpPr/>
              <p:nvPr/>
            </p:nvSpPr>
            <p:spPr>
              <a:xfrm>
                <a:off x="560000" y="1765300"/>
                <a:ext cx="3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1" extrusionOk="0">
                    <a:moveTo>
                      <a:pt x="7" y="1"/>
                    </a:moveTo>
                    <a:lnTo>
                      <a:pt x="0" y="33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89" name="Google Shape;18489;p66"/>
              <p:cNvSpPr/>
              <p:nvPr/>
            </p:nvSpPr>
            <p:spPr>
              <a:xfrm>
                <a:off x="557625" y="176547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8" y="1"/>
                    </a:moveTo>
                    <a:cubicBezTo>
                      <a:pt x="3" y="1"/>
                      <a:pt x="0" y="2"/>
                      <a:pt x="0" y="8"/>
                    </a:cubicBezTo>
                    <a:lnTo>
                      <a:pt x="21" y="17"/>
                    </a:lnTo>
                    <a:cubicBezTo>
                      <a:pt x="21" y="12"/>
                      <a:pt x="24" y="8"/>
                      <a:pt x="26" y="3"/>
                    </a:cubicBezTo>
                    <a:cubicBezTo>
                      <a:pt x="20" y="3"/>
                      <a:pt x="13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0" name="Google Shape;18490;p66"/>
              <p:cNvSpPr/>
              <p:nvPr/>
            </p:nvSpPr>
            <p:spPr>
              <a:xfrm>
                <a:off x="558325" y="176535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6" y="1"/>
                    </a:moveTo>
                    <a:cubicBezTo>
                      <a:pt x="12" y="3"/>
                      <a:pt x="5" y="6"/>
                      <a:pt x="0" y="8"/>
                    </a:cubicBezTo>
                    <a:cubicBezTo>
                      <a:pt x="7" y="8"/>
                      <a:pt x="14" y="8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1" name="Google Shape;18491;p66"/>
              <p:cNvSpPr/>
              <p:nvPr/>
            </p:nvSpPr>
            <p:spPr>
              <a:xfrm>
                <a:off x="559025" y="176635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0"/>
                    </a:moveTo>
                    <a:lnTo>
                      <a:pt x="23" y="12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2" name="Google Shape;18492;p66"/>
              <p:cNvSpPr/>
              <p:nvPr/>
            </p:nvSpPr>
            <p:spPr>
              <a:xfrm>
                <a:off x="551300" y="17661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22" y="0"/>
                    </a:moveTo>
                    <a:lnTo>
                      <a:pt x="1" y="17"/>
                    </a:lnTo>
                    <a:cubicBezTo>
                      <a:pt x="1" y="27"/>
                      <a:pt x="6" y="33"/>
                      <a:pt x="11" y="33"/>
                    </a:cubicBezTo>
                    <a:cubicBezTo>
                      <a:pt x="13" y="33"/>
                      <a:pt x="15" y="32"/>
                      <a:pt x="17" y="31"/>
                    </a:cubicBezTo>
                    <a:cubicBezTo>
                      <a:pt x="24" y="24"/>
                      <a:pt x="29" y="1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3" name="Google Shape;18493;p66"/>
              <p:cNvSpPr/>
              <p:nvPr/>
            </p:nvSpPr>
            <p:spPr>
              <a:xfrm>
                <a:off x="553675" y="1767850"/>
                <a:ext cx="3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0" extrusionOk="0">
                    <a:moveTo>
                      <a:pt x="1" y="1"/>
                    </a:moveTo>
                    <a:lnTo>
                      <a:pt x="8" y="49"/>
                    </a:lnTo>
                    <a:lnTo>
                      <a:pt x="15" y="31"/>
                    </a:lnTo>
                    <a:cubicBezTo>
                      <a:pt x="8" y="21"/>
                      <a:pt x="3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4" name="Google Shape;18494;p66"/>
              <p:cNvSpPr/>
              <p:nvPr/>
            </p:nvSpPr>
            <p:spPr>
              <a:xfrm>
                <a:off x="552000" y="1769125"/>
                <a:ext cx="10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" extrusionOk="0">
                    <a:moveTo>
                      <a:pt x="19" y="1"/>
                    </a:moveTo>
                    <a:cubicBezTo>
                      <a:pt x="21" y="13"/>
                      <a:pt x="1" y="39"/>
                      <a:pt x="17" y="39"/>
                    </a:cubicBezTo>
                    <a:cubicBezTo>
                      <a:pt x="19" y="39"/>
                      <a:pt x="21" y="38"/>
                      <a:pt x="24" y="38"/>
                    </a:cubicBezTo>
                    <a:cubicBezTo>
                      <a:pt x="24" y="24"/>
                      <a:pt x="42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5" name="Google Shape;18495;p66"/>
              <p:cNvSpPr/>
              <p:nvPr/>
            </p:nvSpPr>
            <p:spPr>
              <a:xfrm>
                <a:off x="543475" y="1766750"/>
                <a:ext cx="150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6" h="82" extrusionOk="0">
                    <a:moveTo>
                      <a:pt x="1" y="1"/>
                    </a:moveTo>
                    <a:lnTo>
                      <a:pt x="1" y="82"/>
                    </a:lnTo>
                    <a:lnTo>
                      <a:pt x="5" y="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6" name="Google Shape;18496;p66"/>
              <p:cNvSpPr/>
              <p:nvPr/>
            </p:nvSpPr>
            <p:spPr>
              <a:xfrm>
                <a:off x="534900" y="1771725"/>
                <a:ext cx="1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0" y="17"/>
                      <a:pt x="1" y="6"/>
                      <a:pt x="1" y="59"/>
                    </a:cubicBezTo>
                    <a:cubicBezTo>
                      <a:pt x="5" y="62"/>
                      <a:pt x="8" y="64"/>
                      <a:pt x="10" y="64"/>
                    </a:cubicBezTo>
                    <a:cubicBezTo>
                      <a:pt x="22" y="64"/>
                      <a:pt x="20" y="32"/>
                      <a:pt x="30" y="32"/>
                    </a:cubicBezTo>
                    <a:cubicBezTo>
                      <a:pt x="33" y="32"/>
                      <a:pt x="36" y="33"/>
                      <a:pt x="40" y="38"/>
                    </a:cubicBezTo>
                    <a:cubicBezTo>
                      <a:pt x="49" y="19"/>
                      <a:pt x="19" y="15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7" name="Google Shape;18497;p66"/>
              <p:cNvSpPr/>
              <p:nvPr/>
            </p:nvSpPr>
            <p:spPr>
              <a:xfrm>
                <a:off x="512600" y="16984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lnTo>
                      <a:pt x="0" y="21"/>
                    </a:lnTo>
                    <a:lnTo>
                      <a:pt x="14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8" name="Google Shape;18498;p66"/>
              <p:cNvSpPr/>
              <p:nvPr/>
            </p:nvSpPr>
            <p:spPr>
              <a:xfrm>
                <a:off x="511075" y="1698200"/>
                <a:ext cx="13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21" extrusionOk="0">
                    <a:moveTo>
                      <a:pt x="52" y="0"/>
                    </a:moveTo>
                    <a:lnTo>
                      <a:pt x="1" y="7"/>
                    </a:lnTo>
                    <a:cubicBezTo>
                      <a:pt x="6" y="9"/>
                      <a:pt x="12" y="14"/>
                      <a:pt x="1" y="21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499" name="Google Shape;18499;p66"/>
              <p:cNvSpPr/>
              <p:nvPr/>
            </p:nvSpPr>
            <p:spPr>
              <a:xfrm>
                <a:off x="507325" y="1757875"/>
                <a:ext cx="6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32" extrusionOk="0">
                    <a:moveTo>
                      <a:pt x="19" y="1"/>
                    </a:moveTo>
                    <a:lnTo>
                      <a:pt x="0" y="31"/>
                    </a:lnTo>
                    <a:lnTo>
                      <a:pt x="12" y="24"/>
                    </a:lnTo>
                    <a:cubicBezTo>
                      <a:pt x="23" y="15"/>
                      <a:pt x="21" y="10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0" name="Google Shape;18500;p66"/>
              <p:cNvSpPr/>
              <p:nvPr/>
            </p:nvSpPr>
            <p:spPr>
              <a:xfrm>
                <a:off x="505000" y="1751575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1" name="Google Shape;18501;p66"/>
              <p:cNvSpPr/>
              <p:nvPr/>
            </p:nvSpPr>
            <p:spPr>
              <a:xfrm>
                <a:off x="501700" y="17469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5" y="1"/>
                    </a:moveTo>
                    <a:cubicBezTo>
                      <a:pt x="21" y="1"/>
                      <a:pt x="14" y="2"/>
                      <a:pt x="0" y="6"/>
                    </a:cubicBezTo>
                    <a:cubicBezTo>
                      <a:pt x="0" y="13"/>
                      <a:pt x="8" y="20"/>
                      <a:pt x="12" y="28"/>
                    </a:cubicBezTo>
                    <a:lnTo>
                      <a:pt x="12" y="28"/>
                    </a:lnTo>
                    <a:cubicBezTo>
                      <a:pt x="13" y="14"/>
                      <a:pt x="35" y="1"/>
                      <a:pt x="25" y="1"/>
                    </a:cubicBezTo>
                    <a:close/>
                    <a:moveTo>
                      <a:pt x="12" y="28"/>
                    </a:moveTo>
                    <a:cubicBezTo>
                      <a:pt x="12" y="30"/>
                      <a:pt x="12" y="33"/>
                      <a:pt x="14" y="36"/>
                    </a:cubicBezTo>
                    <a:cubicBezTo>
                      <a:pt x="14" y="33"/>
                      <a:pt x="13" y="30"/>
                      <a:pt x="12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2" name="Google Shape;18502;p66"/>
              <p:cNvSpPr/>
              <p:nvPr/>
            </p:nvSpPr>
            <p:spPr>
              <a:xfrm>
                <a:off x="512275" y="1697375"/>
                <a:ext cx="10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13" extrusionOk="0">
                    <a:moveTo>
                      <a:pt x="33" y="1"/>
                    </a:moveTo>
                    <a:cubicBezTo>
                      <a:pt x="21" y="1"/>
                      <a:pt x="6" y="8"/>
                      <a:pt x="2" y="10"/>
                    </a:cubicBezTo>
                    <a:lnTo>
                      <a:pt x="2" y="10"/>
                    </a:ln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2" y="10"/>
                    </a:cubicBezTo>
                    <a:lnTo>
                      <a:pt x="2" y="10"/>
                    </a:lnTo>
                    <a:cubicBezTo>
                      <a:pt x="2" y="12"/>
                      <a:pt x="3" y="13"/>
                      <a:pt x="6" y="13"/>
                    </a:cubicBezTo>
                    <a:cubicBezTo>
                      <a:pt x="15" y="13"/>
                      <a:pt x="36" y="3"/>
                      <a:pt x="41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3" name="Google Shape;18503;p66"/>
              <p:cNvSpPr/>
              <p:nvPr/>
            </p:nvSpPr>
            <p:spPr>
              <a:xfrm>
                <a:off x="508475" y="1695225"/>
                <a:ext cx="10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" extrusionOk="0">
                    <a:moveTo>
                      <a:pt x="1" y="1"/>
                    </a:moveTo>
                    <a:lnTo>
                      <a:pt x="26" y="8"/>
                    </a:lnTo>
                    <a:lnTo>
                      <a:pt x="40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4" name="Google Shape;18504;p66"/>
              <p:cNvSpPr/>
              <p:nvPr/>
            </p:nvSpPr>
            <p:spPr>
              <a:xfrm>
                <a:off x="506575" y="1692675"/>
                <a:ext cx="26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3" extrusionOk="0">
                    <a:moveTo>
                      <a:pt x="46" y="1"/>
                    </a:moveTo>
                    <a:cubicBezTo>
                      <a:pt x="0" y="38"/>
                      <a:pt x="77" y="36"/>
                      <a:pt x="67" y="66"/>
                    </a:cubicBezTo>
                    <a:lnTo>
                      <a:pt x="56" y="73"/>
                    </a:lnTo>
                    <a:lnTo>
                      <a:pt x="104" y="61"/>
                    </a:lnTo>
                    <a:cubicBezTo>
                      <a:pt x="86" y="43"/>
                      <a:pt x="42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5" name="Google Shape;18505;p66"/>
              <p:cNvSpPr/>
              <p:nvPr/>
            </p:nvSpPr>
            <p:spPr>
              <a:xfrm>
                <a:off x="509350" y="1689775"/>
                <a:ext cx="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7" y="1"/>
                    </a:moveTo>
                    <a:cubicBezTo>
                      <a:pt x="8" y="8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6" y="9"/>
                      <a:pt x="19" y="20"/>
                    </a:cubicBezTo>
                    <a:lnTo>
                      <a:pt x="24" y="13"/>
                    </a:lnTo>
                    <a:cubicBezTo>
                      <a:pt x="21" y="10"/>
                      <a:pt x="19" y="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6" name="Google Shape;18506;p66"/>
              <p:cNvSpPr/>
              <p:nvPr/>
            </p:nvSpPr>
            <p:spPr>
              <a:xfrm>
                <a:off x="509925" y="16899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6" y="0"/>
                    </a:moveTo>
                    <a:cubicBezTo>
                      <a:pt x="5" y="0"/>
                      <a:pt x="3" y="2"/>
                      <a:pt x="1" y="6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7" name="Google Shape;18507;p66"/>
              <p:cNvSpPr/>
              <p:nvPr/>
            </p:nvSpPr>
            <p:spPr>
              <a:xfrm>
                <a:off x="508775" y="1688350"/>
                <a:ext cx="11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8" extrusionOk="0">
                    <a:moveTo>
                      <a:pt x="31" y="0"/>
                    </a:moveTo>
                    <a:cubicBezTo>
                      <a:pt x="20" y="0"/>
                      <a:pt x="12" y="10"/>
                      <a:pt x="0" y="23"/>
                    </a:cubicBezTo>
                    <a:lnTo>
                      <a:pt x="30" y="28"/>
                    </a:lnTo>
                    <a:cubicBezTo>
                      <a:pt x="40" y="19"/>
                      <a:pt x="35" y="5"/>
                      <a:pt x="47" y="5"/>
                    </a:cubicBezTo>
                    <a:cubicBezTo>
                      <a:pt x="41" y="1"/>
                      <a:pt x="36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8" name="Google Shape;18508;p66"/>
              <p:cNvSpPr/>
              <p:nvPr/>
            </p:nvSpPr>
            <p:spPr>
              <a:xfrm>
                <a:off x="507600" y="1689050"/>
                <a:ext cx="45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13" y="0"/>
                    </a:moveTo>
                    <a:cubicBezTo>
                      <a:pt x="10" y="0"/>
                      <a:pt x="7" y="1"/>
                      <a:pt x="1" y="2"/>
                    </a:cubicBezTo>
                    <a:lnTo>
                      <a:pt x="12" y="4"/>
                    </a:lnTo>
                    <a:cubicBezTo>
                      <a:pt x="16" y="3"/>
                      <a:pt x="18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09" name="Google Shape;18509;p66"/>
              <p:cNvSpPr/>
              <p:nvPr/>
            </p:nvSpPr>
            <p:spPr>
              <a:xfrm>
                <a:off x="507600" y="1689150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15" y="0"/>
                    </a:moveTo>
                    <a:cubicBezTo>
                      <a:pt x="10" y="5"/>
                      <a:pt x="1" y="12"/>
                      <a:pt x="4" y="12"/>
                    </a:cubicBezTo>
                    <a:cubicBezTo>
                      <a:pt x="6" y="12"/>
                      <a:pt x="12" y="10"/>
                      <a:pt x="24" y="5"/>
                    </a:cubicBezTo>
                    <a:lnTo>
                      <a:pt x="24" y="5"/>
                    </a:lnTo>
                    <a:cubicBezTo>
                      <a:pt x="16" y="9"/>
                      <a:pt x="16" y="9"/>
                      <a:pt x="20" y="9"/>
                    </a:cubicBezTo>
                    <a:cubicBezTo>
                      <a:pt x="22" y="9"/>
                      <a:pt x="25" y="9"/>
                      <a:pt x="29" y="9"/>
                    </a:cubicBezTo>
                    <a:cubicBezTo>
                      <a:pt x="32" y="9"/>
                      <a:pt x="36" y="9"/>
                      <a:pt x="40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0" name="Google Shape;18510;p66"/>
              <p:cNvSpPr/>
              <p:nvPr/>
            </p:nvSpPr>
            <p:spPr>
              <a:xfrm>
                <a:off x="507675" y="1689725"/>
                <a:ext cx="13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4" extrusionOk="0">
                    <a:moveTo>
                      <a:pt x="35" y="1"/>
                    </a:moveTo>
                    <a:cubicBezTo>
                      <a:pt x="31" y="13"/>
                      <a:pt x="29" y="25"/>
                      <a:pt x="10" y="25"/>
                    </a:cubicBezTo>
                    <a:cubicBezTo>
                      <a:pt x="7" y="25"/>
                      <a:pt x="4" y="24"/>
                      <a:pt x="0" y="24"/>
                    </a:cubicBezTo>
                    <a:lnTo>
                      <a:pt x="0" y="24"/>
                    </a:lnTo>
                    <a:cubicBezTo>
                      <a:pt x="8" y="31"/>
                      <a:pt x="16" y="33"/>
                      <a:pt x="23" y="33"/>
                    </a:cubicBezTo>
                    <a:cubicBezTo>
                      <a:pt x="41" y="33"/>
                      <a:pt x="53" y="17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1" name="Google Shape;18511;p66"/>
              <p:cNvSpPr/>
              <p:nvPr/>
            </p:nvSpPr>
            <p:spPr>
              <a:xfrm>
                <a:off x="506050" y="1693225"/>
                <a:ext cx="6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15" y="0"/>
                    </a:moveTo>
                    <a:cubicBezTo>
                      <a:pt x="13" y="0"/>
                      <a:pt x="12" y="1"/>
                      <a:pt x="9" y="2"/>
                    </a:cubicBezTo>
                    <a:lnTo>
                      <a:pt x="0" y="21"/>
                    </a:lnTo>
                    <a:lnTo>
                      <a:pt x="23" y="21"/>
                    </a:lnTo>
                    <a:cubicBezTo>
                      <a:pt x="13" y="21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2" name="Google Shape;18512;p66"/>
              <p:cNvSpPr/>
              <p:nvPr/>
            </p:nvSpPr>
            <p:spPr>
              <a:xfrm>
                <a:off x="506150" y="1686825"/>
                <a:ext cx="7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10"/>
                      <a:pt x="10" y="13"/>
                      <a:pt x="16" y="13"/>
                    </a:cubicBezTo>
                    <a:cubicBezTo>
                      <a:pt x="21" y="13"/>
                      <a:pt x="26" y="11"/>
                      <a:pt x="31" y="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3" name="Google Shape;18513;p66"/>
              <p:cNvSpPr/>
              <p:nvPr/>
            </p:nvSpPr>
            <p:spPr>
              <a:xfrm>
                <a:off x="506850" y="1689850"/>
                <a:ext cx="7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5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4" name="Google Shape;18514;p66"/>
              <p:cNvSpPr/>
              <p:nvPr/>
            </p:nvSpPr>
            <p:spPr>
              <a:xfrm>
                <a:off x="506325" y="1684400"/>
                <a:ext cx="1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8" extrusionOk="0">
                    <a:moveTo>
                      <a:pt x="49" y="0"/>
                    </a:moveTo>
                    <a:lnTo>
                      <a:pt x="1" y="7"/>
                    </a:lnTo>
                    <a:lnTo>
                      <a:pt x="17" y="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5" name="Google Shape;18515;p66"/>
              <p:cNvSpPr/>
              <p:nvPr/>
            </p:nvSpPr>
            <p:spPr>
              <a:xfrm>
                <a:off x="505475" y="1682575"/>
                <a:ext cx="14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4" extrusionOk="0">
                    <a:moveTo>
                      <a:pt x="24" y="1"/>
                    </a:moveTo>
                    <a:cubicBezTo>
                      <a:pt x="16" y="1"/>
                      <a:pt x="8" y="2"/>
                      <a:pt x="0" y="4"/>
                    </a:cubicBezTo>
                    <a:cubicBezTo>
                      <a:pt x="16" y="6"/>
                      <a:pt x="21" y="18"/>
                      <a:pt x="14" y="43"/>
                    </a:cubicBezTo>
                    <a:cubicBezTo>
                      <a:pt x="39" y="34"/>
                      <a:pt x="39" y="8"/>
                      <a:pt x="58" y="8"/>
                    </a:cubicBezTo>
                    <a:cubicBezTo>
                      <a:pt x="47" y="3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6" name="Google Shape;18516;p66"/>
              <p:cNvSpPr/>
              <p:nvPr/>
            </p:nvSpPr>
            <p:spPr>
              <a:xfrm>
                <a:off x="504600" y="1682650"/>
                <a:ext cx="9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" extrusionOk="0">
                    <a:moveTo>
                      <a:pt x="35" y="1"/>
                    </a:moveTo>
                    <a:cubicBezTo>
                      <a:pt x="23" y="1"/>
                      <a:pt x="12" y="1"/>
                      <a:pt x="0" y="3"/>
                    </a:cubicBezTo>
                    <a:cubicBezTo>
                      <a:pt x="12" y="3"/>
                      <a:pt x="23" y="3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7" name="Google Shape;18517;p66"/>
              <p:cNvSpPr/>
              <p:nvPr/>
            </p:nvSpPr>
            <p:spPr>
              <a:xfrm>
                <a:off x="505700" y="1685275"/>
                <a:ext cx="6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3" extrusionOk="0">
                    <a:moveTo>
                      <a:pt x="26" y="0"/>
                    </a:moveTo>
                    <a:lnTo>
                      <a:pt x="0" y="26"/>
                    </a:lnTo>
                    <a:lnTo>
                      <a:pt x="5" y="33"/>
                    </a:lnTo>
                    <a:cubicBezTo>
                      <a:pt x="12" y="28"/>
                      <a:pt x="26" y="14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8" name="Google Shape;18518;p66"/>
              <p:cNvSpPr/>
              <p:nvPr/>
            </p:nvSpPr>
            <p:spPr>
              <a:xfrm>
                <a:off x="505475" y="168555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0" y="1"/>
                    </a:moveTo>
                    <a:lnTo>
                      <a:pt x="9" y="17"/>
                    </a:lnTo>
                    <a:cubicBezTo>
                      <a:pt x="5" y="8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19" name="Google Shape;18519;p66"/>
              <p:cNvSpPr/>
              <p:nvPr/>
            </p:nvSpPr>
            <p:spPr>
              <a:xfrm>
                <a:off x="505750" y="1686075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2" y="2"/>
                      <a:pt x="1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0" name="Google Shape;18520;p66"/>
              <p:cNvSpPr/>
              <p:nvPr/>
            </p:nvSpPr>
            <p:spPr>
              <a:xfrm>
                <a:off x="504425" y="1688400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51" y="0"/>
                    </a:moveTo>
                    <a:cubicBezTo>
                      <a:pt x="30" y="0"/>
                      <a:pt x="10" y="2"/>
                      <a:pt x="0" y="26"/>
                    </a:cubicBezTo>
                    <a:cubicBezTo>
                      <a:pt x="23" y="21"/>
                      <a:pt x="33" y="7"/>
                      <a:pt x="58" y="3"/>
                    </a:cubicBezTo>
                    <a:lnTo>
                      <a:pt x="61" y="0"/>
                    </a:lnTo>
                    <a:cubicBezTo>
                      <a:pt x="57" y="0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1" name="Google Shape;18521;p66"/>
              <p:cNvSpPr/>
              <p:nvPr/>
            </p:nvSpPr>
            <p:spPr>
              <a:xfrm>
                <a:off x="505050" y="1686950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1" y="0"/>
                    </a:moveTo>
                    <a:lnTo>
                      <a:pt x="5" y="21"/>
                    </a:lnTo>
                    <a:cubicBezTo>
                      <a:pt x="15" y="17"/>
                      <a:pt x="24" y="5"/>
                      <a:pt x="36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2" name="Google Shape;18522;p66"/>
              <p:cNvSpPr/>
              <p:nvPr/>
            </p:nvSpPr>
            <p:spPr>
              <a:xfrm>
                <a:off x="504650" y="1686725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4" y="0"/>
                    </a:moveTo>
                    <a:lnTo>
                      <a:pt x="1" y="7"/>
                    </a:lnTo>
                    <a:lnTo>
                      <a:pt x="17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3" name="Google Shape;18523;p66"/>
              <p:cNvSpPr/>
              <p:nvPr/>
            </p:nvSpPr>
            <p:spPr>
              <a:xfrm>
                <a:off x="503675" y="1683650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0" y="0"/>
                    </a:moveTo>
                    <a:cubicBezTo>
                      <a:pt x="0" y="5"/>
                      <a:pt x="2" y="10"/>
                      <a:pt x="7" y="14"/>
                    </a:cubicBezTo>
                    <a:lnTo>
                      <a:pt x="12" y="7"/>
                    </a:lnTo>
                    <a:cubicBezTo>
                      <a:pt x="7" y="5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4" name="Google Shape;18524;p66"/>
              <p:cNvSpPr/>
              <p:nvPr/>
            </p:nvSpPr>
            <p:spPr>
              <a:xfrm>
                <a:off x="503850" y="168392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9" y="0"/>
                    </a:moveTo>
                    <a:cubicBezTo>
                      <a:pt x="6" y="0"/>
                      <a:pt x="1" y="3"/>
                      <a:pt x="0" y="3"/>
                    </a:cubicBezTo>
                    <a:cubicBezTo>
                      <a:pt x="0" y="8"/>
                      <a:pt x="2" y="10"/>
                      <a:pt x="5" y="15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5" name="Google Shape;18525;p66"/>
              <p:cNvSpPr/>
              <p:nvPr/>
            </p:nvSpPr>
            <p:spPr>
              <a:xfrm>
                <a:off x="504950" y="1684975"/>
                <a:ext cx="12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2" y="1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6" name="Google Shape;18526;p66"/>
              <p:cNvSpPr/>
              <p:nvPr/>
            </p:nvSpPr>
            <p:spPr>
              <a:xfrm>
                <a:off x="501700" y="16815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1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7" name="Google Shape;18527;p66"/>
              <p:cNvSpPr/>
              <p:nvPr/>
            </p:nvSpPr>
            <p:spPr>
              <a:xfrm>
                <a:off x="504025" y="1684575"/>
                <a:ext cx="2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7" y="0"/>
                    </a:moveTo>
                    <a:lnTo>
                      <a:pt x="0" y="7"/>
                    </a:lnTo>
                    <a:cubicBezTo>
                      <a:pt x="0" y="7"/>
                      <a:pt x="2" y="12"/>
                      <a:pt x="5" y="12"/>
                    </a:cubicBezTo>
                    <a:lnTo>
                      <a:pt x="7" y="3"/>
                    </a:lnTo>
                    <a:cubicBezTo>
                      <a:pt x="7" y="3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8" name="Google Shape;18528;p66"/>
              <p:cNvSpPr/>
              <p:nvPr/>
            </p:nvSpPr>
            <p:spPr>
              <a:xfrm>
                <a:off x="504250" y="168467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10" y="6"/>
                    </a:lnTo>
                    <a:cubicBezTo>
                      <a:pt x="7" y="6"/>
                      <a:pt x="7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29" name="Google Shape;18529;p66"/>
              <p:cNvSpPr/>
              <p:nvPr/>
            </p:nvSpPr>
            <p:spPr>
              <a:xfrm>
                <a:off x="503600" y="1682350"/>
                <a:ext cx="4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7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3" y="11"/>
                      <a:pt x="3" y="17"/>
                      <a:pt x="1" y="27"/>
                    </a:cubicBezTo>
                    <a:cubicBezTo>
                      <a:pt x="7" y="16"/>
                      <a:pt x="15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0" name="Google Shape;18530;p66"/>
              <p:cNvSpPr/>
              <p:nvPr/>
            </p:nvSpPr>
            <p:spPr>
              <a:xfrm>
                <a:off x="505125" y="16846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1" name="Google Shape;18531;p66"/>
              <p:cNvSpPr/>
              <p:nvPr/>
            </p:nvSpPr>
            <p:spPr>
              <a:xfrm>
                <a:off x="504475" y="1684750"/>
                <a:ext cx="6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8" extrusionOk="0">
                    <a:moveTo>
                      <a:pt x="26" y="0"/>
                    </a:moveTo>
                    <a:cubicBezTo>
                      <a:pt x="17" y="0"/>
                      <a:pt x="10" y="0"/>
                      <a:pt x="1" y="3"/>
                    </a:cubicBezTo>
                    <a:cubicBezTo>
                      <a:pt x="8" y="5"/>
                      <a:pt x="15" y="7"/>
                      <a:pt x="21" y="7"/>
                    </a:cubicBezTo>
                    <a:cubicBezTo>
                      <a:pt x="21" y="5"/>
                      <a:pt x="24" y="3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2" name="Google Shape;18532;p66"/>
              <p:cNvSpPr/>
              <p:nvPr/>
            </p:nvSpPr>
            <p:spPr>
              <a:xfrm>
                <a:off x="496825" y="1681675"/>
                <a:ext cx="49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33" extrusionOk="0">
                    <a:moveTo>
                      <a:pt x="195" y="0"/>
                    </a:moveTo>
                    <a:cubicBezTo>
                      <a:pt x="184" y="12"/>
                      <a:pt x="169" y="17"/>
                      <a:pt x="153" y="17"/>
                    </a:cubicBezTo>
                    <a:cubicBezTo>
                      <a:pt x="150" y="17"/>
                      <a:pt x="147" y="17"/>
                      <a:pt x="144" y="17"/>
                    </a:cubicBezTo>
                    <a:cubicBezTo>
                      <a:pt x="137" y="33"/>
                      <a:pt x="144" y="77"/>
                      <a:pt x="110" y="82"/>
                    </a:cubicBezTo>
                    <a:cubicBezTo>
                      <a:pt x="79" y="75"/>
                      <a:pt x="105" y="61"/>
                      <a:pt x="107" y="40"/>
                    </a:cubicBezTo>
                    <a:lnTo>
                      <a:pt x="107" y="40"/>
                    </a:lnTo>
                    <a:cubicBezTo>
                      <a:pt x="84" y="72"/>
                      <a:pt x="40" y="56"/>
                      <a:pt x="1" y="100"/>
                    </a:cubicBezTo>
                    <a:lnTo>
                      <a:pt x="31" y="100"/>
                    </a:lnTo>
                    <a:cubicBezTo>
                      <a:pt x="24" y="107"/>
                      <a:pt x="8" y="112"/>
                      <a:pt x="5" y="121"/>
                    </a:cubicBezTo>
                    <a:cubicBezTo>
                      <a:pt x="17" y="111"/>
                      <a:pt x="32" y="105"/>
                      <a:pt x="43" y="105"/>
                    </a:cubicBezTo>
                    <a:cubicBezTo>
                      <a:pt x="56" y="105"/>
                      <a:pt x="64" y="113"/>
                      <a:pt x="56" y="133"/>
                    </a:cubicBezTo>
                    <a:cubicBezTo>
                      <a:pt x="86" y="130"/>
                      <a:pt x="161" y="54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3" name="Google Shape;18533;p66"/>
              <p:cNvSpPr/>
              <p:nvPr/>
            </p:nvSpPr>
            <p:spPr>
              <a:xfrm>
                <a:off x="501800" y="1681300"/>
                <a:ext cx="107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51" extrusionOk="0">
                    <a:moveTo>
                      <a:pt x="35" y="1"/>
                    </a:moveTo>
                    <a:cubicBezTo>
                      <a:pt x="23" y="1"/>
                      <a:pt x="11" y="5"/>
                      <a:pt x="1" y="13"/>
                    </a:cubicBezTo>
                    <a:lnTo>
                      <a:pt x="26" y="46"/>
                    </a:lnTo>
                    <a:lnTo>
                      <a:pt x="22" y="48"/>
                    </a:lnTo>
                    <a:lnTo>
                      <a:pt x="31" y="50"/>
                    </a:lnTo>
                    <a:cubicBezTo>
                      <a:pt x="29" y="34"/>
                      <a:pt x="33" y="15"/>
                      <a:pt x="43" y="2"/>
                    </a:cubicBezTo>
                    <a:cubicBezTo>
                      <a:pt x="40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4" name="Google Shape;18534;p66"/>
              <p:cNvSpPr/>
              <p:nvPr/>
            </p:nvSpPr>
            <p:spPr>
              <a:xfrm>
                <a:off x="501175" y="1682550"/>
                <a:ext cx="2525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1" extrusionOk="0">
                    <a:moveTo>
                      <a:pt x="58" y="0"/>
                    </a:moveTo>
                    <a:cubicBezTo>
                      <a:pt x="56" y="12"/>
                      <a:pt x="65" y="19"/>
                      <a:pt x="82" y="30"/>
                    </a:cubicBezTo>
                    <a:cubicBezTo>
                      <a:pt x="49" y="47"/>
                      <a:pt x="24" y="42"/>
                      <a:pt x="0" y="74"/>
                    </a:cubicBezTo>
                    <a:cubicBezTo>
                      <a:pt x="6" y="79"/>
                      <a:pt x="11" y="81"/>
                      <a:pt x="16" y="81"/>
                    </a:cubicBezTo>
                    <a:cubicBezTo>
                      <a:pt x="29" y="81"/>
                      <a:pt x="42" y="70"/>
                      <a:pt x="58" y="70"/>
                    </a:cubicBezTo>
                    <a:cubicBezTo>
                      <a:pt x="24" y="47"/>
                      <a:pt x="82" y="67"/>
                      <a:pt x="77" y="33"/>
                    </a:cubicBezTo>
                    <a:lnTo>
                      <a:pt x="77" y="33"/>
                    </a:lnTo>
                    <a:cubicBezTo>
                      <a:pt x="86" y="35"/>
                      <a:pt x="93" y="37"/>
                      <a:pt x="100" y="44"/>
                    </a:cubicBezTo>
                    <a:cubicBezTo>
                      <a:pt x="98" y="36"/>
                      <a:pt x="98" y="28"/>
                      <a:pt x="99" y="20"/>
                    </a:cubicBezTo>
                    <a:lnTo>
                      <a:pt x="99" y="20"/>
                    </a:lnTo>
                    <a:cubicBezTo>
                      <a:pt x="98" y="23"/>
                      <a:pt x="97" y="24"/>
                      <a:pt x="96" y="24"/>
                    </a:cubicBezTo>
                    <a:cubicBezTo>
                      <a:pt x="96" y="24"/>
                      <a:pt x="96" y="24"/>
                      <a:pt x="96" y="23"/>
                    </a:cubicBezTo>
                    <a:cubicBezTo>
                      <a:pt x="91" y="26"/>
                      <a:pt x="86" y="28"/>
                      <a:pt x="84" y="30"/>
                    </a:cubicBezTo>
                    <a:cubicBezTo>
                      <a:pt x="83" y="23"/>
                      <a:pt x="84" y="21"/>
                      <a:pt x="87" y="21"/>
                    </a:cubicBezTo>
                    <a:cubicBezTo>
                      <a:pt x="89" y="21"/>
                      <a:pt x="92" y="22"/>
                      <a:pt x="96" y="23"/>
                    </a:cubicBezTo>
                    <a:lnTo>
                      <a:pt x="99" y="19"/>
                    </a:lnTo>
                    <a:lnTo>
                      <a:pt x="99" y="19"/>
                    </a:lnTo>
                    <a:cubicBezTo>
                      <a:pt x="99" y="20"/>
                      <a:pt x="99" y="20"/>
                      <a:pt x="99" y="20"/>
                    </a:cubicBezTo>
                    <a:lnTo>
                      <a:pt x="99" y="20"/>
                    </a:lnTo>
                    <a:cubicBezTo>
                      <a:pt x="100" y="20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99" y="19"/>
                    </a:lnTo>
                    <a:lnTo>
                      <a:pt x="99" y="19"/>
                    </a:lnTo>
                    <a:cubicBezTo>
                      <a:pt x="100" y="19"/>
                      <a:pt x="100" y="19"/>
                      <a:pt x="100" y="19"/>
                    </a:cubicBezTo>
                    <a:lnTo>
                      <a:pt x="100" y="19"/>
                    </a:lnTo>
                    <a:lnTo>
                      <a:pt x="100" y="19"/>
                    </a:lnTo>
                    <a:lnTo>
                      <a:pt x="100" y="16"/>
                    </a:lnTo>
                    <a:cubicBezTo>
                      <a:pt x="100" y="17"/>
                      <a:pt x="100" y="18"/>
                      <a:pt x="100" y="19"/>
                    </a:cubicBezTo>
                    <a:lnTo>
                      <a:pt x="100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5" name="Google Shape;18535;p66"/>
              <p:cNvSpPr/>
              <p:nvPr/>
            </p:nvSpPr>
            <p:spPr>
              <a:xfrm>
                <a:off x="502450" y="1689500"/>
                <a:ext cx="2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5" y="3"/>
                      <a:pt x="0" y="3"/>
                      <a:pt x="5" y="7"/>
                    </a:cubicBezTo>
                    <a:cubicBezTo>
                      <a:pt x="5" y="5"/>
                      <a:pt x="7" y="3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6" name="Google Shape;18536;p66"/>
              <p:cNvSpPr/>
              <p:nvPr/>
            </p:nvSpPr>
            <p:spPr>
              <a:xfrm>
                <a:off x="502675" y="1687525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6" y="1"/>
                    </a:moveTo>
                    <a:lnTo>
                      <a:pt x="66" y="1"/>
                    </a:lnTo>
                    <a:cubicBezTo>
                      <a:pt x="42" y="19"/>
                      <a:pt x="22" y="40"/>
                      <a:pt x="3" y="61"/>
                    </a:cubicBezTo>
                    <a:cubicBezTo>
                      <a:pt x="7" y="61"/>
                      <a:pt x="12" y="60"/>
                      <a:pt x="16" y="60"/>
                    </a:cubicBezTo>
                    <a:cubicBezTo>
                      <a:pt x="20" y="60"/>
                      <a:pt x="24" y="61"/>
                      <a:pt x="24" y="65"/>
                    </a:cubicBezTo>
                    <a:cubicBezTo>
                      <a:pt x="22" y="77"/>
                      <a:pt x="10" y="72"/>
                      <a:pt x="1" y="79"/>
                    </a:cubicBezTo>
                    <a:cubicBezTo>
                      <a:pt x="3" y="79"/>
                      <a:pt x="5" y="79"/>
                      <a:pt x="7" y="79"/>
                    </a:cubicBezTo>
                    <a:cubicBezTo>
                      <a:pt x="19" y="79"/>
                      <a:pt x="34" y="78"/>
                      <a:pt x="38" y="59"/>
                    </a:cubicBezTo>
                    <a:lnTo>
                      <a:pt x="33" y="59"/>
                    </a:lnTo>
                    <a:cubicBezTo>
                      <a:pt x="38" y="38"/>
                      <a:pt x="49" y="17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7" name="Google Shape;18537;p66"/>
              <p:cNvSpPr/>
              <p:nvPr/>
            </p:nvSpPr>
            <p:spPr>
              <a:xfrm>
                <a:off x="501650" y="1685950"/>
                <a:ext cx="12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2" extrusionOk="0">
                    <a:moveTo>
                      <a:pt x="14" y="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14" y="20"/>
                    </a:lnTo>
                    <a:cubicBezTo>
                      <a:pt x="16" y="26"/>
                      <a:pt x="20" y="28"/>
                      <a:pt x="24" y="28"/>
                    </a:cubicBezTo>
                    <a:cubicBezTo>
                      <a:pt x="31" y="28"/>
                      <a:pt x="41" y="19"/>
                      <a:pt x="49" y="15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8" name="Google Shape;18538;p66"/>
              <p:cNvSpPr/>
              <p:nvPr/>
            </p:nvSpPr>
            <p:spPr>
              <a:xfrm>
                <a:off x="501475" y="1680700"/>
                <a:ext cx="14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1" extrusionOk="0">
                    <a:moveTo>
                      <a:pt x="56" y="0"/>
                    </a:moveTo>
                    <a:lnTo>
                      <a:pt x="0" y="19"/>
                    </a:lnTo>
                    <a:lnTo>
                      <a:pt x="23" y="2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39" name="Google Shape;18539;p66"/>
              <p:cNvSpPr/>
              <p:nvPr/>
            </p:nvSpPr>
            <p:spPr>
              <a:xfrm>
                <a:off x="501175" y="16800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26" y="0"/>
                    </a:moveTo>
                    <a:lnTo>
                      <a:pt x="3" y="5"/>
                    </a:lnTo>
                    <a:lnTo>
                      <a:pt x="0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0" name="Google Shape;18540;p66"/>
              <p:cNvSpPr/>
              <p:nvPr/>
            </p:nvSpPr>
            <p:spPr>
              <a:xfrm>
                <a:off x="468325" y="1639100"/>
                <a:ext cx="3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2"/>
                    </a:cubicBezTo>
                    <a:lnTo>
                      <a:pt x="14" y="9"/>
                    </a:lnTo>
                    <a:cubicBezTo>
                      <a:pt x="9" y="4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1" name="Google Shape;18541;p66"/>
              <p:cNvSpPr/>
              <p:nvPr/>
            </p:nvSpPr>
            <p:spPr>
              <a:xfrm>
                <a:off x="482275" y="1664300"/>
                <a:ext cx="11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40" y="1"/>
                    </a:moveTo>
                    <a:cubicBezTo>
                      <a:pt x="39" y="1"/>
                      <a:pt x="35" y="2"/>
                      <a:pt x="29" y="7"/>
                    </a:cubicBezTo>
                    <a:lnTo>
                      <a:pt x="1" y="30"/>
                    </a:lnTo>
                    <a:cubicBezTo>
                      <a:pt x="10" y="32"/>
                      <a:pt x="12" y="39"/>
                      <a:pt x="8" y="46"/>
                    </a:cubicBezTo>
                    <a:cubicBezTo>
                      <a:pt x="22" y="26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2" name="Google Shape;18542;p66"/>
              <p:cNvSpPr/>
              <p:nvPr/>
            </p:nvSpPr>
            <p:spPr>
              <a:xfrm>
                <a:off x="471100" y="1653675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0" y="1"/>
                    </a:moveTo>
                    <a:cubicBezTo>
                      <a:pt x="7" y="1"/>
                      <a:pt x="3" y="3"/>
                      <a:pt x="0" y="5"/>
                    </a:cubicBezTo>
                    <a:lnTo>
                      <a:pt x="35" y="10"/>
                    </a:lnTo>
                    <a:cubicBezTo>
                      <a:pt x="28" y="5"/>
                      <a:pt x="19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3" name="Google Shape;18543;p66"/>
              <p:cNvSpPr/>
              <p:nvPr/>
            </p:nvSpPr>
            <p:spPr>
              <a:xfrm>
                <a:off x="472775" y="1627725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4" y="0"/>
                    </a:moveTo>
                    <a:cubicBezTo>
                      <a:pt x="1" y="14"/>
                      <a:pt x="21" y="19"/>
                      <a:pt x="35" y="3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4" name="Google Shape;18544;p66"/>
              <p:cNvSpPr/>
              <p:nvPr/>
            </p:nvSpPr>
            <p:spPr>
              <a:xfrm>
                <a:off x="491450" y="1672875"/>
                <a:ext cx="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43" extrusionOk="0">
                    <a:moveTo>
                      <a:pt x="2" y="0"/>
                    </a:moveTo>
                    <a:cubicBezTo>
                      <a:pt x="4" y="19"/>
                      <a:pt x="0" y="43"/>
                      <a:pt x="8" y="43"/>
                    </a:cubicBezTo>
                    <a:cubicBezTo>
                      <a:pt x="10" y="43"/>
                      <a:pt x="14" y="40"/>
                      <a:pt x="19" y="35"/>
                    </a:cubicBezTo>
                    <a:cubicBezTo>
                      <a:pt x="16" y="23"/>
                      <a:pt x="12" y="9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5" name="Google Shape;18545;p66"/>
              <p:cNvSpPr/>
              <p:nvPr/>
            </p:nvSpPr>
            <p:spPr>
              <a:xfrm>
                <a:off x="477350" y="1641275"/>
                <a:ext cx="5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" y="8"/>
                      <a:pt x="12" y="12"/>
                      <a:pt x="19" y="15"/>
                    </a:cubicBezTo>
                    <a:cubicBezTo>
                      <a:pt x="15" y="8"/>
                      <a:pt x="10" y="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6" name="Google Shape;18546;p66"/>
              <p:cNvSpPr/>
              <p:nvPr/>
            </p:nvSpPr>
            <p:spPr>
              <a:xfrm>
                <a:off x="490925" y="16723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15" y="1"/>
                    </a:moveTo>
                    <a:cubicBezTo>
                      <a:pt x="11" y="1"/>
                      <a:pt x="7" y="3"/>
                      <a:pt x="0" y="7"/>
                    </a:cubicBezTo>
                    <a:lnTo>
                      <a:pt x="0" y="16"/>
                    </a:lnTo>
                    <a:cubicBezTo>
                      <a:pt x="4" y="16"/>
                      <a:pt x="7" y="16"/>
                      <a:pt x="10" y="16"/>
                    </a:cubicBezTo>
                    <a:cubicBezTo>
                      <a:pt x="15" y="16"/>
                      <a:pt x="19" y="17"/>
                      <a:pt x="23" y="21"/>
                    </a:cubicBezTo>
                    <a:cubicBezTo>
                      <a:pt x="23" y="10"/>
                      <a:pt x="22" y="1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7" name="Google Shape;18547;p66"/>
              <p:cNvSpPr/>
              <p:nvPr/>
            </p:nvSpPr>
            <p:spPr>
              <a:xfrm>
                <a:off x="499100" y="1608325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4" y="1"/>
                    </a:moveTo>
                    <a:cubicBezTo>
                      <a:pt x="2" y="1"/>
                      <a:pt x="2" y="2"/>
                      <a:pt x="0" y="2"/>
                    </a:cubicBezTo>
                    <a:lnTo>
                      <a:pt x="7" y="2"/>
                    </a:ln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8" name="Google Shape;18548;p66"/>
              <p:cNvSpPr/>
              <p:nvPr/>
            </p:nvSpPr>
            <p:spPr>
              <a:xfrm>
                <a:off x="511850" y="160517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5" y="5"/>
                      <a:pt x="2" y="10"/>
                      <a:pt x="0" y="14"/>
                    </a:cubicBezTo>
                    <a:cubicBezTo>
                      <a:pt x="2" y="14"/>
                      <a:pt x="5" y="1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49" name="Google Shape;18549;p66"/>
              <p:cNvSpPr/>
              <p:nvPr/>
            </p:nvSpPr>
            <p:spPr>
              <a:xfrm>
                <a:off x="498050" y="167720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0" name="Google Shape;18550;p66"/>
              <p:cNvSpPr/>
              <p:nvPr/>
            </p:nvSpPr>
            <p:spPr>
              <a:xfrm>
                <a:off x="496125" y="16804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3"/>
                      <a:pt x="5" y="5"/>
                      <a:pt x="1" y="10"/>
                    </a:cubicBezTo>
                    <a:cubicBezTo>
                      <a:pt x="5" y="5"/>
                      <a:pt x="10" y="3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1" name="Google Shape;18551;p66"/>
              <p:cNvSpPr/>
              <p:nvPr/>
            </p:nvSpPr>
            <p:spPr>
              <a:xfrm>
                <a:off x="485875" y="1675825"/>
                <a:ext cx="7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5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2" name="Google Shape;18552;p66"/>
              <p:cNvSpPr/>
              <p:nvPr/>
            </p:nvSpPr>
            <p:spPr>
              <a:xfrm>
                <a:off x="498275" y="1677375"/>
                <a:ext cx="3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" y="1"/>
                    </a:moveTo>
                    <a:cubicBezTo>
                      <a:pt x="3" y="3"/>
                      <a:pt x="5" y="6"/>
                      <a:pt x="5" y="8"/>
                    </a:cubicBezTo>
                    <a:cubicBezTo>
                      <a:pt x="10" y="6"/>
                      <a:pt x="1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3" name="Google Shape;18553;p66"/>
              <p:cNvSpPr/>
              <p:nvPr/>
            </p:nvSpPr>
            <p:spPr>
              <a:xfrm>
                <a:off x="497750" y="167702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lnTo>
                      <a:pt x="2" y="2"/>
                    </a:lnTo>
                    <a:lnTo>
                      <a:pt x="2" y="2"/>
                    </a:lnTo>
                    <a:cubicBezTo>
                      <a:pt x="2" y="2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6" y="4"/>
                      <a:pt x="8" y="9"/>
                      <a:pt x="10" y="13"/>
                    </a:cubicBezTo>
                    <a:cubicBezTo>
                      <a:pt x="10" y="10"/>
                      <a:pt x="10" y="8"/>
                      <a:pt x="1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4" name="Google Shape;18554;p66"/>
              <p:cNvSpPr/>
              <p:nvPr/>
            </p:nvSpPr>
            <p:spPr>
              <a:xfrm>
                <a:off x="488600" y="1619950"/>
                <a:ext cx="1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3" y="1"/>
                    </a:moveTo>
                    <a:cubicBezTo>
                      <a:pt x="2" y="1"/>
                      <a:pt x="2" y="4"/>
                      <a:pt x="0" y="10"/>
                    </a:cubicBezTo>
                    <a:lnTo>
                      <a:pt x="5" y="12"/>
                    </a:lnTo>
                    <a:cubicBezTo>
                      <a:pt x="4" y="4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5" name="Google Shape;18555;p66"/>
              <p:cNvSpPr/>
              <p:nvPr/>
            </p:nvSpPr>
            <p:spPr>
              <a:xfrm>
                <a:off x="471450" y="166580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6" name="Google Shape;18556;p66"/>
              <p:cNvSpPr/>
              <p:nvPr/>
            </p:nvSpPr>
            <p:spPr>
              <a:xfrm>
                <a:off x="470400" y="1664400"/>
                <a:ext cx="33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57" extrusionOk="0">
                    <a:moveTo>
                      <a:pt x="133" y="1"/>
                    </a:moveTo>
                    <a:lnTo>
                      <a:pt x="0" y="40"/>
                    </a:lnTo>
                    <a:cubicBezTo>
                      <a:pt x="12" y="38"/>
                      <a:pt x="20" y="38"/>
                      <a:pt x="27" y="38"/>
                    </a:cubicBezTo>
                    <a:cubicBezTo>
                      <a:pt x="48" y="38"/>
                      <a:pt x="46" y="46"/>
                      <a:pt x="45" y="56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7" name="Google Shape;18557;p66"/>
              <p:cNvSpPr/>
              <p:nvPr/>
            </p:nvSpPr>
            <p:spPr>
              <a:xfrm>
                <a:off x="495500" y="1676575"/>
                <a:ext cx="60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8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1" y="11"/>
                      <a:pt x="0" y="17"/>
                      <a:pt x="8" y="17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9" y="14"/>
                      <a:pt x="21" y="12"/>
                      <a:pt x="23" y="5"/>
                    </a:cubicBezTo>
                    <a:lnTo>
                      <a:pt x="23" y="5"/>
                    </a:lnTo>
                    <a:cubicBezTo>
                      <a:pt x="21" y="7"/>
                      <a:pt x="19" y="8"/>
                      <a:pt x="16" y="8"/>
                    </a:cubicBezTo>
                    <a:cubicBezTo>
                      <a:pt x="12" y="8"/>
                      <a:pt x="8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8" name="Google Shape;18558;p66"/>
              <p:cNvSpPr/>
              <p:nvPr/>
            </p:nvSpPr>
            <p:spPr>
              <a:xfrm>
                <a:off x="464600" y="1601300"/>
                <a:ext cx="483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6" extrusionOk="0">
                    <a:moveTo>
                      <a:pt x="1352" y="319"/>
                    </a:moveTo>
                    <a:lnTo>
                      <a:pt x="1350" y="320"/>
                    </a:lnTo>
                    <a:cubicBezTo>
                      <a:pt x="1350" y="320"/>
                      <a:pt x="1350" y="320"/>
                      <a:pt x="1351" y="320"/>
                    </a:cubicBezTo>
                    <a:cubicBezTo>
                      <a:pt x="1351" y="320"/>
                      <a:pt x="1352" y="320"/>
                      <a:pt x="1352" y="319"/>
                    </a:cubicBezTo>
                    <a:close/>
                    <a:moveTo>
                      <a:pt x="1493" y="711"/>
                    </a:moveTo>
                    <a:cubicBezTo>
                      <a:pt x="1494" y="712"/>
                      <a:pt x="1496" y="713"/>
                      <a:pt x="1498" y="714"/>
                    </a:cubicBezTo>
                    <a:cubicBezTo>
                      <a:pt x="1496" y="713"/>
                      <a:pt x="1495" y="712"/>
                      <a:pt x="1493" y="711"/>
                    </a:cubicBezTo>
                    <a:close/>
                    <a:moveTo>
                      <a:pt x="709" y="765"/>
                    </a:moveTo>
                    <a:cubicBezTo>
                      <a:pt x="709" y="766"/>
                      <a:pt x="708" y="767"/>
                      <a:pt x="708" y="767"/>
                    </a:cubicBezTo>
                    <a:cubicBezTo>
                      <a:pt x="708" y="767"/>
                      <a:pt x="709" y="766"/>
                      <a:pt x="709" y="765"/>
                    </a:cubicBezTo>
                    <a:close/>
                    <a:moveTo>
                      <a:pt x="1177" y="921"/>
                    </a:moveTo>
                    <a:lnTo>
                      <a:pt x="1177" y="921"/>
                    </a:lnTo>
                    <a:cubicBezTo>
                      <a:pt x="1176" y="921"/>
                      <a:pt x="1176" y="922"/>
                      <a:pt x="1176" y="923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79" y="923"/>
                      <a:pt x="1178" y="922"/>
                      <a:pt x="1177" y="921"/>
                    </a:cubicBezTo>
                    <a:close/>
                    <a:moveTo>
                      <a:pt x="460" y="960"/>
                    </a:moveTo>
                    <a:lnTo>
                      <a:pt x="460" y="960"/>
                    </a:lnTo>
                    <a:cubicBezTo>
                      <a:pt x="460" y="960"/>
                      <a:pt x="460" y="961"/>
                      <a:pt x="460" y="961"/>
                    </a:cubicBezTo>
                    <a:lnTo>
                      <a:pt x="460" y="961"/>
                    </a:lnTo>
                    <a:lnTo>
                      <a:pt x="460" y="960"/>
                    </a:lnTo>
                    <a:close/>
                    <a:moveTo>
                      <a:pt x="181" y="1477"/>
                    </a:moveTo>
                    <a:lnTo>
                      <a:pt x="181" y="1477"/>
                    </a:lnTo>
                    <a:cubicBezTo>
                      <a:pt x="180" y="1478"/>
                      <a:pt x="180" y="1480"/>
                      <a:pt x="180" y="1482"/>
                    </a:cubicBezTo>
                    <a:lnTo>
                      <a:pt x="180" y="1482"/>
                    </a:lnTo>
                    <a:lnTo>
                      <a:pt x="181" y="1477"/>
                    </a:lnTo>
                    <a:close/>
                    <a:moveTo>
                      <a:pt x="120" y="1601"/>
                    </a:moveTo>
                    <a:lnTo>
                      <a:pt x="120" y="1601"/>
                    </a:lnTo>
                    <a:cubicBezTo>
                      <a:pt x="118" y="1601"/>
                      <a:pt x="117" y="1602"/>
                      <a:pt x="117" y="1603"/>
                    </a:cubicBezTo>
                    <a:lnTo>
                      <a:pt x="117" y="1603"/>
                    </a:lnTo>
                    <a:cubicBezTo>
                      <a:pt x="118" y="1602"/>
                      <a:pt x="119" y="1601"/>
                      <a:pt x="120" y="1601"/>
                    </a:cubicBezTo>
                    <a:close/>
                    <a:moveTo>
                      <a:pt x="90" y="1581"/>
                    </a:moveTo>
                    <a:cubicBezTo>
                      <a:pt x="30" y="1581"/>
                      <a:pt x="45" y="1605"/>
                      <a:pt x="1" y="1623"/>
                    </a:cubicBezTo>
                    <a:cubicBezTo>
                      <a:pt x="12" y="1621"/>
                      <a:pt x="51" y="1610"/>
                      <a:pt x="85" y="1610"/>
                    </a:cubicBezTo>
                    <a:cubicBezTo>
                      <a:pt x="101" y="1610"/>
                      <a:pt x="116" y="1613"/>
                      <a:pt x="125" y="1621"/>
                    </a:cubicBezTo>
                    <a:lnTo>
                      <a:pt x="125" y="1621"/>
                    </a:lnTo>
                    <a:cubicBezTo>
                      <a:pt x="120" y="1615"/>
                      <a:pt x="114" y="1607"/>
                      <a:pt x="117" y="1603"/>
                    </a:cubicBezTo>
                    <a:lnTo>
                      <a:pt x="117" y="1603"/>
                    </a:lnTo>
                    <a:cubicBezTo>
                      <a:pt x="113" y="1605"/>
                      <a:pt x="110" y="1607"/>
                      <a:pt x="105" y="1609"/>
                    </a:cubicBezTo>
                    <a:lnTo>
                      <a:pt x="98" y="1581"/>
                    </a:lnTo>
                    <a:cubicBezTo>
                      <a:pt x="95" y="1581"/>
                      <a:pt x="92" y="1581"/>
                      <a:pt x="90" y="1581"/>
                    </a:cubicBezTo>
                    <a:close/>
                    <a:moveTo>
                      <a:pt x="125" y="1621"/>
                    </a:moveTo>
                    <a:cubicBezTo>
                      <a:pt x="127" y="1623"/>
                      <a:pt x="129" y="1626"/>
                      <a:pt x="130" y="1627"/>
                    </a:cubicBezTo>
                    <a:cubicBezTo>
                      <a:pt x="129" y="1625"/>
                      <a:pt x="127" y="1623"/>
                      <a:pt x="125" y="1621"/>
                    </a:cubicBezTo>
                    <a:close/>
                    <a:moveTo>
                      <a:pt x="205" y="2130"/>
                    </a:moveTo>
                    <a:lnTo>
                      <a:pt x="205" y="2130"/>
                    </a:lnTo>
                    <a:cubicBezTo>
                      <a:pt x="209" y="2135"/>
                      <a:pt x="209" y="2142"/>
                      <a:pt x="200" y="2154"/>
                    </a:cubicBezTo>
                    <a:lnTo>
                      <a:pt x="200" y="2151"/>
                    </a:lnTo>
                    <a:cubicBezTo>
                      <a:pt x="186" y="2149"/>
                      <a:pt x="191" y="2140"/>
                      <a:pt x="205" y="2130"/>
                    </a:cubicBezTo>
                    <a:close/>
                    <a:moveTo>
                      <a:pt x="556" y="2520"/>
                    </a:moveTo>
                    <a:cubicBezTo>
                      <a:pt x="557" y="2520"/>
                      <a:pt x="557" y="2521"/>
                      <a:pt x="559" y="2522"/>
                    </a:cubicBezTo>
                    <a:lnTo>
                      <a:pt x="559" y="2522"/>
                    </a:lnTo>
                    <a:cubicBezTo>
                      <a:pt x="554" y="2523"/>
                      <a:pt x="550" y="2525"/>
                      <a:pt x="545" y="2527"/>
                    </a:cubicBezTo>
                    <a:cubicBezTo>
                      <a:pt x="550" y="2524"/>
                      <a:pt x="553" y="2520"/>
                      <a:pt x="556" y="2520"/>
                    </a:cubicBezTo>
                    <a:close/>
                    <a:moveTo>
                      <a:pt x="717" y="2564"/>
                    </a:moveTo>
                    <a:lnTo>
                      <a:pt x="717" y="2564"/>
                    </a:lnTo>
                    <a:cubicBezTo>
                      <a:pt x="712" y="2571"/>
                      <a:pt x="710" y="2578"/>
                      <a:pt x="708" y="2585"/>
                    </a:cubicBezTo>
                    <a:cubicBezTo>
                      <a:pt x="710" y="2578"/>
                      <a:pt x="715" y="2571"/>
                      <a:pt x="717" y="2564"/>
                    </a:cubicBezTo>
                    <a:close/>
                    <a:moveTo>
                      <a:pt x="320" y="2649"/>
                    </a:moveTo>
                    <a:lnTo>
                      <a:pt x="320" y="2649"/>
                    </a:lnTo>
                    <a:cubicBezTo>
                      <a:pt x="319" y="2650"/>
                      <a:pt x="319" y="2651"/>
                      <a:pt x="318" y="2652"/>
                    </a:cubicBezTo>
                    <a:cubicBezTo>
                      <a:pt x="319" y="2651"/>
                      <a:pt x="320" y="2650"/>
                      <a:pt x="320" y="2649"/>
                    </a:cubicBezTo>
                    <a:close/>
                    <a:moveTo>
                      <a:pt x="328" y="2661"/>
                    </a:moveTo>
                    <a:cubicBezTo>
                      <a:pt x="326" y="2661"/>
                      <a:pt x="325" y="2661"/>
                      <a:pt x="325" y="2661"/>
                    </a:cubicBezTo>
                    <a:cubicBezTo>
                      <a:pt x="326" y="2661"/>
                      <a:pt x="327" y="2661"/>
                      <a:pt x="328" y="2661"/>
                    </a:cubicBezTo>
                    <a:close/>
                    <a:moveTo>
                      <a:pt x="1230" y="2985"/>
                    </a:moveTo>
                    <a:cubicBezTo>
                      <a:pt x="1230" y="2985"/>
                      <a:pt x="1231" y="2991"/>
                      <a:pt x="1234" y="2998"/>
                    </a:cubicBezTo>
                    <a:lnTo>
                      <a:pt x="1232" y="2998"/>
                    </a:lnTo>
                    <a:cubicBezTo>
                      <a:pt x="1231" y="2988"/>
                      <a:pt x="1230" y="2985"/>
                      <a:pt x="1230" y="2985"/>
                    </a:cubicBezTo>
                    <a:close/>
                    <a:moveTo>
                      <a:pt x="1241" y="3011"/>
                    </a:moveTo>
                    <a:lnTo>
                      <a:pt x="1241" y="3011"/>
                    </a:lnTo>
                    <a:cubicBezTo>
                      <a:pt x="1244" y="3016"/>
                      <a:pt x="1248" y="3019"/>
                      <a:pt x="1252" y="3019"/>
                    </a:cubicBezTo>
                    <a:cubicBezTo>
                      <a:pt x="1255" y="3019"/>
                      <a:pt x="1257" y="3018"/>
                      <a:pt x="1259" y="3016"/>
                    </a:cubicBezTo>
                    <a:lnTo>
                      <a:pt x="1259" y="3016"/>
                    </a:lnTo>
                    <a:cubicBezTo>
                      <a:pt x="1257" y="3023"/>
                      <a:pt x="1255" y="3025"/>
                      <a:pt x="1248" y="3028"/>
                    </a:cubicBezTo>
                    <a:cubicBezTo>
                      <a:pt x="1246" y="3028"/>
                      <a:pt x="1245" y="3028"/>
                      <a:pt x="1244" y="3028"/>
                    </a:cubicBezTo>
                    <a:cubicBezTo>
                      <a:pt x="1236" y="3028"/>
                      <a:pt x="1237" y="3022"/>
                      <a:pt x="1241" y="3011"/>
                    </a:cubicBezTo>
                    <a:close/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730" y="51"/>
                      <a:pt x="1554" y="7"/>
                      <a:pt x="1630" y="79"/>
                    </a:cubicBezTo>
                    <a:cubicBezTo>
                      <a:pt x="1612" y="79"/>
                      <a:pt x="1610" y="63"/>
                      <a:pt x="1591" y="58"/>
                    </a:cubicBezTo>
                    <a:lnTo>
                      <a:pt x="1591" y="58"/>
                    </a:lnTo>
                    <a:cubicBezTo>
                      <a:pt x="1619" y="81"/>
                      <a:pt x="1621" y="93"/>
                      <a:pt x="1596" y="102"/>
                    </a:cubicBezTo>
                    <a:lnTo>
                      <a:pt x="1589" y="97"/>
                    </a:lnTo>
                    <a:cubicBezTo>
                      <a:pt x="1570" y="148"/>
                      <a:pt x="1528" y="153"/>
                      <a:pt x="1475" y="190"/>
                    </a:cubicBezTo>
                    <a:lnTo>
                      <a:pt x="1512" y="206"/>
                    </a:lnTo>
                    <a:cubicBezTo>
                      <a:pt x="1506" y="211"/>
                      <a:pt x="1501" y="212"/>
                      <a:pt x="1495" y="212"/>
                    </a:cubicBezTo>
                    <a:cubicBezTo>
                      <a:pt x="1489" y="212"/>
                      <a:pt x="1483" y="211"/>
                      <a:pt x="1477" y="211"/>
                    </a:cubicBezTo>
                    <a:cubicBezTo>
                      <a:pt x="1488" y="222"/>
                      <a:pt x="1495" y="226"/>
                      <a:pt x="1499" y="226"/>
                    </a:cubicBezTo>
                    <a:cubicBezTo>
                      <a:pt x="1508" y="226"/>
                      <a:pt x="1511" y="212"/>
                      <a:pt x="1522" y="212"/>
                    </a:cubicBezTo>
                    <a:cubicBezTo>
                      <a:pt x="1528" y="212"/>
                      <a:pt x="1536" y="216"/>
                      <a:pt x="1549" y="227"/>
                    </a:cubicBezTo>
                    <a:cubicBezTo>
                      <a:pt x="1540" y="224"/>
                      <a:pt x="1533" y="223"/>
                      <a:pt x="1526" y="223"/>
                    </a:cubicBezTo>
                    <a:cubicBezTo>
                      <a:pt x="1484" y="223"/>
                      <a:pt x="1483" y="272"/>
                      <a:pt x="1445" y="272"/>
                    </a:cubicBezTo>
                    <a:cubicBezTo>
                      <a:pt x="1436" y="272"/>
                      <a:pt x="1425" y="269"/>
                      <a:pt x="1410" y="262"/>
                    </a:cubicBezTo>
                    <a:lnTo>
                      <a:pt x="1410" y="262"/>
                    </a:lnTo>
                    <a:cubicBezTo>
                      <a:pt x="1399" y="278"/>
                      <a:pt x="1452" y="283"/>
                      <a:pt x="1440" y="299"/>
                    </a:cubicBezTo>
                    <a:lnTo>
                      <a:pt x="1417" y="290"/>
                    </a:lnTo>
                    <a:lnTo>
                      <a:pt x="1440" y="311"/>
                    </a:lnTo>
                    <a:cubicBezTo>
                      <a:pt x="1437" y="312"/>
                      <a:pt x="1434" y="313"/>
                      <a:pt x="1430" y="313"/>
                    </a:cubicBezTo>
                    <a:cubicBezTo>
                      <a:pt x="1415" y="313"/>
                      <a:pt x="1395" y="304"/>
                      <a:pt x="1382" y="294"/>
                    </a:cubicBezTo>
                    <a:cubicBezTo>
                      <a:pt x="1385" y="294"/>
                      <a:pt x="1382" y="283"/>
                      <a:pt x="1382" y="281"/>
                    </a:cubicBezTo>
                    <a:cubicBezTo>
                      <a:pt x="1381" y="280"/>
                      <a:pt x="1379" y="280"/>
                      <a:pt x="1378" y="280"/>
                    </a:cubicBezTo>
                    <a:cubicBezTo>
                      <a:pt x="1352" y="280"/>
                      <a:pt x="1359" y="314"/>
                      <a:pt x="1352" y="319"/>
                    </a:cubicBezTo>
                    <a:lnTo>
                      <a:pt x="1352" y="319"/>
                    </a:lnTo>
                    <a:lnTo>
                      <a:pt x="1373" y="315"/>
                    </a:lnTo>
                    <a:lnTo>
                      <a:pt x="1373" y="315"/>
                    </a:lnTo>
                    <a:cubicBezTo>
                      <a:pt x="1357" y="369"/>
                      <a:pt x="1290" y="396"/>
                      <a:pt x="1290" y="466"/>
                    </a:cubicBezTo>
                    <a:lnTo>
                      <a:pt x="1306" y="475"/>
                    </a:lnTo>
                    <a:cubicBezTo>
                      <a:pt x="1301" y="526"/>
                      <a:pt x="1266" y="485"/>
                      <a:pt x="1246" y="524"/>
                    </a:cubicBezTo>
                    <a:lnTo>
                      <a:pt x="1243" y="519"/>
                    </a:lnTo>
                    <a:lnTo>
                      <a:pt x="1243" y="519"/>
                    </a:lnTo>
                    <a:cubicBezTo>
                      <a:pt x="1250" y="538"/>
                      <a:pt x="1248" y="554"/>
                      <a:pt x="1236" y="559"/>
                    </a:cubicBezTo>
                    <a:cubicBezTo>
                      <a:pt x="1232" y="538"/>
                      <a:pt x="1192" y="543"/>
                      <a:pt x="1188" y="517"/>
                    </a:cubicBezTo>
                    <a:lnTo>
                      <a:pt x="1188" y="517"/>
                    </a:lnTo>
                    <a:cubicBezTo>
                      <a:pt x="1178" y="570"/>
                      <a:pt x="1190" y="549"/>
                      <a:pt x="1213" y="619"/>
                    </a:cubicBezTo>
                    <a:lnTo>
                      <a:pt x="1188" y="600"/>
                    </a:lnTo>
                    <a:lnTo>
                      <a:pt x="1188" y="600"/>
                    </a:lnTo>
                    <a:cubicBezTo>
                      <a:pt x="1197" y="628"/>
                      <a:pt x="1206" y="640"/>
                      <a:pt x="1192" y="658"/>
                    </a:cubicBezTo>
                    <a:cubicBezTo>
                      <a:pt x="1190" y="628"/>
                      <a:pt x="1150" y="633"/>
                      <a:pt x="1146" y="594"/>
                    </a:cubicBezTo>
                    <a:cubicBezTo>
                      <a:pt x="1139" y="591"/>
                      <a:pt x="1132" y="590"/>
                      <a:pt x="1127" y="590"/>
                    </a:cubicBezTo>
                    <a:cubicBezTo>
                      <a:pt x="1090" y="590"/>
                      <a:pt x="1106" y="641"/>
                      <a:pt x="1087" y="641"/>
                    </a:cubicBezTo>
                    <a:cubicBezTo>
                      <a:pt x="1080" y="641"/>
                      <a:pt x="1070" y="636"/>
                      <a:pt x="1053" y="621"/>
                    </a:cubicBezTo>
                    <a:lnTo>
                      <a:pt x="1053" y="621"/>
                    </a:lnTo>
                    <a:cubicBezTo>
                      <a:pt x="1066" y="653"/>
                      <a:pt x="1079" y="662"/>
                      <a:pt x="1090" y="662"/>
                    </a:cubicBezTo>
                    <a:cubicBezTo>
                      <a:pt x="1101" y="662"/>
                      <a:pt x="1110" y="652"/>
                      <a:pt x="1114" y="652"/>
                    </a:cubicBezTo>
                    <a:cubicBezTo>
                      <a:pt x="1115" y="652"/>
                      <a:pt x="1116" y="653"/>
                      <a:pt x="1116" y="656"/>
                    </a:cubicBezTo>
                    <a:cubicBezTo>
                      <a:pt x="1141" y="672"/>
                      <a:pt x="1139" y="716"/>
                      <a:pt x="1120" y="719"/>
                    </a:cubicBezTo>
                    <a:cubicBezTo>
                      <a:pt x="1120" y="719"/>
                      <a:pt x="1119" y="719"/>
                      <a:pt x="1118" y="719"/>
                    </a:cubicBezTo>
                    <a:cubicBezTo>
                      <a:pt x="1102" y="719"/>
                      <a:pt x="1047" y="664"/>
                      <a:pt x="1016" y="664"/>
                    </a:cubicBezTo>
                    <a:cubicBezTo>
                      <a:pt x="1012" y="664"/>
                      <a:pt x="1008" y="665"/>
                      <a:pt x="1005" y="667"/>
                    </a:cubicBezTo>
                    <a:lnTo>
                      <a:pt x="1005" y="667"/>
                    </a:lnTo>
                    <a:cubicBezTo>
                      <a:pt x="1006" y="665"/>
                      <a:pt x="1005" y="661"/>
                      <a:pt x="1007" y="661"/>
                    </a:cubicBezTo>
                    <a:cubicBezTo>
                      <a:pt x="1004" y="659"/>
                      <a:pt x="1002" y="659"/>
                      <a:pt x="1000" y="659"/>
                    </a:cubicBezTo>
                    <a:cubicBezTo>
                      <a:pt x="989" y="659"/>
                      <a:pt x="993" y="682"/>
                      <a:pt x="979" y="682"/>
                    </a:cubicBezTo>
                    <a:cubicBezTo>
                      <a:pt x="976" y="682"/>
                      <a:pt x="971" y="681"/>
                      <a:pt x="965" y="677"/>
                    </a:cubicBezTo>
                    <a:lnTo>
                      <a:pt x="965" y="677"/>
                    </a:lnTo>
                    <a:cubicBezTo>
                      <a:pt x="984" y="726"/>
                      <a:pt x="944" y="686"/>
                      <a:pt x="977" y="742"/>
                    </a:cubicBezTo>
                    <a:lnTo>
                      <a:pt x="1000" y="714"/>
                    </a:lnTo>
                    <a:lnTo>
                      <a:pt x="1000" y="714"/>
                    </a:lnTo>
                    <a:cubicBezTo>
                      <a:pt x="993" y="735"/>
                      <a:pt x="1012" y="797"/>
                      <a:pt x="977" y="797"/>
                    </a:cubicBezTo>
                    <a:cubicBezTo>
                      <a:pt x="973" y="797"/>
                      <a:pt x="969" y="796"/>
                      <a:pt x="965" y="795"/>
                    </a:cubicBezTo>
                    <a:cubicBezTo>
                      <a:pt x="963" y="781"/>
                      <a:pt x="960" y="767"/>
                      <a:pt x="963" y="753"/>
                    </a:cubicBezTo>
                    <a:cubicBezTo>
                      <a:pt x="960" y="752"/>
                      <a:pt x="957" y="751"/>
                      <a:pt x="956" y="751"/>
                    </a:cubicBezTo>
                    <a:cubicBezTo>
                      <a:pt x="948" y="751"/>
                      <a:pt x="949" y="765"/>
                      <a:pt x="940" y="765"/>
                    </a:cubicBezTo>
                    <a:cubicBezTo>
                      <a:pt x="938" y="765"/>
                      <a:pt x="935" y="764"/>
                      <a:pt x="933" y="763"/>
                    </a:cubicBezTo>
                    <a:cubicBezTo>
                      <a:pt x="905" y="705"/>
                      <a:pt x="965" y="728"/>
                      <a:pt x="956" y="677"/>
                    </a:cubicBezTo>
                    <a:cubicBezTo>
                      <a:pt x="953" y="675"/>
                      <a:pt x="951" y="674"/>
                      <a:pt x="949" y="674"/>
                    </a:cubicBezTo>
                    <a:cubicBezTo>
                      <a:pt x="940" y="674"/>
                      <a:pt x="940" y="697"/>
                      <a:pt x="935" y="697"/>
                    </a:cubicBezTo>
                    <a:cubicBezTo>
                      <a:pt x="932" y="697"/>
                      <a:pt x="927" y="691"/>
                      <a:pt x="919" y="672"/>
                    </a:cubicBezTo>
                    <a:lnTo>
                      <a:pt x="919" y="672"/>
                    </a:lnTo>
                    <a:cubicBezTo>
                      <a:pt x="935" y="712"/>
                      <a:pt x="926" y="714"/>
                      <a:pt x="914" y="716"/>
                    </a:cubicBezTo>
                    <a:cubicBezTo>
                      <a:pt x="900" y="716"/>
                      <a:pt x="882" y="719"/>
                      <a:pt x="886" y="753"/>
                    </a:cubicBezTo>
                    <a:lnTo>
                      <a:pt x="868" y="721"/>
                    </a:lnTo>
                    <a:cubicBezTo>
                      <a:pt x="868" y="728"/>
                      <a:pt x="868" y="751"/>
                      <a:pt x="861" y="753"/>
                    </a:cubicBezTo>
                    <a:lnTo>
                      <a:pt x="847" y="702"/>
                    </a:lnTo>
                    <a:cubicBezTo>
                      <a:pt x="847" y="720"/>
                      <a:pt x="838" y="724"/>
                      <a:pt x="827" y="724"/>
                    </a:cubicBezTo>
                    <a:cubicBezTo>
                      <a:pt x="817" y="724"/>
                      <a:pt x="803" y="720"/>
                      <a:pt x="792" y="720"/>
                    </a:cubicBezTo>
                    <a:cubicBezTo>
                      <a:pt x="784" y="720"/>
                      <a:pt x="777" y="723"/>
                      <a:pt x="775" y="733"/>
                    </a:cubicBezTo>
                    <a:cubicBezTo>
                      <a:pt x="783" y="727"/>
                      <a:pt x="790" y="724"/>
                      <a:pt x="795" y="724"/>
                    </a:cubicBezTo>
                    <a:cubicBezTo>
                      <a:pt x="816" y="724"/>
                      <a:pt x="819" y="765"/>
                      <a:pt x="847" y="774"/>
                    </a:cubicBezTo>
                    <a:cubicBezTo>
                      <a:pt x="842" y="791"/>
                      <a:pt x="835" y="797"/>
                      <a:pt x="826" y="797"/>
                    </a:cubicBezTo>
                    <a:cubicBezTo>
                      <a:pt x="803" y="797"/>
                      <a:pt x="768" y="754"/>
                      <a:pt x="735" y="754"/>
                    </a:cubicBezTo>
                    <a:cubicBezTo>
                      <a:pt x="726" y="754"/>
                      <a:pt x="718" y="757"/>
                      <a:pt x="709" y="765"/>
                    </a:cubicBezTo>
                    <a:lnTo>
                      <a:pt x="709" y="765"/>
                    </a:lnTo>
                    <a:cubicBezTo>
                      <a:pt x="711" y="764"/>
                      <a:pt x="715" y="763"/>
                      <a:pt x="718" y="763"/>
                    </a:cubicBezTo>
                    <a:cubicBezTo>
                      <a:pt x="731" y="763"/>
                      <a:pt x="751" y="772"/>
                      <a:pt x="749" y="788"/>
                    </a:cubicBezTo>
                    <a:cubicBezTo>
                      <a:pt x="731" y="788"/>
                      <a:pt x="710" y="786"/>
                      <a:pt x="691" y="777"/>
                    </a:cubicBezTo>
                    <a:lnTo>
                      <a:pt x="691" y="777"/>
                    </a:lnTo>
                    <a:cubicBezTo>
                      <a:pt x="659" y="811"/>
                      <a:pt x="724" y="804"/>
                      <a:pt x="724" y="835"/>
                    </a:cubicBezTo>
                    <a:cubicBezTo>
                      <a:pt x="716" y="829"/>
                      <a:pt x="710" y="827"/>
                      <a:pt x="707" y="827"/>
                    </a:cubicBezTo>
                    <a:cubicBezTo>
                      <a:pt x="692" y="827"/>
                      <a:pt x="716" y="869"/>
                      <a:pt x="712" y="886"/>
                    </a:cubicBezTo>
                    <a:lnTo>
                      <a:pt x="685" y="858"/>
                    </a:lnTo>
                    <a:lnTo>
                      <a:pt x="685" y="858"/>
                    </a:lnTo>
                    <a:cubicBezTo>
                      <a:pt x="627" y="869"/>
                      <a:pt x="729" y="927"/>
                      <a:pt x="673" y="932"/>
                    </a:cubicBezTo>
                    <a:lnTo>
                      <a:pt x="652" y="879"/>
                    </a:lnTo>
                    <a:lnTo>
                      <a:pt x="643" y="904"/>
                    </a:lnTo>
                    <a:lnTo>
                      <a:pt x="615" y="869"/>
                    </a:lnTo>
                    <a:lnTo>
                      <a:pt x="615" y="869"/>
                    </a:lnTo>
                    <a:cubicBezTo>
                      <a:pt x="617" y="911"/>
                      <a:pt x="603" y="911"/>
                      <a:pt x="576" y="920"/>
                    </a:cubicBezTo>
                    <a:cubicBezTo>
                      <a:pt x="599" y="934"/>
                      <a:pt x="624" y="971"/>
                      <a:pt x="608" y="988"/>
                    </a:cubicBezTo>
                    <a:cubicBezTo>
                      <a:pt x="588" y="984"/>
                      <a:pt x="585" y="971"/>
                      <a:pt x="579" y="971"/>
                    </a:cubicBezTo>
                    <a:cubicBezTo>
                      <a:pt x="577" y="971"/>
                      <a:pt x="573" y="974"/>
                      <a:pt x="566" y="983"/>
                    </a:cubicBezTo>
                    <a:cubicBezTo>
                      <a:pt x="557" y="964"/>
                      <a:pt x="545" y="944"/>
                      <a:pt x="559" y="944"/>
                    </a:cubicBezTo>
                    <a:cubicBezTo>
                      <a:pt x="563" y="944"/>
                      <a:pt x="568" y="945"/>
                      <a:pt x="576" y="948"/>
                    </a:cubicBezTo>
                    <a:cubicBezTo>
                      <a:pt x="566" y="939"/>
                      <a:pt x="562" y="927"/>
                      <a:pt x="555" y="916"/>
                    </a:cubicBezTo>
                    <a:cubicBezTo>
                      <a:pt x="552" y="915"/>
                      <a:pt x="549" y="915"/>
                      <a:pt x="547" y="915"/>
                    </a:cubicBezTo>
                    <a:cubicBezTo>
                      <a:pt x="521" y="915"/>
                      <a:pt x="517" y="944"/>
                      <a:pt x="508" y="951"/>
                    </a:cubicBezTo>
                    <a:cubicBezTo>
                      <a:pt x="512" y="949"/>
                      <a:pt x="516" y="947"/>
                      <a:pt x="520" y="947"/>
                    </a:cubicBezTo>
                    <a:cubicBezTo>
                      <a:pt x="522" y="947"/>
                      <a:pt x="523" y="948"/>
                      <a:pt x="525" y="948"/>
                    </a:cubicBezTo>
                    <a:cubicBezTo>
                      <a:pt x="525" y="948"/>
                      <a:pt x="527" y="967"/>
                      <a:pt x="529" y="983"/>
                    </a:cubicBezTo>
                    <a:lnTo>
                      <a:pt x="532" y="1018"/>
                    </a:lnTo>
                    <a:cubicBezTo>
                      <a:pt x="520" y="1013"/>
                      <a:pt x="508" y="1004"/>
                      <a:pt x="506" y="990"/>
                    </a:cubicBezTo>
                    <a:lnTo>
                      <a:pt x="506" y="990"/>
                    </a:lnTo>
                    <a:cubicBezTo>
                      <a:pt x="504" y="999"/>
                      <a:pt x="513" y="1015"/>
                      <a:pt x="506" y="1027"/>
                    </a:cubicBezTo>
                    <a:cubicBezTo>
                      <a:pt x="485" y="1004"/>
                      <a:pt x="458" y="984"/>
                      <a:pt x="460" y="961"/>
                    </a:cubicBezTo>
                    <a:lnTo>
                      <a:pt x="460" y="961"/>
                    </a:lnTo>
                    <a:lnTo>
                      <a:pt x="455" y="1018"/>
                    </a:lnTo>
                    <a:cubicBezTo>
                      <a:pt x="443" y="1011"/>
                      <a:pt x="411" y="1011"/>
                      <a:pt x="404" y="999"/>
                    </a:cubicBezTo>
                    <a:lnTo>
                      <a:pt x="404" y="999"/>
                    </a:lnTo>
                    <a:cubicBezTo>
                      <a:pt x="372" y="1006"/>
                      <a:pt x="413" y="1085"/>
                      <a:pt x="372" y="1094"/>
                    </a:cubicBezTo>
                    <a:cubicBezTo>
                      <a:pt x="376" y="1099"/>
                      <a:pt x="379" y="1106"/>
                      <a:pt x="379" y="1113"/>
                    </a:cubicBezTo>
                    <a:cubicBezTo>
                      <a:pt x="353" y="1134"/>
                      <a:pt x="302" y="1131"/>
                      <a:pt x="316" y="1189"/>
                    </a:cubicBezTo>
                    <a:lnTo>
                      <a:pt x="253" y="1178"/>
                    </a:lnTo>
                    <a:lnTo>
                      <a:pt x="253" y="1178"/>
                    </a:lnTo>
                    <a:cubicBezTo>
                      <a:pt x="246" y="1208"/>
                      <a:pt x="332" y="1192"/>
                      <a:pt x="323" y="1243"/>
                    </a:cubicBezTo>
                    <a:cubicBezTo>
                      <a:pt x="322" y="1253"/>
                      <a:pt x="318" y="1256"/>
                      <a:pt x="313" y="1256"/>
                    </a:cubicBezTo>
                    <a:cubicBezTo>
                      <a:pt x="298" y="1256"/>
                      <a:pt x="270" y="1231"/>
                      <a:pt x="255" y="1231"/>
                    </a:cubicBezTo>
                    <a:cubicBezTo>
                      <a:pt x="254" y="1231"/>
                      <a:pt x="254" y="1231"/>
                      <a:pt x="253" y="1231"/>
                    </a:cubicBezTo>
                    <a:cubicBezTo>
                      <a:pt x="270" y="1261"/>
                      <a:pt x="307" y="1312"/>
                      <a:pt x="249" y="1319"/>
                    </a:cubicBezTo>
                    <a:cubicBezTo>
                      <a:pt x="244" y="1305"/>
                      <a:pt x="256" y="1301"/>
                      <a:pt x="258" y="1289"/>
                    </a:cubicBezTo>
                    <a:lnTo>
                      <a:pt x="258" y="1289"/>
                    </a:lnTo>
                    <a:lnTo>
                      <a:pt x="216" y="1296"/>
                    </a:lnTo>
                    <a:cubicBezTo>
                      <a:pt x="184" y="1245"/>
                      <a:pt x="212" y="1233"/>
                      <a:pt x="158" y="1233"/>
                    </a:cubicBezTo>
                    <a:cubicBezTo>
                      <a:pt x="256" y="1289"/>
                      <a:pt x="119" y="1324"/>
                      <a:pt x="221" y="1375"/>
                    </a:cubicBezTo>
                    <a:lnTo>
                      <a:pt x="193" y="1379"/>
                    </a:lnTo>
                    <a:cubicBezTo>
                      <a:pt x="195" y="1377"/>
                      <a:pt x="188" y="1372"/>
                      <a:pt x="193" y="1368"/>
                    </a:cubicBezTo>
                    <a:lnTo>
                      <a:pt x="193" y="1368"/>
                    </a:lnTo>
                    <a:cubicBezTo>
                      <a:pt x="128" y="1375"/>
                      <a:pt x="256" y="1423"/>
                      <a:pt x="226" y="1449"/>
                    </a:cubicBezTo>
                    <a:cubicBezTo>
                      <a:pt x="219" y="1454"/>
                      <a:pt x="210" y="1456"/>
                      <a:pt x="203" y="1456"/>
                    </a:cubicBezTo>
                    <a:cubicBezTo>
                      <a:pt x="195" y="1456"/>
                      <a:pt x="188" y="1454"/>
                      <a:pt x="184" y="1447"/>
                    </a:cubicBezTo>
                    <a:lnTo>
                      <a:pt x="184" y="1447"/>
                    </a:lnTo>
                    <a:lnTo>
                      <a:pt x="198" y="1486"/>
                    </a:lnTo>
                    <a:cubicBezTo>
                      <a:pt x="197" y="1488"/>
                      <a:pt x="195" y="1488"/>
                      <a:pt x="192" y="1488"/>
                    </a:cubicBezTo>
                    <a:cubicBezTo>
                      <a:pt x="187" y="1488"/>
                      <a:pt x="182" y="1485"/>
                      <a:pt x="180" y="1482"/>
                    </a:cubicBezTo>
                    <a:lnTo>
                      <a:pt x="180" y="1482"/>
                    </a:lnTo>
                    <a:lnTo>
                      <a:pt x="170" y="1523"/>
                    </a:lnTo>
                    <a:lnTo>
                      <a:pt x="168" y="1521"/>
                    </a:lnTo>
                    <a:lnTo>
                      <a:pt x="168" y="1521"/>
                    </a:lnTo>
                    <a:cubicBezTo>
                      <a:pt x="181" y="1535"/>
                      <a:pt x="202" y="1558"/>
                      <a:pt x="212" y="1569"/>
                    </a:cubicBezTo>
                    <a:cubicBezTo>
                      <a:pt x="208" y="1571"/>
                      <a:pt x="205" y="1571"/>
                      <a:pt x="203" y="1571"/>
                    </a:cubicBezTo>
                    <a:cubicBezTo>
                      <a:pt x="193" y="1571"/>
                      <a:pt x="198" y="1560"/>
                      <a:pt x="186" y="1558"/>
                    </a:cubicBezTo>
                    <a:lnTo>
                      <a:pt x="186" y="1558"/>
                    </a:lnTo>
                    <a:cubicBezTo>
                      <a:pt x="191" y="1569"/>
                      <a:pt x="198" y="1581"/>
                      <a:pt x="205" y="1590"/>
                    </a:cubicBezTo>
                    <a:cubicBezTo>
                      <a:pt x="175" y="1590"/>
                      <a:pt x="151" y="1567"/>
                      <a:pt x="163" y="1546"/>
                    </a:cubicBezTo>
                    <a:cubicBezTo>
                      <a:pt x="156" y="1546"/>
                      <a:pt x="149" y="1546"/>
                      <a:pt x="144" y="1546"/>
                    </a:cubicBezTo>
                    <a:cubicBezTo>
                      <a:pt x="66" y="1546"/>
                      <a:pt x="157" y="1573"/>
                      <a:pt x="120" y="1601"/>
                    </a:cubicBezTo>
                    <a:lnTo>
                      <a:pt x="120" y="1601"/>
                    </a:lnTo>
                    <a:cubicBezTo>
                      <a:pt x="122" y="1600"/>
                      <a:pt x="125" y="1600"/>
                      <a:pt x="128" y="1600"/>
                    </a:cubicBezTo>
                    <a:cubicBezTo>
                      <a:pt x="170" y="1618"/>
                      <a:pt x="147" y="1618"/>
                      <a:pt x="130" y="1627"/>
                    </a:cubicBezTo>
                    <a:cubicBezTo>
                      <a:pt x="119" y="1632"/>
                      <a:pt x="112" y="1641"/>
                      <a:pt x="130" y="1660"/>
                    </a:cubicBezTo>
                    <a:cubicBezTo>
                      <a:pt x="124" y="1659"/>
                      <a:pt x="119" y="1658"/>
                      <a:pt x="115" y="1658"/>
                    </a:cubicBezTo>
                    <a:cubicBezTo>
                      <a:pt x="92" y="1658"/>
                      <a:pt x="96" y="1672"/>
                      <a:pt x="96" y="1688"/>
                    </a:cubicBezTo>
                    <a:lnTo>
                      <a:pt x="42" y="1674"/>
                    </a:lnTo>
                    <a:lnTo>
                      <a:pt x="42" y="1674"/>
                    </a:lnTo>
                    <a:cubicBezTo>
                      <a:pt x="52" y="1697"/>
                      <a:pt x="79" y="1702"/>
                      <a:pt x="100" y="1718"/>
                    </a:cubicBezTo>
                    <a:cubicBezTo>
                      <a:pt x="93" y="1735"/>
                      <a:pt x="62" y="1736"/>
                      <a:pt x="32" y="1736"/>
                    </a:cubicBezTo>
                    <a:cubicBezTo>
                      <a:pt x="25" y="1736"/>
                      <a:pt x="19" y="1736"/>
                      <a:pt x="12" y="1736"/>
                    </a:cubicBezTo>
                    <a:cubicBezTo>
                      <a:pt x="8" y="1747"/>
                      <a:pt x="13" y="1750"/>
                      <a:pt x="23" y="1750"/>
                    </a:cubicBezTo>
                    <a:cubicBezTo>
                      <a:pt x="32" y="1750"/>
                      <a:pt x="47" y="1747"/>
                      <a:pt x="60" y="1747"/>
                    </a:cubicBezTo>
                    <a:cubicBezTo>
                      <a:pt x="74" y="1747"/>
                      <a:pt x="86" y="1751"/>
                      <a:pt x="86" y="1767"/>
                    </a:cubicBezTo>
                    <a:cubicBezTo>
                      <a:pt x="61" y="1792"/>
                      <a:pt x="79" y="1818"/>
                      <a:pt x="107" y="1857"/>
                    </a:cubicBezTo>
                    <a:cubicBezTo>
                      <a:pt x="102" y="1862"/>
                      <a:pt x="96" y="1864"/>
                      <a:pt x="92" y="1864"/>
                    </a:cubicBezTo>
                    <a:cubicBezTo>
                      <a:pt x="82" y="1864"/>
                      <a:pt x="74" y="1856"/>
                      <a:pt x="65" y="1856"/>
                    </a:cubicBezTo>
                    <a:cubicBezTo>
                      <a:pt x="63" y="1856"/>
                      <a:pt x="61" y="1856"/>
                      <a:pt x="59" y="1857"/>
                    </a:cubicBezTo>
                    <a:lnTo>
                      <a:pt x="100" y="1878"/>
                    </a:lnTo>
                    <a:cubicBezTo>
                      <a:pt x="100" y="1880"/>
                      <a:pt x="98" y="1880"/>
                      <a:pt x="94" y="1880"/>
                    </a:cubicBezTo>
                    <a:cubicBezTo>
                      <a:pt x="90" y="1880"/>
                      <a:pt x="83" y="1879"/>
                      <a:pt x="79" y="1878"/>
                    </a:cubicBezTo>
                    <a:lnTo>
                      <a:pt x="79" y="1878"/>
                    </a:lnTo>
                    <a:cubicBezTo>
                      <a:pt x="96" y="1894"/>
                      <a:pt x="133" y="1882"/>
                      <a:pt x="147" y="1908"/>
                    </a:cubicBezTo>
                    <a:cubicBezTo>
                      <a:pt x="205" y="1913"/>
                      <a:pt x="59" y="1957"/>
                      <a:pt x="126" y="1984"/>
                    </a:cubicBezTo>
                    <a:cubicBezTo>
                      <a:pt x="122" y="1987"/>
                      <a:pt x="117" y="1988"/>
                      <a:pt x="112" y="1988"/>
                    </a:cubicBezTo>
                    <a:cubicBezTo>
                      <a:pt x="102" y="1988"/>
                      <a:pt x="91" y="1984"/>
                      <a:pt x="78" y="1984"/>
                    </a:cubicBezTo>
                    <a:cubicBezTo>
                      <a:pt x="76" y="1984"/>
                      <a:pt x="74" y="1984"/>
                      <a:pt x="73" y="1984"/>
                    </a:cubicBezTo>
                    <a:cubicBezTo>
                      <a:pt x="100" y="2015"/>
                      <a:pt x="133" y="2035"/>
                      <a:pt x="170" y="2049"/>
                    </a:cubicBezTo>
                    <a:lnTo>
                      <a:pt x="137" y="2079"/>
                    </a:lnTo>
                    <a:cubicBezTo>
                      <a:pt x="149" y="2072"/>
                      <a:pt x="163" y="2069"/>
                      <a:pt x="177" y="2069"/>
                    </a:cubicBezTo>
                    <a:cubicBezTo>
                      <a:pt x="207" y="2069"/>
                      <a:pt x="239" y="2082"/>
                      <a:pt x="267" y="2091"/>
                    </a:cubicBezTo>
                    <a:cubicBezTo>
                      <a:pt x="286" y="2084"/>
                      <a:pt x="302" y="2075"/>
                      <a:pt x="311" y="2070"/>
                    </a:cubicBezTo>
                    <a:lnTo>
                      <a:pt x="344" y="2100"/>
                    </a:lnTo>
                    <a:cubicBezTo>
                      <a:pt x="334" y="2103"/>
                      <a:pt x="324" y="2104"/>
                      <a:pt x="314" y="2104"/>
                    </a:cubicBezTo>
                    <a:cubicBezTo>
                      <a:pt x="307" y="2104"/>
                      <a:pt x="299" y="2104"/>
                      <a:pt x="293" y="2103"/>
                    </a:cubicBezTo>
                    <a:lnTo>
                      <a:pt x="293" y="2103"/>
                    </a:lnTo>
                    <a:cubicBezTo>
                      <a:pt x="297" y="2105"/>
                      <a:pt x="302" y="2105"/>
                      <a:pt x="307" y="2107"/>
                    </a:cubicBezTo>
                    <a:cubicBezTo>
                      <a:pt x="291" y="2115"/>
                      <a:pt x="274" y="2118"/>
                      <a:pt x="257" y="2118"/>
                    </a:cubicBezTo>
                    <a:cubicBezTo>
                      <a:pt x="246" y="2118"/>
                      <a:pt x="236" y="2117"/>
                      <a:pt x="226" y="2114"/>
                    </a:cubicBezTo>
                    <a:lnTo>
                      <a:pt x="258" y="2098"/>
                    </a:lnTo>
                    <a:cubicBezTo>
                      <a:pt x="236" y="2095"/>
                      <a:pt x="215" y="2093"/>
                      <a:pt x="194" y="2093"/>
                    </a:cubicBezTo>
                    <a:cubicBezTo>
                      <a:pt x="180" y="2093"/>
                      <a:pt x="167" y="2094"/>
                      <a:pt x="154" y="2096"/>
                    </a:cubicBezTo>
                    <a:cubicBezTo>
                      <a:pt x="161" y="2098"/>
                      <a:pt x="168" y="2100"/>
                      <a:pt x="172" y="2105"/>
                    </a:cubicBezTo>
                    <a:lnTo>
                      <a:pt x="149" y="2105"/>
                    </a:lnTo>
                    <a:cubicBezTo>
                      <a:pt x="142" y="2107"/>
                      <a:pt x="156" y="2110"/>
                      <a:pt x="170" y="2114"/>
                    </a:cubicBezTo>
                    <a:lnTo>
                      <a:pt x="112" y="2130"/>
                    </a:lnTo>
                    <a:lnTo>
                      <a:pt x="135" y="2130"/>
                    </a:lnTo>
                    <a:lnTo>
                      <a:pt x="107" y="2186"/>
                    </a:lnTo>
                    <a:cubicBezTo>
                      <a:pt x="175" y="2209"/>
                      <a:pt x="267" y="2219"/>
                      <a:pt x="307" y="2258"/>
                    </a:cubicBezTo>
                    <a:cubicBezTo>
                      <a:pt x="260" y="2258"/>
                      <a:pt x="235" y="2274"/>
                      <a:pt x="186" y="2288"/>
                    </a:cubicBezTo>
                    <a:cubicBezTo>
                      <a:pt x="235" y="2258"/>
                      <a:pt x="151" y="2253"/>
                      <a:pt x="154" y="2223"/>
                    </a:cubicBezTo>
                    <a:lnTo>
                      <a:pt x="154" y="2223"/>
                    </a:lnTo>
                    <a:cubicBezTo>
                      <a:pt x="151" y="2237"/>
                      <a:pt x="128" y="2239"/>
                      <a:pt x="119" y="2239"/>
                    </a:cubicBezTo>
                    <a:lnTo>
                      <a:pt x="149" y="2258"/>
                    </a:lnTo>
                    <a:lnTo>
                      <a:pt x="179" y="2277"/>
                    </a:lnTo>
                    <a:cubicBezTo>
                      <a:pt x="137" y="2286"/>
                      <a:pt x="151" y="2295"/>
                      <a:pt x="140" y="2311"/>
                    </a:cubicBezTo>
                    <a:cubicBezTo>
                      <a:pt x="157" y="2305"/>
                      <a:pt x="169" y="2302"/>
                      <a:pt x="179" y="2302"/>
                    </a:cubicBezTo>
                    <a:cubicBezTo>
                      <a:pt x="213" y="2302"/>
                      <a:pt x="212" y="2335"/>
                      <a:pt x="237" y="2344"/>
                    </a:cubicBezTo>
                    <a:cubicBezTo>
                      <a:pt x="225" y="2348"/>
                      <a:pt x="212" y="2351"/>
                      <a:pt x="202" y="2351"/>
                    </a:cubicBezTo>
                    <a:cubicBezTo>
                      <a:pt x="189" y="2351"/>
                      <a:pt x="180" y="2346"/>
                      <a:pt x="179" y="2332"/>
                    </a:cubicBezTo>
                    <a:lnTo>
                      <a:pt x="179" y="2332"/>
                    </a:lnTo>
                    <a:cubicBezTo>
                      <a:pt x="126" y="2379"/>
                      <a:pt x="283" y="2337"/>
                      <a:pt x="242" y="2376"/>
                    </a:cubicBezTo>
                    <a:cubicBezTo>
                      <a:pt x="240" y="2372"/>
                      <a:pt x="241" y="2369"/>
                      <a:pt x="234" y="2369"/>
                    </a:cubicBezTo>
                    <a:cubicBezTo>
                      <a:pt x="232" y="2369"/>
                      <a:pt x="230" y="2369"/>
                      <a:pt x="228" y="2369"/>
                    </a:cubicBezTo>
                    <a:cubicBezTo>
                      <a:pt x="256" y="2374"/>
                      <a:pt x="253" y="2413"/>
                      <a:pt x="226" y="2413"/>
                    </a:cubicBezTo>
                    <a:lnTo>
                      <a:pt x="221" y="2409"/>
                    </a:lnTo>
                    <a:lnTo>
                      <a:pt x="221" y="2409"/>
                    </a:lnTo>
                    <a:cubicBezTo>
                      <a:pt x="227" y="2444"/>
                      <a:pt x="261" y="2501"/>
                      <a:pt x="312" y="2501"/>
                    </a:cubicBezTo>
                    <a:cubicBezTo>
                      <a:pt x="321" y="2501"/>
                      <a:pt x="331" y="2499"/>
                      <a:pt x="341" y="2494"/>
                    </a:cubicBezTo>
                    <a:lnTo>
                      <a:pt x="341" y="2494"/>
                    </a:lnTo>
                    <a:cubicBezTo>
                      <a:pt x="332" y="2499"/>
                      <a:pt x="260" y="2527"/>
                      <a:pt x="246" y="2529"/>
                    </a:cubicBezTo>
                    <a:cubicBezTo>
                      <a:pt x="246" y="2529"/>
                      <a:pt x="309" y="2522"/>
                      <a:pt x="372" y="2511"/>
                    </a:cubicBezTo>
                    <a:cubicBezTo>
                      <a:pt x="434" y="2499"/>
                      <a:pt x="494" y="2485"/>
                      <a:pt x="494" y="2485"/>
                    </a:cubicBezTo>
                    <a:lnTo>
                      <a:pt x="494" y="2485"/>
                    </a:lnTo>
                    <a:cubicBezTo>
                      <a:pt x="441" y="2507"/>
                      <a:pt x="337" y="2584"/>
                      <a:pt x="283" y="2584"/>
                    </a:cubicBezTo>
                    <a:cubicBezTo>
                      <a:pt x="279" y="2584"/>
                      <a:pt x="275" y="2584"/>
                      <a:pt x="272" y="2583"/>
                    </a:cubicBezTo>
                    <a:lnTo>
                      <a:pt x="272" y="2583"/>
                    </a:lnTo>
                    <a:cubicBezTo>
                      <a:pt x="270" y="2594"/>
                      <a:pt x="267" y="2610"/>
                      <a:pt x="297" y="2617"/>
                    </a:cubicBezTo>
                    <a:cubicBezTo>
                      <a:pt x="302" y="2608"/>
                      <a:pt x="361" y="2566"/>
                      <a:pt x="375" y="2566"/>
                    </a:cubicBezTo>
                    <a:cubicBezTo>
                      <a:pt x="375" y="2566"/>
                      <a:pt x="376" y="2566"/>
                      <a:pt x="376" y="2566"/>
                    </a:cubicBezTo>
                    <a:cubicBezTo>
                      <a:pt x="331" y="2619"/>
                      <a:pt x="352" y="2600"/>
                      <a:pt x="320" y="2649"/>
                    </a:cubicBezTo>
                    <a:lnTo>
                      <a:pt x="320" y="2649"/>
                    </a:lnTo>
                    <a:cubicBezTo>
                      <a:pt x="332" y="2636"/>
                      <a:pt x="390" y="2610"/>
                      <a:pt x="411" y="2610"/>
                    </a:cubicBezTo>
                    <a:cubicBezTo>
                      <a:pt x="415" y="2610"/>
                      <a:pt x="417" y="2611"/>
                      <a:pt x="418" y="2613"/>
                    </a:cubicBezTo>
                    <a:cubicBezTo>
                      <a:pt x="405" y="2617"/>
                      <a:pt x="345" y="2656"/>
                      <a:pt x="328" y="2661"/>
                    </a:cubicBezTo>
                    <a:lnTo>
                      <a:pt x="328" y="2661"/>
                    </a:lnTo>
                    <a:cubicBezTo>
                      <a:pt x="335" y="2660"/>
                      <a:pt x="356" y="2656"/>
                      <a:pt x="376" y="2654"/>
                    </a:cubicBezTo>
                    <a:lnTo>
                      <a:pt x="420" y="2646"/>
                    </a:lnTo>
                    <a:lnTo>
                      <a:pt x="420" y="2646"/>
                    </a:lnTo>
                    <a:cubicBezTo>
                      <a:pt x="398" y="2653"/>
                      <a:pt x="356" y="2687"/>
                      <a:pt x="341" y="2705"/>
                    </a:cubicBezTo>
                    <a:cubicBezTo>
                      <a:pt x="343" y="2704"/>
                      <a:pt x="344" y="2703"/>
                      <a:pt x="345" y="2703"/>
                    </a:cubicBezTo>
                    <a:cubicBezTo>
                      <a:pt x="354" y="2703"/>
                      <a:pt x="360" y="2736"/>
                      <a:pt x="374" y="2738"/>
                    </a:cubicBezTo>
                    <a:lnTo>
                      <a:pt x="381" y="2712"/>
                    </a:lnTo>
                    <a:cubicBezTo>
                      <a:pt x="384" y="2722"/>
                      <a:pt x="393" y="2726"/>
                      <a:pt x="405" y="2726"/>
                    </a:cubicBezTo>
                    <a:cubicBezTo>
                      <a:pt x="436" y="2726"/>
                      <a:pt x="486" y="2701"/>
                      <a:pt x="516" y="2701"/>
                    </a:cubicBezTo>
                    <a:cubicBezTo>
                      <a:pt x="525" y="2701"/>
                      <a:pt x="532" y="2704"/>
                      <a:pt x="536" y="2710"/>
                    </a:cubicBezTo>
                    <a:cubicBezTo>
                      <a:pt x="520" y="2717"/>
                      <a:pt x="432" y="2768"/>
                      <a:pt x="439" y="2793"/>
                    </a:cubicBezTo>
                    <a:cubicBezTo>
                      <a:pt x="483" y="2773"/>
                      <a:pt x="650" y="2689"/>
                      <a:pt x="698" y="2689"/>
                    </a:cubicBezTo>
                    <a:lnTo>
                      <a:pt x="682" y="2712"/>
                    </a:lnTo>
                    <a:lnTo>
                      <a:pt x="724" y="2712"/>
                    </a:lnTo>
                    <a:cubicBezTo>
                      <a:pt x="634" y="2759"/>
                      <a:pt x="541" y="2793"/>
                      <a:pt x="441" y="2819"/>
                    </a:cubicBezTo>
                    <a:cubicBezTo>
                      <a:pt x="436" y="2845"/>
                      <a:pt x="420" y="2842"/>
                      <a:pt x="439" y="2858"/>
                    </a:cubicBezTo>
                    <a:cubicBezTo>
                      <a:pt x="432" y="2869"/>
                      <a:pt x="421" y="2874"/>
                      <a:pt x="410" y="2874"/>
                    </a:cubicBezTo>
                    <a:cubicBezTo>
                      <a:pt x="404" y="2874"/>
                      <a:pt x="398" y="2872"/>
                      <a:pt x="392" y="2868"/>
                    </a:cubicBezTo>
                    <a:lnTo>
                      <a:pt x="392" y="2868"/>
                    </a:lnTo>
                    <a:lnTo>
                      <a:pt x="420" y="2923"/>
                    </a:lnTo>
                    <a:cubicBezTo>
                      <a:pt x="441" y="2905"/>
                      <a:pt x="460" y="2904"/>
                      <a:pt x="477" y="2904"/>
                    </a:cubicBezTo>
                    <a:cubicBezTo>
                      <a:pt x="479" y="2904"/>
                      <a:pt x="480" y="2904"/>
                      <a:pt x="481" y="2904"/>
                    </a:cubicBezTo>
                    <a:cubicBezTo>
                      <a:pt x="497" y="2904"/>
                      <a:pt x="513" y="2904"/>
                      <a:pt x="529" y="2889"/>
                    </a:cubicBezTo>
                    <a:lnTo>
                      <a:pt x="485" y="2884"/>
                    </a:lnTo>
                    <a:lnTo>
                      <a:pt x="446" y="2877"/>
                    </a:lnTo>
                    <a:cubicBezTo>
                      <a:pt x="476" y="2852"/>
                      <a:pt x="540" y="2825"/>
                      <a:pt x="580" y="2825"/>
                    </a:cubicBezTo>
                    <a:cubicBezTo>
                      <a:pt x="595" y="2825"/>
                      <a:pt x="607" y="2829"/>
                      <a:pt x="613" y="2838"/>
                    </a:cubicBezTo>
                    <a:cubicBezTo>
                      <a:pt x="603" y="2861"/>
                      <a:pt x="534" y="2896"/>
                      <a:pt x="520" y="2912"/>
                    </a:cubicBezTo>
                    <a:cubicBezTo>
                      <a:pt x="525" y="2909"/>
                      <a:pt x="530" y="2908"/>
                      <a:pt x="536" y="2908"/>
                    </a:cubicBezTo>
                    <a:cubicBezTo>
                      <a:pt x="553" y="2908"/>
                      <a:pt x="571" y="2917"/>
                      <a:pt x="566" y="2926"/>
                    </a:cubicBezTo>
                    <a:lnTo>
                      <a:pt x="532" y="2933"/>
                    </a:lnTo>
                    <a:cubicBezTo>
                      <a:pt x="532" y="2941"/>
                      <a:pt x="538" y="2944"/>
                      <a:pt x="546" y="2944"/>
                    </a:cubicBezTo>
                    <a:cubicBezTo>
                      <a:pt x="557" y="2944"/>
                      <a:pt x="572" y="2939"/>
                      <a:pt x="583" y="2939"/>
                    </a:cubicBezTo>
                    <a:cubicBezTo>
                      <a:pt x="595" y="2939"/>
                      <a:pt x="603" y="2944"/>
                      <a:pt x="596" y="2965"/>
                    </a:cubicBezTo>
                    <a:cubicBezTo>
                      <a:pt x="600" y="2973"/>
                      <a:pt x="576" y="3017"/>
                      <a:pt x="584" y="3017"/>
                    </a:cubicBezTo>
                    <a:cubicBezTo>
                      <a:pt x="585" y="3017"/>
                      <a:pt x="588" y="3015"/>
                      <a:pt x="592" y="3011"/>
                    </a:cubicBezTo>
                    <a:cubicBezTo>
                      <a:pt x="624" y="2956"/>
                      <a:pt x="761" y="2819"/>
                      <a:pt x="800" y="2791"/>
                    </a:cubicBezTo>
                    <a:lnTo>
                      <a:pt x="800" y="2791"/>
                    </a:lnTo>
                    <a:cubicBezTo>
                      <a:pt x="796" y="2826"/>
                      <a:pt x="789" y="2858"/>
                      <a:pt x="777" y="2891"/>
                    </a:cubicBezTo>
                    <a:cubicBezTo>
                      <a:pt x="756" y="2937"/>
                      <a:pt x="680" y="2963"/>
                      <a:pt x="661" y="3002"/>
                    </a:cubicBezTo>
                    <a:cubicBezTo>
                      <a:pt x="673" y="2993"/>
                      <a:pt x="685" y="2986"/>
                      <a:pt x="698" y="2981"/>
                    </a:cubicBezTo>
                    <a:lnTo>
                      <a:pt x="698" y="2981"/>
                    </a:lnTo>
                    <a:cubicBezTo>
                      <a:pt x="698" y="2998"/>
                      <a:pt x="664" y="3011"/>
                      <a:pt x="685" y="3021"/>
                    </a:cubicBezTo>
                    <a:cubicBezTo>
                      <a:pt x="695" y="3011"/>
                      <a:pt x="702" y="3008"/>
                      <a:pt x="707" y="3008"/>
                    </a:cubicBezTo>
                    <a:cubicBezTo>
                      <a:pt x="716" y="3008"/>
                      <a:pt x="718" y="3017"/>
                      <a:pt x="720" y="3017"/>
                    </a:cubicBezTo>
                    <a:cubicBezTo>
                      <a:pt x="721" y="3017"/>
                      <a:pt x="722" y="3012"/>
                      <a:pt x="724" y="2993"/>
                    </a:cubicBezTo>
                    <a:cubicBezTo>
                      <a:pt x="752" y="2993"/>
                      <a:pt x="736" y="3014"/>
                      <a:pt x="756" y="3028"/>
                    </a:cubicBezTo>
                    <a:cubicBezTo>
                      <a:pt x="787" y="2988"/>
                      <a:pt x="828" y="2960"/>
                      <a:pt x="877" y="2944"/>
                    </a:cubicBezTo>
                    <a:lnTo>
                      <a:pt x="877" y="2944"/>
                    </a:lnTo>
                    <a:cubicBezTo>
                      <a:pt x="868" y="2956"/>
                      <a:pt x="861" y="2967"/>
                      <a:pt x="856" y="2979"/>
                    </a:cubicBezTo>
                    <a:cubicBezTo>
                      <a:pt x="884" y="3007"/>
                      <a:pt x="889" y="3037"/>
                      <a:pt x="921" y="3060"/>
                    </a:cubicBezTo>
                    <a:cubicBezTo>
                      <a:pt x="916" y="3072"/>
                      <a:pt x="923" y="3095"/>
                      <a:pt x="905" y="3111"/>
                    </a:cubicBezTo>
                    <a:cubicBezTo>
                      <a:pt x="913" y="3107"/>
                      <a:pt x="924" y="3096"/>
                      <a:pt x="935" y="3096"/>
                    </a:cubicBezTo>
                    <a:cubicBezTo>
                      <a:pt x="936" y="3096"/>
                      <a:pt x="938" y="3097"/>
                      <a:pt x="940" y="3097"/>
                    </a:cubicBezTo>
                    <a:cubicBezTo>
                      <a:pt x="936" y="3117"/>
                      <a:pt x="931" y="3120"/>
                      <a:pt x="926" y="3120"/>
                    </a:cubicBezTo>
                    <a:cubicBezTo>
                      <a:pt x="923" y="3120"/>
                      <a:pt x="920" y="3119"/>
                      <a:pt x="917" y="3119"/>
                    </a:cubicBezTo>
                    <a:cubicBezTo>
                      <a:pt x="910" y="3119"/>
                      <a:pt x="903" y="3123"/>
                      <a:pt x="895" y="3146"/>
                    </a:cubicBezTo>
                    <a:cubicBezTo>
                      <a:pt x="914" y="3120"/>
                      <a:pt x="944" y="3125"/>
                      <a:pt x="970" y="3118"/>
                    </a:cubicBezTo>
                    <a:cubicBezTo>
                      <a:pt x="983" y="3096"/>
                      <a:pt x="976" y="3089"/>
                      <a:pt x="962" y="3089"/>
                    </a:cubicBezTo>
                    <a:cubicBezTo>
                      <a:pt x="950" y="3089"/>
                      <a:pt x="931" y="3095"/>
                      <a:pt x="919" y="3100"/>
                    </a:cubicBezTo>
                    <a:cubicBezTo>
                      <a:pt x="953" y="3044"/>
                      <a:pt x="1011" y="3004"/>
                      <a:pt x="1076" y="2995"/>
                    </a:cubicBezTo>
                    <a:lnTo>
                      <a:pt x="1076" y="2995"/>
                    </a:lnTo>
                    <a:cubicBezTo>
                      <a:pt x="1111" y="2997"/>
                      <a:pt x="1068" y="3033"/>
                      <a:pt x="1071" y="3033"/>
                    </a:cubicBezTo>
                    <a:cubicBezTo>
                      <a:pt x="1071" y="3033"/>
                      <a:pt x="1071" y="3033"/>
                      <a:pt x="1072" y="3032"/>
                    </a:cubicBezTo>
                    <a:cubicBezTo>
                      <a:pt x="1079" y="3040"/>
                      <a:pt x="1088" y="3043"/>
                      <a:pt x="1097" y="3043"/>
                    </a:cubicBezTo>
                    <a:cubicBezTo>
                      <a:pt x="1126" y="3043"/>
                      <a:pt x="1160" y="3013"/>
                      <a:pt x="1182" y="3013"/>
                    </a:cubicBezTo>
                    <a:cubicBezTo>
                      <a:pt x="1191" y="3013"/>
                      <a:pt x="1199" y="3019"/>
                      <a:pt x="1201" y="3037"/>
                    </a:cubicBezTo>
                    <a:cubicBezTo>
                      <a:pt x="1190" y="3083"/>
                      <a:pt x="1146" y="3104"/>
                      <a:pt x="1130" y="3130"/>
                    </a:cubicBezTo>
                    <a:cubicBezTo>
                      <a:pt x="1099" y="3130"/>
                      <a:pt x="1116" y="3086"/>
                      <a:pt x="1099" y="3079"/>
                    </a:cubicBezTo>
                    <a:lnTo>
                      <a:pt x="1099" y="3079"/>
                    </a:lnTo>
                    <a:lnTo>
                      <a:pt x="1106" y="3106"/>
                    </a:lnTo>
                    <a:cubicBezTo>
                      <a:pt x="1100" y="3109"/>
                      <a:pt x="1093" y="3111"/>
                      <a:pt x="1087" y="3111"/>
                    </a:cubicBezTo>
                    <a:cubicBezTo>
                      <a:pt x="1077" y="3111"/>
                      <a:pt x="1069" y="3107"/>
                      <a:pt x="1069" y="3097"/>
                    </a:cubicBezTo>
                    <a:lnTo>
                      <a:pt x="1069" y="3097"/>
                    </a:lnTo>
                    <a:cubicBezTo>
                      <a:pt x="1058" y="3137"/>
                      <a:pt x="1146" y="3160"/>
                      <a:pt x="1155" y="3215"/>
                    </a:cubicBezTo>
                    <a:cubicBezTo>
                      <a:pt x="1171" y="3208"/>
                      <a:pt x="1192" y="3206"/>
                      <a:pt x="1199" y="3190"/>
                    </a:cubicBezTo>
                    <a:lnTo>
                      <a:pt x="1183" y="3185"/>
                    </a:lnTo>
                    <a:cubicBezTo>
                      <a:pt x="1197" y="3151"/>
                      <a:pt x="1239" y="3167"/>
                      <a:pt x="1234" y="3141"/>
                    </a:cubicBezTo>
                    <a:cubicBezTo>
                      <a:pt x="1250" y="3139"/>
                      <a:pt x="1270" y="3134"/>
                      <a:pt x="1286" y="3134"/>
                    </a:cubicBezTo>
                    <a:cubicBezTo>
                      <a:pt x="1303" y="3134"/>
                      <a:pt x="1316" y="3139"/>
                      <a:pt x="1320" y="3155"/>
                    </a:cubicBezTo>
                    <a:lnTo>
                      <a:pt x="1288" y="3196"/>
                    </a:lnTo>
                    <a:lnTo>
                      <a:pt x="1288" y="3196"/>
                    </a:lnTo>
                    <a:cubicBezTo>
                      <a:pt x="1296" y="3186"/>
                      <a:pt x="1292" y="3166"/>
                      <a:pt x="1280" y="3166"/>
                    </a:cubicBezTo>
                    <a:cubicBezTo>
                      <a:pt x="1278" y="3166"/>
                      <a:pt x="1277" y="3166"/>
                      <a:pt x="1276" y="3167"/>
                    </a:cubicBezTo>
                    <a:cubicBezTo>
                      <a:pt x="1277" y="3166"/>
                      <a:pt x="1278" y="3166"/>
                      <a:pt x="1278" y="3166"/>
                    </a:cubicBezTo>
                    <a:cubicBezTo>
                      <a:pt x="1294" y="3166"/>
                      <a:pt x="1275" y="3216"/>
                      <a:pt x="1295" y="3216"/>
                    </a:cubicBezTo>
                    <a:cubicBezTo>
                      <a:pt x="1300" y="3216"/>
                      <a:pt x="1307" y="3213"/>
                      <a:pt x="1317" y="3206"/>
                    </a:cubicBezTo>
                    <a:lnTo>
                      <a:pt x="1327" y="3167"/>
                    </a:lnTo>
                    <a:cubicBezTo>
                      <a:pt x="1345" y="3164"/>
                      <a:pt x="1372" y="3157"/>
                      <a:pt x="1393" y="3157"/>
                    </a:cubicBezTo>
                    <a:cubicBezTo>
                      <a:pt x="1409" y="3157"/>
                      <a:pt x="1421" y="3161"/>
                      <a:pt x="1424" y="3174"/>
                    </a:cubicBezTo>
                    <a:cubicBezTo>
                      <a:pt x="1454" y="3132"/>
                      <a:pt x="1417" y="3174"/>
                      <a:pt x="1445" y="3120"/>
                    </a:cubicBezTo>
                    <a:lnTo>
                      <a:pt x="1445" y="3120"/>
                    </a:lnTo>
                    <a:cubicBezTo>
                      <a:pt x="1436" y="3135"/>
                      <a:pt x="1428" y="3139"/>
                      <a:pt x="1421" y="3139"/>
                    </a:cubicBezTo>
                    <a:cubicBezTo>
                      <a:pt x="1407" y="3139"/>
                      <a:pt x="1397" y="3118"/>
                      <a:pt x="1385" y="3118"/>
                    </a:cubicBezTo>
                    <a:cubicBezTo>
                      <a:pt x="1380" y="3118"/>
                      <a:pt x="1374" y="3122"/>
                      <a:pt x="1368" y="3132"/>
                    </a:cubicBezTo>
                    <a:lnTo>
                      <a:pt x="1368" y="3132"/>
                    </a:lnTo>
                    <a:cubicBezTo>
                      <a:pt x="1391" y="3085"/>
                      <a:pt x="1358" y="3098"/>
                      <a:pt x="1378" y="3044"/>
                    </a:cubicBezTo>
                    <a:lnTo>
                      <a:pt x="1378" y="3044"/>
                    </a:lnTo>
                    <a:cubicBezTo>
                      <a:pt x="1372" y="3051"/>
                      <a:pt x="1368" y="3061"/>
                      <a:pt x="1362" y="3061"/>
                    </a:cubicBezTo>
                    <a:cubicBezTo>
                      <a:pt x="1359" y="3061"/>
                      <a:pt x="1356" y="3058"/>
                      <a:pt x="1352" y="3051"/>
                    </a:cubicBezTo>
                    <a:cubicBezTo>
                      <a:pt x="1348" y="3053"/>
                      <a:pt x="1343" y="3058"/>
                      <a:pt x="1338" y="3060"/>
                    </a:cubicBezTo>
                    <a:cubicBezTo>
                      <a:pt x="1338" y="3069"/>
                      <a:pt x="1334" y="3076"/>
                      <a:pt x="1329" y="3086"/>
                    </a:cubicBezTo>
                    <a:cubicBezTo>
                      <a:pt x="1318" y="3092"/>
                      <a:pt x="1307" y="3095"/>
                      <a:pt x="1298" y="3095"/>
                    </a:cubicBezTo>
                    <a:cubicBezTo>
                      <a:pt x="1282" y="3095"/>
                      <a:pt x="1269" y="3089"/>
                      <a:pt x="1257" y="3089"/>
                    </a:cubicBezTo>
                    <a:cubicBezTo>
                      <a:pt x="1254" y="3089"/>
                      <a:pt x="1251" y="3089"/>
                      <a:pt x="1248" y="3090"/>
                    </a:cubicBezTo>
                    <a:cubicBezTo>
                      <a:pt x="1243" y="3076"/>
                      <a:pt x="1264" y="3079"/>
                      <a:pt x="1271" y="3062"/>
                    </a:cubicBezTo>
                    <a:lnTo>
                      <a:pt x="1271" y="3062"/>
                    </a:lnTo>
                    <a:lnTo>
                      <a:pt x="1236" y="3074"/>
                    </a:lnTo>
                    <a:cubicBezTo>
                      <a:pt x="1259" y="3045"/>
                      <a:pt x="1251" y="3009"/>
                      <a:pt x="1284" y="3009"/>
                    </a:cubicBezTo>
                    <a:cubicBezTo>
                      <a:pt x="1285" y="3009"/>
                      <a:pt x="1286" y="3009"/>
                      <a:pt x="1287" y="3009"/>
                    </a:cubicBezTo>
                    <a:lnTo>
                      <a:pt x="1266" y="2991"/>
                    </a:lnTo>
                    <a:cubicBezTo>
                      <a:pt x="1266" y="2967"/>
                      <a:pt x="1255" y="2948"/>
                      <a:pt x="1237" y="2948"/>
                    </a:cubicBezTo>
                    <a:cubicBezTo>
                      <a:pt x="1236" y="2948"/>
                      <a:pt x="1234" y="2948"/>
                      <a:pt x="1232" y="2949"/>
                    </a:cubicBezTo>
                    <a:cubicBezTo>
                      <a:pt x="1230" y="2946"/>
                      <a:pt x="1227" y="2945"/>
                      <a:pt x="1223" y="2945"/>
                    </a:cubicBezTo>
                    <a:cubicBezTo>
                      <a:pt x="1213" y="2945"/>
                      <a:pt x="1198" y="2952"/>
                      <a:pt x="1197" y="2952"/>
                    </a:cubicBezTo>
                    <a:cubicBezTo>
                      <a:pt x="1197" y="2952"/>
                      <a:pt x="1199" y="2950"/>
                      <a:pt x="1206" y="2947"/>
                    </a:cubicBezTo>
                    <a:lnTo>
                      <a:pt x="1155" y="2940"/>
                    </a:lnTo>
                    <a:lnTo>
                      <a:pt x="1160" y="2933"/>
                    </a:lnTo>
                    <a:cubicBezTo>
                      <a:pt x="1146" y="2916"/>
                      <a:pt x="1116" y="2919"/>
                      <a:pt x="1093" y="2912"/>
                    </a:cubicBezTo>
                    <a:cubicBezTo>
                      <a:pt x="1067" y="2909"/>
                      <a:pt x="1046" y="2884"/>
                      <a:pt x="1053" y="2858"/>
                    </a:cubicBezTo>
                    <a:cubicBezTo>
                      <a:pt x="1050" y="2858"/>
                      <a:pt x="1047" y="2859"/>
                      <a:pt x="1043" y="2859"/>
                    </a:cubicBezTo>
                    <a:cubicBezTo>
                      <a:pt x="1031" y="2859"/>
                      <a:pt x="1019" y="2857"/>
                      <a:pt x="1011" y="2842"/>
                    </a:cubicBezTo>
                    <a:lnTo>
                      <a:pt x="1028" y="2817"/>
                    </a:lnTo>
                    <a:cubicBezTo>
                      <a:pt x="1012" y="2817"/>
                      <a:pt x="1011" y="2784"/>
                      <a:pt x="997" y="2784"/>
                    </a:cubicBezTo>
                    <a:cubicBezTo>
                      <a:pt x="994" y="2784"/>
                      <a:pt x="990" y="2785"/>
                      <a:pt x="986" y="2789"/>
                    </a:cubicBezTo>
                    <a:cubicBezTo>
                      <a:pt x="1028" y="2715"/>
                      <a:pt x="944" y="2733"/>
                      <a:pt x="935" y="2705"/>
                    </a:cubicBezTo>
                    <a:lnTo>
                      <a:pt x="905" y="2736"/>
                    </a:lnTo>
                    <a:cubicBezTo>
                      <a:pt x="893" y="2722"/>
                      <a:pt x="872" y="2719"/>
                      <a:pt x="844" y="2717"/>
                    </a:cubicBezTo>
                    <a:lnTo>
                      <a:pt x="819" y="2742"/>
                    </a:lnTo>
                    <a:cubicBezTo>
                      <a:pt x="816" y="2743"/>
                      <a:pt x="814" y="2743"/>
                      <a:pt x="812" y="2743"/>
                    </a:cubicBezTo>
                    <a:cubicBezTo>
                      <a:pt x="785" y="2743"/>
                      <a:pt x="801" y="2690"/>
                      <a:pt x="780" y="2673"/>
                    </a:cubicBezTo>
                    <a:cubicBezTo>
                      <a:pt x="783" y="2671"/>
                      <a:pt x="785" y="2670"/>
                      <a:pt x="787" y="2670"/>
                    </a:cubicBezTo>
                    <a:cubicBezTo>
                      <a:pt x="792" y="2670"/>
                      <a:pt x="793" y="2676"/>
                      <a:pt x="791" y="2682"/>
                    </a:cubicBezTo>
                    <a:cubicBezTo>
                      <a:pt x="831" y="2603"/>
                      <a:pt x="691" y="2666"/>
                      <a:pt x="717" y="2603"/>
                    </a:cubicBezTo>
                    <a:lnTo>
                      <a:pt x="717" y="2603"/>
                    </a:lnTo>
                    <a:cubicBezTo>
                      <a:pt x="715" y="2604"/>
                      <a:pt x="713" y="2604"/>
                      <a:pt x="711" y="2604"/>
                    </a:cubicBezTo>
                    <a:cubicBezTo>
                      <a:pt x="701" y="2604"/>
                      <a:pt x="701" y="2597"/>
                      <a:pt x="705" y="2587"/>
                    </a:cubicBezTo>
                    <a:lnTo>
                      <a:pt x="705" y="2587"/>
                    </a:lnTo>
                    <a:cubicBezTo>
                      <a:pt x="705" y="2588"/>
                      <a:pt x="706" y="2589"/>
                      <a:pt x="707" y="2589"/>
                    </a:cubicBezTo>
                    <a:cubicBezTo>
                      <a:pt x="707" y="2589"/>
                      <a:pt x="708" y="2588"/>
                      <a:pt x="708" y="2587"/>
                    </a:cubicBezTo>
                    <a:cubicBezTo>
                      <a:pt x="708" y="2587"/>
                      <a:pt x="708" y="2585"/>
                      <a:pt x="708" y="2585"/>
                    </a:cubicBezTo>
                    <a:cubicBezTo>
                      <a:pt x="698" y="2578"/>
                      <a:pt x="689" y="2573"/>
                      <a:pt x="680" y="2573"/>
                    </a:cubicBezTo>
                    <a:lnTo>
                      <a:pt x="710" y="2548"/>
                    </a:lnTo>
                    <a:lnTo>
                      <a:pt x="708" y="2548"/>
                    </a:lnTo>
                    <a:cubicBezTo>
                      <a:pt x="709" y="2544"/>
                      <a:pt x="709" y="2542"/>
                      <a:pt x="707" y="2542"/>
                    </a:cubicBezTo>
                    <a:cubicBezTo>
                      <a:pt x="702" y="2542"/>
                      <a:pt x="683" y="2558"/>
                      <a:pt x="666" y="2573"/>
                    </a:cubicBezTo>
                    <a:cubicBezTo>
                      <a:pt x="657" y="2573"/>
                      <a:pt x="647" y="2573"/>
                      <a:pt x="638" y="2576"/>
                    </a:cubicBezTo>
                    <a:cubicBezTo>
                      <a:pt x="689" y="2536"/>
                      <a:pt x="606" y="2569"/>
                      <a:pt x="659" y="2522"/>
                    </a:cubicBezTo>
                    <a:lnTo>
                      <a:pt x="659" y="2522"/>
                    </a:lnTo>
                    <a:cubicBezTo>
                      <a:pt x="654" y="2524"/>
                      <a:pt x="649" y="2525"/>
                      <a:pt x="644" y="2525"/>
                    </a:cubicBezTo>
                    <a:cubicBezTo>
                      <a:pt x="629" y="2525"/>
                      <a:pt x="614" y="2515"/>
                      <a:pt x="591" y="2515"/>
                    </a:cubicBezTo>
                    <a:cubicBezTo>
                      <a:pt x="582" y="2515"/>
                      <a:pt x="572" y="2517"/>
                      <a:pt x="559" y="2521"/>
                    </a:cubicBezTo>
                    <a:lnTo>
                      <a:pt x="559" y="2521"/>
                    </a:lnTo>
                    <a:cubicBezTo>
                      <a:pt x="559" y="2509"/>
                      <a:pt x="561" y="2499"/>
                      <a:pt x="544" y="2499"/>
                    </a:cubicBezTo>
                    <a:cubicBezTo>
                      <a:pt x="542" y="2499"/>
                      <a:pt x="540" y="2499"/>
                      <a:pt x="538" y="2499"/>
                    </a:cubicBezTo>
                    <a:lnTo>
                      <a:pt x="580" y="2469"/>
                    </a:lnTo>
                    <a:lnTo>
                      <a:pt x="508" y="2483"/>
                    </a:lnTo>
                    <a:cubicBezTo>
                      <a:pt x="525" y="2455"/>
                      <a:pt x="552" y="2439"/>
                      <a:pt x="583" y="2436"/>
                    </a:cubicBezTo>
                    <a:cubicBezTo>
                      <a:pt x="513" y="2436"/>
                      <a:pt x="550" y="2423"/>
                      <a:pt x="483" y="2423"/>
                    </a:cubicBezTo>
                    <a:lnTo>
                      <a:pt x="513" y="2411"/>
                    </a:lnTo>
                    <a:cubicBezTo>
                      <a:pt x="508" y="2402"/>
                      <a:pt x="460" y="2406"/>
                      <a:pt x="481" y="2390"/>
                    </a:cubicBezTo>
                    <a:cubicBezTo>
                      <a:pt x="529" y="2346"/>
                      <a:pt x="441" y="2281"/>
                      <a:pt x="483" y="2212"/>
                    </a:cubicBezTo>
                    <a:lnTo>
                      <a:pt x="483" y="2212"/>
                    </a:lnTo>
                    <a:cubicBezTo>
                      <a:pt x="465" y="2219"/>
                      <a:pt x="455" y="2221"/>
                      <a:pt x="451" y="2221"/>
                    </a:cubicBezTo>
                    <a:cubicBezTo>
                      <a:pt x="437" y="2221"/>
                      <a:pt x="486" y="2188"/>
                      <a:pt x="461" y="2188"/>
                    </a:cubicBezTo>
                    <a:cubicBezTo>
                      <a:pt x="457" y="2188"/>
                      <a:pt x="451" y="2189"/>
                      <a:pt x="443" y="2191"/>
                    </a:cubicBezTo>
                    <a:cubicBezTo>
                      <a:pt x="463" y="2185"/>
                      <a:pt x="474" y="2176"/>
                      <a:pt x="490" y="2176"/>
                    </a:cubicBezTo>
                    <a:cubicBezTo>
                      <a:pt x="493" y="2176"/>
                      <a:pt x="496" y="2176"/>
                      <a:pt x="499" y="2177"/>
                    </a:cubicBezTo>
                    <a:cubicBezTo>
                      <a:pt x="471" y="2154"/>
                      <a:pt x="525" y="2130"/>
                      <a:pt x="457" y="2124"/>
                    </a:cubicBezTo>
                    <a:cubicBezTo>
                      <a:pt x="469" y="2120"/>
                      <a:pt x="478" y="2120"/>
                      <a:pt x="485" y="2120"/>
                    </a:cubicBezTo>
                    <a:cubicBezTo>
                      <a:pt x="493" y="2120"/>
                      <a:pt x="499" y="2120"/>
                      <a:pt x="506" y="2117"/>
                    </a:cubicBezTo>
                    <a:cubicBezTo>
                      <a:pt x="501" y="2117"/>
                      <a:pt x="483" y="2112"/>
                      <a:pt x="497" y="2107"/>
                    </a:cubicBezTo>
                    <a:cubicBezTo>
                      <a:pt x="501" y="2106"/>
                      <a:pt x="505" y="2105"/>
                      <a:pt x="508" y="2105"/>
                    </a:cubicBezTo>
                    <a:cubicBezTo>
                      <a:pt x="515" y="2105"/>
                      <a:pt x="521" y="2108"/>
                      <a:pt x="529" y="2110"/>
                    </a:cubicBezTo>
                    <a:cubicBezTo>
                      <a:pt x="524" y="2098"/>
                      <a:pt x="503" y="2094"/>
                      <a:pt x="473" y="2094"/>
                    </a:cubicBezTo>
                    <a:cubicBezTo>
                      <a:pt x="447" y="2094"/>
                      <a:pt x="413" y="2097"/>
                      <a:pt x="381" y="2100"/>
                    </a:cubicBezTo>
                    <a:cubicBezTo>
                      <a:pt x="409" y="2082"/>
                      <a:pt x="404" y="2075"/>
                      <a:pt x="360" y="2068"/>
                    </a:cubicBezTo>
                    <a:cubicBezTo>
                      <a:pt x="372" y="2064"/>
                      <a:pt x="385" y="2058"/>
                      <a:pt x="396" y="2058"/>
                    </a:cubicBezTo>
                    <a:cubicBezTo>
                      <a:pt x="403" y="2058"/>
                      <a:pt x="409" y="2060"/>
                      <a:pt x="413" y="2068"/>
                    </a:cubicBezTo>
                    <a:cubicBezTo>
                      <a:pt x="413" y="2057"/>
                      <a:pt x="438" y="2005"/>
                      <a:pt x="387" y="2005"/>
                    </a:cubicBezTo>
                    <a:cubicBezTo>
                      <a:pt x="385" y="2005"/>
                      <a:pt x="384" y="2005"/>
                      <a:pt x="383" y="2005"/>
                    </a:cubicBezTo>
                    <a:cubicBezTo>
                      <a:pt x="397" y="2001"/>
                      <a:pt x="388" y="1989"/>
                      <a:pt x="381" y="1987"/>
                    </a:cubicBezTo>
                    <a:cubicBezTo>
                      <a:pt x="383" y="1964"/>
                      <a:pt x="388" y="1961"/>
                      <a:pt x="383" y="1940"/>
                    </a:cubicBezTo>
                    <a:lnTo>
                      <a:pt x="383" y="1940"/>
                    </a:lnTo>
                    <a:lnTo>
                      <a:pt x="374" y="1945"/>
                    </a:lnTo>
                    <a:cubicBezTo>
                      <a:pt x="309" y="1936"/>
                      <a:pt x="360" y="1926"/>
                      <a:pt x="353" y="1908"/>
                    </a:cubicBezTo>
                    <a:lnTo>
                      <a:pt x="358" y="1908"/>
                    </a:lnTo>
                    <a:cubicBezTo>
                      <a:pt x="409" y="1869"/>
                      <a:pt x="337" y="1887"/>
                      <a:pt x="395" y="1850"/>
                    </a:cubicBezTo>
                    <a:lnTo>
                      <a:pt x="355" y="1848"/>
                    </a:lnTo>
                    <a:cubicBezTo>
                      <a:pt x="267" y="1834"/>
                      <a:pt x="411" y="1815"/>
                      <a:pt x="383" y="1787"/>
                    </a:cubicBezTo>
                    <a:lnTo>
                      <a:pt x="383" y="1787"/>
                    </a:lnTo>
                    <a:lnTo>
                      <a:pt x="360" y="1792"/>
                    </a:lnTo>
                    <a:cubicBezTo>
                      <a:pt x="332" y="1773"/>
                      <a:pt x="483" y="1776"/>
                      <a:pt x="497" y="1767"/>
                    </a:cubicBezTo>
                    <a:cubicBezTo>
                      <a:pt x="504" y="1767"/>
                      <a:pt x="508" y="1773"/>
                      <a:pt x="513" y="1778"/>
                    </a:cubicBezTo>
                    <a:cubicBezTo>
                      <a:pt x="571" y="1757"/>
                      <a:pt x="462" y="1764"/>
                      <a:pt x="455" y="1736"/>
                    </a:cubicBezTo>
                    <a:lnTo>
                      <a:pt x="455" y="1736"/>
                    </a:lnTo>
                    <a:cubicBezTo>
                      <a:pt x="475" y="1738"/>
                      <a:pt x="503" y="1749"/>
                      <a:pt x="520" y="1749"/>
                    </a:cubicBezTo>
                    <a:cubicBezTo>
                      <a:pt x="526" y="1749"/>
                      <a:pt x="531" y="1748"/>
                      <a:pt x="534" y="1743"/>
                    </a:cubicBezTo>
                    <a:cubicBezTo>
                      <a:pt x="557" y="1743"/>
                      <a:pt x="457" y="1671"/>
                      <a:pt x="518" y="1665"/>
                    </a:cubicBezTo>
                    <a:cubicBezTo>
                      <a:pt x="494" y="1662"/>
                      <a:pt x="471" y="1662"/>
                      <a:pt x="460" y="1646"/>
                    </a:cubicBezTo>
                    <a:cubicBezTo>
                      <a:pt x="457" y="1639"/>
                      <a:pt x="481" y="1634"/>
                      <a:pt x="497" y="1630"/>
                    </a:cubicBezTo>
                    <a:cubicBezTo>
                      <a:pt x="513" y="1625"/>
                      <a:pt x="525" y="1614"/>
                      <a:pt x="494" y="1593"/>
                    </a:cubicBezTo>
                    <a:cubicBezTo>
                      <a:pt x="501" y="1593"/>
                      <a:pt x="508" y="1595"/>
                      <a:pt x="513" y="1597"/>
                    </a:cubicBezTo>
                    <a:cubicBezTo>
                      <a:pt x="501" y="1576"/>
                      <a:pt x="506" y="1542"/>
                      <a:pt x="476" y="1518"/>
                    </a:cubicBezTo>
                    <a:lnTo>
                      <a:pt x="476" y="1518"/>
                    </a:lnTo>
                    <a:cubicBezTo>
                      <a:pt x="493" y="1525"/>
                      <a:pt x="506" y="1527"/>
                      <a:pt x="514" y="1527"/>
                    </a:cubicBezTo>
                    <a:cubicBezTo>
                      <a:pt x="561" y="1527"/>
                      <a:pt x="503" y="1453"/>
                      <a:pt x="536" y="1453"/>
                    </a:cubicBezTo>
                    <a:cubicBezTo>
                      <a:pt x="544" y="1453"/>
                      <a:pt x="555" y="1457"/>
                      <a:pt x="573" y="1465"/>
                    </a:cubicBezTo>
                    <a:lnTo>
                      <a:pt x="589" y="1426"/>
                    </a:lnTo>
                    <a:lnTo>
                      <a:pt x="601" y="1433"/>
                    </a:lnTo>
                    <a:cubicBezTo>
                      <a:pt x="622" y="1414"/>
                      <a:pt x="601" y="1391"/>
                      <a:pt x="583" y="1365"/>
                    </a:cubicBezTo>
                    <a:cubicBezTo>
                      <a:pt x="592" y="1365"/>
                      <a:pt x="601" y="1375"/>
                      <a:pt x="606" y="1379"/>
                    </a:cubicBezTo>
                    <a:cubicBezTo>
                      <a:pt x="650" y="1361"/>
                      <a:pt x="647" y="1356"/>
                      <a:pt x="620" y="1291"/>
                    </a:cubicBezTo>
                    <a:lnTo>
                      <a:pt x="620" y="1291"/>
                    </a:lnTo>
                    <a:lnTo>
                      <a:pt x="654" y="1312"/>
                    </a:lnTo>
                    <a:cubicBezTo>
                      <a:pt x="643" y="1289"/>
                      <a:pt x="745" y="1303"/>
                      <a:pt x="736" y="1243"/>
                    </a:cubicBezTo>
                    <a:lnTo>
                      <a:pt x="736" y="1243"/>
                    </a:lnTo>
                    <a:cubicBezTo>
                      <a:pt x="740" y="1247"/>
                      <a:pt x="745" y="1252"/>
                      <a:pt x="747" y="1259"/>
                    </a:cubicBezTo>
                    <a:cubicBezTo>
                      <a:pt x="742" y="1192"/>
                      <a:pt x="905" y="1259"/>
                      <a:pt x="812" y="1145"/>
                    </a:cubicBezTo>
                    <a:lnTo>
                      <a:pt x="810" y="1099"/>
                    </a:lnTo>
                    <a:cubicBezTo>
                      <a:pt x="805" y="1101"/>
                      <a:pt x="801" y="1102"/>
                      <a:pt x="797" y="1102"/>
                    </a:cubicBezTo>
                    <a:cubicBezTo>
                      <a:pt x="769" y="1102"/>
                      <a:pt x="765" y="1049"/>
                      <a:pt x="740" y="1041"/>
                    </a:cubicBezTo>
                    <a:cubicBezTo>
                      <a:pt x="742" y="1037"/>
                      <a:pt x="747" y="1035"/>
                      <a:pt x="753" y="1035"/>
                    </a:cubicBezTo>
                    <a:cubicBezTo>
                      <a:pt x="771" y="1035"/>
                      <a:pt x="800" y="1050"/>
                      <a:pt x="791" y="1064"/>
                    </a:cubicBezTo>
                    <a:lnTo>
                      <a:pt x="784" y="1062"/>
                    </a:lnTo>
                    <a:lnTo>
                      <a:pt x="784" y="1062"/>
                    </a:lnTo>
                    <a:cubicBezTo>
                      <a:pt x="799" y="1081"/>
                      <a:pt x="810" y="1087"/>
                      <a:pt x="820" y="1087"/>
                    </a:cubicBezTo>
                    <a:cubicBezTo>
                      <a:pt x="834" y="1087"/>
                      <a:pt x="844" y="1076"/>
                      <a:pt x="856" y="1076"/>
                    </a:cubicBezTo>
                    <a:cubicBezTo>
                      <a:pt x="862" y="1076"/>
                      <a:pt x="869" y="1079"/>
                      <a:pt x="877" y="1090"/>
                    </a:cubicBezTo>
                    <a:cubicBezTo>
                      <a:pt x="940" y="1036"/>
                      <a:pt x="1030" y="1027"/>
                      <a:pt x="1095" y="997"/>
                    </a:cubicBezTo>
                    <a:lnTo>
                      <a:pt x="1055" y="951"/>
                    </a:lnTo>
                    <a:lnTo>
                      <a:pt x="1083" y="939"/>
                    </a:lnTo>
                    <a:cubicBezTo>
                      <a:pt x="1097" y="946"/>
                      <a:pt x="1118" y="974"/>
                      <a:pt x="1097" y="981"/>
                    </a:cubicBezTo>
                    <a:cubicBezTo>
                      <a:pt x="1101" y="984"/>
                      <a:pt x="1105" y="986"/>
                      <a:pt x="1107" y="986"/>
                    </a:cubicBezTo>
                    <a:cubicBezTo>
                      <a:pt x="1122" y="986"/>
                      <a:pt x="1112" y="938"/>
                      <a:pt x="1106" y="930"/>
                    </a:cubicBezTo>
                    <a:cubicBezTo>
                      <a:pt x="1156" y="930"/>
                      <a:pt x="1131" y="990"/>
                      <a:pt x="1140" y="990"/>
                    </a:cubicBezTo>
                    <a:cubicBezTo>
                      <a:pt x="1140" y="990"/>
                      <a:pt x="1141" y="990"/>
                      <a:pt x="1141" y="990"/>
                    </a:cubicBezTo>
                    <a:lnTo>
                      <a:pt x="1155" y="976"/>
                    </a:lnTo>
                    <a:lnTo>
                      <a:pt x="1148" y="974"/>
                    </a:lnTo>
                    <a:cubicBezTo>
                      <a:pt x="1148" y="946"/>
                      <a:pt x="1134" y="925"/>
                      <a:pt x="1160" y="913"/>
                    </a:cubicBezTo>
                    <a:cubicBezTo>
                      <a:pt x="1166" y="913"/>
                      <a:pt x="1172" y="917"/>
                      <a:pt x="1177" y="921"/>
                    </a:cubicBezTo>
                    <a:lnTo>
                      <a:pt x="1177" y="921"/>
                    </a:lnTo>
                    <a:cubicBezTo>
                      <a:pt x="1178" y="916"/>
                      <a:pt x="1179" y="914"/>
                      <a:pt x="1181" y="914"/>
                    </a:cubicBezTo>
                    <a:cubicBezTo>
                      <a:pt x="1183" y="914"/>
                      <a:pt x="1185" y="920"/>
                      <a:pt x="1188" y="927"/>
                    </a:cubicBezTo>
                    <a:lnTo>
                      <a:pt x="1180" y="924"/>
                    </a:lnTo>
                    <a:lnTo>
                      <a:pt x="1180" y="924"/>
                    </a:lnTo>
                    <a:cubicBezTo>
                      <a:pt x="1186" y="930"/>
                      <a:pt x="1190" y="937"/>
                      <a:pt x="1194" y="937"/>
                    </a:cubicBezTo>
                    <a:cubicBezTo>
                      <a:pt x="1194" y="937"/>
                      <a:pt x="1194" y="937"/>
                      <a:pt x="1195" y="937"/>
                    </a:cubicBezTo>
                    <a:cubicBezTo>
                      <a:pt x="1196" y="939"/>
                      <a:pt x="1196" y="940"/>
                      <a:pt x="1198" y="940"/>
                    </a:cubicBezTo>
                    <a:cubicBezTo>
                      <a:pt x="1199" y="940"/>
                      <a:pt x="1201" y="937"/>
                      <a:pt x="1204" y="932"/>
                    </a:cubicBezTo>
                    <a:lnTo>
                      <a:pt x="1241" y="916"/>
                    </a:lnTo>
                    <a:lnTo>
                      <a:pt x="1199" y="888"/>
                    </a:lnTo>
                    <a:cubicBezTo>
                      <a:pt x="1199" y="859"/>
                      <a:pt x="1229" y="869"/>
                      <a:pt x="1190" y="841"/>
                    </a:cubicBezTo>
                    <a:lnTo>
                      <a:pt x="1190" y="841"/>
                    </a:lnTo>
                    <a:cubicBezTo>
                      <a:pt x="1202" y="848"/>
                      <a:pt x="1214" y="851"/>
                      <a:pt x="1225" y="851"/>
                    </a:cubicBezTo>
                    <a:cubicBezTo>
                      <a:pt x="1276" y="851"/>
                      <a:pt x="1320" y="788"/>
                      <a:pt x="1344" y="788"/>
                    </a:cubicBezTo>
                    <a:cubicBezTo>
                      <a:pt x="1345" y="788"/>
                      <a:pt x="1346" y="788"/>
                      <a:pt x="1348" y="788"/>
                    </a:cubicBezTo>
                    <a:cubicBezTo>
                      <a:pt x="1343" y="758"/>
                      <a:pt x="1359" y="730"/>
                      <a:pt x="1389" y="719"/>
                    </a:cubicBezTo>
                    <a:cubicBezTo>
                      <a:pt x="1375" y="716"/>
                      <a:pt x="1336" y="679"/>
                      <a:pt x="1359" y="670"/>
                    </a:cubicBezTo>
                    <a:lnTo>
                      <a:pt x="1359" y="670"/>
                    </a:lnTo>
                    <a:cubicBezTo>
                      <a:pt x="1386" y="702"/>
                      <a:pt x="1402" y="710"/>
                      <a:pt x="1416" y="710"/>
                    </a:cubicBezTo>
                    <a:cubicBezTo>
                      <a:pt x="1430" y="710"/>
                      <a:pt x="1441" y="702"/>
                      <a:pt x="1459" y="702"/>
                    </a:cubicBezTo>
                    <a:cubicBezTo>
                      <a:pt x="1468" y="702"/>
                      <a:pt x="1479" y="704"/>
                      <a:pt x="1493" y="711"/>
                    </a:cubicBezTo>
                    <a:lnTo>
                      <a:pt x="1493" y="711"/>
                    </a:lnTo>
                    <a:cubicBezTo>
                      <a:pt x="1454" y="688"/>
                      <a:pt x="1539" y="655"/>
                      <a:pt x="1466" y="626"/>
                    </a:cubicBezTo>
                    <a:cubicBezTo>
                      <a:pt x="1468" y="625"/>
                      <a:pt x="1471" y="624"/>
                      <a:pt x="1473" y="624"/>
                    </a:cubicBezTo>
                    <a:cubicBezTo>
                      <a:pt x="1490" y="624"/>
                      <a:pt x="1502" y="652"/>
                      <a:pt x="1528" y="658"/>
                    </a:cubicBezTo>
                    <a:cubicBezTo>
                      <a:pt x="1533" y="596"/>
                      <a:pt x="1628" y="596"/>
                      <a:pt x="1656" y="540"/>
                    </a:cubicBezTo>
                    <a:cubicBezTo>
                      <a:pt x="1644" y="531"/>
                      <a:pt x="1621" y="524"/>
                      <a:pt x="1612" y="501"/>
                    </a:cubicBezTo>
                    <a:lnTo>
                      <a:pt x="1612" y="501"/>
                    </a:lnTo>
                    <a:lnTo>
                      <a:pt x="1691" y="519"/>
                    </a:lnTo>
                    <a:cubicBezTo>
                      <a:pt x="1693" y="507"/>
                      <a:pt x="1644" y="471"/>
                      <a:pt x="1670" y="471"/>
                    </a:cubicBezTo>
                    <a:cubicBezTo>
                      <a:pt x="1673" y="471"/>
                      <a:pt x="1678" y="472"/>
                      <a:pt x="1684" y="473"/>
                    </a:cubicBezTo>
                    <a:cubicBezTo>
                      <a:pt x="1672" y="468"/>
                      <a:pt x="1656" y="461"/>
                      <a:pt x="1656" y="454"/>
                    </a:cubicBezTo>
                    <a:cubicBezTo>
                      <a:pt x="1721" y="427"/>
                      <a:pt x="1744" y="366"/>
                      <a:pt x="1772" y="315"/>
                    </a:cubicBezTo>
                    <a:cubicBezTo>
                      <a:pt x="1795" y="250"/>
                      <a:pt x="1851" y="202"/>
                      <a:pt x="1916" y="185"/>
                    </a:cubicBezTo>
                    <a:lnTo>
                      <a:pt x="1916" y="185"/>
                    </a:lnTo>
                    <a:cubicBezTo>
                      <a:pt x="1912" y="186"/>
                      <a:pt x="1909" y="186"/>
                      <a:pt x="1906" y="186"/>
                    </a:cubicBezTo>
                    <a:cubicBezTo>
                      <a:pt x="1884" y="186"/>
                      <a:pt x="1886" y="177"/>
                      <a:pt x="1890" y="167"/>
                    </a:cubicBezTo>
                    <a:lnTo>
                      <a:pt x="1890" y="167"/>
                    </a:lnTo>
                    <a:cubicBezTo>
                      <a:pt x="1889" y="167"/>
                      <a:pt x="1888" y="168"/>
                      <a:pt x="1887" y="168"/>
                    </a:cubicBezTo>
                    <a:cubicBezTo>
                      <a:pt x="1876" y="168"/>
                      <a:pt x="1856" y="150"/>
                      <a:pt x="1839" y="144"/>
                    </a:cubicBezTo>
                    <a:lnTo>
                      <a:pt x="1913" y="123"/>
                    </a:lnTo>
                    <a:cubicBezTo>
                      <a:pt x="1865" y="93"/>
                      <a:pt x="1932" y="74"/>
                      <a:pt x="1885" y="49"/>
                    </a:cubicBezTo>
                    <a:lnTo>
                      <a:pt x="1885" y="49"/>
                    </a:lnTo>
                    <a:lnTo>
                      <a:pt x="1888" y="67"/>
                    </a:lnTo>
                    <a:cubicBezTo>
                      <a:pt x="1839" y="23"/>
                      <a:pt x="1749" y="37"/>
                      <a:pt x="1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59" name="Google Shape;18559;p66"/>
              <p:cNvSpPr/>
              <p:nvPr/>
            </p:nvSpPr>
            <p:spPr>
              <a:xfrm>
                <a:off x="467975" y="1653650"/>
                <a:ext cx="5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9" extrusionOk="0">
                    <a:moveTo>
                      <a:pt x="16" y="1"/>
                    </a:moveTo>
                    <a:cubicBezTo>
                      <a:pt x="11" y="1"/>
                      <a:pt x="5" y="3"/>
                      <a:pt x="0" y="9"/>
                    </a:cubicBezTo>
                    <a:cubicBezTo>
                      <a:pt x="7" y="4"/>
                      <a:pt x="14" y="4"/>
                      <a:pt x="21" y="2"/>
                    </a:cubicBezTo>
                    <a:cubicBezTo>
                      <a:pt x="19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0" name="Google Shape;18560;p66"/>
              <p:cNvSpPr/>
              <p:nvPr/>
            </p:nvSpPr>
            <p:spPr>
              <a:xfrm>
                <a:off x="473650" y="16284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0" y="0"/>
                    </a:moveTo>
                    <a:cubicBezTo>
                      <a:pt x="0" y="3"/>
                      <a:pt x="3" y="5"/>
                      <a:pt x="5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1" name="Google Shape;18561;p66"/>
              <p:cNvSpPr/>
              <p:nvPr/>
            </p:nvSpPr>
            <p:spPr>
              <a:xfrm>
                <a:off x="480825" y="1676350"/>
                <a:ext cx="3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5" y="7"/>
                      <a:pt x="1" y="14"/>
                      <a:pt x="8" y="23"/>
                    </a:cubicBezTo>
                    <a:cubicBezTo>
                      <a:pt x="5" y="14"/>
                      <a:pt x="8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2" name="Google Shape;18562;p66"/>
              <p:cNvSpPr/>
              <p:nvPr/>
            </p:nvSpPr>
            <p:spPr>
              <a:xfrm>
                <a:off x="499675" y="16783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"/>
                      <a:pt x="5" y="15"/>
                      <a:pt x="5" y="24"/>
                    </a:cubicBezTo>
                    <a:cubicBezTo>
                      <a:pt x="10" y="18"/>
                      <a:pt x="16" y="8"/>
                      <a:pt x="21" y="7"/>
                    </a:cubicBezTo>
                    <a:lnTo>
                      <a:pt x="21" y="7"/>
                    </a:lnTo>
                    <a:lnTo>
                      <a:pt x="23" y="8"/>
                    </a:lnTo>
                    <a:cubicBezTo>
                      <a:pt x="23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3" name="Google Shape;18563;p66"/>
              <p:cNvSpPr/>
              <p:nvPr/>
            </p:nvSpPr>
            <p:spPr>
              <a:xfrm>
                <a:off x="498700" y="1685225"/>
                <a:ext cx="6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14" y="1"/>
                    </a:moveTo>
                    <a:cubicBezTo>
                      <a:pt x="7" y="1"/>
                      <a:pt x="1" y="5"/>
                      <a:pt x="2" y="14"/>
                    </a:cubicBezTo>
                    <a:cubicBezTo>
                      <a:pt x="6" y="14"/>
                      <a:pt x="7" y="17"/>
                      <a:pt x="9" y="17"/>
                    </a:cubicBezTo>
                    <a:cubicBezTo>
                      <a:pt x="10" y="17"/>
                      <a:pt x="10" y="17"/>
                      <a:pt x="11" y="16"/>
                    </a:cubicBezTo>
                    <a:lnTo>
                      <a:pt x="25" y="4"/>
                    </a:lnTo>
                    <a:cubicBezTo>
                      <a:pt x="22" y="2"/>
                      <a:pt x="18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4" name="Google Shape;18564;p66"/>
              <p:cNvSpPr/>
              <p:nvPr/>
            </p:nvSpPr>
            <p:spPr>
              <a:xfrm>
                <a:off x="497725" y="1681100"/>
                <a:ext cx="1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5" h="29" extrusionOk="0">
                    <a:moveTo>
                      <a:pt x="23" y="0"/>
                    </a:moveTo>
                    <a:cubicBezTo>
                      <a:pt x="0" y="23"/>
                      <a:pt x="14" y="23"/>
                      <a:pt x="28" y="28"/>
                    </a:cubicBezTo>
                    <a:lnTo>
                      <a:pt x="28" y="28"/>
                    </a:lnTo>
                    <a:cubicBezTo>
                      <a:pt x="64" y="0"/>
                      <a:pt x="43" y="0"/>
                      <a:pt x="23" y="0"/>
                    </a:cubicBezTo>
                    <a:close/>
                    <a:moveTo>
                      <a:pt x="28" y="28"/>
                    </a:moveTo>
                    <a:cubicBezTo>
                      <a:pt x="28" y="28"/>
                      <a:pt x="27" y="28"/>
                      <a:pt x="27" y="28"/>
                    </a:cubicBezTo>
                    <a:lnTo>
                      <a:pt x="30" y="28"/>
                    </a:lnTo>
                    <a:cubicBezTo>
                      <a:pt x="29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5" name="Google Shape;18565;p66"/>
              <p:cNvSpPr/>
              <p:nvPr/>
            </p:nvSpPr>
            <p:spPr>
              <a:xfrm>
                <a:off x="498575" y="1681800"/>
                <a:ext cx="6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2" extrusionOk="0">
                    <a:moveTo>
                      <a:pt x="0" y="2"/>
                    </a:moveTo>
                    <a:lnTo>
                      <a:pt x="0" y="2"/>
                    </a:lnTo>
                    <a:cubicBezTo>
                      <a:pt x="2" y="5"/>
                      <a:pt x="7" y="7"/>
                      <a:pt x="9" y="12"/>
                    </a:cubicBezTo>
                    <a:cubicBezTo>
                      <a:pt x="23" y="0"/>
                      <a:pt x="9" y="5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6" name="Google Shape;18566;p66"/>
              <p:cNvSpPr/>
              <p:nvPr/>
            </p:nvSpPr>
            <p:spPr>
              <a:xfrm>
                <a:off x="496125" y="167655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62" y="0"/>
                    </a:moveTo>
                    <a:cubicBezTo>
                      <a:pt x="48" y="0"/>
                      <a:pt x="1" y="22"/>
                      <a:pt x="33" y="27"/>
                    </a:cubicBezTo>
                    <a:cubicBezTo>
                      <a:pt x="33" y="28"/>
                      <a:pt x="34" y="28"/>
                      <a:pt x="34" y="28"/>
                    </a:cubicBezTo>
                    <a:cubicBezTo>
                      <a:pt x="39" y="28"/>
                      <a:pt x="57" y="8"/>
                      <a:pt x="59" y="8"/>
                    </a:cubicBezTo>
                    <a:cubicBezTo>
                      <a:pt x="60" y="8"/>
                      <a:pt x="60" y="9"/>
                      <a:pt x="59" y="11"/>
                    </a:cubicBezTo>
                    <a:cubicBezTo>
                      <a:pt x="68" y="3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7" name="Google Shape;18567;p66"/>
              <p:cNvSpPr/>
              <p:nvPr/>
            </p:nvSpPr>
            <p:spPr>
              <a:xfrm>
                <a:off x="496375" y="16823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30" y="0"/>
                    </a:moveTo>
                    <a:lnTo>
                      <a:pt x="0" y="19"/>
                    </a:lnTo>
                    <a:lnTo>
                      <a:pt x="5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8" name="Google Shape;18568;p66"/>
              <p:cNvSpPr/>
              <p:nvPr/>
            </p:nvSpPr>
            <p:spPr>
              <a:xfrm>
                <a:off x="495025" y="16809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7" y="1"/>
                    </a:moveTo>
                    <a:cubicBezTo>
                      <a:pt x="5" y="1"/>
                      <a:pt x="3" y="1"/>
                      <a:pt x="1" y="4"/>
                    </a:cubicBezTo>
                    <a:lnTo>
                      <a:pt x="10" y="24"/>
                    </a:lnTo>
                    <a:cubicBezTo>
                      <a:pt x="12" y="20"/>
                      <a:pt x="19" y="18"/>
                      <a:pt x="24" y="18"/>
                    </a:cubicBezTo>
                    <a:cubicBezTo>
                      <a:pt x="17" y="10"/>
                      <a:pt x="12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69" name="Google Shape;18569;p66"/>
              <p:cNvSpPr/>
              <p:nvPr/>
            </p:nvSpPr>
            <p:spPr>
              <a:xfrm>
                <a:off x="495550" y="1681325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" y="1"/>
                    </a:moveTo>
                    <a:cubicBezTo>
                      <a:pt x="5" y="5"/>
                      <a:pt x="12" y="7"/>
                      <a:pt x="19" y="7"/>
                    </a:cubicBezTo>
                    <a:cubicBezTo>
                      <a:pt x="15" y="3"/>
                      <a:pt x="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0" name="Google Shape;18570;p66"/>
              <p:cNvSpPr/>
              <p:nvPr/>
            </p:nvSpPr>
            <p:spPr>
              <a:xfrm>
                <a:off x="495550" y="16823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" y="0"/>
                    </a:moveTo>
                    <a:lnTo>
                      <a:pt x="8" y="21"/>
                    </a:lnTo>
                    <a:lnTo>
                      <a:pt x="1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1" name="Google Shape;18571;p66"/>
              <p:cNvSpPr/>
              <p:nvPr/>
            </p:nvSpPr>
            <p:spPr>
              <a:xfrm>
                <a:off x="489650" y="167737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12" y="1"/>
                    </a:moveTo>
                    <a:cubicBezTo>
                      <a:pt x="0" y="12"/>
                      <a:pt x="2" y="22"/>
                      <a:pt x="12" y="22"/>
                    </a:cubicBezTo>
                    <a:cubicBezTo>
                      <a:pt x="23" y="17"/>
                      <a:pt x="33" y="17"/>
                      <a:pt x="37" y="3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2" name="Google Shape;18572;p66"/>
              <p:cNvSpPr/>
              <p:nvPr/>
            </p:nvSpPr>
            <p:spPr>
              <a:xfrm>
                <a:off x="489825" y="167992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30" y="1"/>
                    </a:moveTo>
                    <a:lnTo>
                      <a:pt x="0" y="40"/>
                    </a:lnTo>
                    <a:lnTo>
                      <a:pt x="21" y="29"/>
                    </a:lnTo>
                    <a:cubicBezTo>
                      <a:pt x="21" y="19"/>
                      <a:pt x="26" y="8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3" name="Google Shape;18573;p66"/>
              <p:cNvSpPr/>
              <p:nvPr/>
            </p:nvSpPr>
            <p:spPr>
              <a:xfrm>
                <a:off x="487550" y="16800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52" y="0"/>
                    </a:moveTo>
                    <a:lnTo>
                      <a:pt x="52" y="0"/>
                    </a:lnTo>
                    <a:cubicBezTo>
                      <a:pt x="40" y="9"/>
                      <a:pt x="1" y="16"/>
                      <a:pt x="26" y="28"/>
                    </a:cubicBezTo>
                    <a:cubicBezTo>
                      <a:pt x="35" y="19"/>
                      <a:pt x="61" y="19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4" name="Google Shape;18574;p66"/>
              <p:cNvSpPr/>
              <p:nvPr/>
            </p:nvSpPr>
            <p:spPr>
              <a:xfrm>
                <a:off x="482675" y="167235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0"/>
                    </a:moveTo>
                    <a:lnTo>
                      <a:pt x="1" y="58"/>
                    </a:lnTo>
                    <a:lnTo>
                      <a:pt x="6" y="6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5" name="Google Shape;18575;p66"/>
              <p:cNvSpPr/>
              <p:nvPr/>
            </p:nvSpPr>
            <p:spPr>
              <a:xfrm>
                <a:off x="473300" y="1670550"/>
                <a:ext cx="165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8" extrusionOk="0">
                    <a:moveTo>
                      <a:pt x="40" y="0"/>
                    </a:moveTo>
                    <a:cubicBezTo>
                      <a:pt x="32" y="0"/>
                      <a:pt x="23" y="6"/>
                      <a:pt x="0" y="26"/>
                    </a:cubicBezTo>
                    <a:cubicBezTo>
                      <a:pt x="1" y="35"/>
                      <a:pt x="4" y="37"/>
                      <a:pt x="9" y="37"/>
                    </a:cubicBezTo>
                    <a:cubicBezTo>
                      <a:pt x="18" y="37"/>
                      <a:pt x="32" y="26"/>
                      <a:pt x="40" y="26"/>
                    </a:cubicBezTo>
                    <a:cubicBezTo>
                      <a:pt x="44" y="26"/>
                      <a:pt x="46" y="29"/>
                      <a:pt x="44" y="37"/>
                    </a:cubicBezTo>
                    <a:cubicBezTo>
                      <a:pt x="65" y="30"/>
                      <a:pt x="47" y="10"/>
                      <a:pt x="65" y="5"/>
                    </a:cubicBezTo>
                    <a:cubicBezTo>
                      <a:pt x="53" y="4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6" name="Google Shape;18576;p66"/>
              <p:cNvSpPr/>
              <p:nvPr/>
            </p:nvSpPr>
            <p:spPr>
              <a:xfrm>
                <a:off x="513575" y="1603900"/>
                <a:ext cx="7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1" y="0"/>
                    </a:moveTo>
                    <a:lnTo>
                      <a:pt x="8" y="12"/>
                    </a:lnTo>
                    <a:lnTo>
                      <a:pt x="3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7" name="Google Shape;18577;p66"/>
              <p:cNvSpPr/>
              <p:nvPr/>
            </p:nvSpPr>
            <p:spPr>
              <a:xfrm>
                <a:off x="512650" y="1602500"/>
                <a:ext cx="13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9" extrusionOk="0">
                    <a:moveTo>
                      <a:pt x="12" y="1"/>
                    </a:moveTo>
                    <a:cubicBezTo>
                      <a:pt x="12" y="5"/>
                      <a:pt x="14" y="10"/>
                      <a:pt x="5" y="10"/>
                    </a:cubicBezTo>
                    <a:cubicBezTo>
                      <a:pt x="4" y="10"/>
                      <a:pt x="2" y="10"/>
                      <a:pt x="0" y="10"/>
                    </a:cubicBezTo>
                    <a:lnTo>
                      <a:pt x="0" y="10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8" name="Google Shape;18578;p66"/>
              <p:cNvSpPr/>
              <p:nvPr/>
            </p:nvSpPr>
            <p:spPr>
              <a:xfrm>
                <a:off x="464825" y="1642425"/>
                <a:ext cx="9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6" y="1"/>
                    </a:moveTo>
                    <a:lnTo>
                      <a:pt x="1" y="8"/>
                    </a:lnTo>
                    <a:lnTo>
                      <a:pt x="13" y="13"/>
                    </a:lnTo>
                    <a:cubicBezTo>
                      <a:pt x="29" y="13"/>
                      <a:pt x="31" y="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79" name="Google Shape;18579;p66"/>
              <p:cNvSpPr/>
              <p:nvPr/>
            </p:nvSpPr>
            <p:spPr>
              <a:xfrm>
                <a:off x="468075" y="1636400"/>
                <a:ext cx="12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18" extrusionOk="0">
                    <a:moveTo>
                      <a:pt x="3" y="1"/>
                    </a:moveTo>
                    <a:lnTo>
                      <a:pt x="1" y="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0" name="Google Shape;18580;p66"/>
              <p:cNvSpPr/>
              <p:nvPr/>
            </p:nvSpPr>
            <p:spPr>
              <a:xfrm>
                <a:off x="469250" y="1630800"/>
                <a:ext cx="14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5"/>
                      <a:pt x="6" y="16"/>
                      <a:pt x="4" y="24"/>
                    </a:cubicBezTo>
                    <a:lnTo>
                      <a:pt x="4" y="24"/>
                    </a:lnTo>
                    <a:cubicBezTo>
                      <a:pt x="17" y="11"/>
                      <a:pt x="59" y="25"/>
                      <a:pt x="12" y="0"/>
                    </a:cubicBezTo>
                    <a:close/>
                    <a:moveTo>
                      <a:pt x="4" y="24"/>
                    </a:moveTo>
                    <a:cubicBezTo>
                      <a:pt x="2" y="25"/>
                      <a:pt x="1" y="27"/>
                      <a:pt x="0" y="30"/>
                    </a:cubicBezTo>
                    <a:cubicBezTo>
                      <a:pt x="2" y="28"/>
                      <a:pt x="3" y="26"/>
                      <a:pt x="4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1" name="Google Shape;18581;p66"/>
              <p:cNvSpPr/>
              <p:nvPr/>
            </p:nvSpPr>
            <p:spPr>
              <a:xfrm>
                <a:off x="514225" y="1602775"/>
                <a:ext cx="10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23" extrusionOk="0">
                    <a:moveTo>
                      <a:pt x="6" y="1"/>
                    </a:moveTo>
                    <a:cubicBezTo>
                      <a:pt x="6" y="1"/>
                      <a:pt x="6" y="1"/>
                      <a:pt x="7" y="1"/>
                    </a:cubicBezTo>
                    <a:lnTo>
                      <a:pt x="7" y="1"/>
                    </a:ln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8"/>
                      <a:pt x="35" y="18"/>
                      <a:pt x="39" y="22"/>
                    </a:cubicBezTo>
                    <a:cubicBezTo>
                      <a:pt x="38" y="11"/>
                      <a:pt x="13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2" name="Google Shape;18582;p66"/>
              <p:cNvSpPr/>
              <p:nvPr/>
            </p:nvSpPr>
            <p:spPr>
              <a:xfrm>
                <a:off x="513450" y="159857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" y="0"/>
                    </a:moveTo>
                    <a:lnTo>
                      <a:pt x="13" y="23"/>
                    </a:lnTo>
                    <a:lnTo>
                      <a:pt x="26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3" name="Google Shape;18583;p66"/>
              <p:cNvSpPr/>
              <p:nvPr/>
            </p:nvSpPr>
            <p:spPr>
              <a:xfrm>
                <a:off x="513500" y="1596300"/>
                <a:ext cx="137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2" extrusionOk="0">
                    <a:moveTo>
                      <a:pt x="44" y="0"/>
                    </a:moveTo>
                    <a:cubicBezTo>
                      <a:pt x="1" y="0"/>
                      <a:pt x="48" y="46"/>
                      <a:pt x="22" y="59"/>
                    </a:cubicBezTo>
                    <a:lnTo>
                      <a:pt x="8" y="59"/>
                    </a:lnTo>
                    <a:lnTo>
                      <a:pt x="50" y="82"/>
                    </a:lnTo>
                    <a:cubicBezTo>
                      <a:pt x="50" y="54"/>
                      <a:pt x="31" y="12"/>
                      <a:pt x="55" y="1"/>
                    </a:cubicBezTo>
                    <a:cubicBezTo>
                      <a:pt x="51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4" name="Google Shape;18584;p66"/>
              <p:cNvSpPr/>
              <p:nvPr/>
            </p:nvSpPr>
            <p:spPr>
              <a:xfrm>
                <a:off x="518050" y="1595425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1" y="1"/>
                    </a:moveTo>
                    <a:cubicBezTo>
                      <a:pt x="2" y="2"/>
                      <a:pt x="4" y="8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ubicBezTo>
                      <a:pt x="9" y="20"/>
                      <a:pt x="10" y="21"/>
                      <a:pt x="12" y="22"/>
                    </a:cubicBezTo>
                    <a:cubicBezTo>
                      <a:pt x="12" y="17"/>
                      <a:pt x="14" y="12"/>
                      <a:pt x="16" y="8"/>
                    </a:cubicBezTo>
                    <a:cubicBezTo>
                      <a:pt x="6" y="7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5" name="Google Shape;18585;p66"/>
              <p:cNvSpPr/>
              <p:nvPr/>
            </p:nvSpPr>
            <p:spPr>
              <a:xfrm>
                <a:off x="518300" y="15959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5"/>
                      <a:pt x="3" y="6"/>
                      <a:pt x="5" y="6"/>
                    </a:cubicBezTo>
                    <a:cubicBezTo>
                      <a:pt x="9" y="6"/>
                      <a:pt x="15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6" name="Google Shape;18586;p66"/>
              <p:cNvSpPr/>
              <p:nvPr/>
            </p:nvSpPr>
            <p:spPr>
              <a:xfrm>
                <a:off x="518500" y="159430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21" y="0"/>
                    </a:moveTo>
                    <a:cubicBezTo>
                      <a:pt x="15" y="0"/>
                      <a:pt x="8" y="1"/>
                      <a:pt x="1" y="2"/>
                    </a:cubicBezTo>
                    <a:lnTo>
                      <a:pt x="15" y="23"/>
                    </a:lnTo>
                    <a:cubicBezTo>
                      <a:pt x="26" y="23"/>
                      <a:pt x="34" y="14"/>
                      <a:pt x="40" y="14"/>
                    </a:cubicBezTo>
                    <a:cubicBezTo>
                      <a:pt x="42" y="14"/>
                      <a:pt x="43" y="14"/>
                      <a:pt x="45" y="16"/>
                    </a:cubicBezTo>
                    <a:cubicBezTo>
                      <a:pt x="40" y="3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7" name="Google Shape;18587;p66"/>
              <p:cNvSpPr/>
              <p:nvPr/>
            </p:nvSpPr>
            <p:spPr>
              <a:xfrm>
                <a:off x="517525" y="159365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0" y="0"/>
                    </a:moveTo>
                    <a:lnTo>
                      <a:pt x="5" y="12"/>
                    </a:lnTo>
                    <a:cubicBezTo>
                      <a:pt x="12" y="12"/>
                      <a:pt x="14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8" name="Google Shape;18588;p66"/>
              <p:cNvSpPr/>
              <p:nvPr/>
            </p:nvSpPr>
            <p:spPr>
              <a:xfrm>
                <a:off x="517225" y="15939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cubicBezTo>
                      <a:pt x="1" y="1"/>
                      <a:pt x="2" y="3"/>
                      <a:pt x="21" y="11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1" y="10"/>
                      <a:pt x="23" y="17"/>
                      <a:pt x="31" y="25"/>
                    </a:cubicBezTo>
                    <a:lnTo>
                      <a:pt x="17" y="2"/>
                    </a:lnTo>
                    <a:cubicBezTo>
                      <a:pt x="13" y="2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89" name="Google Shape;18589;p66"/>
              <p:cNvSpPr/>
              <p:nvPr/>
            </p:nvSpPr>
            <p:spPr>
              <a:xfrm>
                <a:off x="516600" y="1594575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0" y="0"/>
                    </a:moveTo>
                    <a:cubicBezTo>
                      <a:pt x="0" y="19"/>
                      <a:pt x="13" y="30"/>
                      <a:pt x="24" y="30"/>
                    </a:cubicBezTo>
                    <a:cubicBezTo>
                      <a:pt x="34" y="30"/>
                      <a:pt x="43" y="23"/>
                      <a:pt x="44" y="7"/>
                    </a:cubicBezTo>
                    <a:lnTo>
                      <a:pt x="44" y="7"/>
                    </a:lnTo>
                    <a:cubicBezTo>
                      <a:pt x="36" y="10"/>
                      <a:pt x="29" y="13"/>
                      <a:pt x="22" y="13"/>
                    </a:cubicBezTo>
                    <a:cubicBezTo>
                      <a:pt x="16" y="13"/>
                      <a:pt x="9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0" name="Google Shape;18590;p66"/>
              <p:cNvSpPr/>
              <p:nvPr/>
            </p:nvSpPr>
            <p:spPr>
              <a:xfrm>
                <a:off x="512875" y="15957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2" y="0"/>
                    </a:moveTo>
                    <a:lnTo>
                      <a:pt x="1" y="7"/>
                    </a:lnTo>
                    <a:lnTo>
                      <a:pt x="16" y="21"/>
                    </a:lnTo>
                    <a:lnTo>
                      <a:pt x="16" y="21"/>
                    </a:lnTo>
                    <a:cubicBezTo>
                      <a:pt x="9" y="14"/>
                      <a:pt x="37" y="5"/>
                      <a:pt x="22" y="0"/>
                    </a:cubicBezTo>
                    <a:close/>
                    <a:moveTo>
                      <a:pt x="16" y="21"/>
                    </a:moveTo>
                    <a:cubicBezTo>
                      <a:pt x="16" y="21"/>
                      <a:pt x="17" y="21"/>
                      <a:pt x="17" y="21"/>
                    </a:cubicBezTo>
                    <a:lnTo>
                      <a:pt x="16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1" name="Google Shape;18591;p66"/>
              <p:cNvSpPr/>
              <p:nvPr/>
            </p:nvSpPr>
            <p:spPr>
              <a:xfrm>
                <a:off x="518625" y="1591725"/>
                <a:ext cx="13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7" extrusionOk="0">
                    <a:moveTo>
                      <a:pt x="0" y="1"/>
                    </a:moveTo>
                    <a:lnTo>
                      <a:pt x="12" y="17"/>
                    </a:lnTo>
                    <a:cubicBezTo>
                      <a:pt x="23" y="7"/>
                      <a:pt x="37" y="3"/>
                      <a:pt x="51" y="3"/>
                    </a:cubicBezTo>
                    <a:cubicBezTo>
                      <a:pt x="33" y="1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2" name="Google Shape;18592;p66"/>
              <p:cNvSpPr/>
              <p:nvPr/>
            </p:nvSpPr>
            <p:spPr>
              <a:xfrm>
                <a:off x="518050" y="1591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17"/>
                      <a:pt x="9" y="21"/>
                      <a:pt x="23" y="2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3" name="Google Shape;18593;p66"/>
              <p:cNvSpPr/>
              <p:nvPr/>
            </p:nvSpPr>
            <p:spPr>
              <a:xfrm>
                <a:off x="515900" y="1593050"/>
                <a:ext cx="9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8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35" y="4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4" name="Google Shape;18594;p66"/>
              <p:cNvSpPr/>
              <p:nvPr/>
            </p:nvSpPr>
            <p:spPr>
              <a:xfrm>
                <a:off x="519950" y="1589650"/>
                <a:ext cx="10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0"/>
                    </a:moveTo>
                    <a:lnTo>
                      <a:pt x="14" y="1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5" name="Google Shape;18595;p66"/>
              <p:cNvSpPr/>
              <p:nvPr/>
            </p:nvSpPr>
            <p:spPr>
              <a:xfrm>
                <a:off x="520350" y="1587675"/>
                <a:ext cx="14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42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29" y="14"/>
                      <a:pt x="24" y="26"/>
                      <a:pt x="1" y="37"/>
                    </a:cubicBezTo>
                    <a:cubicBezTo>
                      <a:pt x="7" y="41"/>
                      <a:pt x="14" y="42"/>
                      <a:pt x="20" y="42"/>
                    </a:cubicBezTo>
                    <a:cubicBezTo>
                      <a:pt x="30" y="42"/>
                      <a:pt x="39" y="39"/>
                      <a:pt x="47" y="39"/>
                    </a:cubicBezTo>
                    <a:cubicBezTo>
                      <a:pt x="52" y="39"/>
                      <a:pt x="55" y="40"/>
                      <a:pt x="59" y="42"/>
                    </a:cubicBezTo>
                    <a:cubicBezTo>
                      <a:pt x="56" y="28"/>
                      <a:pt x="36" y="14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6" name="Google Shape;18596;p66"/>
              <p:cNvSpPr/>
              <p:nvPr/>
            </p:nvSpPr>
            <p:spPr>
              <a:xfrm>
                <a:off x="520175" y="1587150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" y="10"/>
                      <a:pt x="17" y="17"/>
                      <a:pt x="26" y="21"/>
                    </a:cubicBezTo>
                    <a:cubicBezTo>
                      <a:pt x="19" y="12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7" name="Google Shape;18597;p66"/>
              <p:cNvSpPr/>
              <p:nvPr/>
            </p:nvSpPr>
            <p:spPr>
              <a:xfrm>
                <a:off x="518500" y="1590100"/>
                <a:ext cx="9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1" y="1"/>
                    </a:moveTo>
                    <a:cubicBezTo>
                      <a:pt x="1" y="5"/>
                      <a:pt x="1" y="8"/>
                      <a:pt x="1" y="10"/>
                    </a:cubicBezTo>
                    <a:cubicBezTo>
                      <a:pt x="12" y="10"/>
                      <a:pt x="26" y="8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8" name="Google Shape;18598;p66"/>
              <p:cNvSpPr/>
              <p:nvPr/>
            </p:nvSpPr>
            <p:spPr>
              <a:xfrm>
                <a:off x="518500" y="1589750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1"/>
                    </a:moveTo>
                    <a:lnTo>
                      <a:pt x="1" y="17"/>
                    </a:lnTo>
                    <a:cubicBezTo>
                      <a:pt x="3" y="10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599" name="Google Shape;18599;p66"/>
              <p:cNvSpPr/>
              <p:nvPr/>
            </p:nvSpPr>
            <p:spPr>
              <a:xfrm>
                <a:off x="518325" y="1590325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1"/>
                    </a:moveTo>
                    <a:cubicBezTo>
                      <a:pt x="3" y="1"/>
                      <a:pt x="1" y="3"/>
                      <a:pt x="8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0" name="Google Shape;18600;p66"/>
              <p:cNvSpPr/>
              <p:nvPr/>
            </p:nvSpPr>
            <p:spPr>
              <a:xfrm>
                <a:off x="515250" y="1591425"/>
                <a:ext cx="1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32" extrusionOk="0">
                    <a:moveTo>
                      <a:pt x="22" y="0"/>
                    </a:moveTo>
                    <a:cubicBezTo>
                      <a:pt x="16" y="0"/>
                      <a:pt x="9" y="2"/>
                      <a:pt x="1" y="6"/>
                    </a:cubicBezTo>
                    <a:cubicBezTo>
                      <a:pt x="24" y="17"/>
                      <a:pt x="44" y="8"/>
                      <a:pt x="69" y="30"/>
                    </a:cubicBezTo>
                    <a:lnTo>
                      <a:pt x="69" y="30"/>
                    </a:lnTo>
                    <a:cubicBezTo>
                      <a:pt x="55" y="17"/>
                      <a:pt x="42" y="0"/>
                      <a:pt x="22" y="0"/>
                    </a:cubicBezTo>
                    <a:close/>
                    <a:moveTo>
                      <a:pt x="69" y="30"/>
                    </a:moveTo>
                    <a:cubicBezTo>
                      <a:pt x="69" y="30"/>
                      <a:pt x="70" y="31"/>
                      <a:pt x="70" y="31"/>
                    </a:cubicBezTo>
                    <a:cubicBezTo>
                      <a:pt x="70" y="31"/>
                      <a:pt x="69" y="30"/>
                      <a:pt x="69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1" name="Google Shape;18601;p66"/>
              <p:cNvSpPr/>
              <p:nvPr/>
            </p:nvSpPr>
            <p:spPr>
              <a:xfrm>
                <a:off x="517000" y="15904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12" y="1"/>
                    </a:moveTo>
                    <a:lnTo>
                      <a:pt x="0" y="19"/>
                    </a:lnTo>
                    <a:cubicBezTo>
                      <a:pt x="10" y="19"/>
                      <a:pt x="24" y="19"/>
                      <a:pt x="33" y="26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2" name="Google Shape;18602;p66"/>
              <p:cNvSpPr/>
              <p:nvPr/>
            </p:nvSpPr>
            <p:spPr>
              <a:xfrm>
                <a:off x="517050" y="15901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" y="1"/>
                    </a:moveTo>
                    <a:lnTo>
                      <a:pt x="10" y="13"/>
                    </a:lnTo>
                    <a:lnTo>
                      <a:pt x="15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3" name="Google Shape;18603;p66"/>
              <p:cNvSpPr/>
              <p:nvPr/>
            </p:nvSpPr>
            <p:spPr>
              <a:xfrm>
                <a:off x="518450" y="158715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14" y="0"/>
                    </a:moveTo>
                    <a:cubicBezTo>
                      <a:pt x="7" y="12"/>
                      <a:pt x="3" y="24"/>
                      <a:pt x="0" y="35"/>
                    </a:cubicBezTo>
                    <a:cubicBezTo>
                      <a:pt x="7" y="37"/>
                      <a:pt x="16" y="40"/>
                      <a:pt x="23" y="40"/>
                    </a:cubicBezTo>
                    <a:cubicBezTo>
                      <a:pt x="27" y="40"/>
                      <a:pt x="30" y="39"/>
                      <a:pt x="30" y="33"/>
                    </a:cubicBezTo>
                    <a:cubicBezTo>
                      <a:pt x="21" y="26"/>
                      <a:pt x="14" y="14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4" name="Google Shape;18604;p66"/>
              <p:cNvSpPr/>
              <p:nvPr/>
            </p:nvSpPr>
            <p:spPr>
              <a:xfrm>
                <a:off x="518625" y="158900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5" y="1"/>
                    </a:moveTo>
                    <a:cubicBezTo>
                      <a:pt x="3" y="1"/>
                      <a:pt x="0" y="1"/>
                      <a:pt x="7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5" name="Google Shape;18605;p66"/>
              <p:cNvSpPr/>
              <p:nvPr/>
            </p:nvSpPr>
            <p:spPr>
              <a:xfrm>
                <a:off x="518900" y="1584475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5" y="1"/>
                    </a:move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6" name="Google Shape;18606;p66"/>
              <p:cNvSpPr/>
              <p:nvPr/>
            </p:nvSpPr>
            <p:spPr>
              <a:xfrm>
                <a:off x="518050" y="1588000"/>
                <a:ext cx="4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5" extrusionOk="0">
                    <a:moveTo>
                      <a:pt x="10" y="1"/>
                    </a:moveTo>
                    <a:cubicBezTo>
                      <a:pt x="9" y="1"/>
                      <a:pt x="8" y="1"/>
                      <a:pt x="9" y="3"/>
                    </a:cubicBezTo>
                    <a:cubicBezTo>
                      <a:pt x="0" y="10"/>
                      <a:pt x="9" y="17"/>
                      <a:pt x="19" y="24"/>
                    </a:cubicBezTo>
                    <a:cubicBezTo>
                      <a:pt x="16" y="17"/>
                      <a:pt x="14" y="8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7" name="Google Shape;18607;p66"/>
              <p:cNvSpPr/>
              <p:nvPr/>
            </p:nvSpPr>
            <p:spPr>
              <a:xfrm>
                <a:off x="519250" y="1586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5" y="6"/>
                      <a:pt x="8" y="10"/>
                      <a:pt x="1" y="15"/>
                    </a:cubicBezTo>
                    <a:cubicBezTo>
                      <a:pt x="15" y="13"/>
                      <a:pt x="33" y="3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8" name="Google Shape;18608;p66"/>
              <p:cNvSpPr/>
              <p:nvPr/>
            </p:nvSpPr>
            <p:spPr>
              <a:xfrm>
                <a:off x="519025" y="1588950"/>
                <a:ext cx="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09" name="Google Shape;18609;p66"/>
              <p:cNvSpPr/>
              <p:nvPr/>
            </p:nvSpPr>
            <p:spPr>
              <a:xfrm>
                <a:off x="518500" y="15886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5"/>
                      <a:pt x="5" y="10"/>
                      <a:pt x="10" y="17"/>
                    </a:cubicBezTo>
                    <a:cubicBezTo>
                      <a:pt x="15" y="14"/>
                      <a:pt x="17" y="14"/>
                      <a:pt x="21" y="14"/>
                    </a:cubicBezTo>
                    <a:cubicBezTo>
                      <a:pt x="15" y="7"/>
                      <a:pt x="8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0" name="Google Shape;18610;p66"/>
              <p:cNvSpPr/>
              <p:nvPr/>
            </p:nvSpPr>
            <p:spPr>
              <a:xfrm>
                <a:off x="513275" y="1583025"/>
                <a:ext cx="56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3" extrusionOk="0">
                    <a:moveTo>
                      <a:pt x="25" y="0"/>
                    </a:moveTo>
                    <a:cubicBezTo>
                      <a:pt x="21" y="0"/>
                      <a:pt x="17" y="0"/>
                      <a:pt x="13" y="1"/>
                    </a:cubicBezTo>
                    <a:lnTo>
                      <a:pt x="33" y="22"/>
                    </a:lnTo>
                    <a:cubicBezTo>
                      <a:pt x="27" y="22"/>
                      <a:pt x="17" y="17"/>
                      <a:pt x="9" y="17"/>
                    </a:cubicBezTo>
                    <a:cubicBezTo>
                      <a:pt x="6" y="17"/>
                      <a:pt x="3" y="17"/>
                      <a:pt x="1" y="19"/>
                    </a:cubicBezTo>
                    <a:cubicBezTo>
                      <a:pt x="33" y="22"/>
                      <a:pt x="64" y="43"/>
                      <a:pt x="26" y="59"/>
                    </a:cubicBezTo>
                    <a:cubicBezTo>
                      <a:pt x="38" y="69"/>
                      <a:pt x="69" y="73"/>
                      <a:pt x="104" y="73"/>
                    </a:cubicBezTo>
                    <a:cubicBezTo>
                      <a:pt x="145" y="73"/>
                      <a:pt x="191" y="67"/>
                      <a:pt x="226" y="59"/>
                    </a:cubicBezTo>
                    <a:cubicBezTo>
                      <a:pt x="207" y="59"/>
                      <a:pt x="189" y="52"/>
                      <a:pt x="177" y="38"/>
                    </a:cubicBezTo>
                    <a:cubicBezTo>
                      <a:pt x="162" y="42"/>
                      <a:pt x="143" y="66"/>
                      <a:pt x="120" y="66"/>
                    </a:cubicBezTo>
                    <a:cubicBezTo>
                      <a:pt x="115" y="66"/>
                      <a:pt x="109" y="65"/>
                      <a:pt x="103" y="61"/>
                    </a:cubicBezTo>
                    <a:cubicBezTo>
                      <a:pt x="87" y="36"/>
                      <a:pt x="117" y="40"/>
                      <a:pt x="135" y="29"/>
                    </a:cubicBezTo>
                    <a:lnTo>
                      <a:pt x="135" y="29"/>
                    </a:lnTo>
                    <a:cubicBezTo>
                      <a:pt x="131" y="30"/>
                      <a:pt x="128" y="30"/>
                      <a:pt x="124" y="30"/>
                    </a:cubicBezTo>
                    <a:cubicBezTo>
                      <a:pt x="92" y="30"/>
                      <a:pt x="71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1" name="Google Shape;18611;p66"/>
              <p:cNvSpPr/>
              <p:nvPr/>
            </p:nvSpPr>
            <p:spPr>
              <a:xfrm>
                <a:off x="518725" y="158455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12" y="0"/>
                    </a:moveTo>
                    <a:lnTo>
                      <a:pt x="6" y="39"/>
                    </a:lnTo>
                    <a:lnTo>
                      <a:pt x="1" y="37"/>
                    </a:lnTo>
                    <a:lnTo>
                      <a:pt x="6" y="46"/>
                    </a:lnTo>
                    <a:cubicBezTo>
                      <a:pt x="10" y="37"/>
                      <a:pt x="24" y="30"/>
                      <a:pt x="52" y="19"/>
                    </a:cubicBezTo>
                    <a:cubicBezTo>
                      <a:pt x="43" y="7"/>
                      <a:pt x="29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2" name="Google Shape;18612;p66"/>
              <p:cNvSpPr/>
              <p:nvPr/>
            </p:nvSpPr>
            <p:spPr>
              <a:xfrm>
                <a:off x="516475" y="158565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96" y="0"/>
                    </a:moveTo>
                    <a:cubicBezTo>
                      <a:pt x="89" y="12"/>
                      <a:pt x="89" y="26"/>
                      <a:pt x="91" y="40"/>
                    </a:cubicBezTo>
                    <a:cubicBezTo>
                      <a:pt x="94" y="36"/>
                      <a:pt x="96" y="34"/>
                      <a:pt x="98" y="34"/>
                    </a:cubicBezTo>
                    <a:cubicBezTo>
                      <a:pt x="102" y="34"/>
                      <a:pt x="103" y="40"/>
                      <a:pt x="105" y="42"/>
                    </a:cubicBezTo>
                    <a:lnTo>
                      <a:pt x="109" y="42"/>
                    </a:lnTo>
                    <a:cubicBezTo>
                      <a:pt x="107" y="43"/>
                      <a:pt x="105" y="44"/>
                      <a:pt x="105" y="44"/>
                    </a:cubicBezTo>
                    <a:cubicBezTo>
                      <a:pt x="104" y="44"/>
                      <a:pt x="104" y="43"/>
                      <a:pt x="105" y="42"/>
                    </a:cubicBezTo>
                    <a:lnTo>
                      <a:pt x="91" y="40"/>
                    </a:lnTo>
                    <a:cubicBezTo>
                      <a:pt x="61" y="32"/>
                      <a:pt x="46" y="15"/>
                      <a:pt x="16" y="15"/>
                    </a:cubicBezTo>
                    <a:cubicBezTo>
                      <a:pt x="12" y="15"/>
                      <a:pt x="6" y="15"/>
                      <a:pt x="0" y="16"/>
                    </a:cubicBezTo>
                    <a:cubicBezTo>
                      <a:pt x="0" y="42"/>
                      <a:pt x="31" y="37"/>
                      <a:pt x="45" y="53"/>
                    </a:cubicBezTo>
                    <a:cubicBezTo>
                      <a:pt x="43" y="41"/>
                      <a:pt x="44" y="37"/>
                      <a:pt x="47" y="37"/>
                    </a:cubicBezTo>
                    <a:cubicBezTo>
                      <a:pt x="52" y="37"/>
                      <a:pt x="61" y="47"/>
                      <a:pt x="72" y="47"/>
                    </a:cubicBezTo>
                    <a:cubicBezTo>
                      <a:pt x="76" y="47"/>
                      <a:pt x="81" y="45"/>
                      <a:pt x="86" y="40"/>
                    </a:cubicBezTo>
                    <a:cubicBezTo>
                      <a:pt x="91" y="46"/>
                      <a:pt x="93" y="53"/>
                      <a:pt x="93" y="60"/>
                    </a:cubicBezTo>
                    <a:cubicBezTo>
                      <a:pt x="100" y="53"/>
                      <a:pt x="105" y="49"/>
                      <a:pt x="112" y="42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3" name="Google Shape;18613;p66"/>
              <p:cNvSpPr/>
              <p:nvPr/>
            </p:nvSpPr>
            <p:spPr>
              <a:xfrm>
                <a:off x="513450" y="1590625"/>
                <a:ext cx="2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4" y="0"/>
                    </a:moveTo>
                    <a:cubicBezTo>
                      <a:pt x="3" y="0"/>
                      <a:pt x="2" y="1"/>
                      <a:pt x="1" y="3"/>
                    </a:cubicBezTo>
                    <a:lnTo>
                      <a:pt x="10" y="3"/>
                    </a:ln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4" name="Google Shape;18614;p66"/>
              <p:cNvSpPr/>
              <p:nvPr/>
            </p:nvSpPr>
            <p:spPr>
              <a:xfrm>
                <a:off x="513700" y="1590300"/>
                <a:ext cx="2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2" extrusionOk="0">
                    <a:moveTo>
                      <a:pt x="80" y="1"/>
                    </a:moveTo>
                    <a:cubicBezTo>
                      <a:pt x="59" y="1"/>
                      <a:pt x="38" y="3"/>
                      <a:pt x="16" y="4"/>
                    </a:cubicBezTo>
                    <a:cubicBezTo>
                      <a:pt x="21" y="9"/>
                      <a:pt x="33" y="13"/>
                      <a:pt x="28" y="20"/>
                    </a:cubicBezTo>
                    <a:cubicBezTo>
                      <a:pt x="25" y="22"/>
                      <a:pt x="23" y="22"/>
                      <a:pt x="21" y="22"/>
                    </a:cubicBezTo>
                    <a:cubicBezTo>
                      <a:pt x="14" y="22"/>
                      <a:pt x="9" y="18"/>
                      <a:pt x="0" y="16"/>
                    </a:cubicBezTo>
                    <a:lnTo>
                      <a:pt x="0" y="16"/>
                    </a:lnTo>
                    <a:cubicBezTo>
                      <a:pt x="5" y="21"/>
                      <a:pt x="15" y="31"/>
                      <a:pt x="28" y="31"/>
                    </a:cubicBezTo>
                    <a:cubicBezTo>
                      <a:pt x="32" y="31"/>
                      <a:pt x="37" y="30"/>
                      <a:pt x="42" y="27"/>
                    </a:cubicBezTo>
                    <a:lnTo>
                      <a:pt x="37" y="23"/>
                    </a:lnTo>
                    <a:cubicBezTo>
                      <a:pt x="58" y="11"/>
                      <a:pt x="81" y="4"/>
                      <a:pt x="107" y="2"/>
                    </a:cubicBezTo>
                    <a:cubicBezTo>
                      <a:pt x="98" y="1"/>
                      <a:pt x="8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5" name="Google Shape;18615;p66"/>
              <p:cNvSpPr/>
              <p:nvPr/>
            </p:nvSpPr>
            <p:spPr>
              <a:xfrm>
                <a:off x="515025" y="1587725"/>
                <a:ext cx="12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34" extrusionOk="0">
                    <a:moveTo>
                      <a:pt x="35" y="1"/>
                    </a:moveTo>
                    <a:lnTo>
                      <a:pt x="1" y="12"/>
                    </a:lnTo>
                    <a:lnTo>
                      <a:pt x="21" y="12"/>
                    </a:lnTo>
                    <a:cubicBezTo>
                      <a:pt x="10" y="31"/>
                      <a:pt x="35" y="31"/>
                      <a:pt x="49" y="33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6" name="Google Shape;18616;p66"/>
              <p:cNvSpPr/>
              <p:nvPr/>
            </p:nvSpPr>
            <p:spPr>
              <a:xfrm>
                <a:off x="519150" y="1584025"/>
                <a:ext cx="13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2" extrusionOk="0">
                    <a:moveTo>
                      <a:pt x="0" y="0"/>
                    </a:moveTo>
                    <a:lnTo>
                      <a:pt x="14" y="14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7" name="Google Shape;18617;p66"/>
              <p:cNvSpPr/>
              <p:nvPr/>
            </p:nvSpPr>
            <p:spPr>
              <a:xfrm>
                <a:off x="519425" y="1583025"/>
                <a:ext cx="8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" extrusionOk="0">
                    <a:moveTo>
                      <a:pt x="15" y="1"/>
                    </a:moveTo>
                    <a:lnTo>
                      <a:pt x="1" y="10"/>
                    </a:lnTo>
                    <a:lnTo>
                      <a:pt x="33" y="12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8" name="Google Shape;18618;p66"/>
              <p:cNvSpPr/>
              <p:nvPr/>
            </p:nvSpPr>
            <p:spPr>
              <a:xfrm>
                <a:off x="527300" y="1532300"/>
                <a:ext cx="1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lnTo>
                      <a:pt x="6" y="15"/>
                    </a:lnTo>
                    <a:cubicBezTo>
                      <a:pt x="6" y="7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19" name="Google Shape;18619;p66"/>
              <p:cNvSpPr/>
              <p:nvPr/>
            </p:nvSpPr>
            <p:spPr>
              <a:xfrm>
                <a:off x="517525" y="1559800"/>
                <a:ext cx="2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9" extrusionOk="0">
                    <a:moveTo>
                      <a:pt x="9" y="0"/>
                    </a:moveTo>
                    <a:cubicBezTo>
                      <a:pt x="14" y="9"/>
                      <a:pt x="9" y="16"/>
                      <a:pt x="0" y="19"/>
                    </a:cubicBezTo>
                    <a:cubicBezTo>
                      <a:pt x="33" y="12"/>
                      <a:pt x="84" y="7"/>
                      <a:pt x="47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0" name="Google Shape;18620;p66"/>
              <p:cNvSpPr/>
              <p:nvPr/>
            </p:nvSpPr>
            <p:spPr>
              <a:xfrm>
                <a:off x="518275" y="1544425"/>
                <a:ext cx="6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10"/>
                      <a:pt x="17" y="19"/>
                      <a:pt x="24" y="29"/>
                    </a:cubicBezTo>
                    <a:lnTo>
                      <a:pt x="1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1" name="Google Shape;18621;p66"/>
              <p:cNvSpPr/>
              <p:nvPr/>
            </p:nvSpPr>
            <p:spPr>
              <a:xfrm>
                <a:off x="538775" y="1527325"/>
                <a:ext cx="5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9" extrusionOk="0">
                    <a:moveTo>
                      <a:pt x="22" y="1"/>
                    </a:moveTo>
                    <a:cubicBezTo>
                      <a:pt x="1" y="3"/>
                      <a:pt x="13" y="20"/>
                      <a:pt x="15" y="3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2" name="Google Shape;18622;p66"/>
              <p:cNvSpPr/>
              <p:nvPr/>
            </p:nvSpPr>
            <p:spPr>
              <a:xfrm>
                <a:off x="517250" y="1571500"/>
                <a:ext cx="11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6" extrusionOk="0">
                    <a:moveTo>
                      <a:pt x="44" y="0"/>
                    </a:moveTo>
                    <a:lnTo>
                      <a:pt x="44" y="0"/>
                    </a:lnTo>
                    <a:cubicBezTo>
                      <a:pt x="26" y="20"/>
                      <a:pt x="1" y="35"/>
                      <a:pt x="22" y="35"/>
                    </a:cubicBezTo>
                    <a:cubicBezTo>
                      <a:pt x="24" y="35"/>
                      <a:pt x="25" y="35"/>
                      <a:pt x="27" y="35"/>
                    </a:cubicBezTo>
                    <a:cubicBezTo>
                      <a:pt x="37" y="26"/>
                      <a:pt x="41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3" name="Google Shape;18623;p66"/>
              <p:cNvSpPr/>
              <p:nvPr/>
            </p:nvSpPr>
            <p:spPr>
              <a:xfrm>
                <a:off x="532125" y="1539800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7"/>
                      <a:pt x="3" y="14"/>
                      <a:pt x="7" y="21"/>
                    </a:cubicBezTo>
                    <a:cubicBezTo>
                      <a:pt x="7" y="14"/>
                      <a:pt x="7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4" name="Google Shape;18624;p66"/>
              <p:cNvSpPr/>
              <p:nvPr/>
            </p:nvSpPr>
            <p:spPr>
              <a:xfrm>
                <a:off x="517975" y="1570850"/>
                <a:ext cx="9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8" y="1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8" y="15"/>
                      <a:pt x="15" y="17"/>
                      <a:pt x="15" y="26"/>
                    </a:cubicBezTo>
                    <a:cubicBezTo>
                      <a:pt x="26" y="15"/>
                      <a:pt x="36" y="6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5" name="Google Shape;18625;p66"/>
              <p:cNvSpPr/>
              <p:nvPr/>
            </p:nvSpPr>
            <p:spPr>
              <a:xfrm>
                <a:off x="572350" y="15309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3"/>
                      <a:pt x="3" y="3"/>
                      <a:pt x="3" y="5"/>
                    </a:cubicBezTo>
                    <a:cubicBezTo>
                      <a:pt x="3" y="1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6" name="Google Shape;18626;p66"/>
              <p:cNvSpPr/>
              <p:nvPr/>
            </p:nvSpPr>
            <p:spPr>
              <a:xfrm>
                <a:off x="583475" y="1537200"/>
                <a:ext cx="4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2" y="2"/>
                      <a:pt x="5" y="5"/>
                      <a:pt x="0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7" y="8"/>
                      <a:pt x="11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7" name="Google Shape;18627;p66"/>
              <p:cNvSpPr/>
              <p:nvPr/>
            </p:nvSpPr>
            <p:spPr>
              <a:xfrm>
                <a:off x="519725" y="1578850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8" name="Google Shape;18628;p66"/>
              <p:cNvSpPr/>
              <p:nvPr/>
            </p:nvSpPr>
            <p:spPr>
              <a:xfrm>
                <a:off x="512075" y="1569875"/>
                <a:ext cx="12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1"/>
                    </a:move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29" name="Google Shape;18629;p66"/>
              <p:cNvSpPr/>
              <p:nvPr/>
            </p:nvSpPr>
            <p:spPr>
              <a:xfrm>
                <a:off x="519650" y="1579200"/>
                <a:ext cx="2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3" y="1"/>
                    </a:moveTo>
                    <a:lnTo>
                      <a:pt x="1" y="8"/>
                    </a:lnTo>
                    <a:cubicBezTo>
                      <a:pt x="3" y="8"/>
                      <a:pt x="4" y="9"/>
                      <a:pt x="6" y="9"/>
                    </a:cubicBezTo>
                    <a:cubicBezTo>
                      <a:pt x="9" y="9"/>
                      <a:pt x="10" y="6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0" name="Google Shape;18630;p66"/>
              <p:cNvSpPr/>
              <p:nvPr/>
            </p:nvSpPr>
            <p:spPr>
              <a:xfrm>
                <a:off x="519550" y="1578575"/>
                <a:ext cx="2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3" y="0"/>
                    </a:moveTo>
                    <a:cubicBezTo>
                      <a:pt x="3" y="1"/>
                      <a:pt x="3" y="2"/>
                      <a:pt x="3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3" y="0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  <a:lnTo>
                      <a:pt x="7" y="12"/>
                    </a:ln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3" y="3"/>
                    </a:moveTo>
                    <a:cubicBezTo>
                      <a:pt x="4" y="7"/>
                      <a:pt x="2" y="10"/>
                      <a:pt x="0" y="14"/>
                    </a:cubicBezTo>
                    <a:cubicBezTo>
                      <a:pt x="3" y="14"/>
                      <a:pt x="5" y="12"/>
                      <a:pt x="7" y="12"/>
                    </a:cubicBezTo>
                    <a:lnTo>
                      <a:pt x="7" y="12"/>
                    </a:lnTo>
                    <a:cubicBezTo>
                      <a:pt x="6" y="11"/>
                      <a:pt x="5" y="7"/>
                      <a:pt x="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1" name="Google Shape;18631;p66"/>
              <p:cNvSpPr/>
              <p:nvPr/>
            </p:nvSpPr>
            <p:spPr>
              <a:xfrm>
                <a:off x="556000" y="1532175"/>
                <a:ext cx="25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9" y="1"/>
                    </a:moveTo>
                    <a:cubicBezTo>
                      <a:pt x="9" y="1"/>
                      <a:pt x="5" y="3"/>
                      <a:pt x="1" y="6"/>
                    </a:cubicBezTo>
                    <a:cubicBezTo>
                      <a:pt x="1" y="6"/>
                      <a:pt x="1" y="9"/>
                      <a:pt x="1" y="9"/>
                    </a:cubicBezTo>
                    <a:cubicBezTo>
                      <a:pt x="7" y="3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2" name="Google Shape;18632;p66"/>
              <p:cNvSpPr/>
              <p:nvPr/>
            </p:nvSpPr>
            <p:spPr>
              <a:xfrm>
                <a:off x="509450" y="1553175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3" name="Google Shape;18633;p66"/>
              <p:cNvSpPr/>
              <p:nvPr/>
            </p:nvSpPr>
            <p:spPr>
              <a:xfrm>
                <a:off x="509050" y="1552250"/>
                <a:ext cx="31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9" extrusionOk="0">
                    <a:moveTo>
                      <a:pt x="1" y="1"/>
                    </a:moveTo>
                    <a:cubicBezTo>
                      <a:pt x="40" y="26"/>
                      <a:pt x="31" y="31"/>
                      <a:pt x="19" y="40"/>
                    </a:cubicBezTo>
                    <a:lnTo>
                      <a:pt x="124" y="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4" name="Google Shape;18634;p66"/>
              <p:cNvSpPr/>
              <p:nvPr/>
            </p:nvSpPr>
            <p:spPr>
              <a:xfrm>
                <a:off x="517975" y="1576900"/>
                <a:ext cx="7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7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8" y="2"/>
                      <a:pt x="1" y="7"/>
                      <a:pt x="12" y="16"/>
                    </a:cubicBezTo>
                    <a:cubicBezTo>
                      <a:pt x="17" y="16"/>
                      <a:pt x="24" y="16"/>
                      <a:pt x="29" y="14"/>
                    </a:cubicBezTo>
                    <a:cubicBezTo>
                      <a:pt x="17" y="14"/>
                      <a:pt x="17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5" name="Google Shape;18635;p66"/>
              <p:cNvSpPr/>
              <p:nvPr/>
            </p:nvSpPr>
            <p:spPr>
              <a:xfrm>
                <a:off x="505525" y="1527225"/>
                <a:ext cx="804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2222" extrusionOk="0">
                    <a:moveTo>
                      <a:pt x="1505" y="14"/>
                    </a:moveTo>
                    <a:cubicBezTo>
                      <a:pt x="1503" y="15"/>
                      <a:pt x="1502" y="17"/>
                      <a:pt x="1500" y="18"/>
                    </a:cubicBezTo>
                    <a:lnTo>
                      <a:pt x="1500" y="18"/>
                    </a:lnTo>
                    <a:lnTo>
                      <a:pt x="1505" y="14"/>
                    </a:lnTo>
                    <a:close/>
                    <a:moveTo>
                      <a:pt x="2618" y="156"/>
                    </a:moveTo>
                    <a:lnTo>
                      <a:pt x="2618" y="156"/>
                    </a:lnTo>
                    <a:cubicBezTo>
                      <a:pt x="2618" y="157"/>
                      <a:pt x="2619" y="157"/>
                      <a:pt x="2620" y="157"/>
                    </a:cubicBezTo>
                    <a:lnTo>
                      <a:pt x="2620" y="157"/>
                    </a:lnTo>
                    <a:lnTo>
                      <a:pt x="2618" y="156"/>
                    </a:lnTo>
                    <a:close/>
                    <a:moveTo>
                      <a:pt x="914" y="195"/>
                    </a:moveTo>
                    <a:cubicBezTo>
                      <a:pt x="912" y="196"/>
                      <a:pt x="911" y="196"/>
                      <a:pt x="910" y="198"/>
                    </a:cubicBezTo>
                    <a:lnTo>
                      <a:pt x="910" y="198"/>
                    </a:lnTo>
                    <a:lnTo>
                      <a:pt x="914" y="195"/>
                    </a:lnTo>
                    <a:close/>
                    <a:moveTo>
                      <a:pt x="787" y="242"/>
                    </a:moveTo>
                    <a:cubicBezTo>
                      <a:pt x="789" y="242"/>
                      <a:pt x="792" y="244"/>
                      <a:pt x="795" y="248"/>
                    </a:cubicBezTo>
                    <a:cubicBezTo>
                      <a:pt x="804" y="271"/>
                      <a:pt x="804" y="277"/>
                      <a:pt x="798" y="277"/>
                    </a:cubicBezTo>
                    <a:cubicBezTo>
                      <a:pt x="794" y="277"/>
                      <a:pt x="786" y="272"/>
                      <a:pt x="777" y="269"/>
                    </a:cubicBezTo>
                    <a:cubicBezTo>
                      <a:pt x="779" y="262"/>
                      <a:pt x="779" y="242"/>
                      <a:pt x="787" y="242"/>
                    </a:cubicBezTo>
                    <a:close/>
                    <a:moveTo>
                      <a:pt x="2056" y="461"/>
                    </a:moveTo>
                    <a:cubicBezTo>
                      <a:pt x="2060" y="461"/>
                      <a:pt x="2055" y="467"/>
                      <a:pt x="2050" y="476"/>
                    </a:cubicBezTo>
                    <a:lnTo>
                      <a:pt x="2047" y="464"/>
                    </a:lnTo>
                    <a:cubicBezTo>
                      <a:pt x="2052" y="462"/>
                      <a:pt x="2055" y="461"/>
                      <a:pt x="2056" y="461"/>
                    </a:cubicBezTo>
                    <a:close/>
                    <a:moveTo>
                      <a:pt x="2423" y="526"/>
                    </a:moveTo>
                    <a:cubicBezTo>
                      <a:pt x="2424" y="528"/>
                      <a:pt x="2424" y="531"/>
                      <a:pt x="2425" y="534"/>
                    </a:cubicBezTo>
                    <a:cubicBezTo>
                      <a:pt x="2425" y="531"/>
                      <a:pt x="2424" y="528"/>
                      <a:pt x="2423" y="526"/>
                    </a:cubicBezTo>
                    <a:close/>
                    <a:moveTo>
                      <a:pt x="448" y="675"/>
                    </a:moveTo>
                    <a:cubicBezTo>
                      <a:pt x="448" y="682"/>
                      <a:pt x="441" y="687"/>
                      <a:pt x="429" y="687"/>
                    </a:cubicBezTo>
                    <a:cubicBezTo>
                      <a:pt x="420" y="677"/>
                      <a:pt x="432" y="675"/>
                      <a:pt x="448" y="675"/>
                    </a:cubicBezTo>
                    <a:close/>
                    <a:moveTo>
                      <a:pt x="339" y="705"/>
                    </a:moveTo>
                    <a:cubicBezTo>
                      <a:pt x="339" y="705"/>
                      <a:pt x="338" y="705"/>
                      <a:pt x="338" y="706"/>
                    </a:cubicBezTo>
                    <a:lnTo>
                      <a:pt x="338" y="706"/>
                    </a:lnTo>
                    <a:cubicBezTo>
                      <a:pt x="338" y="705"/>
                      <a:pt x="339" y="705"/>
                      <a:pt x="339" y="705"/>
                    </a:cubicBezTo>
                    <a:close/>
                    <a:moveTo>
                      <a:pt x="133" y="1119"/>
                    </a:moveTo>
                    <a:cubicBezTo>
                      <a:pt x="132" y="1119"/>
                      <a:pt x="131" y="1120"/>
                      <a:pt x="130" y="1120"/>
                    </a:cubicBezTo>
                    <a:cubicBezTo>
                      <a:pt x="131" y="1120"/>
                      <a:pt x="132" y="1120"/>
                      <a:pt x="133" y="1119"/>
                    </a:cubicBezTo>
                    <a:close/>
                    <a:moveTo>
                      <a:pt x="385" y="1178"/>
                    </a:moveTo>
                    <a:cubicBezTo>
                      <a:pt x="394" y="1178"/>
                      <a:pt x="399" y="1178"/>
                      <a:pt x="399" y="1182"/>
                    </a:cubicBezTo>
                    <a:lnTo>
                      <a:pt x="399" y="1182"/>
                    </a:lnTo>
                    <a:cubicBezTo>
                      <a:pt x="395" y="1181"/>
                      <a:pt x="390" y="1179"/>
                      <a:pt x="385" y="1178"/>
                    </a:cubicBezTo>
                    <a:close/>
                    <a:moveTo>
                      <a:pt x="530" y="1960"/>
                    </a:moveTo>
                    <a:cubicBezTo>
                      <a:pt x="529" y="1962"/>
                      <a:pt x="526" y="1966"/>
                      <a:pt x="524" y="1971"/>
                    </a:cubicBezTo>
                    <a:lnTo>
                      <a:pt x="522" y="1971"/>
                    </a:lnTo>
                    <a:cubicBezTo>
                      <a:pt x="526" y="1965"/>
                      <a:pt x="529" y="1962"/>
                      <a:pt x="530" y="1960"/>
                    </a:cubicBezTo>
                    <a:close/>
                    <a:moveTo>
                      <a:pt x="517" y="1987"/>
                    </a:moveTo>
                    <a:lnTo>
                      <a:pt x="517" y="1987"/>
                    </a:lnTo>
                    <a:cubicBezTo>
                      <a:pt x="515" y="1994"/>
                      <a:pt x="517" y="2001"/>
                      <a:pt x="527" y="2001"/>
                    </a:cubicBezTo>
                    <a:cubicBezTo>
                      <a:pt x="524" y="2002"/>
                      <a:pt x="521" y="2003"/>
                      <a:pt x="518" y="2003"/>
                    </a:cubicBezTo>
                    <a:cubicBezTo>
                      <a:pt x="516" y="2003"/>
                      <a:pt x="513" y="2002"/>
                      <a:pt x="510" y="2001"/>
                    </a:cubicBezTo>
                    <a:cubicBezTo>
                      <a:pt x="499" y="1994"/>
                      <a:pt x="506" y="1989"/>
                      <a:pt x="517" y="1987"/>
                    </a:cubicBezTo>
                    <a:close/>
                    <a:moveTo>
                      <a:pt x="427" y="2117"/>
                    </a:moveTo>
                    <a:lnTo>
                      <a:pt x="427" y="2117"/>
                    </a:lnTo>
                    <a:cubicBezTo>
                      <a:pt x="428" y="2117"/>
                      <a:pt x="428" y="2118"/>
                      <a:pt x="429" y="2118"/>
                    </a:cubicBezTo>
                    <a:lnTo>
                      <a:pt x="429" y="2118"/>
                    </a:lnTo>
                    <a:cubicBezTo>
                      <a:pt x="429" y="2118"/>
                      <a:pt x="428" y="2117"/>
                      <a:pt x="427" y="2117"/>
                    </a:cubicBezTo>
                    <a:close/>
                    <a:moveTo>
                      <a:pt x="1430" y="1"/>
                    </a:moveTo>
                    <a:cubicBezTo>
                      <a:pt x="1405" y="1"/>
                      <a:pt x="1381" y="52"/>
                      <a:pt x="1351" y="52"/>
                    </a:cubicBezTo>
                    <a:cubicBezTo>
                      <a:pt x="1347" y="52"/>
                      <a:pt x="1342" y="51"/>
                      <a:pt x="1338" y="49"/>
                    </a:cubicBezTo>
                    <a:cubicBezTo>
                      <a:pt x="1338" y="56"/>
                      <a:pt x="1333" y="63"/>
                      <a:pt x="1329" y="68"/>
                    </a:cubicBezTo>
                    <a:cubicBezTo>
                      <a:pt x="1309" y="66"/>
                      <a:pt x="1288" y="55"/>
                      <a:pt x="1269" y="55"/>
                    </a:cubicBezTo>
                    <a:cubicBezTo>
                      <a:pt x="1255" y="55"/>
                      <a:pt x="1242" y="61"/>
                      <a:pt x="1229" y="81"/>
                    </a:cubicBezTo>
                    <a:lnTo>
                      <a:pt x="1197" y="30"/>
                    </a:lnTo>
                    <a:lnTo>
                      <a:pt x="1197" y="30"/>
                    </a:lnTo>
                    <a:cubicBezTo>
                      <a:pt x="1169" y="49"/>
                      <a:pt x="1241" y="93"/>
                      <a:pt x="1197" y="123"/>
                    </a:cubicBezTo>
                    <a:cubicBezTo>
                      <a:pt x="1192" y="127"/>
                      <a:pt x="1188" y="129"/>
                      <a:pt x="1184" y="129"/>
                    </a:cubicBezTo>
                    <a:cubicBezTo>
                      <a:pt x="1166" y="129"/>
                      <a:pt x="1169" y="77"/>
                      <a:pt x="1155" y="68"/>
                    </a:cubicBezTo>
                    <a:cubicBezTo>
                      <a:pt x="1146" y="91"/>
                      <a:pt x="1135" y="136"/>
                      <a:pt x="1109" y="136"/>
                    </a:cubicBezTo>
                    <a:cubicBezTo>
                      <a:pt x="1102" y="136"/>
                      <a:pt x="1094" y="133"/>
                      <a:pt x="1085" y="126"/>
                    </a:cubicBezTo>
                    <a:cubicBezTo>
                      <a:pt x="1092" y="112"/>
                      <a:pt x="1104" y="119"/>
                      <a:pt x="1111" y="112"/>
                    </a:cubicBezTo>
                    <a:lnTo>
                      <a:pt x="1078" y="88"/>
                    </a:lnTo>
                    <a:cubicBezTo>
                      <a:pt x="1092" y="30"/>
                      <a:pt x="1122" y="42"/>
                      <a:pt x="1085" y="5"/>
                    </a:cubicBezTo>
                    <a:lnTo>
                      <a:pt x="1085" y="5"/>
                    </a:lnTo>
                    <a:cubicBezTo>
                      <a:pt x="1113" y="109"/>
                      <a:pt x="988" y="44"/>
                      <a:pt x="1020" y="149"/>
                    </a:cubicBezTo>
                    <a:lnTo>
                      <a:pt x="997" y="132"/>
                    </a:lnTo>
                    <a:cubicBezTo>
                      <a:pt x="1002" y="132"/>
                      <a:pt x="999" y="126"/>
                      <a:pt x="1004" y="126"/>
                    </a:cubicBezTo>
                    <a:cubicBezTo>
                      <a:pt x="997" y="120"/>
                      <a:pt x="993" y="118"/>
                      <a:pt x="989" y="118"/>
                    </a:cubicBezTo>
                    <a:cubicBezTo>
                      <a:pt x="969" y="118"/>
                      <a:pt x="1005" y="207"/>
                      <a:pt x="967" y="207"/>
                    </a:cubicBezTo>
                    <a:cubicBezTo>
                      <a:pt x="951" y="202"/>
                      <a:pt x="935" y="193"/>
                      <a:pt x="937" y="177"/>
                    </a:cubicBezTo>
                    <a:lnTo>
                      <a:pt x="937" y="177"/>
                    </a:lnTo>
                    <a:lnTo>
                      <a:pt x="918" y="214"/>
                    </a:lnTo>
                    <a:cubicBezTo>
                      <a:pt x="911" y="214"/>
                      <a:pt x="906" y="203"/>
                      <a:pt x="910" y="198"/>
                    </a:cubicBezTo>
                    <a:lnTo>
                      <a:pt x="910" y="198"/>
                    </a:lnTo>
                    <a:lnTo>
                      <a:pt x="872" y="223"/>
                    </a:lnTo>
                    <a:lnTo>
                      <a:pt x="872" y="218"/>
                    </a:lnTo>
                    <a:cubicBezTo>
                      <a:pt x="872" y="239"/>
                      <a:pt x="872" y="260"/>
                      <a:pt x="870" y="281"/>
                    </a:cubicBezTo>
                    <a:cubicBezTo>
                      <a:pt x="851" y="272"/>
                      <a:pt x="870" y="267"/>
                      <a:pt x="860" y="255"/>
                    </a:cubicBezTo>
                    <a:lnTo>
                      <a:pt x="860" y="255"/>
                    </a:lnTo>
                    <a:lnTo>
                      <a:pt x="849" y="290"/>
                    </a:lnTo>
                    <a:cubicBezTo>
                      <a:pt x="826" y="272"/>
                      <a:pt x="833" y="237"/>
                      <a:pt x="851" y="232"/>
                    </a:cubicBezTo>
                    <a:cubicBezTo>
                      <a:pt x="831" y="209"/>
                      <a:pt x="821" y="201"/>
                      <a:pt x="816" y="201"/>
                    </a:cubicBezTo>
                    <a:cubicBezTo>
                      <a:pt x="805" y="201"/>
                      <a:pt x="817" y="241"/>
                      <a:pt x="787" y="241"/>
                    </a:cubicBezTo>
                    <a:cubicBezTo>
                      <a:pt x="781" y="241"/>
                      <a:pt x="774" y="240"/>
                      <a:pt x="765" y="237"/>
                    </a:cubicBezTo>
                    <a:lnTo>
                      <a:pt x="782" y="211"/>
                    </a:lnTo>
                    <a:cubicBezTo>
                      <a:pt x="735" y="167"/>
                      <a:pt x="728" y="195"/>
                      <a:pt x="680" y="177"/>
                    </a:cubicBezTo>
                    <a:lnTo>
                      <a:pt x="680" y="177"/>
                    </a:lnTo>
                    <a:cubicBezTo>
                      <a:pt x="698" y="190"/>
                      <a:pt x="784" y="232"/>
                      <a:pt x="772" y="269"/>
                    </a:cubicBezTo>
                    <a:cubicBezTo>
                      <a:pt x="770" y="268"/>
                      <a:pt x="767" y="268"/>
                      <a:pt x="765" y="268"/>
                    </a:cubicBezTo>
                    <a:cubicBezTo>
                      <a:pt x="756" y="268"/>
                      <a:pt x="749" y="275"/>
                      <a:pt x="747" y="295"/>
                    </a:cubicBezTo>
                    <a:cubicBezTo>
                      <a:pt x="737" y="280"/>
                      <a:pt x="730" y="275"/>
                      <a:pt x="724" y="275"/>
                    </a:cubicBezTo>
                    <a:cubicBezTo>
                      <a:pt x="716" y="275"/>
                      <a:pt x="709" y="283"/>
                      <a:pt x="700" y="290"/>
                    </a:cubicBezTo>
                    <a:lnTo>
                      <a:pt x="673" y="246"/>
                    </a:lnTo>
                    <a:lnTo>
                      <a:pt x="673" y="246"/>
                    </a:lnTo>
                    <a:cubicBezTo>
                      <a:pt x="661" y="269"/>
                      <a:pt x="677" y="290"/>
                      <a:pt x="682" y="316"/>
                    </a:cubicBezTo>
                    <a:cubicBezTo>
                      <a:pt x="679" y="317"/>
                      <a:pt x="676" y="317"/>
                      <a:pt x="673" y="317"/>
                    </a:cubicBezTo>
                    <a:cubicBezTo>
                      <a:pt x="652" y="317"/>
                      <a:pt x="628" y="292"/>
                      <a:pt x="605" y="272"/>
                    </a:cubicBezTo>
                    <a:lnTo>
                      <a:pt x="605" y="272"/>
                    </a:lnTo>
                    <a:cubicBezTo>
                      <a:pt x="566" y="285"/>
                      <a:pt x="666" y="309"/>
                      <a:pt x="633" y="341"/>
                    </a:cubicBezTo>
                    <a:cubicBezTo>
                      <a:pt x="596" y="343"/>
                      <a:pt x="589" y="374"/>
                      <a:pt x="582" y="420"/>
                    </a:cubicBezTo>
                    <a:cubicBezTo>
                      <a:pt x="552" y="420"/>
                      <a:pt x="564" y="392"/>
                      <a:pt x="547" y="385"/>
                    </a:cubicBezTo>
                    <a:lnTo>
                      <a:pt x="547" y="385"/>
                    </a:lnTo>
                    <a:lnTo>
                      <a:pt x="561" y="429"/>
                    </a:lnTo>
                    <a:cubicBezTo>
                      <a:pt x="561" y="429"/>
                      <a:pt x="560" y="430"/>
                      <a:pt x="560" y="430"/>
                    </a:cubicBezTo>
                    <a:cubicBezTo>
                      <a:pt x="555" y="430"/>
                      <a:pt x="549" y="420"/>
                      <a:pt x="545" y="415"/>
                    </a:cubicBezTo>
                    <a:lnTo>
                      <a:pt x="545" y="415"/>
                    </a:lnTo>
                    <a:cubicBezTo>
                      <a:pt x="543" y="438"/>
                      <a:pt x="580" y="455"/>
                      <a:pt x="571" y="480"/>
                    </a:cubicBezTo>
                    <a:cubicBezTo>
                      <a:pt x="581" y="493"/>
                      <a:pt x="578" y="496"/>
                      <a:pt x="568" y="496"/>
                    </a:cubicBezTo>
                    <a:cubicBezTo>
                      <a:pt x="557" y="496"/>
                      <a:pt x="536" y="491"/>
                      <a:pt x="520" y="491"/>
                    </a:cubicBezTo>
                    <a:cubicBezTo>
                      <a:pt x="501" y="491"/>
                      <a:pt x="487" y="498"/>
                      <a:pt x="496" y="524"/>
                    </a:cubicBezTo>
                    <a:cubicBezTo>
                      <a:pt x="480" y="520"/>
                      <a:pt x="476" y="499"/>
                      <a:pt x="459" y="487"/>
                    </a:cubicBezTo>
                    <a:lnTo>
                      <a:pt x="459" y="487"/>
                    </a:lnTo>
                    <a:cubicBezTo>
                      <a:pt x="455" y="524"/>
                      <a:pt x="462" y="564"/>
                      <a:pt x="478" y="596"/>
                    </a:cubicBezTo>
                    <a:lnTo>
                      <a:pt x="432" y="596"/>
                    </a:lnTo>
                    <a:cubicBezTo>
                      <a:pt x="478" y="603"/>
                      <a:pt x="499" y="654"/>
                      <a:pt x="515" y="691"/>
                    </a:cubicBezTo>
                    <a:cubicBezTo>
                      <a:pt x="536" y="698"/>
                      <a:pt x="554" y="703"/>
                      <a:pt x="561" y="705"/>
                    </a:cubicBezTo>
                    <a:lnTo>
                      <a:pt x="566" y="747"/>
                    </a:lnTo>
                    <a:cubicBezTo>
                      <a:pt x="550" y="740"/>
                      <a:pt x="538" y="728"/>
                      <a:pt x="527" y="714"/>
                    </a:cubicBezTo>
                    <a:lnTo>
                      <a:pt x="527" y="714"/>
                    </a:lnTo>
                    <a:cubicBezTo>
                      <a:pt x="529" y="719"/>
                      <a:pt x="531" y="724"/>
                      <a:pt x="534" y="726"/>
                    </a:cubicBezTo>
                    <a:cubicBezTo>
                      <a:pt x="508" y="719"/>
                      <a:pt x="485" y="703"/>
                      <a:pt x="471" y="680"/>
                    </a:cubicBezTo>
                    <a:lnTo>
                      <a:pt x="471" y="680"/>
                    </a:lnTo>
                    <a:lnTo>
                      <a:pt x="506" y="689"/>
                    </a:lnTo>
                    <a:cubicBezTo>
                      <a:pt x="485" y="661"/>
                      <a:pt x="462" y="638"/>
                      <a:pt x="434" y="619"/>
                    </a:cubicBezTo>
                    <a:lnTo>
                      <a:pt x="434" y="619"/>
                    </a:lnTo>
                    <a:cubicBezTo>
                      <a:pt x="436" y="624"/>
                      <a:pt x="438" y="631"/>
                      <a:pt x="438" y="638"/>
                    </a:cubicBezTo>
                    <a:cubicBezTo>
                      <a:pt x="434" y="631"/>
                      <a:pt x="429" y="626"/>
                      <a:pt x="422" y="622"/>
                    </a:cubicBezTo>
                    <a:cubicBezTo>
                      <a:pt x="422" y="621"/>
                      <a:pt x="421" y="621"/>
                      <a:pt x="421" y="621"/>
                    </a:cubicBezTo>
                    <a:cubicBezTo>
                      <a:pt x="419" y="621"/>
                      <a:pt x="425" y="630"/>
                      <a:pt x="432" y="642"/>
                    </a:cubicBezTo>
                    <a:lnTo>
                      <a:pt x="376" y="615"/>
                    </a:lnTo>
                    <a:lnTo>
                      <a:pt x="376" y="615"/>
                    </a:lnTo>
                    <a:lnTo>
                      <a:pt x="394" y="631"/>
                    </a:lnTo>
                    <a:lnTo>
                      <a:pt x="334" y="649"/>
                    </a:lnTo>
                    <a:cubicBezTo>
                      <a:pt x="364" y="710"/>
                      <a:pt x="425" y="779"/>
                      <a:pt x="420" y="833"/>
                    </a:cubicBezTo>
                    <a:cubicBezTo>
                      <a:pt x="387" y="800"/>
                      <a:pt x="357" y="796"/>
                      <a:pt x="313" y="770"/>
                    </a:cubicBezTo>
                    <a:lnTo>
                      <a:pt x="313" y="770"/>
                    </a:lnTo>
                    <a:cubicBezTo>
                      <a:pt x="319" y="771"/>
                      <a:pt x="323" y="772"/>
                      <a:pt x="327" y="772"/>
                    </a:cubicBezTo>
                    <a:cubicBezTo>
                      <a:pt x="358" y="772"/>
                      <a:pt x="317" y="723"/>
                      <a:pt x="338" y="706"/>
                    </a:cubicBezTo>
                    <a:lnTo>
                      <a:pt x="338" y="706"/>
                    </a:lnTo>
                    <a:cubicBezTo>
                      <a:pt x="336" y="707"/>
                      <a:pt x="333" y="708"/>
                      <a:pt x="329" y="708"/>
                    </a:cubicBezTo>
                    <a:cubicBezTo>
                      <a:pt x="318" y="708"/>
                      <a:pt x="305" y="699"/>
                      <a:pt x="302" y="694"/>
                    </a:cubicBezTo>
                    <a:lnTo>
                      <a:pt x="302" y="694"/>
                    </a:lnTo>
                    <a:cubicBezTo>
                      <a:pt x="302" y="694"/>
                      <a:pt x="306" y="710"/>
                      <a:pt x="309" y="726"/>
                    </a:cubicBezTo>
                    <a:cubicBezTo>
                      <a:pt x="313" y="745"/>
                      <a:pt x="318" y="761"/>
                      <a:pt x="318" y="761"/>
                    </a:cubicBezTo>
                    <a:cubicBezTo>
                      <a:pt x="302" y="752"/>
                      <a:pt x="294" y="749"/>
                      <a:pt x="288" y="749"/>
                    </a:cubicBezTo>
                    <a:cubicBezTo>
                      <a:pt x="280" y="749"/>
                      <a:pt x="276" y="754"/>
                      <a:pt x="262" y="758"/>
                    </a:cubicBezTo>
                    <a:cubicBezTo>
                      <a:pt x="341" y="786"/>
                      <a:pt x="288" y="821"/>
                      <a:pt x="304" y="849"/>
                    </a:cubicBezTo>
                    <a:cubicBezTo>
                      <a:pt x="279" y="837"/>
                      <a:pt x="253" y="823"/>
                      <a:pt x="272" y="800"/>
                    </a:cubicBezTo>
                    <a:lnTo>
                      <a:pt x="272" y="800"/>
                    </a:lnTo>
                    <a:cubicBezTo>
                      <a:pt x="200" y="802"/>
                      <a:pt x="346" y="874"/>
                      <a:pt x="285" y="877"/>
                    </a:cubicBezTo>
                    <a:cubicBezTo>
                      <a:pt x="288" y="870"/>
                      <a:pt x="292" y="870"/>
                      <a:pt x="281" y="860"/>
                    </a:cubicBezTo>
                    <a:lnTo>
                      <a:pt x="281" y="860"/>
                    </a:lnTo>
                    <a:cubicBezTo>
                      <a:pt x="293" y="878"/>
                      <a:pt x="277" y="896"/>
                      <a:pt x="260" y="896"/>
                    </a:cubicBezTo>
                    <a:cubicBezTo>
                      <a:pt x="255" y="896"/>
                      <a:pt x="250" y="894"/>
                      <a:pt x="246" y="891"/>
                    </a:cubicBezTo>
                    <a:lnTo>
                      <a:pt x="248" y="886"/>
                    </a:lnTo>
                    <a:lnTo>
                      <a:pt x="248" y="886"/>
                    </a:lnTo>
                    <a:cubicBezTo>
                      <a:pt x="221" y="916"/>
                      <a:pt x="200" y="997"/>
                      <a:pt x="267" y="1025"/>
                    </a:cubicBezTo>
                    <a:cubicBezTo>
                      <a:pt x="258" y="1023"/>
                      <a:pt x="186" y="993"/>
                      <a:pt x="174" y="986"/>
                    </a:cubicBezTo>
                    <a:lnTo>
                      <a:pt x="174" y="986"/>
                    </a:lnTo>
                    <a:cubicBezTo>
                      <a:pt x="174" y="986"/>
                      <a:pt x="223" y="1023"/>
                      <a:pt x="276" y="1055"/>
                    </a:cubicBezTo>
                    <a:cubicBezTo>
                      <a:pt x="327" y="1088"/>
                      <a:pt x="383" y="1120"/>
                      <a:pt x="383" y="1120"/>
                    </a:cubicBezTo>
                    <a:cubicBezTo>
                      <a:pt x="325" y="1097"/>
                      <a:pt x="177" y="1081"/>
                      <a:pt x="153" y="1039"/>
                    </a:cubicBezTo>
                    <a:cubicBezTo>
                      <a:pt x="142" y="1046"/>
                      <a:pt x="128" y="1055"/>
                      <a:pt x="142" y="1081"/>
                    </a:cubicBezTo>
                    <a:cubicBezTo>
                      <a:pt x="144" y="1080"/>
                      <a:pt x="147" y="1080"/>
                      <a:pt x="152" y="1080"/>
                    </a:cubicBezTo>
                    <a:cubicBezTo>
                      <a:pt x="177" y="1080"/>
                      <a:pt x="235" y="1089"/>
                      <a:pt x="237" y="1097"/>
                    </a:cubicBezTo>
                    <a:cubicBezTo>
                      <a:pt x="164" y="1104"/>
                      <a:pt x="194" y="1104"/>
                      <a:pt x="133" y="1119"/>
                    </a:cubicBezTo>
                    <a:lnTo>
                      <a:pt x="133" y="1119"/>
                    </a:lnTo>
                    <a:cubicBezTo>
                      <a:pt x="134" y="1119"/>
                      <a:pt x="135" y="1119"/>
                      <a:pt x="137" y="1119"/>
                    </a:cubicBezTo>
                    <a:cubicBezTo>
                      <a:pt x="163" y="1119"/>
                      <a:pt x="236" y="1147"/>
                      <a:pt x="232" y="1159"/>
                    </a:cubicBezTo>
                    <a:cubicBezTo>
                      <a:pt x="197" y="1153"/>
                      <a:pt x="163" y="1143"/>
                      <a:pt x="130" y="1134"/>
                    </a:cubicBezTo>
                    <a:lnTo>
                      <a:pt x="130" y="1134"/>
                    </a:lnTo>
                    <a:cubicBezTo>
                      <a:pt x="130" y="1134"/>
                      <a:pt x="149" y="1148"/>
                      <a:pt x="172" y="1162"/>
                    </a:cubicBezTo>
                    <a:lnTo>
                      <a:pt x="209" y="1189"/>
                    </a:lnTo>
                    <a:lnTo>
                      <a:pt x="209" y="1189"/>
                    </a:lnTo>
                    <a:cubicBezTo>
                      <a:pt x="194" y="1180"/>
                      <a:pt x="157" y="1177"/>
                      <a:pt x="129" y="1177"/>
                    </a:cubicBezTo>
                    <a:cubicBezTo>
                      <a:pt x="121" y="1177"/>
                      <a:pt x="113" y="1178"/>
                      <a:pt x="107" y="1178"/>
                    </a:cubicBezTo>
                    <a:cubicBezTo>
                      <a:pt x="126" y="1178"/>
                      <a:pt x="98" y="1210"/>
                      <a:pt x="107" y="1222"/>
                    </a:cubicBezTo>
                    <a:lnTo>
                      <a:pt x="130" y="1210"/>
                    </a:lnTo>
                    <a:lnTo>
                      <a:pt x="130" y="1210"/>
                    </a:lnTo>
                    <a:cubicBezTo>
                      <a:pt x="109" y="1250"/>
                      <a:pt x="255" y="1271"/>
                      <a:pt x="246" y="1310"/>
                    </a:cubicBezTo>
                    <a:cubicBezTo>
                      <a:pt x="233" y="1305"/>
                      <a:pt x="180" y="1292"/>
                      <a:pt x="144" y="1292"/>
                    </a:cubicBezTo>
                    <a:cubicBezTo>
                      <a:pt x="129" y="1292"/>
                      <a:pt x="116" y="1295"/>
                      <a:pt x="112" y="1301"/>
                    </a:cubicBezTo>
                    <a:cubicBezTo>
                      <a:pt x="158" y="1317"/>
                      <a:pt x="339" y="1370"/>
                      <a:pt x="374" y="1403"/>
                    </a:cubicBezTo>
                    <a:lnTo>
                      <a:pt x="346" y="1408"/>
                    </a:lnTo>
                    <a:lnTo>
                      <a:pt x="374" y="1433"/>
                    </a:lnTo>
                    <a:cubicBezTo>
                      <a:pt x="279" y="1408"/>
                      <a:pt x="183" y="1370"/>
                      <a:pt x="95" y="1322"/>
                    </a:cubicBezTo>
                    <a:cubicBezTo>
                      <a:pt x="72" y="1336"/>
                      <a:pt x="63" y="1322"/>
                      <a:pt x="63" y="1347"/>
                    </a:cubicBezTo>
                    <a:cubicBezTo>
                      <a:pt x="60" y="1348"/>
                      <a:pt x="57" y="1348"/>
                      <a:pt x="55" y="1348"/>
                    </a:cubicBezTo>
                    <a:cubicBezTo>
                      <a:pt x="39" y="1348"/>
                      <a:pt x="25" y="1338"/>
                      <a:pt x="24" y="1322"/>
                    </a:cubicBezTo>
                    <a:lnTo>
                      <a:pt x="0" y="1380"/>
                    </a:lnTo>
                    <a:cubicBezTo>
                      <a:pt x="65" y="1382"/>
                      <a:pt x="63" y="1428"/>
                      <a:pt x="109" y="1428"/>
                    </a:cubicBezTo>
                    <a:lnTo>
                      <a:pt x="84" y="1396"/>
                    </a:lnTo>
                    <a:cubicBezTo>
                      <a:pt x="70" y="1380"/>
                      <a:pt x="56" y="1361"/>
                      <a:pt x="56" y="1361"/>
                    </a:cubicBezTo>
                    <a:lnTo>
                      <a:pt x="56" y="1361"/>
                    </a:lnTo>
                    <a:cubicBezTo>
                      <a:pt x="114" y="1363"/>
                      <a:pt x="214" y="1410"/>
                      <a:pt x="200" y="1445"/>
                    </a:cubicBezTo>
                    <a:cubicBezTo>
                      <a:pt x="195" y="1446"/>
                      <a:pt x="190" y="1447"/>
                      <a:pt x="182" y="1447"/>
                    </a:cubicBezTo>
                    <a:cubicBezTo>
                      <a:pt x="151" y="1447"/>
                      <a:pt x="97" y="1433"/>
                      <a:pt x="81" y="1433"/>
                    </a:cubicBezTo>
                    <a:cubicBezTo>
                      <a:pt x="100" y="1440"/>
                      <a:pt x="116" y="1472"/>
                      <a:pt x="102" y="1477"/>
                    </a:cubicBezTo>
                    <a:lnTo>
                      <a:pt x="75" y="1459"/>
                    </a:lnTo>
                    <a:lnTo>
                      <a:pt x="75" y="1459"/>
                    </a:lnTo>
                    <a:cubicBezTo>
                      <a:pt x="51" y="1482"/>
                      <a:pt x="149" y="1498"/>
                      <a:pt x="95" y="1526"/>
                    </a:cubicBezTo>
                    <a:cubicBezTo>
                      <a:pt x="91" y="1535"/>
                      <a:pt x="24" y="1556"/>
                      <a:pt x="56" y="1556"/>
                    </a:cubicBezTo>
                    <a:cubicBezTo>
                      <a:pt x="134" y="1542"/>
                      <a:pt x="211" y="1535"/>
                      <a:pt x="290" y="1535"/>
                    </a:cubicBezTo>
                    <a:cubicBezTo>
                      <a:pt x="317" y="1535"/>
                      <a:pt x="344" y="1536"/>
                      <a:pt x="371" y="1537"/>
                    </a:cubicBezTo>
                    <a:cubicBezTo>
                      <a:pt x="341" y="1558"/>
                      <a:pt x="311" y="1577"/>
                      <a:pt x="279" y="1595"/>
                    </a:cubicBezTo>
                    <a:cubicBezTo>
                      <a:pt x="268" y="1599"/>
                      <a:pt x="255" y="1600"/>
                      <a:pt x="243" y="1600"/>
                    </a:cubicBezTo>
                    <a:cubicBezTo>
                      <a:pt x="210" y="1600"/>
                      <a:pt x="172" y="1592"/>
                      <a:pt x="142" y="1592"/>
                    </a:cubicBezTo>
                    <a:cubicBezTo>
                      <a:pt x="132" y="1592"/>
                      <a:pt x="122" y="1593"/>
                      <a:pt x="114" y="1595"/>
                    </a:cubicBezTo>
                    <a:cubicBezTo>
                      <a:pt x="128" y="1595"/>
                      <a:pt x="142" y="1598"/>
                      <a:pt x="156" y="1605"/>
                    </a:cubicBezTo>
                    <a:cubicBezTo>
                      <a:pt x="144" y="1614"/>
                      <a:pt x="107" y="1605"/>
                      <a:pt x="116" y="1623"/>
                    </a:cubicBezTo>
                    <a:cubicBezTo>
                      <a:pt x="157" y="1623"/>
                      <a:pt x="140" y="1644"/>
                      <a:pt x="144" y="1644"/>
                    </a:cubicBezTo>
                    <a:cubicBezTo>
                      <a:pt x="146" y="1644"/>
                      <a:pt x="151" y="1640"/>
                      <a:pt x="165" y="1630"/>
                    </a:cubicBezTo>
                    <a:lnTo>
                      <a:pt x="165" y="1630"/>
                    </a:lnTo>
                    <a:cubicBezTo>
                      <a:pt x="183" y="1649"/>
                      <a:pt x="156" y="1651"/>
                      <a:pt x="160" y="1674"/>
                    </a:cubicBezTo>
                    <a:cubicBezTo>
                      <a:pt x="172" y="1673"/>
                      <a:pt x="183" y="1672"/>
                      <a:pt x="194" y="1672"/>
                    </a:cubicBezTo>
                    <a:cubicBezTo>
                      <a:pt x="234" y="1672"/>
                      <a:pt x="273" y="1681"/>
                      <a:pt x="309" y="1697"/>
                    </a:cubicBezTo>
                    <a:cubicBezTo>
                      <a:pt x="295" y="1700"/>
                      <a:pt x="281" y="1702"/>
                      <a:pt x="267" y="1707"/>
                    </a:cubicBezTo>
                    <a:cubicBezTo>
                      <a:pt x="267" y="1746"/>
                      <a:pt x="246" y="1771"/>
                      <a:pt x="253" y="1809"/>
                    </a:cubicBezTo>
                    <a:cubicBezTo>
                      <a:pt x="242" y="1813"/>
                      <a:pt x="229" y="1832"/>
                      <a:pt x="206" y="1832"/>
                    </a:cubicBezTo>
                    <a:cubicBezTo>
                      <a:pt x="205" y="1832"/>
                      <a:pt x="203" y="1832"/>
                      <a:pt x="202" y="1832"/>
                    </a:cubicBezTo>
                    <a:lnTo>
                      <a:pt x="202" y="1832"/>
                    </a:lnTo>
                    <a:cubicBezTo>
                      <a:pt x="214" y="1836"/>
                      <a:pt x="232" y="1836"/>
                      <a:pt x="237" y="1846"/>
                    </a:cubicBezTo>
                    <a:cubicBezTo>
                      <a:pt x="226" y="1853"/>
                      <a:pt x="220" y="1856"/>
                      <a:pt x="215" y="1856"/>
                    </a:cubicBezTo>
                    <a:cubicBezTo>
                      <a:pt x="206" y="1856"/>
                      <a:pt x="207" y="1844"/>
                      <a:pt x="195" y="1844"/>
                    </a:cubicBezTo>
                    <a:cubicBezTo>
                      <a:pt x="190" y="1844"/>
                      <a:pt x="182" y="1846"/>
                      <a:pt x="170" y="1853"/>
                    </a:cubicBezTo>
                    <a:cubicBezTo>
                      <a:pt x="174" y="1852"/>
                      <a:pt x="178" y="1851"/>
                      <a:pt x="181" y="1851"/>
                    </a:cubicBezTo>
                    <a:cubicBezTo>
                      <a:pt x="207" y="1851"/>
                      <a:pt x="223" y="1870"/>
                      <a:pt x="244" y="1880"/>
                    </a:cubicBezTo>
                    <a:cubicBezTo>
                      <a:pt x="295" y="1867"/>
                      <a:pt x="246" y="1843"/>
                      <a:pt x="223" y="1834"/>
                    </a:cubicBezTo>
                    <a:cubicBezTo>
                      <a:pt x="244" y="1829"/>
                      <a:pt x="266" y="1827"/>
                      <a:pt x="287" y="1827"/>
                    </a:cubicBezTo>
                    <a:cubicBezTo>
                      <a:pt x="337" y="1827"/>
                      <a:pt x="384" y="1839"/>
                      <a:pt x="413" y="1862"/>
                    </a:cubicBezTo>
                    <a:cubicBezTo>
                      <a:pt x="436" y="1892"/>
                      <a:pt x="369" y="1883"/>
                      <a:pt x="381" y="1887"/>
                    </a:cubicBezTo>
                    <a:cubicBezTo>
                      <a:pt x="378" y="1945"/>
                      <a:pt x="515" y="1918"/>
                      <a:pt x="469" y="1973"/>
                    </a:cubicBezTo>
                    <a:cubicBezTo>
                      <a:pt x="427" y="1999"/>
                      <a:pt x="381" y="1985"/>
                      <a:pt x="348" y="1994"/>
                    </a:cubicBezTo>
                    <a:cubicBezTo>
                      <a:pt x="327" y="1971"/>
                      <a:pt x="371" y="1952"/>
                      <a:pt x="367" y="1936"/>
                    </a:cubicBezTo>
                    <a:lnTo>
                      <a:pt x="367" y="1936"/>
                    </a:lnTo>
                    <a:lnTo>
                      <a:pt x="348" y="1959"/>
                    </a:lnTo>
                    <a:cubicBezTo>
                      <a:pt x="332" y="1955"/>
                      <a:pt x="318" y="1938"/>
                      <a:pt x="330" y="1929"/>
                    </a:cubicBezTo>
                    <a:lnTo>
                      <a:pt x="330" y="1929"/>
                    </a:lnTo>
                    <a:cubicBezTo>
                      <a:pt x="292" y="1950"/>
                      <a:pt x="336" y="2024"/>
                      <a:pt x="302" y="2071"/>
                    </a:cubicBezTo>
                    <a:cubicBezTo>
                      <a:pt x="314" y="2076"/>
                      <a:pt x="326" y="2083"/>
                      <a:pt x="338" y="2083"/>
                    </a:cubicBezTo>
                    <a:cubicBezTo>
                      <a:pt x="343" y="2083"/>
                      <a:pt x="348" y="2082"/>
                      <a:pt x="353" y="2080"/>
                    </a:cubicBezTo>
                    <a:lnTo>
                      <a:pt x="346" y="2068"/>
                    </a:lnTo>
                    <a:cubicBezTo>
                      <a:pt x="352" y="2065"/>
                      <a:pt x="358" y="2064"/>
                      <a:pt x="364" y="2064"/>
                    </a:cubicBezTo>
                    <a:cubicBezTo>
                      <a:pt x="381" y="2064"/>
                      <a:pt x="394" y="2076"/>
                      <a:pt x="404" y="2076"/>
                    </a:cubicBezTo>
                    <a:cubicBezTo>
                      <a:pt x="407" y="2076"/>
                      <a:pt x="410" y="2074"/>
                      <a:pt x="413" y="2071"/>
                    </a:cubicBezTo>
                    <a:cubicBezTo>
                      <a:pt x="441" y="2089"/>
                      <a:pt x="485" y="2108"/>
                      <a:pt x="464" y="2138"/>
                    </a:cubicBezTo>
                    <a:lnTo>
                      <a:pt x="416" y="2144"/>
                    </a:lnTo>
                    <a:lnTo>
                      <a:pt x="416" y="2144"/>
                    </a:lnTo>
                    <a:cubicBezTo>
                      <a:pt x="429" y="2141"/>
                      <a:pt x="440" y="2127"/>
                      <a:pt x="429" y="2118"/>
                    </a:cubicBezTo>
                    <a:lnTo>
                      <a:pt x="429" y="2118"/>
                    </a:lnTo>
                    <a:cubicBezTo>
                      <a:pt x="443" y="2131"/>
                      <a:pt x="360" y="2161"/>
                      <a:pt x="427" y="2173"/>
                    </a:cubicBezTo>
                    <a:lnTo>
                      <a:pt x="462" y="2152"/>
                    </a:lnTo>
                    <a:cubicBezTo>
                      <a:pt x="489" y="2170"/>
                      <a:pt x="545" y="2196"/>
                      <a:pt x="527" y="2221"/>
                    </a:cubicBezTo>
                    <a:cubicBezTo>
                      <a:pt x="578" y="2210"/>
                      <a:pt x="522" y="2214"/>
                      <a:pt x="582" y="2198"/>
                    </a:cubicBezTo>
                    <a:lnTo>
                      <a:pt x="582" y="2198"/>
                    </a:lnTo>
                    <a:cubicBezTo>
                      <a:pt x="576" y="2199"/>
                      <a:pt x="570" y="2200"/>
                      <a:pt x="566" y="2200"/>
                    </a:cubicBezTo>
                    <a:cubicBezTo>
                      <a:pt x="527" y="2200"/>
                      <a:pt x="560" y="2153"/>
                      <a:pt x="530" y="2153"/>
                    </a:cubicBezTo>
                    <a:cubicBezTo>
                      <a:pt x="527" y="2153"/>
                      <a:pt x="522" y="2154"/>
                      <a:pt x="517" y="2155"/>
                    </a:cubicBezTo>
                    <a:lnTo>
                      <a:pt x="517" y="2155"/>
                    </a:lnTo>
                    <a:cubicBezTo>
                      <a:pt x="571" y="2136"/>
                      <a:pt x="537" y="2125"/>
                      <a:pt x="591" y="2098"/>
                    </a:cubicBezTo>
                    <a:cubicBezTo>
                      <a:pt x="584" y="2098"/>
                      <a:pt x="577" y="2100"/>
                      <a:pt x="572" y="2100"/>
                    </a:cubicBezTo>
                    <a:cubicBezTo>
                      <a:pt x="566" y="2100"/>
                      <a:pt x="564" y="2098"/>
                      <a:pt x="566" y="2087"/>
                    </a:cubicBezTo>
                    <a:cubicBezTo>
                      <a:pt x="561" y="2084"/>
                      <a:pt x="557" y="2084"/>
                      <a:pt x="552" y="2082"/>
                    </a:cubicBezTo>
                    <a:lnTo>
                      <a:pt x="552" y="2080"/>
                    </a:lnTo>
                    <a:lnTo>
                      <a:pt x="550" y="2080"/>
                    </a:lnTo>
                    <a:cubicBezTo>
                      <a:pt x="543" y="2087"/>
                      <a:pt x="534" y="2091"/>
                      <a:pt x="524" y="2094"/>
                    </a:cubicBezTo>
                    <a:cubicBezTo>
                      <a:pt x="485" y="2084"/>
                      <a:pt x="483" y="2052"/>
                      <a:pt x="462" y="2043"/>
                    </a:cubicBezTo>
                    <a:cubicBezTo>
                      <a:pt x="464" y="2038"/>
                      <a:pt x="467" y="2037"/>
                      <a:pt x="470" y="2037"/>
                    </a:cubicBezTo>
                    <a:cubicBezTo>
                      <a:pt x="476" y="2037"/>
                      <a:pt x="482" y="2040"/>
                      <a:pt x="490" y="2040"/>
                    </a:cubicBezTo>
                    <a:cubicBezTo>
                      <a:pt x="493" y="2040"/>
                      <a:pt x="496" y="2039"/>
                      <a:pt x="499" y="2038"/>
                    </a:cubicBezTo>
                    <a:lnTo>
                      <a:pt x="466" y="2024"/>
                    </a:lnTo>
                    <a:cubicBezTo>
                      <a:pt x="495" y="2021"/>
                      <a:pt x="512" y="2002"/>
                      <a:pt x="530" y="2002"/>
                    </a:cubicBezTo>
                    <a:cubicBezTo>
                      <a:pt x="537" y="2002"/>
                      <a:pt x="544" y="2005"/>
                      <a:pt x="552" y="2013"/>
                    </a:cubicBezTo>
                    <a:lnTo>
                      <a:pt x="550" y="1985"/>
                    </a:lnTo>
                    <a:cubicBezTo>
                      <a:pt x="571" y="1966"/>
                      <a:pt x="575" y="1943"/>
                      <a:pt x="557" y="1931"/>
                    </a:cubicBezTo>
                    <a:cubicBezTo>
                      <a:pt x="562" y="1920"/>
                      <a:pt x="530" y="1911"/>
                      <a:pt x="531" y="1911"/>
                    </a:cubicBezTo>
                    <a:cubicBezTo>
                      <a:pt x="532" y="1911"/>
                      <a:pt x="534" y="1911"/>
                      <a:pt x="540" y="1913"/>
                    </a:cubicBezTo>
                    <a:lnTo>
                      <a:pt x="510" y="1876"/>
                    </a:lnTo>
                    <a:lnTo>
                      <a:pt x="520" y="1873"/>
                    </a:lnTo>
                    <a:cubicBezTo>
                      <a:pt x="520" y="1853"/>
                      <a:pt x="499" y="1834"/>
                      <a:pt x="487" y="1816"/>
                    </a:cubicBezTo>
                    <a:cubicBezTo>
                      <a:pt x="469" y="1795"/>
                      <a:pt x="476" y="1762"/>
                      <a:pt x="499" y="1751"/>
                    </a:cubicBezTo>
                    <a:cubicBezTo>
                      <a:pt x="487" y="1741"/>
                      <a:pt x="473" y="1732"/>
                      <a:pt x="480" y="1711"/>
                    </a:cubicBezTo>
                    <a:lnTo>
                      <a:pt x="513" y="1704"/>
                    </a:lnTo>
                    <a:cubicBezTo>
                      <a:pt x="499" y="1690"/>
                      <a:pt x="538" y="1658"/>
                      <a:pt x="503" y="1658"/>
                    </a:cubicBezTo>
                    <a:cubicBezTo>
                      <a:pt x="589" y="1632"/>
                      <a:pt x="515" y="1588"/>
                      <a:pt x="529" y="1563"/>
                    </a:cubicBezTo>
                    <a:lnTo>
                      <a:pt x="487" y="1563"/>
                    </a:lnTo>
                    <a:cubicBezTo>
                      <a:pt x="487" y="1547"/>
                      <a:pt x="476" y="1530"/>
                      <a:pt x="457" y="1510"/>
                    </a:cubicBezTo>
                    <a:lnTo>
                      <a:pt x="420" y="1512"/>
                    </a:lnTo>
                    <a:cubicBezTo>
                      <a:pt x="387" y="1493"/>
                      <a:pt x="445" y="1465"/>
                      <a:pt x="443" y="1438"/>
                    </a:cubicBezTo>
                    <a:lnTo>
                      <a:pt x="443" y="1438"/>
                    </a:lnTo>
                    <a:cubicBezTo>
                      <a:pt x="459" y="1440"/>
                      <a:pt x="455" y="1447"/>
                      <a:pt x="443" y="1452"/>
                    </a:cubicBezTo>
                    <a:cubicBezTo>
                      <a:pt x="531" y="1424"/>
                      <a:pt x="385" y="1375"/>
                      <a:pt x="452" y="1347"/>
                    </a:cubicBezTo>
                    <a:cubicBezTo>
                      <a:pt x="441" y="1338"/>
                      <a:pt x="445" y="1331"/>
                      <a:pt x="457" y="1329"/>
                    </a:cubicBezTo>
                    <a:cubicBezTo>
                      <a:pt x="457" y="1329"/>
                      <a:pt x="457" y="1329"/>
                      <a:pt x="457" y="1326"/>
                    </a:cubicBezTo>
                    <a:cubicBezTo>
                      <a:pt x="464" y="1324"/>
                      <a:pt x="473" y="1322"/>
                      <a:pt x="480" y="1317"/>
                    </a:cubicBezTo>
                    <a:lnTo>
                      <a:pt x="480" y="1317"/>
                    </a:lnTo>
                    <a:cubicBezTo>
                      <a:pt x="471" y="1319"/>
                      <a:pt x="464" y="1322"/>
                      <a:pt x="457" y="1324"/>
                    </a:cubicBezTo>
                    <a:cubicBezTo>
                      <a:pt x="457" y="1315"/>
                      <a:pt x="452" y="1306"/>
                      <a:pt x="448" y="1299"/>
                    </a:cubicBezTo>
                    <a:lnTo>
                      <a:pt x="448" y="1299"/>
                    </a:lnTo>
                    <a:lnTo>
                      <a:pt x="487" y="1301"/>
                    </a:lnTo>
                    <a:cubicBezTo>
                      <a:pt x="487" y="1299"/>
                      <a:pt x="487" y="1299"/>
                      <a:pt x="487" y="1299"/>
                    </a:cubicBezTo>
                    <a:cubicBezTo>
                      <a:pt x="503" y="1292"/>
                      <a:pt x="469" y="1287"/>
                      <a:pt x="438" y="1287"/>
                    </a:cubicBezTo>
                    <a:cubicBezTo>
                      <a:pt x="432" y="1282"/>
                      <a:pt x="425" y="1278"/>
                      <a:pt x="415" y="1273"/>
                    </a:cubicBezTo>
                    <a:lnTo>
                      <a:pt x="415" y="1273"/>
                    </a:lnTo>
                    <a:cubicBezTo>
                      <a:pt x="418" y="1273"/>
                      <a:pt x="420" y="1273"/>
                      <a:pt x="422" y="1273"/>
                    </a:cubicBezTo>
                    <a:cubicBezTo>
                      <a:pt x="475" y="1273"/>
                      <a:pt x="407" y="1245"/>
                      <a:pt x="464" y="1245"/>
                    </a:cubicBezTo>
                    <a:cubicBezTo>
                      <a:pt x="466" y="1245"/>
                      <a:pt x="468" y="1245"/>
                      <a:pt x="471" y="1245"/>
                    </a:cubicBezTo>
                    <a:cubicBezTo>
                      <a:pt x="441" y="1232"/>
                      <a:pt x="453" y="1202"/>
                      <a:pt x="399" y="1182"/>
                    </a:cubicBezTo>
                    <a:lnTo>
                      <a:pt x="399" y="1182"/>
                    </a:lnTo>
                    <a:cubicBezTo>
                      <a:pt x="409" y="1173"/>
                      <a:pt x="420" y="1166"/>
                      <a:pt x="404" y="1153"/>
                    </a:cubicBezTo>
                    <a:lnTo>
                      <a:pt x="404" y="1153"/>
                    </a:lnTo>
                    <a:lnTo>
                      <a:pt x="455" y="1162"/>
                    </a:lnTo>
                    <a:lnTo>
                      <a:pt x="455" y="1162"/>
                    </a:lnTo>
                    <a:lnTo>
                      <a:pt x="394" y="1120"/>
                    </a:lnTo>
                    <a:cubicBezTo>
                      <a:pt x="402" y="1118"/>
                      <a:pt x="410" y="1117"/>
                      <a:pt x="418" y="1117"/>
                    </a:cubicBezTo>
                    <a:cubicBezTo>
                      <a:pt x="441" y="1117"/>
                      <a:pt x="463" y="1125"/>
                      <a:pt x="480" y="1139"/>
                    </a:cubicBezTo>
                    <a:cubicBezTo>
                      <a:pt x="432" y="1092"/>
                      <a:pt x="466" y="1108"/>
                      <a:pt x="420" y="1062"/>
                    </a:cubicBezTo>
                    <a:lnTo>
                      <a:pt x="420" y="1062"/>
                    </a:lnTo>
                    <a:lnTo>
                      <a:pt x="450" y="1074"/>
                    </a:lnTo>
                    <a:cubicBezTo>
                      <a:pt x="452" y="1065"/>
                      <a:pt x="418" y="1036"/>
                      <a:pt x="442" y="1036"/>
                    </a:cubicBezTo>
                    <a:cubicBezTo>
                      <a:pt x="443" y="1036"/>
                      <a:pt x="444" y="1037"/>
                      <a:pt x="445" y="1037"/>
                    </a:cubicBezTo>
                    <a:cubicBezTo>
                      <a:pt x="478" y="1037"/>
                      <a:pt x="492" y="1011"/>
                      <a:pt x="506" y="983"/>
                    </a:cubicBezTo>
                    <a:cubicBezTo>
                      <a:pt x="522" y="953"/>
                      <a:pt x="540" y="918"/>
                      <a:pt x="578" y="914"/>
                    </a:cubicBezTo>
                    <a:cubicBezTo>
                      <a:pt x="487" y="877"/>
                      <a:pt x="629" y="914"/>
                      <a:pt x="566" y="874"/>
                    </a:cubicBezTo>
                    <a:lnTo>
                      <a:pt x="566" y="874"/>
                    </a:lnTo>
                    <a:cubicBezTo>
                      <a:pt x="587" y="884"/>
                      <a:pt x="603" y="881"/>
                      <a:pt x="615" y="900"/>
                    </a:cubicBezTo>
                    <a:cubicBezTo>
                      <a:pt x="612" y="863"/>
                      <a:pt x="670" y="884"/>
                      <a:pt x="629" y="833"/>
                    </a:cubicBezTo>
                    <a:lnTo>
                      <a:pt x="629" y="833"/>
                    </a:lnTo>
                    <a:cubicBezTo>
                      <a:pt x="649" y="844"/>
                      <a:pt x="654" y="856"/>
                      <a:pt x="666" y="863"/>
                    </a:cubicBezTo>
                    <a:cubicBezTo>
                      <a:pt x="664" y="859"/>
                      <a:pt x="657" y="848"/>
                      <a:pt x="663" y="848"/>
                    </a:cubicBezTo>
                    <a:cubicBezTo>
                      <a:pt x="665" y="848"/>
                      <a:pt x="666" y="848"/>
                      <a:pt x="668" y="849"/>
                    </a:cubicBezTo>
                    <a:cubicBezTo>
                      <a:pt x="682" y="853"/>
                      <a:pt x="682" y="863"/>
                      <a:pt x="687" y="872"/>
                    </a:cubicBezTo>
                    <a:cubicBezTo>
                      <a:pt x="700" y="847"/>
                      <a:pt x="645" y="805"/>
                      <a:pt x="591" y="768"/>
                    </a:cubicBezTo>
                    <a:lnTo>
                      <a:pt x="591" y="768"/>
                    </a:lnTo>
                    <a:cubicBezTo>
                      <a:pt x="597" y="768"/>
                      <a:pt x="602" y="769"/>
                      <a:pt x="605" y="769"/>
                    </a:cubicBezTo>
                    <a:cubicBezTo>
                      <a:pt x="626" y="769"/>
                      <a:pt x="622" y="758"/>
                      <a:pt x="598" y="731"/>
                    </a:cubicBezTo>
                    <a:lnTo>
                      <a:pt x="598" y="731"/>
                    </a:lnTo>
                    <a:cubicBezTo>
                      <a:pt x="619" y="738"/>
                      <a:pt x="645" y="745"/>
                      <a:pt x="638" y="763"/>
                    </a:cubicBezTo>
                    <a:cubicBezTo>
                      <a:pt x="647" y="756"/>
                      <a:pt x="705" y="735"/>
                      <a:pt x="666" y="700"/>
                    </a:cubicBezTo>
                    <a:lnTo>
                      <a:pt x="666" y="700"/>
                    </a:lnTo>
                    <a:cubicBezTo>
                      <a:pt x="668" y="702"/>
                      <a:pt x="670" y="702"/>
                      <a:pt x="671" y="702"/>
                    </a:cubicBezTo>
                    <a:cubicBezTo>
                      <a:pt x="677" y="702"/>
                      <a:pt x="677" y="692"/>
                      <a:pt x="675" y="687"/>
                    </a:cubicBezTo>
                    <a:cubicBezTo>
                      <a:pt x="693" y="673"/>
                      <a:pt x="700" y="675"/>
                      <a:pt x="712" y="654"/>
                    </a:cubicBezTo>
                    <a:lnTo>
                      <a:pt x="700" y="654"/>
                    </a:lnTo>
                    <a:cubicBezTo>
                      <a:pt x="663" y="605"/>
                      <a:pt x="707" y="631"/>
                      <a:pt x="717" y="615"/>
                    </a:cubicBezTo>
                    <a:lnTo>
                      <a:pt x="719" y="619"/>
                    </a:lnTo>
                    <a:cubicBezTo>
                      <a:pt x="723" y="620"/>
                      <a:pt x="727" y="620"/>
                      <a:pt x="730" y="620"/>
                    </a:cubicBezTo>
                    <a:cubicBezTo>
                      <a:pt x="770" y="620"/>
                      <a:pt x="740" y="600"/>
                      <a:pt x="764" y="600"/>
                    </a:cubicBezTo>
                    <a:cubicBezTo>
                      <a:pt x="769" y="600"/>
                      <a:pt x="777" y="601"/>
                      <a:pt x="789" y="603"/>
                    </a:cubicBezTo>
                    <a:lnTo>
                      <a:pt x="763" y="573"/>
                    </a:lnTo>
                    <a:cubicBezTo>
                      <a:pt x="747" y="552"/>
                      <a:pt x="747" y="545"/>
                      <a:pt x="755" y="545"/>
                    </a:cubicBezTo>
                    <a:cubicBezTo>
                      <a:pt x="768" y="545"/>
                      <a:pt x="798" y="560"/>
                      <a:pt x="815" y="560"/>
                    </a:cubicBezTo>
                    <a:cubicBezTo>
                      <a:pt x="822" y="560"/>
                      <a:pt x="827" y="557"/>
                      <a:pt x="828" y="550"/>
                    </a:cubicBezTo>
                    <a:lnTo>
                      <a:pt x="805" y="536"/>
                    </a:lnTo>
                    <a:cubicBezTo>
                      <a:pt x="804" y="532"/>
                      <a:pt x="806" y="530"/>
                      <a:pt x="809" y="530"/>
                    </a:cubicBezTo>
                    <a:cubicBezTo>
                      <a:pt x="828" y="530"/>
                      <a:pt x="909" y="608"/>
                      <a:pt x="921" y="610"/>
                    </a:cubicBezTo>
                    <a:cubicBezTo>
                      <a:pt x="928" y="615"/>
                      <a:pt x="925" y="622"/>
                      <a:pt x="925" y="629"/>
                    </a:cubicBezTo>
                    <a:cubicBezTo>
                      <a:pt x="933" y="632"/>
                      <a:pt x="938" y="633"/>
                      <a:pt x="941" y="633"/>
                    </a:cubicBezTo>
                    <a:cubicBezTo>
                      <a:pt x="960" y="633"/>
                      <a:pt x="902" y="581"/>
                      <a:pt x="916" y="561"/>
                    </a:cubicBezTo>
                    <a:lnTo>
                      <a:pt x="916" y="561"/>
                    </a:lnTo>
                    <a:cubicBezTo>
                      <a:pt x="934" y="582"/>
                      <a:pt x="948" y="619"/>
                      <a:pt x="963" y="619"/>
                    </a:cubicBezTo>
                    <a:cubicBezTo>
                      <a:pt x="964" y="619"/>
                      <a:pt x="964" y="619"/>
                      <a:pt x="965" y="619"/>
                    </a:cubicBezTo>
                    <a:cubicBezTo>
                      <a:pt x="966" y="620"/>
                      <a:pt x="967" y="621"/>
                      <a:pt x="968" y="621"/>
                    </a:cubicBezTo>
                    <a:cubicBezTo>
                      <a:pt x="979" y="621"/>
                      <a:pt x="969" y="548"/>
                      <a:pt x="995" y="548"/>
                    </a:cubicBezTo>
                    <a:cubicBezTo>
                      <a:pt x="999" y="548"/>
                      <a:pt x="1005" y="550"/>
                      <a:pt x="1011" y="554"/>
                    </a:cubicBezTo>
                    <a:cubicBezTo>
                      <a:pt x="997" y="538"/>
                      <a:pt x="983" y="522"/>
                      <a:pt x="986" y="503"/>
                    </a:cubicBezTo>
                    <a:cubicBezTo>
                      <a:pt x="987" y="501"/>
                      <a:pt x="990" y="501"/>
                      <a:pt x="993" y="501"/>
                    </a:cubicBezTo>
                    <a:cubicBezTo>
                      <a:pt x="1006" y="501"/>
                      <a:pt x="1030" y="517"/>
                      <a:pt x="1044" y="517"/>
                    </a:cubicBezTo>
                    <a:cubicBezTo>
                      <a:pt x="1054" y="517"/>
                      <a:pt x="1059" y="510"/>
                      <a:pt x="1055" y="487"/>
                    </a:cubicBezTo>
                    <a:lnTo>
                      <a:pt x="1055" y="487"/>
                    </a:lnTo>
                    <a:cubicBezTo>
                      <a:pt x="1060" y="489"/>
                      <a:pt x="1062" y="494"/>
                      <a:pt x="1064" y="501"/>
                    </a:cubicBezTo>
                    <a:cubicBezTo>
                      <a:pt x="1071" y="480"/>
                      <a:pt x="1099" y="457"/>
                      <a:pt x="1095" y="422"/>
                    </a:cubicBezTo>
                    <a:lnTo>
                      <a:pt x="1095" y="422"/>
                    </a:lnTo>
                    <a:cubicBezTo>
                      <a:pt x="1109" y="450"/>
                      <a:pt x="1120" y="460"/>
                      <a:pt x="1130" y="460"/>
                    </a:cubicBezTo>
                    <a:cubicBezTo>
                      <a:pt x="1140" y="460"/>
                      <a:pt x="1148" y="448"/>
                      <a:pt x="1155" y="436"/>
                    </a:cubicBezTo>
                    <a:cubicBezTo>
                      <a:pt x="1163" y="424"/>
                      <a:pt x="1171" y="411"/>
                      <a:pt x="1180" y="411"/>
                    </a:cubicBezTo>
                    <a:cubicBezTo>
                      <a:pt x="1187" y="411"/>
                      <a:pt x="1195" y="421"/>
                      <a:pt x="1203" y="448"/>
                    </a:cubicBezTo>
                    <a:lnTo>
                      <a:pt x="1245" y="432"/>
                    </a:lnTo>
                    <a:lnTo>
                      <a:pt x="1248" y="443"/>
                    </a:lnTo>
                    <a:cubicBezTo>
                      <a:pt x="1249" y="443"/>
                      <a:pt x="1250" y="443"/>
                      <a:pt x="1250" y="443"/>
                    </a:cubicBezTo>
                    <a:cubicBezTo>
                      <a:pt x="1276" y="443"/>
                      <a:pt x="1280" y="414"/>
                      <a:pt x="1285" y="385"/>
                    </a:cubicBezTo>
                    <a:cubicBezTo>
                      <a:pt x="1294" y="392"/>
                      <a:pt x="1292" y="404"/>
                      <a:pt x="1292" y="411"/>
                    </a:cubicBezTo>
                    <a:cubicBezTo>
                      <a:pt x="1306" y="415"/>
                      <a:pt x="1316" y="418"/>
                      <a:pt x="1324" y="418"/>
                    </a:cubicBezTo>
                    <a:cubicBezTo>
                      <a:pt x="1344" y="418"/>
                      <a:pt x="1351" y="401"/>
                      <a:pt x="1370" y="355"/>
                    </a:cubicBezTo>
                    <a:lnTo>
                      <a:pt x="1380" y="394"/>
                    </a:lnTo>
                    <a:cubicBezTo>
                      <a:pt x="1381" y="391"/>
                      <a:pt x="1383" y="389"/>
                      <a:pt x="1386" y="389"/>
                    </a:cubicBezTo>
                    <a:cubicBezTo>
                      <a:pt x="1399" y="389"/>
                      <a:pt x="1428" y="415"/>
                      <a:pt x="1456" y="415"/>
                    </a:cubicBezTo>
                    <a:cubicBezTo>
                      <a:pt x="1467" y="415"/>
                      <a:pt x="1477" y="411"/>
                      <a:pt x="1486" y="399"/>
                    </a:cubicBezTo>
                    <a:lnTo>
                      <a:pt x="1486" y="399"/>
                    </a:lnTo>
                    <a:cubicBezTo>
                      <a:pt x="1486" y="406"/>
                      <a:pt x="1484" y="413"/>
                      <a:pt x="1482" y="418"/>
                    </a:cubicBezTo>
                    <a:cubicBezTo>
                      <a:pt x="1489" y="411"/>
                      <a:pt x="1496" y="408"/>
                      <a:pt x="1504" y="408"/>
                    </a:cubicBezTo>
                    <a:cubicBezTo>
                      <a:pt x="1531" y="408"/>
                      <a:pt x="1559" y="444"/>
                      <a:pt x="1581" y="444"/>
                    </a:cubicBezTo>
                    <a:cubicBezTo>
                      <a:pt x="1595" y="444"/>
                      <a:pt x="1607" y="430"/>
                      <a:pt x="1614" y="383"/>
                    </a:cubicBezTo>
                    <a:lnTo>
                      <a:pt x="1646" y="348"/>
                    </a:lnTo>
                    <a:cubicBezTo>
                      <a:pt x="1605" y="334"/>
                      <a:pt x="1658" y="285"/>
                      <a:pt x="1639" y="260"/>
                    </a:cubicBezTo>
                    <a:cubicBezTo>
                      <a:pt x="1640" y="260"/>
                      <a:pt x="1642" y="259"/>
                      <a:pt x="1643" y="259"/>
                    </a:cubicBezTo>
                    <a:cubicBezTo>
                      <a:pt x="1661" y="259"/>
                      <a:pt x="1682" y="307"/>
                      <a:pt x="1660" y="313"/>
                    </a:cubicBezTo>
                    <a:lnTo>
                      <a:pt x="1658" y="304"/>
                    </a:lnTo>
                    <a:lnTo>
                      <a:pt x="1658" y="304"/>
                    </a:lnTo>
                    <a:cubicBezTo>
                      <a:pt x="1646" y="378"/>
                      <a:pt x="1709" y="334"/>
                      <a:pt x="1704" y="385"/>
                    </a:cubicBezTo>
                    <a:cubicBezTo>
                      <a:pt x="1788" y="390"/>
                      <a:pt x="1855" y="443"/>
                      <a:pt x="1927" y="464"/>
                    </a:cubicBezTo>
                    <a:lnTo>
                      <a:pt x="1931" y="406"/>
                    </a:lnTo>
                    <a:lnTo>
                      <a:pt x="1962" y="415"/>
                    </a:lnTo>
                    <a:cubicBezTo>
                      <a:pt x="1966" y="430"/>
                      <a:pt x="1962" y="456"/>
                      <a:pt x="1945" y="456"/>
                    </a:cubicBezTo>
                    <a:cubicBezTo>
                      <a:pt x="1943" y="456"/>
                      <a:pt x="1941" y="455"/>
                      <a:pt x="1938" y="455"/>
                    </a:cubicBezTo>
                    <a:lnTo>
                      <a:pt x="1938" y="455"/>
                    </a:lnTo>
                    <a:cubicBezTo>
                      <a:pt x="1939" y="463"/>
                      <a:pt x="1943" y="466"/>
                      <a:pt x="1947" y="466"/>
                    </a:cubicBezTo>
                    <a:cubicBezTo>
                      <a:pt x="1960" y="466"/>
                      <a:pt x="1984" y="434"/>
                      <a:pt x="1987" y="427"/>
                    </a:cubicBezTo>
                    <a:lnTo>
                      <a:pt x="1987" y="427"/>
                    </a:lnTo>
                    <a:cubicBezTo>
                      <a:pt x="2022" y="459"/>
                      <a:pt x="1952" y="487"/>
                      <a:pt x="1966" y="492"/>
                    </a:cubicBezTo>
                    <a:lnTo>
                      <a:pt x="1985" y="492"/>
                    </a:lnTo>
                    <a:lnTo>
                      <a:pt x="1982" y="485"/>
                    </a:lnTo>
                    <a:cubicBezTo>
                      <a:pt x="2000" y="467"/>
                      <a:pt x="2008" y="448"/>
                      <a:pt x="2025" y="448"/>
                    </a:cubicBezTo>
                    <a:cubicBezTo>
                      <a:pt x="2028" y="448"/>
                      <a:pt x="2032" y="449"/>
                      <a:pt x="2036" y="450"/>
                    </a:cubicBezTo>
                    <a:cubicBezTo>
                      <a:pt x="2050" y="464"/>
                      <a:pt x="2036" y="485"/>
                      <a:pt x="2043" y="489"/>
                    </a:cubicBezTo>
                    <a:cubicBezTo>
                      <a:pt x="2043" y="492"/>
                      <a:pt x="2043" y="494"/>
                      <a:pt x="2045" y="494"/>
                    </a:cubicBezTo>
                    <a:cubicBezTo>
                      <a:pt x="2046" y="494"/>
                      <a:pt x="2048" y="494"/>
                      <a:pt x="2052" y="492"/>
                    </a:cubicBezTo>
                    <a:lnTo>
                      <a:pt x="2089" y="506"/>
                    </a:lnTo>
                    <a:lnTo>
                      <a:pt x="2084" y="457"/>
                    </a:lnTo>
                    <a:cubicBezTo>
                      <a:pt x="2105" y="438"/>
                      <a:pt x="2119" y="466"/>
                      <a:pt x="2112" y="413"/>
                    </a:cubicBezTo>
                    <a:lnTo>
                      <a:pt x="2112" y="413"/>
                    </a:lnTo>
                    <a:cubicBezTo>
                      <a:pt x="2124" y="496"/>
                      <a:pt x="2251" y="462"/>
                      <a:pt x="2265" y="487"/>
                    </a:cubicBezTo>
                    <a:cubicBezTo>
                      <a:pt x="2278" y="469"/>
                      <a:pt x="2299" y="459"/>
                      <a:pt x="2319" y="459"/>
                    </a:cubicBezTo>
                    <a:cubicBezTo>
                      <a:pt x="2328" y="459"/>
                      <a:pt x="2336" y="461"/>
                      <a:pt x="2344" y="464"/>
                    </a:cubicBezTo>
                    <a:cubicBezTo>
                      <a:pt x="2340" y="453"/>
                      <a:pt x="2337" y="408"/>
                      <a:pt x="2358" y="408"/>
                    </a:cubicBezTo>
                    <a:cubicBezTo>
                      <a:pt x="2359" y="408"/>
                      <a:pt x="2361" y="408"/>
                      <a:pt x="2363" y="408"/>
                    </a:cubicBezTo>
                    <a:cubicBezTo>
                      <a:pt x="2347" y="511"/>
                      <a:pt x="2403" y="461"/>
                      <a:pt x="2423" y="526"/>
                    </a:cubicBezTo>
                    <a:lnTo>
                      <a:pt x="2423" y="526"/>
                    </a:lnTo>
                    <a:cubicBezTo>
                      <a:pt x="2416" y="486"/>
                      <a:pt x="2498" y="516"/>
                      <a:pt x="2469" y="448"/>
                    </a:cubicBezTo>
                    <a:lnTo>
                      <a:pt x="2469" y="448"/>
                    </a:lnTo>
                    <a:cubicBezTo>
                      <a:pt x="2492" y="457"/>
                      <a:pt x="2472" y="487"/>
                      <a:pt x="2488" y="513"/>
                    </a:cubicBezTo>
                    <a:cubicBezTo>
                      <a:pt x="2501" y="502"/>
                      <a:pt x="2515" y="498"/>
                      <a:pt x="2529" y="498"/>
                    </a:cubicBezTo>
                    <a:cubicBezTo>
                      <a:pt x="2563" y="498"/>
                      <a:pt x="2600" y="518"/>
                      <a:pt x="2639" y="518"/>
                    </a:cubicBezTo>
                    <a:cubicBezTo>
                      <a:pt x="2650" y="518"/>
                      <a:pt x="2660" y="516"/>
                      <a:pt x="2671" y="513"/>
                    </a:cubicBezTo>
                    <a:cubicBezTo>
                      <a:pt x="2671" y="499"/>
                      <a:pt x="2655" y="478"/>
                      <a:pt x="2666" y="457"/>
                    </a:cubicBezTo>
                    <a:lnTo>
                      <a:pt x="2666" y="457"/>
                    </a:lnTo>
                    <a:lnTo>
                      <a:pt x="2710" y="522"/>
                    </a:lnTo>
                    <a:cubicBezTo>
                      <a:pt x="2719" y="515"/>
                      <a:pt x="2714" y="471"/>
                      <a:pt x="2724" y="471"/>
                    </a:cubicBezTo>
                    <a:cubicBezTo>
                      <a:pt x="2727" y="471"/>
                      <a:pt x="2732" y="475"/>
                      <a:pt x="2738" y="485"/>
                    </a:cubicBezTo>
                    <a:cubicBezTo>
                      <a:pt x="2734" y="473"/>
                      <a:pt x="2727" y="457"/>
                      <a:pt x="2734" y="452"/>
                    </a:cubicBezTo>
                    <a:lnTo>
                      <a:pt x="2734" y="452"/>
                    </a:lnTo>
                    <a:cubicBezTo>
                      <a:pt x="2754" y="460"/>
                      <a:pt x="2773" y="463"/>
                      <a:pt x="2792" y="463"/>
                    </a:cubicBezTo>
                    <a:cubicBezTo>
                      <a:pt x="2837" y="463"/>
                      <a:pt x="2879" y="446"/>
                      <a:pt x="2921" y="432"/>
                    </a:cubicBezTo>
                    <a:cubicBezTo>
                      <a:pt x="2951" y="417"/>
                      <a:pt x="2983" y="410"/>
                      <a:pt x="3015" y="410"/>
                    </a:cubicBezTo>
                    <a:cubicBezTo>
                      <a:pt x="3051" y="410"/>
                      <a:pt x="3088" y="419"/>
                      <a:pt x="3121" y="436"/>
                    </a:cubicBezTo>
                    <a:cubicBezTo>
                      <a:pt x="3095" y="418"/>
                      <a:pt x="3104" y="411"/>
                      <a:pt x="3116" y="406"/>
                    </a:cubicBezTo>
                    <a:cubicBezTo>
                      <a:pt x="3107" y="401"/>
                      <a:pt x="3104" y="374"/>
                      <a:pt x="3097" y="355"/>
                    </a:cubicBezTo>
                    <a:lnTo>
                      <a:pt x="3097" y="355"/>
                    </a:lnTo>
                    <a:lnTo>
                      <a:pt x="3165" y="390"/>
                    </a:lnTo>
                    <a:cubicBezTo>
                      <a:pt x="3155" y="336"/>
                      <a:pt x="3216" y="369"/>
                      <a:pt x="3202" y="320"/>
                    </a:cubicBezTo>
                    <a:lnTo>
                      <a:pt x="3202" y="320"/>
                    </a:lnTo>
                    <a:lnTo>
                      <a:pt x="3190" y="334"/>
                    </a:lnTo>
                    <a:cubicBezTo>
                      <a:pt x="3188" y="272"/>
                      <a:pt x="3114" y="218"/>
                      <a:pt x="3091" y="146"/>
                    </a:cubicBezTo>
                    <a:lnTo>
                      <a:pt x="3091" y="146"/>
                    </a:lnTo>
                    <a:cubicBezTo>
                      <a:pt x="3091" y="162"/>
                      <a:pt x="3087" y="167"/>
                      <a:pt x="3081" y="167"/>
                    </a:cubicBezTo>
                    <a:cubicBezTo>
                      <a:pt x="3066" y="167"/>
                      <a:pt x="3036" y="135"/>
                      <a:pt x="3016" y="135"/>
                    </a:cubicBezTo>
                    <a:cubicBezTo>
                      <a:pt x="3006" y="135"/>
                      <a:pt x="2998" y="144"/>
                      <a:pt x="2998" y="172"/>
                    </a:cubicBezTo>
                    <a:cubicBezTo>
                      <a:pt x="2986" y="160"/>
                      <a:pt x="2998" y="146"/>
                      <a:pt x="2989" y="132"/>
                    </a:cubicBezTo>
                    <a:lnTo>
                      <a:pt x="2989" y="132"/>
                    </a:lnTo>
                    <a:cubicBezTo>
                      <a:pt x="2989" y="157"/>
                      <a:pt x="2985" y="168"/>
                      <a:pt x="2972" y="168"/>
                    </a:cubicBezTo>
                    <a:cubicBezTo>
                      <a:pt x="2967" y="168"/>
                      <a:pt x="2962" y="167"/>
                      <a:pt x="2956" y="165"/>
                    </a:cubicBezTo>
                    <a:lnTo>
                      <a:pt x="2956" y="158"/>
                    </a:lnTo>
                    <a:cubicBezTo>
                      <a:pt x="2941" y="165"/>
                      <a:pt x="2927" y="168"/>
                      <a:pt x="2913" y="168"/>
                    </a:cubicBezTo>
                    <a:cubicBezTo>
                      <a:pt x="2881" y="168"/>
                      <a:pt x="2851" y="154"/>
                      <a:pt x="2805" y="149"/>
                    </a:cubicBezTo>
                    <a:lnTo>
                      <a:pt x="2805" y="149"/>
                    </a:lnTo>
                    <a:lnTo>
                      <a:pt x="2819" y="183"/>
                    </a:lnTo>
                    <a:cubicBezTo>
                      <a:pt x="2805" y="181"/>
                      <a:pt x="2798" y="170"/>
                      <a:pt x="2789" y="163"/>
                    </a:cubicBezTo>
                    <a:lnTo>
                      <a:pt x="2789" y="163"/>
                    </a:lnTo>
                    <a:cubicBezTo>
                      <a:pt x="2788" y="188"/>
                      <a:pt x="2796" y="190"/>
                      <a:pt x="2804" y="190"/>
                    </a:cubicBezTo>
                    <a:cubicBezTo>
                      <a:pt x="2806" y="190"/>
                      <a:pt x="2808" y="190"/>
                      <a:pt x="2810" y="190"/>
                    </a:cubicBezTo>
                    <a:cubicBezTo>
                      <a:pt x="2820" y="190"/>
                      <a:pt x="2829" y="193"/>
                      <a:pt x="2829" y="223"/>
                    </a:cubicBezTo>
                    <a:cubicBezTo>
                      <a:pt x="2816" y="197"/>
                      <a:pt x="2801" y="192"/>
                      <a:pt x="2784" y="192"/>
                    </a:cubicBezTo>
                    <a:cubicBezTo>
                      <a:pt x="2773" y="192"/>
                      <a:pt x="2761" y="195"/>
                      <a:pt x="2750" y="195"/>
                    </a:cubicBezTo>
                    <a:cubicBezTo>
                      <a:pt x="2732" y="195"/>
                      <a:pt x="2717" y="188"/>
                      <a:pt x="2706" y="156"/>
                    </a:cubicBezTo>
                    <a:lnTo>
                      <a:pt x="2706" y="156"/>
                    </a:lnTo>
                    <a:cubicBezTo>
                      <a:pt x="2685" y="158"/>
                      <a:pt x="2720" y="197"/>
                      <a:pt x="2699" y="200"/>
                    </a:cubicBezTo>
                    <a:lnTo>
                      <a:pt x="2689" y="177"/>
                    </a:lnTo>
                    <a:lnTo>
                      <a:pt x="2689" y="209"/>
                    </a:lnTo>
                    <a:cubicBezTo>
                      <a:pt x="2676" y="204"/>
                      <a:pt x="2664" y="177"/>
                      <a:pt x="2659" y="158"/>
                    </a:cubicBezTo>
                    <a:lnTo>
                      <a:pt x="2659" y="158"/>
                    </a:lnTo>
                    <a:cubicBezTo>
                      <a:pt x="2660" y="158"/>
                      <a:pt x="2660" y="158"/>
                      <a:pt x="2661" y="158"/>
                    </a:cubicBezTo>
                    <a:cubicBezTo>
                      <a:pt x="2665" y="158"/>
                      <a:pt x="2669" y="151"/>
                      <a:pt x="2671" y="149"/>
                    </a:cubicBezTo>
                    <a:cubicBezTo>
                      <a:pt x="2666" y="143"/>
                      <a:pt x="2661" y="140"/>
                      <a:pt x="2655" y="140"/>
                    </a:cubicBezTo>
                    <a:cubicBezTo>
                      <a:pt x="2641" y="140"/>
                      <a:pt x="2627" y="157"/>
                      <a:pt x="2620" y="157"/>
                    </a:cubicBezTo>
                    <a:cubicBezTo>
                      <a:pt x="2620" y="157"/>
                      <a:pt x="2620" y="157"/>
                      <a:pt x="2620" y="157"/>
                    </a:cubicBezTo>
                    <a:lnTo>
                      <a:pt x="2620" y="157"/>
                    </a:lnTo>
                    <a:lnTo>
                      <a:pt x="2638" y="167"/>
                    </a:lnTo>
                    <a:cubicBezTo>
                      <a:pt x="2585" y="195"/>
                      <a:pt x="2518" y="170"/>
                      <a:pt x="2465" y="218"/>
                    </a:cubicBezTo>
                    <a:lnTo>
                      <a:pt x="2469" y="234"/>
                    </a:lnTo>
                    <a:cubicBezTo>
                      <a:pt x="2459" y="243"/>
                      <a:pt x="2451" y="246"/>
                      <a:pt x="2446" y="246"/>
                    </a:cubicBezTo>
                    <a:cubicBezTo>
                      <a:pt x="2431" y="246"/>
                      <a:pt x="2427" y="227"/>
                      <a:pt x="2405" y="227"/>
                    </a:cubicBezTo>
                    <a:cubicBezTo>
                      <a:pt x="2401" y="227"/>
                      <a:pt x="2396" y="228"/>
                      <a:pt x="2390" y="230"/>
                    </a:cubicBezTo>
                    <a:lnTo>
                      <a:pt x="2393" y="225"/>
                    </a:lnTo>
                    <a:lnTo>
                      <a:pt x="2393" y="225"/>
                    </a:lnTo>
                    <a:cubicBezTo>
                      <a:pt x="2382" y="242"/>
                      <a:pt x="2372" y="251"/>
                      <a:pt x="2360" y="251"/>
                    </a:cubicBezTo>
                    <a:cubicBezTo>
                      <a:pt x="2358" y="251"/>
                      <a:pt x="2357" y="251"/>
                      <a:pt x="2356" y="251"/>
                    </a:cubicBezTo>
                    <a:cubicBezTo>
                      <a:pt x="2370" y="230"/>
                      <a:pt x="2337" y="207"/>
                      <a:pt x="2353" y="186"/>
                    </a:cubicBezTo>
                    <a:lnTo>
                      <a:pt x="2353" y="186"/>
                    </a:lnTo>
                    <a:cubicBezTo>
                      <a:pt x="2307" y="218"/>
                      <a:pt x="2330" y="211"/>
                      <a:pt x="2293" y="276"/>
                    </a:cubicBezTo>
                    <a:lnTo>
                      <a:pt x="2291" y="246"/>
                    </a:lnTo>
                    <a:cubicBezTo>
                      <a:pt x="2277" y="272"/>
                      <a:pt x="2275" y="285"/>
                      <a:pt x="2249" y="290"/>
                    </a:cubicBezTo>
                    <a:cubicBezTo>
                      <a:pt x="2272" y="267"/>
                      <a:pt x="2240" y="246"/>
                      <a:pt x="2265" y="214"/>
                    </a:cubicBezTo>
                    <a:cubicBezTo>
                      <a:pt x="2256" y="198"/>
                      <a:pt x="2247" y="192"/>
                      <a:pt x="2238" y="192"/>
                    </a:cubicBezTo>
                    <a:cubicBezTo>
                      <a:pt x="2221" y="192"/>
                      <a:pt x="2205" y="212"/>
                      <a:pt x="2193" y="212"/>
                    </a:cubicBezTo>
                    <a:cubicBezTo>
                      <a:pt x="2186" y="212"/>
                      <a:pt x="2181" y="203"/>
                      <a:pt x="2179" y="174"/>
                    </a:cubicBezTo>
                    <a:lnTo>
                      <a:pt x="2179" y="174"/>
                    </a:lnTo>
                    <a:cubicBezTo>
                      <a:pt x="2142" y="251"/>
                      <a:pt x="2212" y="223"/>
                      <a:pt x="2198" y="239"/>
                    </a:cubicBezTo>
                    <a:cubicBezTo>
                      <a:pt x="2202" y="264"/>
                      <a:pt x="2178" y="288"/>
                      <a:pt x="2162" y="288"/>
                    </a:cubicBezTo>
                    <a:cubicBezTo>
                      <a:pt x="2159" y="288"/>
                      <a:pt x="2156" y="287"/>
                      <a:pt x="2154" y="285"/>
                    </a:cubicBezTo>
                    <a:cubicBezTo>
                      <a:pt x="2138" y="283"/>
                      <a:pt x="2147" y="179"/>
                      <a:pt x="2110" y="174"/>
                    </a:cubicBezTo>
                    <a:cubicBezTo>
                      <a:pt x="2112" y="174"/>
                      <a:pt x="2115" y="170"/>
                      <a:pt x="2119" y="170"/>
                    </a:cubicBezTo>
                    <a:cubicBezTo>
                      <a:pt x="2117" y="164"/>
                      <a:pt x="2114" y="163"/>
                      <a:pt x="2111" y="163"/>
                    </a:cubicBezTo>
                    <a:cubicBezTo>
                      <a:pt x="2104" y="163"/>
                      <a:pt x="2095" y="171"/>
                      <a:pt x="2088" y="171"/>
                    </a:cubicBezTo>
                    <a:cubicBezTo>
                      <a:pt x="2082" y="171"/>
                      <a:pt x="2078" y="167"/>
                      <a:pt x="2075" y="156"/>
                    </a:cubicBezTo>
                    <a:cubicBezTo>
                      <a:pt x="2067" y="174"/>
                      <a:pt x="2062" y="176"/>
                      <a:pt x="2058" y="176"/>
                    </a:cubicBezTo>
                    <a:cubicBezTo>
                      <a:pt x="2056" y="176"/>
                      <a:pt x="2055" y="176"/>
                      <a:pt x="2054" y="176"/>
                    </a:cubicBezTo>
                    <a:cubicBezTo>
                      <a:pt x="2049" y="176"/>
                      <a:pt x="2045" y="179"/>
                      <a:pt x="2036" y="209"/>
                    </a:cubicBezTo>
                    <a:lnTo>
                      <a:pt x="2073" y="202"/>
                    </a:lnTo>
                    <a:lnTo>
                      <a:pt x="2073" y="202"/>
                    </a:lnTo>
                    <a:cubicBezTo>
                      <a:pt x="2055" y="211"/>
                      <a:pt x="2030" y="252"/>
                      <a:pt x="2007" y="252"/>
                    </a:cubicBezTo>
                    <a:cubicBezTo>
                      <a:pt x="2000" y="252"/>
                      <a:pt x="1993" y="247"/>
                      <a:pt x="1987" y="237"/>
                    </a:cubicBezTo>
                    <a:cubicBezTo>
                      <a:pt x="1994" y="225"/>
                      <a:pt x="2003" y="214"/>
                      <a:pt x="2015" y="204"/>
                    </a:cubicBezTo>
                    <a:cubicBezTo>
                      <a:pt x="2014" y="199"/>
                      <a:pt x="2011" y="198"/>
                      <a:pt x="2009" y="198"/>
                    </a:cubicBezTo>
                    <a:cubicBezTo>
                      <a:pt x="2005" y="198"/>
                      <a:pt x="2000" y="200"/>
                      <a:pt x="1996" y="200"/>
                    </a:cubicBezTo>
                    <a:cubicBezTo>
                      <a:pt x="1993" y="200"/>
                      <a:pt x="1989" y="198"/>
                      <a:pt x="1987" y="190"/>
                    </a:cubicBezTo>
                    <a:cubicBezTo>
                      <a:pt x="1996" y="166"/>
                      <a:pt x="2005" y="162"/>
                      <a:pt x="2016" y="162"/>
                    </a:cubicBezTo>
                    <a:cubicBezTo>
                      <a:pt x="2022" y="162"/>
                      <a:pt x="2028" y="163"/>
                      <a:pt x="2035" y="163"/>
                    </a:cubicBezTo>
                    <a:cubicBezTo>
                      <a:pt x="2045" y="163"/>
                      <a:pt x="2055" y="161"/>
                      <a:pt x="2066" y="146"/>
                    </a:cubicBezTo>
                    <a:cubicBezTo>
                      <a:pt x="2065" y="141"/>
                      <a:pt x="2063" y="139"/>
                      <a:pt x="2060" y="139"/>
                    </a:cubicBezTo>
                    <a:cubicBezTo>
                      <a:pt x="2053" y="139"/>
                      <a:pt x="2042" y="148"/>
                      <a:pt x="2037" y="148"/>
                    </a:cubicBezTo>
                    <a:cubicBezTo>
                      <a:pt x="2033" y="148"/>
                      <a:pt x="2033" y="141"/>
                      <a:pt x="2043" y="119"/>
                    </a:cubicBezTo>
                    <a:lnTo>
                      <a:pt x="2043" y="119"/>
                    </a:lnTo>
                    <a:cubicBezTo>
                      <a:pt x="2031" y="144"/>
                      <a:pt x="2024" y="151"/>
                      <a:pt x="2017" y="151"/>
                    </a:cubicBezTo>
                    <a:cubicBezTo>
                      <a:pt x="2013" y="151"/>
                      <a:pt x="2010" y="149"/>
                      <a:pt x="2006" y="146"/>
                    </a:cubicBezTo>
                    <a:cubicBezTo>
                      <a:pt x="2001" y="143"/>
                      <a:pt x="1995" y="138"/>
                      <a:pt x="1987" y="138"/>
                    </a:cubicBezTo>
                    <a:cubicBezTo>
                      <a:pt x="1979" y="138"/>
                      <a:pt x="1970" y="142"/>
                      <a:pt x="1959" y="156"/>
                    </a:cubicBezTo>
                    <a:lnTo>
                      <a:pt x="1971" y="121"/>
                    </a:lnTo>
                    <a:lnTo>
                      <a:pt x="1971" y="121"/>
                    </a:lnTo>
                    <a:cubicBezTo>
                      <a:pt x="1964" y="125"/>
                      <a:pt x="1952" y="137"/>
                      <a:pt x="1943" y="137"/>
                    </a:cubicBezTo>
                    <a:cubicBezTo>
                      <a:pt x="1942" y="137"/>
                      <a:pt x="1941" y="137"/>
                      <a:pt x="1941" y="137"/>
                    </a:cubicBezTo>
                    <a:lnTo>
                      <a:pt x="1971" y="93"/>
                    </a:lnTo>
                    <a:lnTo>
                      <a:pt x="1971" y="93"/>
                    </a:lnTo>
                    <a:cubicBezTo>
                      <a:pt x="1965" y="99"/>
                      <a:pt x="1959" y="102"/>
                      <a:pt x="1954" y="102"/>
                    </a:cubicBezTo>
                    <a:cubicBezTo>
                      <a:pt x="1935" y="102"/>
                      <a:pt x="1926" y="61"/>
                      <a:pt x="1907" y="61"/>
                    </a:cubicBezTo>
                    <a:cubicBezTo>
                      <a:pt x="1904" y="61"/>
                      <a:pt x="1902" y="61"/>
                      <a:pt x="1899" y="63"/>
                    </a:cubicBezTo>
                    <a:cubicBezTo>
                      <a:pt x="1950" y="72"/>
                      <a:pt x="1901" y="109"/>
                      <a:pt x="1918" y="142"/>
                    </a:cubicBezTo>
                    <a:cubicBezTo>
                      <a:pt x="1909" y="147"/>
                      <a:pt x="1902" y="149"/>
                      <a:pt x="1897" y="149"/>
                    </a:cubicBezTo>
                    <a:cubicBezTo>
                      <a:pt x="1858" y="149"/>
                      <a:pt x="1890" y="44"/>
                      <a:pt x="1830" y="44"/>
                    </a:cubicBezTo>
                    <a:cubicBezTo>
                      <a:pt x="1829" y="44"/>
                      <a:pt x="1829" y="44"/>
                      <a:pt x="1828" y="44"/>
                    </a:cubicBezTo>
                    <a:lnTo>
                      <a:pt x="1828" y="44"/>
                    </a:lnTo>
                    <a:cubicBezTo>
                      <a:pt x="1828" y="44"/>
                      <a:pt x="1827" y="44"/>
                      <a:pt x="1827" y="44"/>
                    </a:cubicBezTo>
                    <a:cubicBezTo>
                      <a:pt x="1826" y="44"/>
                      <a:pt x="1825" y="44"/>
                      <a:pt x="1825" y="44"/>
                    </a:cubicBezTo>
                    <a:cubicBezTo>
                      <a:pt x="1826" y="44"/>
                      <a:pt x="1827" y="44"/>
                      <a:pt x="1828" y="44"/>
                    </a:cubicBezTo>
                    <a:lnTo>
                      <a:pt x="1828" y="44"/>
                    </a:lnTo>
                    <a:cubicBezTo>
                      <a:pt x="1839" y="47"/>
                      <a:pt x="1855" y="76"/>
                      <a:pt x="1839" y="86"/>
                    </a:cubicBezTo>
                    <a:cubicBezTo>
                      <a:pt x="1825" y="75"/>
                      <a:pt x="1811" y="58"/>
                      <a:pt x="1806" y="40"/>
                    </a:cubicBezTo>
                    <a:lnTo>
                      <a:pt x="1806" y="40"/>
                    </a:lnTo>
                    <a:cubicBezTo>
                      <a:pt x="1758" y="42"/>
                      <a:pt x="1809" y="79"/>
                      <a:pt x="1785" y="100"/>
                    </a:cubicBezTo>
                    <a:cubicBezTo>
                      <a:pt x="1782" y="88"/>
                      <a:pt x="1779" y="83"/>
                      <a:pt x="1775" y="83"/>
                    </a:cubicBezTo>
                    <a:cubicBezTo>
                      <a:pt x="1765" y="83"/>
                      <a:pt x="1752" y="120"/>
                      <a:pt x="1737" y="130"/>
                    </a:cubicBezTo>
                    <a:lnTo>
                      <a:pt x="1741" y="91"/>
                    </a:lnTo>
                    <a:cubicBezTo>
                      <a:pt x="1735" y="87"/>
                      <a:pt x="1730" y="86"/>
                      <a:pt x="1726" y="86"/>
                    </a:cubicBezTo>
                    <a:cubicBezTo>
                      <a:pt x="1701" y="86"/>
                      <a:pt x="1711" y="143"/>
                      <a:pt x="1691" y="143"/>
                    </a:cubicBezTo>
                    <a:cubicBezTo>
                      <a:pt x="1687" y="143"/>
                      <a:pt x="1682" y="141"/>
                      <a:pt x="1676" y="137"/>
                    </a:cubicBezTo>
                    <a:lnTo>
                      <a:pt x="1700" y="84"/>
                    </a:lnTo>
                    <a:lnTo>
                      <a:pt x="1674" y="98"/>
                    </a:lnTo>
                    <a:lnTo>
                      <a:pt x="1681" y="54"/>
                    </a:lnTo>
                    <a:lnTo>
                      <a:pt x="1681" y="54"/>
                    </a:lnTo>
                    <a:cubicBezTo>
                      <a:pt x="1667" y="69"/>
                      <a:pt x="1658" y="74"/>
                      <a:pt x="1649" y="74"/>
                    </a:cubicBezTo>
                    <a:cubicBezTo>
                      <a:pt x="1640" y="74"/>
                      <a:pt x="1631" y="69"/>
                      <a:pt x="1618" y="63"/>
                    </a:cubicBezTo>
                    <a:lnTo>
                      <a:pt x="1618" y="63"/>
                    </a:lnTo>
                    <a:cubicBezTo>
                      <a:pt x="1623" y="91"/>
                      <a:pt x="1611" y="132"/>
                      <a:pt x="1588" y="132"/>
                    </a:cubicBezTo>
                    <a:cubicBezTo>
                      <a:pt x="1575" y="113"/>
                      <a:pt x="1590" y="101"/>
                      <a:pt x="1577" y="101"/>
                    </a:cubicBezTo>
                    <a:cubicBezTo>
                      <a:pt x="1575" y="101"/>
                      <a:pt x="1571" y="101"/>
                      <a:pt x="1565" y="102"/>
                    </a:cubicBezTo>
                    <a:cubicBezTo>
                      <a:pt x="1570" y="85"/>
                      <a:pt x="1575" y="66"/>
                      <a:pt x="1583" y="66"/>
                    </a:cubicBezTo>
                    <a:cubicBezTo>
                      <a:pt x="1586" y="66"/>
                      <a:pt x="1591" y="71"/>
                      <a:pt x="1595" y="84"/>
                    </a:cubicBezTo>
                    <a:cubicBezTo>
                      <a:pt x="1598" y="70"/>
                      <a:pt x="1602" y="58"/>
                      <a:pt x="1605" y="47"/>
                    </a:cubicBezTo>
                    <a:cubicBezTo>
                      <a:pt x="1598" y="36"/>
                      <a:pt x="1589" y="33"/>
                      <a:pt x="1581" y="33"/>
                    </a:cubicBezTo>
                    <a:cubicBezTo>
                      <a:pt x="1568" y="33"/>
                      <a:pt x="1555" y="40"/>
                      <a:pt x="1547" y="40"/>
                    </a:cubicBezTo>
                    <a:cubicBezTo>
                      <a:pt x="1554" y="42"/>
                      <a:pt x="1558" y="44"/>
                      <a:pt x="1560" y="49"/>
                    </a:cubicBezTo>
                    <a:lnTo>
                      <a:pt x="1512" y="105"/>
                    </a:lnTo>
                    <a:cubicBezTo>
                      <a:pt x="1507" y="93"/>
                      <a:pt x="1507" y="77"/>
                      <a:pt x="1516" y="68"/>
                    </a:cubicBezTo>
                    <a:lnTo>
                      <a:pt x="1516" y="68"/>
                    </a:lnTo>
                    <a:cubicBezTo>
                      <a:pt x="1505" y="70"/>
                      <a:pt x="1500" y="88"/>
                      <a:pt x="1484" y="93"/>
                    </a:cubicBezTo>
                    <a:cubicBezTo>
                      <a:pt x="1486" y="63"/>
                      <a:pt x="1484" y="33"/>
                      <a:pt x="1500" y="18"/>
                    </a:cubicBezTo>
                    <a:lnTo>
                      <a:pt x="1500" y="18"/>
                    </a:lnTo>
                    <a:lnTo>
                      <a:pt x="1458" y="51"/>
                    </a:lnTo>
                    <a:cubicBezTo>
                      <a:pt x="1456" y="37"/>
                      <a:pt x="1431" y="14"/>
                      <a:pt x="1438" y="3"/>
                    </a:cubicBezTo>
                    <a:cubicBezTo>
                      <a:pt x="1435" y="1"/>
                      <a:pt x="1432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6" name="Google Shape;18636;p66"/>
              <p:cNvSpPr/>
              <p:nvPr/>
            </p:nvSpPr>
            <p:spPr>
              <a:xfrm>
                <a:off x="516000" y="1542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1" y="0"/>
                    </a:moveTo>
                    <a:cubicBezTo>
                      <a:pt x="8" y="2"/>
                      <a:pt x="15" y="7"/>
                      <a:pt x="22" y="9"/>
                    </a:cubicBezTo>
                    <a:cubicBezTo>
                      <a:pt x="17" y="2"/>
                      <a:pt x="10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7" name="Google Shape;18637;p66"/>
              <p:cNvSpPr/>
              <p:nvPr/>
            </p:nvSpPr>
            <p:spPr>
              <a:xfrm>
                <a:off x="539075" y="1528275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7"/>
                    </a:moveTo>
                    <a:lnTo>
                      <a:pt x="1" y="7"/>
                    </a:lnTo>
                    <a:cubicBezTo>
                      <a:pt x="1" y="5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8" name="Google Shape;18638;p66"/>
              <p:cNvSpPr/>
              <p:nvPr/>
            </p:nvSpPr>
            <p:spPr>
              <a:xfrm>
                <a:off x="507850" y="1567100"/>
                <a:ext cx="5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21" y="0"/>
                    </a:moveTo>
                    <a:cubicBezTo>
                      <a:pt x="12" y="0"/>
                      <a:pt x="2" y="3"/>
                      <a:pt x="0" y="12"/>
                    </a:cubicBezTo>
                    <a:cubicBezTo>
                      <a:pt x="7" y="7"/>
                      <a:pt x="14" y="3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39" name="Google Shape;18639;p66"/>
              <p:cNvSpPr/>
              <p:nvPr/>
            </p:nvSpPr>
            <p:spPr>
              <a:xfrm>
                <a:off x="519650" y="1580775"/>
                <a:ext cx="6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9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17" y="10"/>
                      <a:pt x="8" y="14"/>
                      <a:pt x="1" y="19"/>
                    </a:cubicBezTo>
                    <a:cubicBezTo>
                      <a:pt x="9" y="19"/>
                      <a:pt x="16" y="17"/>
                      <a:pt x="21" y="17"/>
                    </a:cubicBezTo>
                    <a:cubicBezTo>
                      <a:pt x="24" y="17"/>
                      <a:pt x="25" y="17"/>
                      <a:pt x="26" y="18"/>
                    </a:cubicBezTo>
                    <a:lnTo>
                      <a:pt x="26" y="18"/>
                    </a:lnTo>
                    <a:lnTo>
                      <a:pt x="15" y="0"/>
                    </a:lnTo>
                    <a:close/>
                    <a:moveTo>
                      <a:pt x="26" y="18"/>
                    </a:moveTo>
                    <a:lnTo>
                      <a:pt x="26" y="19"/>
                    </a:lnTo>
                    <a:cubicBezTo>
                      <a:pt x="26" y="19"/>
                      <a:pt x="26" y="19"/>
                      <a:pt x="26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0" name="Google Shape;18640;p66"/>
              <p:cNvSpPr/>
              <p:nvPr/>
            </p:nvSpPr>
            <p:spPr>
              <a:xfrm>
                <a:off x="513875" y="1585150"/>
                <a:ext cx="6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4" extrusionOk="0">
                    <a:moveTo>
                      <a:pt x="11" y="0"/>
                    </a:moveTo>
                    <a:cubicBezTo>
                      <a:pt x="7" y="0"/>
                      <a:pt x="4" y="2"/>
                      <a:pt x="0" y="6"/>
                    </a:cubicBezTo>
                    <a:cubicBezTo>
                      <a:pt x="5" y="9"/>
                      <a:pt x="0" y="11"/>
                      <a:pt x="5" y="13"/>
                    </a:cubicBezTo>
                    <a:lnTo>
                      <a:pt x="23" y="13"/>
                    </a:ln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1" name="Google Shape;18641;p66"/>
              <p:cNvSpPr/>
              <p:nvPr/>
            </p:nvSpPr>
            <p:spPr>
              <a:xfrm>
                <a:off x="516075" y="1581825"/>
                <a:ext cx="1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6" extrusionOk="0">
                    <a:moveTo>
                      <a:pt x="35" y="0"/>
                    </a:moveTo>
                    <a:cubicBezTo>
                      <a:pt x="0" y="0"/>
                      <a:pt x="12" y="12"/>
                      <a:pt x="19" y="26"/>
                    </a:cubicBezTo>
                    <a:lnTo>
                      <a:pt x="19" y="23"/>
                    </a:lnTo>
                    <a:cubicBezTo>
                      <a:pt x="25" y="24"/>
                      <a:pt x="30" y="24"/>
                      <a:pt x="34" y="24"/>
                    </a:cubicBezTo>
                    <a:cubicBezTo>
                      <a:pt x="61" y="24"/>
                      <a:pt x="47" y="12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2" name="Google Shape;18642;p66"/>
              <p:cNvSpPr/>
              <p:nvPr/>
            </p:nvSpPr>
            <p:spPr>
              <a:xfrm>
                <a:off x="516525" y="1582500"/>
                <a:ext cx="5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6"/>
                      <a:pt x="3" y="10"/>
                      <a:pt x="1" y="15"/>
                    </a:cubicBezTo>
                    <a:cubicBezTo>
                      <a:pt x="22" y="15"/>
                      <a:pt x="5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3" name="Google Shape;18643;p66"/>
              <p:cNvSpPr/>
              <p:nvPr/>
            </p:nvSpPr>
            <p:spPr>
              <a:xfrm>
                <a:off x="518725" y="1577850"/>
                <a:ext cx="17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11" y="1"/>
                    </a:moveTo>
                    <a:cubicBezTo>
                      <a:pt x="4" y="1"/>
                      <a:pt x="1" y="4"/>
                      <a:pt x="8" y="13"/>
                    </a:cubicBezTo>
                    <a:cubicBezTo>
                      <a:pt x="4" y="17"/>
                      <a:pt x="15" y="17"/>
                      <a:pt x="26" y="17"/>
                    </a:cubicBezTo>
                    <a:cubicBezTo>
                      <a:pt x="36" y="17"/>
                      <a:pt x="46" y="17"/>
                      <a:pt x="40" y="20"/>
                    </a:cubicBezTo>
                    <a:cubicBezTo>
                      <a:pt x="41" y="20"/>
                      <a:pt x="43" y="20"/>
                      <a:pt x="44" y="20"/>
                    </a:cubicBezTo>
                    <a:cubicBezTo>
                      <a:pt x="69" y="20"/>
                      <a:pt x="28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4" name="Google Shape;18644;p66"/>
              <p:cNvSpPr/>
              <p:nvPr/>
            </p:nvSpPr>
            <p:spPr>
              <a:xfrm>
                <a:off x="514100" y="1581825"/>
                <a:ext cx="10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" extrusionOk="0">
                    <a:moveTo>
                      <a:pt x="7" y="0"/>
                    </a:moveTo>
                    <a:lnTo>
                      <a:pt x="0" y="12"/>
                    </a:lnTo>
                    <a:lnTo>
                      <a:pt x="42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5" name="Google Shape;18645;p66"/>
              <p:cNvSpPr/>
              <p:nvPr/>
            </p:nvSpPr>
            <p:spPr>
              <a:xfrm>
                <a:off x="514500" y="157955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0" y="1"/>
                    </a:moveTo>
                    <a:lnTo>
                      <a:pt x="1" y="22"/>
                    </a:lnTo>
                    <a:cubicBezTo>
                      <a:pt x="5" y="22"/>
                      <a:pt x="10" y="24"/>
                      <a:pt x="15" y="26"/>
                    </a:cubicBezTo>
                    <a:cubicBezTo>
                      <a:pt x="17" y="15"/>
                      <a:pt x="24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6" name="Google Shape;18646;p66"/>
              <p:cNvSpPr/>
              <p:nvPr/>
            </p:nvSpPr>
            <p:spPr>
              <a:xfrm>
                <a:off x="514800" y="15802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0" y="7"/>
                      <a:pt x="5" y="14"/>
                      <a:pt x="10" y="16"/>
                    </a:cubicBezTo>
                    <a:cubicBezTo>
                      <a:pt x="10" y="12"/>
                      <a:pt x="7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7" name="Google Shape;18647;p66"/>
              <p:cNvSpPr/>
              <p:nvPr/>
            </p:nvSpPr>
            <p:spPr>
              <a:xfrm>
                <a:off x="513750" y="1580900"/>
                <a:ext cx="32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" extrusionOk="0">
                    <a:moveTo>
                      <a:pt x="12" y="0"/>
                    </a:moveTo>
                    <a:lnTo>
                      <a:pt x="1" y="21"/>
                    </a:lnTo>
                    <a:lnTo>
                      <a:pt x="1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8" name="Google Shape;18648;p66"/>
              <p:cNvSpPr/>
              <p:nvPr/>
            </p:nvSpPr>
            <p:spPr>
              <a:xfrm>
                <a:off x="513225" y="1573650"/>
                <a:ext cx="10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4" extrusionOk="0">
                    <a:moveTo>
                      <a:pt x="24" y="0"/>
                    </a:moveTo>
                    <a:cubicBezTo>
                      <a:pt x="8" y="0"/>
                      <a:pt x="1" y="10"/>
                      <a:pt x="8" y="16"/>
                    </a:cubicBezTo>
                    <a:cubicBezTo>
                      <a:pt x="12" y="21"/>
                      <a:pt x="19" y="24"/>
                      <a:pt x="26" y="24"/>
                    </a:cubicBezTo>
                    <a:cubicBezTo>
                      <a:pt x="30" y="24"/>
                      <a:pt x="35" y="23"/>
                      <a:pt x="40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49" name="Google Shape;18649;p66"/>
              <p:cNvSpPr/>
              <p:nvPr/>
            </p:nvSpPr>
            <p:spPr>
              <a:xfrm>
                <a:off x="511075" y="1575850"/>
                <a:ext cx="13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5" extrusionOk="0">
                    <a:moveTo>
                      <a:pt x="54" y="0"/>
                    </a:moveTo>
                    <a:lnTo>
                      <a:pt x="1" y="10"/>
                    </a:lnTo>
                    <a:lnTo>
                      <a:pt x="22" y="14"/>
                    </a:lnTo>
                    <a:cubicBezTo>
                      <a:pt x="31" y="7"/>
                      <a:pt x="43" y="5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0" name="Google Shape;18650;p66"/>
              <p:cNvSpPr/>
              <p:nvPr/>
            </p:nvSpPr>
            <p:spPr>
              <a:xfrm>
                <a:off x="510000" y="1574550"/>
                <a:ext cx="110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" extrusionOk="0">
                    <a:moveTo>
                      <a:pt x="9" y="0"/>
                    </a:moveTo>
                    <a:cubicBezTo>
                      <a:pt x="3" y="0"/>
                      <a:pt x="1" y="3"/>
                      <a:pt x="4" y="13"/>
                    </a:cubicBezTo>
                    <a:cubicBezTo>
                      <a:pt x="13" y="13"/>
                      <a:pt x="22" y="19"/>
                      <a:pt x="30" y="19"/>
                    </a:cubicBezTo>
                    <a:cubicBezTo>
                      <a:pt x="36" y="19"/>
                      <a:pt x="40" y="16"/>
                      <a:pt x="44" y="8"/>
                    </a:cubicBezTo>
                    <a:cubicBezTo>
                      <a:pt x="34" y="8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1" name="Google Shape;18651;p66"/>
              <p:cNvSpPr/>
              <p:nvPr/>
            </p:nvSpPr>
            <p:spPr>
              <a:xfrm>
                <a:off x="511375" y="15662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0" y="1"/>
                    </a:moveTo>
                    <a:lnTo>
                      <a:pt x="3" y="8"/>
                    </a:lnTo>
                    <a:lnTo>
                      <a:pt x="89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2" name="Google Shape;18652;p66"/>
              <p:cNvSpPr/>
              <p:nvPr/>
            </p:nvSpPr>
            <p:spPr>
              <a:xfrm>
                <a:off x="506100" y="1558275"/>
                <a:ext cx="222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26" y="1"/>
                    </a:moveTo>
                    <a:cubicBezTo>
                      <a:pt x="1" y="26"/>
                      <a:pt x="77" y="15"/>
                      <a:pt x="49" y="38"/>
                    </a:cubicBezTo>
                    <a:cubicBezTo>
                      <a:pt x="51" y="39"/>
                      <a:pt x="53" y="39"/>
                      <a:pt x="55" y="39"/>
                    </a:cubicBezTo>
                    <a:cubicBezTo>
                      <a:pt x="66" y="39"/>
                      <a:pt x="72" y="26"/>
                      <a:pt x="81" y="26"/>
                    </a:cubicBezTo>
                    <a:cubicBezTo>
                      <a:pt x="83" y="26"/>
                      <a:pt x="86" y="27"/>
                      <a:pt x="89" y="29"/>
                    </a:cubicBezTo>
                    <a:cubicBezTo>
                      <a:pt x="70" y="8"/>
                      <a:pt x="84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3" name="Google Shape;18653;p66"/>
              <p:cNvSpPr/>
              <p:nvPr/>
            </p:nvSpPr>
            <p:spPr>
              <a:xfrm>
                <a:off x="585850" y="1537375"/>
                <a:ext cx="6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1" extrusionOk="0">
                    <a:moveTo>
                      <a:pt x="5" y="0"/>
                    </a:moveTo>
                    <a:lnTo>
                      <a:pt x="0" y="12"/>
                    </a:lnTo>
                    <a:lnTo>
                      <a:pt x="26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4" name="Google Shape;18654;p66"/>
              <p:cNvSpPr/>
              <p:nvPr/>
            </p:nvSpPr>
            <p:spPr>
              <a:xfrm>
                <a:off x="586125" y="1535975"/>
                <a:ext cx="6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7" extrusionOk="0">
                    <a:moveTo>
                      <a:pt x="20" y="0"/>
                    </a:moveTo>
                    <a:cubicBezTo>
                      <a:pt x="17" y="2"/>
                      <a:pt x="14" y="5"/>
                      <a:pt x="10" y="5"/>
                    </a:cubicBezTo>
                    <a:cubicBezTo>
                      <a:pt x="7" y="5"/>
                      <a:pt x="4" y="4"/>
                      <a:pt x="1" y="0"/>
                    </a:cubicBezTo>
                    <a:lnTo>
                      <a:pt x="1" y="0"/>
                    </a:lnTo>
                    <a:lnTo>
                      <a:pt x="26" y="4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5" name="Google Shape;18655;p66"/>
              <p:cNvSpPr/>
              <p:nvPr/>
            </p:nvSpPr>
            <p:spPr>
              <a:xfrm>
                <a:off x="522275" y="153242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0" y="1"/>
                    </a:moveTo>
                    <a:lnTo>
                      <a:pt x="5" y="13"/>
                    </a:lnTo>
                    <a:cubicBezTo>
                      <a:pt x="9" y="17"/>
                      <a:pt x="15" y="20"/>
                      <a:pt x="21" y="20"/>
                    </a:cubicBezTo>
                    <a:cubicBezTo>
                      <a:pt x="24" y="20"/>
                      <a:pt x="27" y="19"/>
                      <a:pt x="30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6" name="Google Shape;18656;p66"/>
              <p:cNvSpPr/>
              <p:nvPr/>
            </p:nvSpPr>
            <p:spPr>
              <a:xfrm>
                <a:off x="529100" y="1530225"/>
                <a:ext cx="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3" extrusionOk="0">
                    <a:moveTo>
                      <a:pt x="1" y="1"/>
                    </a:moveTo>
                    <a:lnTo>
                      <a:pt x="26" y="43"/>
                    </a:lnTo>
                    <a:lnTo>
                      <a:pt x="26" y="4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7" name="Google Shape;18657;p66"/>
              <p:cNvSpPr/>
              <p:nvPr/>
            </p:nvSpPr>
            <p:spPr>
              <a:xfrm>
                <a:off x="533850" y="152717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8" y="12"/>
                    </a:moveTo>
                    <a:cubicBezTo>
                      <a:pt x="5" y="12"/>
                      <a:pt x="3" y="12"/>
                      <a:pt x="1" y="14"/>
                    </a:cubicBezTo>
                    <a:cubicBezTo>
                      <a:pt x="3" y="14"/>
                      <a:pt x="6" y="13"/>
                      <a:pt x="8" y="12"/>
                    </a:cubicBezTo>
                    <a:lnTo>
                      <a:pt x="8" y="12"/>
                    </a:ln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9" y="0"/>
                    </a:moveTo>
                    <a:cubicBezTo>
                      <a:pt x="22" y="0"/>
                      <a:pt x="15" y="8"/>
                      <a:pt x="8" y="12"/>
                    </a:cubicBezTo>
                    <a:lnTo>
                      <a:pt x="8" y="12"/>
                    </a:lnTo>
                    <a:cubicBezTo>
                      <a:pt x="18" y="12"/>
                      <a:pt x="29" y="25"/>
                      <a:pt x="33" y="25"/>
                    </a:cubicBezTo>
                    <a:cubicBezTo>
                      <a:pt x="35" y="25"/>
                      <a:pt x="34" y="19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8" name="Google Shape;18658;p66"/>
              <p:cNvSpPr/>
              <p:nvPr/>
            </p:nvSpPr>
            <p:spPr>
              <a:xfrm>
                <a:off x="587125" y="1537100"/>
                <a:ext cx="6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9" y="0"/>
                    </a:moveTo>
                    <a:cubicBezTo>
                      <a:pt x="9" y="0"/>
                      <a:pt x="9" y="1"/>
                      <a:pt x="10" y="2"/>
                    </a:cubicBezTo>
                    <a:cubicBezTo>
                      <a:pt x="0" y="2"/>
                      <a:pt x="17" y="30"/>
                      <a:pt x="17" y="37"/>
                    </a:cubicBezTo>
                    <a:cubicBezTo>
                      <a:pt x="27" y="28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59" name="Google Shape;18659;p66"/>
              <p:cNvSpPr/>
              <p:nvPr/>
            </p:nvSpPr>
            <p:spPr>
              <a:xfrm>
                <a:off x="589675" y="1533475"/>
                <a:ext cx="2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8" h="41" extrusionOk="0">
                    <a:moveTo>
                      <a:pt x="7" y="1"/>
                    </a:moveTo>
                    <a:lnTo>
                      <a:pt x="0" y="26"/>
                    </a:lnTo>
                    <a:lnTo>
                      <a:pt x="5" y="4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0" name="Google Shape;18660;p66"/>
              <p:cNvSpPr/>
              <p:nvPr/>
            </p:nvSpPr>
            <p:spPr>
              <a:xfrm>
                <a:off x="590650" y="1532425"/>
                <a:ext cx="19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78" h="71" extrusionOk="0">
                    <a:moveTo>
                      <a:pt x="56" y="1"/>
                    </a:moveTo>
                    <a:cubicBezTo>
                      <a:pt x="39" y="1"/>
                      <a:pt x="34" y="37"/>
                      <a:pt x="15" y="37"/>
                    </a:cubicBezTo>
                    <a:cubicBezTo>
                      <a:pt x="14" y="37"/>
                      <a:pt x="12" y="36"/>
                      <a:pt x="10" y="36"/>
                    </a:cubicBezTo>
                    <a:lnTo>
                      <a:pt x="1" y="24"/>
                    </a:lnTo>
                    <a:lnTo>
                      <a:pt x="1" y="24"/>
                    </a:lnTo>
                    <a:lnTo>
                      <a:pt x="12" y="71"/>
                    </a:lnTo>
                    <a:cubicBezTo>
                      <a:pt x="34" y="53"/>
                      <a:pt x="50" y="15"/>
                      <a:pt x="73" y="15"/>
                    </a:cubicBezTo>
                    <a:cubicBezTo>
                      <a:pt x="75" y="15"/>
                      <a:pt x="76" y="15"/>
                      <a:pt x="77" y="15"/>
                    </a:cubicBezTo>
                    <a:cubicBezTo>
                      <a:pt x="68" y="5"/>
                      <a:pt x="61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1" name="Google Shape;18661;p66"/>
              <p:cNvSpPr/>
              <p:nvPr/>
            </p:nvSpPr>
            <p:spPr>
              <a:xfrm>
                <a:off x="595225" y="1534325"/>
                <a:ext cx="5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23" extrusionOk="0">
                    <a:moveTo>
                      <a:pt x="12" y="1"/>
                    </a:moveTo>
                    <a:cubicBezTo>
                      <a:pt x="12" y="1"/>
                      <a:pt x="11" y="6"/>
                      <a:pt x="1" y="18"/>
                    </a:cubicBezTo>
                    <a:lnTo>
                      <a:pt x="6" y="22"/>
                    </a:lnTo>
                    <a:cubicBezTo>
                      <a:pt x="10" y="20"/>
                      <a:pt x="15" y="18"/>
                      <a:pt x="19" y="15"/>
                    </a:cubicBezTo>
                    <a:cubicBezTo>
                      <a:pt x="11" y="7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2" name="Google Shape;18662;p66"/>
              <p:cNvSpPr/>
              <p:nvPr/>
            </p:nvSpPr>
            <p:spPr>
              <a:xfrm>
                <a:off x="595200" y="1534875"/>
                <a:ext cx="3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0" y="4"/>
                      <a:pt x="7" y="7"/>
                      <a:pt x="10" y="7"/>
                    </a:cubicBezTo>
                    <a:cubicBezTo>
                      <a:pt x="13" y="7"/>
                      <a:pt x="15" y="5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3" name="Google Shape;18663;p66"/>
              <p:cNvSpPr/>
              <p:nvPr/>
            </p:nvSpPr>
            <p:spPr>
              <a:xfrm>
                <a:off x="596450" y="1533825"/>
                <a:ext cx="10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3" extrusionOk="0">
                    <a:moveTo>
                      <a:pt x="8" y="1"/>
                    </a:moveTo>
                    <a:lnTo>
                      <a:pt x="1" y="26"/>
                    </a:lnTo>
                    <a:cubicBezTo>
                      <a:pt x="12" y="35"/>
                      <a:pt x="28" y="28"/>
                      <a:pt x="28" y="42"/>
                    </a:cubicBezTo>
                    <a:cubicBezTo>
                      <a:pt x="40" y="21"/>
                      <a:pt x="28" y="12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4" name="Google Shape;18664;p66"/>
              <p:cNvSpPr/>
              <p:nvPr/>
            </p:nvSpPr>
            <p:spPr>
              <a:xfrm>
                <a:off x="596325" y="1532725"/>
                <a:ext cx="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8" h="14" extrusionOk="0">
                    <a:moveTo>
                      <a:pt x="6" y="1"/>
                    </a:moveTo>
                    <a:lnTo>
                      <a:pt x="1" y="12"/>
                    </a:lnTo>
                    <a:cubicBezTo>
                      <a:pt x="3" y="13"/>
                      <a:pt x="4" y="14"/>
                      <a:pt x="5" y="14"/>
                    </a:cubicBezTo>
                    <a:cubicBezTo>
                      <a:pt x="7" y="14"/>
                      <a:pt x="7" y="1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5" name="Google Shape;18665;p66"/>
              <p:cNvSpPr/>
              <p:nvPr/>
            </p:nvSpPr>
            <p:spPr>
              <a:xfrm>
                <a:off x="596075" y="1532750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1" y="1"/>
                    </a:moveTo>
                    <a:cubicBezTo>
                      <a:pt x="0" y="1"/>
                      <a:pt x="1" y="6"/>
                      <a:pt x="6" y="20"/>
                    </a:cubicBezTo>
                    <a:cubicBezTo>
                      <a:pt x="4" y="16"/>
                      <a:pt x="3" y="14"/>
                      <a:pt x="3" y="14"/>
                    </a:cubicBezTo>
                    <a:cubicBezTo>
                      <a:pt x="2" y="14"/>
                      <a:pt x="4" y="25"/>
                      <a:pt x="4" y="34"/>
                    </a:cubicBezTo>
                    <a:lnTo>
                      <a:pt x="11" y="11"/>
                    </a:lnTo>
                    <a:cubicBezTo>
                      <a:pt x="7" y="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6" name="Google Shape;18666;p66"/>
              <p:cNvSpPr/>
              <p:nvPr/>
            </p:nvSpPr>
            <p:spPr>
              <a:xfrm>
                <a:off x="594650" y="1532775"/>
                <a:ext cx="1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19" y="1"/>
                    </a:moveTo>
                    <a:cubicBezTo>
                      <a:pt x="0" y="18"/>
                      <a:pt x="10" y="41"/>
                      <a:pt x="27" y="41"/>
                    </a:cubicBezTo>
                    <a:cubicBezTo>
                      <a:pt x="32" y="41"/>
                      <a:pt x="39" y="39"/>
                      <a:pt x="45" y="33"/>
                    </a:cubicBezTo>
                    <a:cubicBezTo>
                      <a:pt x="31" y="26"/>
                      <a:pt x="15" y="26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7" name="Google Shape;18667;p66"/>
              <p:cNvSpPr/>
              <p:nvPr/>
            </p:nvSpPr>
            <p:spPr>
              <a:xfrm>
                <a:off x="591475" y="153122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0" y="17"/>
                      <a:pt x="5" y="17"/>
                      <a:pt x="10" y="17"/>
                    </a:cubicBezTo>
                    <a:cubicBezTo>
                      <a:pt x="12" y="17"/>
                      <a:pt x="13" y="17"/>
                      <a:pt x="14" y="17"/>
                    </a:cubicBezTo>
                    <a:cubicBezTo>
                      <a:pt x="21" y="17"/>
                      <a:pt x="26" y="17"/>
                      <a:pt x="2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8" name="Google Shape;18668;p66"/>
              <p:cNvSpPr/>
              <p:nvPr/>
            </p:nvSpPr>
            <p:spPr>
              <a:xfrm>
                <a:off x="598600" y="1532100"/>
                <a:ext cx="1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5" y="0"/>
                    </a:moveTo>
                    <a:lnTo>
                      <a:pt x="0" y="19"/>
                    </a:lnTo>
                    <a:cubicBezTo>
                      <a:pt x="14" y="19"/>
                      <a:pt x="28" y="26"/>
                      <a:pt x="40" y="35"/>
                    </a:cubicBezTo>
                    <a:cubicBezTo>
                      <a:pt x="33" y="23"/>
                      <a:pt x="14" y="12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69" name="Google Shape;18669;p66"/>
              <p:cNvSpPr/>
              <p:nvPr/>
            </p:nvSpPr>
            <p:spPr>
              <a:xfrm>
                <a:off x="598425" y="1531325"/>
                <a:ext cx="4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32" extrusionOk="0">
                    <a:moveTo>
                      <a:pt x="17" y="1"/>
                    </a:moveTo>
                    <a:cubicBezTo>
                      <a:pt x="0" y="10"/>
                      <a:pt x="3" y="19"/>
                      <a:pt x="12" y="3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0" name="Google Shape;18670;p66"/>
              <p:cNvSpPr/>
              <p:nvPr/>
            </p:nvSpPr>
            <p:spPr>
              <a:xfrm>
                <a:off x="595525" y="1531225"/>
                <a:ext cx="2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9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1" name="Google Shape;18671;p66"/>
              <p:cNvSpPr/>
              <p:nvPr/>
            </p:nvSpPr>
            <p:spPr>
              <a:xfrm>
                <a:off x="601200" y="1531450"/>
                <a:ext cx="2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47" extrusionOk="0">
                    <a:moveTo>
                      <a:pt x="1" y="1"/>
                    </a:moveTo>
                    <a:lnTo>
                      <a:pt x="3" y="19"/>
                    </a:lnTo>
                    <a:lnTo>
                      <a:pt x="10" y="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2" name="Google Shape;18672;p66"/>
              <p:cNvSpPr/>
              <p:nvPr/>
            </p:nvSpPr>
            <p:spPr>
              <a:xfrm>
                <a:off x="602250" y="1530650"/>
                <a:ext cx="11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56" extrusionOk="0">
                    <a:moveTo>
                      <a:pt x="42" y="0"/>
                    </a:moveTo>
                    <a:cubicBezTo>
                      <a:pt x="40" y="12"/>
                      <a:pt x="32" y="18"/>
                      <a:pt x="17" y="18"/>
                    </a:cubicBezTo>
                    <a:cubicBezTo>
                      <a:pt x="12" y="18"/>
                      <a:pt x="7" y="17"/>
                      <a:pt x="0" y="16"/>
                    </a:cubicBezTo>
                    <a:lnTo>
                      <a:pt x="0" y="16"/>
                    </a:lnTo>
                    <a:cubicBezTo>
                      <a:pt x="10" y="40"/>
                      <a:pt x="38" y="40"/>
                      <a:pt x="38" y="56"/>
                    </a:cubicBezTo>
                    <a:cubicBezTo>
                      <a:pt x="47" y="40"/>
                      <a:pt x="47" y="19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3" name="Google Shape;18673;p66"/>
              <p:cNvSpPr/>
              <p:nvPr/>
            </p:nvSpPr>
            <p:spPr>
              <a:xfrm>
                <a:off x="603225" y="1529875"/>
                <a:ext cx="1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6" h="32" extrusionOk="0">
                    <a:moveTo>
                      <a:pt x="1" y="1"/>
                    </a:moveTo>
                    <a:cubicBezTo>
                      <a:pt x="1" y="10"/>
                      <a:pt x="1" y="22"/>
                      <a:pt x="3" y="31"/>
                    </a:cubicBezTo>
                    <a:cubicBezTo>
                      <a:pt x="6" y="22"/>
                      <a:pt x="3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4" name="Google Shape;18674;p66"/>
              <p:cNvSpPr/>
              <p:nvPr/>
            </p:nvSpPr>
            <p:spPr>
              <a:xfrm>
                <a:off x="599575" y="1530925"/>
                <a:ext cx="9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4" extrusionOk="0">
                    <a:moveTo>
                      <a:pt x="8" y="1"/>
                    </a:moveTo>
                    <a:lnTo>
                      <a:pt x="1" y="3"/>
                    </a:lnTo>
                    <a:cubicBezTo>
                      <a:pt x="10" y="15"/>
                      <a:pt x="24" y="22"/>
                      <a:pt x="38" y="24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5" name="Google Shape;18675;p66"/>
              <p:cNvSpPr/>
              <p:nvPr/>
            </p:nvSpPr>
            <p:spPr>
              <a:xfrm>
                <a:off x="599750" y="153070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9" y="0"/>
                    </a:move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6" name="Google Shape;18676;p66"/>
              <p:cNvSpPr/>
              <p:nvPr/>
            </p:nvSpPr>
            <p:spPr>
              <a:xfrm>
                <a:off x="599575" y="15309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0" y="1"/>
                      <a:pt x="1" y="2"/>
                      <a:pt x="3" y="4"/>
                    </a:cubicBezTo>
                    <a:cubicBezTo>
                      <a:pt x="2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7" name="Google Shape;18677;p66"/>
              <p:cNvSpPr/>
              <p:nvPr/>
            </p:nvSpPr>
            <p:spPr>
              <a:xfrm>
                <a:off x="596450" y="1529725"/>
                <a:ext cx="9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25"/>
                      <a:pt x="27" y="30"/>
                      <a:pt x="31" y="62"/>
                    </a:cubicBezTo>
                    <a:lnTo>
                      <a:pt x="31" y="62"/>
                    </a:lnTo>
                    <a:cubicBezTo>
                      <a:pt x="29" y="40"/>
                      <a:pt x="36" y="13"/>
                      <a:pt x="1" y="0"/>
                    </a:cubicBezTo>
                    <a:close/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3"/>
                      <a:pt x="31" y="64"/>
                      <a:pt x="31" y="65"/>
                    </a:cubicBezTo>
                    <a:cubicBezTo>
                      <a:pt x="31" y="64"/>
                      <a:pt x="31" y="63"/>
                      <a:pt x="31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8" name="Google Shape;18678;p66"/>
              <p:cNvSpPr/>
              <p:nvPr/>
            </p:nvSpPr>
            <p:spPr>
              <a:xfrm>
                <a:off x="598200" y="1530300"/>
                <a:ext cx="5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21" y="0"/>
                    </a:moveTo>
                    <a:lnTo>
                      <a:pt x="0" y="5"/>
                    </a:lnTo>
                    <a:cubicBezTo>
                      <a:pt x="5" y="12"/>
                      <a:pt x="16" y="21"/>
                      <a:pt x="16" y="33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79" name="Google Shape;18679;p66"/>
              <p:cNvSpPr/>
              <p:nvPr/>
            </p:nvSpPr>
            <p:spPr>
              <a:xfrm>
                <a:off x="598725" y="1529950"/>
                <a:ext cx="2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5" extrusionOk="0">
                    <a:moveTo>
                      <a:pt x="2" y="0"/>
                    </a:moveTo>
                    <a:lnTo>
                      <a:pt x="0" y="14"/>
                    </a:lnTo>
                    <a:lnTo>
                      <a:pt x="9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0" name="Google Shape;18680;p66"/>
              <p:cNvSpPr/>
              <p:nvPr/>
            </p:nvSpPr>
            <p:spPr>
              <a:xfrm>
                <a:off x="601325" y="1528950"/>
                <a:ext cx="9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37" y="1"/>
                    </a:moveTo>
                    <a:lnTo>
                      <a:pt x="37" y="1"/>
                    </a:lnTo>
                    <a:cubicBezTo>
                      <a:pt x="24" y="3"/>
                      <a:pt x="12" y="8"/>
                      <a:pt x="0" y="17"/>
                    </a:cubicBezTo>
                    <a:cubicBezTo>
                      <a:pt x="6" y="25"/>
                      <a:pt x="12" y="38"/>
                      <a:pt x="20" y="38"/>
                    </a:cubicBezTo>
                    <a:cubicBezTo>
                      <a:pt x="22" y="38"/>
                      <a:pt x="24" y="37"/>
                      <a:pt x="26" y="36"/>
                    </a:cubicBezTo>
                    <a:cubicBezTo>
                      <a:pt x="24" y="22"/>
                      <a:pt x="28" y="10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1" name="Google Shape;18681;p66"/>
              <p:cNvSpPr/>
              <p:nvPr/>
            </p:nvSpPr>
            <p:spPr>
              <a:xfrm>
                <a:off x="600775" y="153020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0"/>
                    </a:moveTo>
                    <a:cubicBezTo>
                      <a:pt x="1" y="0"/>
                      <a:pt x="1" y="2"/>
                      <a:pt x="4" y="4"/>
                    </a:cubicBezTo>
                    <a:lnTo>
                      <a:pt x="4" y="2"/>
                    </a:ln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2" name="Google Shape;18682;p66"/>
              <p:cNvSpPr/>
              <p:nvPr/>
            </p:nvSpPr>
            <p:spPr>
              <a:xfrm>
                <a:off x="604325" y="1527100"/>
                <a:ext cx="1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1" y="1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3" name="Google Shape;18683;p66"/>
              <p:cNvSpPr/>
              <p:nvPr/>
            </p:nvSpPr>
            <p:spPr>
              <a:xfrm>
                <a:off x="600925" y="1529225"/>
                <a:ext cx="4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3" y="1"/>
                    </a:moveTo>
                    <a:cubicBezTo>
                      <a:pt x="13" y="1"/>
                      <a:pt x="12" y="1"/>
                      <a:pt x="12" y="1"/>
                    </a:cubicBezTo>
                    <a:cubicBezTo>
                      <a:pt x="0" y="1"/>
                      <a:pt x="0" y="11"/>
                      <a:pt x="2" y="22"/>
                    </a:cubicBezTo>
                    <a:cubicBezTo>
                      <a:pt x="7" y="15"/>
                      <a:pt x="12" y="11"/>
                      <a:pt x="16" y="6"/>
                    </a:cubicBezTo>
                    <a:cubicBezTo>
                      <a:pt x="15" y="3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4" name="Google Shape;18684;p66"/>
              <p:cNvSpPr/>
              <p:nvPr/>
            </p:nvSpPr>
            <p:spPr>
              <a:xfrm>
                <a:off x="602950" y="1528950"/>
                <a:ext cx="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0" y="1"/>
                    </a:moveTo>
                    <a:cubicBezTo>
                      <a:pt x="8" y="4"/>
                      <a:pt x="20" y="8"/>
                      <a:pt x="24" y="8"/>
                    </a:cubicBezTo>
                    <a:cubicBezTo>
                      <a:pt x="26" y="8"/>
                      <a:pt x="27" y="8"/>
                      <a:pt x="26" y="6"/>
                    </a:cubicBezTo>
                    <a:cubicBezTo>
                      <a:pt x="19" y="1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5" name="Google Shape;18685;p66"/>
              <p:cNvSpPr/>
              <p:nvPr/>
            </p:nvSpPr>
            <p:spPr>
              <a:xfrm>
                <a:off x="601100" y="1530350"/>
                <a:ext cx="1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6" name="Google Shape;18686;p66"/>
              <p:cNvSpPr/>
              <p:nvPr/>
            </p:nvSpPr>
            <p:spPr>
              <a:xfrm>
                <a:off x="600850" y="1529775"/>
                <a:ext cx="2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4" extrusionOk="0">
                    <a:moveTo>
                      <a:pt x="5" y="0"/>
                    </a:moveTo>
                    <a:cubicBezTo>
                      <a:pt x="3" y="5"/>
                      <a:pt x="1" y="12"/>
                      <a:pt x="1" y="19"/>
                    </a:cubicBezTo>
                    <a:lnTo>
                      <a:pt x="10" y="24"/>
                    </a:lnTo>
                    <a:cubicBezTo>
                      <a:pt x="10" y="17"/>
                      <a:pt x="8" y="7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7" name="Google Shape;18687;p66"/>
              <p:cNvSpPr/>
              <p:nvPr/>
            </p:nvSpPr>
            <p:spPr>
              <a:xfrm>
                <a:off x="600850" y="1522575"/>
                <a:ext cx="35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82" extrusionOk="0">
                    <a:moveTo>
                      <a:pt x="36" y="1"/>
                    </a:moveTo>
                    <a:lnTo>
                      <a:pt x="36" y="29"/>
                    </a:lnTo>
                    <a:cubicBezTo>
                      <a:pt x="29" y="24"/>
                      <a:pt x="24" y="8"/>
                      <a:pt x="12" y="6"/>
                    </a:cubicBezTo>
                    <a:lnTo>
                      <a:pt x="12" y="6"/>
                    </a:lnTo>
                    <a:cubicBezTo>
                      <a:pt x="32" y="26"/>
                      <a:pt x="37" y="54"/>
                      <a:pt x="14" y="54"/>
                    </a:cubicBezTo>
                    <a:cubicBezTo>
                      <a:pt x="10" y="54"/>
                      <a:pt x="6" y="53"/>
                      <a:pt x="1" y="52"/>
                    </a:cubicBezTo>
                    <a:lnTo>
                      <a:pt x="1" y="52"/>
                    </a:lnTo>
                    <a:cubicBezTo>
                      <a:pt x="3" y="82"/>
                      <a:pt x="84" y="152"/>
                      <a:pt x="140" y="182"/>
                    </a:cubicBezTo>
                    <a:cubicBezTo>
                      <a:pt x="128" y="170"/>
                      <a:pt x="121" y="154"/>
                      <a:pt x="124" y="135"/>
                    </a:cubicBezTo>
                    <a:cubicBezTo>
                      <a:pt x="105" y="128"/>
                      <a:pt x="61" y="135"/>
                      <a:pt x="52" y="103"/>
                    </a:cubicBezTo>
                    <a:cubicBezTo>
                      <a:pt x="55" y="93"/>
                      <a:pt x="60" y="89"/>
                      <a:pt x="65" y="89"/>
                    </a:cubicBezTo>
                    <a:cubicBezTo>
                      <a:pt x="74" y="89"/>
                      <a:pt x="85" y="99"/>
                      <a:pt x="98" y="101"/>
                    </a:cubicBezTo>
                    <a:cubicBezTo>
                      <a:pt x="63" y="80"/>
                      <a:pt x="82" y="38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8" name="Google Shape;18688;p66"/>
              <p:cNvSpPr/>
              <p:nvPr/>
            </p:nvSpPr>
            <p:spPr>
              <a:xfrm>
                <a:off x="603400" y="1527275"/>
                <a:ext cx="1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40" y="1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1" y="26"/>
                    </a:lnTo>
                    <a:cubicBezTo>
                      <a:pt x="19" y="26"/>
                      <a:pt x="38" y="31"/>
                      <a:pt x="54" y="40"/>
                    </a:cubicBezTo>
                    <a:cubicBezTo>
                      <a:pt x="54" y="26"/>
                      <a:pt x="50" y="1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89" name="Google Shape;18689;p66"/>
              <p:cNvSpPr/>
              <p:nvPr/>
            </p:nvSpPr>
            <p:spPr>
              <a:xfrm>
                <a:off x="601025" y="1526700"/>
                <a:ext cx="24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17"/>
                      <a:pt x="24" y="33"/>
                      <a:pt x="22" y="54"/>
                    </a:cubicBezTo>
                    <a:cubicBezTo>
                      <a:pt x="27" y="47"/>
                      <a:pt x="31" y="44"/>
                      <a:pt x="33" y="44"/>
                    </a:cubicBezTo>
                    <a:cubicBezTo>
                      <a:pt x="39" y="44"/>
                      <a:pt x="33" y="72"/>
                      <a:pt x="59" y="72"/>
                    </a:cubicBezTo>
                    <a:cubicBezTo>
                      <a:pt x="59" y="72"/>
                      <a:pt x="60" y="72"/>
                      <a:pt x="61" y="72"/>
                    </a:cubicBezTo>
                    <a:lnTo>
                      <a:pt x="61" y="72"/>
                    </a:lnTo>
                    <a:cubicBezTo>
                      <a:pt x="59" y="82"/>
                      <a:pt x="56" y="89"/>
                      <a:pt x="49" y="93"/>
                    </a:cubicBezTo>
                    <a:lnTo>
                      <a:pt x="80" y="93"/>
                    </a:lnTo>
                    <a:lnTo>
                      <a:pt x="75" y="91"/>
                    </a:lnTo>
                    <a:cubicBezTo>
                      <a:pt x="70" y="89"/>
                      <a:pt x="68" y="86"/>
                      <a:pt x="73" y="86"/>
                    </a:cubicBezTo>
                    <a:cubicBezTo>
                      <a:pt x="70" y="84"/>
                      <a:pt x="68" y="79"/>
                      <a:pt x="66" y="77"/>
                    </a:cubicBezTo>
                    <a:cubicBezTo>
                      <a:pt x="68" y="77"/>
                      <a:pt x="69" y="77"/>
                      <a:pt x="70" y="77"/>
                    </a:cubicBezTo>
                    <a:cubicBezTo>
                      <a:pt x="78" y="77"/>
                      <a:pt x="73" y="82"/>
                      <a:pt x="73" y="86"/>
                    </a:cubicBezTo>
                    <a:lnTo>
                      <a:pt x="75" y="91"/>
                    </a:lnTo>
                    <a:lnTo>
                      <a:pt x="96" y="51"/>
                    </a:lnTo>
                    <a:lnTo>
                      <a:pt x="96" y="51"/>
                    </a:lnTo>
                    <a:cubicBezTo>
                      <a:pt x="84" y="54"/>
                      <a:pt x="77" y="61"/>
                      <a:pt x="66" y="75"/>
                    </a:cubicBezTo>
                    <a:cubicBezTo>
                      <a:pt x="47" y="47"/>
                      <a:pt x="52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0" name="Google Shape;18690;p66"/>
              <p:cNvSpPr/>
              <p:nvPr/>
            </p:nvSpPr>
            <p:spPr>
              <a:xfrm>
                <a:off x="595825" y="1527900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3"/>
                      <a:pt x="5" y="6"/>
                      <a:pt x="7" y="8"/>
                    </a:cubicBezTo>
                    <a:cubicBezTo>
                      <a:pt x="7" y="4"/>
                      <a:pt x="6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1" name="Google Shape;18691;p66"/>
              <p:cNvSpPr/>
              <p:nvPr/>
            </p:nvSpPr>
            <p:spPr>
              <a:xfrm>
                <a:off x="595925" y="1528100"/>
                <a:ext cx="22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61" extrusionOk="0">
                    <a:moveTo>
                      <a:pt x="3" y="0"/>
                    </a:moveTo>
                    <a:cubicBezTo>
                      <a:pt x="3" y="9"/>
                      <a:pt x="1" y="30"/>
                      <a:pt x="26" y="35"/>
                    </a:cubicBezTo>
                    <a:lnTo>
                      <a:pt x="26" y="30"/>
                    </a:lnTo>
                    <a:cubicBezTo>
                      <a:pt x="49" y="35"/>
                      <a:pt x="70" y="44"/>
                      <a:pt x="89" y="60"/>
                    </a:cubicBezTo>
                    <a:cubicBezTo>
                      <a:pt x="68" y="40"/>
                      <a:pt x="47" y="21"/>
                      <a:pt x="24" y="2"/>
                    </a:cubicBezTo>
                    <a:lnTo>
                      <a:pt x="24" y="2"/>
                    </a:lnTo>
                    <a:cubicBezTo>
                      <a:pt x="24" y="9"/>
                      <a:pt x="29" y="21"/>
                      <a:pt x="19" y="23"/>
                    </a:cubicBezTo>
                    <a:cubicBezTo>
                      <a:pt x="8" y="19"/>
                      <a:pt x="10" y="9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2" name="Google Shape;18692;p66"/>
              <p:cNvSpPr/>
              <p:nvPr/>
            </p:nvSpPr>
            <p:spPr>
              <a:xfrm>
                <a:off x="598775" y="1527100"/>
                <a:ext cx="10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8" extrusionOk="0">
                    <a:moveTo>
                      <a:pt x="7" y="1"/>
                    </a:moveTo>
                    <a:lnTo>
                      <a:pt x="21" y="15"/>
                    </a:lnTo>
                    <a:cubicBezTo>
                      <a:pt x="0" y="22"/>
                      <a:pt x="19" y="33"/>
                      <a:pt x="26" y="47"/>
                    </a:cubicBezTo>
                    <a:lnTo>
                      <a:pt x="40" y="1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3" name="Google Shape;18693;p66"/>
              <p:cNvSpPr/>
              <p:nvPr/>
            </p:nvSpPr>
            <p:spPr>
              <a:xfrm>
                <a:off x="604850" y="1526925"/>
                <a:ext cx="6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52" extrusionOk="0">
                    <a:moveTo>
                      <a:pt x="1" y="1"/>
                    </a:moveTo>
                    <a:lnTo>
                      <a:pt x="1" y="22"/>
                    </a:lnTo>
                    <a:lnTo>
                      <a:pt x="24" y="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4" name="Google Shape;18694;p66"/>
              <p:cNvSpPr/>
              <p:nvPr/>
            </p:nvSpPr>
            <p:spPr>
              <a:xfrm>
                <a:off x="605600" y="15266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" y="0"/>
                    </a:moveTo>
                    <a:lnTo>
                      <a:pt x="24" y="23"/>
                    </a:lnTo>
                    <a:lnTo>
                      <a:pt x="24" y="23"/>
                    </a:lnTo>
                    <a:lnTo>
                      <a:pt x="1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5" name="Google Shape;18695;p66"/>
              <p:cNvSpPr/>
              <p:nvPr/>
            </p:nvSpPr>
            <p:spPr>
              <a:xfrm>
                <a:off x="649550" y="1495875"/>
                <a:ext cx="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7" y="0"/>
                    </a:moveTo>
                    <a:lnTo>
                      <a:pt x="0" y="14"/>
                    </a:lnTo>
                    <a:cubicBezTo>
                      <a:pt x="7" y="7"/>
                      <a:pt x="12" y="3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6" name="Google Shape;18696;p66"/>
              <p:cNvSpPr/>
              <p:nvPr/>
            </p:nvSpPr>
            <p:spPr>
              <a:xfrm>
                <a:off x="621675" y="1508975"/>
                <a:ext cx="12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" extrusionOk="0">
                    <a:moveTo>
                      <a:pt x="19" y="0"/>
                    </a:moveTo>
                    <a:cubicBezTo>
                      <a:pt x="17" y="6"/>
                      <a:pt x="12" y="8"/>
                      <a:pt x="7" y="8"/>
                    </a:cubicBezTo>
                    <a:cubicBezTo>
                      <a:pt x="5" y="8"/>
                      <a:pt x="2" y="8"/>
                      <a:pt x="0" y="7"/>
                    </a:cubicBezTo>
                    <a:lnTo>
                      <a:pt x="0" y="7"/>
                    </a:lnTo>
                    <a:cubicBezTo>
                      <a:pt x="20" y="19"/>
                      <a:pt x="44" y="37"/>
                      <a:pt x="48" y="37"/>
                    </a:cubicBezTo>
                    <a:cubicBezTo>
                      <a:pt x="50" y="37"/>
                      <a:pt x="49" y="34"/>
                      <a:pt x="42" y="26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7" name="Google Shape;18697;p66"/>
              <p:cNvSpPr/>
              <p:nvPr/>
            </p:nvSpPr>
            <p:spPr>
              <a:xfrm>
                <a:off x="634000" y="1498425"/>
                <a:ext cx="2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5" y="0"/>
                    </a:moveTo>
                    <a:cubicBezTo>
                      <a:pt x="3" y="14"/>
                      <a:pt x="3" y="26"/>
                      <a:pt x="1" y="35"/>
                    </a:cubicBezTo>
                    <a:lnTo>
                      <a:pt x="1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8" name="Google Shape;18698;p66"/>
              <p:cNvSpPr/>
              <p:nvPr/>
            </p:nvSpPr>
            <p:spPr>
              <a:xfrm>
                <a:off x="661125" y="1500275"/>
                <a:ext cx="8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4" extrusionOk="0">
                    <a:moveTo>
                      <a:pt x="25" y="0"/>
                    </a:moveTo>
                    <a:cubicBezTo>
                      <a:pt x="15" y="0"/>
                      <a:pt x="10" y="14"/>
                      <a:pt x="1" y="24"/>
                    </a:cubicBezTo>
                    <a:lnTo>
                      <a:pt x="33" y="3"/>
                    </a:lnTo>
                    <a:cubicBezTo>
                      <a:pt x="30" y="1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699" name="Google Shape;18699;p66"/>
              <p:cNvSpPr/>
              <p:nvPr/>
            </p:nvSpPr>
            <p:spPr>
              <a:xfrm>
                <a:off x="612400" y="1517600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48" y="1"/>
                      <a:pt x="42" y="1"/>
                      <a:pt x="37" y="1"/>
                    </a:cubicBezTo>
                    <a:cubicBezTo>
                      <a:pt x="33" y="1"/>
                      <a:pt x="30" y="1"/>
                      <a:pt x="26" y="1"/>
                    </a:cubicBezTo>
                    <a:cubicBezTo>
                      <a:pt x="10" y="1"/>
                      <a:pt x="1" y="2"/>
                      <a:pt x="16" y="14"/>
                    </a:cubicBezTo>
                    <a:cubicBezTo>
                      <a:pt x="30" y="14"/>
                      <a:pt x="42" y="10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0" name="Google Shape;18700;p66"/>
              <p:cNvSpPr/>
              <p:nvPr/>
            </p:nvSpPr>
            <p:spPr>
              <a:xfrm>
                <a:off x="647050" y="1504325"/>
                <a:ext cx="4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17" y="1"/>
                    </a:moveTo>
                    <a:cubicBezTo>
                      <a:pt x="10" y="5"/>
                      <a:pt x="3" y="10"/>
                      <a:pt x="0" y="19"/>
                    </a:cubicBezTo>
                    <a:cubicBezTo>
                      <a:pt x="7" y="15"/>
                      <a:pt x="12" y="8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1" name="Google Shape;18701;p66"/>
              <p:cNvSpPr/>
              <p:nvPr/>
            </p:nvSpPr>
            <p:spPr>
              <a:xfrm>
                <a:off x="613725" y="1517025"/>
                <a:ext cx="8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4" extrusionOk="0">
                    <a:moveTo>
                      <a:pt x="5" y="0"/>
                    </a:moveTo>
                    <a:cubicBezTo>
                      <a:pt x="7" y="10"/>
                      <a:pt x="5" y="17"/>
                      <a:pt x="0" y="24"/>
                    </a:cubicBezTo>
                    <a:cubicBezTo>
                      <a:pt x="19" y="24"/>
                      <a:pt x="33" y="21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2" name="Google Shape;18702;p66"/>
              <p:cNvSpPr/>
              <p:nvPr/>
            </p:nvSpPr>
            <p:spPr>
              <a:xfrm>
                <a:off x="682525" y="152472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1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3" y="3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3" name="Google Shape;18703;p66"/>
              <p:cNvSpPr/>
              <p:nvPr/>
            </p:nvSpPr>
            <p:spPr>
              <a:xfrm>
                <a:off x="685600" y="1536675"/>
                <a:ext cx="4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0" y="0"/>
                    </a:moveTo>
                    <a:cubicBezTo>
                      <a:pt x="0" y="3"/>
                      <a:pt x="5" y="5"/>
                      <a:pt x="16" y="5"/>
                    </a:cubicBezTo>
                    <a:cubicBezTo>
                      <a:pt x="9" y="5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4" name="Google Shape;18704;p66"/>
              <p:cNvSpPr/>
              <p:nvPr/>
            </p:nvSpPr>
            <p:spPr>
              <a:xfrm>
                <a:off x="609100" y="1523750"/>
                <a:ext cx="1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5" name="Google Shape;18705;p66"/>
              <p:cNvSpPr/>
              <p:nvPr/>
            </p:nvSpPr>
            <p:spPr>
              <a:xfrm>
                <a:off x="605425" y="1521950"/>
                <a:ext cx="2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" y="0"/>
                    </a:moveTo>
                    <a:cubicBezTo>
                      <a:pt x="3" y="3"/>
                      <a:pt x="8" y="7"/>
                      <a:pt x="10" y="14"/>
                    </a:cubicBezTo>
                    <a:cubicBezTo>
                      <a:pt x="8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6" name="Google Shape;18706;p66"/>
              <p:cNvSpPr/>
              <p:nvPr/>
            </p:nvSpPr>
            <p:spPr>
              <a:xfrm>
                <a:off x="610475" y="1512350"/>
                <a:ext cx="1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1" y="0"/>
                    </a:moveTo>
                    <a:cubicBezTo>
                      <a:pt x="1" y="0"/>
                      <a:pt x="2" y="1"/>
                      <a:pt x="5" y="2"/>
                    </a:cubicBezTo>
                    <a:cubicBezTo>
                      <a:pt x="3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7" name="Google Shape;18707;p66"/>
              <p:cNvSpPr/>
              <p:nvPr/>
            </p:nvSpPr>
            <p:spPr>
              <a:xfrm>
                <a:off x="608750" y="1523975"/>
                <a:ext cx="2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7" y="1"/>
                    </a:moveTo>
                    <a:lnTo>
                      <a:pt x="0" y="5"/>
                    </a:lnTo>
                    <a:cubicBezTo>
                      <a:pt x="1" y="6"/>
                      <a:pt x="3" y="7"/>
                      <a:pt x="4" y="7"/>
                    </a:cubicBezTo>
                    <a:cubicBezTo>
                      <a:pt x="6" y="7"/>
                      <a:pt x="7" y="6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8" name="Google Shape;18708;p66"/>
              <p:cNvSpPr/>
              <p:nvPr/>
            </p:nvSpPr>
            <p:spPr>
              <a:xfrm>
                <a:off x="608975" y="1523450"/>
                <a:ext cx="37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14" y="1"/>
                    </a:moveTo>
                    <a:cubicBezTo>
                      <a:pt x="10" y="5"/>
                      <a:pt x="5" y="8"/>
                      <a:pt x="0" y="10"/>
                    </a:cubicBezTo>
                    <a:cubicBezTo>
                      <a:pt x="5" y="10"/>
                      <a:pt x="5" y="10"/>
                      <a:pt x="7" y="12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09" name="Google Shape;18709;p66"/>
              <p:cNvSpPr/>
              <p:nvPr/>
            </p:nvSpPr>
            <p:spPr>
              <a:xfrm>
                <a:off x="669875" y="151487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3" y="1"/>
                    </a:moveTo>
                    <a:cubicBezTo>
                      <a:pt x="3" y="3"/>
                      <a:pt x="3" y="3"/>
                      <a:pt x="1" y="5"/>
                    </a:cubicBezTo>
                    <a:cubicBezTo>
                      <a:pt x="19" y="3"/>
                      <a:pt x="15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0" name="Google Shape;18710;p66"/>
              <p:cNvSpPr/>
              <p:nvPr/>
            </p:nvSpPr>
            <p:spPr>
              <a:xfrm>
                <a:off x="621250" y="1498775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1" name="Google Shape;18711;p66"/>
              <p:cNvSpPr/>
              <p:nvPr/>
            </p:nvSpPr>
            <p:spPr>
              <a:xfrm>
                <a:off x="621250" y="1497850"/>
                <a:ext cx="15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3" extrusionOk="0">
                    <a:moveTo>
                      <a:pt x="19" y="0"/>
                    </a:moveTo>
                    <a:cubicBezTo>
                      <a:pt x="25" y="34"/>
                      <a:pt x="20" y="40"/>
                      <a:pt x="11" y="40"/>
                    </a:cubicBezTo>
                    <a:cubicBezTo>
                      <a:pt x="8" y="40"/>
                      <a:pt x="4" y="40"/>
                      <a:pt x="1" y="39"/>
                    </a:cubicBezTo>
                    <a:lnTo>
                      <a:pt x="1" y="39"/>
                    </a:lnTo>
                    <a:lnTo>
                      <a:pt x="61" y="1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2" name="Google Shape;18712;p66"/>
              <p:cNvSpPr/>
              <p:nvPr/>
            </p:nvSpPr>
            <p:spPr>
              <a:xfrm>
                <a:off x="609325" y="152137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7" y="1"/>
                    </a:moveTo>
                    <a:cubicBezTo>
                      <a:pt x="3" y="1"/>
                      <a:pt x="0" y="3"/>
                      <a:pt x="0" y="9"/>
                    </a:cubicBezTo>
                    <a:cubicBezTo>
                      <a:pt x="3" y="16"/>
                      <a:pt x="7" y="19"/>
                      <a:pt x="12" y="21"/>
                    </a:cubicBezTo>
                    <a:cubicBezTo>
                      <a:pt x="7" y="14"/>
                      <a:pt x="10" y="7"/>
                      <a:pt x="19" y="3"/>
                    </a:cubicBezTo>
                    <a:cubicBezTo>
                      <a:pt x="14" y="2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3" name="Google Shape;18713;p66"/>
              <p:cNvSpPr/>
              <p:nvPr/>
            </p:nvSpPr>
            <p:spPr>
              <a:xfrm>
                <a:off x="604075" y="1492275"/>
                <a:ext cx="858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800" extrusionOk="0">
                    <a:moveTo>
                      <a:pt x="1731" y="113"/>
                    </a:moveTo>
                    <a:cubicBezTo>
                      <a:pt x="1733" y="115"/>
                      <a:pt x="1734" y="116"/>
                      <a:pt x="1735" y="117"/>
                    </a:cubicBezTo>
                    <a:lnTo>
                      <a:pt x="1735" y="117"/>
                    </a:lnTo>
                    <a:cubicBezTo>
                      <a:pt x="1734" y="115"/>
                      <a:pt x="1733" y="113"/>
                      <a:pt x="1731" y="113"/>
                    </a:cubicBezTo>
                    <a:close/>
                    <a:moveTo>
                      <a:pt x="1710" y="0"/>
                    </a:moveTo>
                    <a:cubicBezTo>
                      <a:pt x="1712" y="21"/>
                      <a:pt x="1737" y="93"/>
                      <a:pt x="1715" y="121"/>
                    </a:cubicBezTo>
                    <a:lnTo>
                      <a:pt x="1715" y="121"/>
                    </a:lnTo>
                    <a:cubicBezTo>
                      <a:pt x="1720" y="117"/>
                      <a:pt x="1726" y="113"/>
                      <a:pt x="1730" y="113"/>
                    </a:cubicBezTo>
                    <a:cubicBezTo>
                      <a:pt x="1730" y="113"/>
                      <a:pt x="1731" y="113"/>
                      <a:pt x="1731" y="113"/>
                    </a:cubicBezTo>
                    <a:lnTo>
                      <a:pt x="1731" y="113"/>
                    </a:lnTo>
                    <a:cubicBezTo>
                      <a:pt x="1729" y="110"/>
                      <a:pt x="1727" y="105"/>
                      <a:pt x="1724" y="100"/>
                    </a:cubicBezTo>
                    <a:lnTo>
                      <a:pt x="1754" y="93"/>
                    </a:lnTo>
                    <a:cubicBezTo>
                      <a:pt x="1757" y="28"/>
                      <a:pt x="1729" y="45"/>
                      <a:pt x="1710" y="0"/>
                    </a:cubicBezTo>
                    <a:close/>
                    <a:moveTo>
                      <a:pt x="1715" y="121"/>
                    </a:moveTo>
                    <a:cubicBezTo>
                      <a:pt x="1711" y="123"/>
                      <a:pt x="1708" y="126"/>
                      <a:pt x="1706" y="128"/>
                    </a:cubicBezTo>
                    <a:cubicBezTo>
                      <a:pt x="1709" y="126"/>
                      <a:pt x="1712" y="124"/>
                      <a:pt x="1715" y="121"/>
                    </a:cubicBezTo>
                    <a:close/>
                    <a:moveTo>
                      <a:pt x="1152" y="184"/>
                    </a:moveTo>
                    <a:cubicBezTo>
                      <a:pt x="1156" y="184"/>
                      <a:pt x="1162" y="188"/>
                      <a:pt x="1169" y="196"/>
                    </a:cubicBezTo>
                    <a:lnTo>
                      <a:pt x="1169" y="196"/>
                    </a:lnTo>
                    <a:cubicBezTo>
                      <a:pt x="1166" y="197"/>
                      <a:pt x="1164" y="198"/>
                      <a:pt x="1161" y="198"/>
                    </a:cubicBezTo>
                    <a:cubicBezTo>
                      <a:pt x="1157" y="198"/>
                      <a:pt x="1152" y="196"/>
                      <a:pt x="1147" y="191"/>
                    </a:cubicBezTo>
                    <a:cubicBezTo>
                      <a:pt x="1148" y="186"/>
                      <a:pt x="1150" y="184"/>
                      <a:pt x="1152" y="184"/>
                    </a:cubicBezTo>
                    <a:close/>
                    <a:moveTo>
                      <a:pt x="915" y="221"/>
                    </a:moveTo>
                    <a:cubicBezTo>
                      <a:pt x="913" y="225"/>
                      <a:pt x="911" y="229"/>
                      <a:pt x="908" y="232"/>
                    </a:cubicBezTo>
                    <a:lnTo>
                      <a:pt x="908" y="232"/>
                    </a:lnTo>
                    <a:cubicBezTo>
                      <a:pt x="914" y="230"/>
                      <a:pt x="917" y="231"/>
                      <a:pt x="915" y="221"/>
                    </a:cubicBezTo>
                    <a:close/>
                    <a:moveTo>
                      <a:pt x="908" y="232"/>
                    </a:moveTo>
                    <a:cubicBezTo>
                      <a:pt x="907" y="232"/>
                      <a:pt x="906" y="232"/>
                      <a:pt x="906" y="232"/>
                    </a:cubicBezTo>
                    <a:cubicBezTo>
                      <a:pt x="906" y="232"/>
                      <a:pt x="906" y="233"/>
                      <a:pt x="906" y="233"/>
                    </a:cubicBezTo>
                    <a:lnTo>
                      <a:pt x="906" y="233"/>
                    </a:lnTo>
                    <a:cubicBezTo>
                      <a:pt x="907" y="232"/>
                      <a:pt x="907" y="232"/>
                      <a:pt x="908" y="232"/>
                    </a:cubicBezTo>
                    <a:close/>
                    <a:moveTo>
                      <a:pt x="611" y="304"/>
                    </a:moveTo>
                    <a:cubicBezTo>
                      <a:pt x="613" y="305"/>
                      <a:pt x="614" y="306"/>
                      <a:pt x="615" y="306"/>
                    </a:cubicBezTo>
                    <a:lnTo>
                      <a:pt x="615" y="306"/>
                    </a:lnTo>
                    <a:cubicBezTo>
                      <a:pt x="614" y="305"/>
                      <a:pt x="612" y="304"/>
                      <a:pt x="611" y="304"/>
                    </a:cubicBezTo>
                    <a:close/>
                    <a:moveTo>
                      <a:pt x="2419" y="432"/>
                    </a:moveTo>
                    <a:lnTo>
                      <a:pt x="2420" y="432"/>
                    </a:lnTo>
                    <a:cubicBezTo>
                      <a:pt x="2419" y="432"/>
                      <a:pt x="2419" y="432"/>
                      <a:pt x="2419" y="432"/>
                    </a:cubicBezTo>
                    <a:close/>
                    <a:moveTo>
                      <a:pt x="741" y="513"/>
                    </a:moveTo>
                    <a:lnTo>
                      <a:pt x="741" y="513"/>
                    </a:lnTo>
                    <a:cubicBezTo>
                      <a:pt x="745" y="519"/>
                      <a:pt x="749" y="521"/>
                      <a:pt x="747" y="525"/>
                    </a:cubicBezTo>
                    <a:lnTo>
                      <a:pt x="747" y="525"/>
                    </a:lnTo>
                    <a:cubicBezTo>
                      <a:pt x="746" y="521"/>
                      <a:pt x="744" y="517"/>
                      <a:pt x="741" y="513"/>
                    </a:cubicBezTo>
                    <a:close/>
                    <a:moveTo>
                      <a:pt x="2621" y="663"/>
                    </a:moveTo>
                    <a:lnTo>
                      <a:pt x="2621" y="663"/>
                    </a:lnTo>
                    <a:cubicBezTo>
                      <a:pt x="2622" y="664"/>
                      <a:pt x="2623" y="665"/>
                      <a:pt x="2624" y="666"/>
                    </a:cubicBezTo>
                    <a:lnTo>
                      <a:pt x="2624" y="666"/>
                    </a:lnTo>
                    <a:cubicBezTo>
                      <a:pt x="2623" y="665"/>
                      <a:pt x="2622" y="664"/>
                      <a:pt x="2621" y="663"/>
                    </a:cubicBezTo>
                    <a:close/>
                    <a:moveTo>
                      <a:pt x="679" y="666"/>
                    </a:moveTo>
                    <a:cubicBezTo>
                      <a:pt x="686" y="668"/>
                      <a:pt x="692" y="673"/>
                      <a:pt x="699" y="675"/>
                    </a:cubicBezTo>
                    <a:cubicBezTo>
                      <a:pt x="692" y="670"/>
                      <a:pt x="688" y="666"/>
                      <a:pt x="679" y="666"/>
                    </a:cubicBezTo>
                    <a:close/>
                    <a:moveTo>
                      <a:pt x="2457" y="1106"/>
                    </a:moveTo>
                    <a:lnTo>
                      <a:pt x="2457" y="1106"/>
                    </a:lnTo>
                    <a:cubicBezTo>
                      <a:pt x="2475" y="1111"/>
                      <a:pt x="2464" y="1113"/>
                      <a:pt x="2452" y="1116"/>
                    </a:cubicBezTo>
                    <a:lnTo>
                      <a:pt x="2457" y="1106"/>
                    </a:lnTo>
                    <a:close/>
                    <a:moveTo>
                      <a:pt x="248" y="1159"/>
                    </a:moveTo>
                    <a:lnTo>
                      <a:pt x="248" y="1159"/>
                    </a:lnTo>
                    <a:cubicBezTo>
                      <a:pt x="247" y="1159"/>
                      <a:pt x="246" y="1159"/>
                      <a:pt x="245" y="1160"/>
                    </a:cubicBezTo>
                    <a:lnTo>
                      <a:pt x="243" y="1160"/>
                    </a:lnTo>
                    <a:cubicBezTo>
                      <a:pt x="245" y="1159"/>
                      <a:pt x="246" y="1159"/>
                      <a:pt x="248" y="1159"/>
                    </a:cubicBezTo>
                    <a:close/>
                    <a:moveTo>
                      <a:pt x="2879" y="1171"/>
                    </a:moveTo>
                    <a:cubicBezTo>
                      <a:pt x="2879" y="1171"/>
                      <a:pt x="2879" y="1172"/>
                      <a:pt x="2880" y="1172"/>
                    </a:cubicBezTo>
                    <a:lnTo>
                      <a:pt x="2880" y="1172"/>
                    </a:lnTo>
                    <a:cubicBezTo>
                      <a:pt x="2881" y="1172"/>
                      <a:pt x="2882" y="1171"/>
                      <a:pt x="2883" y="1171"/>
                    </a:cubicBezTo>
                    <a:close/>
                    <a:moveTo>
                      <a:pt x="217" y="1165"/>
                    </a:moveTo>
                    <a:cubicBezTo>
                      <a:pt x="220" y="1165"/>
                      <a:pt x="224" y="1166"/>
                      <a:pt x="229" y="1167"/>
                    </a:cubicBezTo>
                    <a:lnTo>
                      <a:pt x="227" y="1167"/>
                    </a:lnTo>
                    <a:cubicBezTo>
                      <a:pt x="220" y="1171"/>
                      <a:pt x="217" y="1178"/>
                      <a:pt x="222" y="1185"/>
                    </a:cubicBezTo>
                    <a:cubicBezTo>
                      <a:pt x="217" y="1183"/>
                      <a:pt x="213" y="1180"/>
                      <a:pt x="210" y="1173"/>
                    </a:cubicBezTo>
                    <a:cubicBezTo>
                      <a:pt x="210" y="1167"/>
                      <a:pt x="213" y="1165"/>
                      <a:pt x="217" y="1165"/>
                    </a:cubicBezTo>
                    <a:close/>
                    <a:moveTo>
                      <a:pt x="3094" y="1269"/>
                    </a:moveTo>
                    <a:cubicBezTo>
                      <a:pt x="3094" y="1269"/>
                      <a:pt x="3094" y="1269"/>
                      <a:pt x="3095" y="1270"/>
                    </a:cubicBezTo>
                    <a:lnTo>
                      <a:pt x="3095" y="1270"/>
                    </a:lnTo>
                    <a:lnTo>
                      <a:pt x="3094" y="1269"/>
                    </a:lnTo>
                    <a:close/>
                    <a:moveTo>
                      <a:pt x="2678" y="1403"/>
                    </a:moveTo>
                    <a:lnTo>
                      <a:pt x="2678" y="1403"/>
                    </a:lnTo>
                    <a:cubicBezTo>
                      <a:pt x="2677" y="1404"/>
                      <a:pt x="2676" y="1406"/>
                      <a:pt x="2675" y="1408"/>
                    </a:cubicBezTo>
                    <a:cubicBezTo>
                      <a:pt x="2676" y="1406"/>
                      <a:pt x="2677" y="1404"/>
                      <a:pt x="2678" y="1403"/>
                    </a:cubicBezTo>
                    <a:close/>
                    <a:moveTo>
                      <a:pt x="1579" y="17"/>
                    </a:moveTo>
                    <a:cubicBezTo>
                      <a:pt x="1559" y="17"/>
                      <a:pt x="1599" y="84"/>
                      <a:pt x="1557" y="86"/>
                    </a:cubicBezTo>
                    <a:cubicBezTo>
                      <a:pt x="1547" y="79"/>
                      <a:pt x="1538" y="75"/>
                      <a:pt x="1528" y="75"/>
                    </a:cubicBezTo>
                    <a:cubicBezTo>
                      <a:pt x="1508" y="75"/>
                      <a:pt x="1488" y="89"/>
                      <a:pt x="1460" y="107"/>
                    </a:cubicBezTo>
                    <a:cubicBezTo>
                      <a:pt x="1439" y="89"/>
                      <a:pt x="1467" y="77"/>
                      <a:pt x="1460" y="61"/>
                    </a:cubicBezTo>
                    <a:lnTo>
                      <a:pt x="1460" y="61"/>
                    </a:lnTo>
                    <a:lnTo>
                      <a:pt x="1437" y="100"/>
                    </a:lnTo>
                    <a:cubicBezTo>
                      <a:pt x="1432" y="98"/>
                      <a:pt x="1434" y="86"/>
                      <a:pt x="1437" y="82"/>
                    </a:cubicBezTo>
                    <a:lnTo>
                      <a:pt x="1437" y="82"/>
                    </a:lnTo>
                    <a:cubicBezTo>
                      <a:pt x="1418" y="96"/>
                      <a:pt x="1432" y="130"/>
                      <a:pt x="1404" y="144"/>
                    </a:cubicBezTo>
                    <a:cubicBezTo>
                      <a:pt x="1403" y="154"/>
                      <a:pt x="1401" y="158"/>
                      <a:pt x="1397" y="158"/>
                    </a:cubicBezTo>
                    <a:cubicBezTo>
                      <a:pt x="1386" y="158"/>
                      <a:pt x="1363" y="108"/>
                      <a:pt x="1341" y="108"/>
                    </a:cubicBezTo>
                    <a:cubicBezTo>
                      <a:pt x="1334" y="108"/>
                      <a:pt x="1327" y="113"/>
                      <a:pt x="1321" y="126"/>
                    </a:cubicBezTo>
                    <a:cubicBezTo>
                      <a:pt x="1314" y="112"/>
                      <a:pt x="1323" y="93"/>
                      <a:pt x="1321" y="75"/>
                    </a:cubicBezTo>
                    <a:lnTo>
                      <a:pt x="1321" y="75"/>
                    </a:lnTo>
                    <a:cubicBezTo>
                      <a:pt x="1291" y="98"/>
                      <a:pt x="1270" y="130"/>
                      <a:pt x="1253" y="165"/>
                    </a:cubicBezTo>
                    <a:lnTo>
                      <a:pt x="1221" y="135"/>
                    </a:lnTo>
                    <a:lnTo>
                      <a:pt x="1221" y="135"/>
                    </a:lnTo>
                    <a:cubicBezTo>
                      <a:pt x="1247" y="170"/>
                      <a:pt x="1223" y="218"/>
                      <a:pt x="1207" y="258"/>
                    </a:cubicBezTo>
                    <a:cubicBezTo>
                      <a:pt x="1219" y="274"/>
                      <a:pt x="1226" y="290"/>
                      <a:pt x="1230" y="297"/>
                    </a:cubicBezTo>
                    <a:lnTo>
                      <a:pt x="1202" y="327"/>
                    </a:lnTo>
                    <a:cubicBezTo>
                      <a:pt x="1196" y="313"/>
                      <a:pt x="1196" y="297"/>
                      <a:pt x="1200" y="281"/>
                    </a:cubicBezTo>
                    <a:lnTo>
                      <a:pt x="1200" y="281"/>
                    </a:lnTo>
                    <a:lnTo>
                      <a:pt x="1196" y="295"/>
                    </a:lnTo>
                    <a:cubicBezTo>
                      <a:pt x="1182" y="272"/>
                      <a:pt x="1177" y="244"/>
                      <a:pt x="1186" y="218"/>
                    </a:cubicBezTo>
                    <a:lnTo>
                      <a:pt x="1186" y="218"/>
                    </a:lnTo>
                    <a:cubicBezTo>
                      <a:pt x="1191" y="228"/>
                      <a:pt x="1198" y="237"/>
                      <a:pt x="1202" y="246"/>
                    </a:cubicBezTo>
                    <a:cubicBezTo>
                      <a:pt x="1209" y="216"/>
                      <a:pt x="1209" y="184"/>
                      <a:pt x="1205" y="151"/>
                    </a:cubicBezTo>
                    <a:lnTo>
                      <a:pt x="1205" y="151"/>
                    </a:lnTo>
                    <a:cubicBezTo>
                      <a:pt x="1205" y="158"/>
                      <a:pt x="1200" y="163"/>
                      <a:pt x="1196" y="167"/>
                    </a:cubicBezTo>
                    <a:cubicBezTo>
                      <a:pt x="1196" y="160"/>
                      <a:pt x="1196" y="153"/>
                      <a:pt x="1196" y="147"/>
                    </a:cubicBezTo>
                    <a:cubicBezTo>
                      <a:pt x="1195" y="145"/>
                      <a:pt x="1195" y="144"/>
                      <a:pt x="1194" y="144"/>
                    </a:cubicBezTo>
                    <a:cubicBezTo>
                      <a:pt x="1192" y="144"/>
                      <a:pt x="1190" y="154"/>
                      <a:pt x="1186" y="165"/>
                    </a:cubicBezTo>
                    <a:lnTo>
                      <a:pt x="1168" y="109"/>
                    </a:lnTo>
                    <a:lnTo>
                      <a:pt x="1168" y="133"/>
                    </a:lnTo>
                    <a:lnTo>
                      <a:pt x="1110" y="107"/>
                    </a:lnTo>
                    <a:cubicBezTo>
                      <a:pt x="1084" y="170"/>
                      <a:pt x="1075" y="258"/>
                      <a:pt x="1031" y="293"/>
                    </a:cubicBezTo>
                    <a:cubicBezTo>
                      <a:pt x="1031" y="249"/>
                      <a:pt x="1015" y="228"/>
                      <a:pt x="1001" y="179"/>
                    </a:cubicBezTo>
                    <a:lnTo>
                      <a:pt x="1001" y="179"/>
                    </a:lnTo>
                    <a:cubicBezTo>
                      <a:pt x="1008" y="190"/>
                      <a:pt x="1013" y="194"/>
                      <a:pt x="1018" y="194"/>
                    </a:cubicBezTo>
                    <a:cubicBezTo>
                      <a:pt x="1035" y="194"/>
                      <a:pt x="1045" y="151"/>
                      <a:pt x="1068" y="151"/>
                    </a:cubicBezTo>
                    <a:cubicBezTo>
                      <a:pt x="1068" y="151"/>
                      <a:pt x="1069" y="151"/>
                      <a:pt x="1070" y="151"/>
                    </a:cubicBezTo>
                    <a:cubicBezTo>
                      <a:pt x="1054" y="149"/>
                      <a:pt x="1052" y="126"/>
                      <a:pt x="1054" y="116"/>
                    </a:cubicBezTo>
                    <a:lnTo>
                      <a:pt x="1054" y="116"/>
                    </a:lnTo>
                    <a:cubicBezTo>
                      <a:pt x="1054" y="116"/>
                      <a:pt x="1043" y="130"/>
                      <a:pt x="1033" y="144"/>
                    </a:cubicBezTo>
                    <a:lnTo>
                      <a:pt x="1012" y="174"/>
                    </a:lnTo>
                    <a:cubicBezTo>
                      <a:pt x="1003" y="135"/>
                      <a:pt x="994" y="149"/>
                      <a:pt x="975" y="135"/>
                    </a:cubicBezTo>
                    <a:lnTo>
                      <a:pt x="975" y="135"/>
                    </a:lnTo>
                    <a:cubicBezTo>
                      <a:pt x="1008" y="209"/>
                      <a:pt x="952" y="198"/>
                      <a:pt x="941" y="228"/>
                    </a:cubicBezTo>
                    <a:cubicBezTo>
                      <a:pt x="931" y="202"/>
                      <a:pt x="927" y="174"/>
                      <a:pt x="954" y="172"/>
                    </a:cubicBezTo>
                    <a:cubicBezTo>
                      <a:pt x="948" y="166"/>
                      <a:pt x="943" y="163"/>
                      <a:pt x="939" y="163"/>
                    </a:cubicBezTo>
                    <a:cubicBezTo>
                      <a:pt x="920" y="163"/>
                      <a:pt x="937" y="239"/>
                      <a:pt x="918" y="239"/>
                    </a:cubicBezTo>
                    <a:cubicBezTo>
                      <a:pt x="915" y="239"/>
                      <a:pt x="911" y="237"/>
                      <a:pt x="906" y="233"/>
                    </a:cubicBezTo>
                    <a:lnTo>
                      <a:pt x="906" y="233"/>
                    </a:lnTo>
                    <a:cubicBezTo>
                      <a:pt x="902" y="236"/>
                      <a:pt x="897" y="238"/>
                      <a:pt x="892" y="238"/>
                    </a:cubicBezTo>
                    <a:cubicBezTo>
                      <a:pt x="880" y="238"/>
                      <a:pt x="869" y="230"/>
                      <a:pt x="866" y="216"/>
                    </a:cubicBezTo>
                    <a:lnTo>
                      <a:pt x="873" y="214"/>
                    </a:lnTo>
                    <a:lnTo>
                      <a:pt x="873" y="214"/>
                    </a:lnTo>
                    <a:cubicBezTo>
                      <a:pt x="829" y="218"/>
                      <a:pt x="753" y="262"/>
                      <a:pt x="778" y="325"/>
                    </a:cubicBezTo>
                    <a:cubicBezTo>
                      <a:pt x="774" y="318"/>
                      <a:pt x="746" y="251"/>
                      <a:pt x="741" y="237"/>
                    </a:cubicBezTo>
                    <a:lnTo>
                      <a:pt x="741" y="237"/>
                    </a:lnTo>
                    <a:cubicBezTo>
                      <a:pt x="741" y="237"/>
                      <a:pt x="750" y="295"/>
                      <a:pt x="762" y="353"/>
                    </a:cubicBezTo>
                    <a:cubicBezTo>
                      <a:pt x="776" y="411"/>
                      <a:pt x="790" y="469"/>
                      <a:pt x="790" y="469"/>
                    </a:cubicBezTo>
                    <a:cubicBezTo>
                      <a:pt x="767" y="415"/>
                      <a:pt x="672" y="306"/>
                      <a:pt x="686" y="260"/>
                    </a:cubicBezTo>
                    <a:cubicBezTo>
                      <a:pt x="682" y="259"/>
                      <a:pt x="679" y="259"/>
                      <a:pt x="675" y="259"/>
                    </a:cubicBezTo>
                    <a:cubicBezTo>
                      <a:pt x="665" y="259"/>
                      <a:pt x="655" y="263"/>
                      <a:pt x="648" y="283"/>
                    </a:cubicBezTo>
                    <a:cubicBezTo>
                      <a:pt x="658" y="288"/>
                      <a:pt x="706" y="348"/>
                      <a:pt x="702" y="357"/>
                    </a:cubicBezTo>
                    <a:cubicBezTo>
                      <a:pt x="647" y="314"/>
                      <a:pt x="668" y="336"/>
                      <a:pt x="615" y="306"/>
                    </a:cubicBezTo>
                    <a:lnTo>
                      <a:pt x="615" y="306"/>
                    </a:lnTo>
                    <a:cubicBezTo>
                      <a:pt x="633" y="320"/>
                      <a:pt x="666" y="393"/>
                      <a:pt x="653" y="399"/>
                    </a:cubicBezTo>
                    <a:cubicBezTo>
                      <a:pt x="635" y="369"/>
                      <a:pt x="616" y="341"/>
                      <a:pt x="602" y="311"/>
                    </a:cubicBezTo>
                    <a:lnTo>
                      <a:pt x="602" y="311"/>
                    </a:lnTo>
                    <a:lnTo>
                      <a:pt x="609" y="360"/>
                    </a:lnTo>
                    <a:lnTo>
                      <a:pt x="617" y="399"/>
                    </a:lnTo>
                    <a:lnTo>
                      <a:pt x="617" y="399"/>
                    </a:lnTo>
                    <a:cubicBezTo>
                      <a:pt x="610" y="378"/>
                      <a:pt x="574" y="339"/>
                      <a:pt x="553" y="325"/>
                    </a:cubicBezTo>
                    <a:lnTo>
                      <a:pt x="553" y="325"/>
                    </a:lnTo>
                    <a:cubicBezTo>
                      <a:pt x="567" y="339"/>
                      <a:pt x="523" y="344"/>
                      <a:pt x="519" y="355"/>
                    </a:cubicBezTo>
                    <a:lnTo>
                      <a:pt x="546" y="362"/>
                    </a:lnTo>
                    <a:cubicBezTo>
                      <a:pt x="500" y="376"/>
                      <a:pt x="586" y="490"/>
                      <a:pt x="551" y="508"/>
                    </a:cubicBezTo>
                    <a:cubicBezTo>
                      <a:pt x="542" y="492"/>
                      <a:pt x="491" y="415"/>
                      <a:pt x="463" y="415"/>
                    </a:cubicBezTo>
                    <a:cubicBezTo>
                      <a:pt x="462" y="415"/>
                      <a:pt x="461" y="415"/>
                      <a:pt x="461" y="415"/>
                    </a:cubicBezTo>
                    <a:cubicBezTo>
                      <a:pt x="482" y="459"/>
                      <a:pt x="572" y="615"/>
                      <a:pt x="572" y="661"/>
                    </a:cubicBezTo>
                    <a:lnTo>
                      <a:pt x="549" y="645"/>
                    </a:lnTo>
                    <a:lnTo>
                      <a:pt x="549" y="684"/>
                    </a:lnTo>
                    <a:cubicBezTo>
                      <a:pt x="500" y="601"/>
                      <a:pt x="461" y="513"/>
                      <a:pt x="435" y="420"/>
                    </a:cubicBezTo>
                    <a:cubicBezTo>
                      <a:pt x="415" y="417"/>
                      <a:pt x="411" y="409"/>
                      <a:pt x="404" y="409"/>
                    </a:cubicBezTo>
                    <a:cubicBezTo>
                      <a:pt x="401" y="409"/>
                      <a:pt x="398" y="411"/>
                      <a:pt x="391" y="418"/>
                    </a:cubicBezTo>
                    <a:cubicBezTo>
                      <a:pt x="375" y="408"/>
                      <a:pt x="370" y="388"/>
                      <a:pt x="382" y="374"/>
                    </a:cubicBezTo>
                    <a:lnTo>
                      <a:pt x="382" y="374"/>
                    </a:lnTo>
                    <a:lnTo>
                      <a:pt x="322" y="399"/>
                    </a:lnTo>
                    <a:cubicBezTo>
                      <a:pt x="361" y="439"/>
                      <a:pt x="324" y="469"/>
                      <a:pt x="359" y="501"/>
                    </a:cubicBezTo>
                    <a:cubicBezTo>
                      <a:pt x="359" y="501"/>
                      <a:pt x="361" y="480"/>
                      <a:pt x="363" y="459"/>
                    </a:cubicBezTo>
                    <a:cubicBezTo>
                      <a:pt x="366" y="441"/>
                      <a:pt x="370" y="418"/>
                      <a:pt x="370" y="418"/>
                    </a:cubicBezTo>
                    <a:cubicBezTo>
                      <a:pt x="407" y="457"/>
                      <a:pt x="447" y="557"/>
                      <a:pt x="412" y="575"/>
                    </a:cubicBezTo>
                    <a:cubicBezTo>
                      <a:pt x="389" y="566"/>
                      <a:pt x="347" y="499"/>
                      <a:pt x="333" y="487"/>
                    </a:cubicBezTo>
                    <a:lnTo>
                      <a:pt x="333" y="487"/>
                    </a:lnTo>
                    <a:cubicBezTo>
                      <a:pt x="342" y="504"/>
                      <a:pt x="333" y="532"/>
                      <a:pt x="321" y="532"/>
                    </a:cubicBezTo>
                    <a:cubicBezTo>
                      <a:pt x="320" y="532"/>
                      <a:pt x="318" y="532"/>
                      <a:pt x="317" y="531"/>
                    </a:cubicBezTo>
                    <a:lnTo>
                      <a:pt x="310" y="499"/>
                    </a:lnTo>
                    <a:lnTo>
                      <a:pt x="310" y="499"/>
                    </a:lnTo>
                    <a:cubicBezTo>
                      <a:pt x="281" y="501"/>
                      <a:pt x="324" y="560"/>
                      <a:pt x="293" y="560"/>
                    </a:cubicBezTo>
                    <a:cubicBezTo>
                      <a:pt x="289" y="560"/>
                      <a:pt x="284" y="559"/>
                      <a:pt x="278" y="557"/>
                    </a:cubicBezTo>
                    <a:cubicBezTo>
                      <a:pt x="277" y="557"/>
                      <a:pt x="276" y="557"/>
                      <a:pt x="275" y="557"/>
                    </a:cubicBezTo>
                    <a:cubicBezTo>
                      <a:pt x="264" y="557"/>
                      <a:pt x="235" y="546"/>
                      <a:pt x="225" y="546"/>
                    </a:cubicBezTo>
                    <a:cubicBezTo>
                      <a:pt x="220" y="546"/>
                      <a:pt x="220" y="548"/>
                      <a:pt x="227" y="555"/>
                    </a:cubicBezTo>
                    <a:cubicBezTo>
                      <a:pt x="312" y="610"/>
                      <a:pt x="391" y="675"/>
                      <a:pt x="461" y="749"/>
                    </a:cubicBezTo>
                    <a:cubicBezTo>
                      <a:pt x="424" y="747"/>
                      <a:pt x="389" y="740"/>
                      <a:pt x="354" y="728"/>
                    </a:cubicBezTo>
                    <a:cubicBezTo>
                      <a:pt x="305" y="708"/>
                      <a:pt x="278" y="638"/>
                      <a:pt x="238" y="619"/>
                    </a:cubicBezTo>
                    <a:lnTo>
                      <a:pt x="238" y="619"/>
                    </a:lnTo>
                    <a:cubicBezTo>
                      <a:pt x="247" y="629"/>
                      <a:pt x="254" y="640"/>
                      <a:pt x="259" y="654"/>
                    </a:cubicBezTo>
                    <a:cubicBezTo>
                      <a:pt x="247" y="654"/>
                      <a:pt x="234" y="636"/>
                      <a:pt x="225" y="636"/>
                    </a:cubicBezTo>
                    <a:cubicBezTo>
                      <a:pt x="222" y="636"/>
                      <a:pt x="219" y="638"/>
                      <a:pt x="217" y="643"/>
                    </a:cubicBezTo>
                    <a:cubicBezTo>
                      <a:pt x="259" y="680"/>
                      <a:pt x="185" y="670"/>
                      <a:pt x="245" y="680"/>
                    </a:cubicBezTo>
                    <a:cubicBezTo>
                      <a:pt x="245" y="703"/>
                      <a:pt x="222" y="689"/>
                      <a:pt x="208" y="708"/>
                    </a:cubicBezTo>
                    <a:cubicBezTo>
                      <a:pt x="247" y="735"/>
                      <a:pt x="280" y="775"/>
                      <a:pt x="296" y="821"/>
                    </a:cubicBezTo>
                    <a:cubicBezTo>
                      <a:pt x="284" y="812"/>
                      <a:pt x="271" y="807"/>
                      <a:pt x="259" y="803"/>
                    </a:cubicBezTo>
                    <a:cubicBezTo>
                      <a:pt x="229" y="830"/>
                      <a:pt x="194" y="833"/>
                      <a:pt x="173" y="863"/>
                    </a:cubicBezTo>
                    <a:cubicBezTo>
                      <a:pt x="159" y="858"/>
                      <a:pt x="134" y="865"/>
                      <a:pt x="118" y="847"/>
                    </a:cubicBezTo>
                    <a:lnTo>
                      <a:pt x="118" y="847"/>
                    </a:lnTo>
                    <a:cubicBezTo>
                      <a:pt x="125" y="856"/>
                      <a:pt x="138" y="870"/>
                      <a:pt x="131" y="879"/>
                    </a:cubicBezTo>
                    <a:cubicBezTo>
                      <a:pt x="78" y="872"/>
                      <a:pt x="141" y="856"/>
                      <a:pt x="80" y="840"/>
                    </a:cubicBezTo>
                    <a:lnTo>
                      <a:pt x="80" y="840"/>
                    </a:lnTo>
                    <a:cubicBezTo>
                      <a:pt x="108" y="856"/>
                      <a:pt x="104" y="886"/>
                      <a:pt x="111" y="909"/>
                    </a:cubicBezTo>
                    <a:cubicBezTo>
                      <a:pt x="119" y="913"/>
                      <a:pt x="126" y="915"/>
                      <a:pt x="130" y="915"/>
                    </a:cubicBezTo>
                    <a:cubicBezTo>
                      <a:pt x="151" y="915"/>
                      <a:pt x="139" y="879"/>
                      <a:pt x="131" y="861"/>
                    </a:cubicBezTo>
                    <a:lnTo>
                      <a:pt x="131" y="861"/>
                    </a:lnTo>
                    <a:cubicBezTo>
                      <a:pt x="192" y="895"/>
                      <a:pt x="240" y="958"/>
                      <a:pt x="243" y="1007"/>
                    </a:cubicBezTo>
                    <a:cubicBezTo>
                      <a:pt x="242" y="1017"/>
                      <a:pt x="238" y="1021"/>
                      <a:pt x="233" y="1021"/>
                    </a:cubicBezTo>
                    <a:cubicBezTo>
                      <a:pt x="221" y="1021"/>
                      <a:pt x="204" y="1003"/>
                      <a:pt x="203" y="1003"/>
                    </a:cubicBezTo>
                    <a:lnTo>
                      <a:pt x="203" y="1003"/>
                    </a:lnTo>
                    <a:cubicBezTo>
                      <a:pt x="202" y="1003"/>
                      <a:pt x="203" y="1003"/>
                      <a:pt x="203" y="1004"/>
                    </a:cubicBezTo>
                    <a:cubicBezTo>
                      <a:pt x="157" y="1044"/>
                      <a:pt x="273" y="1113"/>
                      <a:pt x="199" y="1125"/>
                    </a:cubicBezTo>
                    <a:cubicBezTo>
                      <a:pt x="150" y="1113"/>
                      <a:pt x="127" y="1074"/>
                      <a:pt x="97" y="1058"/>
                    </a:cubicBezTo>
                    <a:cubicBezTo>
                      <a:pt x="101" y="1030"/>
                      <a:pt x="145" y="1044"/>
                      <a:pt x="155" y="1030"/>
                    </a:cubicBezTo>
                    <a:lnTo>
                      <a:pt x="155" y="1030"/>
                    </a:lnTo>
                    <a:lnTo>
                      <a:pt x="125" y="1034"/>
                    </a:lnTo>
                    <a:cubicBezTo>
                      <a:pt x="118" y="1018"/>
                      <a:pt x="118" y="1000"/>
                      <a:pt x="136" y="1000"/>
                    </a:cubicBezTo>
                    <a:cubicBezTo>
                      <a:pt x="134" y="999"/>
                      <a:pt x="131" y="999"/>
                      <a:pt x="129" y="999"/>
                    </a:cubicBezTo>
                    <a:cubicBezTo>
                      <a:pt x="89" y="999"/>
                      <a:pt x="66" y="1072"/>
                      <a:pt x="9" y="1081"/>
                    </a:cubicBezTo>
                    <a:cubicBezTo>
                      <a:pt x="18" y="1099"/>
                      <a:pt x="20" y="1120"/>
                      <a:pt x="39" y="1127"/>
                    </a:cubicBezTo>
                    <a:lnTo>
                      <a:pt x="43" y="1113"/>
                    </a:lnTo>
                    <a:cubicBezTo>
                      <a:pt x="78" y="1124"/>
                      <a:pt x="66" y="1160"/>
                      <a:pt x="86" y="1160"/>
                    </a:cubicBezTo>
                    <a:cubicBezTo>
                      <a:pt x="87" y="1160"/>
                      <a:pt x="88" y="1160"/>
                      <a:pt x="90" y="1160"/>
                    </a:cubicBezTo>
                    <a:lnTo>
                      <a:pt x="90" y="1160"/>
                    </a:lnTo>
                    <a:cubicBezTo>
                      <a:pt x="97" y="1190"/>
                      <a:pt x="111" y="1231"/>
                      <a:pt x="76" y="1238"/>
                    </a:cubicBezTo>
                    <a:lnTo>
                      <a:pt x="37" y="1213"/>
                    </a:lnTo>
                    <a:lnTo>
                      <a:pt x="37" y="1213"/>
                    </a:lnTo>
                    <a:cubicBezTo>
                      <a:pt x="41" y="1215"/>
                      <a:pt x="46" y="1216"/>
                      <a:pt x="50" y="1216"/>
                    </a:cubicBezTo>
                    <a:cubicBezTo>
                      <a:pt x="59" y="1216"/>
                      <a:pt x="66" y="1211"/>
                      <a:pt x="62" y="1201"/>
                    </a:cubicBezTo>
                    <a:lnTo>
                      <a:pt x="62" y="1201"/>
                    </a:lnTo>
                    <a:cubicBezTo>
                      <a:pt x="65" y="1209"/>
                      <a:pt x="58" y="1210"/>
                      <a:pt x="48" y="1210"/>
                    </a:cubicBezTo>
                    <a:cubicBezTo>
                      <a:pt x="43" y="1210"/>
                      <a:pt x="37" y="1210"/>
                      <a:pt x="32" y="1210"/>
                    </a:cubicBezTo>
                    <a:cubicBezTo>
                      <a:pt x="15" y="1210"/>
                      <a:pt x="1" y="1213"/>
                      <a:pt x="23" y="1241"/>
                    </a:cubicBezTo>
                    <a:lnTo>
                      <a:pt x="62" y="1250"/>
                    </a:lnTo>
                    <a:cubicBezTo>
                      <a:pt x="67" y="1280"/>
                      <a:pt x="87" y="1333"/>
                      <a:pt x="57" y="1340"/>
                    </a:cubicBezTo>
                    <a:cubicBezTo>
                      <a:pt x="72" y="1350"/>
                      <a:pt x="77" y="1352"/>
                      <a:pt x="79" y="1352"/>
                    </a:cubicBezTo>
                    <a:cubicBezTo>
                      <a:pt x="81" y="1352"/>
                      <a:pt x="80" y="1349"/>
                      <a:pt x="84" y="1349"/>
                    </a:cubicBezTo>
                    <a:cubicBezTo>
                      <a:pt x="88" y="1349"/>
                      <a:pt x="96" y="1351"/>
                      <a:pt x="113" y="1359"/>
                    </a:cubicBezTo>
                    <a:cubicBezTo>
                      <a:pt x="50" y="1323"/>
                      <a:pt x="156" y="1315"/>
                      <a:pt x="97" y="1286"/>
                    </a:cubicBezTo>
                    <a:lnTo>
                      <a:pt x="97" y="1286"/>
                    </a:lnTo>
                    <a:cubicBezTo>
                      <a:pt x="113" y="1293"/>
                      <a:pt x="123" y="1295"/>
                      <a:pt x="131" y="1295"/>
                    </a:cubicBezTo>
                    <a:cubicBezTo>
                      <a:pt x="143" y="1295"/>
                      <a:pt x="149" y="1291"/>
                      <a:pt x="164" y="1291"/>
                    </a:cubicBezTo>
                    <a:cubicBezTo>
                      <a:pt x="171" y="1291"/>
                      <a:pt x="182" y="1292"/>
                      <a:pt x="196" y="1296"/>
                    </a:cubicBezTo>
                    <a:cubicBezTo>
                      <a:pt x="182" y="1287"/>
                      <a:pt x="164" y="1282"/>
                      <a:pt x="187" y="1271"/>
                    </a:cubicBezTo>
                    <a:cubicBezTo>
                      <a:pt x="182" y="1269"/>
                      <a:pt x="180" y="1264"/>
                      <a:pt x="178" y="1259"/>
                    </a:cubicBezTo>
                    <a:cubicBezTo>
                      <a:pt x="169" y="1259"/>
                      <a:pt x="159" y="1257"/>
                      <a:pt x="150" y="1252"/>
                    </a:cubicBezTo>
                    <a:cubicBezTo>
                      <a:pt x="129" y="1220"/>
                      <a:pt x="152" y="1194"/>
                      <a:pt x="145" y="1173"/>
                    </a:cubicBezTo>
                    <a:cubicBezTo>
                      <a:pt x="147" y="1173"/>
                      <a:pt x="148" y="1173"/>
                      <a:pt x="149" y="1173"/>
                    </a:cubicBezTo>
                    <a:cubicBezTo>
                      <a:pt x="159" y="1173"/>
                      <a:pt x="159" y="1190"/>
                      <a:pt x="173" y="1194"/>
                    </a:cubicBezTo>
                    <a:lnTo>
                      <a:pt x="162" y="1164"/>
                    </a:lnTo>
                    <a:lnTo>
                      <a:pt x="162" y="1164"/>
                    </a:lnTo>
                    <a:cubicBezTo>
                      <a:pt x="189" y="1185"/>
                      <a:pt x="231" y="1176"/>
                      <a:pt x="229" y="1213"/>
                    </a:cubicBezTo>
                    <a:lnTo>
                      <a:pt x="250" y="1192"/>
                    </a:lnTo>
                    <a:cubicBezTo>
                      <a:pt x="275" y="1192"/>
                      <a:pt x="298" y="1178"/>
                      <a:pt x="294" y="1160"/>
                    </a:cubicBezTo>
                    <a:cubicBezTo>
                      <a:pt x="304" y="1154"/>
                      <a:pt x="291" y="1127"/>
                      <a:pt x="291" y="1127"/>
                    </a:cubicBezTo>
                    <a:lnTo>
                      <a:pt x="291" y="1127"/>
                    </a:lnTo>
                    <a:cubicBezTo>
                      <a:pt x="291" y="1127"/>
                      <a:pt x="292" y="1130"/>
                      <a:pt x="296" y="1136"/>
                    </a:cubicBezTo>
                    <a:lnTo>
                      <a:pt x="303" y="1088"/>
                    </a:lnTo>
                    <a:lnTo>
                      <a:pt x="312" y="1092"/>
                    </a:lnTo>
                    <a:cubicBezTo>
                      <a:pt x="326" y="1078"/>
                      <a:pt x="326" y="1051"/>
                      <a:pt x="333" y="1030"/>
                    </a:cubicBezTo>
                    <a:cubicBezTo>
                      <a:pt x="337" y="1005"/>
                      <a:pt x="358" y="990"/>
                      <a:pt x="382" y="990"/>
                    </a:cubicBezTo>
                    <a:cubicBezTo>
                      <a:pt x="385" y="990"/>
                      <a:pt x="388" y="990"/>
                      <a:pt x="391" y="990"/>
                    </a:cubicBezTo>
                    <a:cubicBezTo>
                      <a:pt x="389" y="976"/>
                      <a:pt x="386" y="963"/>
                      <a:pt x="405" y="953"/>
                    </a:cubicBezTo>
                    <a:lnTo>
                      <a:pt x="435" y="967"/>
                    </a:lnTo>
                    <a:cubicBezTo>
                      <a:pt x="435" y="951"/>
                      <a:pt x="486" y="953"/>
                      <a:pt x="463" y="930"/>
                    </a:cubicBezTo>
                    <a:lnTo>
                      <a:pt x="463" y="930"/>
                    </a:lnTo>
                    <a:cubicBezTo>
                      <a:pt x="478" y="937"/>
                      <a:pt x="490" y="940"/>
                      <a:pt x="499" y="940"/>
                    </a:cubicBezTo>
                    <a:cubicBezTo>
                      <a:pt x="536" y="940"/>
                      <a:pt x="527" y="889"/>
                      <a:pt x="551" y="881"/>
                    </a:cubicBezTo>
                    <a:lnTo>
                      <a:pt x="519" y="854"/>
                    </a:lnTo>
                    <a:cubicBezTo>
                      <a:pt x="533" y="842"/>
                      <a:pt x="535" y="823"/>
                      <a:pt x="539" y="796"/>
                    </a:cubicBezTo>
                    <a:lnTo>
                      <a:pt x="509" y="772"/>
                    </a:lnTo>
                    <a:cubicBezTo>
                      <a:pt x="502" y="738"/>
                      <a:pt x="565" y="754"/>
                      <a:pt x="586" y="733"/>
                    </a:cubicBezTo>
                    <a:lnTo>
                      <a:pt x="586" y="733"/>
                    </a:lnTo>
                    <a:cubicBezTo>
                      <a:pt x="591" y="742"/>
                      <a:pt x="588" y="745"/>
                      <a:pt x="581" y="745"/>
                    </a:cubicBezTo>
                    <a:cubicBezTo>
                      <a:pt x="579" y="745"/>
                      <a:pt x="577" y="745"/>
                      <a:pt x="574" y="745"/>
                    </a:cubicBezTo>
                    <a:lnTo>
                      <a:pt x="574" y="745"/>
                    </a:lnTo>
                    <a:cubicBezTo>
                      <a:pt x="585" y="749"/>
                      <a:pt x="593" y="751"/>
                      <a:pt x="599" y="751"/>
                    </a:cubicBezTo>
                    <a:cubicBezTo>
                      <a:pt x="639" y="751"/>
                      <a:pt x="609" y="672"/>
                      <a:pt x="646" y="672"/>
                    </a:cubicBezTo>
                    <a:cubicBezTo>
                      <a:pt x="650" y="672"/>
                      <a:pt x="654" y="673"/>
                      <a:pt x="660" y="675"/>
                    </a:cubicBezTo>
                    <a:cubicBezTo>
                      <a:pt x="659" y="666"/>
                      <a:pt x="661" y="663"/>
                      <a:pt x="666" y="663"/>
                    </a:cubicBezTo>
                    <a:cubicBezTo>
                      <a:pt x="668" y="663"/>
                      <a:pt x="672" y="664"/>
                      <a:pt x="676" y="666"/>
                    </a:cubicBezTo>
                    <a:lnTo>
                      <a:pt x="676" y="668"/>
                    </a:lnTo>
                    <a:cubicBezTo>
                      <a:pt x="676" y="668"/>
                      <a:pt x="676" y="666"/>
                      <a:pt x="679" y="666"/>
                    </a:cubicBezTo>
                    <a:cubicBezTo>
                      <a:pt x="686" y="657"/>
                      <a:pt x="690" y="650"/>
                      <a:pt x="692" y="638"/>
                    </a:cubicBezTo>
                    <a:lnTo>
                      <a:pt x="718" y="668"/>
                    </a:lnTo>
                    <a:lnTo>
                      <a:pt x="718" y="666"/>
                    </a:lnTo>
                    <a:cubicBezTo>
                      <a:pt x="720" y="667"/>
                      <a:pt x="721" y="667"/>
                      <a:pt x="722" y="667"/>
                    </a:cubicBezTo>
                    <a:cubicBezTo>
                      <a:pt x="729" y="667"/>
                      <a:pt x="711" y="645"/>
                      <a:pt x="692" y="626"/>
                    </a:cubicBezTo>
                    <a:cubicBezTo>
                      <a:pt x="692" y="617"/>
                      <a:pt x="690" y="608"/>
                      <a:pt x="688" y="601"/>
                    </a:cubicBezTo>
                    <a:lnTo>
                      <a:pt x="688" y="601"/>
                    </a:lnTo>
                    <a:cubicBezTo>
                      <a:pt x="699" y="613"/>
                      <a:pt x="705" y="616"/>
                      <a:pt x="709" y="616"/>
                    </a:cubicBezTo>
                    <a:cubicBezTo>
                      <a:pt x="716" y="616"/>
                      <a:pt x="714" y="602"/>
                      <a:pt x="722" y="602"/>
                    </a:cubicBezTo>
                    <a:cubicBezTo>
                      <a:pt x="726" y="602"/>
                      <a:pt x="733" y="607"/>
                      <a:pt x="746" y="619"/>
                    </a:cubicBezTo>
                    <a:cubicBezTo>
                      <a:pt x="733" y="592"/>
                      <a:pt x="769" y="576"/>
                      <a:pt x="748" y="527"/>
                    </a:cubicBezTo>
                    <a:lnTo>
                      <a:pt x="748" y="527"/>
                    </a:lnTo>
                    <a:cubicBezTo>
                      <a:pt x="761" y="527"/>
                      <a:pt x="776" y="526"/>
                      <a:pt x="774" y="506"/>
                    </a:cubicBezTo>
                    <a:lnTo>
                      <a:pt x="774" y="506"/>
                    </a:lnTo>
                    <a:lnTo>
                      <a:pt x="801" y="545"/>
                    </a:lnTo>
                    <a:lnTo>
                      <a:pt x="801" y="545"/>
                    </a:lnTo>
                    <a:lnTo>
                      <a:pt x="790" y="478"/>
                    </a:lnTo>
                    <a:lnTo>
                      <a:pt x="790" y="478"/>
                    </a:lnTo>
                    <a:cubicBezTo>
                      <a:pt x="815" y="492"/>
                      <a:pt x="834" y="520"/>
                      <a:pt x="839" y="550"/>
                    </a:cubicBezTo>
                    <a:cubicBezTo>
                      <a:pt x="839" y="483"/>
                      <a:pt x="850" y="517"/>
                      <a:pt x="850" y="455"/>
                    </a:cubicBezTo>
                    <a:lnTo>
                      <a:pt x="864" y="483"/>
                    </a:lnTo>
                    <a:cubicBezTo>
                      <a:pt x="871" y="479"/>
                      <a:pt x="871" y="448"/>
                      <a:pt x="880" y="448"/>
                    </a:cubicBezTo>
                    <a:cubicBezTo>
                      <a:pt x="882" y="448"/>
                      <a:pt x="884" y="450"/>
                      <a:pt x="887" y="455"/>
                    </a:cubicBezTo>
                    <a:cubicBezTo>
                      <a:pt x="898" y="465"/>
                      <a:pt x="909" y="468"/>
                      <a:pt x="922" y="468"/>
                    </a:cubicBezTo>
                    <a:cubicBezTo>
                      <a:pt x="954" y="468"/>
                      <a:pt x="991" y="446"/>
                      <a:pt x="1032" y="446"/>
                    </a:cubicBezTo>
                    <a:cubicBezTo>
                      <a:pt x="1047" y="446"/>
                      <a:pt x="1062" y="449"/>
                      <a:pt x="1077" y="457"/>
                    </a:cubicBezTo>
                    <a:cubicBezTo>
                      <a:pt x="1066" y="431"/>
                      <a:pt x="1065" y="423"/>
                      <a:pt x="1068" y="423"/>
                    </a:cubicBezTo>
                    <a:cubicBezTo>
                      <a:pt x="1073" y="423"/>
                      <a:pt x="1089" y="443"/>
                      <a:pt x="1097" y="443"/>
                    </a:cubicBezTo>
                    <a:cubicBezTo>
                      <a:pt x="1101" y="443"/>
                      <a:pt x="1102" y="437"/>
                      <a:pt x="1098" y="420"/>
                    </a:cubicBezTo>
                    <a:lnTo>
                      <a:pt x="1098" y="420"/>
                    </a:lnTo>
                    <a:cubicBezTo>
                      <a:pt x="1107" y="441"/>
                      <a:pt x="1119" y="448"/>
                      <a:pt x="1114" y="471"/>
                    </a:cubicBezTo>
                    <a:cubicBezTo>
                      <a:pt x="1120" y="463"/>
                      <a:pt x="1126" y="461"/>
                      <a:pt x="1132" y="461"/>
                    </a:cubicBezTo>
                    <a:cubicBezTo>
                      <a:pt x="1140" y="461"/>
                      <a:pt x="1147" y="465"/>
                      <a:pt x="1153" y="465"/>
                    </a:cubicBezTo>
                    <a:cubicBezTo>
                      <a:pt x="1162" y="465"/>
                      <a:pt x="1168" y="459"/>
                      <a:pt x="1172" y="432"/>
                    </a:cubicBezTo>
                    <a:cubicBezTo>
                      <a:pt x="1179" y="453"/>
                      <a:pt x="1172" y="464"/>
                      <a:pt x="1177" y="478"/>
                    </a:cubicBezTo>
                    <a:cubicBezTo>
                      <a:pt x="1177" y="473"/>
                      <a:pt x="1181" y="464"/>
                      <a:pt x="1184" y="464"/>
                    </a:cubicBezTo>
                    <a:cubicBezTo>
                      <a:pt x="1186" y="464"/>
                      <a:pt x="1187" y="466"/>
                      <a:pt x="1189" y="469"/>
                    </a:cubicBezTo>
                    <a:cubicBezTo>
                      <a:pt x="1193" y="483"/>
                      <a:pt x="1189" y="487"/>
                      <a:pt x="1186" y="499"/>
                    </a:cubicBezTo>
                    <a:cubicBezTo>
                      <a:pt x="1212" y="490"/>
                      <a:pt x="1205" y="422"/>
                      <a:pt x="1196" y="360"/>
                    </a:cubicBezTo>
                    <a:lnTo>
                      <a:pt x="1196" y="360"/>
                    </a:lnTo>
                    <a:cubicBezTo>
                      <a:pt x="1204" y="371"/>
                      <a:pt x="1211" y="377"/>
                      <a:pt x="1216" y="377"/>
                    </a:cubicBezTo>
                    <a:cubicBezTo>
                      <a:pt x="1223" y="377"/>
                      <a:pt x="1228" y="365"/>
                      <a:pt x="1230" y="339"/>
                    </a:cubicBezTo>
                    <a:cubicBezTo>
                      <a:pt x="1240" y="360"/>
                      <a:pt x="1251" y="381"/>
                      <a:pt x="1233" y="390"/>
                    </a:cubicBezTo>
                    <a:cubicBezTo>
                      <a:pt x="1238" y="390"/>
                      <a:pt x="1254" y="395"/>
                      <a:pt x="1269" y="395"/>
                    </a:cubicBezTo>
                    <a:cubicBezTo>
                      <a:pt x="1285" y="395"/>
                      <a:pt x="1299" y="389"/>
                      <a:pt x="1298" y="364"/>
                    </a:cubicBezTo>
                    <a:lnTo>
                      <a:pt x="1298" y="364"/>
                    </a:lnTo>
                    <a:cubicBezTo>
                      <a:pt x="1299" y="368"/>
                      <a:pt x="1302" y="370"/>
                      <a:pt x="1304" y="370"/>
                    </a:cubicBezTo>
                    <a:cubicBezTo>
                      <a:pt x="1309" y="370"/>
                      <a:pt x="1315" y="364"/>
                      <a:pt x="1316" y="360"/>
                    </a:cubicBezTo>
                    <a:cubicBezTo>
                      <a:pt x="1327" y="363"/>
                      <a:pt x="1337" y="364"/>
                      <a:pt x="1347" y="364"/>
                    </a:cubicBezTo>
                    <a:cubicBezTo>
                      <a:pt x="1354" y="364"/>
                      <a:pt x="1360" y="363"/>
                      <a:pt x="1367" y="362"/>
                    </a:cubicBezTo>
                    <a:lnTo>
                      <a:pt x="1362" y="353"/>
                    </a:lnTo>
                    <a:cubicBezTo>
                      <a:pt x="1366" y="329"/>
                      <a:pt x="1370" y="322"/>
                      <a:pt x="1375" y="322"/>
                    </a:cubicBezTo>
                    <a:cubicBezTo>
                      <a:pt x="1381" y="322"/>
                      <a:pt x="1389" y="335"/>
                      <a:pt x="1398" y="335"/>
                    </a:cubicBezTo>
                    <a:cubicBezTo>
                      <a:pt x="1399" y="335"/>
                      <a:pt x="1401" y="335"/>
                      <a:pt x="1402" y="334"/>
                    </a:cubicBezTo>
                    <a:lnTo>
                      <a:pt x="1402" y="339"/>
                    </a:lnTo>
                    <a:cubicBezTo>
                      <a:pt x="1415" y="354"/>
                      <a:pt x="1422" y="358"/>
                      <a:pt x="1427" y="358"/>
                    </a:cubicBezTo>
                    <a:cubicBezTo>
                      <a:pt x="1432" y="358"/>
                      <a:pt x="1435" y="352"/>
                      <a:pt x="1440" y="352"/>
                    </a:cubicBezTo>
                    <a:cubicBezTo>
                      <a:pt x="1445" y="352"/>
                      <a:pt x="1452" y="356"/>
                      <a:pt x="1464" y="374"/>
                    </a:cubicBezTo>
                    <a:lnTo>
                      <a:pt x="1467" y="337"/>
                    </a:lnTo>
                    <a:cubicBezTo>
                      <a:pt x="1470" y="317"/>
                      <a:pt x="1474" y="310"/>
                      <a:pt x="1478" y="310"/>
                    </a:cubicBezTo>
                    <a:cubicBezTo>
                      <a:pt x="1489" y="310"/>
                      <a:pt x="1503" y="365"/>
                      <a:pt x="1521" y="365"/>
                    </a:cubicBezTo>
                    <a:cubicBezTo>
                      <a:pt x="1524" y="365"/>
                      <a:pt x="1527" y="364"/>
                      <a:pt x="1529" y="362"/>
                    </a:cubicBezTo>
                    <a:lnTo>
                      <a:pt x="1525" y="339"/>
                    </a:lnTo>
                    <a:cubicBezTo>
                      <a:pt x="1526" y="337"/>
                      <a:pt x="1528" y="336"/>
                      <a:pt x="1529" y="336"/>
                    </a:cubicBezTo>
                    <a:cubicBezTo>
                      <a:pt x="1545" y="336"/>
                      <a:pt x="1542" y="456"/>
                      <a:pt x="1550" y="469"/>
                    </a:cubicBezTo>
                    <a:cubicBezTo>
                      <a:pt x="1550" y="476"/>
                      <a:pt x="1543" y="478"/>
                      <a:pt x="1539" y="483"/>
                    </a:cubicBezTo>
                    <a:cubicBezTo>
                      <a:pt x="1543" y="494"/>
                      <a:pt x="1547" y="498"/>
                      <a:pt x="1550" y="498"/>
                    </a:cubicBezTo>
                    <a:cubicBezTo>
                      <a:pt x="1561" y="498"/>
                      <a:pt x="1561" y="433"/>
                      <a:pt x="1585" y="429"/>
                    </a:cubicBezTo>
                    <a:lnTo>
                      <a:pt x="1585" y="429"/>
                    </a:lnTo>
                    <a:cubicBezTo>
                      <a:pt x="1583" y="457"/>
                      <a:pt x="1562" y="494"/>
                      <a:pt x="1576" y="504"/>
                    </a:cubicBezTo>
                    <a:cubicBezTo>
                      <a:pt x="1576" y="506"/>
                      <a:pt x="1577" y="507"/>
                      <a:pt x="1578" y="507"/>
                    </a:cubicBezTo>
                    <a:cubicBezTo>
                      <a:pt x="1588" y="507"/>
                      <a:pt x="1624" y="470"/>
                      <a:pt x="1645" y="470"/>
                    </a:cubicBezTo>
                    <a:cubicBezTo>
                      <a:pt x="1652" y="470"/>
                      <a:pt x="1658" y="474"/>
                      <a:pt x="1659" y="487"/>
                    </a:cubicBezTo>
                    <a:cubicBezTo>
                      <a:pt x="1661" y="466"/>
                      <a:pt x="1664" y="446"/>
                      <a:pt x="1680" y="434"/>
                    </a:cubicBezTo>
                    <a:cubicBezTo>
                      <a:pt x="1680" y="434"/>
                      <a:pt x="1681" y="434"/>
                      <a:pt x="1681" y="434"/>
                    </a:cubicBezTo>
                    <a:cubicBezTo>
                      <a:pt x="1690" y="434"/>
                      <a:pt x="1694" y="456"/>
                      <a:pt x="1699" y="471"/>
                    </a:cubicBezTo>
                    <a:cubicBezTo>
                      <a:pt x="1701" y="479"/>
                      <a:pt x="1706" y="485"/>
                      <a:pt x="1713" y="485"/>
                    </a:cubicBezTo>
                    <a:cubicBezTo>
                      <a:pt x="1719" y="485"/>
                      <a:pt x="1727" y="480"/>
                      <a:pt x="1738" y="469"/>
                    </a:cubicBezTo>
                    <a:lnTo>
                      <a:pt x="1738" y="469"/>
                    </a:lnTo>
                    <a:cubicBezTo>
                      <a:pt x="1738" y="473"/>
                      <a:pt x="1736" y="480"/>
                      <a:pt x="1733" y="485"/>
                    </a:cubicBezTo>
                    <a:cubicBezTo>
                      <a:pt x="1754" y="476"/>
                      <a:pt x="1791" y="478"/>
                      <a:pt x="1814" y="450"/>
                    </a:cubicBezTo>
                    <a:lnTo>
                      <a:pt x="1814" y="450"/>
                    </a:lnTo>
                    <a:cubicBezTo>
                      <a:pt x="1798" y="494"/>
                      <a:pt x="1808" y="505"/>
                      <a:pt x="1826" y="505"/>
                    </a:cubicBezTo>
                    <a:cubicBezTo>
                      <a:pt x="1841" y="505"/>
                      <a:pt x="1862" y="497"/>
                      <a:pt x="1875" y="497"/>
                    </a:cubicBezTo>
                    <a:cubicBezTo>
                      <a:pt x="1888" y="497"/>
                      <a:pt x="1892" y="506"/>
                      <a:pt x="1872" y="541"/>
                    </a:cubicBezTo>
                    <a:lnTo>
                      <a:pt x="1917" y="557"/>
                    </a:lnTo>
                    <a:lnTo>
                      <a:pt x="1910" y="566"/>
                    </a:lnTo>
                    <a:cubicBezTo>
                      <a:pt x="1916" y="572"/>
                      <a:pt x="1922" y="575"/>
                      <a:pt x="1929" y="575"/>
                    </a:cubicBezTo>
                    <a:cubicBezTo>
                      <a:pt x="1945" y="575"/>
                      <a:pt x="1961" y="561"/>
                      <a:pt x="1979" y="550"/>
                    </a:cubicBezTo>
                    <a:lnTo>
                      <a:pt x="1979" y="550"/>
                    </a:lnTo>
                    <a:cubicBezTo>
                      <a:pt x="1979" y="559"/>
                      <a:pt x="1970" y="566"/>
                      <a:pt x="1965" y="571"/>
                    </a:cubicBezTo>
                    <a:cubicBezTo>
                      <a:pt x="1977" y="593"/>
                      <a:pt x="1983" y="603"/>
                      <a:pt x="1998" y="603"/>
                    </a:cubicBezTo>
                    <a:cubicBezTo>
                      <a:pt x="2010" y="603"/>
                      <a:pt x="2028" y="596"/>
                      <a:pt x="2060" y="585"/>
                    </a:cubicBezTo>
                    <a:lnTo>
                      <a:pt x="2060" y="585"/>
                    </a:lnTo>
                    <a:lnTo>
                      <a:pt x="2037" y="617"/>
                    </a:lnTo>
                    <a:cubicBezTo>
                      <a:pt x="2038" y="616"/>
                      <a:pt x="2040" y="616"/>
                      <a:pt x="2041" y="616"/>
                    </a:cubicBezTo>
                    <a:cubicBezTo>
                      <a:pt x="2060" y="616"/>
                      <a:pt x="2051" y="694"/>
                      <a:pt x="2103" y="694"/>
                    </a:cubicBezTo>
                    <a:cubicBezTo>
                      <a:pt x="2105" y="694"/>
                      <a:pt x="2108" y="694"/>
                      <a:pt x="2111" y="694"/>
                    </a:cubicBezTo>
                    <a:lnTo>
                      <a:pt x="2111" y="694"/>
                    </a:lnTo>
                    <a:cubicBezTo>
                      <a:pt x="2107" y="698"/>
                      <a:pt x="2100" y="701"/>
                      <a:pt x="2095" y="703"/>
                    </a:cubicBezTo>
                    <a:cubicBezTo>
                      <a:pt x="2096" y="703"/>
                      <a:pt x="2096" y="703"/>
                      <a:pt x="2097" y="703"/>
                    </a:cubicBezTo>
                    <a:cubicBezTo>
                      <a:pt x="2150" y="703"/>
                      <a:pt x="2120" y="793"/>
                      <a:pt x="2160" y="793"/>
                    </a:cubicBezTo>
                    <a:cubicBezTo>
                      <a:pt x="2171" y="793"/>
                      <a:pt x="2189" y="785"/>
                      <a:pt x="2216" y="765"/>
                    </a:cubicBezTo>
                    <a:lnTo>
                      <a:pt x="2264" y="763"/>
                    </a:lnTo>
                    <a:cubicBezTo>
                      <a:pt x="2246" y="726"/>
                      <a:pt x="2318" y="724"/>
                      <a:pt x="2325" y="696"/>
                    </a:cubicBezTo>
                    <a:lnTo>
                      <a:pt x="2325" y="696"/>
                    </a:lnTo>
                    <a:cubicBezTo>
                      <a:pt x="2342" y="702"/>
                      <a:pt x="2323" y="748"/>
                      <a:pt x="2304" y="748"/>
                    </a:cubicBezTo>
                    <a:cubicBezTo>
                      <a:pt x="2302" y="748"/>
                      <a:pt x="2301" y="748"/>
                      <a:pt x="2299" y="747"/>
                    </a:cubicBezTo>
                    <a:lnTo>
                      <a:pt x="2304" y="740"/>
                    </a:lnTo>
                    <a:lnTo>
                      <a:pt x="2304" y="740"/>
                    </a:lnTo>
                    <a:cubicBezTo>
                      <a:pt x="2239" y="784"/>
                      <a:pt x="2318" y="796"/>
                      <a:pt x="2274" y="826"/>
                    </a:cubicBezTo>
                    <a:cubicBezTo>
                      <a:pt x="2329" y="884"/>
                      <a:pt x="2341" y="969"/>
                      <a:pt x="2373" y="1030"/>
                    </a:cubicBezTo>
                    <a:lnTo>
                      <a:pt x="2422" y="993"/>
                    </a:lnTo>
                    <a:lnTo>
                      <a:pt x="2433" y="1018"/>
                    </a:lnTo>
                    <a:cubicBezTo>
                      <a:pt x="2429" y="1028"/>
                      <a:pt x="2414" y="1040"/>
                      <a:pt x="2402" y="1040"/>
                    </a:cubicBezTo>
                    <a:cubicBezTo>
                      <a:pt x="2397" y="1040"/>
                      <a:pt x="2392" y="1038"/>
                      <a:pt x="2389" y="1032"/>
                    </a:cubicBezTo>
                    <a:lnTo>
                      <a:pt x="2389" y="1032"/>
                    </a:lnTo>
                    <a:cubicBezTo>
                      <a:pt x="2377" y="1045"/>
                      <a:pt x="2388" y="1049"/>
                      <a:pt x="2403" y="1049"/>
                    </a:cubicBezTo>
                    <a:cubicBezTo>
                      <a:pt x="2419" y="1049"/>
                      <a:pt x="2439" y="1045"/>
                      <a:pt x="2445" y="1041"/>
                    </a:cubicBezTo>
                    <a:lnTo>
                      <a:pt x="2445" y="1041"/>
                    </a:lnTo>
                    <a:cubicBezTo>
                      <a:pt x="2445" y="1067"/>
                      <a:pt x="2423" y="1071"/>
                      <a:pt x="2405" y="1071"/>
                    </a:cubicBezTo>
                    <a:cubicBezTo>
                      <a:pt x="2398" y="1071"/>
                      <a:pt x="2392" y="1070"/>
                      <a:pt x="2388" y="1070"/>
                    </a:cubicBezTo>
                    <a:cubicBezTo>
                      <a:pt x="2382" y="1070"/>
                      <a:pt x="2379" y="1071"/>
                      <a:pt x="2380" y="1074"/>
                    </a:cubicBezTo>
                    <a:lnTo>
                      <a:pt x="2394" y="1085"/>
                    </a:lnTo>
                    <a:lnTo>
                      <a:pt x="2396" y="1081"/>
                    </a:lnTo>
                    <a:cubicBezTo>
                      <a:pt x="2413" y="1081"/>
                      <a:pt x="2427" y="1077"/>
                      <a:pt x="2439" y="1077"/>
                    </a:cubicBezTo>
                    <a:cubicBezTo>
                      <a:pt x="2448" y="1077"/>
                      <a:pt x="2456" y="1079"/>
                      <a:pt x="2461" y="1090"/>
                    </a:cubicBezTo>
                    <a:cubicBezTo>
                      <a:pt x="2461" y="1109"/>
                      <a:pt x="2433" y="1116"/>
                      <a:pt x="2436" y="1122"/>
                    </a:cubicBezTo>
                    <a:cubicBezTo>
                      <a:pt x="2433" y="1125"/>
                      <a:pt x="2431" y="1127"/>
                      <a:pt x="2440" y="1132"/>
                    </a:cubicBezTo>
                    <a:lnTo>
                      <a:pt x="2459" y="1167"/>
                    </a:lnTo>
                    <a:lnTo>
                      <a:pt x="2489" y="1127"/>
                    </a:lnTo>
                    <a:cubicBezTo>
                      <a:pt x="2506" y="1127"/>
                      <a:pt x="2510" y="1136"/>
                      <a:pt x="2517" y="1136"/>
                    </a:cubicBezTo>
                    <a:cubicBezTo>
                      <a:pt x="2522" y="1136"/>
                      <a:pt x="2529" y="1131"/>
                      <a:pt x="2545" y="1113"/>
                    </a:cubicBezTo>
                    <a:lnTo>
                      <a:pt x="2545" y="1113"/>
                    </a:lnTo>
                    <a:cubicBezTo>
                      <a:pt x="2489" y="1180"/>
                      <a:pt x="2605" y="1241"/>
                      <a:pt x="2596" y="1269"/>
                    </a:cubicBezTo>
                    <a:cubicBezTo>
                      <a:pt x="2600" y="1267"/>
                      <a:pt x="2605" y="1267"/>
                      <a:pt x="2610" y="1267"/>
                    </a:cubicBezTo>
                    <a:cubicBezTo>
                      <a:pt x="2635" y="1267"/>
                      <a:pt x="2658" y="1282"/>
                      <a:pt x="2670" y="1306"/>
                    </a:cubicBezTo>
                    <a:cubicBezTo>
                      <a:pt x="2672" y="1295"/>
                      <a:pt x="2696" y="1271"/>
                      <a:pt x="2712" y="1271"/>
                    </a:cubicBezTo>
                    <a:cubicBezTo>
                      <a:pt x="2717" y="1271"/>
                      <a:pt x="2721" y="1273"/>
                      <a:pt x="2723" y="1278"/>
                    </a:cubicBezTo>
                    <a:cubicBezTo>
                      <a:pt x="2635" y="1341"/>
                      <a:pt x="2715" y="1340"/>
                      <a:pt x="2678" y="1403"/>
                    </a:cubicBezTo>
                    <a:lnTo>
                      <a:pt x="2678" y="1403"/>
                    </a:lnTo>
                    <a:cubicBezTo>
                      <a:pt x="2683" y="1396"/>
                      <a:pt x="2688" y="1393"/>
                      <a:pt x="2694" y="1393"/>
                    </a:cubicBezTo>
                    <a:cubicBezTo>
                      <a:pt x="2708" y="1393"/>
                      <a:pt x="2723" y="1406"/>
                      <a:pt x="2738" y="1406"/>
                    </a:cubicBezTo>
                    <a:cubicBezTo>
                      <a:pt x="2749" y="1406"/>
                      <a:pt x="2759" y="1400"/>
                      <a:pt x="2770" y="1377"/>
                    </a:cubicBezTo>
                    <a:lnTo>
                      <a:pt x="2770" y="1377"/>
                    </a:lnTo>
                    <a:cubicBezTo>
                      <a:pt x="2779" y="1398"/>
                      <a:pt x="2739" y="1405"/>
                      <a:pt x="2735" y="1435"/>
                    </a:cubicBezTo>
                    <a:cubicBezTo>
                      <a:pt x="2800" y="1438"/>
                      <a:pt x="2800" y="1528"/>
                      <a:pt x="2862" y="1556"/>
                    </a:cubicBezTo>
                    <a:cubicBezTo>
                      <a:pt x="2872" y="1544"/>
                      <a:pt x="2876" y="1524"/>
                      <a:pt x="2902" y="1514"/>
                    </a:cubicBezTo>
                    <a:lnTo>
                      <a:pt x="2902" y="1514"/>
                    </a:lnTo>
                    <a:lnTo>
                      <a:pt x="2883" y="1588"/>
                    </a:lnTo>
                    <a:cubicBezTo>
                      <a:pt x="2893" y="1588"/>
                      <a:pt x="2918" y="1560"/>
                      <a:pt x="2929" y="1560"/>
                    </a:cubicBezTo>
                    <a:cubicBezTo>
                      <a:pt x="2934" y="1560"/>
                      <a:pt x="2935" y="1566"/>
                      <a:pt x="2932" y="1581"/>
                    </a:cubicBezTo>
                    <a:cubicBezTo>
                      <a:pt x="2936" y="1571"/>
                      <a:pt x="2943" y="1556"/>
                      <a:pt x="2951" y="1556"/>
                    </a:cubicBezTo>
                    <a:cubicBezTo>
                      <a:pt x="2952" y="1556"/>
                      <a:pt x="2952" y="1556"/>
                      <a:pt x="2953" y="1556"/>
                    </a:cubicBezTo>
                    <a:cubicBezTo>
                      <a:pt x="2983" y="1616"/>
                      <a:pt x="3043" y="1639"/>
                      <a:pt x="3101" y="1663"/>
                    </a:cubicBezTo>
                    <a:cubicBezTo>
                      <a:pt x="3159" y="1688"/>
                      <a:pt x="3212" y="1716"/>
                      <a:pt x="3238" y="1799"/>
                    </a:cubicBezTo>
                    <a:cubicBezTo>
                      <a:pt x="3236" y="1779"/>
                      <a:pt x="3241" y="1773"/>
                      <a:pt x="3248" y="1773"/>
                    </a:cubicBezTo>
                    <a:cubicBezTo>
                      <a:pt x="3251" y="1773"/>
                      <a:pt x="3255" y="1775"/>
                      <a:pt x="3259" y="1776"/>
                    </a:cubicBezTo>
                    <a:cubicBezTo>
                      <a:pt x="3254" y="1767"/>
                      <a:pt x="3275" y="1746"/>
                      <a:pt x="3284" y="1728"/>
                    </a:cubicBezTo>
                    <a:lnTo>
                      <a:pt x="3305" y="1797"/>
                    </a:lnTo>
                    <a:cubicBezTo>
                      <a:pt x="3315" y="1784"/>
                      <a:pt x="3323" y="1780"/>
                      <a:pt x="3331" y="1780"/>
                    </a:cubicBezTo>
                    <a:cubicBezTo>
                      <a:pt x="3342" y="1780"/>
                      <a:pt x="3351" y="1788"/>
                      <a:pt x="3361" y="1788"/>
                    </a:cubicBezTo>
                    <a:cubicBezTo>
                      <a:pt x="3369" y="1788"/>
                      <a:pt x="3376" y="1784"/>
                      <a:pt x="3384" y="1772"/>
                    </a:cubicBezTo>
                    <a:lnTo>
                      <a:pt x="3384" y="1772"/>
                    </a:lnTo>
                    <a:lnTo>
                      <a:pt x="3365" y="1774"/>
                    </a:lnTo>
                    <a:cubicBezTo>
                      <a:pt x="3412" y="1728"/>
                      <a:pt x="3398" y="1642"/>
                      <a:pt x="3435" y="1575"/>
                    </a:cubicBezTo>
                    <a:lnTo>
                      <a:pt x="3435" y="1575"/>
                    </a:lnTo>
                    <a:cubicBezTo>
                      <a:pt x="3428" y="1582"/>
                      <a:pt x="3422" y="1585"/>
                      <a:pt x="3418" y="1585"/>
                    </a:cubicBezTo>
                    <a:cubicBezTo>
                      <a:pt x="3400" y="1585"/>
                      <a:pt x="3411" y="1515"/>
                      <a:pt x="3383" y="1515"/>
                    </a:cubicBezTo>
                    <a:cubicBezTo>
                      <a:pt x="3376" y="1515"/>
                      <a:pt x="3366" y="1520"/>
                      <a:pt x="3351" y="1533"/>
                    </a:cubicBezTo>
                    <a:cubicBezTo>
                      <a:pt x="3351" y="1514"/>
                      <a:pt x="3370" y="1514"/>
                      <a:pt x="3375" y="1496"/>
                    </a:cubicBezTo>
                    <a:lnTo>
                      <a:pt x="3375" y="1496"/>
                    </a:lnTo>
                    <a:cubicBezTo>
                      <a:pt x="3362" y="1509"/>
                      <a:pt x="3353" y="1515"/>
                      <a:pt x="3345" y="1515"/>
                    </a:cubicBezTo>
                    <a:cubicBezTo>
                      <a:pt x="3338" y="1515"/>
                      <a:pt x="3331" y="1510"/>
                      <a:pt x="3326" y="1500"/>
                    </a:cubicBezTo>
                    <a:lnTo>
                      <a:pt x="3333" y="1493"/>
                    </a:lnTo>
                    <a:cubicBezTo>
                      <a:pt x="3277" y="1475"/>
                      <a:pt x="3275" y="1435"/>
                      <a:pt x="3233" y="1387"/>
                    </a:cubicBezTo>
                    <a:lnTo>
                      <a:pt x="3215" y="1422"/>
                    </a:lnTo>
                    <a:cubicBezTo>
                      <a:pt x="3208" y="1410"/>
                      <a:pt x="3210" y="1398"/>
                      <a:pt x="3212" y="1387"/>
                    </a:cubicBezTo>
                    <a:lnTo>
                      <a:pt x="3212" y="1387"/>
                    </a:lnTo>
                    <a:cubicBezTo>
                      <a:pt x="3166" y="1428"/>
                      <a:pt x="3240" y="1410"/>
                      <a:pt x="3194" y="1456"/>
                    </a:cubicBezTo>
                    <a:cubicBezTo>
                      <a:pt x="3224" y="1382"/>
                      <a:pt x="3113" y="1403"/>
                      <a:pt x="3157" y="1326"/>
                    </a:cubicBezTo>
                    <a:cubicBezTo>
                      <a:pt x="3155" y="1325"/>
                      <a:pt x="3154" y="1325"/>
                      <a:pt x="3152" y="1325"/>
                    </a:cubicBezTo>
                    <a:cubicBezTo>
                      <a:pt x="3140" y="1325"/>
                      <a:pt x="3134" y="1356"/>
                      <a:pt x="3122" y="1356"/>
                    </a:cubicBezTo>
                    <a:cubicBezTo>
                      <a:pt x="3121" y="1356"/>
                      <a:pt x="3119" y="1356"/>
                      <a:pt x="3117" y="1354"/>
                    </a:cubicBezTo>
                    <a:lnTo>
                      <a:pt x="3129" y="1331"/>
                    </a:lnTo>
                    <a:lnTo>
                      <a:pt x="3129" y="1331"/>
                    </a:lnTo>
                    <a:lnTo>
                      <a:pt x="3106" y="1352"/>
                    </a:lnTo>
                    <a:cubicBezTo>
                      <a:pt x="3096" y="1340"/>
                      <a:pt x="3110" y="1315"/>
                      <a:pt x="3124" y="1299"/>
                    </a:cubicBezTo>
                    <a:cubicBezTo>
                      <a:pt x="3124" y="1299"/>
                      <a:pt x="3125" y="1300"/>
                      <a:pt x="3127" y="1300"/>
                    </a:cubicBezTo>
                    <a:cubicBezTo>
                      <a:pt x="3130" y="1300"/>
                      <a:pt x="3135" y="1299"/>
                      <a:pt x="3138" y="1299"/>
                    </a:cubicBezTo>
                    <a:cubicBezTo>
                      <a:pt x="3143" y="1268"/>
                      <a:pt x="3099" y="1277"/>
                      <a:pt x="3095" y="1270"/>
                    </a:cubicBezTo>
                    <a:lnTo>
                      <a:pt x="3095" y="1270"/>
                    </a:lnTo>
                    <a:lnTo>
                      <a:pt x="3101" y="1292"/>
                    </a:lnTo>
                    <a:cubicBezTo>
                      <a:pt x="3043" y="1275"/>
                      <a:pt x="3013" y="1213"/>
                      <a:pt x="2941" y="1213"/>
                    </a:cubicBezTo>
                    <a:lnTo>
                      <a:pt x="2930" y="1229"/>
                    </a:lnTo>
                    <a:cubicBezTo>
                      <a:pt x="2875" y="1225"/>
                      <a:pt x="2919" y="1193"/>
                      <a:pt x="2880" y="1172"/>
                    </a:cubicBezTo>
                    <a:lnTo>
                      <a:pt x="2880" y="1172"/>
                    </a:lnTo>
                    <a:cubicBezTo>
                      <a:pt x="2874" y="1173"/>
                      <a:pt x="2869" y="1173"/>
                      <a:pt x="2864" y="1173"/>
                    </a:cubicBezTo>
                    <a:cubicBezTo>
                      <a:pt x="2853" y="1173"/>
                      <a:pt x="2844" y="1170"/>
                      <a:pt x="2839" y="1164"/>
                    </a:cubicBezTo>
                    <a:cubicBezTo>
                      <a:pt x="2865" y="1157"/>
                      <a:pt x="2858" y="1120"/>
                      <a:pt x="2886" y="1118"/>
                    </a:cubicBezTo>
                    <a:cubicBezTo>
                      <a:pt x="2872" y="1116"/>
                      <a:pt x="2863" y="1115"/>
                      <a:pt x="2856" y="1115"/>
                    </a:cubicBezTo>
                    <a:cubicBezTo>
                      <a:pt x="2833" y="1115"/>
                      <a:pt x="2833" y="1125"/>
                      <a:pt x="2777" y="1141"/>
                    </a:cubicBezTo>
                    <a:lnTo>
                      <a:pt x="2795" y="1116"/>
                    </a:lnTo>
                    <a:lnTo>
                      <a:pt x="2795" y="1116"/>
                    </a:lnTo>
                    <a:cubicBezTo>
                      <a:pt x="2778" y="1121"/>
                      <a:pt x="2766" y="1127"/>
                      <a:pt x="2755" y="1127"/>
                    </a:cubicBezTo>
                    <a:cubicBezTo>
                      <a:pt x="2749" y="1127"/>
                      <a:pt x="2743" y="1125"/>
                      <a:pt x="2735" y="1120"/>
                    </a:cubicBezTo>
                    <a:cubicBezTo>
                      <a:pt x="2767" y="1120"/>
                      <a:pt x="2763" y="1083"/>
                      <a:pt x="2804" y="1078"/>
                    </a:cubicBezTo>
                    <a:cubicBezTo>
                      <a:pt x="2828" y="1004"/>
                      <a:pt x="2705" y="1062"/>
                      <a:pt x="2772" y="990"/>
                    </a:cubicBezTo>
                    <a:lnTo>
                      <a:pt x="2772" y="990"/>
                    </a:lnTo>
                    <a:cubicBezTo>
                      <a:pt x="2688" y="1020"/>
                      <a:pt x="2758" y="1048"/>
                      <a:pt x="2735" y="1048"/>
                    </a:cubicBezTo>
                    <a:cubicBezTo>
                      <a:pt x="2726" y="1060"/>
                      <a:pt x="2710" y="1065"/>
                      <a:pt x="2696" y="1065"/>
                    </a:cubicBezTo>
                    <a:cubicBezTo>
                      <a:pt x="2683" y="1065"/>
                      <a:pt x="2671" y="1061"/>
                      <a:pt x="2670" y="1053"/>
                    </a:cubicBezTo>
                    <a:cubicBezTo>
                      <a:pt x="2661" y="1039"/>
                      <a:pt x="2746" y="972"/>
                      <a:pt x="2723" y="944"/>
                    </a:cubicBezTo>
                    <a:lnTo>
                      <a:pt x="2723" y="944"/>
                    </a:lnTo>
                    <a:cubicBezTo>
                      <a:pt x="2724" y="945"/>
                      <a:pt x="2726" y="945"/>
                      <a:pt x="2728" y="945"/>
                    </a:cubicBezTo>
                    <a:cubicBezTo>
                      <a:pt x="2730" y="945"/>
                      <a:pt x="2731" y="945"/>
                      <a:pt x="2733" y="946"/>
                    </a:cubicBezTo>
                    <a:cubicBezTo>
                      <a:pt x="2744" y="925"/>
                      <a:pt x="2691" y="942"/>
                      <a:pt x="2714" y="909"/>
                    </a:cubicBezTo>
                    <a:lnTo>
                      <a:pt x="2714" y="909"/>
                    </a:lnTo>
                    <a:cubicBezTo>
                      <a:pt x="2704" y="912"/>
                      <a:pt x="2698" y="914"/>
                      <a:pt x="2693" y="914"/>
                    </a:cubicBezTo>
                    <a:cubicBezTo>
                      <a:pt x="2682" y="914"/>
                      <a:pt x="2685" y="906"/>
                      <a:pt x="2677" y="906"/>
                    </a:cubicBezTo>
                    <a:cubicBezTo>
                      <a:pt x="2672" y="906"/>
                      <a:pt x="2663" y="909"/>
                      <a:pt x="2644" y="918"/>
                    </a:cubicBezTo>
                    <a:lnTo>
                      <a:pt x="2677" y="939"/>
                    </a:lnTo>
                    <a:cubicBezTo>
                      <a:pt x="2672" y="938"/>
                      <a:pt x="2666" y="938"/>
                      <a:pt x="2659" y="938"/>
                    </a:cubicBezTo>
                    <a:cubicBezTo>
                      <a:pt x="2650" y="938"/>
                      <a:pt x="2640" y="938"/>
                      <a:pt x="2630" y="938"/>
                    </a:cubicBezTo>
                    <a:cubicBezTo>
                      <a:pt x="2604" y="938"/>
                      <a:pt x="2581" y="935"/>
                      <a:pt x="2589" y="907"/>
                    </a:cubicBezTo>
                    <a:cubicBezTo>
                      <a:pt x="2600" y="905"/>
                      <a:pt x="2611" y="904"/>
                      <a:pt x="2621" y="904"/>
                    </a:cubicBezTo>
                    <a:cubicBezTo>
                      <a:pt x="2626" y="904"/>
                      <a:pt x="2630" y="904"/>
                      <a:pt x="2635" y="905"/>
                    </a:cubicBezTo>
                    <a:cubicBezTo>
                      <a:pt x="2647" y="886"/>
                      <a:pt x="2614" y="895"/>
                      <a:pt x="2626" y="874"/>
                    </a:cubicBezTo>
                    <a:cubicBezTo>
                      <a:pt x="2637" y="870"/>
                      <a:pt x="2646" y="868"/>
                      <a:pt x="2652" y="868"/>
                    </a:cubicBezTo>
                    <a:cubicBezTo>
                      <a:pt x="2677" y="868"/>
                      <a:pt x="2672" y="898"/>
                      <a:pt x="2707" y="898"/>
                    </a:cubicBezTo>
                    <a:cubicBezTo>
                      <a:pt x="2710" y="898"/>
                      <a:pt x="2713" y="898"/>
                      <a:pt x="2716" y="898"/>
                    </a:cubicBezTo>
                    <a:cubicBezTo>
                      <a:pt x="2735" y="874"/>
                      <a:pt x="2654" y="888"/>
                      <a:pt x="2721" y="863"/>
                    </a:cubicBezTo>
                    <a:lnTo>
                      <a:pt x="2721" y="863"/>
                    </a:lnTo>
                    <a:cubicBezTo>
                      <a:pt x="2705" y="868"/>
                      <a:pt x="2695" y="870"/>
                      <a:pt x="2688" y="870"/>
                    </a:cubicBezTo>
                    <a:cubicBezTo>
                      <a:pt x="2677" y="870"/>
                      <a:pt x="2676" y="864"/>
                      <a:pt x="2675" y="856"/>
                    </a:cubicBezTo>
                    <a:cubicBezTo>
                      <a:pt x="2673" y="846"/>
                      <a:pt x="2672" y="832"/>
                      <a:pt x="2645" y="832"/>
                    </a:cubicBezTo>
                    <a:cubicBezTo>
                      <a:pt x="2642" y="832"/>
                      <a:pt x="2638" y="832"/>
                      <a:pt x="2633" y="833"/>
                    </a:cubicBezTo>
                    <a:lnTo>
                      <a:pt x="2670" y="814"/>
                    </a:lnTo>
                    <a:cubicBezTo>
                      <a:pt x="2661" y="814"/>
                      <a:pt x="2640" y="814"/>
                      <a:pt x="2635" y="807"/>
                    </a:cubicBezTo>
                    <a:lnTo>
                      <a:pt x="2688" y="793"/>
                    </a:lnTo>
                    <a:lnTo>
                      <a:pt x="2688" y="793"/>
                    </a:lnTo>
                    <a:cubicBezTo>
                      <a:pt x="2688" y="793"/>
                      <a:pt x="2687" y="793"/>
                      <a:pt x="2686" y="793"/>
                    </a:cubicBezTo>
                    <a:cubicBezTo>
                      <a:pt x="2639" y="793"/>
                      <a:pt x="2692" y="733"/>
                      <a:pt x="2658" y="726"/>
                    </a:cubicBezTo>
                    <a:lnTo>
                      <a:pt x="2658" y="726"/>
                    </a:lnTo>
                    <a:cubicBezTo>
                      <a:pt x="2691" y="765"/>
                      <a:pt x="2626" y="761"/>
                      <a:pt x="2614" y="793"/>
                    </a:cubicBezTo>
                    <a:cubicBezTo>
                      <a:pt x="2537" y="775"/>
                      <a:pt x="2677" y="712"/>
                      <a:pt x="2624" y="666"/>
                    </a:cubicBezTo>
                    <a:lnTo>
                      <a:pt x="2624" y="666"/>
                    </a:lnTo>
                    <a:cubicBezTo>
                      <a:pt x="2631" y="675"/>
                      <a:pt x="2622" y="703"/>
                      <a:pt x="2602" y="703"/>
                    </a:cubicBezTo>
                    <a:cubicBezTo>
                      <a:pt x="2602" y="703"/>
                      <a:pt x="2601" y="703"/>
                      <a:pt x="2600" y="703"/>
                    </a:cubicBezTo>
                    <a:cubicBezTo>
                      <a:pt x="2598" y="684"/>
                      <a:pt x="2603" y="666"/>
                      <a:pt x="2612" y="650"/>
                    </a:cubicBezTo>
                    <a:cubicBezTo>
                      <a:pt x="2604" y="643"/>
                      <a:pt x="2598" y="640"/>
                      <a:pt x="2594" y="640"/>
                    </a:cubicBezTo>
                    <a:cubicBezTo>
                      <a:pt x="2576" y="640"/>
                      <a:pt x="2575" y="677"/>
                      <a:pt x="2552" y="677"/>
                    </a:cubicBezTo>
                    <a:cubicBezTo>
                      <a:pt x="2562" y="663"/>
                      <a:pt x="2560" y="658"/>
                      <a:pt x="2553" y="658"/>
                    </a:cubicBezTo>
                    <a:cubicBezTo>
                      <a:pt x="2542" y="658"/>
                      <a:pt x="2520" y="667"/>
                      <a:pt x="2504" y="667"/>
                    </a:cubicBezTo>
                    <a:cubicBezTo>
                      <a:pt x="2501" y="667"/>
                      <a:pt x="2499" y="666"/>
                      <a:pt x="2496" y="666"/>
                    </a:cubicBezTo>
                    <a:lnTo>
                      <a:pt x="2529" y="643"/>
                    </a:lnTo>
                    <a:cubicBezTo>
                      <a:pt x="2525" y="630"/>
                      <a:pt x="2519" y="626"/>
                      <a:pt x="2512" y="626"/>
                    </a:cubicBezTo>
                    <a:cubicBezTo>
                      <a:pt x="2496" y="626"/>
                      <a:pt x="2474" y="648"/>
                      <a:pt x="2460" y="648"/>
                    </a:cubicBezTo>
                    <a:cubicBezTo>
                      <a:pt x="2454" y="648"/>
                      <a:pt x="2449" y="644"/>
                      <a:pt x="2447" y="631"/>
                    </a:cubicBezTo>
                    <a:lnTo>
                      <a:pt x="2505" y="610"/>
                    </a:lnTo>
                    <a:lnTo>
                      <a:pt x="2478" y="601"/>
                    </a:lnTo>
                    <a:lnTo>
                      <a:pt x="2515" y="578"/>
                    </a:lnTo>
                    <a:cubicBezTo>
                      <a:pt x="2471" y="578"/>
                      <a:pt x="2471" y="566"/>
                      <a:pt x="2461" y="538"/>
                    </a:cubicBezTo>
                    <a:cubicBezTo>
                      <a:pt x="2448" y="557"/>
                      <a:pt x="2421" y="575"/>
                      <a:pt x="2402" y="575"/>
                    </a:cubicBezTo>
                    <a:cubicBezTo>
                      <a:pt x="2397" y="575"/>
                      <a:pt x="2393" y="574"/>
                      <a:pt x="2389" y="571"/>
                    </a:cubicBezTo>
                    <a:cubicBezTo>
                      <a:pt x="2394" y="543"/>
                      <a:pt x="2422" y="550"/>
                      <a:pt x="2394" y="531"/>
                    </a:cubicBezTo>
                    <a:cubicBezTo>
                      <a:pt x="2407" y="525"/>
                      <a:pt x="2422" y="517"/>
                      <a:pt x="2430" y="517"/>
                    </a:cubicBezTo>
                    <a:cubicBezTo>
                      <a:pt x="2436" y="517"/>
                      <a:pt x="2438" y="523"/>
                      <a:pt x="2431" y="538"/>
                    </a:cubicBezTo>
                    <a:cubicBezTo>
                      <a:pt x="2440" y="531"/>
                      <a:pt x="2454" y="527"/>
                      <a:pt x="2464" y="520"/>
                    </a:cubicBezTo>
                    <a:cubicBezTo>
                      <a:pt x="2473" y="490"/>
                      <a:pt x="2436" y="485"/>
                      <a:pt x="2429" y="478"/>
                    </a:cubicBezTo>
                    <a:lnTo>
                      <a:pt x="2429" y="478"/>
                    </a:lnTo>
                    <a:cubicBezTo>
                      <a:pt x="2431" y="483"/>
                      <a:pt x="2431" y="487"/>
                      <a:pt x="2431" y="492"/>
                    </a:cubicBezTo>
                    <a:lnTo>
                      <a:pt x="2394" y="497"/>
                    </a:lnTo>
                    <a:lnTo>
                      <a:pt x="2357" y="499"/>
                    </a:lnTo>
                    <a:cubicBezTo>
                      <a:pt x="2362" y="485"/>
                      <a:pt x="2373" y="478"/>
                      <a:pt x="2387" y="473"/>
                    </a:cubicBezTo>
                    <a:cubicBezTo>
                      <a:pt x="2386" y="473"/>
                      <a:pt x="2384" y="473"/>
                      <a:pt x="2383" y="473"/>
                    </a:cubicBezTo>
                    <a:cubicBezTo>
                      <a:pt x="2375" y="473"/>
                      <a:pt x="2365" y="476"/>
                      <a:pt x="2357" y="476"/>
                    </a:cubicBezTo>
                    <a:cubicBezTo>
                      <a:pt x="2352" y="476"/>
                      <a:pt x="2349" y="475"/>
                      <a:pt x="2345" y="473"/>
                    </a:cubicBezTo>
                    <a:cubicBezTo>
                      <a:pt x="2370" y="456"/>
                      <a:pt x="2390" y="432"/>
                      <a:pt x="2416" y="432"/>
                    </a:cubicBezTo>
                    <a:cubicBezTo>
                      <a:pt x="2417" y="432"/>
                      <a:pt x="2418" y="432"/>
                      <a:pt x="2419" y="432"/>
                    </a:cubicBezTo>
                    <a:lnTo>
                      <a:pt x="2419" y="432"/>
                    </a:lnTo>
                    <a:lnTo>
                      <a:pt x="2359" y="427"/>
                    </a:lnTo>
                    <a:cubicBezTo>
                      <a:pt x="2366" y="415"/>
                      <a:pt x="2366" y="385"/>
                      <a:pt x="2378" y="381"/>
                    </a:cubicBezTo>
                    <a:cubicBezTo>
                      <a:pt x="2375" y="369"/>
                      <a:pt x="2362" y="367"/>
                      <a:pt x="2347" y="367"/>
                    </a:cubicBezTo>
                    <a:cubicBezTo>
                      <a:pt x="2337" y="367"/>
                      <a:pt x="2327" y="367"/>
                      <a:pt x="2317" y="367"/>
                    </a:cubicBezTo>
                    <a:cubicBezTo>
                      <a:pt x="2298" y="367"/>
                      <a:pt x="2281" y="364"/>
                      <a:pt x="2276" y="348"/>
                    </a:cubicBezTo>
                    <a:cubicBezTo>
                      <a:pt x="2271" y="353"/>
                      <a:pt x="2264" y="355"/>
                      <a:pt x="2257" y="355"/>
                    </a:cubicBezTo>
                    <a:cubicBezTo>
                      <a:pt x="2239" y="335"/>
                      <a:pt x="2237" y="295"/>
                      <a:pt x="2194" y="295"/>
                    </a:cubicBezTo>
                    <a:cubicBezTo>
                      <a:pt x="2188" y="295"/>
                      <a:pt x="2181" y="296"/>
                      <a:pt x="2174" y="297"/>
                    </a:cubicBezTo>
                    <a:lnTo>
                      <a:pt x="2188" y="239"/>
                    </a:lnTo>
                    <a:cubicBezTo>
                      <a:pt x="2186" y="239"/>
                      <a:pt x="2185" y="239"/>
                      <a:pt x="2184" y="239"/>
                    </a:cubicBezTo>
                    <a:cubicBezTo>
                      <a:pt x="2156" y="239"/>
                      <a:pt x="2168" y="305"/>
                      <a:pt x="2126" y="305"/>
                    </a:cubicBezTo>
                    <a:cubicBezTo>
                      <a:pt x="2124" y="305"/>
                      <a:pt x="2121" y="305"/>
                      <a:pt x="2118" y="304"/>
                    </a:cubicBezTo>
                    <a:cubicBezTo>
                      <a:pt x="2076" y="302"/>
                      <a:pt x="2132" y="258"/>
                      <a:pt x="2130" y="239"/>
                    </a:cubicBezTo>
                    <a:lnTo>
                      <a:pt x="2130" y="239"/>
                    </a:lnTo>
                    <a:cubicBezTo>
                      <a:pt x="2110" y="248"/>
                      <a:pt x="2084" y="263"/>
                      <a:pt x="2064" y="263"/>
                    </a:cubicBezTo>
                    <a:cubicBezTo>
                      <a:pt x="2050" y="263"/>
                      <a:pt x="2040" y="256"/>
                      <a:pt x="2037" y="235"/>
                    </a:cubicBezTo>
                    <a:cubicBezTo>
                      <a:pt x="2039" y="234"/>
                      <a:pt x="2041" y="234"/>
                      <a:pt x="2043" y="234"/>
                    </a:cubicBezTo>
                    <a:cubicBezTo>
                      <a:pt x="2053" y="234"/>
                      <a:pt x="2057" y="242"/>
                      <a:pt x="2065" y="242"/>
                    </a:cubicBezTo>
                    <a:lnTo>
                      <a:pt x="2058" y="204"/>
                    </a:lnTo>
                    <a:cubicBezTo>
                      <a:pt x="2114" y="172"/>
                      <a:pt x="2125" y="200"/>
                      <a:pt x="2125" y="149"/>
                    </a:cubicBezTo>
                    <a:lnTo>
                      <a:pt x="2125" y="149"/>
                    </a:lnTo>
                    <a:cubicBezTo>
                      <a:pt x="2108" y="177"/>
                      <a:pt x="2092" y="185"/>
                      <a:pt x="2077" y="185"/>
                    </a:cubicBezTo>
                    <a:cubicBezTo>
                      <a:pt x="2057" y="185"/>
                      <a:pt x="2039" y="172"/>
                      <a:pt x="2021" y="172"/>
                    </a:cubicBezTo>
                    <a:cubicBezTo>
                      <a:pt x="2006" y="172"/>
                      <a:pt x="1991" y="180"/>
                      <a:pt x="1974" y="209"/>
                    </a:cubicBezTo>
                    <a:lnTo>
                      <a:pt x="1970" y="181"/>
                    </a:lnTo>
                    <a:lnTo>
                      <a:pt x="1970" y="181"/>
                    </a:lnTo>
                    <a:cubicBezTo>
                      <a:pt x="1971" y="182"/>
                      <a:pt x="1972" y="183"/>
                      <a:pt x="1973" y="183"/>
                    </a:cubicBezTo>
                    <a:cubicBezTo>
                      <a:pt x="1975" y="183"/>
                      <a:pt x="1977" y="181"/>
                      <a:pt x="1979" y="181"/>
                    </a:cubicBezTo>
                    <a:cubicBezTo>
                      <a:pt x="1980" y="181"/>
                      <a:pt x="1981" y="181"/>
                      <a:pt x="1981" y="181"/>
                    </a:cubicBezTo>
                    <a:cubicBezTo>
                      <a:pt x="1980" y="170"/>
                      <a:pt x="1977" y="165"/>
                      <a:pt x="1973" y="165"/>
                    </a:cubicBezTo>
                    <a:cubicBezTo>
                      <a:pt x="1958" y="165"/>
                      <a:pt x="1928" y="219"/>
                      <a:pt x="1904" y="219"/>
                    </a:cubicBezTo>
                    <a:cubicBezTo>
                      <a:pt x="1900" y="219"/>
                      <a:pt x="1897" y="217"/>
                      <a:pt x="1893" y="214"/>
                    </a:cubicBezTo>
                    <a:cubicBezTo>
                      <a:pt x="1884" y="202"/>
                      <a:pt x="1882" y="184"/>
                      <a:pt x="1896" y="174"/>
                    </a:cubicBezTo>
                    <a:lnTo>
                      <a:pt x="1896" y="174"/>
                    </a:lnTo>
                    <a:lnTo>
                      <a:pt x="1856" y="188"/>
                    </a:lnTo>
                    <a:cubicBezTo>
                      <a:pt x="1851" y="185"/>
                      <a:pt x="1855" y="174"/>
                      <a:pt x="1860" y="171"/>
                    </a:cubicBezTo>
                    <a:lnTo>
                      <a:pt x="1860" y="171"/>
                    </a:lnTo>
                    <a:lnTo>
                      <a:pt x="1865" y="172"/>
                    </a:lnTo>
                    <a:cubicBezTo>
                      <a:pt x="1864" y="171"/>
                      <a:pt x="1863" y="170"/>
                      <a:pt x="1862" y="170"/>
                    </a:cubicBezTo>
                    <a:cubicBezTo>
                      <a:pt x="1861" y="170"/>
                      <a:pt x="1861" y="171"/>
                      <a:pt x="1860" y="171"/>
                    </a:cubicBezTo>
                    <a:lnTo>
                      <a:pt x="1860" y="171"/>
                    </a:lnTo>
                    <a:lnTo>
                      <a:pt x="1817" y="163"/>
                    </a:lnTo>
                    <a:lnTo>
                      <a:pt x="1819" y="160"/>
                    </a:lnTo>
                    <a:lnTo>
                      <a:pt x="1819" y="160"/>
                    </a:lnTo>
                    <a:cubicBezTo>
                      <a:pt x="1805" y="172"/>
                      <a:pt x="1777" y="191"/>
                      <a:pt x="1766" y="200"/>
                    </a:cubicBezTo>
                    <a:cubicBezTo>
                      <a:pt x="1759" y="181"/>
                      <a:pt x="1777" y="191"/>
                      <a:pt x="1777" y="177"/>
                    </a:cubicBezTo>
                    <a:lnTo>
                      <a:pt x="1777" y="177"/>
                    </a:lnTo>
                    <a:cubicBezTo>
                      <a:pt x="1766" y="181"/>
                      <a:pt x="1754" y="188"/>
                      <a:pt x="1743" y="195"/>
                    </a:cubicBezTo>
                    <a:cubicBezTo>
                      <a:pt x="1743" y="170"/>
                      <a:pt x="1760" y="151"/>
                      <a:pt x="1780" y="151"/>
                    </a:cubicBezTo>
                    <a:cubicBezTo>
                      <a:pt x="1784" y="151"/>
                      <a:pt x="1788" y="152"/>
                      <a:pt x="1791" y="153"/>
                    </a:cubicBezTo>
                    <a:cubicBezTo>
                      <a:pt x="1793" y="118"/>
                      <a:pt x="1790" y="108"/>
                      <a:pt x="1784" y="108"/>
                    </a:cubicBezTo>
                    <a:cubicBezTo>
                      <a:pt x="1776" y="108"/>
                      <a:pt x="1764" y="124"/>
                      <a:pt x="1750" y="124"/>
                    </a:cubicBezTo>
                    <a:cubicBezTo>
                      <a:pt x="1745" y="124"/>
                      <a:pt x="1740" y="122"/>
                      <a:pt x="1735" y="117"/>
                    </a:cubicBezTo>
                    <a:lnTo>
                      <a:pt x="1735" y="117"/>
                    </a:lnTo>
                    <a:cubicBezTo>
                      <a:pt x="1735" y="119"/>
                      <a:pt x="1736" y="121"/>
                      <a:pt x="1736" y="123"/>
                    </a:cubicBezTo>
                    <a:cubicBezTo>
                      <a:pt x="1727" y="140"/>
                      <a:pt x="1722" y="146"/>
                      <a:pt x="1718" y="146"/>
                    </a:cubicBezTo>
                    <a:cubicBezTo>
                      <a:pt x="1713" y="146"/>
                      <a:pt x="1711" y="136"/>
                      <a:pt x="1706" y="128"/>
                    </a:cubicBezTo>
                    <a:cubicBezTo>
                      <a:pt x="1703" y="122"/>
                      <a:pt x="1698" y="117"/>
                      <a:pt x="1692" y="117"/>
                    </a:cubicBezTo>
                    <a:cubicBezTo>
                      <a:pt x="1686" y="117"/>
                      <a:pt x="1678" y="121"/>
                      <a:pt x="1668" y="128"/>
                    </a:cubicBezTo>
                    <a:cubicBezTo>
                      <a:pt x="1680" y="91"/>
                      <a:pt x="1661" y="96"/>
                      <a:pt x="1641" y="93"/>
                    </a:cubicBezTo>
                    <a:lnTo>
                      <a:pt x="1655" y="45"/>
                    </a:lnTo>
                    <a:lnTo>
                      <a:pt x="1655" y="45"/>
                    </a:lnTo>
                    <a:cubicBezTo>
                      <a:pt x="1629" y="54"/>
                      <a:pt x="1624" y="82"/>
                      <a:pt x="1608" y="100"/>
                    </a:cubicBezTo>
                    <a:cubicBezTo>
                      <a:pt x="1585" y="91"/>
                      <a:pt x="1587" y="51"/>
                      <a:pt x="1587" y="19"/>
                    </a:cubicBezTo>
                    <a:cubicBezTo>
                      <a:pt x="1584" y="18"/>
                      <a:pt x="1581" y="17"/>
                      <a:pt x="1579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4" name="Google Shape;18714;p66"/>
              <p:cNvSpPr/>
              <p:nvPr/>
            </p:nvSpPr>
            <p:spPr>
              <a:xfrm>
                <a:off x="634075" y="1495525"/>
                <a:ext cx="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7"/>
                      <a:pt x="5" y="14"/>
                      <a:pt x="5" y="21"/>
                    </a:cubicBezTo>
                    <a:cubicBezTo>
                      <a:pt x="7" y="14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5" name="Google Shape;18715;p66"/>
              <p:cNvSpPr/>
              <p:nvPr/>
            </p:nvSpPr>
            <p:spPr>
              <a:xfrm>
                <a:off x="660950" y="15008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5"/>
                    </a:moveTo>
                    <a:lnTo>
                      <a:pt x="1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6" name="Google Shape;18716;p66"/>
              <p:cNvSpPr/>
              <p:nvPr/>
            </p:nvSpPr>
            <p:spPr>
              <a:xfrm>
                <a:off x="609425" y="1507675"/>
                <a:ext cx="67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9" extrusionOk="0">
                    <a:moveTo>
                      <a:pt x="11" y="0"/>
                    </a:moveTo>
                    <a:cubicBezTo>
                      <a:pt x="7" y="0"/>
                      <a:pt x="4" y="2"/>
                      <a:pt x="1" y="3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14" y="3"/>
                      <a:pt x="20" y="5"/>
                      <a:pt x="26" y="8"/>
                    </a:cubicBezTo>
                    <a:cubicBezTo>
                      <a:pt x="22" y="3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7" name="Google Shape;18717;p66"/>
              <p:cNvSpPr/>
              <p:nvPr/>
            </p:nvSpPr>
            <p:spPr>
              <a:xfrm>
                <a:off x="607350" y="1525250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24" y="1"/>
                    </a:moveTo>
                    <a:cubicBezTo>
                      <a:pt x="20" y="5"/>
                      <a:pt x="16" y="6"/>
                      <a:pt x="12" y="6"/>
                    </a:cubicBezTo>
                    <a:cubicBezTo>
                      <a:pt x="8" y="6"/>
                      <a:pt x="4" y="5"/>
                      <a:pt x="0" y="5"/>
                    </a:cubicBezTo>
                    <a:cubicBezTo>
                      <a:pt x="6" y="11"/>
                      <a:pt x="17" y="15"/>
                      <a:pt x="18" y="19"/>
                    </a:cubicBezTo>
                    <a:lnTo>
                      <a:pt x="18" y="19"/>
                    </a:lnTo>
                    <a:lnTo>
                      <a:pt x="24" y="1"/>
                    </a:lnTo>
                    <a:close/>
                    <a:moveTo>
                      <a:pt x="18" y="19"/>
                    </a:moveTo>
                    <a:lnTo>
                      <a:pt x="17" y="21"/>
                    </a:lnTo>
                    <a:cubicBezTo>
                      <a:pt x="18" y="21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8" name="Google Shape;18718;p66"/>
              <p:cNvSpPr/>
              <p:nvPr/>
            </p:nvSpPr>
            <p:spPr>
              <a:xfrm>
                <a:off x="600100" y="1524375"/>
                <a:ext cx="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2" extrusionOk="0">
                    <a:moveTo>
                      <a:pt x="8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5" y="5"/>
                      <a:pt x="1" y="5"/>
                      <a:pt x="1" y="10"/>
                    </a:cubicBezTo>
                    <a:lnTo>
                      <a:pt x="15" y="22"/>
                    </a:lnTo>
                    <a:cubicBezTo>
                      <a:pt x="23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19" name="Google Shape;18719;p66"/>
              <p:cNvSpPr/>
              <p:nvPr/>
            </p:nvSpPr>
            <p:spPr>
              <a:xfrm>
                <a:off x="604150" y="1523675"/>
                <a:ext cx="8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6" extrusionOk="0">
                    <a:moveTo>
                      <a:pt x="14" y="0"/>
                    </a:moveTo>
                    <a:cubicBezTo>
                      <a:pt x="6" y="0"/>
                      <a:pt x="4" y="10"/>
                      <a:pt x="1" y="19"/>
                    </a:cubicBezTo>
                    <a:lnTo>
                      <a:pt x="3" y="17"/>
                    </a:lnTo>
                    <a:cubicBezTo>
                      <a:pt x="15" y="31"/>
                      <a:pt x="22" y="36"/>
                      <a:pt x="26" y="36"/>
                    </a:cubicBezTo>
                    <a:cubicBezTo>
                      <a:pt x="33" y="36"/>
                      <a:pt x="33" y="23"/>
                      <a:pt x="33" y="10"/>
                    </a:cubicBezTo>
                    <a:cubicBezTo>
                      <a:pt x="25" y="3"/>
                      <a:pt x="19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0" name="Google Shape;18720;p66"/>
              <p:cNvSpPr/>
              <p:nvPr/>
            </p:nvSpPr>
            <p:spPr>
              <a:xfrm>
                <a:off x="603925" y="1524200"/>
                <a:ext cx="2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6" extrusionOk="0">
                    <a:moveTo>
                      <a:pt x="10" y="1"/>
                    </a:moveTo>
                    <a:cubicBezTo>
                      <a:pt x="8" y="3"/>
                      <a:pt x="3" y="8"/>
                      <a:pt x="1" y="10"/>
                    </a:cubicBezTo>
                    <a:cubicBezTo>
                      <a:pt x="4" y="14"/>
                      <a:pt x="6" y="16"/>
                      <a:pt x="7" y="16"/>
                    </a:cubicBezTo>
                    <a:cubicBezTo>
                      <a:pt x="10" y="16"/>
                      <a:pt x="8" y="6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1" name="Google Shape;18721;p66"/>
              <p:cNvSpPr/>
              <p:nvPr/>
            </p:nvSpPr>
            <p:spPr>
              <a:xfrm>
                <a:off x="608875" y="1522425"/>
                <a:ext cx="1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16" y="1"/>
                    </a:moveTo>
                    <a:cubicBezTo>
                      <a:pt x="13" y="1"/>
                      <a:pt x="11" y="4"/>
                      <a:pt x="9" y="12"/>
                    </a:cubicBezTo>
                    <a:cubicBezTo>
                      <a:pt x="0" y="12"/>
                      <a:pt x="36" y="38"/>
                      <a:pt x="30" y="38"/>
                    </a:cubicBezTo>
                    <a:cubicBezTo>
                      <a:pt x="29" y="38"/>
                      <a:pt x="29" y="37"/>
                      <a:pt x="28" y="37"/>
                    </a:cubicBezTo>
                    <a:lnTo>
                      <a:pt x="28" y="37"/>
                    </a:lnTo>
                    <a:cubicBezTo>
                      <a:pt x="31" y="41"/>
                      <a:pt x="34" y="43"/>
                      <a:pt x="36" y="43"/>
                    </a:cubicBezTo>
                    <a:cubicBezTo>
                      <a:pt x="44" y="43"/>
                      <a:pt x="2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2" name="Google Shape;18722;p66"/>
              <p:cNvSpPr/>
              <p:nvPr/>
            </p:nvSpPr>
            <p:spPr>
              <a:xfrm>
                <a:off x="602775" y="1522175"/>
                <a:ext cx="8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9" extrusionOk="0">
                    <a:moveTo>
                      <a:pt x="14" y="1"/>
                    </a:moveTo>
                    <a:lnTo>
                      <a:pt x="0" y="3"/>
                    </a:lnTo>
                    <a:lnTo>
                      <a:pt x="33" y="2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3" name="Google Shape;18723;p66"/>
              <p:cNvSpPr/>
              <p:nvPr/>
            </p:nvSpPr>
            <p:spPr>
              <a:xfrm>
                <a:off x="604575" y="1520900"/>
                <a:ext cx="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21" y="1"/>
                    </a:moveTo>
                    <a:lnTo>
                      <a:pt x="0" y="10"/>
                    </a:lnTo>
                    <a:cubicBezTo>
                      <a:pt x="3" y="12"/>
                      <a:pt x="7" y="17"/>
                      <a:pt x="7" y="22"/>
                    </a:cubicBezTo>
                    <a:cubicBezTo>
                      <a:pt x="16" y="15"/>
                      <a:pt x="33" y="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4" name="Google Shape;18724;p66"/>
              <p:cNvSpPr/>
              <p:nvPr/>
            </p:nvSpPr>
            <p:spPr>
              <a:xfrm>
                <a:off x="604500" y="1521425"/>
                <a:ext cx="2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3" y="5"/>
                      <a:pt x="1" y="12"/>
                      <a:pt x="3" y="19"/>
                    </a:cubicBezTo>
                    <a:cubicBezTo>
                      <a:pt x="6" y="12"/>
                      <a:pt x="8" y="7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5" name="Google Shape;18725;p66"/>
              <p:cNvSpPr/>
              <p:nvPr/>
            </p:nvSpPr>
            <p:spPr>
              <a:xfrm>
                <a:off x="603000" y="1521375"/>
                <a:ext cx="6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" extrusionOk="0">
                    <a:moveTo>
                      <a:pt x="24" y="0"/>
                    </a:moveTo>
                    <a:lnTo>
                      <a:pt x="1" y="7"/>
                    </a:lnTo>
                    <a:lnTo>
                      <a:pt x="12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6" name="Google Shape;18726;p66"/>
              <p:cNvSpPr/>
              <p:nvPr/>
            </p:nvSpPr>
            <p:spPr>
              <a:xfrm>
                <a:off x="608325" y="1515925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8" y="0"/>
                    </a:moveTo>
                    <a:cubicBezTo>
                      <a:pt x="4" y="0"/>
                      <a:pt x="1" y="3"/>
                      <a:pt x="1" y="7"/>
                    </a:cubicBezTo>
                    <a:cubicBezTo>
                      <a:pt x="8" y="17"/>
                      <a:pt x="8" y="26"/>
                      <a:pt x="19" y="33"/>
                    </a:cubicBezTo>
                    <a:lnTo>
                      <a:pt x="24" y="7"/>
                    </a:lnTo>
                    <a:cubicBezTo>
                      <a:pt x="18" y="3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7" name="Google Shape;18727;p66"/>
              <p:cNvSpPr/>
              <p:nvPr/>
            </p:nvSpPr>
            <p:spPr>
              <a:xfrm>
                <a:off x="605200" y="151602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" y="1"/>
                    </a:moveTo>
                    <a:lnTo>
                      <a:pt x="10" y="19"/>
                    </a:lnTo>
                    <a:cubicBezTo>
                      <a:pt x="22" y="22"/>
                      <a:pt x="33" y="24"/>
                      <a:pt x="42" y="2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8" name="Google Shape;18728;p66"/>
              <p:cNvSpPr/>
              <p:nvPr/>
            </p:nvSpPr>
            <p:spPr>
              <a:xfrm>
                <a:off x="605425" y="15142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6" y="1"/>
                      <a:pt x="4" y="3"/>
                      <a:pt x="1" y="8"/>
                    </a:cubicBezTo>
                    <a:cubicBezTo>
                      <a:pt x="9" y="16"/>
                      <a:pt x="8" y="34"/>
                      <a:pt x="20" y="34"/>
                    </a:cubicBezTo>
                    <a:cubicBezTo>
                      <a:pt x="23" y="34"/>
                      <a:pt x="25" y="33"/>
                      <a:pt x="29" y="32"/>
                    </a:cubicBezTo>
                    <a:cubicBezTo>
                      <a:pt x="20" y="24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29" name="Google Shape;18729;p66"/>
              <p:cNvSpPr/>
              <p:nvPr/>
            </p:nvSpPr>
            <p:spPr>
              <a:xfrm>
                <a:off x="612675" y="1509325"/>
                <a:ext cx="165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61" extrusionOk="0">
                    <a:moveTo>
                      <a:pt x="3" y="0"/>
                    </a:moveTo>
                    <a:lnTo>
                      <a:pt x="1" y="5"/>
                    </a:lnTo>
                    <a:lnTo>
                      <a:pt x="66" y="6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0" name="Google Shape;18730;p66"/>
              <p:cNvSpPr/>
              <p:nvPr/>
            </p:nvSpPr>
            <p:spPr>
              <a:xfrm>
                <a:off x="614650" y="1500550"/>
                <a:ext cx="19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62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0" y="3"/>
                      <a:pt x="55" y="41"/>
                      <a:pt x="29" y="41"/>
                    </a:cubicBezTo>
                    <a:cubicBezTo>
                      <a:pt x="27" y="41"/>
                      <a:pt x="26" y="41"/>
                      <a:pt x="24" y="40"/>
                    </a:cubicBezTo>
                    <a:lnTo>
                      <a:pt x="24" y="40"/>
                    </a:lnTo>
                    <a:cubicBezTo>
                      <a:pt x="31" y="59"/>
                      <a:pt x="54" y="43"/>
                      <a:pt x="59" y="61"/>
                    </a:cubicBezTo>
                    <a:cubicBezTo>
                      <a:pt x="61" y="36"/>
                      <a:pt x="77" y="38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1" name="Google Shape;18731;p66"/>
              <p:cNvSpPr/>
              <p:nvPr/>
            </p:nvSpPr>
            <p:spPr>
              <a:xfrm>
                <a:off x="687050" y="1538300"/>
                <a:ext cx="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9" y="0"/>
                    </a:moveTo>
                    <a:lnTo>
                      <a:pt x="0" y="7"/>
                    </a:lnTo>
                    <a:lnTo>
                      <a:pt x="9" y="3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2" name="Google Shape;18732;p66"/>
              <p:cNvSpPr/>
              <p:nvPr/>
            </p:nvSpPr>
            <p:spPr>
              <a:xfrm>
                <a:off x="688025" y="1537425"/>
                <a:ext cx="8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50" extrusionOk="0">
                    <a:moveTo>
                      <a:pt x="19" y="0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33" y="12"/>
                    </a:lnTo>
                    <a:lnTo>
                      <a:pt x="33" y="12"/>
                    </a:lnTo>
                    <a:cubicBezTo>
                      <a:pt x="32" y="13"/>
                      <a:pt x="30" y="13"/>
                      <a:pt x="28" y="13"/>
                    </a:cubicBezTo>
                    <a:cubicBezTo>
                      <a:pt x="23" y="13"/>
                      <a:pt x="17" y="1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3" name="Google Shape;18733;p66"/>
              <p:cNvSpPr/>
              <p:nvPr/>
            </p:nvSpPr>
            <p:spPr>
              <a:xfrm>
                <a:off x="645900" y="1492575"/>
                <a:ext cx="3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3" extrusionOk="0">
                    <a:moveTo>
                      <a:pt x="5" y="0"/>
                    </a:moveTo>
                    <a:lnTo>
                      <a:pt x="0" y="12"/>
                    </a:lnTo>
                    <a:cubicBezTo>
                      <a:pt x="0" y="28"/>
                      <a:pt x="5" y="28"/>
                      <a:pt x="14" y="3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4" name="Google Shape;18734;p66"/>
              <p:cNvSpPr/>
              <p:nvPr/>
            </p:nvSpPr>
            <p:spPr>
              <a:xfrm>
                <a:off x="652200" y="1495625"/>
                <a:ext cx="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45" extrusionOk="0">
                    <a:moveTo>
                      <a:pt x="12" y="1"/>
                    </a:moveTo>
                    <a:lnTo>
                      <a:pt x="1" y="45"/>
                    </a:lnTo>
                    <a:lnTo>
                      <a:pt x="17" y="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5" name="Google Shape;18735;p66"/>
              <p:cNvSpPr/>
              <p:nvPr/>
            </p:nvSpPr>
            <p:spPr>
              <a:xfrm>
                <a:off x="657825" y="1496725"/>
                <a:ext cx="8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3"/>
                      <a:pt x="6" y="4"/>
                      <a:pt x="8" y="4"/>
                    </a:cubicBezTo>
                    <a:lnTo>
                      <a:pt x="8" y="4"/>
                    </a:lnTo>
                    <a:cubicBezTo>
                      <a:pt x="7" y="3"/>
                      <a:pt x="4" y="1"/>
                      <a:pt x="1" y="1"/>
                    </a:cubicBezTo>
                    <a:close/>
                    <a:moveTo>
                      <a:pt x="8" y="4"/>
                    </a:moveTo>
                    <a:cubicBezTo>
                      <a:pt x="17" y="12"/>
                      <a:pt x="13" y="31"/>
                      <a:pt x="18" y="31"/>
                    </a:cubicBezTo>
                    <a:cubicBezTo>
                      <a:pt x="20" y="31"/>
                      <a:pt x="24" y="26"/>
                      <a:pt x="33" y="10"/>
                    </a:cubicBezTo>
                    <a:cubicBezTo>
                      <a:pt x="26" y="5"/>
                      <a:pt x="17" y="6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6" name="Google Shape;18736;p66"/>
              <p:cNvSpPr/>
              <p:nvPr/>
            </p:nvSpPr>
            <p:spPr>
              <a:xfrm>
                <a:off x="687900" y="1539000"/>
                <a:ext cx="6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24" y="1"/>
                    </a:moveTo>
                    <a:cubicBezTo>
                      <a:pt x="24" y="1"/>
                      <a:pt x="24" y="1"/>
                      <a:pt x="24" y="2"/>
                    </a:cubicBezTo>
                    <a:cubicBezTo>
                      <a:pt x="23" y="2"/>
                      <a:pt x="23" y="1"/>
                      <a:pt x="22" y="1"/>
                    </a:cubicBezTo>
                    <a:cubicBezTo>
                      <a:pt x="15" y="1"/>
                      <a:pt x="5" y="28"/>
                      <a:pt x="1" y="32"/>
                    </a:cubicBezTo>
                    <a:cubicBezTo>
                      <a:pt x="17" y="3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7" name="Google Shape;18737;p66"/>
              <p:cNvSpPr/>
              <p:nvPr/>
            </p:nvSpPr>
            <p:spPr>
              <a:xfrm>
                <a:off x="692250" y="1538175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0"/>
                    </a:moveTo>
                    <a:lnTo>
                      <a:pt x="8" y="12"/>
                    </a:lnTo>
                    <a:lnTo>
                      <a:pt x="1" y="2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8" name="Google Shape;18738;p66"/>
              <p:cNvSpPr/>
              <p:nvPr/>
            </p:nvSpPr>
            <p:spPr>
              <a:xfrm>
                <a:off x="693250" y="1538350"/>
                <a:ext cx="227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45" extrusionOk="0">
                    <a:moveTo>
                      <a:pt x="26" y="0"/>
                    </a:moveTo>
                    <a:lnTo>
                      <a:pt x="0" y="40"/>
                    </a:lnTo>
                    <a:cubicBezTo>
                      <a:pt x="2" y="40"/>
                      <a:pt x="4" y="40"/>
                      <a:pt x="7" y="40"/>
                    </a:cubicBezTo>
                    <a:cubicBezTo>
                      <a:pt x="24" y="40"/>
                      <a:pt x="45" y="35"/>
                      <a:pt x="62" y="35"/>
                    </a:cubicBezTo>
                    <a:cubicBezTo>
                      <a:pt x="74" y="35"/>
                      <a:pt x="83" y="38"/>
                      <a:pt x="88" y="44"/>
                    </a:cubicBezTo>
                    <a:cubicBezTo>
                      <a:pt x="91" y="22"/>
                      <a:pt x="84" y="16"/>
                      <a:pt x="74" y="16"/>
                    </a:cubicBezTo>
                    <a:cubicBezTo>
                      <a:pt x="64" y="16"/>
                      <a:pt x="50" y="22"/>
                      <a:pt x="40" y="22"/>
                    </a:cubicBezTo>
                    <a:cubicBezTo>
                      <a:pt x="34" y="22"/>
                      <a:pt x="29" y="20"/>
                      <a:pt x="26" y="14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39" name="Google Shape;18739;p66"/>
              <p:cNvSpPr/>
              <p:nvPr/>
            </p:nvSpPr>
            <p:spPr>
              <a:xfrm>
                <a:off x="695800" y="1542475"/>
                <a:ext cx="5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22" y="1"/>
                    </a:moveTo>
                    <a:cubicBezTo>
                      <a:pt x="22" y="1"/>
                      <a:pt x="21" y="1"/>
                      <a:pt x="21" y="1"/>
                    </a:cubicBezTo>
                    <a:lnTo>
                      <a:pt x="21" y="1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cubicBezTo>
                      <a:pt x="19" y="2"/>
                      <a:pt x="13" y="4"/>
                      <a:pt x="0" y="5"/>
                    </a:cubicBezTo>
                    <a:lnTo>
                      <a:pt x="0" y="12"/>
                    </a:lnTo>
                    <a:cubicBezTo>
                      <a:pt x="5" y="12"/>
                      <a:pt x="9" y="14"/>
                      <a:pt x="14" y="16"/>
                    </a:cubicBezTo>
                    <a:cubicBezTo>
                      <a:pt x="15" y="7"/>
                      <a:pt x="19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0" name="Google Shape;18740;p66"/>
              <p:cNvSpPr/>
              <p:nvPr/>
            </p:nvSpPr>
            <p:spPr>
              <a:xfrm>
                <a:off x="695625" y="1542750"/>
                <a:ext cx="2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8" y="0"/>
                    </a:moveTo>
                    <a:cubicBezTo>
                      <a:pt x="1" y="0"/>
                      <a:pt x="5" y="9"/>
                      <a:pt x="8" y="9"/>
                    </a:cubicBezTo>
                    <a:cubicBezTo>
                      <a:pt x="9" y="9"/>
                      <a:pt x="10" y="7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1" name="Google Shape;18741;p66"/>
              <p:cNvSpPr/>
              <p:nvPr/>
            </p:nvSpPr>
            <p:spPr>
              <a:xfrm>
                <a:off x="696950" y="15428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24" y="0"/>
                    </a:moveTo>
                    <a:lnTo>
                      <a:pt x="0" y="14"/>
                    </a:lnTo>
                    <a:cubicBezTo>
                      <a:pt x="0" y="28"/>
                      <a:pt x="17" y="35"/>
                      <a:pt x="7" y="42"/>
                    </a:cubicBezTo>
                    <a:cubicBezTo>
                      <a:pt x="28" y="37"/>
                      <a:pt x="28" y="23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2" name="Google Shape;18742;p66"/>
              <p:cNvSpPr/>
              <p:nvPr/>
            </p:nvSpPr>
            <p:spPr>
              <a:xfrm>
                <a:off x="697925" y="1541950"/>
                <a:ext cx="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12" y="0"/>
                    </a:moveTo>
                    <a:lnTo>
                      <a:pt x="1" y="7"/>
                    </a:lnTo>
                    <a:cubicBezTo>
                      <a:pt x="1" y="9"/>
                      <a:pt x="1" y="11"/>
                      <a:pt x="3" y="11"/>
                    </a:cubicBezTo>
                    <a:cubicBezTo>
                      <a:pt x="4" y="11"/>
                      <a:pt x="7" y="8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3" name="Google Shape;18743;p66"/>
              <p:cNvSpPr/>
              <p:nvPr/>
            </p:nvSpPr>
            <p:spPr>
              <a:xfrm>
                <a:off x="697350" y="1541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24" y="1"/>
                    </a:moveTo>
                    <a:cubicBezTo>
                      <a:pt x="23" y="1"/>
                      <a:pt x="20" y="5"/>
                      <a:pt x="15" y="17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5" y="12"/>
                      <a:pt x="9" y="20"/>
                      <a:pt x="1" y="27"/>
                    </a:cubicBezTo>
                    <a:lnTo>
                      <a:pt x="24" y="15"/>
                    </a:lnTo>
                    <a:cubicBezTo>
                      <a:pt x="24" y="10"/>
                      <a:pt x="2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4" name="Google Shape;18744;p66"/>
              <p:cNvSpPr/>
              <p:nvPr/>
            </p:nvSpPr>
            <p:spPr>
              <a:xfrm>
                <a:off x="696200" y="1541125"/>
                <a:ext cx="10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1" extrusionOk="0">
                    <a:moveTo>
                      <a:pt x="42" y="1"/>
                    </a:moveTo>
                    <a:cubicBezTo>
                      <a:pt x="7" y="1"/>
                      <a:pt x="0" y="40"/>
                      <a:pt x="37" y="40"/>
                    </a:cubicBezTo>
                    <a:cubicBezTo>
                      <a:pt x="30" y="24"/>
                      <a:pt x="19" y="15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5" name="Google Shape;18745;p66"/>
              <p:cNvSpPr/>
              <p:nvPr/>
            </p:nvSpPr>
            <p:spPr>
              <a:xfrm>
                <a:off x="695450" y="1537600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6" y="0"/>
                    </a:moveTo>
                    <a:lnTo>
                      <a:pt x="0" y="17"/>
                    </a:lnTo>
                    <a:cubicBezTo>
                      <a:pt x="1" y="16"/>
                      <a:pt x="2" y="15"/>
                      <a:pt x="3" y="15"/>
                    </a:cubicBezTo>
                    <a:cubicBezTo>
                      <a:pt x="9" y="15"/>
                      <a:pt x="15" y="26"/>
                      <a:pt x="19" y="26"/>
                    </a:cubicBezTo>
                    <a:cubicBezTo>
                      <a:pt x="21" y="26"/>
                      <a:pt x="22" y="25"/>
                      <a:pt x="23" y="2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6" name="Google Shape;18746;p66"/>
              <p:cNvSpPr/>
              <p:nvPr/>
            </p:nvSpPr>
            <p:spPr>
              <a:xfrm>
                <a:off x="699900" y="1542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1"/>
                    </a:moveTo>
                    <a:lnTo>
                      <a:pt x="1" y="12"/>
                    </a:lnTo>
                    <a:cubicBezTo>
                      <a:pt x="5" y="22"/>
                      <a:pt x="14" y="29"/>
                      <a:pt x="15" y="42"/>
                    </a:cubicBezTo>
                    <a:lnTo>
                      <a:pt x="15" y="42"/>
                    </a:lnTo>
                    <a:cubicBezTo>
                      <a:pt x="15" y="28"/>
                      <a:pt x="17" y="15"/>
                      <a:pt x="17" y="1"/>
                    </a:cubicBezTo>
                    <a:close/>
                    <a:moveTo>
                      <a:pt x="15" y="42"/>
                    </a:moveTo>
                    <a:cubicBezTo>
                      <a:pt x="15" y="44"/>
                      <a:pt x="15" y="47"/>
                      <a:pt x="15" y="50"/>
                    </a:cubicBezTo>
                    <a:cubicBezTo>
                      <a:pt x="15" y="47"/>
                      <a:pt x="15" y="44"/>
                      <a:pt x="15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7" name="Google Shape;18747;p66"/>
              <p:cNvSpPr/>
              <p:nvPr/>
            </p:nvSpPr>
            <p:spPr>
              <a:xfrm>
                <a:off x="700300" y="1542550"/>
                <a:ext cx="6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8" extrusionOk="0">
                    <a:moveTo>
                      <a:pt x="18" y="0"/>
                    </a:moveTo>
                    <a:cubicBezTo>
                      <a:pt x="6" y="0"/>
                      <a:pt x="3" y="8"/>
                      <a:pt x="1" y="18"/>
                    </a:cubicBezTo>
                    <a:lnTo>
                      <a:pt x="26" y="2"/>
                    </a:lnTo>
                    <a:cubicBezTo>
                      <a:pt x="23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8" name="Google Shape;18748;p66"/>
              <p:cNvSpPr/>
              <p:nvPr/>
            </p:nvSpPr>
            <p:spPr>
              <a:xfrm>
                <a:off x="697650" y="1540425"/>
                <a:ext cx="12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6" extrusionOk="0">
                    <a:moveTo>
                      <a:pt x="42" y="1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49" y="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49" name="Google Shape;18749;p66"/>
              <p:cNvSpPr/>
              <p:nvPr/>
            </p:nvSpPr>
            <p:spPr>
              <a:xfrm>
                <a:off x="701825" y="1544250"/>
                <a:ext cx="7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41" extrusionOk="0">
                    <a:moveTo>
                      <a:pt x="28" y="1"/>
                    </a:moveTo>
                    <a:lnTo>
                      <a:pt x="16" y="15"/>
                    </a:lnTo>
                    <a:lnTo>
                      <a:pt x="0" y="4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0" name="Google Shape;18750;p66"/>
              <p:cNvSpPr/>
              <p:nvPr/>
            </p:nvSpPr>
            <p:spPr>
              <a:xfrm>
                <a:off x="703325" y="1544675"/>
                <a:ext cx="1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4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21"/>
                      <a:pt x="19" y="40"/>
                      <a:pt x="7" y="53"/>
                    </a:cubicBezTo>
                    <a:cubicBezTo>
                      <a:pt x="24" y="51"/>
                      <a:pt x="38" y="33"/>
                      <a:pt x="51" y="16"/>
                    </a:cubicBezTo>
                    <a:lnTo>
                      <a:pt x="51" y="16"/>
                    </a:lnTo>
                    <a:cubicBezTo>
                      <a:pt x="47" y="19"/>
                      <a:pt x="43" y="21"/>
                      <a:pt x="38" y="21"/>
                    </a:cubicBezTo>
                    <a:cubicBezTo>
                      <a:pt x="30" y="21"/>
                      <a:pt x="21" y="14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1" name="Google Shape;18751;p66"/>
              <p:cNvSpPr/>
              <p:nvPr/>
            </p:nvSpPr>
            <p:spPr>
              <a:xfrm>
                <a:off x="704600" y="1544425"/>
                <a:ext cx="6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4" y="8"/>
                      <a:pt x="7" y="17"/>
                      <a:pt x="0" y="26"/>
                    </a:cubicBezTo>
                    <a:cubicBezTo>
                      <a:pt x="10" y="19"/>
                      <a:pt x="17" y="10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2" name="Google Shape;18752;p66"/>
              <p:cNvSpPr/>
              <p:nvPr/>
            </p:nvSpPr>
            <p:spPr>
              <a:xfrm>
                <a:off x="701700" y="1542875"/>
                <a:ext cx="3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8" extrusionOk="0">
                    <a:moveTo>
                      <a:pt x="3" y="0"/>
                    </a:moveTo>
                    <a:cubicBezTo>
                      <a:pt x="1" y="14"/>
                      <a:pt x="5" y="26"/>
                      <a:pt x="12" y="37"/>
                    </a:cubicBezTo>
                    <a:lnTo>
                      <a:pt x="10" y="3"/>
                    </a:lnTo>
                    <a:cubicBezTo>
                      <a:pt x="7" y="3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3" name="Google Shape;18753;p66"/>
              <p:cNvSpPr/>
              <p:nvPr/>
            </p:nvSpPr>
            <p:spPr>
              <a:xfrm>
                <a:off x="701925" y="1542925"/>
                <a:ext cx="5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1" y="1"/>
                    </a:moveTo>
                    <a:lnTo>
                      <a:pt x="19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4" name="Google Shape;18754;p66"/>
              <p:cNvSpPr/>
              <p:nvPr/>
            </p:nvSpPr>
            <p:spPr>
              <a:xfrm>
                <a:off x="701700" y="15428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1"/>
                    </a:moveTo>
                    <a:cubicBezTo>
                      <a:pt x="2" y="1"/>
                      <a:pt x="2" y="1"/>
                      <a:pt x="1" y="3"/>
                    </a:cubicBezTo>
                    <a:lnTo>
                      <a:pt x="3" y="3"/>
                    </a:ln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5" name="Google Shape;18755;p66"/>
              <p:cNvSpPr/>
              <p:nvPr/>
            </p:nvSpPr>
            <p:spPr>
              <a:xfrm>
                <a:off x="699800" y="1539850"/>
                <a:ext cx="110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66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4" y="21"/>
                      <a:pt x="25" y="41"/>
                      <a:pt x="3" y="63"/>
                    </a:cubicBezTo>
                    <a:lnTo>
                      <a:pt x="3" y="63"/>
                    </a:lnTo>
                    <a:cubicBezTo>
                      <a:pt x="19" y="48"/>
                      <a:pt x="43" y="34"/>
                      <a:pt x="28" y="1"/>
                    </a:cubicBezTo>
                    <a:close/>
                    <a:moveTo>
                      <a:pt x="3" y="63"/>
                    </a:moveTo>
                    <a:cubicBezTo>
                      <a:pt x="2" y="64"/>
                      <a:pt x="1" y="65"/>
                      <a:pt x="0" y="66"/>
                    </a:cubicBezTo>
                    <a:cubicBezTo>
                      <a:pt x="1" y="65"/>
                      <a:pt x="2" y="64"/>
                      <a:pt x="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6" name="Google Shape;18756;p66"/>
              <p:cNvSpPr/>
              <p:nvPr/>
            </p:nvSpPr>
            <p:spPr>
              <a:xfrm>
                <a:off x="701000" y="1541475"/>
                <a:ext cx="7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8" y="1"/>
                    </a:moveTo>
                    <a:cubicBezTo>
                      <a:pt x="5" y="10"/>
                      <a:pt x="8" y="24"/>
                      <a:pt x="1" y="33"/>
                    </a:cubicBezTo>
                    <a:lnTo>
                      <a:pt x="29" y="1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7" name="Google Shape;18757;p66"/>
              <p:cNvSpPr/>
              <p:nvPr/>
            </p:nvSpPr>
            <p:spPr>
              <a:xfrm>
                <a:off x="701650" y="1541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14" y="0"/>
                    </a:moveTo>
                    <a:lnTo>
                      <a:pt x="0" y="7"/>
                    </a:lnTo>
                    <a:lnTo>
                      <a:pt x="9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8" name="Google Shape;18758;p66"/>
              <p:cNvSpPr/>
              <p:nvPr/>
            </p:nvSpPr>
            <p:spPr>
              <a:xfrm>
                <a:off x="703950" y="1542875"/>
                <a:ext cx="1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29" extrusionOk="0">
                    <a:moveTo>
                      <a:pt x="13" y="0"/>
                    </a:moveTo>
                    <a:cubicBezTo>
                      <a:pt x="8" y="10"/>
                      <a:pt x="1" y="28"/>
                      <a:pt x="15" y="28"/>
                    </a:cubicBezTo>
                    <a:cubicBezTo>
                      <a:pt x="21" y="20"/>
                      <a:pt x="32" y="14"/>
                      <a:pt x="43" y="14"/>
                    </a:cubicBezTo>
                    <a:cubicBezTo>
                      <a:pt x="44" y="14"/>
                      <a:pt x="46" y="14"/>
                      <a:pt x="47" y="14"/>
                    </a:cubicBezTo>
                    <a:cubicBezTo>
                      <a:pt x="38" y="5"/>
                      <a:pt x="24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59" name="Google Shape;18759;p66"/>
              <p:cNvSpPr/>
              <p:nvPr/>
            </p:nvSpPr>
            <p:spPr>
              <a:xfrm>
                <a:off x="703150" y="1543075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0"/>
                    </a:moveTo>
                    <a:cubicBezTo>
                      <a:pt x="2" y="0"/>
                      <a:pt x="2" y="2"/>
                      <a:pt x="1" y="4"/>
                    </a:cubicBezTo>
                    <a:lnTo>
                      <a:pt x="3" y="4"/>
                    </a:ln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0" name="Google Shape;18760;p66"/>
              <p:cNvSpPr/>
              <p:nvPr/>
            </p:nvSpPr>
            <p:spPr>
              <a:xfrm>
                <a:off x="708025" y="1543275"/>
                <a:ext cx="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" y="5"/>
                    </a:ln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1" name="Google Shape;18761;p66"/>
              <p:cNvSpPr/>
              <p:nvPr/>
            </p:nvSpPr>
            <p:spPr>
              <a:xfrm>
                <a:off x="703675" y="1542600"/>
                <a:ext cx="6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" extrusionOk="0">
                    <a:moveTo>
                      <a:pt x="15" y="0"/>
                    </a:moveTo>
                    <a:cubicBezTo>
                      <a:pt x="10" y="0"/>
                      <a:pt x="5" y="7"/>
                      <a:pt x="0" y="14"/>
                    </a:cubicBezTo>
                    <a:cubicBezTo>
                      <a:pt x="5" y="12"/>
                      <a:pt x="10" y="10"/>
                      <a:pt x="16" y="10"/>
                    </a:cubicBezTo>
                    <a:cubicBezTo>
                      <a:pt x="18" y="10"/>
                      <a:pt x="21" y="11"/>
                      <a:pt x="24" y="11"/>
                    </a:cubicBezTo>
                    <a:cubicBezTo>
                      <a:pt x="24" y="6"/>
                      <a:pt x="25" y="3"/>
                      <a:pt x="24" y="3"/>
                    </a:cubicBezTo>
                    <a:cubicBezTo>
                      <a:pt x="23" y="3"/>
                      <a:pt x="22" y="4"/>
                      <a:pt x="21" y="4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2" name="Google Shape;18762;p66"/>
              <p:cNvSpPr/>
              <p:nvPr/>
            </p:nvSpPr>
            <p:spPr>
              <a:xfrm>
                <a:off x="705650" y="1543625"/>
                <a:ext cx="4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0"/>
                      <a:pt x="9" y="24"/>
                      <a:pt x="14" y="24"/>
                    </a:cubicBezTo>
                    <a:cubicBezTo>
                      <a:pt x="15" y="24"/>
                      <a:pt x="16" y="23"/>
                      <a:pt x="16" y="21"/>
                    </a:cubicBezTo>
                    <a:cubicBezTo>
                      <a:pt x="12" y="14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3" name="Google Shape;18763;p66"/>
              <p:cNvSpPr/>
              <p:nvPr/>
            </p:nvSpPr>
            <p:spPr>
              <a:xfrm>
                <a:off x="703200" y="1543400"/>
                <a:ext cx="10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0"/>
                    </a:moveTo>
                    <a:lnTo>
                      <a:pt x="1" y="2"/>
                    </a:lnTo>
                    <a:cubicBezTo>
                      <a:pt x="2" y="5"/>
                      <a:pt x="2" y="7"/>
                      <a:pt x="3" y="7"/>
                    </a:cubicBezTo>
                    <a:cubicBezTo>
                      <a:pt x="3" y="7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4" name="Google Shape;18764;p66"/>
              <p:cNvSpPr/>
              <p:nvPr/>
            </p:nvSpPr>
            <p:spPr>
              <a:xfrm>
                <a:off x="703200" y="1542925"/>
                <a:ext cx="5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"/>
                    </a:moveTo>
                    <a:cubicBezTo>
                      <a:pt x="12" y="3"/>
                      <a:pt x="8" y="5"/>
                      <a:pt x="1" y="10"/>
                    </a:cubicBezTo>
                    <a:cubicBezTo>
                      <a:pt x="1" y="12"/>
                      <a:pt x="1" y="14"/>
                      <a:pt x="3" y="19"/>
                    </a:cubicBezTo>
                    <a:cubicBezTo>
                      <a:pt x="10" y="12"/>
                      <a:pt x="15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5" name="Google Shape;18765;p66"/>
              <p:cNvSpPr/>
              <p:nvPr/>
            </p:nvSpPr>
            <p:spPr>
              <a:xfrm>
                <a:off x="707500" y="1538000"/>
                <a:ext cx="22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1" h="212" extrusionOk="0">
                    <a:moveTo>
                      <a:pt x="65" y="1"/>
                    </a:moveTo>
                    <a:lnTo>
                      <a:pt x="65" y="1"/>
                    </a:lnTo>
                    <a:cubicBezTo>
                      <a:pt x="64" y="22"/>
                      <a:pt x="52" y="42"/>
                      <a:pt x="39" y="42"/>
                    </a:cubicBezTo>
                    <a:cubicBezTo>
                      <a:pt x="33" y="42"/>
                      <a:pt x="27" y="37"/>
                      <a:pt x="21" y="26"/>
                    </a:cubicBezTo>
                    <a:cubicBezTo>
                      <a:pt x="0" y="47"/>
                      <a:pt x="5" y="151"/>
                      <a:pt x="21" y="211"/>
                    </a:cubicBezTo>
                    <a:cubicBezTo>
                      <a:pt x="21" y="193"/>
                      <a:pt x="31" y="177"/>
                      <a:pt x="44" y="167"/>
                    </a:cubicBezTo>
                    <a:cubicBezTo>
                      <a:pt x="37" y="149"/>
                      <a:pt x="0" y="126"/>
                      <a:pt x="19" y="98"/>
                    </a:cubicBezTo>
                    <a:cubicBezTo>
                      <a:pt x="25" y="94"/>
                      <a:pt x="30" y="93"/>
                      <a:pt x="34" y="93"/>
                    </a:cubicBezTo>
                    <a:cubicBezTo>
                      <a:pt x="47" y="93"/>
                      <a:pt x="45" y="113"/>
                      <a:pt x="54" y="126"/>
                    </a:cubicBezTo>
                    <a:cubicBezTo>
                      <a:pt x="44" y="86"/>
                      <a:pt x="91" y="68"/>
                      <a:pt x="84" y="12"/>
                    </a:cubicBezTo>
                    <a:lnTo>
                      <a:pt x="84" y="12"/>
                    </a:lnTo>
                    <a:lnTo>
                      <a:pt x="63" y="33"/>
                    </a:lnTo>
                    <a:cubicBezTo>
                      <a:pt x="63" y="24"/>
                      <a:pt x="70" y="10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6" name="Google Shape;18766;p66"/>
              <p:cNvSpPr/>
              <p:nvPr/>
            </p:nvSpPr>
            <p:spPr>
              <a:xfrm>
                <a:off x="706750" y="1543100"/>
                <a:ext cx="12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2"/>
                      <a:pt x="16" y="24"/>
                      <a:pt x="28" y="49"/>
                    </a:cubicBezTo>
                    <a:cubicBezTo>
                      <a:pt x="40" y="40"/>
                      <a:pt x="47" y="26"/>
                      <a:pt x="49" y="12"/>
                    </a:cubicBezTo>
                    <a:lnTo>
                      <a:pt x="7" y="5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7" name="Google Shape;18767;p66"/>
              <p:cNvSpPr/>
              <p:nvPr/>
            </p:nvSpPr>
            <p:spPr>
              <a:xfrm>
                <a:off x="705125" y="1541025"/>
                <a:ext cx="165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07" extrusionOk="0">
                    <a:moveTo>
                      <a:pt x="24" y="86"/>
                    </a:moveTo>
                    <a:lnTo>
                      <a:pt x="24" y="86"/>
                    </a:lnTo>
                    <a:cubicBezTo>
                      <a:pt x="35" y="93"/>
                      <a:pt x="24" y="95"/>
                      <a:pt x="21" y="97"/>
                    </a:cubicBezTo>
                    <a:lnTo>
                      <a:pt x="21" y="102"/>
                    </a:lnTo>
                    <a:cubicBezTo>
                      <a:pt x="19" y="99"/>
                      <a:pt x="19" y="97"/>
                      <a:pt x="20" y="97"/>
                    </a:cubicBezTo>
                    <a:cubicBezTo>
                      <a:pt x="20" y="97"/>
                      <a:pt x="21" y="97"/>
                      <a:pt x="21" y="97"/>
                    </a:cubicBezTo>
                    <a:cubicBezTo>
                      <a:pt x="21" y="93"/>
                      <a:pt x="24" y="90"/>
                      <a:pt x="24" y="86"/>
                    </a:cubicBezTo>
                    <a:close/>
                    <a:moveTo>
                      <a:pt x="49" y="0"/>
                    </a:moveTo>
                    <a:cubicBezTo>
                      <a:pt x="24" y="0"/>
                      <a:pt x="28" y="28"/>
                      <a:pt x="12" y="42"/>
                    </a:cubicBezTo>
                    <a:cubicBezTo>
                      <a:pt x="16" y="41"/>
                      <a:pt x="19" y="41"/>
                      <a:pt x="21" y="41"/>
                    </a:cubicBezTo>
                    <a:cubicBezTo>
                      <a:pt x="44" y="41"/>
                      <a:pt x="1" y="60"/>
                      <a:pt x="26" y="81"/>
                    </a:cubicBezTo>
                    <a:cubicBezTo>
                      <a:pt x="19" y="86"/>
                      <a:pt x="10" y="88"/>
                      <a:pt x="0" y="88"/>
                    </a:cubicBezTo>
                    <a:cubicBezTo>
                      <a:pt x="10" y="93"/>
                      <a:pt x="17" y="100"/>
                      <a:pt x="21" y="107"/>
                    </a:cubicBezTo>
                    <a:lnTo>
                      <a:pt x="21" y="104"/>
                    </a:lnTo>
                    <a:lnTo>
                      <a:pt x="65" y="88"/>
                    </a:lnTo>
                    <a:cubicBezTo>
                      <a:pt x="57" y="85"/>
                      <a:pt x="48" y="83"/>
                      <a:pt x="40" y="83"/>
                    </a:cubicBezTo>
                    <a:cubicBezTo>
                      <a:pt x="35" y="83"/>
                      <a:pt x="30" y="84"/>
                      <a:pt x="26" y="86"/>
                    </a:cubicBezTo>
                    <a:cubicBezTo>
                      <a:pt x="35" y="51"/>
                      <a:pt x="58" y="39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8" name="Google Shape;18768;p66"/>
              <p:cNvSpPr/>
              <p:nvPr/>
            </p:nvSpPr>
            <p:spPr>
              <a:xfrm>
                <a:off x="701400" y="1538175"/>
                <a:ext cx="1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0" extrusionOk="0">
                    <a:moveTo>
                      <a:pt x="1" y="0"/>
                    </a:moveTo>
                    <a:cubicBezTo>
                      <a:pt x="1" y="3"/>
                      <a:pt x="1" y="5"/>
                      <a:pt x="1" y="10"/>
                    </a:cubicBezTo>
                    <a:cubicBezTo>
                      <a:pt x="3" y="5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69" name="Google Shape;18769;p66"/>
              <p:cNvSpPr/>
              <p:nvPr/>
            </p:nvSpPr>
            <p:spPr>
              <a:xfrm>
                <a:off x="700775" y="1538400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26" y="1"/>
                    </a:moveTo>
                    <a:lnTo>
                      <a:pt x="26" y="1"/>
                    </a:lnTo>
                    <a:cubicBezTo>
                      <a:pt x="19" y="8"/>
                      <a:pt x="0" y="19"/>
                      <a:pt x="14" y="40"/>
                    </a:cubicBezTo>
                    <a:lnTo>
                      <a:pt x="19" y="36"/>
                    </a:lnTo>
                    <a:cubicBezTo>
                      <a:pt x="31" y="54"/>
                      <a:pt x="40" y="77"/>
                      <a:pt x="40" y="100"/>
                    </a:cubicBezTo>
                    <a:cubicBezTo>
                      <a:pt x="42" y="70"/>
                      <a:pt x="40" y="42"/>
                      <a:pt x="38" y="15"/>
                    </a:cubicBezTo>
                    <a:cubicBezTo>
                      <a:pt x="34" y="19"/>
                      <a:pt x="30" y="27"/>
                      <a:pt x="23" y="27"/>
                    </a:cubicBezTo>
                    <a:cubicBezTo>
                      <a:pt x="22" y="27"/>
                      <a:pt x="20" y="27"/>
                      <a:pt x="19" y="26"/>
                    </a:cubicBezTo>
                    <a:cubicBezTo>
                      <a:pt x="14" y="15"/>
                      <a:pt x="24" y="10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0" name="Google Shape;18770;p66"/>
              <p:cNvSpPr/>
              <p:nvPr/>
            </p:nvSpPr>
            <p:spPr>
              <a:xfrm>
                <a:off x="703675" y="1539675"/>
                <a:ext cx="9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 extrusionOk="0">
                    <a:moveTo>
                      <a:pt x="24" y="1"/>
                    </a:moveTo>
                    <a:lnTo>
                      <a:pt x="21" y="19"/>
                    </a:lnTo>
                    <a:cubicBezTo>
                      <a:pt x="18" y="17"/>
                      <a:pt x="16" y="16"/>
                      <a:pt x="14" y="16"/>
                    </a:cubicBezTo>
                    <a:cubicBezTo>
                      <a:pt x="5" y="16"/>
                      <a:pt x="4" y="34"/>
                      <a:pt x="0" y="45"/>
                    </a:cubicBezTo>
                    <a:lnTo>
                      <a:pt x="35" y="3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1" name="Google Shape;18771;p66"/>
              <p:cNvSpPr/>
              <p:nvPr/>
            </p:nvSpPr>
            <p:spPr>
              <a:xfrm>
                <a:off x="707950" y="1543500"/>
                <a:ext cx="6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" extrusionOk="0">
                    <a:moveTo>
                      <a:pt x="24" y="1"/>
                    </a:moveTo>
                    <a:lnTo>
                      <a:pt x="8" y="15"/>
                    </a:lnTo>
                    <a:lnTo>
                      <a:pt x="1" y="49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2" name="Google Shape;18772;p66"/>
              <p:cNvSpPr/>
              <p:nvPr/>
            </p:nvSpPr>
            <p:spPr>
              <a:xfrm>
                <a:off x="709225" y="1543800"/>
                <a:ext cx="3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" extrusionOk="0">
                    <a:moveTo>
                      <a:pt x="3" y="0"/>
                    </a:moveTo>
                    <a:lnTo>
                      <a:pt x="1" y="31"/>
                    </a:lnTo>
                    <a:lnTo>
                      <a:pt x="1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3" name="Google Shape;18773;p66"/>
              <p:cNvSpPr/>
              <p:nvPr/>
            </p:nvSpPr>
            <p:spPr>
              <a:xfrm>
                <a:off x="763250" y="155115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7" y="1"/>
                    </a:moveTo>
                    <a:lnTo>
                      <a:pt x="1" y="5"/>
                    </a:lnTo>
                    <a:cubicBezTo>
                      <a:pt x="10" y="5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4" name="Google Shape;18774;p66"/>
              <p:cNvSpPr/>
              <p:nvPr/>
            </p:nvSpPr>
            <p:spPr>
              <a:xfrm>
                <a:off x="733875" y="1542000"/>
                <a:ext cx="4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23"/>
                      <a:pt x="9" y="55"/>
                      <a:pt x="13" y="55"/>
                    </a:cubicBezTo>
                    <a:cubicBezTo>
                      <a:pt x="14" y="55"/>
                      <a:pt x="15" y="51"/>
                      <a:pt x="16" y="42"/>
                    </a:cubicBezTo>
                    <a:lnTo>
                      <a:pt x="19" y="7"/>
                    </a:lnTo>
                    <a:lnTo>
                      <a:pt x="19" y="7"/>
                    </a:lnTo>
                    <a:cubicBezTo>
                      <a:pt x="16" y="9"/>
                      <a:pt x="13" y="10"/>
                      <a:pt x="10" y="10"/>
                    </a:cubicBezTo>
                    <a:cubicBezTo>
                      <a:pt x="5" y="10"/>
                      <a:pt x="2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5" name="Google Shape;18775;p66"/>
              <p:cNvSpPr/>
              <p:nvPr/>
            </p:nvSpPr>
            <p:spPr>
              <a:xfrm>
                <a:off x="749975" y="15427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0"/>
                    </a:moveTo>
                    <a:lnTo>
                      <a:pt x="1" y="21"/>
                    </a:lnTo>
                    <a:lnTo>
                      <a:pt x="1" y="21"/>
                    </a:lnTo>
                    <a:lnTo>
                      <a:pt x="26" y="12"/>
                    </a:lnTo>
                    <a:cubicBezTo>
                      <a:pt x="26" y="7"/>
                      <a:pt x="28" y="5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6" name="Google Shape;18776;p66"/>
              <p:cNvSpPr/>
              <p:nvPr/>
            </p:nvSpPr>
            <p:spPr>
              <a:xfrm>
                <a:off x="768000" y="1562125"/>
                <a:ext cx="10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2" extrusionOk="0">
                    <a:moveTo>
                      <a:pt x="29" y="1"/>
                    </a:moveTo>
                    <a:cubicBezTo>
                      <a:pt x="21" y="1"/>
                      <a:pt x="11" y="5"/>
                      <a:pt x="1" y="5"/>
                    </a:cubicBezTo>
                    <a:lnTo>
                      <a:pt x="40" y="12"/>
                    </a:lnTo>
                    <a:cubicBezTo>
                      <a:pt x="39" y="3"/>
                      <a:pt x="35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7" name="Google Shape;18777;p66"/>
              <p:cNvSpPr/>
              <p:nvPr/>
            </p:nvSpPr>
            <p:spPr>
              <a:xfrm>
                <a:off x="720925" y="1542050"/>
                <a:ext cx="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7" extrusionOk="0">
                    <a:moveTo>
                      <a:pt x="5" y="0"/>
                    </a:moveTo>
                    <a:cubicBezTo>
                      <a:pt x="2" y="0"/>
                      <a:pt x="0" y="3"/>
                      <a:pt x="1" y="12"/>
                    </a:cubicBezTo>
                    <a:cubicBezTo>
                      <a:pt x="10" y="22"/>
                      <a:pt x="24" y="26"/>
                      <a:pt x="38" y="26"/>
                    </a:cubicBezTo>
                    <a:cubicBezTo>
                      <a:pt x="24" y="15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8" name="Google Shape;18778;p66"/>
              <p:cNvSpPr/>
              <p:nvPr/>
            </p:nvSpPr>
            <p:spPr>
              <a:xfrm>
                <a:off x="755125" y="1555700"/>
                <a:ext cx="6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6" extrusionOk="0">
                    <a:moveTo>
                      <a:pt x="18" y="1"/>
                    </a:moveTo>
                    <a:cubicBezTo>
                      <a:pt x="12" y="1"/>
                      <a:pt x="6" y="3"/>
                      <a:pt x="1" y="4"/>
                    </a:cubicBezTo>
                    <a:cubicBezTo>
                      <a:pt x="4" y="5"/>
                      <a:pt x="7" y="6"/>
                      <a:pt x="10" y="6"/>
                    </a:cubicBezTo>
                    <a:cubicBezTo>
                      <a:pt x="15" y="6"/>
                      <a:pt x="20" y="5"/>
                      <a:pt x="24" y="2"/>
                    </a:cubicBezTo>
                    <a:cubicBezTo>
                      <a:pt x="22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79" name="Google Shape;18779;p66"/>
              <p:cNvSpPr/>
              <p:nvPr/>
            </p:nvSpPr>
            <p:spPr>
              <a:xfrm>
                <a:off x="721875" y="1542400"/>
                <a:ext cx="7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5" extrusionOk="0">
                    <a:moveTo>
                      <a:pt x="21" y="1"/>
                    </a:moveTo>
                    <a:cubicBezTo>
                      <a:pt x="15" y="7"/>
                      <a:pt x="11" y="13"/>
                      <a:pt x="4" y="13"/>
                    </a:cubicBezTo>
                    <a:cubicBezTo>
                      <a:pt x="3" y="13"/>
                      <a:pt x="2" y="13"/>
                      <a:pt x="0" y="12"/>
                    </a:cubicBezTo>
                    <a:lnTo>
                      <a:pt x="0" y="12"/>
                    </a:lnTo>
                    <a:cubicBezTo>
                      <a:pt x="6" y="19"/>
                      <a:pt x="12" y="25"/>
                      <a:pt x="16" y="25"/>
                    </a:cubicBezTo>
                    <a:cubicBezTo>
                      <a:pt x="21" y="25"/>
                      <a:pt x="25" y="20"/>
                      <a:pt x="28" y="8"/>
                    </a:cubicBezTo>
                    <a:cubicBezTo>
                      <a:pt x="26" y="5"/>
                      <a:pt x="23" y="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0" name="Google Shape;18780;p66"/>
              <p:cNvSpPr/>
              <p:nvPr/>
            </p:nvSpPr>
            <p:spPr>
              <a:xfrm>
                <a:off x="765050" y="15934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3" y="1"/>
                      <a:pt x="3" y="3"/>
                      <a:pt x="0" y="3"/>
                    </a:cubicBezTo>
                    <a:cubicBezTo>
                      <a:pt x="5" y="3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1" name="Google Shape;18781;p66"/>
              <p:cNvSpPr/>
              <p:nvPr/>
            </p:nvSpPr>
            <p:spPr>
              <a:xfrm>
                <a:off x="758275" y="1603850"/>
                <a:ext cx="2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0" y="0"/>
                    </a:moveTo>
                    <a:cubicBezTo>
                      <a:pt x="0" y="2"/>
                      <a:pt x="0" y="7"/>
                      <a:pt x="9" y="14"/>
                    </a:cubicBezTo>
                    <a:cubicBezTo>
                      <a:pt x="5" y="9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2" name="Google Shape;18782;p66"/>
              <p:cNvSpPr/>
              <p:nvPr/>
            </p:nvSpPr>
            <p:spPr>
              <a:xfrm>
                <a:off x="713850" y="1544025"/>
                <a:ext cx="1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3" name="Google Shape;18783;p66"/>
              <p:cNvSpPr/>
              <p:nvPr/>
            </p:nvSpPr>
            <p:spPr>
              <a:xfrm>
                <a:off x="723500" y="1536850"/>
                <a:ext cx="1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5" y="7"/>
                    </a:moveTo>
                    <a:lnTo>
                      <a:pt x="5" y="7"/>
                    </a:lnTo>
                    <a:cubicBezTo>
                      <a:pt x="0" y="0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4" name="Google Shape;18784;p66"/>
              <p:cNvSpPr/>
              <p:nvPr/>
            </p:nvSpPr>
            <p:spPr>
              <a:xfrm>
                <a:off x="713425" y="1544025"/>
                <a:ext cx="250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2" y="1"/>
                    </a:moveTo>
                    <a:cubicBezTo>
                      <a:pt x="1" y="4"/>
                      <a:pt x="1" y="7"/>
                      <a:pt x="3" y="7"/>
                    </a:cubicBezTo>
                    <a:cubicBezTo>
                      <a:pt x="5" y="7"/>
                      <a:pt x="7" y="6"/>
                      <a:pt x="9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5" name="Google Shape;18785;p66"/>
              <p:cNvSpPr/>
              <p:nvPr/>
            </p:nvSpPr>
            <p:spPr>
              <a:xfrm>
                <a:off x="713925" y="1543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1" y="1"/>
                    </a:moveTo>
                    <a:cubicBezTo>
                      <a:pt x="1" y="1"/>
                      <a:pt x="2" y="2"/>
                      <a:pt x="2" y="2"/>
                    </a:cubicBezTo>
                    <a:lnTo>
                      <a:pt x="2" y="2"/>
                    </a:lnTo>
                    <a:cubicBezTo>
                      <a:pt x="2" y="1"/>
                      <a:pt x="1" y="1"/>
                      <a:pt x="1" y="1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8" y="6"/>
                      <a:pt x="10" y="3"/>
                      <a:pt x="17" y="3"/>
                    </a:cubicBezTo>
                    <a:cubicBezTo>
                      <a:pt x="11" y="3"/>
                      <a:pt x="6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6" name="Google Shape;18786;p66"/>
              <p:cNvSpPr/>
              <p:nvPr/>
            </p:nvSpPr>
            <p:spPr>
              <a:xfrm>
                <a:off x="763600" y="1578050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0" y="0"/>
                    </a:moveTo>
                    <a:cubicBezTo>
                      <a:pt x="6" y="6"/>
                      <a:pt x="8" y="8"/>
                      <a:pt x="9" y="8"/>
                    </a:cubicBezTo>
                    <a:cubicBezTo>
                      <a:pt x="9" y="8"/>
                      <a:pt x="6" y="5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7" name="Google Shape;18787;p66"/>
              <p:cNvSpPr/>
              <p:nvPr/>
            </p:nvSpPr>
            <p:spPr>
              <a:xfrm>
                <a:off x="741350" y="1534400"/>
                <a:ext cx="7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3" y="1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8" name="Google Shape;18788;p66"/>
              <p:cNvSpPr/>
              <p:nvPr/>
            </p:nvSpPr>
            <p:spPr>
              <a:xfrm>
                <a:off x="740875" y="1534050"/>
                <a:ext cx="1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63" y="1"/>
                    </a:moveTo>
                    <a:cubicBezTo>
                      <a:pt x="48" y="21"/>
                      <a:pt x="39" y="27"/>
                      <a:pt x="33" y="27"/>
                    </a:cubicBezTo>
                    <a:cubicBezTo>
                      <a:pt x="28" y="27"/>
                      <a:pt x="25" y="22"/>
                      <a:pt x="22" y="17"/>
                    </a:cubicBezTo>
                    <a:lnTo>
                      <a:pt x="1" y="117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89" name="Google Shape;18789;p66"/>
              <p:cNvSpPr/>
              <p:nvPr/>
            </p:nvSpPr>
            <p:spPr>
              <a:xfrm>
                <a:off x="709825" y="1530925"/>
                <a:ext cx="596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994" extrusionOk="0">
                    <a:moveTo>
                      <a:pt x="1159" y="119"/>
                    </a:moveTo>
                    <a:lnTo>
                      <a:pt x="1159" y="119"/>
                    </a:lnTo>
                    <a:cubicBezTo>
                      <a:pt x="1159" y="119"/>
                      <a:pt x="1159" y="119"/>
                      <a:pt x="1159" y="120"/>
                    </a:cubicBezTo>
                    <a:lnTo>
                      <a:pt x="1159" y="120"/>
                    </a:lnTo>
                    <a:cubicBezTo>
                      <a:pt x="1159" y="119"/>
                      <a:pt x="1159" y="119"/>
                      <a:pt x="1159" y="119"/>
                    </a:cubicBezTo>
                    <a:close/>
                    <a:moveTo>
                      <a:pt x="1173" y="119"/>
                    </a:moveTo>
                    <a:lnTo>
                      <a:pt x="1173" y="119"/>
                    </a:lnTo>
                    <a:cubicBezTo>
                      <a:pt x="1173" y="120"/>
                      <a:pt x="1174" y="120"/>
                      <a:pt x="1174" y="121"/>
                    </a:cubicBezTo>
                    <a:lnTo>
                      <a:pt x="1174" y="121"/>
                    </a:lnTo>
                    <a:cubicBezTo>
                      <a:pt x="1174" y="120"/>
                      <a:pt x="1173" y="120"/>
                      <a:pt x="1173" y="119"/>
                    </a:cubicBezTo>
                    <a:close/>
                    <a:moveTo>
                      <a:pt x="1449" y="260"/>
                    </a:moveTo>
                    <a:lnTo>
                      <a:pt x="1449" y="260"/>
                    </a:lnTo>
                    <a:cubicBezTo>
                      <a:pt x="1445" y="264"/>
                      <a:pt x="1440" y="265"/>
                      <a:pt x="1435" y="265"/>
                    </a:cubicBezTo>
                    <a:cubicBezTo>
                      <a:pt x="1435" y="265"/>
                      <a:pt x="1434" y="265"/>
                      <a:pt x="1433" y="265"/>
                    </a:cubicBezTo>
                    <a:lnTo>
                      <a:pt x="1433" y="265"/>
                    </a:lnTo>
                    <a:cubicBezTo>
                      <a:pt x="1436" y="266"/>
                      <a:pt x="1438" y="268"/>
                      <a:pt x="1440" y="268"/>
                    </a:cubicBezTo>
                    <a:cubicBezTo>
                      <a:pt x="1442" y="268"/>
                      <a:pt x="1444" y="266"/>
                      <a:pt x="1449" y="260"/>
                    </a:cubicBezTo>
                    <a:close/>
                    <a:moveTo>
                      <a:pt x="109" y="392"/>
                    </a:moveTo>
                    <a:cubicBezTo>
                      <a:pt x="109" y="393"/>
                      <a:pt x="108" y="394"/>
                      <a:pt x="108" y="394"/>
                    </a:cubicBezTo>
                    <a:lnTo>
                      <a:pt x="108" y="394"/>
                    </a:lnTo>
                    <a:cubicBezTo>
                      <a:pt x="108" y="394"/>
                      <a:pt x="109" y="393"/>
                      <a:pt x="109" y="392"/>
                    </a:cubicBezTo>
                    <a:close/>
                    <a:moveTo>
                      <a:pt x="1646" y="392"/>
                    </a:moveTo>
                    <a:cubicBezTo>
                      <a:pt x="1651" y="392"/>
                      <a:pt x="1652" y="401"/>
                      <a:pt x="1651" y="413"/>
                    </a:cubicBezTo>
                    <a:cubicBezTo>
                      <a:pt x="1644" y="413"/>
                      <a:pt x="1639" y="406"/>
                      <a:pt x="1639" y="395"/>
                    </a:cubicBezTo>
                    <a:cubicBezTo>
                      <a:pt x="1642" y="393"/>
                      <a:pt x="1644" y="392"/>
                      <a:pt x="1646" y="392"/>
                    </a:cubicBezTo>
                    <a:close/>
                    <a:moveTo>
                      <a:pt x="244" y="465"/>
                    </a:moveTo>
                    <a:cubicBezTo>
                      <a:pt x="248" y="465"/>
                      <a:pt x="251" y="470"/>
                      <a:pt x="253" y="476"/>
                    </a:cubicBezTo>
                    <a:cubicBezTo>
                      <a:pt x="244" y="476"/>
                      <a:pt x="237" y="476"/>
                      <a:pt x="237" y="488"/>
                    </a:cubicBezTo>
                    <a:cubicBezTo>
                      <a:pt x="234" y="481"/>
                      <a:pt x="234" y="476"/>
                      <a:pt x="237" y="471"/>
                    </a:cubicBezTo>
                    <a:cubicBezTo>
                      <a:pt x="239" y="467"/>
                      <a:pt x="242" y="465"/>
                      <a:pt x="244" y="465"/>
                    </a:cubicBezTo>
                    <a:close/>
                    <a:moveTo>
                      <a:pt x="271" y="481"/>
                    </a:moveTo>
                    <a:cubicBezTo>
                      <a:pt x="280" y="487"/>
                      <a:pt x="283" y="490"/>
                      <a:pt x="283" y="490"/>
                    </a:cubicBezTo>
                    <a:cubicBezTo>
                      <a:pt x="282" y="490"/>
                      <a:pt x="277" y="487"/>
                      <a:pt x="271" y="483"/>
                    </a:cubicBezTo>
                    <a:cubicBezTo>
                      <a:pt x="271" y="483"/>
                      <a:pt x="271" y="483"/>
                      <a:pt x="271" y="481"/>
                    </a:cubicBezTo>
                    <a:close/>
                    <a:moveTo>
                      <a:pt x="2112" y="727"/>
                    </a:moveTo>
                    <a:cubicBezTo>
                      <a:pt x="2111" y="730"/>
                      <a:pt x="2111" y="732"/>
                      <a:pt x="2111" y="735"/>
                    </a:cubicBezTo>
                    <a:lnTo>
                      <a:pt x="2111" y="735"/>
                    </a:lnTo>
                    <a:cubicBezTo>
                      <a:pt x="2114" y="731"/>
                      <a:pt x="2114" y="729"/>
                      <a:pt x="2112" y="727"/>
                    </a:cubicBezTo>
                    <a:close/>
                    <a:moveTo>
                      <a:pt x="2131" y="812"/>
                    </a:move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31" y="812"/>
                      <a:pt x="2132" y="812"/>
                      <a:pt x="2133" y="812"/>
                    </a:cubicBezTo>
                    <a:close/>
                    <a:moveTo>
                      <a:pt x="2155" y="847"/>
                    </a:moveTo>
                    <a:lnTo>
                      <a:pt x="2158" y="852"/>
                    </a:lnTo>
                    <a:cubicBezTo>
                      <a:pt x="2158" y="849"/>
                      <a:pt x="2157" y="848"/>
                      <a:pt x="2155" y="847"/>
                    </a:cubicBezTo>
                    <a:close/>
                    <a:moveTo>
                      <a:pt x="2357" y="1405"/>
                    </a:moveTo>
                    <a:lnTo>
                      <a:pt x="2358" y="1406"/>
                    </a:lnTo>
                    <a:cubicBezTo>
                      <a:pt x="2358" y="1405"/>
                      <a:pt x="2357" y="1405"/>
                      <a:pt x="2357" y="1405"/>
                    </a:cubicBezTo>
                    <a:close/>
                    <a:moveTo>
                      <a:pt x="2325" y="1705"/>
                    </a:moveTo>
                    <a:lnTo>
                      <a:pt x="2325" y="1705"/>
                    </a:lnTo>
                    <a:cubicBezTo>
                      <a:pt x="2325" y="1706"/>
                      <a:pt x="2325" y="1707"/>
                      <a:pt x="2325" y="1708"/>
                    </a:cubicBezTo>
                    <a:lnTo>
                      <a:pt x="2325" y="1708"/>
                    </a:lnTo>
                    <a:cubicBezTo>
                      <a:pt x="2326" y="1707"/>
                      <a:pt x="2326" y="1706"/>
                      <a:pt x="2325" y="1705"/>
                    </a:cubicBezTo>
                    <a:close/>
                    <a:moveTo>
                      <a:pt x="1876" y="1911"/>
                    </a:moveTo>
                    <a:cubicBezTo>
                      <a:pt x="1880" y="1919"/>
                      <a:pt x="1880" y="1921"/>
                      <a:pt x="1878" y="1921"/>
                    </a:cubicBezTo>
                    <a:cubicBezTo>
                      <a:pt x="1876" y="1921"/>
                      <a:pt x="1870" y="1918"/>
                      <a:pt x="1864" y="1916"/>
                    </a:cubicBezTo>
                    <a:lnTo>
                      <a:pt x="1876" y="1911"/>
                    </a:lnTo>
                    <a:close/>
                    <a:moveTo>
                      <a:pt x="1812" y="2262"/>
                    </a:moveTo>
                    <a:cubicBezTo>
                      <a:pt x="1810" y="2262"/>
                      <a:pt x="1808" y="2263"/>
                      <a:pt x="1806" y="2263"/>
                    </a:cubicBezTo>
                    <a:cubicBezTo>
                      <a:pt x="1808" y="2263"/>
                      <a:pt x="1810" y="2262"/>
                      <a:pt x="1812" y="2262"/>
                    </a:cubicBezTo>
                    <a:close/>
                    <a:moveTo>
                      <a:pt x="2209" y="2446"/>
                    </a:moveTo>
                    <a:lnTo>
                      <a:pt x="2209" y="2446"/>
                    </a:lnTo>
                    <a:cubicBezTo>
                      <a:pt x="2209" y="2447"/>
                      <a:pt x="2208" y="2447"/>
                      <a:pt x="2208" y="2448"/>
                    </a:cubicBezTo>
                    <a:lnTo>
                      <a:pt x="2208" y="2448"/>
                    </a:lnTo>
                    <a:lnTo>
                      <a:pt x="2209" y="2446"/>
                    </a:lnTo>
                    <a:close/>
                    <a:moveTo>
                      <a:pt x="897" y="1"/>
                    </a:moveTo>
                    <a:cubicBezTo>
                      <a:pt x="897" y="54"/>
                      <a:pt x="844" y="52"/>
                      <a:pt x="846" y="96"/>
                    </a:cubicBezTo>
                    <a:lnTo>
                      <a:pt x="879" y="70"/>
                    </a:lnTo>
                    <a:lnTo>
                      <a:pt x="916" y="47"/>
                    </a:lnTo>
                    <a:lnTo>
                      <a:pt x="916" y="47"/>
                    </a:lnTo>
                    <a:cubicBezTo>
                      <a:pt x="914" y="96"/>
                      <a:pt x="869" y="184"/>
                      <a:pt x="831" y="184"/>
                    </a:cubicBezTo>
                    <a:cubicBezTo>
                      <a:pt x="829" y="184"/>
                      <a:pt x="827" y="184"/>
                      <a:pt x="825" y="184"/>
                    </a:cubicBezTo>
                    <a:cubicBezTo>
                      <a:pt x="816" y="161"/>
                      <a:pt x="839" y="89"/>
                      <a:pt x="839" y="70"/>
                    </a:cubicBezTo>
                    <a:lnTo>
                      <a:pt x="839" y="70"/>
                    </a:lnTo>
                    <a:cubicBezTo>
                      <a:pt x="834" y="84"/>
                      <a:pt x="813" y="96"/>
                      <a:pt x="801" y="96"/>
                    </a:cubicBezTo>
                    <a:cubicBezTo>
                      <a:pt x="797" y="96"/>
                      <a:pt x="794" y="95"/>
                      <a:pt x="793" y="91"/>
                    </a:cubicBezTo>
                    <a:lnTo>
                      <a:pt x="811" y="61"/>
                    </a:lnTo>
                    <a:cubicBezTo>
                      <a:pt x="809" y="59"/>
                      <a:pt x="807" y="58"/>
                      <a:pt x="805" y="58"/>
                    </a:cubicBezTo>
                    <a:cubicBezTo>
                      <a:pt x="790" y="58"/>
                      <a:pt x="777" y="98"/>
                      <a:pt x="760" y="98"/>
                    </a:cubicBezTo>
                    <a:cubicBezTo>
                      <a:pt x="755" y="98"/>
                      <a:pt x="749" y="93"/>
                      <a:pt x="742" y="82"/>
                    </a:cubicBezTo>
                    <a:cubicBezTo>
                      <a:pt x="733" y="80"/>
                      <a:pt x="717" y="37"/>
                      <a:pt x="711" y="37"/>
                    </a:cubicBezTo>
                    <a:cubicBezTo>
                      <a:pt x="710" y="37"/>
                      <a:pt x="709" y="39"/>
                      <a:pt x="709" y="45"/>
                    </a:cubicBezTo>
                    <a:cubicBezTo>
                      <a:pt x="728" y="142"/>
                      <a:pt x="735" y="242"/>
                      <a:pt x="728" y="341"/>
                    </a:cubicBezTo>
                    <a:cubicBezTo>
                      <a:pt x="707" y="314"/>
                      <a:pt x="686" y="284"/>
                      <a:pt x="668" y="253"/>
                    </a:cubicBezTo>
                    <a:cubicBezTo>
                      <a:pt x="649" y="207"/>
                      <a:pt x="684" y="137"/>
                      <a:pt x="668" y="98"/>
                    </a:cubicBezTo>
                    <a:lnTo>
                      <a:pt x="668" y="98"/>
                    </a:lnTo>
                    <a:cubicBezTo>
                      <a:pt x="668" y="112"/>
                      <a:pt x="665" y="126"/>
                      <a:pt x="658" y="137"/>
                    </a:cubicBezTo>
                    <a:cubicBezTo>
                      <a:pt x="648" y="127"/>
                      <a:pt x="656" y="99"/>
                      <a:pt x="644" y="99"/>
                    </a:cubicBezTo>
                    <a:cubicBezTo>
                      <a:pt x="642" y="99"/>
                      <a:pt x="640" y="99"/>
                      <a:pt x="638" y="100"/>
                    </a:cubicBezTo>
                    <a:cubicBezTo>
                      <a:pt x="638" y="123"/>
                      <a:pt x="630" y="126"/>
                      <a:pt x="623" y="126"/>
                    </a:cubicBezTo>
                    <a:cubicBezTo>
                      <a:pt x="621" y="126"/>
                      <a:pt x="618" y="126"/>
                      <a:pt x="617" y="126"/>
                    </a:cubicBezTo>
                    <a:cubicBezTo>
                      <a:pt x="614" y="126"/>
                      <a:pt x="616" y="129"/>
                      <a:pt x="631" y="147"/>
                    </a:cubicBezTo>
                    <a:cubicBezTo>
                      <a:pt x="626" y="151"/>
                      <a:pt x="622" y="152"/>
                      <a:pt x="619" y="152"/>
                    </a:cubicBezTo>
                    <a:cubicBezTo>
                      <a:pt x="610" y="152"/>
                      <a:pt x="603" y="142"/>
                      <a:pt x="590" y="142"/>
                    </a:cubicBezTo>
                    <a:cubicBezTo>
                      <a:pt x="588" y="142"/>
                      <a:pt x="586" y="142"/>
                      <a:pt x="584" y="142"/>
                    </a:cubicBezTo>
                    <a:cubicBezTo>
                      <a:pt x="591" y="191"/>
                      <a:pt x="582" y="239"/>
                      <a:pt x="559" y="281"/>
                    </a:cubicBezTo>
                    <a:cubicBezTo>
                      <a:pt x="556" y="267"/>
                      <a:pt x="554" y="253"/>
                      <a:pt x="550" y="242"/>
                    </a:cubicBezTo>
                    <a:cubicBezTo>
                      <a:pt x="514" y="242"/>
                      <a:pt x="488" y="226"/>
                      <a:pt x="457" y="226"/>
                    </a:cubicBezTo>
                    <a:cubicBezTo>
                      <a:pt x="452" y="226"/>
                      <a:pt x="446" y="227"/>
                      <a:pt x="441" y="228"/>
                    </a:cubicBezTo>
                    <a:cubicBezTo>
                      <a:pt x="436" y="216"/>
                      <a:pt x="413" y="205"/>
                      <a:pt x="415" y="182"/>
                    </a:cubicBezTo>
                    <a:lnTo>
                      <a:pt x="415" y="182"/>
                    </a:lnTo>
                    <a:cubicBezTo>
                      <a:pt x="410" y="191"/>
                      <a:pt x="410" y="209"/>
                      <a:pt x="401" y="214"/>
                    </a:cubicBezTo>
                    <a:cubicBezTo>
                      <a:pt x="369" y="172"/>
                      <a:pt x="424" y="202"/>
                      <a:pt x="394" y="149"/>
                    </a:cubicBezTo>
                    <a:lnTo>
                      <a:pt x="394" y="149"/>
                    </a:lnTo>
                    <a:cubicBezTo>
                      <a:pt x="399" y="182"/>
                      <a:pt x="376" y="198"/>
                      <a:pt x="364" y="221"/>
                    </a:cubicBezTo>
                    <a:cubicBezTo>
                      <a:pt x="368" y="236"/>
                      <a:pt x="374" y="241"/>
                      <a:pt x="380" y="241"/>
                    </a:cubicBezTo>
                    <a:cubicBezTo>
                      <a:pt x="393" y="241"/>
                      <a:pt x="407" y="216"/>
                      <a:pt x="415" y="200"/>
                    </a:cubicBezTo>
                    <a:lnTo>
                      <a:pt x="415" y="200"/>
                    </a:lnTo>
                    <a:cubicBezTo>
                      <a:pt x="429" y="265"/>
                      <a:pt x="417" y="339"/>
                      <a:pt x="383" y="379"/>
                    </a:cubicBezTo>
                    <a:cubicBezTo>
                      <a:pt x="378" y="382"/>
                      <a:pt x="374" y="384"/>
                      <a:pt x="371" y="384"/>
                    </a:cubicBezTo>
                    <a:cubicBezTo>
                      <a:pt x="356" y="384"/>
                      <a:pt x="358" y="348"/>
                      <a:pt x="357" y="348"/>
                    </a:cubicBezTo>
                    <a:lnTo>
                      <a:pt x="357" y="348"/>
                    </a:lnTo>
                    <a:cubicBezTo>
                      <a:pt x="357" y="348"/>
                      <a:pt x="357" y="348"/>
                      <a:pt x="357" y="348"/>
                    </a:cubicBezTo>
                    <a:cubicBezTo>
                      <a:pt x="357" y="348"/>
                      <a:pt x="356" y="348"/>
                      <a:pt x="355" y="348"/>
                    </a:cubicBezTo>
                    <a:cubicBezTo>
                      <a:pt x="304" y="348"/>
                      <a:pt x="316" y="440"/>
                      <a:pt x="283" y="440"/>
                    </a:cubicBezTo>
                    <a:cubicBezTo>
                      <a:pt x="277" y="440"/>
                      <a:pt x="271" y="438"/>
                      <a:pt x="262" y="432"/>
                    </a:cubicBezTo>
                    <a:cubicBezTo>
                      <a:pt x="237" y="392"/>
                      <a:pt x="250" y="348"/>
                      <a:pt x="241" y="318"/>
                    </a:cubicBezTo>
                    <a:cubicBezTo>
                      <a:pt x="246" y="315"/>
                      <a:pt x="250" y="313"/>
                      <a:pt x="254" y="313"/>
                    </a:cubicBezTo>
                    <a:cubicBezTo>
                      <a:pt x="271" y="313"/>
                      <a:pt x="287" y="335"/>
                      <a:pt x="301" y="335"/>
                    </a:cubicBezTo>
                    <a:cubicBezTo>
                      <a:pt x="302" y="335"/>
                      <a:pt x="303" y="335"/>
                      <a:pt x="304" y="335"/>
                    </a:cubicBezTo>
                    <a:lnTo>
                      <a:pt x="278" y="318"/>
                    </a:lnTo>
                    <a:cubicBezTo>
                      <a:pt x="282" y="308"/>
                      <a:pt x="292" y="297"/>
                      <a:pt x="302" y="297"/>
                    </a:cubicBezTo>
                    <a:cubicBezTo>
                      <a:pt x="305" y="297"/>
                      <a:pt x="308" y="298"/>
                      <a:pt x="311" y="300"/>
                    </a:cubicBezTo>
                    <a:cubicBezTo>
                      <a:pt x="303" y="289"/>
                      <a:pt x="290" y="286"/>
                      <a:pt x="274" y="286"/>
                    </a:cubicBezTo>
                    <a:cubicBezTo>
                      <a:pt x="255" y="286"/>
                      <a:pt x="233" y="289"/>
                      <a:pt x="211" y="289"/>
                    </a:cubicBezTo>
                    <a:cubicBezTo>
                      <a:pt x="193" y="289"/>
                      <a:pt x="175" y="287"/>
                      <a:pt x="160" y="277"/>
                    </a:cubicBezTo>
                    <a:cubicBezTo>
                      <a:pt x="153" y="290"/>
                      <a:pt x="142" y="307"/>
                      <a:pt x="148" y="323"/>
                    </a:cubicBezTo>
                    <a:lnTo>
                      <a:pt x="162" y="316"/>
                    </a:lnTo>
                    <a:lnTo>
                      <a:pt x="162" y="316"/>
                    </a:lnTo>
                    <a:cubicBezTo>
                      <a:pt x="179" y="348"/>
                      <a:pt x="139" y="365"/>
                      <a:pt x="158" y="381"/>
                    </a:cubicBezTo>
                    <a:cubicBezTo>
                      <a:pt x="144" y="402"/>
                      <a:pt x="126" y="432"/>
                      <a:pt x="104" y="432"/>
                    </a:cubicBezTo>
                    <a:cubicBezTo>
                      <a:pt x="99" y="432"/>
                      <a:pt x="94" y="431"/>
                      <a:pt x="88" y="427"/>
                    </a:cubicBezTo>
                    <a:lnTo>
                      <a:pt x="82" y="383"/>
                    </a:lnTo>
                    <a:lnTo>
                      <a:pt x="82" y="383"/>
                    </a:lnTo>
                    <a:cubicBezTo>
                      <a:pt x="84" y="391"/>
                      <a:pt x="93" y="398"/>
                      <a:pt x="100" y="398"/>
                    </a:cubicBezTo>
                    <a:cubicBezTo>
                      <a:pt x="103" y="398"/>
                      <a:pt x="106" y="397"/>
                      <a:pt x="108" y="394"/>
                    </a:cubicBezTo>
                    <a:lnTo>
                      <a:pt x="108" y="394"/>
                    </a:lnTo>
                    <a:cubicBezTo>
                      <a:pt x="107" y="395"/>
                      <a:pt x="106" y="396"/>
                      <a:pt x="105" y="396"/>
                    </a:cubicBezTo>
                    <a:cubicBezTo>
                      <a:pt x="96" y="396"/>
                      <a:pt x="79" y="368"/>
                      <a:pt x="66" y="368"/>
                    </a:cubicBezTo>
                    <a:cubicBezTo>
                      <a:pt x="60" y="368"/>
                      <a:pt x="54" y="374"/>
                      <a:pt x="51" y="392"/>
                    </a:cubicBezTo>
                    <a:lnTo>
                      <a:pt x="74" y="425"/>
                    </a:lnTo>
                    <a:cubicBezTo>
                      <a:pt x="56" y="447"/>
                      <a:pt x="32" y="490"/>
                      <a:pt x="9" y="490"/>
                    </a:cubicBezTo>
                    <a:cubicBezTo>
                      <a:pt x="6" y="490"/>
                      <a:pt x="3" y="489"/>
                      <a:pt x="0" y="488"/>
                    </a:cubicBezTo>
                    <a:lnTo>
                      <a:pt x="0" y="488"/>
                    </a:lnTo>
                    <a:cubicBezTo>
                      <a:pt x="6" y="506"/>
                      <a:pt x="8" y="509"/>
                      <a:pt x="10" y="509"/>
                    </a:cubicBezTo>
                    <a:cubicBezTo>
                      <a:pt x="11" y="509"/>
                      <a:pt x="11" y="508"/>
                      <a:pt x="12" y="508"/>
                    </a:cubicBezTo>
                    <a:cubicBezTo>
                      <a:pt x="15" y="508"/>
                      <a:pt x="19" y="511"/>
                      <a:pt x="28" y="536"/>
                    </a:cubicBezTo>
                    <a:cubicBezTo>
                      <a:pt x="20" y="505"/>
                      <a:pt x="33" y="502"/>
                      <a:pt x="47" y="502"/>
                    </a:cubicBezTo>
                    <a:cubicBezTo>
                      <a:pt x="50" y="502"/>
                      <a:pt x="53" y="502"/>
                      <a:pt x="56" y="502"/>
                    </a:cubicBezTo>
                    <a:cubicBezTo>
                      <a:pt x="69" y="502"/>
                      <a:pt x="80" y="500"/>
                      <a:pt x="73" y="476"/>
                    </a:cubicBezTo>
                    <a:lnTo>
                      <a:pt x="73" y="476"/>
                    </a:lnTo>
                    <a:cubicBezTo>
                      <a:pt x="92" y="528"/>
                      <a:pt x="106" y="495"/>
                      <a:pt x="132" y="548"/>
                    </a:cubicBezTo>
                    <a:cubicBezTo>
                      <a:pt x="132" y="535"/>
                      <a:pt x="126" y="523"/>
                      <a:pt x="136" y="523"/>
                    </a:cubicBezTo>
                    <a:cubicBezTo>
                      <a:pt x="139" y="523"/>
                      <a:pt x="142" y="523"/>
                      <a:pt x="146" y="525"/>
                    </a:cubicBezTo>
                    <a:cubicBezTo>
                      <a:pt x="146" y="518"/>
                      <a:pt x="148" y="513"/>
                      <a:pt x="148" y="508"/>
                    </a:cubicBezTo>
                    <a:lnTo>
                      <a:pt x="151" y="508"/>
                    </a:lnTo>
                    <a:cubicBezTo>
                      <a:pt x="144" y="501"/>
                      <a:pt x="139" y="492"/>
                      <a:pt x="137" y="483"/>
                    </a:cubicBezTo>
                    <a:cubicBezTo>
                      <a:pt x="146" y="446"/>
                      <a:pt x="181" y="446"/>
                      <a:pt x="190" y="425"/>
                    </a:cubicBezTo>
                    <a:lnTo>
                      <a:pt x="190" y="425"/>
                    </a:lnTo>
                    <a:cubicBezTo>
                      <a:pt x="204" y="432"/>
                      <a:pt x="188" y="443"/>
                      <a:pt x="195" y="462"/>
                    </a:cubicBezTo>
                    <a:lnTo>
                      <a:pt x="211" y="432"/>
                    </a:lnTo>
                    <a:cubicBezTo>
                      <a:pt x="216" y="467"/>
                      <a:pt x="253" y="488"/>
                      <a:pt x="223" y="511"/>
                    </a:cubicBezTo>
                    <a:lnTo>
                      <a:pt x="253" y="511"/>
                    </a:lnTo>
                    <a:cubicBezTo>
                      <a:pt x="264" y="520"/>
                      <a:pt x="277" y="526"/>
                      <a:pt x="288" y="526"/>
                    </a:cubicBezTo>
                    <a:cubicBezTo>
                      <a:pt x="297" y="526"/>
                      <a:pt x="305" y="523"/>
                      <a:pt x="311" y="515"/>
                    </a:cubicBezTo>
                    <a:cubicBezTo>
                      <a:pt x="312" y="516"/>
                      <a:pt x="313" y="516"/>
                      <a:pt x="313" y="516"/>
                    </a:cubicBezTo>
                    <a:cubicBezTo>
                      <a:pt x="323" y="516"/>
                      <a:pt x="331" y="492"/>
                      <a:pt x="331" y="492"/>
                    </a:cubicBezTo>
                    <a:lnTo>
                      <a:pt x="331" y="492"/>
                    </a:lnTo>
                    <a:cubicBezTo>
                      <a:pt x="332" y="492"/>
                      <a:pt x="331" y="494"/>
                      <a:pt x="329" y="501"/>
                    </a:cubicBezTo>
                    <a:lnTo>
                      <a:pt x="371" y="471"/>
                    </a:lnTo>
                    <a:lnTo>
                      <a:pt x="373" y="481"/>
                    </a:lnTo>
                    <a:cubicBezTo>
                      <a:pt x="394" y="481"/>
                      <a:pt x="413" y="460"/>
                      <a:pt x="434" y="448"/>
                    </a:cubicBezTo>
                    <a:cubicBezTo>
                      <a:pt x="442" y="443"/>
                      <a:pt x="452" y="440"/>
                      <a:pt x="462" y="440"/>
                    </a:cubicBezTo>
                    <a:cubicBezTo>
                      <a:pt x="477" y="440"/>
                      <a:pt x="493" y="448"/>
                      <a:pt x="503" y="462"/>
                    </a:cubicBezTo>
                    <a:cubicBezTo>
                      <a:pt x="511" y="453"/>
                      <a:pt x="520" y="442"/>
                      <a:pt x="534" y="442"/>
                    </a:cubicBezTo>
                    <a:cubicBezTo>
                      <a:pt x="537" y="442"/>
                      <a:pt x="541" y="442"/>
                      <a:pt x="545" y="443"/>
                    </a:cubicBezTo>
                    <a:lnTo>
                      <a:pt x="554" y="474"/>
                    </a:lnTo>
                    <a:cubicBezTo>
                      <a:pt x="556" y="471"/>
                      <a:pt x="559" y="470"/>
                      <a:pt x="562" y="470"/>
                    </a:cubicBezTo>
                    <a:cubicBezTo>
                      <a:pt x="571" y="470"/>
                      <a:pt x="584" y="478"/>
                      <a:pt x="593" y="478"/>
                    </a:cubicBezTo>
                    <a:cubicBezTo>
                      <a:pt x="599" y="478"/>
                      <a:pt x="603" y="475"/>
                      <a:pt x="603" y="464"/>
                    </a:cubicBezTo>
                    <a:cubicBezTo>
                      <a:pt x="613" y="495"/>
                      <a:pt x="625" y="504"/>
                      <a:pt x="639" y="504"/>
                    </a:cubicBezTo>
                    <a:cubicBezTo>
                      <a:pt x="658" y="504"/>
                      <a:pt x="678" y="488"/>
                      <a:pt x="694" y="488"/>
                    </a:cubicBezTo>
                    <a:cubicBezTo>
                      <a:pt x="697" y="488"/>
                      <a:pt x="700" y="489"/>
                      <a:pt x="703" y="490"/>
                    </a:cubicBezTo>
                    <a:lnTo>
                      <a:pt x="703" y="448"/>
                    </a:lnTo>
                    <a:cubicBezTo>
                      <a:pt x="723" y="446"/>
                      <a:pt x="744" y="437"/>
                      <a:pt x="760" y="420"/>
                    </a:cubicBezTo>
                    <a:lnTo>
                      <a:pt x="758" y="383"/>
                    </a:lnTo>
                    <a:cubicBezTo>
                      <a:pt x="762" y="377"/>
                      <a:pt x="766" y="375"/>
                      <a:pt x="771" y="375"/>
                    </a:cubicBezTo>
                    <a:cubicBezTo>
                      <a:pt x="789" y="375"/>
                      <a:pt x="812" y="406"/>
                      <a:pt x="835" y="406"/>
                    </a:cubicBezTo>
                    <a:cubicBezTo>
                      <a:pt x="836" y="406"/>
                      <a:pt x="836" y="406"/>
                      <a:pt x="837" y="406"/>
                    </a:cubicBezTo>
                    <a:lnTo>
                      <a:pt x="837" y="406"/>
                    </a:lnTo>
                    <a:cubicBezTo>
                      <a:pt x="836" y="413"/>
                      <a:pt x="834" y="415"/>
                      <a:pt x="831" y="415"/>
                    </a:cubicBezTo>
                    <a:cubicBezTo>
                      <a:pt x="828" y="415"/>
                      <a:pt x="825" y="411"/>
                      <a:pt x="821" y="406"/>
                    </a:cubicBezTo>
                    <a:lnTo>
                      <a:pt x="821" y="406"/>
                    </a:lnTo>
                    <a:cubicBezTo>
                      <a:pt x="829" y="427"/>
                      <a:pt x="838" y="434"/>
                      <a:pt x="848" y="434"/>
                    </a:cubicBezTo>
                    <a:cubicBezTo>
                      <a:pt x="869" y="434"/>
                      <a:pt x="894" y="399"/>
                      <a:pt x="914" y="399"/>
                    </a:cubicBezTo>
                    <a:cubicBezTo>
                      <a:pt x="922" y="399"/>
                      <a:pt x="928" y="403"/>
                      <a:pt x="934" y="416"/>
                    </a:cubicBezTo>
                    <a:cubicBezTo>
                      <a:pt x="938" y="411"/>
                      <a:pt x="942" y="409"/>
                      <a:pt x="945" y="409"/>
                    </a:cubicBezTo>
                    <a:cubicBezTo>
                      <a:pt x="949" y="409"/>
                      <a:pt x="953" y="413"/>
                      <a:pt x="955" y="418"/>
                    </a:cubicBezTo>
                    <a:cubicBezTo>
                      <a:pt x="953" y="418"/>
                      <a:pt x="953" y="420"/>
                      <a:pt x="953" y="420"/>
                    </a:cubicBezTo>
                    <a:lnTo>
                      <a:pt x="955" y="420"/>
                    </a:lnTo>
                    <a:cubicBezTo>
                      <a:pt x="958" y="427"/>
                      <a:pt x="960" y="434"/>
                      <a:pt x="964" y="441"/>
                    </a:cubicBezTo>
                    <a:cubicBezTo>
                      <a:pt x="962" y="434"/>
                      <a:pt x="960" y="427"/>
                      <a:pt x="958" y="420"/>
                    </a:cubicBezTo>
                    <a:cubicBezTo>
                      <a:pt x="967" y="420"/>
                      <a:pt x="978" y="416"/>
                      <a:pt x="985" y="411"/>
                    </a:cubicBezTo>
                    <a:lnTo>
                      <a:pt x="985" y="411"/>
                    </a:lnTo>
                    <a:lnTo>
                      <a:pt x="983" y="448"/>
                    </a:lnTo>
                    <a:lnTo>
                      <a:pt x="985" y="448"/>
                    </a:lnTo>
                    <a:cubicBezTo>
                      <a:pt x="987" y="451"/>
                      <a:pt x="989" y="452"/>
                      <a:pt x="990" y="452"/>
                    </a:cubicBezTo>
                    <a:cubicBezTo>
                      <a:pt x="995" y="452"/>
                      <a:pt x="997" y="427"/>
                      <a:pt x="997" y="404"/>
                    </a:cubicBezTo>
                    <a:cubicBezTo>
                      <a:pt x="1004" y="397"/>
                      <a:pt x="1009" y="390"/>
                      <a:pt x="1013" y="383"/>
                    </a:cubicBezTo>
                    <a:lnTo>
                      <a:pt x="1013" y="383"/>
                    </a:lnTo>
                    <a:cubicBezTo>
                      <a:pt x="1012" y="403"/>
                      <a:pt x="1015" y="408"/>
                      <a:pt x="1020" y="408"/>
                    </a:cubicBezTo>
                    <a:cubicBezTo>
                      <a:pt x="1024" y="408"/>
                      <a:pt x="1030" y="404"/>
                      <a:pt x="1034" y="404"/>
                    </a:cubicBezTo>
                    <a:cubicBezTo>
                      <a:pt x="1039" y="404"/>
                      <a:pt x="1043" y="409"/>
                      <a:pt x="1043" y="432"/>
                    </a:cubicBezTo>
                    <a:cubicBezTo>
                      <a:pt x="1057" y="404"/>
                      <a:pt x="1094" y="418"/>
                      <a:pt x="1115" y="353"/>
                    </a:cubicBezTo>
                    <a:lnTo>
                      <a:pt x="1115" y="353"/>
                    </a:lnTo>
                    <a:cubicBezTo>
                      <a:pt x="1113" y="362"/>
                      <a:pt x="1115" y="367"/>
                      <a:pt x="1111" y="367"/>
                    </a:cubicBezTo>
                    <a:cubicBezTo>
                      <a:pt x="1116" y="373"/>
                      <a:pt x="1122" y="378"/>
                      <a:pt x="1128" y="378"/>
                    </a:cubicBezTo>
                    <a:cubicBezTo>
                      <a:pt x="1133" y="378"/>
                      <a:pt x="1137" y="376"/>
                      <a:pt x="1143" y="369"/>
                    </a:cubicBezTo>
                    <a:lnTo>
                      <a:pt x="1143" y="369"/>
                    </a:lnTo>
                    <a:lnTo>
                      <a:pt x="1134" y="418"/>
                    </a:lnTo>
                    <a:lnTo>
                      <a:pt x="1134" y="418"/>
                    </a:lnTo>
                    <a:lnTo>
                      <a:pt x="1175" y="360"/>
                    </a:lnTo>
                    <a:lnTo>
                      <a:pt x="1175" y="360"/>
                    </a:lnTo>
                    <a:cubicBezTo>
                      <a:pt x="1185" y="390"/>
                      <a:pt x="1178" y="420"/>
                      <a:pt x="1157" y="443"/>
                    </a:cubicBezTo>
                    <a:cubicBezTo>
                      <a:pt x="1208" y="397"/>
                      <a:pt x="1189" y="430"/>
                      <a:pt x="1238" y="386"/>
                    </a:cubicBezTo>
                    <a:lnTo>
                      <a:pt x="1238" y="386"/>
                    </a:lnTo>
                    <a:lnTo>
                      <a:pt x="1226" y="413"/>
                    </a:lnTo>
                    <a:cubicBezTo>
                      <a:pt x="1227" y="413"/>
                      <a:pt x="1227" y="413"/>
                      <a:pt x="1227" y="413"/>
                    </a:cubicBezTo>
                    <a:cubicBezTo>
                      <a:pt x="1235" y="413"/>
                      <a:pt x="1252" y="398"/>
                      <a:pt x="1261" y="398"/>
                    </a:cubicBezTo>
                    <a:cubicBezTo>
                      <a:pt x="1264" y="398"/>
                      <a:pt x="1267" y="401"/>
                      <a:pt x="1266" y="409"/>
                    </a:cubicBezTo>
                    <a:cubicBezTo>
                      <a:pt x="1266" y="439"/>
                      <a:pt x="1291" y="453"/>
                      <a:pt x="1324" y="467"/>
                    </a:cubicBezTo>
                    <a:cubicBezTo>
                      <a:pt x="1354" y="481"/>
                      <a:pt x="1391" y="497"/>
                      <a:pt x="1396" y="532"/>
                    </a:cubicBezTo>
                    <a:cubicBezTo>
                      <a:pt x="1406" y="510"/>
                      <a:pt x="1411" y="502"/>
                      <a:pt x="1414" y="502"/>
                    </a:cubicBezTo>
                    <a:cubicBezTo>
                      <a:pt x="1419" y="502"/>
                      <a:pt x="1414" y="536"/>
                      <a:pt x="1423" y="536"/>
                    </a:cubicBezTo>
                    <a:cubicBezTo>
                      <a:pt x="1426" y="536"/>
                      <a:pt x="1432" y="532"/>
                      <a:pt x="1440" y="520"/>
                    </a:cubicBezTo>
                    <a:lnTo>
                      <a:pt x="1440" y="520"/>
                    </a:lnTo>
                    <a:cubicBezTo>
                      <a:pt x="1430" y="541"/>
                      <a:pt x="1430" y="557"/>
                      <a:pt x="1410" y="566"/>
                    </a:cubicBezTo>
                    <a:cubicBezTo>
                      <a:pt x="1410" y="566"/>
                      <a:pt x="1411" y="566"/>
                      <a:pt x="1412" y="566"/>
                    </a:cubicBezTo>
                    <a:cubicBezTo>
                      <a:pt x="1438" y="566"/>
                      <a:pt x="1435" y="594"/>
                      <a:pt x="1452" y="594"/>
                    </a:cubicBezTo>
                    <a:cubicBezTo>
                      <a:pt x="1459" y="594"/>
                      <a:pt x="1467" y="591"/>
                      <a:pt x="1481" y="580"/>
                    </a:cubicBezTo>
                    <a:lnTo>
                      <a:pt x="1481" y="580"/>
                    </a:lnTo>
                    <a:cubicBezTo>
                      <a:pt x="1472" y="599"/>
                      <a:pt x="1456" y="603"/>
                      <a:pt x="1451" y="615"/>
                    </a:cubicBezTo>
                    <a:cubicBezTo>
                      <a:pt x="1454" y="614"/>
                      <a:pt x="1461" y="610"/>
                      <a:pt x="1465" y="610"/>
                    </a:cubicBezTo>
                    <a:cubicBezTo>
                      <a:pt x="1467" y="610"/>
                      <a:pt x="1468" y="612"/>
                      <a:pt x="1465" y="617"/>
                    </a:cubicBezTo>
                    <a:cubicBezTo>
                      <a:pt x="1461" y="629"/>
                      <a:pt x="1451" y="629"/>
                      <a:pt x="1442" y="636"/>
                    </a:cubicBezTo>
                    <a:cubicBezTo>
                      <a:pt x="1444" y="637"/>
                      <a:pt x="1447" y="638"/>
                      <a:pt x="1450" y="638"/>
                    </a:cubicBezTo>
                    <a:cubicBezTo>
                      <a:pt x="1476" y="638"/>
                      <a:pt x="1516" y="590"/>
                      <a:pt x="1553" y="546"/>
                    </a:cubicBezTo>
                    <a:lnTo>
                      <a:pt x="1553" y="546"/>
                    </a:lnTo>
                    <a:cubicBezTo>
                      <a:pt x="1551" y="563"/>
                      <a:pt x="1552" y="571"/>
                      <a:pt x="1558" y="571"/>
                    </a:cubicBezTo>
                    <a:cubicBezTo>
                      <a:pt x="1565" y="571"/>
                      <a:pt x="1575" y="564"/>
                      <a:pt x="1593" y="552"/>
                    </a:cubicBezTo>
                    <a:lnTo>
                      <a:pt x="1593" y="552"/>
                    </a:lnTo>
                    <a:cubicBezTo>
                      <a:pt x="1584" y="569"/>
                      <a:pt x="1578" y="590"/>
                      <a:pt x="1563" y="590"/>
                    </a:cubicBezTo>
                    <a:cubicBezTo>
                      <a:pt x="1561" y="590"/>
                      <a:pt x="1560" y="590"/>
                      <a:pt x="1558" y="590"/>
                    </a:cubicBezTo>
                    <a:lnTo>
                      <a:pt x="1558" y="590"/>
                    </a:lnTo>
                    <a:cubicBezTo>
                      <a:pt x="1563" y="596"/>
                      <a:pt x="1576" y="627"/>
                      <a:pt x="1597" y="627"/>
                    </a:cubicBezTo>
                    <a:cubicBezTo>
                      <a:pt x="1604" y="627"/>
                      <a:pt x="1613" y="623"/>
                      <a:pt x="1623" y="613"/>
                    </a:cubicBezTo>
                    <a:lnTo>
                      <a:pt x="1623" y="613"/>
                    </a:lnTo>
                    <a:cubicBezTo>
                      <a:pt x="1620" y="623"/>
                      <a:pt x="1626" y="625"/>
                      <a:pt x="1632" y="625"/>
                    </a:cubicBezTo>
                    <a:cubicBezTo>
                      <a:pt x="1634" y="625"/>
                      <a:pt x="1637" y="625"/>
                      <a:pt x="1639" y="624"/>
                    </a:cubicBezTo>
                    <a:cubicBezTo>
                      <a:pt x="1655" y="641"/>
                      <a:pt x="1653" y="645"/>
                      <a:pt x="1674" y="659"/>
                    </a:cubicBezTo>
                    <a:lnTo>
                      <a:pt x="1674" y="648"/>
                    </a:lnTo>
                    <a:cubicBezTo>
                      <a:pt x="1690" y="637"/>
                      <a:pt x="1698" y="633"/>
                      <a:pt x="1703" y="633"/>
                    </a:cubicBezTo>
                    <a:cubicBezTo>
                      <a:pt x="1715" y="633"/>
                      <a:pt x="1705" y="655"/>
                      <a:pt x="1718" y="661"/>
                    </a:cubicBezTo>
                    <a:lnTo>
                      <a:pt x="1713" y="666"/>
                    </a:lnTo>
                    <a:cubicBezTo>
                      <a:pt x="1706" y="726"/>
                      <a:pt x="1743" y="666"/>
                      <a:pt x="1732" y="731"/>
                    </a:cubicBezTo>
                    <a:lnTo>
                      <a:pt x="1760" y="705"/>
                    </a:lnTo>
                    <a:cubicBezTo>
                      <a:pt x="1772" y="697"/>
                      <a:pt x="1780" y="694"/>
                      <a:pt x="1784" y="694"/>
                    </a:cubicBezTo>
                    <a:cubicBezTo>
                      <a:pt x="1804" y="694"/>
                      <a:pt x="1751" y="766"/>
                      <a:pt x="1785" y="766"/>
                    </a:cubicBezTo>
                    <a:lnTo>
                      <a:pt x="1799" y="745"/>
                    </a:lnTo>
                    <a:cubicBezTo>
                      <a:pt x="1799" y="745"/>
                      <a:pt x="1800" y="745"/>
                      <a:pt x="1800" y="745"/>
                    </a:cubicBezTo>
                    <a:cubicBezTo>
                      <a:pt x="1831" y="745"/>
                      <a:pt x="1725" y="840"/>
                      <a:pt x="1720" y="856"/>
                    </a:cubicBezTo>
                    <a:cubicBezTo>
                      <a:pt x="1718" y="858"/>
                      <a:pt x="1715" y="859"/>
                      <a:pt x="1712" y="859"/>
                    </a:cubicBezTo>
                    <a:cubicBezTo>
                      <a:pt x="1709" y="859"/>
                      <a:pt x="1705" y="858"/>
                      <a:pt x="1702" y="858"/>
                    </a:cubicBezTo>
                    <a:cubicBezTo>
                      <a:pt x="1695" y="872"/>
                      <a:pt x="1695" y="876"/>
                      <a:pt x="1699" y="876"/>
                    </a:cubicBezTo>
                    <a:cubicBezTo>
                      <a:pt x="1709" y="876"/>
                      <a:pt x="1743" y="847"/>
                      <a:pt x="1765" y="847"/>
                    </a:cubicBezTo>
                    <a:cubicBezTo>
                      <a:pt x="1768" y="847"/>
                      <a:pt x="1771" y="848"/>
                      <a:pt x="1774" y="849"/>
                    </a:cubicBezTo>
                    <a:cubicBezTo>
                      <a:pt x="1750" y="868"/>
                      <a:pt x="1709" y="879"/>
                      <a:pt x="1711" y="896"/>
                    </a:cubicBezTo>
                    <a:cubicBezTo>
                      <a:pt x="1695" y="912"/>
                      <a:pt x="1818" y="893"/>
                      <a:pt x="1780" y="940"/>
                    </a:cubicBezTo>
                    <a:cubicBezTo>
                      <a:pt x="1794" y="923"/>
                      <a:pt x="1815" y="914"/>
                      <a:pt x="1836" y="914"/>
                    </a:cubicBezTo>
                    <a:cubicBezTo>
                      <a:pt x="1851" y="927"/>
                      <a:pt x="1792" y="982"/>
                      <a:pt x="1840" y="982"/>
                    </a:cubicBezTo>
                    <a:cubicBezTo>
                      <a:pt x="1843" y="982"/>
                      <a:pt x="1848" y="982"/>
                      <a:pt x="1852" y="981"/>
                    </a:cubicBezTo>
                    <a:lnTo>
                      <a:pt x="1852" y="981"/>
                    </a:lnTo>
                    <a:cubicBezTo>
                      <a:pt x="1848" y="984"/>
                      <a:pt x="1843" y="988"/>
                      <a:pt x="1838" y="991"/>
                    </a:cubicBezTo>
                    <a:cubicBezTo>
                      <a:pt x="1860" y="995"/>
                      <a:pt x="1881" y="1017"/>
                      <a:pt x="1913" y="1017"/>
                    </a:cubicBezTo>
                    <a:cubicBezTo>
                      <a:pt x="1916" y="1017"/>
                      <a:pt x="1919" y="1016"/>
                      <a:pt x="1922" y="1016"/>
                    </a:cubicBezTo>
                    <a:lnTo>
                      <a:pt x="1922" y="1016"/>
                    </a:lnTo>
                    <a:cubicBezTo>
                      <a:pt x="1859" y="1046"/>
                      <a:pt x="1883" y="1060"/>
                      <a:pt x="1908" y="1074"/>
                    </a:cubicBezTo>
                    <a:cubicBezTo>
                      <a:pt x="1931" y="1090"/>
                      <a:pt x="1957" y="1104"/>
                      <a:pt x="1894" y="1118"/>
                    </a:cubicBezTo>
                    <a:lnTo>
                      <a:pt x="1913" y="1158"/>
                    </a:lnTo>
                    <a:lnTo>
                      <a:pt x="1899" y="1160"/>
                    </a:lnTo>
                    <a:cubicBezTo>
                      <a:pt x="1896" y="1190"/>
                      <a:pt x="1929" y="1192"/>
                      <a:pt x="1961" y="1197"/>
                    </a:cubicBezTo>
                    <a:cubicBezTo>
                      <a:pt x="1957" y="1201"/>
                      <a:pt x="1951" y="1202"/>
                      <a:pt x="1946" y="1202"/>
                    </a:cubicBezTo>
                    <a:cubicBezTo>
                      <a:pt x="1942" y="1202"/>
                      <a:pt x="1939" y="1202"/>
                      <a:pt x="1936" y="1202"/>
                    </a:cubicBezTo>
                    <a:cubicBezTo>
                      <a:pt x="1917" y="1248"/>
                      <a:pt x="1924" y="1250"/>
                      <a:pt x="1994" y="1276"/>
                    </a:cubicBezTo>
                    <a:lnTo>
                      <a:pt x="1952" y="1285"/>
                    </a:lnTo>
                    <a:cubicBezTo>
                      <a:pt x="1980" y="1292"/>
                      <a:pt x="1894" y="1350"/>
                      <a:pt x="1947" y="1385"/>
                    </a:cubicBezTo>
                    <a:cubicBezTo>
                      <a:pt x="1940" y="1385"/>
                      <a:pt x="1934" y="1382"/>
                      <a:pt x="1927" y="1380"/>
                    </a:cubicBezTo>
                    <a:lnTo>
                      <a:pt x="1927" y="1380"/>
                    </a:lnTo>
                    <a:cubicBezTo>
                      <a:pt x="1980" y="1426"/>
                      <a:pt x="1813" y="1484"/>
                      <a:pt x="1966" y="1503"/>
                    </a:cubicBezTo>
                    <a:lnTo>
                      <a:pt x="2003" y="1535"/>
                    </a:lnTo>
                    <a:cubicBezTo>
                      <a:pt x="2007" y="1523"/>
                      <a:pt x="2014" y="1520"/>
                      <a:pt x="2023" y="1520"/>
                    </a:cubicBezTo>
                    <a:cubicBezTo>
                      <a:pt x="2040" y="1520"/>
                      <a:pt x="2063" y="1532"/>
                      <a:pt x="2080" y="1532"/>
                    </a:cubicBezTo>
                    <a:cubicBezTo>
                      <a:pt x="2085" y="1532"/>
                      <a:pt x="2090" y="1531"/>
                      <a:pt x="2093" y="1528"/>
                    </a:cubicBezTo>
                    <a:lnTo>
                      <a:pt x="2093" y="1528"/>
                    </a:lnTo>
                    <a:cubicBezTo>
                      <a:pt x="2100" y="1542"/>
                      <a:pt x="2072" y="1557"/>
                      <a:pt x="2054" y="1557"/>
                    </a:cubicBezTo>
                    <a:cubicBezTo>
                      <a:pt x="2047" y="1557"/>
                      <a:pt x="2041" y="1554"/>
                      <a:pt x="2040" y="1549"/>
                    </a:cubicBezTo>
                    <a:lnTo>
                      <a:pt x="2047" y="1547"/>
                    </a:lnTo>
                    <a:cubicBezTo>
                      <a:pt x="2040" y="1546"/>
                      <a:pt x="2034" y="1545"/>
                      <a:pt x="2028" y="1545"/>
                    </a:cubicBezTo>
                    <a:cubicBezTo>
                      <a:pt x="1978" y="1545"/>
                      <a:pt x="2007" y="1589"/>
                      <a:pt x="1965" y="1589"/>
                    </a:cubicBezTo>
                    <a:cubicBezTo>
                      <a:pt x="1963" y="1589"/>
                      <a:pt x="1961" y="1589"/>
                      <a:pt x="1959" y="1589"/>
                    </a:cubicBezTo>
                    <a:cubicBezTo>
                      <a:pt x="1957" y="1668"/>
                      <a:pt x="1899" y="1732"/>
                      <a:pt x="1876" y="1797"/>
                    </a:cubicBezTo>
                    <a:lnTo>
                      <a:pt x="1938" y="1804"/>
                    </a:lnTo>
                    <a:lnTo>
                      <a:pt x="1929" y="1830"/>
                    </a:lnTo>
                    <a:cubicBezTo>
                      <a:pt x="1925" y="1831"/>
                      <a:pt x="1920" y="1831"/>
                      <a:pt x="1915" y="1831"/>
                    </a:cubicBezTo>
                    <a:cubicBezTo>
                      <a:pt x="1899" y="1831"/>
                      <a:pt x="1880" y="1825"/>
                      <a:pt x="1887" y="1809"/>
                    </a:cubicBezTo>
                    <a:lnTo>
                      <a:pt x="1887" y="1809"/>
                    </a:lnTo>
                    <a:cubicBezTo>
                      <a:pt x="1850" y="1811"/>
                      <a:pt x="1906" y="1851"/>
                      <a:pt x="1920" y="1853"/>
                    </a:cubicBezTo>
                    <a:cubicBezTo>
                      <a:pt x="1912" y="1860"/>
                      <a:pt x="1905" y="1863"/>
                      <a:pt x="1898" y="1863"/>
                    </a:cubicBezTo>
                    <a:cubicBezTo>
                      <a:pt x="1875" y="1863"/>
                      <a:pt x="1856" y="1833"/>
                      <a:pt x="1849" y="1833"/>
                    </a:cubicBezTo>
                    <a:cubicBezTo>
                      <a:pt x="1849" y="1833"/>
                      <a:pt x="1848" y="1833"/>
                      <a:pt x="1848" y="1834"/>
                    </a:cubicBezTo>
                    <a:lnTo>
                      <a:pt x="1848" y="1851"/>
                    </a:lnTo>
                    <a:lnTo>
                      <a:pt x="1857" y="1848"/>
                    </a:lnTo>
                    <a:cubicBezTo>
                      <a:pt x="1878" y="1869"/>
                      <a:pt x="1903" y="1874"/>
                      <a:pt x="1894" y="1899"/>
                    </a:cubicBezTo>
                    <a:cubicBezTo>
                      <a:pt x="1888" y="1904"/>
                      <a:pt x="1881" y="1905"/>
                      <a:pt x="1875" y="1905"/>
                    </a:cubicBezTo>
                    <a:cubicBezTo>
                      <a:pt x="1867" y="1905"/>
                      <a:pt x="1860" y="1903"/>
                      <a:pt x="1856" y="1903"/>
                    </a:cubicBezTo>
                    <a:cubicBezTo>
                      <a:pt x="1854" y="1903"/>
                      <a:pt x="1853" y="1903"/>
                      <a:pt x="1852" y="1904"/>
                    </a:cubicBezTo>
                    <a:cubicBezTo>
                      <a:pt x="1848" y="1904"/>
                      <a:pt x="1845" y="1904"/>
                      <a:pt x="1848" y="1913"/>
                    </a:cubicBezTo>
                    <a:lnTo>
                      <a:pt x="1834" y="1950"/>
                    </a:lnTo>
                    <a:lnTo>
                      <a:pt x="1885" y="1943"/>
                    </a:lnTo>
                    <a:lnTo>
                      <a:pt x="1885" y="1943"/>
                    </a:lnTo>
                    <a:cubicBezTo>
                      <a:pt x="1902" y="1961"/>
                      <a:pt x="1885" y="1973"/>
                      <a:pt x="1910" y="1973"/>
                    </a:cubicBezTo>
                    <a:cubicBezTo>
                      <a:pt x="1915" y="1973"/>
                      <a:pt x="1922" y="1973"/>
                      <a:pt x="1931" y="1971"/>
                    </a:cubicBezTo>
                    <a:lnTo>
                      <a:pt x="1931" y="1971"/>
                    </a:lnTo>
                    <a:cubicBezTo>
                      <a:pt x="1846" y="1983"/>
                      <a:pt x="1882" y="2101"/>
                      <a:pt x="1855" y="2113"/>
                    </a:cubicBezTo>
                    <a:cubicBezTo>
                      <a:pt x="1880" y="2129"/>
                      <a:pt x="1892" y="2161"/>
                      <a:pt x="1880" y="2189"/>
                    </a:cubicBezTo>
                    <a:cubicBezTo>
                      <a:pt x="1884" y="2187"/>
                      <a:pt x="1893" y="2185"/>
                      <a:pt x="1904" y="2185"/>
                    </a:cubicBezTo>
                    <a:cubicBezTo>
                      <a:pt x="1922" y="2185"/>
                      <a:pt x="1943" y="2190"/>
                      <a:pt x="1938" y="2203"/>
                    </a:cubicBezTo>
                    <a:cubicBezTo>
                      <a:pt x="1927" y="2202"/>
                      <a:pt x="1918" y="2201"/>
                      <a:pt x="1910" y="2201"/>
                    </a:cubicBezTo>
                    <a:cubicBezTo>
                      <a:pt x="1837" y="2201"/>
                      <a:pt x="1877" y="2244"/>
                      <a:pt x="1812" y="2262"/>
                    </a:cubicBezTo>
                    <a:lnTo>
                      <a:pt x="1812" y="2262"/>
                    </a:lnTo>
                    <a:cubicBezTo>
                      <a:pt x="1814" y="2261"/>
                      <a:pt x="1816" y="2261"/>
                      <a:pt x="1818" y="2261"/>
                    </a:cubicBezTo>
                    <a:cubicBezTo>
                      <a:pt x="1848" y="2261"/>
                      <a:pt x="1834" y="2311"/>
                      <a:pt x="1869" y="2311"/>
                    </a:cubicBezTo>
                    <a:cubicBezTo>
                      <a:pt x="1876" y="2311"/>
                      <a:pt x="1885" y="2309"/>
                      <a:pt x="1896" y="2305"/>
                    </a:cubicBezTo>
                    <a:lnTo>
                      <a:pt x="1896" y="2305"/>
                    </a:lnTo>
                    <a:cubicBezTo>
                      <a:pt x="1892" y="2315"/>
                      <a:pt x="1881" y="2316"/>
                      <a:pt x="1868" y="2316"/>
                    </a:cubicBezTo>
                    <a:cubicBezTo>
                      <a:pt x="1866" y="2316"/>
                      <a:pt x="1864" y="2316"/>
                      <a:pt x="1863" y="2316"/>
                    </a:cubicBezTo>
                    <a:cubicBezTo>
                      <a:pt x="1851" y="2316"/>
                      <a:pt x="1838" y="2316"/>
                      <a:pt x="1827" y="2324"/>
                    </a:cubicBezTo>
                    <a:cubicBezTo>
                      <a:pt x="1871" y="2370"/>
                      <a:pt x="1804" y="2433"/>
                      <a:pt x="1827" y="2493"/>
                    </a:cubicBezTo>
                    <a:cubicBezTo>
                      <a:pt x="1837" y="2493"/>
                      <a:pt x="1851" y="2486"/>
                      <a:pt x="1867" y="2486"/>
                    </a:cubicBezTo>
                    <a:cubicBezTo>
                      <a:pt x="1874" y="2486"/>
                      <a:pt x="1880" y="2487"/>
                      <a:pt x="1887" y="2490"/>
                    </a:cubicBezTo>
                    <a:lnTo>
                      <a:pt x="1818" y="2530"/>
                    </a:lnTo>
                    <a:cubicBezTo>
                      <a:pt x="1827" y="2541"/>
                      <a:pt x="1903" y="2530"/>
                      <a:pt x="1857" y="2560"/>
                    </a:cubicBezTo>
                    <a:cubicBezTo>
                      <a:pt x="1865" y="2557"/>
                      <a:pt x="1875" y="2551"/>
                      <a:pt x="1883" y="2551"/>
                    </a:cubicBezTo>
                    <a:cubicBezTo>
                      <a:pt x="1887" y="2551"/>
                      <a:pt x="1890" y="2553"/>
                      <a:pt x="1892" y="2555"/>
                    </a:cubicBezTo>
                    <a:cubicBezTo>
                      <a:pt x="1866" y="2618"/>
                      <a:pt x="1894" y="2674"/>
                      <a:pt x="1915" y="2729"/>
                    </a:cubicBezTo>
                    <a:cubicBezTo>
                      <a:pt x="1936" y="2783"/>
                      <a:pt x="1952" y="2841"/>
                      <a:pt x="1908" y="2915"/>
                    </a:cubicBezTo>
                    <a:cubicBezTo>
                      <a:pt x="1917" y="2904"/>
                      <a:pt x="1924" y="2900"/>
                      <a:pt x="1929" y="2900"/>
                    </a:cubicBezTo>
                    <a:cubicBezTo>
                      <a:pt x="1935" y="2900"/>
                      <a:pt x="1938" y="2906"/>
                      <a:pt x="1940" y="2912"/>
                    </a:cubicBezTo>
                    <a:cubicBezTo>
                      <a:pt x="1945" y="2903"/>
                      <a:pt x="1975" y="2901"/>
                      <a:pt x="1996" y="2894"/>
                    </a:cubicBezTo>
                    <a:lnTo>
                      <a:pt x="1996" y="2894"/>
                    </a:lnTo>
                    <a:lnTo>
                      <a:pt x="1959" y="2956"/>
                    </a:lnTo>
                    <a:cubicBezTo>
                      <a:pt x="1963" y="2956"/>
                      <a:pt x="1967" y="2955"/>
                      <a:pt x="1970" y="2955"/>
                    </a:cubicBezTo>
                    <a:cubicBezTo>
                      <a:pt x="2006" y="2955"/>
                      <a:pt x="1991" y="2993"/>
                      <a:pt x="2019" y="2993"/>
                    </a:cubicBezTo>
                    <a:cubicBezTo>
                      <a:pt x="2023" y="2993"/>
                      <a:pt x="2028" y="2993"/>
                      <a:pt x="2033" y="2991"/>
                    </a:cubicBezTo>
                    <a:lnTo>
                      <a:pt x="2019" y="2982"/>
                    </a:lnTo>
                    <a:cubicBezTo>
                      <a:pt x="2084" y="2980"/>
                      <a:pt x="2140" y="2910"/>
                      <a:pt x="2219" y="2887"/>
                    </a:cubicBezTo>
                    <a:lnTo>
                      <a:pt x="2219" y="2887"/>
                    </a:lnTo>
                    <a:cubicBezTo>
                      <a:pt x="2218" y="2887"/>
                      <a:pt x="2217" y="2887"/>
                      <a:pt x="2216" y="2887"/>
                    </a:cubicBezTo>
                    <a:cubicBezTo>
                      <a:pt x="2146" y="2887"/>
                      <a:pt x="2298" y="2803"/>
                      <a:pt x="2191" y="2801"/>
                    </a:cubicBezTo>
                    <a:cubicBezTo>
                      <a:pt x="2197" y="2796"/>
                      <a:pt x="2202" y="2796"/>
                      <a:pt x="2208" y="2796"/>
                    </a:cubicBezTo>
                    <a:cubicBezTo>
                      <a:pt x="2211" y="2796"/>
                      <a:pt x="2215" y="2796"/>
                      <a:pt x="2218" y="2796"/>
                    </a:cubicBezTo>
                    <a:cubicBezTo>
                      <a:pt x="2224" y="2796"/>
                      <a:pt x="2229" y="2795"/>
                      <a:pt x="2235" y="2792"/>
                    </a:cubicBezTo>
                    <a:cubicBezTo>
                      <a:pt x="2198" y="2792"/>
                      <a:pt x="2189" y="2785"/>
                      <a:pt x="2198" y="2762"/>
                    </a:cubicBezTo>
                    <a:lnTo>
                      <a:pt x="2207" y="2762"/>
                    </a:lnTo>
                    <a:cubicBezTo>
                      <a:pt x="2182" y="2713"/>
                      <a:pt x="2209" y="2681"/>
                      <a:pt x="2216" y="2620"/>
                    </a:cubicBezTo>
                    <a:lnTo>
                      <a:pt x="2216" y="2620"/>
                    </a:lnTo>
                    <a:lnTo>
                      <a:pt x="2179" y="2632"/>
                    </a:lnTo>
                    <a:cubicBezTo>
                      <a:pt x="2182" y="2620"/>
                      <a:pt x="2193" y="2613"/>
                      <a:pt x="2200" y="2606"/>
                    </a:cubicBezTo>
                    <a:cubicBezTo>
                      <a:pt x="2198" y="2606"/>
                      <a:pt x="2196" y="2606"/>
                      <a:pt x="2195" y="2606"/>
                    </a:cubicBezTo>
                    <a:cubicBezTo>
                      <a:pt x="2142" y="2606"/>
                      <a:pt x="2205" y="2641"/>
                      <a:pt x="2138" y="2643"/>
                    </a:cubicBezTo>
                    <a:cubicBezTo>
                      <a:pt x="2212" y="2611"/>
                      <a:pt x="2119" y="2553"/>
                      <a:pt x="2209" y="2528"/>
                    </a:cubicBezTo>
                    <a:cubicBezTo>
                      <a:pt x="2208" y="2523"/>
                      <a:pt x="2205" y="2521"/>
                      <a:pt x="2200" y="2521"/>
                    </a:cubicBezTo>
                    <a:cubicBezTo>
                      <a:pt x="2191" y="2521"/>
                      <a:pt x="2177" y="2527"/>
                      <a:pt x="2169" y="2527"/>
                    </a:cubicBezTo>
                    <a:cubicBezTo>
                      <a:pt x="2164" y="2527"/>
                      <a:pt x="2161" y="2525"/>
                      <a:pt x="2161" y="2521"/>
                    </a:cubicBezTo>
                    <a:lnTo>
                      <a:pt x="2184" y="2511"/>
                    </a:lnTo>
                    <a:lnTo>
                      <a:pt x="2151" y="2511"/>
                    </a:lnTo>
                    <a:cubicBezTo>
                      <a:pt x="2156" y="2497"/>
                      <a:pt x="2186" y="2488"/>
                      <a:pt x="2207" y="2486"/>
                    </a:cubicBezTo>
                    <a:lnTo>
                      <a:pt x="2207" y="2486"/>
                    </a:lnTo>
                    <a:cubicBezTo>
                      <a:pt x="2205" y="2488"/>
                      <a:pt x="2214" y="2493"/>
                      <a:pt x="2216" y="2495"/>
                    </a:cubicBezTo>
                    <a:cubicBezTo>
                      <a:pt x="2240" y="2478"/>
                      <a:pt x="2205" y="2457"/>
                      <a:pt x="2208" y="2448"/>
                    </a:cubicBezTo>
                    <a:lnTo>
                      <a:pt x="2208" y="2448"/>
                    </a:lnTo>
                    <a:lnTo>
                      <a:pt x="2195" y="2465"/>
                    </a:lnTo>
                    <a:cubicBezTo>
                      <a:pt x="2165" y="2416"/>
                      <a:pt x="2193" y="2351"/>
                      <a:pt x="2142" y="2303"/>
                    </a:cubicBezTo>
                    <a:lnTo>
                      <a:pt x="2124" y="2307"/>
                    </a:lnTo>
                    <a:cubicBezTo>
                      <a:pt x="2087" y="2268"/>
                      <a:pt x="2144" y="2275"/>
                      <a:pt x="2128" y="2233"/>
                    </a:cubicBezTo>
                    <a:lnTo>
                      <a:pt x="2128" y="2233"/>
                    </a:lnTo>
                    <a:lnTo>
                      <a:pt x="2133" y="2235"/>
                    </a:lnTo>
                    <a:cubicBezTo>
                      <a:pt x="2114" y="2226"/>
                      <a:pt x="2103" y="2212"/>
                      <a:pt x="2107" y="2201"/>
                    </a:cubicBezTo>
                    <a:lnTo>
                      <a:pt x="2107" y="2201"/>
                    </a:lnTo>
                    <a:cubicBezTo>
                      <a:pt x="2111" y="2203"/>
                      <a:pt x="2115" y="2204"/>
                      <a:pt x="2119" y="2204"/>
                    </a:cubicBezTo>
                    <a:cubicBezTo>
                      <a:pt x="2133" y="2204"/>
                      <a:pt x="2148" y="2194"/>
                      <a:pt x="2162" y="2194"/>
                    </a:cubicBezTo>
                    <a:cubicBezTo>
                      <a:pt x="2167" y="2194"/>
                      <a:pt x="2172" y="2195"/>
                      <a:pt x="2177" y="2198"/>
                    </a:cubicBezTo>
                    <a:cubicBezTo>
                      <a:pt x="2142" y="2154"/>
                      <a:pt x="2147" y="2178"/>
                      <a:pt x="2080" y="2143"/>
                    </a:cubicBezTo>
                    <a:lnTo>
                      <a:pt x="2112" y="2138"/>
                    </a:lnTo>
                    <a:cubicBezTo>
                      <a:pt x="2084" y="2127"/>
                      <a:pt x="2070" y="2124"/>
                      <a:pt x="2066" y="2101"/>
                    </a:cubicBezTo>
                    <a:lnTo>
                      <a:pt x="2066" y="2101"/>
                    </a:lnTo>
                    <a:cubicBezTo>
                      <a:pt x="2073" y="2107"/>
                      <a:pt x="2080" y="2109"/>
                      <a:pt x="2087" y="2109"/>
                    </a:cubicBezTo>
                    <a:cubicBezTo>
                      <a:pt x="2096" y="2109"/>
                      <a:pt x="2106" y="2106"/>
                      <a:pt x="2116" y="2106"/>
                    </a:cubicBezTo>
                    <a:cubicBezTo>
                      <a:pt x="2126" y="2106"/>
                      <a:pt x="2136" y="2109"/>
                      <a:pt x="2147" y="2117"/>
                    </a:cubicBezTo>
                    <a:cubicBezTo>
                      <a:pt x="2221" y="2080"/>
                      <a:pt x="2089" y="2041"/>
                      <a:pt x="2191" y="2034"/>
                    </a:cubicBezTo>
                    <a:cubicBezTo>
                      <a:pt x="2174" y="2027"/>
                      <a:pt x="2162" y="2025"/>
                      <a:pt x="2153" y="2025"/>
                    </a:cubicBezTo>
                    <a:cubicBezTo>
                      <a:pt x="2123" y="2025"/>
                      <a:pt x="2131" y="2054"/>
                      <a:pt x="2123" y="2054"/>
                    </a:cubicBezTo>
                    <a:cubicBezTo>
                      <a:pt x="2122" y="2054"/>
                      <a:pt x="2121" y="2054"/>
                      <a:pt x="2119" y="2052"/>
                    </a:cubicBezTo>
                    <a:cubicBezTo>
                      <a:pt x="2117" y="2053"/>
                      <a:pt x="2115" y="2053"/>
                      <a:pt x="2113" y="2053"/>
                    </a:cubicBezTo>
                    <a:cubicBezTo>
                      <a:pt x="2087" y="2053"/>
                      <a:pt x="2059" y="2024"/>
                      <a:pt x="2070" y="2011"/>
                    </a:cubicBezTo>
                    <a:cubicBezTo>
                      <a:pt x="2075" y="1997"/>
                      <a:pt x="2184" y="2004"/>
                      <a:pt x="2191" y="1969"/>
                    </a:cubicBezTo>
                    <a:cubicBezTo>
                      <a:pt x="2191" y="1974"/>
                      <a:pt x="2195" y="1974"/>
                      <a:pt x="2193" y="1978"/>
                    </a:cubicBezTo>
                    <a:cubicBezTo>
                      <a:pt x="2219" y="1969"/>
                      <a:pt x="2170" y="1946"/>
                      <a:pt x="2209" y="1936"/>
                    </a:cubicBezTo>
                    <a:cubicBezTo>
                      <a:pt x="2161" y="1918"/>
                      <a:pt x="2219" y="1918"/>
                      <a:pt x="2154" y="1899"/>
                    </a:cubicBezTo>
                    <a:lnTo>
                      <a:pt x="2154" y="1899"/>
                    </a:lnTo>
                    <a:lnTo>
                      <a:pt x="2161" y="1936"/>
                    </a:lnTo>
                    <a:cubicBezTo>
                      <a:pt x="2147" y="1913"/>
                      <a:pt x="2077" y="1878"/>
                      <a:pt x="2121" y="1855"/>
                    </a:cubicBezTo>
                    <a:lnTo>
                      <a:pt x="2121" y="1855"/>
                    </a:lnTo>
                    <a:cubicBezTo>
                      <a:pt x="2135" y="1862"/>
                      <a:pt x="2147" y="1874"/>
                      <a:pt x="2156" y="1883"/>
                    </a:cubicBezTo>
                    <a:cubicBezTo>
                      <a:pt x="2179" y="1878"/>
                      <a:pt x="2149" y="1865"/>
                      <a:pt x="2170" y="1858"/>
                    </a:cubicBezTo>
                    <a:lnTo>
                      <a:pt x="2170" y="1858"/>
                    </a:lnTo>
                    <a:cubicBezTo>
                      <a:pt x="2235" y="1878"/>
                      <a:pt x="2175" y="1902"/>
                      <a:pt x="2219" y="1934"/>
                    </a:cubicBezTo>
                    <a:cubicBezTo>
                      <a:pt x="2242" y="1931"/>
                      <a:pt x="2208" y="1904"/>
                      <a:pt x="2221" y="1904"/>
                    </a:cubicBezTo>
                    <a:cubicBezTo>
                      <a:pt x="2224" y="1904"/>
                      <a:pt x="2233" y="1907"/>
                      <a:pt x="2249" y="1913"/>
                    </a:cubicBezTo>
                    <a:cubicBezTo>
                      <a:pt x="2205" y="1895"/>
                      <a:pt x="2209" y="1888"/>
                      <a:pt x="2219" y="1878"/>
                    </a:cubicBezTo>
                    <a:cubicBezTo>
                      <a:pt x="2228" y="1869"/>
                      <a:pt x="2240" y="1855"/>
                      <a:pt x="2209" y="1832"/>
                    </a:cubicBezTo>
                    <a:lnTo>
                      <a:pt x="2209" y="1832"/>
                    </a:lnTo>
                    <a:lnTo>
                      <a:pt x="2246" y="1844"/>
                    </a:lnTo>
                    <a:cubicBezTo>
                      <a:pt x="2242" y="1837"/>
                      <a:pt x="2226" y="1825"/>
                      <a:pt x="2230" y="1816"/>
                    </a:cubicBezTo>
                    <a:lnTo>
                      <a:pt x="2230" y="1816"/>
                    </a:lnTo>
                    <a:lnTo>
                      <a:pt x="2277" y="1841"/>
                    </a:lnTo>
                    <a:cubicBezTo>
                      <a:pt x="2240" y="1809"/>
                      <a:pt x="2325" y="1802"/>
                      <a:pt x="2304" y="1774"/>
                    </a:cubicBezTo>
                    <a:lnTo>
                      <a:pt x="2304" y="1774"/>
                    </a:lnTo>
                    <a:cubicBezTo>
                      <a:pt x="2301" y="1792"/>
                      <a:pt x="2294" y="1797"/>
                      <a:pt x="2284" y="1797"/>
                    </a:cubicBezTo>
                    <a:cubicBezTo>
                      <a:pt x="2271" y="1797"/>
                      <a:pt x="2254" y="1788"/>
                      <a:pt x="2237" y="1788"/>
                    </a:cubicBezTo>
                    <a:cubicBezTo>
                      <a:pt x="2233" y="1788"/>
                      <a:pt x="2228" y="1788"/>
                      <a:pt x="2223" y="1790"/>
                    </a:cubicBezTo>
                    <a:cubicBezTo>
                      <a:pt x="2182" y="1724"/>
                      <a:pt x="2328" y="1775"/>
                      <a:pt x="2325" y="1708"/>
                    </a:cubicBezTo>
                    <a:lnTo>
                      <a:pt x="2325" y="1708"/>
                    </a:lnTo>
                    <a:cubicBezTo>
                      <a:pt x="2324" y="1715"/>
                      <a:pt x="2309" y="1725"/>
                      <a:pt x="2296" y="1725"/>
                    </a:cubicBezTo>
                    <a:cubicBezTo>
                      <a:pt x="2290" y="1725"/>
                      <a:pt x="2285" y="1723"/>
                      <a:pt x="2281" y="1719"/>
                    </a:cubicBezTo>
                    <a:cubicBezTo>
                      <a:pt x="2293" y="1702"/>
                      <a:pt x="2311" y="1693"/>
                      <a:pt x="2330" y="1686"/>
                    </a:cubicBezTo>
                    <a:cubicBezTo>
                      <a:pt x="2329" y="1670"/>
                      <a:pt x="2324" y="1665"/>
                      <a:pt x="2316" y="1665"/>
                    </a:cubicBezTo>
                    <a:cubicBezTo>
                      <a:pt x="2306" y="1665"/>
                      <a:pt x="2293" y="1673"/>
                      <a:pt x="2281" y="1673"/>
                    </a:cubicBezTo>
                    <a:cubicBezTo>
                      <a:pt x="2276" y="1673"/>
                      <a:pt x="2271" y="1672"/>
                      <a:pt x="2267" y="1668"/>
                    </a:cubicBezTo>
                    <a:cubicBezTo>
                      <a:pt x="2316" y="1658"/>
                      <a:pt x="2249" y="1642"/>
                      <a:pt x="2235" y="1623"/>
                    </a:cubicBezTo>
                    <a:lnTo>
                      <a:pt x="2235" y="1623"/>
                    </a:lnTo>
                    <a:lnTo>
                      <a:pt x="2277" y="1626"/>
                    </a:lnTo>
                    <a:cubicBezTo>
                      <a:pt x="2307" y="1579"/>
                      <a:pt x="2193" y="1607"/>
                      <a:pt x="2228" y="1566"/>
                    </a:cubicBezTo>
                    <a:lnTo>
                      <a:pt x="2228" y="1566"/>
                    </a:lnTo>
                    <a:lnTo>
                      <a:pt x="2284" y="1586"/>
                    </a:lnTo>
                    <a:lnTo>
                      <a:pt x="2270" y="1563"/>
                    </a:lnTo>
                    <a:lnTo>
                      <a:pt x="2316" y="1570"/>
                    </a:lnTo>
                    <a:cubicBezTo>
                      <a:pt x="2284" y="1542"/>
                      <a:pt x="2293" y="1535"/>
                      <a:pt x="2307" y="1510"/>
                    </a:cubicBezTo>
                    <a:lnTo>
                      <a:pt x="2307" y="1510"/>
                    </a:lnTo>
                    <a:cubicBezTo>
                      <a:pt x="2302" y="1511"/>
                      <a:pt x="2296" y="1511"/>
                      <a:pt x="2291" y="1511"/>
                    </a:cubicBezTo>
                    <a:cubicBezTo>
                      <a:pt x="2263" y="1511"/>
                      <a:pt x="2233" y="1502"/>
                      <a:pt x="2233" y="1484"/>
                    </a:cubicBezTo>
                    <a:cubicBezTo>
                      <a:pt x="2241" y="1479"/>
                      <a:pt x="2248" y="1478"/>
                      <a:pt x="2253" y="1478"/>
                    </a:cubicBezTo>
                    <a:cubicBezTo>
                      <a:pt x="2255" y="1478"/>
                      <a:pt x="2257" y="1478"/>
                      <a:pt x="2259" y="1478"/>
                    </a:cubicBezTo>
                    <a:cubicBezTo>
                      <a:pt x="2265" y="1478"/>
                      <a:pt x="2267" y="1476"/>
                      <a:pt x="2265" y="1461"/>
                    </a:cubicBezTo>
                    <a:lnTo>
                      <a:pt x="2265" y="1461"/>
                    </a:lnTo>
                    <a:cubicBezTo>
                      <a:pt x="2291" y="1468"/>
                      <a:pt x="2323" y="1477"/>
                      <a:pt x="2284" y="1489"/>
                    </a:cubicBezTo>
                    <a:cubicBezTo>
                      <a:pt x="2297" y="1491"/>
                      <a:pt x="2309" y="1498"/>
                      <a:pt x="2323" y="1498"/>
                    </a:cubicBezTo>
                    <a:cubicBezTo>
                      <a:pt x="2353" y="1482"/>
                      <a:pt x="2330" y="1457"/>
                      <a:pt x="2330" y="1445"/>
                    </a:cubicBezTo>
                    <a:lnTo>
                      <a:pt x="2330" y="1445"/>
                    </a:lnTo>
                    <a:cubicBezTo>
                      <a:pt x="2328" y="1452"/>
                      <a:pt x="2325" y="1457"/>
                      <a:pt x="2321" y="1459"/>
                    </a:cubicBezTo>
                    <a:lnTo>
                      <a:pt x="2263" y="1413"/>
                    </a:lnTo>
                    <a:cubicBezTo>
                      <a:pt x="2268" y="1410"/>
                      <a:pt x="2274" y="1409"/>
                      <a:pt x="2280" y="1409"/>
                    </a:cubicBezTo>
                    <a:cubicBezTo>
                      <a:pt x="2288" y="1409"/>
                      <a:pt x="2296" y="1411"/>
                      <a:pt x="2302" y="1415"/>
                    </a:cubicBezTo>
                    <a:cubicBezTo>
                      <a:pt x="2297" y="1406"/>
                      <a:pt x="2279" y="1401"/>
                      <a:pt x="2272" y="1387"/>
                    </a:cubicBezTo>
                    <a:lnTo>
                      <a:pt x="2272" y="1387"/>
                    </a:lnTo>
                    <a:cubicBezTo>
                      <a:pt x="2306" y="1389"/>
                      <a:pt x="2341" y="1387"/>
                      <a:pt x="2357" y="1405"/>
                    </a:cubicBezTo>
                    <a:lnTo>
                      <a:pt x="2357" y="1405"/>
                    </a:lnTo>
                    <a:lnTo>
                      <a:pt x="2318" y="1362"/>
                    </a:lnTo>
                    <a:cubicBezTo>
                      <a:pt x="2330" y="1359"/>
                      <a:pt x="2350" y="1342"/>
                      <a:pt x="2363" y="1342"/>
                    </a:cubicBezTo>
                    <a:cubicBezTo>
                      <a:pt x="2366" y="1342"/>
                      <a:pt x="2368" y="1342"/>
                      <a:pt x="2369" y="1343"/>
                    </a:cubicBezTo>
                    <a:cubicBezTo>
                      <a:pt x="2386" y="1313"/>
                      <a:pt x="2300" y="1285"/>
                      <a:pt x="2321" y="1250"/>
                    </a:cubicBezTo>
                    <a:cubicBezTo>
                      <a:pt x="2311" y="1248"/>
                      <a:pt x="2307" y="1246"/>
                      <a:pt x="2300" y="1241"/>
                    </a:cubicBezTo>
                    <a:cubicBezTo>
                      <a:pt x="2304" y="1209"/>
                      <a:pt x="2339" y="1174"/>
                      <a:pt x="2286" y="1146"/>
                    </a:cubicBezTo>
                    <a:lnTo>
                      <a:pt x="2339" y="1116"/>
                    </a:lnTo>
                    <a:cubicBezTo>
                      <a:pt x="2336" y="1111"/>
                      <a:pt x="2332" y="1110"/>
                      <a:pt x="2328" y="1110"/>
                    </a:cubicBezTo>
                    <a:cubicBezTo>
                      <a:pt x="2312" y="1110"/>
                      <a:pt x="2288" y="1130"/>
                      <a:pt x="2267" y="1130"/>
                    </a:cubicBezTo>
                    <a:cubicBezTo>
                      <a:pt x="2258" y="1130"/>
                      <a:pt x="2249" y="1126"/>
                      <a:pt x="2242" y="1116"/>
                    </a:cubicBezTo>
                    <a:cubicBezTo>
                      <a:pt x="2214" y="1086"/>
                      <a:pt x="2288" y="1093"/>
                      <a:pt x="2300" y="1076"/>
                    </a:cubicBezTo>
                    <a:cubicBezTo>
                      <a:pt x="2265" y="1067"/>
                      <a:pt x="2198" y="1053"/>
                      <a:pt x="2235" y="1011"/>
                    </a:cubicBezTo>
                    <a:lnTo>
                      <a:pt x="2235" y="1011"/>
                    </a:lnTo>
                    <a:cubicBezTo>
                      <a:pt x="2251" y="1018"/>
                      <a:pt x="2244" y="1028"/>
                      <a:pt x="2251" y="1037"/>
                    </a:cubicBezTo>
                    <a:lnTo>
                      <a:pt x="2277" y="1005"/>
                    </a:lnTo>
                    <a:cubicBezTo>
                      <a:pt x="2316" y="1013"/>
                      <a:pt x="2324" y="1028"/>
                      <a:pt x="2336" y="1028"/>
                    </a:cubicBezTo>
                    <a:cubicBezTo>
                      <a:pt x="2342" y="1028"/>
                      <a:pt x="2349" y="1024"/>
                      <a:pt x="2362" y="1011"/>
                    </a:cubicBezTo>
                    <a:lnTo>
                      <a:pt x="2362" y="1011"/>
                    </a:lnTo>
                    <a:cubicBezTo>
                      <a:pt x="2351" y="1014"/>
                      <a:pt x="2342" y="1015"/>
                      <a:pt x="2334" y="1015"/>
                    </a:cubicBezTo>
                    <a:cubicBezTo>
                      <a:pt x="2272" y="1015"/>
                      <a:pt x="2299" y="946"/>
                      <a:pt x="2241" y="946"/>
                    </a:cubicBezTo>
                    <a:cubicBezTo>
                      <a:pt x="2233" y="946"/>
                      <a:pt x="2222" y="948"/>
                      <a:pt x="2209" y="951"/>
                    </a:cubicBezTo>
                    <a:lnTo>
                      <a:pt x="2228" y="930"/>
                    </a:lnTo>
                    <a:cubicBezTo>
                      <a:pt x="2228" y="935"/>
                      <a:pt x="2235" y="933"/>
                      <a:pt x="2235" y="937"/>
                    </a:cubicBezTo>
                    <a:cubicBezTo>
                      <a:pt x="2251" y="920"/>
                      <a:pt x="2242" y="916"/>
                      <a:pt x="2226" y="916"/>
                    </a:cubicBezTo>
                    <a:cubicBezTo>
                      <a:pt x="2214" y="916"/>
                      <a:pt x="2198" y="918"/>
                      <a:pt x="2184" y="918"/>
                    </a:cubicBezTo>
                    <a:cubicBezTo>
                      <a:pt x="2165" y="918"/>
                      <a:pt x="2149" y="915"/>
                      <a:pt x="2149" y="900"/>
                    </a:cubicBezTo>
                    <a:cubicBezTo>
                      <a:pt x="2151" y="887"/>
                      <a:pt x="2161" y="874"/>
                      <a:pt x="2176" y="874"/>
                    </a:cubicBezTo>
                    <a:cubicBezTo>
                      <a:pt x="2177" y="874"/>
                      <a:pt x="2178" y="875"/>
                      <a:pt x="2179" y="875"/>
                    </a:cubicBezTo>
                    <a:lnTo>
                      <a:pt x="2140" y="856"/>
                    </a:lnTo>
                    <a:cubicBezTo>
                      <a:pt x="2140" y="852"/>
                      <a:pt x="2148" y="847"/>
                      <a:pt x="2153" y="847"/>
                    </a:cubicBezTo>
                    <a:cubicBezTo>
                      <a:pt x="2154" y="847"/>
                      <a:pt x="2155" y="847"/>
                      <a:pt x="2155" y="847"/>
                    </a:cubicBezTo>
                    <a:lnTo>
                      <a:pt x="2155" y="847"/>
                    </a:lnTo>
                    <a:lnTo>
                      <a:pt x="2131" y="812"/>
                    </a:lnTo>
                    <a:lnTo>
                      <a:pt x="2131" y="812"/>
                    </a:lnTo>
                    <a:cubicBezTo>
                      <a:pt x="2124" y="813"/>
                      <a:pt x="2118" y="813"/>
                      <a:pt x="2112" y="813"/>
                    </a:cubicBezTo>
                    <a:cubicBezTo>
                      <a:pt x="2098" y="813"/>
                      <a:pt x="2083" y="812"/>
                      <a:pt x="2068" y="812"/>
                    </a:cubicBezTo>
                    <a:cubicBezTo>
                      <a:pt x="2071" y="805"/>
                      <a:pt x="2074" y="803"/>
                      <a:pt x="2077" y="803"/>
                    </a:cubicBezTo>
                    <a:cubicBezTo>
                      <a:pt x="2080" y="803"/>
                      <a:pt x="2083" y="806"/>
                      <a:pt x="2087" y="806"/>
                    </a:cubicBezTo>
                    <a:cubicBezTo>
                      <a:pt x="2089" y="806"/>
                      <a:pt x="2091" y="805"/>
                      <a:pt x="2093" y="803"/>
                    </a:cubicBezTo>
                    <a:lnTo>
                      <a:pt x="2056" y="791"/>
                    </a:lnTo>
                    <a:cubicBezTo>
                      <a:pt x="2067" y="782"/>
                      <a:pt x="2079" y="778"/>
                      <a:pt x="2090" y="778"/>
                    </a:cubicBezTo>
                    <a:cubicBezTo>
                      <a:pt x="2104" y="778"/>
                      <a:pt x="2116" y="784"/>
                      <a:pt x="2119" y="794"/>
                    </a:cubicBezTo>
                    <a:cubicBezTo>
                      <a:pt x="2198" y="733"/>
                      <a:pt x="2112" y="773"/>
                      <a:pt x="2111" y="735"/>
                    </a:cubicBezTo>
                    <a:lnTo>
                      <a:pt x="2111" y="735"/>
                    </a:lnTo>
                    <a:cubicBezTo>
                      <a:pt x="2110" y="736"/>
                      <a:pt x="2109" y="737"/>
                      <a:pt x="2107" y="738"/>
                    </a:cubicBezTo>
                    <a:cubicBezTo>
                      <a:pt x="2094" y="742"/>
                      <a:pt x="2086" y="744"/>
                      <a:pt x="2082" y="744"/>
                    </a:cubicBezTo>
                    <a:cubicBezTo>
                      <a:pt x="2071" y="744"/>
                      <a:pt x="2081" y="733"/>
                      <a:pt x="2084" y="722"/>
                    </a:cubicBezTo>
                    <a:cubicBezTo>
                      <a:pt x="2092" y="722"/>
                      <a:pt x="2107" y="723"/>
                      <a:pt x="2112" y="727"/>
                    </a:cubicBezTo>
                    <a:lnTo>
                      <a:pt x="2112" y="727"/>
                    </a:lnTo>
                    <a:cubicBezTo>
                      <a:pt x="2113" y="723"/>
                      <a:pt x="2114" y="718"/>
                      <a:pt x="2117" y="712"/>
                    </a:cubicBezTo>
                    <a:lnTo>
                      <a:pt x="2117" y="712"/>
                    </a:lnTo>
                    <a:lnTo>
                      <a:pt x="2142" y="729"/>
                    </a:lnTo>
                    <a:cubicBezTo>
                      <a:pt x="2191" y="685"/>
                      <a:pt x="2161" y="678"/>
                      <a:pt x="2179" y="631"/>
                    </a:cubicBezTo>
                    <a:lnTo>
                      <a:pt x="2179" y="631"/>
                    </a:lnTo>
                    <a:cubicBezTo>
                      <a:pt x="2166" y="649"/>
                      <a:pt x="2127" y="720"/>
                      <a:pt x="2088" y="720"/>
                    </a:cubicBezTo>
                    <a:cubicBezTo>
                      <a:pt x="2085" y="720"/>
                      <a:pt x="2082" y="720"/>
                      <a:pt x="2080" y="719"/>
                    </a:cubicBezTo>
                    <a:cubicBezTo>
                      <a:pt x="2084" y="708"/>
                      <a:pt x="2080" y="699"/>
                      <a:pt x="2054" y="696"/>
                    </a:cubicBezTo>
                    <a:cubicBezTo>
                      <a:pt x="2089" y="675"/>
                      <a:pt x="2073" y="666"/>
                      <a:pt x="2059" y="652"/>
                    </a:cubicBezTo>
                    <a:lnTo>
                      <a:pt x="2105" y="627"/>
                    </a:lnTo>
                    <a:cubicBezTo>
                      <a:pt x="2099" y="625"/>
                      <a:pt x="2094" y="624"/>
                      <a:pt x="2089" y="624"/>
                    </a:cubicBezTo>
                    <a:cubicBezTo>
                      <a:pt x="2070" y="624"/>
                      <a:pt x="2053" y="634"/>
                      <a:pt x="2031" y="636"/>
                    </a:cubicBezTo>
                    <a:cubicBezTo>
                      <a:pt x="2022" y="613"/>
                      <a:pt x="2052" y="587"/>
                      <a:pt x="2080" y="564"/>
                    </a:cubicBezTo>
                    <a:cubicBezTo>
                      <a:pt x="2077" y="558"/>
                      <a:pt x="2074" y="556"/>
                      <a:pt x="2071" y="556"/>
                    </a:cubicBezTo>
                    <a:cubicBezTo>
                      <a:pt x="2058" y="556"/>
                      <a:pt x="2042" y="598"/>
                      <a:pt x="2020" y="598"/>
                    </a:cubicBezTo>
                    <a:cubicBezTo>
                      <a:pt x="2015" y="598"/>
                      <a:pt x="2010" y="596"/>
                      <a:pt x="2005" y="592"/>
                    </a:cubicBezTo>
                    <a:cubicBezTo>
                      <a:pt x="2001" y="555"/>
                      <a:pt x="1971" y="550"/>
                      <a:pt x="1922" y="543"/>
                    </a:cubicBezTo>
                    <a:cubicBezTo>
                      <a:pt x="1922" y="515"/>
                      <a:pt x="1950" y="525"/>
                      <a:pt x="1954" y="511"/>
                    </a:cubicBezTo>
                    <a:lnTo>
                      <a:pt x="1954" y="511"/>
                    </a:lnTo>
                    <a:lnTo>
                      <a:pt x="1910" y="522"/>
                    </a:lnTo>
                    <a:cubicBezTo>
                      <a:pt x="1908" y="518"/>
                      <a:pt x="1920" y="511"/>
                      <a:pt x="1924" y="508"/>
                    </a:cubicBezTo>
                    <a:cubicBezTo>
                      <a:pt x="1904" y="508"/>
                      <a:pt x="1887" y="533"/>
                      <a:pt x="1865" y="533"/>
                    </a:cubicBezTo>
                    <a:cubicBezTo>
                      <a:pt x="1861" y="533"/>
                      <a:pt x="1858" y="533"/>
                      <a:pt x="1855" y="532"/>
                    </a:cubicBezTo>
                    <a:cubicBezTo>
                      <a:pt x="1849" y="536"/>
                      <a:pt x="1845" y="538"/>
                      <a:pt x="1843" y="538"/>
                    </a:cubicBezTo>
                    <a:cubicBezTo>
                      <a:pt x="1826" y="538"/>
                      <a:pt x="1865" y="459"/>
                      <a:pt x="1824" y="459"/>
                    </a:cubicBezTo>
                    <a:cubicBezTo>
                      <a:pt x="1820" y="459"/>
                      <a:pt x="1815" y="460"/>
                      <a:pt x="1808" y="462"/>
                    </a:cubicBezTo>
                    <a:cubicBezTo>
                      <a:pt x="1813" y="448"/>
                      <a:pt x="1834" y="443"/>
                      <a:pt x="1848" y="427"/>
                    </a:cubicBezTo>
                    <a:cubicBezTo>
                      <a:pt x="1840" y="426"/>
                      <a:pt x="1832" y="426"/>
                      <a:pt x="1824" y="426"/>
                    </a:cubicBezTo>
                    <a:cubicBezTo>
                      <a:pt x="1792" y="426"/>
                      <a:pt x="1761" y="433"/>
                      <a:pt x="1732" y="446"/>
                    </a:cubicBezTo>
                    <a:lnTo>
                      <a:pt x="1732" y="402"/>
                    </a:lnTo>
                    <a:cubicBezTo>
                      <a:pt x="1723" y="446"/>
                      <a:pt x="1672" y="464"/>
                      <a:pt x="1630" y="481"/>
                    </a:cubicBezTo>
                    <a:cubicBezTo>
                      <a:pt x="1625" y="499"/>
                      <a:pt x="1618" y="515"/>
                      <a:pt x="1616" y="525"/>
                    </a:cubicBezTo>
                    <a:lnTo>
                      <a:pt x="1572" y="527"/>
                    </a:lnTo>
                    <a:cubicBezTo>
                      <a:pt x="1579" y="513"/>
                      <a:pt x="1590" y="501"/>
                      <a:pt x="1604" y="492"/>
                    </a:cubicBezTo>
                    <a:lnTo>
                      <a:pt x="1604" y="492"/>
                    </a:lnTo>
                    <a:lnTo>
                      <a:pt x="1593" y="497"/>
                    </a:lnTo>
                    <a:cubicBezTo>
                      <a:pt x="1595" y="476"/>
                      <a:pt x="1618" y="455"/>
                      <a:pt x="1644" y="439"/>
                    </a:cubicBezTo>
                    <a:lnTo>
                      <a:pt x="1644" y="439"/>
                    </a:lnTo>
                    <a:cubicBezTo>
                      <a:pt x="1639" y="448"/>
                      <a:pt x="1637" y="460"/>
                      <a:pt x="1634" y="471"/>
                    </a:cubicBezTo>
                    <a:cubicBezTo>
                      <a:pt x="1662" y="453"/>
                      <a:pt x="1685" y="430"/>
                      <a:pt x="1706" y="404"/>
                    </a:cubicBezTo>
                    <a:lnTo>
                      <a:pt x="1706" y="404"/>
                    </a:lnTo>
                    <a:cubicBezTo>
                      <a:pt x="1702" y="406"/>
                      <a:pt x="1695" y="409"/>
                      <a:pt x="1688" y="409"/>
                    </a:cubicBezTo>
                    <a:cubicBezTo>
                      <a:pt x="1695" y="404"/>
                      <a:pt x="1699" y="399"/>
                      <a:pt x="1704" y="392"/>
                    </a:cubicBezTo>
                    <a:cubicBezTo>
                      <a:pt x="1705" y="391"/>
                      <a:pt x="1704" y="391"/>
                      <a:pt x="1704" y="391"/>
                    </a:cubicBezTo>
                    <a:cubicBezTo>
                      <a:pt x="1702" y="391"/>
                      <a:pt x="1694" y="396"/>
                      <a:pt x="1683" y="402"/>
                    </a:cubicBezTo>
                    <a:lnTo>
                      <a:pt x="1711" y="351"/>
                    </a:lnTo>
                    <a:lnTo>
                      <a:pt x="1695" y="367"/>
                    </a:lnTo>
                    <a:lnTo>
                      <a:pt x="1676" y="309"/>
                    </a:lnTo>
                    <a:cubicBezTo>
                      <a:pt x="1612" y="338"/>
                      <a:pt x="1543" y="388"/>
                      <a:pt x="1486" y="388"/>
                    </a:cubicBezTo>
                    <a:cubicBezTo>
                      <a:pt x="1484" y="388"/>
                      <a:pt x="1482" y="388"/>
                      <a:pt x="1479" y="388"/>
                    </a:cubicBezTo>
                    <a:cubicBezTo>
                      <a:pt x="1514" y="360"/>
                      <a:pt x="1519" y="330"/>
                      <a:pt x="1546" y="290"/>
                    </a:cubicBezTo>
                    <a:lnTo>
                      <a:pt x="1546" y="290"/>
                    </a:lnTo>
                    <a:cubicBezTo>
                      <a:pt x="1540" y="309"/>
                      <a:pt x="1545" y="314"/>
                      <a:pt x="1555" y="314"/>
                    </a:cubicBezTo>
                    <a:cubicBezTo>
                      <a:pt x="1566" y="314"/>
                      <a:pt x="1582" y="308"/>
                      <a:pt x="1595" y="308"/>
                    </a:cubicBezTo>
                    <a:cubicBezTo>
                      <a:pt x="1603" y="308"/>
                      <a:pt x="1609" y="310"/>
                      <a:pt x="1614" y="316"/>
                    </a:cubicBezTo>
                    <a:cubicBezTo>
                      <a:pt x="1604" y="302"/>
                      <a:pt x="1621" y="286"/>
                      <a:pt x="1630" y="279"/>
                    </a:cubicBezTo>
                    <a:lnTo>
                      <a:pt x="1630" y="279"/>
                    </a:lnTo>
                    <a:lnTo>
                      <a:pt x="1593" y="286"/>
                    </a:lnTo>
                    <a:lnTo>
                      <a:pt x="1558" y="295"/>
                    </a:lnTo>
                    <a:cubicBezTo>
                      <a:pt x="1579" y="260"/>
                      <a:pt x="1565" y="263"/>
                      <a:pt x="1560" y="242"/>
                    </a:cubicBezTo>
                    <a:lnTo>
                      <a:pt x="1560" y="242"/>
                    </a:lnTo>
                    <a:cubicBezTo>
                      <a:pt x="1546" y="276"/>
                      <a:pt x="1531" y="284"/>
                      <a:pt x="1515" y="284"/>
                    </a:cubicBezTo>
                    <a:cubicBezTo>
                      <a:pt x="1502" y="284"/>
                      <a:pt x="1489" y="279"/>
                      <a:pt x="1476" y="279"/>
                    </a:cubicBezTo>
                    <a:cubicBezTo>
                      <a:pt x="1471" y="279"/>
                      <a:pt x="1467" y="279"/>
                      <a:pt x="1463" y="281"/>
                    </a:cubicBezTo>
                    <a:cubicBezTo>
                      <a:pt x="1472" y="264"/>
                      <a:pt x="1481" y="247"/>
                      <a:pt x="1497" y="247"/>
                    </a:cubicBezTo>
                    <a:cubicBezTo>
                      <a:pt x="1502" y="247"/>
                      <a:pt x="1507" y="249"/>
                      <a:pt x="1514" y="253"/>
                    </a:cubicBezTo>
                    <a:cubicBezTo>
                      <a:pt x="1513" y="240"/>
                      <a:pt x="1510" y="234"/>
                      <a:pt x="1505" y="234"/>
                    </a:cubicBezTo>
                    <a:cubicBezTo>
                      <a:pt x="1489" y="234"/>
                      <a:pt x="1457" y="280"/>
                      <a:pt x="1441" y="280"/>
                    </a:cubicBezTo>
                    <a:cubicBezTo>
                      <a:pt x="1437" y="280"/>
                      <a:pt x="1434" y="276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33" y="265"/>
                      <a:pt x="1433" y="265"/>
                      <a:pt x="1433" y="265"/>
                    </a:cubicBezTo>
                    <a:lnTo>
                      <a:pt x="1433" y="265"/>
                    </a:lnTo>
                    <a:cubicBezTo>
                      <a:pt x="1417" y="263"/>
                      <a:pt x="1405" y="244"/>
                      <a:pt x="1419" y="228"/>
                    </a:cubicBezTo>
                    <a:lnTo>
                      <a:pt x="1419" y="228"/>
                    </a:lnTo>
                    <a:lnTo>
                      <a:pt x="1423" y="230"/>
                    </a:lnTo>
                    <a:cubicBezTo>
                      <a:pt x="1407" y="217"/>
                      <a:pt x="1376" y="205"/>
                      <a:pt x="1346" y="205"/>
                    </a:cubicBezTo>
                    <a:cubicBezTo>
                      <a:pt x="1318" y="205"/>
                      <a:pt x="1290" y="216"/>
                      <a:pt x="1275" y="246"/>
                    </a:cubicBezTo>
                    <a:cubicBezTo>
                      <a:pt x="1277" y="239"/>
                      <a:pt x="1310" y="172"/>
                      <a:pt x="1317" y="161"/>
                    </a:cubicBezTo>
                    <a:lnTo>
                      <a:pt x="1317" y="161"/>
                    </a:lnTo>
                    <a:cubicBezTo>
                      <a:pt x="1317" y="161"/>
                      <a:pt x="1277" y="207"/>
                      <a:pt x="1243" y="256"/>
                    </a:cubicBezTo>
                    <a:cubicBezTo>
                      <a:pt x="1206" y="307"/>
                      <a:pt x="1173" y="355"/>
                      <a:pt x="1173" y="355"/>
                    </a:cubicBezTo>
                    <a:cubicBezTo>
                      <a:pt x="1199" y="302"/>
                      <a:pt x="1215" y="163"/>
                      <a:pt x="1259" y="140"/>
                    </a:cubicBezTo>
                    <a:cubicBezTo>
                      <a:pt x="1254" y="134"/>
                      <a:pt x="1249" y="125"/>
                      <a:pt x="1237" y="125"/>
                    </a:cubicBezTo>
                    <a:cubicBezTo>
                      <a:pt x="1231" y="125"/>
                      <a:pt x="1224" y="127"/>
                      <a:pt x="1215" y="133"/>
                    </a:cubicBezTo>
                    <a:cubicBezTo>
                      <a:pt x="1219" y="142"/>
                      <a:pt x="1208" y="216"/>
                      <a:pt x="1196" y="219"/>
                    </a:cubicBezTo>
                    <a:cubicBezTo>
                      <a:pt x="1192" y="152"/>
                      <a:pt x="1192" y="181"/>
                      <a:pt x="1174" y="121"/>
                    </a:cubicBezTo>
                    <a:lnTo>
                      <a:pt x="1174" y="121"/>
                    </a:lnTo>
                    <a:cubicBezTo>
                      <a:pt x="1178" y="140"/>
                      <a:pt x="1147" y="214"/>
                      <a:pt x="1133" y="214"/>
                    </a:cubicBezTo>
                    <a:cubicBezTo>
                      <a:pt x="1133" y="214"/>
                      <a:pt x="1132" y="214"/>
                      <a:pt x="1131" y="214"/>
                    </a:cubicBezTo>
                    <a:cubicBezTo>
                      <a:pt x="1136" y="203"/>
                      <a:pt x="1149" y="132"/>
                      <a:pt x="1159" y="120"/>
                    </a:cubicBezTo>
                    <a:lnTo>
                      <a:pt x="1159" y="120"/>
                    </a:lnTo>
                    <a:cubicBezTo>
                      <a:pt x="1155" y="124"/>
                      <a:pt x="1141" y="140"/>
                      <a:pt x="1129" y="158"/>
                    </a:cubicBezTo>
                    <a:lnTo>
                      <a:pt x="1102" y="194"/>
                    </a:lnTo>
                    <a:lnTo>
                      <a:pt x="1102" y="194"/>
                    </a:lnTo>
                    <a:cubicBezTo>
                      <a:pt x="1113" y="175"/>
                      <a:pt x="1117" y="122"/>
                      <a:pt x="1113" y="98"/>
                    </a:cubicBezTo>
                    <a:lnTo>
                      <a:pt x="1113" y="98"/>
                    </a:lnTo>
                    <a:cubicBezTo>
                      <a:pt x="1113" y="102"/>
                      <a:pt x="1111" y="104"/>
                      <a:pt x="1107" y="104"/>
                    </a:cubicBezTo>
                    <a:cubicBezTo>
                      <a:pt x="1100" y="104"/>
                      <a:pt x="1085" y="96"/>
                      <a:pt x="1075" y="96"/>
                    </a:cubicBezTo>
                    <a:cubicBezTo>
                      <a:pt x="1071" y="96"/>
                      <a:pt x="1069" y="97"/>
                      <a:pt x="1066" y="98"/>
                    </a:cubicBezTo>
                    <a:lnTo>
                      <a:pt x="1080" y="121"/>
                    </a:lnTo>
                    <a:cubicBezTo>
                      <a:pt x="1077" y="120"/>
                      <a:pt x="1074" y="119"/>
                      <a:pt x="1071" y="119"/>
                    </a:cubicBezTo>
                    <a:cubicBezTo>
                      <a:pt x="1035" y="119"/>
                      <a:pt x="1014" y="228"/>
                      <a:pt x="978" y="228"/>
                    </a:cubicBezTo>
                    <a:cubicBezTo>
                      <a:pt x="976" y="228"/>
                      <a:pt x="975" y="228"/>
                      <a:pt x="974" y="228"/>
                    </a:cubicBezTo>
                    <a:cubicBezTo>
                      <a:pt x="983" y="209"/>
                      <a:pt x="1004" y="117"/>
                      <a:pt x="983" y="103"/>
                    </a:cubicBezTo>
                    <a:lnTo>
                      <a:pt x="983" y="103"/>
                    </a:lnTo>
                    <a:cubicBezTo>
                      <a:pt x="964" y="147"/>
                      <a:pt x="911" y="316"/>
                      <a:pt x="874" y="348"/>
                    </a:cubicBezTo>
                    <a:lnTo>
                      <a:pt x="869" y="323"/>
                    </a:lnTo>
                    <a:lnTo>
                      <a:pt x="842" y="351"/>
                    </a:lnTo>
                    <a:cubicBezTo>
                      <a:pt x="869" y="260"/>
                      <a:pt x="909" y="172"/>
                      <a:pt x="960" y="91"/>
                    </a:cubicBezTo>
                    <a:cubicBezTo>
                      <a:pt x="946" y="68"/>
                      <a:pt x="960" y="59"/>
                      <a:pt x="932" y="59"/>
                    </a:cubicBezTo>
                    <a:cubicBezTo>
                      <a:pt x="927" y="42"/>
                      <a:pt x="939" y="24"/>
                      <a:pt x="958" y="24"/>
                    </a:cubicBezTo>
                    <a:lnTo>
                      <a:pt x="8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0" name="Google Shape;18790;p66"/>
              <p:cNvSpPr/>
              <p:nvPr/>
            </p:nvSpPr>
            <p:spPr>
              <a:xfrm>
                <a:off x="715675" y="1542525"/>
                <a:ext cx="4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10" y="1"/>
                    </a:moveTo>
                    <a:cubicBezTo>
                      <a:pt x="8" y="1"/>
                      <a:pt x="6" y="2"/>
                      <a:pt x="3" y="5"/>
                    </a:cubicBezTo>
                    <a:cubicBezTo>
                      <a:pt x="0" y="10"/>
                      <a:pt x="0" y="17"/>
                      <a:pt x="3" y="21"/>
                    </a:cubicBezTo>
                    <a:cubicBezTo>
                      <a:pt x="3" y="12"/>
                      <a:pt x="12" y="12"/>
                      <a:pt x="19" y="12"/>
                    </a:cubicBezTo>
                    <a:cubicBezTo>
                      <a:pt x="17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1" name="Google Shape;18791;p66"/>
              <p:cNvSpPr/>
              <p:nvPr/>
            </p:nvSpPr>
            <p:spPr>
              <a:xfrm>
                <a:off x="752575" y="1540600"/>
                <a:ext cx="32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 extrusionOk="0">
                    <a:moveTo>
                      <a:pt x="13" y="1"/>
                    </a:moveTo>
                    <a:cubicBezTo>
                      <a:pt x="8" y="5"/>
                      <a:pt x="6" y="12"/>
                      <a:pt x="1" y="17"/>
                    </a:cubicBezTo>
                    <a:cubicBezTo>
                      <a:pt x="8" y="15"/>
                      <a:pt x="13" y="8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2" name="Google Shape;18792;p66"/>
              <p:cNvSpPr/>
              <p:nvPr/>
            </p:nvSpPr>
            <p:spPr>
              <a:xfrm>
                <a:off x="767825" y="1562225"/>
                <a:ext cx="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3" name="Google Shape;18793;p66"/>
              <p:cNvSpPr/>
              <p:nvPr/>
            </p:nvSpPr>
            <p:spPr>
              <a:xfrm>
                <a:off x="726225" y="1532900"/>
                <a:ext cx="4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0" y="1"/>
                    </a:moveTo>
                    <a:cubicBezTo>
                      <a:pt x="7" y="5"/>
                      <a:pt x="12" y="12"/>
                      <a:pt x="16" y="21"/>
                    </a:cubicBezTo>
                    <a:cubicBezTo>
                      <a:pt x="14" y="12"/>
                      <a:pt x="12" y="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4" name="Google Shape;18794;p66"/>
              <p:cNvSpPr/>
              <p:nvPr/>
            </p:nvSpPr>
            <p:spPr>
              <a:xfrm>
                <a:off x="711450" y="1544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" y="1"/>
                    </a:moveTo>
                    <a:cubicBezTo>
                      <a:pt x="2" y="8"/>
                      <a:pt x="5" y="17"/>
                      <a:pt x="3" y="20"/>
                    </a:cubicBezTo>
                    <a:lnTo>
                      <a:pt x="3" y="20"/>
                    </a:lnTo>
                    <a:lnTo>
                      <a:pt x="21" y="12"/>
                    </a:lnTo>
                    <a:lnTo>
                      <a:pt x="21" y="12"/>
                    </a:lnTo>
                    <a:cubicBezTo>
                      <a:pt x="20" y="12"/>
                      <a:pt x="19" y="13"/>
                      <a:pt x="18" y="13"/>
                    </a:cubicBezTo>
                    <a:cubicBezTo>
                      <a:pt x="11" y="13"/>
                      <a:pt x="6" y="5"/>
                      <a:pt x="2" y="1"/>
                    </a:cubicBezTo>
                    <a:close/>
                    <a:moveTo>
                      <a:pt x="3" y="20"/>
                    </a:moveTo>
                    <a:lnTo>
                      <a:pt x="0" y="22"/>
                    </a:lnTo>
                    <a:cubicBezTo>
                      <a:pt x="1" y="22"/>
                      <a:pt x="2" y="21"/>
                      <a:pt x="3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5" name="Google Shape;18795;p66"/>
              <p:cNvSpPr/>
              <p:nvPr/>
            </p:nvSpPr>
            <p:spPr>
              <a:xfrm>
                <a:off x="706975" y="15385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0" y="1"/>
                    </a:moveTo>
                    <a:cubicBezTo>
                      <a:pt x="7" y="3"/>
                      <a:pt x="6" y="3"/>
                      <a:pt x="4" y="3"/>
                    </a:cubicBezTo>
                    <a:cubicBezTo>
                      <a:pt x="3" y="3"/>
                      <a:pt x="2" y="3"/>
                      <a:pt x="1" y="5"/>
                    </a:cubicBezTo>
                    <a:lnTo>
                      <a:pt x="1" y="22"/>
                    </a:lnTo>
                    <a:cubicBezTo>
                      <a:pt x="10" y="22"/>
                      <a:pt x="21" y="8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6" name="Google Shape;18796;p66"/>
              <p:cNvSpPr/>
              <p:nvPr/>
            </p:nvSpPr>
            <p:spPr>
              <a:xfrm>
                <a:off x="710175" y="1540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8" y="0"/>
                    </a:moveTo>
                    <a:cubicBezTo>
                      <a:pt x="13" y="0"/>
                      <a:pt x="7" y="4"/>
                      <a:pt x="0" y="6"/>
                    </a:cubicBezTo>
                    <a:lnTo>
                      <a:pt x="2" y="6"/>
                    </a:lnTo>
                    <a:cubicBezTo>
                      <a:pt x="0" y="29"/>
                      <a:pt x="3" y="37"/>
                      <a:pt x="8" y="37"/>
                    </a:cubicBezTo>
                    <a:cubicBezTo>
                      <a:pt x="14" y="37"/>
                      <a:pt x="22" y="29"/>
                      <a:pt x="30" y="22"/>
                    </a:cubicBezTo>
                    <a:cubicBezTo>
                      <a:pt x="29" y="5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7" name="Google Shape;18797;p66"/>
              <p:cNvSpPr/>
              <p:nvPr/>
            </p:nvSpPr>
            <p:spPr>
              <a:xfrm>
                <a:off x="709750" y="154107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" y="0"/>
                    </a:moveTo>
                    <a:cubicBezTo>
                      <a:pt x="1" y="7"/>
                      <a:pt x="2" y="10"/>
                      <a:pt x="3" y="10"/>
                    </a:cubicBezTo>
                    <a:cubicBezTo>
                      <a:pt x="6" y="10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8" name="Google Shape;18798;p66"/>
              <p:cNvSpPr/>
              <p:nvPr/>
            </p:nvSpPr>
            <p:spPr>
              <a:xfrm>
                <a:off x="714600" y="1543175"/>
                <a:ext cx="75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6" extrusionOk="0">
                    <a:moveTo>
                      <a:pt x="16" y="1"/>
                    </a:moveTo>
                    <a:cubicBezTo>
                      <a:pt x="13" y="1"/>
                      <a:pt x="10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1" y="4"/>
                      <a:pt x="5" y="36"/>
                      <a:pt x="3" y="36"/>
                    </a:cubicBezTo>
                    <a:cubicBezTo>
                      <a:pt x="2" y="36"/>
                      <a:pt x="2" y="36"/>
                      <a:pt x="2" y="35"/>
                    </a:cubicBezTo>
                    <a:lnTo>
                      <a:pt x="2" y="35"/>
                    </a:lnTo>
                    <a:cubicBezTo>
                      <a:pt x="1" y="42"/>
                      <a:pt x="2" y="45"/>
                      <a:pt x="3" y="45"/>
                    </a:cubicBezTo>
                    <a:cubicBezTo>
                      <a:pt x="10" y="45"/>
                      <a:pt x="30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799" name="Google Shape;18799;p66"/>
              <p:cNvSpPr/>
              <p:nvPr/>
            </p:nvSpPr>
            <p:spPr>
              <a:xfrm>
                <a:off x="710575" y="1538750"/>
                <a:ext cx="3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15" h="41" extrusionOk="0">
                    <a:moveTo>
                      <a:pt x="0" y="1"/>
                    </a:moveTo>
                    <a:lnTo>
                      <a:pt x="7" y="40"/>
                    </a:lnTo>
                    <a:lnTo>
                      <a:pt x="1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0" name="Google Shape;18800;p66"/>
              <p:cNvSpPr/>
              <p:nvPr/>
            </p:nvSpPr>
            <p:spPr>
              <a:xfrm>
                <a:off x="712600" y="153915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5" y="1"/>
                    </a:moveTo>
                    <a:cubicBezTo>
                      <a:pt x="5" y="6"/>
                      <a:pt x="3" y="10"/>
                      <a:pt x="0" y="15"/>
                    </a:cubicBezTo>
                    <a:cubicBezTo>
                      <a:pt x="7" y="15"/>
                      <a:pt x="14" y="17"/>
                      <a:pt x="20" y="17"/>
                    </a:cubicBezTo>
                    <a:cubicBezTo>
                      <a:pt x="24" y="17"/>
                      <a:pt x="27" y="15"/>
                      <a:pt x="26" y="1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1" name="Google Shape;18801;p66"/>
              <p:cNvSpPr/>
              <p:nvPr/>
            </p:nvSpPr>
            <p:spPr>
              <a:xfrm>
                <a:off x="712125" y="1539500"/>
                <a:ext cx="5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8" extrusionOk="0">
                    <a:moveTo>
                      <a:pt x="19" y="1"/>
                    </a:moveTo>
                    <a:cubicBezTo>
                      <a:pt x="12" y="1"/>
                      <a:pt x="5" y="1"/>
                      <a:pt x="1" y="8"/>
                    </a:cubicBezTo>
                    <a:cubicBezTo>
                      <a:pt x="8" y="8"/>
                      <a:pt x="15" y="5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2" name="Google Shape;18802;p66"/>
              <p:cNvSpPr/>
              <p:nvPr/>
            </p:nvSpPr>
            <p:spPr>
              <a:xfrm>
                <a:off x="711325" y="1538475"/>
                <a:ext cx="5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" extrusionOk="0">
                    <a:moveTo>
                      <a:pt x="0" y="0"/>
                    </a:moveTo>
                    <a:lnTo>
                      <a:pt x="5" y="7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3" name="Google Shape;18803;p66"/>
              <p:cNvSpPr/>
              <p:nvPr/>
            </p:nvSpPr>
            <p:spPr>
              <a:xfrm>
                <a:off x="718925" y="15380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6" y="0"/>
                    </a:moveTo>
                    <a:cubicBezTo>
                      <a:pt x="14" y="0"/>
                      <a:pt x="12" y="1"/>
                      <a:pt x="9" y="3"/>
                    </a:cubicBezTo>
                    <a:cubicBezTo>
                      <a:pt x="2" y="10"/>
                      <a:pt x="0" y="22"/>
                      <a:pt x="5" y="33"/>
                    </a:cubicBezTo>
                    <a:lnTo>
                      <a:pt x="26" y="17"/>
                    </a:lnTo>
                    <a:cubicBezTo>
                      <a:pt x="26" y="7"/>
                      <a:pt x="22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4" name="Google Shape;18804;p66"/>
              <p:cNvSpPr/>
              <p:nvPr/>
            </p:nvSpPr>
            <p:spPr>
              <a:xfrm>
                <a:off x="716825" y="1535975"/>
                <a:ext cx="4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8" y="0"/>
                    </a:moveTo>
                    <a:lnTo>
                      <a:pt x="1" y="19"/>
                    </a:lnTo>
                    <a:cubicBezTo>
                      <a:pt x="8" y="28"/>
                      <a:pt x="12" y="37"/>
                      <a:pt x="17" y="4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5" name="Google Shape;18805;p66"/>
              <p:cNvSpPr/>
              <p:nvPr/>
            </p:nvSpPr>
            <p:spPr>
              <a:xfrm>
                <a:off x="717825" y="1535025"/>
                <a:ext cx="105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7" extrusionOk="0">
                    <a:moveTo>
                      <a:pt x="26" y="0"/>
                    </a:moveTo>
                    <a:cubicBezTo>
                      <a:pt x="24" y="0"/>
                      <a:pt x="22" y="1"/>
                      <a:pt x="19" y="1"/>
                    </a:cubicBezTo>
                    <a:cubicBezTo>
                      <a:pt x="19" y="15"/>
                      <a:pt x="0" y="29"/>
                      <a:pt x="23" y="36"/>
                    </a:cubicBezTo>
                    <a:cubicBezTo>
                      <a:pt x="23" y="24"/>
                      <a:pt x="42" y="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6" name="Google Shape;18806;p66"/>
              <p:cNvSpPr/>
              <p:nvPr/>
            </p:nvSpPr>
            <p:spPr>
              <a:xfrm>
                <a:off x="727250" y="1536250"/>
                <a:ext cx="20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8" h="83" extrusionOk="0">
                    <a:moveTo>
                      <a:pt x="1" y="1"/>
                    </a:moveTo>
                    <a:lnTo>
                      <a:pt x="6" y="8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7" name="Google Shape;18807;p66"/>
              <p:cNvSpPr/>
              <p:nvPr/>
            </p:nvSpPr>
            <p:spPr>
              <a:xfrm>
                <a:off x="734800" y="15317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37" y="0"/>
                    </a:moveTo>
                    <a:cubicBezTo>
                      <a:pt x="25" y="0"/>
                      <a:pt x="27" y="32"/>
                      <a:pt x="18" y="32"/>
                    </a:cubicBezTo>
                    <a:cubicBezTo>
                      <a:pt x="16" y="32"/>
                      <a:pt x="13" y="30"/>
                      <a:pt x="10" y="26"/>
                    </a:cubicBezTo>
                    <a:lnTo>
                      <a:pt x="10" y="26"/>
                    </a:lnTo>
                    <a:cubicBezTo>
                      <a:pt x="0" y="44"/>
                      <a:pt x="28" y="49"/>
                      <a:pt x="19" y="65"/>
                    </a:cubicBezTo>
                    <a:cubicBezTo>
                      <a:pt x="40" y="47"/>
                      <a:pt x="47" y="60"/>
                      <a:pt x="47" y="5"/>
                    </a:cubicBezTo>
                    <a:cubicBezTo>
                      <a:pt x="43" y="1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8" name="Google Shape;18808;p66"/>
              <p:cNvSpPr/>
              <p:nvPr/>
            </p:nvSpPr>
            <p:spPr>
              <a:xfrm>
                <a:off x="757675" y="1606050"/>
                <a:ext cx="6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3" y="0"/>
                    </a:moveTo>
                    <a:lnTo>
                      <a:pt x="1" y="23"/>
                    </a:lnTo>
                    <a:lnTo>
                      <a:pt x="24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09" name="Google Shape;18809;p66"/>
              <p:cNvSpPr/>
              <p:nvPr/>
            </p:nvSpPr>
            <p:spPr>
              <a:xfrm>
                <a:off x="758500" y="1606325"/>
                <a:ext cx="13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4" extrusionOk="0">
                    <a:moveTo>
                      <a:pt x="51" y="1"/>
                    </a:moveTo>
                    <a:lnTo>
                      <a:pt x="0" y="24"/>
                    </a:lnTo>
                    <a:lnTo>
                      <a:pt x="51" y="17"/>
                    </a:lnTo>
                    <a:cubicBezTo>
                      <a:pt x="49" y="12"/>
                      <a:pt x="40" y="8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0" name="Google Shape;18810;p66"/>
              <p:cNvSpPr/>
              <p:nvPr/>
            </p:nvSpPr>
            <p:spPr>
              <a:xfrm>
                <a:off x="762950" y="154647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24" y="0"/>
                    </a:moveTo>
                    <a:lnTo>
                      <a:pt x="13" y="5"/>
                    </a:lnTo>
                    <a:cubicBezTo>
                      <a:pt x="1" y="14"/>
                      <a:pt x="3" y="19"/>
                      <a:pt x="8" y="2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1" name="Google Shape;18811;p66"/>
              <p:cNvSpPr/>
              <p:nvPr/>
            </p:nvSpPr>
            <p:spPr>
              <a:xfrm>
                <a:off x="764750" y="1552850"/>
                <a:ext cx="11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26" extrusionOk="0">
                    <a:moveTo>
                      <a:pt x="45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45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2" name="Google Shape;18812;p66"/>
              <p:cNvSpPr/>
              <p:nvPr/>
            </p:nvSpPr>
            <p:spPr>
              <a:xfrm>
                <a:off x="768300" y="1557250"/>
                <a:ext cx="8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21" y="0"/>
                    </a:moveTo>
                    <a:cubicBezTo>
                      <a:pt x="21" y="3"/>
                      <a:pt x="22" y="6"/>
                      <a:pt x="23" y="8"/>
                    </a:cubicBezTo>
                    <a:lnTo>
                      <a:pt x="23" y="8"/>
                    </a:lnTo>
                    <a:cubicBezTo>
                      <a:pt x="23" y="6"/>
                      <a:pt x="23" y="3"/>
                      <a:pt x="21" y="0"/>
                    </a:cubicBezTo>
                    <a:close/>
                    <a:moveTo>
                      <a:pt x="23" y="8"/>
                    </a:moveTo>
                    <a:cubicBezTo>
                      <a:pt x="22" y="22"/>
                      <a:pt x="1" y="35"/>
                      <a:pt x="12" y="35"/>
                    </a:cubicBezTo>
                    <a:cubicBezTo>
                      <a:pt x="16" y="35"/>
                      <a:pt x="23" y="33"/>
                      <a:pt x="35" y="30"/>
                    </a:cubicBezTo>
                    <a:cubicBezTo>
                      <a:pt x="35" y="22"/>
                      <a:pt x="27" y="16"/>
                      <a:pt x="23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3" name="Google Shape;18813;p66"/>
              <p:cNvSpPr/>
              <p:nvPr/>
            </p:nvSpPr>
            <p:spPr>
              <a:xfrm>
                <a:off x="757575" y="1607350"/>
                <a:ext cx="10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4" extrusionOk="0">
                    <a:moveTo>
                      <a:pt x="36" y="1"/>
                    </a:moveTo>
                    <a:cubicBezTo>
                      <a:pt x="27" y="1"/>
                      <a:pt x="6" y="11"/>
                      <a:pt x="0" y="11"/>
                    </a:cubicBezTo>
                    <a:cubicBezTo>
                      <a:pt x="3" y="12"/>
                      <a:pt x="6" y="13"/>
                      <a:pt x="10" y="13"/>
                    </a:cubicBezTo>
                    <a:cubicBezTo>
                      <a:pt x="21" y="13"/>
                      <a:pt x="36" y="6"/>
                      <a:pt x="40" y="4"/>
                    </a:cubicBezTo>
                    <a:lnTo>
                      <a:pt x="40" y="4"/>
                    </a:ln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1" y="3"/>
                      <a:pt x="41" y="3"/>
                    </a:cubicBezTo>
                    <a:lnTo>
                      <a:pt x="41" y="3"/>
                    </a:lnTo>
                    <a:cubicBezTo>
                      <a:pt x="41" y="3"/>
                      <a:pt x="40" y="3"/>
                      <a:pt x="40" y="4"/>
                    </a:cubicBezTo>
                    <a:lnTo>
                      <a:pt x="40" y="4"/>
                    </a:lnTo>
                    <a:cubicBezTo>
                      <a:pt x="40" y="2"/>
                      <a:pt x="38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4" name="Google Shape;18814;p66"/>
              <p:cNvSpPr/>
              <p:nvPr/>
            </p:nvSpPr>
            <p:spPr>
              <a:xfrm>
                <a:off x="761400" y="1609625"/>
                <a:ext cx="10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" extrusionOk="0">
                    <a:moveTo>
                      <a:pt x="14" y="1"/>
                    </a:moveTo>
                    <a:lnTo>
                      <a:pt x="0" y="6"/>
                    </a:lnTo>
                    <a:lnTo>
                      <a:pt x="42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5" name="Google Shape;18815;p66"/>
              <p:cNvSpPr/>
              <p:nvPr/>
            </p:nvSpPr>
            <p:spPr>
              <a:xfrm>
                <a:off x="761675" y="1610550"/>
                <a:ext cx="27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3" extrusionOk="0">
                    <a:moveTo>
                      <a:pt x="50" y="1"/>
                    </a:moveTo>
                    <a:lnTo>
                      <a:pt x="1" y="13"/>
                    </a:lnTo>
                    <a:cubicBezTo>
                      <a:pt x="22" y="31"/>
                      <a:pt x="64" y="50"/>
                      <a:pt x="59" y="73"/>
                    </a:cubicBezTo>
                    <a:cubicBezTo>
                      <a:pt x="108" y="36"/>
                      <a:pt x="31" y="38"/>
                      <a:pt x="38" y="10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6" name="Google Shape;18816;p66"/>
              <p:cNvSpPr/>
              <p:nvPr/>
            </p:nvSpPr>
            <p:spPr>
              <a:xfrm>
                <a:off x="761000" y="1614800"/>
                <a:ext cx="7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2" y="0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2" y="9"/>
                      <a:pt x="2" y="14"/>
                      <a:pt x="5" y="19"/>
                    </a:cubicBezTo>
                    <a:cubicBezTo>
                      <a:pt x="23" y="5"/>
                      <a:pt x="30" y="21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7" name="Google Shape;18817;p66"/>
              <p:cNvSpPr/>
              <p:nvPr/>
            </p:nvSpPr>
            <p:spPr>
              <a:xfrm>
                <a:off x="760725" y="1614900"/>
                <a:ext cx="3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7" y="0"/>
                    </a:moveTo>
                    <a:cubicBezTo>
                      <a:pt x="2" y="0"/>
                      <a:pt x="1" y="8"/>
                      <a:pt x="4" y="8"/>
                    </a:cubicBezTo>
                    <a:cubicBezTo>
                      <a:pt x="6" y="8"/>
                      <a:pt x="8" y="7"/>
                      <a:pt x="11" y="3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8" name="Google Shape;18818;p66"/>
              <p:cNvSpPr/>
              <p:nvPr/>
            </p:nvSpPr>
            <p:spPr>
              <a:xfrm>
                <a:off x="761000" y="1616000"/>
                <a:ext cx="11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0" extrusionOk="0">
                    <a:moveTo>
                      <a:pt x="14" y="1"/>
                    </a:moveTo>
                    <a:cubicBezTo>
                      <a:pt x="7" y="10"/>
                      <a:pt x="12" y="26"/>
                      <a:pt x="0" y="26"/>
                    </a:cubicBezTo>
                    <a:cubicBezTo>
                      <a:pt x="5" y="29"/>
                      <a:pt x="9" y="30"/>
                      <a:pt x="13" y="30"/>
                    </a:cubicBezTo>
                    <a:cubicBezTo>
                      <a:pt x="24" y="30"/>
                      <a:pt x="32" y="21"/>
                      <a:pt x="44" y="6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19" name="Google Shape;18819;p66"/>
              <p:cNvSpPr/>
              <p:nvPr/>
            </p:nvSpPr>
            <p:spPr>
              <a:xfrm>
                <a:off x="762850" y="1615900"/>
                <a:ext cx="4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2" y="4"/>
                      <a:pt x="1" y="6"/>
                      <a:pt x="7" y="6"/>
                    </a:cubicBezTo>
                    <a:cubicBezTo>
                      <a:pt x="9" y="6"/>
                      <a:pt x="12" y="5"/>
                      <a:pt x="17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0" name="Google Shape;18820;p66"/>
              <p:cNvSpPr/>
              <p:nvPr/>
            </p:nvSpPr>
            <p:spPr>
              <a:xfrm>
                <a:off x="762275" y="1615650"/>
                <a:ext cx="10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7" y="0"/>
                    </a:moveTo>
                    <a:cubicBezTo>
                      <a:pt x="34" y="0"/>
                      <a:pt x="28" y="2"/>
                      <a:pt x="16" y="6"/>
                    </a:cubicBezTo>
                    <a:cubicBezTo>
                      <a:pt x="24" y="2"/>
                      <a:pt x="24" y="2"/>
                      <a:pt x="20" y="2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8" y="2"/>
                      <a:pt x="4" y="2"/>
                      <a:pt x="0" y="1"/>
                    </a:cubicBezTo>
                    <a:lnTo>
                      <a:pt x="0" y="1"/>
                    </a:lnTo>
                    <a:lnTo>
                      <a:pt x="28" y="10"/>
                    </a:lnTo>
                    <a:cubicBezTo>
                      <a:pt x="32" y="6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1" name="Google Shape;18821;p66"/>
              <p:cNvSpPr/>
              <p:nvPr/>
            </p:nvSpPr>
            <p:spPr>
              <a:xfrm>
                <a:off x="761900" y="1614500"/>
                <a:ext cx="1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" extrusionOk="0">
                    <a:moveTo>
                      <a:pt x="30" y="0"/>
                    </a:moveTo>
                    <a:cubicBezTo>
                      <a:pt x="13" y="0"/>
                      <a:pt x="1" y="17"/>
                      <a:pt x="17" y="35"/>
                    </a:cubicBezTo>
                    <a:cubicBezTo>
                      <a:pt x="23" y="21"/>
                      <a:pt x="24" y="9"/>
                      <a:pt x="43" y="9"/>
                    </a:cubicBezTo>
                    <a:cubicBezTo>
                      <a:pt x="45" y="9"/>
                      <a:pt x="48" y="9"/>
                      <a:pt x="52" y="10"/>
                    </a:cubicBezTo>
                    <a:cubicBezTo>
                      <a:pt x="45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2" name="Google Shape;18822;p66"/>
              <p:cNvSpPr/>
              <p:nvPr/>
            </p:nvSpPr>
            <p:spPr>
              <a:xfrm>
                <a:off x="764225" y="161132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0"/>
                    </a:moveTo>
                    <a:cubicBezTo>
                      <a:pt x="11" y="0"/>
                      <a:pt x="2" y="21"/>
                      <a:pt x="10" y="21"/>
                    </a:cubicBezTo>
                    <a:cubicBezTo>
                      <a:pt x="11" y="21"/>
                      <a:pt x="13" y="20"/>
                      <a:pt x="15" y="1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3" name="Google Shape;18823;p66"/>
              <p:cNvSpPr/>
              <p:nvPr/>
            </p:nvSpPr>
            <p:spPr>
              <a:xfrm>
                <a:off x="762950" y="1617975"/>
                <a:ext cx="10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8" extrusionOk="0">
                    <a:moveTo>
                      <a:pt x="19" y="1"/>
                    </a:moveTo>
                    <a:cubicBezTo>
                      <a:pt x="17" y="11"/>
                      <a:pt x="17" y="23"/>
                      <a:pt x="6" y="34"/>
                    </a:cubicBezTo>
                    <a:lnTo>
                      <a:pt x="6" y="34"/>
                    </a:lnTo>
                    <a:cubicBezTo>
                      <a:pt x="18" y="24"/>
                      <a:pt x="30" y="16"/>
                      <a:pt x="40" y="5"/>
                    </a:cubicBezTo>
                    <a:lnTo>
                      <a:pt x="19" y="1"/>
                    </a:lnTo>
                    <a:close/>
                    <a:moveTo>
                      <a:pt x="6" y="34"/>
                    </a:moveTo>
                    <a:lnTo>
                      <a:pt x="6" y="34"/>
                    </a:lnTo>
                    <a:cubicBezTo>
                      <a:pt x="4" y="35"/>
                      <a:pt x="3" y="36"/>
                      <a:pt x="1" y="38"/>
                    </a:cubicBezTo>
                    <a:cubicBezTo>
                      <a:pt x="3" y="36"/>
                      <a:pt x="4" y="35"/>
                      <a:pt x="6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4" name="Google Shape;18824;p66"/>
              <p:cNvSpPr/>
              <p:nvPr/>
            </p:nvSpPr>
            <p:spPr>
              <a:xfrm>
                <a:off x="763950" y="1617925"/>
                <a:ext cx="7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2" extrusionOk="0">
                    <a:moveTo>
                      <a:pt x="15" y="0"/>
                    </a:moveTo>
                    <a:cubicBezTo>
                      <a:pt x="11" y="0"/>
                      <a:pt x="6" y="3"/>
                      <a:pt x="0" y="7"/>
                    </a:cubicBezTo>
                    <a:lnTo>
                      <a:pt x="28" y="12"/>
                    </a:lnTo>
                    <a:cubicBezTo>
                      <a:pt x="25" y="3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5" name="Google Shape;18825;p66"/>
              <p:cNvSpPr/>
              <p:nvPr/>
            </p:nvSpPr>
            <p:spPr>
              <a:xfrm>
                <a:off x="763300" y="1615075"/>
                <a:ext cx="15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3" extrusionOk="0">
                    <a:moveTo>
                      <a:pt x="1" y="1"/>
                    </a:moveTo>
                    <a:lnTo>
                      <a:pt x="61" y="12"/>
                    </a:lnTo>
                    <a:lnTo>
                      <a:pt x="61" y="12"/>
                    </a:lnTo>
                    <a:lnTo>
                      <a:pt x="56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6" name="Google Shape;18826;p66"/>
              <p:cNvSpPr/>
              <p:nvPr/>
            </p:nvSpPr>
            <p:spPr>
              <a:xfrm>
                <a:off x="763300" y="1620475"/>
                <a:ext cx="1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8" extrusionOk="0">
                    <a:moveTo>
                      <a:pt x="33" y="0"/>
                    </a:moveTo>
                    <a:lnTo>
                      <a:pt x="1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7" name="Google Shape;18827;p66"/>
              <p:cNvSpPr/>
              <p:nvPr/>
            </p:nvSpPr>
            <p:spPr>
              <a:xfrm>
                <a:off x="763950" y="1621450"/>
                <a:ext cx="1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2" extrusionOk="0">
                    <a:moveTo>
                      <a:pt x="44" y="1"/>
                    </a:moveTo>
                    <a:cubicBezTo>
                      <a:pt x="19" y="8"/>
                      <a:pt x="19" y="33"/>
                      <a:pt x="0" y="36"/>
                    </a:cubicBezTo>
                    <a:cubicBezTo>
                      <a:pt x="11" y="39"/>
                      <a:pt x="21" y="41"/>
                      <a:pt x="33" y="41"/>
                    </a:cubicBezTo>
                    <a:cubicBezTo>
                      <a:pt x="42" y="41"/>
                      <a:pt x="51" y="40"/>
                      <a:pt x="61" y="38"/>
                    </a:cubicBezTo>
                    <a:cubicBezTo>
                      <a:pt x="44" y="36"/>
                      <a:pt x="37" y="24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8" name="Google Shape;18828;p66"/>
              <p:cNvSpPr/>
              <p:nvPr/>
            </p:nvSpPr>
            <p:spPr>
              <a:xfrm>
                <a:off x="765450" y="1622325"/>
                <a:ext cx="8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" extrusionOk="0">
                    <a:moveTo>
                      <a:pt x="33" y="1"/>
                    </a:moveTo>
                    <a:cubicBezTo>
                      <a:pt x="21" y="1"/>
                      <a:pt x="10" y="1"/>
                      <a:pt x="1" y="3"/>
                    </a:cubicBezTo>
                    <a:cubicBezTo>
                      <a:pt x="3" y="4"/>
                      <a:pt x="6" y="4"/>
                      <a:pt x="9" y="4"/>
                    </a:cubicBezTo>
                    <a:cubicBezTo>
                      <a:pt x="17" y="4"/>
                      <a:pt x="25" y="2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29" name="Google Shape;18829;p66"/>
              <p:cNvSpPr/>
              <p:nvPr/>
            </p:nvSpPr>
            <p:spPr>
              <a:xfrm>
                <a:off x="764525" y="1618975"/>
                <a:ext cx="6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 extrusionOk="0">
                    <a:moveTo>
                      <a:pt x="21" y="0"/>
                    </a:moveTo>
                    <a:cubicBezTo>
                      <a:pt x="17" y="5"/>
                      <a:pt x="1" y="19"/>
                      <a:pt x="1" y="33"/>
                    </a:cubicBezTo>
                    <a:lnTo>
                      <a:pt x="26" y="7"/>
                    </a:lnTo>
                    <a:cubicBezTo>
                      <a:pt x="26" y="5"/>
                      <a:pt x="24" y="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0" name="Google Shape;18830;p66"/>
              <p:cNvSpPr/>
              <p:nvPr/>
            </p:nvSpPr>
            <p:spPr>
              <a:xfrm>
                <a:off x="765175" y="1619100"/>
                <a:ext cx="2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9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5" y="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1" name="Google Shape;18831;p66"/>
              <p:cNvSpPr/>
              <p:nvPr/>
            </p:nvSpPr>
            <p:spPr>
              <a:xfrm>
                <a:off x="765050" y="161890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0" y="1"/>
                    </a:moveTo>
                    <a:lnTo>
                      <a:pt x="0" y="3"/>
                    </a:lnTo>
                    <a:cubicBezTo>
                      <a:pt x="3" y="1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2" name="Google Shape;18832;p66"/>
              <p:cNvSpPr/>
              <p:nvPr/>
            </p:nvSpPr>
            <p:spPr>
              <a:xfrm>
                <a:off x="764750" y="1616000"/>
                <a:ext cx="17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0" extrusionOk="0">
                    <a:moveTo>
                      <a:pt x="68" y="1"/>
                    </a:moveTo>
                    <a:lnTo>
                      <a:pt x="68" y="1"/>
                    </a:lnTo>
                    <a:cubicBezTo>
                      <a:pt x="43" y="6"/>
                      <a:pt x="36" y="26"/>
                      <a:pt x="1" y="29"/>
                    </a:cubicBezTo>
                    <a:cubicBezTo>
                      <a:pt x="7" y="29"/>
                      <a:pt x="15" y="29"/>
                      <a:pt x="22" y="29"/>
                    </a:cubicBezTo>
                    <a:cubicBezTo>
                      <a:pt x="40" y="29"/>
                      <a:pt x="58" y="26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3" name="Google Shape;18833;p66"/>
              <p:cNvSpPr/>
              <p:nvPr/>
            </p:nvSpPr>
            <p:spPr>
              <a:xfrm>
                <a:off x="764925" y="1617575"/>
                <a:ext cx="9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" extrusionOk="0">
                    <a:moveTo>
                      <a:pt x="31" y="0"/>
                    </a:moveTo>
                    <a:cubicBezTo>
                      <a:pt x="24" y="7"/>
                      <a:pt x="15" y="17"/>
                      <a:pt x="1" y="19"/>
                    </a:cubicBezTo>
                    <a:lnTo>
                      <a:pt x="36" y="2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4" name="Google Shape;18834;p66"/>
              <p:cNvSpPr/>
              <p:nvPr/>
            </p:nvSpPr>
            <p:spPr>
              <a:xfrm>
                <a:off x="765800" y="1618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" y="0"/>
                    </a:moveTo>
                    <a:lnTo>
                      <a:pt x="3" y="10"/>
                    </a:lnTo>
                    <a:lnTo>
                      <a:pt x="1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5" name="Google Shape;18835;p66"/>
              <p:cNvSpPr/>
              <p:nvPr/>
            </p:nvSpPr>
            <p:spPr>
              <a:xfrm>
                <a:off x="766100" y="1620600"/>
                <a:ext cx="11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" extrusionOk="0">
                    <a:moveTo>
                      <a:pt x="30" y="0"/>
                    </a:moveTo>
                    <a:cubicBezTo>
                      <a:pt x="21" y="5"/>
                      <a:pt x="0" y="12"/>
                      <a:pt x="9" y="21"/>
                    </a:cubicBezTo>
                    <a:cubicBezTo>
                      <a:pt x="23" y="21"/>
                      <a:pt x="35" y="26"/>
                      <a:pt x="46" y="35"/>
                    </a:cubicBezTo>
                    <a:cubicBezTo>
                      <a:pt x="42" y="21"/>
                      <a:pt x="37" y="9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6" name="Google Shape;18836;p66"/>
              <p:cNvSpPr/>
              <p:nvPr/>
            </p:nvSpPr>
            <p:spPr>
              <a:xfrm>
                <a:off x="765800" y="16200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5" y="1"/>
                    </a:moveTo>
                    <a:cubicBezTo>
                      <a:pt x="5" y="1"/>
                      <a:pt x="3" y="2"/>
                      <a:pt x="1" y="3"/>
                    </a:cubicBezTo>
                    <a:lnTo>
                      <a:pt x="5" y="3"/>
                    </a:ln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7" name="Google Shape;18837;p66"/>
              <p:cNvSpPr/>
              <p:nvPr/>
            </p:nvSpPr>
            <p:spPr>
              <a:xfrm>
                <a:off x="769050" y="16233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8" name="Google Shape;18838;p66"/>
              <p:cNvSpPr/>
              <p:nvPr/>
            </p:nvSpPr>
            <p:spPr>
              <a:xfrm>
                <a:off x="766375" y="1620200"/>
                <a:ext cx="6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13" y="1"/>
                    </a:moveTo>
                    <a:cubicBezTo>
                      <a:pt x="9" y="1"/>
                      <a:pt x="5" y="1"/>
                      <a:pt x="1" y="2"/>
                    </a:cubicBezTo>
                    <a:cubicBezTo>
                      <a:pt x="8" y="4"/>
                      <a:pt x="15" y="9"/>
                      <a:pt x="19" y="16"/>
                    </a:cubicBezTo>
                    <a:cubicBezTo>
                      <a:pt x="24" y="14"/>
                      <a:pt x="26" y="11"/>
                      <a:pt x="24" y="9"/>
                    </a:cubicBezTo>
                    <a:cubicBezTo>
                      <a:pt x="24" y="3"/>
                      <a:pt x="20" y="1"/>
                      <a:pt x="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39" name="Google Shape;18839;p66"/>
              <p:cNvSpPr/>
              <p:nvPr/>
            </p:nvSpPr>
            <p:spPr>
              <a:xfrm>
                <a:off x="766950" y="1622100"/>
                <a:ext cx="3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5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9"/>
                      <a:pt x="0" y="24"/>
                      <a:pt x="5" y="24"/>
                    </a:cubicBezTo>
                    <a:cubicBezTo>
                      <a:pt x="6" y="24"/>
                      <a:pt x="7" y="24"/>
                      <a:pt x="8" y="23"/>
                    </a:cubicBezTo>
                    <a:cubicBezTo>
                      <a:pt x="10" y="17"/>
                      <a:pt x="10" y="7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0" name="Google Shape;18840;p66"/>
              <p:cNvSpPr/>
              <p:nvPr/>
            </p:nvSpPr>
            <p:spPr>
              <a:xfrm>
                <a:off x="765625" y="1620350"/>
                <a:ext cx="1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1" name="Google Shape;18841;p66"/>
              <p:cNvSpPr/>
              <p:nvPr/>
            </p:nvSpPr>
            <p:spPr>
              <a:xfrm>
                <a:off x="765750" y="1620125"/>
                <a:ext cx="6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" extrusionOk="0">
                    <a:moveTo>
                      <a:pt x="7" y="0"/>
                    </a:moveTo>
                    <a:cubicBezTo>
                      <a:pt x="5" y="3"/>
                      <a:pt x="3" y="5"/>
                      <a:pt x="0" y="10"/>
                    </a:cubicBezTo>
                    <a:cubicBezTo>
                      <a:pt x="9" y="10"/>
                      <a:pt x="16" y="7"/>
                      <a:pt x="26" y="5"/>
                    </a:cubicBezTo>
                    <a:cubicBezTo>
                      <a:pt x="19" y="3"/>
                      <a:pt x="12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2" name="Google Shape;18842;p66"/>
              <p:cNvSpPr/>
              <p:nvPr/>
            </p:nvSpPr>
            <p:spPr>
              <a:xfrm>
                <a:off x="769150" y="1620125"/>
                <a:ext cx="49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31" extrusionOk="0">
                    <a:moveTo>
                      <a:pt x="140" y="0"/>
                    </a:moveTo>
                    <a:cubicBezTo>
                      <a:pt x="110" y="3"/>
                      <a:pt x="36" y="79"/>
                      <a:pt x="1" y="130"/>
                    </a:cubicBezTo>
                    <a:cubicBezTo>
                      <a:pt x="12" y="121"/>
                      <a:pt x="26" y="115"/>
                      <a:pt x="40" y="115"/>
                    </a:cubicBezTo>
                    <a:cubicBezTo>
                      <a:pt x="44" y="115"/>
                      <a:pt x="48" y="115"/>
                      <a:pt x="52" y="116"/>
                    </a:cubicBezTo>
                    <a:cubicBezTo>
                      <a:pt x="61" y="98"/>
                      <a:pt x="52" y="56"/>
                      <a:pt x="87" y="49"/>
                    </a:cubicBezTo>
                    <a:cubicBezTo>
                      <a:pt x="117" y="56"/>
                      <a:pt x="94" y="72"/>
                      <a:pt x="89" y="93"/>
                    </a:cubicBezTo>
                    <a:cubicBezTo>
                      <a:pt x="112" y="58"/>
                      <a:pt x="156" y="77"/>
                      <a:pt x="198" y="33"/>
                    </a:cubicBezTo>
                    <a:lnTo>
                      <a:pt x="166" y="33"/>
                    </a:lnTo>
                    <a:cubicBezTo>
                      <a:pt x="173" y="26"/>
                      <a:pt x="189" y="21"/>
                      <a:pt x="191" y="12"/>
                    </a:cubicBezTo>
                    <a:lnTo>
                      <a:pt x="191" y="12"/>
                    </a:lnTo>
                    <a:cubicBezTo>
                      <a:pt x="179" y="22"/>
                      <a:pt x="165" y="27"/>
                      <a:pt x="155" y="27"/>
                    </a:cubicBezTo>
                    <a:cubicBezTo>
                      <a:pt x="142" y="27"/>
                      <a:pt x="134" y="19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3" name="Google Shape;18843;p66"/>
              <p:cNvSpPr/>
              <p:nvPr/>
            </p:nvSpPr>
            <p:spPr>
              <a:xfrm>
                <a:off x="768000" y="1622500"/>
                <a:ext cx="107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50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7" y="10"/>
                      <a:pt x="12" y="24"/>
                      <a:pt x="1" y="49"/>
                    </a:cubicBezTo>
                    <a:cubicBezTo>
                      <a:pt x="3" y="50"/>
                      <a:pt x="6" y="50"/>
                      <a:pt x="9" y="50"/>
                    </a:cubicBezTo>
                    <a:cubicBezTo>
                      <a:pt x="22" y="50"/>
                      <a:pt x="33" y="45"/>
                      <a:pt x="42" y="38"/>
                    </a:cubicBezTo>
                    <a:lnTo>
                      <a:pt x="17" y="5"/>
                    </a:lnTo>
                    <a:lnTo>
                      <a:pt x="24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4" name="Google Shape;18844;p66"/>
              <p:cNvSpPr/>
              <p:nvPr/>
            </p:nvSpPr>
            <p:spPr>
              <a:xfrm>
                <a:off x="767200" y="1620500"/>
                <a:ext cx="245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81" extrusionOk="0">
                    <a:moveTo>
                      <a:pt x="83" y="1"/>
                    </a:moveTo>
                    <a:cubicBezTo>
                      <a:pt x="71" y="1"/>
                      <a:pt x="58" y="11"/>
                      <a:pt x="43" y="11"/>
                    </a:cubicBezTo>
                    <a:cubicBezTo>
                      <a:pt x="42" y="11"/>
                      <a:pt x="41" y="11"/>
                      <a:pt x="40" y="11"/>
                    </a:cubicBezTo>
                    <a:lnTo>
                      <a:pt x="40" y="11"/>
                    </a:lnTo>
                    <a:cubicBezTo>
                      <a:pt x="79" y="36"/>
                      <a:pt x="22" y="14"/>
                      <a:pt x="23" y="47"/>
                    </a:cubicBezTo>
                    <a:lnTo>
                      <a:pt x="23" y="47"/>
                    </a:lnTo>
                    <a:cubicBezTo>
                      <a:pt x="52" y="35"/>
                      <a:pt x="76" y="36"/>
                      <a:pt x="98" y="6"/>
                    </a:cubicBezTo>
                    <a:cubicBezTo>
                      <a:pt x="93" y="2"/>
                      <a:pt x="88" y="1"/>
                      <a:pt x="83" y="1"/>
                    </a:cubicBezTo>
                    <a:close/>
                    <a:moveTo>
                      <a:pt x="16" y="53"/>
                    </a:moveTo>
                    <a:cubicBezTo>
                      <a:pt x="18" y="58"/>
                      <a:pt x="16" y="60"/>
                      <a:pt x="14" y="60"/>
                    </a:cubicBezTo>
                    <a:cubicBezTo>
                      <a:pt x="12" y="60"/>
                      <a:pt x="8" y="58"/>
                      <a:pt x="5" y="57"/>
                    </a:cubicBezTo>
                    <a:lnTo>
                      <a:pt x="4" y="58"/>
                    </a:lnTo>
                    <a:lnTo>
                      <a:pt x="4" y="58"/>
                    </a:lnTo>
                    <a:cubicBezTo>
                      <a:pt x="5" y="57"/>
                      <a:pt x="5" y="56"/>
                      <a:pt x="5" y="56"/>
                    </a:cubicBezTo>
                    <a:cubicBezTo>
                      <a:pt x="5" y="56"/>
                      <a:pt x="5" y="57"/>
                      <a:pt x="5" y="57"/>
                    </a:cubicBezTo>
                    <a:cubicBezTo>
                      <a:pt x="7" y="55"/>
                      <a:pt x="12" y="53"/>
                      <a:pt x="16" y="53"/>
                    </a:cubicBezTo>
                    <a:close/>
                    <a:moveTo>
                      <a:pt x="2" y="39"/>
                    </a:moveTo>
                    <a:cubicBezTo>
                      <a:pt x="2" y="45"/>
                      <a:pt x="2" y="52"/>
                      <a:pt x="2" y="60"/>
                    </a:cubicBezTo>
                    <a:lnTo>
                      <a:pt x="2" y="60"/>
                    </a:lnTo>
                    <a:lnTo>
                      <a:pt x="0" y="62"/>
                    </a:lnTo>
                    <a:lnTo>
                      <a:pt x="42" y="81"/>
                    </a:lnTo>
                    <a:cubicBezTo>
                      <a:pt x="42" y="71"/>
                      <a:pt x="33" y="62"/>
                      <a:pt x="16" y="50"/>
                    </a:cubicBezTo>
                    <a:cubicBezTo>
                      <a:pt x="18" y="49"/>
                      <a:pt x="20" y="49"/>
                      <a:pt x="22" y="48"/>
                    </a:cubicBezTo>
                    <a:lnTo>
                      <a:pt x="22" y="48"/>
                    </a:ln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7"/>
                      <a:pt x="23" y="47"/>
                    </a:cubicBezTo>
                    <a:lnTo>
                      <a:pt x="23" y="47"/>
                    </a:lnTo>
                    <a:cubicBezTo>
                      <a:pt x="23" y="47"/>
                      <a:pt x="22" y="48"/>
                      <a:pt x="22" y="48"/>
                    </a:cubicBezTo>
                    <a:lnTo>
                      <a:pt x="22" y="48"/>
                    </a:lnTo>
                    <a:cubicBezTo>
                      <a:pt x="13" y="46"/>
                      <a:pt x="7" y="43"/>
                      <a:pt x="2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5" name="Google Shape;18845;p66"/>
              <p:cNvSpPr/>
              <p:nvPr/>
            </p:nvSpPr>
            <p:spPr>
              <a:xfrm>
                <a:off x="768175" y="1615425"/>
                <a:ext cx="2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8" y="1"/>
                    </a:moveTo>
                    <a:cubicBezTo>
                      <a:pt x="5" y="1"/>
                      <a:pt x="3" y="3"/>
                      <a:pt x="1" y="5"/>
                    </a:cubicBezTo>
                    <a:cubicBezTo>
                      <a:pt x="5" y="5"/>
                      <a:pt x="10" y="3"/>
                      <a:pt x="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6" name="Google Shape;18846;p66"/>
              <p:cNvSpPr/>
              <p:nvPr/>
            </p:nvSpPr>
            <p:spPr>
              <a:xfrm>
                <a:off x="766550" y="1615550"/>
                <a:ext cx="16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80" extrusionOk="0">
                    <a:moveTo>
                      <a:pt x="60" y="0"/>
                    </a:moveTo>
                    <a:cubicBezTo>
                      <a:pt x="49" y="0"/>
                      <a:pt x="32" y="2"/>
                      <a:pt x="28" y="21"/>
                    </a:cubicBezTo>
                    <a:lnTo>
                      <a:pt x="33" y="21"/>
                    </a:lnTo>
                    <a:cubicBezTo>
                      <a:pt x="28" y="44"/>
                      <a:pt x="17" y="63"/>
                      <a:pt x="1" y="79"/>
                    </a:cubicBezTo>
                    <a:cubicBezTo>
                      <a:pt x="24" y="61"/>
                      <a:pt x="45" y="40"/>
                      <a:pt x="63" y="19"/>
                    </a:cubicBezTo>
                    <a:cubicBezTo>
                      <a:pt x="59" y="19"/>
                      <a:pt x="53" y="21"/>
                      <a:pt x="49" y="21"/>
                    </a:cubicBezTo>
                    <a:cubicBezTo>
                      <a:pt x="46" y="21"/>
                      <a:pt x="43" y="20"/>
                      <a:pt x="42" y="17"/>
                    </a:cubicBezTo>
                    <a:cubicBezTo>
                      <a:pt x="47" y="3"/>
                      <a:pt x="56" y="7"/>
                      <a:pt x="66" y="0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7" name="Google Shape;18847;p66"/>
              <p:cNvSpPr/>
              <p:nvPr/>
            </p:nvSpPr>
            <p:spPr>
              <a:xfrm>
                <a:off x="768000" y="1618325"/>
                <a:ext cx="12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9" y="1"/>
                    </a:moveTo>
                    <a:lnTo>
                      <a:pt x="35" y="12"/>
                    </a:lnTo>
                    <a:cubicBezTo>
                      <a:pt x="34" y="6"/>
                      <a:pt x="31" y="4"/>
                      <a:pt x="27" y="4"/>
                    </a:cubicBezTo>
                    <a:cubicBezTo>
                      <a:pt x="20" y="4"/>
                      <a:pt x="10" y="12"/>
                      <a:pt x="1" y="17"/>
                    </a:cubicBezTo>
                    <a:lnTo>
                      <a:pt x="35" y="3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8" name="Google Shape;18848;p66"/>
              <p:cNvSpPr/>
              <p:nvPr/>
            </p:nvSpPr>
            <p:spPr>
              <a:xfrm>
                <a:off x="768050" y="1623825"/>
                <a:ext cx="13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31" y="1"/>
                    </a:moveTo>
                    <a:lnTo>
                      <a:pt x="1" y="22"/>
                    </a:lnTo>
                    <a:lnTo>
                      <a:pt x="54" y="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49" name="Google Shape;18849;p66"/>
              <p:cNvSpPr/>
              <p:nvPr/>
            </p:nvSpPr>
            <p:spPr>
              <a:xfrm>
                <a:off x="769100" y="1624575"/>
                <a:ext cx="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26" y="1"/>
                    </a:moveTo>
                    <a:lnTo>
                      <a:pt x="1" y="22"/>
                    </a:lnTo>
                    <a:lnTo>
                      <a:pt x="24" y="1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0" name="Google Shape;18850;p66"/>
              <p:cNvSpPr/>
              <p:nvPr/>
            </p:nvSpPr>
            <p:spPr>
              <a:xfrm>
                <a:off x="802200" y="1665725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0" y="1"/>
                    </a:moveTo>
                    <a:cubicBezTo>
                      <a:pt x="5" y="6"/>
                      <a:pt x="9" y="10"/>
                      <a:pt x="12" y="10"/>
                    </a:cubicBezTo>
                    <a:cubicBezTo>
                      <a:pt x="13" y="10"/>
                      <a:pt x="14" y="9"/>
                      <a:pt x="14" y="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1" name="Google Shape;18851;p66"/>
              <p:cNvSpPr/>
              <p:nvPr/>
            </p:nvSpPr>
            <p:spPr>
              <a:xfrm>
                <a:off x="787475" y="1639600"/>
                <a:ext cx="1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23" y="20"/>
                      <a:pt x="0" y="47"/>
                      <a:pt x="5" y="47"/>
                    </a:cubicBezTo>
                    <a:cubicBezTo>
                      <a:pt x="6" y="47"/>
                      <a:pt x="10" y="45"/>
                      <a:pt x="17" y="40"/>
                    </a:cubicBezTo>
                    <a:lnTo>
                      <a:pt x="47" y="19"/>
                    </a:lnTo>
                    <a:cubicBezTo>
                      <a:pt x="35" y="17"/>
                      <a:pt x="35" y="1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2" name="Google Shape;18852;p66"/>
              <p:cNvSpPr/>
              <p:nvPr/>
            </p:nvSpPr>
            <p:spPr>
              <a:xfrm>
                <a:off x="798950" y="1651200"/>
                <a:ext cx="9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5"/>
                      <a:pt x="14" y="7"/>
                      <a:pt x="26" y="9"/>
                    </a:cubicBezTo>
                    <a:lnTo>
                      <a:pt x="35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3" name="Google Shape;18853;p66"/>
              <p:cNvSpPr/>
              <p:nvPr/>
            </p:nvSpPr>
            <p:spPr>
              <a:xfrm>
                <a:off x="797200" y="1676575"/>
                <a:ext cx="9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3" extrusionOk="0">
                    <a:moveTo>
                      <a:pt x="1" y="0"/>
                    </a:moveTo>
                    <a:lnTo>
                      <a:pt x="24" y="33"/>
                    </a:lnTo>
                    <a:cubicBezTo>
                      <a:pt x="38" y="17"/>
                      <a:pt x="15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4" name="Google Shape;18854;p66"/>
              <p:cNvSpPr/>
              <p:nvPr/>
            </p:nvSpPr>
            <p:spPr>
              <a:xfrm>
                <a:off x="779025" y="1631125"/>
                <a:ext cx="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9" y="1"/>
                    </a:moveTo>
                    <a:cubicBezTo>
                      <a:pt x="7" y="1"/>
                      <a:pt x="4" y="3"/>
                      <a:pt x="0" y="8"/>
                    </a:cubicBezTo>
                    <a:cubicBezTo>
                      <a:pt x="0" y="22"/>
                      <a:pt x="5" y="33"/>
                      <a:pt x="14" y="43"/>
                    </a:cubicBezTo>
                    <a:cubicBezTo>
                      <a:pt x="12" y="23"/>
                      <a:pt x="16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5" name="Google Shape;18855;p66"/>
              <p:cNvSpPr/>
              <p:nvPr/>
            </p:nvSpPr>
            <p:spPr>
              <a:xfrm>
                <a:off x="793050" y="1663425"/>
                <a:ext cx="4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0" y="0"/>
                    </a:moveTo>
                    <a:cubicBezTo>
                      <a:pt x="5" y="7"/>
                      <a:pt x="12" y="12"/>
                      <a:pt x="19" y="14"/>
                    </a:cubicBezTo>
                    <a:cubicBezTo>
                      <a:pt x="14" y="7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6" name="Google Shape;18856;p66"/>
              <p:cNvSpPr/>
              <p:nvPr/>
            </p:nvSpPr>
            <p:spPr>
              <a:xfrm>
                <a:off x="779350" y="1632175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" y="1"/>
                    </a:moveTo>
                    <a:cubicBezTo>
                      <a:pt x="1" y="12"/>
                      <a:pt x="2" y="21"/>
                      <a:pt x="10" y="21"/>
                    </a:cubicBezTo>
                    <a:cubicBezTo>
                      <a:pt x="14" y="21"/>
                      <a:pt x="19" y="19"/>
                      <a:pt x="26" y="15"/>
                    </a:cubicBezTo>
                    <a:lnTo>
                      <a:pt x="26" y="5"/>
                    </a:lnTo>
                    <a:cubicBezTo>
                      <a:pt x="24" y="6"/>
                      <a:pt x="22" y="6"/>
                      <a:pt x="19" y="6"/>
                    </a:cubicBezTo>
                    <a:cubicBezTo>
                      <a:pt x="12" y="6"/>
                      <a:pt x="6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7" name="Google Shape;18857;p66"/>
              <p:cNvSpPr/>
              <p:nvPr/>
            </p:nvSpPr>
            <p:spPr>
              <a:xfrm>
                <a:off x="771650" y="1696675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1"/>
                    </a:moveTo>
                    <a:cubicBezTo>
                      <a:pt x="2" y="2"/>
                      <a:pt x="3" y="3"/>
                      <a:pt x="4" y="3"/>
                    </a:cubicBezTo>
                    <a:cubicBezTo>
                      <a:pt x="5" y="3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8" name="Google Shape;18858;p66"/>
              <p:cNvSpPr/>
              <p:nvPr/>
            </p:nvSpPr>
            <p:spPr>
              <a:xfrm>
                <a:off x="758900" y="1699525"/>
                <a:ext cx="1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7" extrusionOk="0">
                    <a:moveTo>
                      <a:pt x="5" y="0"/>
                    </a:moveTo>
                    <a:cubicBezTo>
                      <a:pt x="3" y="3"/>
                      <a:pt x="1" y="5"/>
                      <a:pt x="1" y="17"/>
                    </a:cubicBezTo>
                    <a:cubicBezTo>
                      <a:pt x="1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59" name="Google Shape;18859;p66"/>
              <p:cNvSpPr/>
              <p:nvPr/>
            </p:nvSpPr>
            <p:spPr>
              <a:xfrm>
                <a:off x="772700" y="1627850"/>
                <a:ext cx="1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0"/>
                    </a:moveTo>
                    <a:cubicBezTo>
                      <a:pt x="1" y="0"/>
                      <a:pt x="3" y="2"/>
                      <a:pt x="5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0" name="Google Shape;18860;p66"/>
              <p:cNvSpPr/>
              <p:nvPr/>
            </p:nvSpPr>
            <p:spPr>
              <a:xfrm>
                <a:off x="774375" y="1624350"/>
                <a:ext cx="3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15" y="1"/>
                    </a:moveTo>
                    <a:cubicBezTo>
                      <a:pt x="10" y="5"/>
                      <a:pt x="5" y="8"/>
                      <a:pt x="1" y="10"/>
                    </a:cubicBezTo>
                    <a:cubicBezTo>
                      <a:pt x="5" y="8"/>
                      <a:pt x="10" y="5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1" name="Google Shape;18861;p66"/>
              <p:cNvSpPr/>
              <p:nvPr/>
            </p:nvSpPr>
            <p:spPr>
              <a:xfrm>
                <a:off x="784925" y="1629100"/>
                <a:ext cx="7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" h="8" extrusionOk="0">
                    <a:moveTo>
                      <a:pt x="1" y="8"/>
                    </a:moveTo>
                    <a:lnTo>
                      <a:pt x="1" y="8"/>
                    </a:lnTo>
                    <a:cubicBezTo>
                      <a:pt x="3" y="1"/>
                      <a:pt x="3" y="1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2" name="Google Shape;18862;p66"/>
              <p:cNvSpPr/>
              <p:nvPr/>
            </p:nvSpPr>
            <p:spPr>
              <a:xfrm>
                <a:off x="772300" y="1627475"/>
                <a:ext cx="3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7" y="1"/>
                    </a:moveTo>
                    <a:cubicBezTo>
                      <a:pt x="2" y="6"/>
                      <a:pt x="0" y="8"/>
                      <a:pt x="12" y="8"/>
                    </a:cubicBezTo>
                    <a:cubicBezTo>
                      <a:pt x="12" y="6"/>
                      <a:pt x="9" y="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3" name="Google Shape;18863;p66"/>
              <p:cNvSpPr/>
              <p:nvPr/>
            </p:nvSpPr>
            <p:spPr>
              <a:xfrm>
                <a:off x="772825" y="1627725"/>
                <a:ext cx="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5" extrusionOk="0">
                    <a:moveTo>
                      <a:pt x="2" y="0"/>
                    </a:moveTo>
                    <a:cubicBezTo>
                      <a:pt x="2" y="2"/>
                      <a:pt x="2" y="5"/>
                      <a:pt x="0" y="7"/>
                    </a:cubicBezTo>
                    <a:lnTo>
                      <a:pt x="14" y="14"/>
                    </a:lnTo>
                    <a:cubicBezTo>
                      <a:pt x="9" y="9"/>
                      <a:pt x="5" y="5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4" name="Google Shape;18864;p66"/>
              <p:cNvSpPr/>
              <p:nvPr/>
            </p:nvSpPr>
            <p:spPr>
              <a:xfrm>
                <a:off x="782200" y="1684800"/>
                <a:ext cx="7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4" extrusionOk="0">
                    <a:moveTo>
                      <a:pt x="1" y="1"/>
                    </a:moveTo>
                    <a:cubicBezTo>
                      <a:pt x="1" y="10"/>
                      <a:pt x="1" y="13"/>
                      <a:pt x="2" y="13"/>
                    </a:cubicBezTo>
                    <a:cubicBezTo>
                      <a:pt x="2" y="13"/>
                      <a:pt x="3" y="9"/>
                      <a:pt x="3" y="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5" name="Google Shape;18865;p66"/>
              <p:cNvSpPr/>
              <p:nvPr/>
            </p:nvSpPr>
            <p:spPr>
              <a:xfrm>
                <a:off x="799425" y="1639250"/>
                <a:ext cx="7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6" name="Google Shape;18866;p66"/>
              <p:cNvSpPr/>
              <p:nvPr/>
            </p:nvSpPr>
            <p:spPr>
              <a:xfrm>
                <a:off x="797200" y="1639250"/>
                <a:ext cx="32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9" extrusionOk="0">
                    <a:moveTo>
                      <a:pt x="87" y="0"/>
                    </a:moveTo>
                    <a:lnTo>
                      <a:pt x="1" y="58"/>
                    </a:lnTo>
                    <a:lnTo>
                      <a:pt x="131" y="17"/>
                    </a:lnTo>
                    <a:lnTo>
                      <a:pt x="131" y="17"/>
                    </a:lnTo>
                    <a:cubicBezTo>
                      <a:pt x="120" y="18"/>
                      <a:pt x="112" y="19"/>
                      <a:pt x="105" y="19"/>
                    </a:cubicBezTo>
                    <a:cubicBezTo>
                      <a:pt x="85" y="19"/>
                      <a:pt x="85" y="11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7" name="Google Shape;18867;p66"/>
              <p:cNvSpPr/>
              <p:nvPr/>
            </p:nvSpPr>
            <p:spPr>
              <a:xfrm>
                <a:off x="758025" y="1623300"/>
                <a:ext cx="483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217" extrusionOk="0">
                    <a:moveTo>
                      <a:pt x="655" y="54"/>
                    </a:moveTo>
                    <a:lnTo>
                      <a:pt x="655" y="54"/>
                    </a:lnTo>
                    <a:cubicBezTo>
                      <a:pt x="654" y="54"/>
                      <a:pt x="654" y="54"/>
                      <a:pt x="653" y="55"/>
                    </a:cubicBezTo>
                    <a:lnTo>
                      <a:pt x="653" y="55"/>
                    </a:lnTo>
                    <a:cubicBezTo>
                      <a:pt x="654" y="55"/>
                      <a:pt x="654" y="54"/>
                      <a:pt x="655" y="54"/>
                    </a:cubicBezTo>
                    <a:close/>
                    <a:moveTo>
                      <a:pt x="686" y="191"/>
                    </a:moveTo>
                    <a:cubicBezTo>
                      <a:pt x="696" y="191"/>
                      <a:pt x="694" y="199"/>
                      <a:pt x="689" y="207"/>
                    </a:cubicBezTo>
                    <a:cubicBezTo>
                      <a:pt x="686" y="203"/>
                      <a:pt x="683" y="199"/>
                      <a:pt x="679" y="199"/>
                    </a:cubicBezTo>
                    <a:cubicBezTo>
                      <a:pt x="677" y="199"/>
                      <a:pt x="674" y="200"/>
                      <a:pt x="671" y="203"/>
                    </a:cubicBezTo>
                    <a:cubicBezTo>
                      <a:pt x="673" y="196"/>
                      <a:pt x="678" y="193"/>
                      <a:pt x="682" y="191"/>
                    </a:cubicBezTo>
                    <a:cubicBezTo>
                      <a:pt x="684" y="191"/>
                      <a:pt x="685" y="191"/>
                      <a:pt x="686" y="191"/>
                    </a:cubicBezTo>
                    <a:close/>
                    <a:moveTo>
                      <a:pt x="699" y="224"/>
                    </a:moveTo>
                    <a:cubicBezTo>
                      <a:pt x="700" y="232"/>
                      <a:pt x="700" y="235"/>
                      <a:pt x="700" y="235"/>
                    </a:cubicBezTo>
                    <a:cubicBezTo>
                      <a:pt x="700" y="235"/>
                      <a:pt x="699" y="230"/>
                      <a:pt x="696" y="224"/>
                    </a:cubicBezTo>
                    <a:close/>
                    <a:moveTo>
                      <a:pt x="1610" y="567"/>
                    </a:moveTo>
                    <a:cubicBezTo>
                      <a:pt x="1609" y="567"/>
                      <a:pt x="1609" y="568"/>
                      <a:pt x="1609" y="568"/>
                    </a:cubicBezTo>
                    <a:lnTo>
                      <a:pt x="1609" y="568"/>
                    </a:lnTo>
                    <a:cubicBezTo>
                      <a:pt x="1609" y="568"/>
                      <a:pt x="1609" y="567"/>
                      <a:pt x="1610" y="567"/>
                    </a:cubicBezTo>
                    <a:close/>
                    <a:moveTo>
                      <a:pt x="1387" y="694"/>
                    </a:moveTo>
                    <a:cubicBezTo>
                      <a:pt x="1381" y="697"/>
                      <a:pt x="1378" y="701"/>
                      <a:pt x="1375" y="701"/>
                    </a:cubicBezTo>
                    <a:cubicBezTo>
                      <a:pt x="1375" y="701"/>
                      <a:pt x="1374" y="700"/>
                      <a:pt x="1374" y="700"/>
                    </a:cubicBezTo>
                    <a:lnTo>
                      <a:pt x="1374" y="700"/>
                    </a:lnTo>
                    <a:cubicBezTo>
                      <a:pt x="1378" y="698"/>
                      <a:pt x="1382" y="696"/>
                      <a:pt x="1387" y="694"/>
                    </a:cubicBezTo>
                    <a:close/>
                    <a:moveTo>
                      <a:pt x="1686" y="843"/>
                    </a:moveTo>
                    <a:cubicBezTo>
                      <a:pt x="1687" y="847"/>
                      <a:pt x="1687" y="850"/>
                      <a:pt x="1693" y="850"/>
                    </a:cubicBezTo>
                    <a:cubicBezTo>
                      <a:pt x="1695" y="850"/>
                      <a:pt x="1697" y="850"/>
                      <a:pt x="1700" y="849"/>
                    </a:cubicBezTo>
                    <a:cubicBezTo>
                      <a:pt x="1694" y="849"/>
                      <a:pt x="1689" y="847"/>
                      <a:pt x="1686" y="843"/>
                    </a:cubicBezTo>
                    <a:close/>
                    <a:moveTo>
                      <a:pt x="1772" y="995"/>
                    </a:moveTo>
                    <a:cubicBezTo>
                      <a:pt x="1772" y="995"/>
                      <a:pt x="1772" y="995"/>
                      <a:pt x="1772" y="995"/>
                    </a:cubicBezTo>
                    <a:cubicBezTo>
                      <a:pt x="1772" y="995"/>
                      <a:pt x="1772" y="995"/>
                      <a:pt x="1772" y="995"/>
                    </a:cubicBezTo>
                    <a:close/>
                    <a:moveTo>
                      <a:pt x="1730" y="1067"/>
                    </a:moveTo>
                    <a:lnTo>
                      <a:pt x="1730" y="1067"/>
                    </a:lnTo>
                    <a:cubicBezTo>
                      <a:pt x="1744" y="1070"/>
                      <a:pt x="1740" y="1077"/>
                      <a:pt x="1726" y="1088"/>
                    </a:cubicBezTo>
                    <a:cubicBezTo>
                      <a:pt x="1721" y="1084"/>
                      <a:pt x="1721" y="1077"/>
                      <a:pt x="1730" y="1067"/>
                    </a:cubicBezTo>
                    <a:close/>
                    <a:moveTo>
                      <a:pt x="1815" y="1616"/>
                    </a:moveTo>
                    <a:lnTo>
                      <a:pt x="1815" y="1616"/>
                    </a:lnTo>
                    <a:cubicBezTo>
                      <a:pt x="1813" y="1617"/>
                      <a:pt x="1812" y="1618"/>
                      <a:pt x="1811" y="1619"/>
                    </a:cubicBezTo>
                    <a:lnTo>
                      <a:pt x="1811" y="1619"/>
                    </a:lnTo>
                    <a:cubicBezTo>
                      <a:pt x="1813" y="1619"/>
                      <a:pt x="1815" y="1618"/>
                      <a:pt x="1815" y="1616"/>
                    </a:cubicBezTo>
                    <a:close/>
                    <a:moveTo>
                      <a:pt x="1932" y="1594"/>
                    </a:moveTo>
                    <a:cubicBezTo>
                      <a:pt x="1919" y="1596"/>
                      <a:pt x="1880" y="1607"/>
                      <a:pt x="1846" y="1607"/>
                    </a:cubicBezTo>
                    <a:cubicBezTo>
                      <a:pt x="1829" y="1607"/>
                      <a:pt x="1813" y="1604"/>
                      <a:pt x="1804" y="1596"/>
                    </a:cubicBezTo>
                    <a:lnTo>
                      <a:pt x="1804" y="1596"/>
                    </a:lnTo>
                    <a:cubicBezTo>
                      <a:pt x="1809" y="1603"/>
                      <a:pt x="1816" y="1611"/>
                      <a:pt x="1815" y="1616"/>
                    </a:cubicBezTo>
                    <a:lnTo>
                      <a:pt x="1815" y="1616"/>
                    </a:lnTo>
                    <a:cubicBezTo>
                      <a:pt x="1818" y="1614"/>
                      <a:pt x="1822" y="1612"/>
                      <a:pt x="1828" y="1610"/>
                    </a:cubicBezTo>
                    <a:lnTo>
                      <a:pt x="1828" y="1610"/>
                    </a:lnTo>
                    <a:lnTo>
                      <a:pt x="1837" y="1635"/>
                    </a:lnTo>
                    <a:cubicBezTo>
                      <a:pt x="1840" y="1635"/>
                      <a:pt x="1842" y="1635"/>
                      <a:pt x="1845" y="1635"/>
                    </a:cubicBezTo>
                    <a:cubicBezTo>
                      <a:pt x="1901" y="1635"/>
                      <a:pt x="1888" y="1611"/>
                      <a:pt x="1932" y="1594"/>
                    </a:cubicBezTo>
                    <a:close/>
                    <a:moveTo>
                      <a:pt x="1754" y="1739"/>
                    </a:moveTo>
                    <a:lnTo>
                      <a:pt x="1753" y="1742"/>
                    </a:lnTo>
                    <a:cubicBezTo>
                      <a:pt x="1754" y="1741"/>
                      <a:pt x="1754" y="1740"/>
                      <a:pt x="1754" y="1739"/>
                    </a:cubicBezTo>
                    <a:close/>
                    <a:moveTo>
                      <a:pt x="1473" y="2258"/>
                    </a:moveTo>
                    <a:lnTo>
                      <a:pt x="1473" y="2259"/>
                    </a:lnTo>
                    <a:cubicBezTo>
                      <a:pt x="1473" y="2259"/>
                      <a:pt x="1473" y="2258"/>
                      <a:pt x="1473" y="2258"/>
                    </a:cubicBezTo>
                    <a:close/>
                    <a:moveTo>
                      <a:pt x="752" y="2295"/>
                    </a:moveTo>
                    <a:cubicBezTo>
                      <a:pt x="753" y="2296"/>
                      <a:pt x="753" y="2296"/>
                      <a:pt x="754" y="2297"/>
                    </a:cubicBezTo>
                    <a:lnTo>
                      <a:pt x="754" y="2297"/>
                    </a:lnTo>
                    <a:cubicBezTo>
                      <a:pt x="754" y="2297"/>
                      <a:pt x="754" y="2296"/>
                      <a:pt x="754" y="2296"/>
                    </a:cubicBezTo>
                    <a:lnTo>
                      <a:pt x="752" y="2295"/>
                    </a:lnTo>
                    <a:close/>
                    <a:moveTo>
                      <a:pt x="1223" y="2451"/>
                    </a:moveTo>
                    <a:lnTo>
                      <a:pt x="1223" y="2451"/>
                    </a:lnTo>
                    <a:cubicBezTo>
                      <a:pt x="1222" y="2452"/>
                      <a:pt x="1221" y="2453"/>
                      <a:pt x="1221" y="2453"/>
                    </a:cubicBezTo>
                    <a:lnTo>
                      <a:pt x="1221" y="2453"/>
                    </a:lnTo>
                    <a:cubicBezTo>
                      <a:pt x="1222" y="2453"/>
                      <a:pt x="1222" y="2452"/>
                      <a:pt x="1223" y="2451"/>
                    </a:cubicBezTo>
                    <a:close/>
                    <a:moveTo>
                      <a:pt x="434" y="2505"/>
                    </a:moveTo>
                    <a:cubicBezTo>
                      <a:pt x="436" y="2506"/>
                      <a:pt x="438" y="2507"/>
                      <a:pt x="440" y="2507"/>
                    </a:cubicBezTo>
                    <a:lnTo>
                      <a:pt x="440" y="2507"/>
                    </a:lnTo>
                    <a:cubicBezTo>
                      <a:pt x="438" y="2506"/>
                      <a:pt x="436" y="2506"/>
                      <a:pt x="434" y="2505"/>
                    </a:cubicBezTo>
                    <a:close/>
                    <a:moveTo>
                      <a:pt x="249" y="2746"/>
                    </a:moveTo>
                    <a:cubicBezTo>
                      <a:pt x="249" y="2746"/>
                      <a:pt x="250" y="2746"/>
                      <a:pt x="250" y="2746"/>
                    </a:cubicBezTo>
                    <a:lnTo>
                      <a:pt x="250" y="2746"/>
                    </a:lnTo>
                    <a:cubicBezTo>
                      <a:pt x="250" y="2746"/>
                      <a:pt x="249" y="2746"/>
                      <a:pt x="249" y="2746"/>
                    </a:cubicBezTo>
                    <a:close/>
                    <a:moveTo>
                      <a:pt x="582" y="2899"/>
                    </a:moveTo>
                    <a:cubicBezTo>
                      <a:pt x="581" y="2899"/>
                      <a:pt x="581" y="2899"/>
                      <a:pt x="580" y="2899"/>
                    </a:cubicBezTo>
                    <a:lnTo>
                      <a:pt x="580" y="2899"/>
                    </a:lnTo>
                    <a:lnTo>
                      <a:pt x="583" y="2899"/>
                    </a:lnTo>
                    <a:cubicBezTo>
                      <a:pt x="582" y="2899"/>
                      <a:pt x="582" y="2899"/>
                      <a:pt x="582" y="2899"/>
                    </a:cubicBezTo>
                    <a:close/>
                    <a:moveTo>
                      <a:pt x="775" y="1"/>
                    </a:moveTo>
                    <a:cubicBezTo>
                      <a:pt x="759" y="8"/>
                      <a:pt x="738" y="10"/>
                      <a:pt x="731" y="29"/>
                    </a:cubicBezTo>
                    <a:lnTo>
                      <a:pt x="747" y="31"/>
                    </a:lnTo>
                    <a:cubicBezTo>
                      <a:pt x="736" y="68"/>
                      <a:pt x="694" y="54"/>
                      <a:pt x="699" y="77"/>
                    </a:cubicBezTo>
                    <a:cubicBezTo>
                      <a:pt x="682" y="81"/>
                      <a:pt x="663" y="86"/>
                      <a:pt x="646" y="86"/>
                    </a:cubicBezTo>
                    <a:cubicBezTo>
                      <a:pt x="630" y="86"/>
                      <a:pt x="616" y="81"/>
                      <a:pt x="613" y="64"/>
                    </a:cubicBezTo>
                    <a:lnTo>
                      <a:pt x="643" y="28"/>
                    </a:lnTo>
                    <a:lnTo>
                      <a:pt x="643" y="28"/>
                    </a:lnTo>
                    <a:cubicBezTo>
                      <a:pt x="635" y="39"/>
                      <a:pt x="637" y="55"/>
                      <a:pt x="650" y="55"/>
                    </a:cubicBezTo>
                    <a:cubicBezTo>
                      <a:pt x="651" y="55"/>
                      <a:pt x="652" y="55"/>
                      <a:pt x="653" y="55"/>
                    </a:cubicBezTo>
                    <a:lnTo>
                      <a:pt x="653" y="55"/>
                    </a:lnTo>
                    <a:cubicBezTo>
                      <a:pt x="653" y="55"/>
                      <a:pt x="652" y="55"/>
                      <a:pt x="652" y="55"/>
                    </a:cubicBezTo>
                    <a:cubicBezTo>
                      <a:pt x="636" y="55"/>
                      <a:pt x="657" y="5"/>
                      <a:pt x="636" y="5"/>
                    </a:cubicBezTo>
                    <a:cubicBezTo>
                      <a:pt x="631" y="5"/>
                      <a:pt x="623" y="8"/>
                      <a:pt x="613" y="15"/>
                    </a:cubicBezTo>
                    <a:lnTo>
                      <a:pt x="604" y="52"/>
                    </a:lnTo>
                    <a:cubicBezTo>
                      <a:pt x="584" y="55"/>
                      <a:pt x="556" y="63"/>
                      <a:pt x="534" y="63"/>
                    </a:cubicBezTo>
                    <a:cubicBezTo>
                      <a:pt x="520" y="63"/>
                      <a:pt x="509" y="59"/>
                      <a:pt x="506" y="47"/>
                    </a:cubicBezTo>
                    <a:lnTo>
                      <a:pt x="506" y="47"/>
                    </a:lnTo>
                    <a:cubicBezTo>
                      <a:pt x="476" y="89"/>
                      <a:pt x="513" y="47"/>
                      <a:pt x="485" y="101"/>
                    </a:cubicBezTo>
                    <a:cubicBezTo>
                      <a:pt x="495" y="86"/>
                      <a:pt x="502" y="82"/>
                      <a:pt x="509" y="82"/>
                    </a:cubicBezTo>
                    <a:cubicBezTo>
                      <a:pt x="523" y="82"/>
                      <a:pt x="533" y="103"/>
                      <a:pt x="545" y="103"/>
                    </a:cubicBezTo>
                    <a:cubicBezTo>
                      <a:pt x="550" y="103"/>
                      <a:pt x="556" y="99"/>
                      <a:pt x="563" y="89"/>
                    </a:cubicBezTo>
                    <a:lnTo>
                      <a:pt x="563" y="89"/>
                    </a:lnTo>
                    <a:cubicBezTo>
                      <a:pt x="539" y="136"/>
                      <a:pt x="570" y="123"/>
                      <a:pt x="553" y="177"/>
                    </a:cubicBezTo>
                    <a:cubicBezTo>
                      <a:pt x="559" y="169"/>
                      <a:pt x="563" y="159"/>
                      <a:pt x="569" y="159"/>
                    </a:cubicBezTo>
                    <a:cubicBezTo>
                      <a:pt x="571" y="159"/>
                      <a:pt x="574" y="162"/>
                      <a:pt x="578" y="168"/>
                    </a:cubicBezTo>
                    <a:cubicBezTo>
                      <a:pt x="583" y="166"/>
                      <a:pt x="590" y="163"/>
                      <a:pt x="592" y="161"/>
                    </a:cubicBezTo>
                    <a:cubicBezTo>
                      <a:pt x="592" y="152"/>
                      <a:pt x="597" y="142"/>
                      <a:pt x="601" y="135"/>
                    </a:cubicBezTo>
                    <a:cubicBezTo>
                      <a:pt x="613" y="129"/>
                      <a:pt x="623" y="126"/>
                      <a:pt x="633" y="126"/>
                    </a:cubicBezTo>
                    <a:cubicBezTo>
                      <a:pt x="648" y="126"/>
                      <a:pt x="662" y="132"/>
                      <a:pt x="673" y="132"/>
                    </a:cubicBezTo>
                    <a:cubicBezTo>
                      <a:pt x="677" y="132"/>
                      <a:pt x="680" y="132"/>
                      <a:pt x="682" y="131"/>
                    </a:cubicBezTo>
                    <a:lnTo>
                      <a:pt x="682" y="131"/>
                    </a:lnTo>
                    <a:cubicBezTo>
                      <a:pt x="689" y="142"/>
                      <a:pt x="666" y="140"/>
                      <a:pt x="659" y="159"/>
                    </a:cubicBezTo>
                    <a:lnTo>
                      <a:pt x="694" y="147"/>
                    </a:lnTo>
                    <a:lnTo>
                      <a:pt x="694" y="147"/>
                    </a:lnTo>
                    <a:cubicBezTo>
                      <a:pt x="672" y="176"/>
                      <a:pt x="682" y="212"/>
                      <a:pt x="646" y="212"/>
                    </a:cubicBezTo>
                    <a:cubicBezTo>
                      <a:pt x="645" y="212"/>
                      <a:pt x="644" y="212"/>
                      <a:pt x="643" y="212"/>
                    </a:cubicBezTo>
                    <a:lnTo>
                      <a:pt x="643" y="212"/>
                    </a:lnTo>
                    <a:lnTo>
                      <a:pt x="664" y="230"/>
                    </a:lnTo>
                    <a:cubicBezTo>
                      <a:pt x="664" y="255"/>
                      <a:pt x="676" y="272"/>
                      <a:pt x="695" y="272"/>
                    </a:cubicBezTo>
                    <a:cubicBezTo>
                      <a:pt x="696" y="272"/>
                      <a:pt x="697" y="272"/>
                      <a:pt x="699" y="272"/>
                    </a:cubicBezTo>
                    <a:cubicBezTo>
                      <a:pt x="700" y="275"/>
                      <a:pt x="703" y="276"/>
                      <a:pt x="707" y="276"/>
                    </a:cubicBezTo>
                    <a:cubicBezTo>
                      <a:pt x="718" y="276"/>
                      <a:pt x="732" y="269"/>
                      <a:pt x="733" y="269"/>
                    </a:cubicBezTo>
                    <a:lnTo>
                      <a:pt x="733" y="269"/>
                    </a:lnTo>
                    <a:cubicBezTo>
                      <a:pt x="733" y="269"/>
                      <a:pt x="731" y="271"/>
                      <a:pt x="724" y="275"/>
                    </a:cubicBezTo>
                    <a:lnTo>
                      <a:pt x="775" y="281"/>
                    </a:lnTo>
                    <a:lnTo>
                      <a:pt x="771" y="288"/>
                    </a:lnTo>
                    <a:cubicBezTo>
                      <a:pt x="787" y="302"/>
                      <a:pt x="815" y="302"/>
                      <a:pt x="838" y="309"/>
                    </a:cubicBezTo>
                    <a:cubicBezTo>
                      <a:pt x="866" y="312"/>
                      <a:pt x="884" y="337"/>
                      <a:pt x="877" y="363"/>
                    </a:cubicBezTo>
                    <a:cubicBezTo>
                      <a:pt x="883" y="362"/>
                      <a:pt x="888" y="361"/>
                      <a:pt x="893" y="361"/>
                    </a:cubicBezTo>
                    <a:cubicBezTo>
                      <a:pt x="903" y="361"/>
                      <a:pt x="913" y="364"/>
                      <a:pt x="919" y="377"/>
                    </a:cubicBezTo>
                    <a:lnTo>
                      <a:pt x="903" y="407"/>
                    </a:lnTo>
                    <a:cubicBezTo>
                      <a:pt x="920" y="407"/>
                      <a:pt x="920" y="438"/>
                      <a:pt x="933" y="438"/>
                    </a:cubicBezTo>
                    <a:cubicBezTo>
                      <a:pt x="936" y="438"/>
                      <a:pt x="939" y="437"/>
                      <a:pt x="944" y="432"/>
                    </a:cubicBezTo>
                    <a:lnTo>
                      <a:pt x="944" y="432"/>
                    </a:lnTo>
                    <a:cubicBezTo>
                      <a:pt x="903" y="506"/>
                      <a:pt x="986" y="488"/>
                      <a:pt x="995" y="516"/>
                    </a:cubicBezTo>
                    <a:lnTo>
                      <a:pt x="1026" y="488"/>
                    </a:lnTo>
                    <a:cubicBezTo>
                      <a:pt x="1037" y="499"/>
                      <a:pt x="1058" y="502"/>
                      <a:pt x="1086" y="504"/>
                    </a:cubicBezTo>
                    <a:lnTo>
                      <a:pt x="1111" y="479"/>
                    </a:lnTo>
                    <a:cubicBezTo>
                      <a:pt x="1113" y="478"/>
                      <a:pt x="1115" y="478"/>
                      <a:pt x="1117" y="478"/>
                    </a:cubicBezTo>
                    <a:cubicBezTo>
                      <a:pt x="1146" y="478"/>
                      <a:pt x="1129" y="531"/>
                      <a:pt x="1153" y="548"/>
                    </a:cubicBezTo>
                    <a:cubicBezTo>
                      <a:pt x="1149" y="551"/>
                      <a:pt x="1146" y="552"/>
                      <a:pt x="1144" y="552"/>
                    </a:cubicBezTo>
                    <a:cubicBezTo>
                      <a:pt x="1138" y="552"/>
                      <a:pt x="1137" y="545"/>
                      <a:pt x="1139" y="539"/>
                    </a:cubicBezTo>
                    <a:lnTo>
                      <a:pt x="1139" y="539"/>
                    </a:lnTo>
                    <a:cubicBezTo>
                      <a:pt x="1100" y="618"/>
                      <a:pt x="1239" y="555"/>
                      <a:pt x="1213" y="620"/>
                    </a:cubicBezTo>
                    <a:cubicBezTo>
                      <a:pt x="1215" y="620"/>
                      <a:pt x="1217" y="619"/>
                      <a:pt x="1219" y="619"/>
                    </a:cubicBezTo>
                    <a:cubicBezTo>
                      <a:pt x="1229" y="619"/>
                      <a:pt x="1229" y="626"/>
                      <a:pt x="1225" y="634"/>
                    </a:cubicBezTo>
                    <a:lnTo>
                      <a:pt x="1223" y="634"/>
                    </a:lnTo>
                    <a:cubicBezTo>
                      <a:pt x="1220" y="634"/>
                      <a:pt x="1223" y="634"/>
                      <a:pt x="1223" y="636"/>
                    </a:cubicBezTo>
                    <a:cubicBezTo>
                      <a:pt x="1220" y="643"/>
                      <a:pt x="1216" y="650"/>
                      <a:pt x="1213" y="657"/>
                    </a:cubicBezTo>
                    <a:cubicBezTo>
                      <a:pt x="1218" y="650"/>
                      <a:pt x="1220" y="645"/>
                      <a:pt x="1223" y="638"/>
                    </a:cubicBezTo>
                    <a:cubicBezTo>
                      <a:pt x="1232" y="643"/>
                      <a:pt x="1241" y="648"/>
                      <a:pt x="1250" y="650"/>
                    </a:cubicBezTo>
                    <a:lnTo>
                      <a:pt x="1220" y="676"/>
                    </a:lnTo>
                    <a:lnTo>
                      <a:pt x="1223" y="676"/>
                    </a:lnTo>
                    <a:cubicBezTo>
                      <a:pt x="1221" y="679"/>
                      <a:pt x="1221" y="680"/>
                      <a:pt x="1222" y="680"/>
                    </a:cubicBezTo>
                    <a:cubicBezTo>
                      <a:pt x="1227" y="680"/>
                      <a:pt x="1246" y="664"/>
                      <a:pt x="1264" y="648"/>
                    </a:cubicBezTo>
                    <a:cubicBezTo>
                      <a:pt x="1267" y="648"/>
                      <a:pt x="1270" y="649"/>
                      <a:pt x="1272" y="649"/>
                    </a:cubicBezTo>
                    <a:cubicBezTo>
                      <a:pt x="1279" y="649"/>
                      <a:pt x="1286" y="647"/>
                      <a:pt x="1292" y="645"/>
                    </a:cubicBezTo>
                    <a:lnTo>
                      <a:pt x="1292" y="645"/>
                    </a:lnTo>
                    <a:cubicBezTo>
                      <a:pt x="1243" y="687"/>
                      <a:pt x="1327" y="652"/>
                      <a:pt x="1274" y="699"/>
                    </a:cubicBezTo>
                    <a:cubicBezTo>
                      <a:pt x="1278" y="697"/>
                      <a:pt x="1283" y="696"/>
                      <a:pt x="1287" y="696"/>
                    </a:cubicBezTo>
                    <a:cubicBezTo>
                      <a:pt x="1303" y="696"/>
                      <a:pt x="1317" y="706"/>
                      <a:pt x="1340" y="706"/>
                    </a:cubicBezTo>
                    <a:cubicBezTo>
                      <a:pt x="1349" y="706"/>
                      <a:pt x="1360" y="705"/>
                      <a:pt x="1373" y="700"/>
                    </a:cubicBezTo>
                    <a:lnTo>
                      <a:pt x="1373" y="700"/>
                    </a:lnTo>
                    <a:cubicBezTo>
                      <a:pt x="1373" y="713"/>
                      <a:pt x="1372" y="724"/>
                      <a:pt x="1394" y="724"/>
                    </a:cubicBezTo>
                    <a:lnTo>
                      <a:pt x="1350" y="752"/>
                    </a:lnTo>
                    <a:lnTo>
                      <a:pt x="1350" y="752"/>
                    </a:lnTo>
                    <a:lnTo>
                      <a:pt x="1424" y="740"/>
                    </a:lnTo>
                    <a:lnTo>
                      <a:pt x="1424" y="740"/>
                    </a:lnTo>
                    <a:cubicBezTo>
                      <a:pt x="1408" y="766"/>
                      <a:pt x="1380" y="785"/>
                      <a:pt x="1348" y="787"/>
                    </a:cubicBezTo>
                    <a:cubicBezTo>
                      <a:pt x="1417" y="787"/>
                      <a:pt x="1383" y="798"/>
                      <a:pt x="1450" y="798"/>
                    </a:cubicBezTo>
                    <a:lnTo>
                      <a:pt x="1420" y="810"/>
                    </a:lnTo>
                    <a:cubicBezTo>
                      <a:pt x="1424" y="819"/>
                      <a:pt x="1473" y="817"/>
                      <a:pt x="1450" y="833"/>
                    </a:cubicBezTo>
                    <a:cubicBezTo>
                      <a:pt x="1403" y="877"/>
                      <a:pt x="1489" y="940"/>
                      <a:pt x="1447" y="1012"/>
                    </a:cubicBezTo>
                    <a:cubicBezTo>
                      <a:pt x="1467" y="1004"/>
                      <a:pt x="1477" y="1001"/>
                      <a:pt x="1481" y="1001"/>
                    </a:cubicBezTo>
                    <a:cubicBezTo>
                      <a:pt x="1494" y="1001"/>
                      <a:pt x="1445" y="1033"/>
                      <a:pt x="1470" y="1033"/>
                    </a:cubicBezTo>
                    <a:cubicBezTo>
                      <a:pt x="1474" y="1033"/>
                      <a:pt x="1479" y="1032"/>
                      <a:pt x="1487" y="1030"/>
                    </a:cubicBezTo>
                    <a:lnTo>
                      <a:pt x="1487" y="1030"/>
                    </a:lnTo>
                    <a:cubicBezTo>
                      <a:pt x="1470" y="1038"/>
                      <a:pt x="1459" y="1045"/>
                      <a:pt x="1444" y="1045"/>
                    </a:cubicBezTo>
                    <a:cubicBezTo>
                      <a:pt x="1441" y="1045"/>
                      <a:pt x="1437" y="1045"/>
                      <a:pt x="1434" y="1044"/>
                    </a:cubicBezTo>
                    <a:lnTo>
                      <a:pt x="1434" y="1044"/>
                    </a:lnTo>
                    <a:cubicBezTo>
                      <a:pt x="1461" y="1067"/>
                      <a:pt x="1406" y="1093"/>
                      <a:pt x="1473" y="1097"/>
                    </a:cubicBezTo>
                    <a:cubicBezTo>
                      <a:pt x="1465" y="1101"/>
                      <a:pt x="1457" y="1102"/>
                      <a:pt x="1451" y="1102"/>
                    </a:cubicBezTo>
                    <a:cubicBezTo>
                      <a:pt x="1447" y="1102"/>
                      <a:pt x="1443" y="1102"/>
                      <a:pt x="1439" y="1102"/>
                    </a:cubicBezTo>
                    <a:cubicBezTo>
                      <a:pt x="1435" y="1102"/>
                      <a:pt x="1430" y="1102"/>
                      <a:pt x="1427" y="1104"/>
                    </a:cubicBezTo>
                    <a:cubicBezTo>
                      <a:pt x="1431" y="1104"/>
                      <a:pt x="1447" y="1109"/>
                      <a:pt x="1434" y="1114"/>
                    </a:cubicBezTo>
                    <a:cubicBezTo>
                      <a:pt x="1430" y="1115"/>
                      <a:pt x="1427" y="1116"/>
                      <a:pt x="1424" y="1116"/>
                    </a:cubicBezTo>
                    <a:cubicBezTo>
                      <a:pt x="1417" y="1116"/>
                      <a:pt x="1411" y="1113"/>
                      <a:pt x="1403" y="1111"/>
                    </a:cubicBezTo>
                    <a:lnTo>
                      <a:pt x="1403" y="1111"/>
                    </a:lnTo>
                    <a:cubicBezTo>
                      <a:pt x="1408" y="1125"/>
                      <a:pt x="1430" y="1129"/>
                      <a:pt x="1459" y="1129"/>
                    </a:cubicBezTo>
                    <a:cubicBezTo>
                      <a:pt x="1486" y="1129"/>
                      <a:pt x="1519" y="1125"/>
                      <a:pt x="1552" y="1121"/>
                    </a:cubicBezTo>
                    <a:lnTo>
                      <a:pt x="1552" y="1121"/>
                    </a:lnTo>
                    <a:cubicBezTo>
                      <a:pt x="1522" y="1142"/>
                      <a:pt x="1526" y="1146"/>
                      <a:pt x="1573" y="1153"/>
                    </a:cubicBezTo>
                    <a:cubicBezTo>
                      <a:pt x="1560" y="1157"/>
                      <a:pt x="1546" y="1164"/>
                      <a:pt x="1536" y="1164"/>
                    </a:cubicBezTo>
                    <a:cubicBezTo>
                      <a:pt x="1529" y="1164"/>
                      <a:pt x="1524" y="1161"/>
                      <a:pt x="1519" y="1155"/>
                    </a:cubicBezTo>
                    <a:lnTo>
                      <a:pt x="1519" y="1155"/>
                    </a:lnTo>
                    <a:cubicBezTo>
                      <a:pt x="1519" y="1167"/>
                      <a:pt x="1495" y="1218"/>
                      <a:pt x="1546" y="1218"/>
                    </a:cubicBezTo>
                    <a:cubicBezTo>
                      <a:pt x="1547" y="1218"/>
                      <a:pt x="1548" y="1218"/>
                      <a:pt x="1549" y="1218"/>
                    </a:cubicBezTo>
                    <a:lnTo>
                      <a:pt x="1549" y="1218"/>
                    </a:lnTo>
                    <a:cubicBezTo>
                      <a:pt x="1536" y="1220"/>
                      <a:pt x="1545" y="1232"/>
                      <a:pt x="1552" y="1234"/>
                    </a:cubicBezTo>
                    <a:cubicBezTo>
                      <a:pt x="1549" y="1257"/>
                      <a:pt x="1545" y="1260"/>
                      <a:pt x="1549" y="1283"/>
                    </a:cubicBezTo>
                    <a:lnTo>
                      <a:pt x="1559" y="1276"/>
                    </a:lnTo>
                    <a:cubicBezTo>
                      <a:pt x="1624" y="1285"/>
                      <a:pt x="1573" y="1295"/>
                      <a:pt x="1580" y="1313"/>
                    </a:cubicBezTo>
                    <a:lnTo>
                      <a:pt x="1573" y="1313"/>
                    </a:lnTo>
                    <a:cubicBezTo>
                      <a:pt x="1524" y="1352"/>
                      <a:pt x="1596" y="1334"/>
                      <a:pt x="1538" y="1371"/>
                    </a:cubicBezTo>
                    <a:lnTo>
                      <a:pt x="1577" y="1373"/>
                    </a:lnTo>
                    <a:cubicBezTo>
                      <a:pt x="1665" y="1390"/>
                      <a:pt x="1522" y="1406"/>
                      <a:pt x="1549" y="1434"/>
                    </a:cubicBezTo>
                    <a:lnTo>
                      <a:pt x="1573" y="1429"/>
                    </a:lnTo>
                    <a:lnTo>
                      <a:pt x="1573" y="1429"/>
                    </a:lnTo>
                    <a:cubicBezTo>
                      <a:pt x="1600" y="1448"/>
                      <a:pt x="1450" y="1445"/>
                      <a:pt x="1436" y="1454"/>
                    </a:cubicBezTo>
                    <a:cubicBezTo>
                      <a:pt x="1427" y="1454"/>
                      <a:pt x="1424" y="1448"/>
                      <a:pt x="1420" y="1443"/>
                    </a:cubicBezTo>
                    <a:lnTo>
                      <a:pt x="1420" y="1443"/>
                    </a:lnTo>
                    <a:cubicBezTo>
                      <a:pt x="1362" y="1464"/>
                      <a:pt x="1471" y="1457"/>
                      <a:pt x="1478" y="1485"/>
                    </a:cubicBezTo>
                    <a:cubicBezTo>
                      <a:pt x="1457" y="1483"/>
                      <a:pt x="1429" y="1473"/>
                      <a:pt x="1412" y="1473"/>
                    </a:cubicBezTo>
                    <a:cubicBezTo>
                      <a:pt x="1406" y="1473"/>
                      <a:pt x="1401" y="1474"/>
                      <a:pt x="1399" y="1478"/>
                    </a:cubicBezTo>
                    <a:cubicBezTo>
                      <a:pt x="1376" y="1478"/>
                      <a:pt x="1475" y="1550"/>
                      <a:pt x="1415" y="1556"/>
                    </a:cubicBezTo>
                    <a:cubicBezTo>
                      <a:pt x="1418" y="1556"/>
                      <a:pt x="1420" y="1556"/>
                      <a:pt x="1423" y="1556"/>
                    </a:cubicBezTo>
                    <a:cubicBezTo>
                      <a:pt x="1441" y="1556"/>
                      <a:pt x="1459" y="1563"/>
                      <a:pt x="1473" y="1575"/>
                    </a:cubicBezTo>
                    <a:cubicBezTo>
                      <a:pt x="1473" y="1584"/>
                      <a:pt x="1452" y="1589"/>
                      <a:pt x="1436" y="1591"/>
                    </a:cubicBezTo>
                    <a:cubicBezTo>
                      <a:pt x="1417" y="1596"/>
                      <a:pt x="1408" y="1607"/>
                      <a:pt x="1436" y="1628"/>
                    </a:cubicBezTo>
                    <a:cubicBezTo>
                      <a:pt x="1431" y="1628"/>
                      <a:pt x="1424" y="1628"/>
                      <a:pt x="1420" y="1626"/>
                    </a:cubicBezTo>
                    <a:lnTo>
                      <a:pt x="1420" y="1626"/>
                    </a:lnTo>
                    <a:cubicBezTo>
                      <a:pt x="1431" y="1645"/>
                      <a:pt x="1427" y="1679"/>
                      <a:pt x="1457" y="1703"/>
                    </a:cubicBezTo>
                    <a:cubicBezTo>
                      <a:pt x="1440" y="1696"/>
                      <a:pt x="1427" y="1694"/>
                      <a:pt x="1419" y="1694"/>
                    </a:cubicBezTo>
                    <a:cubicBezTo>
                      <a:pt x="1372" y="1694"/>
                      <a:pt x="1429" y="1769"/>
                      <a:pt x="1397" y="1769"/>
                    </a:cubicBezTo>
                    <a:cubicBezTo>
                      <a:pt x="1390" y="1769"/>
                      <a:pt x="1378" y="1765"/>
                      <a:pt x="1359" y="1756"/>
                    </a:cubicBezTo>
                    <a:lnTo>
                      <a:pt x="1343" y="1798"/>
                    </a:lnTo>
                    <a:lnTo>
                      <a:pt x="1332" y="1788"/>
                    </a:lnTo>
                    <a:lnTo>
                      <a:pt x="1332" y="1788"/>
                    </a:lnTo>
                    <a:cubicBezTo>
                      <a:pt x="1311" y="1809"/>
                      <a:pt x="1332" y="1832"/>
                      <a:pt x="1350" y="1856"/>
                    </a:cubicBezTo>
                    <a:cubicBezTo>
                      <a:pt x="1341" y="1856"/>
                      <a:pt x="1332" y="1846"/>
                      <a:pt x="1327" y="1842"/>
                    </a:cubicBezTo>
                    <a:cubicBezTo>
                      <a:pt x="1283" y="1860"/>
                      <a:pt x="1285" y="1865"/>
                      <a:pt x="1313" y="1930"/>
                    </a:cubicBezTo>
                    <a:lnTo>
                      <a:pt x="1278" y="1909"/>
                    </a:lnTo>
                    <a:lnTo>
                      <a:pt x="1278" y="1909"/>
                    </a:lnTo>
                    <a:cubicBezTo>
                      <a:pt x="1290" y="1930"/>
                      <a:pt x="1188" y="1918"/>
                      <a:pt x="1197" y="1976"/>
                    </a:cubicBezTo>
                    <a:cubicBezTo>
                      <a:pt x="1192" y="1971"/>
                      <a:pt x="1188" y="1967"/>
                      <a:pt x="1185" y="1962"/>
                    </a:cubicBezTo>
                    <a:lnTo>
                      <a:pt x="1185" y="1962"/>
                    </a:lnTo>
                    <a:cubicBezTo>
                      <a:pt x="1190" y="2029"/>
                      <a:pt x="1028" y="1962"/>
                      <a:pt x="1121" y="2073"/>
                    </a:cubicBezTo>
                    <a:lnTo>
                      <a:pt x="1123" y="2120"/>
                    </a:lnTo>
                    <a:cubicBezTo>
                      <a:pt x="1127" y="2118"/>
                      <a:pt x="1131" y="2117"/>
                      <a:pt x="1134" y="2117"/>
                    </a:cubicBezTo>
                    <a:cubicBezTo>
                      <a:pt x="1163" y="2117"/>
                      <a:pt x="1168" y="2172"/>
                      <a:pt x="1192" y="2178"/>
                    </a:cubicBezTo>
                    <a:cubicBezTo>
                      <a:pt x="1191" y="2183"/>
                      <a:pt x="1186" y="2185"/>
                      <a:pt x="1179" y="2185"/>
                    </a:cubicBezTo>
                    <a:cubicBezTo>
                      <a:pt x="1161" y="2185"/>
                      <a:pt x="1132" y="2168"/>
                      <a:pt x="1139" y="2155"/>
                    </a:cubicBezTo>
                    <a:lnTo>
                      <a:pt x="1139" y="2155"/>
                    </a:lnTo>
                    <a:lnTo>
                      <a:pt x="1148" y="2159"/>
                    </a:lnTo>
                    <a:cubicBezTo>
                      <a:pt x="1133" y="2139"/>
                      <a:pt x="1122" y="2133"/>
                      <a:pt x="1112" y="2133"/>
                    </a:cubicBezTo>
                    <a:cubicBezTo>
                      <a:pt x="1099" y="2133"/>
                      <a:pt x="1089" y="2143"/>
                      <a:pt x="1077" y="2143"/>
                    </a:cubicBezTo>
                    <a:cubicBezTo>
                      <a:pt x="1070" y="2143"/>
                      <a:pt x="1062" y="2139"/>
                      <a:pt x="1053" y="2129"/>
                    </a:cubicBezTo>
                    <a:cubicBezTo>
                      <a:pt x="993" y="2182"/>
                      <a:pt x="903" y="2192"/>
                      <a:pt x="838" y="2222"/>
                    </a:cubicBezTo>
                    <a:lnTo>
                      <a:pt x="877" y="2268"/>
                    </a:lnTo>
                    <a:lnTo>
                      <a:pt x="849" y="2280"/>
                    </a:lnTo>
                    <a:cubicBezTo>
                      <a:pt x="835" y="2271"/>
                      <a:pt x="815" y="2245"/>
                      <a:pt x="835" y="2236"/>
                    </a:cubicBezTo>
                    <a:cubicBezTo>
                      <a:pt x="832" y="2233"/>
                      <a:pt x="828" y="2232"/>
                      <a:pt x="826" y="2232"/>
                    </a:cubicBezTo>
                    <a:cubicBezTo>
                      <a:pt x="811" y="2232"/>
                      <a:pt x="820" y="2279"/>
                      <a:pt x="826" y="2289"/>
                    </a:cubicBezTo>
                    <a:cubicBezTo>
                      <a:pt x="777" y="2289"/>
                      <a:pt x="801" y="2229"/>
                      <a:pt x="792" y="2229"/>
                    </a:cubicBezTo>
                    <a:cubicBezTo>
                      <a:pt x="792" y="2229"/>
                      <a:pt x="792" y="2229"/>
                      <a:pt x="791" y="2229"/>
                    </a:cubicBezTo>
                    <a:lnTo>
                      <a:pt x="777" y="2240"/>
                    </a:lnTo>
                    <a:lnTo>
                      <a:pt x="784" y="2245"/>
                    </a:lnTo>
                    <a:cubicBezTo>
                      <a:pt x="784" y="2275"/>
                      <a:pt x="798" y="2294"/>
                      <a:pt x="773" y="2305"/>
                    </a:cubicBezTo>
                    <a:cubicBezTo>
                      <a:pt x="765" y="2305"/>
                      <a:pt x="759" y="2301"/>
                      <a:pt x="754" y="2297"/>
                    </a:cubicBezTo>
                    <a:lnTo>
                      <a:pt x="754" y="2297"/>
                    </a:lnTo>
                    <a:cubicBezTo>
                      <a:pt x="752" y="2303"/>
                      <a:pt x="751" y="2306"/>
                      <a:pt x="750" y="2306"/>
                    </a:cubicBezTo>
                    <a:cubicBezTo>
                      <a:pt x="748" y="2306"/>
                      <a:pt x="746" y="2299"/>
                      <a:pt x="745" y="2291"/>
                    </a:cubicBezTo>
                    <a:lnTo>
                      <a:pt x="745" y="2291"/>
                    </a:lnTo>
                    <a:lnTo>
                      <a:pt x="752" y="2295"/>
                    </a:lnTo>
                    <a:lnTo>
                      <a:pt x="752" y="2295"/>
                    </a:lnTo>
                    <a:cubicBezTo>
                      <a:pt x="746" y="2289"/>
                      <a:pt x="743" y="2282"/>
                      <a:pt x="739" y="2282"/>
                    </a:cubicBezTo>
                    <a:cubicBezTo>
                      <a:pt x="739" y="2282"/>
                      <a:pt x="738" y="2282"/>
                      <a:pt x="738" y="2282"/>
                    </a:cubicBezTo>
                    <a:cubicBezTo>
                      <a:pt x="737" y="2280"/>
                      <a:pt x="736" y="2279"/>
                      <a:pt x="735" y="2279"/>
                    </a:cubicBezTo>
                    <a:cubicBezTo>
                      <a:pt x="733" y="2279"/>
                      <a:pt x="732" y="2281"/>
                      <a:pt x="729" y="2287"/>
                    </a:cubicBezTo>
                    <a:lnTo>
                      <a:pt x="692" y="2303"/>
                    </a:lnTo>
                    <a:lnTo>
                      <a:pt x="733" y="2331"/>
                    </a:lnTo>
                    <a:cubicBezTo>
                      <a:pt x="731" y="2360"/>
                      <a:pt x="703" y="2350"/>
                      <a:pt x="744" y="2379"/>
                    </a:cubicBezTo>
                    <a:lnTo>
                      <a:pt x="744" y="2379"/>
                    </a:lnTo>
                    <a:cubicBezTo>
                      <a:pt x="731" y="2371"/>
                      <a:pt x="719" y="2367"/>
                      <a:pt x="707" y="2367"/>
                    </a:cubicBezTo>
                    <a:cubicBezTo>
                      <a:pt x="655" y="2367"/>
                      <a:pt x="612" y="2431"/>
                      <a:pt x="587" y="2431"/>
                    </a:cubicBezTo>
                    <a:cubicBezTo>
                      <a:pt x="585" y="2431"/>
                      <a:pt x="584" y="2431"/>
                      <a:pt x="583" y="2430"/>
                    </a:cubicBezTo>
                    <a:lnTo>
                      <a:pt x="583" y="2430"/>
                    </a:lnTo>
                    <a:cubicBezTo>
                      <a:pt x="590" y="2461"/>
                      <a:pt x="571" y="2488"/>
                      <a:pt x="543" y="2500"/>
                    </a:cubicBezTo>
                    <a:cubicBezTo>
                      <a:pt x="557" y="2502"/>
                      <a:pt x="597" y="2539"/>
                      <a:pt x="573" y="2549"/>
                    </a:cubicBezTo>
                    <a:cubicBezTo>
                      <a:pt x="547" y="2516"/>
                      <a:pt x="531" y="2508"/>
                      <a:pt x="517" y="2508"/>
                    </a:cubicBezTo>
                    <a:cubicBezTo>
                      <a:pt x="503" y="2508"/>
                      <a:pt x="491" y="2516"/>
                      <a:pt x="474" y="2516"/>
                    </a:cubicBezTo>
                    <a:cubicBezTo>
                      <a:pt x="465" y="2516"/>
                      <a:pt x="454" y="2514"/>
                      <a:pt x="440" y="2507"/>
                    </a:cubicBezTo>
                    <a:lnTo>
                      <a:pt x="440" y="2507"/>
                    </a:lnTo>
                    <a:cubicBezTo>
                      <a:pt x="478" y="2531"/>
                      <a:pt x="393" y="2564"/>
                      <a:pt x="467" y="2593"/>
                    </a:cubicBezTo>
                    <a:cubicBezTo>
                      <a:pt x="465" y="2594"/>
                      <a:pt x="462" y="2594"/>
                      <a:pt x="460" y="2594"/>
                    </a:cubicBezTo>
                    <a:cubicBezTo>
                      <a:pt x="443" y="2594"/>
                      <a:pt x="431" y="2564"/>
                      <a:pt x="404" y="2560"/>
                    </a:cubicBezTo>
                    <a:cubicBezTo>
                      <a:pt x="400" y="2623"/>
                      <a:pt x="307" y="2623"/>
                      <a:pt x="277" y="2679"/>
                    </a:cubicBezTo>
                    <a:cubicBezTo>
                      <a:pt x="288" y="2688"/>
                      <a:pt x="312" y="2695"/>
                      <a:pt x="321" y="2716"/>
                    </a:cubicBezTo>
                    <a:lnTo>
                      <a:pt x="242" y="2699"/>
                    </a:lnTo>
                    <a:lnTo>
                      <a:pt x="242" y="2699"/>
                    </a:lnTo>
                    <a:cubicBezTo>
                      <a:pt x="240" y="2712"/>
                      <a:pt x="289" y="2748"/>
                      <a:pt x="263" y="2748"/>
                    </a:cubicBezTo>
                    <a:cubicBezTo>
                      <a:pt x="260" y="2748"/>
                      <a:pt x="255" y="2747"/>
                      <a:pt x="250" y="2746"/>
                    </a:cubicBezTo>
                    <a:lnTo>
                      <a:pt x="250" y="2746"/>
                    </a:lnTo>
                    <a:cubicBezTo>
                      <a:pt x="261" y="2749"/>
                      <a:pt x="277" y="2758"/>
                      <a:pt x="277" y="2764"/>
                    </a:cubicBezTo>
                    <a:cubicBezTo>
                      <a:pt x="212" y="2792"/>
                      <a:pt x="189" y="2852"/>
                      <a:pt x="161" y="2903"/>
                    </a:cubicBezTo>
                    <a:cubicBezTo>
                      <a:pt x="138" y="2968"/>
                      <a:pt x="82" y="3017"/>
                      <a:pt x="17" y="3031"/>
                    </a:cubicBezTo>
                    <a:cubicBezTo>
                      <a:pt x="50" y="3031"/>
                      <a:pt x="47" y="3040"/>
                      <a:pt x="43" y="3052"/>
                    </a:cubicBezTo>
                    <a:cubicBezTo>
                      <a:pt x="44" y="3051"/>
                      <a:pt x="45" y="3051"/>
                      <a:pt x="46" y="3051"/>
                    </a:cubicBezTo>
                    <a:cubicBezTo>
                      <a:pt x="56" y="3051"/>
                      <a:pt x="77" y="3069"/>
                      <a:pt x="94" y="3075"/>
                    </a:cubicBezTo>
                    <a:lnTo>
                      <a:pt x="19" y="3096"/>
                    </a:lnTo>
                    <a:cubicBezTo>
                      <a:pt x="66" y="3126"/>
                      <a:pt x="1" y="3144"/>
                      <a:pt x="47" y="3170"/>
                    </a:cubicBezTo>
                    <a:lnTo>
                      <a:pt x="45" y="3151"/>
                    </a:lnTo>
                    <a:lnTo>
                      <a:pt x="45" y="3151"/>
                    </a:lnTo>
                    <a:cubicBezTo>
                      <a:pt x="94" y="3193"/>
                      <a:pt x="184" y="3179"/>
                      <a:pt x="256" y="3216"/>
                    </a:cubicBezTo>
                    <a:cubicBezTo>
                      <a:pt x="200" y="3168"/>
                      <a:pt x="376" y="3212"/>
                      <a:pt x="302" y="3138"/>
                    </a:cubicBezTo>
                    <a:cubicBezTo>
                      <a:pt x="321" y="3138"/>
                      <a:pt x="321" y="3156"/>
                      <a:pt x="342" y="3161"/>
                    </a:cubicBezTo>
                    <a:cubicBezTo>
                      <a:pt x="314" y="3138"/>
                      <a:pt x="312" y="3126"/>
                      <a:pt x="337" y="3114"/>
                    </a:cubicBezTo>
                    <a:lnTo>
                      <a:pt x="337" y="3114"/>
                    </a:lnTo>
                    <a:lnTo>
                      <a:pt x="342" y="3121"/>
                    </a:lnTo>
                    <a:cubicBezTo>
                      <a:pt x="363" y="3070"/>
                      <a:pt x="404" y="3066"/>
                      <a:pt x="458" y="3026"/>
                    </a:cubicBezTo>
                    <a:lnTo>
                      <a:pt x="420" y="3010"/>
                    </a:lnTo>
                    <a:cubicBezTo>
                      <a:pt x="425" y="3007"/>
                      <a:pt x="430" y="3006"/>
                      <a:pt x="435" y="3006"/>
                    </a:cubicBezTo>
                    <a:cubicBezTo>
                      <a:pt x="442" y="3006"/>
                      <a:pt x="449" y="3008"/>
                      <a:pt x="455" y="3008"/>
                    </a:cubicBezTo>
                    <a:cubicBezTo>
                      <a:pt x="445" y="2996"/>
                      <a:pt x="438" y="2993"/>
                      <a:pt x="433" y="2993"/>
                    </a:cubicBezTo>
                    <a:cubicBezTo>
                      <a:pt x="424" y="2993"/>
                      <a:pt x="421" y="3006"/>
                      <a:pt x="410" y="3006"/>
                    </a:cubicBezTo>
                    <a:cubicBezTo>
                      <a:pt x="404" y="3006"/>
                      <a:pt x="396" y="3003"/>
                      <a:pt x="383" y="2991"/>
                    </a:cubicBezTo>
                    <a:lnTo>
                      <a:pt x="383" y="2991"/>
                    </a:lnTo>
                    <a:cubicBezTo>
                      <a:pt x="392" y="2994"/>
                      <a:pt x="400" y="2996"/>
                      <a:pt x="407" y="2996"/>
                    </a:cubicBezTo>
                    <a:cubicBezTo>
                      <a:pt x="448" y="2996"/>
                      <a:pt x="450" y="2947"/>
                      <a:pt x="488" y="2947"/>
                    </a:cubicBezTo>
                    <a:cubicBezTo>
                      <a:pt x="497" y="2947"/>
                      <a:pt x="508" y="2949"/>
                      <a:pt x="522" y="2957"/>
                    </a:cubicBezTo>
                    <a:cubicBezTo>
                      <a:pt x="534" y="2940"/>
                      <a:pt x="481" y="2936"/>
                      <a:pt x="492" y="2920"/>
                    </a:cubicBezTo>
                    <a:lnTo>
                      <a:pt x="492" y="2920"/>
                    </a:lnTo>
                    <a:lnTo>
                      <a:pt x="516" y="2929"/>
                    </a:lnTo>
                    <a:lnTo>
                      <a:pt x="492" y="2908"/>
                    </a:lnTo>
                    <a:cubicBezTo>
                      <a:pt x="495" y="2907"/>
                      <a:pt x="499" y="2906"/>
                      <a:pt x="503" y="2906"/>
                    </a:cubicBezTo>
                    <a:cubicBezTo>
                      <a:pt x="517" y="2906"/>
                      <a:pt x="537" y="2915"/>
                      <a:pt x="550" y="2924"/>
                    </a:cubicBezTo>
                    <a:cubicBezTo>
                      <a:pt x="548" y="2924"/>
                      <a:pt x="550" y="2934"/>
                      <a:pt x="550" y="2938"/>
                    </a:cubicBezTo>
                    <a:cubicBezTo>
                      <a:pt x="552" y="2938"/>
                      <a:pt x="553" y="2938"/>
                      <a:pt x="555" y="2938"/>
                    </a:cubicBezTo>
                    <a:cubicBezTo>
                      <a:pt x="581" y="2938"/>
                      <a:pt x="574" y="2904"/>
                      <a:pt x="580" y="2899"/>
                    </a:cubicBezTo>
                    <a:lnTo>
                      <a:pt x="580" y="2899"/>
                    </a:lnTo>
                    <a:lnTo>
                      <a:pt x="560" y="2903"/>
                    </a:lnTo>
                    <a:cubicBezTo>
                      <a:pt x="576" y="2848"/>
                      <a:pt x="643" y="2820"/>
                      <a:pt x="643" y="2753"/>
                    </a:cubicBezTo>
                    <a:lnTo>
                      <a:pt x="627" y="2743"/>
                    </a:lnTo>
                    <a:cubicBezTo>
                      <a:pt x="631" y="2692"/>
                      <a:pt x="664" y="2734"/>
                      <a:pt x="685" y="2695"/>
                    </a:cubicBezTo>
                    <a:lnTo>
                      <a:pt x="687" y="2699"/>
                    </a:lnTo>
                    <a:cubicBezTo>
                      <a:pt x="680" y="2681"/>
                      <a:pt x="682" y="2665"/>
                      <a:pt x="694" y="2658"/>
                    </a:cubicBezTo>
                    <a:cubicBezTo>
                      <a:pt x="701" y="2681"/>
                      <a:pt x="740" y="2676"/>
                      <a:pt x="745" y="2702"/>
                    </a:cubicBezTo>
                    <a:cubicBezTo>
                      <a:pt x="752" y="2648"/>
                      <a:pt x="740" y="2667"/>
                      <a:pt x="720" y="2600"/>
                    </a:cubicBezTo>
                    <a:lnTo>
                      <a:pt x="720" y="2600"/>
                    </a:lnTo>
                    <a:lnTo>
                      <a:pt x="745" y="2618"/>
                    </a:lnTo>
                    <a:cubicBezTo>
                      <a:pt x="733" y="2590"/>
                      <a:pt x="726" y="2579"/>
                      <a:pt x="740" y="2560"/>
                    </a:cubicBezTo>
                    <a:lnTo>
                      <a:pt x="740" y="2560"/>
                    </a:lnTo>
                    <a:cubicBezTo>
                      <a:pt x="740" y="2590"/>
                      <a:pt x="780" y="2586"/>
                      <a:pt x="787" y="2625"/>
                    </a:cubicBezTo>
                    <a:cubicBezTo>
                      <a:pt x="794" y="2627"/>
                      <a:pt x="800" y="2628"/>
                      <a:pt x="805" y="2628"/>
                    </a:cubicBezTo>
                    <a:cubicBezTo>
                      <a:pt x="842" y="2628"/>
                      <a:pt x="825" y="2576"/>
                      <a:pt x="845" y="2576"/>
                    </a:cubicBezTo>
                    <a:cubicBezTo>
                      <a:pt x="851" y="2576"/>
                      <a:pt x="861" y="2581"/>
                      <a:pt x="877" y="2595"/>
                    </a:cubicBezTo>
                    <a:cubicBezTo>
                      <a:pt x="865" y="2563"/>
                      <a:pt x="853" y="2555"/>
                      <a:pt x="842" y="2555"/>
                    </a:cubicBezTo>
                    <a:cubicBezTo>
                      <a:pt x="831" y="2555"/>
                      <a:pt x="822" y="2565"/>
                      <a:pt x="817" y="2565"/>
                    </a:cubicBezTo>
                    <a:cubicBezTo>
                      <a:pt x="816" y="2565"/>
                      <a:pt x="815" y="2563"/>
                      <a:pt x="815" y="2560"/>
                    </a:cubicBezTo>
                    <a:cubicBezTo>
                      <a:pt x="789" y="2546"/>
                      <a:pt x="794" y="2502"/>
                      <a:pt x="810" y="2500"/>
                    </a:cubicBezTo>
                    <a:cubicBezTo>
                      <a:pt x="811" y="2499"/>
                      <a:pt x="812" y="2499"/>
                      <a:pt x="813" y="2499"/>
                    </a:cubicBezTo>
                    <a:cubicBezTo>
                      <a:pt x="832" y="2499"/>
                      <a:pt x="885" y="2554"/>
                      <a:pt x="916" y="2554"/>
                    </a:cubicBezTo>
                    <a:cubicBezTo>
                      <a:pt x="919" y="2554"/>
                      <a:pt x="922" y="2553"/>
                      <a:pt x="925" y="2552"/>
                    </a:cubicBezTo>
                    <a:lnTo>
                      <a:pt x="925" y="2552"/>
                    </a:lnTo>
                    <a:cubicBezTo>
                      <a:pt x="924" y="2553"/>
                      <a:pt x="925" y="2556"/>
                      <a:pt x="924" y="2558"/>
                    </a:cubicBezTo>
                    <a:cubicBezTo>
                      <a:pt x="926" y="2559"/>
                      <a:pt x="928" y="2560"/>
                      <a:pt x="930" y="2560"/>
                    </a:cubicBezTo>
                    <a:cubicBezTo>
                      <a:pt x="941" y="2560"/>
                      <a:pt x="937" y="2535"/>
                      <a:pt x="952" y="2535"/>
                    </a:cubicBezTo>
                    <a:cubicBezTo>
                      <a:pt x="955" y="2535"/>
                      <a:pt x="960" y="2536"/>
                      <a:pt x="965" y="2539"/>
                    </a:cubicBezTo>
                    <a:cubicBezTo>
                      <a:pt x="947" y="2493"/>
                      <a:pt x="986" y="2532"/>
                      <a:pt x="954" y="2477"/>
                    </a:cubicBezTo>
                    <a:lnTo>
                      <a:pt x="954" y="2477"/>
                    </a:lnTo>
                    <a:lnTo>
                      <a:pt x="930" y="2505"/>
                    </a:lnTo>
                    <a:cubicBezTo>
                      <a:pt x="939" y="2483"/>
                      <a:pt x="920" y="2422"/>
                      <a:pt x="954" y="2422"/>
                    </a:cubicBezTo>
                    <a:cubicBezTo>
                      <a:pt x="957" y="2422"/>
                      <a:pt x="961" y="2422"/>
                      <a:pt x="965" y="2424"/>
                    </a:cubicBezTo>
                    <a:cubicBezTo>
                      <a:pt x="970" y="2437"/>
                      <a:pt x="970" y="2451"/>
                      <a:pt x="970" y="2465"/>
                    </a:cubicBezTo>
                    <a:cubicBezTo>
                      <a:pt x="973" y="2467"/>
                      <a:pt x="975" y="2468"/>
                      <a:pt x="977" y="2468"/>
                    </a:cubicBezTo>
                    <a:cubicBezTo>
                      <a:pt x="984" y="2468"/>
                      <a:pt x="982" y="2454"/>
                      <a:pt x="991" y="2454"/>
                    </a:cubicBezTo>
                    <a:cubicBezTo>
                      <a:pt x="993" y="2454"/>
                      <a:pt x="995" y="2455"/>
                      <a:pt x="998" y="2456"/>
                    </a:cubicBezTo>
                    <a:cubicBezTo>
                      <a:pt x="1028" y="2514"/>
                      <a:pt x="968" y="2491"/>
                      <a:pt x="975" y="2542"/>
                    </a:cubicBezTo>
                    <a:cubicBezTo>
                      <a:pt x="977" y="2544"/>
                      <a:pt x="979" y="2545"/>
                      <a:pt x="981" y="2545"/>
                    </a:cubicBezTo>
                    <a:cubicBezTo>
                      <a:pt x="990" y="2545"/>
                      <a:pt x="990" y="2521"/>
                      <a:pt x="996" y="2521"/>
                    </a:cubicBezTo>
                    <a:cubicBezTo>
                      <a:pt x="999" y="2521"/>
                      <a:pt x="1003" y="2528"/>
                      <a:pt x="1012" y="2546"/>
                    </a:cubicBezTo>
                    <a:cubicBezTo>
                      <a:pt x="995" y="2505"/>
                      <a:pt x="1005" y="2502"/>
                      <a:pt x="1019" y="2502"/>
                    </a:cubicBezTo>
                    <a:cubicBezTo>
                      <a:pt x="1030" y="2502"/>
                      <a:pt x="1051" y="2500"/>
                      <a:pt x="1044" y="2463"/>
                    </a:cubicBezTo>
                    <a:lnTo>
                      <a:pt x="1044" y="2463"/>
                    </a:lnTo>
                    <a:lnTo>
                      <a:pt x="1065" y="2498"/>
                    </a:lnTo>
                    <a:cubicBezTo>
                      <a:pt x="1065" y="2488"/>
                      <a:pt x="1065" y="2468"/>
                      <a:pt x="1072" y="2465"/>
                    </a:cubicBezTo>
                    <a:lnTo>
                      <a:pt x="1086" y="2514"/>
                    </a:lnTo>
                    <a:cubicBezTo>
                      <a:pt x="1085" y="2498"/>
                      <a:pt x="1092" y="2494"/>
                      <a:pt x="1103" y="2494"/>
                    </a:cubicBezTo>
                    <a:cubicBezTo>
                      <a:pt x="1114" y="2494"/>
                      <a:pt x="1129" y="2499"/>
                      <a:pt x="1140" y="2499"/>
                    </a:cubicBezTo>
                    <a:cubicBezTo>
                      <a:pt x="1149" y="2499"/>
                      <a:pt x="1156" y="2496"/>
                      <a:pt x="1158" y="2486"/>
                    </a:cubicBezTo>
                    <a:lnTo>
                      <a:pt x="1158" y="2486"/>
                    </a:lnTo>
                    <a:cubicBezTo>
                      <a:pt x="1150" y="2491"/>
                      <a:pt x="1143" y="2493"/>
                      <a:pt x="1138" y="2493"/>
                    </a:cubicBezTo>
                    <a:cubicBezTo>
                      <a:pt x="1115" y="2493"/>
                      <a:pt x="1114" y="2452"/>
                      <a:pt x="1086" y="2442"/>
                    </a:cubicBezTo>
                    <a:cubicBezTo>
                      <a:pt x="1090" y="2426"/>
                      <a:pt x="1097" y="2420"/>
                      <a:pt x="1106" y="2420"/>
                    </a:cubicBezTo>
                    <a:cubicBezTo>
                      <a:pt x="1129" y="2420"/>
                      <a:pt x="1165" y="2465"/>
                      <a:pt x="1197" y="2465"/>
                    </a:cubicBezTo>
                    <a:cubicBezTo>
                      <a:pt x="1205" y="2465"/>
                      <a:pt x="1213" y="2462"/>
                      <a:pt x="1221" y="2453"/>
                    </a:cubicBezTo>
                    <a:lnTo>
                      <a:pt x="1221" y="2453"/>
                    </a:lnTo>
                    <a:cubicBezTo>
                      <a:pt x="1219" y="2455"/>
                      <a:pt x="1216" y="2455"/>
                      <a:pt x="1212" y="2455"/>
                    </a:cubicBezTo>
                    <a:cubicBezTo>
                      <a:pt x="1200" y="2455"/>
                      <a:pt x="1181" y="2447"/>
                      <a:pt x="1181" y="2430"/>
                    </a:cubicBezTo>
                    <a:cubicBezTo>
                      <a:pt x="1184" y="2430"/>
                      <a:pt x="1188" y="2430"/>
                      <a:pt x="1191" y="2430"/>
                    </a:cubicBezTo>
                    <a:cubicBezTo>
                      <a:pt x="1208" y="2430"/>
                      <a:pt x="1223" y="2434"/>
                      <a:pt x="1239" y="2442"/>
                    </a:cubicBezTo>
                    <a:cubicBezTo>
                      <a:pt x="1271" y="2407"/>
                      <a:pt x="1209" y="2414"/>
                      <a:pt x="1211" y="2384"/>
                    </a:cubicBezTo>
                    <a:lnTo>
                      <a:pt x="1211" y="2384"/>
                    </a:lnTo>
                    <a:cubicBezTo>
                      <a:pt x="1219" y="2389"/>
                      <a:pt x="1223" y="2391"/>
                      <a:pt x="1227" y="2391"/>
                    </a:cubicBezTo>
                    <a:cubicBezTo>
                      <a:pt x="1241" y="2391"/>
                      <a:pt x="1216" y="2350"/>
                      <a:pt x="1220" y="2333"/>
                    </a:cubicBezTo>
                    <a:lnTo>
                      <a:pt x="1220" y="2333"/>
                    </a:lnTo>
                    <a:lnTo>
                      <a:pt x="1248" y="2361"/>
                    </a:lnTo>
                    <a:cubicBezTo>
                      <a:pt x="1306" y="2347"/>
                      <a:pt x="1204" y="2291"/>
                      <a:pt x="1260" y="2287"/>
                    </a:cubicBezTo>
                    <a:lnTo>
                      <a:pt x="1260" y="2287"/>
                    </a:lnTo>
                    <a:lnTo>
                      <a:pt x="1281" y="2338"/>
                    </a:lnTo>
                    <a:lnTo>
                      <a:pt x="1290" y="2312"/>
                    </a:lnTo>
                    <a:lnTo>
                      <a:pt x="1318" y="2349"/>
                    </a:lnTo>
                    <a:cubicBezTo>
                      <a:pt x="1318" y="2308"/>
                      <a:pt x="1329" y="2308"/>
                      <a:pt x="1357" y="2298"/>
                    </a:cubicBezTo>
                    <a:cubicBezTo>
                      <a:pt x="1334" y="2282"/>
                      <a:pt x="1311" y="2245"/>
                      <a:pt x="1325" y="2229"/>
                    </a:cubicBezTo>
                    <a:lnTo>
                      <a:pt x="1325" y="2229"/>
                    </a:lnTo>
                    <a:cubicBezTo>
                      <a:pt x="1345" y="2234"/>
                      <a:pt x="1347" y="2247"/>
                      <a:pt x="1353" y="2247"/>
                    </a:cubicBezTo>
                    <a:cubicBezTo>
                      <a:pt x="1356" y="2247"/>
                      <a:pt x="1360" y="2244"/>
                      <a:pt x="1366" y="2236"/>
                    </a:cubicBezTo>
                    <a:cubicBezTo>
                      <a:pt x="1375" y="2252"/>
                      <a:pt x="1388" y="2273"/>
                      <a:pt x="1374" y="2273"/>
                    </a:cubicBezTo>
                    <a:cubicBezTo>
                      <a:pt x="1370" y="2273"/>
                      <a:pt x="1365" y="2272"/>
                      <a:pt x="1357" y="2268"/>
                    </a:cubicBezTo>
                    <a:lnTo>
                      <a:pt x="1357" y="2268"/>
                    </a:lnTo>
                    <a:cubicBezTo>
                      <a:pt x="1366" y="2280"/>
                      <a:pt x="1371" y="2291"/>
                      <a:pt x="1378" y="2301"/>
                    </a:cubicBezTo>
                    <a:cubicBezTo>
                      <a:pt x="1381" y="2301"/>
                      <a:pt x="1384" y="2302"/>
                      <a:pt x="1386" y="2302"/>
                    </a:cubicBezTo>
                    <a:cubicBezTo>
                      <a:pt x="1411" y="2302"/>
                      <a:pt x="1416" y="2274"/>
                      <a:pt x="1424" y="2266"/>
                    </a:cubicBezTo>
                    <a:lnTo>
                      <a:pt x="1424" y="2266"/>
                    </a:lnTo>
                    <a:cubicBezTo>
                      <a:pt x="1420" y="2268"/>
                      <a:pt x="1413" y="2271"/>
                      <a:pt x="1408" y="2271"/>
                    </a:cubicBezTo>
                    <a:cubicBezTo>
                      <a:pt x="1408" y="2271"/>
                      <a:pt x="1408" y="2252"/>
                      <a:pt x="1403" y="2233"/>
                    </a:cubicBezTo>
                    <a:cubicBezTo>
                      <a:pt x="1401" y="2217"/>
                      <a:pt x="1399" y="2199"/>
                      <a:pt x="1399" y="2199"/>
                    </a:cubicBezTo>
                    <a:lnTo>
                      <a:pt x="1399" y="2199"/>
                    </a:lnTo>
                    <a:cubicBezTo>
                      <a:pt x="1417" y="2203"/>
                      <a:pt x="1422" y="2215"/>
                      <a:pt x="1427" y="2229"/>
                    </a:cubicBezTo>
                    <a:cubicBezTo>
                      <a:pt x="1429" y="2220"/>
                      <a:pt x="1420" y="2201"/>
                      <a:pt x="1427" y="2189"/>
                    </a:cubicBezTo>
                    <a:lnTo>
                      <a:pt x="1427" y="2189"/>
                    </a:lnTo>
                    <a:cubicBezTo>
                      <a:pt x="1447" y="2212"/>
                      <a:pt x="1475" y="2233"/>
                      <a:pt x="1473" y="2258"/>
                    </a:cubicBezTo>
                    <a:lnTo>
                      <a:pt x="1473" y="2258"/>
                    </a:lnTo>
                    <a:lnTo>
                      <a:pt x="1478" y="2201"/>
                    </a:lnTo>
                    <a:cubicBezTo>
                      <a:pt x="1489" y="2208"/>
                      <a:pt x="1522" y="2208"/>
                      <a:pt x="1529" y="2220"/>
                    </a:cubicBezTo>
                    <a:cubicBezTo>
                      <a:pt x="1561" y="2213"/>
                      <a:pt x="1519" y="2134"/>
                      <a:pt x="1561" y="2124"/>
                    </a:cubicBezTo>
                    <a:cubicBezTo>
                      <a:pt x="1556" y="2118"/>
                      <a:pt x="1554" y="2111"/>
                      <a:pt x="1554" y="2104"/>
                    </a:cubicBezTo>
                    <a:cubicBezTo>
                      <a:pt x="1580" y="2085"/>
                      <a:pt x="1631" y="2087"/>
                      <a:pt x="1617" y="2029"/>
                    </a:cubicBezTo>
                    <a:lnTo>
                      <a:pt x="1617" y="2029"/>
                    </a:lnTo>
                    <a:lnTo>
                      <a:pt x="1679" y="2041"/>
                    </a:lnTo>
                    <a:cubicBezTo>
                      <a:pt x="1686" y="2009"/>
                      <a:pt x="1600" y="2027"/>
                      <a:pt x="1610" y="1974"/>
                    </a:cubicBezTo>
                    <a:cubicBezTo>
                      <a:pt x="1610" y="1964"/>
                      <a:pt x="1614" y="1960"/>
                      <a:pt x="1620" y="1960"/>
                    </a:cubicBezTo>
                    <a:cubicBezTo>
                      <a:pt x="1635" y="1960"/>
                      <a:pt x="1664" y="1988"/>
                      <a:pt x="1679" y="1988"/>
                    </a:cubicBezTo>
                    <a:cubicBezTo>
                      <a:pt x="1665" y="1958"/>
                      <a:pt x="1626" y="1904"/>
                      <a:pt x="1684" y="1900"/>
                    </a:cubicBezTo>
                    <a:lnTo>
                      <a:pt x="1684" y="1900"/>
                    </a:lnTo>
                    <a:cubicBezTo>
                      <a:pt x="1689" y="1913"/>
                      <a:pt x="1677" y="1918"/>
                      <a:pt x="1677" y="1930"/>
                    </a:cubicBezTo>
                    <a:lnTo>
                      <a:pt x="1716" y="1923"/>
                    </a:lnTo>
                    <a:cubicBezTo>
                      <a:pt x="1751" y="1971"/>
                      <a:pt x="1721" y="1983"/>
                      <a:pt x="1774" y="1985"/>
                    </a:cubicBezTo>
                    <a:cubicBezTo>
                      <a:pt x="1677" y="1930"/>
                      <a:pt x="1814" y="1893"/>
                      <a:pt x="1712" y="1842"/>
                    </a:cubicBezTo>
                    <a:lnTo>
                      <a:pt x="1740" y="1839"/>
                    </a:lnTo>
                    <a:lnTo>
                      <a:pt x="1740" y="1839"/>
                    </a:lnTo>
                    <a:cubicBezTo>
                      <a:pt x="1737" y="1842"/>
                      <a:pt x="1744" y="1846"/>
                      <a:pt x="1740" y="1849"/>
                    </a:cubicBezTo>
                    <a:cubicBezTo>
                      <a:pt x="1804" y="1844"/>
                      <a:pt x="1675" y="1795"/>
                      <a:pt x="1707" y="1767"/>
                    </a:cubicBezTo>
                    <a:cubicBezTo>
                      <a:pt x="1713" y="1763"/>
                      <a:pt x="1720" y="1761"/>
                      <a:pt x="1727" y="1761"/>
                    </a:cubicBezTo>
                    <a:cubicBezTo>
                      <a:pt x="1735" y="1761"/>
                      <a:pt x="1743" y="1764"/>
                      <a:pt x="1749" y="1770"/>
                    </a:cubicBezTo>
                    <a:lnTo>
                      <a:pt x="1735" y="1733"/>
                    </a:lnTo>
                    <a:cubicBezTo>
                      <a:pt x="1736" y="1731"/>
                      <a:pt x="1738" y="1730"/>
                      <a:pt x="1740" y="1730"/>
                    </a:cubicBezTo>
                    <a:cubicBezTo>
                      <a:pt x="1746" y="1730"/>
                      <a:pt x="1753" y="1734"/>
                      <a:pt x="1754" y="1739"/>
                    </a:cubicBezTo>
                    <a:lnTo>
                      <a:pt x="1754" y="1739"/>
                    </a:lnTo>
                    <a:lnTo>
                      <a:pt x="1763" y="1696"/>
                    </a:lnTo>
                    <a:lnTo>
                      <a:pt x="1765" y="1696"/>
                    </a:lnTo>
                    <a:cubicBezTo>
                      <a:pt x="1751" y="1684"/>
                      <a:pt x="1730" y="1658"/>
                      <a:pt x="1723" y="1647"/>
                    </a:cubicBezTo>
                    <a:cubicBezTo>
                      <a:pt x="1726" y="1646"/>
                      <a:pt x="1728" y="1645"/>
                      <a:pt x="1730" y="1645"/>
                    </a:cubicBezTo>
                    <a:cubicBezTo>
                      <a:pt x="1740" y="1645"/>
                      <a:pt x="1735" y="1658"/>
                      <a:pt x="1746" y="1658"/>
                    </a:cubicBezTo>
                    <a:cubicBezTo>
                      <a:pt x="1742" y="1647"/>
                      <a:pt x="1735" y="1635"/>
                      <a:pt x="1728" y="1626"/>
                    </a:cubicBezTo>
                    <a:cubicBezTo>
                      <a:pt x="1760" y="1626"/>
                      <a:pt x="1781" y="1649"/>
                      <a:pt x="1770" y="1670"/>
                    </a:cubicBezTo>
                    <a:cubicBezTo>
                      <a:pt x="1777" y="1670"/>
                      <a:pt x="1783" y="1671"/>
                      <a:pt x="1789" y="1671"/>
                    </a:cubicBezTo>
                    <a:cubicBezTo>
                      <a:pt x="1865" y="1671"/>
                      <a:pt x="1779" y="1645"/>
                      <a:pt x="1811" y="1619"/>
                    </a:cubicBezTo>
                    <a:lnTo>
                      <a:pt x="1811" y="1619"/>
                    </a:lnTo>
                    <a:cubicBezTo>
                      <a:pt x="1810" y="1619"/>
                      <a:pt x="1809" y="1619"/>
                      <a:pt x="1808" y="1619"/>
                    </a:cubicBezTo>
                    <a:cubicBezTo>
                      <a:pt x="1807" y="1619"/>
                      <a:pt x="1806" y="1619"/>
                      <a:pt x="1804" y="1619"/>
                    </a:cubicBezTo>
                    <a:cubicBezTo>
                      <a:pt x="1761" y="1601"/>
                      <a:pt x="1783" y="1601"/>
                      <a:pt x="1799" y="1592"/>
                    </a:cubicBezTo>
                    <a:lnTo>
                      <a:pt x="1799" y="1592"/>
                    </a:lnTo>
                    <a:cubicBezTo>
                      <a:pt x="1801" y="1593"/>
                      <a:pt x="1802" y="1595"/>
                      <a:pt x="1804" y="1596"/>
                    </a:cubicBezTo>
                    <a:lnTo>
                      <a:pt x="1804" y="1596"/>
                    </a:lnTo>
                    <a:cubicBezTo>
                      <a:pt x="1802" y="1594"/>
                      <a:pt x="1801" y="1593"/>
                      <a:pt x="1800" y="1591"/>
                    </a:cubicBezTo>
                    <a:lnTo>
                      <a:pt x="1800" y="1591"/>
                    </a:lnTo>
                    <a:cubicBezTo>
                      <a:pt x="1800" y="1591"/>
                      <a:pt x="1799" y="1591"/>
                      <a:pt x="1799" y="1592"/>
                    </a:cubicBezTo>
                    <a:lnTo>
                      <a:pt x="1799" y="1592"/>
                    </a:lnTo>
                    <a:cubicBezTo>
                      <a:pt x="1799" y="1591"/>
                      <a:pt x="1798" y="1590"/>
                      <a:pt x="1797" y="1589"/>
                    </a:cubicBezTo>
                    <a:cubicBezTo>
                      <a:pt x="1809" y="1584"/>
                      <a:pt x="1816" y="1575"/>
                      <a:pt x="1797" y="1556"/>
                    </a:cubicBezTo>
                    <a:lnTo>
                      <a:pt x="1797" y="1556"/>
                    </a:lnTo>
                    <a:cubicBezTo>
                      <a:pt x="1806" y="1558"/>
                      <a:pt x="1812" y="1559"/>
                      <a:pt x="1817" y="1559"/>
                    </a:cubicBezTo>
                    <a:cubicBezTo>
                      <a:pt x="1837" y="1559"/>
                      <a:pt x="1833" y="1546"/>
                      <a:pt x="1835" y="1531"/>
                    </a:cubicBezTo>
                    <a:lnTo>
                      <a:pt x="1835" y="1531"/>
                    </a:lnTo>
                    <a:lnTo>
                      <a:pt x="1888" y="1543"/>
                    </a:lnTo>
                    <a:cubicBezTo>
                      <a:pt x="1876" y="1519"/>
                      <a:pt x="1848" y="1515"/>
                      <a:pt x="1830" y="1499"/>
                    </a:cubicBezTo>
                    <a:cubicBezTo>
                      <a:pt x="1836" y="1484"/>
                      <a:pt x="1858" y="1482"/>
                      <a:pt x="1883" y="1482"/>
                    </a:cubicBezTo>
                    <a:cubicBezTo>
                      <a:pt x="1894" y="1482"/>
                      <a:pt x="1905" y="1482"/>
                      <a:pt x="1916" y="1482"/>
                    </a:cubicBezTo>
                    <a:cubicBezTo>
                      <a:pt x="1921" y="1471"/>
                      <a:pt x="1916" y="1468"/>
                      <a:pt x="1907" y="1468"/>
                    </a:cubicBezTo>
                    <a:cubicBezTo>
                      <a:pt x="1897" y="1468"/>
                      <a:pt x="1882" y="1471"/>
                      <a:pt x="1869" y="1471"/>
                    </a:cubicBezTo>
                    <a:cubicBezTo>
                      <a:pt x="1856" y="1471"/>
                      <a:pt x="1845" y="1468"/>
                      <a:pt x="1844" y="1452"/>
                    </a:cubicBezTo>
                    <a:cubicBezTo>
                      <a:pt x="1869" y="1427"/>
                      <a:pt x="1851" y="1401"/>
                      <a:pt x="1821" y="1362"/>
                    </a:cubicBezTo>
                    <a:cubicBezTo>
                      <a:pt x="1826" y="1357"/>
                      <a:pt x="1832" y="1355"/>
                      <a:pt x="1836" y="1355"/>
                    </a:cubicBezTo>
                    <a:cubicBezTo>
                      <a:pt x="1846" y="1355"/>
                      <a:pt x="1854" y="1363"/>
                      <a:pt x="1863" y="1363"/>
                    </a:cubicBezTo>
                    <a:cubicBezTo>
                      <a:pt x="1865" y="1363"/>
                      <a:pt x="1867" y="1363"/>
                      <a:pt x="1869" y="1362"/>
                    </a:cubicBezTo>
                    <a:lnTo>
                      <a:pt x="1828" y="1341"/>
                    </a:lnTo>
                    <a:cubicBezTo>
                      <a:pt x="1828" y="1339"/>
                      <a:pt x="1831" y="1338"/>
                      <a:pt x="1834" y="1338"/>
                    </a:cubicBezTo>
                    <a:cubicBezTo>
                      <a:pt x="1839" y="1338"/>
                      <a:pt x="1846" y="1340"/>
                      <a:pt x="1848" y="1341"/>
                    </a:cubicBezTo>
                    <a:cubicBezTo>
                      <a:pt x="1835" y="1322"/>
                      <a:pt x="1795" y="1336"/>
                      <a:pt x="1781" y="1311"/>
                    </a:cubicBezTo>
                    <a:cubicBezTo>
                      <a:pt x="1723" y="1304"/>
                      <a:pt x="1872" y="1262"/>
                      <a:pt x="1802" y="1232"/>
                    </a:cubicBezTo>
                    <a:cubicBezTo>
                      <a:pt x="1806" y="1230"/>
                      <a:pt x="1810" y="1229"/>
                      <a:pt x="1815" y="1229"/>
                    </a:cubicBezTo>
                    <a:cubicBezTo>
                      <a:pt x="1825" y="1229"/>
                      <a:pt x="1836" y="1232"/>
                      <a:pt x="1848" y="1232"/>
                    </a:cubicBezTo>
                    <a:cubicBezTo>
                      <a:pt x="1851" y="1232"/>
                      <a:pt x="1853" y="1232"/>
                      <a:pt x="1855" y="1232"/>
                    </a:cubicBezTo>
                    <a:cubicBezTo>
                      <a:pt x="1830" y="1204"/>
                      <a:pt x="1795" y="1183"/>
                      <a:pt x="1760" y="1169"/>
                    </a:cubicBezTo>
                    <a:lnTo>
                      <a:pt x="1793" y="1139"/>
                    </a:lnTo>
                    <a:lnTo>
                      <a:pt x="1793" y="1139"/>
                    </a:lnTo>
                    <a:cubicBezTo>
                      <a:pt x="1780" y="1147"/>
                      <a:pt x="1766" y="1150"/>
                      <a:pt x="1752" y="1150"/>
                    </a:cubicBezTo>
                    <a:cubicBezTo>
                      <a:pt x="1722" y="1150"/>
                      <a:pt x="1689" y="1136"/>
                      <a:pt x="1661" y="1125"/>
                    </a:cubicBezTo>
                    <a:cubicBezTo>
                      <a:pt x="1642" y="1135"/>
                      <a:pt x="1626" y="1144"/>
                      <a:pt x="1619" y="1146"/>
                    </a:cubicBezTo>
                    <a:lnTo>
                      <a:pt x="1584" y="1118"/>
                    </a:lnTo>
                    <a:cubicBezTo>
                      <a:pt x="1594" y="1115"/>
                      <a:pt x="1605" y="1114"/>
                      <a:pt x="1616" y="1114"/>
                    </a:cubicBezTo>
                    <a:cubicBezTo>
                      <a:pt x="1622" y="1114"/>
                      <a:pt x="1629" y="1114"/>
                      <a:pt x="1635" y="1116"/>
                    </a:cubicBezTo>
                    <a:cubicBezTo>
                      <a:pt x="1631" y="1114"/>
                      <a:pt x="1626" y="1114"/>
                      <a:pt x="1621" y="1111"/>
                    </a:cubicBezTo>
                    <a:cubicBezTo>
                      <a:pt x="1639" y="1104"/>
                      <a:pt x="1657" y="1099"/>
                      <a:pt x="1676" y="1099"/>
                    </a:cubicBezTo>
                    <a:cubicBezTo>
                      <a:pt x="1685" y="1099"/>
                      <a:pt x="1694" y="1100"/>
                      <a:pt x="1702" y="1102"/>
                    </a:cubicBezTo>
                    <a:lnTo>
                      <a:pt x="1672" y="1121"/>
                    </a:lnTo>
                    <a:cubicBezTo>
                      <a:pt x="1691" y="1123"/>
                      <a:pt x="1711" y="1125"/>
                      <a:pt x="1731" y="1125"/>
                    </a:cubicBezTo>
                    <a:cubicBezTo>
                      <a:pt x="1746" y="1125"/>
                      <a:pt x="1760" y="1124"/>
                      <a:pt x="1774" y="1123"/>
                    </a:cubicBezTo>
                    <a:cubicBezTo>
                      <a:pt x="1767" y="1121"/>
                      <a:pt x="1760" y="1116"/>
                      <a:pt x="1758" y="1111"/>
                    </a:cubicBezTo>
                    <a:lnTo>
                      <a:pt x="1758" y="1111"/>
                    </a:lnTo>
                    <a:cubicBezTo>
                      <a:pt x="1762" y="1113"/>
                      <a:pt x="1765" y="1113"/>
                      <a:pt x="1769" y="1113"/>
                    </a:cubicBezTo>
                    <a:cubicBezTo>
                      <a:pt x="1772" y="1113"/>
                      <a:pt x="1775" y="1113"/>
                      <a:pt x="1779" y="1111"/>
                    </a:cubicBezTo>
                    <a:cubicBezTo>
                      <a:pt x="1786" y="1109"/>
                      <a:pt x="1772" y="1107"/>
                      <a:pt x="1758" y="1104"/>
                    </a:cubicBezTo>
                    <a:lnTo>
                      <a:pt x="1816" y="1088"/>
                    </a:lnTo>
                    <a:lnTo>
                      <a:pt x="1793" y="1088"/>
                    </a:lnTo>
                    <a:lnTo>
                      <a:pt x="1821" y="1033"/>
                    </a:lnTo>
                    <a:cubicBezTo>
                      <a:pt x="1753" y="1009"/>
                      <a:pt x="1661" y="1000"/>
                      <a:pt x="1624" y="958"/>
                    </a:cubicBezTo>
                    <a:cubicBezTo>
                      <a:pt x="1670" y="958"/>
                      <a:pt x="1693" y="944"/>
                      <a:pt x="1744" y="931"/>
                    </a:cubicBezTo>
                    <a:lnTo>
                      <a:pt x="1744" y="931"/>
                    </a:lnTo>
                    <a:cubicBezTo>
                      <a:pt x="1693" y="958"/>
                      <a:pt x="1776" y="965"/>
                      <a:pt x="1772" y="995"/>
                    </a:cubicBezTo>
                    <a:lnTo>
                      <a:pt x="1772" y="995"/>
                    </a:lnTo>
                    <a:cubicBezTo>
                      <a:pt x="1774" y="983"/>
                      <a:pt x="1790" y="978"/>
                      <a:pt x="1802" y="978"/>
                    </a:cubicBezTo>
                    <a:cubicBezTo>
                      <a:pt x="1805" y="978"/>
                      <a:pt x="1807" y="979"/>
                      <a:pt x="1809" y="979"/>
                    </a:cubicBezTo>
                    <a:lnTo>
                      <a:pt x="1779" y="961"/>
                    </a:lnTo>
                    <a:lnTo>
                      <a:pt x="1746" y="942"/>
                    </a:lnTo>
                    <a:cubicBezTo>
                      <a:pt x="1788" y="933"/>
                      <a:pt x="1777" y="924"/>
                      <a:pt x="1788" y="905"/>
                    </a:cubicBezTo>
                    <a:lnTo>
                      <a:pt x="1788" y="905"/>
                    </a:lnTo>
                    <a:cubicBezTo>
                      <a:pt x="1770" y="912"/>
                      <a:pt x="1757" y="915"/>
                      <a:pt x="1747" y="915"/>
                    </a:cubicBezTo>
                    <a:cubicBezTo>
                      <a:pt x="1713" y="915"/>
                      <a:pt x="1716" y="882"/>
                      <a:pt x="1691" y="875"/>
                    </a:cubicBezTo>
                    <a:cubicBezTo>
                      <a:pt x="1702" y="870"/>
                      <a:pt x="1714" y="867"/>
                      <a:pt x="1724" y="867"/>
                    </a:cubicBezTo>
                    <a:cubicBezTo>
                      <a:pt x="1737" y="867"/>
                      <a:pt x="1748" y="872"/>
                      <a:pt x="1749" y="887"/>
                    </a:cubicBezTo>
                    <a:cubicBezTo>
                      <a:pt x="1800" y="840"/>
                      <a:pt x="1644" y="881"/>
                      <a:pt x="1683" y="841"/>
                    </a:cubicBezTo>
                    <a:lnTo>
                      <a:pt x="1683" y="841"/>
                    </a:lnTo>
                    <a:cubicBezTo>
                      <a:pt x="1684" y="842"/>
                      <a:pt x="1685" y="843"/>
                      <a:pt x="1686" y="843"/>
                    </a:cubicBezTo>
                    <a:lnTo>
                      <a:pt x="1686" y="843"/>
                    </a:lnTo>
                    <a:cubicBezTo>
                      <a:pt x="1685" y="842"/>
                      <a:pt x="1685" y="841"/>
                      <a:pt x="1684" y="840"/>
                    </a:cubicBezTo>
                    <a:lnTo>
                      <a:pt x="1684" y="840"/>
                    </a:lnTo>
                    <a:cubicBezTo>
                      <a:pt x="1684" y="840"/>
                      <a:pt x="1683" y="841"/>
                      <a:pt x="1683" y="841"/>
                    </a:cubicBezTo>
                    <a:lnTo>
                      <a:pt x="1683" y="841"/>
                    </a:lnTo>
                    <a:cubicBezTo>
                      <a:pt x="1673" y="828"/>
                      <a:pt x="1680" y="805"/>
                      <a:pt x="1700" y="805"/>
                    </a:cubicBezTo>
                    <a:cubicBezTo>
                      <a:pt x="1701" y="805"/>
                      <a:pt x="1702" y="805"/>
                      <a:pt x="1702" y="805"/>
                    </a:cubicBezTo>
                    <a:lnTo>
                      <a:pt x="1705" y="810"/>
                    </a:lnTo>
                    <a:cubicBezTo>
                      <a:pt x="1701" y="774"/>
                      <a:pt x="1666" y="717"/>
                      <a:pt x="1614" y="717"/>
                    </a:cubicBezTo>
                    <a:cubicBezTo>
                      <a:pt x="1606" y="717"/>
                      <a:pt x="1598" y="718"/>
                      <a:pt x="1590" y="721"/>
                    </a:cubicBezTo>
                    <a:lnTo>
                      <a:pt x="1590" y="721"/>
                    </a:lnTo>
                    <a:cubicBezTo>
                      <a:pt x="1605" y="715"/>
                      <a:pt x="1667" y="691"/>
                      <a:pt x="1682" y="687"/>
                    </a:cubicBezTo>
                    <a:lnTo>
                      <a:pt x="1682" y="687"/>
                    </a:lnTo>
                    <a:cubicBezTo>
                      <a:pt x="1682" y="687"/>
                      <a:pt x="1617" y="696"/>
                      <a:pt x="1556" y="708"/>
                    </a:cubicBezTo>
                    <a:cubicBezTo>
                      <a:pt x="1494" y="720"/>
                      <a:pt x="1434" y="734"/>
                      <a:pt x="1434" y="734"/>
                    </a:cubicBezTo>
                    <a:cubicBezTo>
                      <a:pt x="1487" y="712"/>
                      <a:pt x="1591" y="635"/>
                      <a:pt x="1643" y="635"/>
                    </a:cubicBezTo>
                    <a:cubicBezTo>
                      <a:pt x="1647" y="635"/>
                      <a:pt x="1650" y="635"/>
                      <a:pt x="1654" y="636"/>
                    </a:cubicBezTo>
                    <a:cubicBezTo>
                      <a:pt x="1658" y="625"/>
                      <a:pt x="1661" y="606"/>
                      <a:pt x="1631" y="601"/>
                    </a:cubicBezTo>
                    <a:cubicBezTo>
                      <a:pt x="1626" y="610"/>
                      <a:pt x="1570" y="651"/>
                      <a:pt x="1554" y="651"/>
                    </a:cubicBezTo>
                    <a:cubicBezTo>
                      <a:pt x="1553" y="651"/>
                      <a:pt x="1552" y="651"/>
                      <a:pt x="1552" y="650"/>
                    </a:cubicBezTo>
                    <a:cubicBezTo>
                      <a:pt x="1598" y="600"/>
                      <a:pt x="1575" y="620"/>
                      <a:pt x="1609" y="568"/>
                    </a:cubicBezTo>
                    <a:lnTo>
                      <a:pt x="1609" y="568"/>
                    </a:lnTo>
                    <a:cubicBezTo>
                      <a:pt x="1599" y="581"/>
                      <a:pt x="1538" y="609"/>
                      <a:pt x="1517" y="609"/>
                    </a:cubicBezTo>
                    <a:cubicBezTo>
                      <a:pt x="1513" y="609"/>
                      <a:pt x="1511" y="608"/>
                      <a:pt x="1510" y="606"/>
                    </a:cubicBezTo>
                    <a:cubicBezTo>
                      <a:pt x="1538" y="587"/>
                      <a:pt x="1570" y="571"/>
                      <a:pt x="1600" y="557"/>
                    </a:cubicBezTo>
                    <a:lnTo>
                      <a:pt x="1600" y="557"/>
                    </a:lnTo>
                    <a:lnTo>
                      <a:pt x="1549" y="564"/>
                    </a:lnTo>
                    <a:lnTo>
                      <a:pt x="1498" y="574"/>
                    </a:lnTo>
                    <a:cubicBezTo>
                      <a:pt x="1533" y="560"/>
                      <a:pt x="1563" y="539"/>
                      <a:pt x="1587" y="511"/>
                    </a:cubicBezTo>
                    <a:lnTo>
                      <a:pt x="1587" y="511"/>
                    </a:lnTo>
                    <a:cubicBezTo>
                      <a:pt x="1585" y="513"/>
                      <a:pt x="1583" y="514"/>
                      <a:pt x="1581" y="514"/>
                    </a:cubicBezTo>
                    <a:cubicBezTo>
                      <a:pt x="1571" y="514"/>
                      <a:pt x="1566" y="482"/>
                      <a:pt x="1554" y="479"/>
                    </a:cubicBezTo>
                    <a:lnTo>
                      <a:pt x="1545" y="504"/>
                    </a:lnTo>
                    <a:cubicBezTo>
                      <a:pt x="1542" y="494"/>
                      <a:pt x="1534" y="491"/>
                      <a:pt x="1523" y="491"/>
                    </a:cubicBezTo>
                    <a:cubicBezTo>
                      <a:pt x="1492" y="491"/>
                      <a:pt x="1440" y="517"/>
                      <a:pt x="1409" y="517"/>
                    </a:cubicBezTo>
                    <a:cubicBezTo>
                      <a:pt x="1400" y="517"/>
                      <a:pt x="1393" y="515"/>
                      <a:pt x="1389" y="509"/>
                    </a:cubicBezTo>
                    <a:cubicBezTo>
                      <a:pt x="1408" y="502"/>
                      <a:pt x="1494" y="451"/>
                      <a:pt x="1489" y="425"/>
                    </a:cubicBezTo>
                    <a:lnTo>
                      <a:pt x="1489" y="425"/>
                    </a:lnTo>
                    <a:cubicBezTo>
                      <a:pt x="1443" y="444"/>
                      <a:pt x="1278" y="527"/>
                      <a:pt x="1227" y="530"/>
                    </a:cubicBezTo>
                    <a:lnTo>
                      <a:pt x="1246" y="506"/>
                    </a:lnTo>
                    <a:lnTo>
                      <a:pt x="1246" y="506"/>
                    </a:lnTo>
                    <a:lnTo>
                      <a:pt x="1204" y="509"/>
                    </a:lnTo>
                    <a:cubicBezTo>
                      <a:pt x="1292" y="462"/>
                      <a:pt x="1387" y="425"/>
                      <a:pt x="1485" y="402"/>
                    </a:cubicBezTo>
                    <a:cubicBezTo>
                      <a:pt x="1491" y="374"/>
                      <a:pt x="1508" y="379"/>
                      <a:pt x="1489" y="360"/>
                    </a:cubicBezTo>
                    <a:cubicBezTo>
                      <a:pt x="1495" y="350"/>
                      <a:pt x="1505" y="346"/>
                      <a:pt x="1516" y="346"/>
                    </a:cubicBezTo>
                    <a:cubicBezTo>
                      <a:pt x="1522" y="346"/>
                      <a:pt x="1529" y="347"/>
                      <a:pt x="1536" y="351"/>
                    </a:cubicBezTo>
                    <a:lnTo>
                      <a:pt x="1505" y="295"/>
                    </a:lnTo>
                    <a:cubicBezTo>
                      <a:pt x="1485" y="314"/>
                      <a:pt x="1466" y="315"/>
                      <a:pt x="1448" y="315"/>
                    </a:cubicBezTo>
                    <a:cubicBezTo>
                      <a:pt x="1447" y="315"/>
                      <a:pt x="1446" y="315"/>
                      <a:pt x="1445" y="315"/>
                    </a:cubicBezTo>
                    <a:cubicBezTo>
                      <a:pt x="1428" y="315"/>
                      <a:pt x="1413" y="315"/>
                      <a:pt x="1396" y="330"/>
                    </a:cubicBezTo>
                    <a:lnTo>
                      <a:pt x="1440" y="335"/>
                    </a:lnTo>
                    <a:lnTo>
                      <a:pt x="1485" y="339"/>
                    </a:lnTo>
                    <a:cubicBezTo>
                      <a:pt x="1454" y="366"/>
                      <a:pt x="1392" y="392"/>
                      <a:pt x="1352" y="392"/>
                    </a:cubicBezTo>
                    <a:cubicBezTo>
                      <a:pt x="1337" y="392"/>
                      <a:pt x="1325" y="388"/>
                      <a:pt x="1320" y="379"/>
                    </a:cubicBezTo>
                    <a:cubicBezTo>
                      <a:pt x="1329" y="358"/>
                      <a:pt x="1399" y="321"/>
                      <a:pt x="1413" y="307"/>
                    </a:cubicBezTo>
                    <a:lnTo>
                      <a:pt x="1413" y="307"/>
                    </a:lnTo>
                    <a:cubicBezTo>
                      <a:pt x="1408" y="309"/>
                      <a:pt x="1403" y="310"/>
                      <a:pt x="1398" y="310"/>
                    </a:cubicBezTo>
                    <a:cubicBezTo>
                      <a:pt x="1379" y="310"/>
                      <a:pt x="1359" y="300"/>
                      <a:pt x="1364" y="291"/>
                    </a:cubicBezTo>
                    <a:lnTo>
                      <a:pt x="1399" y="284"/>
                    </a:lnTo>
                    <a:cubicBezTo>
                      <a:pt x="1398" y="276"/>
                      <a:pt x="1393" y="274"/>
                      <a:pt x="1386" y="274"/>
                    </a:cubicBezTo>
                    <a:cubicBezTo>
                      <a:pt x="1375" y="274"/>
                      <a:pt x="1359" y="280"/>
                      <a:pt x="1347" y="280"/>
                    </a:cubicBezTo>
                    <a:cubicBezTo>
                      <a:pt x="1336" y="280"/>
                      <a:pt x="1329" y="274"/>
                      <a:pt x="1336" y="254"/>
                    </a:cubicBezTo>
                    <a:cubicBezTo>
                      <a:pt x="1332" y="246"/>
                      <a:pt x="1357" y="201"/>
                      <a:pt x="1348" y="201"/>
                    </a:cubicBezTo>
                    <a:cubicBezTo>
                      <a:pt x="1347" y="201"/>
                      <a:pt x="1345" y="202"/>
                      <a:pt x="1341" y="205"/>
                    </a:cubicBezTo>
                    <a:cubicBezTo>
                      <a:pt x="1281" y="288"/>
                      <a:pt x="1211" y="360"/>
                      <a:pt x="1132" y="425"/>
                    </a:cubicBezTo>
                    <a:cubicBezTo>
                      <a:pt x="1137" y="393"/>
                      <a:pt x="1144" y="358"/>
                      <a:pt x="1153" y="326"/>
                    </a:cubicBezTo>
                    <a:cubicBezTo>
                      <a:pt x="1176" y="281"/>
                      <a:pt x="1250" y="256"/>
                      <a:pt x="1269" y="217"/>
                    </a:cubicBezTo>
                    <a:lnTo>
                      <a:pt x="1269" y="217"/>
                    </a:lnTo>
                    <a:cubicBezTo>
                      <a:pt x="1260" y="226"/>
                      <a:pt x="1246" y="233"/>
                      <a:pt x="1232" y="237"/>
                    </a:cubicBezTo>
                    <a:cubicBezTo>
                      <a:pt x="1232" y="221"/>
                      <a:pt x="1269" y="205"/>
                      <a:pt x="1246" y="198"/>
                    </a:cubicBezTo>
                    <a:lnTo>
                      <a:pt x="1246" y="198"/>
                    </a:lnTo>
                    <a:cubicBezTo>
                      <a:pt x="1236" y="207"/>
                      <a:pt x="1230" y="210"/>
                      <a:pt x="1225" y="210"/>
                    </a:cubicBezTo>
                    <a:cubicBezTo>
                      <a:pt x="1216" y="210"/>
                      <a:pt x="1214" y="200"/>
                      <a:pt x="1212" y="200"/>
                    </a:cubicBezTo>
                    <a:cubicBezTo>
                      <a:pt x="1210" y="200"/>
                      <a:pt x="1209" y="206"/>
                      <a:pt x="1206" y="226"/>
                    </a:cubicBezTo>
                    <a:cubicBezTo>
                      <a:pt x="1181" y="226"/>
                      <a:pt x="1197" y="205"/>
                      <a:pt x="1176" y="191"/>
                    </a:cubicBezTo>
                    <a:cubicBezTo>
                      <a:pt x="1144" y="230"/>
                      <a:pt x="1102" y="258"/>
                      <a:pt x="1056" y="272"/>
                    </a:cubicBezTo>
                    <a:cubicBezTo>
                      <a:pt x="1063" y="263"/>
                      <a:pt x="1070" y="251"/>
                      <a:pt x="1077" y="237"/>
                    </a:cubicBezTo>
                    <a:cubicBezTo>
                      <a:pt x="1046" y="212"/>
                      <a:pt x="1042" y="179"/>
                      <a:pt x="1009" y="159"/>
                    </a:cubicBezTo>
                    <a:cubicBezTo>
                      <a:pt x="1014" y="145"/>
                      <a:pt x="1007" y="122"/>
                      <a:pt x="1028" y="108"/>
                    </a:cubicBezTo>
                    <a:lnTo>
                      <a:pt x="1028" y="108"/>
                    </a:lnTo>
                    <a:cubicBezTo>
                      <a:pt x="1018" y="111"/>
                      <a:pt x="1007" y="120"/>
                      <a:pt x="998" y="120"/>
                    </a:cubicBezTo>
                    <a:cubicBezTo>
                      <a:pt x="996" y="120"/>
                      <a:pt x="995" y="120"/>
                      <a:pt x="993" y="119"/>
                    </a:cubicBezTo>
                    <a:cubicBezTo>
                      <a:pt x="996" y="99"/>
                      <a:pt x="1000" y="96"/>
                      <a:pt x="1006" y="96"/>
                    </a:cubicBezTo>
                    <a:cubicBezTo>
                      <a:pt x="1009" y="96"/>
                      <a:pt x="1012" y="97"/>
                      <a:pt x="1015" y="97"/>
                    </a:cubicBezTo>
                    <a:cubicBezTo>
                      <a:pt x="1022" y="97"/>
                      <a:pt x="1030" y="93"/>
                      <a:pt x="1037" y="71"/>
                    </a:cubicBezTo>
                    <a:lnTo>
                      <a:pt x="1037" y="71"/>
                    </a:lnTo>
                    <a:cubicBezTo>
                      <a:pt x="1016" y="96"/>
                      <a:pt x="986" y="91"/>
                      <a:pt x="961" y="101"/>
                    </a:cubicBezTo>
                    <a:cubicBezTo>
                      <a:pt x="948" y="122"/>
                      <a:pt x="957" y="129"/>
                      <a:pt x="971" y="129"/>
                    </a:cubicBezTo>
                    <a:cubicBezTo>
                      <a:pt x="983" y="129"/>
                      <a:pt x="1001" y="124"/>
                      <a:pt x="1012" y="119"/>
                    </a:cubicBezTo>
                    <a:lnTo>
                      <a:pt x="1012" y="119"/>
                    </a:lnTo>
                    <a:cubicBezTo>
                      <a:pt x="977" y="175"/>
                      <a:pt x="921" y="212"/>
                      <a:pt x="856" y="224"/>
                    </a:cubicBezTo>
                    <a:cubicBezTo>
                      <a:pt x="821" y="219"/>
                      <a:pt x="865" y="184"/>
                      <a:pt x="860" y="184"/>
                    </a:cubicBezTo>
                    <a:cubicBezTo>
                      <a:pt x="860" y="184"/>
                      <a:pt x="859" y="184"/>
                      <a:pt x="859" y="184"/>
                    </a:cubicBezTo>
                    <a:cubicBezTo>
                      <a:pt x="852" y="177"/>
                      <a:pt x="843" y="174"/>
                      <a:pt x="835" y="174"/>
                    </a:cubicBezTo>
                    <a:cubicBezTo>
                      <a:pt x="806" y="174"/>
                      <a:pt x="772" y="206"/>
                      <a:pt x="751" y="206"/>
                    </a:cubicBezTo>
                    <a:cubicBezTo>
                      <a:pt x="741" y="206"/>
                      <a:pt x="734" y="199"/>
                      <a:pt x="731" y="182"/>
                    </a:cubicBezTo>
                    <a:cubicBezTo>
                      <a:pt x="743" y="135"/>
                      <a:pt x="784" y="115"/>
                      <a:pt x="803" y="87"/>
                    </a:cubicBezTo>
                    <a:cubicBezTo>
                      <a:pt x="833" y="89"/>
                      <a:pt x="817" y="131"/>
                      <a:pt x="831" y="140"/>
                    </a:cubicBezTo>
                    <a:lnTo>
                      <a:pt x="826" y="110"/>
                    </a:lnTo>
                    <a:cubicBezTo>
                      <a:pt x="832" y="107"/>
                      <a:pt x="838" y="106"/>
                      <a:pt x="844" y="106"/>
                    </a:cubicBezTo>
                    <a:cubicBezTo>
                      <a:pt x="855" y="106"/>
                      <a:pt x="863" y="110"/>
                      <a:pt x="863" y="119"/>
                    </a:cubicBezTo>
                    <a:cubicBezTo>
                      <a:pt x="873" y="80"/>
                      <a:pt x="784" y="57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8" name="Google Shape;18868;p66"/>
              <p:cNvSpPr/>
              <p:nvPr/>
            </p:nvSpPr>
            <p:spPr>
              <a:xfrm>
                <a:off x="774775" y="1628050"/>
                <a:ext cx="65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16" y="1"/>
                    </a:moveTo>
                    <a:cubicBezTo>
                      <a:pt x="15" y="1"/>
                      <a:pt x="14" y="1"/>
                      <a:pt x="12" y="1"/>
                    </a:cubicBezTo>
                    <a:cubicBezTo>
                      <a:pt x="8" y="3"/>
                      <a:pt x="3" y="6"/>
                      <a:pt x="1" y="13"/>
                    </a:cubicBezTo>
                    <a:cubicBezTo>
                      <a:pt x="4" y="10"/>
                      <a:pt x="7" y="9"/>
                      <a:pt x="9" y="9"/>
                    </a:cubicBezTo>
                    <a:cubicBezTo>
                      <a:pt x="13" y="9"/>
                      <a:pt x="16" y="13"/>
                      <a:pt x="19" y="17"/>
                    </a:cubicBezTo>
                    <a:cubicBezTo>
                      <a:pt x="24" y="9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69" name="Google Shape;18869;p66"/>
              <p:cNvSpPr/>
              <p:nvPr/>
            </p:nvSpPr>
            <p:spPr>
              <a:xfrm>
                <a:off x="802375" y="1651250"/>
                <a:ext cx="5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" extrusionOk="0">
                    <a:moveTo>
                      <a:pt x="21" y="0"/>
                    </a:moveTo>
                    <a:cubicBezTo>
                      <a:pt x="14" y="3"/>
                      <a:pt x="7" y="3"/>
                      <a:pt x="0" y="5"/>
                    </a:cubicBezTo>
                    <a:cubicBezTo>
                      <a:pt x="2" y="6"/>
                      <a:pt x="4" y="6"/>
                      <a:pt x="6" y="6"/>
                    </a:cubicBezTo>
                    <a:cubicBezTo>
                      <a:pt x="11" y="6"/>
                      <a:pt x="16" y="4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0" name="Google Shape;18870;p66"/>
              <p:cNvSpPr/>
              <p:nvPr/>
            </p:nvSpPr>
            <p:spPr>
              <a:xfrm>
                <a:off x="797150" y="1676450"/>
                <a:ext cx="15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1" y="1"/>
                    </a:moveTo>
                    <a:cubicBezTo>
                      <a:pt x="1" y="3"/>
                      <a:pt x="3" y="3"/>
                      <a:pt x="5" y="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1" name="Google Shape;18871;p66"/>
              <p:cNvSpPr/>
              <p:nvPr/>
            </p:nvSpPr>
            <p:spPr>
              <a:xfrm>
                <a:off x="789800" y="162817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5" y="1"/>
                    </a:moveTo>
                    <a:cubicBezTo>
                      <a:pt x="5" y="8"/>
                      <a:pt x="3" y="15"/>
                      <a:pt x="0" y="22"/>
                    </a:cubicBezTo>
                    <a:cubicBezTo>
                      <a:pt x="7" y="17"/>
                      <a:pt x="10" y="8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2" name="Google Shape;18872;p66"/>
              <p:cNvSpPr/>
              <p:nvPr/>
            </p:nvSpPr>
            <p:spPr>
              <a:xfrm>
                <a:off x="770600" y="1626200"/>
                <a:ext cx="6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2" extrusionOk="0">
                    <a:moveTo>
                      <a:pt x="19" y="1"/>
                    </a:moveTo>
                    <a:cubicBezTo>
                      <a:pt x="14" y="6"/>
                      <a:pt x="8" y="15"/>
                      <a:pt x="4" y="16"/>
                    </a:cubicBezTo>
                    <a:lnTo>
                      <a:pt x="4" y="16"/>
                    </a:lnTo>
                    <a:lnTo>
                      <a:pt x="1" y="15"/>
                    </a:lnTo>
                    <a:lnTo>
                      <a:pt x="1" y="15"/>
                    </a:lnTo>
                    <a:cubicBezTo>
                      <a:pt x="2" y="16"/>
                      <a:pt x="2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4" y="16"/>
                    </a:lnTo>
                    <a:lnTo>
                      <a:pt x="24" y="22"/>
                    </a:lnTo>
                    <a:cubicBezTo>
                      <a:pt x="15" y="17"/>
                      <a:pt x="19" y="8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3" name="Google Shape;18873;p66"/>
              <p:cNvSpPr/>
              <p:nvPr/>
            </p:nvSpPr>
            <p:spPr>
              <a:xfrm>
                <a:off x="771550" y="1619400"/>
                <a:ext cx="6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17" y="1"/>
                    </a:moveTo>
                    <a:cubicBezTo>
                      <a:pt x="16" y="1"/>
                      <a:pt x="15" y="1"/>
                      <a:pt x="14" y="2"/>
                    </a:cubicBezTo>
                    <a:lnTo>
                      <a:pt x="0" y="13"/>
                    </a:lnTo>
                    <a:cubicBezTo>
                      <a:pt x="3" y="17"/>
                      <a:pt x="7" y="18"/>
                      <a:pt x="11" y="18"/>
                    </a:cubicBezTo>
                    <a:cubicBezTo>
                      <a:pt x="19" y="18"/>
                      <a:pt x="26" y="13"/>
                      <a:pt x="26" y="4"/>
                    </a:cubicBezTo>
                    <a:cubicBezTo>
                      <a:pt x="20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4" name="Google Shape;18874;p66"/>
              <p:cNvSpPr/>
              <p:nvPr/>
            </p:nvSpPr>
            <p:spPr>
              <a:xfrm>
                <a:off x="771550" y="1623250"/>
                <a:ext cx="1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" extrusionOk="0">
                    <a:moveTo>
                      <a:pt x="35" y="1"/>
                    </a:moveTo>
                    <a:cubicBezTo>
                      <a:pt x="35" y="1"/>
                      <a:pt x="36" y="1"/>
                      <a:pt x="37" y="1"/>
                    </a:cubicBezTo>
                    <a:lnTo>
                      <a:pt x="37" y="1"/>
                    </a:lnTo>
                    <a:cubicBezTo>
                      <a:pt x="37" y="1"/>
                      <a:pt x="37" y="1"/>
                      <a:pt x="37" y="1"/>
                    </a:cubicBezTo>
                    <a:close/>
                    <a:moveTo>
                      <a:pt x="37" y="1"/>
                    </a:moveTo>
                    <a:cubicBezTo>
                      <a:pt x="0" y="28"/>
                      <a:pt x="21" y="28"/>
                      <a:pt x="44" y="28"/>
                    </a:cubicBezTo>
                    <a:cubicBezTo>
                      <a:pt x="66" y="6"/>
                      <a:pt x="50" y="3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5" name="Google Shape;18875;p66"/>
              <p:cNvSpPr/>
              <p:nvPr/>
            </p:nvSpPr>
            <p:spPr>
              <a:xfrm>
                <a:off x="771700" y="1622975"/>
                <a:ext cx="6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" extrusionOk="0">
                    <a:moveTo>
                      <a:pt x="17" y="0"/>
                    </a:moveTo>
                    <a:cubicBezTo>
                      <a:pt x="1" y="12"/>
                      <a:pt x="17" y="7"/>
                      <a:pt x="26" y="9"/>
                    </a:cubicBezTo>
                    <a:cubicBezTo>
                      <a:pt x="22" y="7"/>
                      <a:pt x="17" y="5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6" name="Google Shape;18876;p66"/>
              <p:cNvSpPr/>
              <p:nvPr/>
            </p:nvSpPr>
            <p:spPr>
              <a:xfrm>
                <a:off x="773050" y="1627800"/>
                <a:ext cx="17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29" extrusionOk="0">
                    <a:moveTo>
                      <a:pt x="34" y="0"/>
                    </a:moveTo>
                    <a:cubicBezTo>
                      <a:pt x="29" y="0"/>
                      <a:pt x="11" y="21"/>
                      <a:pt x="9" y="21"/>
                    </a:cubicBezTo>
                    <a:cubicBezTo>
                      <a:pt x="8" y="21"/>
                      <a:pt x="8" y="20"/>
                      <a:pt x="10" y="18"/>
                    </a:cubicBezTo>
                    <a:lnTo>
                      <a:pt x="10" y="18"/>
                    </a:lnTo>
                    <a:cubicBezTo>
                      <a:pt x="0" y="25"/>
                      <a:pt x="1" y="28"/>
                      <a:pt x="6" y="28"/>
                    </a:cubicBezTo>
                    <a:cubicBezTo>
                      <a:pt x="20" y="28"/>
                      <a:pt x="67" y="7"/>
                      <a:pt x="35" y="2"/>
                    </a:cubicBezTo>
                    <a:cubicBezTo>
                      <a:pt x="35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7" name="Google Shape;18877;p66"/>
              <p:cNvSpPr/>
              <p:nvPr/>
            </p:nvSpPr>
            <p:spPr>
              <a:xfrm>
                <a:off x="773750" y="1621875"/>
                <a:ext cx="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28" y="0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8" name="Google Shape;18878;p66"/>
              <p:cNvSpPr/>
              <p:nvPr/>
            </p:nvSpPr>
            <p:spPr>
              <a:xfrm>
                <a:off x="775250" y="1623600"/>
                <a:ext cx="6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14" y="1"/>
                    </a:moveTo>
                    <a:cubicBezTo>
                      <a:pt x="12" y="3"/>
                      <a:pt x="5" y="5"/>
                      <a:pt x="0" y="5"/>
                    </a:cubicBezTo>
                    <a:cubicBezTo>
                      <a:pt x="8" y="13"/>
                      <a:pt x="14" y="24"/>
                      <a:pt x="19" y="24"/>
                    </a:cubicBezTo>
                    <a:cubicBezTo>
                      <a:pt x="21" y="24"/>
                      <a:pt x="22" y="23"/>
                      <a:pt x="24" y="2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79" name="Google Shape;18879;p66"/>
              <p:cNvSpPr/>
              <p:nvPr/>
            </p:nvSpPr>
            <p:spPr>
              <a:xfrm>
                <a:off x="774850" y="1623575"/>
                <a:ext cx="4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5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5" y="4"/>
                      <a:pt x="12" y="6"/>
                      <a:pt x="16" y="6"/>
                    </a:cubicBezTo>
                    <a:cubicBezTo>
                      <a:pt x="15" y="3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0" name="Google Shape;18880;p66"/>
              <p:cNvSpPr/>
              <p:nvPr/>
            </p:nvSpPr>
            <p:spPr>
              <a:xfrm>
                <a:off x="775125" y="1622150"/>
                <a:ext cx="2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2" extrusionOk="0">
                    <a:moveTo>
                      <a:pt x="1" y="1"/>
                    </a:moveTo>
                    <a:lnTo>
                      <a:pt x="1" y="10"/>
                    </a:lnTo>
                    <a:lnTo>
                      <a:pt x="10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1" name="Google Shape;18881;p66"/>
              <p:cNvSpPr/>
              <p:nvPr/>
            </p:nvSpPr>
            <p:spPr>
              <a:xfrm>
                <a:off x="780300" y="1627125"/>
                <a:ext cx="9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2" extrusionOk="0">
                    <a:moveTo>
                      <a:pt x="28" y="1"/>
                    </a:moveTo>
                    <a:cubicBezTo>
                      <a:pt x="16" y="6"/>
                      <a:pt x="5" y="6"/>
                      <a:pt x="0" y="20"/>
                    </a:cubicBezTo>
                    <a:lnTo>
                      <a:pt x="28" y="22"/>
                    </a:lnTo>
                    <a:cubicBezTo>
                      <a:pt x="37" y="10"/>
                      <a:pt x="3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2" name="Google Shape;18882;p66"/>
              <p:cNvSpPr/>
              <p:nvPr/>
            </p:nvSpPr>
            <p:spPr>
              <a:xfrm>
                <a:off x="780300" y="1624175"/>
                <a:ext cx="8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41" extrusionOk="0">
                    <a:moveTo>
                      <a:pt x="33" y="1"/>
                    </a:moveTo>
                    <a:lnTo>
                      <a:pt x="12" y="10"/>
                    </a:lnTo>
                    <a:cubicBezTo>
                      <a:pt x="9" y="22"/>
                      <a:pt x="5" y="31"/>
                      <a:pt x="0" y="40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3" name="Google Shape;18883;p66"/>
              <p:cNvSpPr/>
              <p:nvPr/>
            </p:nvSpPr>
            <p:spPr>
              <a:xfrm>
                <a:off x="781800" y="1624350"/>
                <a:ext cx="1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1" h="31" extrusionOk="0">
                    <a:moveTo>
                      <a:pt x="35" y="1"/>
                    </a:moveTo>
                    <a:lnTo>
                      <a:pt x="35" y="1"/>
                    </a:lnTo>
                    <a:cubicBezTo>
                      <a:pt x="26" y="12"/>
                      <a:pt x="0" y="10"/>
                      <a:pt x="10" y="31"/>
                    </a:cubicBezTo>
                    <a:cubicBezTo>
                      <a:pt x="21" y="19"/>
                      <a:pt x="61" y="15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4" name="Google Shape;18884;p66"/>
              <p:cNvSpPr/>
              <p:nvPr/>
            </p:nvSpPr>
            <p:spPr>
              <a:xfrm>
                <a:off x="786600" y="1631200"/>
                <a:ext cx="16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59" y="0"/>
                    </a:moveTo>
                    <a:lnTo>
                      <a:pt x="1" y="61"/>
                    </a:lnTo>
                    <a:lnTo>
                      <a:pt x="1" y="61"/>
                    </a:lnTo>
                    <a:lnTo>
                      <a:pt x="63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5" name="Google Shape;18885;p66"/>
              <p:cNvSpPr/>
              <p:nvPr/>
            </p:nvSpPr>
            <p:spPr>
              <a:xfrm>
                <a:off x="795925" y="1633575"/>
                <a:ext cx="16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9" extrusionOk="0">
                    <a:moveTo>
                      <a:pt x="22" y="0"/>
                    </a:moveTo>
                    <a:lnTo>
                      <a:pt x="22" y="0"/>
                    </a:lnTo>
                    <a:cubicBezTo>
                      <a:pt x="1" y="7"/>
                      <a:pt x="20" y="30"/>
                      <a:pt x="1" y="35"/>
                    </a:cubicBezTo>
                    <a:cubicBezTo>
                      <a:pt x="15" y="35"/>
                      <a:pt x="21" y="38"/>
                      <a:pt x="28" y="38"/>
                    </a:cubicBezTo>
                    <a:cubicBezTo>
                      <a:pt x="36" y="38"/>
                      <a:pt x="44" y="33"/>
                      <a:pt x="66" y="12"/>
                    </a:cubicBezTo>
                    <a:cubicBezTo>
                      <a:pt x="65" y="3"/>
                      <a:pt x="62" y="1"/>
                      <a:pt x="58" y="1"/>
                    </a:cubicBezTo>
                    <a:cubicBezTo>
                      <a:pt x="49" y="1"/>
                      <a:pt x="35" y="13"/>
                      <a:pt x="28" y="13"/>
                    </a:cubicBezTo>
                    <a:cubicBezTo>
                      <a:pt x="24" y="13"/>
                      <a:pt x="21" y="1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6" name="Google Shape;18886;p66"/>
              <p:cNvSpPr/>
              <p:nvPr/>
            </p:nvSpPr>
            <p:spPr>
              <a:xfrm>
                <a:off x="756525" y="1700925"/>
                <a:ext cx="7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0" extrusionOk="0">
                    <a:moveTo>
                      <a:pt x="24" y="0"/>
                    </a:moveTo>
                    <a:lnTo>
                      <a:pt x="1" y="9"/>
                    </a:lnTo>
                    <a:lnTo>
                      <a:pt x="31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7" name="Google Shape;18887;p66"/>
              <p:cNvSpPr/>
              <p:nvPr/>
            </p:nvSpPr>
            <p:spPr>
              <a:xfrm>
                <a:off x="756925" y="1701850"/>
                <a:ext cx="1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8" extrusionOk="0">
                    <a:moveTo>
                      <a:pt x="1" y="0"/>
                    </a:moveTo>
                    <a:lnTo>
                      <a:pt x="40" y="28"/>
                    </a:lnTo>
                    <a:cubicBezTo>
                      <a:pt x="40" y="24"/>
                      <a:pt x="40" y="18"/>
                      <a:pt x="48" y="18"/>
                    </a:cubicBezTo>
                    <a:cubicBezTo>
                      <a:pt x="49" y="18"/>
                      <a:pt x="50" y="18"/>
                      <a:pt x="52" y="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8" name="Google Shape;18888;p66"/>
              <p:cNvSpPr/>
              <p:nvPr/>
            </p:nvSpPr>
            <p:spPr>
              <a:xfrm>
                <a:off x="805200" y="1662325"/>
                <a:ext cx="8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22" y="0"/>
                    </a:moveTo>
                    <a:cubicBezTo>
                      <a:pt x="8" y="2"/>
                      <a:pt x="6" y="5"/>
                      <a:pt x="1" y="14"/>
                    </a:cubicBezTo>
                    <a:lnTo>
                      <a:pt x="33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89" name="Google Shape;18889;p66"/>
              <p:cNvSpPr/>
              <p:nvPr/>
            </p:nvSpPr>
            <p:spPr>
              <a:xfrm>
                <a:off x="801625" y="1668225"/>
                <a:ext cx="1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7" extrusionOk="0">
                    <a:moveTo>
                      <a:pt x="0" y="1"/>
                    </a:moveTo>
                    <a:lnTo>
                      <a:pt x="44" y="17"/>
                    </a:lnTo>
                    <a:lnTo>
                      <a:pt x="49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0" name="Google Shape;18890;p66"/>
              <p:cNvSpPr/>
              <p:nvPr/>
            </p:nvSpPr>
            <p:spPr>
              <a:xfrm>
                <a:off x="800125" y="1673550"/>
                <a:ext cx="15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29" extrusionOk="0">
                    <a:moveTo>
                      <a:pt x="60" y="1"/>
                    </a:moveTo>
                    <a:cubicBezTo>
                      <a:pt x="59" y="2"/>
                      <a:pt x="58" y="4"/>
                      <a:pt x="57" y="6"/>
                    </a:cubicBezTo>
                    <a:lnTo>
                      <a:pt x="57" y="6"/>
                    </a:lnTo>
                    <a:cubicBezTo>
                      <a:pt x="59" y="5"/>
                      <a:pt x="60" y="3"/>
                      <a:pt x="60" y="1"/>
                    </a:cubicBezTo>
                    <a:close/>
                    <a:moveTo>
                      <a:pt x="57" y="6"/>
                    </a:moveTo>
                    <a:lnTo>
                      <a:pt x="57" y="6"/>
                    </a:lnTo>
                    <a:cubicBezTo>
                      <a:pt x="44" y="18"/>
                      <a:pt x="1" y="4"/>
                      <a:pt x="49" y="29"/>
                    </a:cubicBezTo>
                    <a:cubicBezTo>
                      <a:pt x="56" y="23"/>
                      <a:pt x="55" y="13"/>
                      <a:pt x="57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1" name="Google Shape;18891;p66"/>
              <p:cNvSpPr/>
              <p:nvPr/>
            </p:nvSpPr>
            <p:spPr>
              <a:xfrm>
                <a:off x="755650" y="1701725"/>
                <a:ext cx="1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" extrusionOk="0">
                    <a:moveTo>
                      <a:pt x="1" y="1"/>
                    </a:moveTo>
                    <a:cubicBezTo>
                      <a:pt x="3" y="15"/>
                      <a:pt x="33" y="22"/>
                      <a:pt x="35" y="22"/>
                    </a:cubicBezTo>
                    <a:cubicBezTo>
                      <a:pt x="35" y="22"/>
                      <a:pt x="34" y="22"/>
                      <a:pt x="33" y="21"/>
                    </a:cubicBezTo>
                    <a:cubicBezTo>
                      <a:pt x="40" y="14"/>
                      <a:pt x="8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2" name="Google Shape;18892;p66"/>
              <p:cNvSpPr/>
              <p:nvPr/>
            </p:nvSpPr>
            <p:spPr>
              <a:xfrm>
                <a:off x="756825" y="170577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0" y="1"/>
                    </a:moveTo>
                    <a:lnTo>
                      <a:pt x="26" y="29"/>
                    </a:lnTo>
                    <a:lnTo>
                      <a:pt x="12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3" name="Google Shape;18893;p66"/>
              <p:cNvSpPr/>
              <p:nvPr/>
            </p:nvSpPr>
            <p:spPr>
              <a:xfrm>
                <a:off x="756075" y="1706700"/>
                <a:ext cx="1350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5" y="1"/>
                    </a:moveTo>
                    <a:cubicBezTo>
                      <a:pt x="2" y="29"/>
                      <a:pt x="21" y="70"/>
                      <a:pt x="0" y="82"/>
                    </a:cubicBezTo>
                    <a:cubicBezTo>
                      <a:pt x="4" y="82"/>
                      <a:pt x="7" y="83"/>
                      <a:pt x="10" y="83"/>
                    </a:cubicBezTo>
                    <a:cubicBezTo>
                      <a:pt x="54" y="83"/>
                      <a:pt x="6" y="37"/>
                      <a:pt x="33" y="24"/>
                    </a:cubicBezTo>
                    <a:lnTo>
                      <a:pt x="46" y="2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4" name="Google Shape;18894;p66"/>
              <p:cNvSpPr/>
              <p:nvPr/>
            </p:nvSpPr>
            <p:spPr>
              <a:xfrm>
                <a:off x="752350" y="1709125"/>
                <a:ext cx="4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1" extrusionOk="0">
                    <a:moveTo>
                      <a:pt x="12" y="1"/>
                    </a:moveTo>
                    <a:cubicBezTo>
                      <a:pt x="6" y="1"/>
                      <a:pt x="1" y="7"/>
                      <a:pt x="3" y="13"/>
                    </a:cubicBezTo>
                    <a:cubicBezTo>
                      <a:pt x="12" y="14"/>
                      <a:pt x="16" y="17"/>
                      <a:pt x="18" y="19"/>
                    </a:cubicBezTo>
                    <a:lnTo>
                      <a:pt x="18" y="19"/>
                    </a:lnTo>
                    <a:cubicBezTo>
                      <a:pt x="17" y="17"/>
                      <a:pt x="15" y="12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  <a:moveTo>
                      <a:pt x="18" y="19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5" name="Google Shape;18895;p66"/>
              <p:cNvSpPr/>
              <p:nvPr/>
            </p:nvSpPr>
            <p:spPr>
              <a:xfrm>
                <a:off x="752200" y="1709000"/>
                <a:ext cx="3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1" y="1"/>
                    </a:moveTo>
                    <a:cubicBezTo>
                      <a:pt x="6" y="1"/>
                      <a:pt x="0" y="6"/>
                      <a:pt x="10" y="6"/>
                    </a:cubicBezTo>
                    <a:cubicBezTo>
                      <a:pt x="11" y="6"/>
                      <a:pt x="12" y="6"/>
                      <a:pt x="14" y="6"/>
                    </a:cubicBezTo>
                    <a:cubicBezTo>
                      <a:pt x="14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6" name="Google Shape;18896;p66"/>
              <p:cNvSpPr/>
              <p:nvPr/>
            </p:nvSpPr>
            <p:spPr>
              <a:xfrm>
                <a:off x="751300" y="1710175"/>
                <a:ext cx="11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5" extrusionOk="0">
                    <a:moveTo>
                      <a:pt x="31" y="1"/>
                    </a:moveTo>
                    <a:cubicBezTo>
                      <a:pt x="18" y="1"/>
                      <a:pt x="11" y="10"/>
                      <a:pt x="5" y="10"/>
                    </a:cubicBezTo>
                    <a:cubicBezTo>
                      <a:pt x="4" y="10"/>
                      <a:pt x="2" y="9"/>
                      <a:pt x="1" y="8"/>
                    </a:cubicBezTo>
                    <a:lnTo>
                      <a:pt x="1" y="8"/>
                    </a:lnTo>
                    <a:cubicBezTo>
                      <a:pt x="4" y="21"/>
                      <a:pt x="10" y="25"/>
                      <a:pt x="21" y="25"/>
                    </a:cubicBezTo>
                    <a:cubicBezTo>
                      <a:pt x="28" y="25"/>
                      <a:pt x="35" y="24"/>
                      <a:pt x="45" y="2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7" name="Google Shape;18897;p66"/>
              <p:cNvSpPr/>
              <p:nvPr/>
            </p:nvSpPr>
            <p:spPr>
              <a:xfrm>
                <a:off x="753000" y="1711125"/>
                <a:ext cx="4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2" extrusionOk="0">
                    <a:moveTo>
                      <a:pt x="9" y="0"/>
                    </a:moveTo>
                    <a:cubicBezTo>
                      <a:pt x="2" y="0"/>
                      <a:pt x="0" y="2"/>
                      <a:pt x="16" y="1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8" name="Google Shape;18898;p66"/>
              <p:cNvSpPr/>
              <p:nvPr/>
            </p:nvSpPr>
            <p:spPr>
              <a:xfrm>
                <a:off x="752875" y="1710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" y="1"/>
                    </a:moveTo>
                    <a:lnTo>
                      <a:pt x="14" y="24"/>
                    </a:lnTo>
                    <a:cubicBezTo>
                      <a:pt x="18" y="24"/>
                      <a:pt x="23" y="25"/>
                      <a:pt x="26" y="25"/>
                    </a:cubicBezTo>
                    <a:cubicBezTo>
                      <a:pt x="30" y="25"/>
                      <a:pt x="29" y="23"/>
                      <a:pt x="10" y="15"/>
                    </a:cubicBezTo>
                    <a:lnTo>
                      <a:pt x="10" y="15"/>
                    </a:lnTo>
                    <a:cubicBezTo>
                      <a:pt x="13" y="16"/>
                      <a:pt x="15" y="16"/>
                      <a:pt x="16" y="16"/>
                    </a:cubicBezTo>
                    <a:cubicBezTo>
                      <a:pt x="19" y="16"/>
                      <a:pt x="8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899" name="Google Shape;18899;p66"/>
              <p:cNvSpPr/>
              <p:nvPr/>
            </p:nvSpPr>
            <p:spPr>
              <a:xfrm>
                <a:off x="753225" y="1709775"/>
                <a:ext cx="10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9" extrusionOk="0">
                    <a:moveTo>
                      <a:pt x="19" y="1"/>
                    </a:moveTo>
                    <a:cubicBezTo>
                      <a:pt x="9" y="1"/>
                      <a:pt x="0" y="8"/>
                      <a:pt x="0" y="24"/>
                    </a:cubicBezTo>
                    <a:cubicBezTo>
                      <a:pt x="8" y="20"/>
                      <a:pt x="15" y="16"/>
                      <a:pt x="22" y="16"/>
                    </a:cubicBezTo>
                    <a:cubicBezTo>
                      <a:pt x="28" y="16"/>
                      <a:pt x="35" y="19"/>
                      <a:pt x="42" y="29"/>
                    </a:cubicBezTo>
                    <a:cubicBezTo>
                      <a:pt x="42" y="11"/>
                      <a:pt x="30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0" name="Google Shape;18900;p66"/>
              <p:cNvSpPr/>
              <p:nvPr/>
            </p:nvSpPr>
            <p:spPr>
              <a:xfrm>
                <a:off x="757050" y="1708800"/>
                <a:ext cx="10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2" extrusionOk="0">
                    <a:moveTo>
                      <a:pt x="24" y="0"/>
                    </a:moveTo>
                    <a:cubicBezTo>
                      <a:pt x="31" y="7"/>
                      <a:pt x="0" y="17"/>
                      <a:pt x="19" y="21"/>
                    </a:cubicBezTo>
                    <a:lnTo>
                      <a:pt x="4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1" name="Google Shape;18901;p66"/>
              <p:cNvSpPr/>
              <p:nvPr/>
            </p:nvSpPr>
            <p:spPr>
              <a:xfrm>
                <a:off x="750975" y="1712975"/>
                <a:ext cx="13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" extrusionOk="0">
                    <a:moveTo>
                      <a:pt x="42" y="0"/>
                    </a:moveTo>
                    <a:cubicBezTo>
                      <a:pt x="30" y="7"/>
                      <a:pt x="16" y="12"/>
                      <a:pt x="0" y="12"/>
                    </a:cubicBezTo>
                    <a:cubicBezTo>
                      <a:pt x="7" y="14"/>
                      <a:pt x="16" y="15"/>
                      <a:pt x="25" y="15"/>
                    </a:cubicBezTo>
                    <a:cubicBezTo>
                      <a:pt x="34" y="15"/>
                      <a:pt x="44" y="14"/>
                      <a:pt x="53" y="1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2" name="Google Shape;18902;p66"/>
              <p:cNvSpPr/>
              <p:nvPr/>
            </p:nvSpPr>
            <p:spPr>
              <a:xfrm>
                <a:off x="752300" y="17133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17" y="23"/>
                    </a:lnTo>
                    <a:cubicBezTo>
                      <a:pt x="24" y="7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3" name="Google Shape;18903;p66"/>
              <p:cNvSpPr/>
              <p:nvPr/>
            </p:nvSpPr>
            <p:spPr>
              <a:xfrm>
                <a:off x="754100" y="1710825"/>
                <a:ext cx="8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0" y="0"/>
                    </a:moveTo>
                    <a:lnTo>
                      <a:pt x="35" y="47"/>
                    </a:lnTo>
                    <a:lnTo>
                      <a:pt x="3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4" name="Google Shape;18904;p66"/>
              <p:cNvSpPr/>
              <p:nvPr/>
            </p:nvSpPr>
            <p:spPr>
              <a:xfrm>
                <a:off x="749925" y="1714775"/>
                <a:ext cx="10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8" extrusionOk="0">
                    <a:moveTo>
                      <a:pt x="0" y="0"/>
                    </a:moveTo>
                    <a:lnTo>
                      <a:pt x="40" y="28"/>
                    </a:lnTo>
                    <a:lnTo>
                      <a:pt x="2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5" name="Google Shape;18905;p66"/>
              <p:cNvSpPr/>
              <p:nvPr/>
            </p:nvSpPr>
            <p:spPr>
              <a:xfrm>
                <a:off x="749050" y="1716325"/>
                <a:ext cx="14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59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15"/>
                      <a:pt x="21" y="29"/>
                      <a:pt x="40" y="42"/>
                    </a:cubicBezTo>
                    <a:cubicBezTo>
                      <a:pt x="33" y="31"/>
                      <a:pt x="38" y="17"/>
                      <a:pt x="58" y="5"/>
                    </a:cubicBezTo>
                    <a:cubicBezTo>
                      <a:pt x="52" y="2"/>
                      <a:pt x="47" y="1"/>
                      <a:pt x="41" y="1"/>
                    </a:cubicBezTo>
                    <a:cubicBezTo>
                      <a:pt x="31" y="1"/>
                      <a:pt x="22" y="5"/>
                      <a:pt x="14" y="5"/>
                    </a:cubicBezTo>
                    <a:cubicBezTo>
                      <a:pt x="9" y="5"/>
                      <a:pt x="5" y="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6" name="Google Shape;18906;p66"/>
              <p:cNvSpPr/>
              <p:nvPr/>
            </p:nvSpPr>
            <p:spPr>
              <a:xfrm>
                <a:off x="750100" y="1717375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10"/>
                      <a:pt x="14" y="17"/>
                      <a:pt x="26" y="21"/>
                    </a:cubicBezTo>
                    <a:cubicBezTo>
                      <a:pt x="16" y="12"/>
                      <a:pt x="1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7" name="Google Shape;18907;p66"/>
              <p:cNvSpPr/>
              <p:nvPr/>
            </p:nvSpPr>
            <p:spPr>
              <a:xfrm>
                <a:off x="751425" y="1714700"/>
                <a:ext cx="10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3" y="0"/>
                    </a:moveTo>
                    <a:cubicBezTo>
                      <a:pt x="21" y="0"/>
                      <a:pt x="10" y="4"/>
                      <a:pt x="1" y="10"/>
                    </a:cubicBezTo>
                    <a:lnTo>
                      <a:pt x="38" y="8"/>
                    </a:lnTo>
                    <a:cubicBezTo>
                      <a:pt x="38" y="5"/>
                      <a:pt x="38" y="3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8" name="Google Shape;18908;p66"/>
              <p:cNvSpPr/>
              <p:nvPr/>
            </p:nvSpPr>
            <p:spPr>
              <a:xfrm>
                <a:off x="752250" y="1714875"/>
                <a:ext cx="1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7" extrusionOk="0">
                    <a:moveTo>
                      <a:pt x="5" y="1"/>
                    </a:moveTo>
                    <a:cubicBezTo>
                      <a:pt x="2" y="10"/>
                      <a:pt x="0" y="15"/>
                      <a:pt x="0" y="17"/>
                    </a:cubicBezTo>
                    <a:cubicBezTo>
                      <a:pt x="2" y="15"/>
                      <a:pt x="2" y="10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09" name="Google Shape;18909;p66"/>
              <p:cNvSpPr/>
              <p:nvPr/>
            </p:nvSpPr>
            <p:spPr>
              <a:xfrm>
                <a:off x="752400" y="1714650"/>
                <a:ext cx="1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0" name="Google Shape;18910;p66"/>
              <p:cNvSpPr/>
              <p:nvPr/>
            </p:nvSpPr>
            <p:spPr>
              <a:xfrm>
                <a:off x="753925" y="1712850"/>
                <a:ext cx="17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0" y="1"/>
                    </a:moveTo>
                    <a:cubicBezTo>
                      <a:pt x="13" y="14"/>
                      <a:pt x="26" y="32"/>
                      <a:pt x="49" y="32"/>
                    </a:cubicBezTo>
                    <a:cubicBezTo>
                      <a:pt x="54" y="32"/>
                      <a:pt x="60" y="31"/>
                      <a:pt x="68" y="28"/>
                    </a:cubicBezTo>
                    <a:cubicBezTo>
                      <a:pt x="44" y="15"/>
                      <a:pt x="26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1" name="Google Shape;18911;p66"/>
              <p:cNvSpPr/>
              <p:nvPr/>
            </p:nvSpPr>
            <p:spPr>
              <a:xfrm>
                <a:off x="753050" y="1713950"/>
                <a:ext cx="8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" extrusionOk="0">
                    <a:moveTo>
                      <a:pt x="0" y="1"/>
                    </a:moveTo>
                    <a:lnTo>
                      <a:pt x="21" y="26"/>
                    </a:lnTo>
                    <a:lnTo>
                      <a:pt x="33" y="8"/>
                    </a:lnTo>
                    <a:cubicBezTo>
                      <a:pt x="24" y="8"/>
                      <a:pt x="10" y="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2" name="Google Shape;18912;p66"/>
              <p:cNvSpPr/>
              <p:nvPr/>
            </p:nvSpPr>
            <p:spPr>
              <a:xfrm>
                <a:off x="753450" y="1714600"/>
                <a:ext cx="3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5" y="0"/>
                    </a:moveTo>
                    <a:lnTo>
                      <a:pt x="1" y="7"/>
                    </a:lnTo>
                    <a:lnTo>
                      <a:pt x="1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3" name="Google Shape;18913;p66"/>
              <p:cNvSpPr/>
              <p:nvPr/>
            </p:nvSpPr>
            <p:spPr>
              <a:xfrm>
                <a:off x="751650" y="171690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9" y="0"/>
                    </a:moveTo>
                    <a:cubicBezTo>
                      <a:pt x="4" y="0"/>
                      <a:pt x="1" y="2"/>
                      <a:pt x="1" y="8"/>
                    </a:cubicBezTo>
                    <a:cubicBezTo>
                      <a:pt x="10" y="15"/>
                      <a:pt x="17" y="26"/>
                      <a:pt x="17" y="40"/>
                    </a:cubicBezTo>
                    <a:cubicBezTo>
                      <a:pt x="24" y="29"/>
                      <a:pt x="29" y="17"/>
                      <a:pt x="31" y="6"/>
                    </a:cubicBezTo>
                    <a:cubicBezTo>
                      <a:pt x="26" y="4"/>
                      <a:pt x="16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4" name="Google Shape;18914;p66"/>
              <p:cNvSpPr/>
              <p:nvPr/>
            </p:nvSpPr>
            <p:spPr>
              <a:xfrm>
                <a:off x="752075" y="1716050"/>
                <a:ext cx="20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0" y="0"/>
                    </a:moveTo>
                    <a:lnTo>
                      <a:pt x="0" y="2"/>
                    </a:lnTo>
                    <a:cubicBezTo>
                      <a:pt x="5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5" name="Google Shape;18915;p66"/>
              <p:cNvSpPr/>
              <p:nvPr/>
            </p:nvSpPr>
            <p:spPr>
              <a:xfrm>
                <a:off x="751825" y="172055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1"/>
                    </a:moveTo>
                    <a:lnTo>
                      <a:pt x="1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6" name="Google Shape;18916;p66"/>
              <p:cNvSpPr/>
              <p:nvPr/>
            </p:nvSpPr>
            <p:spPr>
              <a:xfrm>
                <a:off x="752350" y="1716500"/>
                <a:ext cx="5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8"/>
                      <a:pt x="5" y="15"/>
                      <a:pt x="3" y="22"/>
                    </a:cubicBezTo>
                    <a:cubicBezTo>
                      <a:pt x="6" y="23"/>
                      <a:pt x="9" y="23"/>
                      <a:pt x="10" y="23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9" y="12"/>
                      <a:pt x="10" y="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7" name="Google Shape;18917;p66"/>
              <p:cNvSpPr/>
              <p:nvPr/>
            </p:nvSpPr>
            <p:spPr>
              <a:xfrm>
                <a:off x="750850" y="1718350"/>
                <a:ext cx="77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5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19" y="3"/>
                      <a:pt x="0" y="12"/>
                      <a:pt x="10" y="15"/>
                    </a:cubicBezTo>
                    <a:cubicBezTo>
                      <a:pt x="17" y="10"/>
                      <a:pt x="24" y="5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8" name="Google Shape;18918;p66"/>
              <p:cNvSpPr/>
              <p:nvPr/>
            </p:nvSpPr>
            <p:spPr>
              <a:xfrm>
                <a:off x="751675" y="1716100"/>
                <a:ext cx="175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7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5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19" name="Google Shape;18919;p66"/>
              <p:cNvSpPr/>
              <p:nvPr/>
            </p:nvSpPr>
            <p:spPr>
              <a:xfrm>
                <a:off x="751825" y="1716100"/>
                <a:ext cx="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0"/>
                    </a:moveTo>
                    <a:cubicBezTo>
                      <a:pt x="8" y="7"/>
                      <a:pt x="15" y="12"/>
                      <a:pt x="22" y="17"/>
                    </a:cubicBezTo>
                    <a:cubicBezTo>
                      <a:pt x="19" y="10"/>
                      <a:pt x="17" y="5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0" name="Google Shape;18920;p66"/>
              <p:cNvSpPr/>
              <p:nvPr/>
            </p:nvSpPr>
            <p:spPr>
              <a:xfrm>
                <a:off x="752000" y="1720200"/>
                <a:ext cx="56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6" extrusionOk="0">
                    <a:moveTo>
                      <a:pt x="121" y="1"/>
                    </a:moveTo>
                    <a:cubicBezTo>
                      <a:pt x="81" y="1"/>
                      <a:pt x="34" y="6"/>
                      <a:pt x="1" y="15"/>
                    </a:cubicBezTo>
                    <a:cubicBezTo>
                      <a:pt x="3" y="15"/>
                      <a:pt x="5" y="15"/>
                      <a:pt x="6" y="15"/>
                    </a:cubicBezTo>
                    <a:cubicBezTo>
                      <a:pt x="23" y="15"/>
                      <a:pt x="37" y="23"/>
                      <a:pt x="47" y="36"/>
                    </a:cubicBezTo>
                    <a:cubicBezTo>
                      <a:pt x="62" y="32"/>
                      <a:pt x="82" y="8"/>
                      <a:pt x="105" y="8"/>
                    </a:cubicBezTo>
                    <a:cubicBezTo>
                      <a:pt x="110" y="8"/>
                      <a:pt x="116" y="10"/>
                      <a:pt x="121" y="13"/>
                    </a:cubicBezTo>
                    <a:cubicBezTo>
                      <a:pt x="138" y="40"/>
                      <a:pt x="110" y="33"/>
                      <a:pt x="91" y="45"/>
                    </a:cubicBezTo>
                    <a:cubicBezTo>
                      <a:pt x="95" y="44"/>
                      <a:pt x="99" y="44"/>
                      <a:pt x="103" y="44"/>
                    </a:cubicBezTo>
                    <a:cubicBezTo>
                      <a:pt x="135" y="44"/>
                      <a:pt x="155" y="76"/>
                      <a:pt x="203" y="76"/>
                    </a:cubicBezTo>
                    <a:cubicBezTo>
                      <a:pt x="206" y="76"/>
                      <a:pt x="209" y="75"/>
                      <a:pt x="212" y="75"/>
                    </a:cubicBezTo>
                    <a:lnTo>
                      <a:pt x="191" y="52"/>
                    </a:lnTo>
                    <a:cubicBezTo>
                      <a:pt x="198" y="52"/>
                      <a:pt x="208" y="57"/>
                      <a:pt x="216" y="57"/>
                    </a:cubicBezTo>
                    <a:cubicBezTo>
                      <a:pt x="219" y="57"/>
                      <a:pt x="221" y="56"/>
                      <a:pt x="223" y="54"/>
                    </a:cubicBezTo>
                    <a:cubicBezTo>
                      <a:pt x="191" y="52"/>
                      <a:pt x="161" y="31"/>
                      <a:pt x="198" y="15"/>
                    </a:cubicBezTo>
                    <a:cubicBezTo>
                      <a:pt x="187" y="5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1" name="Google Shape;18921;p66"/>
              <p:cNvSpPr/>
              <p:nvPr/>
            </p:nvSpPr>
            <p:spPr>
              <a:xfrm>
                <a:off x="750850" y="1719400"/>
                <a:ext cx="1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47" extrusionOk="0">
                    <a:moveTo>
                      <a:pt x="49" y="1"/>
                    </a:moveTo>
                    <a:cubicBezTo>
                      <a:pt x="42" y="8"/>
                      <a:pt x="28" y="14"/>
                      <a:pt x="0" y="26"/>
                    </a:cubicBezTo>
                    <a:cubicBezTo>
                      <a:pt x="12" y="38"/>
                      <a:pt x="26" y="45"/>
                      <a:pt x="40" y="47"/>
                    </a:cubicBezTo>
                    <a:lnTo>
                      <a:pt x="47" y="5"/>
                    </a:lnTo>
                    <a:lnTo>
                      <a:pt x="51" y="8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2" name="Google Shape;18922;p66"/>
              <p:cNvSpPr/>
              <p:nvPr/>
            </p:nvSpPr>
            <p:spPr>
              <a:xfrm>
                <a:off x="751600" y="1717900"/>
                <a:ext cx="28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1" extrusionOk="0">
                    <a:moveTo>
                      <a:pt x="19" y="0"/>
                    </a:moveTo>
                    <a:cubicBezTo>
                      <a:pt x="12" y="7"/>
                      <a:pt x="7" y="12"/>
                      <a:pt x="1" y="19"/>
                    </a:cubicBezTo>
                    <a:lnTo>
                      <a:pt x="3" y="19"/>
                    </a:lnTo>
                    <a:lnTo>
                      <a:pt x="17" y="61"/>
                    </a:lnTo>
                    <a:cubicBezTo>
                      <a:pt x="24" y="49"/>
                      <a:pt x="26" y="35"/>
                      <a:pt x="21" y="21"/>
                    </a:cubicBezTo>
                    <a:lnTo>
                      <a:pt x="21" y="21"/>
                    </a:lnTo>
                    <a:cubicBezTo>
                      <a:pt x="18" y="25"/>
                      <a:pt x="16" y="26"/>
                      <a:pt x="15" y="26"/>
                    </a:cubicBezTo>
                    <a:cubicBezTo>
                      <a:pt x="12" y="26"/>
                      <a:pt x="11" y="20"/>
                      <a:pt x="7" y="19"/>
                    </a:cubicBezTo>
                    <a:lnTo>
                      <a:pt x="7" y="19"/>
                    </a:lnTo>
                    <a:lnTo>
                      <a:pt x="21" y="21"/>
                    </a:lnTo>
                    <a:cubicBezTo>
                      <a:pt x="21" y="21"/>
                      <a:pt x="21" y="21"/>
                      <a:pt x="21" y="21"/>
                    </a:cubicBezTo>
                    <a:lnTo>
                      <a:pt x="21" y="21"/>
                    </a:lnTo>
                    <a:cubicBezTo>
                      <a:pt x="53" y="31"/>
                      <a:pt x="66" y="46"/>
                      <a:pt x="95" y="46"/>
                    </a:cubicBezTo>
                    <a:cubicBezTo>
                      <a:pt x="100" y="46"/>
                      <a:pt x="106" y="45"/>
                      <a:pt x="112" y="44"/>
                    </a:cubicBezTo>
                    <a:cubicBezTo>
                      <a:pt x="112" y="21"/>
                      <a:pt x="82" y="26"/>
                      <a:pt x="68" y="10"/>
                    </a:cubicBezTo>
                    <a:lnTo>
                      <a:pt x="68" y="10"/>
                    </a:lnTo>
                    <a:cubicBezTo>
                      <a:pt x="70" y="21"/>
                      <a:pt x="69" y="25"/>
                      <a:pt x="66" y="25"/>
                    </a:cubicBezTo>
                    <a:cubicBezTo>
                      <a:pt x="62" y="25"/>
                      <a:pt x="52" y="14"/>
                      <a:pt x="41" y="14"/>
                    </a:cubicBezTo>
                    <a:cubicBezTo>
                      <a:pt x="36" y="14"/>
                      <a:pt x="31" y="16"/>
                      <a:pt x="26" y="21"/>
                    </a:cubicBezTo>
                    <a:cubicBezTo>
                      <a:pt x="21" y="14"/>
                      <a:pt x="19" y="7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3" name="Google Shape;18923;p66"/>
              <p:cNvSpPr/>
              <p:nvPr/>
            </p:nvSpPr>
            <p:spPr>
              <a:xfrm>
                <a:off x="757225" y="1714350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0" y="1"/>
                    </a:moveTo>
                    <a:cubicBezTo>
                      <a:pt x="2" y="3"/>
                      <a:pt x="3" y="5"/>
                      <a:pt x="4" y="5"/>
                    </a:cubicBezTo>
                    <a:cubicBezTo>
                      <a:pt x="5" y="5"/>
                      <a:pt x="6" y="4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4" name="Google Shape;18924;p66"/>
              <p:cNvSpPr/>
              <p:nvPr/>
            </p:nvSpPr>
            <p:spPr>
              <a:xfrm>
                <a:off x="754550" y="1714000"/>
                <a:ext cx="27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0" extrusionOk="0">
                    <a:moveTo>
                      <a:pt x="79" y="0"/>
                    </a:moveTo>
                    <a:cubicBezTo>
                      <a:pt x="75" y="0"/>
                      <a:pt x="69" y="2"/>
                      <a:pt x="63" y="6"/>
                    </a:cubicBezTo>
                    <a:lnTo>
                      <a:pt x="68" y="8"/>
                    </a:lnTo>
                    <a:cubicBezTo>
                      <a:pt x="47" y="22"/>
                      <a:pt x="24" y="29"/>
                      <a:pt x="1" y="29"/>
                    </a:cubicBezTo>
                    <a:cubicBezTo>
                      <a:pt x="10" y="29"/>
                      <a:pt x="18" y="30"/>
                      <a:pt x="27" y="30"/>
                    </a:cubicBezTo>
                    <a:cubicBezTo>
                      <a:pt x="49" y="30"/>
                      <a:pt x="70" y="28"/>
                      <a:pt x="91" y="26"/>
                    </a:cubicBezTo>
                    <a:cubicBezTo>
                      <a:pt x="87" y="22"/>
                      <a:pt x="73" y="17"/>
                      <a:pt x="77" y="10"/>
                    </a:cubicBezTo>
                    <a:cubicBezTo>
                      <a:pt x="80" y="9"/>
                      <a:pt x="82" y="9"/>
                      <a:pt x="85" y="9"/>
                    </a:cubicBezTo>
                    <a:cubicBezTo>
                      <a:pt x="92" y="9"/>
                      <a:pt x="97" y="13"/>
                      <a:pt x="107" y="15"/>
                    </a:cubicBezTo>
                    <a:cubicBezTo>
                      <a:pt x="101" y="10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5" name="Google Shape;18925;p66"/>
              <p:cNvSpPr/>
              <p:nvPr/>
            </p:nvSpPr>
            <p:spPr>
              <a:xfrm>
                <a:off x="754675" y="1716500"/>
                <a:ext cx="11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4" extrusionOk="0">
                    <a:moveTo>
                      <a:pt x="0" y="1"/>
                    </a:moveTo>
                    <a:lnTo>
                      <a:pt x="12" y="33"/>
                    </a:lnTo>
                    <a:lnTo>
                      <a:pt x="47" y="22"/>
                    </a:lnTo>
                    <a:lnTo>
                      <a:pt x="28" y="22"/>
                    </a:lnTo>
                    <a:cubicBezTo>
                      <a:pt x="38" y="3"/>
                      <a:pt x="14" y="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6" name="Google Shape;18926;p66"/>
              <p:cNvSpPr/>
              <p:nvPr/>
            </p:nvSpPr>
            <p:spPr>
              <a:xfrm>
                <a:off x="750450" y="1720500"/>
                <a:ext cx="13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4" extrusionOk="0">
                    <a:moveTo>
                      <a:pt x="0" y="1"/>
                    </a:moveTo>
                    <a:lnTo>
                      <a:pt x="53" y="24"/>
                    </a:lnTo>
                    <a:lnTo>
                      <a:pt x="37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7" name="Google Shape;18927;p66"/>
              <p:cNvSpPr/>
              <p:nvPr/>
            </p:nvSpPr>
            <p:spPr>
              <a:xfrm>
                <a:off x="750625" y="1721725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1" y="12"/>
                    </a:lnTo>
                    <a:lnTo>
                      <a:pt x="3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8" name="Google Shape;18928;p66"/>
              <p:cNvSpPr/>
              <p:nvPr/>
            </p:nvSpPr>
            <p:spPr>
              <a:xfrm>
                <a:off x="743425" y="1772375"/>
                <a:ext cx="15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5" extrusionOk="0">
                    <a:moveTo>
                      <a:pt x="1" y="0"/>
                    </a:moveTo>
                    <a:cubicBezTo>
                      <a:pt x="1" y="10"/>
                      <a:pt x="3" y="14"/>
                      <a:pt x="5" y="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29" name="Google Shape;18929;p66"/>
              <p:cNvSpPr/>
              <p:nvPr/>
            </p:nvSpPr>
            <p:spPr>
              <a:xfrm>
                <a:off x="751250" y="1744775"/>
                <a:ext cx="21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52" y="8"/>
                      <a:pt x="1" y="13"/>
                      <a:pt x="38" y="17"/>
                    </a:cubicBezTo>
                    <a:lnTo>
                      <a:pt x="75" y="20"/>
                    </a:lnTo>
                    <a:cubicBezTo>
                      <a:pt x="70" y="10"/>
                      <a:pt x="75" y="6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0" name="Google Shape;18930;p66"/>
              <p:cNvSpPr/>
              <p:nvPr/>
            </p:nvSpPr>
            <p:spPr>
              <a:xfrm>
                <a:off x="752000" y="1759925"/>
                <a:ext cx="6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1" y="0"/>
                    </a:moveTo>
                    <a:lnTo>
                      <a:pt x="12" y="26"/>
                    </a:lnTo>
                    <a:lnTo>
                      <a:pt x="24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1" name="Google Shape;18931;p66"/>
              <p:cNvSpPr/>
              <p:nvPr/>
            </p:nvSpPr>
            <p:spPr>
              <a:xfrm>
                <a:off x="731550" y="1776825"/>
                <a:ext cx="5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" extrusionOk="0">
                    <a:moveTo>
                      <a:pt x="7" y="1"/>
                    </a:moveTo>
                    <a:lnTo>
                      <a:pt x="0" y="36"/>
                    </a:lnTo>
                    <a:cubicBezTo>
                      <a:pt x="21" y="33"/>
                      <a:pt x="10" y="17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2" name="Google Shape;18932;p66"/>
              <p:cNvSpPr/>
              <p:nvPr/>
            </p:nvSpPr>
            <p:spPr>
              <a:xfrm>
                <a:off x="752575" y="173267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9" y="0"/>
                    </a:moveTo>
                    <a:cubicBezTo>
                      <a:pt x="18" y="0"/>
                      <a:pt x="17" y="0"/>
                      <a:pt x="15" y="0"/>
                    </a:cubicBezTo>
                    <a:cubicBezTo>
                      <a:pt x="6" y="10"/>
                      <a:pt x="1" y="21"/>
                      <a:pt x="1" y="35"/>
                    </a:cubicBezTo>
                    <a:cubicBezTo>
                      <a:pt x="16" y="18"/>
                      <a:pt x="42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3" name="Google Shape;18933;p66"/>
              <p:cNvSpPr/>
              <p:nvPr/>
            </p:nvSpPr>
            <p:spPr>
              <a:xfrm>
                <a:off x="738550" y="1764725"/>
                <a:ext cx="2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7"/>
                      <a:pt x="1" y="17"/>
                      <a:pt x="6" y="24"/>
                    </a:cubicBezTo>
                    <a:cubicBezTo>
                      <a:pt x="8" y="14"/>
                      <a:pt x="6" y="7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4" name="Google Shape;18934;p66"/>
              <p:cNvSpPr/>
              <p:nvPr/>
            </p:nvSpPr>
            <p:spPr>
              <a:xfrm>
                <a:off x="752000" y="17335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24" y="0"/>
                    </a:moveTo>
                    <a:cubicBezTo>
                      <a:pt x="10" y="12"/>
                      <a:pt x="1" y="21"/>
                      <a:pt x="29" y="26"/>
                    </a:cubicBezTo>
                    <a:cubicBezTo>
                      <a:pt x="31" y="23"/>
                      <a:pt x="33" y="21"/>
                      <a:pt x="36" y="19"/>
                    </a:cubicBezTo>
                    <a:cubicBezTo>
                      <a:pt x="29" y="14"/>
                      <a:pt x="24" y="9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5" name="Google Shape;18935;p66"/>
              <p:cNvSpPr/>
              <p:nvPr/>
            </p:nvSpPr>
            <p:spPr>
              <a:xfrm>
                <a:off x="698450" y="1774050"/>
                <a:ext cx="100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3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6" name="Google Shape;18936;p66"/>
              <p:cNvSpPr/>
              <p:nvPr/>
            </p:nvSpPr>
            <p:spPr>
              <a:xfrm>
                <a:off x="687050" y="1767675"/>
                <a:ext cx="35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1"/>
                    </a:moveTo>
                    <a:cubicBezTo>
                      <a:pt x="12" y="1"/>
                      <a:pt x="7" y="1"/>
                      <a:pt x="0" y="8"/>
                    </a:cubicBezTo>
                    <a:cubicBezTo>
                      <a:pt x="5" y="5"/>
                      <a:pt x="9" y="3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7" name="Google Shape;18937;p66"/>
              <p:cNvSpPr/>
              <p:nvPr/>
            </p:nvSpPr>
            <p:spPr>
              <a:xfrm>
                <a:off x="751100" y="1726075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1"/>
                    </a:moveTo>
                    <a:cubicBezTo>
                      <a:pt x="0" y="1"/>
                      <a:pt x="1" y="5"/>
                      <a:pt x="4" y="5"/>
                    </a:cubicBezTo>
                    <a:cubicBezTo>
                      <a:pt x="3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8" name="Google Shape;18938;p66"/>
              <p:cNvSpPr/>
              <p:nvPr/>
            </p:nvSpPr>
            <p:spPr>
              <a:xfrm>
                <a:off x="758675" y="1735100"/>
                <a:ext cx="20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3"/>
                    </a:moveTo>
                    <a:lnTo>
                      <a:pt x="0" y="3"/>
                    </a:lnTo>
                    <a:cubicBezTo>
                      <a:pt x="7" y="1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39" name="Google Shape;18939;p66"/>
              <p:cNvSpPr/>
              <p:nvPr/>
            </p:nvSpPr>
            <p:spPr>
              <a:xfrm>
                <a:off x="750975" y="1725650"/>
                <a:ext cx="2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1"/>
                    </a:moveTo>
                    <a:cubicBezTo>
                      <a:pt x="2" y="1"/>
                      <a:pt x="0" y="1"/>
                      <a:pt x="7" y="10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0" name="Google Shape;18940;p66"/>
              <p:cNvSpPr/>
              <p:nvPr/>
            </p:nvSpPr>
            <p:spPr>
              <a:xfrm>
                <a:off x="751200" y="1726125"/>
                <a:ext cx="1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0"/>
                    </a:moveTo>
                    <a:cubicBezTo>
                      <a:pt x="3" y="0"/>
                      <a:pt x="3" y="3"/>
                      <a:pt x="0" y="3"/>
                    </a:cubicBezTo>
                    <a:cubicBezTo>
                      <a:pt x="0" y="5"/>
                      <a:pt x="0" y="10"/>
                      <a:pt x="3" y="14"/>
                    </a:cubicBezTo>
                    <a:cubicBezTo>
                      <a:pt x="3" y="10"/>
                      <a:pt x="3" y="5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1" name="Google Shape;18941;p66"/>
              <p:cNvSpPr/>
              <p:nvPr/>
            </p:nvSpPr>
            <p:spPr>
              <a:xfrm>
                <a:off x="714650" y="1772675"/>
                <a:ext cx="225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0"/>
                    </a:moveTo>
                    <a:cubicBezTo>
                      <a:pt x="3" y="6"/>
                      <a:pt x="1" y="8"/>
                      <a:pt x="1" y="8"/>
                    </a:cubicBezTo>
                    <a:cubicBezTo>
                      <a:pt x="1" y="8"/>
                      <a:pt x="4" y="6"/>
                      <a:pt x="9" y="2"/>
                    </a:cubicBezTo>
                    <a:cubicBezTo>
                      <a:pt x="9" y="2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2" name="Google Shape;18942;p66"/>
              <p:cNvSpPr/>
              <p:nvPr/>
            </p:nvSpPr>
            <p:spPr>
              <a:xfrm>
                <a:off x="761350" y="175185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3" name="Google Shape;18943;p66"/>
              <p:cNvSpPr/>
              <p:nvPr/>
            </p:nvSpPr>
            <p:spPr>
              <a:xfrm>
                <a:off x="758725" y="1751325"/>
                <a:ext cx="310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62" extrusionOk="0">
                    <a:moveTo>
                      <a:pt x="1" y="1"/>
                    </a:moveTo>
                    <a:lnTo>
                      <a:pt x="124" y="61"/>
                    </a:lnTo>
                    <a:cubicBezTo>
                      <a:pt x="84" y="36"/>
                      <a:pt x="93" y="29"/>
                      <a:pt x="105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4" name="Google Shape;18944;p66"/>
              <p:cNvSpPr/>
              <p:nvPr/>
            </p:nvSpPr>
            <p:spPr>
              <a:xfrm>
                <a:off x="752175" y="1727750"/>
                <a:ext cx="7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9" y="1"/>
                    </a:moveTo>
                    <a:cubicBezTo>
                      <a:pt x="6" y="1"/>
                      <a:pt x="3" y="2"/>
                      <a:pt x="1" y="3"/>
                    </a:cubicBezTo>
                    <a:cubicBezTo>
                      <a:pt x="12" y="3"/>
                      <a:pt x="12" y="10"/>
                      <a:pt x="12" y="19"/>
                    </a:cubicBezTo>
                    <a:cubicBezTo>
                      <a:pt x="22" y="14"/>
                      <a:pt x="29" y="10"/>
                      <a:pt x="19" y="3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5" name="Google Shape;18945;p66"/>
              <p:cNvSpPr/>
              <p:nvPr/>
            </p:nvSpPr>
            <p:spPr>
              <a:xfrm>
                <a:off x="684900" y="1722300"/>
                <a:ext cx="8035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2224" extrusionOk="0">
                    <a:moveTo>
                      <a:pt x="2700" y="219"/>
                    </a:moveTo>
                    <a:cubicBezTo>
                      <a:pt x="2703" y="219"/>
                      <a:pt x="2707" y="220"/>
                      <a:pt x="2710" y="221"/>
                    </a:cubicBezTo>
                    <a:cubicBezTo>
                      <a:pt x="2720" y="228"/>
                      <a:pt x="2713" y="232"/>
                      <a:pt x="2703" y="237"/>
                    </a:cubicBezTo>
                    <a:cubicBezTo>
                      <a:pt x="2703" y="228"/>
                      <a:pt x="2703" y="221"/>
                      <a:pt x="2692" y="221"/>
                    </a:cubicBezTo>
                    <a:cubicBezTo>
                      <a:pt x="2694" y="220"/>
                      <a:pt x="2697" y="219"/>
                      <a:pt x="2700" y="219"/>
                    </a:cubicBezTo>
                    <a:close/>
                    <a:moveTo>
                      <a:pt x="2699" y="253"/>
                    </a:moveTo>
                    <a:cubicBezTo>
                      <a:pt x="2693" y="260"/>
                      <a:pt x="2690" y="263"/>
                      <a:pt x="2690" y="263"/>
                    </a:cubicBezTo>
                    <a:cubicBezTo>
                      <a:pt x="2689" y="263"/>
                      <a:pt x="2692" y="258"/>
                      <a:pt x="2696" y="253"/>
                    </a:cubicBezTo>
                    <a:close/>
                    <a:moveTo>
                      <a:pt x="3084" y="1104"/>
                    </a:moveTo>
                    <a:lnTo>
                      <a:pt x="3084" y="1104"/>
                    </a:lnTo>
                    <a:cubicBezTo>
                      <a:pt x="3082" y="1104"/>
                      <a:pt x="3081" y="1104"/>
                      <a:pt x="3080" y="1105"/>
                    </a:cubicBezTo>
                    <a:lnTo>
                      <a:pt x="3080" y="1105"/>
                    </a:lnTo>
                    <a:cubicBezTo>
                      <a:pt x="3082" y="1105"/>
                      <a:pt x="3083" y="1104"/>
                      <a:pt x="3084" y="1104"/>
                    </a:cubicBezTo>
                    <a:close/>
                    <a:moveTo>
                      <a:pt x="2875" y="1516"/>
                    </a:moveTo>
                    <a:cubicBezTo>
                      <a:pt x="2875" y="1516"/>
                      <a:pt x="2875" y="1516"/>
                      <a:pt x="2875" y="1517"/>
                    </a:cubicBezTo>
                    <a:cubicBezTo>
                      <a:pt x="2875" y="1516"/>
                      <a:pt x="2875" y="1516"/>
                      <a:pt x="2875" y="1516"/>
                    </a:cubicBezTo>
                    <a:close/>
                    <a:moveTo>
                      <a:pt x="2789" y="1533"/>
                    </a:moveTo>
                    <a:cubicBezTo>
                      <a:pt x="2796" y="1544"/>
                      <a:pt x="2792" y="1548"/>
                      <a:pt x="2781" y="1548"/>
                    </a:cubicBezTo>
                    <a:cubicBezTo>
                      <a:pt x="2778" y="1548"/>
                      <a:pt x="2775" y="1547"/>
                      <a:pt x="2771" y="1547"/>
                    </a:cubicBezTo>
                    <a:cubicBezTo>
                      <a:pt x="2771" y="1540"/>
                      <a:pt x="2777" y="1535"/>
                      <a:pt x="2789" y="1533"/>
                    </a:cubicBezTo>
                    <a:close/>
                    <a:moveTo>
                      <a:pt x="791" y="1688"/>
                    </a:moveTo>
                    <a:cubicBezTo>
                      <a:pt x="791" y="1690"/>
                      <a:pt x="792" y="1692"/>
                      <a:pt x="793" y="1694"/>
                    </a:cubicBezTo>
                    <a:lnTo>
                      <a:pt x="793" y="1694"/>
                    </a:lnTo>
                    <a:cubicBezTo>
                      <a:pt x="792" y="1693"/>
                      <a:pt x="792" y="1690"/>
                      <a:pt x="791" y="1688"/>
                    </a:cubicBezTo>
                    <a:close/>
                    <a:moveTo>
                      <a:pt x="1169" y="1746"/>
                    </a:moveTo>
                    <a:lnTo>
                      <a:pt x="1171" y="1758"/>
                    </a:lnTo>
                    <a:cubicBezTo>
                      <a:pt x="1167" y="1760"/>
                      <a:pt x="1165" y="1761"/>
                      <a:pt x="1163" y="1761"/>
                    </a:cubicBezTo>
                    <a:cubicBezTo>
                      <a:pt x="1160" y="1761"/>
                      <a:pt x="1164" y="1754"/>
                      <a:pt x="1169" y="1746"/>
                    </a:cubicBezTo>
                    <a:close/>
                    <a:moveTo>
                      <a:pt x="2420" y="1945"/>
                    </a:moveTo>
                    <a:cubicBezTo>
                      <a:pt x="2425" y="1945"/>
                      <a:pt x="2433" y="1949"/>
                      <a:pt x="2441" y="1952"/>
                    </a:cubicBezTo>
                    <a:cubicBezTo>
                      <a:pt x="2440" y="1960"/>
                      <a:pt x="2439" y="1979"/>
                      <a:pt x="2432" y="1979"/>
                    </a:cubicBezTo>
                    <a:cubicBezTo>
                      <a:pt x="2429" y="1979"/>
                      <a:pt x="2427" y="1978"/>
                      <a:pt x="2423" y="1973"/>
                    </a:cubicBezTo>
                    <a:cubicBezTo>
                      <a:pt x="2414" y="1951"/>
                      <a:pt x="2415" y="1945"/>
                      <a:pt x="2420" y="1945"/>
                    </a:cubicBezTo>
                    <a:close/>
                    <a:moveTo>
                      <a:pt x="2306" y="2027"/>
                    </a:moveTo>
                    <a:lnTo>
                      <a:pt x="2302" y="2029"/>
                    </a:lnTo>
                    <a:cubicBezTo>
                      <a:pt x="2304" y="2029"/>
                      <a:pt x="2305" y="2028"/>
                      <a:pt x="2306" y="2027"/>
                    </a:cubicBezTo>
                    <a:close/>
                    <a:moveTo>
                      <a:pt x="596" y="2067"/>
                    </a:moveTo>
                    <a:lnTo>
                      <a:pt x="598" y="2068"/>
                    </a:lnTo>
                    <a:cubicBezTo>
                      <a:pt x="598" y="2067"/>
                      <a:pt x="597" y="2067"/>
                      <a:pt x="596" y="2067"/>
                    </a:cubicBezTo>
                    <a:close/>
                    <a:moveTo>
                      <a:pt x="1713" y="2209"/>
                    </a:moveTo>
                    <a:lnTo>
                      <a:pt x="1711" y="2210"/>
                    </a:lnTo>
                    <a:cubicBezTo>
                      <a:pt x="1712" y="2209"/>
                      <a:pt x="1712" y="2209"/>
                      <a:pt x="1713" y="2209"/>
                    </a:cubicBezTo>
                    <a:close/>
                    <a:moveTo>
                      <a:pt x="2692" y="0"/>
                    </a:moveTo>
                    <a:lnTo>
                      <a:pt x="2692" y="0"/>
                    </a:lnTo>
                    <a:cubicBezTo>
                      <a:pt x="2641" y="12"/>
                      <a:pt x="2699" y="7"/>
                      <a:pt x="2638" y="24"/>
                    </a:cubicBezTo>
                    <a:cubicBezTo>
                      <a:pt x="2644" y="23"/>
                      <a:pt x="2649" y="22"/>
                      <a:pt x="2653" y="22"/>
                    </a:cubicBezTo>
                    <a:cubicBezTo>
                      <a:pt x="2694" y="22"/>
                      <a:pt x="2659" y="69"/>
                      <a:pt x="2689" y="69"/>
                    </a:cubicBezTo>
                    <a:cubicBezTo>
                      <a:pt x="2693" y="69"/>
                      <a:pt x="2698" y="68"/>
                      <a:pt x="2705" y="66"/>
                    </a:cubicBezTo>
                    <a:lnTo>
                      <a:pt x="2705" y="66"/>
                    </a:lnTo>
                    <a:cubicBezTo>
                      <a:pt x="2649" y="85"/>
                      <a:pt x="2682" y="97"/>
                      <a:pt x="2627" y="123"/>
                    </a:cubicBezTo>
                    <a:cubicBezTo>
                      <a:pt x="2636" y="123"/>
                      <a:pt x="2643" y="121"/>
                      <a:pt x="2648" y="121"/>
                    </a:cubicBezTo>
                    <a:cubicBezTo>
                      <a:pt x="2654" y="121"/>
                      <a:pt x="2656" y="124"/>
                      <a:pt x="2652" y="135"/>
                    </a:cubicBezTo>
                    <a:cubicBezTo>
                      <a:pt x="2657" y="137"/>
                      <a:pt x="2664" y="137"/>
                      <a:pt x="2669" y="140"/>
                    </a:cubicBezTo>
                    <a:cubicBezTo>
                      <a:pt x="2678" y="133"/>
                      <a:pt x="2685" y="130"/>
                      <a:pt x="2694" y="128"/>
                    </a:cubicBezTo>
                    <a:cubicBezTo>
                      <a:pt x="2736" y="135"/>
                      <a:pt x="2736" y="167"/>
                      <a:pt x="2757" y="179"/>
                    </a:cubicBezTo>
                    <a:cubicBezTo>
                      <a:pt x="2755" y="182"/>
                      <a:pt x="2752" y="183"/>
                      <a:pt x="2749" y="183"/>
                    </a:cubicBezTo>
                    <a:cubicBezTo>
                      <a:pt x="2745" y="183"/>
                      <a:pt x="2739" y="181"/>
                      <a:pt x="2732" y="181"/>
                    </a:cubicBezTo>
                    <a:cubicBezTo>
                      <a:pt x="2728" y="181"/>
                      <a:pt x="2724" y="181"/>
                      <a:pt x="2720" y="184"/>
                    </a:cubicBezTo>
                    <a:lnTo>
                      <a:pt x="2752" y="198"/>
                    </a:lnTo>
                    <a:cubicBezTo>
                      <a:pt x="2725" y="201"/>
                      <a:pt x="2707" y="220"/>
                      <a:pt x="2689" y="220"/>
                    </a:cubicBezTo>
                    <a:cubicBezTo>
                      <a:pt x="2681" y="220"/>
                      <a:pt x="2674" y="217"/>
                      <a:pt x="2666" y="209"/>
                    </a:cubicBezTo>
                    <a:lnTo>
                      <a:pt x="2666" y="209"/>
                    </a:lnTo>
                    <a:lnTo>
                      <a:pt x="2669" y="237"/>
                    </a:lnTo>
                    <a:cubicBezTo>
                      <a:pt x="2650" y="253"/>
                      <a:pt x="2645" y="276"/>
                      <a:pt x="2662" y="288"/>
                    </a:cubicBezTo>
                    <a:cubicBezTo>
                      <a:pt x="2658" y="300"/>
                      <a:pt x="2695" y="310"/>
                      <a:pt x="2687" y="310"/>
                    </a:cubicBezTo>
                    <a:cubicBezTo>
                      <a:pt x="2686" y="310"/>
                      <a:pt x="2683" y="310"/>
                      <a:pt x="2678" y="309"/>
                    </a:cubicBezTo>
                    <a:lnTo>
                      <a:pt x="2678" y="309"/>
                    </a:lnTo>
                    <a:lnTo>
                      <a:pt x="2708" y="346"/>
                    </a:lnTo>
                    <a:lnTo>
                      <a:pt x="2699" y="348"/>
                    </a:lnTo>
                    <a:cubicBezTo>
                      <a:pt x="2699" y="369"/>
                      <a:pt x="2722" y="385"/>
                      <a:pt x="2733" y="406"/>
                    </a:cubicBezTo>
                    <a:cubicBezTo>
                      <a:pt x="2750" y="427"/>
                      <a:pt x="2745" y="457"/>
                      <a:pt x="2720" y="471"/>
                    </a:cubicBezTo>
                    <a:cubicBezTo>
                      <a:pt x="2731" y="478"/>
                      <a:pt x="2745" y="490"/>
                      <a:pt x="2738" y="508"/>
                    </a:cubicBezTo>
                    <a:lnTo>
                      <a:pt x="2706" y="517"/>
                    </a:lnTo>
                    <a:cubicBezTo>
                      <a:pt x="2720" y="529"/>
                      <a:pt x="2680" y="561"/>
                      <a:pt x="2715" y="564"/>
                    </a:cubicBezTo>
                    <a:cubicBezTo>
                      <a:pt x="2629" y="589"/>
                      <a:pt x="2703" y="631"/>
                      <a:pt x="2689" y="657"/>
                    </a:cubicBezTo>
                    <a:lnTo>
                      <a:pt x="2733" y="657"/>
                    </a:lnTo>
                    <a:cubicBezTo>
                      <a:pt x="2733" y="673"/>
                      <a:pt x="2745" y="689"/>
                      <a:pt x="2761" y="710"/>
                    </a:cubicBezTo>
                    <a:lnTo>
                      <a:pt x="2798" y="708"/>
                    </a:lnTo>
                    <a:lnTo>
                      <a:pt x="2798" y="708"/>
                    </a:lnTo>
                    <a:cubicBezTo>
                      <a:pt x="2831" y="724"/>
                      <a:pt x="2773" y="754"/>
                      <a:pt x="2775" y="782"/>
                    </a:cubicBezTo>
                    <a:cubicBezTo>
                      <a:pt x="2761" y="779"/>
                      <a:pt x="2764" y="772"/>
                      <a:pt x="2773" y="768"/>
                    </a:cubicBezTo>
                    <a:lnTo>
                      <a:pt x="2773" y="768"/>
                    </a:lnTo>
                    <a:cubicBezTo>
                      <a:pt x="2687" y="796"/>
                      <a:pt x="2831" y="844"/>
                      <a:pt x="2764" y="872"/>
                    </a:cubicBezTo>
                    <a:cubicBezTo>
                      <a:pt x="2777" y="881"/>
                      <a:pt x="2773" y="886"/>
                      <a:pt x="2761" y="891"/>
                    </a:cubicBezTo>
                    <a:lnTo>
                      <a:pt x="2759" y="888"/>
                    </a:lnTo>
                    <a:cubicBezTo>
                      <a:pt x="2759" y="891"/>
                      <a:pt x="2759" y="891"/>
                      <a:pt x="2759" y="893"/>
                    </a:cubicBezTo>
                    <a:cubicBezTo>
                      <a:pt x="2752" y="895"/>
                      <a:pt x="2745" y="898"/>
                      <a:pt x="2738" y="900"/>
                    </a:cubicBezTo>
                    <a:cubicBezTo>
                      <a:pt x="2745" y="900"/>
                      <a:pt x="2752" y="898"/>
                      <a:pt x="2759" y="895"/>
                    </a:cubicBezTo>
                    <a:cubicBezTo>
                      <a:pt x="2761" y="905"/>
                      <a:pt x="2764" y="914"/>
                      <a:pt x="2771" y="921"/>
                    </a:cubicBezTo>
                    <a:lnTo>
                      <a:pt x="2731" y="919"/>
                    </a:lnTo>
                    <a:lnTo>
                      <a:pt x="2731" y="921"/>
                    </a:lnTo>
                    <a:cubicBezTo>
                      <a:pt x="2718" y="927"/>
                      <a:pt x="2737" y="931"/>
                      <a:pt x="2763" y="931"/>
                    </a:cubicBezTo>
                    <a:cubicBezTo>
                      <a:pt x="2768" y="931"/>
                      <a:pt x="2774" y="931"/>
                      <a:pt x="2780" y="930"/>
                    </a:cubicBezTo>
                    <a:cubicBezTo>
                      <a:pt x="2787" y="937"/>
                      <a:pt x="2794" y="942"/>
                      <a:pt x="2801" y="946"/>
                    </a:cubicBezTo>
                    <a:cubicBezTo>
                      <a:pt x="2798" y="946"/>
                      <a:pt x="2796" y="946"/>
                      <a:pt x="2794" y="946"/>
                    </a:cubicBezTo>
                    <a:cubicBezTo>
                      <a:pt x="2743" y="946"/>
                      <a:pt x="2812" y="974"/>
                      <a:pt x="2754" y="974"/>
                    </a:cubicBezTo>
                    <a:cubicBezTo>
                      <a:pt x="2752" y="974"/>
                      <a:pt x="2750" y="974"/>
                      <a:pt x="2747" y="974"/>
                    </a:cubicBezTo>
                    <a:lnTo>
                      <a:pt x="2747" y="974"/>
                    </a:lnTo>
                    <a:cubicBezTo>
                      <a:pt x="2780" y="986"/>
                      <a:pt x="2764" y="1021"/>
                      <a:pt x="2833" y="1041"/>
                    </a:cubicBezTo>
                    <a:cubicBezTo>
                      <a:pt x="2824" y="1039"/>
                      <a:pt x="2817" y="1041"/>
                      <a:pt x="2819" y="1037"/>
                    </a:cubicBezTo>
                    <a:lnTo>
                      <a:pt x="2819" y="1037"/>
                    </a:lnTo>
                    <a:cubicBezTo>
                      <a:pt x="2808" y="1044"/>
                      <a:pt x="2796" y="1053"/>
                      <a:pt x="2815" y="1067"/>
                    </a:cubicBezTo>
                    <a:lnTo>
                      <a:pt x="2764" y="1058"/>
                    </a:lnTo>
                    <a:lnTo>
                      <a:pt x="2764" y="1058"/>
                    </a:lnTo>
                    <a:lnTo>
                      <a:pt x="2824" y="1099"/>
                    </a:lnTo>
                    <a:cubicBezTo>
                      <a:pt x="2816" y="1101"/>
                      <a:pt x="2808" y="1102"/>
                      <a:pt x="2800" y="1102"/>
                    </a:cubicBezTo>
                    <a:cubicBezTo>
                      <a:pt x="2778" y="1102"/>
                      <a:pt x="2755" y="1095"/>
                      <a:pt x="2736" y="1081"/>
                    </a:cubicBezTo>
                    <a:lnTo>
                      <a:pt x="2736" y="1081"/>
                    </a:lnTo>
                    <a:cubicBezTo>
                      <a:pt x="2784" y="1127"/>
                      <a:pt x="2750" y="1111"/>
                      <a:pt x="2798" y="1157"/>
                    </a:cubicBezTo>
                    <a:lnTo>
                      <a:pt x="2768" y="1146"/>
                    </a:lnTo>
                    <a:lnTo>
                      <a:pt x="2768" y="1146"/>
                    </a:lnTo>
                    <a:cubicBezTo>
                      <a:pt x="2764" y="1154"/>
                      <a:pt x="2796" y="1181"/>
                      <a:pt x="2778" y="1181"/>
                    </a:cubicBezTo>
                    <a:cubicBezTo>
                      <a:pt x="2776" y="1181"/>
                      <a:pt x="2775" y="1181"/>
                      <a:pt x="2773" y="1180"/>
                    </a:cubicBezTo>
                    <a:cubicBezTo>
                      <a:pt x="2738" y="1180"/>
                      <a:pt x="2726" y="1206"/>
                      <a:pt x="2710" y="1236"/>
                    </a:cubicBezTo>
                    <a:cubicBezTo>
                      <a:pt x="2696" y="1266"/>
                      <a:pt x="2678" y="1301"/>
                      <a:pt x="2641" y="1303"/>
                    </a:cubicBezTo>
                    <a:cubicBezTo>
                      <a:pt x="2731" y="1340"/>
                      <a:pt x="2587" y="1306"/>
                      <a:pt x="2652" y="1345"/>
                    </a:cubicBezTo>
                    <a:cubicBezTo>
                      <a:pt x="2629" y="1336"/>
                      <a:pt x="2615" y="1336"/>
                      <a:pt x="2601" y="1320"/>
                    </a:cubicBezTo>
                    <a:lnTo>
                      <a:pt x="2601" y="1320"/>
                    </a:lnTo>
                    <a:cubicBezTo>
                      <a:pt x="2606" y="1354"/>
                      <a:pt x="2546" y="1336"/>
                      <a:pt x="2590" y="1387"/>
                    </a:cubicBezTo>
                    <a:cubicBezTo>
                      <a:pt x="2567" y="1375"/>
                      <a:pt x="2564" y="1364"/>
                      <a:pt x="2550" y="1357"/>
                    </a:cubicBezTo>
                    <a:lnTo>
                      <a:pt x="2550" y="1357"/>
                    </a:lnTo>
                    <a:cubicBezTo>
                      <a:pt x="2552" y="1361"/>
                      <a:pt x="2559" y="1371"/>
                      <a:pt x="2553" y="1371"/>
                    </a:cubicBezTo>
                    <a:cubicBezTo>
                      <a:pt x="2551" y="1371"/>
                      <a:pt x="2550" y="1371"/>
                      <a:pt x="2548" y="1371"/>
                    </a:cubicBezTo>
                    <a:cubicBezTo>
                      <a:pt x="2536" y="1364"/>
                      <a:pt x="2536" y="1357"/>
                      <a:pt x="2529" y="1347"/>
                    </a:cubicBezTo>
                    <a:lnTo>
                      <a:pt x="2529" y="1347"/>
                    </a:lnTo>
                    <a:cubicBezTo>
                      <a:pt x="2516" y="1371"/>
                      <a:pt x="2573" y="1412"/>
                      <a:pt x="2627" y="1452"/>
                    </a:cubicBezTo>
                    <a:cubicBezTo>
                      <a:pt x="2620" y="1451"/>
                      <a:pt x="2615" y="1450"/>
                      <a:pt x="2610" y="1450"/>
                    </a:cubicBezTo>
                    <a:cubicBezTo>
                      <a:pt x="2591" y="1450"/>
                      <a:pt x="2595" y="1460"/>
                      <a:pt x="2618" y="1489"/>
                    </a:cubicBezTo>
                    <a:cubicBezTo>
                      <a:pt x="2597" y="1482"/>
                      <a:pt x="2573" y="1475"/>
                      <a:pt x="2578" y="1456"/>
                    </a:cubicBezTo>
                    <a:lnTo>
                      <a:pt x="2578" y="1456"/>
                    </a:lnTo>
                    <a:cubicBezTo>
                      <a:pt x="2569" y="1463"/>
                      <a:pt x="2513" y="1484"/>
                      <a:pt x="2553" y="1519"/>
                    </a:cubicBezTo>
                    <a:cubicBezTo>
                      <a:pt x="2550" y="1518"/>
                      <a:pt x="2549" y="1517"/>
                      <a:pt x="2547" y="1517"/>
                    </a:cubicBezTo>
                    <a:cubicBezTo>
                      <a:pt x="2540" y="1517"/>
                      <a:pt x="2539" y="1527"/>
                      <a:pt x="2541" y="1533"/>
                    </a:cubicBezTo>
                    <a:cubicBezTo>
                      <a:pt x="2522" y="1547"/>
                      <a:pt x="2518" y="1544"/>
                      <a:pt x="2504" y="1563"/>
                    </a:cubicBezTo>
                    <a:lnTo>
                      <a:pt x="2516" y="1565"/>
                    </a:lnTo>
                    <a:cubicBezTo>
                      <a:pt x="2555" y="1616"/>
                      <a:pt x="2511" y="1588"/>
                      <a:pt x="2502" y="1607"/>
                    </a:cubicBezTo>
                    <a:lnTo>
                      <a:pt x="2497" y="1602"/>
                    </a:lnTo>
                    <a:cubicBezTo>
                      <a:pt x="2491" y="1602"/>
                      <a:pt x="2486" y="1601"/>
                      <a:pt x="2482" y="1601"/>
                    </a:cubicBezTo>
                    <a:cubicBezTo>
                      <a:pt x="2449" y="1601"/>
                      <a:pt x="2478" y="1621"/>
                      <a:pt x="2450" y="1621"/>
                    </a:cubicBezTo>
                    <a:cubicBezTo>
                      <a:pt x="2445" y="1621"/>
                      <a:pt x="2438" y="1620"/>
                      <a:pt x="2427" y="1619"/>
                    </a:cubicBezTo>
                    <a:lnTo>
                      <a:pt x="2427" y="1619"/>
                    </a:lnTo>
                    <a:lnTo>
                      <a:pt x="2455" y="1646"/>
                    </a:lnTo>
                    <a:cubicBezTo>
                      <a:pt x="2471" y="1668"/>
                      <a:pt x="2470" y="1674"/>
                      <a:pt x="2461" y="1674"/>
                    </a:cubicBezTo>
                    <a:cubicBezTo>
                      <a:pt x="2449" y="1674"/>
                      <a:pt x="2420" y="1661"/>
                      <a:pt x="2403" y="1661"/>
                    </a:cubicBezTo>
                    <a:cubicBezTo>
                      <a:pt x="2396" y="1661"/>
                      <a:pt x="2390" y="1663"/>
                      <a:pt x="2390" y="1672"/>
                    </a:cubicBezTo>
                    <a:lnTo>
                      <a:pt x="2411" y="1684"/>
                    </a:lnTo>
                    <a:cubicBezTo>
                      <a:pt x="2412" y="1688"/>
                      <a:pt x="2410" y="1690"/>
                      <a:pt x="2407" y="1690"/>
                    </a:cubicBezTo>
                    <a:cubicBezTo>
                      <a:pt x="2389" y="1690"/>
                      <a:pt x="2309" y="1614"/>
                      <a:pt x="2295" y="1612"/>
                    </a:cubicBezTo>
                    <a:cubicBezTo>
                      <a:pt x="2288" y="1607"/>
                      <a:pt x="2293" y="1600"/>
                      <a:pt x="2293" y="1593"/>
                    </a:cubicBezTo>
                    <a:cubicBezTo>
                      <a:pt x="2285" y="1590"/>
                      <a:pt x="2280" y="1588"/>
                      <a:pt x="2277" y="1588"/>
                    </a:cubicBezTo>
                    <a:cubicBezTo>
                      <a:pt x="2259" y="1588"/>
                      <a:pt x="2316" y="1640"/>
                      <a:pt x="2302" y="1660"/>
                    </a:cubicBezTo>
                    <a:cubicBezTo>
                      <a:pt x="2285" y="1641"/>
                      <a:pt x="2271" y="1602"/>
                      <a:pt x="2254" y="1602"/>
                    </a:cubicBezTo>
                    <a:cubicBezTo>
                      <a:pt x="2253" y="1602"/>
                      <a:pt x="2252" y="1602"/>
                      <a:pt x="2251" y="1602"/>
                    </a:cubicBezTo>
                    <a:cubicBezTo>
                      <a:pt x="2250" y="1601"/>
                      <a:pt x="2249" y="1601"/>
                      <a:pt x="2248" y="1601"/>
                    </a:cubicBezTo>
                    <a:cubicBezTo>
                      <a:pt x="2239" y="1601"/>
                      <a:pt x="2247" y="1674"/>
                      <a:pt x="2221" y="1674"/>
                    </a:cubicBezTo>
                    <a:cubicBezTo>
                      <a:pt x="2217" y="1674"/>
                      <a:pt x="2211" y="1672"/>
                      <a:pt x="2205" y="1667"/>
                    </a:cubicBezTo>
                    <a:lnTo>
                      <a:pt x="2205" y="1667"/>
                    </a:lnTo>
                    <a:cubicBezTo>
                      <a:pt x="2221" y="1684"/>
                      <a:pt x="2235" y="1700"/>
                      <a:pt x="2233" y="1718"/>
                    </a:cubicBezTo>
                    <a:cubicBezTo>
                      <a:pt x="2231" y="1720"/>
                      <a:pt x="2228" y="1721"/>
                      <a:pt x="2225" y="1721"/>
                    </a:cubicBezTo>
                    <a:cubicBezTo>
                      <a:pt x="2211" y="1721"/>
                      <a:pt x="2187" y="1704"/>
                      <a:pt x="2172" y="1704"/>
                    </a:cubicBezTo>
                    <a:cubicBezTo>
                      <a:pt x="2162" y="1704"/>
                      <a:pt x="2157" y="1711"/>
                      <a:pt x="2161" y="1735"/>
                    </a:cubicBezTo>
                    <a:cubicBezTo>
                      <a:pt x="2159" y="1730"/>
                      <a:pt x="2154" y="1725"/>
                      <a:pt x="2152" y="1721"/>
                    </a:cubicBezTo>
                    <a:cubicBezTo>
                      <a:pt x="2145" y="1741"/>
                      <a:pt x="2119" y="1762"/>
                      <a:pt x="2124" y="1799"/>
                    </a:cubicBezTo>
                    <a:cubicBezTo>
                      <a:pt x="2108" y="1772"/>
                      <a:pt x="2097" y="1762"/>
                      <a:pt x="2088" y="1762"/>
                    </a:cubicBezTo>
                    <a:cubicBezTo>
                      <a:pt x="2077" y="1762"/>
                      <a:pt x="2070" y="1773"/>
                      <a:pt x="2061" y="1786"/>
                    </a:cubicBezTo>
                    <a:cubicBezTo>
                      <a:pt x="2054" y="1798"/>
                      <a:pt x="2047" y="1810"/>
                      <a:pt x="2038" y="1810"/>
                    </a:cubicBezTo>
                    <a:cubicBezTo>
                      <a:pt x="2031" y="1810"/>
                      <a:pt x="2024" y="1800"/>
                      <a:pt x="2015" y="1772"/>
                    </a:cubicBezTo>
                    <a:lnTo>
                      <a:pt x="1973" y="1790"/>
                    </a:lnTo>
                    <a:lnTo>
                      <a:pt x="1971" y="1776"/>
                    </a:lnTo>
                    <a:cubicBezTo>
                      <a:pt x="1941" y="1776"/>
                      <a:pt x="1936" y="1806"/>
                      <a:pt x="1931" y="1834"/>
                    </a:cubicBezTo>
                    <a:cubicBezTo>
                      <a:pt x="1924" y="1827"/>
                      <a:pt x="1927" y="1816"/>
                      <a:pt x="1924" y="1811"/>
                    </a:cubicBezTo>
                    <a:cubicBezTo>
                      <a:pt x="1910" y="1806"/>
                      <a:pt x="1899" y="1803"/>
                      <a:pt x="1891" y="1803"/>
                    </a:cubicBezTo>
                    <a:cubicBezTo>
                      <a:pt x="1873" y="1803"/>
                      <a:pt x="1867" y="1819"/>
                      <a:pt x="1848" y="1864"/>
                    </a:cubicBezTo>
                    <a:lnTo>
                      <a:pt x="1839" y="1827"/>
                    </a:lnTo>
                    <a:cubicBezTo>
                      <a:pt x="1837" y="1830"/>
                      <a:pt x="1835" y="1832"/>
                      <a:pt x="1832" y="1832"/>
                    </a:cubicBezTo>
                    <a:cubicBezTo>
                      <a:pt x="1819" y="1832"/>
                      <a:pt x="1790" y="1804"/>
                      <a:pt x="1762" y="1804"/>
                    </a:cubicBezTo>
                    <a:cubicBezTo>
                      <a:pt x="1752" y="1804"/>
                      <a:pt x="1741" y="1808"/>
                      <a:pt x="1732" y="1820"/>
                    </a:cubicBezTo>
                    <a:cubicBezTo>
                      <a:pt x="1732" y="1816"/>
                      <a:pt x="1732" y="1809"/>
                      <a:pt x="1734" y="1802"/>
                    </a:cubicBezTo>
                    <a:lnTo>
                      <a:pt x="1734" y="1802"/>
                    </a:lnTo>
                    <a:cubicBezTo>
                      <a:pt x="1727" y="1809"/>
                      <a:pt x="1720" y="1812"/>
                      <a:pt x="1712" y="1812"/>
                    </a:cubicBezTo>
                    <a:cubicBezTo>
                      <a:pt x="1686" y="1812"/>
                      <a:pt x="1658" y="1778"/>
                      <a:pt x="1636" y="1778"/>
                    </a:cubicBezTo>
                    <a:cubicBezTo>
                      <a:pt x="1622" y="1778"/>
                      <a:pt x="1611" y="1792"/>
                      <a:pt x="1604" y="1839"/>
                    </a:cubicBezTo>
                    <a:lnTo>
                      <a:pt x="1570" y="1874"/>
                    </a:lnTo>
                    <a:cubicBezTo>
                      <a:pt x="1611" y="1885"/>
                      <a:pt x="1560" y="1936"/>
                      <a:pt x="1577" y="1959"/>
                    </a:cubicBezTo>
                    <a:cubicBezTo>
                      <a:pt x="1575" y="1960"/>
                      <a:pt x="1574" y="1960"/>
                      <a:pt x="1572" y="1960"/>
                    </a:cubicBezTo>
                    <a:cubicBezTo>
                      <a:pt x="1555" y="1960"/>
                      <a:pt x="1537" y="1915"/>
                      <a:pt x="1556" y="1908"/>
                    </a:cubicBezTo>
                    <a:lnTo>
                      <a:pt x="1556" y="1908"/>
                    </a:lnTo>
                    <a:lnTo>
                      <a:pt x="1558" y="1915"/>
                    </a:lnTo>
                    <a:cubicBezTo>
                      <a:pt x="1572" y="1841"/>
                      <a:pt x="1507" y="1888"/>
                      <a:pt x="1514" y="1834"/>
                    </a:cubicBezTo>
                    <a:cubicBezTo>
                      <a:pt x="1431" y="1832"/>
                      <a:pt x="1361" y="1776"/>
                      <a:pt x="1292" y="1758"/>
                    </a:cubicBezTo>
                    <a:lnTo>
                      <a:pt x="1285" y="1816"/>
                    </a:lnTo>
                    <a:lnTo>
                      <a:pt x="1254" y="1804"/>
                    </a:lnTo>
                    <a:cubicBezTo>
                      <a:pt x="1252" y="1791"/>
                      <a:pt x="1254" y="1764"/>
                      <a:pt x="1272" y="1764"/>
                    </a:cubicBezTo>
                    <a:cubicBezTo>
                      <a:pt x="1273" y="1764"/>
                      <a:pt x="1275" y="1764"/>
                      <a:pt x="1278" y="1765"/>
                    </a:cubicBezTo>
                    <a:cubicBezTo>
                      <a:pt x="1277" y="1756"/>
                      <a:pt x="1274" y="1753"/>
                      <a:pt x="1270" y="1753"/>
                    </a:cubicBezTo>
                    <a:cubicBezTo>
                      <a:pt x="1258" y="1753"/>
                      <a:pt x="1233" y="1787"/>
                      <a:pt x="1231" y="1797"/>
                    </a:cubicBezTo>
                    <a:cubicBezTo>
                      <a:pt x="1194" y="1762"/>
                      <a:pt x="1264" y="1735"/>
                      <a:pt x="1252" y="1730"/>
                    </a:cubicBezTo>
                    <a:lnTo>
                      <a:pt x="1231" y="1730"/>
                    </a:lnTo>
                    <a:lnTo>
                      <a:pt x="1236" y="1737"/>
                    </a:lnTo>
                    <a:cubicBezTo>
                      <a:pt x="1218" y="1755"/>
                      <a:pt x="1210" y="1775"/>
                      <a:pt x="1191" y="1775"/>
                    </a:cubicBezTo>
                    <a:cubicBezTo>
                      <a:pt x="1189" y="1775"/>
                      <a:pt x="1186" y="1775"/>
                      <a:pt x="1183" y="1774"/>
                    </a:cubicBezTo>
                    <a:cubicBezTo>
                      <a:pt x="1169" y="1758"/>
                      <a:pt x="1183" y="1737"/>
                      <a:pt x="1176" y="1735"/>
                    </a:cubicBezTo>
                    <a:cubicBezTo>
                      <a:pt x="1176" y="1731"/>
                      <a:pt x="1176" y="1729"/>
                      <a:pt x="1172" y="1729"/>
                    </a:cubicBezTo>
                    <a:cubicBezTo>
                      <a:pt x="1171" y="1729"/>
                      <a:pt x="1169" y="1729"/>
                      <a:pt x="1166" y="1730"/>
                    </a:cubicBezTo>
                    <a:lnTo>
                      <a:pt x="1127" y="1716"/>
                    </a:lnTo>
                    <a:lnTo>
                      <a:pt x="1134" y="1765"/>
                    </a:lnTo>
                    <a:cubicBezTo>
                      <a:pt x="1111" y="1783"/>
                      <a:pt x="1097" y="1756"/>
                      <a:pt x="1103" y="1809"/>
                    </a:cubicBezTo>
                    <a:lnTo>
                      <a:pt x="1103" y="1809"/>
                    </a:lnTo>
                    <a:cubicBezTo>
                      <a:pt x="1092" y="1726"/>
                      <a:pt x="965" y="1762"/>
                      <a:pt x="953" y="1737"/>
                    </a:cubicBezTo>
                    <a:cubicBezTo>
                      <a:pt x="938" y="1754"/>
                      <a:pt x="916" y="1764"/>
                      <a:pt x="894" y="1764"/>
                    </a:cubicBezTo>
                    <a:cubicBezTo>
                      <a:pt x="887" y="1764"/>
                      <a:pt x="879" y="1762"/>
                      <a:pt x="872" y="1760"/>
                    </a:cubicBezTo>
                    <a:lnTo>
                      <a:pt x="872" y="1760"/>
                    </a:lnTo>
                    <a:cubicBezTo>
                      <a:pt x="878" y="1769"/>
                      <a:pt x="879" y="1814"/>
                      <a:pt x="860" y="1814"/>
                    </a:cubicBezTo>
                    <a:cubicBezTo>
                      <a:pt x="859" y="1814"/>
                      <a:pt x="857" y="1814"/>
                      <a:pt x="856" y="1813"/>
                    </a:cubicBezTo>
                    <a:cubicBezTo>
                      <a:pt x="869" y="1710"/>
                      <a:pt x="815" y="1764"/>
                      <a:pt x="793" y="1694"/>
                    </a:cubicBezTo>
                    <a:lnTo>
                      <a:pt x="793" y="1694"/>
                    </a:lnTo>
                    <a:cubicBezTo>
                      <a:pt x="801" y="1736"/>
                      <a:pt x="718" y="1705"/>
                      <a:pt x="747" y="1774"/>
                    </a:cubicBezTo>
                    <a:cubicBezTo>
                      <a:pt x="726" y="1765"/>
                      <a:pt x="744" y="1735"/>
                      <a:pt x="728" y="1709"/>
                    </a:cubicBezTo>
                    <a:lnTo>
                      <a:pt x="728" y="1709"/>
                    </a:lnTo>
                    <a:cubicBezTo>
                      <a:pt x="715" y="1720"/>
                      <a:pt x="701" y="1724"/>
                      <a:pt x="686" y="1724"/>
                    </a:cubicBezTo>
                    <a:cubicBezTo>
                      <a:pt x="652" y="1724"/>
                      <a:pt x="615" y="1705"/>
                      <a:pt x="577" y="1705"/>
                    </a:cubicBezTo>
                    <a:cubicBezTo>
                      <a:pt x="567" y="1705"/>
                      <a:pt x="557" y="1706"/>
                      <a:pt x="547" y="1709"/>
                    </a:cubicBezTo>
                    <a:cubicBezTo>
                      <a:pt x="547" y="1723"/>
                      <a:pt x="561" y="1744"/>
                      <a:pt x="550" y="1765"/>
                    </a:cubicBezTo>
                    <a:lnTo>
                      <a:pt x="508" y="1700"/>
                    </a:lnTo>
                    <a:cubicBezTo>
                      <a:pt x="497" y="1707"/>
                      <a:pt x="503" y="1751"/>
                      <a:pt x="493" y="1751"/>
                    </a:cubicBezTo>
                    <a:cubicBezTo>
                      <a:pt x="489" y="1751"/>
                      <a:pt x="485" y="1747"/>
                      <a:pt x="478" y="1737"/>
                    </a:cubicBezTo>
                    <a:lnTo>
                      <a:pt x="478" y="1737"/>
                    </a:lnTo>
                    <a:cubicBezTo>
                      <a:pt x="482" y="1748"/>
                      <a:pt x="492" y="1765"/>
                      <a:pt x="482" y="1772"/>
                    </a:cubicBezTo>
                    <a:cubicBezTo>
                      <a:pt x="462" y="1764"/>
                      <a:pt x="443" y="1761"/>
                      <a:pt x="424" y="1761"/>
                    </a:cubicBezTo>
                    <a:cubicBezTo>
                      <a:pt x="379" y="1761"/>
                      <a:pt x="338" y="1778"/>
                      <a:pt x="297" y="1792"/>
                    </a:cubicBezTo>
                    <a:cubicBezTo>
                      <a:pt x="267" y="1805"/>
                      <a:pt x="235" y="1812"/>
                      <a:pt x="203" y="1812"/>
                    </a:cubicBezTo>
                    <a:cubicBezTo>
                      <a:pt x="167" y="1812"/>
                      <a:pt x="130" y="1803"/>
                      <a:pt x="98" y="1786"/>
                    </a:cubicBezTo>
                    <a:lnTo>
                      <a:pt x="98" y="1786"/>
                    </a:lnTo>
                    <a:cubicBezTo>
                      <a:pt x="123" y="1806"/>
                      <a:pt x="112" y="1811"/>
                      <a:pt x="100" y="1816"/>
                    </a:cubicBezTo>
                    <a:cubicBezTo>
                      <a:pt x="109" y="1820"/>
                      <a:pt x="112" y="1850"/>
                      <a:pt x="118" y="1867"/>
                    </a:cubicBezTo>
                    <a:lnTo>
                      <a:pt x="51" y="1832"/>
                    </a:lnTo>
                    <a:lnTo>
                      <a:pt x="51" y="1832"/>
                    </a:lnTo>
                    <a:cubicBezTo>
                      <a:pt x="63" y="1885"/>
                      <a:pt x="0" y="1853"/>
                      <a:pt x="14" y="1904"/>
                    </a:cubicBezTo>
                    <a:lnTo>
                      <a:pt x="26" y="1888"/>
                    </a:lnTo>
                    <a:cubicBezTo>
                      <a:pt x="28" y="1952"/>
                      <a:pt x="102" y="2003"/>
                      <a:pt x="128" y="2075"/>
                    </a:cubicBezTo>
                    <a:cubicBezTo>
                      <a:pt x="127" y="2060"/>
                      <a:pt x="131" y="2055"/>
                      <a:pt x="137" y="2055"/>
                    </a:cubicBezTo>
                    <a:cubicBezTo>
                      <a:pt x="152" y="2055"/>
                      <a:pt x="181" y="2087"/>
                      <a:pt x="200" y="2087"/>
                    </a:cubicBezTo>
                    <a:cubicBezTo>
                      <a:pt x="210" y="2087"/>
                      <a:pt x="218" y="2078"/>
                      <a:pt x="218" y="2050"/>
                    </a:cubicBezTo>
                    <a:cubicBezTo>
                      <a:pt x="230" y="2064"/>
                      <a:pt x="220" y="2075"/>
                      <a:pt x="230" y="2092"/>
                    </a:cubicBezTo>
                    <a:cubicBezTo>
                      <a:pt x="228" y="2065"/>
                      <a:pt x="233" y="2053"/>
                      <a:pt x="246" y="2053"/>
                    </a:cubicBezTo>
                    <a:cubicBezTo>
                      <a:pt x="250" y="2053"/>
                      <a:pt x="254" y="2055"/>
                      <a:pt x="260" y="2057"/>
                    </a:cubicBezTo>
                    <a:lnTo>
                      <a:pt x="260" y="2066"/>
                    </a:lnTo>
                    <a:cubicBezTo>
                      <a:pt x="277" y="2059"/>
                      <a:pt x="292" y="2056"/>
                      <a:pt x="306" y="2056"/>
                    </a:cubicBezTo>
                    <a:cubicBezTo>
                      <a:pt x="338" y="2056"/>
                      <a:pt x="368" y="2069"/>
                      <a:pt x="411" y="2075"/>
                    </a:cubicBezTo>
                    <a:lnTo>
                      <a:pt x="399" y="2038"/>
                    </a:lnTo>
                    <a:lnTo>
                      <a:pt x="399" y="2038"/>
                    </a:lnTo>
                    <a:cubicBezTo>
                      <a:pt x="413" y="2041"/>
                      <a:pt x="418" y="2052"/>
                      <a:pt x="427" y="2059"/>
                    </a:cubicBezTo>
                    <a:cubicBezTo>
                      <a:pt x="428" y="2035"/>
                      <a:pt x="421" y="2032"/>
                      <a:pt x="414" y="2032"/>
                    </a:cubicBezTo>
                    <a:cubicBezTo>
                      <a:pt x="411" y="2032"/>
                      <a:pt x="408" y="2032"/>
                      <a:pt x="406" y="2032"/>
                    </a:cubicBezTo>
                    <a:cubicBezTo>
                      <a:pt x="397" y="2032"/>
                      <a:pt x="390" y="2029"/>
                      <a:pt x="390" y="2001"/>
                    </a:cubicBezTo>
                    <a:lnTo>
                      <a:pt x="390" y="2001"/>
                    </a:lnTo>
                    <a:cubicBezTo>
                      <a:pt x="402" y="2025"/>
                      <a:pt x="417" y="2030"/>
                      <a:pt x="432" y="2030"/>
                    </a:cubicBezTo>
                    <a:cubicBezTo>
                      <a:pt x="445" y="2030"/>
                      <a:pt x="457" y="2027"/>
                      <a:pt x="469" y="2027"/>
                    </a:cubicBezTo>
                    <a:cubicBezTo>
                      <a:pt x="486" y="2027"/>
                      <a:pt x="502" y="2034"/>
                      <a:pt x="513" y="2066"/>
                    </a:cubicBezTo>
                    <a:cubicBezTo>
                      <a:pt x="533" y="2064"/>
                      <a:pt x="499" y="2024"/>
                      <a:pt x="520" y="2022"/>
                    </a:cubicBezTo>
                    <a:lnTo>
                      <a:pt x="520" y="2022"/>
                    </a:lnTo>
                    <a:lnTo>
                      <a:pt x="529" y="2045"/>
                    </a:lnTo>
                    <a:lnTo>
                      <a:pt x="529" y="2015"/>
                    </a:lnTo>
                    <a:cubicBezTo>
                      <a:pt x="543" y="2020"/>
                      <a:pt x="554" y="2047"/>
                      <a:pt x="557" y="2066"/>
                    </a:cubicBezTo>
                    <a:cubicBezTo>
                      <a:pt x="556" y="2066"/>
                      <a:pt x="556" y="2066"/>
                      <a:pt x="556" y="2066"/>
                    </a:cubicBezTo>
                    <a:cubicBezTo>
                      <a:pt x="553" y="2066"/>
                      <a:pt x="549" y="2073"/>
                      <a:pt x="545" y="2075"/>
                    </a:cubicBezTo>
                    <a:cubicBezTo>
                      <a:pt x="550" y="2081"/>
                      <a:pt x="555" y="2084"/>
                      <a:pt x="561" y="2084"/>
                    </a:cubicBezTo>
                    <a:cubicBezTo>
                      <a:pt x="575" y="2084"/>
                      <a:pt x="589" y="2067"/>
                      <a:pt x="596" y="2067"/>
                    </a:cubicBezTo>
                    <a:cubicBezTo>
                      <a:pt x="596" y="2067"/>
                      <a:pt x="596" y="2067"/>
                      <a:pt x="596" y="2067"/>
                    </a:cubicBezTo>
                    <a:lnTo>
                      <a:pt x="596" y="2067"/>
                    </a:lnTo>
                    <a:lnTo>
                      <a:pt x="577" y="2057"/>
                    </a:lnTo>
                    <a:cubicBezTo>
                      <a:pt x="631" y="2029"/>
                      <a:pt x="698" y="2054"/>
                      <a:pt x="751" y="2006"/>
                    </a:cubicBezTo>
                    <a:lnTo>
                      <a:pt x="747" y="1990"/>
                    </a:lnTo>
                    <a:cubicBezTo>
                      <a:pt x="757" y="1981"/>
                      <a:pt x="765" y="1978"/>
                      <a:pt x="771" y="1978"/>
                    </a:cubicBezTo>
                    <a:cubicBezTo>
                      <a:pt x="786" y="1978"/>
                      <a:pt x="791" y="1997"/>
                      <a:pt x="813" y="1997"/>
                    </a:cubicBezTo>
                    <a:cubicBezTo>
                      <a:pt x="817" y="1997"/>
                      <a:pt x="822" y="1996"/>
                      <a:pt x="828" y="1994"/>
                    </a:cubicBezTo>
                    <a:lnTo>
                      <a:pt x="828" y="1994"/>
                    </a:lnTo>
                    <a:lnTo>
                      <a:pt x="826" y="1999"/>
                    </a:lnTo>
                    <a:cubicBezTo>
                      <a:pt x="834" y="1982"/>
                      <a:pt x="846" y="1973"/>
                      <a:pt x="857" y="1973"/>
                    </a:cubicBezTo>
                    <a:cubicBezTo>
                      <a:pt x="858" y="1973"/>
                      <a:pt x="859" y="1973"/>
                      <a:pt x="860" y="1973"/>
                    </a:cubicBezTo>
                    <a:cubicBezTo>
                      <a:pt x="846" y="1994"/>
                      <a:pt x="879" y="2015"/>
                      <a:pt x="863" y="2038"/>
                    </a:cubicBezTo>
                    <a:cubicBezTo>
                      <a:pt x="909" y="2006"/>
                      <a:pt x="886" y="2013"/>
                      <a:pt x="921" y="1948"/>
                    </a:cubicBezTo>
                    <a:lnTo>
                      <a:pt x="925" y="1978"/>
                    </a:lnTo>
                    <a:cubicBezTo>
                      <a:pt x="939" y="1952"/>
                      <a:pt x="941" y="1939"/>
                      <a:pt x="967" y="1934"/>
                    </a:cubicBezTo>
                    <a:lnTo>
                      <a:pt x="967" y="1934"/>
                    </a:lnTo>
                    <a:cubicBezTo>
                      <a:pt x="944" y="1957"/>
                      <a:pt x="974" y="1980"/>
                      <a:pt x="951" y="2010"/>
                    </a:cubicBezTo>
                    <a:cubicBezTo>
                      <a:pt x="960" y="2026"/>
                      <a:pt x="969" y="2032"/>
                      <a:pt x="978" y="2032"/>
                    </a:cubicBezTo>
                    <a:cubicBezTo>
                      <a:pt x="995" y="2032"/>
                      <a:pt x="1011" y="2013"/>
                      <a:pt x="1022" y="2013"/>
                    </a:cubicBezTo>
                    <a:cubicBezTo>
                      <a:pt x="1030" y="2013"/>
                      <a:pt x="1035" y="2022"/>
                      <a:pt x="1037" y="2052"/>
                    </a:cubicBezTo>
                    <a:cubicBezTo>
                      <a:pt x="1074" y="1973"/>
                      <a:pt x="1004" y="2001"/>
                      <a:pt x="1018" y="1985"/>
                    </a:cubicBezTo>
                    <a:cubicBezTo>
                      <a:pt x="1014" y="1960"/>
                      <a:pt x="1038" y="1936"/>
                      <a:pt x="1054" y="1936"/>
                    </a:cubicBezTo>
                    <a:cubicBezTo>
                      <a:pt x="1057" y="1936"/>
                      <a:pt x="1060" y="1937"/>
                      <a:pt x="1062" y="1939"/>
                    </a:cubicBezTo>
                    <a:cubicBezTo>
                      <a:pt x="1078" y="1941"/>
                      <a:pt x="1069" y="2045"/>
                      <a:pt x="1106" y="2050"/>
                    </a:cubicBezTo>
                    <a:cubicBezTo>
                      <a:pt x="1101" y="2050"/>
                      <a:pt x="1101" y="2054"/>
                      <a:pt x="1097" y="2054"/>
                    </a:cubicBezTo>
                    <a:cubicBezTo>
                      <a:pt x="1099" y="2060"/>
                      <a:pt x="1102" y="2061"/>
                      <a:pt x="1105" y="2061"/>
                    </a:cubicBezTo>
                    <a:cubicBezTo>
                      <a:pt x="1112" y="2061"/>
                      <a:pt x="1121" y="2053"/>
                      <a:pt x="1128" y="2053"/>
                    </a:cubicBezTo>
                    <a:cubicBezTo>
                      <a:pt x="1133" y="2053"/>
                      <a:pt x="1138" y="2057"/>
                      <a:pt x="1141" y="2068"/>
                    </a:cubicBezTo>
                    <a:cubicBezTo>
                      <a:pt x="1149" y="2050"/>
                      <a:pt x="1154" y="2048"/>
                      <a:pt x="1158" y="2048"/>
                    </a:cubicBezTo>
                    <a:cubicBezTo>
                      <a:pt x="1160" y="2048"/>
                      <a:pt x="1161" y="2048"/>
                      <a:pt x="1163" y="2048"/>
                    </a:cubicBezTo>
                    <a:cubicBezTo>
                      <a:pt x="1167" y="2048"/>
                      <a:pt x="1172" y="2045"/>
                      <a:pt x="1180" y="2017"/>
                    </a:cubicBezTo>
                    <a:lnTo>
                      <a:pt x="1180" y="2017"/>
                    </a:lnTo>
                    <a:lnTo>
                      <a:pt x="1143" y="2022"/>
                    </a:lnTo>
                    <a:cubicBezTo>
                      <a:pt x="1161" y="2013"/>
                      <a:pt x="1186" y="1972"/>
                      <a:pt x="1209" y="1972"/>
                    </a:cubicBezTo>
                    <a:cubicBezTo>
                      <a:pt x="1216" y="1972"/>
                      <a:pt x="1223" y="1977"/>
                      <a:pt x="1229" y="1987"/>
                    </a:cubicBezTo>
                    <a:cubicBezTo>
                      <a:pt x="1222" y="1999"/>
                      <a:pt x="1213" y="2010"/>
                      <a:pt x="1201" y="2020"/>
                    </a:cubicBezTo>
                    <a:cubicBezTo>
                      <a:pt x="1203" y="2026"/>
                      <a:pt x="1205" y="2028"/>
                      <a:pt x="1208" y="2028"/>
                    </a:cubicBezTo>
                    <a:cubicBezTo>
                      <a:pt x="1211" y="2028"/>
                      <a:pt x="1215" y="2025"/>
                      <a:pt x="1219" y="2025"/>
                    </a:cubicBezTo>
                    <a:cubicBezTo>
                      <a:pt x="1223" y="2025"/>
                      <a:pt x="1226" y="2027"/>
                      <a:pt x="1229" y="2034"/>
                    </a:cubicBezTo>
                    <a:cubicBezTo>
                      <a:pt x="1219" y="2058"/>
                      <a:pt x="1210" y="2062"/>
                      <a:pt x="1199" y="2062"/>
                    </a:cubicBezTo>
                    <a:cubicBezTo>
                      <a:pt x="1193" y="2062"/>
                      <a:pt x="1187" y="2061"/>
                      <a:pt x="1180" y="2061"/>
                    </a:cubicBezTo>
                    <a:cubicBezTo>
                      <a:pt x="1170" y="2061"/>
                      <a:pt x="1160" y="2064"/>
                      <a:pt x="1148" y="2078"/>
                    </a:cubicBezTo>
                    <a:cubicBezTo>
                      <a:pt x="1149" y="2083"/>
                      <a:pt x="1151" y="2085"/>
                      <a:pt x="1155" y="2085"/>
                    </a:cubicBezTo>
                    <a:cubicBezTo>
                      <a:pt x="1162" y="2085"/>
                      <a:pt x="1173" y="2076"/>
                      <a:pt x="1177" y="2076"/>
                    </a:cubicBezTo>
                    <a:cubicBezTo>
                      <a:pt x="1181" y="2076"/>
                      <a:pt x="1181" y="2083"/>
                      <a:pt x="1171" y="2105"/>
                    </a:cubicBezTo>
                    <a:cubicBezTo>
                      <a:pt x="1183" y="2080"/>
                      <a:pt x="1191" y="2073"/>
                      <a:pt x="1198" y="2073"/>
                    </a:cubicBezTo>
                    <a:cubicBezTo>
                      <a:pt x="1201" y="2073"/>
                      <a:pt x="1205" y="2075"/>
                      <a:pt x="1208" y="2078"/>
                    </a:cubicBezTo>
                    <a:cubicBezTo>
                      <a:pt x="1213" y="2081"/>
                      <a:pt x="1219" y="2086"/>
                      <a:pt x="1227" y="2086"/>
                    </a:cubicBezTo>
                    <a:cubicBezTo>
                      <a:pt x="1235" y="2086"/>
                      <a:pt x="1244" y="2082"/>
                      <a:pt x="1257" y="2068"/>
                    </a:cubicBezTo>
                    <a:lnTo>
                      <a:pt x="1257" y="2068"/>
                    </a:lnTo>
                    <a:lnTo>
                      <a:pt x="1245" y="2105"/>
                    </a:lnTo>
                    <a:cubicBezTo>
                      <a:pt x="1249" y="2099"/>
                      <a:pt x="1264" y="2087"/>
                      <a:pt x="1271" y="2087"/>
                    </a:cubicBezTo>
                    <a:cubicBezTo>
                      <a:pt x="1272" y="2087"/>
                      <a:pt x="1272" y="2087"/>
                      <a:pt x="1273" y="2087"/>
                    </a:cubicBezTo>
                    <a:lnTo>
                      <a:pt x="1245" y="2131"/>
                    </a:lnTo>
                    <a:cubicBezTo>
                      <a:pt x="1251" y="2125"/>
                      <a:pt x="1257" y="2122"/>
                      <a:pt x="1261" y="2122"/>
                    </a:cubicBezTo>
                    <a:cubicBezTo>
                      <a:pt x="1281" y="2122"/>
                      <a:pt x="1290" y="2163"/>
                      <a:pt x="1309" y="2163"/>
                    </a:cubicBezTo>
                    <a:cubicBezTo>
                      <a:pt x="1312" y="2163"/>
                      <a:pt x="1314" y="2163"/>
                      <a:pt x="1317" y="2161"/>
                    </a:cubicBezTo>
                    <a:cubicBezTo>
                      <a:pt x="1264" y="2152"/>
                      <a:pt x="1315" y="2115"/>
                      <a:pt x="1298" y="2082"/>
                    </a:cubicBezTo>
                    <a:cubicBezTo>
                      <a:pt x="1307" y="2077"/>
                      <a:pt x="1314" y="2075"/>
                      <a:pt x="1319" y="2075"/>
                    </a:cubicBezTo>
                    <a:cubicBezTo>
                      <a:pt x="1358" y="2075"/>
                      <a:pt x="1326" y="2180"/>
                      <a:pt x="1386" y="2180"/>
                    </a:cubicBezTo>
                    <a:cubicBezTo>
                      <a:pt x="1387" y="2180"/>
                      <a:pt x="1388" y="2180"/>
                      <a:pt x="1390" y="2180"/>
                    </a:cubicBezTo>
                    <a:lnTo>
                      <a:pt x="1390" y="2180"/>
                    </a:lnTo>
                    <a:cubicBezTo>
                      <a:pt x="1390" y="2180"/>
                      <a:pt x="1390" y="2180"/>
                      <a:pt x="1390" y="2180"/>
                    </a:cubicBezTo>
                    <a:cubicBezTo>
                      <a:pt x="1390" y="2180"/>
                      <a:pt x="1391" y="2180"/>
                      <a:pt x="1391" y="2180"/>
                    </a:cubicBezTo>
                    <a:lnTo>
                      <a:pt x="1391" y="2180"/>
                    </a:lnTo>
                    <a:cubicBezTo>
                      <a:pt x="1391" y="2180"/>
                      <a:pt x="1390" y="2180"/>
                      <a:pt x="1390" y="2180"/>
                    </a:cubicBezTo>
                    <a:lnTo>
                      <a:pt x="1390" y="2180"/>
                    </a:lnTo>
                    <a:cubicBezTo>
                      <a:pt x="1378" y="2179"/>
                      <a:pt x="1357" y="2151"/>
                      <a:pt x="1375" y="2136"/>
                    </a:cubicBezTo>
                    <a:lnTo>
                      <a:pt x="1375" y="2136"/>
                    </a:lnTo>
                    <a:cubicBezTo>
                      <a:pt x="1391" y="2147"/>
                      <a:pt x="1403" y="2166"/>
                      <a:pt x="1410" y="2184"/>
                    </a:cubicBezTo>
                    <a:cubicBezTo>
                      <a:pt x="1458" y="2182"/>
                      <a:pt x="1407" y="2145"/>
                      <a:pt x="1431" y="2124"/>
                    </a:cubicBezTo>
                    <a:lnTo>
                      <a:pt x="1431" y="2124"/>
                    </a:lnTo>
                    <a:cubicBezTo>
                      <a:pt x="1433" y="2136"/>
                      <a:pt x="1436" y="2141"/>
                      <a:pt x="1439" y="2141"/>
                    </a:cubicBezTo>
                    <a:cubicBezTo>
                      <a:pt x="1449" y="2141"/>
                      <a:pt x="1462" y="2104"/>
                      <a:pt x="1477" y="2094"/>
                    </a:cubicBezTo>
                    <a:lnTo>
                      <a:pt x="1477" y="2094"/>
                    </a:lnTo>
                    <a:lnTo>
                      <a:pt x="1475" y="2133"/>
                    </a:lnTo>
                    <a:cubicBezTo>
                      <a:pt x="1481" y="2137"/>
                      <a:pt x="1486" y="2138"/>
                      <a:pt x="1490" y="2138"/>
                    </a:cubicBezTo>
                    <a:cubicBezTo>
                      <a:pt x="1515" y="2138"/>
                      <a:pt x="1505" y="2081"/>
                      <a:pt x="1525" y="2081"/>
                    </a:cubicBezTo>
                    <a:cubicBezTo>
                      <a:pt x="1529" y="2081"/>
                      <a:pt x="1534" y="2083"/>
                      <a:pt x="1540" y="2087"/>
                    </a:cubicBezTo>
                    <a:lnTo>
                      <a:pt x="1514" y="2140"/>
                    </a:lnTo>
                    <a:lnTo>
                      <a:pt x="1542" y="2126"/>
                    </a:lnTo>
                    <a:lnTo>
                      <a:pt x="1542" y="2126"/>
                    </a:lnTo>
                    <a:lnTo>
                      <a:pt x="1533" y="2170"/>
                    </a:lnTo>
                    <a:cubicBezTo>
                      <a:pt x="1548" y="2156"/>
                      <a:pt x="1557" y="2151"/>
                      <a:pt x="1567" y="2151"/>
                    </a:cubicBezTo>
                    <a:cubicBezTo>
                      <a:pt x="1575" y="2151"/>
                      <a:pt x="1584" y="2155"/>
                      <a:pt x="1598" y="2161"/>
                    </a:cubicBezTo>
                    <a:cubicBezTo>
                      <a:pt x="1593" y="2133"/>
                      <a:pt x="1602" y="2092"/>
                      <a:pt x="1628" y="2092"/>
                    </a:cubicBezTo>
                    <a:cubicBezTo>
                      <a:pt x="1639" y="2111"/>
                      <a:pt x="1625" y="2123"/>
                      <a:pt x="1638" y="2123"/>
                    </a:cubicBezTo>
                    <a:cubicBezTo>
                      <a:pt x="1641" y="2123"/>
                      <a:pt x="1645" y="2123"/>
                      <a:pt x="1651" y="2122"/>
                    </a:cubicBezTo>
                    <a:lnTo>
                      <a:pt x="1651" y="2122"/>
                    </a:lnTo>
                    <a:cubicBezTo>
                      <a:pt x="1646" y="2139"/>
                      <a:pt x="1641" y="2158"/>
                      <a:pt x="1633" y="2158"/>
                    </a:cubicBezTo>
                    <a:cubicBezTo>
                      <a:pt x="1630" y="2158"/>
                      <a:pt x="1625" y="2153"/>
                      <a:pt x="1621" y="2140"/>
                    </a:cubicBezTo>
                    <a:cubicBezTo>
                      <a:pt x="1618" y="2154"/>
                      <a:pt x="1611" y="2166"/>
                      <a:pt x="1611" y="2177"/>
                    </a:cubicBezTo>
                    <a:cubicBezTo>
                      <a:pt x="1618" y="2187"/>
                      <a:pt x="1626" y="2191"/>
                      <a:pt x="1635" y="2191"/>
                    </a:cubicBezTo>
                    <a:cubicBezTo>
                      <a:pt x="1648" y="2191"/>
                      <a:pt x="1661" y="2183"/>
                      <a:pt x="1669" y="2182"/>
                    </a:cubicBezTo>
                    <a:cubicBezTo>
                      <a:pt x="1662" y="2182"/>
                      <a:pt x="1658" y="2180"/>
                      <a:pt x="1655" y="2175"/>
                    </a:cubicBezTo>
                    <a:lnTo>
                      <a:pt x="1704" y="2119"/>
                    </a:lnTo>
                    <a:lnTo>
                      <a:pt x="1704" y="2119"/>
                    </a:lnTo>
                    <a:cubicBezTo>
                      <a:pt x="1709" y="2131"/>
                      <a:pt x="1709" y="2147"/>
                      <a:pt x="1700" y="2156"/>
                    </a:cubicBezTo>
                    <a:cubicBezTo>
                      <a:pt x="1711" y="2154"/>
                      <a:pt x="1716" y="2136"/>
                      <a:pt x="1730" y="2131"/>
                    </a:cubicBezTo>
                    <a:lnTo>
                      <a:pt x="1730" y="2131"/>
                    </a:lnTo>
                    <a:cubicBezTo>
                      <a:pt x="1727" y="2163"/>
                      <a:pt x="1730" y="2194"/>
                      <a:pt x="1713" y="2209"/>
                    </a:cubicBezTo>
                    <a:lnTo>
                      <a:pt x="1713" y="2209"/>
                    </a:lnTo>
                    <a:lnTo>
                      <a:pt x="1757" y="2173"/>
                    </a:lnTo>
                    <a:cubicBezTo>
                      <a:pt x="1760" y="2187"/>
                      <a:pt x="1785" y="2210"/>
                      <a:pt x="1778" y="2221"/>
                    </a:cubicBezTo>
                    <a:cubicBezTo>
                      <a:pt x="1781" y="2223"/>
                      <a:pt x="1784" y="2223"/>
                      <a:pt x="1786" y="2223"/>
                    </a:cubicBezTo>
                    <a:cubicBezTo>
                      <a:pt x="1811" y="2223"/>
                      <a:pt x="1835" y="2172"/>
                      <a:pt x="1863" y="2172"/>
                    </a:cubicBezTo>
                    <a:cubicBezTo>
                      <a:pt x="1867" y="2172"/>
                      <a:pt x="1872" y="2173"/>
                      <a:pt x="1876" y="2175"/>
                    </a:cubicBezTo>
                    <a:cubicBezTo>
                      <a:pt x="1878" y="2168"/>
                      <a:pt x="1883" y="2161"/>
                      <a:pt x="1887" y="2156"/>
                    </a:cubicBezTo>
                    <a:cubicBezTo>
                      <a:pt x="1907" y="2158"/>
                      <a:pt x="1927" y="2169"/>
                      <a:pt x="1947" y="2169"/>
                    </a:cubicBezTo>
                    <a:cubicBezTo>
                      <a:pt x="1961" y="2169"/>
                      <a:pt x="1974" y="2163"/>
                      <a:pt x="1987" y="2143"/>
                    </a:cubicBezTo>
                    <a:lnTo>
                      <a:pt x="2019" y="2194"/>
                    </a:lnTo>
                    <a:cubicBezTo>
                      <a:pt x="2047" y="2177"/>
                      <a:pt x="1975" y="2131"/>
                      <a:pt x="2019" y="2101"/>
                    </a:cubicBezTo>
                    <a:cubicBezTo>
                      <a:pt x="2024" y="2097"/>
                      <a:pt x="2028" y="2095"/>
                      <a:pt x="2031" y="2095"/>
                    </a:cubicBezTo>
                    <a:cubicBezTo>
                      <a:pt x="2049" y="2095"/>
                      <a:pt x="2047" y="2147"/>
                      <a:pt x="2061" y="2156"/>
                    </a:cubicBezTo>
                    <a:cubicBezTo>
                      <a:pt x="2070" y="2133"/>
                      <a:pt x="2081" y="2088"/>
                      <a:pt x="2107" y="2088"/>
                    </a:cubicBezTo>
                    <a:cubicBezTo>
                      <a:pt x="2114" y="2088"/>
                      <a:pt x="2122" y="2091"/>
                      <a:pt x="2131" y="2098"/>
                    </a:cubicBezTo>
                    <a:cubicBezTo>
                      <a:pt x="2124" y="2112"/>
                      <a:pt x="2112" y="2105"/>
                      <a:pt x="2103" y="2112"/>
                    </a:cubicBezTo>
                    <a:lnTo>
                      <a:pt x="2138" y="2136"/>
                    </a:lnTo>
                    <a:cubicBezTo>
                      <a:pt x="2121" y="2194"/>
                      <a:pt x="2094" y="2182"/>
                      <a:pt x="2131" y="2217"/>
                    </a:cubicBezTo>
                    <a:cubicBezTo>
                      <a:pt x="2103" y="2115"/>
                      <a:pt x="2228" y="2180"/>
                      <a:pt x="2196" y="2075"/>
                    </a:cubicBezTo>
                    <a:lnTo>
                      <a:pt x="2196" y="2075"/>
                    </a:lnTo>
                    <a:lnTo>
                      <a:pt x="2219" y="2092"/>
                    </a:lnTo>
                    <a:cubicBezTo>
                      <a:pt x="2214" y="2092"/>
                      <a:pt x="2214" y="2098"/>
                      <a:pt x="2210" y="2098"/>
                    </a:cubicBezTo>
                    <a:cubicBezTo>
                      <a:pt x="2217" y="2104"/>
                      <a:pt x="2222" y="2106"/>
                      <a:pt x="2225" y="2106"/>
                    </a:cubicBezTo>
                    <a:cubicBezTo>
                      <a:pt x="2247" y="2106"/>
                      <a:pt x="2211" y="2017"/>
                      <a:pt x="2249" y="2017"/>
                    </a:cubicBezTo>
                    <a:cubicBezTo>
                      <a:pt x="2265" y="2020"/>
                      <a:pt x="2281" y="2031"/>
                      <a:pt x="2277" y="2047"/>
                    </a:cubicBezTo>
                    <a:lnTo>
                      <a:pt x="2295" y="2010"/>
                    </a:lnTo>
                    <a:cubicBezTo>
                      <a:pt x="2303" y="2010"/>
                      <a:pt x="2309" y="2022"/>
                      <a:pt x="2306" y="2027"/>
                    </a:cubicBezTo>
                    <a:lnTo>
                      <a:pt x="2306" y="2027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4" y="2003"/>
                      <a:pt x="2344" y="2004"/>
                      <a:pt x="2344" y="2006"/>
                    </a:cubicBezTo>
                    <a:lnTo>
                      <a:pt x="2344" y="2001"/>
                    </a:lnTo>
                    <a:lnTo>
                      <a:pt x="2344" y="2001"/>
                    </a:lnTo>
                    <a:lnTo>
                      <a:pt x="2344" y="2001"/>
                    </a:lnTo>
                    <a:cubicBezTo>
                      <a:pt x="2342" y="1982"/>
                      <a:pt x="2344" y="1963"/>
                      <a:pt x="2344" y="1943"/>
                    </a:cubicBezTo>
                    <a:cubicBezTo>
                      <a:pt x="2363" y="1952"/>
                      <a:pt x="2344" y="1957"/>
                      <a:pt x="2353" y="1966"/>
                    </a:cubicBezTo>
                    <a:lnTo>
                      <a:pt x="2365" y="1932"/>
                    </a:lnTo>
                    <a:lnTo>
                      <a:pt x="2365" y="1932"/>
                    </a:lnTo>
                    <a:cubicBezTo>
                      <a:pt x="2388" y="1952"/>
                      <a:pt x="2383" y="1987"/>
                      <a:pt x="2363" y="1990"/>
                    </a:cubicBezTo>
                    <a:cubicBezTo>
                      <a:pt x="2384" y="2013"/>
                      <a:pt x="2394" y="2021"/>
                      <a:pt x="2399" y="2021"/>
                    </a:cubicBezTo>
                    <a:cubicBezTo>
                      <a:pt x="2410" y="2021"/>
                      <a:pt x="2398" y="1982"/>
                      <a:pt x="2428" y="1982"/>
                    </a:cubicBezTo>
                    <a:cubicBezTo>
                      <a:pt x="2434" y="1982"/>
                      <a:pt x="2441" y="1984"/>
                      <a:pt x="2451" y="1987"/>
                    </a:cubicBezTo>
                    <a:lnTo>
                      <a:pt x="2434" y="2013"/>
                    </a:lnTo>
                    <a:cubicBezTo>
                      <a:pt x="2460" y="2037"/>
                      <a:pt x="2474" y="2039"/>
                      <a:pt x="2489" y="2039"/>
                    </a:cubicBezTo>
                    <a:cubicBezTo>
                      <a:pt x="2493" y="2039"/>
                      <a:pt x="2496" y="2039"/>
                      <a:pt x="2500" y="2039"/>
                    </a:cubicBezTo>
                    <a:cubicBezTo>
                      <a:pt x="2510" y="2039"/>
                      <a:pt x="2521" y="2040"/>
                      <a:pt x="2536" y="2045"/>
                    </a:cubicBezTo>
                    <a:cubicBezTo>
                      <a:pt x="2518" y="2034"/>
                      <a:pt x="2430" y="1992"/>
                      <a:pt x="2444" y="1955"/>
                    </a:cubicBezTo>
                    <a:lnTo>
                      <a:pt x="2444" y="1955"/>
                    </a:lnTo>
                    <a:cubicBezTo>
                      <a:pt x="2446" y="1955"/>
                      <a:pt x="2448" y="1955"/>
                      <a:pt x="2450" y="1955"/>
                    </a:cubicBezTo>
                    <a:cubicBezTo>
                      <a:pt x="2459" y="1955"/>
                      <a:pt x="2467" y="1950"/>
                      <a:pt x="2469" y="1929"/>
                    </a:cubicBezTo>
                    <a:cubicBezTo>
                      <a:pt x="2478" y="1943"/>
                      <a:pt x="2485" y="1948"/>
                      <a:pt x="2491" y="1948"/>
                    </a:cubicBezTo>
                    <a:cubicBezTo>
                      <a:pt x="2498" y="1948"/>
                      <a:pt x="2504" y="1940"/>
                      <a:pt x="2513" y="1934"/>
                    </a:cubicBezTo>
                    <a:lnTo>
                      <a:pt x="2543" y="1978"/>
                    </a:lnTo>
                    <a:cubicBezTo>
                      <a:pt x="2553" y="1955"/>
                      <a:pt x="2536" y="1934"/>
                      <a:pt x="2534" y="1908"/>
                    </a:cubicBezTo>
                    <a:cubicBezTo>
                      <a:pt x="2537" y="1907"/>
                      <a:pt x="2540" y="1907"/>
                      <a:pt x="2543" y="1907"/>
                    </a:cubicBezTo>
                    <a:cubicBezTo>
                      <a:pt x="2564" y="1907"/>
                      <a:pt x="2588" y="1932"/>
                      <a:pt x="2611" y="1952"/>
                    </a:cubicBezTo>
                    <a:cubicBezTo>
                      <a:pt x="2648" y="1936"/>
                      <a:pt x="2548" y="1915"/>
                      <a:pt x="2580" y="1883"/>
                    </a:cubicBezTo>
                    <a:cubicBezTo>
                      <a:pt x="2620" y="1881"/>
                      <a:pt x="2624" y="1850"/>
                      <a:pt x="2631" y="1804"/>
                    </a:cubicBezTo>
                    <a:cubicBezTo>
                      <a:pt x="2662" y="1804"/>
                      <a:pt x="2650" y="1832"/>
                      <a:pt x="2666" y="1837"/>
                    </a:cubicBezTo>
                    <a:lnTo>
                      <a:pt x="2655" y="1795"/>
                    </a:lnTo>
                    <a:cubicBezTo>
                      <a:pt x="2655" y="1795"/>
                      <a:pt x="2656" y="1794"/>
                      <a:pt x="2656" y="1794"/>
                    </a:cubicBezTo>
                    <a:cubicBezTo>
                      <a:pt x="2661" y="1794"/>
                      <a:pt x="2666" y="1802"/>
                      <a:pt x="2669" y="1809"/>
                    </a:cubicBezTo>
                    <a:cubicBezTo>
                      <a:pt x="2671" y="1786"/>
                      <a:pt x="2636" y="1769"/>
                      <a:pt x="2643" y="1741"/>
                    </a:cubicBezTo>
                    <a:cubicBezTo>
                      <a:pt x="2633" y="1730"/>
                      <a:pt x="2637" y="1727"/>
                      <a:pt x="2646" y="1727"/>
                    </a:cubicBezTo>
                    <a:cubicBezTo>
                      <a:pt x="2658" y="1727"/>
                      <a:pt x="2678" y="1731"/>
                      <a:pt x="2695" y="1731"/>
                    </a:cubicBezTo>
                    <a:cubicBezTo>
                      <a:pt x="2713" y="1731"/>
                      <a:pt x="2727" y="1725"/>
                      <a:pt x="2717" y="1700"/>
                    </a:cubicBezTo>
                    <a:lnTo>
                      <a:pt x="2717" y="1700"/>
                    </a:lnTo>
                    <a:cubicBezTo>
                      <a:pt x="2733" y="1704"/>
                      <a:pt x="2740" y="1725"/>
                      <a:pt x="2757" y="1737"/>
                    </a:cubicBezTo>
                    <a:cubicBezTo>
                      <a:pt x="2759" y="1697"/>
                      <a:pt x="2752" y="1660"/>
                      <a:pt x="2736" y="1628"/>
                    </a:cubicBezTo>
                    <a:lnTo>
                      <a:pt x="2782" y="1628"/>
                    </a:lnTo>
                    <a:cubicBezTo>
                      <a:pt x="2736" y="1619"/>
                      <a:pt x="2717" y="1570"/>
                      <a:pt x="2699" y="1533"/>
                    </a:cubicBezTo>
                    <a:cubicBezTo>
                      <a:pt x="2678" y="1526"/>
                      <a:pt x="2662" y="1521"/>
                      <a:pt x="2652" y="1519"/>
                    </a:cubicBezTo>
                    <a:lnTo>
                      <a:pt x="2650" y="1477"/>
                    </a:lnTo>
                    <a:lnTo>
                      <a:pt x="2650" y="1477"/>
                    </a:lnTo>
                    <a:cubicBezTo>
                      <a:pt x="2664" y="1484"/>
                      <a:pt x="2678" y="1496"/>
                      <a:pt x="2687" y="1510"/>
                    </a:cubicBezTo>
                    <a:cubicBezTo>
                      <a:pt x="2685" y="1505"/>
                      <a:pt x="2682" y="1500"/>
                      <a:pt x="2680" y="1498"/>
                    </a:cubicBezTo>
                    <a:lnTo>
                      <a:pt x="2680" y="1498"/>
                    </a:lnTo>
                    <a:cubicBezTo>
                      <a:pt x="2708" y="1503"/>
                      <a:pt x="2731" y="1521"/>
                      <a:pt x="2745" y="1544"/>
                    </a:cubicBezTo>
                    <a:cubicBezTo>
                      <a:pt x="2733" y="1542"/>
                      <a:pt x="2722" y="1540"/>
                      <a:pt x="2710" y="1535"/>
                    </a:cubicBezTo>
                    <a:lnTo>
                      <a:pt x="2710" y="1535"/>
                    </a:lnTo>
                    <a:cubicBezTo>
                      <a:pt x="2731" y="1561"/>
                      <a:pt x="2754" y="1584"/>
                      <a:pt x="2780" y="1605"/>
                    </a:cubicBezTo>
                    <a:cubicBezTo>
                      <a:pt x="2777" y="1600"/>
                      <a:pt x="2777" y="1593"/>
                      <a:pt x="2777" y="1586"/>
                    </a:cubicBezTo>
                    <a:lnTo>
                      <a:pt x="2777" y="1586"/>
                    </a:lnTo>
                    <a:cubicBezTo>
                      <a:pt x="2782" y="1593"/>
                      <a:pt x="2787" y="1598"/>
                      <a:pt x="2794" y="1602"/>
                    </a:cubicBezTo>
                    <a:cubicBezTo>
                      <a:pt x="2794" y="1603"/>
                      <a:pt x="2794" y="1603"/>
                      <a:pt x="2795" y="1603"/>
                    </a:cubicBezTo>
                    <a:cubicBezTo>
                      <a:pt x="2797" y="1603"/>
                      <a:pt x="2791" y="1592"/>
                      <a:pt x="2784" y="1582"/>
                    </a:cubicBezTo>
                    <a:lnTo>
                      <a:pt x="2784" y="1582"/>
                    </a:lnTo>
                    <a:lnTo>
                      <a:pt x="2838" y="1609"/>
                    </a:lnTo>
                    <a:lnTo>
                      <a:pt x="2819" y="1593"/>
                    </a:lnTo>
                    <a:lnTo>
                      <a:pt x="2880" y="1575"/>
                    </a:lnTo>
                    <a:cubicBezTo>
                      <a:pt x="2852" y="1512"/>
                      <a:pt x="2791" y="1445"/>
                      <a:pt x="2796" y="1391"/>
                    </a:cubicBezTo>
                    <a:lnTo>
                      <a:pt x="2796" y="1391"/>
                    </a:lnTo>
                    <a:cubicBezTo>
                      <a:pt x="2829" y="1424"/>
                      <a:pt x="2856" y="1429"/>
                      <a:pt x="2903" y="1454"/>
                    </a:cubicBezTo>
                    <a:cubicBezTo>
                      <a:pt x="2896" y="1452"/>
                      <a:pt x="2891" y="1451"/>
                      <a:pt x="2887" y="1451"/>
                    </a:cubicBezTo>
                    <a:cubicBezTo>
                      <a:pt x="2859" y="1451"/>
                      <a:pt x="2897" y="1499"/>
                      <a:pt x="2875" y="1516"/>
                    </a:cubicBezTo>
                    <a:lnTo>
                      <a:pt x="2875" y="1516"/>
                    </a:lnTo>
                    <a:cubicBezTo>
                      <a:pt x="2878" y="1515"/>
                      <a:pt x="2880" y="1514"/>
                      <a:pt x="2883" y="1514"/>
                    </a:cubicBezTo>
                    <a:cubicBezTo>
                      <a:pt x="2895" y="1514"/>
                      <a:pt x="2908" y="1525"/>
                      <a:pt x="2912" y="1531"/>
                    </a:cubicBezTo>
                    <a:cubicBezTo>
                      <a:pt x="2912" y="1531"/>
                      <a:pt x="2907" y="1514"/>
                      <a:pt x="2905" y="1498"/>
                    </a:cubicBezTo>
                    <a:cubicBezTo>
                      <a:pt x="2903" y="1480"/>
                      <a:pt x="2896" y="1463"/>
                      <a:pt x="2896" y="1463"/>
                    </a:cubicBezTo>
                    <a:lnTo>
                      <a:pt x="2896" y="1463"/>
                    </a:lnTo>
                    <a:cubicBezTo>
                      <a:pt x="2911" y="1472"/>
                      <a:pt x="2920" y="1475"/>
                      <a:pt x="2927" y="1475"/>
                    </a:cubicBezTo>
                    <a:cubicBezTo>
                      <a:pt x="2935" y="1475"/>
                      <a:pt x="2940" y="1470"/>
                      <a:pt x="2954" y="1466"/>
                    </a:cubicBezTo>
                    <a:cubicBezTo>
                      <a:pt x="2873" y="1438"/>
                      <a:pt x="2926" y="1403"/>
                      <a:pt x="2910" y="1375"/>
                    </a:cubicBezTo>
                    <a:lnTo>
                      <a:pt x="2910" y="1375"/>
                    </a:lnTo>
                    <a:cubicBezTo>
                      <a:pt x="2935" y="1387"/>
                      <a:pt x="2961" y="1401"/>
                      <a:pt x="2942" y="1422"/>
                    </a:cubicBezTo>
                    <a:cubicBezTo>
                      <a:pt x="3014" y="1419"/>
                      <a:pt x="2868" y="1350"/>
                      <a:pt x="2928" y="1347"/>
                    </a:cubicBezTo>
                    <a:lnTo>
                      <a:pt x="2928" y="1347"/>
                    </a:lnTo>
                    <a:cubicBezTo>
                      <a:pt x="2928" y="1354"/>
                      <a:pt x="2921" y="1354"/>
                      <a:pt x="2935" y="1361"/>
                    </a:cubicBezTo>
                    <a:cubicBezTo>
                      <a:pt x="2921" y="1345"/>
                      <a:pt x="2937" y="1328"/>
                      <a:pt x="2954" y="1328"/>
                    </a:cubicBezTo>
                    <a:cubicBezTo>
                      <a:pt x="2959" y="1328"/>
                      <a:pt x="2965" y="1330"/>
                      <a:pt x="2970" y="1333"/>
                    </a:cubicBezTo>
                    <a:lnTo>
                      <a:pt x="2968" y="1338"/>
                    </a:lnTo>
                    <a:cubicBezTo>
                      <a:pt x="2993" y="1308"/>
                      <a:pt x="3016" y="1227"/>
                      <a:pt x="2949" y="1199"/>
                    </a:cubicBezTo>
                    <a:lnTo>
                      <a:pt x="2949" y="1199"/>
                    </a:lnTo>
                    <a:cubicBezTo>
                      <a:pt x="2956" y="1201"/>
                      <a:pt x="3028" y="1231"/>
                      <a:pt x="3042" y="1238"/>
                    </a:cubicBezTo>
                    <a:cubicBezTo>
                      <a:pt x="3042" y="1238"/>
                      <a:pt x="2991" y="1201"/>
                      <a:pt x="2937" y="1169"/>
                    </a:cubicBezTo>
                    <a:cubicBezTo>
                      <a:pt x="2886" y="1134"/>
                      <a:pt x="2833" y="1104"/>
                      <a:pt x="2833" y="1104"/>
                    </a:cubicBezTo>
                    <a:lnTo>
                      <a:pt x="2833" y="1104"/>
                    </a:lnTo>
                    <a:cubicBezTo>
                      <a:pt x="2891" y="1127"/>
                      <a:pt x="3039" y="1143"/>
                      <a:pt x="3063" y="1185"/>
                    </a:cubicBezTo>
                    <a:cubicBezTo>
                      <a:pt x="3074" y="1178"/>
                      <a:pt x="3088" y="1169"/>
                      <a:pt x="3072" y="1143"/>
                    </a:cubicBezTo>
                    <a:lnTo>
                      <a:pt x="3072" y="1143"/>
                    </a:lnTo>
                    <a:cubicBezTo>
                      <a:pt x="3070" y="1144"/>
                      <a:pt x="3067" y="1144"/>
                      <a:pt x="3063" y="1144"/>
                    </a:cubicBezTo>
                    <a:cubicBezTo>
                      <a:pt x="3039" y="1144"/>
                      <a:pt x="2981" y="1135"/>
                      <a:pt x="2979" y="1125"/>
                    </a:cubicBezTo>
                    <a:cubicBezTo>
                      <a:pt x="3050" y="1120"/>
                      <a:pt x="3020" y="1120"/>
                      <a:pt x="3080" y="1105"/>
                    </a:cubicBezTo>
                    <a:lnTo>
                      <a:pt x="3080" y="1105"/>
                    </a:lnTo>
                    <a:cubicBezTo>
                      <a:pt x="3079" y="1105"/>
                      <a:pt x="3078" y="1105"/>
                      <a:pt x="3077" y="1105"/>
                    </a:cubicBezTo>
                    <a:cubicBezTo>
                      <a:pt x="3051" y="1105"/>
                      <a:pt x="2978" y="1077"/>
                      <a:pt x="2984" y="1065"/>
                    </a:cubicBezTo>
                    <a:lnTo>
                      <a:pt x="2984" y="1065"/>
                    </a:lnTo>
                    <a:cubicBezTo>
                      <a:pt x="3019" y="1072"/>
                      <a:pt x="3051" y="1081"/>
                      <a:pt x="3086" y="1090"/>
                    </a:cubicBezTo>
                    <a:cubicBezTo>
                      <a:pt x="3086" y="1090"/>
                      <a:pt x="3065" y="1076"/>
                      <a:pt x="3044" y="1062"/>
                    </a:cubicBezTo>
                    <a:lnTo>
                      <a:pt x="3002" y="1036"/>
                    </a:lnTo>
                    <a:lnTo>
                      <a:pt x="3002" y="1036"/>
                    </a:lnTo>
                    <a:cubicBezTo>
                      <a:pt x="3016" y="1043"/>
                      <a:pt x="3051" y="1048"/>
                      <a:pt x="3081" y="1048"/>
                    </a:cubicBezTo>
                    <a:cubicBezTo>
                      <a:pt x="3091" y="1048"/>
                      <a:pt x="3101" y="1047"/>
                      <a:pt x="3109" y="1046"/>
                    </a:cubicBezTo>
                    <a:cubicBezTo>
                      <a:pt x="3088" y="1046"/>
                      <a:pt x="3116" y="1016"/>
                      <a:pt x="3109" y="1004"/>
                    </a:cubicBezTo>
                    <a:lnTo>
                      <a:pt x="3109" y="1004"/>
                    </a:lnTo>
                    <a:lnTo>
                      <a:pt x="3084" y="1016"/>
                    </a:lnTo>
                    <a:cubicBezTo>
                      <a:pt x="3104" y="976"/>
                      <a:pt x="2958" y="953"/>
                      <a:pt x="2970" y="916"/>
                    </a:cubicBezTo>
                    <a:lnTo>
                      <a:pt x="2970" y="916"/>
                    </a:lnTo>
                    <a:cubicBezTo>
                      <a:pt x="2983" y="921"/>
                      <a:pt x="3033" y="933"/>
                      <a:pt x="3068" y="933"/>
                    </a:cubicBezTo>
                    <a:cubicBezTo>
                      <a:pt x="3084" y="933"/>
                      <a:pt x="3098" y="931"/>
                      <a:pt x="3102" y="923"/>
                    </a:cubicBezTo>
                    <a:cubicBezTo>
                      <a:pt x="3056" y="907"/>
                      <a:pt x="2875" y="856"/>
                      <a:pt x="2840" y="823"/>
                    </a:cubicBezTo>
                    <a:lnTo>
                      <a:pt x="2868" y="819"/>
                    </a:lnTo>
                    <a:lnTo>
                      <a:pt x="2840" y="791"/>
                    </a:lnTo>
                    <a:lnTo>
                      <a:pt x="2840" y="791"/>
                    </a:lnTo>
                    <a:cubicBezTo>
                      <a:pt x="2937" y="819"/>
                      <a:pt x="3030" y="856"/>
                      <a:pt x="3118" y="905"/>
                    </a:cubicBezTo>
                    <a:cubicBezTo>
                      <a:pt x="3144" y="891"/>
                      <a:pt x="3153" y="905"/>
                      <a:pt x="3153" y="879"/>
                    </a:cubicBezTo>
                    <a:cubicBezTo>
                      <a:pt x="3156" y="878"/>
                      <a:pt x="3160" y="877"/>
                      <a:pt x="3163" y="877"/>
                    </a:cubicBezTo>
                    <a:cubicBezTo>
                      <a:pt x="3177" y="877"/>
                      <a:pt x="3190" y="887"/>
                      <a:pt x="3190" y="902"/>
                    </a:cubicBezTo>
                    <a:lnTo>
                      <a:pt x="3213" y="844"/>
                    </a:lnTo>
                    <a:cubicBezTo>
                      <a:pt x="3155" y="844"/>
                      <a:pt x="3160" y="796"/>
                      <a:pt x="3111" y="796"/>
                    </a:cubicBezTo>
                    <a:lnTo>
                      <a:pt x="3141" y="828"/>
                    </a:lnTo>
                    <a:lnTo>
                      <a:pt x="3167" y="863"/>
                    </a:lnTo>
                    <a:cubicBezTo>
                      <a:pt x="3109" y="861"/>
                      <a:pt x="3009" y="817"/>
                      <a:pt x="3023" y="779"/>
                    </a:cubicBezTo>
                    <a:cubicBezTo>
                      <a:pt x="3027" y="778"/>
                      <a:pt x="3033" y="777"/>
                      <a:pt x="3041" y="777"/>
                    </a:cubicBezTo>
                    <a:cubicBezTo>
                      <a:pt x="3072" y="777"/>
                      <a:pt x="3127" y="791"/>
                      <a:pt x="3144" y="791"/>
                    </a:cubicBezTo>
                    <a:cubicBezTo>
                      <a:pt x="3123" y="784"/>
                      <a:pt x="3107" y="752"/>
                      <a:pt x="3121" y="747"/>
                    </a:cubicBezTo>
                    <a:lnTo>
                      <a:pt x="3121" y="747"/>
                    </a:lnTo>
                    <a:lnTo>
                      <a:pt x="3151" y="766"/>
                    </a:lnTo>
                    <a:cubicBezTo>
                      <a:pt x="3172" y="742"/>
                      <a:pt x="3074" y="728"/>
                      <a:pt x="3128" y="701"/>
                    </a:cubicBezTo>
                    <a:cubicBezTo>
                      <a:pt x="3132" y="689"/>
                      <a:pt x="3202" y="668"/>
                      <a:pt x="3167" y="668"/>
                    </a:cubicBezTo>
                    <a:cubicBezTo>
                      <a:pt x="3084" y="683"/>
                      <a:pt x="3000" y="690"/>
                      <a:pt x="2917" y="690"/>
                    </a:cubicBezTo>
                    <a:cubicBezTo>
                      <a:pt x="2896" y="690"/>
                      <a:pt x="2875" y="690"/>
                      <a:pt x="2854" y="689"/>
                    </a:cubicBezTo>
                    <a:cubicBezTo>
                      <a:pt x="2882" y="666"/>
                      <a:pt x="2912" y="647"/>
                      <a:pt x="2944" y="631"/>
                    </a:cubicBezTo>
                    <a:cubicBezTo>
                      <a:pt x="2956" y="627"/>
                      <a:pt x="2969" y="625"/>
                      <a:pt x="2982" y="625"/>
                    </a:cubicBezTo>
                    <a:cubicBezTo>
                      <a:pt x="3015" y="625"/>
                      <a:pt x="3053" y="635"/>
                      <a:pt x="3083" y="635"/>
                    </a:cubicBezTo>
                    <a:cubicBezTo>
                      <a:pt x="3092" y="635"/>
                      <a:pt x="3101" y="634"/>
                      <a:pt x="3109" y="631"/>
                    </a:cubicBezTo>
                    <a:cubicBezTo>
                      <a:pt x="3095" y="629"/>
                      <a:pt x="3081" y="626"/>
                      <a:pt x="3067" y="619"/>
                    </a:cubicBezTo>
                    <a:cubicBezTo>
                      <a:pt x="3081" y="610"/>
                      <a:pt x="3116" y="619"/>
                      <a:pt x="3107" y="601"/>
                    </a:cubicBezTo>
                    <a:cubicBezTo>
                      <a:pt x="3067" y="601"/>
                      <a:pt x="3082" y="581"/>
                      <a:pt x="3079" y="581"/>
                    </a:cubicBezTo>
                    <a:cubicBezTo>
                      <a:pt x="3078" y="581"/>
                      <a:pt x="3073" y="585"/>
                      <a:pt x="3058" y="596"/>
                    </a:cubicBezTo>
                    <a:cubicBezTo>
                      <a:pt x="3039" y="578"/>
                      <a:pt x="3067" y="573"/>
                      <a:pt x="3063" y="550"/>
                    </a:cubicBezTo>
                    <a:lnTo>
                      <a:pt x="3063" y="550"/>
                    </a:lnTo>
                    <a:cubicBezTo>
                      <a:pt x="3050" y="552"/>
                      <a:pt x="3038" y="552"/>
                      <a:pt x="3025" y="552"/>
                    </a:cubicBezTo>
                    <a:cubicBezTo>
                      <a:pt x="2987" y="552"/>
                      <a:pt x="2949" y="544"/>
                      <a:pt x="2914" y="527"/>
                    </a:cubicBezTo>
                    <a:cubicBezTo>
                      <a:pt x="2931" y="527"/>
                      <a:pt x="2944" y="522"/>
                      <a:pt x="2956" y="517"/>
                    </a:cubicBezTo>
                    <a:cubicBezTo>
                      <a:pt x="2956" y="478"/>
                      <a:pt x="2977" y="453"/>
                      <a:pt x="2970" y="418"/>
                    </a:cubicBezTo>
                    <a:cubicBezTo>
                      <a:pt x="2983" y="411"/>
                      <a:pt x="2993" y="392"/>
                      <a:pt x="3014" y="392"/>
                    </a:cubicBezTo>
                    <a:cubicBezTo>
                      <a:pt x="3016" y="392"/>
                      <a:pt x="3019" y="392"/>
                      <a:pt x="3021" y="392"/>
                    </a:cubicBezTo>
                    <a:cubicBezTo>
                      <a:pt x="3012" y="388"/>
                      <a:pt x="2991" y="388"/>
                      <a:pt x="2986" y="378"/>
                    </a:cubicBezTo>
                    <a:cubicBezTo>
                      <a:pt x="2997" y="371"/>
                      <a:pt x="3003" y="368"/>
                      <a:pt x="3007" y="368"/>
                    </a:cubicBezTo>
                    <a:cubicBezTo>
                      <a:pt x="3017" y="368"/>
                      <a:pt x="3016" y="380"/>
                      <a:pt x="3029" y="380"/>
                    </a:cubicBezTo>
                    <a:cubicBezTo>
                      <a:pt x="3035" y="380"/>
                      <a:pt x="3043" y="378"/>
                      <a:pt x="3056" y="371"/>
                    </a:cubicBezTo>
                    <a:lnTo>
                      <a:pt x="3056" y="371"/>
                    </a:lnTo>
                    <a:cubicBezTo>
                      <a:pt x="3051" y="372"/>
                      <a:pt x="3047" y="373"/>
                      <a:pt x="3043" y="373"/>
                    </a:cubicBezTo>
                    <a:cubicBezTo>
                      <a:pt x="3016" y="373"/>
                      <a:pt x="2999" y="354"/>
                      <a:pt x="2979" y="344"/>
                    </a:cubicBezTo>
                    <a:lnTo>
                      <a:pt x="2979" y="344"/>
                    </a:lnTo>
                    <a:cubicBezTo>
                      <a:pt x="2931" y="357"/>
                      <a:pt x="2977" y="381"/>
                      <a:pt x="3002" y="390"/>
                    </a:cubicBezTo>
                    <a:cubicBezTo>
                      <a:pt x="2982" y="394"/>
                      <a:pt x="2960" y="396"/>
                      <a:pt x="2940" y="396"/>
                    </a:cubicBezTo>
                    <a:cubicBezTo>
                      <a:pt x="2887" y="396"/>
                      <a:pt x="2838" y="383"/>
                      <a:pt x="2808" y="360"/>
                    </a:cubicBezTo>
                    <a:cubicBezTo>
                      <a:pt x="2782" y="330"/>
                      <a:pt x="2849" y="339"/>
                      <a:pt x="2838" y="334"/>
                    </a:cubicBezTo>
                    <a:cubicBezTo>
                      <a:pt x="2840" y="276"/>
                      <a:pt x="2706" y="306"/>
                      <a:pt x="2750" y="249"/>
                    </a:cubicBezTo>
                    <a:cubicBezTo>
                      <a:pt x="2791" y="223"/>
                      <a:pt x="2840" y="237"/>
                      <a:pt x="2873" y="228"/>
                    </a:cubicBezTo>
                    <a:lnTo>
                      <a:pt x="2873" y="228"/>
                    </a:lnTo>
                    <a:cubicBezTo>
                      <a:pt x="2891" y="251"/>
                      <a:pt x="2847" y="269"/>
                      <a:pt x="2854" y="286"/>
                    </a:cubicBezTo>
                    <a:lnTo>
                      <a:pt x="2870" y="262"/>
                    </a:lnTo>
                    <a:cubicBezTo>
                      <a:pt x="2886" y="267"/>
                      <a:pt x="2900" y="283"/>
                      <a:pt x="2889" y="293"/>
                    </a:cubicBezTo>
                    <a:cubicBezTo>
                      <a:pt x="2926" y="272"/>
                      <a:pt x="2882" y="198"/>
                      <a:pt x="2917" y="151"/>
                    </a:cubicBezTo>
                    <a:cubicBezTo>
                      <a:pt x="2904" y="148"/>
                      <a:pt x="2892" y="139"/>
                      <a:pt x="2879" y="139"/>
                    </a:cubicBezTo>
                    <a:cubicBezTo>
                      <a:pt x="2874" y="139"/>
                      <a:pt x="2870" y="140"/>
                      <a:pt x="2866" y="142"/>
                    </a:cubicBezTo>
                    <a:lnTo>
                      <a:pt x="2875" y="153"/>
                    </a:lnTo>
                    <a:cubicBezTo>
                      <a:pt x="2868" y="157"/>
                      <a:pt x="2862" y="158"/>
                      <a:pt x="2856" y="158"/>
                    </a:cubicBezTo>
                    <a:cubicBezTo>
                      <a:pt x="2838" y="158"/>
                      <a:pt x="2826" y="146"/>
                      <a:pt x="2816" y="146"/>
                    </a:cubicBezTo>
                    <a:cubicBezTo>
                      <a:pt x="2812" y="146"/>
                      <a:pt x="2809" y="147"/>
                      <a:pt x="2805" y="151"/>
                    </a:cubicBezTo>
                    <a:cubicBezTo>
                      <a:pt x="2777" y="135"/>
                      <a:pt x="2736" y="114"/>
                      <a:pt x="2754" y="84"/>
                    </a:cubicBezTo>
                    <a:lnTo>
                      <a:pt x="2803" y="78"/>
                    </a:lnTo>
                    <a:lnTo>
                      <a:pt x="2803" y="78"/>
                    </a:lnTo>
                    <a:cubicBezTo>
                      <a:pt x="2789" y="81"/>
                      <a:pt x="2779" y="99"/>
                      <a:pt x="2794" y="105"/>
                    </a:cubicBezTo>
                    <a:cubicBezTo>
                      <a:pt x="2771" y="93"/>
                      <a:pt x="2861" y="61"/>
                      <a:pt x="2794" y="49"/>
                    </a:cubicBezTo>
                    <a:lnTo>
                      <a:pt x="2794" y="49"/>
                    </a:lnTo>
                    <a:lnTo>
                      <a:pt x="2759" y="70"/>
                    </a:lnTo>
                    <a:cubicBezTo>
                      <a:pt x="2731" y="51"/>
                      <a:pt x="2675" y="26"/>
                      <a:pt x="2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6" name="Google Shape;18946;p66"/>
              <p:cNvSpPr/>
              <p:nvPr/>
            </p:nvSpPr>
            <p:spPr>
              <a:xfrm>
                <a:off x="754375" y="1762350"/>
                <a:ext cx="5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7"/>
                      <a:pt x="12" y="10"/>
                      <a:pt x="19" y="10"/>
                    </a:cubicBezTo>
                    <a:cubicBezTo>
                      <a:pt x="12" y="7"/>
                      <a:pt x="5" y="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7" name="Google Shape;18947;p66"/>
              <p:cNvSpPr/>
              <p:nvPr/>
            </p:nvSpPr>
            <p:spPr>
              <a:xfrm>
                <a:off x="731775" y="1776650"/>
                <a:ext cx="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6"/>
                      <a:pt x="1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8" name="Google Shape;18948;p66"/>
              <p:cNvSpPr/>
              <p:nvPr/>
            </p:nvSpPr>
            <p:spPr>
              <a:xfrm>
                <a:off x="762500" y="1737725"/>
                <a:ext cx="5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7" y="5"/>
                      <a:pt x="10" y="9"/>
                      <a:pt x="0" y="12"/>
                    </a:cubicBezTo>
                    <a:cubicBezTo>
                      <a:pt x="12" y="12"/>
                      <a:pt x="19" y="7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49" name="Google Shape;18949;p66"/>
              <p:cNvSpPr/>
              <p:nvPr/>
            </p:nvSpPr>
            <p:spPr>
              <a:xfrm>
                <a:off x="750550" y="1723800"/>
                <a:ext cx="6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26" y="1"/>
                    </a:moveTo>
                    <a:cubicBezTo>
                      <a:pt x="20" y="1"/>
                      <a:pt x="12" y="3"/>
                      <a:pt x="6" y="3"/>
                    </a:cubicBezTo>
                    <a:cubicBezTo>
                      <a:pt x="4" y="3"/>
                      <a:pt x="2" y="2"/>
                      <a:pt x="1" y="1"/>
                    </a:cubicBezTo>
                    <a:lnTo>
                      <a:pt x="1" y="1"/>
                    </a:lnTo>
                    <a:lnTo>
                      <a:pt x="12" y="19"/>
                    </a:lnTo>
                    <a:cubicBezTo>
                      <a:pt x="10" y="10"/>
                      <a:pt x="19" y="5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0" name="Google Shape;18950;p66"/>
              <p:cNvSpPr/>
              <p:nvPr/>
            </p:nvSpPr>
            <p:spPr>
              <a:xfrm>
                <a:off x="756400" y="1719575"/>
                <a:ext cx="625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" extrusionOk="0">
                    <a:moveTo>
                      <a:pt x="1" y="1"/>
                    </a:moveTo>
                    <a:cubicBezTo>
                      <a:pt x="1" y="8"/>
                      <a:pt x="8" y="14"/>
                      <a:pt x="15" y="14"/>
                    </a:cubicBezTo>
                    <a:cubicBezTo>
                      <a:pt x="19" y="14"/>
                      <a:pt x="22" y="13"/>
                      <a:pt x="24" y="10"/>
                    </a:cubicBezTo>
                    <a:cubicBezTo>
                      <a:pt x="20" y="5"/>
                      <a:pt x="24" y="3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1" name="Google Shape;18951;p66"/>
              <p:cNvSpPr/>
              <p:nvPr/>
            </p:nvSpPr>
            <p:spPr>
              <a:xfrm>
                <a:off x="753300" y="1722600"/>
                <a:ext cx="15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28" extrusionOk="0">
                    <a:moveTo>
                      <a:pt x="44" y="0"/>
                    </a:moveTo>
                    <a:lnTo>
                      <a:pt x="44" y="2"/>
                    </a:lnTo>
                    <a:cubicBezTo>
                      <a:pt x="38" y="2"/>
                      <a:pt x="34" y="2"/>
                      <a:pt x="30" y="2"/>
                    </a:cubicBezTo>
                    <a:cubicBezTo>
                      <a:pt x="1" y="2"/>
                      <a:pt x="13" y="16"/>
                      <a:pt x="28" y="28"/>
                    </a:cubicBezTo>
                    <a:cubicBezTo>
                      <a:pt x="60" y="26"/>
                      <a:pt x="48" y="1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2" name="Google Shape;18952;p66"/>
              <p:cNvSpPr/>
              <p:nvPr/>
            </p:nvSpPr>
            <p:spPr>
              <a:xfrm>
                <a:off x="753950" y="1722225"/>
                <a:ext cx="4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0" y="1"/>
                    </a:moveTo>
                    <a:cubicBezTo>
                      <a:pt x="1" y="1"/>
                      <a:pt x="11" y="7"/>
                      <a:pt x="15" y="13"/>
                    </a:cubicBezTo>
                    <a:cubicBezTo>
                      <a:pt x="15" y="8"/>
                      <a:pt x="15" y="3"/>
                      <a:pt x="15" y="1"/>
                    </a:cubicBezTo>
                    <a:cubicBezTo>
                      <a:pt x="13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3" name="Google Shape;18953;p66"/>
              <p:cNvSpPr/>
              <p:nvPr/>
            </p:nvSpPr>
            <p:spPr>
              <a:xfrm>
                <a:off x="750550" y="1726750"/>
                <a:ext cx="16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0" extrusionOk="0">
                    <a:moveTo>
                      <a:pt x="21" y="1"/>
                    </a:moveTo>
                    <a:cubicBezTo>
                      <a:pt x="1" y="1"/>
                      <a:pt x="38" y="19"/>
                      <a:pt x="54" y="19"/>
                    </a:cubicBezTo>
                    <a:cubicBezTo>
                      <a:pt x="61" y="19"/>
                      <a:pt x="64" y="16"/>
                      <a:pt x="56" y="6"/>
                    </a:cubicBezTo>
                    <a:cubicBezTo>
                      <a:pt x="59" y="3"/>
                      <a:pt x="53" y="2"/>
                      <a:pt x="46" y="2"/>
                    </a:cubicBezTo>
                    <a:cubicBezTo>
                      <a:pt x="39" y="2"/>
                      <a:pt x="32" y="3"/>
                      <a:pt x="28" y="3"/>
                    </a:cubicBezTo>
                    <a:cubicBezTo>
                      <a:pt x="24" y="3"/>
                      <a:pt x="22" y="2"/>
                      <a:pt x="26" y="1"/>
                    </a:cubicBez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4" name="Google Shape;18954;p66"/>
              <p:cNvSpPr/>
              <p:nvPr/>
            </p:nvSpPr>
            <p:spPr>
              <a:xfrm>
                <a:off x="755725" y="1723000"/>
                <a:ext cx="11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2" extrusionOk="0">
                    <a:moveTo>
                      <a:pt x="44" y="0"/>
                    </a:moveTo>
                    <a:lnTo>
                      <a:pt x="0" y="5"/>
                    </a:lnTo>
                    <a:lnTo>
                      <a:pt x="35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5" name="Google Shape;18955;p66"/>
              <p:cNvSpPr/>
              <p:nvPr/>
            </p:nvSpPr>
            <p:spPr>
              <a:xfrm>
                <a:off x="755825" y="1724850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8" y="0"/>
                    </a:moveTo>
                    <a:cubicBezTo>
                      <a:pt x="8" y="12"/>
                      <a:pt x="1" y="26"/>
                      <a:pt x="12" y="26"/>
                    </a:cubicBezTo>
                    <a:lnTo>
                      <a:pt x="22" y="5"/>
                    </a:lnTo>
                    <a:cubicBezTo>
                      <a:pt x="17" y="5"/>
                      <a:pt x="10" y="3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6" name="Google Shape;18956;p66"/>
              <p:cNvSpPr/>
              <p:nvPr/>
            </p:nvSpPr>
            <p:spPr>
              <a:xfrm>
                <a:off x="755825" y="1724450"/>
                <a:ext cx="20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1" y="0"/>
                    </a:moveTo>
                    <a:cubicBezTo>
                      <a:pt x="1" y="7"/>
                      <a:pt x="3" y="12"/>
                      <a:pt x="8" y="16"/>
                    </a:cubicBezTo>
                    <a:cubicBezTo>
                      <a:pt x="8" y="10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7" name="Google Shape;18957;p66"/>
              <p:cNvSpPr/>
              <p:nvPr/>
            </p:nvSpPr>
            <p:spPr>
              <a:xfrm>
                <a:off x="756875" y="1723625"/>
                <a:ext cx="2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2" extrusionOk="0">
                    <a:moveTo>
                      <a:pt x="10" y="1"/>
                    </a:moveTo>
                    <a:lnTo>
                      <a:pt x="3" y="8"/>
                    </a:lnTo>
                    <a:lnTo>
                      <a:pt x="1" y="2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8" name="Google Shape;18958;p66"/>
              <p:cNvSpPr/>
              <p:nvPr/>
            </p:nvSpPr>
            <p:spPr>
              <a:xfrm>
                <a:off x="756700" y="1730850"/>
                <a:ext cx="9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23" extrusionOk="0">
                    <a:moveTo>
                      <a:pt x="12" y="0"/>
                    </a:moveTo>
                    <a:cubicBezTo>
                      <a:pt x="9" y="0"/>
                      <a:pt x="5" y="1"/>
                      <a:pt x="1" y="4"/>
                    </a:cubicBezTo>
                    <a:lnTo>
                      <a:pt x="17" y="22"/>
                    </a:lnTo>
                    <a:cubicBezTo>
                      <a:pt x="31" y="22"/>
                      <a:pt x="38" y="15"/>
                      <a:pt x="31" y="9"/>
                    </a:cubicBezTo>
                    <a:cubicBezTo>
                      <a:pt x="26" y="4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59" name="Google Shape;18959;p66"/>
              <p:cNvSpPr/>
              <p:nvPr/>
            </p:nvSpPr>
            <p:spPr>
              <a:xfrm>
                <a:off x="758500" y="1728850"/>
                <a:ext cx="1300" cy="3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15" extrusionOk="0">
                    <a:moveTo>
                      <a:pt x="31" y="0"/>
                    </a:moveTo>
                    <a:cubicBezTo>
                      <a:pt x="21" y="7"/>
                      <a:pt x="10" y="12"/>
                      <a:pt x="0" y="14"/>
                    </a:cubicBezTo>
                    <a:lnTo>
                      <a:pt x="51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0" name="Google Shape;18960;p66"/>
              <p:cNvSpPr/>
              <p:nvPr/>
            </p:nvSpPr>
            <p:spPr>
              <a:xfrm>
                <a:off x="759825" y="1730050"/>
                <a:ext cx="1050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" extrusionOk="0">
                    <a:moveTo>
                      <a:pt x="12" y="0"/>
                    </a:moveTo>
                    <a:cubicBezTo>
                      <a:pt x="7" y="0"/>
                      <a:pt x="3" y="3"/>
                      <a:pt x="1" y="10"/>
                    </a:cubicBezTo>
                    <a:cubicBezTo>
                      <a:pt x="9" y="10"/>
                      <a:pt x="25" y="18"/>
                      <a:pt x="34" y="18"/>
                    </a:cubicBezTo>
                    <a:cubicBezTo>
                      <a:pt x="39" y="18"/>
                      <a:pt x="41" y="15"/>
                      <a:pt x="38" y="6"/>
                    </a:cubicBezTo>
                    <a:lnTo>
                      <a:pt x="38" y="6"/>
                    </a:lnTo>
                    <a:cubicBezTo>
                      <a:pt x="37" y="6"/>
                      <a:pt x="36" y="6"/>
                      <a:pt x="36" y="6"/>
                    </a:cubicBezTo>
                    <a:cubicBezTo>
                      <a:pt x="29" y="6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1" name="Google Shape;18961;p66"/>
              <p:cNvSpPr/>
              <p:nvPr/>
            </p:nvSpPr>
            <p:spPr>
              <a:xfrm>
                <a:off x="757275" y="1738575"/>
                <a:ext cx="222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" extrusionOk="0">
                    <a:moveTo>
                      <a:pt x="89" y="1"/>
                    </a:moveTo>
                    <a:lnTo>
                      <a:pt x="1" y="8"/>
                    </a:lnTo>
                    <a:lnTo>
                      <a:pt x="89" y="8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2" name="Google Shape;18962;p66"/>
              <p:cNvSpPr/>
              <p:nvPr/>
            </p:nvSpPr>
            <p:spPr>
              <a:xfrm>
                <a:off x="762550" y="1745850"/>
                <a:ext cx="22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7" extrusionOk="0">
                    <a:moveTo>
                      <a:pt x="34" y="0"/>
                    </a:moveTo>
                    <a:cubicBezTo>
                      <a:pt x="22" y="0"/>
                      <a:pt x="17" y="13"/>
                      <a:pt x="7" y="13"/>
                    </a:cubicBezTo>
                    <a:cubicBezTo>
                      <a:pt x="5" y="13"/>
                      <a:pt x="3" y="13"/>
                      <a:pt x="1" y="11"/>
                    </a:cubicBezTo>
                    <a:lnTo>
                      <a:pt x="1" y="11"/>
                    </a:lnTo>
                    <a:cubicBezTo>
                      <a:pt x="19" y="30"/>
                      <a:pt x="5" y="37"/>
                      <a:pt x="63" y="37"/>
                    </a:cubicBezTo>
                    <a:cubicBezTo>
                      <a:pt x="89" y="11"/>
                      <a:pt x="12" y="23"/>
                      <a:pt x="42" y="2"/>
                    </a:cubicBezTo>
                    <a:cubicBezTo>
                      <a:pt x="39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3" name="Google Shape;18963;p66"/>
              <p:cNvSpPr/>
              <p:nvPr/>
            </p:nvSpPr>
            <p:spPr>
              <a:xfrm>
                <a:off x="684375" y="176715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0" y="1"/>
                    </a:moveTo>
                    <a:lnTo>
                      <a:pt x="24" y="22"/>
                    </a:lnTo>
                    <a:lnTo>
                      <a:pt x="26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4" name="Google Shape;18964;p66"/>
              <p:cNvSpPr/>
              <p:nvPr/>
            </p:nvSpPr>
            <p:spPr>
              <a:xfrm>
                <a:off x="684150" y="1767900"/>
                <a:ext cx="60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48" extrusionOk="0">
                    <a:moveTo>
                      <a:pt x="0" y="1"/>
                    </a:moveTo>
                    <a:lnTo>
                      <a:pt x="7" y="47"/>
                    </a:lnTo>
                    <a:cubicBezTo>
                      <a:pt x="9" y="46"/>
                      <a:pt x="12" y="43"/>
                      <a:pt x="16" y="43"/>
                    </a:cubicBezTo>
                    <a:cubicBezTo>
                      <a:pt x="18" y="43"/>
                      <a:pt x="21" y="44"/>
                      <a:pt x="23" y="4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5" name="Google Shape;18965;p66"/>
              <p:cNvSpPr/>
              <p:nvPr/>
            </p:nvSpPr>
            <p:spPr>
              <a:xfrm>
                <a:off x="747825" y="1772150"/>
                <a:ext cx="77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11" y="0"/>
                    </a:moveTo>
                    <a:cubicBezTo>
                      <a:pt x="7" y="0"/>
                      <a:pt x="4" y="1"/>
                      <a:pt x="1" y="2"/>
                    </a:cubicBezTo>
                    <a:lnTo>
                      <a:pt x="31" y="19"/>
                    </a:lnTo>
                    <a:lnTo>
                      <a:pt x="24" y="7"/>
                    </a:lnTo>
                    <a:cubicBezTo>
                      <a:pt x="21" y="3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6" name="Google Shape;18966;p66"/>
              <p:cNvSpPr/>
              <p:nvPr/>
            </p:nvSpPr>
            <p:spPr>
              <a:xfrm>
                <a:off x="741100" y="1773775"/>
                <a:ext cx="7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9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7" name="Google Shape;18967;p66"/>
              <p:cNvSpPr/>
              <p:nvPr/>
            </p:nvSpPr>
            <p:spPr>
              <a:xfrm>
                <a:off x="736150" y="1777250"/>
                <a:ext cx="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6" extrusionOk="0">
                    <a:moveTo>
                      <a:pt x="3" y="0"/>
                    </a:moveTo>
                    <a:cubicBezTo>
                      <a:pt x="0" y="0"/>
                      <a:pt x="1" y="6"/>
                      <a:pt x="7" y="26"/>
                    </a:cubicBezTo>
                    <a:cubicBezTo>
                      <a:pt x="14" y="26"/>
                      <a:pt x="21" y="19"/>
                      <a:pt x="28" y="16"/>
                    </a:cubicBezTo>
                    <a:lnTo>
                      <a:pt x="28" y="16"/>
                    </a:lnTo>
                    <a:cubicBezTo>
                      <a:pt x="28" y="16"/>
                      <a:pt x="28" y="16"/>
                      <a:pt x="29" y="16"/>
                    </a:cubicBezTo>
                    <a:cubicBezTo>
                      <a:pt x="31" y="16"/>
                      <a:pt x="33" y="15"/>
                      <a:pt x="34" y="14"/>
                    </a:cubicBezTo>
                    <a:cubicBezTo>
                      <a:pt x="32" y="14"/>
                      <a:pt x="30" y="15"/>
                      <a:pt x="28" y="16"/>
                    </a:cubicBezTo>
                    <a:lnTo>
                      <a:pt x="28" y="16"/>
                    </a:lnTo>
                    <a:cubicBezTo>
                      <a:pt x="17" y="15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8" name="Google Shape;18968;p66"/>
              <p:cNvSpPr/>
              <p:nvPr/>
            </p:nvSpPr>
            <p:spPr>
              <a:xfrm>
                <a:off x="530275" y="1642300"/>
                <a:ext cx="1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3" y="0"/>
                    </a:moveTo>
                    <a:cubicBezTo>
                      <a:pt x="2" y="0"/>
                      <a:pt x="1" y="4"/>
                      <a:pt x="0" y="11"/>
                    </a:cubicBezTo>
                    <a:lnTo>
                      <a:pt x="5" y="11"/>
                    </a:lnTo>
                    <a:cubicBezTo>
                      <a:pt x="4" y="4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69" name="Google Shape;18969;p66"/>
              <p:cNvSpPr/>
              <p:nvPr/>
            </p:nvSpPr>
            <p:spPr>
              <a:xfrm>
                <a:off x="520250" y="1654675"/>
                <a:ext cx="2487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76" extrusionOk="0">
                    <a:moveTo>
                      <a:pt x="801" y="0"/>
                    </a:moveTo>
                    <a:cubicBezTo>
                      <a:pt x="796" y="0"/>
                      <a:pt x="786" y="6"/>
                      <a:pt x="767" y="26"/>
                    </a:cubicBezTo>
                    <a:lnTo>
                      <a:pt x="758" y="70"/>
                    </a:lnTo>
                    <a:cubicBezTo>
                      <a:pt x="769" y="59"/>
                      <a:pt x="782" y="49"/>
                      <a:pt x="787" y="49"/>
                    </a:cubicBezTo>
                    <a:cubicBezTo>
                      <a:pt x="790" y="49"/>
                      <a:pt x="791" y="51"/>
                      <a:pt x="791" y="56"/>
                    </a:cubicBezTo>
                    <a:cubicBezTo>
                      <a:pt x="788" y="63"/>
                      <a:pt x="777" y="81"/>
                      <a:pt x="770" y="102"/>
                    </a:cubicBezTo>
                    <a:cubicBezTo>
                      <a:pt x="770" y="103"/>
                      <a:pt x="771" y="103"/>
                      <a:pt x="771" y="103"/>
                    </a:cubicBezTo>
                    <a:cubicBezTo>
                      <a:pt x="777" y="103"/>
                      <a:pt x="796" y="83"/>
                      <a:pt x="805" y="81"/>
                    </a:cubicBezTo>
                    <a:cubicBezTo>
                      <a:pt x="853" y="26"/>
                      <a:pt x="818" y="30"/>
                      <a:pt x="823" y="9"/>
                    </a:cubicBezTo>
                    <a:lnTo>
                      <a:pt x="823" y="9"/>
                    </a:lnTo>
                    <a:cubicBezTo>
                      <a:pt x="820" y="11"/>
                      <a:pt x="818" y="11"/>
                      <a:pt x="817" y="11"/>
                    </a:cubicBezTo>
                    <a:cubicBezTo>
                      <a:pt x="809" y="11"/>
                      <a:pt x="809" y="0"/>
                      <a:pt x="801" y="0"/>
                    </a:cubicBezTo>
                    <a:close/>
                    <a:moveTo>
                      <a:pt x="793" y="454"/>
                    </a:moveTo>
                    <a:lnTo>
                      <a:pt x="749" y="510"/>
                    </a:lnTo>
                    <a:lnTo>
                      <a:pt x="781" y="487"/>
                    </a:lnTo>
                    <a:lnTo>
                      <a:pt x="793" y="454"/>
                    </a:lnTo>
                    <a:close/>
                    <a:moveTo>
                      <a:pt x="953" y="573"/>
                    </a:moveTo>
                    <a:lnTo>
                      <a:pt x="971" y="584"/>
                    </a:lnTo>
                    <a:cubicBezTo>
                      <a:pt x="965" y="591"/>
                      <a:pt x="960" y="598"/>
                      <a:pt x="958" y="607"/>
                    </a:cubicBezTo>
                    <a:cubicBezTo>
                      <a:pt x="959" y="608"/>
                      <a:pt x="960" y="608"/>
                      <a:pt x="961" y="608"/>
                    </a:cubicBezTo>
                    <a:cubicBezTo>
                      <a:pt x="969" y="608"/>
                      <a:pt x="978" y="591"/>
                      <a:pt x="995" y="573"/>
                    </a:cubicBezTo>
                    <a:close/>
                    <a:moveTo>
                      <a:pt x="591" y="649"/>
                    </a:moveTo>
                    <a:cubicBezTo>
                      <a:pt x="590" y="651"/>
                      <a:pt x="588" y="653"/>
                      <a:pt x="587" y="655"/>
                    </a:cubicBezTo>
                    <a:lnTo>
                      <a:pt x="587" y="655"/>
                    </a:lnTo>
                    <a:cubicBezTo>
                      <a:pt x="588" y="653"/>
                      <a:pt x="590" y="651"/>
                      <a:pt x="591" y="649"/>
                    </a:cubicBezTo>
                    <a:close/>
                    <a:moveTo>
                      <a:pt x="723" y="645"/>
                    </a:moveTo>
                    <a:lnTo>
                      <a:pt x="716" y="656"/>
                    </a:lnTo>
                    <a:lnTo>
                      <a:pt x="723" y="670"/>
                    </a:lnTo>
                    <a:lnTo>
                      <a:pt x="723" y="645"/>
                    </a:lnTo>
                    <a:close/>
                    <a:moveTo>
                      <a:pt x="587" y="655"/>
                    </a:moveTo>
                    <a:cubicBezTo>
                      <a:pt x="553" y="703"/>
                      <a:pt x="558" y="708"/>
                      <a:pt x="569" y="708"/>
                    </a:cubicBezTo>
                    <a:cubicBezTo>
                      <a:pt x="572" y="708"/>
                      <a:pt x="575" y="707"/>
                      <a:pt x="579" y="707"/>
                    </a:cubicBezTo>
                    <a:cubicBezTo>
                      <a:pt x="585" y="707"/>
                      <a:pt x="591" y="709"/>
                      <a:pt x="591" y="716"/>
                    </a:cubicBezTo>
                    <a:cubicBezTo>
                      <a:pt x="603" y="698"/>
                      <a:pt x="598" y="677"/>
                      <a:pt x="626" y="661"/>
                    </a:cubicBezTo>
                    <a:cubicBezTo>
                      <a:pt x="626" y="658"/>
                      <a:pt x="624" y="657"/>
                      <a:pt x="621" y="657"/>
                    </a:cubicBezTo>
                    <a:cubicBezTo>
                      <a:pt x="611" y="657"/>
                      <a:pt x="593" y="666"/>
                      <a:pt x="586" y="666"/>
                    </a:cubicBezTo>
                    <a:cubicBezTo>
                      <a:pt x="582" y="666"/>
                      <a:pt x="582" y="663"/>
                      <a:pt x="587" y="655"/>
                    </a:cubicBezTo>
                    <a:close/>
                    <a:moveTo>
                      <a:pt x="635" y="675"/>
                    </a:moveTo>
                    <a:lnTo>
                      <a:pt x="624" y="716"/>
                    </a:lnTo>
                    <a:lnTo>
                      <a:pt x="584" y="735"/>
                    </a:lnTo>
                    <a:cubicBezTo>
                      <a:pt x="570" y="767"/>
                      <a:pt x="596" y="767"/>
                      <a:pt x="580" y="798"/>
                    </a:cubicBezTo>
                    <a:cubicBezTo>
                      <a:pt x="594" y="789"/>
                      <a:pt x="607" y="785"/>
                      <a:pt x="617" y="785"/>
                    </a:cubicBezTo>
                    <a:cubicBezTo>
                      <a:pt x="626" y="785"/>
                      <a:pt x="632" y="789"/>
                      <a:pt x="633" y="798"/>
                    </a:cubicBezTo>
                    <a:cubicBezTo>
                      <a:pt x="649" y="742"/>
                      <a:pt x="635" y="758"/>
                      <a:pt x="624" y="742"/>
                    </a:cubicBezTo>
                    <a:lnTo>
                      <a:pt x="661" y="691"/>
                    </a:lnTo>
                    <a:lnTo>
                      <a:pt x="661" y="691"/>
                    </a:lnTo>
                    <a:cubicBezTo>
                      <a:pt x="650" y="703"/>
                      <a:pt x="644" y="707"/>
                      <a:pt x="640" y="707"/>
                    </a:cubicBezTo>
                    <a:cubicBezTo>
                      <a:pt x="631" y="707"/>
                      <a:pt x="640" y="678"/>
                      <a:pt x="635" y="675"/>
                    </a:cubicBezTo>
                    <a:close/>
                    <a:moveTo>
                      <a:pt x="132" y="693"/>
                    </a:moveTo>
                    <a:lnTo>
                      <a:pt x="107" y="735"/>
                    </a:lnTo>
                    <a:lnTo>
                      <a:pt x="77" y="703"/>
                    </a:lnTo>
                    <a:lnTo>
                      <a:pt x="77" y="703"/>
                    </a:lnTo>
                    <a:cubicBezTo>
                      <a:pt x="58" y="716"/>
                      <a:pt x="84" y="707"/>
                      <a:pt x="72" y="726"/>
                    </a:cubicBezTo>
                    <a:lnTo>
                      <a:pt x="28" y="758"/>
                    </a:lnTo>
                    <a:cubicBezTo>
                      <a:pt x="53" y="705"/>
                      <a:pt x="37" y="737"/>
                      <a:pt x="33" y="710"/>
                    </a:cubicBezTo>
                    <a:lnTo>
                      <a:pt x="33" y="710"/>
                    </a:lnTo>
                    <a:cubicBezTo>
                      <a:pt x="28" y="721"/>
                      <a:pt x="21" y="730"/>
                      <a:pt x="12" y="740"/>
                    </a:cubicBezTo>
                    <a:lnTo>
                      <a:pt x="0" y="749"/>
                    </a:lnTo>
                    <a:cubicBezTo>
                      <a:pt x="17" y="772"/>
                      <a:pt x="25" y="802"/>
                      <a:pt x="61" y="802"/>
                    </a:cubicBezTo>
                    <a:cubicBezTo>
                      <a:pt x="68" y="802"/>
                      <a:pt x="76" y="800"/>
                      <a:pt x="86" y="798"/>
                    </a:cubicBezTo>
                    <a:lnTo>
                      <a:pt x="132" y="693"/>
                    </a:lnTo>
                    <a:close/>
                    <a:moveTo>
                      <a:pt x="76" y="835"/>
                    </a:moveTo>
                    <a:cubicBezTo>
                      <a:pt x="75" y="835"/>
                      <a:pt x="71" y="837"/>
                      <a:pt x="63" y="844"/>
                    </a:cubicBezTo>
                    <a:cubicBezTo>
                      <a:pt x="49" y="868"/>
                      <a:pt x="45" y="875"/>
                      <a:pt x="47" y="875"/>
                    </a:cubicBezTo>
                    <a:cubicBezTo>
                      <a:pt x="49" y="875"/>
                      <a:pt x="57" y="866"/>
                      <a:pt x="63" y="863"/>
                    </a:cubicBezTo>
                    <a:lnTo>
                      <a:pt x="63" y="863"/>
                    </a:lnTo>
                    <a:cubicBezTo>
                      <a:pt x="59" y="867"/>
                      <a:pt x="59" y="872"/>
                      <a:pt x="62" y="872"/>
                    </a:cubicBezTo>
                    <a:cubicBezTo>
                      <a:pt x="63" y="872"/>
                      <a:pt x="65" y="871"/>
                      <a:pt x="67" y="869"/>
                    </a:cubicBezTo>
                    <a:cubicBezTo>
                      <a:pt x="69" y="863"/>
                      <a:pt x="68" y="861"/>
                      <a:pt x="67" y="861"/>
                    </a:cubicBezTo>
                    <a:cubicBezTo>
                      <a:pt x="66" y="861"/>
                      <a:pt x="64" y="862"/>
                      <a:pt x="63" y="863"/>
                    </a:cubicBezTo>
                    <a:cubicBezTo>
                      <a:pt x="68" y="851"/>
                      <a:pt x="80" y="835"/>
                      <a:pt x="76" y="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0" name="Google Shape;18970;p66"/>
              <p:cNvSpPr/>
              <p:nvPr/>
            </p:nvSpPr>
            <p:spPr>
              <a:xfrm>
                <a:off x="542275" y="1667775"/>
                <a:ext cx="2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7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1" name="Google Shape;18971;p66"/>
              <p:cNvSpPr/>
              <p:nvPr/>
            </p:nvSpPr>
            <p:spPr>
              <a:xfrm>
                <a:off x="637775" y="1556250"/>
                <a:ext cx="11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1" extrusionOk="0">
                    <a:moveTo>
                      <a:pt x="7" y="1"/>
                    </a:moveTo>
                    <a:cubicBezTo>
                      <a:pt x="3" y="15"/>
                      <a:pt x="1" y="26"/>
                      <a:pt x="1" y="40"/>
                    </a:cubicBezTo>
                    <a:cubicBezTo>
                      <a:pt x="17" y="36"/>
                      <a:pt x="31" y="31"/>
                      <a:pt x="45" y="26"/>
                    </a:cubicBezTo>
                    <a:cubicBezTo>
                      <a:pt x="33" y="17"/>
                      <a:pt x="19" y="10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2" name="Google Shape;18972;p66"/>
              <p:cNvSpPr/>
              <p:nvPr/>
            </p:nvSpPr>
            <p:spPr>
              <a:xfrm>
                <a:off x="623125" y="1549300"/>
                <a:ext cx="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2" y="1"/>
                    </a:moveTo>
                    <a:lnTo>
                      <a:pt x="2" y="1"/>
                    </a:lnTo>
                    <a:cubicBezTo>
                      <a:pt x="0" y="8"/>
                      <a:pt x="2" y="15"/>
                      <a:pt x="5" y="21"/>
                    </a:cubicBezTo>
                    <a:cubicBezTo>
                      <a:pt x="5" y="15"/>
                      <a:pt x="5" y="8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3" name="Google Shape;18973;p66"/>
              <p:cNvSpPr/>
              <p:nvPr/>
            </p:nvSpPr>
            <p:spPr>
              <a:xfrm>
                <a:off x="622875" y="1550450"/>
                <a:ext cx="4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39" extrusionOk="0">
                    <a:moveTo>
                      <a:pt x="17" y="1"/>
                    </a:moveTo>
                    <a:lnTo>
                      <a:pt x="1" y="38"/>
                    </a:lnTo>
                    <a:cubicBezTo>
                      <a:pt x="8" y="24"/>
                      <a:pt x="12" y="15"/>
                      <a:pt x="17" y="6"/>
                    </a:cubicBezTo>
                    <a:cubicBezTo>
                      <a:pt x="17" y="3"/>
                      <a:pt x="17" y="3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4" name="Google Shape;18974;p66"/>
              <p:cNvSpPr/>
              <p:nvPr/>
            </p:nvSpPr>
            <p:spPr>
              <a:xfrm>
                <a:off x="633600" y="1555050"/>
                <a:ext cx="16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00" extrusionOk="0">
                    <a:moveTo>
                      <a:pt x="53" y="0"/>
                    </a:moveTo>
                    <a:cubicBezTo>
                      <a:pt x="48" y="0"/>
                      <a:pt x="41" y="5"/>
                      <a:pt x="28" y="16"/>
                    </a:cubicBezTo>
                    <a:lnTo>
                      <a:pt x="42" y="30"/>
                    </a:lnTo>
                    <a:lnTo>
                      <a:pt x="5" y="67"/>
                    </a:lnTo>
                    <a:cubicBezTo>
                      <a:pt x="17" y="58"/>
                      <a:pt x="26" y="56"/>
                      <a:pt x="47" y="42"/>
                    </a:cubicBezTo>
                    <a:cubicBezTo>
                      <a:pt x="55" y="30"/>
                      <a:pt x="65" y="0"/>
                      <a:pt x="53" y="0"/>
                    </a:cubicBezTo>
                    <a:close/>
                    <a:moveTo>
                      <a:pt x="29" y="78"/>
                    </a:moveTo>
                    <a:cubicBezTo>
                      <a:pt x="24" y="78"/>
                      <a:pt x="13" y="84"/>
                      <a:pt x="1" y="91"/>
                    </a:cubicBezTo>
                    <a:lnTo>
                      <a:pt x="28" y="100"/>
                    </a:lnTo>
                    <a:cubicBezTo>
                      <a:pt x="35" y="83"/>
                      <a:pt x="34" y="78"/>
                      <a:pt x="29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  <p:sp>
            <p:nvSpPr>
              <p:cNvPr id="18975" name="Google Shape;18975;p66"/>
              <p:cNvSpPr/>
              <p:nvPr/>
            </p:nvSpPr>
            <p:spPr>
              <a:xfrm>
                <a:off x="539175" y="1719325"/>
                <a:ext cx="4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24" extrusionOk="0">
                    <a:moveTo>
                      <a:pt x="150" y="0"/>
                    </a:moveTo>
                    <a:cubicBezTo>
                      <a:pt x="145" y="0"/>
                      <a:pt x="133" y="11"/>
                      <a:pt x="124" y="11"/>
                    </a:cubicBezTo>
                    <a:lnTo>
                      <a:pt x="152" y="11"/>
                    </a:lnTo>
                    <a:cubicBezTo>
                      <a:pt x="153" y="3"/>
                      <a:pt x="152" y="0"/>
                      <a:pt x="150" y="0"/>
                    </a:cubicBezTo>
                    <a:close/>
                    <a:moveTo>
                      <a:pt x="52" y="101"/>
                    </a:moveTo>
                    <a:lnTo>
                      <a:pt x="31" y="126"/>
                    </a:lnTo>
                    <a:cubicBezTo>
                      <a:pt x="38" y="119"/>
                      <a:pt x="48" y="110"/>
                      <a:pt x="52" y="101"/>
                    </a:cubicBezTo>
                    <a:close/>
                    <a:moveTo>
                      <a:pt x="1" y="113"/>
                    </a:moveTo>
                    <a:lnTo>
                      <a:pt x="1" y="113"/>
                    </a:lnTo>
                    <a:cubicBezTo>
                      <a:pt x="0" y="119"/>
                      <a:pt x="0" y="124"/>
                      <a:pt x="1" y="127"/>
                    </a:cubicBezTo>
                    <a:lnTo>
                      <a:pt x="1" y="127"/>
                    </a:lnTo>
                    <a:lnTo>
                      <a:pt x="1" y="113"/>
                    </a:lnTo>
                    <a:close/>
                    <a:moveTo>
                      <a:pt x="163" y="101"/>
                    </a:moveTo>
                    <a:lnTo>
                      <a:pt x="163" y="101"/>
                    </a:lnTo>
                    <a:cubicBezTo>
                      <a:pt x="154" y="110"/>
                      <a:pt x="147" y="119"/>
                      <a:pt x="143" y="131"/>
                    </a:cubicBezTo>
                    <a:lnTo>
                      <a:pt x="163" y="101"/>
                    </a:lnTo>
                    <a:close/>
                    <a:moveTo>
                      <a:pt x="31" y="126"/>
                    </a:moveTo>
                    <a:cubicBezTo>
                      <a:pt x="24" y="133"/>
                      <a:pt x="17" y="136"/>
                      <a:pt x="12" y="136"/>
                    </a:cubicBezTo>
                    <a:cubicBezTo>
                      <a:pt x="7" y="136"/>
                      <a:pt x="3" y="133"/>
                      <a:pt x="1" y="127"/>
                    </a:cubicBezTo>
                    <a:lnTo>
                      <a:pt x="1" y="127"/>
                    </a:lnTo>
                    <a:lnTo>
                      <a:pt x="1" y="161"/>
                    </a:lnTo>
                    <a:lnTo>
                      <a:pt x="31" y="126"/>
                    </a:lnTo>
                    <a:close/>
                    <a:moveTo>
                      <a:pt x="119" y="115"/>
                    </a:moveTo>
                    <a:lnTo>
                      <a:pt x="119" y="115"/>
                    </a:lnTo>
                    <a:cubicBezTo>
                      <a:pt x="101" y="133"/>
                      <a:pt x="89" y="161"/>
                      <a:pt x="87" y="187"/>
                    </a:cubicBezTo>
                    <a:lnTo>
                      <a:pt x="106" y="198"/>
                    </a:lnTo>
                    <a:cubicBezTo>
                      <a:pt x="112" y="184"/>
                      <a:pt x="101" y="189"/>
                      <a:pt x="112" y="170"/>
                    </a:cubicBezTo>
                    <a:cubicBezTo>
                      <a:pt x="119" y="175"/>
                      <a:pt x="147" y="166"/>
                      <a:pt x="126" y="194"/>
                    </a:cubicBezTo>
                    <a:cubicBezTo>
                      <a:pt x="180" y="140"/>
                      <a:pt x="133" y="157"/>
                      <a:pt x="143" y="131"/>
                    </a:cubicBezTo>
                    <a:lnTo>
                      <a:pt x="143" y="131"/>
                    </a:lnTo>
                    <a:lnTo>
                      <a:pt x="129" y="154"/>
                    </a:lnTo>
                    <a:cubicBezTo>
                      <a:pt x="124" y="157"/>
                      <a:pt x="121" y="158"/>
                      <a:pt x="119" y="158"/>
                    </a:cubicBezTo>
                    <a:cubicBezTo>
                      <a:pt x="107" y="158"/>
                      <a:pt x="129" y="121"/>
                      <a:pt x="119" y="115"/>
                    </a:cubicBezTo>
                    <a:close/>
                    <a:moveTo>
                      <a:pt x="120" y="233"/>
                    </a:moveTo>
                    <a:cubicBezTo>
                      <a:pt x="118" y="233"/>
                      <a:pt x="114" y="234"/>
                      <a:pt x="110" y="235"/>
                    </a:cubicBezTo>
                    <a:cubicBezTo>
                      <a:pt x="109" y="240"/>
                      <a:pt x="103" y="249"/>
                      <a:pt x="104" y="249"/>
                    </a:cubicBezTo>
                    <a:cubicBezTo>
                      <a:pt x="105" y="249"/>
                      <a:pt x="107" y="247"/>
                      <a:pt x="112" y="242"/>
                    </a:cubicBezTo>
                    <a:lnTo>
                      <a:pt x="112" y="242"/>
                    </a:lnTo>
                    <a:lnTo>
                      <a:pt x="71" y="303"/>
                    </a:lnTo>
                    <a:cubicBezTo>
                      <a:pt x="73" y="302"/>
                      <a:pt x="75" y="302"/>
                      <a:pt x="76" y="302"/>
                    </a:cubicBezTo>
                    <a:cubicBezTo>
                      <a:pt x="92" y="302"/>
                      <a:pt x="85" y="323"/>
                      <a:pt x="95" y="323"/>
                    </a:cubicBezTo>
                    <a:cubicBezTo>
                      <a:pt x="99" y="323"/>
                      <a:pt x="106" y="320"/>
                      <a:pt x="117" y="312"/>
                    </a:cubicBezTo>
                    <a:cubicBezTo>
                      <a:pt x="107" y="299"/>
                      <a:pt x="146" y="233"/>
                      <a:pt x="120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/>
                  <a:ea typeface="微软雅黑" panose="020B0503020204020204" pitchFamily="34" charset="-122"/>
                  <a:sym typeface="Calibri" panose="020F0502020204030204"/>
                </a:endParaRPr>
              </a:p>
            </p:txBody>
          </p:sp>
        </p:grpSp>
      </p:grpSp>
      <p:sp>
        <p:nvSpPr>
          <p:cNvPr id="18976" name="Google Shape;18976;p66"/>
          <p:cNvSpPr txBox="1">
            <a:spLocks noGrp="1"/>
          </p:cNvSpPr>
          <p:nvPr>
            <p:ph type="title"/>
          </p:nvPr>
        </p:nvSpPr>
        <p:spPr>
          <a:xfrm>
            <a:off x="612285" y="1462228"/>
            <a:ext cx="2872800" cy="10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>
                <a:latin typeface="Calisto MT" panose="02040603050505030304" charset="0"/>
                <a:ea typeface="微软雅黑" panose="020B0503020204020204" pitchFamily="34" charset="-122"/>
                <a:cs typeface="Calisto MT" panose="02040603050505030304" charset="0"/>
                <a:sym typeface="Calibri" panose="020F0502020204030204"/>
              </a:rPr>
              <a:t>Welch…</a:t>
            </a:r>
            <a:endParaRPr lang="en-US" altLang="en-GB" sz="4000">
              <a:latin typeface="Calisto MT" panose="02040603050505030304" charset="0"/>
              <a:ea typeface="微软雅黑" panose="020B0503020204020204" pitchFamily="34" charset="-122"/>
              <a:cs typeface="Calisto MT" panose="02040603050505030304" charset="0"/>
              <a:sym typeface="Calibri" panose="020F0502020204030204"/>
            </a:endParaRPr>
          </a:p>
        </p:txBody>
      </p:sp>
      <p:sp>
        <p:nvSpPr>
          <p:cNvPr id="18977" name="Google Shape;18977;p66"/>
          <p:cNvSpPr txBox="1">
            <a:spLocks noGrp="1"/>
          </p:cNvSpPr>
          <p:nvPr>
            <p:ph type="subTitle" idx="1"/>
          </p:nvPr>
        </p:nvSpPr>
        <p:spPr>
          <a:xfrm>
            <a:off x="716915" y="2560955"/>
            <a:ext cx="1725295" cy="807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Calibri" panose="020F0502020204030204"/>
              </a:rPr>
              <a:t>词尾变化与定冠词相同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  <a:sym typeface="Calibri" panose="020F0502020204030204"/>
            </a:endParaRPr>
          </a:p>
        </p:txBody>
      </p:sp>
      <p:cxnSp>
        <p:nvCxnSpPr>
          <p:cNvPr id="18978" name="Google Shape;18978;p66"/>
          <p:cNvCxnSpPr/>
          <p:nvPr/>
        </p:nvCxnSpPr>
        <p:spPr>
          <a:xfrm>
            <a:off x="716815" y="2383268"/>
            <a:ext cx="2673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8985" name="Google Shape;18985;p66"/>
          <p:cNvGrpSpPr/>
          <p:nvPr/>
        </p:nvGrpSpPr>
        <p:grpSpPr>
          <a:xfrm>
            <a:off x="468504" y="658715"/>
            <a:ext cx="783204" cy="1030251"/>
            <a:chOff x="504200" y="3277650"/>
            <a:chExt cx="1523150" cy="2003600"/>
          </a:xfrm>
        </p:grpSpPr>
        <p:sp>
          <p:nvSpPr>
            <p:cNvPr id="18986" name="Google Shape;18986;p66"/>
            <p:cNvSpPr/>
            <p:nvPr/>
          </p:nvSpPr>
          <p:spPr>
            <a:xfrm>
              <a:off x="504200" y="3277650"/>
              <a:ext cx="1523150" cy="2003600"/>
            </a:xfrm>
            <a:custGeom>
              <a:avLst/>
              <a:gdLst/>
              <a:ahLst/>
              <a:cxnLst/>
              <a:rect l="l" t="t" r="r" b="b"/>
              <a:pathLst>
                <a:path w="60926" h="80144" extrusionOk="0">
                  <a:moveTo>
                    <a:pt x="60925" y="3884"/>
                  </a:moveTo>
                  <a:cubicBezTo>
                    <a:pt x="60925" y="3884"/>
                    <a:pt x="60924" y="3884"/>
                    <a:pt x="60923" y="3884"/>
                  </a:cubicBezTo>
                  <a:lnTo>
                    <a:pt x="60923" y="3884"/>
                  </a:lnTo>
                  <a:lnTo>
                    <a:pt x="60923" y="3886"/>
                  </a:lnTo>
                  <a:lnTo>
                    <a:pt x="60925" y="3884"/>
                  </a:lnTo>
                  <a:close/>
                  <a:moveTo>
                    <a:pt x="1841" y="1"/>
                  </a:moveTo>
                  <a:cubicBezTo>
                    <a:pt x="1841" y="1016"/>
                    <a:pt x="1015" y="1841"/>
                    <a:pt x="0" y="1841"/>
                  </a:cubicBezTo>
                  <a:lnTo>
                    <a:pt x="0" y="3886"/>
                  </a:lnTo>
                  <a:cubicBezTo>
                    <a:pt x="1018" y="3886"/>
                    <a:pt x="1841" y="4709"/>
                    <a:pt x="1841" y="5724"/>
                  </a:cubicBezTo>
                  <a:cubicBezTo>
                    <a:pt x="1841" y="6742"/>
                    <a:pt x="1018" y="7565"/>
                    <a:pt x="0" y="7565"/>
                  </a:cubicBezTo>
                  <a:lnTo>
                    <a:pt x="0" y="9610"/>
                  </a:lnTo>
                  <a:cubicBezTo>
                    <a:pt x="1018" y="9610"/>
                    <a:pt x="1841" y="10433"/>
                    <a:pt x="1841" y="11450"/>
                  </a:cubicBezTo>
                  <a:cubicBezTo>
                    <a:pt x="1841" y="12466"/>
                    <a:pt x="1018" y="13289"/>
                    <a:pt x="0" y="13291"/>
                  </a:cubicBezTo>
                  <a:lnTo>
                    <a:pt x="0" y="15336"/>
                  </a:lnTo>
                  <a:cubicBezTo>
                    <a:pt x="1018" y="15336"/>
                    <a:pt x="1841" y="16159"/>
                    <a:pt x="1841" y="17174"/>
                  </a:cubicBezTo>
                  <a:cubicBezTo>
                    <a:pt x="1841" y="18192"/>
                    <a:pt x="1018" y="19015"/>
                    <a:pt x="0" y="19015"/>
                  </a:cubicBezTo>
                  <a:lnTo>
                    <a:pt x="0" y="21059"/>
                  </a:lnTo>
                  <a:cubicBezTo>
                    <a:pt x="1018" y="21059"/>
                    <a:pt x="1841" y="21882"/>
                    <a:pt x="1841" y="22900"/>
                  </a:cubicBezTo>
                  <a:cubicBezTo>
                    <a:pt x="1841" y="23915"/>
                    <a:pt x="1018" y="24741"/>
                    <a:pt x="0" y="24741"/>
                  </a:cubicBezTo>
                  <a:lnTo>
                    <a:pt x="0" y="26783"/>
                  </a:lnTo>
                  <a:cubicBezTo>
                    <a:pt x="1018" y="26783"/>
                    <a:pt x="1841" y="27608"/>
                    <a:pt x="1841" y="28624"/>
                  </a:cubicBezTo>
                  <a:cubicBezTo>
                    <a:pt x="1841" y="29641"/>
                    <a:pt x="1018" y="30464"/>
                    <a:pt x="0" y="30464"/>
                  </a:cubicBezTo>
                  <a:lnTo>
                    <a:pt x="0" y="32509"/>
                  </a:lnTo>
                  <a:cubicBezTo>
                    <a:pt x="1018" y="32509"/>
                    <a:pt x="1841" y="33332"/>
                    <a:pt x="1841" y="34350"/>
                  </a:cubicBezTo>
                  <a:cubicBezTo>
                    <a:pt x="1841" y="35365"/>
                    <a:pt x="1018" y="36188"/>
                    <a:pt x="0" y="36188"/>
                  </a:cubicBezTo>
                  <a:lnTo>
                    <a:pt x="0" y="38230"/>
                  </a:lnTo>
                  <a:cubicBezTo>
                    <a:pt x="1018" y="38230"/>
                    <a:pt x="1841" y="39053"/>
                    <a:pt x="1841" y="40071"/>
                  </a:cubicBezTo>
                  <a:cubicBezTo>
                    <a:pt x="1841" y="41086"/>
                    <a:pt x="1018" y="41912"/>
                    <a:pt x="0" y="41912"/>
                  </a:cubicBezTo>
                  <a:lnTo>
                    <a:pt x="0" y="43954"/>
                  </a:lnTo>
                  <a:cubicBezTo>
                    <a:pt x="1018" y="43954"/>
                    <a:pt x="1841" y="44779"/>
                    <a:pt x="1841" y="45795"/>
                  </a:cubicBezTo>
                  <a:cubicBezTo>
                    <a:pt x="1841" y="46810"/>
                    <a:pt x="1018" y="47635"/>
                    <a:pt x="0" y="47635"/>
                  </a:cubicBezTo>
                  <a:lnTo>
                    <a:pt x="0" y="49680"/>
                  </a:lnTo>
                  <a:cubicBezTo>
                    <a:pt x="1018" y="49680"/>
                    <a:pt x="1841" y="50503"/>
                    <a:pt x="1841" y="51518"/>
                  </a:cubicBezTo>
                  <a:cubicBezTo>
                    <a:pt x="1841" y="52536"/>
                    <a:pt x="1018" y="53359"/>
                    <a:pt x="0" y="53359"/>
                  </a:cubicBezTo>
                  <a:lnTo>
                    <a:pt x="0" y="55404"/>
                  </a:lnTo>
                  <a:cubicBezTo>
                    <a:pt x="1018" y="55404"/>
                    <a:pt x="1841" y="56227"/>
                    <a:pt x="1841" y="57244"/>
                  </a:cubicBezTo>
                  <a:cubicBezTo>
                    <a:pt x="1841" y="58260"/>
                    <a:pt x="1018" y="59085"/>
                    <a:pt x="0" y="59085"/>
                  </a:cubicBezTo>
                  <a:lnTo>
                    <a:pt x="0" y="61130"/>
                  </a:lnTo>
                  <a:cubicBezTo>
                    <a:pt x="1018" y="61130"/>
                    <a:pt x="1841" y="61953"/>
                    <a:pt x="1841" y="62968"/>
                  </a:cubicBezTo>
                  <a:cubicBezTo>
                    <a:pt x="1841" y="63986"/>
                    <a:pt x="1018" y="64809"/>
                    <a:pt x="0" y="64809"/>
                  </a:cubicBezTo>
                  <a:lnTo>
                    <a:pt x="0" y="66854"/>
                  </a:lnTo>
                  <a:cubicBezTo>
                    <a:pt x="1018" y="66854"/>
                    <a:pt x="1841" y="67676"/>
                    <a:pt x="1841" y="68694"/>
                  </a:cubicBezTo>
                  <a:cubicBezTo>
                    <a:pt x="1841" y="69710"/>
                    <a:pt x="1018" y="70533"/>
                    <a:pt x="0" y="70533"/>
                  </a:cubicBezTo>
                  <a:lnTo>
                    <a:pt x="0" y="72577"/>
                  </a:lnTo>
                  <a:cubicBezTo>
                    <a:pt x="1018" y="72577"/>
                    <a:pt x="1841" y="73402"/>
                    <a:pt x="1841" y="74418"/>
                  </a:cubicBezTo>
                  <a:cubicBezTo>
                    <a:pt x="1841" y="75433"/>
                    <a:pt x="1018" y="76259"/>
                    <a:pt x="0" y="76259"/>
                  </a:cubicBezTo>
                  <a:lnTo>
                    <a:pt x="0" y="78303"/>
                  </a:lnTo>
                  <a:cubicBezTo>
                    <a:pt x="1018" y="78303"/>
                    <a:pt x="1841" y="79126"/>
                    <a:pt x="1841" y="80144"/>
                  </a:cubicBezTo>
                  <a:lnTo>
                    <a:pt x="4252" y="80144"/>
                  </a:lnTo>
                  <a:cubicBezTo>
                    <a:pt x="4252" y="79126"/>
                    <a:pt x="5075" y="78303"/>
                    <a:pt x="6092" y="78303"/>
                  </a:cubicBezTo>
                  <a:cubicBezTo>
                    <a:pt x="7108" y="78303"/>
                    <a:pt x="7933" y="79126"/>
                    <a:pt x="7933" y="80144"/>
                  </a:cubicBezTo>
                  <a:lnTo>
                    <a:pt x="10344" y="80144"/>
                  </a:lnTo>
                  <a:cubicBezTo>
                    <a:pt x="10344" y="79126"/>
                    <a:pt x="11167" y="78303"/>
                    <a:pt x="12185" y="78303"/>
                  </a:cubicBezTo>
                  <a:cubicBezTo>
                    <a:pt x="13200" y="78303"/>
                    <a:pt x="14025" y="79126"/>
                    <a:pt x="14025" y="80144"/>
                  </a:cubicBezTo>
                  <a:lnTo>
                    <a:pt x="16436" y="80144"/>
                  </a:lnTo>
                  <a:cubicBezTo>
                    <a:pt x="16436" y="79126"/>
                    <a:pt x="17262" y="78303"/>
                    <a:pt x="18277" y="78303"/>
                  </a:cubicBezTo>
                  <a:cubicBezTo>
                    <a:pt x="19292" y="78303"/>
                    <a:pt x="20118" y="79126"/>
                    <a:pt x="20118" y="80144"/>
                  </a:cubicBezTo>
                  <a:lnTo>
                    <a:pt x="22529" y="80144"/>
                  </a:lnTo>
                  <a:cubicBezTo>
                    <a:pt x="22529" y="79126"/>
                    <a:pt x="23354" y="78303"/>
                    <a:pt x="24369" y="78303"/>
                  </a:cubicBezTo>
                  <a:cubicBezTo>
                    <a:pt x="25385" y="78303"/>
                    <a:pt x="26210" y="79126"/>
                    <a:pt x="26210" y="80144"/>
                  </a:cubicBezTo>
                  <a:lnTo>
                    <a:pt x="28623" y="80144"/>
                  </a:lnTo>
                  <a:cubicBezTo>
                    <a:pt x="28623" y="79126"/>
                    <a:pt x="29446" y="78303"/>
                    <a:pt x="30462" y="78303"/>
                  </a:cubicBezTo>
                  <a:cubicBezTo>
                    <a:pt x="31479" y="78303"/>
                    <a:pt x="32302" y="79126"/>
                    <a:pt x="32302" y="80144"/>
                  </a:cubicBezTo>
                  <a:lnTo>
                    <a:pt x="34716" y="80144"/>
                  </a:lnTo>
                  <a:cubicBezTo>
                    <a:pt x="34716" y="79126"/>
                    <a:pt x="35539" y="78303"/>
                    <a:pt x="36554" y="78303"/>
                  </a:cubicBezTo>
                  <a:cubicBezTo>
                    <a:pt x="37572" y="78303"/>
                    <a:pt x="38395" y="79126"/>
                    <a:pt x="38395" y="80144"/>
                  </a:cubicBezTo>
                  <a:lnTo>
                    <a:pt x="40808" y="80144"/>
                  </a:lnTo>
                  <a:cubicBezTo>
                    <a:pt x="40808" y="79126"/>
                    <a:pt x="41631" y="78303"/>
                    <a:pt x="42649" y="78303"/>
                  </a:cubicBezTo>
                  <a:cubicBezTo>
                    <a:pt x="43664" y="78303"/>
                    <a:pt x="44487" y="79126"/>
                    <a:pt x="44487" y="80144"/>
                  </a:cubicBezTo>
                  <a:lnTo>
                    <a:pt x="46900" y="80144"/>
                  </a:lnTo>
                  <a:cubicBezTo>
                    <a:pt x="46900" y="79126"/>
                    <a:pt x="47723" y="78303"/>
                    <a:pt x="48741" y="78303"/>
                  </a:cubicBezTo>
                  <a:cubicBezTo>
                    <a:pt x="49756" y="78303"/>
                    <a:pt x="50582" y="79126"/>
                    <a:pt x="50582" y="80144"/>
                  </a:cubicBezTo>
                  <a:lnTo>
                    <a:pt x="52992" y="80144"/>
                  </a:lnTo>
                  <a:cubicBezTo>
                    <a:pt x="52992" y="79126"/>
                    <a:pt x="53815" y="78303"/>
                    <a:pt x="54833" y="78303"/>
                  </a:cubicBezTo>
                  <a:cubicBezTo>
                    <a:pt x="55849" y="78303"/>
                    <a:pt x="56674" y="79126"/>
                    <a:pt x="56674" y="80144"/>
                  </a:cubicBezTo>
                  <a:lnTo>
                    <a:pt x="59085" y="80144"/>
                  </a:lnTo>
                  <a:cubicBezTo>
                    <a:pt x="59085" y="79126"/>
                    <a:pt x="59908" y="78303"/>
                    <a:pt x="60925" y="78303"/>
                  </a:cubicBezTo>
                  <a:lnTo>
                    <a:pt x="60925" y="76259"/>
                  </a:lnTo>
                  <a:cubicBezTo>
                    <a:pt x="59908" y="76259"/>
                    <a:pt x="59085" y="75433"/>
                    <a:pt x="59085" y="74418"/>
                  </a:cubicBezTo>
                  <a:cubicBezTo>
                    <a:pt x="59085" y="73402"/>
                    <a:pt x="59908" y="72577"/>
                    <a:pt x="60925" y="72577"/>
                  </a:cubicBezTo>
                  <a:lnTo>
                    <a:pt x="60925" y="70533"/>
                  </a:lnTo>
                  <a:cubicBezTo>
                    <a:pt x="59908" y="70533"/>
                    <a:pt x="59085" y="69710"/>
                    <a:pt x="59085" y="68694"/>
                  </a:cubicBezTo>
                  <a:cubicBezTo>
                    <a:pt x="59085" y="67676"/>
                    <a:pt x="59908" y="66854"/>
                    <a:pt x="60925" y="66854"/>
                  </a:cubicBezTo>
                  <a:lnTo>
                    <a:pt x="60925" y="64809"/>
                  </a:lnTo>
                  <a:cubicBezTo>
                    <a:pt x="59908" y="64809"/>
                    <a:pt x="59085" y="63986"/>
                    <a:pt x="59085" y="62968"/>
                  </a:cubicBezTo>
                  <a:cubicBezTo>
                    <a:pt x="59085" y="61953"/>
                    <a:pt x="59908" y="61130"/>
                    <a:pt x="60925" y="61130"/>
                  </a:cubicBezTo>
                  <a:lnTo>
                    <a:pt x="60925" y="59085"/>
                  </a:lnTo>
                  <a:cubicBezTo>
                    <a:pt x="59908" y="59085"/>
                    <a:pt x="59085" y="58260"/>
                    <a:pt x="59085" y="57244"/>
                  </a:cubicBezTo>
                  <a:cubicBezTo>
                    <a:pt x="59085" y="56227"/>
                    <a:pt x="59908" y="55404"/>
                    <a:pt x="60925" y="55404"/>
                  </a:cubicBezTo>
                  <a:lnTo>
                    <a:pt x="60925" y="53359"/>
                  </a:lnTo>
                  <a:cubicBezTo>
                    <a:pt x="59908" y="53359"/>
                    <a:pt x="59085" y="52536"/>
                    <a:pt x="59085" y="51518"/>
                  </a:cubicBezTo>
                  <a:cubicBezTo>
                    <a:pt x="59085" y="50503"/>
                    <a:pt x="59908" y="49680"/>
                    <a:pt x="60925" y="49680"/>
                  </a:cubicBezTo>
                  <a:lnTo>
                    <a:pt x="60925" y="47635"/>
                  </a:lnTo>
                  <a:cubicBezTo>
                    <a:pt x="59908" y="47635"/>
                    <a:pt x="59085" y="46810"/>
                    <a:pt x="59085" y="45795"/>
                  </a:cubicBezTo>
                  <a:cubicBezTo>
                    <a:pt x="59085" y="44779"/>
                    <a:pt x="59908" y="43954"/>
                    <a:pt x="60925" y="43954"/>
                  </a:cubicBezTo>
                  <a:lnTo>
                    <a:pt x="60925" y="41912"/>
                  </a:lnTo>
                  <a:cubicBezTo>
                    <a:pt x="59908" y="41912"/>
                    <a:pt x="59085" y="41086"/>
                    <a:pt x="59085" y="40071"/>
                  </a:cubicBezTo>
                  <a:cubicBezTo>
                    <a:pt x="59085" y="39053"/>
                    <a:pt x="59908" y="38230"/>
                    <a:pt x="60925" y="38230"/>
                  </a:cubicBezTo>
                  <a:lnTo>
                    <a:pt x="60925" y="36186"/>
                  </a:lnTo>
                  <a:cubicBezTo>
                    <a:pt x="59908" y="36186"/>
                    <a:pt x="59085" y="35363"/>
                    <a:pt x="59085" y="34347"/>
                  </a:cubicBezTo>
                  <a:cubicBezTo>
                    <a:pt x="59085" y="33330"/>
                    <a:pt x="59908" y="32507"/>
                    <a:pt x="60925" y="32507"/>
                  </a:cubicBezTo>
                  <a:lnTo>
                    <a:pt x="60925" y="30462"/>
                  </a:lnTo>
                  <a:cubicBezTo>
                    <a:pt x="59908" y="30462"/>
                    <a:pt x="59085" y="29637"/>
                    <a:pt x="59085" y="28621"/>
                  </a:cubicBezTo>
                  <a:cubicBezTo>
                    <a:pt x="59085" y="27606"/>
                    <a:pt x="59908" y="26781"/>
                    <a:pt x="60925" y="26781"/>
                  </a:cubicBezTo>
                  <a:lnTo>
                    <a:pt x="60925" y="24736"/>
                  </a:lnTo>
                  <a:cubicBezTo>
                    <a:pt x="59908" y="24736"/>
                    <a:pt x="59085" y="23913"/>
                    <a:pt x="59085" y="22898"/>
                  </a:cubicBezTo>
                  <a:cubicBezTo>
                    <a:pt x="59085" y="21880"/>
                    <a:pt x="59908" y="21057"/>
                    <a:pt x="60925" y="21057"/>
                  </a:cubicBezTo>
                  <a:lnTo>
                    <a:pt x="60925" y="19012"/>
                  </a:lnTo>
                  <a:cubicBezTo>
                    <a:pt x="59908" y="19012"/>
                    <a:pt x="59085" y="18189"/>
                    <a:pt x="59085" y="17172"/>
                  </a:cubicBezTo>
                  <a:cubicBezTo>
                    <a:pt x="59085" y="16156"/>
                    <a:pt x="59908" y="15331"/>
                    <a:pt x="60925" y="15331"/>
                  </a:cubicBezTo>
                  <a:lnTo>
                    <a:pt x="60925" y="13289"/>
                  </a:lnTo>
                  <a:cubicBezTo>
                    <a:pt x="59908" y="13289"/>
                    <a:pt x="59085" y="12466"/>
                    <a:pt x="59085" y="11450"/>
                  </a:cubicBezTo>
                  <a:cubicBezTo>
                    <a:pt x="59085" y="10433"/>
                    <a:pt x="59908" y="9610"/>
                    <a:pt x="60925" y="9610"/>
                  </a:cubicBezTo>
                  <a:lnTo>
                    <a:pt x="60925" y="7565"/>
                  </a:lnTo>
                  <a:cubicBezTo>
                    <a:pt x="59908" y="7565"/>
                    <a:pt x="59085" y="6742"/>
                    <a:pt x="59085" y="5724"/>
                  </a:cubicBezTo>
                  <a:cubicBezTo>
                    <a:pt x="59085" y="4710"/>
                    <a:pt x="59906" y="3885"/>
                    <a:pt x="60923" y="3884"/>
                  </a:cubicBezTo>
                  <a:lnTo>
                    <a:pt x="60923" y="3884"/>
                  </a:lnTo>
                  <a:lnTo>
                    <a:pt x="60923" y="1841"/>
                  </a:lnTo>
                  <a:cubicBezTo>
                    <a:pt x="59908" y="1841"/>
                    <a:pt x="59082" y="1018"/>
                    <a:pt x="59082" y="1"/>
                  </a:cubicBezTo>
                  <a:lnTo>
                    <a:pt x="56672" y="1"/>
                  </a:lnTo>
                  <a:cubicBezTo>
                    <a:pt x="56672" y="1018"/>
                    <a:pt x="55846" y="1841"/>
                    <a:pt x="54831" y="1841"/>
                  </a:cubicBezTo>
                  <a:cubicBezTo>
                    <a:pt x="53815" y="1841"/>
                    <a:pt x="52990" y="1018"/>
                    <a:pt x="52990" y="1"/>
                  </a:cubicBezTo>
                  <a:lnTo>
                    <a:pt x="50577" y="1"/>
                  </a:lnTo>
                  <a:cubicBezTo>
                    <a:pt x="50577" y="1018"/>
                    <a:pt x="49754" y="1841"/>
                    <a:pt x="48739" y="1841"/>
                  </a:cubicBezTo>
                  <a:cubicBezTo>
                    <a:pt x="47721" y="1841"/>
                    <a:pt x="46898" y="1018"/>
                    <a:pt x="46898" y="1"/>
                  </a:cubicBezTo>
                  <a:lnTo>
                    <a:pt x="44485" y="1"/>
                  </a:lnTo>
                  <a:cubicBezTo>
                    <a:pt x="44485" y="1018"/>
                    <a:pt x="43662" y="1841"/>
                    <a:pt x="42644" y="1841"/>
                  </a:cubicBezTo>
                  <a:cubicBezTo>
                    <a:pt x="41629" y="1841"/>
                    <a:pt x="40806" y="1018"/>
                    <a:pt x="40806" y="1"/>
                  </a:cubicBezTo>
                  <a:lnTo>
                    <a:pt x="38392" y="1"/>
                  </a:lnTo>
                  <a:cubicBezTo>
                    <a:pt x="38392" y="1018"/>
                    <a:pt x="37569" y="1841"/>
                    <a:pt x="36552" y="1841"/>
                  </a:cubicBezTo>
                  <a:cubicBezTo>
                    <a:pt x="35536" y="1841"/>
                    <a:pt x="34711" y="1018"/>
                    <a:pt x="34711" y="1"/>
                  </a:cubicBezTo>
                  <a:lnTo>
                    <a:pt x="32302" y="1"/>
                  </a:lnTo>
                  <a:cubicBezTo>
                    <a:pt x="32302" y="1018"/>
                    <a:pt x="31479" y="1841"/>
                    <a:pt x="30462" y="1841"/>
                  </a:cubicBezTo>
                  <a:cubicBezTo>
                    <a:pt x="29446" y="1841"/>
                    <a:pt x="28623" y="1018"/>
                    <a:pt x="28623" y="1"/>
                  </a:cubicBezTo>
                  <a:lnTo>
                    <a:pt x="26210" y="1"/>
                  </a:lnTo>
                  <a:cubicBezTo>
                    <a:pt x="26210" y="1018"/>
                    <a:pt x="25387" y="1841"/>
                    <a:pt x="24369" y="1841"/>
                  </a:cubicBezTo>
                  <a:cubicBezTo>
                    <a:pt x="23354" y="1841"/>
                    <a:pt x="22529" y="1018"/>
                    <a:pt x="22529" y="1"/>
                  </a:cubicBezTo>
                  <a:lnTo>
                    <a:pt x="20118" y="1"/>
                  </a:lnTo>
                  <a:cubicBezTo>
                    <a:pt x="20118" y="1018"/>
                    <a:pt x="19295" y="1841"/>
                    <a:pt x="18277" y="1841"/>
                  </a:cubicBezTo>
                  <a:cubicBezTo>
                    <a:pt x="17262" y="1841"/>
                    <a:pt x="16436" y="1018"/>
                    <a:pt x="16436" y="1"/>
                  </a:cubicBezTo>
                  <a:lnTo>
                    <a:pt x="14025" y="1"/>
                  </a:lnTo>
                  <a:cubicBezTo>
                    <a:pt x="14025" y="1018"/>
                    <a:pt x="13200" y="1841"/>
                    <a:pt x="12185" y="1841"/>
                  </a:cubicBezTo>
                  <a:cubicBezTo>
                    <a:pt x="11169" y="1841"/>
                    <a:pt x="10344" y="1018"/>
                    <a:pt x="10344" y="1"/>
                  </a:cubicBezTo>
                  <a:lnTo>
                    <a:pt x="7933" y="1"/>
                  </a:lnTo>
                  <a:cubicBezTo>
                    <a:pt x="7933" y="1018"/>
                    <a:pt x="7108" y="1841"/>
                    <a:pt x="6092" y="1841"/>
                  </a:cubicBezTo>
                  <a:cubicBezTo>
                    <a:pt x="5075" y="1841"/>
                    <a:pt x="4252" y="1018"/>
                    <a:pt x="42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87" name="Google Shape;18987;p66"/>
            <p:cNvSpPr/>
            <p:nvPr/>
          </p:nvSpPr>
          <p:spPr>
            <a:xfrm>
              <a:off x="617950" y="3384400"/>
              <a:ext cx="1305950" cy="1794450"/>
            </a:xfrm>
            <a:custGeom>
              <a:avLst/>
              <a:gdLst/>
              <a:ahLst/>
              <a:cxnLst/>
              <a:rect l="l" t="t" r="r" b="b"/>
              <a:pathLst>
                <a:path w="52238" h="71778" extrusionOk="0">
                  <a:moveTo>
                    <a:pt x="1" y="1"/>
                  </a:moveTo>
                  <a:lnTo>
                    <a:pt x="1" y="71778"/>
                  </a:lnTo>
                  <a:lnTo>
                    <a:pt x="52237" y="71778"/>
                  </a:lnTo>
                  <a:lnTo>
                    <a:pt x="5223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18988" name="Google Shape;18988;p66"/>
          <p:cNvGrpSpPr/>
          <p:nvPr/>
        </p:nvGrpSpPr>
        <p:grpSpPr>
          <a:xfrm>
            <a:off x="822191" y="334282"/>
            <a:ext cx="991385" cy="983984"/>
            <a:chOff x="235675" y="491100"/>
            <a:chExt cx="663800" cy="658800"/>
          </a:xfrm>
        </p:grpSpPr>
        <p:sp>
          <p:nvSpPr>
            <p:cNvPr id="18989" name="Google Shape;18989;p66"/>
            <p:cNvSpPr/>
            <p:nvPr/>
          </p:nvSpPr>
          <p:spPr>
            <a:xfrm>
              <a:off x="336750" y="943075"/>
              <a:ext cx="675" cy="50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3" y="0"/>
                  </a:moveTo>
                  <a:cubicBezTo>
                    <a:pt x="21" y="0"/>
                    <a:pt x="13" y="5"/>
                    <a:pt x="1" y="13"/>
                  </a:cubicBezTo>
                  <a:lnTo>
                    <a:pt x="5" y="20"/>
                  </a:lnTo>
                  <a:cubicBezTo>
                    <a:pt x="21" y="6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0" name="Google Shape;18990;p66"/>
            <p:cNvSpPr/>
            <p:nvPr/>
          </p:nvSpPr>
          <p:spPr>
            <a:xfrm>
              <a:off x="370825" y="634600"/>
              <a:ext cx="5825" cy="11775"/>
            </a:xfrm>
            <a:custGeom>
              <a:avLst/>
              <a:gdLst/>
              <a:ahLst/>
              <a:cxnLst/>
              <a:rect l="l" t="t" r="r" b="b"/>
              <a:pathLst>
                <a:path w="233" h="471" extrusionOk="0">
                  <a:moveTo>
                    <a:pt x="56" y="0"/>
                  </a:moveTo>
                  <a:cubicBezTo>
                    <a:pt x="42" y="86"/>
                    <a:pt x="24" y="174"/>
                    <a:pt x="1" y="260"/>
                  </a:cubicBezTo>
                  <a:cubicBezTo>
                    <a:pt x="19" y="258"/>
                    <a:pt x="36" y="251"/>
                    <a:pt x="54" y="251"/>
                  </a:cubicBezTo>
                  <a:cubicBezTo>
                    <a:pt x="92" y="251"/>
                    <a:pt x="137" y="283"/>
                    <a:pt x="230" y="471"/>
                  </a:cubicBezTo>
                  <a:lnTo>
                    <a:pt x="233" y="466"/>
                  </a:lnTo>
                  <a:cubicBezTo>
                    <a:pt x="186" y="329"/>
                    <a:pt x="195" y="176"/>
                    <a:pt x="5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1" name="Google Shape;18991;p66"/>
            <p:cNvSpPr/>
            <p:nvPr/>
          </p:nvSpPr>
          <p:spPr>
            <a:xfrm>
              <a:off x="605950" y="56145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5" y="1"/>
                  </a:moveTo>
                  <a:cubicBezTo>
                    <a:pt x="99" y="1"/>
                    <a:pt x="43" y="27"/>
                    <a:pt x="1" y="123"/>
                  </a:cubicBezTo>
                  <a:cubicBezTo>
                    <a:pt x="22" y="149"/>
                    <a:pt x="31" y="165"/>
                    <a:pt x="22" y="167"/>
                  </a:cubicBezTo>
                  <a:cubicBezTo>
                    <a:pt x="142" y="229"/>
                    <a:pt x="186" y="265"/>
                    <a:pt x="206" y="265"/>
                  </a:cubicBezTo>
                  <a:cubicBezTo>
                    <a:pt x="207" y="265"/>
                    <a:pt x="208" y="265"/>
                    <a:pt x="209" y="265"/>
                  </a:cubicBezTo>
                  <a:cubicBezTo>
                    <a:pt x="230" y="281"/>
                    <a:pt x="247" y="295"/>
                    <a:pt x="263" y="304"/>
                  </a:cubicBezTo>
                  <a:lnTo>
                    <a:pt x="305" y="77"/>
                  </a:lnTo>
                  <a:cubicBezTo>
                    <a:pt x="300" y="63"/>
                    <a:pt x="298" y="47"/>
                    <a:pt x="293" y="31"/>
                  </a:cubicBezTo>
                  <a:cubicBezTo>
                    <a:pt x="251" y="20"/>
                    <a:pt x="203" y="1"/>
                    <a:pt x="15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2" name="Google Shape;18992;p66"/>
            <p:cNvSpPr/>
            <p:nvPr/>
          </p:nvSpPr>
          <p:spPr>
            <a:xfrm>
              <a:off x="613550" y="565325"/>
              <a:ext cx="6050" cy="5775"/>
            </a:xfrm>
            <a:custGeom>
              <a:avLst/>
              <a:gdLst/>
              <a:ahLst/>
              <a:cxnLst/>
              <a:rect l="l" t="t" r="r" b="b"/>
              <a:pathLst>
                <a:path w="242" h="231" extrusionOk="0">
                  <a:moveTo>
                    <a:pt x="190" y="1"/>
                  </a:moveTo>
                  <a:cubicBezTo>
                    <a:pt x="115" y="1"/>
                    <a:pt x="48" y="37"/>
                    <a:pt x="1" y="177"/>
                  </a:cubicBezTo>
                  <a:cubicBezTo>
                    <a:pt x="86" y="230"/>
                    <a:pt x="123" y="219"/>
                    <a:pt x="198" y="228"/>
                  </a:cubicBezTo>
                  <a:cubicBezTo>
                    <a:pt x="207" y="161"/>
                    <a:pt x="221" y="87"/>
                    <a:pt x="242" y="5"/>
                  </a:cubicBezTo>
                  <a:cubicBezTo>
                    <a:pt x="224" y="2"/>
                    <a:pt x="207" y="1"/>
                    <a:pt x="19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3" name="Google Shape;18993;p66"/>
            <p:cNvSpPr/>
            <p:nvPr/>
          </p:nvSpPr>
          <p:spPr>
            <a:xfrm>
              <a:off x="360275" y="641725"/>
              <a:ext cx="15400" cy="18950"/>
            </a:xfrm>
            <a:custGeom>
              <a:avLst/>
              <a:gdLst/>
              <a:ahLst/>
              <a:cxnLst/>
              <a:rect l="l" t="t" r="r" b="b"/>
              <a:pathLst>
                <a:path w="616" h="758" extrusionOk="0">
                  <a:moveTo>
                    <a:pt x="19" y="730"/>
                  </a:moveTo>
                  <a:cubicBezTo>
                    <a:pt x="17" y="730"/>
                    <a:pt x="17" y="731"/>
                    <a:pt x="17" y="733"/>
                  </a:cubicBezTo>
                  <a:lnTo>
                    <a:pt x="17" y="733"/>
                  </a:lnTo>
                  <a:lnTo>
                    <a:pt x="19" y="730"/>
                  </a:lnTo>
                  <a:close/>
                  <a:moveTo>
                    <a:pt x="416" y="0"/>
                  </a:moveTo>
                  <a:cubicBezTo>
                    <a:pt x="335" y="283"/>
                    <a:pt x="200" y="545"/>
                    <a:pt x="19" y="742"/>
                  </a:cubicBezTo>
                  <a:cubicBezTo>
                    <a:pt x="18" y="738"/>
                    <a:pt x="17" y="735"/>
                    <a:pt x="17" y="733"/>
                  </a:cubicBezTo>
                  <a:lnTo>
                    <a:pt x="17" y="733"/>
                  </a:lnTo>
                  <a:lnTo>
                    <a:pt x="1" y="749"/>
                  </a:lnTo>
                  <a:cubicBezTo>
                    <a:pt x="44" y="754"/>
                    <a:pt x="88" y="757"/>
                    <a:pt x="132" y="757"/>
                  </a:cubicBezTo>
                  <a:cubicBezTo>
                    <a:pt x="185" y="757"/>
                    <a:pt x="237" y="753"/>
                    <a:pt x="288" y="744"/>
                  </a:cubicBezTo>
                  <a:cubicBezTo>
                    <a:pt x="416" y="598"/>
                    <a:pt x="525" y="438"/>
                    <a:pt x="615" y="267"/>
                  </a:cubicBezTo>
                  <a:cubicBezTo>
                    <a:pt x="583" y="193"/>
                    <a:pt x="527" y="107"/>
                    <a:pt x="41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4" name="Google Shape;18994;p66"/>
            <p:cNvSpPr/>
            <p:nvPr/>
          </p:nvSpPr>
          <p:spPr>
            <a:xfrm>
              <a:off x="533100" y="529600"/>
              <a:ext cx="5650" cy="8925"/>
            </a:xfrm>
            <a:custGeom>
              <a:avLst/>
              <a:gdLst/>
              <a:ahLst/>
              <a:cxnLst/>
              <a:rect l="l" t="t" r="r" b="b"/>
              <a:pathLst>
                <a:path w="226" h="357" extrusionOk="0">
                  <a:moveTo>
                    <a:pt x="49" y="1"/>
                  </a:moveTo>
                  <a:cubicBezTo>
                    <a:pt x="34" y="1"/>
                    <a:pt x="18" y="9"/>
                    <a:pt x="1" y="30"/>
                  </a:cubicBezTo>
                  <a:cubicBezTo>
                    <a:pt x="175" y="257"/>
                    <a:pt x="131" y="259"/>
                    <a:pt x="158" y="356"/>
                  </a:cubicBezTo>
                  <a:lnTo>
                    <a:pt x="186" y="340"/>
                  </a:lnTo>
                  <a:cubicBezTo>
                    <a:pt x="198" y="289"/>
                    <a:pt x="209" y="238"/>
                    <a:pt x="226" y="190"/>
                  </a:cubicBezTo>
                  <a:cubicBezTo>
                    <a:pt x="157" y="110"/>
                    <a:pt x="105" y="1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5" name="Google Shape;18995;p66"/>
            <p:cNvSpPr/>
            <p:nvPr/>
          </p:nvSpPr>
          <p:spPr>
            <a:xfrm>
              <a:off x="535425" y="525800"/>
              <a:ext cx="5125" cy="7800"/>
            </a:xfrm>
            <a:custGeom>
              <a:avLst/>
              <a:gdLst/>
              <a:ahLst/>
              <a:cxnLst/>
              <a:rect l="l" t="t" r="r" b="b"/>
              <a:pathLst>
                <a:path w="205" h="312" extrusionOk="0">
                  <a:moveTo>
                    <a:pt x="205" y="1"/>
                  </a:moveTo>
                  <a:lnTo>
                    <a:pt x="205" y="1"/>
                  </a:lnTo>
                  <a:cubicBezTo>
                    <a:pt x="133" y="31"/>
                    <a:pt x="65" y="66"/>
                    <a:pt x="1" y="105"/>
                  </a:cubicBezTo>
                  <a:cubicBezTo>
                    <a:pt x="42" y="177"/>
                    <a:pt x="91" y="247"/>
                    <a:pt x="140" y="311"/>
                  </a:cubicBezTo>
                  <a:cubicBezTo>
                    <a:pt x="172" y="207"/>
                    <a:pt x="205" y="94"/>
                    <a:pt x="20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6" name="Google Shape;18996;p66"/>
            <p:cNvSpPr/>
            <p:nvPr/>
          </p:nvSpPr>
          <p:spPr>
            <a:xfrm>
              <a:off x="529925" y="538725"/>
              <a:ext cx="4125" cy="4600"/>
            </a:xfrm>
            <a:custGeom>
              <a:avLst/>
              <a:gdLst/>
              <a:ahLst/>
              <a:cxnLst/>
              <a:rect l="l" t="t" r="r" b="b"/>
              <a:pathLst>
                <a:path w="165" h="184" extrusionOk="0">
                  <a:moveTo>
                    <a:pt x="63" y="1"/>
                  </a:moveTo>
                  <a:cubicBezTo>
                    <a:pt x="49" y="52"/>
                    <a:pt x="28" y="98"/>
                    <a:pt x="0" y="142"/>
                  </a:cubicBezTo>
                  <a:cubicBezTo>
                    <a:pt x="10" y="156"/>
                    <a:pt x="17" y="170"/>
                    <a:pt x="23" y="184"/>
                  </a:cubicBezTo>
                  <a:cubicBezTo>
                    <a:pt x="70" y="144"/>
                    <a:pt x="116" y="107"/>
                    <a:pt x="165" y="73"/>
                  </a:cubicBezTo>
                  <a:cubicBezTo>
                    <a:pt x="130" y="49"/>
                    <a:pt x="95" y="26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7" name="Google Shape;18997;p66"/>
            <p:cNvSpPr/>
            <p:nvPr/>
          </p:nvSpPr>
          <p:spPr>
            <a:xfrm>
              <a:off x="457950" y="586275"/>
              <a:ext cx="1625" cy="225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28" y="1"/>
                  </a:moveTo>
                  <a:cubicBezTo>
                    <a:pt x="19" y="1"/>
                    <a:pt x="9" y="3"/>
                    <a:pt x="0" y="7"/>
                  </a:cubicBezTo>
                  <a:cubicBezTo>
                    <a:pt x="21" y="7"/>
                    <a:pt x="44" y="9"/>
                    <a:pt x="65" y="9"/>
                  </a:cubicBezTo>
                  <a:cubicBezTo>
                    <a:pt x="53" y="4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8" name="Google Shape;18998;p66"/>
            <p:cNvSpPr/>
            <p:nvPr/>
          </p:nvSpPr>
          <p:spPr>
            <a:xfrm>
              <a:off x="372625" y="571000"/>
              <a:ext cx="86325" cy="69175"/>
            </a:xfrm>
            <a:custGeom>
              <a:avLst/>
              <a:gdLst/>
              <a:ahLst/>
              <a:cxnLst/>
              <a:rect l="l" t="t" r="r" b="b"/>
              <a:pathLst>
                <a:path w="3453" h="2767" extrusionOk="0">
                  <a:moveTo>
                    <a:pt x="2088" y="0"/>
                  </a:moveTo>
                  <a:cubicBezTo>
                    <a:pt x="1677" y="0"/>
                    <a:pt x="1221" y="113"/>
                    <a:pt x="835" y="358"/>
                  </a:cubicBezTo>
                  <a:cubicBezTo>
                    <a:pt x="541" y="594"/>
                    <a:pt x="339" y="945"/>
                    <a:pt x="235" y="1174"/>
                  </a:cubicBezTo>
                  <a:cubicBezTo>
                    <a:pt x="98" y="1383"/>
                    <a:pt x="84" y="1800"/>
                    <a:pt x="1" y="2004"/>
                  </a:cubicBezTo>
                  <a:cubicBezTo>
                    <a:pt x="8" y="2057"/>
                    <a:pt x="8" y="2113"/>
                    <a:pt x="10" y="2171"/>
                  </a:cubicBezTo>
                  <a:lnTo>
                    <a:pt x="256" y="2405"/>
                  </a:lnTo>
                  <a:lnTo>
                    <a:pt x="107" y="2563"/>
                  </a:lnTo>
                  <a:lnTo>
                    <a:pt x="260" y="2767"/>
                  </a:lnTo>
                  <a:cubicBezTo>
                    <a:pt x="327" y="2558"/>
                    <a:pt x="365" y="2340"/>
                    <a:pt x="367" y="2120"/>
                  </a:cubicBezTo>
                  <a:cubicBezTo>
                    <a:pt x="304" y="1781"/>
                    <a:pt x="385" y="1624"/>
                    <a:pt x="464" y="1218"/>
                  </a:cubicBezTo>
                  <a:cubicBezTo>
                    <a:pt x="596" y="1111"/>
                    <a:pt x="696" y="805"/>
                    <a:pt x="986" y="553"/>
                  </a:cubicBezTo>
                  <a:cubicBezTo>
                    <a:pt x="1278" y="339"/>
                    <a:pt x="1617" y="263"/>
                    <a:pt x="1932" y="263"/>
                  </a:cubicBezTo>
                  <a:cubicBezTo>
                    <a:pt x="2208" y="263"/>
                    <a:pt x="2465" y="321"/>
                    <a:pt x="2657" y="395"/>
                  </a:cubicBezTo>
                  <a:cubicBezTo>
                    <a:pt x="2882" y="518"/>
                    <a:pt x="3133" y="592"/>
                    <a:pt x="3388" y="615"/>
                  </a:cubicBezTo>
                  <a:lnTo>
                    <a:pt x="3452" y="479"/>
                  </a:lnTo>
                  <a:cubicBezTo>
                    <a:pt x="3422" y="404"/>
                    <a:pt x="3350" y="314"/>
                    <a:pt x="3260" y="228"/>
                  </a:cubicBezTo>
                  <a:cubicBezTo>
                    <a:pt x="3130" y="214"/>
                    <a:pt x="2996" y="191"/>
                    <a:pt x="2854" y="163"/>
                  </a:cubicBezTo>
                  <a:cubicBezTo>
                    <a:pt x="2838" y="154"/>
                    <a:pt x="2820" y="147"/>
                    <a:pt x="2801" y="138"/>
                  </a:cubicBezTo>
                  <a:lnTo>
                    <a:pt x="2796" y="147"/>
                  </a:lnTo>
                  <a:cubicBezTo>
                    <a:pt x="2796" y="142"/>
                    <a:pt x="2796" y="140"/>
                    <a:pt x="2796" y="135"/>
                  </a:cubicBezTo>
                  <a:cubicBezTo>
                    <a:pt x="2600" y="47"/>
                    <a:pt x="2354" y="0"/>
                    <a:pt x="20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8999" name="Google Shape;18999;p66"/>
            <p:cNvSpPr/>
            <p:nvPr/>
          </p:nvSpPr>
          <p:spPr>
            <a:xfrm>
              <a:off x="647575" y="575950"/>
              <a:ext cx="1400" cy="1625"/>
            </a:xfrm>
            <a:custGeom>
              <a:avLst/>
              <a:gdLst/>
              <a:ahLst/>
              <a:cxnLst/>
              <a:rect l="l" t="t" r="r" b="b"/>
              <a:pathLst>
                <a:path w="56" h="65" extrusionOk="0">
                  <a:moveTo>
                    <a:pt x="26" y="0"/>
                  </a:moveTo>
                  <a:cubicBezTo>
                    <a:pt x="0" y="0"/>
                    <a:pt x="3" y="26"/>
                    <a:pt x="19" y="65"/>
                  </a:cubicBezTo>
                  <a:cubicBezTo>
                    <a:pt x="33" y="46"/>
                    <a:pt x="44" y="26"/>
                    <a:pt x="56" y="7"/>
                  </a:cubicBezTo>
                  <a:cubicBezTo>
                    <a:pt x="43" y="2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0" name="Google Shape;19000;p66"/>
            <p:cNvSpPr/>
            <p:nvPr/>
          </p:nvSpPr>
          <p:spPr>
            <a:xfrm>
              <a:off x="613025" y="560975"/>
              <a:ext cx="3900" cy="4850"/>
            </a:xfrm>
            <a:custGeom>
              <a:avLst/>
              <a:gdLst/>
              <a:ahLst/>
              <a:cxnLst/>
              <a:rect l="l" t="t" r="r" b="b"/>
              <a:pathLst>
                <a:path w="156" h="194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17"/>
                    <a:pt x="8" y="33"/>
                    <a:pt x="10" y="50"/>
                  </a:cubicBezTo>
                  <a:lnTo>
                    <a:pt x="28" y="54"/>
                  </a:lnTo>
                  <a:lnTo>
                    <a:pt x="22" y="96"/>
                  </a:lnTo>
                  <a:cubicBezTo>
                    <a:pt x="33" y="147"/>
                    <a:pt x="52" y="186"/>
                    <a:pt x="91" y="193"/>
                  </a:cubicBezTo>
                  <a:cubicBezTo>
                    <a:pt x="119" y="135"/>
                    <a:pt x="140" y="87"/>
                    <a:pt x="156" y="47"/>
                  </a:cubicBezTo>
                  <a:cubicBezTo>
                    <a:pt x="89" y="38"/>
                    <a:pt x="42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1" name="Google Shape;19001;p66"/>
            <p:cNvSpPr/>
            <p:nvPr/>
          </p:nvSpPr>
          <p:spPr>
            <a:xfrm>
              <a:off x="572575" y="528125"/>
              <a:ext cx="34400" cy="35100"/>
            </a:xfrm>
            <a:custGeom>
              <a:avLst/>
              <a:gdLst/>
              <a:ahLst/>
              <a:cxnLst/>
              <a:rect l="l" t="t" r="r" b="b"/>
              <a:pathLst>
                <a:path w="1376" h="1404" extrusionOk="0">
                  <a:moveTo>
                    <a:pt x="149" y="1"/>
                  </a:moveTo>
                  <a:cubicBezTo>
                    <a:pt x="114" y="123"/>
                    <a:pt x="65" y="225"/>
                    <a:pt x="1" y="256"/>
                  </a:cubicBezTo>
                  <a:cubicBezTo>
                    <a:pt x="47" y="265"/>
                    <a:pt x="89" y="281"/>
                    <a:pt x="130" y="302"/>
                  </a:cubicBezTo>
                  <a:cubicBezTo>
                    <a:pt x="395" y="529"/>
                    <a:pt x="552" y="738"/>
                    <a:pt x="742" y="923"/>
                  </a:cubicBezTo>
                  <a:cubicBezTo>
                    <a:pt x="951" y="1118"/>
                    <a:pt x="974" y="1208"/>
                    <a:pt x="1060" y="1252"/>
                  </a:cubicBezTo>
                  <a:cubicBezTo>
                    <a:pt x="1141" y="1292"/>
                    <a:pt x="1218" y="1343"/>
                    <a:pt x="1285" y="1403"/>
                  </a:cubicBezTo>
                  <a:cubicBezTo>
                    <a:pt x="1303" y="1296"/>
                    <a:pt x="1334" y="1194"/>
                    <a:pt x="1375" y="1095"/>
                  </a:cubicBezTo>
                  <a:cubicBezTo>
                    <a:pt x="1357" y="1069"/>
                    <a:pt x="1345" y="1044"/>
                    <a:pt x="1336" y="1014"/>
                  </a:cubicBezTo>
                  <a:cubicBezTo>
                    <a:pt x="1306" y="1005"/>
                    <a:pt x="1130" y="837"/>
                    <a:pt x="1116" y="837"/>
                  </a:cubicBezTo>
                  <a:cubicBezTo>
                    <a:pt x="1116" y="837"/>
                    <a:pt x="1116" y="837"/>
                    <a:pt x="1116" y="837"/>
                  </a:cubicBezTo>
                  <a:cubicBezTo>
                    <a:pt x="932" y="490"/>
                    <a:pt x="615" y="288"/>
                    <a:pt x="300" y="86"/>
                  </a:cubicBezTo>
                  <a:cubicBezTo>
                    <a:pt x="251" y="54"/>
                    <a:pt x="200" y="26"/>
                    <a:pt x="1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2" name="Google Shape;19002;p66"/>
            <p:cNvSpPr/>
            <p:nvPr/>
          </p:nvSpPr>
          <p:spPr>
            <a:xfrm>
              <a:off x="509125" y="553975"/>
              <a:ext cx="1925" cy="2175"/>
            </a:xfrm>
            <a:custGeom>
              <a:avLst/>
              <a:gdLst/>
              <a:ahLst/>
              <a:cxnLst/>
              <a:rect l="l" t="t" r="r" b="b"/>
              <a:pathLst>
                <a:path w="77" h="87" extrusionOk="0">
                  <a:moveTo>
                    <a:pt x="77" y="0"/>
                  </a:moveTo>
                  <a:cubicBezTo>
                    <a:pt x="51" y="28"/>
                    <a:pt x="26" y="54"/>
                    <a:pt x="0" y="79"/>
                  </a:cubicBezTo>
                  <a:cubicBezTo>
                    <a:pt x="7" y="84"/>
                    <a:pt x="15" y="87"/>
                    <a:pt x="24" y="87"/>
                  </a:cubicBezTo>
                  <a:cubicBezTo>
                    <a:pt x="37" y="87"/>
                    <a:pt x="53" y="82"/>
                    <a:pt x="72" y="72"/>
                  </a:cubicBezTo>
                  <a:cubicBezTo>
                    <a:pt x="72" y="47"/>
                    <a:pt x="74" y="24"/>
                    <a:pt x="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3" name="Google Shape;19003;p66"/>
            <p:cNvSpPr/>
            <p:nvPr/>
          </p:nvSpPr>
          <p:spPr>
            <a:xfrm>
              <a:off x="571700" y="525975"/>
              <a:ext cx="2750" cy="2350"/>
            </a:xfrm>
            <a:custGeom>
              <a:avLst/>
              <a:gdLst/>
              <a:ahLst/>
              <a:cxnLst/>
              <a:rect l="l" t="t" r="r" b="b"/>
              <a:pathLst>
                <a:path w="110" h="94" extrusionOk="0">
                  <a:moveTo>
                    <a:pt x="1" y="1"/>
                  </a:moveTo>
                  <a:cubicBezTo>
                    <a:pt x="1" y="68"/>
                    <a:pt x="18" y="94"/>
                    <a:pt x="41" y="94"/>
                  </a:cubicBezTo>
                  <a:cubicBezTo>
                    <a:pt x="61" y="94"/>
                    <a:pt x="86" y="75"/>
                    <a:pt x="110" y="47"/>
                  </a:cubicBezTo>
                  <a:cubicBezTo>
                    <a:pt x="75" y="31"/>
                    <a:pt x="38" y="15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4" name="Google Shape;19004;p66"/>
            <p:cNvSpPr/>
            <p:nvPr/>
          </p:nvSpPr>
          <p:spPr>
            <a:xfrm>
              <a:off x="525400" y="534850"/>
              <a:ext cx="5250" cy="5350"/>
            </a:xfrm>
            <a:custGeom>
              <a:avLst/>
              <a:gdLst/>
              <a:ahLst/>
              <a:cxnLst/>
              <a:rect l="l" t="t" r="r" b="b"/>
              <a:pathLst>
                <a:path w="210" h="214" extrusionOk="0">
                  <a:moveTo>
                    <a:pt x="63" y="0"/>
                  </a:moveTo>
                  <a:cubicBezTo>
                    <a:pt x="42" y="19"/>
                    <a:pt x="21" y="38"/>
                    <a:pt x="0" y="58"/>
                  </a:cubicBezTo>
                  <a:cubicBezTo>
                    <a:pt x="51" y="105"/>
                    <a:pt x="96" y="156"/>
                    <a:pt x="130" y="214"/>
                  </a:cubicBezTo>
                  <a:cubicBezTo>
                    <a:pt x="151" y="181"/>
                    <a:pt x="179" y="153"/>
                    <a:pt x="209" y="130"/>
                  </a:cubicBezTo>
                  <a:cubicBezTo>
                    <a:pt x="163" y="91"/>
                    <a:pt x="112" y="47"/>
                    <a:pt x="6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5" name="Google Shape;19005;p66"/>
            <p:cNvSpPr/>
            <p:nvPr/>
          </p:nvSpPr>
          <p:spPr>
            <a:xfrm>
              <a:off x="649950" y="570500"/>
              <a:ext cx="4025" cy="3425"/>
            </a:xfrm>
            <a:custGeom>
              <a:avLst/>
              <a:gdLst/>
              <a:ahLst/>
              <a:cxnLst/>
              <a:rect l="l" t="t" r="r" b="b"/>
              <a:pathLst>
                <a:path w="161" h="137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23" y="2"/>
                    <a:pt x="85" y="3"/>
                    <a:pt x="47" y="3"/>
                  </a:cubicBezTo>
                  <a:cubicBezTo>
                    <a:pt x="32" y="3"/>
                    <a:pt x="16" y="3"/>
                    <a:pt x="0" y="2"/>
                  </a:cubicBezTo>
                  <a:lnTo>
                    <a:pt x="0" y="2"/>
                  </a:lnTo>
                  <a:cubicBezTo>
                    <a:pt x="26" y="14"/>
                    <a:pt x="49" y="23"/>
                    <a:pt x="77" y="30"/>
                  </a:cubicBezTo>
                  <a:cubicBezTo>
                    <a:pt x="81" y="28"/>
                    <a:pt x="85" y="27"/>
                    <a:pt x="89" y="27"/>
                  </a:cubicBezTo>
                  <a:cubicBezTo>
                    <a:pt x="100" y="27"/>
                    <a:pt x="110" y="37"/>
                    <a:pt x="119" y="63"/>
                  </a:cubicBezTo>
                  <a:cubicBezTo>
                    <a:pt x="133" y="86"/>
                    <a:pt x="142" y="111"/>
                    <a:pt x="144" y="137"/>
                  </a:cubicBezTo>
                  <a:cubicBezTo>
                    <a:pt x="149" y="91"/>
                    <a:pt x="153" y="44"/>
                    <a:pt x="16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6" name="Google Shape;19006;p66"/>
            <p:cNvSpPr/>
            <p:nvPr/>
          </p:nvSpPr>
          <p:spPr>
            <a:xfrm>
              <a:off x="638650" y="569750"/>
              <a:ext cx="1225" cy="475"/>
            </a:xfrm>
            <a:custGeom>
              <a:avLst/>
              <a:gdLst/>
              <a:ahLst/>
              <a:cxnLst/>
              <a:rect l="l" t="t" r="r" b="b"/>
              <a:pathLst>
                <a:path w="49" h="19" extrusionOk="0">
                  <a:moveTo>
                    <a:pt x="0" y="0"/>
                  </a:moveTo>
                  <a:cubicBezTo>
                    <a:pt x="6" y="12"/>
                    <a:pt x="12" y="19"/>
                    <a:pt x="22" y="19"/>
                  </a:cubicBezTo>
                  <a:cubicBezTo>
                    <a:pt x="29" y="19"/>
                    <a:pt x="38" y="15"/>
                    <a:pt x="49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7" name="Google Shape;19007;p66"/>
            <p:cNvSpPr/>
            <p:nvPr/>
          </p:nvSpPr>
          <p:spPr>
            <a:xfrm>
              <a:off x="284600" y="690050"/>
              <a:ext cx="22625" cy="53200"/>
            </a:xfrm>
            <a:custGeom>
              <a:avLst/>
              <a:gdLst/>
              <a:ahLst/>
              <a:cxnLst/>
              <a:rect l="l" t="t" r="r" b="b"/>
              <a:pathLst>
                <a:path w="905" h="2128" extrusionOk="0">
                  <a:moveTo>
                    <a:pt x="874" y="1"/>
                  </a:moveTo>
                  <a:cubicBezTo>
                    <a:pt x="554" y="232"/>
                    <a:pt x="290" y="527"/>
                    <a:pt x="160" y="851"/>
                  </a:cubicBezTo>
                  <a:cubicBezTo>
                    <a:pt x="105" y="988"/>
                    <a:pt x="63" y="1134"/>
                    <a:pt x="40" y="1283"/>
                  </a:cubicBezTo>
                  <a:lnTo>
                    <a:pt x="70" y="1308"/>
                  </a:lnTo>
                  <a:cubicBezTo>
                    <a:pt x="64" y="1307"/>
                    <a:pt x="59" y="1306"/>
                    <a:pt x="54" y="1306"/>
                  </a:cubicBezTo>
                  <a:cubicBezTo>
                    <a:pt x="48" y="1306"/>
                    <a:pt x="43" y="1307"/>
                    <a:pt x="37" y="1308"/>
                  </a:cubicBezTo>
                  <a:cubicBezTo>
                    <a:pt x="0" y="1572"/>
                    <a:pt x="26" y="1841"/>
                    <a:pt x="111" y="2096"/>
                  </a:cubicBezTo>
                  <a:cubicBezTo>
                    <a:pt x="141" y="2113"/>
                    <a:pt x="169" y="2128"/>
                    <a:pt x="186" y="2128"/>
                  </a:cubicBezTo>
                  <a:cubicBezTo>
                    <a:pt x="213" y="2128"/>
                    <a:pt x="210" y="2090"/>
                    <a:pt x="139" y="1960"/>
                  </a:cubicBezTo>
                  <a:lnTo>
                    <a:pt x="139" y="1960"/>
                  </a:lnTo>
                  <a:cubicBezTo>
                    <a:pt x="202" y="2004"/>
                    <a:pt x="269" y="2041"/>
                    <a:pt x="339" y="2075"/>
                  </a:cubicBezTo>
                  <a:lnTo>
                    <a:pt x="378" y="2075"/>
                  </a:lnTo>
                  <a:cubicBezTo>
                    <a:pt x="290" y="1693"/>
                    <a:pt x="304" y="1292"/>
                    <a:pt x="418" y="916"/>
                  </a:cubicBezTo>
                  <a:cubicBezTo>
                    <a:pt x="350" y="875"/>
                    <a:pt x="292" y="819"/>
                    <a:pt x="244" y="754"/>
                  </a:cubicBezTo>
                  <a:lnTo>
                    <a:pt x="313" y="601"/>
                  </a:lnTo>
                  <a:lnTo>
                    <a:pt x="464" y="833"/>
                  </a:lnTo>
                  <a:cubicBezTo>
                    <a:pt x="478" y="812"/>
                    <a:pt x="492" y="793"/>
                    <a:pt x="506" y="775"/>
                  </a:cubicBezTo>
                  <a:lnTo>
                    <a:pt x="501" y="726"/>
                  </a:lnTo>
                  <a:cubicBezTo>
                    <a:pt x="503" y="726"/>
                    <a:pt x="506" y="726"/>
                    <a:pt x="508" y="726"/>
                  </a:cubicBezTo>
                  <a:cubicBezTo>
                    <a:pt x="519" y="726"/>
                    <a:pt x="529" y="730"/>
                    <a:pt x="538" y="736"/>
                  </a:cubicBezTo>
                  <a:cubicBezTo>
                    <a:pt x="575" y="687"/>
                    <a:pt x="617" y="640"/>
                    <a:pt x="663" y="599"/>
                  </a:cubicBezTo>
                  <a:cubicBezTo>
                    <a:pt x="635" y="541"/>
                    <a:pt x="652" y="511"/>
                    <a:pt x="515" y="351"/>
                  </a:cubicBezTo>
                  <a:cubicBezTo>
                    <a:pt x="560" y="293"/>
                    <a:pt x="667" y="171"/>
                    <a:pt x="840" y="171"/>
                  </a:cubicBezTo>
                  <a:cubicBezTo>
                    <a:pt x="861" y="171"/>
                    <a:pt x="882" y="173"/>
                    <a:pt x="904" y="177"/>
                  </a:cubicBezTo>
                  <a:cubicBezTo>
                    <a:pt x="890" y="119"/>
                    <a:pt x="881" y="59"/>
                    <a:pt x="8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8" name="Google Shape;19008;p66"/>
            <p:cNvSpPr/>
            <p:nvPr/>
          </p:nvSpPr>
          <p:spPr>
            <a:xfrm>
              <a:off x="647500" y="570500"/>
              <a:ext cx="1025" cy="725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3" y="0"/>
                  </a:moveTo>
                  <a:lnTo>
                    <a:pt x="1" y="26"/>
                  </a:lnTo>
                  <a:cubicBezTo>
                    <a:pt x="7" y="28"/>
                    <a:pt x="12" y="29"/>
                    <a:pt x="16" y="29"/>
                  </a:cubicBezTo>
                  <a:cubicBezTo>
                    <a:pt x="30" y="29"/>
                    <a:pt x="39" y="18"/>
                    <a:pt x="40" y="2"/>
                  </a:cubicBezTo>
                  <a:cubicBezTo>
                    <a:pt x="29" y="2"/>
                    <a:pt x="17" y="2"/>
                    <a:pt x="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09" name="Google Shape;19009;p66"/>
            <p:cNvSpPr/>
            <p:nvPr/>
          </p:nvSpPr>
          <p:spPr>
            <a:xfrm>
              <a:off x="725800" y="572275"/>
              <a:ext cx="33650" cy="76225"/>
            </a:xfrm>
            <a:custGeom>
              <a:avLst/>
              <a:gdLst/>
              <a:ahLst/>
              <a:cxnLst/>
              <a:rect l="l" t="t" r="r" b="b"/>
              <a:pathLst>
                <a:path w="1346" h="3049" extrusionOk="0">
                  <a:moveTo>
                    <a:pt x="68" y="1"/>
                  </a:moveTo>
                  <a:cubicBezTo>
                    <a:pt x="24" y="1"/>
                    <a:pt x="1" y="25"/>
                    <a:pt x="17" y="103"/>
                  </a:cubicBezTo>
                  <a:cubicBezTo>
                    <a:pt x="156" y="249"/>
                    <a:pt x="117" y="328"/>
                    <a:pt x="110" y="421"/>
                  </a:cubicBezTo>
                  <a:cubicBezTo>
                    <a:pt x="203" y="548"/>
                    <a:pt x="73" y="523"/>
                    <a:pt x="284" y="678"/>
                  </a:cubicBezTo>
                  <a:cubicBezTo>
                    <a:pt x="247" y="752"/>
                    <a:pt x="295" y="859"/>
                    <a:pt x="279" y="956"/>
                  </a:cubicBezTo>
                  <a:cubicBezTo>
                    <a:pt x="488" y="1225"/>
                    <a:pt x="346" y="1332"/>
                    <a:pt x="432" y="1410"/>
                  </a:cubicBezTo>
                  <a:cubicBezTo>
                    <a:pt x="430" y="1812"/>
                    <a:pt x="476" y="2057"/>
                    <a:pt x="761" y="2335"/>
                  </a:cubicBezTo>
                  <a:cubicBezTo>
                    <a:pt x="666" y="2614"/>
                    <a:pt x="1070" y="2845"/>
                    <a:pt x="1084" y="3026"/>
                  </a:cubicBezTo>
                  <a:cubicBezTo>
                    <a:pt x="1101" y="3041"/>
                    <a:pt x="1123" y="3049"/>
                    <a:pt x="1145" y="3049"/>
                  </a:cubicBezTo>
                  <a:cubicBezTo>
                    <a:pt x="1164" y="3049"/>
                    <a:pt x="1183" y="3043"/>
                    <a:pt x="1199" y="3031"/>
                  </a:cubicBezTo>
                  <a:cubicBezTo>
                    <a:pt x="1200" y="3035"/>
                    <a:pt x="1203" y="3037"/>
                    <a:pt x="1207" y="3037"/>
                  </a:cubicBezTo>
                  <a:cubicBezTo>
                    <a:pt x="1212" y="3037"/>
                    <a:pt x="1221" y="3033"/>
                    <a:pt x="1234" y="3024"/>
                  </a:cubicBezTo>
                  <a:lnTo>
                    <a:pt x="1244" y="3036"/>
                  </a:lnTo>
                  <a:lnTo>
                    <a:pt x="1320" y="2929"/>
                  </a:lnTo>
                  <a:lnTo>
                    <a:pt x="1299" y="2915"/>
                  </a:lnTo>
                  <a:cubicBezTo>
                    <a:pt x="1318" y="2887"/>
                    <a:pt x="1334" y="2857"/>
                    <a:pt x="1346" y="2839"/>
                  </a:cubicBezTo>
                  <a:cubicBezTo>
                    <a:pt x="1313" y="2825"/>
                    <a:pt x="1297" y="2778"/>
                    <a:pt x="1271" y="2771"/>
                  </a:cubicBezTo>
                  <a:cubicBezTo>
                    <a:pt x="1285" y="2771"/>
                    <a:pt x="1301" y="2771"/>
                    <a:pt x="1318" y="2769"/>
                  </a:cubicBezTo>
                  <a:cubicBezTo>
                    <a:pt x="1053" y="2528"/>
                    <a:pt x="1056" y="2454"/>
                    <a:pt x="852" y="2206"/>
                  </a:cubicBezTo>
                  <a:cubicBezTo>
                    <a:pt x="710" y="1962"/>
                    <a:pt x="673" y="1675"/>
                    <a:pt x="750" y="1404"/>
                  </a:cubicBezTo>
                  <a:cubicBezTo>
                    <a:pt x="618" y="1281"/>
                    <a:pt x="604" y="1116"/>
                    <a:pt x="594" y="956"/>
                  </a:cubicBezTo>
                  <a:cubicBezTo>
                    <a:pt x="534" y="747"/>
                    <a:pt x="516" y="655"/>
                    <a:pt x="527" y="481"/>
                  </a:cubicBezTo>
                  <a:cubicBezTo>
                    <a:pt x="388" y="363"/>
                    <a:pt x="332" y="295"/>
                    <a:pt x="404" y="251"/>
                  </a:cubicBezTo>
                  <a:cubicBezTo>
                    <a:pt x="217" y="145"/>
                    <a:pt x="198" y="89"/>
                    <a:pt x="156" y="50"/>
                  </a:cubicBezTo>
                  <a:cubicBezTo>
                    <a:pt x="138" y="33"/>
                    <a:pt x="124" y="20"/>
                    <a:pt x="108" y="6"/>
                  </a:cubicBezTo>
                  <a:cubicBezTo>
                    <a:pt x="93" y="3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0" name="Google Shape;19010;p66"/>
            <p:cNvSpPr/>
            <p:nvPr/>
          </p:nvSpPr>
          <p:spPr>
            <a:xfrm>
              <a:off x="308925" y="685300"/>
              <a:ext cx="5200" cy="4700"/>
            </a:xfrm>
            <a:custGeom>
              <a:avLst/>
              <a:gdLst/>
              <a:ahLst/>
              <a:cxnLst/>
              <a:rect l="l" t="t" r="r" b="b"/>
              <a:pathLst>
                <a:path w="208" h="188" extrusionOk="0">
                  <a:moveTo>
                    <a:pt x="207" y="1"/>
                  </a:moveTo>
                  <a:lnTo>
                    <a:pt x="207" y="1"/>
                  </a:lnTo>
                  <a:cubicBezTo>
                    <a:pt x="135" y="38"/>
                    <a:pt x="68" y="79"/>
                    <a:pt x="1" y="123"/>
                  </a:cubicBezTo>
                  <a:cubicBezTo>
                    <a:pt x="36" y="148"/>
                    <a:pt x="71" y="187"/>
                    <a:pt x="104" y="187"/>
                  </a:cubicBezTo>
                  <a:cubicBezTo>
                    <a:pt x="140" y="187"/>
                    <a:pt x="174" y="145"/>
                    <a:pt x="20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1" name="Google Shape;19011;p66"/>
            <p:cNvSpPr/>
            <p:nvPr/>
          </p:nvSpPr>
          <p:spPr>
            <a:xfrm>
              <a:off x="818825" y="778325"/>
              <a:ext cx="49650" cy="111925"/>
            </a:xfrm>
            <a:custGeom>
              <a:avLst/>
              <a:gdLst/>
              <a:ahLst/>
              <a:cxnLst/>
              <a:rect l="l" t="t" r="r" b="b"/>
              <a:pathLst>
                <a:path w="1986" h="4477" extrusionOk="0">
                  <a:moveTo>
                    <a:pt x="274" y="0"/>
                  </a:moveTo>
                  <a:lnTo>
                    <a:pt x="274" y="0"/>
                  </a:lnTo>
                  <a:cubicBezTo>
                    <a:pt x="230" y="19"/>
                    <a:pt x="171" y="27"/>
                    <a:pt x="117" y="27"/>
                  </a:cubicBezTo>
                  <a:cubicBezTo>
                    <a:pt x="69" y="27"/>
                    <a:pt x="26" y="20"/>
                    <a:pt x="1" y="10"/>
                  </a:cubicBezTo>
                  <a:lnTo>
                    <a:pt x="1" y="10"/>
                  </a:lnTo>
                  <a:cubicBezTo>
                    <a:pt x="281" y="598"/>
                    <a:pt x="492" y="1037"/>
                    <a:pt x="877" y="1533"/>
                  </a:cubicBezTo>
                  <a:cubicBezTo>
                    <a:pt x="1086" y="1547"/>
                    <a:pt x="1086" y="1676"/>
                    <a:pt x="1174" y="1866"/>
                  </a:cubicBezTo>
                  <a:cubicBezTo>
                    <a:pt x="1264" y="1894"/>
                    <a:pt x="1408" y="2087"/>
                    <a:pt x="1429" y="2115"/>
                  </a:cubicBezTo>
                  <a:cubicBezTo>
                    <a:pt x="1521" y="2272"/>
                    <a:pt x="1510" y="2458"/>
                    <a:pt x="1603" y="2506"/>
                  </a:cubicBezTo>
                  <a:cubicBezTo>
                    <a:pt x="1577" y="2794"/>
                    <a:pt x="1709" y="2873"/>
                    <a:pt x="1610" y="2954"/>
                  </a:cubicBezTo>
                  <a:cubicBezTo>
                    <a:pt x="1535" y="3281"/>
                    <a:pt x="1563" y="3459"/>
                    <a:pt x="1528" y="3600"/>
                  </a:cubicBezTo>
                  <a:cubicBezTo>
                    <a:pt x="1484" y="3693"/>
                    <a:pt x="1454" y="3665"/>
                    <a:pt x="1299" y="3925"/>
                  </a:cubicBezTo>
                  <a:cubicBezTo>
                    <a:pt x="1264" y="3971"/>
                    <a:pt x="1227" y="4013"/>
                    <a:pt x="1185" y="4050"/>
                  </a:cubicBezTo>
                  <a:cubicBezTo>
                    <a:pt x="1192" y="4055"/>
                    <a:pt x="1199" y="4057"/>
                    <a:pt x="1204" y="4062"/>
                  </a:cubicBezTo>
                  <a:cubicBezTo>
                    <a:pt x="1139" y="4242"/>
                    <a:pt x="1093" y="4301"/>
                    <a:pt x="1057" y="4301"/>
                  </a:cubicBezTo>
                  <a:cubicBezTo>
                    <a:pt x="1026" y="4301"/>
                    <a:pt x="1002" y="4258"/>
                    <a:pt x="979" y="4212"/>
                  </a:cubicBezTo>
                  <a:cubicBezTo>
                    <a:pt x="909" y="4259"/>
                    <a:pt x="842" y="4296"/>
                    <a:pt x="787" y="4328"/>
                  </a:cubicBezTo>
                  <a:cubicBezTo>
                    <a:pt x="876" y="4359"/>
                    <a:pt x="914" y="4477"/>
                    <a:pt x="980" y="4477"/>
                  </a:cubicBezTo>
                  <a:cubicBezTo>
                    <a:pt x="1010" y="4477"/>
                    <a:pt x="1046" y="4452"/>
                    <a:pt x="1095" y="4384"/>
                  </a:cubicBezTo>
                  <a:cubicBezTo>
                    <a:pt x="1113" y="4396"/>
                    <a:pt x="1123" y="4419"/>
                    <a:pt x="1116" y="4442"/>
                  </a:cubicBezTo>
                  <a:cubicBezTo>
                    <a:pt x="1266" y="4335"/>
                    <a:pt x="1417" y="4229"/>
                    <a:pt x="1566" y="3985"/>
                  </a:cubicBezTo>
                  <a:cubicBezTo>
                    <a:pt x="1600" y="3964"/>
                    <a:pt x="1756" y="3802"/>
                    <a:pt x="1737" y="3605"/>
                  </a:cubicBezTo>
                  <a:cubicBezTo>
                    <a:pt x="1848" y="3373"/>
                    <a:pt x="1971" y="3262"/>
                    <a:pt x="1897" y="3162"/>
                  </a:cubicBezTo>
                  <a:cubicBezTo>
                    <a:pt x="1985" y="2873"/>
                    <a:pt x="1976" y="2740"/>
                    <a:pt x="1946" y="2490"/>
                  </a:cubicBezTo>
                  <a:cubicBezTo>
                    <a:pt x="1839" y="2379"/>
                    <a:pt x="1779" y="2261"/>
                    <a:pt x="1684" y="2126"/>
                  </a:cubicBezTo>
                  <a:cubicBezTo>
                    <a:pt x="1651" y="1913"/>
                    <a:pt x="1521" y="1702"/>
                    <a:pt x="1433" y="1642"/>
                  </a:cubicBezTo>
                  <a:cubicBezTo>
                    <a:pt x="1301" y="1542"/>
                    <a:pt x="1181" y="1431"/>
                    <a:pt x="1074" y="1308"/>
                  </a:cubicBezTo>
                  <a:cubicBezTo>
                    <a:pt x="761" y="981"/>
                    <a:pt x="483" y="670"/>
                    <a:pt x="369" y="72"/>
                  </a:cubicBezTo>
                  <a:lnTo>
                    <a:pt x="316" y="26"/>
                  </a:lnTo>
                  <a:cubicBezTo>
                    <a:pt x="289" y="132"/>
                    <a:pt x="275" y="367"/>
                    <a:pt x="214" y="367"/>
                  </a:cubicBezTo>
                  <a:cubicBezTo>
                    <a:pt x="212" y="367"/>
                    <a:pt x="211" y="367"/>
                    <a:pt x="209" y="36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2" name="Google Shape;19012;p66"/>
            <p:cNvSpPr/>
            <p:nvPr/>
          </p:nvSpPr>
          <p:spPr>
            <a:xfrm>
              <a:off x="513800" y="537225"/>
              <a:ext cx="15275" cy="23775"/>
            </a:xfrm>
            <a:custGeom>
              <a:avLst/>
              <a:gdLst/>
              <a:ahLst/>
              <a:cxnLst/>
              <a:rect l="l" t="t" r="r" b="b"/>
              <a:pathLst>
                <a:path w="611" h="951" extrusionOk="0">
                  <a:moveTo>
                    <a:pt x="437" y="408"/>
                  </a:moveTo>
                  <a:cubicBezTo>
                    <a:pt x="403" y="477"/>
                    <a:pt x="378" y="527"/>
                    <a:pt x="363" y="527"/>
                  </a:cubicBezTo>
                  <a:cubicBezTo>
                    <a:pt x="363" y="527"/>
                    <a:pt x="363" y="527"/>
                    <a:pt x="362" y="527"/>
                  </a:cubicBezTo>
                  <a:cubicBezTo>
                    <a:pt x="381" y="483"/>
                    <a:pt x="404" y="443"/>
                    <a:pt x="437" y="408"/>
                  </a:cubicBezTo>
                  <a:close/>
                  <a:moveTo>
                    <a:pt x="427" y="0"/>
                  </a:moveTo>
                  <a:cubicBezTo>
                    <a:pt x="267" y="165"/>
                    <a:pt x="126" y="346"/>
                    <a:pt x="8" y="543"/>
                  </a:cubicBezTo>
                  <a:lnTo>
                    <a:pt x="1" y="805"/>
                  </a:lnTo>
                  <a:cubicBezTo>
                    <a:pt x="29" y="768"/>
                    <a:pt x="107" y="826"/>
                    <a:pt x="119" y="698"/>
                  </a:cubicBezTo>
                  <a:lnTo>
                    <a:pt x="110" y="654"/>
                  </a:lnTo>
                  <a:lnTo>
                    <a:pt x="247" y="633"/>
                  </a:lnTo>
                  <a:lnTo>
                    <a:pt x="63" y="946"/>
                  </a:lnTo>
                  <a:cubicBezTo>
                    <a:pt x="66" y="946"/>
                    <a:pt x="70" y="949"/>
                    <a:pt x="73" y="951"/>
                  </a:cubicBezTo>
                  <a:cubicBezTo>
                    <a:pt x="140" y="856"/>
                    <a:pt x="203" y="756"/>
                    <a:pt x="254" y="650"/>
                  </a:cubicBezTo>
                  <a:cubicBezTo>
                    <a:pt x="365" y="534"/>
                    <a:pt x="481" y="408"/>
                    <a:pt x="611" y="293"/>
                  </a:cubicBezTo>
                  <a:lnTo>
                    <a:pt x="594" y="265"/>
                  </a:lnTo>
                  <a:cubicBezTo>
                    <a:pt x="543" y="318"/>
                    <a:pt x="485" y="355"/>
                    <a:pt x="437" y="408"/>
                  </a:cubicBezTo>
                  <a:cubicBezTo>
                    <a:pt x="469" y="344"/>
                    <a:pt x="509" y="260"/>
                    <a:pt x="550" y="188"/>
                  </a:cubicBezTo>
                  <a:cubicBezTo>
                    <a:pt x="513" y="123"/>
                    <a:pt x="471" y="61"/>
                    <a:pt x="4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3" name="Google Shape;19013;p66"/>
            <p:cNvSpPr/>
            <p:nvPr/>
          </p:nvSpPr>
          <p:spPr>
            <a:xfrm>
              <a:off x="807000" y="901600"/>
              <a:ext cx="16850" cy="34100"/>
            </a:xfrm>
            <a:custGeom>
              <a:avLst/>
              <a:gdLst/>
              <a:ahLst/>
              <a:cxnLst/>
              <a:rect l="l" t="t" r="r" b="b"/>
              <a:pathLst>
                <a:path w="674" h="1364" extrusionOk="0">
                  <a:moveTo>
                    <a:pt x="562" y="0"/>
                  </a:moveTo>
                  <a:cubicBezTo>
                    <a:pt x="499" y="207"/>
                    <a:pt x="454" y="269"/>
                    <a:pt x="415" y="269"/>
                  </a:cubicBezTo>
                  <a:cubicBezTo>
                    <a:pt x="375" y="269"/>
                    <a:pt x="342" y="207"/>
                    <a:pt x="302" y="167"/>
                  </a:cubicBezTo>
                  <a:cubicBezTo>
                    <a:pt x="265" y="223"/>
                    <a:pt x="230" y="283"/>
                    <a:pt x="193" y="348"/>
                  </a:cubicBezTo>
                  <a:cubicBezTo>
                    <a:pt x="216" y="366"/>
                    <a:pt x="226" y="422"/>
                    <a:pt x="226" y="587"/>
                  </a:cubicBezTo>
                  <a:cubicBezTo>
                    <a:pt x="168" y="832"/>
                    <a:pt x="89" y="777"/>
                    <a:pt x="22" y="978"/>
                  </a:cubicBezTo>
                  <a:cubicBezTo>
                    <a:pt x="1" y="1187"/>
                    <a:pt x="26" y="1296"/>
                    <a:pt x="70" y="1363"/>
                  </a:cubicBezTo>
                  <a:cubicBezTo>
                    <a:pt x="117" y="1206"/>
                    <a:pt x="177" y="1053"/>
                    <a:pt x="249" y="907"/>
                  </a:cubicBezTo>
                  <a:lnTo>
                    <a:pt x="249" y="907"/>
                  </a:lnTo>
                  <a:cubicBezTo>
                    <a:pt x="228" y="923"/>
                    <a:pt x="197" y="931"/>
                    <a:pt x="163" y="931"/>
                  </a:cubicBezTo>
                  <a:cubicBezTo>
                    <a:pt x="127" y="931"/>
                    <a:pt x="89" y="922"/>
                    <a:pt x="56" y="907"/>
                  </a:cubicBezTo>
                  <a:cubicBezTo>
                    <a:pt x="153" y="898"/>
                    <a:pt x="270" y="878"/>
                    <a:pt x="298" y="878"/>
                  </a:cubicBezTo>
                  <a:cubicBezTo>
                    <a:pt x="302" y="878"/>
                    <a:pt x="304" y="878"/>
                    <a:pt x="304" y="879"/>
                  </a:cubicBezTo>
                  <a:cubicBezTo>
                    <a:pt x="381" y="645"/>
                    <a:pt x="508" y="431"/>
                    <a:pt x="673" y="248"/>
                  </a:cubicBezTo>
                  <a:cubicBezTo>
                    <a:pt x="634" y="200"/>
                    <a:pt x="597" y="123"/>
                    <a:pt x="56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4" name="Google Shape;19014;p66"/>
            <p:cNvSpPr/>
            <p:nvPr/>
          </p:nvSpPr>
          <p:spPr>
            <a:xfrm>
              <a:off x="663500" y="987650"/>
              <a:ext cx="143075" cy="121050"/>
            </a:xfrm>
            <a:custGeom>
              <a:avLst/>
              <a:gdLst/>
              <a:ahLst/>
              <a:cxnLst/>
              <a:rect l="l" t="t" r="r" b="b"/>
              <a:pathLst>
                <a:path w="5723" h="4842" extrusionOk="0">
                  <a:moveTo>
                    <a:pt x="2414" y="1725"/>
                  </a:moveTo>
                  <a:cubicBezTo>
                    <a:pt x="2432" y="1725"/>
                    <a:pt x="2441" y="1753"/>
                    <a:pt x="2430" y="1832"/>
                  </a:cubicBezTo>
                  <a:cubicBezTo>
                    <a:pt x="2410" y="1915"/>
                    <a:pt x="2321" y="1984"/>
                    <a:pt x="2337" y="2070"/>
                  </a:cubicBezTo>
                  <a:lnTo>
                    <a:pt x="2337" y="2070"/>
                  </a:lnTo>
                  <a:lnTo>
                    <a:pt x="2294" y="1851"/>
                  </a:lnTo>
                  <a:cubicBezTo>
                    <a:pt x="2328" y="1803"/>
                    <a:pt x="2384" y="1725"/>
                    <a:pt x="2414" y="1725"/>
                  </a:cubicBezTo>
                  <a:close/>
                  <a:moveTo>
                    <a:pt x="2134" y="2011"/>
                  </a:moveTo>
                  <a:cubicBezTo>
                    <a:pt x="2154" y="2050"/>
                    <a:pt x="2180" y="2087"/>
                    <a:pt x="2210" y="2122"/>
                  </a:cubicBezTo>
                  <a:cubicBezTo>
                    <a:pt x="2209" y="2122"/>
                    <a:pt x="2207" y="2122"/>
                    <a:pt x="2206" y="2122"/>
                  </a:cubicBezTo>
                  <a:cubicBezTo>
                    <a:pt x="2180" y="2122"/>
                    <a:pt x="2158" y="2059"/>
                    <a:pt x="2134" y="2011"/>
                  </a:cubicBezTo>
                  <a:close/>
                  <a:moveTo>
                    <a:pt x="5629" y="1"/>
                  </a:moveTo>
                  <a:lnTo>
                    <a:pt x="5629" y="1"/>
                  </a:lnTo>
                  <a:cubicBezTo>
                    <a:pt x="5654" y="115"/>
                    <a:pt x="5617" y="339"/>
                    <a:pt x="5586" y="339"/>
                  </a:cubicBezTo>
                  <a:cubicBezTo>
                    <a:pt x="5582" y="339"/>
                    <a:pt x="5578" y="334"/>
                    <a:pt x="5574" y="325"/>
                  </a:cubicBezTo>
                  <a:cubicBezTo>
                    <a:pt x="5562" y="594"/>
                    <a:pt x="5518" y="654"/>
                    <a:pt x="5326" y="726"/>
                  </a:cubicBezTo>
                  <a:cubicBezTo>
                    <a:pt x="5307" y="854"/>
                    <a:pt x="5226" y="1007"/>
                    <a:pt x="4966" y="1097"/>
                  </a:cubicBezTo>
                  <a:cubicBezTo>
                    <a:pt x="4941" y="1150"/>
                    <a:pt x="4778" y="1352"/>
                    <a:pt x="4649" y="1352"/>
                  </a:cubicBezTo>
                  <a:cubicBezTo>
                    <a:pt x="4648" y="1352"/>
                    <a:pt x="4647" y="1352"/>
                    <a:pt x="4647" y="1352"/>
                  </a:cubicBezTo>
                  <a:cubicBezTo>
                    <a:pt x="4571" y="1342"/>
                    <a:pt x="4507" y="1338"/>
                    <a:pt x="4450" y="1338"/>
                  </a:cubicBezTo>
                  <a:cubicBezTo>
                    <a:pt x="4345" y="1338"/>
                    <a:pt x="4261" y="1353"/>
                    <a:pt x="4167" y="1380"/>
                  </a:cubicBezTo>
                  <a:cubicBezTo>
                    <a:pt x="4114" y="1390"/>
                    <a:pt x="3965" y="1453"/>
                    <a:pt x="3848" y="1453"/>
                  </a:cubicBezTo>
                  <a:cubicBezTo>
                    <a:pt x="3806" y="1453"/>
                    <a:pt x="3768" y="1444"/>
                    <a:pt x="3740" y="1422"/>
                  </a:cubicBezTo>
                  <a:cubicBezTo>
                    <a:pt x="3110" y="1429"/>
                    <a:pt x="2646" y="1503"/>
                    <a:pt x="2048" y="1892"/>
                  </a:cubicBezTo>
                  <a:cubicBezTo>
                    <a:pt x="2064" y="1892"/>
                    <a:pt x="2085" y="1925"/>
                    <a:pt x="2110" y="1967"/>
                  </a:cubicBezTo>
                  <a:cubicBezTo>
                    <a:pt x="2103" y="1958"/>
                    <a:pt x="2096" y="1953"/>
                    <a:pt x="2088" y="1953"/>
                  </a:cubicBezTo>
                  <a:cubicBezTo>
                    <a:pt x="2080" y="1953"/>
                    <a:pt x="2072" y="1958"/>
                    <a:pt x="2064" y="1971"/>
                  </a:cubicBezTo>
                  <a:cubicBezTo>
                    <a:pt x="1443" y="2337"/>
                    <a:pt x="1223" y="2713"/>
                    <a:pt x="995" y="3309"/>
                  </a:cubicBezTo>
                  <a:cubicBezTo>
                    <a:pt x="991" y="3782"/>
                    <a:pt x="652" y="4315"/>
                    <a:pt x="152" y="4517"/>
                  </a:cubicBezTo>
                  <a:cubicBezTo>
                    <a:pt x="168" y="4575"/>
                    <a:pt x="161" y="4633"/>
                    <a:pt x="135" y="4686"/>
                  </a:cubicBezTo>
                  <a:cubicBezTo>
                    <a:pt x="131" y="4685"/>
                    <a:pt x="127" y="4685"/>
                    <a:pt x="123" y="4685"/>
                  </a:cubicBezTo>
                  <a:cubicBezTo>
                    <a:pt x="67" y="4685"/>
                    <a:pt x="31" y="4755"/>
                    <a:pt x="1" y="4841"/>
                  </a:cubicBezTo>
                  <a:cubicBezTo>
                    <a:pt x="476" y="4670"/>
                    <a:pt x="849" y="4364"/>
                    <a:pt x="1063" y="3972"/>
                  </a:cubicBezTo>
                  <a:lnTo>
                    <a:pt x="1063" y="3972"/>
                  </a:lnTo>
                  <a:cubicBezTo>
                    <a:pt x="1052" y="3979"/>
                    <a:pt x="1041" y="3982"/>
                    <a:pt x="1031" y="3982"/>
                  </a:cubicBezTo>
                  <a:cubicBezTo>
                    <a:pt x="995" y="3982"/>
                    <a:pt x="962" y="3935"/>
                    <a:pt x="935" y="3800"/>
                  </a:cubicBezTo>
                  <a:lnTo>
                    <a:pt x="1046" y="3647"/>
                  </a:lnTo>
                  <a:cubicBezTo>
                    <a:pt x="1066" y="3699"/>
                    <a:pt x="1107" y="3713"/>
                    <a:pt x="1153" y="3713"/>
                  </a:cubicBezTo>
                  <a:cubicBezTo>
                    <a:pt x="1161" y="3713"/>
                    <a:pt x="1168" y="3713"/>
                    <a:pt x="1176" y="3712"/>
                  </a:cubicBezTo>
                  <a:cubicBezTo>
                    <a:pt x="1216" y="3596"/>
                    <a:pt x="1243" y="3478"/>
                    <a:pt x="1255" y="3357"/>
                  </a:cubicBezTo>
                  <a:cubicBezTo>
                    <a:pt x="1433" y="2880"/>
                    <a:pt x="1774" y="2572"/>
                    <a:pt x="2215" y="2127"/>
                  </a:cubicBezTo>
                  <a:cubicBezTo>
                    <a:pt x="2224" y="2136"/>
                    <a:pt x="2234" y="2142"/>
                    <a:pt x="2243" y="2142"/>
                  </a:cubicBezTo>
                  <a:cubicBezTo>
                    <a:pt x="2249" y="2142"/>
                    <a:pt x="2255" y="2139"/>
                    <a:pt x="2261" y="2133"/>
                  </a:cubicBezTo>
                  <a:cubicBezTo>
                    <a:pt x="2412" y="2025"/>
                    <a:pt x="2574" y="1932"/>
                    <a:pt x="2748" y="1860"/>
                  </a:cubicBezTo>
                  <a:lnTo>
                    <a:pt x="2702" y="1621"/>
                  </a:lnTo>
                  <a:lnTo>
                    <a:pt x="2732" y="1586"/>
                  </a:lnTo>
                  <a:lnTo>
                    <a:pt x="2783" y="1846"/>
                  </a:lnTo>
                  <a:cubicBezTo>
                    <a:pt x="2962" y="1779"/>
                    <a:pt x="3137" y="1750"/>
                    <a:pt x="3319" y="1750"/>
                  </a:cubicBezTo>
                  <a:cubicBezTo>
                    <a:pt x="3452" y="1750"/>
                    <a:pt x="3589" y="1765"/>
                    <a:pt x="3736" y="1793"/>
                  </a:cubicBezTo>
                  <a:cubicBezTo>
                    <a:pt x="3849" y="1790"/>
                    <a:pt x="4083" y="1804"/>
                    <a:pt x="4313" y="1623"/>
                  </a:cubicBezTo>
                  <a:cubicBezTo>
                    <a:pt x="4342" y="1636"/>
                    <a:pt x="4369" y="1641"/>
                    <a:pt x="4396" y="1641"/>
                  </a:cubicBezTo>
                  <a:cubicBezTo>
                    <a:pt x="4503" y="1641"/>
                    <a:pt x="4598" y="1556"/>
                    <a:pt x="4709" y="1473"/>
                  </a:cubicBezTo>
                  <a:cubicBezTo>
                    <a:pt x="4776" y="1519"/>
                    <a:pt x="4831" y="1540"/>
                    <a:pt x="4889" y="1540"/>
                  </a:cubicBezTo>
                  <a:cubicBezTo>
                    <a:pt x="4970" y="1540"/>
                    <a:pt x="5054" y="1498"/>
                    <a:pt x="5177" y="1426"/>
                  </a:cubicBezTo>
                  <a:cubicBezTo>
                    <a:pt x="5332" y="1206"/>
                    <a:pt x="5457" y="1051"/>
                    <a:pt x="5565" y="1051"/>
                  </a:cubicBezTo>
                  <a:cubicBezTo>
                    <a:pt x="5567" y="1051"/>
                    <a:pt x="5569" y="1051"/>
                    <a:pt x="5572" y="1051"/>
                  </a:cubicBezTo>
                  <a:cubicBezTo>
                    <a:pt x="5623" y="958"/>
                    <a:pt x="5662" y="886"/>
                    <a:pt x="5704" y="814"/>
                  </a:cubicBezTo>
                  <a:cubicBezTo>
                    <a:pt x="5660" y="666"/>
                    <a:pt x="5634" y="471"/>
                    <a:pt x="5592" y="425"/>
                  </a:cubicBezTo>
                  <a:lnTo>
                    <a:pt x="5722" y="188"/>
                  </a:lnTo>
                  <a:lnTo>
                    <a:pt x="5629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5" name="Google Shape;19015;p66"/>
            <p:cNvSpPr/>
            <p:nvPr/>
          </p:nvSpPr>
          <p:spPr>
            <a:xfrm>
              <a:off x="616050" y="1093375"/>
              <a:ext cx="2575" cy="4475"/>
            </a:xfrm>
            <a:custGeom>
              <a:avLst/>
              <a:gdLst/>
              <a:ahLst/>
              <a:cxnLst/>
              <a:rect l="l" t="t" r="r" b="b"/>
              <a:pathLst>
                <a:path w="103" h="179" extrusionOk="0">
                  <a:moveTo>
                    <a:pt x="42" y="0"/>
                  </a:moveTo>
                  <a:cubicBezTo>
                    <a:pt x="37" y="63"/>
                    <a:pt x="23" y="121"/>
                    <a:pt x="0" y="179"/>
                  </a:cubicBezTo>
                  <a:lnTo>
                    <a:pt x="102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6" name="Google Shape;19016;p66"/>
            <p:cNvSpPr/>
            <p:nvPr/>
          </p:nvSpPr>
          <p:spPr>
            <a:xfrm>
              <a:off x="620325" y="1095500"/>
              <a:ext cx="12325" cy="8350"/>
            </a:xfrm>
            <a:custGeom>
              <a:avLst/>
              <a:gdLst/>
              <a:ahLst/>
              <a:cxnLst/>
              <a:rect l="l" t="t" r="r" b="b"/>
              <a:pathLst>
                <a:path w="493" h="334" extrusionOk="0">
                  <a:moveTo>
                    <a:pt x="8" y="1"/>
                  </a:moveTo>
                  <a:lnTo>
                    <a:pt x="1" y="82"/>
                  </a:lnTo>
                  <a:cubicBezTo>
                    <a:pt x="29" y="72"/>
                    <a:pt x="54" y="68"/>
                    <a:pt x="75" y="68"/>
                  </a:cubicBezTo>
                  <a:cubicBezTo>
                    <a:pt x="243" y="68"/>
                    <a:pt x="230" y="333"/>
                    <a:pt x="341" y="333"/>
                  </a:cubicBezTo>
                  <a:cubicBezTo>
                    <a:pt x="376" y="333"/>
                    <a:pt x="423" y="307"/>
                    <a:pt x="492" y="237"/>
                  </a:cubicBezTo>
                  <a:cubicBezTo>
                    <a:pt x="342" y="175"/>
                    <a:pt x="158" y="98"/>
                    <a:pt x="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7" name="Google Shape;19017;p66"/>
            <p:cNvSpPr/>
            <p:nvPr/>
          </p:nvSpPr>
          <p:spPr>
            <a:xfrm>
              <a:off x="354250" y="665950"/>
              <a:ext cx="850" cy="825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33" y="0"/>
                  </a:moveTo>
                  <a:lnTo>
                    <a:pt x="1" y="33"/>
                  </a:lnTo>
                  <a:cubicBezTo>
                    <a:pt x="2" y="33"/>
                    <a:pt x="3" y="33"/>
                    <a:pt x="5" y="33"/>
                  </a:cubicBezTo>
                  <a:cubicBezTo>
                    <a:pt x="19" y="33"/>
                    <a:pt x="29" y="21"/>
                    <a:pt x="3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8" name="Google Shape;19018;p66"/>
            <p:cNvSpPr/>
            <p:nvPr/>
          </p:nvSpPr>
          <p:spPr>
            <a:xfrm>
              <a:off x="819700" y="897475"/>
              <a:ext cx="1700" cy="4150"/>
            </a:xfrm>
            <a:custGeom>
              <a:avLst/>
              <a:gdLst/>
              <a:ahLst/>
              <a:cxnLst/>
              <a:rect l="l" t="t" r="r" b="b"/>
              <a:pathLst>
                <a:path w="68" h="166" extrusionOk="0">
                  <a:moveTo>
                    <a:pt x="68" y="1"/>
                  </a:moveTo>
                  <a:lnTo>
                    <a:pt x="68" y="1"/>
                  </a:lnTo>
                  <a:cubicBezTo>
                    <a:pt x="45" y="21"/>
                    <a:pt x="24" y="42"/>
                    <a:pt x="0" y="65"/>
                  </a:cubicBezTo>
                  <a:cubicBezTo>
                    <a:pt x="24" y="96"/>
                    <a:pt x="42" y="130"/>
                    <a:pt x="54" y="16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19" name="Google Shape;19019;p66"/>
            <p:cNvSpPr/>
            <p:nvPr/>
          </p:nvSpPr>
          <p:spPr>
            <a:xfrm>
              <a:off x="314025" y="667400"/>
              <a:ext cx="42925" cy="27600"/>
            </a:xfrm>
            <a:custGeom>
              <a:avLst/>
              <a:gdLst/>
              <a:ahLst/>
              <a:cxnLst/>
              <a:rect l="l" t="t" r="r" b="b"/>
              <a:pathLst>
                <a:path w="1717" h="1104" extrusionOk="0">
                  <a:moveTo>
                    <a:pt x="1584" y="0"/>
                  </a:moveTo>
                  <a:cubicBezTo>
                    <a:pt x="1475" y="105"/>
                    <a:pt x="1371" y="186"/>
                    <a:pt x="1292" y="193"/>
                  </a:cubicBezTo>
                  <a:cubicBezTo>
                    <a:pt x="1088" y="341"/>
                    <a:pt x="854" y="441"/>
                    <a:pt x="606" y="482"/>
                  </a:cubicBezTo>
                  <a:cubicBezTo>
                    <a:pt x="397" y="533"/>
                    <a:pt x="198" y="610"/>
                    <a:pt x="10" y="712"/>
                  </a:cubicBezTo>
                  <a:cubicBezTo>
                    <a:pt x="1" y="876"/>
                    <a:pt x="38" y="1068"/>
                    <a:pt x="122" y="1068"/>
                  </a:cubicBezTo>
                  <a:cubicBezTo>
                    <a:pt x="143" y="1068"/>
                    <a:pt x="167" y="1056"/>
                    <a:pt x="193" y="1030"/>
                  </a:cubicBezTo>
                  <a:lnTo>
                    <a:pt x="193" y="1030"/>
                  </a:lnTo>
                  <a:cubicBezTo>
                    <a:pt x="168" y="1055"/>
                    <a:pt x="142" y="1078"/>
                    <a:pt x="117" y="1099"/>
                  </a:cubicBezTo>
                  <a:lnTo>
                    <a:pt x="124" y="1104"/>
                  </a:lnTo>
                  <a:cubicBezTo>
                    <a:pt x="279" y="1036"/>
                    <a:pt x="439" y="983"/>
                    <a:pt x="604" y="944"/>
                  </a:cubicBezTo>
                  <a:cubicBezTo>
                    <a:pt x="875" y="781"/>
                    <a:pt x="1192" y="686"/>
                    <a:pt x="1387" y="582"/>
                  </a:cubicBezTo>
                  <a:cubicBezTo>
                    <a:pt x="1510" y="468"/>
                    <a:pt x="1619" y="360"/>
                    <a:pt x="1716" y="262"/>
                  </a:cubicBezTo>
                  <a:cubicBezTo>
                    <a:pt x="1705" y="251"/>
                    <a:pt x="1693" y="241"/>
                    <a:pt x="1682" y="230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0" name="Google Shape;19020;p66"/>
            <p:cNvSpPr/>
            <p:nvPr/>
          </p:nvSpPr>
          <p:spPr>
            <a:xfrm>
              <a:off x="629600" y="1101475"/>
              <a:ext cx="31550" cy="11700"/>
            </a:xfrm>
            <a:custGeom>
              <a:avLst/>
              <a:gdLst/>
              <a:ahLst/>
              <a:cxnLst/>
              <a:rect l="l" t="t" r="r" b="b"/>
              <a:pathLst>
                <a:path w="1262" h="468" extrusionOk="0">
                  <a:moveTo>
                    <a:pt x="128" y="1"/>
                  </a:moveTo>
                  <a:cubicBezTo>
                    <a:pt x="75" y="105"/>
                    <a:pt x="33" y="216"/>
                    <a:pt x="1" y="328"/>
                  </a:cubicBezTo>
                  <a:cubicBezTo>
                    <a:pt x="135" y="369"/>
                    <a:pt x="274" y="399"/>
                    <a:pt x="413" y="416"/>
                  </a:cubicBezTo>
                  <a:cubicBezTo>
                    <a:pt x="505" y="445"/>
                    <a:pt x="631" y="467"/>
                    <a:pt x="769" y="467"/>
                  </a:cubicBezTo>
                  <a:cubicBezTo>
                    <a:pt x="906" y="467"/>
                    <a:pt x="1054" y="445"/>
                    <a:pt x="1190" y="383"/>
                  </a:cubicBezTo>
                  <a:cubicBezTo>
                    <a:pt x="1208" y="281"/>
                    <a:pt x="1246" y="170"/>
                    <a:pt x="1262" y="70"/>
                  </a:cubicBezTo>
                  <a:lnTo>
                    <a:pt x="1262" y="70"/>
                  </a:lnTo>
                  <a:cubicBezTo>
                    <a:pt x="1234" y="84"/>
                    <a:pt x="1204" y="98"/>
                    <a:pt x="1176" y="110"/>
                  </a:cubicBezTo>
                  <a:lnTo>
                    <a:pt x="1176" y="117"/>
                  </a:lnTo>
                  <a:cubicBezTo>
                    <a:pt x="1171" y="117"/>
                    <a:pt x="1169" y="114"/>
                    <a:pt x="1167" y="114"/>
                  </a:cubicBezTo>
                  <a:cubicBezTo>
                    <a:pt x="1076" y="149"/>
                    <a:pt x="981" y="170"/>
                    <a:pt x="886" y="177"/>
                  </a:cubicBezTo>
                  <a:cubicBezTo>
                    <a:pt x="884" y="184"/>
                    <a:pt x="882" y="188"/>
                    <a:pt x="877" y="193"/>
                  </a:cubicBezTo>
                  <a:lnTo>
                    <a:pt x="877" y="179"/>
                  </a:lnTo>
                  <a:cubicBezTo>
                    <a:pt x="851" y="181"/>
                    <a:pt x="826" y="181"/>
                    <a:pt x="801" y="181"/>
                  </a:cubicBezTo>
                  <a:cubicBezTo>
                    <a:pt x="634" y="181"/>
                    <a:pt x="468" y="149"/>
                    <a:pt x="314" y="86"/>
                  </a:cubicBezTo>
                  <a:cubicBezTo>
                    <a:pt x="253" y="54"/>
                    <a:pt x="191" y="26"/>
                    <a:pt x="12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1" name="Google Shape;19021;p66"/>
            <p:cNvSpPr/>
            <p:nvPr/>
          </p:nvSpPr>
          <p:spPr>
            <a:xfrm>
              <a:off x="653725" y="558325"/>
              <a:ext cx="70150" cy="18800"/>
            </a:xfrm>
            <a:custGeom>
              <a:avLst/>
              <a:gdLst/>
              <a:ahLst/>
              <a:cxnLst/>
              <a:rect l="l" t="t" r="r" b="b"/>
              <a:pathLst>
                <a:path w="2806" h="752" extrusionOk="0">
                  <a:moveTo>
                    <a:pt x="1537" y="0"/>
                  </a:moveTo>
                  <a:cubicBezTo>
                    <a:pt x="1224" y="0"/>
                    <a:pt x="946" y="135"/>
                    <a:pt x="656" y="281"/>
                  </a:cubicBezTo>
                  <a:cubicBezTo>
                    <a:pt x="501" y="383"/>
                    <a:pt x="322" y="450"/>
                    <a:pt x="135" y="473"/>
                  </a:cubicBezTo>
                  <a:lnTo>
                    <a:pt x="260" y="666"/>
                  </a:lnTo>
                  <a:lnTo>
                    <a:pt x="260" y="666"/>
                  </a:lnTo>
                  <a:lnTo>
                    <a:pt x="97" y="478"/>
                  </a:lnTo>
                  <a:cubicBezTo>
                    <a:pt x="79" y="480"/>
                    <a:pt x="60" y="483"/>
                    <a:pt x="42" y="485"/>
                  </a:cubicBezTo>
                  <a:cubicBezTo>
                    <a:pt x="28" y="568"/>
                    <a:pt x="16" y="659"/>
                    <a:pt x="0" y="751"/>
                  </a:cubicBezTo>
                  <a:cubicBezTo>
                    <a:pt x="255" y="721"/>
                    <a:pt x="482" y="656"/>
                    <a:pt x="689" y="538"/>
                  </a:cubicBezTo>
                  <a:cubicBezTo>
                    <a:pt x="914" y="433"/>
                    <a:pt x="1138" y="351"/>
                    <a:pt x="1371" y="351"/>
                  </a:cubicBezTo>
                  <a:cubicBezTo>
                    <a:pt x="1457" y="351"/>
                    <a:pt x="1545" y="362"/>
                    <a:pt x="1634" y="387"/>
                  </a:cubicBezTo>
                  <a:cubicBezTo>
                    <a:pt x="1654" y="390"/>
                    <a:pt x="1673" y="391"/>
                    <a:pt x="1690" y="391"/>
                  </a:cubicBezTo>
                  <a:cubicBezTo>
                    <a:pt x="1800" y="391"/>
                    <a:pt x="1865" y="348"/>
                    <a:pt x="1921" y="348"/>
                  </a:cubicBezTo>
                  <a:cubicBezTo>
                    <a:pt x="1947" y="348"/>
                    <a:pt x="1971" y="357"/>
                    <a:pt x="1996" y="383"/>
                  </a:cubicBezTo>
                  <a:cubicBezTo>
                    <a:pt x="2001" y="383"/>
                    <a:pt x="2007" y="383"/>
                    <a:pt x="2012" y="383"/>
                  </a:cubicBezTo>
                  <a:cubicBezTo>
                    <a:pt x="2244" y="383"/>
                    <a:pt x="2395" y="532"/>
                    <a:pt x="2532" y="587"/>
                  </a:cubicBezTo>
                  <a:cubicBezTo>
                    <a:pt x="2529" y="594"/>
                    <a:pt x="2545" y="612"/>
                    <a:pt x="2571" y="638"/>
                  </a:cubicBezTo>
                  <a:cubicBezTo>
                    <a:pt x="2539" y="591"/>
                    <a:pt x="2501" y="534"/>
                    <a:pt x="2455" y="462"/>
                  </a:cubicBezTo>
                  <a:lnTo>
                    <a:pt x="2805" y="404"/>
                  </a:lnTo>
                  <a:cubicBezTo>
                    <a:pt x="2738" y="360"/>
                    <a:pt x="2666" y="325"/>
                    <a:pt x="2590" y="299"/>
                  </a:cubicBezTo>
                  <a:cubicBezTo>
                    <a:pt x="2425" y="202"/>
                    <a:pt x="2353" y="186"/>
                    <a:pt x="2084" y="88"/>
                  </a:cubicBezTo>
                  <a:cubicBezTo>
                    <a:pt x="2064" y="94"/>
                    <a:pt x="2039" y="97"/>
                    <a:pt x="2007" y="97"/>
                  </a:cubicBezTo>
                  <a:cubicBezTo>
                    <a:pt x="1914" y="97"/>
                    <a:pt x="1768" y="70"/>
                    <a:pt x="1553" y="0"/>
                  </a:cubicBezTo>
                  <a:cubicBezTo>
                    <a:pt x="1548" y="0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2" name="Google Shape;19022;p66"/>
            <p:cNvSpPr/>
            <p:nvPr/>
          </p:nvSpPr>
          <p:spPr>
            <a:xfrm>
              <a:off x="577450" y="1082875"/>
              <a:ext cx="36875" cy="15500"/>
            </a:xfrm>
            <a:custGeom>
              <a:avLst/>
              <a:gdLst/>
              <a:ahLst/>
              <a:cxnLst/>
              <a:rect l="l" t="t" r="r" b="b"/>
              <a:pathLst>
                <a:path w="1475" h="620" extrusionOk="0">
                  <a:moveTo>
                    <a:pt x="326" y="0"/>
                  </a:moveTo>
                  <a:cubicBezTo>
                    <a:pt x="239" y="0"/>
                    <a:pt x="151" y="7"/>
                    <a:pt x="61" y="21"/>
                  </a:cubicBezTo>
                  <a:cubicBezTo>
                    <a:pt x="59" y="19"/>
                    <a:pt x="57" y="18"/>
                    <a:pt x="55" y="18"/>
                  </a:cubicBezTo>
                  <a:cubicBezTo>
                    <a:pt x="28" y="18"/>
                    <a:pt x="0" y="220"/>
                    <a:pt x="95" y="327"/>
                  </a:cubicBezTo>
                  <a:cubicBezTo>
                    <a:pt x="139" y="325"/>
                    <a:pt x="183" y="323"/>
                    <a:pt x="227" y="323"/>
                  </a:cubicBezTo>
                  <a:cubicBezTo>
                    <a:pt x="334" y="323"/>
                    <a:pt x="440" y="331"/>
                    <a:pt x="545" y="346"/>
                  </a:cubicBezTo>
                  <a:cubicBezTo>
                    <a:pt x="559" y="286"/>
                    <a:pt x="575" y="228"/>
                    <a:pt x="594" y="172"/>
                  </a:cubicBezTo>
                  <a:lnTo>
                    <a:pt x="700" y="360"/>
                  </a:lnTo>
                  <a:lnTo>
                    <a:pt x="689" y="369"/>
                  </a:lnTo>
                  <a:cubicBezTo>
                    <a:pt x="918" y="418"/>
                    <a:pt x="1139" y="504"/>
                    <a:pt x="1340" y="620"/>
                  </a:cubicBezTo>
                  <a:cubicBezTo>
                    <a:pt x="1377" y="543"/>
                    <a:pt x="1424" y="443"/>
                    <a:pt x="1475" y="358"/>
                  </a:cubicBezTo>
                  <a:cubicBezTo>
                    <a:pt x="1100" y="144"/>
                    <a:pt x="726" y="0"/>
                    <a:pt x="3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3" name="Google Shape;19023;p66"/>
            <p:cNvSpPr/>
            <p:nvPr/>
          </p:nvSpPr>
          <p:spPr>
            <a:xfrm>
              <a:off x="269350" y="746150"/>
              <a:ext cx="309325" cy="373150"/>
            </a:xfrm>
            <a:custGeom>
              <a:avLst/>
              <a:gdLst/>
              <a:ahLst/>
              <a:cxnLst/>
              <a:rect l="l" t="t" r="r" b="b"/>
              <a:pathLst>
                <a:path w="12373" h="14926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54" y="184"/>
                    <a:pt x="953" y="358"/>
                    <a:pt x="1069" y="522"/>
                  </a:cubicBezTo>
                  <a:cubicBezTo>
                    <a:pt x="1192" y="773"/>
                    <a:pt x="1315" y="1028"/>
                    <a:pt x="1317" y="1334"/>
                  </a:cubicBezTo>
                  <a:cubicBezTo>
                    <a:pt x="1440" y="1503"/>
                    <a:pt x="1440" y="1681"/>
                    <a:pt x="1387" y="2082"/>
                  </a:cubicBezTo>
                  <a:cubicBezTo>
                    <a:pt x="1380" y="2090"/>
                    <a:pt x="1389" y="2092"/>
                    <a:pt x="1407" y="2092"/>
                  </a:cubicBezTo>
                  <a:cubicBezTo>
                    <a:pt x="1430" y="2092"/>
                    <a:pt x="1467" y="2089"/>
                    <a:pt x="1505" y="2089"/>
                  </a:cubicBezTo>
                  <a:cubicBezTo>
                    <a:pt x="1533" y="2089"/>
                    <a:pt x="1562" y="2090"/>
                    <a:pt x="1586" y="2096"/>
                  </a:cubicBezTo>
                  <a:cubicBezTo>
                    <a:pt x="1571" y="2095"/>
                    <a:pt x="1555" y="2094"/>
                    <a:pt x="1539" y="2094"/>
                  </a:cubicBezTo>
                  <a:cubicBezTo>
                    <a:pt x="1469" y="2094"/>
                    <a:pt x="1408" y="2115"/>
                    <a:pt x="1410" y="2189"/>
                  </a:cubicBezTo>
                  <a:cubicBezTo>
                    <a:pt x="1347" y="2518"/>
                    <a:pt x="1232" y="2836"/>
                    <a:pt x="1069" y="3130"/>
                  </a:cubicBezTo>
                  <a:cubicBezTo>
                    <a:pt x="1060" y="3221"/>
                    <a:pt x="1072" y="3353"/>
                    <a:pt x="1146" y="3436"/>
                  </a:cubicBezTo>
                  <a:lnTo>
                    <a:pt x="965" y="3404"/>
                  </a:lnTo>
                  <a:cubicBezTo>
                    <a:pt x="1021" y="3376"/>
                    <a:pt x="1037" y="3274"/>
                    <a:pt x="1065" y="3140"/>
                  </a:cubicBezTo>
                  <a:lnTo>
                    <a:pt x="1065" y="3140"/>
                  </a:lnTo>
                  <a:cubicBezTo>
                    <a:pt x="1018" y="3228"/>
                    <a:pt x="967" y="3313"/>
                    <a:pt x="909" y="3408"/>
                  </a:cubicBezTo>
                  <a:lnTo>
                    <a:pt x="902" y="3434"/>
                  </a:lnTo>
                  <a:lnTo>
                    <a:pt x="895" y="3434"/>
                  </a:lnTo>
                  <a:cubicBezTo>
                    <a:pt x="854" y="3499"/>
                    <a:pt x="812" y="3566"/>
                    <a:pt x="766" y="3636"/>
                  </a:cubicBezTo>
                  <a:cubicBezTo>
                    <a:pt x="506" y="3754"/>
                    <a:pt x="339" y="3949"/>
                    <a:pt x="209" y="4169"/>
                  </a:cubicBezTo>
                  <a:lnTo>
                    <a:pt x="251" y="4176"/>
                  </a:lnTo>
                  <a:cubicBezTo>
                    <a:pt x="205" y="4296"/>
                    <a:pt x="179" y="4338"/>
                    <a:pt x="162" y="4338"/>
                  </a:cubicBezTo>
                  <a:cubicBezTo>
                    <a:pt x="152" y="4338"/>
                    <a:pt x="145" y="4322"/>
                    <a:pt x="140" y="4299"/>
                  </a:cubicBezTo>
                  <a:cubicBezTo>
                    <a:pt x="130" y="4313"/>
                    <a:pt x="123" y="4326"/>
                    <a:pt x="116" y="4340"/>
                  </a:cubicBezTo>
                  <a:cubicBezTo>
                    <a:pt x="121" y="4642"/>
                    <a:pt x="1" y="4911"/>
                    <a:pt x="49" y="5312"/>
                  </a:cubicBezTo>
                  <a:cubicBezTo>
                    <a:pt x="160" y="6135"/>
                    <a:pt x="865" y="6728"/>
                    <a:pt x="1382" y="6941"/>
                  </a:cubicBezTo>
                  <a:cubicBezTo>
                    <a:pt x="1340" y="6877"/>
                    <a:pt x="1324" y="6802"/>
                    <a:pt x="1336" y="6728"/>
                  </a:cubicBezTo>
                  <a:lnTo>
                    <a:pt x="1336" y="6728"/>
                  </a:lnTo>
                  <a:cubicBezTo>
                    <a:pt x="1359" y="6779"/>
                    <a:pt x="1389" y="6874"/>
                    <a:pt x="1424" y="6955"/>
                  </a:cubicBezTo>
                  <a:cubicBezTo>
                    <a:pt x="1487" y="6976"/>
                    <a:pt x="1547" y="7002"/>
                    <a:pt x="1607" y="7034"/>
                  </a:cubicBezTo>
                  <a:cubicBezTo>
                    <a:pt x="1623" y="6995"/>
                    <a:pt x="1637" y="6955"/>
                    <a:pt x="1649" y="6916"/>
                  </a:cubicBezTo>
                  <a:lnTo>
                    <a:pt x="1649" y="6916"/>
                  </a:lnTo>
                  <a:lnTo>
                    <a:pt x="1628" y="7043"/>
                  </a:lnTo>
                  <a:cubicBezTo>
                    <a:pt x="1767" y="7120"/>
                    <a:pt x="1892" y="7213"/>
                    <a:pt x="2006" y="7324"/>
                  </a:cubicBezTo>
                  <a:cubicBezTo>
                    <a:pt x="2029" y="7261"/>
                    <a:pt x="2045" y="7196"/>
                    <a:pt x="2054" y="7132"/>
                  </a:cubicBezTo>
                  <a:lnTo>
                    <a:pt x="2027" y="7067"/>
                  </a:lnTo>
                  <a:lnTo>
                    <a:pt x="2027" y="7067"/>
                  </a:lnTo>
                  <a:cubicBezTo>
                    <a:pt x="2050" y="7071"/>
                    <a:pt x="2054" y="7097"/>
                    <a:pt x="2054" y="7132"/>
                  </a:cubicBezTo>
                  <a:lnTo>
                    <a:pt x="2087" y="7206"/>
                  </a:lnTo>
                  <a:cubicBezTo>
                    <a:pt x="2050" y="7261"/>
                    <a:pt x="2052" y="7322"/>
                    <a:pt x="2071" y="7389"/>
                  </a:cubicBezTo>
                  <a:cubicBezTo>
                    <a:pt x="2173" y="7498"/>
                    <a:pt x="2270" y="7614"/>
                    <a:pt x="2358" y="7734"/>
                  </a:cubicBezTo>
                  <a:lnTo>
                    <a:pt x="2388" y="7690"/>
                  </a:lnTo>
                  <a:cubicBezTo>
                    <a:pt x="2397" y="7654"/>
                    <a:pt x="2385" y="7647"/>
                    <a:pt x="2368" y="7647"/>
                  </a:cubicBezTo>
                  <a:cubicBezTo>
                    <a:pt x="2358" y="7647"/>
                    <a:pt x="2345" y="7649"/>
                    <a:pt x="2335" y="7649"/>
                  </a:cubicBezTo>
                  <a:cubicBezTo>
                    <a:pt x="2322" y="7649"/>
                    <a:pt x="2312" y="7646"/>
                    <a:pt x="2309" y="7632"/>
                  </a:cubicBezTo>
                  <a:lnTo>
                    <a:pt x="2400" y="7563"/>
                  </a:lnTo>
                  <a:lnTo>
                    <a:pt x="2400" y="7563"/>
                  </a:lnTo>
                  <a:cubicBezTo>
                    <a:pt x="2395" y="7621"/>
                    <a:pt x="2395" y="7706"/>
                    <a:pt x="2386" y="7771"/>
                  </a:cubicBezTo>
                  <a:cubicBezTo>
                    <a:pt x="2416" y="7811"/>
                    <a:pt x="2444" y="7850"/>
                    <a:pt x="2472" y="7887"/>
                  </a:cubicBezTo>
                  <a:cubicBezTo>
                    <a:pt x="2442" y="7892"/>
                    <a:pt x="2411" y="7903"/>
                    <a:pt x="2388" y="7922"/>
                  </a:cubicBezTo>
                  <a:cubicBezTo>
                    <a:pt x="2755" y="8546"/>
                    <a:pt x="2868" y="9046"/>
                    <a:pt x="2657" y="9529"/>
                  </a:cubicBezTo>
                  <a:cubicBezTo>
                    <a:pt x="2595" y="10122"/>
                    <a:pt x="2676" y="10950"/>
                    <a:pt x="3077" y="11397"/>
                  </a:cubicBezTo>
                  <a:cubicBezTo>
                    <a:pt x="3239" y="11603"/>
                    <a:pt x="3654" y="11791"/>
                    <a:pt x="3707" y="11858"/>
                  </a:cubicBezTo>
                  <a:cubicBezTo>
                    <a:pt x="3803" y="11871"/>
                    <a:pt x="3988" y="11923"/>
                    <a:pt x="4097" y="11923"/>
                  </a:cubicBezTo>
                  <a:cubicBezTo>
                    <a:pt x="4108" y="11923"/>
                    <a:pt x="4119" y="11922"/>
                    <a:pt x="4129" y="11921"/>
                  </a:cubicBezTo>
                  <a:cubicBezTo>
                    <a:pt x="4223" y="11970"/>
                    <a:pt x="4341" y="11984"/>
                    <a:pt x="4477" y="11984"/>
                  </a:cubicBezTo>
                  <a:cubicBezTo>
                    <a:pt x="4646" y="11984"/>
                    <a:pt x="4843" y="11962"/>
                    <a:pt x="5059" y="11958"/>
                  </a:cubicBezTo>
                  <a:cubicBezTo>
                    <a:pt x="5112" y="11941"/>
                    <a:pt x="5167" y="11932"/>
                    <a:pt x="5222" y="11932"/>
                  </a:cubicBezTo>
                  <a:cubicBezTo>
                    <a:pt x="5284" y="11932"/>
                    <a:pt x="5345" y="11943"/>
                    <a:pt x="5404" y="11965"/>
                  </a:cubicBezTo>
                  <a:cubicBezTo>
                    <a:pt x="5501" y="11960"/>
                    <a:pt x="5561" y="11944"/>
                    <a:pt x="5613" y="11944"/>
                  </a:cubicBezTo>
                  <a:cubicBezTo>
                    <a:pt x="5660" y="11944"/>
                    <a:pt x="5700" y="11956"/>
                    <a:pt x="5754" y="12000"/>
                  </a:cubicBezTo>
                  <a:cubicBezTo>
                    <a:pt x="5859" y="12014"/>
                    <a:pt x="6030" y="12067"/>
                    <a:pt x="6091" y="12116"/>
                  </a:cubicBezTo>
                  <a:cubicBezTo>
                    <a:pt x="6097" y="12116"/>
                    <a:pt x="6104" y="12104"/>
                    <a:pt x="6109" y="12093"/>
                  </a:cubicBezTo>
                  <a:cubicBezTo>
                    <a:pt x="6320" y="12222"/>
                    <a:pt x="6318" y="12211"/>
                    <a:pt x="6524" y="12290"/>
                  </a:cubicBezTo>
                  <a:cubicBezTo>
                    <a:pt x="6522" y="12278"/>
                    <a:pt x="6515" y="12266"/>
                    <a:pt x="6505" y="12257"/>
                  </a:cubicBezTo>
                  <a:lnTo>
                    <a:pt x="6505" y="12257"/>
                  </a:lnTo>
                  <a:cubicBezTo>
                    <a:pt x="6522" y="12265"/>
                    <a:pt x="6539" y="12269"/>
                    <a:pt x="6555" y="12269"/>
                  </a:cubicBezTo>
                  <a:cubicBezTo>
                    <a:pt x="6596" y="12269"/>
                    <a:pt x="6635" y="12247"/>
                    <a:pt x="6668" y="12215"/>
                  </a:cubicBezTo>
                  <a:lnTo>
                    <a:pt x="6668" y="12215"/>
                  </a:lnTo>
                  <a:cubicBezTo>
                    <a:pt x="6653" y="12263"/>
                    <a:pt x="6635" y="12306"/>
                    <a:pt x="6654" y="12306"/>
                  </a:cubicBezTo>
                  <a:cubicBezTo>
                    <a:pt x="6655" y="12306"/>
                    <a:pt x="6657" y="12306"/>
                    <a:pt x="6658" y="12306"/>
                  </a:cubicBezTo>
                  <a:cubicBezTo>
                    <a:pt x="7108" y="12603"/>
                    <a:pt x="7433" y="12950"/>
                    <a:pt x="7590" y="13518"/>
                  </a:cubicBezTo>
                  <a:cubicBezTo>
                    <a:pt x="7676" y="13678"/>
                    <a:pt x="7774" y="13831"/>
                    <a:pt x="7883" y="13977"/>
                  </a:cubicBezTo>
                  <a:cubicBezTo>
                    <a:pt x="7922" y="14000"/>
                    <a:pt x="7950" y="14035"/>
                    <a:pt x="7966" y="14079"/>
                  </a:cubicBezTo>
                  <a:cubicBezTo>
                    <a:pt x="7973" y="14089"/>
                    <a:pt x="7980" y="14098"/>
                    <a:pt x="7987" y="14105"/>
                  </a:cubicBezTo>
                  <a:lnTo>
                    <a:pt x="8045" y="13929"/>
                  </a:lnTo>
                  <a:lnTo>
                    <a:pt x="8186" y="14295"/>
                  </a:lnTo>
                  <a:cubicBezTo>
                    <a:pt x="8184" y="14306"/>
                    <a:pt x="8182" y="14313"/>
                    <a:pt x="8177" y="14323"/>
                  </a:cubicBezTo>
                  <a:cubicBezTo>
                    <a:pt x="8221" y="14429"/>
                    <a:pt x="8411" y="14571"/>
                    <a:pt x="8497" y="14636"/>
                  </a:cubicBezTo>
                  <a:cubicBezTo>
                    <a:pt x="8567" y="14652"/>
                    <a:pt x="8708" y="14746"/>
                    <a:pt x="8783" y="14746"/>
                  </a:cubicBezTo>
                  <a:cubicBezTo>
                    <a:pt x="8796" y="14746"/>
                    <a:pt x="8806" y="14744"/>
                    <a:pt x="8814" y="14738"/>
                  </a:cubicBezTo>
                  <a:cubicBezTo>
                    <a:pt x="8845" y="14835"/>
                    <a:pt x="8995" y="14840"/>
                    <a:pt x="9053" y="14918"/>
                  </a:cubicBezTo>
                  <a:cubicBezTo>
                    <a:pt x="9079" y="14907"/>
                    <a:pt x="9113" y="14904"/>
                    <a:pt x="9150" y="14904"/>
                  </a:cubicBezTo>
                  <a:cubicBezTo>
                    <a:pt x="9236" y="14904"/>
                    <a:pt x="9340" y="14925"/>
                    <a:pt x="9401" y="14925"/>
                  </a:cubicBezTo>
                  <a:cubicBezTo>
                    <a:pt x="9434" y="14925"/>
                    <a:pt x="9455" y="14919"/>
                    <a:pt x="9454" y="14900"/>
                  </a:cubicBezTo>
                  <a:lnTo>
                    <a:pt x="9454" y="14900"/>
                  </a:lnTo>
                  <a:cubicBezTo>
                    <a:pt x="9464" y="14900"/>
                    <a:pt x="9473" y="14900"/>
                    <a:pt x="9482" y="14900"/>
                  </a:cubicBezTo>
                  <a:cubicBezTo>
                    <a:pt x="9648" y="14900"/>
                    <a:pt x="9648" y="14847"/>
                    <a:pt x="9809" y="14847"/>
                  </a:cubicBezTo>
                  <a:cubicBezTo>
                    <a:pt x="9827" y="14847"/>
                    <a:pt x="9848" y="14847"/>
                    <a:pt x="9872" y="14849"/>
                  </a:cubicBezTo>
                  <a:cubicBezTo>
                    <a:pt x="9881" y="14840"/>
                    <a:pt x="9853" y="14809"/>
                    <a:pt x="10004" y="14712"/>
                  </a:cubicBezTo>
                  <a:cubicBezTo>
                    <a:pt x="10016" y="14712"/>
                    <a:pt x="10029" y="14713"/>
                    <a:pt x="10040" y="14713"/>
                  </a:cubicBezTo>
                  <a:cubicBezTo>
                    <a:pt x="10259" y="14713"/>
                    <a:pt x="10350" y="14651"/>
                    <a:pt x="10444" y="14508"/>
                  </a:cubicBezTo>
                  <a:cubicBezTo>
                    <a:pt x="10757" y="14487"/>
                    <a:pt x="10750" y="14443"/>
                    <a:pt x="10954" y="14344"/>
                  </a:cubicBezTo>
                  <a:cubicBezTo>
                    <a:pt x="11070" y="14128"/>
                    <a:pt x="11469" y="13973"/>
                    <a:pt x="11541" y="13917"/>
                  </a:cubicBezTo>
                  <a:cubicBezTo>
                    <a:pt x="11766" y="13801"/>
                    <a:pt x="11994" y="13772"/>
                    <a:pt x="12224" y="13772"/>
                  </a:cubicBezTo>
                  <a:cubicBezTo>
                    <a:pt x="12273" y="13772"/>
                    <a:pt x="12323" y="13773"/>
                    <a:pt x="12373" y="13776"/>
                  </a:cubicBezTo>
                  <a:cubicBezTo>
                    <a:pt x="12344" y="13715"/>
                    <a:pt x="12269" y="13474"/>
                    <a:pt x="12279" y="13448"/>
                  </a:cubicBezTo>
                  <a:lnTo>
                    <a:pt x="12279" y="13448"/>
                  </a:lnTo>
                  <a:cubicBezTo>
                    <a:pt x="12282" y="13448"/>
                    <a:pt x="12285" y="13448"/>
                    <a:pt x="12287" y="13449"/>
                  </a:cubicBezTo>
                  <a:cubicBezTo>
                    <a:pt x="12285" y="13447"/>
                    <a:pt x="12283" y="13446"/>
                    <a:pt x="12282" y="13446"/>
                  </a:cubicBezTo>
                  <a:cubicBezTo>
                    <a:pt x="12281" y="13446"/>
                    <a:pt x="12280" y="13447"/>
                    <a:pt x="12279" y="13448"/>
                  </a:cubicBezTo>
                  <a:lnTo>
                    <a:pt x="12279" y="13448"/>
                  </a:lnTo>
                  <a:cubicBezTo>
                    <a:pt x="12212" y="13443"/>
                    <a:pt x="12140" y="13438"/>
                    <a:pt x="12067" y="13438"/>
                  </a:cubicBezTo>
                  <a:cubicBezTo>
                    <a:pt x="11858" y="13438"/>
                    <a:pt x="11639" y="13475"/>
                    <a:pt x="11473" y="13630"/>
                  </a:cubicBezTo>
                  <a:cubicBezTo>
                    <a:pt x="11274" y="13764"/>
                    <a:pt x="10922" y="13783"/>
                    <a:pt x="10757" y="14061"/>
                  </a:cubicBezTo>
                  <a:cubicBezTo>
                    <a:pt x="10662" y="14200"/>
                    <a:pt x="10428" y="14230"/>
                    <a:pt x="10270" y="14290"/>
                  </a:cubicBezTo>
                  <a:cubicBezTo>
                    <a:pt x="10293" y="14464"/>
                    <a:pt x="10073" y="14457"/>
                    <a:pt x="10048" y="14561"/>
                  </a:cubicBezTo>
                  <a:cubicBezTo>
                    <a:pt x="9960" y="14554"/>
                    <a:pt x="9897" y="14546"/>
                    <a:pt x="9854" y="14546"/>
                  </a:cubicBezTo>
                  <a:cubicBezTo>
                    <a:pt x="9806" y="14546"/>
                    <a:pt x="9782" y="14556"/>
                    <a:pt x="9772" y="14589"/>
                  </a:cubicBezTo>
                  <a:cubicBezTo>
                    <a:pt x="9710" y="14572"/>
                    <a:pt x="9669" y="14566"/>
                    <a:pt x="9622" y="14566"/>
                  </a:cubicBezTo>
                  <a:cubicBezTo>
                    <a:pt x="9573" y="14566"/>
                    <a:pt x="9516" y="14573"/>
                    <a:pt x="9417" y="14580"/>
                  </a:cubicBezTo>
                  <a:cubicBezTo>
                    <a:pt x="9412" y="14591"/>
                    <a:pt x="9391" y="14594"/>
                    <a:pt x="9362" y="14594"/>
                  </a:cubicBezTo>
                  <a:cubicBezTo>
                    <a:pt x="9331" y="14594"/>
                    <a:pt x="9290" y="14590"/>
                    <a:pt x="9254" y="14590"/>
                  </a:cubicBezTo>
                  <a:cubicBezTo>
                    <a:pt x="9197" y="14590"/>
                    <a:pt x="9151" y="14599"/>
                    <a:pt x="9165" y="14643"/>
                  </a:cubicBezTo>
                  <a:cubicBezTo>
                    <a:pt x="8972" y="14503"/>
                    <a:pt x="8883" y="14451"/>
                    <a:pt x="8822" y="14451"/>
                  </a:cubicBezTo>
                  <a:cubicBezTo>
                    <a:pt x="8802" y="14451"/>
                    <a:pt x="8785" y="14457"/>
                    <a:pt x="8768" y="14466"/>
                  </a:cubicBezTo>
                  <a:cubicBezTo>
                    <a:pt x="8657" y="14369"/>
                    <a:pt x="8420" y="14165"/>
                    <a:pt x="8437" y="14144"/>
                  </a:cubicBezTo>
                  <a:cubicBezTo>
                    <a:pt x="8388" y="14114"/>
                    <a:pt x="8344" y="14082"/>
                    <a:pt x="8300" y="14047"/>
                  </a:cubicBezTo>
                  <a:lnTo>
                    <a:pt x="8300" y="14047"/>
                  </a:lnTo>
                  <a:cubicBezTo>
                    <a:pt x="8293" y="14163"/>
                    <a:pt x="8481" y="14047"/>
                    <a:pt x="8399" y="14337"/>
                  </a:cubicBezTo>
                  <a:lnTo>
                    <a:pt x="8237" y="13991"/>
                  </a:lnTo>
                  <a:cubicBezTo>
                    <a:pt x="8070" y="13834"/>
                    <a:pt x="7950" y="13632"/>
                    <a:pt x="7896" y="13409"/>
                  </a:cubicBezTo>
                  <a:cubicBezTo>
                    <a:pt x="7590" y="12800"/>
                    <a:pt x="7259" y="12440"/>
                    <a:pt x="6740" y="12120"/>
                  </a:cubicBezTo>
                  <a:cubicBezTo>
                    <a:pt x="6770" y="12062"/>
                    <a:pt x="6777" y="12009"/>
                    <a:pt x="6747" y="12002"/>
                  </a:cubicBezTo>
                  <a:lnTo>
                    <a:pt x="6747" y="12002"/>
                  </a:lnTo>
                  <a:cubicBezTo>
                    <a:pt x="6742" y="12013"/>
                    <a:pt x="6718" y="12024"/>
                    <a:pt x="6700" y="12024"/>
                  </a:cubicBezTo>
                  <a:cubicBezTo>
                    <a:pt x="6680" y="12024"/>
                    <a:pt x="6670" y="12008"/>
                    <a:pt x="6716" y="11958"/>
                  </a:cubicBezTo>
                  <a:cubicBezTo>
                    <a:pt x="6556" y="11942"/>
                    <a:pt x="6408" y="11946"/>
                    <a:pt x="6403" y="11858"/>
                  </a:cubicBezTo>
                  <a:cubicBezTo>
                    <a:pt x="6267" y="11833"/>
                    <a:pt x="6135" y="11782"/>
                    <a:pt x="6014" y="11708"/>
                  </a:cubicBezTo>
                  <a:cubicBezTo>
                    <a:pt x="5961" y="11708"/>
                    <a:pt x="5989" y="11691"/>
                    <a:pt x="5805" y="11647"/>
                  </a:cubicBezTo>
                  <a:cubicBezTo>
                    <a:pt x="5756" y="11674"/>
                    <a:pt x="5702" y="11687"/>
                    <a:pt x="5648" y="11687"/>
                  </a:cubicBezTo>
                  <a:cubicBezTo>
                    <a:pt x="5603" y="11687"/>
                    <a:pt x="5558" y="11678"/>
                    <a:pt x="5516" y="11659"/>
                  </a:cubicBezTo>
                  <a:cubicBezTo>
                    <a:pt x="5464" y="11657"/>
                    <a:pt x="5419" y="11657"/>
                    <a:pt x="5378" y="11657"/>
                  </a:cubicBezTo>
                  <a:cubicBezTo>
                    <a:pt x="5197" y="11657"/>
                    <a:pt x="5103" y="11672"/>
                    <a:pt x="4917" y="11687"/>
                  </a:cubicBezTo>
                  <a:cubicBezTo>
                    <a:pt x="4730" y="11708"/>
                    <a:pt x="4596" y="11748"/>
                    <a:pt x="4459" y="11748"/>
                  </a:cubicBezTo>
                  <a:cubicBezTo>
                    <a:pt x="4382" y="11748"/>
                    <a:pt x="4304" y="11735"/>
                    <a:pt x="4215" y="11701"/>
                  </a:cubicBezTo>
                  <a:cubicBezTo>
                    <a:pt x="3907" y="11654"/>
                    <a:pt x="3608" y="11406"/>
                    <a:pt x="3448" y="11228"/>
                  </a:cubicBezTo>
                  <a:cubicBezTo>
                    <a:pt x="2868" y="10669"/>
                    <a:pt x="2891" y="10027"/>
                    <a:pt x="2919" y="9498"/>
                  </a:cubicBezTo>
                  <a:cubicBezTo>
                    <a:pt x="3170" y="9067"/>
                    <a:pt x="3051" y="8453"/>
                    <a:pt x="2683" y="7899"/>
                  </a:cubicBezTo>
                  <a:lnTo>
                    <a:pt x="2697" y="7890"/>
                  </a:lnTo>
                  <a:cubicBezTo>
                    <a:pt x="2692" y="7876"/>
                    <a:pt x="2687" y="7864"/>
                    <a:pt x="2680" y="7852"/>
                  </a:cubicBezTo>
                  <a:cubicBezTo>
                    <a:pt x="2694" y="7848"/>
                    <a:pt x="2697" y="7846"/>
                    <a:pt x="2678" y="7846"/>
                  </a:cubicBezTo>
                  <a:cubicBezTo>
                    <a:pt x="2367" y="7150"/>
                    <a:pt x="1962" y="6826"/>
                    <a:pt x="1433" y="6640"/>
                  </a:cubicBezTo>
                  <a:cubicBezTo>
                    <a:pt x="1037" y="6422"/>
                    <a:pt x="439" y="5894"/>
                    <a:pt x="385" y="5416"/>
                  </a:cubicBezTo>
                  <a:cubicBezTo>
                    <a:pt x="246" y="5040"/>
                    <a:pt x="353" y="4639"/>
                    <a:pt x="367" y="4505"/>
                  </a:cubicBezTo>
                  <a:cubicBezTo>
                    <a:pt x="571" y="4190"/>
                    <a:pt x="719" y="3935"/>
                    <a:pt x="956" y="3742"/>
                  </a:cubicBezTo>
                  <a:cubicBezTo>
                    <a:pt x="1398" y="3337"/>
                    <a:pt x="1593" y="2840"/>
                    <a:pt x="1725" y="2133"/>
                  </a:cubicBezTo>
                  <a:cubicBezTo>
                    <a:pt x="1702" y="2124"/>
                    <a:pt x="1677" y="2115"/>
                    <a:pt x="1653" y="2110"/>
                  </a:cubicBezTo>
                  <a:cubicBezTo>
                    <a:pt x="1709" y="1730"/>
                    <a:pt x="1704" y="1526"/>
                    <a:pt x="1605" y="1329"/>
                  </a:cubicBezTo>
                  <a:cubicBezTo>
                    <a:pt x="1556" y="1090"/>
                    <a:pt x="1512" y="761"/>
                    <a:pt x="1359" y="539"/>
                  </a:cubicBezTo>
                  <a:cubicBezTo>
                    <a:pt x="1327" y="520"/>
                    <a:pt x="1289" y="506"/>
                    <a:pt x="1252" y="494"/>
                  </a:cubicBezTo>
                  <a:lnTo>
                    <a:pt x="1201" y="348"/>
                  </a:lnTo>
                  <a:cubicBezTo>
                    <a:pt x="1183" y="318"/>
                    <a:pt x="1164" y="286"/>
                    <a:pt x="1143" y="251"/>
                  </a:cubicBezTo>
                  <a:cubicBezTo>
                    <a:pt x="1084" y="248"/>
                    <a:pt x="963" y="142"/>
                    <a:pt x="919" y="142"/>
                  </a:cubicBezTo>
                  <a:cubicBezTo>
                    <a:pt x="895" y="142"/>
                    <a:pt x="893" y="171"/>
                    <a:pt x="930" y="258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4" name="Google Shape;19024;p66"/>
            <p:cNvSpPr/>
            <p:nvPr/>
          </p:nvSpPr>
          <p:spPr>
            <a:xfrm>
              <a:off x="541050" y="522950"/>
              <a:ext cx="30500" cy="11975"/>
            </a:xfrm>
            <a:custGeom>
              <a:avLst/>
              <a:gdLst/>
              <a:ahLst/>
              <a:cxnLst/>
              <a:rect l="l" t="t" r="r" b="b"/>
              <a:pathLst>
                <a:path w="1220" h="479" extrusionOk="0">
                  <a:moveTo>
                    <a:pt x="508" y="1"/>
                  </a:moveTo>
                  <a:cubicBezTo>
                    <a:pt x="492" y="1"/>
                    <a:pt x="476" y="1"/>
                    <a:pt x="459" y="1"/>
                  </a:cubicBezTo>
                  <a:cubicBezTo>
                    <a:pt x="302" y="10"/>
                    <a:pt x="146" y="45"/>
                    <a:pt x="0" y="106"/>
                  </a:cubicBezTo>
                  <a:lnTo>
                    <a:pt x="149" y="479"/>
                  </a:lnTo>
                  <a:cubicBezTo>
                    <a:pt x="272" y="435"/>
                    <a:pt x="401" y="412"/>
                    <a:pt x="534" y="409"/>
                  </a:cubicBezTo>
                  <a:cubicBezTo>
                    <a:pt x="599" y="403"/>
                    <a:pt x="666" y="401"/>
                    <a:pt x="732" y="401"/>
                  </a:cubicBezTo>
                  <a:cubicBezTo>
                    <a:pt x="876" y="401"/>
                    <a:pt x="1021" y="414"/>
                    <a:pt x="1162" y="439"/>
                  </a:cubicBezTo>
                  <a:lnTo>
                    <a:pt x="1220" y="117"/>
                  </a:lnTo>
                  <a:cubicBezTo>
                    <a:pt x="1020" y="40"/>
                    <a:pt x="795" y="1"/>
                    <a:pt x="50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5" name="Google Shape;19025;p66"/>
            <p:cNvSpPr/>
            <p:nvPr/>
          </p:nvSpPr>
          <p:spPr>
            <a:xfrm>
              <a:off x="722275" y="576475"/>
              <a:ext cx="4775" cy="5525"/>
            </a:xfrm>
            <a:custGeom>
              <a:avLst/>
              <a:gdLst/>
              <a:ahLst/>
              <a:cxnLst/>
              <a:rect l="l" t="t" r="r" b="b"/>
              <a:pathLst>
                <a:path w="191" h="221" extrusionOk="0">
                  <a:moveTo>
                    <a:pt x="27" y="0"/>
                  </a:moveTo>
                  <a:cubicBezTo>
                    <a:pt x="10" y="0"/>
                    <a:pt x="9" y="34"/>
                    <a:pt x="1" y="56"/>
                  </a:cubicBezTo>
                  <a:cubicBezTo>
                    <a:pt x="38" y="86"/>
                    <a:pt x="77" y="116"/>
                    <a:pt x="116" y="146"/>
                  </a:cubicBezTo>
                  <a:cubicBezTo>
                    <a:pt x="126" y="178"/>
                    <a:pt x="109" y="190"/>
                    <a:pt x="191" y="220"/>
                  </a:cubicBezTo>
                  <a:cubicBezTo>
                    <a:pt x="89" y="48"/>
                    <a:pt x="47" y="0"/>
                    <a:pt x="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6" name="Google Shape;19026;p66"/>
            <p:cNvSpPr/>
            <p:nvPr/>
          </p:nvSpPr>
          <p:spPr>
            <a:xfrm>
              <a:off x="759425" y="650075"/>
              <a:ext cx="5650" cy="7500"/>
            </a:xfrm>
            <a:custGeom>
              <a:avLst/>
              <a:gdLst/>
              <a:ahLst/>
              <a:cxnLst/>
              <a:rect l="l" t="t" r="r" b="b"/>
              <a:pathLst>
                <a:path w="226" h="300" extrusionOk="0">
                  <a:moveTo>
                    <a:pt x="179" y="0"/>
                  </a:moveTo>
                  <a:cubicBezTo>
                    <a:pt x="167" y="42"/>
                    <a:pt x="160" y="86"/>
                    <a:pt x="158" y="130"/>
                  </a:cubicBezTo>
                  <a:cubicBezTo>
                    <a:pt x="193" y="137"/>
                    <a:pt x="193" y="137"/>
                    <a:pt x="202" y="181"/>
                  </a:cubicBezTo>
                  <a:cubicBezTo>
                    <a:pt x="128" y="167"/>
                    <a:pt x="70" y="93"/>
                    <a:pt x="1" y="53"/>
                  </a:cubicBezTo>
                  <a:lnTo>
                    <a:pt x="1" y="53"/>
                  </a:lnTo>
                  <a:cubicBezTo>
                    <a:pt x="70" y="139"/>
                    <a:pt x="147" y="223"/>
                    <a:pt x="225" y="299"/>
                  </a:cubicBezTo>
                  <a:cubicBezTo>
                    <a:pt x="221" y="197"/>
                    <a:pt x="205" y="97"/>
                    <a:pt x="17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7" name="Google Shape;19027;p66"/>
            <p:cNvSpPr/>
            <p:nvPr/>
          </p:nvSpPr>
          <p:spPr>
            <a:xfrm>
              <a:off x="834700" y="718975"/>
              <a:ext cx="3350" cy="12025"/>
            </a:xfrm>
            <a:custGeom>
              <a:avLst/>
              <a:gdLst/>
              <a:ahLst/>
              <a:cxnLst/>
              <a:rect l="l" t="t" r="r" b="b"/>
              <a:pathLst>
                <a:path w="134" h="481" extrusionOk="0">
                  <a:moveTo>
                    <a:pt x="84" y="0"/>
                  </a:moveTo>
                  <a:cubicBezTo>
                    <a:pt x="6" y="209"/>
                    <a:pt x="1" y="397"/>
                    <a:pt x="52" y="480"/>
                  </a:cubicBezTo>
                  <a:cubicBezTo>
                    <a:pt x="80" y="399"/>
                    <a:pt x="110" y="311"/>
                    <a:pt x="133" y="223"/>
                  </a:cubicBezTo>
                  <a:cubicBezTo>
                    <a:pt x="103" y="186"/>
                    <a:pt x="82" y="123"/>
                    <a:pt x="8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8" name="Google Shape;19028;p66"/>
            <p:cNvSpPr/>
            <p:nvPr/>
          </p:nvSpPr>
          <p:spPr>
            <a:xfrm>
              <a:off x="772050" y="654700"/>
              <a:ext cx="40500" cy="19375"/>
            </a:xfrm>
            <a:custGeom>
              <a:avLst/>
              <a:gdLst/>
              <a:ahLst/>
              <a:cxnLst/>
              <a:rect l="l" t="t" r="r" b="b"/>
              <a:pathLst>
                <a:path w="1620" h="775" extrusionOk="0">
                  <a:moveTo>
                    <a:pt x="87" y="1"/>
                  </a:moveTo>
                  <a:cubicBezTo>
                    <a:pt x="84" y="14"/>
                    <a:pt x="82" y="28"/>
                    <a:pt x="77" y="45"/>
                  </a:cubicBezTo>
                  <a:cubicBezTo>
                    <a:pt x="87" y="70"/>
                    <a:pt x="96" y="93"/>
                    <a:pt x="101" y="109"/>
                  </a:cubicBezTo>
                  <a:lnTo>
                    <a:pt x="68" y="91"/>
                  </a:lnTo>
                  <a:cubicBezTo>
                    <a:pt x="52" y="163"/>
                    <a:pt x="29" y="244"/>
                    <a:pt x="1" y="334"/>
                  </a:cubicBezTo>
                  <a:cubicBezTo>
                    <a:pt x="73" y="381"/>
                    <a:pt x="147" y="422"/>
                    <a:pt x="226" y="457"/>
                  </a:cubicBezTo>
                  <a:cubicBezTo>
                    <a:pt x="228" y="450"/>
                    <a:pt x="230" y="443"/>
                    <a:pt x="230" y="436"/>
                  </a:cubicBezTo>
                  <a:lnTo>
                    <a:pt x="233" y="462"/>
                  </a:lnTo>
                  <a:cubicBezTo>
                    <a:pt x="437" y="550"/>
                    <a:pt x="652" y="608"/>
                    <a:pt x="873" y="633"/>
                  </a:cubicBezTo>
                  <a:cubicBezTo>
                    <a:pt x="893" y="632"/>
                    <a:pt x="913" y="631"/>
                    <a:pt x="934" y="631"/>
                  </a:cubicBezTo>
                  <a:cubicBezTo>
                    <a:pt x="1128" y="631"/>
                    <a:pt x="1353" y="704"/>
                    <a:pt x="1598" y="775"/>
                  </a:cubicBezTo>
                  <a:cubicBezTo>
                    <a:pt x="1600" y="705"/>
                    <a:pt x="1607" y="636"/>
                    <a:pt x="1619" y="568"/>
                  </a:cubicBezTo>
                  <a:cubicBezTo>
                    <a:pt x="1423" y="438"/>
                    <a:pt x="1211" y="309"/>
                    <a:pt x="992" y="309"/>
                  </a:cubicBezTo>
                  <a:cubicBezTo>
                    <a:pt x="978" y="309"/>
                    <a:pt x="963" y="310"/>
                    <a:pt x="949" y="311"/>
                  </a:cubicBezTo>
                  <a:cubicBezTo>
                    <a:pt x="648" y="249"/>
                    <a:pt x="358" y="142"/>
                    <a:pt x="8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29" name="Google Shape;19029;p66"/>
            <p:cNvSpPr/>
            <p:nvPr/>
          </p:nvSpPr>
          <p:spPr>
            <a:xfrm>
              <a:off x="815700" y="671925"/>
              <a:ext cx="25525" cy="46200"/>
            </a:xfrm>
            <a:custGeom>
              <a:avLst/>
              <a:gdLst/>
              <a:ahLst/>
              <a:cxnLst/>
              <a:rect l="l" t="t" r="r" b="b"/>
              <a:pathLst>
                <a:path w="1021" h="1848" extrusionOk="0">
                  <a:moveTo>
                    <a:pt x="332" y="132"/>
                  </a:moveTo>
                  <a:lnTo>
                    <a:pt x="329" y="159"/>
                  </a:lnTo>
                  <a:lnTo>
                    <a:pt x="329" y="159"/>
                  </a:lnTo>
                  <a:cubicBezTo>
                    <a:pt x="331" y="150"/>
                    <a:pt x="332" y="142"/>
                    <a:pt x="332" y="132"/>
                  </a:cubicBezTo>
                  <a:close/>
                  <a:moveTo>
                    <a:pt x="114" y="0"/>
                  </a:moveTo>
                  <a:lnTo>
                    <a:pt x="114" y="0"/>
                  </a:lnTo>
                  <a:cubicBezTo>
                    <a:pt x="1" y="269"/>
                    <a:pt x="165" y="107"/>
                    <a:pt x="140" y="299"/>
                  </a:cubicBezTo>
                  <a:cubicBezTo>
                    <a:pt x="286" y="450"/>
                    <a:pt x="427" y="638"/>
                    <a:pt x="599" y="862"/>
                  </a:cubicBezTo>
                  <a:cubicBezTo>
                    <a:pt x="731" y="1129"/>
                    <a:pt x="735" y="1423"/>
                    <a:pt x="687" y="1711"/>
                  </a:cubicBezTo>
                  <a:cubicBezTo>
                    <a:pt x="752" y="1801"/>
                    <a:pt x="854" y="1822"/>
                    <a:pt x="949" y="1848"/>
                  </a:cubicBezTo>
                  <a:cubicBezTo>
                    <a:pt x="1021" y="1451"/>
                    <a:pt x="1018" y="1029"/>
                    <a:pt x="877" y="693"/>
                  </a:cubicBezTo>
                  <a:cubicBezTo>
                    <a:pt x="858" y="658"/>
                    <a:pt x="840" y="626"/>
                    <a:pt x="821" y="593"/>
                  </a:cubicBezTo>
                  <a:cubicBezTo>
                    <a:pt x="784" y="641"/>
                    <a:pt x="737" y="760"/>
                    <a:pt x="684" y="760"/>
                  </a:cubicBezTo>
                  <a:cubicBezTo>
                    <a:pt x="661" y="760"/>
                    <a:pt x="637" y="739"/>
                    <a:pt x="613" y="682"/>
                  </a:cubicBezTo>
                  <a:cubicBezTo>
                    <a:pt x="661" y="556"/>
                    <a:pt x="698" y="487"/>
                    <a:pt x="731" y="457"/>
                  </a:cubicBezTo>
                  <a:cubicBezTo>
                    <a:pt x="664" y="369"/>
                    <a:pt x="589" y="287"/>
                    <a:pt x="506" y="216"/>
                  </a:cubicBezTo>
                  <a:cubicBezTo>
                    <a:pt x="455" y="262"/>
                    <a:pt x="390" y="325"/>
                    <a:pt x="293" y="431"/>
                  </a:cubicBezTo>
                  <a:lnTo>
                    <a:pt x="329" y="159"/>
                  </a:lnTo>
                  <a:lnTo>
                    <a:pt x="329" y="159"/>
                  </a:lnTo>
                  <a:cubicBezTo>
                    <a:pt x="320" y="190"/>
                    <a:pt x="298" y="217"/>
                    <a:pt x="274" y="248"/>
                  </a:cubicBezTo>
                  <a:cubicBezTo>
                    <a:pt x="267" y="183"/>
                    <a:pt x="267" y="121"/>
                    <a:pt x="272" y="58"/>
                  </a:cubicBezTo>
                  <a:cubicBezTo>
                    <a:pt x="221" y="32"/>
                    <a:pt x="167" y="14"/>
                    <a:pt x="11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0" name="Google Shape;19030;p66"/>
            <p:cNvSpPr/>
            <p:nvPr/>
          </p:nvSpPr>
          <p:spPr>
            <a:xfrm>
              <a:off x="816275" y="720875"/>
              <a:ext cx="19625" cy="58100"/>
            </a:xfrm>
            <a:custGeom>
              <a:avLst/>
              <a:gdLst/>
              <a:ahLst/>
              <a:cxnLst/>
              <a:rect l="l" t="t" r="r" b="b"/>
              <a:pathLst>
                <a:path w="785" h="2324" extrusionOk="0">
                  <a:moveTo>
                    <a:pt x="123" y="2281"/>
                  </a:moveTo>
                  <a:lnTo>
                    <a:pt x="123" y="2281"/>
                  </a:lnTo>
                  <a:cubicBezTo>
                    <a:pt x="123" y="2282"/>
                    <a:pt x="124" y="2282"/>
                    <a:pt x="124" y="2282"/>
                  </a:cubicBezTo>
                  <a:lnTo>
                    <a:pt x="124" y="2282"/>
                  </a:lnTo>
                  <a:cubicBezTo>
                    <a:pt x="124" y="2282"/>
                    <a:pt x="123" y="2282"/>
                    <a:pt x="123" y="2281"/>
                  </a:cubicBezTo>
                  <a:close/>
                  <a:moveTo>
                    <a:pt x="613" y="1"/>
                  </a:moveTo>
                  <a:cubicBezTo>
                    <a:pt x="559" y="214"/>
                    <a:pt x="490" y="418"/>
                    <a:pt x="437" y="601"/>
                  </a:cubicBezTo>
                  <a:cubicBezTo>
                    <a:pt x="147" y="1123"/>
                    <a:pt x="1" y="1547"/>
                    <a:pt x="123" y="2281"/>
                  </a:cubicBezTo>
                  <a:lnTo>
                    <a:pt x="123" y="2281"/>
                  </a:lnTo>
                  <a:cubicBezTo>
                    <a:pt x="113" y="2217"/>
                    <a:pt x="310" y="2240"/>
                    <a:pt x="446" y="2226"/>
                  </a:cubicBezTo>
                  <a:lnTo>
                    <a:pt x="446" y="2226"/>
                  </a:lnTo>
                  <a:cubicBezTo>
                    <a:pt x="439" y="2259"/>
                    <a:pt x="416" y="2284"/>
                    <a:pt x="386" y="2296"/>
                  </a:cubicBezTo>
                  <a:lnTo>
                    <a:pt x="418" y="2324"/>
                  </a:lnTo>
                  <a:cubicBezTo>
                    <a:pt x="425" y="2292"/>
                    <a:pt x="433" y="2273"/>
                    <a:pt x="444" y="2273"/>
                  </a:cubicBezTo>
                  <a:cubicBezTo>
                    <a:pt x="447" y="2273"/>
                    <a:pt x="451" y="2275"/>
                    <a:pt x="455" y="2280"/>
                  </a:cubicBezTo>
                  <a:cubicBezTo>
                    <a:pt x="453" y="2261"/>
                    <a:pt x="450" y="2245"/>
                    <a:pt x="448" y="2226"/>
                  </a:cubicBezTo>
                  <a:cubicBezTo>
                    <a:pt x="464" y="2224"/>
                    <a:pt x="481" y="2222"/>
                    <a:pt x="499" y="2217"/>
                  </a:cubicBezTo>
                  <a:cubicBezTo>
                    <a:pt x="406" y="1577"/>
                    <a:pt x="335" y="1118"/>
                    <a:pt x="643" y="738"/>
                  </a:cubicBezTo>
                  <a:cubicBezTo>
                    <a:pt x="698" y="634"/>
                    <a:pt x="745" y="527"/>
                    <a:pt x="784" y="418"/>
                  </a:cubicBezTo>
                  <a:cubicBezTo>
                    <a:pt x="627" y="316"/>
                    <a:pt x="661" y="138"/>
                    <a:pt x="61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1" name="Google Shape;19031;p66"/>
            <p:cNvSpPr/>
            <p:nvPr/>
          </p:nvSpPr>
          <p:spPr>
            <a:xfrm>
              <a:off x="374725" y="553800"/>
              <a:ext cx="5525" cy="5300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58" y="0"/>
                  </a:moveTo>
                  <a:cubicBezTo>
                    <a:pt x="39" y="14"/>
                    <a:pt x="21" y="28"/>
                    <a:pt x="0" y="42"/>
                  </a:cubicBezTo>
                  <a:cubicBezTo>
                    <a:pt x="58" y="174"/>
                    <a:pt x="139" y="202"/>
                    <a:pt x="220" y="211"/>
                  </a:cubicBezTo>
                  <a:cubicBezTo>
                    <a:pt x="128" y="130"/>
                    <a:pt x="46" y="61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2" name="Google Shape;19032;p66"/>
            <p:cNvSpPr/>
            <p:nvPr/>
          </p:nvSpPr>
          <p:spPr>
            <a:xfrm>
              <a:off x="386600" y="546950"/>
              <a:ext cx="3275" cy="3250"/>
            </a:xfrm>
            <a:custGeom>
              <a:avLst/>
              <a:gdLst/>
              <a:ahLst/>
              <a:cxnLst/>
              <a:rect l="l" t="t" r="r" b="b"/>
              <a:pathLst>
                <a:path w="131" h="130" extrusionOk="0">
                  <a:moveTo>
                    <a:pt x="74" y="1"/>
                  </a:moveTo>
                  <a:cubicBezTo>
                    <a:pt x="54" y="24"/>
                    <a:pt x="28" y="47"/>
                    <a:pt x="0" y="64"/>
                  </a:cubicBezTo>
                  <a:cubicBezTo>
                    <a:pt x="31" y="104"/>
                    <a:pt x="62" y="130"/>
                    <a:pt x="99" y="130"/>
                  </a:cubicBezTo>
                  <a:cubicBezTo>
                    <a:pt x="109" y="130"/>
                    <a:pt x="119" y="128"/>
                    <a:pt x="130" y="124"/>
                  </a:cubicBezTo>
                  <a:cubicBezTo>
                    <a:pt x="116" y="80"/>
                    <a:pt x="98" y="38"/>
                    <a:pt x="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3" name="Google Shape;19033;p66"/>
            <p:cNvSpPr/>
            <p:nvPr/>
          </p:nvSpPr>
          <p:spPr>
            <a:xfrm>
              <a:off x="833725" y="648500"/>
              <a:ext cx="22050" cy="27900"/>
            </a:xfrm>
            <a:custGeom>
              <a:avLst/>
              <a:gdLst/>
              <a:ahLst/>
              <a:cxnLst/>
              <a:rect l="l" t="t" r="r" b="b"/>
              <a:pathLst>
                <a:path w="882" h="1116" extrusionOk="0">
                  <a:moveTo>
                    <a:pt x="100" y="0"/>
                  </a:moveTo>
                  <a:cubicBezTo>
                    <a:pt x="82" y="65"/>
                    <a:pt x="47" y="126"/>
                    <a:pt x="0" y="174"/>
                  </a:cubicBezTo>
                  <a:cubicBezTo>
                    <a:pt x="28" y="161"/>
                    <a:pt x="52" y="158"/>
                    <a:pt x="74" y="158"/>
                  </a:cubicBezTo>
                  <a:cubicBezTo>
                    <a:pt x="100" y="158"/>
                    <a:pt x="123" y="163"/>
                    <a:pt x="148" y="163"/>
                  </a:cubicBezTo>
                  <a:cubicBezTo>
                    <a:pt x="186" y="163"/>
                    <a:pt x="225" y="150"/>
                    <a:pt x="279" y="86"/>
                  </a:cubicBezTo>
                  <a:lnTo>
                    <a:pt x="279" y="86"/>
                  </a:lnTo>
                  <a:cubicBezTo>
                    <a:pt x="207" y="204"/>
                    <a:pt x="167" y="339"/>
                    <a:pt x="170" y="478"/>
                  </a:cubicBezTo>
                  <a:lnTo>
                    <a:pt x="181" y="480"/>
                  </a:lnTo>
                  <a:cubicBezTo>
                    <a:pt x="216" y="513"/>
                    <a:pt x="253" y="545"/>
                    <a:pt x="286" y="575"/>
                  </a:cubicBezTo>
                  <a:lnTo>
                    <a:pt x="286" y="578"/>
                  </a:lnTo>
                  <a:cubicBezTo>
                    <a:pt x="325" y="612"/>
                    <a:pt x="360" y="650"/>
                    <a:pt x="395" y="684"/>
                  </a:cubicBezTo>
                  <a:cubicBezTo>
                    <a:pt x="404" y="680"/>
                    <a:pt x="413" y="678"/>
                    <a:pt x="422" y="678"/>
                  </a:cubicBezTo>
                  <a:cubicBezTo>
                    <a:pt x="439" y="678"/>
                    <a:pt x="456" y="688"/>
                    <a:pt x="471" y="719"/>
                  </a:cubicBezTo>
                  <a:lnTo>
                    <a:pt x="459" y="752"/>
                  </a:lnTo>
                  <a:cubicBezTo>
                    <a:pt x="566" y="865"/>
                    <a:pt x="668" y="988"/>
                    <a:pt x="759" y="1116"/>
                  </a:cubicBezTo>
                  <a:cubicBezTo>
                    <a:pt x="830" y="696"/>
                    <a:pt x="487" y="1074"/>
                    <a:pt x="807" y="601"/>
                  </a:cubicBezTo>
                  <a:cubicBezTo>
                    <a:pt x="828" y="571"/>
                    <a:pt x="851" y="543"/>
                    <a:pt x="881" y="520"/>
                  </a:cubicBezTo>
                  <a:cubicBezTo>
                    <a:pt x="740" y="383"/>
                    <a:pt x="592" y="269"/>
                    <a:pt x="478" y="142"/>
                  </a:cubicBezTo>
                  <a:cubicBezTo>
                    <a:pt x="341" y="89"/>
                    <a:pt x="221" y="42"/>
                    <a:pt x="10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4" name="Google Shape;19034;p66"/>
            <p:cNvSpPr/>
            <p:nvPr/>
          </p:nvSpPr>
          <p:spPr>
            <a:xfrm>
              <a:off x="801375" y="1048400"/>
              <a:ext cx="4675" cy="3375"/>
            </a:xfrm>
            <a:custGeom>
              <a:avLst/>
              <a:gdLst/>
              <a:ahLst/>
              <a:cxnLst/>
              <a:rect l="l" t="t" r="r" b="b"/>
              <a:pathLst>
                <a:path w="187" h="135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31" y="26"/>
                    <a:pt x="66" y="0"/>
                    <a:pt x="1" y="118"/>
                  </a:cubicBezTo>
                  <a:cubicBezTo>
                    <a:pt x="4" y="118"/>
                    <a:pt x="6" y="118"/>
                    <a:pt x="9" y="118"/>
                  </a:cubicBezTo>
                  <a:cubicBezTo>
                    <a:pt x="28" y="118"/>
                    <a:pt x="47" y="125"/>
                    <a:pt x="63" y="135"/>
                  </a:cubicBezTo>
                  <a:cubicBezTo>
                    <a:pt x="98" y="84"/>
                    <a:pt x="140" y="40"/>
                    <a:pt x="18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5" name="Google Shape;19035;p66"/>
            <p:cNvSpPr/>
            <p:nvPr/>
          </p:nvSpPr>
          <p:spPr>
            <a:xfrm>
              <a:off x="681825" y="529700"/>
              <a:ext cx="120050" cy="122875"/>
            </a:xfrm>
            <a:custGeom>
              <a:avLst/>
              <a:gdLst/>
              <a:ahLst/>
              <a:cxnLst/>
              <a:rect l="l" t="t" r="r" b="b"/>
              <a:pathLst>
                <a:path w="4802" h="4915" extrusionOk="0">
                  <a:moveTo>
                    <a:pt x="2513" y="1029"/>
                  </a:moveTo>
                  <a:lnTo>
                    <a:pt x="2657" y="1224"/>
                  </a:lnTo>
                  <a:cubicBezTo>
                    <a:pt x="2601" y="1166"/>
                    <a:pt x="2553" y="1101"/>
                    <a:pt x="2513" y="1029"/>
                  </a:cubicBezTo>
                  <a:close/>
                  <a:moveTo>
                    <a:pt x="3009" y="1340"/>
                  </a:moveTo>
                  <a:cubicBezTo>
                    <a:pt x="3009" y="1341"/>
                    <a:pt x="3011" y="1342"/>
                    <a:pt x="3012" y="1343"/>
                  </a:cubicBezTo>
                  <a:lnTo>
                    <a:pt x="3012" y="1343"/>
                  </a:lnTo>
                  <a:cubicBezTo>
                    <a:pt x="3011" y="1342"/>
                    <a:pt x="3010" y="1341"/>
                    <a:pt x="3009" y="1340"/>
                  </a:cubicBezTo>
                  <a:close/>
                  <a:moveTo>
                    <a:pt x="3012" y="1343"/>
                  </a:moveTo>
                  <a:cubicBezTo>
                    <a:pt x="3012" y="1344"/>
                    <a:pt x="3013" y="1346"/>
                    <a:pt x="3014" y="1347"/>
                  </a:cubicBezTo>
                  <a:lnTo>
                    <a:pt x="3014" y="1347"/>
                  </a:lnTo>
                  <a:cubicBezTo>
                    <a:pt x="3014" y="1347"/>
                    <a:pt x="3014" y="1347"/>
                    <a:pt x="3014" y="1347"/>
                  </a:cubicBezTo>
                  <a:cubicBezTo>
                    <a:pt x="3014" y="1346"/>
                    <a:pt x="3013" y="1345"/>
                    <a:pt x="3012" y="1343"/>
                  </a:cubicBezTo>
                  <a:close/>
                  <a:moveTo>
                    <a:pt x="3939" y="3728"/>
                  </a:moveTo>
                  <a:lnTo>
                    <a:pt x="3939" y="3728"/>
                  </a:lnTo>
                  <a:cubicBezTo>
                    <a:pt x="3941" y="3730"/>
                    <a:pt x="3942" y="3732"/>
                    <a:pt x="3944" y="3734"/>
                  </a:cubicBezTo>
                  <a:lnTo>
                    <a:pt x="3944" y="3734"/>
                  </a:lnTo>
                  <a:cubicBezTo>
                    <a:pt x="3943" y="3731"/>
                    <a:pt x="3941" y="3729"/>
                    <a:pt x="3939" y="3728"/>
                  </a:cubicBezTo>
                  <a:close/>
                  <a:moveTo>
                    <a:pt x="4567" y="4312"/>
                  </a:moveTo>
                  <a:cubicBezTo>
                    <a:pt x="4563" y="4329"/>
                    <a:pt x="4557" y="4346"/>
                    <a:pt x="4551" y="4364"/>
                  </a:cubicBezTo>
                  <a:lnTo>
                    <a:pt x="4551" y="4364"/>
                  </a:lnTo>
                  <a:cubicBezTo>
                    <a:pt x="4556" y="4346"/>
                    <a:pt x="4562" y="4328"/>
                    <a:pt x="4567" y="4312"/>
                  </a:cubicBezTo>
                  <a:close/>
                  <a:moveTo>
                    <a:pt x="4662" y="4338"/>
                  </a:moveTo>
                  <a:lnTo>
                    <a:pt x="4674" y="4400"/>
                  </a:lnTo>
                  <a:cubicBezTo>
                    <a:pt x="4671" y="4401"/>
                    <a:pt x="4669" y="4402"/>
                    <a:pt x="4667" y="4402"/>
                  </a:cubicBezTo>
                  <a:cubicBezTo>
                    <a:pt x="4653" y="4402"/>
                    <a:pt x="4654" y="4378"/>
                    <a:pt x="4662" y="4338"/>
                  </a:cubicBezTo>
                  <a:close/>
                  <a:moveTo>
                    <a:pt x="949" y="0"/>
                  </a:moveTo>
                  <a:cubicBezTo>
                    <a:pt x="629" y="49"/>
                    <a:pt x="281" y="153"/>
                    <a:pt x="51" y="394"/>
                  </a:cubicBezTo>
                  <a:cubicBezTo>
                    <a:pt x="35" y="397"/>
                    <a:pt x="17" y="401"/>
                    <a:pt x="0" y="403"/>
                  </a:cubicBezTo>
                  <a:cubicBezTo>
                    <a:pt x="28" y="434"/>
                    <a:pt x="61" y="459"/>
                    <a:pt x="93" y="485"/>
                  </a:cubicBezTo>
                  <a:cubicBezTo>
                    <a:pt x="109" y="377"/>
                    <a:pt x="153" y="366"/>
                    <a:pt x="203" y="366"/>
                  </a:cubicBezTo>
                  <a:cubicBezTo>
                    <a:pt x="215" y="366"/>
                    <a:pt x="228" y="367"/>
                    <a:pt x="241" y="367"/>
                  </a:cubicBezTo>
                  <a:cubicBezTo>
                    <a:pt x="264" y="367"/>
                    <a:pt x="287" y="365"/>
                    <a:pt x="309" y="352"/>
                  </a:cubicBezTo>
                  <a:cubicBezTo>
                    <a:pt x="305" y="350"/>
                    <a:pt x="303" y="348"/>
                    <a:pt x="304" y="348"/>
                  </a:cubicBezTo>
                  <a:lnTo>
                    <a:pt x="304" y="348"/>
                  </a:lnTo>
                  <a:cubicBezTo>
                    <a:pt x="304" y="348"/>
                    <a:pt x="306" y="349"/>
                    <a:pt x="309" y="352"/>
                  </a:cubicBezTo>
                  <a:cubicBezTo>
                    <a:pt x="311" y="350"/>
                    <a:pt x="316" y="350"/>
                    <a:pt x="318" y="348"/>
                  </a:cubicBezTo>
                  <a:cubicBezTo>
                    <a:pt x="318" y="350"/>
                    <a:pt x="318" y="355"/>
                    <a:pt x="318" y="359"/>
                  </a:cubicBezTo>
                  <a:cubicBezTo>
                    <a:pt x="430" y="280"/>
                    <a:pt x="567" y="199"/>
                    <a:pt x="725" y="199"/>
                  </a:cubicBezTo>
                  <a:cubicBezTo>
                    <a:pt x="852" y="199"/>
                    <a:pt x="993" y="251"/>
                    <a:pt x="1146" y="397"/>
                  </a:cubicBezTo>
                  <a:lnTo>
                    <a:pt x="1071" y="88"/>
                  </a:lnTo>
                  <a:lnTo>
                    <a:pt x="1071" y="88"/>
                  </a:lnTo>
                  <a:cubicBezTo>
                    <a:pt x="1224" y="288"/>
                    <a:pt x="1294" y="135"/>
                    <a:pt x="1380" y="385"/>
                  </a:cubicBezTo>
                  <a:lnTo>
                    <a:pt x="1415" y="308"/>
                  </a:lnTo>
                  <a:lnTo>
                    <a:pt x="1477" y="570"/>
                  </a:lnTo>
                  <a:cubicBezTo>
                    <a:pt x="1493" y="580"/>
                    <a:pt x="1505" y="594"/>
                    <a:pt x="1512" y="610"/>
                  </a:cubicBezTo>
                  <a:cubicBezTo>
                    <a:pt x="1556" y="610"/>
                    <a:pt x="1725" y="663"/>
                    <a:pt x="1980" y="698"/>
                  </a:cubicBezTo>
                  <a:cubicBezTo>
                    <a:pt x="2090" y="794"/>
                    <a:pt x="2211" y="976"/>
                    <a:pt x="2232" y="976"/>
                  </a:cubicBezTo>
                  <a:cubicBezTo>
                    <a:pt x="2232" y="976"/>
                    <a:pt x="2233" y="976"/>
                    <a:pt x="2233" y="976"/>
                  </a:cubicBezTo>
                  <a:cubicBezTo>
                    <a:pt x="2421" y="1070"/>
                    <a:pt x="2450" y="1149"/>
                    <a:pt x="2424" y="1149"/>
                  </a:cubicBezTo>
                  <a:cubicBezTo>
                    <a:pt x="2419" y="1149"/>
                    <a:pt x="2412" y="1146"/>
                    <a:pt x="2404" y="1141"/>
                  </a:cubicBezTo>
                  <a:lnTo>
                    <a:pt x="2404" y="1141"/>
                  </a:lnTo>
                  <a:cubicBezTo>
                    <a:pt x="2439" y="1171"/>
                    <a:pt x="2474" y="1203"/>
                    <a:pt x="2504" y="1238"/>
                  </a:cubicBezTo>
                  <a:lnTo>
                    <a:pt x="2511" y="1238"/>
                  </a:lnTo>
                  <a:lnTo>
                    <a:pt x="2518" y="1250"/>
                  </a:lnTo>
                  <a:cubicBezTo>
                    <a:pt x="2588" y="1331"/>
                    <a:pt x="2618" y="1384"/>
                    <a:pt x="2696" y="1414"/>
                  </a:cubicBezTo>
                  <a:cubicBezTo>
                    <a:pt x="2666" y="1447"/>
                    <a:pt x="2650" y="1491"/>
                    <a:pt x="2650" y="1535"/>
                  </a:cubicBezTo>
                  <a:lnTo>
                    <a:pt x="2673" y="1586"/>
                  </a:lnTo>
                  <a:lnTo>
                    <a:pt x="2822" y="1535"/>
                  </a:lnTo>
                  <a:lnTo>
                    <a:pt x="2843" y="1623"/>
                  </a:lnTo>
                  <a:lnTo>
                    <a:pt x="3042" y="1792"/>
                  </a:lnTo>
                  <a:cubicBezTo>
                    <a:pt x="3041" y="1812"/>
                    <a:pt x="3035" y="1820"/>
                    <a:pt x="3025" y="1820"/>
                  </a:cubicBezTo>
                  <a:cubicBezTo>
                    <a:pt x="2982" y="1820"/>
                    <a:pt x="2867" y="1678"/>
                    <a:pt x="2787" y="1609"/>
                  </a:cubicBezTo>
                  <a:lnTo>
                    <a:pt x="2787" y="1609"/>
                  </a:lnTo>
                  <a:lnTo>
                    <a:pt x="2940" y="1915"/>
                  </a:lnTo>
                  <a:cubicBezTo>
                    <a:pt x="2873" y="1804"/>
                    <a:pt x="2766" y="1704"/>
                    <a:pt x="2659" y="1593"/>
                  </a:cubicBezTo>
                  <a:lnTo>
                    <a:pt x="2659" y="1593"/>
                  </a:lnTo>
                  <a:cubicBezTo>
                    <a:pt x="2683" y="1674"/>
                    <a:pt x="2750" y="1769"/>
                    <a:pt x="2838" y="1899"/>
                  </a:cubicBezTo>
                  <a:cubicBezTo>
                    <a:pt x="2866" y="2017"/>
                    <a:pt x="2852" y="2195"/>
                    <a:pt x="2840" y="2316"/>
                  </a:cubicBezTo>
                  <a:cubicBezTo>
                    <a:pt x="2866" y="2708"/>
                    <a:pt x="2907" y="2993"/>
                    <a:pt x="2979" y="3264"/>
                  </a:cubicBezTo>
                  <a:cubicBezTo>
                    <a:pt x="3225" y="3549"/>
                    <a:pt x="3369" y="3749"/>
                    <a:pt x="3545" y="3934"/>
                  </a:cubicBezTo>
                  <a:cubicBezTo>
                    <a:pt x="3552" y="3918"/>
                    <a:pt x="3559" y="3902"/>
                    <a:pt x="3568" y="3881"/>
                  </a:cubicBezTo>
                  <a:cubicBezTo>
                    <a:pt x="3570" y="3911"/>
                    <a:pt x="3575" y="3941"/>
                    <a:pt x="3580" y="3967"/>
                  </a:cubicBezTo>
                  <a:cubicBezTo>
                    <a:pt x="3621" y="4008"/>
                    <a:pt x="3663" y="4050"/>
                    <a:pt x="3710" y="4092"/>
                  </a:cubicBezTo>
                  <a:cubicBezTo>
                    <a:pt x="3668" y="4142"/>
                    <a:pt x="3635" y="4177"/>
                    <a:pt x="3631" y="4178"/>
                  </a:cubicBezTo>
                  <a:lnTo>
                    <a:pt x="3631" y="4178"/>
                  </a:lnTo>
                  <a:cubicBezTo>
                    <a:pt x="3631" y="4178"/>
                    <a:pt x="3631" y="4178"/>
                    <a:pt x="3631" y="4178"/>
                  </a:cubicBezTo>
                  <a:lnTo>
                    <a:pt x="3631" y="4178"/>
                  </a:lnTo>
                  <a:cubicBezTo>
                    <a:pt x="3631" y="4178"/>
                    <a:pt x="3631" y="4178"/>
                    <a:pt x="3631" y="4178"/>
                  </a:cubicBezTo>
                  <a:cubicBezTo>
                    <a:pt x="3631" y="4178"/>
                    <a:pt x="3631" y="4178"/>
                    <a:pt x="3631" y="4178"/>
                  </a:cubicBezTo>
                  <a:lnTo>
                    <a:pt x="3631" y="4178"/>
                  </a:lnTo>
                  <a:cubicBezTo>
                    <a:pt x="4039" y="4560"/>
                    <a:pt x="4380" y="4785"/>
                    <a:pt x="4801" y="4915"/>
                  </a:cubicBezTo>
                  <a:cubicBezTo>
                    <a:pt x="4739" y="4739"/>
                    <a:pt x="4711" y="4553"/>
                    <a:pt x="4713" y="4365"/>
                  </a:cubicBezTo>
                  <a:cubicBezTo>
                    <a:pt x="4697" y="4356"/>
                    <a:pt x="4679" y="4347"/>
                    <a:pt x="4662" y="4335"/>
                  </a:cubicBezTo>
                  <a:cubicBezTo>
                    <a:pt x="4632" y="4319"/>
                    <a:pt x="4604" y="4303"/>
                    <a:pt x="4577" y="4287"/>
                  </a:cubicBezTo>
                  <a:lnTo>
                    <a:pt x="4567" y="4312"/>
                  </a:lnTo>
                  <a:cubicBezTo>
                    <a:pt x="4570" y="4303"/>
                    <a:pt x="4572" y="4293"/>
                    <a:pt x="4574" y="4284"/>
                  </a:cubicBezTo>
                  <a:cubicBezTo>
                    <a:pt x="4333" y="4142"/>
                    <a:pt x="4119" y="3954"/>
                    <a:pt x="3944" y="3734"/>
                  </a:cubicBezTo>
                  <a:lnTo>
                    <a:pt x="3944" y="3734"/>
                  </a:lnTo>
                  <a:cubicBezTo>
                    <a:pt x="3945" y="3738"/>
                    <a:pt x="3946" y="3742"/>
                    <a:pt x="3946" y="3746"/>
                  </a:cubicBezTo>
                  <a:cubicBezTo>
                    <a:pt x="3754" y="3503"/>
                    <a:pt x="3552" y="3352"/>
                    <a:pt x="3482" y="3081"/>
                  </a:cubicBezTo>
                  <a:cubicBezTo>
                    <a:pt x="3443" y="3065"/>
                    <a:pt x="3408" y="3042"/>
                    <a:pt x="3378" y="3011"/>
                  </a:cubicBezTo>
                  <a:cubicBezTo>
                    <a:pt x="3364" y="2900"/>
                    <a:pt x="3408" y="2601"/>
                    <a:pt x="3283" y="2277"/>
                  </a:cubicBezTo>
                  <a:cubicBezTo>
                    <a:pt x="3149" y="2056"/>
                    <a:pt x="3174" y="1936"/>
                    <a:pt x="3102" y="1753"/>
                  </a:cubicBezTo>
                  <a:cubicBezTo>
                    <a:pt x="3205" y="1613"/>
                    <a:pt x="3121" y="1510"/>
                    <a:pt x="3014" y="1347"/>
                  </a:cubicBezTo>
                  <a:lnTo>
                    <a:pt x="3014" y="1347"/>
                  </a:lnTo>
                  <a:cubicBezTo>
                    <a:pt x="2916" y="1238"/>
                    <a:pt x="2864" y="1203"/>
                    <a:pt x="2832" y="1203"/>
                  </a:cubicBezTo>
                  <a:cubicBezTo>
                    <a:pt x="2779" y="1203"/>
                    <a:pt x="2775" y="1290"/>
                    <a:pt x="2713" y="1303"/>
                  </a:cubicBezTo>
                  <a:lnTo>
                    <a:pt x="2657" y="1224"/>
                  </a:lnTo>
                  <a:lnTo>
                    <a:pt x="2657" y="1224"/>
                  </a:lnTo>
                  <a:cubicBezTo>
                    <a:pt x="2682" y="1249"/>
                    <a:pt x="2702" y="1259"/>
                    <a:pt x="2718" y="1259"/>
                  </a:cubicBezTo>
                  <a:cubicBezTo>
                    <a:pt x="2777" y="1259"/>
                    <a:pt x="2782" y="1119"/>
                    <a:pt x="2845" y="1119"/>
                  </a:cubicBezTo>
                  <a:cubicBezTo>
                    <a:pt x="2856" y="1119"/>
                    <a:pt x="2868" y="1123"/>
                    <a:pt x="2882" y="1131"/>
                  </a:cubicBezTo>
                  <a:cubicBezTo>
                    <a:pt x="2896" y="1155"/>
                    <a:pt x="2914" y="1178"/>
                    <a:pt x="2931" y="1199"/>
                  </a:cubicBezTo>
                  <a:cubicBezTo>
                    <a:pt x="2891" y="1064"/>
                    <a:pt x="2914" y="1111"/>
                    <a:pt x="2847" y="916"/>
                  </a:cubicBezTo>
                  <a:cubicBezTo>
                    <a:pt x="2792" y="876"/>
                    <a:pt x="2687" y="842"/>
                    <a:pt x="2713" y="716"/>
                  </a:cubicBezTo>
                  <a:cubicBezTo>
                    <a:pt x="2518" y="550"/>
                    <a:pt x="2277" y="392"/>
                    <a:pt x="2210" y="366"/>
                  </a:cubicBezTo>
                  <a:cubicBezTo>
                    <a:pt x="2145" y="334"/>
                    <a:pt x="2059" y="288"/>
                    <a:pt x="1976" y="250"/>
                  </a:cubicBezTo>
                  <a:lnTo>
                    <a:pt x="1976" y="250"/>
                  </a:lnTo>
                  <a:cubicBezTo>
                    <a:pt x="2050" y="366"/>
                    <a:pt x="2147" y="464"/>
                    <a:pt x="2265" y="538"/>
                  </a:cubicBezTo>
                  <a:cubicBezTo>
                    <a:pt x="2330" y="698"/>
                    <a:pt x="2295" y="772"/>
                    <a:pt x="2360" y="828"/>
                  </a:cubicBezTo>
                  <a:cubicBezTo>
                    <a:pt x="2159" y="802"/>
                    <a:pt x="1987" y="392"/>
                    <a:pt x="1827" y="244"/>
                  </a:cubicBezTo>
                  <a:cubicBezTo>
                    <a:pt x="1826" y="244"/>
                    <a:pt x="1825" y="244"/>
                    <a:pt x="1824" y="244"/>
                  </a:cubicBezTo>
                  <a:cubicBezTo>
                    <a:pt x="1807" y="244"/>
                    <a:pt x="1777" y="229"/>
                    <a:pt x="1732" y="190"/>
                  </a:cubicBezTo>
                  <a:lnTo>
                    <a:pt x="1732" y="190"/>
                  </a:lnTo>
                  <a:cubicBezTo>
                    <a:pt x="1769" y="197"/>
                    <a:pt x="1802" y="216"/>
                    <a:pt x="1827" y="244"/>
                  </a:cubicBezTo>
                  <a:cubicBezTo>
                    <a:pt x="1843" y="241"/>
                    <a:pt x="1848" y="223"/>
                    <a:pt x="1848" y="199"/>
                  </a:cubicBezTo>
                  <a:cubicBezTo>
                    <a:pt x="1803" y="186"/>
                    <a:pt x="1762" y="178"/>
                    <a:pt x="1729" y="178"/>
                  </a:cubicBezTo>
                  <a:cubicBezTo>
                    <a:pt x="1703" y="178"/>
                    <a:pt x="1681" y="183"/>
                    <a:pt x="1665" y="195"/>
                  </a:cubicBezTo>
                  <a:cubicBezTo>
                    <a:pt x="1646" y="183"/>
                    <a:pt x="1630" y="176"/>
                    <a:pt x="1614" y="167"/>
                  </a:cubicBezTo>
                  <a:lnTo>
                    <a:pt x="1614" y="167"/>
                  </a:lnTo>
                  <a:cubicBezTo>
                    <a:pt x="1670" y="250"/>
                    <a:pt x="1709" y="341"/>
                    <a:pt x="1663" y="343"/>
                  </a:cubicBezTo>
                  <a:lnTo>
                    <a:pt x="1517" y="116"/>
                  </a:lnTo>
                  <a:cubicBezTo>
                    <a:pt x="1319" y="30"/>
                    <a:pt x="1187" y="63"/>
                    <a:pt x="94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6" name="Google Shape;19036;p66"/>
            <p:cNvSpPr/>
            <p:nvPr/>
          </p:nvSpPr>
          <p:spPr>
            <a:xfrm>
              <a:off x="860975" y="667675"/>
              <a:ext cx="775" cy="1250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9"/>
                    <a:pt x="19" y="36"/>
                    <a:pt x="30" y="49"/>
                  </a:cubicBezTo>
                  <a:cubicBezTo>
                    <a:pt x="21" y="33"/>
                    <a:pt x="12" y="17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7" name="Google Shape;19037;p66"/>
            <p:cNvSpPr/>
            <p:nvPr/>
          </p:nvSpPr>
          <p:spPr>
            <a:xfrm>
              <a:off x="827925" y="675025"/>
              <a:ext cx="71550" cy="271900"/>
            </a:xfrm>
            <a:custGeom>
              <a:avLst/>
              <a:gdLst/>
              <a:ahLst/>
              <a:cxnLst/>
              <a:rect l="l" t="t" r="r" b="b"/>
              <a:pathLst>
                <a:path w="2862" h="10876" extrusionOk="0">
                  <a:moveTo>
                    <a:pt x="1137" y="1856"/>
                  </a:moveTo>
                  <a:cubicBezTo>
                    <a:pt x="1137" y="1902"/>
                    <a:pt x="1134" y="1948"/>
                    <a:pt x="1125" y="1996"/>
                  </a:cubicBezTo>
                  <a:lnTo>
                    <a:pt x="1125" y="1996"/>
                  </a:lnTo>
                  <a:cubicBezTo>
                    <a:pt x="1125" y="1996"/>
                    <a:pt x="1125" y="1995"/>
                    <a:pt x="1125" y="1995"/>
                  </a:cubicBezTo>
                  <a:lnTo>
                    <a:pt x="1125" y="1995"/>
                  </a:lnTo>
                  <a:lnTo>
                    <a:pt x="1125" y="1997"/>
                  </a:lnTo>
                  <a:cubicBezTo>
                    <a:pt x="1125" y="1997"/>
                    <a:pt x="1125" y="1996"/>
                    <a:pt x="1125" y="1996"/>
                  </a:cubicBezTo>
                  <a:lnTo>
                    <a:pt x="1125" y="1996"/>
                  </a:lnTo>
                  <a:cubicBezTo>
                    <a:pt x="1147" y="2118"/>
                    <a:pt x="1273" y="2104"/>
                    <a:pt x="1116" y="2280"/>
                  </a:cubicBezTo>
                  <a:cubicBezTo>
                    <a:pt x="981" y="2183"/>
                    <a:pt x="1086" y="2190"/>
                    <a:pt x="1125" y="1995"/>
                  </a:cubicBezTo>
                  <a:lnTo>
                    <a:pt x="1125" y="1995"/>
                  </a:lnTo>
                  <a:lnTo>
                    <a:pt x="1125" y="1995"/>
                  </a:lnTo>
                  <a:cubicBezTo>
                    <a:pt x="1118" y="1949"/>
                    <a:pt x="1123" y="1900"/>
                    <a:pt x="1137" y="1856"/>
                  </a:cubicBezTo>
                  <a:close/>
                  <a:moveTo>
                    <a:pt x="900" y="2412"/>
                  </a:moveTo>
                  <a:lnTo>
                    <a:pt x="1141" y="2584"/>
                  </a:lnTo>
                  <a:cubicBezTo>
                    <a:pt x="1112" y="2648"/>
                    <a:pt x="1087" y="2671"/>
                    <a:pt x="1065" y="2671"/>
                  </a:cubicBezTo>
                  <a:cubicBezTo>
                    <a:pt x="1014" y="2671"/>
                    <a:pt x="982" y="2537"/>
                    <a:pt x="953" y="2537"/>
                  </a:cubicBezTo>
                  <a:cubicBezTo>
                    <a:pt x="935" y="2537"/>
                    <a:pt x="918" y="2588"/>
                    <a:pt x="898" y="2755"/>
                  </a:cubicBezTo>
                  <a:lnTo>
                    <a:pt x="900" y="2412"/>
                  </a:lnTo>
                  <a:close/>
                  <a:moveTo>
                    <a:pt x="2574" y="6376"/>
                  </a:moveTo>
                  <a:lnTo>
                    <a:pt x="2574" y="6376"/>
                  </a:lnTo>
                  <a:cubicBezTo>
                    <a:pt x="2579" y="6425"/>
                    <a:pt x="2576" y="6476"/>
                    <a:pt x="2567" y="6525"/>
                  </a:cubicBezTo>
                  <a:cubicBezTo>
                    <a:pt x="2521" y="6460"/>
                    <a:pt x="2537" y="6413"/>
                    <a:pt x="2574" y="6376"/>
                  </a:cubicBezTo>
                  <a:close/>
                  <a:moveTo>
                    <a:pt x="1234" y="0"/>
                  </a:moveTo>
                  <a:cubicBezTo>
                    <a:pt x="1161" y="0"/>
                    <a:pt x="1081" y="16"/>
                    <a:pt x="991" y="55"/>
                  </a:cubicBezTo>
                  <a:cubicBezTo>
                    <a:pt x="1028" y="106"/>
                    <a:pt x="1062" y="154"/>
                    <a:pt x="1099" y="210"/>
                  </a:cubicBezTo>
                  <a:cubicBezTo>
                    <a:pt x="1097" y="328"/>
                    <a:pt x="1301" y="453"/>
                    <a:pt x="1127" y="567"/>
                  </a:cubicBezTo>
                  <a:cubicBezTo>
                    <a:pt x="1197" y="838"/>
                    <a:pt x="1190" y="984"/>
                    <a:pt x="1317" y="1149"/>
                  </a:cubicBezTo>
                  <a:cubicBezTo>
                    <a:pt x="1204" y="1292"/>
                    <a:pt x="1148" y="1350"/>
                    <a:pt x="1127" y="1534"/>
                  </a:cubicBezTo>
                  <a:cubicBezTo>
                    <a:pt x="1042" y="1626"/>
                    <a:pt x="988" y="1821"/>
                    <a:pt x="858" y="2018"/>
                  </a:cubicBezTo>
                  <a:cubicBezTo>
                    <a:pt x="691" y="2581"/>
                    <a:pt x="494" y="3237"/>
                    <a:pt x="694" y="3977"/>
                  </a:cubicBezTo>
                  <a:cubicBezTo>
                    <a:pt x="698" y="3961"/>
                    <a:pt x="708" y="3949"/>
                    <a:pt x="724" y="3942"/>
                  </a:cubicBezTo>
                  <a:cubicBezTo>
                    <a:pt x="793" y="4772"/>
                    <a:pt x="1199" y="5196"/>
                    <a:pt x="1610" y="5630"/>
                  </a:cubicBezTo>
                  <a:cubicBezTo>
                    <a:pt x="1830" y="5683"/>
                    <a:pt x="1900" y="5907"/>
                    <a:pt x="1918" y="5907"/>
                  </a:cubicBezTo>
                  <a:cubicBezTo>
                    <a:pt x="1919" y="5907"/>
                    <a:pt x="1920" y="5907"/>
                    <a:pt x="1920" y="5906"/>
                  </a:cubicBezTo>
                  <a:cubicBezTo>
                    <a:pt x="2108" y="6080"/>
                    <a:pt x="2096" y="6330"/>
                    <a:pt x="2240" y="6420"/>
                  </a:cubicBezTo>
                  <a:cubicBezTo>
                    <a:pt x="2279" y="6643"/>
                    <a:pt x="2340" y="6562"/>
                    <a:pt x="2372" y="6775"/>
                  </a:cubicBezTo>
                  <a:cubicBezTo>
                    <a:pt x="2435" y="6914"/>
                    <a:pt x="2372" y="7130"/>
                    <a:pt x="2333" y="7315"/>
                  </a:cubicBezTo>
                  <a:cubicBezTo>
                    <a:pt x="2401" y="7532"/>
                    <a:pt x="2351" y="7695"/>
                    <a:pt x="2323" y="7695"/>
                  </a:cubicBezTo>
                  <a:cubicBezTo>
                    <a:pt x="2322" y="7695"/>
                    <a:pt x="2320" y="7694"/>
                    <a:pt x="2319" y="7693"/>
                  </a:cubicBezTo>
                  <a:cubicBezTo>
                    <a:pt x="2224" y="7874"/>
                    <a:pt x="2180" y="8096"/>
                    <a:pt x="2089" y="8185"/>
                  </a:cubicBezTo>
                  <a:cubicBezTo>
                    <a:pt x="1862" y="8484"/>
                    <a:pt x="1545" y="8657"/>
                    <a:pt x="1320" y="8799"/>
                  </a:cubicBezTo>
                  <a:cubicBezTo>
                    <a:pt x="1225" y="8855"/>
                    <a:pt x="1132" y="8912"/>
                    <a:pt x="1042" y="8975"/>
                  </a:cubicBezTo>
                  <a:lnTo>
                    <a:pt x="1102" y="9181"/>
                  </a:lnTo>
                  <a:cubicBezTo>
                    <a:pt x="1090" y="9187"/>
                    <a:pt x="1079" y="9190"/>
                    <a:pt x="1069" y="9190"/>
                  </a:cubicBezTo>
                  <a:cubicBezTo>
                    <a:pt x="1016" y="9190"/>
                    <a:pt x="997" y="9104"/>
                    <a:pt x="993" y="9010"/>
                  </a:cubicBezTo>
                  <a:cubicBezTo>
                    <a:pt x="608" y="9283"/>
                    <a:pt x="300" y="9626"/>
                    <a:pt x="142" y="10030"/>
                  </a:cubicBezTo>
                  <a:cubicBezTo>
                    <a:pt x="156" y="10021"/>
                    <a:pt x="170" y="10011"/>
                    <a:pt x="186" y="10004"/>
                  </a:cubicBezTo>
                  <a:lnTo>
                    <a:pt x="186" y="10004"/>
                  </a:lnTo>
                  <a:cubicBezTo>
                    <a:pt x="149" y="10041"/>
                    <a:pt x="121" y="10088"/>
                    <a:pt x="105" y="10136"/>
                  </a:cubicBezTo>
                  <a:cubicBezTo>
                    <a:pt x="98" y="10167"/>
                    <a:pt x="89" y="10192"/>
                    <a:pt x="82" y="10220"/>
                  </a:cubicBezTo>
                  <a:lnTo>
                    <a:pt x="79" y="10220"/>
                  </a:lnTo>
                  <a:cubicBezTo>
                    <a:pt x="49" y="10329"/>
                    <a:pt x="31" y="10442"/>
                    <a:pt x="1" y="10487"/>
                  </a:cubicBezTo>
                  <a:cubicBezTo>
                    <a:pt x="5" y="10814"/>
                    <a:pt x="70" y="10876"/>
                    <a:pt x="153" y="10876"/>
                  </a:cubicBezTo>
                  <a:cubicBezTo>
                    <a:pt x="204" y="10876"/>
                    <a:pt x="262" y="10853"/>
                    <a:pt x="317" y="10853"/>
                  </a:cubicBezTo>
                  <a:cubicBezTo>
                    <a:pt x="319" y="10853"/>
                    <a:pt x="322" y="10853"/>
                    <a:pt x="325" y="10853"/>
                  </a:cubicBezTo>
                  <a:cubicBezTo>
                    <a:pt x="358" y="10751"/>
                    <a:pt x="397" y="10651"/>
                    <a:pt x="443" y="10554"/>
                  </a:cubicBezTo>
                  <a:cubicBezTo>
                    <a:pt x="439" y="10480"/>
                    <a:pt x="376" y="10417"/>
                    <a:pt x="300" y="10364"/>
                  </a:cubicBezTo>
                  <a:cubicBezTo>
                    <a:pt x="318" y="10364"/>
                    <a:pt x="337" y="10364"/>
                    <a:pt x="355" y="10361"/>
                  </a:cubicBezTo>
                  <a:cubicBezTo>
                    <a:pt x="309" y="10299"/>
                    <a:pt x="290" y="10197"/>
                    <a:pt x="330" y="10028"/>
                  </a:cubicBezTo>
                  <a:cubicBezTo>
                    <a:pt x="391" y="9942"/>
                    <a:pt x="431" y="9907"/>
                    <a:pt x="457" y="9907"/>
                  </a:cubicBezTo>
                  <a:cubicBezTo>
                    <a:pt x="505" y="9907"/>
                    <a:pt x="504" y="10028"/>
                    <a:pt x="504" y="10162"/>
                  </a:cubicBezTo>
                  <a:cubicBezTo>
                    <a:pt x="724" y="9726"/>
                    <a:pt x="1067" y="9369"/>
                    <a:pt x="1589" y="9186"/>
                  </a:cubicBezTo>
                  <a:cubicBezTo>
                    <a:pt x="1827" y="9014"/>
                    <a:pt x="2196" y="8780"/>
                    <a:pt x="2435" y="8458"/>
                  </a:cubicBezTo>
                  <a:cubicBezTo>
                    <a:pt x="2504" y="8154"/>
                    <a:pt x="2581" y="8115"/>
                    <a:pt x="2697" y="7839"/>
                  </a:cubicBezTo>
                  <a:cubicBezTo>
                    <a:pt x="2840" y="7749"/>
                    <a:pt x="2738" y="7635"/>
                    <a:pt x="2799" y="7322"/>
                  </a:cubicBezTo>
                  <a:cubicBezTo>
                    <a:pt x="2861" y="7260"/>
                    <a:pt x="2822" y="7072"/>
                    <a:pt x="2808" y="6854"/>
                  </a:cubicBezTo>
                  <a:cubicBezTo>
                    <a:pt x="2727" y="6682"/>
                    <a:pt x="2676" y="6502"/>
                    <a:pt x="2653" y="6314"/>
                  </a:cubicBezTo>
                  <a:cubicBezTo>
                    <a:pt x="2625" y="6332"/>
                    <a:pt x="2599" y="6353"/>
                    <a:pt x="2574" y="6376"/>
                  </a:cubicBezTo>
                  <a:cubicBezTo>
                    <a:pt x="2546" y="6026"/>
                    <a:pt x="2110" y="6091"/>
                    <a:pt x="2365" y="5836"/>
                  </a:cubicBezTo>
                  <a:cubicBezTo>
                    <a:pt x="2349" y="5827"/>
                    <a:pt x="2333" y="5818"/>
                    <a:pt x="2314" y="5811"/>
                  </a:cubicBezTo>
                  <a:cubicBezTo>
                    <a:pt x="2138" y="5614"/>
                    <a:pt x="2096" y="5423"/>
                    <a:pt x="1878" y="5423"/>
                  </a:cubicBezTo>
                  <a:cubicBezTo>
                    <a:pt x="1873" y="5423"/>
                    <a:pt x="1868" y="5423"/>
                    <a:pt x="1862" y="5424"/>
                  </a:cubicBezTo>
                  <a:cubicBezTo>
                    <a:pt x="1545" y="4995"/>
                    <a:pt x="1338" y="4735"/>
                    <a:pt x="1208" y="4283"/>
                  </a:cubicBezTo>
                  <a:cubicBezTo>
                    <a:pt x="1171" y="4327"/>
                    <a:pt x="1141" y="4376"/>
                    <a:pt x="1116" y="4424"/>
                  </a:cubicBezTo>
                  <a:lnTo>
                    <a:pt x="1185" y="4204"/>
                  </a:lnTo>
                  <a:cubicBezTo>
                    <a:pt x="1169" y="4142"/>
                    <a:pt x="1155" y="4074"/>
                    <a:pt x="1141" y="4002"/>
                  </a:cubicBezTo>
                  <a:cubicBezTo>
                    <a:pt x="1139" y="4002"/>
                    <a:pt x="1137" y="4000"/>
                    <a:pt x="1134" y="4000"/>
                  </a:cubicBezTo>
                  <a:lnTo>
                    <a:pt x="1076" y="4030"/>
                  </a:lnTo>
                  <a:cubicBezTo>
                    <a:pt x="1087" y="4011"/>
                    <a:pt x="1107" y="4000"/>
                    <a:pt x="1128" y="4000"/>
                  </a:cubicBezTo>
                  <a:cubicBezTo>
                    <a:pt x="1130" y="4000"/>
                    <a:pt x="1132" y="4000"/>
                    <a:pt x="1134" y="4000"/>
                  </a:cubicBezTo>
                  <a:lnTo>
                    <a:pt x="1139" y="3998"/>
                  </a:lnTo>
                  <a:cubicBezTo>
                    <a:pt x="1134" y="3963"/>
                    <a:pt x="1127" y="3928"/>
                    <a:pt x="1120" y="3891"/>
                  </a:cubicBezTo>
                  <a:cubicBezTo>
                    <a:pt x="1122" y="3884"/>
                    <a:pt x="1114" y="3881"/>
                    <a:pt x="1101" y="3881"/>
                  </a:cubicBezTo>
                  <a:cubicBezTo>
                    <a:pt x="1049" y="3881"/>
                    <a:pt x="905" y="3923"/>
                    <a:pt x="808" y="3923"/>
                  </a:cubicBezTo>
                  <a:cubicBezTo>
                    <a:pt x="799" y="3923"/>
                    <a:pt x="790" y="3922"/>
                    <a:pt x="782" y="3921"/>
                  </a:cubicBezTo>
                  <a:cubicBezTo>
                    <a:pt x="919" y="3889"/>
                    <a:pt x="1160" y="3896"/>
                    <a:pt x="1095" y="3845"/>
                  </a:cubicBezTo>
                  <a:cubicBezTo>
                    <a:pt x="1081" y="3175"/>
                    <a:pt x="1106" y="2813"/>
                    <a:pt x="1403" y="2129"/>
                  </a:cubicBezTo>
                  <a:cubicBezTo>
                    <a:pt x="1394" y="2099"/>
                    <a:pt x="1554" y="1898"/>
                    <a:pt x="1589" y="1684"/>
                  </a:cubicBezTo>
                  <a:cubicBezTo>
                    <a:pt x="1691" y="1483"/>
                    <a:pt x="1679" y="1348"/>
                    <a:pt x="1642" y="1126"/>
                  </a:cubicBezTo>
                  <a:cubicBezTo>
                    <a:pt x="1772" y="919"/>
                    <a:pt x="1670" y="817"/>
                    <a:pt x="1756" y="518"/>
                  </a:cubicBezTo>
                  <a:cubicBezTo>
                    <a:pt x="1582" y="259"/>
                    <a:pt x="1475" y="101"/>
                    <a:pt x="1482" y="87"/>
                  </a:cubicBezTo>
                  <a:cubicBezTo>
                    <a:pt x="1480" y="73"/>
                    <a:pt x="1475" y="61"/>
                    <a:pt x="1473" y="50"/>
                  </a:cubicBezTo>
                  <a:cubicBezTo>
                    <a:pt x="1398" y="22"/>
                    <a:pt x="1321" y="0"/>
                    <a:pt x="12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8" name="Google Shape;19038;p66"/>
            <p:cNvSpPr/>
            <p:nvPr/>
          </p:nvSpPr>
          <p:spPr>
            <a:xfrm>
              <a:off x="371300" y="557750"/>
              <a:ext cx="725" cy="3200"/>
            </a:xfrm>
            <a:custGeom>
              <a:avLst/>
              <a:gdLst/>
              <a:ahLst/>
              <a:cxnLst/>
              <a:rect l="l" t="t" r="r" b="b"/>
              <a:pathLst>
                <a:path w="29" h="128" extrusionOk="0">
                  <a:moveTo>
                    <a:pt x="5" y="0"/>
                  </a:moveTo>
                  <a:cubicBezTo>
                    <a:pt x="5" y="42"/>
                    <a:pt x="5" y="86"/>
                    <a:pt x="0" y="128"/>
                  </a:cubicBezTo>
                  <a:lnTo>
                    <a:pt x="28" y="4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39" name="Google Shape;19039;p66"/>
            <p:cNvSpPr/>
            <p:nvPr/>
          </p:nvSpPr>
          <p:spPr>
            <a:xfrm>
              <a:off x="371575" y="556575"/>
              <a:ext cx="1200" cy="1775"/>
            </a:xfrm>
            <a:custGeom>
              <a:avLst/>
              <a:gdLst/>
              <a:ahLst/>
              <a:cxnLst/>
              <a:rect l="l" t="t" r="r" b="b"/>
              <a:pathLst>
                <a:path w="48" h="71" extrusionOk="0">
                  <a:moveTo>
                    <a:pt x="47" y="1"/>
                  </a:moveTo>
                  <a:lnTo>
                    <a:pt x="1" y="42"/>
                  </a:lnTo>
                  <a:lnTo>
                    <a:pt x="24" y="7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0" name="Google Shape;19040;p66"/>
            <p:cNvSpPr/>
            <p:nvPr/>
          </p:nvSpPr>
          <p:spPr>
            <a:xfrm>
              <a:off x="377375" y="542625"/>
              <a:ext cx="54850" cy="18100"/>
            </a:xfrm>
            <a:custGeom>
              <a:avLst/>
              <a:gdLst/>
              <a:ahLst/>
              <a:cxnLst/>
              <a:rect l="l" t="t" r="r" b="b"/>
              <a:pathLst>
                <a:path w="2194" h="724" extrusionOk="0">
                  <a:moveTo>
                    <a:pt x="1987" y="160"/>
                  </a:moveTo>
                  <a:cubicBezTo>
                    <a:pt x="1971" y="192"/>
                    <a:pt x="1957" y="220"/>
                    <a:pt x="1948" y="243"/>
                  </a:cubicBezTo>
                  <a:cubicBezTo>
                    <a:pt x="1955" y="213"/>
                    <a:pt x="1969" y="186"/>
                    <a:pt x="1987" y="160"/>
                  </a:cubicBezTo>
                  <a:close/>
                  <a:moveTo>
                    <a:pt x="1948" y="243"/>
                  </a:moveTo>
                  <a:lnTo>
                    <a:pt x="1948" y="243"/>
                  </a:lnTo>
                  <a:cubicBezTo>
                    <a:pt x="1941" y="262"/>
                    <a:pt x="1936" y="281"/>
                    <a:pt x="1932" y="306"/>
                  </a:cubicBezTo>
                  <a:cubicBezTo>
                    <a:pt x="1932" y="283"/>
                    <a:pt x="1936" y="262"/>
                    <a:pt x="1948" y="243"/>
                  </a:cubicBezTo>
                  <a:close/>
                  <a:moveTo>
                    <a:pt x="1127" y="0"/>
                  </a:moveTo>
                  <a:cubicBezTo>
                    <a:pt x="1093" y="14"/>
                    <a:pt x="1058" y="28"/>
                    <a:pt x="1025" y="39"/>
                  </a:cubicBezTo>
                  <a:cubicBezTo>
                    <a:pt x="1168" y="434"/>
                    <a:pt x="1094" y="524"/>
                    <a:pt x="954" y="524"/>
                  </a:cubicBezTo>
                  <a:cubicBezTo>
                    <a:pt x="837" y="524"/>
                    <a:pt x="674" y="462"/>
                    <a:pt x="552" y="462"/>
                  </a:cubicBezTo>
                  <a:cubicBezTo>
                    <a:pt x="444" y="462"/>
                    <a:pt x="368" y="510"/>
                    <a:pt x="381" y="689"/>
                  </a:cubicBezTo>
                  <a:cubicBezTo>
                    <a:pt x="212" y="591"/>
                    <a:pt x="165" y="480"/>
                    <a:pt x="77" y="336"/>
                  </a:cubicBezTo>
                  <a:cubicBezTo>
                    <a:pt x="42" y="345"/>
                    <a:pt x="12" y="364"/>
                    <a:pt x="24" y="394"/>
                  </a:cubicBezTo>
                  <a:cubicBezTo>
                    <a:pt x="15" y="399"/>
                    <a:pt x="8" y="406"/>
                    <a:pt x="1" y="410"/>
                  </a:cubicBezTo>
                  <a:cubicBezTo>
                    <a:pt x="24" y="487"/>
                    <a:pt x="93" y="573"/>
                    <a:pt x="168" y="663"/>
                  </a:cubicBezTo>
                  <a:cubicBezTo>
                    <a:pt x="230" y="668"/>
                    <a:pt x="290" y="675"/>
                    <a:pt x="339" y="723"/>
                  </a:cubicBezTo>
                  <a:cubicBezTo>
                    <a:pt x="374" y="691"/>
                    <a:pt x="404" y="700"/>
                    <a:pt x="518" y="607"/>
                  </a:cubicBezTo>
                  <a:lnTo>
                    <a:pt x="518" y="607"/>
                  </a:lnTo>
                  <a:cubicBezTo>
                    <a:pt x="510" y="637"/>
                    <a:pt x="516" y="646"/>
                    <a:pt x="527" y="646"/>
                  </a:cubicBezTo>
                  <a:cubicBezTo>
                    <a:pt x="543" y="646"/>
                    <a:pt x="570" y="630"/>
                    <a:pt x="589" y="630"/>
                  </a:cubicBezTo>
                  <a:cubicBezTo>
                    <a:pt x="602" y="630"/>
                    <a:pt x="612" y="638"/>
                    <a:pt x="610" y="665"/>
                  </a:cubicBezTo>
                  <a:cubicBezTo>
                    <a:pt x="741" y="599"/>
                    <a:pt x="809" y="581"/>
                    <a:pt x="872" y="581"/>
                  </a:cubicBezTo>
                  <a:cubicBezTo>
                    <a:pt x="926" y="581"/>
                    <a:pt x="976" y="594"/>
                    <a:pt x="1056" y="600"/>
                  </a:cubicBezTo>
                  <a:cubicBezTo>
                    <a:pt x="1204" y="518"/>
                    <a:pt x="1323" y="461"/>
                    <a:pt x="1440" y="461"/>
                  </a:cubicBezTo>
                  <a:cubicBezTo>
                    <a:pt x="1500" y="461"/>
                    <a:pt x="1559" y="476"/>
                    <a:pt x="1621" y="510"/>
                  </a:cubicBezTo>
                  <a:cubicBezTo>
                    <a:pt x="1749" y="533"/>
                    <a:pt x="1872" y="566"/>
                    <a:pt x="1994" y="612"/>
                  </a:cubicBezTo>
                  <a:cubicBezTo>
                    <a:pt x="2059" y="631"/>
                    <a:pt x="2122" y="647"/>
                    <a:pt x="2184" y="663"/>
                  </a:cubicBezTo>
                  <a:cubicBezTo>
                    <a:pt x="2171" y="568"/>
                    <a:pt x="2171" y="429"/>
                    <a:pt x="2194" y="223"/>
                  </a:cubicBezTo>
                  <a:cubicBezTo>
                    <a:pt x="2151" y="216"/>
                    <a:pt x="2094" y="130"/>
                    <a:pt x="2038" y="130"/>
                  </a:cubicBezTo>
                  <a:cubicBezTo>
                    <a:pt x="2021" y="130"/>
                    <a:pt x="2004" y="139"/>
                    <a:pt x="1987" y="160"/>
                  </a:cubicBezTo>
                  <a:lnTo>
                    <a:pt x="2006" y="121"/>
                  </a:lnTo>
                  <a:cubicBezTo>
                    <a:pt x="1865" y="100"/>
                    <a:pt x="1723" y="79"/>
                    <a:pt x="1656" y="42"/>
                  </a:cubicBezTo>
                  <a:cubicBezTo>
                    <a:pt x="1637" y="33"/>
                    <a:pt x="1617" y="29"/>
                    <a:pt x="1595" y="29"/>
                  </a:cubicBezTo>
                  <a:cubicBezTo>
                    <a:pt x="1516" y="29"/>
                    <a:pt x="1417" y="73"/>
                    <a:pt x="1316" y="73"/>
                  </a:cubicBezTo>
                  <a:cubicBezTo>
                    <a:pt x="1253" y="73"/>
                    <a:pt x="1188" y="56"/>
                    <a:pt x="11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1" name="Google Shape;19041;p66"/>
            <p:cNvSpPr/>
            <p:nvPr/>
          </p:nvSpPr>
          <p:spPr>
            <a:xfrm>
              <a:off x="454575" y="549750"/>
              <a:ext cx="13175" cy="12825"/>
            </a:xfrm>
            <a:custGeom>
              <a:avLst/>
              <a:gdLst/>
              <a:ahLst/>
              <a:cxnLst/>
              <a:rect l="l" t="t" r="r" b="b"/>
              <a:pathLst>
                <a:path w="527" h="513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58" y="16"/>
                    <a:pt x="188" y="23"/>
                    <a:pt x="19" y="23"/>
                  </a:cubicBezTo>
                  <a:lnTo>
                    <a:pt x="17" y="26"/>
                  </a:lnTo>
                  <a:cubicBezTo>
                    <a:pt x="1" y="95"/>
                    <a:pt x="8" y="408"/>
                    <a:pt x="91" y="480"/>
                  </a:cubicBezTo>
                  <a:cubicBezTo>
                    <a:pt x="105" y="458"/>
                    <a:pt x="121" y="442"/>
                    <a:pt x="139" y="442"/>
                  </a:cubicBezTo>
                  <a:cubicBezTo>
                    <a:pt x="152" y="442"/>
                    <a:pt x="166" y="451"/>
                    <a:pt x="181" y="473"/>
                  </a:cubicBezTo>
                  <a:cubicBezTo>
                    <a:pt x="161" y="489"/>
                    <a:pt x="143" y="496"/>
                    <a:pt x="128" y="496"/>
                  </a:cubicBezTo>
                  <a:cubicBezTo>
                    <a:pt x="114" y="496"/>
                    <a:pt x="102" y="490"/>
                    <a:pt x="91" y="480"/>
                  </a:cubicBezTo>
                  <a:cubicBezTo>
                    <a:pt x="84" y="489"/>
                    <a:pt x="77" y="501"/>
                    <a:pt x="70" y="513"/>
                  </a:cubicBezTo>
                  <a:cubicBezTo>
                    <a:pt x="172" y="513"/>
                    <a:pt x="276" y="510"/>
                    <a:pt x="383" y="499"/>
                  </a:cubicBezTo>
                  <a:lnTo>
                    <a:pt x="506" y="360"/>
                  </a:lnTo>
                  <a:cubicBezTo>
                    <a:pt x="490" y="288"/>
                    <a:pt x="494" y="144"/>
                    <a:pt x="52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2" name="Google Shape;19042;p66"/>
            <p:cNvSpPr/>
            <p:nvPr/>
          </p:nvSpPr>
          <p:spPr>
            <a:xfrm>
              <a:off x="367300" y="561975"/>
              <a:ext cx="75" cy="300"/>
            </a:xfrm>
            <a:custGeom>
              <a:avLst/>
              <a:gdLst/>
              <a:ahLst/>
              <a:cxnLst/>
              <a:rect l="l" t="t" r="r" b="b"/>
              <a:pathLst>
                <a:path w="3" h="12" extrusionOk="0">
                  <a:moveTo>
                    <a:pt x="3" y="0"/>
                  </a:moveTo>
                  <a:lnTo>
                    <a:pt x="0" y="5"/>
                  </a:lnTo>
                  <a:cubicBezTo>
                    <a:pt x="0" y="7"/>
                    <a:pt x="3" y="10"/>
                    <a:pt x="3" y="1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3" name="Google Shape;19043;p66"/>
            <p:cNvSpPr/>
            <p:nvPr/>
          </p:nvSpPr>
          <p:spPr>
            <a:xfrm>
              <a:off x="440500" y="548925"/>
              <a:ext cx="14575" cy="7325"/>
            </a:xfrm>
            <a:custGeom>
              <a:avLst/>
              <a:gdLst/>
              <a:ahLst/>
              <a:cxnLst/>
              <a:rect l="l" t="t" r="r" b="b"/>
              <a:pathLst>
                <a:path w="583" h="293" extrusionOk="0">
                  <a:moveTo>
                    <a:pt x="21" y="1"/>
                  </a:moveTo>
                  <a:lnTo>
                    <a:pt x="0" y="73"/>
                  </a:lnTo>
                  <a:cubicBezTo>
                    <a:pt x="35" y="39"/>
                    <a:pt x="67" y="26"/>
                    <a:pt x="96" y="26"/>
                  </a:cubicBezTo>
                  <a:cubicBezTo>
                    <a:pt x="228" y="26"/>
                    <a:pt x="317" y="292"/>
                    <a:pt x="420" y="292"/>
                  </a:cubicBezTo>
                  <a:cubicBezTo>
                    <a:pt x="468" y="292"/>
                    <a:pt x="519" y="234"/>
                    <a:pt x="580" y="61"/>
                  </a:cubicBezTo>
                  <a:lnTo>
                    <a:pt x="582" y="56"/>
                  </a:lnTo>
                  <a:cubicBezTo>
                    <a:pt x="394" y="54"/>
                    <a:pt x="207" y="36"/>
                    <a:pt x="2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4" name="Google Shape;19044;p66"/>
            <p:cNvSpPr/>
            <p:nvPr/>
          </p:nvSpPr>
          <p:spPr>
            <a:xfrm>
              <a:off x="475150" y="546725"/>
              <a:ext cx="1600" cy="625"/>
            </a:xfrm>
            <a:custGeom>
              <a:avLst/>
              <a:gdLst/>
              <a:ahLst/>
              <a:cxnLst/>
              <a:rect l="l" t="t" r="r" b="b"/>
              <a:pathLst>
                <a:path w="64" h="25" extrusionOk="0">
                  <a:moveTo>
                    <a:pt x="63" y="1"/>
                  </a:moveTo>
                  <a:lnTo>
                    <a:pt x="1" y="24"/>
                  </a:lnTo>
                  <a:cubicBezTo>
                    <a:pt x="3" y="24"/>
                    <a:pt x="5" y="24"/>
                    <a:pt x="8" y="24"/>
                  </a:cubicBezTo>
                  <a:cubicBezTo>
                    <a:pt x="28" y="24"/>
                    <a:pt x="49" y="15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5" name="Google Shape;19045;p66"/>
            <p:cNvSpPr/>
            <p:nvPr/>
          </p:nvSpPr>
          <p:spPr>
            <a:xfrm>
              <a:off x="712875" y="539775"/>
              <a:ext cx="5775" cy="4150"/>
            </a:xfrm>
            <a:custGeom>
              <a:avLst/>
              <a:gdLst/>
              <a:ahLst/>
              <a:cxnLst/>
              <a:rect l="l" t="t" r="r" b="b"/>
              <a:pathLst>
                <a:path w="231" h="166" extrusionOk="0">
                  <a:moveTo>
                    <a:pt x="38" y="0"/>
                  </a:moveTo>
                  <a:cubicBezTo>
                    <a:pt x="33" y="31"/>
                    <a:pt x="20" y="61"/>
                    <a:pt x="1" y="84"/>
                  </a:cubicBezTo>
                  <a:cubicBezTo>
                    <a:pt x="82" y="96"/>
                    <a:pt x="161" y="123"/>
                    <a:pt x="230" y="16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6" name="Google Shape;19046;p66"/>
            <p:cNvSpPr/>
            <p:nvPr/>
          </p:nvSpPr>
          <p:spPr>
            <a:xfrm>
              <a:off x="494625" y="5360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4" y="1"/>
                  </a:moveTo>
                  <a:lnTo>
                    <a:pt x="0" y="12"/>
                  </a:lnTo>
                  <a:lnTo>
                    <a:pt x="14" y="24"/>
                  </a:lnTo>
                  <a:cubicBezTo>
                    <a:pt x="14" y="15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7" name="Google Shape;19047;p66"/>
            <p:cNvSpPr/>
            <p:nvPr/>
          </p:nvSpPr>
          <p:spPr>
            <a:xfrm>
              <a:off x="630925" y="539825"/>
              <a:ext cx="57000" cy="15225"/>
            </a:xfrm>
            <a:custGeom>
              <a:avLst/>
              <a:gdLst/>
              <a:ahLst/>
              <a:cxnLst/>
              <a:rect l="l" t="t" r="r" b="b"/>
              <a:pathLst>
                <a:path w="2280" h="609" extrusionOk="0">
                  <a:moveTo>
                    <a:pt x="2027" y="1"/>
                  </a:moveTo>
                  <a:cubicBezTo>
                    <a:pt x="1668" y="79"/>
                    <a:pt x="1367" y="111"/>
                    <a:pt x="1058" y="111"/>
                  </a:cubicBezTo>
                  <a:cubicBezTo>
                    <a:pt x="782" y="111"/>
                    <a:pt x="499" y="85"/>
                    <a:pt x="163" y="45"/>
                  </a:cubicBezTo>
                  <a:lnTo>
                    <a:pt x="163" y="45"/>
                  </a:lnTo>
                  <a:cubicBezTo>
                    <a:pt x="191" y="49"/>
                    <a:pt x="214" y="66"/>
                    <a:pt x="228" y="94"/>
                  </a:cubicBezTo>
                  <a:cubicBezTo>
                    <a:pt x="175" y="68"/>
                    <a:pt x="124" y="43"/>
                    <a:pt x="75" y="12"/>
                  </a:cubicBezTo>
                  <a:lnTo>
                    <a:pt x="1" y="444"/>
                  </a:lnTo>
                  <a:cubicBezTo>
                    <a:pt x="38" y="446"/>
                    <a:pt x="75" y="453"/>
                    <a:pt x="112" y="462"/>
                  </a:cubicBezTo>
                  <a:lnTo>
                    <a:pt x="126" y="444"/>
                  </a:lnTo>
                  <a:cubicBezTo>
                    <a:pt x="128" y="446"/>
                    <a:pt x="131" y="448"/>
                    <a:pt x="133" y="451"/>
                  </a:cubicBezTo>
                  <a:cubicBezTo>
                    <a:pt x="126" y="434"/>
                    <a:pt x="122" y="416"/>
                    <a:pt x="122" y="397"/>
                  </a:cubicBezTo>
                  <a:lnTo>
                    <a:pt x="122" y="397"/>
                  </a:lnTo>
                  <a:cubicBezTo>
                    <a:pt x="123" y="399"/>
                    <a:pt x="124" y="400"/>
                    <a:pt x="125" y="400"/>
                  </a:cubicBezTo>
                  <a:cubicBezTo>
                    <a:pt x="144" y="400"/>
                    <a:pt x="199" y="227"/>
                    <a:pt x="249" y="156"/>
                  </a:cubicBezTo>
                  <a:lnTo>
                    <a:pt x="249" y="156"/>
                  </a:lnTo>
                  <a:cubicBezTo>
                    <a:pt x="275" y="272"/>
                    <a:pt x="242" y="441"/>
                    <a:pt x="163" y="495"/>
                  </a:cubicBezTo>
                  <a:cubicBezTo>
                    <a:pt x="166" y="502"/>
                    <a:pt x="170" y="511"/>
                    <a:pt x="175" y="520"/>
                  </a:cubicBezTo>
                  <a:cubicBezTo>
                    <a:pt x="332" y="543"/>
                    <a:pt x="479" y="562"/>
                    <a:pt x="613" y="578"/>
                  </a:cubicBezTo>
                  <a:cubicBezTo>
                    <a:pt x="613" y="566"/>
                    <a:pt x="622" y="555"/>
                    <a:pt x="643" y="536"/>
                  </a:cubicBezTo>
                  <a:cubicBezTo>
                    <a:pt x="680" y="546"/>
                    <a:pt x="703" y="543"/>
                    <a:pt x="736" y="590"/>
                  </a:cubicBezTo>
                  <a:lnTo>
                    <a:pt x="778" y="594"/>
                  </a:lnTo>
                  <a:cubicBezTo>
                    <a:pt x="787" y="571"/>
                    <a:pt x="794" y="548"/>
                    <a:pt x="801" y="522"/>
                  </a:cubicBezTo>
                  <a:lnTo>
                    <a:pt x="856" y="599"/>
                  </a:lnTo>
                  <a:cubicBezTo>
                    <a:pt x="940" y="606"/>
                    <a:pt x="1019" y="608"/>
                    <a:pt x="1093" y="608"/>
                  </a:cubicBezTo>
                  <a:cubicBezTo>
                    <a:pt x="1123" y="543"/>
                    <a:pt x="1158" y="481"/>
                    <a:pt x="1197" y="420"/>
                  </a:cubicBezTo>
                  <a:lnTo>
                    <a:pt x="1313" y="601"/>
                  </a:lnTo>
                  <a:cubicBezTo>
                    <a:pt x="1605" y="585"/>
                    <a:pt x="1883" y="488"/>
                    <a:pt x="2124" y="323"/>
                  </a:cubicBezTo>
                  <a:cubicBezTo>
                    <a:pt x="2101" y="254"/>
                    <a:pt x="2077" y="174"/>
                    <a:pt x="2043" y="174"/>
                  </a:cubicBezTo>
                  <a:cubicBezTo>
                    <a:pt x="2034" y="174"/>
                    <a:pt x="2024" y="180"/>
                    <a:pt x="2013" y="193"/>
                  </a:cubicBezTo>
                  <a:lnTo>
                    <a:pt x="2048" y="117"/>
                  </a:lnTo>
                  <a:cubicBezTo>
                    <a:pt x="2106" y="191"/>
                    <a:pt x="2157" y="244"/>
                    <a:pt x="2189" y="302"/>
                  </a:cubicBezTo>
                  <a:lnTo>
                    <a:pt x="2280" y="284"/>
                  </a:lnTo>
                  <a:cubicBezTo>
                    <a:pt x="2226" y="235"/>
                    <a:pt x="2175" y="182"/>
                    <a:pt x="2127" y="126"/>
                  </a:cubicBezTo>
                  <a:cubicBezTo>
                    <a:pt x="2124" y="135"/>
                    <a:pt x="2120" y="147"/>
                    <a:pt x="2118" y="158"/>
                  </a:cubicBezTo>
                  <a:cubicBezTo>
                    <a:pt x="2118" y="142"/>
                    <a:pt x="2118" y="128"/>
                    <a:pt x="2120" y="117"/>
                  </a:cubicBezTo>
                  <a:cubicBezTo>
                    <a:pt x="2090" y="82"/>
                    <a:pt x="2060" y="43"/>
                    <a:pt x="202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8" name="Google Shape;19048;p66"/>
            <p:cNvSpPr/>
            <p:nvPr/>
          </p:nvSpPr>
          <p:spPr>
            <a:xfrm>
              <a:off x="501800" y="527375"/>
              <a:ext cx="5550" cy="5650"/>
            </a:xfrm>
            <a:custGeom>
              <a:avLst/>
              <a:gdLst/>
              <a:ahLst/>
              <a:cxnLst/>
              <a:rect l="l" t="t" r="r" b="b"/>
              <a:pathLst>
                <a:path w="222" h="226" extrusionOk="0">
                  <a:moveTo>
                    <a:pt x="82" y="0"/>
                  </a:moveTo>
                  <a:cubicBezTo>
                    <a:pt x="57" y="31"/>
                    <a:pt x="29" y="58"/>
                    <a:pt x="1" y="88"/>
                  </a:cubicBezTo>
                  <a:cubicBezTo>
                    <a:pt x="54" y="105"/>
                    <a:pt x="124" y="144"/>
                    <a:pt x="221" y="225"/>
                  </a:cubicBezTo>
                  <a:cubicBezTo>
                    <a:pt x="191" y="167"/>
                    <a:pt x="131" y="77"/>
                    <a:pt x="8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49" name="Google Shape;19049;p66"/>
            <p:cNvSpPr/>
            <p:nvPr/>
          </p:nvSpPr>
          <p:spPr>
            <a:xfrm>
              <a:off x="479450" y="491100"/>
              <a:ext cx="153250" cy="64925"/>
            </a:xfrm>
            <a:custGeom>
              <a:avLst/>
              <a:gdLst/>
              <a:ahLst/>
              <a:cxnLst/>
              <a:rect l="l" t="t" r="r" b="b"/>
              <a:pathLst>
                <a:path w="6130" h="2597" extrusionOk="0">
                  <a:moveTo>
                    <a:pt x="4167" y="474"/>
                  </a:moveTo>
                  <a:cubicBezTo>
                    <a:pt x="4178" y="474"/>
                    <a:pt x="4193" y="486"/>
                    <a:pt x="4222" y="524"/>
                  </a:cubicBezTo>
                  <a:cubicBezTo>
                    <a:pt x="4266" y="596"/>
                    <a:pt x="4433" y="633"/>
                    <a:pt x="4507" y="837"/>
                  </a:cubicBezTo>
                  <a:cubicBezTo>
                    <a:pt x="4365" y="682"/>
                    <a:pt x="4164" y="615"/>
                    <a:pt x="4108" y="499"/>
                  </a:cubicBezTo>
                  <a:lnTo>
                    <a:pt x="4108" y="499"/>
                  </a:lnTo>
                  <a:cubicBezTo>
                    <a:pt x="4112" y="499"/>
                    <a:pt x="4115" y="500"/>
                    <a:pt x="4118" y="500"/>
                  </a:cubicBezTo>
                  <a:cubicBezTo>
                    <a:pt x="4144" y="500"/>
                    <a:pt x="4150" y="474"/>
                    <a:pt x="4167" y="474"/>
                  </a:cubicBezTo>
                  <a:close/>
                  <a:moveTo>
                    <a:pt x="3081" y="1"/>
                  </a:moveTo>
                  <a:cubicBezTo>
                    <a:pt x="3029" y="1"/>
                    <a:pt x="2979" y="4"/>
                    <a:pt x="2933" y="12"/>
                  </a:cubicBezTo>
                  <a:cubicBezTo>
                    <a:pt x="2930" y="14"/>
                    <a:pt x="2930" y="19"/>
                    <a:pt x="2928" y="21"/>
                  </a:cubicBezTo>
                  <a:cubicBezTo>
                    <a:pt x="2942" y="49"/>
                    <a:pt x="2954" y="77"/>
                    <a:pt x="2963" y="104"/>
                  </a:cubicBezTo>
                  <a:cubicBezTo>
                    <a:pt x="2838" y="167"/>
                    <a:pt x="2773" y="197"/>
                    <a:pt x="2754" y="452"/>
                  </a:cubicBezTo>
                  <a:cubicBezTo>
                    <a:pt x="2504" y="237"/>
                    <a:pt x="2557" y="334"/>
                    <a:pt x="2288" y="197"/>
                  </a:cubicBezTo>
                  <a:cubicBezTo>
                    <a:pt x="2323" y="179"/>
                    <a:pt x="2353" y="155"/>
                    <a:pt x="2381" y="128"/>
                  </a:cubicBezTo>
                  <a:lnTo>
                    <a:pt x="2379" y="128"/>
                  </a:lnTo>
                  <a:cubicBezTo>
                    <a:pt x="2163" y="276"/>
                    <a:pt x="1975" y="408"/>
                    <a:pt x="1910" y="508"/>
                  </a:cubicBezTo>
                  <a:cubicBezTo>
                    <a:pt x="1897" y="507"/>
                    <a:pt x="1883" y="506"/>
                    <a:pt x="1869" y="506"/>
                  </a:cubicBezTo>
                  <a:cubicBezTo>
                    <a:pt x="1849" y="506"/>
                    <a:pt x="1829" y="507"/>
                    <a:pt x="1808" y="510"/>
                  </a:cubicBezTo>
                  <a:cubicBezTo>
                    <a:pt x="1811" y="513"/>
                    <a:pt x="1811" y="515"/>
                    <a:pt x="1813" y="517"/>
                  </a:cubicBezTo>
                  <a:cubicBezTo>
                    <a:pt x="1845" y="615"/>
                    <a:pt x="1826" y="638"/>
                    <a:pt x="1792" y="638"/>
                  </a:cubicBezTo>
                  <a:cubicBezTo>
                    <a:pt x="1762" y="638"/>
                    <a:pt x="1719" y="619"/>
                    <a:pt x="1690" y="619"/>
                  </a:cubicBezTo>
                  <a:cubicBezTo>
                    <a:pt x="1655" y="619"/>
                    <a:pt x="1640" y="646"/>
                    <a:pt x="1688" y="761"/>
                  </a:cubicBezTo>
                  <a:cubicBezTo>
                    <a:pt x="1635" y="779"/>
                    <a:pt x="1583" y="797"/>
                    <a:pt x="1528" y="797"/>
                  </a:cubicBezTo>
                  <a:cubicBezTo>
                    <a:pt x="1505" y="797"/>
                    <a:pt x="1482" y="794"/>
                    <a:pt x="1458" y="786"/>
                  </a:cubicBezTo>
                  <a:cubicBezTo>
                    <a:pt x="1451" y="798"/>
                    <a:pt x="1447" y="812"/>
                    <a:pt x="1442" y="821"/>
                  </a:cubicBezTo>
                  <a:cubicBezTo>
                    <a:pt x="1421" y="1009"/>
                    <a:pt x="1233" y="1055"/>
                    <a:pt x="1136" y="1254"/>
                  </a:cubicBezTo>
                  <a:cubicBezTo>
                    <a:pt x="1090" y="1319"/>
                    <a:pt x="1041" y="1377"/>
                    <a:pt x="992" y="1435"/>
                  </a:cubicBezTo>
                  <a:lnTo>
                    <a:pt x="1150" y="1709"/>
                  </a:lnTo>
                  <a:cubicBezTo>
                    <a:pt x="1131" y="1698"/>
                    <a:pt x="1115" y="1693"/>
                    <a:pt x="1101" y="1693"/>
                  </a:cubicBezTo>
                  <a:cubicBezTo>
                    <a:pt x="983" y="1693"/>
                    <a:pt x="1094" y="2085"/>
                    <a:pt x="1007" y="2085"/>
                  </a:cubicBezTo>
                  <a:cubicBezTo>
                    <a:pt x="981" y="2085"/>
                    <a:pt x="938" y="2050"/>
                    <a:pt x="865" y="1959"/>
                  </a:cubicBezTo>
                  <a:cubicBezTo>
                    <a:pt x="895" y="1896"/>
                    <a:pt x="853" y="1776"/>
                    <a:pt x="777" y="1662"/>
                  </a:cubicBezTo>
                  <a:cubicBezTo>
                    <a:pt x="751" y="1686"/>
                    <a:pt x="726" y="1709"/>
                    <a:pt x="700" y="1732"/>
                  </a:cubicBezTo>
                  <a:cubicBezTo>
                    <a:pt x="723" y="1813"/>
                    <a:pt x="765" y="1922"/>
                    <a:pt x="774" y="2024"/>
                  </a:cubicBezTo>
                  <a:cubicBezTo>
                    <a:pt x="698" y="1873"/>
                    <a:pt x="645" y="1968"/>
                    <a:pt x="559" y="1848"/>
                  </a:cubicBezTo>
                  <a:cubicBezTo>
                    <a:pt x="399" y="1968"/>
                    <a:pt x="227" y="2070"/>
                    <a:pt x="46" y="2156"/>
                  </a:cubicBezTo>
                  <a:lnTo>
                    <a:pt x="0" y="2367"/>
                  </a:lnTo>
                  <a:cubicBezTo>
                    <a:pt x="79" y="2406"/>
                    <a:pt x="153" y="2508"/>
                    <a:pt x="197" y="2597"/>
                  </a:cubicBezTo>
                  <a:cubicBezTo>
                    <a:pt x="292" y="2569"/>
                    <a:pt x="385" y="2534"/>
                    <a:pt x="475" y="2495"/>
                  </a:cubicBezTo>
                  <a:cubicBezTo>
                    <a:pt x="399" y="2453"/>
                    <a:pt x="346" y="2379"/>
                    <a:pt x="334" y="2293"/>
                  </a:cubicBezTo>
                  <a:cubicBezTo>
                    <a:pt x="352" y="2267"/>
                    <a:pt x="368" y="2257"/>
                    <a:pt x="380" y="2257"/>
                  </a:cubicBezTo>
                  <a:cubicBezTo>
                    <a:pt x="430" y="2257"/>
                    <a:pt x="445" y="2418"/>
                    <a:pt x="492" y="2488"/>
                  </a:cubicBezTo>
                  <a:cubicBezTo>
                    <a:pt x="545" y="2462"/>
                    <a:pt x="596" y="2437"/>
                    <a:pt x="647" y="2409"/>
                  </a:cubicBezTo>
                  <a:cubicBezTo>
                    <a:pt x="705" y="2221"/>
                    <a:pt x="712" y="2100"/>
                    <a:pt x="696" y="2015"/>
                  </a:cubicBezTo>
                  <a:lnTo>
                    <a:pt x="696" y="2015"/>
                  </a:lnTo>
                  <a:lnTo>
                    <a:pt x="876" y="2045"/>
                  </a:lnTo>
                  <a:lnTo>
                    <a:pt x="693" y="2358"/>
                  </a:lnTo>
                  <a:cubicBezTo>
                    <a:pt x="693" y="2367"/>
                    <a:pt x="696" y="2372"/>
                    <a:pt x="698" y="2379"/>
                  </a:cubicBezTo>
                  <a:cubicBezTo>
                    <a:pt x="1022" y="2182"/>
                    <a:pt x="1268" y="1892"/>
                    <a:pt x="1379" y="1486"/>
                  </a:cubicBezTo>
                  <a:cubicBezTo>
                    <a:pt x="1339" y="1369"/>
                    <a:pt x="1373" y="1336"/>
                    <a:pt x="1437" y="1336"/>
                  </a:cubicBezTo>
                  <a:cubicBezTo>
                    <a:pt x="1478" y="1336"/>
                    <a:pt x="1532" y="1350"/>
                    <a:pt x="1586" y="1363"/>
                  </a:cubicBezTo>
                  <a:cubicBezTo>
                    <a:pt x="1628" y="1338"/>
                    <a:pt x="1665" y="1303"/>
                    <a:pt x="1690" y="1259"/>
                  </a:cubicBezTo>
                  <a:cubicBezTo>
                    <a:pt x="1672" y="1222"/>
                    <a:pt x="1658" y="1187"/>
                    <a:pt x="1644" y="1157"/>
                  </a:cubicBezTo>
                  <a:cubicBezTo>
                    <a:pt x="1630" y="1152"/>
                    <a:pt x="1616" y="1150"/>
                    <a:pt x="1602" y="1148"/>
                  </a:cubicBezTo>
                  <a:cubicBezTo>
                    <a:pt x="1608" y="1138"/>
                    <a:pt x="1617" y="1133"/>
                    <a:pt x="1628" y="1133"/>
                  </a:cubicBezTo>
                  <a:cubicBezTo>
                    <a:pt x="1630" y="1133"/>
                    <a:pt x="1632" y="1133"/>
                    <a:pt x="1634" y="1134"/>
                  </a:cubicBezTo>
                  <a:cubicBezTo>
                    <a:pt x="1625" y="1113"/>
                    <a:pt x="1616" y="1094"/>
                    <a:pt x="1604" y="1076"/>
                  </a:cubicBezTo>
                  <a:lnTo>
                    <a:pt x="1604" y="1076"/>
                  </a:lnTo>
                  <a:cubicBezTo>
                    <a:pt x="1625" y="1106"/>
                    <a:pt x="1651" y="1136"/>
                    <a:pt x="1679" y="1162"/>
                  </a:cubicBezTo>
                  <a:cubicBezTo>
                    <a:pt x="1695" y="1166"/>
                    <a:pt x="1706" y="1169"/>
                    <a:pt x="1723" y="1171"/>
                  </a:cubicBezTo>
                  <a:cubicBezTo>
                    <a:pt x="1727" y="1145"/>
                    <a:pt x="1730" y="1118"/>
                    <a:pt x="1730" y="1092"/>
                  </a:cubicBezTo>
                  <a:cubicBezTo>
                    <a:pt x="1741" y="1092"/>
                    <a:pt x="1755" y="1087"/>
                    <a:pt x="1764" y="1087"/>
                  </a:cubicBezTo>
                  <a:cubicBezTo>
                    <a:pt x="1764" y="1080"/>
                    <a:pt x="1762" y="1074"/>
                    <a:pt x="1762" y="1067"/>
                  </a:cubicBezTo>
                  <a:lnTo>
                    <a:pt x="1762" y="1067"/>
                  </a:lnTo>
                  <a:cubicBezTo>
                    <a:pt x="1764" y="1074"/>
                    <a:pt x="1764" y="1080"/>
                    <a:pt x="1764" y="1087"/>
                  </a:cubicBezTo>
                  <a:cubicBezTo>
                    <a:pt x="1936" y="1053"/>
                    <a:pt x="1901" y="900"/>
                    <a:pt x="2103" y="846"/>
                  </a:cubicBezTo>
                  <a:cubicBezTo>
                    <a:pt x="2295" y="744"/>
                    <a:pt x="2304" y="628"/>
                    <a:pt x="2599" y="554"/>
                  </a:cubicBezTo>
                  <a:cubicBezTo>
                    <a:pt x="2621" y="554"/>
                    <a:pt x="2639" y="539"/>
                    <a:pt x="2665" y="539"/>
                  </a:cubicBezTo>
                  <a:cubicBezTo>
                    <a:pt x="2685" y="539"/>
                    <a:pt x="2710" y="548"/>
                    <a:pt x="2745" y="582"/>
                  </a:cubicBezTo>
                  <a:cubicBezTo>
                    <a:pt x="2769" y="536"/>
                    <a:pt x="2805" y="478"/>
                    <a:pt x="2904" y="478"/>
                  </a:cubicBezTo>
                  <a:cubicBezTo>
                    <a:pt x="2946" y="478"/>
                    <a:pt x="2999" y="489"/>
                    <a:pt x="3067" y="515"/>
                  </a:cubicBezTo>
                  <a:cubicBezTo>
                    <a:pt x="3422" y="545"/>
                    <a:pt x="3675" y="645"/>
                    <a:pt x="3927" y="684"/>
                  </a:cubicBezTo>
                  <a:cubicBezTo>
                    <a:pt x="4249" y="934"/>
                    <a:pt x="4377" y="1043"/>
                    <a:pt x="4613" y="1433"/>
                  </a:cubicBezTo>
                  <a:cubicBezTo>
                    <a:pt x="4609" y="1463"/>
                    <a:pt x="4755" y="1537"/>
                    <a:pt x="4901" y="1739"/>
                  </a:cubicBezTo>
                  <a:cubicBezTo>
                    <a:pt x="5012" y="1797"/>
                    <a:pt x="5100" y="1852"/>
                    <a:pt x="5191" y="1906"/>
                  </a:cubicBezTo>
                  <a:cubicBezTo>
                    <a:pt x="5192" y="1905"/>
                    <a:pt x="5194" y="1905"/>
                    <a:pt x="5195" y="1905"/>
                  </a:cubicBezTo>
                  <a:cubicBezTo>
                    <a:pt x="5202" y="1905"/>
                    <a:pt x="5208" y="1910"/>
                    <a:pt x="5214" y="1917"/>
                  </a:cubicBezTo>
                  <a:cubicBezTo>
                    <a:pt x="5253" y="1943"/>
                    <a:pt x="5297" y="1966"/>
                    <a:pt x="5341" y="1989"/>
                  </a:cubicBezTo>
                  <a:cubicBezTo>
                    <a:pt x="5351" y="1994"/>
                    <a:pt x="5360" y="1998"/>
                    <a:pt x="5369" y="2005"/>
                  </a:cubicBezTo>
                  <a:cubicBezTo>
                    <a:pt x="5427" y="2100"/>
                    <a:pt x="5487" y="2172"/>
                    <a:pt x="5487" y="2202"/>
                  </a:cubicBezTo>
                  <a:cubicBezTo>
                    <a:pt x="5503" y="2201"/>
                    <a:pt x="5518" y="2200"/>
                    <a:pt x="5531" y="2200"/>
                  </a:cubicBezTo>
                  <a:cubicBezTo>
                    <a:pt x="5623" y="2200"/>
                    <a:pt x="5654" y="2233"/>
                    <a:pt x="5698" y="2249"/>
                  </a:cubicBezTo>
                  <a:cubicBezTo>
                    <a:pt x="5726" y="2172"/>
                    <a:pt x="5747" y="2096"/>
                    <a:pt x="5763" y="2017"/>
                  </a:cubicBezTo>
                  <a:cubicBezTo>
                    <a:pt x="5772" y="2068"/>
                    <a:pt x="5852" y="2144"/>
                    <a:pt x="5940" y="2144"/>
                  </a:cubicBezTo>
                  <a:cubicBezTo>
                    <a:pt x="6008" y="2144"/>
                    <a:pt x="6081" y="2098"/>
                    <a:pt x="6130" y="1959"/>
                  </a:cubicBezTo>
                  <a:cubicBezTo>
                    <a:pt x="6058" y="1913"/>
                    <a:pt x="5979" y="1873"/>
                    <a:pt x="5895" y="1843"/>
                  </a:cubicBezTo>
                  <a:lnTo>
                    <a:pt x="5895" y="1843"/>
                  </a:lnTo>
                  <a:cubicBezTo>
                    <a:pt x="5899" y="1869"/>
                    <a:pt x="5892" y="1878"/>
                    <a:pt x="5881" y="1878"/>
                  </a:cubicBezTo>
                  <a:cubicBezTo>
                    <a:pt x="5853" y="1878"/>
                    <a:pt x="5801" y="1820"/>
                    <a:pt x="5825" y="1820"/>
                  </a:cubicBezTo>
                  <a:cubicBezTo>
                    <a:pt x="5826" y="1820"/>
                    <a:pt x="5827" y="1820"/>
                    <a:pt x="5828" y="1820"/>
                  </a:cubicBezTo>
                  <a:cubicBezTo>
                    <a:pt x="5800" y="1799"/>
                    <a:pt x="5763" y="1785"/>
                    <a:pt x="5728" y="1783"/>
                  </a:cubicBezTo>
                  <a:cubicBezTo>
                    <a:pt x="5722" y="1802"/>
                    <a:pt x="5710" y="1812"/>
                    <a:pt x="5692" y="1812"/>
                  </a:cubicBezTo>
                  <a:cubicBezTo>
                    <a:pt x="5672" y="1812"/>
                    <a:pt x="5646" y="1800"/>
                    <a:pt x="5613" y="1774"/>
                  </a:cubicBezTo>
                  <a:cubicBezTo>
                    <a:pt x="5603" y="1771"/>
                    <a:pt x="5594" y="1769"/>
                    <a:pt x="5585" y="1764"/>
                  </a:cubicBezTo>
                  <a:cubicBezTo>
                    <a:pt x="5534" y="1667"/>
                    <a:pt x="5314" y="1479"/>
                    <a:pt x="5170" y="1373"/>
                  </a:cubicBezTo>
                  <a:cubicBezTo>
                    <a:pt x="5212" y="1333"/>
                    <a:pt x="4991" y="1243"/>
                    <a:pt x="5001" y="1194"/>
                  </a:cubicBezTo>
                  <a:cubicBezTo>
                    <a:pt x="4773" y="802"/>
                    <a:pt x="4539" y="663"/>
                    <a:pt x="4092" y="276"/>
                  </a:cubicBezTo>
                  <a:cubicBezTo>
                    <a:pt x="3810" y="134"/>
                    <a:pt x="3404" y="1"/>
                    <a:pt x="308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0" name="Google Shape;19050;p66"/>
            <p:cNvSpPr/>
            <p:nvPr/>
          </p:nvSpPr>
          <p:spPr>
            <a:xfrm>
              <a:off x="684500" y="539925"/>
              <a:ext cx="2900" cy="3275"/>
            </a:xfrm>
            <a:custGeom>
              <a:avLst/>
              <a:gdLst/>
              <a:ahLst/>
              <a:cxnLst/>
              <a:rect l="l" t="t" r="r" b="b"/>
              <a:pathLst>
                <a:path w="116" h="131" extrusionOk="0">
                  <a:moveTo>
                    <a:pt x="63" y="1"/>
                  </a:moveTo>
                  <a:cubicBezTo>
                    <a:pt x="47" y="1"/>
                    <a:pt x="27" y="25"/>
                    <a:pt x="0" y="87"/>
                  </a:cubicBezTo>
                  <a:cubicBezTo>
                    <a:pt x="48" y="120"/>
                    <a:pt x="78" y="130"/>
                    <a:pt x="102" y="130"/>
                  </a:cubicBezTo>
                  <a:cubicBezTo>
                    <a:pt x="107" y="130"/>
                    <a:pt x="112" y="130"/>
                    <a:pt x="116" y="129"/>
                  </a:cubicBezTo>
                  <a:cubicBezTo>
                    <a:pt x="102" y="64"/>
                    <a:pt x="88" y="1"/>
                    <a:pt x="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1" name="Google Shape;19051;p66"/>
            <p:cNvSpPr/>
            <p:nvPr/>
          </p:nvSpPr>
          <p:spPr>
            <a:xfrm>
              <a:off x="689125" y="538725"/>
              <a:ext cx="5600" cy="6800"/>
            </a:xfrm>
            <a:custGeom>
              <a:avLst/>
              <a:gdLst/>
              <a:ahLst/>
              <a:cxnLst/>
              <a:rect l="l" t="t" r="r" b="b"/>
              <a:pathLst>
                <a:path w="224" h="272" extrusionOk="0">
                  <a:moveTo>
                    <a:pt x="26" y="1"/>
                  </a:moveTo>
                  <a:cubicBezTo>
                    <a:pt x="19" y="59"/>
                    <a:pt x="7" y="117"/>
                    <a:pt x="0" y="163"/>
                  </a:cubicBezTo>
                  <a:cubicBezTo>
                    <a:pt x="3" y="163"/>
                    <a:pt x="5" y="163"/>
                    <a:pt x="7" y="163"/>
                  </a:cubicBezTo>
                  <a:cubicBezTo>
                    <a:pt x="49" y="163"/>
                    <a:pt x="109" y="184"/>
                    <a:pt x="223" y="272"/>
                  </a:cubicBezTo>
                  <a:cubicBezTo>
                    <a:pt x="177" y="156"/>
                    <a:pt x="63" y="40"/>
                    <a:pt x="2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2" name="Google Shape;19052;p66"/>
            <p:cNvSpPr/>
            <p:nvPr/>
          </p:nvSpPr>
          <p:spPr>
            <a:xfrm>
              <a:off x="647400" y="1135150"/>
              <a:ext cx="12025" cy="8075"/>
            </a:xfrm>
            <a:custGeom>
              <a:avLst/>
              <a:gdLst/>
              <a:ahLst/>
              <a:cxnLst/>
              <a:rect l="l" t="t" r="r" b="b"/>
              <a:pathLst>
                <a:path w="481" h="323" extrusionOk="0">
                  <a:moveTo>
                    <a:pt x="392" y="1"/>
                  </a:moveTo>
                  <a:cubicBezTo>
                    <a:pt x="391" y="2"/>
                    <a:pt x="389" y="4"/>
                    <a:pt x="388" y="6"/>
                  </a:cubicBezTo>
                  <a:lnTo>
                    <a:pt x="388" y="6"/>
                  </a:lnTo>
                  <a:cubicBezTo>
                    <a:pt x="389" y="4"/>
                    <a:pt x="391" y="2"/>
                    <a:pt x="392" y="1"/>
                  </a:cubicBezTo>
                  <a:close/>
                  <a:moveTo>
                    <a:pt x="364" y="174"/>
                  </a:moveTo>
                  <a:cubicBezTo>
                    <a:pt x="364" y="186"/>
                    <a:pt x="362" y="198"/>
                    <a:pt x="362" y="212"/>
                  </a:cubicBezTo>
                  <a:cubicBezTo>
                    <a:pt x="362" y="198"/>
                    <a:pt x="362" y="186"/>
                    <a:pt x="364" y="174"/>
                  </a:cubicBezTo>
                  <a:close/>
                  <a:moveTo>
                    <a:pt x="388" y="6"/>
                  </a:moveTo>
                  <a:cubicBezTo>
                    <a:pt x="251" y="196"/>
                    <a:pt x="124" y="212"/>
                    <a:pt x="0" y="304"/>
                  </a:cubicBezTo>
                  <a:cubicBezTo>
                    <a:pt x="128" y="314"/>
                    <a:pt x="274" y="323"/>
                    <a:pt x="425" y="323"/>
                  </a:cubicBezTo>
                  <a:cubicBezTo>
                    <a:pt x="445" y="293"/>
                    <a:pt x="466" y="228"/>
                    <a:pt x="480" y="103"/>
                  </a:cubicBezTo>
                  <a:cubicBezTo>
                    <a:pt x="480" y="42"/>
                    <a:pt x="465" y="16"/>
                    <a:pt x="446" y="16"/>
                  </a:cubicBezTo>
                  <a:cubicBezTo>
                    <a:pt x="416" y="16"/>
                    <a:pt x="374" y="82"/>
                    <a:pt x="364" y="174"/>
                  </a:cubicBezTo>
                  <a:cubicBezTo>
                    <a:pt x="360" y="122"/>
                    <a:pt x="324" y="97"/>
                    <a:pt x="388" y="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3" name="Google Shape;19053;p66"/>
            <p:cNvSpPr/>
            <p:nvPr/>
          </p:nvSpPr>
          <p:spPr>
            <a:xfrm>
              <a:off x="235675" y="663275"/>
              <a:ext cx="354825" cy="486625"/>
            </a:xfrm>
            <a:custGeom>
              <a:avLst/>
              <a:gdLst/>
              <a:ahLst/>
              <a:cxnLst/>
              <a:rect l="l" t="t" r="r" b="b"/>
              <a:pathLst>
                <a:path w="14193" h="19465" extrusionOk="0">
                  <a:moveTo>
                    <a:pt x="1695" y="5321"/>
                  </a:moveTo>
                  <a:cubicBezTo>
                    <a:pt x="1756" y="5328"/>
                    <a:pt x="1818" y="5330"/>
                    <a:pt x="1878" y="5330"/>
                  </a:cubicBezTo>
                  <a:cubicBezTo>
                    <a:pt x="1802" y="5346"/>
                    <a:pt x="1714" y="5363"/>
                    <a:pt x="1677" y="5367"/>
                  </a:cubicBezTo>
                  <a:cubicBezTo>
                    <a:pt x="1684" y="5353"/>
                    <a:pt x="1688" y="5337"/>
                    <a:pt x="1695" y="5321"/>
                  </a:cubicBezTo>
                  <a:close/>
                  <a:moveTo>
                    <a:pt x="1535" y="5629"/>
                  </a:moveTo>
                  <a:cubicBezTo>
                    <a:pt x="1535" y="5633"/>
                    <a:pt x="1535" y="5636"/>
                    <a:pt x="1536" y="5638"/>
                  </a:cubicBezTo>
                  <a:lnTo>
                    <a:pt x="1536" y="5638"/>
                  </a:lnTo>
                  <a:cubicBezTo>
                    <a:pt x="1536" y="5635"/>
                    <a:pt x="1535" y="5632"/>
                    <a:pt x="1535" y="5629"/>
                  </a:cubicBezTo>
                  <a:close/>
                  <a:moveTo>
                    <a:pt x="675" y="7755"/>
                  </a:moveTo>
                  <a:cubicBezTo>
                    <a:pt x="698" y="7778"/>
                    <a:pt x="715" y="7808"/>
                    <a:pt x="717" y="7841"/>
                  </a:cubicBezTo>
                  <a:lnTo>
                    <a:pt x="675" y="7755"/>
                  </a:lnTo>
                  <a:close/>
                  <a:moveTo>
                    <a:pt x="3049" y="1"/>
                  </a:moveTo>
                  <a:lnTo>
                    <a:pt x="3049" y="1"/>
                  </a:lnTo>
                  <a:cubicBezTo>
                    <a:pt x="2908" y="42"/>
                    <a:pt x="2771" y="100"/>
                    <a:pt x="2643" y="172"/>
                  </a:cubicBezTo>
                  <a:cubicBezTo>
                    <a:pt x="2497" y="221"/>
                    <a:pt x="2344" y="260"/>
                    <a:pt x="2198" y="309"/>
                  </a:cubicBezTo>
                  <a:cubicBezTo>
                    <a:pt x="2275" y="383"/>
                    <a:pt x="2337" y="413"/>
                    <a:pt x="2351" y="476"/>
                  </a:cubicBezTo>
                  <a:cubicBezTo>
                    <a:pt x="2296" y="429"/>
                    <a:pt x="2224" y="378"/>
                    <a:pt x="2161" y="323"/>
                  </a:cubicBezTo>
                  <a:cubicBezTo>
                    <a:pt x="2152" y="325"/>
                    <a:pt x="2143" y="327"/>
                    <a:pt x="2133" y="332"/>
                  </a:cubicBezTo>
                  <a:cubicBezTo>
                    <a:pt x="2217" y="508"/>
                    <a:pt x="1966" y="325"/>
                    <a:pt x="1994" y="522"/>
                  </a:cubicBezTo>
                  <a:cubicBezTo>
                    <a:pt x="1989" y="524"/>
                    <a:pt x="1983" y="525"/>
                    <a:pt x="1977" y="525"/>
                  </a:cubicBezTo>
                  <a:cubicBezTo>
                    <a:pt x="1945" y="525"/>
                    <a:pt x="1908" y="501"/>
                    <a:pt x="1867" y="464"/>
                  </a:cubicBezTo>
                  <a:cubicBezTo>
                    <a:pt x="1804" y="504"/>
                    <a:pt x="1746" y="550"/>
                    <a:pt x="1698" y="603"/>
                  </a:cubicBezTo>
                  <a:cubicBezTo>
                    <a:pt x="1605" y="643"/>
                    <a:pt x="1524" y="698"/>
                    <a:pt x="1452" y="766"/>
                  </a:cubicBezTo>
                  <a:lnTo>
                    <a:pt x="1630" y="882"/>
                  </a:lnTo>
                  <a:cubicBezTo>
                    <a:pt x="1627" y="881"/>
                    <a:pt x="1624" y="881"/>
                    <a:pt x="1620" y="881"/>
                  </a:cubicBezTo>
                  <a:cubicBezTo>
                    <a:pt x="1494" y="881"/>
                    <a:pt x="1388" y="1044"/>
                    <a:pt x="1332" y="1044"/>
                  </a:cubicBezTo>
                  <a:cubicBezTo>
                    <a:pt x="1330" y="1044"/>
                    <a:pt x="1328" y="1044"/>
                    <a:pt x="1327" y="1044"/>
                  </a:cubicBezTo>
                  <a:cubicBezTo>
                    <a:pt x="1308" y="868"/>
                    <a:pt x="1473" y="993"/>
                    <a:pt x="1426" y="789"/>
                  </a:cubicBezTo>
                  <a:lnTo>
                    <a:pt x="1426" y="789"/>
                  </a:lnTo>
                  <a:cubicBezTo>
                    <a:pt x="1220" y="986"/>
                    <a:pt x="1060" y="1262"/>
                    <a:pt x="1021" y="1417"/>
                  </a:cubicBezTo>
                  <a:cubicBezTo>
                    <a:pt x="1012" y="1413"/>
                    <a:pt x="1005" y="1411"/>
                    <a:pt x="998" y="1411"/>
                  </a:cubicBezTo>
                  <a:cubicBezTo>
                    <a:pt x="966" y="1411"/>
                    <a:pt x="953" y="1453"/>
                    <a:pt x="937" y="1461"/>
                  </a:cubicBezTo>
                  <a:cubicBezTo>
                    <a:pt x="938" y="1462"/>
                    <a:pt x="940" y="1463"/>
                    <a:pt x="941" y="1463"/>
                  </a:cubicBezTo>
                  <a:cubicBezTo>
                    <a:pt x="942" y="1463"/>
                    <a:pt x="943" y="1462"/>
                    <a:pt x="944" y="1461"/>
                  </a:cubicBezTo>
                  <a:lnTo>
                    <a:pt x="944" y="1461"/>
                  </a:lnTo>
                  <a:cubicBezTo>
                    <a:pt x="930" y="1480"/>
                    <a:pt x="919" y="1498"/>
                    <a:pt x="909" y="1521"/>
                  </a:cubicBezTo>
                  <a:cubicBezTo>
                    <a:pt x="722" y="1934"/>
                    <a:pt x="793" y="2136"/>
                    <a:pt x="849" y="2585"/>
                  </a:cubicBezTo>
                  <a:cubicBezTo>
                    <a:pt x="847" y="3056"/>
                    <a:pt x="1060" y="3241"/>
                    <a:pt x="1262" y="3712"/>
                  </a:cubicBezTo>
                  <a:cubicBezTo>
                    <a:pt x="1436" y="3898"/>
                    <a:pt x="1505" y="4192"/>
                    <a:pt x="1651" y="4394"/>
                  </a:cubicBezTo>
                  <a:cubicBezTo>
                    <a:pt x="1649" y="4632"/>
                    <a:pt x="1679" y="4857"/>
                    <a:pt x="1640" y="5312"/>
                  </a:cubicBezTo>
                  <a:cubicBezTo>
                    <a:pt x="1651" y="5316"/>
                    <a:pt x="1663" y="5319"/>
                    <a:pt x="1674" y="5319"/>
                  </a:cubicBezTo>
                  <a:cubicBezTo>
                    <a:pt x="1670" y="5333"/>
                    <a:pt x="1665" y="5349"/>
                    <a:pt x="1656" y="5372"/>
                  </a:cubicBezTo>
                  <a:lnTo>
                    <a:pt x="1677" y="5367"/>
                  </a:lnTo>
                  <a:lnTo>
                    <a:pt x="1677" y="5367"/>
                  </a:lnTo>
                  <a:cubicBezTo>
                    <a:pt x="1613" y="5523"/>
                    <a:pt x="1551" y="5639"/>
                    <a:pt x="1538" y="5639"/>
                  </a:cubicBezTo>
                  <a:cubicBezTo>
                    <a:pt x="1537" y="5639"/>
                    <a:pt x="1536" y="5638"/>
                    <a:pt x="1536" y="5638"/>
                  </a:cubicBezTo>
                  <a:lnTo>
                    <a:pt x="1536" y="5638"/>
                  </a:lnTo>
                  <a:cubicBezTo>
                    <a:pt x="1548" y="5857"/>
                    <a:pt x="1491" y="6057"/>
                    <a:pt x="1475" y="6125"/>
                  </a:cubicBezTo>
                  <a:cubicBezTo>
                    <a:pt x="1348" y="6167"/>
                    <a:pt x="1294" y="6394"/>
                    <a:pt x="1264" y="6501"/>
                  </a:cubicBezTo>
                  <a:cubicBezTo>
                    <a:pt x="1181" y="6517"/>
                    <a:pt x="1048" y="6617"/>
                    <a:pt x="865" y="6914"/>
                  </a:cubicBezTo>
                  <a:cubicBezTo>
                    <a:pt x="668" y="6990"/>
                    <a:pt x="379" y="7447"/>
                    <a:pt x="232" y="7788"/>
                  </a:cubicBezTo>
                  <a:cubicBezTo>
                    <a:pt x="142" y="8022"/>
                    <a:pt x="1" y="8541"/>
                    <a:pt x="193" y="8970"/>
                  </a:cubicBezTo>
                  <a:cubicBezTo>
                    <a:pt x="179" y="9028"/>
                    <a:pt x="304" y="9058"/>
                    <a:pt x="230" y="9216"/>
                  </a:cubicBezTo>
                  <a:cubicBezTo>
                    <a:pt x="326" y="9262"/>
                    <a:pt x="360" y="9414"/>
                    <a:pt x="376" y="9414"/>
                  </a:cubicBezTo>
                  <a:cubicBezTo>
                    <a:pt x="381" y="9414"/>
                    <a:pt x="385" y="9402"/>
                    <a:pt x="388" y="9371"/>
                  </a:cubicBezTo>
                  <a:cubicBezTo>
                    <a:pt x="529" y="9737"/>
                    <a:pt x="650" y="9904"/>
                    <a:pt x="694" y="10027"/>
                  </a:cubicBezTo>
                  <a:cubicBezTo>
                    <a:pt x="919" y="10166"/>
                    <a:pt x="1065" y="10192"/>
                    <a:pt x="1204" y="10331"/>
                  </a:cubicBezTo>
                  <a:cubicBezTo>
                    <a:pt x="1378" y="10402"/>
                    <a:pt x="1563" y="10481"/>
                    <a:pt x="1658" y="10648"/>
                  </a:cubicBezTo>
                  <a:cubicBezTo>
                    <a:pt x="2242" y="10836"/>
                    <a:pt x="2625" y="11216"/>
                    <a:pt x="2734" y="11863"/>
                  </a:cubicBezTo>
                  <a:cubicBezTo>
                    <a:pt x="2780" y="11849"/>
                    <a:pt x="2824" y="11831"/>
                    <a:pt x="2868" y="11807"/>
                  </a:cubicBezTo>
                  <a:cubicBezTo>
                    <a:pt x="3165" y="12361"/>
                    <a:pt x="3304" y="12927"/>
                    <a:pt x="3068" y="13379"/>
                  </a:cubicBezTo>
                  <a:cubicBezTo>
                    <a:pt x="2980" y="13678"/>
                    <a:pt x="3133" y="13852"/>
                    <a:pt x="3107" y="14061"/>
                  </a:cubicBezTo>
                  <a:cubicBezTo>
                    <a:pt x="3116" y="14239"/>
                    <a:pt x="3135" y="14413"/>
                    <a:pt x="3179" y="14531"/>
                  </a:cubicBezTo>
                  <a:cubicBezTo>
                    <a:pt x="2977" y="14714"/>
                    <a:pt x="3267" y="14939"/>
                    <a:pt x="3179" y="15046"/>
                  </a:cubicBezTo>
                  <a:cubicBezTo>
                    <a:pt x="3253" y="15148"/>
                    <a:pt x="3290" y="15350"/>
                    <a:pt x="3524" y="15380"/>
                  </a:cubicBezTo>
                  <a:cubicBezTo>
                    <a:pt x="3520" y="15379"/>
                    <a:pt x="3517" y="15379"/>
                    <a:pt x="3514" y="15379"/>
                  </a:cubicBezTo>
                  <a:cubicBezTo>
                    <a:pt x="3419" y="15379"/>
                    <a:pt x="3541" y="15564"/>
                    <a:pt x="3557" y="15669"/>
                  </a:cubicBezTo>
                  <a:cubicBezTo>
                    <a:pt x="3652" y="15813"/>
                    <a:pt x="3930" y="15938"/>
                    <a:pt x="4403" y="16073"/>
                  </a:cubicBezTo>
                  <a:cubicBezTo>
                    <a:pt x="4486" y="16242"/>
                    <a:pt x="4561" y="16142"/>
                    <a:pt x="4721" y="16288"/>
                  </a:cubicBezTo>
                  <a:cubicBezTo>
                    <a:pt x="4750" y="16285"/>
                    <a:pt x="4781" y="16283"/>
                    <a:pt x="4814" y="16283"/>
                  </a:cubicBezTo>
                  <a:cubicBezTo>
                    <a:pt x="5023" y="16283"/>
                    <a:pt x="5293" y="16350"/>
                    <a:pt x="5528" y="16350"/>
                  </a:cubicBezTo>
                  <a:cubicBezTo>
                    <a:pt x="5616" y="16350"/>
                    <a:pt x="5700" y="16340"/>
                    <a:pt x="5773" y="16314"/>
                  </a:cubicBezTo>
                  <a:cubicBezTo>
                    <a:pt x="5752" y="16214"/>
                    <a:pt x="5961" y="16258"/>
                    <a:pt x="6232" y="16179"/>
                  </a:cubicBezTo>
                  <a:cubicBezTo>
                    <a:pt x="6376" y="16219"/>
                    <a:pt x="6480" y="16244"/>
                    <a:pt x="6571" y="16344"/>
                  </a:cubicBezTo>
                  <a:cubicBezTo>
                    <a:pt x="6616" y="16308"/>
                    <a:pt x="6628" y="16297"/>
                    <a:pt x="6652" y="16297"/>
                  </a:cubicBezTo>
                  <a:cubicBezTo>
                    <a:pt x="6679" y="16297"/>
                    <a:pt x="6720" y="16311"/>
                    <a:pt x="6842" y="16316"/>
                  </a:cubicBezTo>
                  <a:cubicBezTo>
                    <a:pt x="6804" y="16356"/>
                    <a:pt x="6867" y="16407"/>
                    <a:pt x="6934" y="16407"/>
                  </a:cubicBezTo>
                  <a:cubicBezTo>
                    <a:pt x="6953" y="16407"/>
                    <a:pt x="6973" y="16403"/>
                    <a:pt x="6990" y="16393"/>
                  </a:cubicBezTo>
                  <a:cubicBezTo>
                    <a:pt x="7039" y="16495"/>
                    <a:pt x="7127" y="16423"/>
                    <a:pt x="7319" y="16590"/>
                  </a:cubicBezTo>
                  <a:cubicBezTo>
                    <a:pt x="7308" y="16581"/>
                    <a:pt x="7303" y="16577"/>
                    <a:pt x="7301" y="16577"/>
                  </a:cubicBezTo>
                  <a:cubicBezTo>
                    <a:pt x="7295" y="16577"/>
                    <a:pt x="7315" y="16606"/>
                    <a:pt x="7289" y="16625"/>
                  </a:cubicBezTo>
                  <a:cubicBezTo>
                    <a:pt x="7326" y="16618"/>
                    <a:pt x="7363" y="16571"/>
                    <a:pt x="7405" y="16513"/>
                  </a:cubicBezTo>
                  <a:lnTo>
                    <a:pt x="7405" y="16513"/>
                  </a:lnTo>
                  <a:cubicBezTo>
                    <a:pt x="7403" y="16541"/>
                    <a:pt x="7417" y="16562"/>
                    <a:pt x="7456" y="16564"/>
                  </a:cubicBezTo>
                  <a:cubicBezTo>
                    <a:pt x="7827" y="16933"/>
                    <a:pt x="8140" y="17248"/>
                    <a:pt x="8476" y="17788"/>
                  </a:cubicBezTo>
                  <a:cubicBezTo>
                    <a:pt x="8532" y="17791"/>
                    <a:pt x="8592" y="17840"/>
                    <a:pt x="8601" y="17988"/>
                  </a:cubicBezTo>
                  <a:lnTo>
                    <a:pt x="8601" y="17988"/>
                  </a:lnTo>
                  <a:cubicBezTo>
                    <a:pt x="8598" y="17977"/>
                    <a:pt x="8590" y="17972"/>
                    <a:pt x="8580" y="17969"/>
                  </a:cubicBezTo>
                  <a:lnTo>
                    <a:pt x="8580" y="17969"/>
                  </a:lnTo>
                  <a:cubicBezTo>
                    <a:pt x="8692" y="18315"/>
                    <a:pt x="8777" y="18595"/>
                    <a:pt x="8984" y="18813"/>
                  </a:cubicBezTo>
                  <a:cubicBezTo>
                    <a:pt x="9081" y="18880"/>
                    <a:pt x="9396" y="19128"/>
                    <a:pt x="9445" y="19142"/>
                  </a:cubicBezTo>
                  <a:cubicBezTo>
                    <a:pt x="9607" y="19263"/>
                    <a:pt x="9758" y="19332"/>
                    <a:pt x="9927" y="19355"/>
                  </a:cubicBezTo>
                  <a:cubicBezTo>
                    <a:pt x="9920" y="19346"/>
                    <a:pt x="9914" y="19340"/>
                    <a:pt x="9915" y="19340"/>
                  </a:cubicBezTo>
                  <a:cubicBezTo>
                    <a:pt x="9917" y="19340"/>
                    <a:pt x="9950" y="19364"/>
                    <a:pt x="10064" y="19420"/>
                  </a:cubicBezTo>
                  <a:cubicBezTo>
                    <a:pt x="10113" y="19433"/>
                    <a:pt x="10166" y="19437"/>
                    <a:pt x="10222" y="19437"/>
                  </a:cubicBezTo>
                  <a:cubicBezTo>
                    <a:pt x="10298" y="19437"/>
                    <a:pt x="10383" y="19430"/>
                    <a:pt x="10479" y="19430"/>
                  </a:cubicBezTo>
                  <a:cubicBezTo>
                    <a:pt x="10567" y="19430"/>
                    <a:pt x="10665" y="19436"/>
                    <a:pt x="10776" y="19457"/>
                  </a:cubicBezTo>
                  <a:cubicBezTo>
                    <a:pt x="10768" y="19463"/>
                    <a:pt x="10764" y="19465"/>
                    <a:pt x="10765" y="19465"/>
                  </a:cubicBezTo>
                  <a:cubicBezTo>
                    <a:pt x="10769" y="19465"/>
                    <a:pt x="10840" y="19431"/>
                    <a:pt x="10934" y="19431"/>
                  </a:cubicBezTo>
                  <a:cubicBezTo>
                    <a:pt x="10962" y="19431"/>
                    <a:pt x="10991" y="19434"/>
                    <a:pt x="11022" y="19441"/>
                  </a:cubicBezTo>
                  <a:cubicBezTo>
                    <a:pt x="11041" y="19446"/>
                    <a:pt x="11055" y="19449"/>
                    <a:pt x="11065" y="19449"/>
                  </a:cubicBezTo>
                  <a:cubicBezTo>
                    <a:pt x="11119" y="19449"/>
                    <a:pt x="11063" y="19383"/>
                    <a:pt x="11217" y="19383"/>
                  </a:cubicBezTo>
                  <a:cubicBezTo>
                    <a:pt x="11223" y="19383"/>
                    <a:pt x="11230" y="19383"/>
                    <a:pt x="11237" y="19383"/>
                  </a:cubicBezTo>
                  <a:cubicBezTo>
                    <a:pt x="11538" y="19323"/>
                    <a:pt x="11671" y="19189"/>
                    <a:pt x="11733" y="19047"/>
                  </a:cubicBezTo>
                  <a:cubicBezTo>
                    <a:pt x="11740" y="19048"/>
                    <a:pt x="11746" y="19048"/>
                    <a:pt x="11753" y="19048"/>
                  </a:cubicBezTo>
                  <a:cubicBezTo>
                    <a:pt x="11911" y="19048"/>
                    <a:pt x="11968" y="18884"/>
                    <a:pt x="12095" y="18734"/>
                  </a:cubicBezTo>
                  <a:cubicBezTo>
                    <a:pt x="12545" y="18634"/>
                    <a:pt x="12593" y="18435"/>
                    <a:pt x="12983" y="18338"/>
                  </a:cubicBezTo>
                  <a:cubicBezTo>
                    <a:pt x="12971" y="18322"/>
                    <a:pt x="12957" y="18308"/>
                    <a:pt x="12941" y="18296"/>
                  </a:cubicBezTo>
                  <a:cubicBezTo>
                    <a:pt x="12992" y="18291"/>
                    <a:pt x="13043" y="18282"/>
                    <a:pt x="13094" y="18273"/>
                  </a:cubicBezTo>
                  <a:cubicBezTo>
                    <a:pt x="13050" y="18247"/>
                    <a:pt x="13004" y="18231"/>
                    <a:pt x="12953" y="18222"/>
                  </a:cubicBezTo>
                  <a:cubicBezTo>
                    <a:pt x="12949" y="18222"/>
                    <a:pt x="12946" y="18223"/>
                    <a:pt x="12942" y="18223"/>
                  </a:cubicBezTo>
                  <a:cubicBezTo>
                    <a:pt x="12932" y="18223"/>
                    <a:pt x="12922" y="18220"/>
                    <a:pt x="12913" y="18215"/>
                  </a:cubicBezTo>
                  <a:lnTo>
                    <a:pt x="12913" y="18215"/>
                  </a:lnTo>
                  <a:lnTo>
                    <a:pt x="12953" y="18222"/>
                  </a:lnTo>
                  <a:cubicBezTo>
                    <a:pt x="13004" y="18215"/>
                    <a:pt x="13070" y="18159"/>
                    <a:pt x="13110" y="18159"/>
                  </a:cubicBezTo>
                  <a:cubicBezTo>
                    <a:pt x="13136" y="18159"/>
                    <a:pt x="13151" y="18184"/>
                    <a:pt x="13143" y="18264"/>
                  </a:cubicBezTo>
                  <a:cubicBezTo>
                    <a:pt x="13295" y="18228"/>
                    <a:pt x="13448" y="18183"/>
                    <a:pt x="13655" y="18183"/>
                  </a:cubicBezTo>
                  <a:cubicBezTo>
                    <a:pt x="13677" y="18183"/>
                    <a:pt x="13701" y="18184"/>
                    <a:pt x="13725" y="18185"/>
                  </a:cubicBezTo>
                  <a:lnTo>
                    <a:pt x="13732" y="18148"/>
                  </a:lnTo>
                  <a:lnTo>
                    <a:pt x="13732" y="18185"/>
                  </a:lnTo>
                  <a:cubicBezTo>
                    <a:pt x="13755" y="18185"/>
                    <a:pt x="13776" y="18185"/>
                    <a:pt x="13799" y="18189"/>
                  </a:cubicBezTo>
                  <a:cubicBezTo>
                    <a:pt x="13794" y="18145"/>
                    <a:pt x="13792" y="18104"/>
                    <a:pt x="13792" y="18062"/>
                  </a:cubicBezTo>
                  <a:lnTo>
                    <a:pt x="13792" y="18062"/>
                  </a:lnTo>
                  <a:cubicBezTo>
                    <a:pt x="13803" y="18118"/>
                    <a:pt x="13831" y="18171"/>
                    <a:pt x="13873" y="18215"/>
                  </a:cubicBezTo>
                  <a:cubicBezTo>
                    <a:pt x="13905" y="18210"/>
                    <a:pt x="13938" y="18208"/>
                    <a:pt x="13970" y="18206"/>
                  </a:cubicBezTo>
                  <a:cubicBezTo>
                    <a:pt x="14040" y="18069"/>
                    <a:pt x="14070" y="18057"/>
                    <a:pt x="14193" y="18013"/>
                  </a:cubicBezTo>
                  <a:cubicBezTo>
                    <a:pt x="14172" y="17948"/>
                    <a:pt x="14160" y="17883"/>
                    <a:pt x="14158" y="17816"/>
                  </a:cubicBezTo>
                  <a:cubicBezTo>
                    <a:pt x="14028" y="17809"/>
                    <a:pt x="13896" y="17805"/>
                    <a:pt x="13757" y="17800"/>
                  </a:cubicBezTo>
                  <a:cubicBezTo>
                    <a:pt x="13746" y="17759"/>
                    <a:pt x="13730" y="17732"/>
                    <a:pt x="13707" y="17732"/>
                  </a:cubicBezTo>
                  <a:cubicBezTo>
                    <a:pt x="13705" y="17732"/>
                    <a:pt x="13703" y="17732"/>
                    <a:pt x="13701" y="17733"/>
                  </a:cubicBezTo>
                  <a:cubicBezTo>
                    <a:pt x="13647" y="17725"/>
                    <a:pt x="13585" y="17721"/>
                    <a:pt x="13520" y="17721"/>
                  </a:cubicBezTo>
                  <a:cubicBezTo>
                    <a:pt x="13264" y="17721"/>
                    <a:pt x="12950" y="17781"/>
                    <a:pt x="12797" y="17925"/>
                  </a:cubicBezTo>
                  <a:cubicBezTo>
                    <a:pt x="12498" y="18087"/>
                    <a:pt x="12109" y="18224"/>
                    <a:pt x="11991" y="18509"/>
                  </a:cubicBezTo>
                  <a:cubicBezTo>
                    <a:pt x="11868" y="18521"/>
                    <a:pt x="11682" y="18667"/>
                    <a:pt x="11559" y="18748"/>
                  </a:cubicBezTo>
                  <a:cubicBezTo>
                    <a:pt x="11425" y="18753"/>
                    <a:pt x="11256" y="18815"/>
                    <a:pt x="11158" y="18936"/>
                  </a:cubicBezTo>
                  <a:cubicBezTo>
                    <a:pt x="11122" y="18920"/>
                    <a:pt x="11089" y="18913"/>
                    <a:pt x="11060" y="18913"/>
                  </a:cubicBezTo>
                  <a:cubicBezTo>
                    <a:pt x="10959" y="18913"/>
                    <a:pt x="10906" y="18992"/>
                    <a:pt x="10954" y="19033"/>
                  </a:cubicBezTo>
                  <a:cubicBezTo>
                    <a:pt x="10871" y="19017"/>
                    <a:pt x="10815" y="19013"/>
                    <a:pt x="10756" y="19013"/>
                  </a:cubicBezTo>
                  <a:cubicBezTo>
                    <a:pt x="10698" y="19013"/>
                    <a:pt x="10638" y="19017"/>
                    <a:pt x="10546" y="19017"/>
                  </a:cubicBezTo>
                  <a:cubicBezTo>
                    <a:pt x="10557" y="19025"/>
                    <a:pt x="10548" y="19028"/>
                    <a:pt x="10527" y="19028"/>
                  </a:cubicBezTo>
                  <a:cubicBezTo>
                    <a:pt x="10493" y="19028"/>
                    <a:pt x="10425" y="19021"/>
                    <a:pt x="10364" y="19021"/>
                  </a:cubicBezTo>
                  <a:cubicBezTo>
                    <a:pt x="10315" y="19021"/>
                    <a:pt x="10271" y="19025"/>
                    <a:pt x="10247" y="19040"/>
                  </a:cubicBezTo>
                  <a:cubicBezTo>
                    <a:pt x="10008" y="18940"/>
                    <a:pt x="9923" y="18850"/>
                    <a:pt x="9851" y="18813"/>
                  </a:cubicBezTo>
                  <a:cubicBezTo>
                    <a:pt x="9640" y="18681"/>
                    <a:pt x="9587" y="18574"/>
                    <a:pt x="9431" y="18500"/>
                  </a:cubicBezTo>
                  <a:cubicBezTo>
                    <a:pt x="9366" y="18447"/>
                    <a:pt x="9308" y="18396"/>
                    <a:pt x="9257" y="18342"/>
                  </a:cubicBezTo>
                  <a:cubicBezTo>
                    <a:pt x="9144" y="18447"/>
                    <a:pt x="9045" y="18532"/>
                    <a:pt x="8970" y="18532"/>
                  </a:cubicBezTo>
                  <a:cubicBezTo>
                    <a:pt x="8911" y="18532"/>
                    <a:pt x="8868" y="18481"/>
                    <a:pt x="8842" y="18349"/>
                  </a:cubicBezTo>
                  <a:cubicBezTo>
                    <a:pt x="8771" y="18335"/>
                    <a:pt x="8613" y="17707"/>
                    <a:pt x="8597" y="17445"/>
                  </a:cubicBezTo>
                  <a:lnTo>
                    <a:pt x="8597" y="17445"/>
                  </a:lnTo>
                  <a:cubicBezTo>
                    <a:pt x="8603" y="17447"/>
                    <a:pt x="8610" y="17447"/>
                    <a:pt x="8616" y="17447"/>
                  </a:cubicBezTo>
                  <a:cubicBezTo>
                    <a:pt x="8664" y="17447"/>
                    <a:pt x="8698" y="17411"/>
                    <a:pt x="8729" y="17359"/>
                  </a:cubicBezTo>
                  <a:cubicBezTo>
                    <a:pt x="8497" y="16882"/>
                    <a:pt x="8175" y="16571"/>
                    <a:pt x="7591" y="16254"/>
                  </a:cubicBezTo>
                  <a:cubicBezTo>
                    <a:pt x="7616" y="16228"/>
                    <a:pt x="7648" y="16210"/>
                    <a:pt x="7683" y="16203"/>
                  </a:cubicBezTo>
                  <a:cubicBezTo>
                    <a:pt x="7681" y="16175"/>
                    <a:pt x="7431" y="16161"/>
                    <a:pt x="7563" y="16156"/>
                  </a:cubicBezTo>
                  <a:cubicBezTo>
                    <a:pt x="7468" y="16066"/>
                    <a:pt x="7380" y="16033"/>
                    <a:pt x="7099" y="16010"/>
                  </a:cubicBezTo>
                  <a:cubicBezTo>
                    <a:pt x="7098" y="16010"/>
                    <a:pt x="7097" y="16010"/>
                    <a:pt x="7096" y="16010"/>
                  </a:cubicBezTo>
                  <a:cubicBezTo>
                    <a:pt x="7046" y="16010"/>
                    <a:pt x="7011" y="15892"/>
                    <a:pt x="6982" y="15892"/>
                  </a:cubicBezTo>
                  <a:cubicBezTo>
                    <a:pt x="6981" y="15892"/>
                    <a:pt x="6980" y="15892"/>
                    <a:pt x="6979" y="15892"/>
                  </a:cubicBezTo>
                  <a:cubicBezTo>
                    <a:pt x="6949" y="15870"/>
                    <a:pt x="6904" y="15865"/>
                    <a:pt x="6862" y="15865"/>
                  </a:cubicBezTo>
                  <a:cubicBezTo>
                    <a:pt x="6828" y="15865"/>
                    <a:pt x="6795" y="15868"/>
                    <a:pt x="6776" y="15868"/>
                  </a:cubicBezTo>
                  <a:cubicBezTo>
                    <a:pt x="6751" y="15868"/>
                    <a:pt x="6746" y="15863"/>
                    <a:pt x="6777" y="15841"/>
                  </a:cubicBezTo>
                  <a:cubicBezTo>
                    <a:pt x="6647" y="15802"/>
                    <a:pt x="6560" y="15790"/>
                    <a:pt x="6482" y="15790"/>
                  </a:cubicBezTo>
                  <a:cubicBezTo>
                    <a:pt x="6372" y="15790"/>
                    <a:pt x="6282" y="15814"/>
                    <a:pt x="6116" y="15814"/>
                  </a:cubicBezTo>
                  <a:cubicBezTo>
                    <a:pt x="6104" y="15814"/>
                    <a:pt x="6090" y="15814"/>
                    <a:pt x="6077" y="15813"/>
                  </a:cubicBezTo>
                  <a:cubicBezTo>
                    <a:pt x="6082" y="15794"/>
                    <a:pt x="6060" y="15789"/>
                    <a:pt x="6023" y="15789"/>
                  </a:cubicBezTo>
                  <a:cubicBezTo>
                    <a:pt x="5969" y="15789"/>
                    <a:pt x="5884" y="15801"/>
                    <a:pt x="5808" y="15801"/>
                  </a:cubicBezTo>
                  <a:cubicBezTo>
                    <a:pt x="5763" y="15801"/>
                    <a:pt x="5720" y="15796"/>
                    <a:pt x="5690" y="15783"/>
                  </a:cubicBezTo>
                  <a:cubicBezTo>
                    <a:pt x="5468" y="15783"/>
                    <a:pt x="5310" y="15838"/>
                    <a:pt x="5113" y="15838"/>
                  </a:cubicBezTo>
                  <a:cubicBezTo>
                    <a:pt x="5002" y="15838"/>
                    <a:pt x="4880" y="15821"/>
                    <a:pt x="4728" y="15767"/>
                  </a:cubicBezTo>
                  <a:cubicBezTo>
                    <a:pt x="4387" y="15676"/>
                    <a:pt x="4180" y="15544"/>
                    <a:pt x="3909" y="15326"/>
                  </a:cubicBezTo>
                  <a:cubicBezTo>
                    <a:pt x="3803" y="15201"/>
                    <a:pt x="3849" y="15241"/>
                    <a:pt x="3726" y="15053"/>
                  </a:cubicBezTo>
                  <a:cubicBezTo>
                    <a:pt x="3840" y="15037"/>
                    <a:pt x="3807" y="15006"/>
                    <a:pt x="3617" y="14976"/>
                  </a:cubicBezTo>
                  <a:cubicBezTo>
                    <a:pt x="3633" y="14802"/>
                    <a:pt x="3473" y="14617"/>
                    <a:pt x="3568" y="14483"/>
                  </a:cubicBezTo>
                  <a:cubicBezTo>
                    <a:pt x="3527" y="14367"/>
                    <a:pt x="3561" y="14193"/>
                    <a:pt x="3404" y="13924"/>
                  </a:cubicBezTo>
                  <a:cubicBezTo>
                    <a:pt x="3503" y="13882"/>
                    <a:pt x="3497" y="13771"/>
                    <a:pt x="3543" y="13581"/>
                  </a:cubicBezTo>
                  <a:cubicBezTo>
                    <a:pt x="3747" y="12869"/>
                    <a:pt x="3459" y="12285"/>
                    <a:pt x="3353" y="11636"/>
                  </a:cubicBezTo>
                  <a:cubicBezTo>
                    <a:pt x="3323" y="11604"/>
                    <a:pt x="3274" y="11591"/>
                    <a:pt x="3218" y="11591"/>
                  </a:cubicBezTo>
                  <a:cubicBezTo>
                    <a:pt x="3209" y="11591"/>
                    <a:pt x="3200" y="11591"/>
                    <a:pt x="3191" y="11592"/>
                  </a:cubicBezTo>
                  <a:cubicBezTo>
                    <a:pt x="3184" y="11598"/>
                    <a:pt x="3179" y="11601"/>
                    <a:pt x="3174" y="11601"/>
                  </a:cubicBezTo>
                  <a:cubicBezTo>
                    <a:pt x="3170" y="11601"/>
                    <a:pt x="3166" y="11598"/>
                    <a:pt x="3163" y="11594"/>
                  </a:cubicBezTo>
                  <a:cubicBezTo>
                    <a:pt x="3156" y="11594"/>
                    <a:pt x="3151" y="11594"/>
                    <a:pt x="3146" y="11596"/>
                  </a:cubicBezTo>
                  <a:cubicBezTo>
                    <a:pt x="3116" y="11522"/>
                    <a:pt x="3084" y="11453"/>
                    <a:pt x="3051" y="11385"/>
                  </a:cubicBezTo>
                  <a:cubicBezTo>
                    <a:pt x="3044" y="11413"/>
                    <a:pt x="3038" y="11443"/>
                    <a:pt x="3031" y="11476"/>
                  </a:cubicBezTo>
                  <a:lnTo>
                    <a:pt x="3044" y="11369"/>
                  </a:lnTo>
                  <a:cubicBezTo>
                    <a:pt x="2980" y="11244"/>
                    <a:pt x="2905" y="11123"/>
                    <a:pt x="2820" y="11012"/>
                  </a:cubicBezTo>
                  <a:cubicBezTo>
                    <a:pt x="2810" y="11038"/>
                    <a:pt x="2799" y="11063"/>
                    <a:pt x="2783" y="11086"/>
                  </a:cubicBezTo>
                  <a:cubicBezTo>
                    <a:pt x="2641" y="10718"/>
                    <a:pt x="2532" y="10868"/>
                    <a:pt x="2300" y="10743"/>
                  </a:cubicBezTo>
                  <a:lnTo>
                    <a:pt x="2300" y="10743"/>
                  </a:lnTo>
                  <a:cubicBezTo>
                    <a:pt x="2303" y="10744"/>
                    <a:pt x="2305" y="10744"/>
                    <a:pt x="2307" y="10744"/>
                  </a:cubicBezTo>
                  <a:cubicBezTo>
                    <a:pt x="2344" y="10744"/>
                    <a:pt x="2394" y="10695"/>
                    <a:pt x="2451" y="10639"/>
                  </a:cubicBezTo>
                  <a:cubicBezTo>
                    <a:pt x="2252" y="10479"/>
                    <a:pt x="2020" y="10340"/>
                    <a:pt x="1756" y="10201"/>
                  </a:cubicBezTo>
                  <a:cubicBezTo>
                    <a:pt x="1722" y="10082"/>
                    <a:pt x="1649" y="10023"/>
                    <a:pt x="1535" y="10023"/>
                  </a:cubicBezTo>
                  <a:cubicBezTo>
                    <a:pt x="1485" y="10023"/>
                    <a:pt x="1427" y="10034"/>
                    <a:pt x="1361" y="10057"/>
                  </a:cubicBezTo>
                  <a:cubicBezTo>
                    <a:pt x="1259" y="9999"/>
                    <a:pt x="1192" y="9906"/>
                    <a:pt x="1048" y="9633"/>
                  </a:cubicBezTo>
                  <a:cubicBezTo>
                    <a:pt x="979" y="9484"/>
                    <a:pt x="933" y="9559"/>
                    <a:pt x="770" y="9188"/>
                  </a:cubicBezTo>
                  <a:cubicBezTo>
                    <a:pt x="759" y="9139"/>
                    <a:pt x="664" y="9141"/>
                    <a:pt x="717" y="9072"/>
                  </a:cubicBezTo>
                  <a:lnTo>
                    <a:pt x="717" y="9072"/>
                  </a:lnTo>
                  <a:cubicBezTo>
                    <a:pt x="714" y="9072"/>
                    <a:pt x="712" y="9073"/>
                    <a:pt x="709" y="9073"/>
                  </a:cubicBezTo>
                  <a:cubicBezTo>
                    <a:pt x="640" y="9073"/>
                    <a:pt x="732" y="8883"/>
                    <a:pt x="624" y="8791"/>
                  </a:cubicBezTo>
                  <a:cubicBezTo>
                    <a:pt x="573" y="8508"/>
                    <a:pt x="594" y="8288"/>
                    <a:pt x="673" y="8087"/>
                  </a:cubicBezTo>
                  <a:cubicBezTo>
                    <a:pt x="696" y="8017"/>
                    <a:pt x="729" y="7920"/>
                    <a:pt x="717" y="7841"/>
                  </a:cubicBezTo>
                  <a:lnTo>
                    <a:pt x="717" y="7841"/>
                  </a:lnTo>
                  <a:lnTo>
                    <a:pt x="756" y="7920"/>
                  </a:lnTo>
                  <a:cubicBezTo>
                    <a:pt x="766" y="7901"/>
                    <a:pt x="777" y="7883"/>
                    <a:pt x="789" y="7864"/>
                  </a:cubicBezTo>
                  <a:cubicBezTo>
                    <a:pt x="849" y="7560"/>
                    <a:pt x="1113" y="7393"/>
                    <a:pt x="1273" y="7125"/>
                  </a:cubicBezTo>
                  <a:cubicBezTo>
                    <a:pt x="1287" y="7060"/>
                    <a:pt x="1417" y="6879"/>
                    <a:pt x="1635" y="6726"/>
                  </a:cubicBezTo>
                  <a:cubicBezTo>
                    <a:pt x="1659" y="6654"/>
                    <a:pt x="1652" y="6633"/>
                    <a:pt x="1632" y="6633"/>
                  </a:cubicBezTo>
                  <a:cubicBezTo>
                    <a:pt x="1603" y="6633"/>
                    <a:pt x="1548" y="6672"/>
                    <a:pt x="1506" y="6672"/>
                  </a:cubicBezTo>
                  <a:cubicBezTo>
                    <a:pt x="1473" y="6672"/>
                    <a:pt x="1449" y="6648"/>
                    <a:pt x="1452" y="6564"/>
                  </a:cubicBezTo>
                  <a:lnTo>
                    <a:pt x="1582" y="6158"/>
                  </a:lnTo>
                  <a:lnTo>
                    <a:pt x="1582" y="6158"/>
                  </a:lnTo>
                  <a:cubicBezTo>
                    <a:pt x="1562" y="6400"/>
                    <a:pt x="1610" y="6481"/>
                    <a:pt x="1687" y="6481"/>
                  </a:cubicBezTo>
                  <a:cubicBezTo>
                    <a:pt x="1710" y="6481"/>
                    <a:pt x="1735" y="6474"/>
                    <a:pt x="1762" y="6462"/>
                  </a:cubicBezTo>
                  <a:cubicBezTo>
                    <a:pt x="1797" y="6385"/>
                    <a:pt x="1813" y="6304"/>
                    <a:pt x="1816" y="6220"/>
                  </a:cubicBezTo>
                  <a:lnTo>
                    <a:pt x="1816" y="6220"/>
                  </a:lnTo>
                  <a:cubicBezTo>
                    <a:pt x="1815" y="6221"/>
                    <a:pt x="1815" y="6221"/>
                    <a:pt x="1814" y="6221"/>
                  </a:cubicBezTo>
                  <a:cubicBezTo>
                    <a:pt x="1790" y="6221"/>
                    <a:pt x="1918" y="6028"/>
                    <a:pt x="1922" y="5887"/>
                  </a:cubicBezTo>
                  <a:cubicBezTo>
                    <a:pt x="1973" y="5690"/>
                    <a:pt x="2001" y="5511"/>
                    <a:pt x="2122" y="5372"/>
                  </a:cubicBezTo>
                  <a:lnTo>
                    <a:pt x="2122" y="5372"/>
                  </a:lnTo>
                  <a:cubicBezTo>
                    <a:pt x="2109" y="5384"/>
                    <a:pt x="2103" y="5389"/>
                    <a:pt x="2100" y="5389"/>
                  </a:cubicBezTo>
                  <a:cubicBezTo>
                    <a:pt x="2090" y="5389"/>
                    <a:pt x="2105" y="5346"/>
                    <a:pt x="2055" y="5312"/>
                  </a:cubicBezTo>
                  <a:cubicBezTo>
                    <a:pt x="2089" y="5302"/>
                    <a:pt x="2115" y="5286"/>
                    <a:pt x="2115" y="5261"/>
                  </a:cubicBezTo>
                  <a:cubicBezTo>
                    <a:pt x="2145" y="4885"/>
                    <a:pt x="2124" y="4528"/>
                    <a:pt x="1980" y="4343"/>
                  </a:cubicBezTo>
                  <a:cubicBezTo>
                    <a:pt x="1876" y="4046"/>
                    <a:pt x="1756" y="3754"/>
                    <a:pt x="1619" y="3469"/>
                  </a:cubicBezTo>
                  <a:cubicBezTo>
                    <a:pt x="1475" y="3119"/>
                    <a:pt x="1324" y="2868"/>
                    <a:pt x="1299" y="2539"/>
                  </a:cubicBezTo>
                  <a:cubicBezTo>
                    <a:pt x="1292" y="2446"/>
                    <a:pt x="1287" y="2351"/>
                    <a:pt x="1285" y="2259"/>
                  </a:cubicBezTo>
                  <a:cubicBezTo>
                    <a:pt x="1219" y="2159"/>
                    <a:pt x="1150" y="2072"/>
                    <a:pt x="1062" y="2072"/>
                  </a:cubicBezTo>
                  <a:cubicBezTo>
                    <a:pt x="1033" y="2072"/>
                    <a:pt x="1001" y="2081"/>
                    <a:pt x="967" y="2103"/>
                  </a:cubicBezTo>
                  <a:lnTo>
                    <a:pt x="1090" y="1482"/>
                  </a:lnTo>
                  <a:cubicBezTo>
                    <a:pt x="1141" y="1614"/>
                    <a:pt x="1208" y="1681"/>
                    <a:pt x="1285" y="1725"/>
                  </a:cubicBezTo>
                  <a:cubicBezTo>
                    <a:pt x="1285" y="1718"/>
                    <a:pt x="1287" y="1711"/>
                    <a:pt x="1290" y="1705"/>
                  </a:cubicBezTo>
                  <a:cubicBezTo>
                    <a:pt x="1510" y="1378"/>
                    <a:pt x="1688" y="1099"/>
                    <a:pt x="1925" y="912"/>
                  </a:cubicBezTo>
                  <a:cubicBezTo>
                    <a:pt x="1909" y="895"/>
                    <a:pt x="1897" y="877"/>
                    <a:pt x="1888" y="856"/>
                  </a:cubicBezTo>
                  <a:cubicBezTo>
                    <a:pt x="1879" y="770"/>
                    <a:pt x="1909" y="739"/>
                    <a:pt x="1959" y="739"/>
                  </a:cubicBezTo>
                  <a:cubicBezTo>
                    <a:pt x="1991" y="739"/>
                    <a:pt x="2032" y="752"/>
                    <a:pt x="2075" y="773"/>
                  </a:cubicBezTo>
                  <a:cubicBezTo>
                    <a:pt x="2291" y="599"/>
                    <a:pt x="2516" y="557"/>
                    <a:pt x="2785" y="497"/>
                  </a:cubicBezTo>
                  <a:cubicBezTo>
                    <a:pt x="2852" y="480"/>
                    <a:pt x="2912" y="467"/>
                    <a:pt x="2970" y="453"/>
                  </a:cubicBezTo>
                  <a:cubicBezTo>
                    <a:pt x="2908" y="339"/>
                    <a:pt x="2912" y="42"/>
                    <a:pt x="2993" y="19"/>
                  </a:cubicBezTo>
                  <a:cubicBezTo>
                    <a:pt x="3002" y="25"/>
                    <a:pt x="3010" y="27"/>
                    <a:pt x="3016" y="27"/>
                  </a:cubicBezTo>
                  <a:cubicBezTo>
                    <a:pt x="3030" y="27"/>
                    <a:pt x="3040" y="17"/>
                    <a:pt x="30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4" name="Google Shape;19054;p66"/>
            <p:cNvSpPr/>
            <p:nvPr/>
          </p:nvSpPr>
          <p:spPr>
            <a:xfrm>
              <a:off x="591300" y="1108775"/>
              <a:ext cx="13175" cy="11800"/>
            </a:xfrm>
            <a:custGeom>
              <a:avLst/>
              <a:gdLst/>
              <a:ahLst/>
              <a:cxnLst/>
              <a:rect l="l" t="t" r="r" b="b"/>
              <a:pathLst>
                <a:path w="527" h="472" extrusionOk="0">
                  <a:moveTo>
                    <a:pt x="0" y="1"/>
                  </a:moveTo>
                  <a:cubicBezTo>
                    <a:pt x="95" y="471"/>
                    <a:pt x="221" y="411"/>
                    <a:pt x="471" y="457"/>
                  </a:cubicBezTo>
                  <a:cubicBezTo>
                    <a:pt x="489" y="372"/>
                    <a:pt x="499" y="247"/>
                    <a:pt x="527" y="209"/>
                  </a:cubicBezTo>
                  <a:lnTo>
                    <a:pt x="353" y="36"/>
                  </a:lnTo>
                  <a:cubicBezTo>
                    <a:pt x="239" y="19"/>
                    <a:pt x="121" y="8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5" name="Google Shape;19055;p66"/>
            <p:cNvSpPr/>
            <p:nvPr/>
          </p:nvSpPr>
          <p:spPr>
            <a:xfrm>
              <a:off x="381150" y="563425"/>
              <a:ext cx="2225" cy="825"/>
            </a:xfrm>
            <a:custGeom>
              <a:avLst/>
              <a:gdLst/>
              <a:ahLst/>
              <a:cxnLst/>
              <a:rect l="l" t="t" r="r" b="b"/>
              <a:pathLst>
                <a:path w="89" h="33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10"/>
                    <a:pt x="31" y="21"/>
                    <a:pt x="44" y="33"/>
                  </a:cubicBezTo>
                  <a:cubicBezTo>
                    <a:pt x="58" y="24"/>
                    <a:pt x="72" y="17"/>
                    <a:pt x="88" y="7"/>
                  </a:cubicBezTo>
                  <a:cubicBezTo>
                    <a:pt x="58" y="5"/>
                    <a:pt x="31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6" name="Google Shape;19056;p66"/>
            <p:cNvSpPr/>
            <p:nvPr/>
          </p:nvSpPr>
          <p:spPr>
            <a:xfrm>
              <a:off x="376225" y="563375"/>
              <a:ext cx="2800" cy="3375"/>
            </a:xfrm>
            <a:custGeom>
              <a:avLst/>
              <a:gdLst/>
              <a:ahLst/>
              <a:cxnLst/>
              <a:rect l="l" t="t" r="r" b="b"/>
              <a:pathLst>
                <a:path w="112" h="135" extrusionOk="0">
                  <a:moveTo>
                    <a:pt x="112" y="0"/>
                  </a:moveTo>
                  <a:cubicBezTo>
                    <a:pt x="75" y="0"/>
                    <a:pt x="37" y="2"/>
                    <a:pt x="0" y="9"/>
                  </a:cubicBezTo>
                  <a:lnTo>
                    <a:pt x="95" y="134"/>
                  </a:lnTo>
                  <a:lnTo>
                    <a:pt x="98" y="132"/>
                  </a:lnTo>
                  <a:cubicBezTo>
                    <a:pt x="84" y="72"/>
                    <a:pt x="91" y="23"/>
                    <a:pt x="1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7" name="Google Shape;19057;p66"/>
            <p:cNvSpPr/>
            <p:nvPr/>
          </p:nvSpPr>
          <p:spPr>
            <a:xfrm>
              <a:off x="369150" y="564050"/>
              <a:ext cx="6750" cy="6675"/>
            </a:xfrm>
            <a:custGeom>
              <a:avLst/>
              <a:gdLst/>
              <a:ahLst/>
              <a:cxnLst/>
              <a:rect l="l" t="t" r="r" b="b"/>
              <a:pathLst>
                <a:path w="270" h="267" extrusionOk="0">
                  <a:moveTo>
                    <a:pt x="89" y="40"/>
                  </a:moveTo>
                  <a:cubicBezTo>
                    <a:pt x="58" y="54"/>
                    <a:pt x="28" y="68"/>
                    <a:pt x="1" y="87"/>
                  </a:cubicBezTo>
                  <a:lnTo>
                    <a:pt x="68" y="230"/>
                  </a:lnTo>
                  <a:cubicBezTo>
                    <a:pt x="89" y="240"/>
                    <a:pt x="107" y="251"/>
                    <a:pt x="121" y="265"/>
                  </a:cubicBezTo>
                  <a:cubicBezTo>
                    <a:pt x="129" y="266"/>
                    <a:pt x="137" y="266"/>
                    <a:pt x="145" y="266"/>
                  </a:cubicBezTo>
                  <a:cubicBezTo>
                    <a:pt x="164" y="266"/>
                    <a:pt x="182" y="264"/>
                    <a:pt x="200" y="263"/>
                  </a:cubicBezTo>
                  <a:cubicBezTo>
                    <a:pt x="202" y="263"/>
                    <a:pt x="205" y="260"/>
                    <a:pt x="207" y="258"/>
                  </a:cubicBezTo>
                  <a:cubicBezTo>
                    <a:pt x="174" y="221"/>
                    <a:pt x="140" y="186"/>
                    <a:pt x="103" y="156"/>
                  </a:cubicBezTo>
                  <a:lnTo>
                    <a:pt x="103" y="156"/>
                  </a:lnTo>
                  <a:lnTo>
                    <a:pt x="269" y="193"/>
                  </a:lnTo>
                  <a:cubicBezTo>
                    <a:pt x="179" y="1"/>
                    <a:pt x="154" y="77"/>
                    <a:pt x="89" y="4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8" name="Google Shape;19058;p66"/>
            <p:cNvSpPr/>
            <p:nvPr/>
          </p:nvSpPr>
          <p:spPr>
            <a:xfrm>
              <a:off x="659100" y="1138725"/>
              <a:ext cx="10625" cy="4500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337" y="0"/>
                  </a:moveTo>
                  <a:cubicBezTo>
                    <a:pt x="271" y="0"/>
                    <a:pt x="180" y="69"/>
                    <a:pt x="99" y="69"/>
                  </a:cubicBezTo>
                  <a:cubicBezTo>
                    <a:pt x="75" y="69"/>
                    <a:pt x="52" y="63"/>
                    <a:pt x="31" y="48"/>
                  </a:cubicBezTo>
                  <a:lnTo>
                    <a:pt x="1" y="180"/>
                  </a:lnTo>
                  <a:cubicBezTo>
                    <a:pt x="142" y="180"/>
                    <a:pt x="286" y="164"/>
                    <a:pt x="425" y="131"/>
                  </a:cubicBezTo>
                  <a:cubicBezTo>
                    <a:pt x="414" y="30"/>
                    <a:pt x="381" y="0"/>
                    <a:pt x="33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59" name="Google Shape;19059;p66"/>
            <p:cNvSpPr/>
            <p:nvPr/>
          </p:nvSpPr>
          <p:spPr>
            <a:xfrm>
              <a:off x="672500" y="1024875"/>
              <a:ext cx="151675" cy="111925"/>
            </a:xfrm>
            <a:custGeom>
              <a:avLst/>
              <a:gdLst/>
              <a:ahLst/>
              <a:cxnLst/>
              <a:rect l="l" t="t" r="r" b="b"/>
              <a:pathLst>
                <a:path w="6067" h="4477" extrusionOk="0">
                  <a:moveTo>
                    <a:pt x="5552" y="580"/>
                  </a:moveTo>
                  <a:cubicBezTo>
                    <a:pt x="5552" y="624"/>
                    <a:pt x="5555" y="670"/>
                    <a:pt x="5562" y="714"/>
                  </a:cubicBezTo>
                  <a:cubicBezTo>
                    <a:pt x="5552" y="698"/>
                    <a:pt x="5548" y="656"/>
                    <a:pt x="5552" y="580"/>
                  </a:cubicBezTo>
                  <a:close/>
                  <a:moveTo>
                    <a:pt x="1521" y="2348"/>
                  </a:moveTo>
                  <a:lnTo>
                    <a:pt x="1600" y="2576"/>
                  </a:lnTo>
                  <a:lnTo>
                    <a:pt x="1637" y="2411"/>
                  </a:lnTo>
                  <a:lnTo>
                    <a:pt x="1600" y="2578"/>
                  </a:lnTo>
                  <a:lnTo>
                    <a:pt x="1563" y="2742"/>
                  </a:lnTo>
                  <a:lnTo>
                    <a:pt x="1521" y="2348"/>
                  </a:lnTo>
                  <a:close/>
                  <a:moveTo>
                    <a:pt x="5902" y="0"/>
                  </a:moveTo>
                  <a:cubicBezTo>
                    <a:pt x="5886" y="26"/>
                    <a:pt x="5868" y="53"/>
                    <a:pt x="5854" y="86"/>
                  </a:cubicBezTo>
                  <a:cubicBezTo>
                    <a:pt x="5786" y="86"/>
                    <a:pt x="5689" y="301"/>
                    <a:pt x="5589" y="408"/>
                  </a:cubicBezTo>
                  <a:cubicBezTo>
                    <a:pt x="5576" y="424"/>
                    <a:pt x="5562" y="436"/>
                    <a:pt x="5545" y="447"/>
                  </a:cubicBezTo>
                  <a:cubicBezTo>
                    <a:pt x="5325" y="482"/>
                    <a:pt x="5200" y="536"/>
                    <a:pt x="5089" y="545"/>
                  </a:cubicBezTo>
                  <a:cubicBezTo>
                    <a:pt x="5081" y="543"/>
                    <a:pt x="5074" y="543"/>
                    <a:pt x="5067" y="543"/>
                  </a:cubicBezTo>
                  <a:cubicBezTo>
                    <a:pt x="4963" y="543"/>
                    <a:pt x="4852" y="662"/>
                    <a:pt x="4735" y="662"/>
                  </a:cubicBezTo>
                  <a:cubicBezTo>
                    <a:pt x="4696" y="662"/>
                    <a:pt x="4656" y="649"/>
                    <a:pt x="4616" y="614"/>
                  </a:cubicBezTo>
                  <a:cubicBezTo>
                    <a:pt x="4589" y="600"/>
                    <a:pt x="4560" y="593"/>
                    <a:pt x="4527" y="593"/>
                  </a:cubicBezTo>
                  <a:cubicBezTo>
                    <a:pt x="4437" y="593"/>
                    <a:pt x="4321" y="650"/>
                    <a:pt x="4161" y="788"/>
                  </a:cubicBezTo>
                  <a:cubicBezTo>
                    <a:pt x="3984" y="719"/>
                    <a:pt x="3813" y="687"/>
                    <a:pt x="3645" y="687"/>
                  </a:cubicBezTo>
                  <a:cubicBezTo>
                    <a:pt x="3198" y="687"/>
                    <a:pt x="2765" y="912"/>
                    <a:pt x="2260" y="1270"/>
                  </a:cubicBezTo>
                  <a:cubicBezTo>
                    <a:pt x="2242" y="1236"/>
                    <a:pt x="2230" y="1196"/>
                    <a:pt x="2226" y="1154"/>
                  </a:cubicBezTo>
                  <a:cubicBezTo>
                    <a:pt x="1713" y="1611"/>
                    <a:pt x="1366" y="2181"/>
                    <a:pt x="1099" y="2733"/>
                  </a:cubicBezTo>
                  <a:cubicBezTo>
                    <a:pt x="1091" y="2951"/>
                    <a:pt x="1093" y="3171"/>
                    <a:pt x="987" y="3171"/>
                  </a:cubicBezTo>
                  <a:cubicBezTo>
                    <a:pt x="973" y="3171"/>
                    <a:pt x="956" y="3166"/>
                    <a:pt x="937" y="3157"/>
                  </a:cubicBezTo>
                  <a:cubicBezTo>
                    <a:pt x="849" y="3459"/>
                    <a:pt x="886" y="3545"/>
                    <a:pt x="682" y="3693"/>
                  </a:cubicBezTo>
                  <a:cubicBezTo>
                    <a:pt x="552" y="3728"/>
                    <a:pt x="499" y="3837"/>
                    <a:pt x="260" y="3990"/>
                  </a:cubicBezTo>
                  <a:cubicBezTo>
                    <a:pt x="160" y="4066"/>
                    <a:pt x="72" y="4157"/>
                    <a:pt x="0" y="4259"/>
                  </a:cubicBezTo>
                  <a:cubicBezTo>
                    <a:pt x="79" y="4319"/>
                    <a:pt x="123" y="4374"/>
                    <a:pt x="232" y="4476"/>
                  </a:cubicBezTo>
                  <a:cubicBezTo>
                    <a:pt x="306" y="4319"/>
                    <a:pt x="415" y="4166"/>
                    <a:pt x="436" y="3911"/>
                  </a:cubicBezTo>
                  <a:lnTo>
                    <a:pt x="436" y="3911"/>
                  </a:lnTo>
                  <a:cubicBezTo>
                    <a:pt x="428" y="4089"/>
                    <a:pt x="498" y="4219"/>
                    <a:pt x="585" y="4219"/>
                  </a:cubicBezTo>
                  <a:cubicBezTo>
                    <a:pt x="644" y="4219"/>
                    <a:pt x="711" y="4159"/>
                    <a:pt x="767" y="4013"/>
                  </a:cubicBezTo>
                  <a:cubicBezTo>
                    <a:pt x="764" y="4012"/>
                    <a:pt x="761" y="4012"/>
                    <a:pt x="758" y="4012"/>
                  </a:cubicBezTo>
                  <a:cubicBezTo>
                    <a:pt x="746" y="4012"/>
                    <a:pt x="732" y="4014"/>
                    <a:pt x="719" y="4014"/>
                  </a:cubicBezTo>
                  <a:cubicBezTo>
                    <a:pt x="690" y="4014"/>
                    <a:pt x="662" y="4005"/>
                    <a:pt x="652" y="3950"/>
                  </a:cubicBezTo>
                  <a:lnTo>
                    <a:pt x="652" y="3950"/>
                  </a:lnTo>
                  <a:cubicBezTo>
                    <a:pt x="659" y="3967"/>
                    <a:pt x="671" y="3975"/>
                    <a:pt x="685" y="3975"/>
                  </a:cubicBezTo>
                  <a:cubicBezTo>
                    <a:pt x="756" y="3975"/>
                    <a:pt x="897" y="3812"/>
                    <a:pt x="978" y="3812"/>
                  </a:cubicBezTo>
                  <a:cubicBezTo>
                    <a:pt x="1017" y="3812"/>
                    <a:pt x="1042" y="3849"/>
                    <a:pt x="1039" y="3962"/>
                  </a:cubicBezTo>
                  <a:cubicBezTo>
                    <a:pt x="1050" y="3948"/>
                    <a:pt x="1062" y="3932"/>
                    <a:pt x="1073" y="3918"/>
                  </a:cubicBezTo>
                  <a:cubicBezTo>
                    <a:pt x="1131" y="3825"/>
                    <a:pt x="1233" y="3698"/>
                    <a:pt x="1280" y="3561"/>
                  </a:cubicBezTo>
                  <a:lnTo>
                    <a:pt x="1280" y="3561"/>
                  </a:lnTo>
                  <a:cubicBezTo>
                    <a:pt x="1244" y="3583"/>
                    <a:pt x="1208" y="3617"/>
                    <a:pt x="1186" y="3617"/>
                  </a:cubicBezTo>
                  <a:cubicBezTo>
                    <a:pt x="1157" y="3617"/>
                    <a:pt x="1151" y="3563"/>
                    <a:pt x="1196" y="3361"/>
                  </a:cubicBezTo>
                  <a:lnTo>
                    <a:pt x="1296" y="3510"/>
                  </a:lnTo>
                  <a:cubicBezTo>
                    <a:pt x="1310" y="3463"/>
                    <a:pt x="1312" y="3415"/>
                    <a:pt x="1305" y="3368"/>
                  </a:cubicBezTo>
                  <a:cubicBezTo>
                    <a:pt x="1352" y="3331"/>
                    <a:pt x="1595" y="3188"/>
                    <a:pt x="1440" y="2986"/>
                  </a:cubicBezTo>
                  <a:cubicBezTo>
                    <a:pt x="1553" y="2763"/>
                    <a:pt x="1688" y="2552"/>
                    <a:pt x="1841" y="2355"/>
                  </a:cubicBezTo>
                  <a:cubicBezTo>
                    <a:pt x="1896" y="2186"/>
                    <a:pt x="1964" y="2038"/>
                    <a:pt x="1938" y="1991"/>
                  </a:cubicBezTo>
                  <a:cubicBezTo>
                    <a:pt x="2076" y="1603"/>
                    <a:pt x="2196" y="1518"/>
                    <a:pt x="2308" y="1518"/>
                  </a:cubicBezTo>
                  <a:cubicBezTo>
                    <a:pt x="2346" y="1518"/>
                    <a:pt x="2384" y="1528"/>
                    <a:pt x="2420" y="1539"/>
                  </a:cubicBezTo>
                  <a:cubicBezTo>
                    <a:pt x="2360" y="1456"/>
                    <a:pt x="2309" y="1370"/>
                    <a:pt x="2265" y="1280"/>
                  </a:cubicBezTo>
                  <a:lnTo>
                    <a:pt x="2265" y="1280"/>
                  </a:lnTo>
                  <a:cubicBezTo>
                    <a:pt x="2353" y="1282"/>
                    <a:pt x="2522" y="1498"/>
                    <a:pt x="2527" y="1567"/>
                  </a:cubicBezTo>
                  <a:lnTo>
                    <a:pt x="2548" y="1569"/>
                  </a:lnTo>
                  <a:cubicBezTo>
                    <a:pt x="2599" y="1542"/>
                    <a:pt x="2650" y="1516"/>
                    <a:pt x="2701" y="1493"/>
                  </a:cubicBezTo>
                  <a:cubicBezTo>
                    <a:pt x="2747" y="1430"/>
                    <a:pt x="2782" y="1361"/>
                    <a:pt x="2808" y="1289"/>
                  </a:cubicBezTo>
                  <a:cubicBezTo>
                    <a:pt x="2817" y="1335"/>
                    <a:pt x="2826" y="1382"/>
                    <a:pt x="2835" y="1428"/>
                  </a:cubicBezTo>
                  <a:cubicBezTo>
                    <a:pt x="3205" y="1258"/>
                    <a:pt x="3568" y="1135"/>
                    <a:pt x="3950" y="1135"/>
                  </a:cubicBezTo>
                  <a:cubicBezTo>
                    <a:pt x="4005" y="1135"/>
                    <a:pt x="4060" y="1138"/>
                    <a:pt x="4115" y="1143"/>
                  </a:cubicBezTo>
                  <a:cubicBezTo>
                    <a:pt x="4138" y="1142"/>
                    <a:pt x="4159" y="1142"/>
                    <a:pt x="4180" y="1142"/>
                  </a:cubicBezTo>
                  <a:cubicBezTo>
                    <a:pt x="4337" y="1142"/>
                    <a:pt x="4456" y="1161"/>
                    <a:pt x="4570" y="1161"/>
                  </a:cubicBezTo>
                  <a:cubicBezTo>
                    <a:pt x="4618" y="1161"/>
                    <a:pt x="4666" y="1158"/>
                    <a:pt x="4715" y="1148"/>
                  </a:cubicBezTo>
                  <a:cubicBezTo>
                    <a:pt x="4733" y="1151"/>
                    <a:pt x="4751" y="1152"/>
                    <a:pt x="4769" y="1152"/>
                  </a:cubicBezTo>
                  <a:cubicBezTo>
                    <a:pt x="4910" y="1152"/>
                    <a:pt x="5048" y="1063"/>
                    <a:pt x="5149" y="1057"/>
                  </a:cubicBezTo>
                  <a:cubicBezTo>
                    <a:pt x="5223" y="842"/>
                    <a:pt x="5441" y="730"/>
                    <a:pt x="5441" y="730"/>
                  </a:cubicBezTo>
                  <a:lnTo>
                    <a:pt x="5441" y="730"/>
                  </a:lnTo>
                  <a:cubicBezTo>
                    <a:pt x="5423" y="837"/>
                    <a:pt x="5399" y="888"/>
                    <a:pt x="5374" y="918"/>
                  </a:cubicBezTo>
                  <a:cubicBezTo>
                    <a:pt x="5439" y="874"/>
                    <a:pt x="5515" y="846"/>
                    <a:pt x="5592" y="837"/>
                  </a:cubicBezTo>
                  <a:cubicBezTo>
                    <a:pt x="5578" y="797"/>
                    <a:pt x="5569" y="756"/>
                    <a:pt x="5562" y="714"/>
                  </a:cubicBezTo>
                  <a:lnTo>
                    <a:pt x="5562" y="714"/>
                  </a:lnTo>
                  <a:cubicBezTo>
                    <a:pt x="5565" y="720"/>
                    <a:pt x="5570" y="723"/>
                    <a:pt x="5575" y="723"/>
                  </a:cubicBezTo>
                  <a:cubicBezTo>
                    <a:pt x="5610" y="723"/>
                    <a:pt x="5676" y="598"/>
                    <a:pt x="5728" y="598"/>
                  </a:cubicBezTo>
                  <a:cubicBezTo>
                    <a:pt x="5757" y="598"/>
                    <a:pt x="5781" y="635"/>
                    <a:pt x="5793" y="749"/>
                  </a:cubicBezTo>
                  <a:cubicBezTo>
                    <a:pt x="5875" y="635"/>
                    <a:pt x="5784" y="536"/>
                    <a:pt x="5831" y="415"/>
                  </a:cubicBezTo>
                  <a:lnTo>
                    <a:pt x="6067" y="199"/>
                  </a:lnTo>
                  <a:cubicBezTo>
                    <a:pt x="5979" y="183"/>
                    <a:pt x="5933" y="104"/>
                    <a:pt x="590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0" name="Google Shape;19060;p66"/>
            <p:cNvSpPr/>
            <p:nvPr/>
          </p:nvSpPr>
          <p:spPr>
            <a:xfrm>
              <a:off x="819225" y="1033675"/>
              <a:ext cx="4725" cy="9750"/>
            </a:xfrm>
            <a:custGeom>
              <a:avLst/>
              <a:gdLst/>
              <a:ahLst/>
              <a:cxnLst/>
              <a:rect l="l" t="t" r="r" b="b"/>
              <a:pathLst>
                <a:path w="189" h="390" extrusionOk="0">
                  <a:moveTo>
                    <a:pt x="91" y="0"/>
                  </a:moveTo>
                  <a:lnTo>
                    <a:pt x="1" y="390"/>
                  </a:lnTo>
                  <a:lnTo>
                    <a:pt x="154" y="253"/>
                  </a:lnTo>
                  <a:lnTo>
                    <a:pt x="189" y="14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1" name="Google Shape;19061;p66"/>
            <p:cNvSpPr/>
            <p:nvPr/>
          </p:nvSpPr>
          <p:spPr>
            <a:xfrm>
              <a:off x="803825" y="652700"/>
              <a:ext cx="3200" cy="1275"/>
            </a:xfrm>
            <a:custGeom>
              <a:avLst/>
              <a:gdLst/>
              <a:ahLst/>
              <a:cxnLst/>
              <a:rect l="l" t="t" r="r" b="b"/>
              <a:pathLst>
                <a:path w="128" h="51" extrusionOk="0">
                  <a:moveTo>
                    <a:pt x="34" y="1"/>
                  </a:moveTo>
                  <a:cubicBezTo>
                    <a:pt x="23" y="1"/>
                    <a:pt x="12" y="6"/>
                    <a:pt x="0" y="20"/>
                  </a:cubicBezTo>
                  <a:cubicBezTo>
                    <a:pt x="37" y="32"/>
                    <a:pt x="74" y="41"/>
                    <a:pt x="112" y="50"/>
                  </a:cubicBezTo>
                  <a:lnTo>
                    <a:pt x="128" y="27"/>
                  </a:lnTo>
                  <a:lnTo>
                    <a:pt x="128" y="27"/>
                  </a:lnTo>
                  <a:cubicBezTo>
                    <a:pt x="123" y="30"/>
                    <a:pt x="118" y="31"/>
                    <a:pt x="113" y="31"/>
                  </a:cubicBezTo>
                  <a:cubicBezTo>
                    <a:pt x="87" y="31"/>
                    <a:pt x="61" y="1"/>
                    <a:pt x="3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2" name="Google Shape;19062;p66"/>
            <p:cNvSpPr/>
            <p:nvPr/>
          </p:nvSpPr>
          <p:spPr>
            <a:xfrm>
              <a:off x="669700" y="11417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"/>
                  </a:moveTo>
                  <a:cubicBezTo>
                    <a:pt x="1" y="5"/>
                    <a:pt x="1" y="7"/>
                    <a:pt x="1" y="10"/>
                  </a:cubicBezTo>
                  <a:cubicBezTo>
                    <a:pt x="6" y="10"/>
                    <a:pt x="8" y="10"/>
                    <a:pt x="12" y="7"/>
                  </a:cubicBezTo>
                  <a:cubicBezTo>
                    <a:pt x="8" y="5"/>
                    <a:pt x="6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3" name="Google Shape;19063;p66"/>
            <p:cNvSpPr/>
            <p:nvPr/>
          </p:nvSpPr>
          <p:spPr>
            <a:xfrm>
              <a:off x="662400" y="1132725"/>
              <a:ext cx="4375" cy="5825"/>
            </a:xfrm>
            <a:custGeom>
              <a:avLst/>
              <a:gdLst/>
              <a:ahLst/>
              <a:cxnLst/>
              <a:rect l="l" t="t" r="r" b="b"/>
              <a:pathLst>
                <a:path w="175" h="233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42" y="2"/>
                    <a:pt x="110" y="3"/>
                    <a:pt x="78" y="3"/>
                  </a:cubicBezTo>
                  <a:cubicBezTo>
                    <a:pt x="65" y="3"/>
                    <a:pt x="51" y="3"/>
                    <a:pt x="38" y="3"/>
                  </a:cubicBezTo>
                  <a:lnTo>
                    <a:pt x="38" y="3"/>
                  </a:lnTo>
                  <a:cubicBezTo>
                    <a:pt x="5" y="109"/>
                    <a:pt x="1" y="223"/>
                    <a:pt x="59" y="232"/>
                  </a:cubicBezTo>
                  <a:cubicBezTo>
                    <a:pt x="84" y="125"/>
                    <a:pt x="135" y="77"/>
                    <a:pt x="17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4" name="Google Shape;19064;p66"/>
            <p:cNvSpPr/>
            <p:nvPr/>
          </p:nvSpPr>
          <p:spPr>
            <a:xfrm>
              <a:off x="364975" y="562150"/>
              <a:ext cx="2400" cy="5350"/>
            </a:xfrm>
            <a:custGeom>
              <a:avLst/>
              <a:gdLst/>
              <a:ahLst/>
              <a:cxnLst/>
              <a:rect l="l" t="t" r="r" b="b"/>
              <a:pathLst>
                <a:path w="96" h="214" extrusionOk="0">
                  <a:moveTo>
                    <a:pt x="91" y="0"/>
                  </a:moveTo>
                  <a:cubicBezTo>
                    <a:pt x="59" y="37"/>
                    <a:pt x="28" y="75"/>
                    <a:pt x="1" y="112"/>
                  </a:cubicBezTo>
                  <a:cubicBezTo>
                    <a:pt x="24" y="146"/>
                    <a:pt x="52" y="181"/>
                    <a:pt x="79" y="214"/>
                  </a:cubicBezTo>
                  <a:cubicBezTo>
                    <a:pt x="66" y="151"/>
                    <a:pt x="86" y="119"/>
                    <a:pt x="96" y="79"/>
                  </a:cubicBezTo>
                  <a:cubicBezTo>
                    <a:pt x="93" y="56"/>
                    <a:pt x="93" y="35"/>
                    <a:pt x="96" y="1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5" name="Google Shape;19065;p66"/>
            <p:cNvSpPr/>
            <p:nvPr/>
          </p:nvSpPr>
          <p:spPr>
            <a:xfrm>
              <a:off x="723550" y="1073075"/>
              <a:ext cx="1250" cy="4775"/>
            </a:xfrm>
            <a:custGeom>
              <a:avLst/>
              <a:gdLst/>
              <a:ahLst/>
              <a:cxnLst/>
              <a:rect l="l" t="t" r="r" b="b"/>
              <a:pathLst>
                <a:path w="50" h="191" extrusionOk="0">
                  <a:moveTo>
                    <a:pt x="24" y="1"/>
                  </a:moveTo>
                  <a:cubicBezTo>
                    <a:pt x="17" y="61"/>
                    <a:pt x="10" y="126"/>
                    <a:pt x="1" y="191"/>
                  </a:cubicBezTo>
                  <a:cubicBezTo>
                    <a:pt x="17" y="172"/>
                    <a:pt x="33" y="156"/>
                    <a:pt x="49" y="14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6" name="Google Shape;19066;p66"/>
            <p:cNvSpPr/>
            <p:nvPr/>
          </p:nvSpPr>
          <p:spPr>
            <a:xfrm>
              <a:off x="696600" y="1124650"/>
              <a:ext cx="1250" cy="1200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49" y="1"/>
                  </a:moveTo>
                  <a:lnTo>
                    <a:pt x="49" y="1"/>
                  </a:lnTo>
                  <a:cubicBezTo>
                    <a:pt x="31" y="13"/>
                    <a:pt x="12" y="29"/>
                    <a:pt x="1" y="47"/>
                  </a:cubicBezTo>
                  <a:cubicBezTo>
                    <a:pt x="17" y="33"/>
                    <a:pt x="33" y="20"/>
                    <a:pt x="4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7" name="Google Shape;19067;p66"/>
            <p:cNvSpPr/>
            <p:nvPr/>
          </p:nvSpPr>
          <p:spPr>
            <a:xfrm>
              <a:off x="311250" y="570325"/>
              <a:ext cx="61975" cy="104000"/>
            </a:xfrm>
            <a:custGeom>
              <a:avLst/>
              <a:gdLst/>
              <a:ahLst/>
              <a:cxnLst/>
              <a:rect l="l" t="t" r="r" b="b"/>
              <a:pathLst>
                <a:path w="2479" h="4160" extrusionOk="0">
                  <a:moveTo>
                    <a:pt x="1807" y="1964"/>
                  </a:moveTo>
                  <a:lnTo>
                    <a:pt x="1786" y="2003"/>
                  </a:lnTo>
                  <a:cubicBezTo>
                    <a:pt x="1793" y="1978"/>
                    <a:pt x="1797" y="1968"/>
                    <a:pt x="1807" y="1964"/>
                  </a:cubicBezTo>
                  <a:close/>
                  <a:moveTo>
                    <a:pt x="1960" y="1648"/>
                  </a:moveTo>
                  <a:lnTo>
                    <a:pt x="2011" y="1913"/>
                  </a:lnTo>
                  <a:cubicBezTo>
                    <a:pt x="1977" y="2014"/>
                    <a:pt x="1946" y="2046"/>
                    <a:pt x="1918" y="2046"/>
                  </a:cubicBezTo>
                  <a:cubicBezTo>
                    <a:pt x="1874" y="2046"/>
                    <a:pt x="1838" y="1962"/>
                    <a:pt x="1812" y="1962"/>
                  </a:cubicBezTo>
                  <a:cubicBezTo>
                    <a:pt x="1810" y="1962"/>
                    <a:pt x="1808" y="1963"/>
                    <a:pt x="1807" y="1964"/>
                  </a:cubicBezTo>
                  <a:lnTo>
                    <a:pt x="1960" y="1648"/>
                  </a:lnTo>
                  <a:close/>
                  <a:moveTo>
                    <a:pt x="2004" y="0"/>
                  </a:moveTo>
                  <a:cubicBezTo>
                    <a:pt x="1973" y="44"/>
                    <a:pt x="1948" y="91"/>
                    <a:pt x="1922" y="137"/>
                  </a:cubicBezTo>
                  <a:cubicBezTo>
                    <a:pt x="1992" y="174"/>
                    <a:pt x="2038" y="153"/>
                    <a:pt x="2078" y="248"/>
                  </a:cubicBezTo>
                  <a:cubicBezTo>
                    <a:pt x="2020" y="220"/>
                    <a:pt x="1964" y="190"/>
                    <a:pt x="1911" y="156"/>
                  </a:cubicBezTo>
                  <a:cubicBezTo>
                    <a:pt x="1883" y="207"/>
                    <a:pt x="1853" y="258"/>
                    <a:pt x="1827" y="313"/>
                  </a:cubicBezTo>
                  <a:cubicBezTo>
                    <a:pt x="1776" y="617"/>
                    <a:pt x="1647" y="904"/>
                    <a:pt x="1781" y="1261"/>
                  </a:cubicBezTo>
                  <a:cubicBezTo>
                    <a:pt x="1665" y="1451"/>
                    <a:pt x="1691" y="1542"/>
                    <a:pt x="1656" y="1859"/>
                  </a:cubicBezTo>
                  <a:cubicBezTo>
                    <a:pt x="1688" y="1864"/>
                    <a:pt x="1563" y="1947"/>
                    <a:pt x="1572" y="2216"/>
                  </a:cubicBezTo>
                  <a:cubicBezTo>
                    <a:pt x="1466" y="2316"/>
                    <a:pt x="1514" y="2321"/>
                    <a:pt x="1308" y="2580"/>
                  </a:cubicBezTo>
                  <a:cubicBezTo>
                    <a:pt x="1252" y="2645"/>
                    <a:pt x="1222" y="2715"/>
                    <a:pt x="1139" y="2859"/>
                  </a:cubicBezTo>
                  <a:cubicBezTo>
                    <a:pt x="1236" y="2933"/>
                    <a:pt x="1322" y="3021"/>
                    <a:pt x="1394" y="3118"/>
                  </a:cubicBezTo>
                  <a:cubicBezTo>
                    <a:pt x="1257" y="3104"/>
                    <a:pt x="1086" y="2998"/>
                    <a:pt x="1065" y="2970"/>
                  </a:cubicBezTo>
                  <a:cubicBezTo>
                    <a:pt x="821" y="3253"/>
                    <a:pt x="645" y="3452"/>
                    <a:pt x="439" y="3559"/>
                  </a:cubicBezTo>
                  <a:cubicBezTo>
                    <a:pt x="341" y="3614"/>
                    <a:pt x="237" y="3658"/>
                    <a:pt x="126" y="3688"/>
                  </a:cubicBezTo>
                  <a:cubicBezTo>
                    <a:pt x="135" y="3830"/>
                    <a:pt x="163" y="3902"/>
                    <a:pt x="212" y="3911"/>
                  </a:cubicBezTo>
                  <a:cubicBezTo>
                    <a:pt x="137" y="4015"/>
                    <a:pt x="33" y="3969"/>
                    <a:pt x="1" y="4159"/>
                  </a:cubicBezTo>
                  <a:cubicBezTo>
                    <a:pt x="307" y="4092"/>
                    <a:pt x="492" y="4057"/>
                    <a:pt x="701" y="3946"/>
                  </a:cubicBezTo>
                  <a:cubicBezTo>
                    <a:pt x="942" y="3672"/>
                    <a:pt x="1164" y="3466"/>
                    <a:pt x="1429" y="3183"/>
                  </a:cubicBezTo>
                  <a:cubicBezTo>
                    <a:pt x="1433" y="3188"/>
                    <a:pt x="1436" y="3195"/>
                    <a:pt x="1438" y="3202"/>
                  </a:cubicBezTo>
                  <a:cubicBezTo>
                    <a:pt x="1438" y="3190"/>
                    <a:pt x="1440" y="3181"/>
                    <a:pt x="1440" y="3169"/>
                  </a:cubicBezTo>
                  <a:lnTo>
                    <a:pt x="1473" y="3137"/>
                  </a:lnTo>
                  <a:cubicBezTo>
                    <a:pt x="1603" y="3079"/>
                    <a:pt x="1654" y="2886"/>
                    <a:pt x="1765" y="2868"/>
                  </a:cubicBezTo>
                  <a:cubicBezTo>
                    <a:pt x="1813" y="2555"/>
                    <a:pt x="1881" y="2518"/>
                    <a:pt x="1920" y="2367"/>
                  </a:cubicBezTo>
                  <a:cubicBezTo>
                    <a:pt x="1922" y="2228"/>
                    <a:pt x="2094" y="1903"/>
                    <a:pt x="2031" y="1818"/>
                  </a:cubicBezTo>
                  <a:cubicBezTo>
                    <a:pt x="2159" y="1660"/>
                    <a:pt x="2145" y="1463"/>
                    <a:pt x="2159" y="1294"/>
                  </a:cubicBezTo>
                  <a:cubicBezTo>
                    <a:pt x="2140" y="976"/>
                    <a:pt x="2119" y="691"/>
                    <a:pt x="2226" y="422"/>
                  </a:cubicBezTo>
                  <a:cubicBezTo>
                    <a:pt x="2289" y="288"/>
                    <a:pt x="2374" y="162"/>
                    <a:pt x="2479" y="54"/>
                  </a:cubicBezTo>
                  <a:cubicBezTo>
                    <a:pt x="2465" y="42"/>
                    <a:pt x="2449" y="28"/>
                    <a:pt x="2437" y="16"/>
                  </a:cubicBezTo>
                  <a:cubicBezTo>
                    <a:pt x="2424" y="16"/>
                    <a:pt x="2411" y="16"/>
                    <a:pt x="2397" y="16"/>
                  </a:cubicBezTo>
                  <a:cubicBezTo>
                    <a:pt x="2297" y="16"/>
                    <a:pt x="2200" y="35"/>
                    <a:pt x="2157" y="246"/>
                  </a:cubicBezTo>
                  <a:cubicBezTo>
                    <a:pt x="2152" y="93"/>
                    <a:pt x="2064" y="37"/>
                    <a:pt x="200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8" name="Google Shape;19068;p66"/>
            <p:cNvSpPr/>
            <p:nvPr/>
          </p:nvSpPr>
          <p:spPr>
            <a:xfrm>
              <a:off x="637550" y="1126700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" y="0"/>
                  </a:moveTo>
                  <a:cubicBezTo>
                    <a:pt x="0" y="23"/>
                    <a:pt x="3" y="46"/>
                    <a:pt x="3" y="70"/>
                  </a:cubicBezTo>
                  <a:cubicBezTo>
                    <a:pt x="33" y="63"/>
                    <a:pt x="58" y="44"/>
                    <a:pt x="77" y="2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69" name="Google Shape;19069;p66"/>
            <p:cNvSpPr/>
            <p:nvPr/>
          </p:nvSpPr>
          <p:spPr>
            <a:xfrm>
              <a:off x="361675" y="565400"/>
              <a:ext cx="5950" cy="5650"/>
            </a:xfrm>
            <a:custGeom>
              <a:avLst/>
              <a:gdLst/>
              <a:ahLst/>
              <a:cxnLst/>
              <a:rect l="l" t="t" r="r" b="b"/>
              <a:pathLst>
                <a:path w="238" h="226" extrusionOk="0">
                  <a:moveTo>
                    <a:pt x="119" y="0"/>
                  </a:moveTo>
                  <a:cubicBezTo>
                    <a:pt x="77" y="58"/>
                    <a:pt x="38" y="114"/>
                    <a:pt x="0" y="174"/>
                  </a:cubicBezTo>
                  <a:cubicBezTo>
                    <a:pt x="57" y="207"/>
                    <a:pt x="112" y="226"/>
                    <a:pt x="151" y="226"/>
                  </a:cubicBezTo>
                  <a:cubicBezTo>
                    <a:pt x="215" y="226"/>
                    <a:pt x="238" y="177"/>
                    <a:pt x="156" y="70"/>
                  </a:cubicBezTo>
                  <a:cubicBezTo>
                    <a:pt x="142" y="42"/>
                    <a:pt x="130" y="21"/>
                    <a:pt x="11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0" name="Google Shape;19070;p66"/>
            <p:cNvSpPr/>
            <p:nvPr/>
          </p:nvSpPr>
          <p:spPr>
            <a:xfrm>
              <a:off x="606775" y="1110800"/>
              <a:ext cx="1925" cy="4950"/>
            </a:xfrm>
            <a:custGeom>
              <a:avLst/>
              <a:gdLst/>
              <a:ahLst/>
              <a:cxnLst/>
              <a:rect l="l" t="t" r="r" b="b"/>
              <a:pathLst>
                <a:path w="77" h="198" extrusionOk="0">
                  <a:moveTo>
                    <a:pt x="0" y="1"/>
                  </a:moveTo>
                  <a:cubicBezTo>
                    <a:pt x="28" y="64"/>
                    <a:pt x="47" y="131"/>
                    <a:pt x="61" y="198"/>
                  </a:cubicBezTo>
                  <a:cubicBezTo>
                    <a:pt x="68" y="138"/>
                    <a:pt x="74" y="82"/>
                    <a:pt x="77" y="24"/>
                  </a:cubicBezTo>
                  <a:cubicBezTo>
                    <a:pt x="51" y="15"/>
                    <a:pt x="26" y="8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1" name="Google Shape;19071;p66"/>
            <p:cNvSpPr/>
            <p:nvPr/>
          </p:nvSpPr>
          <p:spPr>
            <a:xfrm>
              <a:off x="560425" y="112222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0"/>
                    <a:pt x="2" y="15"/>
                    <a:pt x="3" y="15"/>
                  </a:cubicBezTo>
                  <a:cubicBezTo>
                    <a:pt x="5" y="15"/>
                    <a:pt x="7" y="10"/>
                    <a:pt x="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2" name="Google Shape;19072;p66"/>
            <p:cNvSpPr/>
            <p:nvPr/>
          </p:nvSpPr>
          <p:spPr>
            <a:xfrm>
              <a:off x="560225" y="1121600"/>
              <a:ext cx="675" cy="650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26" y="0"/>
                  </a:moveTo>
                  <a:cubicBezTo>
                    <a:pt x="17" y="0"/>
                    <a:pt x="10" y="2"/>
                    <a:pt x="1" y="5"/>
                  </a:cubicBezTo>
                  <a:cubicBezTo>
                    <a:pt x="5" y="12"/>
                    <a:pt x="10" y="19"/>
                    <a:pt x="12" y="26"/>
                  </a:cubicBezTo>
                  <a:cubicBezTo>
                    <a:pt x="15" y="16"/>
                    <a:pt x="19" y="7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3" name="Google Shape;19073;p66"/>
            <p:cNvSpPr/>
            <p:nvPr/>
          </p:nvSpPr>
          <p:spPr>
            <a:xfrm>
              <a:off x="288650" y="796175"/>
              <a:ext cx="1475" cy="1475"/>
            </a:xfrm>
            <a:custGeom>
              <a:avLst/>
              <a:gdLst/>
              <a:ahLst/>
              <a:cxnLst/>
              <a:rect l="l" t="t" r="r" b="b"/>
              <a:pathLst>
                <a:path w="59" h="59" extrusionOk="0">
                  <a:moveTo>
                    <a:pt x="58" y="0"/>
                  </a:moveTo>
                  <a:lnTo>
                    <a:pt x="58" y="0"/>
                  </a:lnTo>
                  <a:cubicBezTo>
                    <a:pt x="38" y="17"/>
                    <a:pt x="19" y="37"/>
                    <a:pt x="0" y="58"/>
                  </a:cubicBezTo>
                  <a:cubicBezTo>
                    <a:pt x="12" y="47"/>
                    <a:pt x="31" y="26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4" name="Google Shape;19074;p66"/>
            <p:cNvSpPr/>
            <p:nvPr/>
          </p:nvSpPr>
          <p:spPr>
            <a:xfrm>
              <a:off x="258575" y="699450"/>
              <a:ext cx="600" cy="47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1" y="18"/>
                    <a:pt x="17" y="18"/>
                  </a:cubicBezTo>
                  <a:cubicBezTo>
                    <a:pt x="19" y="18"/>
                    <a:pt x="21" y="18"/>
                    <a:pt x="24" y="16"/>
                  </a:cubicBezTo>
                  <a:cubicBezTo>
                    <a:pt x="14" y="14"/>
                    <a:pt x="7" y="9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5" name="Google Shape;19075;p66"/>
            <p:cNvSpPr/>
            <p:nvPr/>
          </p:nvSpPr>
          <p:spPr>
            <a:xfrm>
              <a:off x="338775" y="641075"/>
              <a:ext cx="950" cy="1550"/>
            </a:xfrm>
            <a:custGeom>
              <a:avLst/>
              <a:gdLst/>
              <a:ahLst/>
              <a:cxnLst/>
              <a:rect l="l" t="t" r="r" b="b"/>
              <a:pathLst>
                <a:path w="38" h="62" extrusionOk="0">
                  <a:moveTo>
                    <a:pt x="1" y="1"/>
                  </a:moveTo>
                  <a:cubicBezTo>
                    <a:pt x="0" y="1"/>
                    <a:pt x="1" y="2"/>
                    <a:pt x="3" y="3"/>
                  </a:cubicBezTo>
                  <a:cubicBezTo>
                    <a:pt x="22" y="17"/>
                    <a:pt x="29" y="42"/>
                    <a:pt x="17" y="61"/>
                  </a:cubicBezTo>
                  <a:lnTo>
                    <a:pt x="38" y="29"/>
                  </a:lnTo>
                  <a:cubicBezTo>
                    <a:pt x="16" y="1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6" name="Google Shape;19076;p66"/>
            <p:cNvSpPr/>
            <p:nvPr/>
          </p:nvSpPr>
          <p:spPr>
            <a:xfrm>
              <a:off x="338200" y="642600"/>
              <a:ext cx="1000" cy="1625"/>
            </a:xfrm>
            <a:custGeom>
              <a:avLst/>
              <a:gdLst/>
              <a:ahLst/>
              <a:cxnLst/>
              <a:rect l="l" t="t" r="r" b="b"/>
              <a:pathLst>
                <a:path w="40" h="65" extrusionOk="0">
                  <a:moveTo>
                    <a:pt x="40" y="0"/>
                  </a:moveTo>
                  <a:lnTo>
                    <a:pt x="40" y="0"/>
                  </a:lnTo>
                  <a:cubicBezTo>
                    <a:pt x="28" y="21"/>
                    <a:pt x="14" y="42"/>
                    <a:pt x="1" y="65"/>
                  </a:cubicBezTo>
                  <a:cubicBezTo>
                    <a:pt x="17" y="44"/>
                    <a:pt x="31" y="23"/>
                    <a:pt x="4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7" name="Google Shape;19077;p66"/>
            <p:cNvSpPr/>
            <p:nvPr/>
          </p:nvSpPr>
          <p:spPr>
            <a:xfrm>
              <a:off x="347175" y="650350"/>
              <a:ext cx="675" cy="2225"/>
            </a:xfrm>
            <a:custGeom>
              <a:avLst/>
              <a:gdLst/>
              <a:ahLst/>
              <a:cxnLst/>
              <a:rect l="l" t="t" r="r" b="b"/>
              <a:pathLst>
                <a:path w="27" h="89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1"/>
                    <a:pt x="10" y="61"/>
                    <a:pt x="26" y="89"/>
                  </a:cubicBezTo>
                  <a:cubicBezTo>
                    <a:pt x="22" y="59"/>
                    <a:pt x="15" y="28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8" name="Google Shape;19078;p66"/>
            <p:cNvSpPr/>
            <p:nvPr/>
          </p:nvSpPr>
          <p:spPr>
            <a:xfrm>
              <a:off x="615400" y="5461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2" y="0"/>
                  </a:moveTo>
                  <a:cubicBezTo>
                    <a:pt x="35" y="2"/>
                    <a:pt x="19" y="5"/>
                    <a:pt x="1" y="7"/>
                  </a:cubicBezTo>
                  <a:cubicBezTo>
                    <a:pt x="16" y="12"/>
                    <a:pt x="28" y="14"/>
                    <a:pt x="36" y="14"/>
                  </a:cubicBezTo>
                  <a:cubicBezTo>
                    <a:pt x="47" y="14"/>
                    <a:pt x="52" y="10"/>
                    <a:pt x="5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79" name="Google Shape;19079;p66"/>
            <p:cNvSpPr/>
            <p:nvPr/>
          </p:nvSpPr>
          <p:spPr>
            <a:xfrm>
              <a:off x="768575" y="605450"/>
              <a:ext cx="1550" cy="1375"/>
            </a:xfrm>
            <a:custGeom>
              <a:avLst/>
              <a:gdLst/>
              <a:ahLst/>
              <a:cxnLst/>
              <a:rect l="l" t="t" r="r" b="b"/>
              <a:pathLst>
                <a:path w="62" h="55" extrusionOk="0">
                  <a:moveTo>
                    <a:pt x="1" y="0"/>
                  </a:moveTo>
                  <a:cubicBezTo>
                    <a:pt x="3" y="19"/>
                    <a:pt x="10" y="35"/>
                    <a:pt x="12" y="51"/>
                  </a:cubicBezTo>
                  <a:cubicBezTo>
                    <a:pt x="21" y="54"/>
                    <a:pt x="28" y="55"/>
                    <a:pt x="33" y="55"/>
                  </a:cubicBezTo>
                  <a:cubicBezTo>
                    <a:pt x="62" y="55"/>
                    <a:pt x="53" y="2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0" name="Google Shape;19080;p66"/>
            <p:cNvSpPr/>
            <p:nvPr/>
          </p:nvSpPr>
          <p:spPr>
            <a:xfrm>
              <a:off x="845250" y="774425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1" y="1"/>
                  </a:moveTo>
                  <a:cubicBezTo>
                    <a:pt x="1" y="13"/>
                    <a:pt x="3" y="22"/>
                    <a:pt x="8" y="31"/>
                  </a:cubicBezTo>
                  <a:cubicBezTo>
                    <a:pt x="5" y="22"/>
                    <a:pt x="3" y="10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1" name="Google Shape;19081;p66"/>
            <p:cNvSpPr/>
            <p:nvPr/>
          </p:nvSpPr>
          <p:spPr>
            <a:xfrm>
              <a:off x="455400" y="890000"/>
              <a:ext cx="141775" cy="60575"/>
            </a:xfrm>
            <a:custGeom>
              <a:avLst/>
              <a:gdLst/>
              <a:ahLst/>
              <a:cxnLst/>
              <a:rect l="l" t="t" r="r" b="b"/>
              <a:pathLst>
                <a:path w="5671" h="2423" extrusionOk="0">
                  <a:moveTo>
                    <a:pt x="102" y="1"/>
                  </a:moveTo>
                  <a:cubicBezTo>
                    <a:pt x="102" y="1"/>
                    <a:pt x="103" y="1"/>
                    <a:pt x="105" y="2"/>
                  </a:cubicBezTo>
                  <a:lnTo>
                    <a:pt x="105" y="2"/>
                  </a:lnTo>
                  <a:cubicBezTo>
                    <a:pt x="104" y="1"/>
                    <a:pt x="103" y="1"/>
                    <a:pt x="102" y="1"/>
                  </a:cubicBezTo>
                  <a:close/>
                  <a:moveTo>
                    <a:pt x="105" y="2"/>
                  </a:moveTo>
                  <a:cubicBezTo>
                    <a:pt x="157" y="30"/>
                    <a:pt x="1" y="9"/>
                    <a:pt x="53" y="77"/>
                  </a:cubicBezTo>
                  <a:cubicBezTo>
                    <a:pt x="12" y="114"/>
                    <a:pt x="44" y="172"/>
                    <a:pt x="146" y="216"/>
                  </a:cubicBezTo>
                  <a:cubicBezTo>
                    <a:pt x="146" y="216"/>
                    <a:pt x="146" y="216"/>
                    <a:pt x="146" y="216"/>
                  </a:cubicBezTo>
                  <a:lnTo>
                    <a:pt x="146" y="216"/>
                  </a:lnTo>
                  <a:cubicBezTo>
                    <a:pt x="143" y="216"/>
                    <a:pt x="4503" y="1992"/>
                    <a:pt x="5351" y="2335"/>
                  </a:cubicBezTo>
                  <a:cubicBezTo>
                    <a:pt x="5354" y="2334"/>
                    <a:pt x="5357" y="2333"/>
                    <a:pt x="5361" y="2333"/>
                  </a:cubicBezTo>
                  <a:cubicBezTo>
                    <a:pt x="5364" y="2333"/>
                    <a:pt x="5368" y="2334"/>
                    <a:pt x="5371" y="2335"/>
                  </a:cubicBezTo>
                  <a:lnTo>
                    <a:pt x="5369" y="2342"/>
                  </a:lnTo>
                  <a:cubicBezTo>
                    <a:pt x="5447" y="2373"/>
                    <a:pt x="5493" y="2389"/>
                    <a:pt x="5494" y="2389"/>
                  </a:cubicBezTo>
                  <a:cubicBezTo>
                    <a:pt x="5494" y="2389"/>
                    <a:pt x="5494" y="2389"/>
                    <a:pt x="5494" y="2389"/>
                  </a:cubicBezTo>
                  <a:lnTo>
                    <a:pt x="5494" y="2389"/>
                  </a:lnTo>
                  <a:cubicBezTo>
                    <a:pt x="5546" y="2411"/>
                    <a:pt x="5584" y="2422"/>
                    <a:pt x="5606" y="2422"/>
                  </a:cubicBezTo>
                  <a:cubicBezTo>
                    <a:pt x="5646" y="2422"/>
                    <a:pt x="5635" y="2388"/>
                    <a:pt x="5561" y="2321"/>
                  </a:cubicBezTo>
                  <a:cubicBezTo>
                    <a:pt x="5615" y="2293"/>
                    <a:pt x="5670" y="2268"/>
                    <a:pt x="5571" y="2233"/>
                  </a:cubicBezTo>
                  <a:lnTo>
                    <a:pt x="5571" y="2233"/>
                  </a:lnTo>
                  <a:cubicBezTo>
                    <a:pt x="5547" y="2222"/>
                    <a:pt x="243" y="65"/>
                    <a:pt x="105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2" name="Google Shape;19082;p66"/>
            <p:cNvSpPr/>
            <p:nvPr/>
          </p:nvSpPr>
          <p:spPr>
            <a:xfrm>
              <a:off x="483150" y="919625"/>
              <a:ext cx="85100" cy="37300"/>
            </a:xfrm>
            <a:custGeom>
              <a:avLst/>
              <a:gdLst/>
              <a:ahLst/>
              <a:cxnLst/>
              <a:rect l="l" t="t" r="r" b="b"/>
              <a:pathLst>
                <a:path w="3404" h="1492" extrusionOk="0">
                  <a:moveTo>
                    <a:pt x="0" y="0"/>
                  </a:moveTo>
                  <a:lnTo>
                    <a:pt x="17" y="162"/>
                  </a:lnTo>
                  <a:cubicBezTo>
                    <a:pt x="890" y="517"/>
                    <a:pt x="3217" y="1468"/>
                    <a:pt x="3223" y="1468"/>
                  </a:cubicBezTo>
                  <a:cubicBezTo>
                    <a:pt x="3223" y="1468"/>
                    <a:pt x="3223" y="1468"/>
                    <a:pt x="3223" y="1468"/>
                  </a:cubicBezTo>
                  <a:cubicBezTo>
                    <a:pt x="3256" y="1483"/>
                    <a:pt x="3299" y="1491"/>
                    <a:pt x="3334" y="1491"/>
                  </a:cubicBezTo>
                  <a:cubicBezTo>
                    <a:pt x="3369" y="1491"/>
                    <a:pt x="3398" y="1483"/>
                    <a:pt x="3404" y="1463"/>
                  </a:cubicBezTo>
                  <a:cubicBezTo>
                    <a:pt x="3357" y="1405"/>
                    <a:pt x="3357" y="1368"/>
                    <a:pt x="3357" y="1368"/>
                  </a:cubicBezTo>
                  <a:cubicBezTo>
                    <a:pt x="3302" y="1342"/>
                    <a:pt x="786" y="32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3" name="Google Shape;19083;p66"/>
            <p:cNvSpPr/>
            <p:nvPr/>
          </p:nvSpPr>
          <p:spPr>
            <a:xfrm>
              <a:off x="479500" y="920475"/>
              <a:ext cx="2175" cy="2475"/>
            </a:xfrm>
            <a:custGeom>
              <a:avLst/>
              <a:gdLst/>
              <a:ahLst/>
              <a:cxnLst/>
              <a:rect l="l" t="t" r="r" b="b"/>
              <a:pathLst>
                <a:path w="87" h="99" extrusionOk="0">
                  <a:moveTo>
                    <a:pt x="51" y="0"/>
                  </a:moveTo>
                  <a:cubicBezTo>
                    <a:pt x="40" y="0"/>
                    <a:pt x="24" y="18"/>
                    <a:pt x="0" y="63"/>
                  </a:cubicBezTo>
                  <a:lnTo>
                    <a:pt x="86" y="98"/>
                  </a:lnTo>
                  <a:cubicBezTo>
                    <a:pt x="76" y="47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4" name="Google Shape;19084;p66"/>
            <p:cNvSpPr/>
            <p:nvPr/>
          </p:nvSpPr>
          <p:spPr>
            <a:xfrm>
              <a:off x="472950" y="917000"/>
              <a:ext cx="6875" cy="4900"/>
            </a:xfrm>
            <a:custGeom>
              <a:avLst/>
              <a:gdLst/>
              <a:ahLst/>
              <a:cxnLst/>
              <a:rect l="l" t="t" r="r" b="b"/>
              <a:pathLst>
                <a:path w="275" h="196" extrusionOk="0">
                  <a:moveTo>
                    <a:pt x="129" y="1"/>
                  </a:moveTo>
                  <a:cubicBezTo>
                    <a:pt x="97" y="1"/>
                    <a:pt x="65" y="14"/>
                    <a:pt x="26" y="26"/>
                  </a:cubicBezTo>
                  <a:cubicBezTo>
                    <a:pt x="12" y="63"/>
                    <a:pt x="0" y="98"/>
                    <a:pt x="100" y="138"/>
                  </a:cubicBezTo>
                  <a:cubicBezTo>
                    <a:pt x="105" y="138"/>
                    <a:pt x="158" y="161"/>
                    <a:pt x="249" y="196"/>
                  </a:cubicBezTo>
                  <a:lnTo>
                    <a:pt x="274" y="49"/>
                  </a:lnTo>
                  <a:lnTo>
                    <a:pt x="177" y="12"/>
                  </a:lnTo>
                  <a:cubicBezTo>
                    <a:pt x="160" y="4"/>
                    <a:pt x="145" y="1"/>
                    <a:pt x="12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19085" name="Google Shape;19085;p66"/>
          <p:cNvGrpSpPr/>
          <p:nvPr/>
        </p:nvGrpSpPr>
        <p:grpSpPr>
          <a:xfrm>
            <a:off x="7591617" y="3343586"/>
            <a:ext cx="1065063" cy="974125"/>
            <a:chOff x="3658375" y="1440350"/>
            <a:chExt cx="602650" cy="551225"/>
          </a:xfrm>
        </p:grpSpPr>
        <p:sp>
          <p:nvSpPr>
            <p:cNvPr id="19086" name="Google Shape;19086;p66"/>
            <p:cNvSpPr/>
            <p:nvPr/>
          </p:nvSpPr>
          <p:spPr>
            <a:xfrm>
              <a:off x="3927575" y="1676875"/>
              <a:ext cx="5825" cy="72225"/>
            </a:xfrm>
            <a:custGeom>
              <a:avLst/>
              <a:gdLst/>
              <a:ahLst/>
              <a:cxnLst/>
              <a:rect l="l" t="t" r="r" b="b"/>
              <a:pathLst>
                <a:path w="233" h="2889" extrusionOk="0">
                  <a:moveTo>
                    <a:pt x="38" y="0"/>
                  </a:moveTo>
                  <a:cubicBezTo>
                    <a:pt x="1" y="23"/>
                    <a:pt x="86" y="86"/>
                    <a:pt x="82" y="118"/>
                  </a:cubicBezTo>
                  <a:cubicBezTo>
                    <a:pt x="84" y="118"/>
                    <a:pt x="205" y="125"/>
                    <a:pt x="211" y="127"/>
                  </a:cubicBezTo>
                  <a:lnTo>
                    <a:pt x="211" y="127"/>
                  </a:lnTo>
                  <a:cubicBezTo>
                    <a:pt x="204" y="122"/>
                    <a:pt x="38" y="0"/>
                    <a:pt x="38" y="0"/>
                  </a:cubicBezTo>
                  <a:close/>
                  <a:moveTo>
                    <a:pt x="211" y="127"/>
                  </a:moveTo>
                  <a:cubicBezTo>
                    <a:pt x="212" y="127"/>
                    <a:pt x="212" y="128"/>
                    <a:pt x="212" y="128"/>
                  </a:cubicBezTo>
                  <a:cubicBezTo>
                    <a:pt x="212" y="127"/>
                    <a:pt x="212" y="127"/>
                    <a:pt x="211" y="127"/>
                  </a:cubicBezTo>
                  <a:close/>
                  <a:moveTo>
                    <a:pt x="77" y="2749"/>
                  </a:moveTo>
                  <a:cubicBezTo>
                    <a:pt x="77" y="2749"/>
                    <a:pt x="77" y="2749"/>
                    <a:pt x="77" y="2749"/>
                  </a:cubicBezTo>
                  <a:lnTo>
                    <a:pt x="77" y="2750"/>
                  </a:lnTo>
                  <a:lnTo>
                    <a:pt x="77" y="2750"/>
                  </a:lnTo>
                  <a:cubicBezTo>
                    <a:pt x="77" y="2749"/>
                    <a:pt x="77" y="2749"/>
                    <a:pt x="77" y="2749"/>
                  </a:cubicBezTo>
                  <a:close/>
                  <a:moveTo>
                    <a:pt x="77" y="2750"/>
                  </a:moveTo>
                  <a:cubicBezTo>
                    <a:pt x="80" y="2754"/>
                    <a:pt x="82" y="2889"/>
                    <a:pt x="84" y="2889"/>
                  </a:cubicBezTo>
                  <a:cubicBezTo>
                    <a:pt x="86" y="2889"/>
                    <a:pt x="233" y="2831"/>
                    <a:pt x="233" y="2831"/>
                  </a:cubicBezTo>
                  <a:lnTo>
                    <a:pt x="77" y="275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7" name="Google Shape;19087;p66"/>
            <p:cNvSpPr/>
            <p:nvPr/>
          </p:nvSpPr>
          <p:spPr>
            <a:xfrm>
              <a:off x="3977550" y="1750350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6" y="1"/>
                  </a:moveTo>
                  <a:lnTo>
                    <a:pt x="86" y="1"/>
                  </a:lnTo>
                  <a:cubicBezTo>
                    <a:pt x="58" y="17"/>
                    <a:pt x="28" y="33"/>
                    <a:pt x="0" y="52"/>
                  </a:cubicBezTo>
                  <a:cubicBezTo>
                    <a:pt x="28" y="61"/>
                    <a:pt x="58" y="72"/>
                    <a:pt x="83" y="89"/>
                  </a:cubicBezTo>
                  <a:cubicBezTo>
                    <a:pt x="88" y="89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8" name="Google Shape;19088;p66"/>
            <p:cNvSpPr/>
            <p:nvPr/>
          </p:nvSpPr>
          <p:spPr>
            <a:xfrm>
              <a:off x="3975750" y="17525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7" y="0"/>
                  </a:moveTo>
                  <a:lnTo>
                    <a:pt x="0" y="5"/>
                  </a:lnTo>
                  <a:cubicBezTo>
                    <a:pt x="2" y="7"/>
                    <a:pt x="5" y="10"/>
                    <a:pt x="9" y="14"/>
                  </a:cubicBezTo>
                  <a:cubicBezTo>
                    <a:pt x="7" y="10"/>
                    <a:pt x="9" y="5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89" name="Google Shape;19089;p66"/>
            <p:cNvSpPr/>
            <p:nvPr/>
          </p:nvSpPr>
          <p:spPr>
            <a:xfrm>
              <a:off x="3995550" y="1744375"/>
              <a:ext cx="1025" cy="1425"/>
            </a:xfrm>
            <a:custGeom>
              <a:avLst/>
              <a:gdLst/>
              <a:ahLst/>
              <a:cxnLst/>
              <a:rect l="l" t="t" r="r" b="b"/>
              <a:pathLst>
                <a:path w="41" h="57" extrusionOk="0">
                  <a:moveTo>
                    <a:pt x="1" y="1"/>
                  </a:moveTo>
                  <a:cubicBezTo>
                    <a:pt x="1" y="22"/>
                    <a:pt x="1" y="38"/>
                    <a:pt x="1" y="56"/>
                  </a:cubicBezTo>
                  <a:cubicBezTo>
                    <a:pt x="1" y="56"/>
                    <a:pt x="40" y="36"/>
                    <a:pt x="38" y="36"/>
                  </a:cubicBezTo>
                  <a:cubicBezTo>
                    <a:pt x="38" y="33"/>
                    <a:pt x="38" y="17"/>
                    <a:pt x="38" y="17"/>
                  </a:cubicBezTo>
                  <a:cubicBezTo>
                    <a:pt x="36" y="17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0" name="Google Shape;19090;p66"/>
            <p:cNvSpPr/>
            <p:nvPr/>
          </p:nvSpPr>
          <p:spPr>
            <a:xfrm>
              <a:off x="3975925" y="1751225"/>
              <a:ext cx="1650" cy="1300"/>
            </a:xfrm>
            <a:custGeom>
              <a:avLst/>
              <a:gdLst/>
              <a:ahLst/>
              <a:cxnLst/>
              <a:rect l="l" t="t" r="r" b="b"/>
              <a:pathLst>
                <a:path w="66" h="52" extrusionOk="0">
                  <a:moveTo>
                    <a:pt x="5" y="0"/>
                  </a:moveTo>
                  <a:cubicBezTo>
                    <a:pt x="0" y="17"/>
                    <a:pt x="0" y="35"/>
                    <a:pt x="0" y="51"/>
                  </a:cubicBezTo>
                  <a:cubicBezTo>
                    <a:pt x="21" y="40"/>
                    <a:pt x="44" y="28"/>
                    <a:pt x="65" y="14"/>
                  </a:cubicBezTo>
                  <a:cubicBezTo>
                    <a:pt x="46" y="7"/>
                    <a:pt x="26" y="3"/>
                    <a:pt x="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1" name="Google Shape;19091;p66"/>
            <p:cNvSpPr/>
            <p:nvPr/>
          </p:nvSpPr>
          <p:spPr>
            <a:xfrm>
              <a:off x="3907525" y="1935400"/>
              <a:ext cx="1700" cy="900"/>
            </a:xfrm>
            <a:custGeom>
              <a:avLst/>
              <a:gdLst/>
              <a:ahLst/>
              <a:cxnLst/>
              <a:rect l="l" t="t" r="r" b="b"/>
              <a:pathLst>
                <a:path w="68" h="36" extrusionOk="0">
                  <a:moveTo>
                    <a:pt x="1" y="1"/>
                  </a:moveTo>
                  <a:cubicBezTo>
                    <a:pt x="1" y="12"/>
                    <a:pt x="1" y="24"/>
                    <a:pt x="1" y="35"/>
                  </a:cubicBezTo>
                  <a:lnTo>
                    <a:pt x="68" y="35"/>
                  </a:lnTo>
                  <a:cubicBezTo>
                    <a:pt x="42" y="24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2" name="Google Shape;19092;p66"/>
            <p:cNvSpPr/>
            <p:nvPr/>
          </p:nvSpPr>
          <p:spPr>
            <a:xfrm>
              <a:off x="3758525" y="1894650"/>
              <a:ext cx="17250" cy="24700"/>
            </a:xfrm>
            <a:custGeom>
              <a:avLst/>
              <a:gdLst/>
              <a:ahLst/>
              <a:cxnLst/>
              <a:rect l="l" t="t" r="r" b="b"/>
              <a:pathLst>
                <a:path w="690" h="988" extrusionOk="0">
                  <a:moveTo>
                    <a:pt x="469" y="471"/>
                  </a:moveTo>
                  <a:cubicBezTo>
                    <a:pt x="469" y="472"/>
                    <a:pt x="469" y="472"/>
                    <a:pt x="469" y="472"/>
                  </a:cubicBezTo>
                  <a:lnTo>
                    <a:pt x="469" y="472"/>
                  </a:lnTo>
                  <a:cubicBezTo>
                    <a:pt x="469" y="472"/>
                    <a:pt x="469" y="472"/>
                    <a:pt x="469" y="471"/>
                  </a:cubicBezTo>
                  <a:close/>
                  <a:moveTo>
                    <a:pt x="142" y="1"/>
                  </a:moveTo>
                  <a:cubicBezTo>
                    <a:pt x="113" y="1"/>
                    <a:pt x="88" y="28"/>
                    <a:pt x="70" y="121"/>
                  </a:cubicBezTo>
                  <a:cubicBezTo>
                    <a:pt x="81" y="120"/>
                    <a:pt x="92" y="119"/>
                    <a:pt x="103" y="119"/>
                  </a:cubicBezTo>
                  <a:cubicBezTo>
                    <a:pt x="311" y="119"/>
                    <a:pt x="314" y="418"/>
                    <a:pt x="290" y="564"/>
                  </a:cubicBezTo>
                  <a:cubicBezTo>
                    <a:pt x="202" y="446"/>
                    <a:pt x="146" y="400"/>
                    <a:pt x="109" y="400"/>
                  </a:cubicBezTo>
                  <a:cubicBezTo>
                    <a:pt x="38" y="400"/>
                    <a:pt x="34" y="564"/>
                    <a:pt x="0" y="703"/>
                  </a:cubicBezTo>
                  <a:cubicBezTo>
                    <a:pt x="21" y="740"/>
                    <a:pt x="42" y="777"/>
                    <a:pt x="68" y="815"/>
                  </a:cubicBezTo>
                  <a:cubicBezTo>
                    <a:pt x="72" y="815"/>
                    <a:pt x="76" y="815"/>
                    <a:pt x="80" y="815"/>
                  </a:cubicBezTo>
                  <a:cubicBezTo>
                    <a:pt x="141" y="815"/>
                    <a:pt x="201" y="799"/>
                    <a:pt x="255" y="768"/>
                  </a:cubicBezTo>
                  <a:lnTo>
                    <a:pt x="255" y="768"/>
                  </a:lnTo>
                  <a:cubicBezTo>
                    <a:pt x="248" y="780"/>
                    <a:pt x="318" y="942"/>
                    <a:pt x="323" y="942"/>
                  </a:cubicBezTo>
                  <a:cubicBezTo>
                    <a:pt x="421" y="974"/>
                    <a:pt x="483" y="988"/>
                    <a:pt x="519" y="988"/>
                  </a:cubicBezTo>
                  <a:cubicBezTo>
                    <a:pt x="689" y="988"/>
                    <a:pt x="281" y="674"/>
                    <a:pt x="469" y="472"/>
                  </a:cubicBezTo>
                  <a:lnTo>
                    <a:pt x="469" y="472"/>
                  </a:lnTo>
                  <a:cubicBezTo>
                    <a:pt x="469" y="472"/>
                    <a:pt x="469" y="472"/>
                    <a:pt x="469" y="472"/>
                  </a:cubicBezTo>
                  <a:cubicBezTo>
                    <a:pt x="463" y="472"/>
                    <a:pt x="218" y="33"/>
                    <a:pt x="216" y="33"/>
                  </a:cubicBezTo>
                  <a:cubicBezTo>
                    <a:pt x="190" y="17"/>
                    <a:pt x="165" y="1"/>
                    <a:pt x="1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3" name="Google Shape;19093;p66"/>
            <p:cNvSpPr/>
            <p:nvPr/>
          </p:nvSpPr>
          <p:spPr>
            <a:xfrm>
              <a:off x="3768900" y="1870300"/>
              <a:ext cx="49050" cy="68200"/>
            </a:xfrm>
            <a:custGeom>
              <a:avLst/>
              <a:gdLst/>
              <a:ahLst/>
              <a:cxnLst/>
              <a:rect l="l" t="t" r="r" b="b"/>
              <a:pathLst>
                <a:path w="1962" h="2728" extrusionOk="0">
                  <a:moveTo>
                    <a:pt x="691" y="1406"/>
                  </a:moveTo>
                  <a:cubicBezTo>
                    <a:pt x="691" y="1406"/>
                    <a:pt x="691" y="1406"/>
                    <a:pt x="691" y="1406"/>
                  </a:cubicBezTo>
                  <a:cubicBezTo>
                    <a:pt x="692" y="1407"/>
                    <a:pt x="692" y="1407"/>
                    <a:pt x="692" y="1408"/>
                  </a:cubicBezTo>
                  <a:lnTo>
                    <a:pt x="692" y="1408"/>
                  </a:lnTo>
                  <a:cubicBezTo>
                    <a:pt x="692" y="1407"/>
                    <a:pt x="691" y="1406"/>
                    <a:pt x="691" y="1406"/>
                  </a:cubicBezTo>
                  <a:close/>
                  <a:moveTo>
                    <a:pt x="339" y="0"/>
                  </a:moveTo>
                  <a:cubicBezTo>
                    <a:pt x="324" y="0"/>
                    <a:pt x="38" y="165"/>
                    <a:pt x="14" y="165"/>
                  </a:cubicBezTo>
                  <a:cubicBezTo>
                    <a:pt x="12" y="165"/>
                    <a:pt x="12" y="164"/>
                    <a:pt x="12" y="164"/>
                  </a:cubicBezTo>
                  <a:lnTo>
                    <a:pt x="12" y="164"/>
                  </a:lnTo>
                  <a:cubicBezTo>
                    <a:pt x="0" y="184"/>
                    <a:pt x="656" y="1346"/>
                    <a:pt x="652" y="1362"/>
                  </a:cubicBezTo>
                  <a:cubicBezTo>
                    <a:pt x="663" y="1320"/>
                    <a:pt x="879" y="1253"/>
                    <a:pt x="904" y="1246"/>
                  </a:cubicBezTo>
                  <a:lnTo>
                    <a:pt x="904" y="1246"/>
                  </a:lnTo>
                  <a:cubicBezTo>
                    <a:pt x="958" y="1381"/>
                    <a:pt x="700" y="1297"/>
                    <a:pt x="860" y="1483"/>
                  </a:cubicBezTo>
                  <a:cubicBezTo>
                    <a:pt x="803" y="1432"/>
                    <a:pt x="726" y="1456"/>
                    <a:pt x="692" y="1408"/>
                  </a:cubicBezTo>
                  <a:lnTo>
                    <a:pt x="692" y="1408"/>
                  </a:lnTo>
                  <a:cubicBezTo>
                    <a:pt x="716" y="1449"/>
                    <a:pt x="1103" y="2171"/>
                    <a:pt x="1129" y="2171"/>
                  </a:cubicBezTo>
                  <a:cubicBezTo>
                    <a:pt x="1129" y="2171"/>
                    <a:pt x="1129" y="2171"/>
                    <a:pt x="1129" y="2171"/>
                  </a:cubicBezTo>
                  <a:cubicBezTo>
                    <a:pt x="1264" y="2389"/>
                    <a:pt x="1405" y="2572"/>
                    <a:pt x="1523" y="2727"/>
                  </a:cubicBezTo>
                  <a:cubicBezTo>
                    <a:pt x="1653" y="2704"/>
                    <a:pt x="1823" y="2584"/>
                    <a:pt x="1962" y="2570"/>
                  </a:cubicBezTo>
                  <a:cubicBezTo>
                    <a:pt x="1772" y="2442"/>
                    <a:pt x="1616" y="2183"/>
                    <a:pt x="1470" y="1972"/>
                  </a:cubicBezTo>
                  <a:lnTo>
                    <a:pt x="1470" y="1972"/>
                  </a:lnTo>
                  <a:cubicBezTo>
                    <a:pt x="1470" y="1972"/>
                    <a:pt x="1470" y="1972"/>
                    <a:pt x="1470" y="1972"/>
                  </a:cubicBezTo>
                  <a:cubicBezTo>
                    <a:pt x="1489" y="1972"/>
                    <a:pt x="360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lnTo>
                    <a:pt x="339" y="1"/>
                  </a:lnTo>
                  <a:cubicBezTo>
                    <a:pt x="339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4" name="Google Shape;19094;p66"/>
            <p:cNvSpPr/>
            <p:nvPr/>
          </p:nvSpPr>
          <p:spPr>
            <a:xfrm>
              <a:off x="3745075" y="1887000"/>
              <a:ext cx="15275" cy="20425"/>
            </a:xfrm>
            <a:custGeom>
              <a:avLst/>
              <a:gdLst/>
              <a:ahLst/>
              <a:cxnLst/>
              <a:rect l="l" t="t" r="r" b="b"/>
              <a:pathLst>
                <a:path w="611" h="817" extrusionOk="0">
                  <a:moveTo>
                    <a:pt x="114" y="0"/>
                  </a:moveTo>
                  <a:cubicBezTo>
                    <a:pt x="106" y="0"/>
                    <a:pt x="1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lnTo>
                    <a:pt x="1" y="61"/>
                  </a:lnTo>
                  <a:cubicBezTo>
                    <a:pt x="1" y="66"/>
                    <a:pt x="432" y="814"/>
                    <a:pt x="432" y="817"/>
                  </a:cubicBezTo>
                  <a:lnTo>
                    <a:pt x="432" y="817"/>
                  </a:lnTo>
                  <a:cubicBezTo>
                    <a:pt x="548" y="706"/>
                    <a:pt x="515" y="638"/>
                    <a:pt x="610" y="465"/>
                  </a:cubicBezTo>
                  <a:cubicBezTo>
                    <a:pt x="610" y="463"/>
                    <a:pt x="584" y="458"/>
                    <a:pt x="565" y="458"/>
                  </a:cubicBezTo>
                  <a:cubicBezTo>
                    <a:pt x="555" y="458"/>
                    <a:pt x="547" y="459"/>
                    <a:pt x="548" y="465"/>
                  </a:cubicBezTo>
                  <a:cubicBezTo>
                    <a:pt x="540" y="475"/>
                    <a:pt x="525" y="482"/>
                    <a:pt x="499" y="482"/>
                  </a:cubicBezTo>
                  <a:cubicBezTo>
                    <a:pt x="476" y="482"/>
                    <a:pt x="445" y="477"/>
                    <a:pt x="404" y="465"/>
                  </a:cubicBezTo>
                  <a:cubicBezTo>
                    <a:pt x="448" y="458"/>
                    <a:pt x="492" y="453"/>
                    <a:pt x="536" y="453"/>
                  </a:cubicBezTo>
                  <a:cubicBezTo>
                    <a:pt x="569" y="407"/>
                    <a:pt x="480" y="258"/>
                    <a:pt x="515" y="191"/>
                  </a:cubicBezTo>
                  <a:lnTo>
                    <a:pt x="515" y="191"/>
                  </a:lnTo>
                  <a:cubicBezTo>
                    <a:pt x="493" y="202"/>
                    <a:pt x="472" y="207"/>
                    <a:pt x="451" y="207"/>
                  </a:cubicBezTo>
                  <a:cubicBezTo>
                    <a:pt x="344" y="207"/>
                    <a:pt x="240" y="88"/>
                    <a:pt x="114" y="1"/>
                  </a:cubicBezTo>
                  <a:cubicBezTo>
                    <a:pt x="114" y="0"/>
                    <a:pt x="114" y="0"/>
                    <a:pt x="114" y="0"/>
                  </a:cubicBezTo>
                  <a:close/>
                  <a:moveTo>
                    <a:pt x="432" y="817"/>
                  </a:moveTo>
                  <a:cubicBezTo>
                    <a:pt x="432" y="817"/>
                    <a:pt x="432" y="817"/>
                    <a:pt x="432" y="817"/>
                  </a:cubicBezTo>
                  <a:cubicBezTo>
                    <a:pt x="432" y="817"/>
                    <a:pt x="432" y="817"/>
                    <a:pt x="432" y="81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5" name="Google Shape;19095;p66"/>
            <p:cNvSpPr/>
            <p:nvPr/>
          </p:nvSpPr>
          <p:spPr>
            <a:xfrm>
              <a:off x="3751275" y="1882150"/>
              <a:ext cx="6975" cy="5175"/>
            </a:xfrm>
            <a:custGeom>
              <a:avLst/>
              <a:gdLst/>
              <a:ahLst/>
              <a:cxnLst/>
              <a:rect l="l" t="t" r="r" b="b"/>
              <a:pathLst>
                <a:path w="279" h="207" extrusionOk="0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lnTo>
                    <a:pt x="205" y="0"/>
                  </a:lnTo>
                  <a:cubicBezTo>
                    <a:pt x="205" y="0"/>
                    <a:pt x="205" y="0"/>
                    <a:pt x="205" y="0"/>
                  </a:cubicBezTo>
                  <a:close/>
                  <a:moveTo>
                    <a:pt x="1" y="116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lose/>
                  <a:moveTo>
                    <a:pt x="205" y="0"/>
                  </a:moveTo>
                  <a:cubicBezTo>
                    <a:pt x="200" y="4"/>
                    <a:pt x="8" y="111"/>
                    <a:pt x="1" y="116"/>
                  </a:cubicBezTo>
                  <a:lnTo>
                    <a:pt x="1" y="116"/>
                  </a:lnTo>
                  <a:cubicBezTo>
                    <a:pt x="1" y="116"/>
                    <a:pt x="1" y="116"/>
                    <a:pt x="1" y="116"/>
                  </a:cubicBezTo>
                  <a:cubicBezTo>
                    <a:pt x="10" y="116"/>
                    <a:pt x="274" y="206"/>
                    <a:pt x="277" y="206"/>
                  </a:cubicBezTo>
                  <a:cubicBezTo>
                    <a:pt x="279" y="204"/>
                    <a:pt x="229" y="120"/>
                    <a:pt x="226" y="118"/>
                  </a:cubicBezTo>
                  <a:lnTo>
                    <a:pt x="226" y="118"/>
                  </a:lnTo>
                  <a:cubicBezTo>
                    <a:pt x="228" y="119"/>
                    <a:pt x="279" y="132"/>
                    <a:pt x="279" y="132"/>
                  </a:cubicBezTo>
                  <a:cubicBezTo>
                    <a:pt x="279" y="132"/>
                    <a:pt x="205" y="4"/>
                    <a:pt x="20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6" name="Google Shape;19096;p66"/>
            <p:cNvSpPr/>
            <p:nvPr/>
          </p:nvSpPr>
          <p:spPr>
            <a:xfrm>
              <a:off x="3736775" y="1800775"/>
              <a:ext cx="153350" cy="10325"/>
            </a:xfrm>
            <a:custGeom>
              <a:avLst/>
              <a:gdLst/>
              <a:ahLst/>
              <a:cxnLst/>
              <a:rect l="l" t="t" r="r" b="b"/>
              <a:pathLst>
                <a:path w="6134" h="413" extrusionOk="0">
                  <a:moveTo>
                    <a:pt x="5048" y="0"/>
                  </a:moveTo>
                  <a:cubicBezTo>
                    <a:pt x="4501" y="0"/>
                    <a:pt x="3949" y="2"/>
                    <a:pt x="3972" y="3"/>
                  </a:cubicBezTo>
                  <a:cubicBezTo>
                    <a:pt x="3952" y="41"/>
                    <a:pt x="3880" y="72"/>
                    <a:pt x="3813" y="72"/>
                  </a:cubicBezTo>
                  <a:cubicBezTo>
                    <a:pt x="3761" y="72"/>
                    <a:pt x="3711" y="53"/>
                    <a:pt x="3694" y="3"/>
                  </a:cubicBezTo>
                  <a:cubicBezTo>
                    <a:pt x="3691" y="3"/>
                    <a:pt x="2500" y="1"/>
                    <a:pt x="1475" y="1"/>
                  </a:cubicBezTo>
                  <a:cubicBezTo>
                    <a:pt x="707" y="1"/>
                    <a:pt x="34" y="2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1" y="5"/>
                    <a:pt x="342" y="408"/>
                    <a:pt x="326" y="408"/>
                  </a:cubicBezTo>
                  <a:cubicBezTo>
                    <a:pt x="299" y="410"/>
                    <a:pt x="2160" y="412"/>
                    <a:pt x="3631" y="412"/>
                  </a:cubicBezTo>
                  <a:cubicBezTo>
                    <a:pt x="4581" y="412"/>
                    <a:pt x="5368" y="411"/>
                    <a:pt x="5379" y="408"/>
                  </a:cubicBezTo>
                  <a:cubicBezTo>
                    <a:pt x="5597" y="276"/>
                    <a:pt x="5901" y="135"/>
                    <a:pt x="6086" y="5"/>
                  </a:cubicBezTo>
                  <a:cubicBezTo>
                    <a:pt x="6134" y="2"/>
                    <a:pt x="5594" y="0"/>
                    <a:pt x="504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7" name="Google Shape;19097;p66"/>
            <p:cNvSpPr/>
            <p:nvPr/>
          </p:nvSpPr>
          <p:spPr>
            <a:xfrm>
              <a:off x="3742400" y="1880125"/>
              <a:ext cx="9025" cy="6850"/>
            </a:xfrm>
            <a:custGeom>
              <a:avLst/>
              <a:gdLst/>
              <a:ahLst/>
              <a:cxnLst/>
              <a:rect l="l" t="t" r="r" b="b"/>
              <a:pathLst>
                <a:path w="361" h="274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84" y="49"/>
                    <a:pt x="94" y="104"/>
                    <a:pt x="1" y="151"/>
                  </a:cubicBezTo>
                  <a:cubicBezTo>
                    <a:pt x="13" y="179"/>
                    <a:pt x="29" y="206"/>
                    <a:pt x="45" y="232"/>
                  </a:cubicBezTo>
                  <a:cubicBezTo>
                    <a:pt x="64" y="219"/>
                    <a:pt x="86" y="213"/>
                    <a:pt x="107" y="213"/>
                  </a:cubicBezTo>
                  <a:cubicBezTo>
                    <a:pt x="132" y="213"/>
                    <a:pt x="157" y="221"/>
                    <a:pt x="177" y="239"/>
                  </a:cubicBezTo>
                  <a:cubicBezTo>
                    <a:pt x="193" y="250"/>
                    <a:pt x="212" y="260"/>
                    <a:pt x="228" y="274"/>
                  </a:cubicBezTo>
                  <a:cubicBezTo>
                    <a:pt x="270" y="243"/>
                    <a:pt x="314" y="218"/>
                    <a:pt x="358" y="195"/>
                  </a:cubicBezTo>
                  <a:cubicBezTo>
                    <a:pt x="360" y="195"/>
                    <a:pt x="221" y="151"/>
                    <a:pt x="221" y="148"/>
                  </a:cubicBezTo>
                  <a:cubicBezTo>
                    <a:pt x="240" y="100"/>
                    <a:pt x="256" y="51"/>
                    <a:pt x="27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8" name="Google Shape;19098;p66"/>
            <p:cNvSpPr/>
            <p:nvPr/>
          </p:nvSpPr>
          <p:spPr>
            <a:xfrm>
              <a:off x="3658375" y="1612000"/>
              <a:ext cx="96125" cy="267475"/>
            </a:xfrm>
            <a:custGeom>
              <a:avLst/>
              <a:gdLst/>
              <a:ahLst/>
              <a:cxnLst/>
              <a:rect l="l" t="t" r="r" b="b"/>
              <a:pathLst>
                <a:path w="3845" h="10699" extrusionOk="0">
                  <a:moveTo>
                    <a:pt x="2751" y="9112"/>
                  </a:moveTo>
                  <a:cubicBezTo>
                    <a:pt x="2769" y="9138"/>
                    <a:pt x="2780" y="9178"/>
                    <a:pt x="2794" y="9178"/>
                  </a:cubicBezTo>
                  <a:cubicBezTo>
                    <a:pt x="2803" y="9178"/>
                    <a:pt x="2812" y="9165"/>
                    <a:pt x="2824" y="9130"/>
                  </a:cubicBezTo>
                  <a:cubicBezTo>
                    <a:pt x="2833" y="9267"/>
                    <a:pt x="2942" y="9289"/>
                    <a:pt x="3016" y="9355"/>
                  </a:cubicBezTo>
                  <a:lnTo>
                    <a:pt x="3016" y="9355"/>
                  </a:lnTo>
                  <a:cubicBezTo>
                    <a:pt x="3013" y="9417"/>
                    <a:pt x="3013" y="9497"/>
                    <a:pt x="2970" y="9559"/>
                  </a:cubicBezTo>
                  <a:cubicBezTo>
                    <a:pt x="2874" y="9518"/>
                    <a:pt x="2745" y="9405"/>
                    <a:pt x="2681" y="9405"/>
                  </a:cubicBezTo>
                  <a:cubicBezTo>
                    <a:pt x="2654" y="9405"/>
                    <a:pt x="2638" y="9426"/>
                    <a:pt x="2643" y="9482"/>
                  </a:cubicBezTo>
                  <a:cubicBezTo>
                    <a:pt x="2481" y="9378"/>
                    <a:pt x="2741" y="9397"/>
                    <a:pt x="2780" y="9202"/>
                  </a:cubicBezTo>
                  <a:cubicBezTo>
                    <a:pt x="2767" y="9156"/>
                    <a:pt x="2758" y="9128"/>
                    <a:pt x="2751" y="9112"/>
                  </a:cubicBezTo>
                  <a:close/>
                  <a:moveTo>
                    <a:pt x="3615" y="10618"/>
                  </a:moveTo>
                  <a:lnTo>
                    <a:pt x="3615" y="10618"/>
                  </a:lnTo>
                  <a:cubicBezTo>
                    <a:pt x="3632" y="10620"/>
                    <a:pt x="3648" y="10624"/>
                    <a:pt x="3663" y="10631"/>
                  </a:cubicBezTo>
                  <a:lnTo>
                    <a:pt x="3663" y="10631"/>
                  </a:lnTo>
                  <a:cubicBezTo>
                    <a:pt x="3656" y="10633"/>
                    <a:pt x="3649" y="10634"/>
                    <a:pt x="3644" y="10634"/>
                  </a:cubicBezTo>
                  <a:cubicBezTo>
                    <a:pt x="3626" y="10634"/>
                    <a:pt x="3616" y="10625"/>
                    <a:pt x="3615" y="10618"/>
                  </a:cubicBezTo>
                  <a:close/>
                  <a:moveTo>
                    <a:pt x="1999" y="1"/>
                  </a:moveTo>
                  <a:cubicBezTo>
                    <a:pt x="1979" y="1"/>
                    <a:pt x="1961" y="69"/>
                    <a:pt x="1911" y="69"/>
                  </a:cubicBezTo>
                  <a:cubicBezTo>
                    <a:pt x="1904" y="69"/>
                    <a:pt x="1895" y="68"/>
                    <a:pt x="1885" y="64"/>
                  </a:cubicBezTo>
                  <a:cubicBezTo>
                    <a:pt x="1886" y="59"/>
                    <a:pt x="1886" y="58"/>
                    <a:pt x="1885" y="58"/>
                  </a:cubicBezTo>
                  <a:cubicBezTo>
                    <a:pt x="1850" y="58"/>
                    <a:pt x="1050" y="1554"/>
                    <a:pt x="1023" y="1556"/>
                  </a:cubicBezTo>
                  <a:cubicBezTo>
                    <a:pt x="1104" y="1675"/>
                    <a:pt x="1190" y="1788"/>
                    <a:pt x="1285" y="1897"/>
                  </a:cubicBezTo>
                  <a:cubicBezTo>
                    <a:pt x="1037" y="2022"/>
                    <a:pt x="1208" y="2080"/>
                    <a:pt x="1032" y="2168"/>
                  </a:cubicBezTo>
                  <a:cubicBezTo>
                    <a:pt x="1025" y="1999"/>
                    <a:pt x="1016" y="2043"/>
                    <a:pt x="1118" y="1985"/>
                  </a:cubicBezTo>
                  <a:cubicBezTo>
                    <a:pt x="1107" y="1919"/>
                    <a:pt x="1042" y="1886"/>
                    <a:pt x="969" y="1886"/>
                  </a:cubicBezTo>
                  <a:cubicBezTo>
                    <a:pt x="903" y="1886"/>
                    <a:pt x="830" y="1913"/>
                    <a:pt x="784" y="1969"/>
                  </a:cubicBezTo>
                  <a:cubicBezTo>
                    <a:pt x="790" y="2046"/>
                    <a:pt x="758" y="2009"/>
                    <a:pt x="724" y="2058"/>
                  </a:cubicBezTo>
                  <a:lnTo>
                    <a:pt x="724" y="2058"/>
                  </a:lnTo>
                  <a:cubicBezTo>
                    <a:pt x="716" y="2051"/>
                    <a:pt x="707" y="2047"/>
                    <a:pt x="695" y="2047"/>
                  </a:cubicBezTo>
                  <a:cubicBezTo>
                    <a:pt x="692" y="2047"/>
                    <a:pt x="688" y="2047"/>
                    <a:pt x="684" y="2048"/>
                  </a:cubicBezTo>
                  <a:cubicBezTo>
                    <a:pt x="686" y="2081"/>
                    <a:pt x="698" y="2087"/>
                    <a:pt x="707" y="2087"/>
                  </a:cubicBezTo>
                  <a:cubicBezTo>
                    <a:pt x="713" y="2087"/>
                    <a:pt x="718" y="2085"/>
                    <a:pt x="720" y="2085"/>
                  </a:cubicBezTo>
                  <a:cubicBezTo>
                    <a:pt x="722" y="2085"/>
                    <a:pt x="719" y="2087"/>
                    <a:pt x="710" y="2099"/>
                  </a:cubicBezTo>
                  <a:cubicBezTo>
                    <a:pt x="716" y="2167"/>
                    <a:pt x="718" y="2207"/>
                    <a:pt x="716" y="2207"/>
                  </a:cubicBezTo>
                  <a:cubicBezTo>
                    <a:pt x="713" y="2207"/>
                    <a:pt x="708" y="2180"/>
                    <a:pt x="698" y="2117"/>
                  </a:cubicBezTo>
                  <a:lnTo>
                    <a:pt x="698" y="2117"/>
                  </a:lnTo>
                  <a:cubicBezTo>
                    <a:pt x="31" y="3448"/>
                    <a:pt x="1" y="5001"/>
                    <a:pt x="701" y="6279"/>
                  </a:cubicBezTo>
                  <a:cubicBezTo>
                    <a:pt x="706" y="6342"/>
                    <a:pt x="805" y="6441"/>
                    <a:pt x="827" y="6441"/>
                  </a:cubicBezTo>
                  <a:cubicBezTo>
                    <a:pt x="829" y="6441"/>
                    <a:pt x="830" y="6439"/>
                    <a:pt x="831" y="6437"/>
                  </a:cubicBezTo>
                  <a:lnTo>
                    <a:pt x="831" y="6437"/>
                  </a:lnTo>
                  <a:cubicBezTo>
                    <a:pt x="835" y="6446"/>
                    <a:pt x="839" y="6449"/>
                    <a:pt x="843" y="6449"/>
                  </a:cubicBezTo>
                  <a:cubicBezTo>
                    <a:pt x="855" y="6449"/>
                    <a:pt x="868" y="6423"/>
                    <a:pt x="873" y="6423"/>
                  </a:cubicBezTo>
                  <a:lnTo>
                    <a:pt x="873" y="6423"/>
                  </a:lnTo>
                  <a:cubicBezTo>
                    <a:pt x="876" y="6423"/>
                    <a:pt x="876" y="6439"/>
                    <a:pt x="866" y="6494"/>
                  </a:cubicBezTo>
                  <a:lnTo>
                    <a:pt x="866" y="6494"/>
                  </a:lnTo>
                  <a:cubicBezTo>
                    <a:pt x="865" y="6491"/>
                    <a:pt x="864" y="6489"/>
                    <a:pt x="864" y="6489"/>
                  </a:cubicBezTo>
                  <a:lnTo>
                    <a:pt x="864" y="6489"/>
                  </a:lnTo>
                  <a:cubicBezTo>
                    <a:pt x="863" y="6489"/>
                    <a:pt x="863" y="6492"/>
                    <a:pt x="865" y="6501"/>
                  </a:cubicBezTo>
                  <a:cubicBezTo>
                    <a:pt x="866" y="6499"/>
                    <a:pt x="866" y="6497"/>
                    <a:pt x="866" y="6494"/>
                  </a:cubicBezTo>
                  <a:lnTo>
                    <a:pt x="866" y="6494"/>
                  </a:lnTo>
                  <a:cubicBezTo>
                    <a:pt x="868" y="6499"/>
                    <a:pt x="869" y="6505"/>
                    <a:pt x="870" y="6508"/>
                  </a:cubicBezTo>
                  <a:lnTo>
                    <a:pt x="870" y="6508"/>
                  </a:lnTo>
                  <a:cubicBezTo>
                    <a:pt x="861" y="6497"/>
                    <a:pt x="855" y="6491"/>
                    <a:pt x="852" y="6491"/>
                  </a:cubicBezTo>
                  <a:cubicBezTo>
                    <a:pt x="852" y="6491"/>
                    <a:pt x="852" y="6492"/>
                    <a:pt x="851" y="6492"/>
                  </a:cubicBezTo>
                  <a:cubicBezTo>
                    <a:pt x="861" y="6507"/>
                    <a:pt x="866" y="6513"/>
                    <a:pt x="868" y="6513"/>
                  </a:cubicBezTo>
                  <a:cubicBezTo>
                    <a:pt x="869" y="6513"/>
                    <a:pt x="870" y="6511"/>
                    <a:pt x="870" y="6508"/>
                  </a:cubicBezTo>
                  <a:lnTo>
                    <a:pt x="870" y="6508"/>
                  </a:lnTo>
                  <a:cubicBezTo>
                    <a:pt x="1093" y="6798"/>
                    <a:pt x="3231" y="10698"/>
                    <a:pt x="3282" y="10698"/>
                  </a:cubicBezTo>
                  <a:cubicBezTo>
                    <a:pt x="3283" y="10698"/>
                    <a:pt x="3283" y="10697"/>
                    <a:pt x="3283" y="10695"/>
                  </a:cubicBezTo>
                  <a:cubicBezTo>
                    <a:pt x="3315" y="10687"/>
                    <a:pt x="3346" y="10684"/>
                    <a:pt x="3375" y="10684"/>
                  </a:cubicBezTo>
                  <a:cubicBezTo>
                    <a:pt x="3428" y="10684"/>
                    <a:pt x="3477" y="10693"/>
                    <a:pt x="3524" y="10693"/>
                  </a:cubicBezTo>
                  <a:cubicBezTo>
                    <a:pt x="3575" y="10693"/>
                    <a:pt x="3625" y="10682"/>
                    <a:pt x="3675" y="10637"/>
                  </a:cubicBezTo>
                  <a:lnTo>
                    <a:pt x="3675" y="10637"/>
                  </a:lnTo>
                  <a:cubicBezTo>
                    <a:pt x="3710" y="10655"/>
                    <a:pt x="3738" y="10679"/>
                    <a:pt x="3766" y="10679"/>
                  </a:cubicBezTo>
                  <a:cubicBezTo>
                    <a:pt x="3788" y="10679"/>
                    <a:pt x="3809" y="10663"/>
                    <a:pt x="3833" y="10616"/>
                  </a:cubicBezTo>
                  <a:cubicBezTo>
                    <a:pt x="3844" y="10528"/>
                    <a:pt x="3040" y="9367"/>
                    <a:pt x="3049" y="9260"/>
                  </a:cubicBezTo>
                  <a:lnTo>
                    <a:pt x="3049" y="9260"/>
                  </a:lnTo>
                  <a:cubicBezTo>
                    <a:pt x="3025" y="9271"/>
                    <a:pt x="3019" y="9304"/>
                    <a:pt x="3017" y="9346"/>
                  </a:cubicBezTo>
                  <a:lnTo>
                    <a:pt x="3017" y="9346"/>
                  </a:lnTo>
                  <a:cubicBezTo>
                    <a:pt x="2894" y="9094"/>
                    <a:pt x="1200" y="6013"/>
                    <a:pt x="1162" y="5968"/>
                  </a:cubicBezTo>
                  <a:cubicBezTo>
                    <a:pt x="541" y="4846"/>
                    <a:pt x="555" y="3494"/>
                    <a:pt x="1204" y="2347"/>
                  </a:cubicBezTo>
                  <a:lnTo>
                    <a:pt x="1204" y="2347"/>
                  </a:lnTo>
                  <a:cubicBezTo>
                    <a:pt x="1204" y="2347"/>
                    <a:pt x="1204" y="2348"/>
                    <a:pt x="1204" y="2348"/>
                  </a:cubicBezTo>
                  <a:cubicBezTo>
                    <a:pt x="1213" y="2348"/>
                    <a:pt x="2388" y="263"/>
                    <a:pt x="2400" y="73"/>
                  </a:cubicBezTo>
                  <a:lnTo>
                    <a:pt x="2400" y="73"/>
                  </a:lnTo>
                  <a:cubicBezTo>
                    <a:pt x="2349" y="126"/>
                    <a:pt x="2233" y="230"/>
                    <a:pt x="2103" y="233"/>
                  </a:cubicBezTo>
                  <a:cubicBezTo>
                    <a:pt x="2085" y="224"/>
                    <a:pt x="2072" y="221"/>
                    <a:pt x="2062" y="221"/>
                  </a:cubicBezTo>
                  <a:cubicBezTo>
                    <a:pt x="2013" y="221"/>
                    <a:pt x="2044" y="304"/>
                    <a:pt x="2021" y="304"/>
                  </a:cubicBezTo>
                  <a:cubicBezTo>
                    <a:pt x="2017" y="304"/>
                    <a:pt x="2012" y="302"/>
                    <a:pt x="2006" y="298"/>
                  </a:cubicBezTo>
                  <a:cubicBezTo>
                    <a:pt x="1806" y="154"/>
                    <a:pt x="2089" y="247"/>
                    <a:pt x="2013" y="13"/>
                  </a:cubicBezTo>
                  <a:cubicBezTo>
                    <a:pt x="2008" y="4"/>
                    <a:pt x="2003" y="1"/>
                    <a:pt x="199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099" name="Google Shape;19099;p66"/>
            <p:cNvSpPr/>
            <p:nvPr/>
          </p:nvSpPr>
          <p:spPr>
            <a:xfrm>
              <a:off x="3696750" y="1743775"/>
              <a:ext cx="78325" cy="126275"/>
            </a:xfrm>
            <a:custGeom>
              <a:avLst/>
              <a:gdLst/>
              <a:ahLst/>
              <a:cxnLst/>
              <a:rect l="l" t="t" r="r" b="b"/>
              <a:pathLst>
                <a:path w="3133" h="5051" extrusionOk="0">
                  <a:moveTo>
                    <a:pt x="220" y="574"/>
                  </a:moveTo>
                  <a:cubicBezTo>
                    <a:pt x="223" y="575"/>
                    <a:pt x="226" y="575"/>
                    <a:pt x="229" y="575"/>
                  </a:cubicBezTo>
                  <a:lnTo>
                    <a:pt x="229" y="575"/>
                  </a:lnTo>
                  <a:cubicBezTo>
                    <a:pt x="227" y="577"/>
                    <a:pt x="226" y="579"/>
                    <a:pt x="224" y="580"/>
                  </a:cubicBezTo>
                  <a:lnTo>
                    <a:pt x="224" y="580"/>
                  </a:lnTo>
                  <a:cubicBezTo>
                    <a:pt x="223" y="578"/>
                    <a:pt x="221" y="576"/>
                    <a:pt x="220" y="574"/>
                  </a:cubicBezTo>
                  <a:close/>
                  <a:moveTo>
                    <a:pt x="177" y="596"/>
                  </a:moveTo>
                  <a:cubicBezTo>
                    <a:pt x="177" y="600"/>
                    <a:pt x="176" y="605"/>
                    <a:pt x="176" y="611"/>
                  </a:cubicBezTo>
                  <a:cubicBezTo>
                    <a:pt x="177" y="606"/>
                    <a:pt x="177" y="601"/>
                    <a:pt x="177" y="596"/>
                  </a:cubicBezTo>
                  <a:close/>
                  <a:moveTo>
                    <a:pt x="1642" y="2255"/>
                  </a:moveTo>
                  <a:cubicBezTo>
                    <a:pt x="1646" y="2262"/>
                    <a:pt x="1648" y="2266"/>
                    <a:pt x="1648" y="2266"/>
                  </a:cubicBezTo>
                  <a:cubicBezTo>
                    <a:pt x="1658" y="2258"/>
                    <a:pt x="1649" y="2257"/>
                    <a:pt x="1642" y="2255"/>
                  </a:cubicBezTo>
                  <a:close/>
                  <a:moveTo>
                    <a:pt x="1878" y="2642"/>
                  </a:moveTo>
                  <a:cubicBezTo>
                    <a:pt x="1878" y="2643"/>
                    <a:pt x="1878" y="2644"/>
                    <a:pt x="1878" y="2645"/>
                  </a:cubicBezTo>
                  <a:lnTo>
                    <a:pt x="1878" y="2645"/>
                  </a:lnTo>
                  <a:cubicBezTo>
                    <a:pt x="1878" y="2644"/>
                    <a:pt x="1878" y="2643"/>
                    <a:pt x="1878" y="2642"/>
                  </a:cubicBezTo>
                  <a:close/>
                  <a:moveTo>
                    <a:pt x="3132" y="4861"/>
                  </a:moveTo>
                  <a:cubicBezTo>
                    <a:pt x="3132" y="4861"/>
                    <a:pt x="3132" y="4861"/>
                    <a:pt x="3132" y="4861"/>
                  </a:cubicBezTo>
                  <a:lnTo>
                    <a:pt x="3132" y="4861"/>
                  </a:lnTo>
                  <a:cubicBezTo>
                    <a:pt x="3132" y="4861"/>
                    <a:pt x="3132" y="4861"/>
                    <a:pt x="3132" y="4861"/>
                  </a:cubicBezTo>
                  <a:cubicBezTo>
                    <a:pt x="3132" y="4861"/>
                    <a:pt x="3132" y="4861"/>
                    <a:pt x="3132" y="4861"/>
                  </a:cubicBezTo>
                  <a:close/>
                  <a:moveTo>
                    <a:pt x="73" y="1"/>
                  </a:moveTo>
                  <a:cubicBezTo>
                    <a:pt x="52" y="1"/>
                    <a:pt x="28" y="3"/>
                    <a:pt x="0" y="6"/>
                  </a:cubicBezTo>
                  <a:cubicBezTo>
                    <a:pt x="130" y="76"/>
                    <a:pt x="88" y="194"/>
                    <a:pt x="12" y="203"/>
                  </a:cubicBezTo>
                  <a:cubicBezTo>
                    <a:pt x="40" y="238"/>
                    <a:pt x="74" y="423"/>
                    <a:pt x="125" y="463"/>
                  </a:cubicBezTo>
                  <a:cubicBezTo>
                    <a:pt x="130" y="456"/>
                    <a:pt x="135" y="453"/>
                    <a:pt x="140" y="453"/>
                  </a:cubicBezTo>
                  <a:cubicBezTo>
                    <a:pt x="163" y="453"/>
                    <a:pt x="180" y="527"/>
                    <a:pt x="177" y="596"/>
                  </a:cubicBezTo>
                  <a:lnTo>
                    <a:pt x="177" y="596"/>
                  </a:lnTo>
                  <a:cubicBezTo>
                    <a:pt x="181" y="577"/>
                    <a:pt x="192" y="574"/>
                    <a:pt x="207" y="574"/>
                  </a:cubicBezTo>
                  <a:cubicBezTo>
                    <a:pt x="207" y="574"/>
                    <a:pt x="208" y="574"/>
                    <a:pt x="209" y="574"/>
                  </a:cubicBezTo>
                  <a:lnTo>
                    <a:pt x="209" y="574"/>
                  </a:lnTo>
                  <a:cubicBezTo>
                    <a:pt x="207" y="569"/>
                    <a:pt x="206" y="561"/>
                    <a:pt x="204" y="551"/>
                  </a:cubicBezTo>
                  <a:lnTo>
                    <a:pt x="204" y="551"/>
                  </a:lnTo>
                  <a:cubicBezTo>
                    <a:pt x="205" y="551"/>
                    <a:pt x="211" y="559"/>
                    <a:pt x="220" y="574"/>
                  </a:cubicBezTo>
                  <a:lnTo>
                    <a:pt x="220" y="574"/>
                  </a:lnTo>
                  <a:cubicBezTo>
                    <a:pt x="216" y="574"/>
                    <a:pt x="212" y="574"/>
                    <a:pt x="209" y="574"/>
                  </a:cubicBezTo>
                  <a:lnTo>
                    <a:pt x="209" y="574"/>
                  </a:lnTo>
                  <a:cubicBezTo>
                    <a:pt x="211" y="581"/>
                    <a:pt x="214" y="584"/>
                    <a:pt x="217" y="584"/>
                  </a:cubicBezTo>
                  <a:cubicBezTo>
                    <a:pt x="219" y="584"/>
                    <a:pt x="221" y="583"/>
                    <a:pt x="224" y="580"/>
                  </a:cubicBezTo>
                  <a:lnTo>
                    <a:pt x="224" y="580"/>
                  </a:lnTo>
                  <a:cubicBezTo>
                    <a:pt x="462" y="968"/>
                    <a:pt x="2758" y="5051"/>
                    <a:pt x="2800" y="5051"/>
                  </a:cubicBezTo>
                  <a:cubicBezTo>
                    <a:pt x="2800" y="5051"/>
                    <a:pt x="2801" y="5051"/>
                    <a:pt x="2801" y="5051"/>
                  </a:cubicBezTo>
                  <a:cubicBezTo>
                    <a:pt x="2882" y="4993"/>
                    <a:pt x="3021" y="4963"/>
                    <a:pt x="3132" y="4861"/>
                  </a:cubicBezTo>
                  <a:lnTo>
                    <a:pt x="3132" y="4861"/>
                  </a:lnTo>
                  <a:cubicBezTo>
                    <a:pt x="3123" y="4845"/>
                    <a:pt x="1894" y="2741"/>
                    <a:pt x="1878" y="2645"/>
                  </a:cubicBezTo>
                  <a:lnTo>
                    <a:pt x="1878" y="2645"/>
                  </a:lnTo>
                  <a:cubicBezTo>
                    <a:pt x="1871" y="2718"/>
                    <a:pt x="1612" y="2684"/>
                    <a:pt x="1632" y="2721"/>
                  </a:cubicBezTo>
                  <a:cubicBezTo>
                    <a:pt x="1528" y="2679"/>
                    <a:pt x="1426" y="2612"/>
                    <a:pt x="1442" y="2510"/>
                  </a:cubicBezTo>
                  <a:cubicBezTo>
                    <a:pt x="1428" y="2401"/>
                    <a:pt x="1526" y="2297"/>
                    <a:pt x="1635" y="2246"/>
                  </a:cubicBezTo>
                  <a:lnTo>
                    <a:pt x="1635" y="2246"/>
                  </a:lnTo>
                  <a:cubicBezTo>
                    <a:pt x="1633" y="2251"/>
                    <a:pt x="1637" y="2253"/>
                    <a:pt x="1642" y="2255"/>
                  </a:cubicBezTo>
                  <a:lnTo>
                    <a:pt x="1642" y="2255"/>
                  </a:lnTo>
                  <a:cubicBezTo>
                    <a:pt x="1561" y="2112"/>
                    <a:pt x="741" y="700"/>
                    <a:pt x="721" y="667"/>
                  </a:cubicBezTo>
                  <a:cubicBezTo>
                    <a:pt x="703" y="690"/>
                    <a:pt x="689" y="718"/>
                    <a:pt x="677" y="746"/>
                  </a:cubicBezTo>
                  <a:cubicBezTo>
                    <a:pt x="679" y="691"/>
                    <a:pt x="678" y="650"/>
                    <a:pt x="683" y="650"/>
                  </a:cubicBezTo>
                  <a:cubicBezTo>
                    <a:pt x="686" y="650"/>
                    <a:pt x="689" y="656"/>
                    <a:pt x="693" y="672"/>
                  </a:cubicBezTo>
                  <a:cubicBezTo>
                    <a:pt x="714" y="649"/>
                    <a:pt x="568" y="347"/>
                    <a:pt x="521" y="347"/>
                  </a:cubicBezTo>
                  <a:cubicBezTo>
                    <a:pt x="521" y="347"/>
                    <a:pt x="520" y="347"/>
                    <a:pt x="519" y="347"/>
                  </a:cubicBezTo>
                  <a:cubicBezTo>
                    <a:pt x="508" y="357"/>
                    <a:pt x="500" y="360"/>
                    <a:pt x="494" y="360"/>
                  </a:cubicBezTo>
                  <a:cubicBezTo>
                    <a:pt x="483" y="360"/>
                    <a:pt x="478" y="348"/>
                    <a:pt x="468" y="348"/>
                  </a:cubicBezTo>
                  <a:cubicBezTo>
                    <a:pt x="461" y="348"/>
                    <a:pt x="453" y="352"/>
                    <a:pt x="441" y="368"/>
                  </a:cubicBezTo>
                  <a:cubicBezTo>
                    <a:pt x="438" y="358"/>
                    <a:pt x="436" y="353"/>
                    <a:pt x="434" y="353"/>
                  </a:cubicBezTo>
                  <a:lnTo>
                    <a:pt x="434" y="353"/>
                  </a:lnTo>
                  <a:cubicBezTo>
                    <a:pt x="429" y="353"/>
                    <a:pt x="436" y="423"/>
                    <a:pt x="448" y="458"/>
                  </a:cubicBezTo>
                  <a:lnTo>
                    <a:pt x="448" y="458"/>
                  </a:lnTo>
                  <a:cubicBezTo>
                    <a:pt x="414" y="442"/>
                    <a:pt x="325" y="440"/>
                    <a:pt x="245" y="440"/>
                  </a:cubicBezTo>
                  <a:cubicBezTo>
                    <a:pt x="212" y="440"/>
                    <a:pt x="181" y="441"/>
                    <a:pt x="156" y="441"/>
                  </a:cubicBezTo>
                  <a:cubicBezTo>
                    <a:pt x="126" y="441"/>
                    <a:pt x="106" y="440"/>
                    <a:pt x="105" y="437"/>
                  </a:cubicBezTo>
                  <a:cubicBezTo>
                    <a:pt x="96" y="390"/>
                    <a:pt x="401" y="1"/>
                    <a:pt x="7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0" name="Google Shape;19100;p66"/>
            <p:cNvSpPr/>
            <p:nvPr/>
          </p:nvSpPr>
          <p:spPr>
            <a:xfrm>
              <a:off x="4101400" y="1488400"/>
              <a:ext cx="64625" cy="99400"/>
            </a:xfrm>
            <a:custGeom>
              <a:avLst/>
              <a:gdLst/>
              <a:ahLst/>
              <a:cxnLst/>
              <a:rect l="l" t="t" r="r" b="b"/>
              <a:pathLst>
                <a:path w="2585" h="3976" extrusionOk="0">
                  <a:moveTo>
                    <a:pt x="239" y="0"/>
                  </a:moveTo>
                  <a:cubicBezTo>
                    <a:pt x="181" y="51"/>
                    <a:pt x="109" y="26"/>
                    <a:pt x="111" y="237"/>
                  </a:cubicBezTo>
                  <a:cubicBezTo>
                    <a:pt x="98" y="312"/>
                    <a:pt x="64" y="326"/>
                    <a:pt x="24" y="326"/>
                  </a:cubicBezTo>
                  <a:cubicBezTo>
                    <a:pt x="16" y="326"/>
                    <a:pt x="8" y="325"/>
                    <a:pt x="0" y="325"/>
                  </a:cubicBezTo>
                  <a:lnTo>
                    <a:pt x="0" y="325"/>
                  </a:lnTo>
                  <a:cubicBezTo>
                    <a:pt x="223" y="499"/>
                    <a:pt x="427" y="696"/>
                    <a:pt x="582" y="1020"/>
                  </a:cubicBezTo>
                  <a:cubicBezTo>
                    <a:pt x="582" y="1020"/>
                    <a:pt x="582" y="1020"/>
                    <a:pt x="582" y="1020"/>
                  </a:cubicBezTo>
                  <a:cubicBezTo>
                    <a:pt x="610" y="1020"/>
                    <a:pt x="2237" y="3948"/>
                    <a:pt x="2272" y="3960"/>
                  </a:cubicBezTo>
                  <a:cubicBezTo>
                    <a:pt x="2283" y="3957"/>
                    <a:pt x="2295" y="3955"/>
                    <a:pt x="2306" y="3955"/>
                  </a:cubicBezTo>
                  <a:cubicBezTo>
                    <a:pt x="2330" y="3955"/>
                    <a:pt x="2354" y="3962"/>
                    <a:pt x="2376" y="3976"/>
                  </a:cubicBezTo>
                  <a:cubicBezTo>
                    <a:pt x="2395" y="3920"/>
                    <a:pt x="2270" y="3804"/>
                    <a:pt x="2267" y="3758"/>
                  </a:cubicBezTo>
                  <a:cubicBezTo>
                    <a:pt x="2314" y="3742"/>
                    <a:pt x="2450" y="3742"/>
                    <a:pt x="2585" y="3707"/>
                  </a:cubicBezTo>
                  <a:cubicBezTo>
                    <a:pt x="2578" y="3677"/>
                    <a:pt x="930" y="809"/>
                    <a:pt x="904" y="781"/>
                  </a:cubicBezTo>
                  <a:cubicBezTo>
                    <a:pt x="735" y="480"/>
                    <a:pt x="510" y="213"/>
                    <a:pt x="23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1" name="Google Shape;19101;p66"/>
            <p:cNvSpPr/>
            <p:nvPr/>
          </p:nvSpPr>
          <p:spPr>
            <a:xfrm>
              <a:off x="3845700" y="1494075"/>
              <a:ext cx="232475" cy="10400"/>
            </a:xfrm>
            <a:custGeom>
              <a:avLst/>
              <a:gdLst/>
              <a:ahLst/>
              <a:cxnLst/>
              <a:rect l="l" t="t" r="r" b="b"/>
              <a:pathLst>
                <a:path w="9299" h="416" extrusionOk="0">
                  <a:moveTo>
                    <a:pt x="255" y="0"/>
                  </a:moveTo>
                  <a:cubicBezTo>
                    <a:pt x="249" y="0"/>
                    <a:pt x="249" y="0"/>
                    <a:pt x="254" y="0"/>
                  </a:cubicBezTo>
                  <a:lnTo>
                    <a:pt x="254" y="0"/>
                  </a:lnTo>
                  <a:cubicBezTo>
                    <a:pt x="254" y="0"/>
                    <a:pt x="255" y="0"/>
                    <a:pt x="255" y="0"/>
                  </a:cubicBezTo>
                  <a:close/>
                  <a:moveTo>
                    <a:pt x="3169" y="5"/>
                  </a:moveTo>
                  <a:cubicBezTo>
                    <a:pt x="3165" y="5"/>
                    <a:pt x="3165" y="5"/>
                    <a:pt x="3168" y="5"/>
                  </a:cubicBezTo>
                  <a:lnTo>
                    <a:pt x="3168" y="5"/>
                  </a:lnTo>
                  <a:cubicBezTo>
                    <a:pt x="3169" y="5"/>
                    <a:pt x="3169" y="5"/>
                    <a:pt x="3169" y="5"/>
                  </a:cubicBezTo>
                  <a:close/>
                  <a:moveTo>
                    <a:pt x="3125" y="77"/>
                  </a:moveTo>
                  <a:cubicBezTo>
                    <a:pt x="3109" y="77"/>
                    <a:pt x="3110" y="84"/>
                    <a:pt x="3120" y="94"/>
                  </a:cubicBezTo>
                  <a:lnTo>
                    <a:pt x="3120" y="94"/>
                  </a:lnTo>
                  <a:cubicBezTo>
                    <a:pt x="3121" y="84"/>
                    <a:pt x="3122" y="78"/>
                    <a:pt x="3125" y="77"/>
                  </a:cubicBezTo>
                  <a:close/>
                  <a:moveTo>
                    <a:pt x="1895" y="144"/>
                  </a:moveTo>
                  <a:lnTo>
                    <a:pt x="1895" y="144"/>
                  </a:lnTo>
                  <a:cubicBezTo>
                    <a:pt x="1884" y="146"/>
                    <a:pt x="1872" y="147"/>
                    <a:pt x="1857" y="147"/>
                  </a:cubicBezTo>
                  <a:cubicBezTo>
                    <a:pt x="1855" y="147"/>
                    <a:pt x="1852" y="147"/>
                    <a:pt x="1849" y="147"/>
                  </a:cubicBezTo>
                  <a:lnTo>
                    <a:pt x="1849" y="147"/>
                  </a:lnTo>
                  <a:cubicBezTo>
                    <a:pt x="1850" y="152"/>
                    <a:pt x="1850" y="157"/>
                    <a:pt x="1852" y="161"/>
                  </a:cubicBezTo>
                  <a:lnTo>
                    <a:pt x="1852" y="161"/>
                  </a:lnTo>
                  <a:cubicBezTo>
                    <a:pt x="1876" y="160"/>
                    <a:pt x="1893" y="153"/>
                    <a:pt x="1895" y="144"/>
                  </a:cubicBezTo>
                  <a:close/>
                  <a:moveTo>
                    <a:pt x="1602" y="0"/>
                  </a:moveTo>
                  <a:cubicBezTo>
                    <a:pt x="1539" y="17"/>
                    <a:pt x="1535" y="26"/>
                    <a:pt x="1498" y="35"/>
                  </a:cubicBezTo>
                  <a:cubicBezTo>
                    <a:pt x="1488" y="35"/>
                    <a:pt x="1560" y="204"/>
                    <a:pt x="1477" y="207"/>
                  </a:cubicBezTo>
                  <a:cubicBezTo>
                    <a:pt x="1469" y="202"/>
                    <a:pt x="1461" y="200"/>
                    <a:pt x="1453" y="200"/>
                  </a:cubicBezTo>
                  <a:cubicBezTo>
                    <a:pt x="1379" y="200"/>
                    <a:pt x="1311" y="373"/>
                    <a:pt x="1251" y="373"/>
                  </a:cubicBezTo>
                  <a:cubicBezTo>
                    <a:pt x="1232" y="373"/>
                    <a:pt x="1214" y="356"/>
                    <a:pt x="1196" y="311"/>
                  </a:cubicBezTo>
                  <a:cubicBezTo>
                    <a:pt x="1289" y="244"/>
                    <a:pt x="1319" y="68"/>
                    <a:pt x="1298" y="3"/>
                  </a:cubicBezTo>
                  <a:cubicBezTo>
                    <a:pt x="1346" y="0"/>
                    <a:pt x="324" y="0"/>
                    <a:pt x="254" y="0"/>
                  </a:cubicBezTo>
                  <a:lnTo>
                    <a:pt x="254" y="0"/>
                  </a:lnTo>
                  <a:cubicBezTo>
                    <a:pt x="44" y="1"/>
                    <a:pt x="0" y="84"/>
                    <a:pt x="32" y="195"/>
                  </a:cubicBezTo>
                  <a:cubicBezTo>
                    <a:pt x="68" y="221"/>
                    <a:pt x="99" y="228"/>
                    <a:pt x="126" y="228"/>
                  </a:cubicBezTo>
                  <a:cubicBezTo>
                    <a:pt x="164" y="228"/>
                    <a:pt x="196" y="214"/>
                    <a:pt x="230" y="214"/>
                  </a:cubicBezTo>
                  <a:cubicBezTo>
                    <a:pt x="269" y="214"/>
                    <a:pt x="311" y="234"/>
                    <a:pt x="366" y="317"/>
                  </a:cubicBezTo>
                  <a:lnTo>
                    <a:pt x="366" y="317"/>
                  </a:lnTo>
                  <a:cubicBezTo>
                    <a:pt x="330" y="332"/>
                    <a:pt x="284" y="370"/>
                    <a:pt x="308" y="411"/>
                  </a:cubicBezTo>
                  <a:lnTo>
                    <a:pt x="3570" y="411"/>
                  </a:lnTo>
                  <a:cubicBezTo>
                    <a:pt x="3573" y="411"/>
                    <a:pt x="3574" y="411"/>
                    <a:pt x="3576" y="411"/>
                  </a:cubicBezTo>
                  <a:cubicBezTo>
                    <a:pt x="3606" y="411"/>
                    <a:pt x="3499" y="354"/>
                    <a:pt x="3618" y="353"/>
                  </a:cubicBezTo>
                  <a:lnTo>
                    <a:pt x="3618" y="353"/>
                  </a:lnTo>
                  <a:cubicBezTo>
                    <a:pt x="3512" y="354"/>
                    <a:pt x="3803" y="413"/>
                    <a:pt x="3746" y="415"/>
                  </a:cubicBezTo>
                  <a:cubicBezTo>
                    <a:pt x="3811" y="413"/>
                    <a:pt x="8974" y="413"/>
                    <a:pt x="8999" y="411"/>
                  </a:cubicBezTo>
                  <a:cubicBezTo>
                    <a:pt x="9004" y="411"/>
                    <a:pt x="9008" y="411"/>
                    <a:pt x="9013" y="411"/>
                  </a:cubicBezTo>
                  <a:cubicBezTo>
                    <a:pt x="9190" y="411"/>
                    <a:pt x="9294" y="320"/>
                    <a:pt x="9298" y="211"/>
                  </a:cubicBezTo>
                  <a:cubicBezTo>
                    <a:pt x="9120" y="95"/>
                    <a:pt x="9048" y="10"/>
                    <a:pt x="8916" y="3"/>
                  </a:cubicBezTo>
                  <a:lnTo>
                    <a:pt x="8916" y="3"/>
                  </a:lnTo>
                  <a:cubicBezTo>
                    <a:pt x="8918" y="5"/>
                    <a:pt x="8459" y="7"/>
                    <a:pt x="8438" y="10"/>
                  </a:cubicBezTo>
                  <a:cubicBezTo>
                    <a:pt x="8496" y="37"/>
                    <a:pt x="8230" y="72"/>
                    <a:pt x="8214" y="81"/>
                  </a:cubicBezTo>
                  <a:cubicBezTo>
                    <a:pt x="8225" y="56"/>
                    <a:pt x="8214" y="28"/>
                    <a:pt x="8153" y="5"/>
                  </a:cubicBezTo>
                  <a:cubicBezTo>
                    <a:pt x="8128" y="6"/>
                    <a:pt x="6419" y="8"/>
                    <a:pt x="5009" y="8"/>
                  </a:cubicBezTo>
                  <a:cubicBezTo>
                    <a:pt x="4046" y="8"/>
                    <a:pt x="3222" y="7"/>
                    <a:pt x="3168" y="5"/>
                  </a:cubicBezTo>
                  <a:lnTo>
                    <a:pt x="3168" y="5"/>
                  </a:lnTo>
                  <a:cubicBezTo>
                    <a:pt x="3144" y="21"/>
                    <a:pt x="3278" y="47"/>
                    <a:pt x="3239" y="183"/>
                  </a:cubicBezTo>
                  <a:lnTo>
                    <a:pt x="3239" y="183"/>
                  </a:lnTo>
                  <a:cubicBezTo>
                    <a:pt x="3219" y="163"/>
                    <a:pt x="3143" y="118"/>
                    <a:pt x="3120" y="94"/>
                  </a:cubicBezTo>
                  <a:lnTo>
                    <a:pt x="3120" y="94"/>
                  </a:lnTo>
                  <a:cubicBezTo>
                    <a:pt x="3115" y="143"/>
                    <a:pt x="3126" y="283"/>
                    <a:pt x="3016" y="283"/>
                  </a:cubicBezTo>
                  <a:cubicBezTo>
                    <a:pt x="3015" y="283"/>
                    <a:pt x="3015" y="283"/>
                    <a:pt x="3014" y="283"/>
                  </a:cubicBezTo>
                  <a:cubicBezTo>
                    <a:pt x="2972" y="237"/>
                    <a:pt x="2921" y="126"/>
                    <a:pt x="2960" y="21"/>
                  </a:cubicBezTo>
                  <a:cubicBezTo>
                    <a:pt x="2939" y="19"/>
                    <a:pt x="2919" y="18"/>
                    <a:pt x="2901" y="18"/>
                  </a:cubicBezTo>
                  <a:cubicBezTo>
                    <a:pt x="2606" y="18"/>
                    <a:pt x="2683" y="316"/>
                    <a:pt x="2244" y="318"/>
                  </a:cubicBezTo>
                  <a:cubicBezTo>
                    <a:pt x="2300" y="210"/>
                    <a:pt x="2273" y="182"/>
                    <a:pt x="2213" y="182"/>
                  </a:cubicBezTo>
                  <a:cubicBezTo>
                    <a:pt x="2144" y="182"/>
                    <a:pt x="2031" y="220"/>
                    <a:pt x="1949" y="220"/>
                  </a:cubicBezTo>
                  <a:cubicBezTo>
                    <a:pt x="1900" y="220"/>
                    <a:pt x="1862" y="206"/>
                    <a:pt x="1852" y="161"/>
                  </a:cubicBezTo>
                  <a:lnTo>
                    <a:pt x="1852" y="161"/>
                  </a:lnTo>
                  <a:cubicBezTo>
                    <a:pt x="1849" y="162"/>
                    <a:pt x="1846" y="162"/>
                    <a:pt x="1844" y="162"/>
                  </a:cubicBezTo>
                  <a:cubicBezTo>
                    <a:pt x="1814" y="162"/>
                    <a:pt x="1775" y="153"/>
                    <a:pt x="1734" y="130"/>
                  </a:cubicBezTo>
                  <a:lnTo>
                    <a:pt x="1734" y="130"/>
                  </a:lnTo>
                  <a:cubicBezTo>
                    <a:pt x="1781" y="141"/>
                    <a:pt x="1819" y="146"/>
                    <a:pt x="1849" y="147"/>
                  </a:cubicBezTo>
                  <a:lnTo>
                    <a:pt x="1849" y="147"/>
                  </a:lnTo>
                  <a:cubicBezTo>
                    <a:pt x="1849" y="138"/>
                    <a:pt x="1849" y="128"/>
                    <a:pt x="1850" y="116"/>
                  </a:cubicBezTo>
                  <a:lnTo>
                    <a:pt x="1850" y="116"/>
                  </a:lnTo>
                  <a:cubicBezTo>
                    <a:pt x="1885" y="124"/>
                    <a:pt x="1898" y="135"/>
                    <a:pt x="1895" y="144"/>
                  </a:cubicBezTo>
                  <a:lnTo>
                    <a:pt x="1895" y="144"/>
                  </a:lnTo>
                  <a:cubicBezTo>
                    <a:pt x="1970" y="130"/>
                    <a:pt x="1957" y="71"/>
                    <a:pt x="1882" y="7"/>
                  </a:cubicBezTo>
                  <a:cubicBezTo>
                    <a:pt x="1871" y="3"/>
                    <a:pt x="1611" y="7"/>
                    <a:pt x="160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2" name="Google Shape;19102;p66"/>
            <p:cNvSpPr/>
            <p:nvPr/>
          </p:nvSpPr>
          <p:spPr>
            <a:xfrm>
              <a:off x="3961125" y="1757525"/>
              <a:ext cx="10400" cy="7925"/>
            </a:xfrm>
            <a:custGeom>
              <a:avLst/>
              <a:gdLst/>
              <a:ahLst/>
              <a:cxnLst/>
              <a:rect l="l" t="t" r="r" b="b"/>
              <a:pathLst>
                <a:path w="416" h="317" extrusionOk="0">
                  <a:moveTo>
                    <a:pt x="372" y="1"/>
                  </a:moveTo>
                  <a:cubicBezTo>
                    <a:pt x="290" y="16"/>
                    <a:pt x="190" y="21"/>
                    <a:pt x="244" y="109"/>
                  </a:cubicBezTo>
                  <a:lnTo>
                    <a:pt x="244" y="109"/>
                  </a:lnTo>
                  <a:cubicBezTo>
                    <a:pt x="225" y="82"/>
                    <a:pt x="202" y="57"/>
                    <a:pt x="175" y="36"/>
                  </a:cubicBezTo>
                  <a:cubicBezTo>
                    <a:pt x="117" y="68"/>
                    <a:pt x="61" y="98"/>
                    <a:pt x="1" y="131"/>
                  </a:cubicBezTo>
                  <a:cubicBezTo>
                    <a:pt x="1" y="131"/>
                    <a:pt x="3" y="308"/>
                    <a:pt x="1" y="316"/>
                  </a:cubicBezTo>
                  <a:lnTo>
                    <a:pt x="1" y="316"/>
                  </a:lnTo>
                  <a:cubicBezTo>
                    <a:pt x="9" y="309"/>
                    <a:pt x="223" y="189"/>
                    <a:pt x="219" y="186"/>
                  </a:cubicBezTo>
                  <a:cubicBezTo>
                    <a:pt x="239" y="159"/>
                    <a:pt x="260" y="147"/>
                    <a:pt x="280" y="147"/>
                  </a:cubicBezTo>
                  <a:cubicBezTo>
                    <a:pt x="285" y="147"/>
                    <a:pt x="290" y="148"/>
                    <a:pt x="295" y="149"/>
                  </a:cubicBezTo>
                  <a:cubicBezTo>
                    <a:pt x="335" y="124"/>
                    <a:pt x="374" y="101"/>
                    <a:pt x="416" y="82"/>
                  </a:cubicBezTo>
                  <a:cubicBezTo>
                    <a:pt x="397" y="52"/>
                    <a:pt x="372" y="22"/>
                    <a:pt x="372" y="1"/>
                  </a:cubicBezTo>
                  <a:close/>
                  <a:moveTo>
                    <a:pt x="1" y="316"/>
                  </a:moveTo>
                  <a:lnTo>
                    <a:pt x="1" y="316"/>
                  </a:lnTo>
                  <a:cubicBezTo>
                    <a:pt x="1" y="316"/>
                    <a:pt x="1" y="316"/>
                    <a:pt x="1" y="316"/>
                  </a:cubicBezTo>
                  <a:cubicBezTo>
                    <a:pt x="1" y="316"/>
                    <a:pt x="1" y="316"/>
                    <a:pt x="1" y="31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3" name="Google Shape;19103;p66"/>
            <p:cNvSpPr/>
            <p:nvPr/>
          </p:nvSpPr>
          <p:spPr>
            <a:xfrm>
              <a:off x="3993475" y="1764850"/>
              <a:ext cx="6625" cy="2100"/>
            </a:xfrm>
            <a:custGeom>
              <a:avLst/>
              <a:gdLst/>
              <a:ahLst/>
              <a:cxnLst/>
              <a:rect l="l" t="t" r="r" b="b"/>
              <a:pathLst>
                <a:path w="265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17" y="5"/>
                    <a:pt x="253" y="84"/>
                    <a:pt x="253" y="84"/>
                  </a:cubicBezTo>
                  <a:cubicBezTo>
                    <a:pt x="253" y="84"/>
                    <a:pt x="262" y="19"/>
                    <a:pt x="262" y="19"/>
                  </a:cubicBezTo>
                  <a:cubicBezTo>
                    <a:pt x="265" y="19"/>
                    <a:pt x="17" y="3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4" name="Google Shape;19104;p66"/>
            <p:cNvSpPr/>
            <p:nvPr/>
          </p:nvSpPr>
          <p:spPr>
            <a:xfrm>
              <a:off x="3846850" y="150265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0" y="0"/>
                  </a:moveTo>
                  <a:cubicBezTo>
                    <a:pt x="5" y="7"/>
                    <a:pt x="12" y="12"/>
                    <a:pt x="17" y="17"/>
                  </a:cubicBezTo>
                  <a:cubicBezTo>
                    <a:pt x="19" y="14"/>
                    <a:pt x="21" y="12"/>
                    <a:pt x="26" y="10"/>
                  </a:cubicBezTo>
                  <a:cubicBezTo>
                    <a:pt x="17" y="7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5" name="Google Shape;19105;p66"/>
            <p:cNvSpPr/>
            <p:nvPr/>
          </p:nvSpPr>
          <p:spPr>
            <a:xfrm>
              <a:off x="3687750" y="1534875"/>
              <a:ext cx="103475" cy="209125"/>
            </a:xfrm>
            <a:custGeom>
              <a:avLst/>
              <a:gdLst/>
              <a:ahLst/>
              <a:cxnLst/>
              <a:rect l="l" t="t" r="r" b="b"/>
              <a:pathLst>
                <a:path w="4139" h="8365" extrusionOk="0">
                  <a:moveTo>
                    <a:pt x="3763" y="0"/>
                  </a:moveTo>
                  <a:cubicBezTo>
                    <a:pt x="3759" y="8"/>
                    <a:pt x="3756" y="16"/>
                    <a:pt x="3754" y="24"/>
                  </a:cubicBezTo>
                  <a:lnTo>
                    <a:pt x="3754" y="24"/>
                  </a:lnTo>
                  <a:cubicBezTo>
                    <a:pt x="3758" y="16"/>
                    <a:pt x="3761" y="8"/>
                    <a:pt x="3763" y="0"/>
                  </a:cubicBezTo>
                  <a:close/>
                  <a:moveTo>
                    <a:pt x="4137" y="65"/>
                  </a:moveTo>
                  <a:lnTo>
                    <a:pt x="4137" y="65"/>
                  </a:lnTo>
                  <a:cubicBezTo>
                    <a:pt x="4082" y="90"/>
                    <a:pt x="4035" y="142"/>
                    <a:pt x="4020" y="147"/>
                  </a:cubicBezTo>
                  <a:lnTo>
                    <a:pt x="4020" y="147"/>
                  </a:lnTo>
                  <a:cubicBezTo>
                    <a:pt x="4019" y="136"/>
                    <a:pt x="4020" y="125"/>
                    <a:pt x="4021" y="114"/>
                  </a:cubicBezTo>
                  <a:lnTo>
                    <a:pt x="4021" y="114"/>
                  </a:lnTo>
                  <a:cubicBezTo>
                    <a:pt x="4013" y="138"/>
                    <a:pt x="4012" y="147"/>
                    <a:pt x="4017" y="147"/>
                  </a:cubicBezTo>
                  <a:cubicBezTo>
                    <a:pt x="4018" y="147"/>
                    <a:pt x="4019" y="147"/>
                    <a:pt x="4020" y="147"/>
                  </a:cubicBezTo>
                  <a:lnTo>
                    <a:pt x="4020" y="147"/>
                  </a:lnTo>
                  <a:cubicBezTo>
                    <a:pt x="4020" y="192"/>
                    <a:pt x="4028" y="233"/>
                    <a:pt x="4029" y="272"/>
                  </a:cubicBezTo>
                  <a:lnTo>
                    <a:pt x="4029" y="272"/>
                  </a:lnTo>
                  <a:cubicBezTo>
                    <a:pt x="4099" y="145"/>
                    <a:pt x="4139" y="68"/>
                    <a:pt x="4137" y="65"/>
                  </a:cubicBezTo>
                  <a:close/>
                  <a:moveTo>
                    <a:pt x="2657" y="2199"/>
                  </a:moveTo>
                  <a:cubicBezTo>
                    <a:pt x="2683" y="2199"/>
                    <a:pt x="2712" y="2205"/>
                    <a:pt x="2743" y="2219"/>
                  </a:cubicBezTo>
                  <a:cubicBezTo>
                    <a:pt x="2936" y="2425"/>
                    <a:pt x="2581" y="2377"/>
                    <a:pt x="2604" y="2601"/>
                  </a:cubicBezTo>
                  <a:cubicBezTo>
                    <a:pt x="2434" y="2577"/>
                    <a:pt x="2456" y="2199"/>
                    <a:pt x="2657" y="2199"/>
                  </a:cubicBezTo>
                  <a:close/>
                  <a:moveTo>
                    <a:pt x="3754" y="24"/>
                  </a:moveTo>
                  <a:lnTo>
                    <a:pt x="3754" y="24"/>
                  </a:lnTo>
                  <a:cubicBezTo>
                    <a:pt x="3717" y="107"/>
                    <a:pt x="3628" y="169"/>
                    <a:pt x="3602" y="169"/>
                  </a:cubicBezTo>
                  <a:cubicBezTo>
                    <a:pt x="3600" y="169"/>
                    <a:pt x="3598" y="168"/>
                    <a:pt x="3596" y="167"/>
                  </a:cubicBezTo>
                  <a:lnTo>
                    <a:pt x="3596" y="167"/>
                  </a:lnTo>
                  <a:cubicBezTo>
                    <a:pt x="3603" y="205"/>
                    <a:pt x="3610" y="213"/>
                    <a:pt x="3617" y="213"/>
                  </a:cubicBezTo>
                  <a:cubicBezTo>
                    <a:pt x="3623" y="213"/>
                    <a:pt x="3628" y="208"/>
                    <a:pt x="3632" y="208"/>
                  </a:cubicBezTo>
                  <a:cubicBezTo>
                    <a:pt x="3635" y="208"/>
                    <a:pt x="3639" y="212"/>
                    <a:pt x="3640" y="228"/>
                  </a:cubicBezTo>
                  <a:cubicBezTo>
                    <a:pt x="3646" y="232"/>
                    <a:pt x="3650" y="236"/>
                    <a:pt x="3654" y="240"/>
                  </a:cubicBezTo>
                  <a:lnTo>
                    <a:pt x="3654" y="240"/>
                  </a:lnTo>
                  <a:cubicBezTo>
                    <a:pt x="3627" y="250"/>
                    <a:pt x="3591" y="313"/>
                    <a:pt x="3563" y="353"/>
                  </a:cubicBezTo>
                  <a:lnTo>
                    <a:pt x="3563" y="353"/>
                  </a:lnTo>
                  <a:cubicBezTo>
                    <a:pt x="3564" y="347"/>
                    <a:pt x="3566" y="342"/>
                    <a:pt x="3566" y="342"/>
                  </a:cubicBezTo>
                  <a:lnTo>
                    <a:pt x="3566" y="342"/>
                  </a:lnTo>
                  <a:cubicBezTo>
                    <a:pt x="3566" y="342"/>
                    <a:pt x="3560" y="353"/>
                    <a:pt x="3536" y="383"/>
                  </a:cubicBezTo>
                  <a:cubicBezTo>
                    <a:pt x="3543" y="379"/>
                    <a:pt x="3552" y="367"/>
                    <a:pt x="3563" y="353"/>
                  </a:cubicBezTo>
                  <a:lnTo>
                    <a:pt x="3563" y="353"/>
                  </a:lnTo>
                  <a:cubicBezTo>
                    <a:pt x="3561" y="361"/>
                    <a:pt x="3561" y="371"/>
                    <a:pt x="3569" y="381"/>
                  </a:cubicBezTo>
                  <a:lnTo>
                    <a:pt x="3569" y="381"/>
                  </a:lnTo>
                  <a:cubicBezTo>
                    <a:pt x="3563" y="389"/>
                    <a:pt x="2525" y="2218"/>
                    <a:pt x="1759" y="3554"/>
                  </a:cubicBezTo>
                  <a:lnTo>
                    <a:pt x="1759" y="3554"/>
                  </a:lnTo>
                  <a:cubicBezTo>
                    <a:pt x="1778" y="3549"/>
                    <a:pt x="1888" y="3412"/>
                    <a:pt x="2006" y="3366"/>
                  </a:cubicBezTo>
                  <a:cubicBezTo>
                    <a:pt x="2013" y="3345"/>
                    <a:pt x="2047" y="3340"/>
                    <a:pt x="2090" y="3340"/>
                  </a:cubicBezTo>
                  <a:cubicBezTo>
                    <a:pt x="2130" y="3340"/>
                    <a:pt x="2178" y="3345"/>
                    <a:pt x="2218" y="3345"/>
                  </a:cubicBezTo>
                  <a:cubicBezTo>
                    <a:pt x="2263" y="3345"/>
                    <a:pt x="2299" y="3339"/>
                    <a:pt x="2305" y="3315"/>
                  </a:cubicBezTo>
                  <a:lnTo>
                    <a:pt x="2305" y="3315"/>
                  </a:lnTo>
                  <a:cubicBezTo>
                    <a:pt x="2305" y="3316"/>
                    <a:pt x="2305" y="3316"/>
                    <a:pt x="2305" y="3316"/>
                  </a:cubicBezTo>
                  <a:cubicBezTo>
                    <a:pt x="2326" y="3316"/>
                    <a:pt x="3582" y="1091"/>
                    <a:pt x="4002" y="323"/>
                  </a:cubicBezTo>
                  <a:lnTo>
                    <a:pt x="4002" y="323"/>
                  </a:lnTo>
                  <a:cubicBezTo>
                    <a:pt x="4012" y="331"/>
                    <a:pt x="4019" y="337"/>
                    <a:pt x="4023" y="341"/>
                  </a:cubicBezTo>
                  <a:cubicBezTo>
                    <a:pt x="4029" y="318"/>
                    <a:pt x="4030" y="296"/>
                    <a:pt x="4029" y="272"/>
                  </a:cubicBezTo>
                  <a:lnTo>
                    <a:pt x="4029" y="272"/>
                  </a:lnTo>
                  <a:cubicBezTo>
                    <a:pt x="4021" y="288"/>
                    <a:pt x="4011" y="305"/>
                    <a:pt x="4002" y="323"/>
                  </a:cubicBezTo>
                  <a:lnTo>
                    <a:pt x="4002" y="323"/>
                  </a:lnTo>
                  <a:cubicBezTo>
                    <a:pt x="3931" y="269"/>
                    <a:pt x="3727" y="139"/>
                    <a:pt x="3754" y="24"/>
                  </a:cubicBezTo>
                  <a:close/>
                  <a:moveTo>
                    <a:pt x="1759" y="3554"/>
                  </a:moveTo>
                  <a:cubicBezTo>
                    <a:pt x="1759" y="3554"/>
                    <a:pt x="1758" y="3554"/>
                    <a:pt x="1758" y="3554"/>
                  </a:cubicBezTo>
                  <a:cubicBezTo>
                    <a:pt x="1758" y="3555"/>
                    <a:pt x="1758" y="3555"/>
                    <a:pt x="1758" y="3555"/>
                  </a:cubicBezTo>
                  <a:lnTo>
                    <a:pt x="1758" y="3555"/>
                  </a:lnTo>
                  <a:cubicBezTo>
                    <a:pt x="1759" y="3555"/>
                    <a:pt x="1759" y="3554"/>
                    <a:pt x="1759" y="3554"/>
                  </a:cubicBezTo>
                  <a:close/>
                  <a:moveTo>
                    <a:pt x="2052" y="3807"/>
                  </a:moveTo>
                  <a:cubicBezTo>
                    <a:pt x="2053" y="3808"/>
                    <a:pt x="2053" y="3809"/>
                    <a:pt x="2053" y="3810"/>
                  </a:cubicBezTo>
                  <a:lnTo>
                    <a:pt x="2053" y="3810"/>
                  </a:lnTo>
                  <a:cubicBezTo>
                    <a:pt x="2053" y="3809"/>
                    <a:pt x="2053" y="3808"/>
                    <a:pt x="2052" y="3807"/>
                  </a:cubicBezTo>
                  <a:close/>
                  <a:moveTo>
                    <a:pt x="2053" y="3810"/>
                  </a:moveTo>
                  <a:cubicBezTo>
                    <a:pt x="2053" y="3816"/>
                    <a:pt x="2049" y="3828"/>
                    <a:pt x="2042" y="3845"/>
                  </a:cubicBezTo>
                  <a:lnTo>
                    <a:pt x="2042" y="3845"/>
                  </a:lnTo>
                  <a:cubicBezTo>
                    <a:pt x="2050" y="3837"/>
                    <a:pt x="2056" y="3825"/>
                    <a:pt x="2053" y="3810"/>
                  </a:cubicBezTo>
                  <a:close/>
                  <a:moveTo>
                    <a:pt x="954" y="4852"/>
                  </a:moveTo>
                  <a:cubicBezTo>
                    <a:pt x="945" y="4860"/>
                    <a:pt x="942" y="4869"/>
                    <a:pt x="943" y="4878"/>
                  </a:cubicBezTo>
                  <a:lnTo>
                    <a:pt x="943" y="4878"/>
                  </a:lnTo>
                  <a:cubicBezTo>
                    <a:pt x="944" y="4872"/>
                    <a:pt x="947" y="4864"/>
                    <a:pt x="954" y="4852"/>
                  </a:cubicBezTo>
                  <a:close/>
                  <a:moveTo>
                    <a:pt x="943" y="4878"/>
                  </a:moveTo>
                  <a:lnTo>
                    <a:pt x="943" y="4878"/>
                  </a:lnTo>
                  <a:cubicBezTo>
                    <a:pt x="941" y="4889"/>
                    <a:pt x="944" y="4895"/>
                    <a:pt x="948" y="4902"/>
                  </a:cubicBezTo>
                  <a:lnTo>
                    <a:pt x="948" y="4902"/>
                  </a:lnTo>
                  <a:cubicBezTo>
                    <a:pt x="946" y="4894"/>
                    <a:pt x="943" y="4886"/>
                    <a:pt x="943" y="4878"/>
                  </a:cubicBezTo>
                  <a:close/>
                  <a:moveTo>
                    <a:pt x="948" y="4902"/>
                  </a:moveTo>
                  <a:cubicBezTo>
                    <a:pt x="952" y="4914"/>
                    <a:pt x="957" y="4924"/>
                    <a:pt x="954" y="4931"/>
                  </a:cubicBezTo>
                  <a:cubicBezTo>
                    <a:pt x="954" y="4931"/>
                    <a:pt x="954" y="4931"/>
                    <a:pt x="954" y="4931"/>
                  </a:cubicBezTo>
                  <a:cubicBezTo>
                    <a:pt x="954" y="4931"/>
                    <a:pt x="955" y="4931"/>
                    <a:pt x="957" y="4929"/>
                  </a:cubicBezTo>
                  <a:lnTo>
                    <a:pt x="957" y="4929"/>
                  </a:lnTo>
                  <a:cubicBezTo>
                    <a:pt x="956" y="4916"/>
                    <a:pt x="952" y="4908"/>
                    <a:pt x="948" y="4902"/>
                  </a:cubicBezTo>
                  <a:close/>
                  <a:moveTo>
                    <a:pt x="1758" y="3555"/>
                  </a:moveTo>
                  <a:cubicBezTo>
                    <a:pt x="1334" y="4296"/>
                    <a:pt x="992" y="4886"/>
                    <a:pt x="957" y="4929"/>
                  </a:cubicBezTo>
                  <a:lnTo>
                    <a:pt x="957" y="4929"/>
                  </a:lnTo>
                  <a:cubicBezTo>
                    <a:pt x="957" y="4940"/>
                    <a:pt x="956" y="4955"/>
                    <a:pt x="949" y="4978"/>
                  </a:cubicBezTo>
                  <a:cubicBezTo>
                    <a:pt x="953" y="4997"/>
                    <a:pt x="555" y="5657"/>
                    <a:pt x="508" y="5657"/>
                  </a:cubicBezTo>
                  <a:cubicBezTo>
                    <a:pt x="503" y="5657"/>
                    <a:pt x="502" y="5652"/>
                    <a:pt x="504" y="5641"/>
                  </a:cubicBezTo>
                  <a:lnTo>
                    <a:pt x="504" y="5641"/>
                  </a:lnTo>
                  <a:cubicBezTo>
                    <a:pt x="22" y="6605"/>
                    <a:pt x="1" y="7537"/>
                    <a:pt x="288" y="8365"/>
                  </a:cubicBezTo>
                  <a:cubicBezTo>
                    <a:pt x="397" y="8239"/>
                    <a:pt x="492" y="8103"/>
                    <a:pt x="569" y="7954"/>
                  </a:cubicBezTo>
                  <a:cubicBezTo>
                    <a:pt x="409" y="7372"/>
                    <a:pt x="485" y="6593"/>
                    <a:pt x="879" y="5923"/>
                  </a:cubicBezTo>
                  <a:cubicBezTo>
                    <a:pt x="838" y="5917"/>
                    <a:pt x="1922" y="4134"/>
                    <a:pt x="2042" y="3845"/>
                  </a:cubicBezTo>
                  <a:lnTo>
                    <a:pt x="2042" y="3845"/>
                  </a:lnTo>
                  <a:cubicBezTo>
                    <a:pt x="2031" y="3857"/>
                    <a:pt x="2016" y="3863"/>
                    <a:pt x="2015" y="3865"/>
                  </a:cubicBezTo>
                  <a:lnTo>
                    <a:pt x="2015" y="3865"/>
                  </a:lnTo>
                  <a:cubicBezTo>
                    <a:pt x="1858" y="3833"/>
                    <a:pt x="1784" y="3629"/>
                    <a:pt x="1758" y="355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6" name="Google Shape;19106;p66"/>
            <p:cNvSpPr/>
            <p:nvPr/>
          </p:nvSpPr>
          <p:spPr>
            <a:xfrm>
              <a:off x="4189250" y="18389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31" y="1"/>
                  </a:moveTo>
                  <a:cubicBezTo>
                    <a:pt x="31" y="1"/>
                    <a:pt x="1" y="54"/>
                    <a:pt x="1" y="56"/>
                  </a:cubicBezTo>
                  <a:cubicBezTo>
                    <a:pt x="24" y="63"/>
                    <a:pt x="45" y="66"/>
                    <a:pt x="70" y="66"/>
                  </a:cubicBezTo>
                  <a:cubicBezTo>
                    <a:pt x="70" y="66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7" name="Google Shape;19107;p66"/>
            <p:cNvSpPr/>
            <p:nvPr/>
          </p:nvSpPr>
          <p:spPr>
            <a:xfrm>
              <a:off x="4191050" y="1787800"/>
              <a:ext cx="42975" cy="61450"/>
            </a:xfrm>
            <a:custGeom>
              <a:avLst/>
              <a:gdLst/>
              <a:ahLst/>
              <a:cxnLst/>
              <a:rect l="l" t="t" r="r" b="b"/>
              <a:pathLst>
                <a:path w="1719" h="2458" extrusionOk="0">
                  <a:moveTo>
                    <a:pt x="1718" y="0"/>
                  </a:moveTo>
                  <a:cubicBezTo>
                    <a:pt x="1718" y="0"/>
                    <a:pt x="1717" y="1"/>
                    <a:pt x="1717" y="2"/>
                  </a:cubicBezTo>
                  <a:lnTo>
                    <a:pt x="1717" y="2"/>
                  </a:lnTo>
                  <a:cubicBezTo>
                    <a:pt x="1717" y="1"/>
                    <a:pt x="1718" y="1"/>
                    <a:pt x="1718" y="0"/>
                  </a:cubicBezTo>
                  <a:cubicBezTo>
                    <a:pt x="1718" y="0"/>
                    <a:pt x="1718" y="0"/>
                    <a:pt x="1718" y="0"/>
                  </a:cubicBezTo>
                  <a:close/>
                  <a:moveTo>
                    <a:pt x="342" y="1941"/>
                  </a:moveTo>
                  <a:cubicBezTo>
                    <a:pt x="400" y="1941"/>
                    <a:pt x="495" y="2013"/>
                    <a:pt x="539" y="2013"/>
                  </a:cubicBezTo>
                  <a:cubicBezTo>
                    <a:pt x="541" y="2013"/>
                    <a:pt x="543" y="2013"/>
                    <a:pt x="545" y="2012"/>
                  </a:cubicBezTo>
                  <a:lnTo>
                    <a:pt x="545" y="2012"/>
                  </a:lnTo>
                  <a:cubicBezTo>
                    <a:pt x="538" y="2047"/>
                    <a:pt x="443" y="2047"/>
                    <a:pt x="457" y="2126"/>
                  </a:cubicBezTo>
                  <a:lnTo>
                    <a:pt x="457" y="2126"/>
                  </a:lnTo>
                  <a:cubicBezTo>
                    <a:pt x="454" y="2122"/>
                    <a:pt x="302" y="2073"/>
                    <a:pt x="299" y="2073"/>
                  </a:cubicBezTo>
                  <a:cubicBezTo>
                    <a:pt x="282" y="1972"/>
                    <a:pt x="304" y="1941"/>
                    <a:pt x="342" y="1941"/>
                  </a:cubicBezTo>
                  <a:close/>
                  <a:moveTo>
                    <a:pt x="1717" y="2"/>
                  </a:moveTo>
                  <a:lnTo>
                    <a:pt x="1717" y="2"/>
                  </a:lnTo>
                  <a:cubicBezTo>
                    <a:pt x="1708" y="6"/>
                    <a:pt x="1675" y="1"/>
                    <a:pt x="1679" y="12"/>
                  </a:cubicBezTo>
                  <a:cubicBezTo>
                    <a:pt x="1624" y="49"/>
                    <a:pt x="1543" y="61"/>
                    <a:pt x="1456" y="61"/>
                  </a:cubicBezTo>
                  <a:cubicBezTo>
                    <a:pt x="1359" y="61"/>
                    <a:pt x="1256" y="46"/>
                    <a:pt x="1178" y="35"/>
                  </a:cubicBezTo>
                  <a:lnTo>
                    <a:pt x="1178" y="35"/>
                  </a:lnTo>
                  <a:cubicBezTo>
                    <a:pt x="1296" y="94"/>
                    <a:pt x="1286" y="247"/>
                    <a:pt x="1381" y="247"/>
                  </a:cubicBezTo>
                  <a:cubicBezTo>
                    <a:pt x="1400" y="247"/>
                    <a:pt x="1422" y="241"/>
                    <a:pt x="1449" y="228"/>
                  </a:cubicBezTo>
                  <a:lnTo>
                    <a:pt x="1449" y="228"/>
                  </a:lnTo>
                  <a:cubicBezTo>
                    <a:pt x="1449" y="228"/>
                    <a:pt x="1448" y="228"/>
                    <a:pt x="1448" y="228"/>
                  </a:cubicBezTo>
                  <a:cubicBezTo>
                    <a:pt x="1438" y="228"/>
                    <a:pt x="1432" y="215"/>
                    <a:pt x="1417" y="211"/>
                  </a:cubicBezTo>
                  <a:cubicBezTo>
                    <a:pt x="1417" y="211"/>
                    <a:pt x="1417" y="211"/>
                    <a:pt x="1418" y="211"/>
                  </a:cubicBezTo>
                  <a:cubicBezTo>
                    <a:pt x="1422" y="211"/>
                    <a:pt x="1438" y="216"/>
                    <a:pt x="1456" y="225"/>
                  </a:cubicBezTo>
                  <a:lnTo>
                    <a:pt x="1456" y="225"/>
                  </a:lnTo>
                  <a:cubicBezTo>
                    <a:pt x="1458" y="224"/>
                    <a:pt x="1459" y="223"/>
                    <a:pt x="1461" y="223"/>
                  </a:cubicBezTo>
                  <a:lnTo>
                    <a:pt x="1461" y="223"/>
                  </a:lnTo>
                  <a:cubicBezTo>
                    <a:pt x="1460" y="224"/>
                    <a:pt x="1458" y="224"/>
                    <a:pt x="1457" y="225"/>
                  </a:cubicBezTo>
                  <a:lnTo>
                    <a:pt x="1457" y="225"/>
                  </a:lnTo>
                  <a:cubicBezTo>
                    <a:pt x="1457" y="225"/>
                    <a:pt x="1457" y="225"/>
                    <a:pt x="1456" y="225"/>
                  </a:cubicBezTo>
                  <a:lnTo>
                    <a:pt x="1456" y="225"/>
                  </a:lnTo>
                  <a:cubicBezTo>
                    <a:pt x="1454" y="226"/>
                    <a:pt x="1452" y="227"/>
                    <a:pt x="1449" y="228"/>
                  </a:cubicBezTo>
                  <a:lnTo>
                    <a:pt x="1449" y="228"/>
                  </a:lnTo>
                  <a:cubicBezTo>
                    <a:pt x="1452" y="228"/>
                    <a:pt x="1454" y="227"/>
                    <a:pt x="1457" y="225"/>
                  </a:cubicBezTo>
                  <a:lnTo>
                    <a:pt x="1457" y="225"/>
                  </a:lnTo>
                  <a:cubicBezTo>
                    <a:pt x="1499" y="244"/>
                    <a:pt x="1555" y="276"/>
                    <a:pt x="1535" y="290"/>
                  </a:cubicBezTo>
                  <a:cubicBezTo>
                    <a:pt x="1503" y="275"/>
                    <a:pt x="1475" y="268"/>
                    <a:pt x="1450" y="268"/>
                  </a:cubicBezTo>
                  <a:cubicBezTo>
                    <a:pt x="1261" y="268"/>
                    <a:pt x="1282" y="668"/>
                    <a:pt x="991" y="668"/>
                  </a:cubicBezTo>
                  <a:cubicBezTo>
                    <a:pt x="985" y="668"/>
                    <a:pt x="978" y="668"/>
                    <a:pt x="972" y="668"/>
                  </a:cubicBezTo>
                  <a:cubicBezTo>
                    <a:pt x="1053" y="487"/>
                    <a:pt x="1213" y="385"/>
                    <a:pt x="1350" y="301"/>
                  </a:cubicBezTo>
                  <a:cubicBezTo>
                    <a:pt x="1252" y="290"/>
                    <a:pt x="1097" y="211"/>
                    <a:pt x="1106" y="33"/>
                  </a:cubicBezTo>
                  <a:lnTo>
                    <a:pt x="1106" y="33"/>
                  </a:lnTo>
                  <a:cubicBezTo>
                    <a:pt x="1085" y="56"/>
                    <a:pt x="0" y="1950"/>
                    <a:pt x="21" y="1950"/>
                  </a:cubicBezTo>
                  <a:cubicBezTo>
                    <a:pt x="21" y="1950"/>
                    <a:pt x="21" y="1950"/>
                    <a:pt x="21" y="1950"/>
                  </a:cubicBezTo>
                  <a:lnTo>
                    <a:pt x="21" y="1950"/>
                  </a:lnTo>
                  <a:cubicBezTo>
                    <a:pt x="18" y="1954"/>
                    <a:pt x="19" y="1956"/>
                    <a:pt x="23" y="1956"/>
                  </a:cubicBezTo>
                  <a:cubicBezTo>
                    <a:pt x="41" y="1956"/>
                    <a:pt x="121" y="1920"/>
                    <a:pt x="144" y="1920"/>
                  </a:cubicBezTo>
                  <a:cubicBezTo>
                    <a:pt x="149" y="1920"/>
                    <a:pt x="151" y="1921"/>
                    <a:pt x="151" y="1924"/>
                  </a:cubicBezTo>
                  <a:cubicBezTo>
                    <a:pt x="244" y="1952"/>
                    <a:pt x="19" y="2188"/>
                    <a:pt x="84" y="2300"/>
                  </a:cubicBezTo>
                  <a:cubicBezTo>
                    <a:pt x="40" y="2344"/>
                    <a:pt x="165" y="2392"/>
                    <a:pt x="309" y="2457"/>
                  </a:cubicBezTo>
                  <a:cubicBezTo>
                    <a:pt x="320" y="2448"/>
                    <a:pt x="1662" y="75"/>
                    <a:pt x="1717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8" name="Google Shape;19108;p66"/>
            <p:cNvSpPr/>
            <p:nvPr/>
          </p:nvSpPr>
          <p:spPr>
            <a:xfrm>
              <a:off x="4234750" y="1648650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58" y="0"/>
                  </a:moveTo>
                  <a:cubicBezTo>
                    <a:pt x="0" y="42"/>
                    <a:pt x="65" y="107"/>
                    <a:pt x="144" y="162"/>
                  </a:cubicBezTo>
                  <a:cubicBezTo>
                    <a:pt x="146" y="165"/>
                    <a:pt x="149" y="165"/>
                    <a:pt x="151" y="167"/>
                  </a:cubicBezTo>
                  <a:cubicBezTo>
                    <a:pt x="151" y="165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09" name="Google Shape;19109;p66"/>
            <p:cNvSpPr/>
            <p:nvPr/>
          </p:nvSpPr>
          <p:spPr>
            <a:xfrm>
              <a:off x="4138175" y="1863375"/>
              <a:ext cx="51225" cy="65925"/>
            </a:xfrm>
            <a:custGeom>
              <a:avLst/>
              <a:gdLst/>
              <a:ahLst/>
              <a:cxnLst/>
              <a:rect l="l" t="t" r="r" b="b"/>
              <a:pathLst>
                <a:path w="2049" h="2637" extrusionOk="0">
                  <a:moveTo>
                    <a:pt x="1215" y="504"/>
                  </a:moveTo>
                  <a:cubicBezTo>
                    <a:pt x="1215" y="505"/>
                    <a:pt x="1214" y="505"/>
                    <a:pt x="1214" y="505"/>
                  </a:cubicBezTo>
                  <a:cubicBezTo>
                    <a:pt x="1213" y="506"/>
                    <a:pt x="1213" y="506"/>
                    <a:pt x="1214" y="506"/>
                  </a:cubicBezTo>
                  <a:cubicBezTo>
                    <a:pt x="1214" y="506"/>
                    <a:pt x="1214" y="506"/>
                    <a:pt x="1215" y="504"/>
                  </a:cubicBezTo>
                  <a:close/>
                  <a:moveTo>
                    <a:pt x="588" y="2314"/>
                  </a:moveTo>
                  <a:cubicBezTo>
                    <a:pt x="585" y="2315"/>
                    <a:pt x="583" y="2316"/>
                    <a:pt x="580" y="2317"/>
                  </a:cubicBezTo>
                  <a:lnTo>
                    <a:pt x="580" y="2317"/>
                  </a:lnTo>
                  <a:cubicBezTo>
                    <a:pt x="582" y="2321"/>
                    <a:pt x="584" y="2323"/>
                    <a:pt x="585" y="2323"/>
                  </a:cubicBezTo>
                  <a:cubicBezTo>
                    <a:pt x="587" y="2323"/>
                    <a:pt x="588" y="2320"/>
                    <a:pt x="588" y="2314"/>
                  </a:cubicBezTo>
                  <a:close/>
                  <a:moveTo>
                    <a:pt x="1953" y="0"/>
                  </a:moveTo>
                  <a:lnTo>
                    <a:pt x="1953" y="0"/>
                  </a:lnTo>
                  <a:cubicBezTo>
                    <a:pt x="1851" y="37"/>
                    <a:pt x="1645" y="70"/>
                    <a:pt x="1770" y="232"/>
                  </a:cubicBezTo>
                  <a:cubicBezTo>
                    <a:pt x="1715" y="167"/>
                    <a:pt x="1642" y="150"/>
                    <a:pt x="1565" y="150"/>
                  </a:cubicBezTo>
                  <a:cubicBezTo>
                    <a:pt x="1517" y="150"/>
                    <a:pt x="1469" y="156"/>
                    <a:pt x="1422" y="162"/>
                  </a:cubicBezTo>
                  <a:cubicBezTo>
                    <a:pt x="1423" y="162"/>
                    <a:pt x="1423" y="161"/>
                    <a:pt x="1423" y="161"/>
                  </a:cubicBezTo>
                  <a:lnTo>
                    <a:pt x="1423" y="161"/>
                  </a:lnTo>
                  <a:cubicBezTo>
                    <a:pt x="1422" y="162"/>
                    <a:pt x="1235" y="478"/>
                    <a:pt x="1215" y="504"/>
                  </a:cubicBezTo>
                  <a:lnTo>
                    <a:pt x="1215" y="504"/>
                  </a:lnTo>
                  <a:cubicBezTo>
                    <a:pt x="1342" y="428"/>
                    <a:pt x="1458" y="287"/>
                    <a:pt x="1601" y="269"/>
                  </a:cubicBezTo>
                  <a:lnTo>
                    <a:pt x="1601" y="269"/>
                  </a:lnTo>
                  <a:cubicBezTo>
                    <a:pt x="1846" y="686"/>
                    <a:pt x="1323" y="505"/>
                    <a:pt x="1253" y="777"/>
                  </a:cubicBezTo>
                  <a:cubicBezTo>
                    <a:pt x="1253" y="779"/>
                    <a:pt x="1252" y="780"/>
                    <a:pt x="1251" y="780"/>
                  </a:cubicBezTo>
                  <a:cubicBezTo>
                    <a:pt x="1237" y="780"/>
                    <a:pt x="1168" y="659"/>
                    <a:pt x="1151" y="659"/>
                  </a:cubicBezTo>
                  <a:cubicBezTo>
                    <a:pt x="1150" y="659"/>
                    <a:pt x="1149" y="659"/>
                    <a:pt x="1149" y="661"/>
                  </a:cubicBezTo>
                  <a:cubicBezTo>
                    <a:pt x="1149" y="661"/>
                    <a:pt x="1149" y="661"/>
                    <a:pt x="1149" y="661"/>
                  </a:cubicBezTo>
                  <a:cubicBezTo>
                    <a:pt x="1128" y="661"/>
                    <a:pt x="0" y="2637"/>
                    <a:pt x="12" y="2637"/>
                  </a:cubicBezTo>
                  <a:cubicBezTo>
                    <a:pt x="12" y="2637"/>
                    <a:pt x="12" y="2636"/>
                    <a:pt x="13" y="2636"/>
                  </a:cubicBezTo>
                  <a:cubicBezTo>
                    <a:pt x="186" y="2636"/>
                    <a:pt x="412" y="2395"/>
                    <a:pt x="580" y="2317"/>
                  </a:cubicBezTo>
                  <a:lnTo>
                    <a:pt x="580" y="2317"/>
                  </a:lnTo>
                  <a:cubicBezTo>
                    <a:pt x="569" y="2298"/>
                    <a:pt x="546" y="2239"/>
                    <a:pt x="523" y="2226"/>
                  </a:cubicBezTo>
                  <a:cubicBezTo>
                    <a:pt x="664" y="2117"/>
                    <a:pt x="824" y="2061"/>
                    <a:pt x="942" y="1989"/>
                  </a:cubicBezTo>
                  <a:cubicBezTo>
                    <a:pt x="943" y="1989"/>
                    <a:pt x="943" y="1990"/>
                    <a:pt x="943" y="1990"/>
                  </a:cubicBezTo>
                  <a:cubicBezTo>
                    <a:pt x="985" y="1990"/>
                    <a:pt x="2016" y="178"/>
                    <a:pt x="2027" y="169"/>
                  </a:cubicBezTo>
                  <a:lnTo>
                    <a:pt x="2027" y="169"/>
                  </a:lnTo>
                  <a:cubicBezTo>
                    <a:pt x="1991" y="176"/>
                    <a:pt x="1972" y="189"/>
                    <a:pt x="1943" y="189"/>
                  </a:cubicBezTo>
                  <a:cubicBezTo>
                    <a:pt x="1930" y="189"/>
                    <a:pt x="1915" y="186"/>
                    <a:pt x="1895" y="179"/>
                  </a:cubicBezTo>
                  <a:cubicBezTo>
                    <a:pt x="1951" y="107"/>
                    <a:pt x="2048" y="109"/>
                    <a:pt x="195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0" name="Google Shape;19110;p66"/>
            <p:cNvSpPr/>
            <p:nvPr/>
          </p:nvSpPr>
          <p:spPr>
            <a:xfrm>
              <a:off x="4207500" y="1618500"/>
              <a:ext cx="25700" cy="28600"/>
            </a:xfrm>
            <a:custGeom>
              <a:avLst/>
              <a:gdLst/>
              <a:ahLst/>
              <a:cxnLst/>
              <a:rect l="l" t="t" r="r" b="b"/>
              <a:pathLst>
                <a:path w="1028" h="1144" extrusionOk="0">
                  <a:moveTo>
                    <a:pt x="448" y="1"/>
                  </a:moveTo>
                  <a:lnTo>
                    <a:pt x="448" y="1"/>
                  </a:lnTo>
                  <a:cubicBezTo>
                    <a:pt x="444" y="3"/>
                    <a:pt x="439" y="5"/>
                    <a:pt x="435" y="8"/>
                  </a:cubicBezTo>
                  <a:lnTo>
                    <a:pt x="435" y="8"/>
                  </a:lnTo>
                  <a:cubicBezTo>
                    <a:pt x="443" y="3"/>
                    <a:pt x="448" y="1"/>
                    <a:pt x="448" y="1"/>
                  </a:cubicBezTo>
                  <a:close/>
                  <a:moveTo>
                    <a:pt x="1" y="262"/>
                  </a:moveTo>
                  <a:cubicBezTo>
                    <a:pt x="1" y="262"/>
                    <a:pt x="1" y="262"/>
                    <a:pt x="1" y="263"/>
                  </a:cubicBezTo>
                  <a:cubicBezTo>
                    <a:pt x="1" y="262"/>
                    <a:pt x="1" y="262"/>
                    <a:pt x="1" y="262"/>
                  </a:cubicBezTo>
                  <a:close/>
                  <a:moveTo>
                    <a:pt x="743" y="999"/>
                  </a:moveTo>
                  <a:lnTo>
                    <a:pt x="743" y="999"/>
                  </a:lnTo>
                  <a:cubicBezTo>
                    <a:pt x="743" y="999"/>
                    <a:pt x="743" y="1000"/>
                    <a:pt x="743" y="1000"/>
                  </a:cubicBezTo>
                  <a:cubicBezTo>
                    <a:pt x="743" y="1000"/>
                    <a:pt x="743" y="1000"/>
                    <a:pt x="743" y="1000"/>
                  </a:cubicBezTo>
                  <a:cubicBezTo>
                    <a:pt x="743" y="1000"/>
                    <a:pt x="743" y="1000"/>
                    <a:pt x="743" y="999"/>
                  </a:cubicBezTo>
                  <a:close/>
                  <a:moveTo>
                    <a:pt x="435" y="8"/>
                  </a:moveTo>
                  <a:lnTo>
                    <a:pt x="435" y="8"/>
                  </a:lnTo>
                  <a:cubicBezTo>
                    <a:pt x="363" y="50"/>
                    <a:pt x="14" y="254"/>
                    <a:pt x="1" y="262"/>
                  </a:cubicBezTo>
                  <a:lnTo>
                    <a:pt x="1" y="262"/>
                  </a:lnTo>
                  <a:cubicBezTo>
                    <a:pt x="1" y="262"/>
                    <a:pt x="1" y="262"/>
                    <a:pt x="1" y="262"/>
                  </a:cubicBezTo>
                  <a:cubicBezTo>
                    <a:pt x="18" y="262"/>
                    <a:pt x="509" y="1140"/>
                    <a:pt x="508" y="1143"/>
                  </a:cubicBezTo>
                  <a:lnTo>
                    <a:pt x="508" y="1143"/>
                  </a:lnTo>
                  <a:cubicBezTo>
                    <a:pt x="559" y="1060"/>
                    <a:pt x="418" y="881"/>
                    <a:pt x="379" y="824"/>
                  </a:cubicBezTo>
                  <a:lnTo>
                    <a:pt x="379" y="824"/>
                  </a:lnTo>
                  <a:cubicBezTo>
                    <a:pt x="426" y="855"/>
                    <a:pt x="477" y="874"/>
                    <a:pt x="521" y="874"/>
                  </a:cubicBezTo>
                  <a:cubicBezTo>
                    <a:pt x="571" y="874"/>
                    <a:pt x="612" y="851"/>
                    <a:pt x="629" y="798"/>
                  </a:cubicBezTo>
                  <a:cubicBezTo>
                    <a:pt x="629" y="802"/>
                    <a:pt x="740" y="986"/>
                    <a:pt x="743" y="999"/>
                  </a:cubicBezTo>
                  <a:lnTo>
                    <a:pt x="743" y="999"/>
                  </a:lnTo>
                  <a:cubicBezTo>
                    <a:pt x="804" y="926"/>
                    <a:pt x="1027" y="955"/>
                    <a:pt x="886" y="830"/>
                  </a:cubicBezTo>
                  <a:lnTo>
                    <a:pt x="886" y="830"/>
                  </a:lnTo>
                  <a:cubicBezTo>
                    <a:pt x="905" y="847"/>
                    <a:pt x="923" y="858"/>
                    <a:pt x="944" y="865"/>
                  </a:cubicBezTo>
                  <a:cubicBezTo>
                    <a:pt x="947" y="863"/>
                    <a:pt x="615" y="255"/>
                    <a:pt x="595" y="255"/>
                  </a:cubicBezTo>
                  <a:cubicBezTo>
                    <a:pt x="594" y="255"/>
                    <a:pt x="594" y="255"/>
                    <a:pt x="594" y="256"/>
                  </a:cubicBezTo>
                  <a:cubicBezTo>
                    <a:pt x="604" y="258"/>
                    <a:pt x="457" y="420"/>
                    <a:pt x="462" y="432"/>
                  </a:cubicBezTo>
                  <a:cubicBezTo>
                    <a:pt x="434" y="443"/>
                    <a:pt x="401" y="449"/>
                    <a:pt x="370" y="449"/>
                  </a:cubicBezTo>
                  <a:cubicBezTo>
                    <a:pt x="289" y="449"/>
                    <a:pt x="217" y="408"/>
                    <a:pt x="253" y="311"/>
                  </a:cubicBezTo>
                  <a:lnTo>
                    <a:pt x="253" y="311"/>
                  </a:lnTo>
                  <a:cubicBezTo>
                    <a:pt x="249" y="319"/>
                    <a:pt x="122" y="356"/>
                    <a:pt x="88" y="356"/>
                  </a:cubicBezTo>
                  <a:cubicBezTo>
                    <a:pt x="82" y="356"/>
                    <a:pt x="79" y="355"/>
                    <a:pt x="80" y="353"/>
                  </a:cubicBezTo>
                  <a:cubicBezTo>
                    <a:pt x="119" y="250"/>
                    <a:pt x="177" y="223"/>
                    <a:pt x="244" y="223"/>
                  </a:cubicBezTo>
                  <a:cubicBezTo>
                    <a:pt x="320" y="223"/>
                    <a:pt x="408" y="259"/>
                    <a:pt x="493" y="259"/>
                  </a:cubicBezTo>
                  <a:cubicBezTo>
                    <a:pt x="529" y="259"/>
                    <a:pt x="565" y="252"/>
                    <a:pt x="599" y="234"/>
                  </a:cubicBezTo>
                  <a:lnTo>
                    <a:pt x="599" y="234"/>
                  </a:lnTo>
                  <a:cubicBezTo>
                    <a:pt x="599" y="234"/>
                    <a:pt x="599" y="234"/>
                    <a:pt x="599" y="234"/>
                  </a:cubicBezTo>
                  <a:cubicBezTo>
                    <a:pt x="600" y="234"/>
                    <a:pt x="601" y="233"/>
                    <a:pt x="601" y="232"/>
                  </a:cubicBezTo>
                  <a:lnTo>
                    <a:pt x="601" y="232"/>
                  </a:lnTo>
                  <a:cubicBezTo>
                    <a:pt x="600" y="233"/>
                    <a:pt x="600" y="233"/>
                    <a:pt x="599" y="234"/>
                  </a:cubicBezTo>
                  <a:lnTo>
                    <a:pt x="599" y="234"/>
                  </a:lnTo>
                  <a:cubicBezTo>
                    <a:pt x="585" y="234"/>
                    <a:pt x="541" y="149"/>
                    <a:pt x="548" y="147"/>
                  </a:cubicBezTo>
                  <a:cubicBezTo>
                    <a:pt x="478" y="133"/>
                    <a:pt x="427" y="119"/>
                    <a:pt x="360" y="112"/>
                  </a:cubicBezTo>
                  <a:cubicBezTo>
                    <a:pt x="373" y="68"/>
                    <a:pt x="398" y="32"/>
                    <a:pt x="435" y="8"/>
                  </a:cubicBezTo>
                  <a:close/>
                  <a:moveTo>
                    <a:pt x="508" y="1143"/>
                  </a:moveTo>
                  <a:lnTo>
                    <a:pt x="508" y="1143"/>
                  </a:lnTo>
                  <a:cubicBezTo>
                    <a:pt x="508" y="1143"/>
                    <a:pt x="508" y="1143"/>
                    <a:pt x="508" y="1143"/>
                  </a:cubicBezTo>
                  <a:cubicBezTo>
                    <a:pt x="508" y="1143"/>
                    <a:pt x="508" y="1143"/>
                    <a:pt x="508" y="1143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1" name="Google Shape;19111;p66"/>
            <p:cNvSpPr/>
            <p:nvPr/>
          </p:nvSpPr>
          <p:spPr>
            <a:xfrm>
              <a:off x="4140275" y="1689450"/>
              <a:ext cx="13825" cy="78150"/>
            </a:xfrm>
            <a:custGeom>
              <a:avLst/>
              <a:gdLst/>
              <a:ahLst/>
              <a:cxnLst/>
              <a:rect l="l" t="t" r="r" b="b"/>
              <a:pathLst>
                <a:path w="553" h="3126" extrusionOk="0">
                  <a:moveTo>
                    <a:pt x="383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381" y="2"/>
                    <a:pt x="460" y="132"/>
                    <a:pt x="460" y="132"/>
                  </a:cubicBezTo>
                  <a:cubicBezTo>
                    <a:pt x="457" y="132"/>
                    <a:pt x="552" y="162"/>
                    <a:pt x="552" y="162"/>
                  </a:cubicBezTo>
                  <a:cubicBezTo>
                    <a:pt x="550" y="158"/>
                    <a:pt x="386" y="0"/>
                    <a:pt x="383" y="0"/>
                  </a:cubicBezTo>
                  <a:close/>
                  <a:moveTo>
                    <a:pt x="160" y="3024"/>
                  </a:moveTo>
                  <a:cubicBezTo>
                    <a:pt x="100" y="3024"/>
                    <a:pt x="1" y="3026"/>
                    <a:pt x="1" y="3028"/>
                  </a:cubicBezTo>
                  <a:cubicBezTo>
                    <a:pt x="1" y="3028"/>
                    <a:pt x="182" y="3123"/>
                    <a:pt x="184" y="3125"/>
                  </a:cubicBezTo>
                  <a:lnTo>
                    <a:pt x="184" y="3125"/>
                  </a:lnTo>
                  <a:cubicBezTo>
                    <a:pt x="184" y="3123"/>
                    <a:pt x="202" y="3025"/>
                    <a:pt x="202" y="3025"/>
                  </a:cubicBezTo>
                  <a:cubicBezTo>
                    <a:pt x="202" y="3025"/>
                    <a:pt x="184" y="3024"/>
                    <a:pt x="160" y="3024"/>
                  </a:cubicBezTo>
                  <a:close/>
                  <a:moveTo>
                    <a:pt x="184" y="3125"/>
                  </a:moveTo>
                  <a:cubicBezTo>
                    <a:pt x="184" y="3125"/>
                    <a:pt x="184" y="3125"/>
                    <a:pt x="184" y="3125"/>
                  </a:cubicBezTo>
                  <a:cubicBezTo>
                    <a:pt x="184" y="3125"/>
                    <a:pt x="184" y="3125"/>
                    <a:pt x="184" y="312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2" name="Google Shape;19112;p66"/>
            <p:cNvSpPr/>
            <p:nvPr/>
          </p:nvSpPr>
          <p:spPr>
            <a:xfrm>
              <a:off x="4139400" y="1651350"/>
              <a:ext cx="17025" cy="12450"/>
            </a:xfrm>
            <a:custGeom>
              <a:avLst/>
              <a:gdLst/>
              <a:ahLst/>
              <a:cxnLst/>
              <a:rect l="l" t="t" r="r" b="b"/>
              <a:pathLst>
                <a:path w="681" h="498" extrusionOk="0">
                  <a:moveTo>
                    <a:pt x="680" y="1"/>
                  </a:moveTo>
                  <a:cubicBezTo>
                    <a:pt x="680" y="1"/>
                    <a:pt x="679" y="1"/>
                    <a:pt x="679" y="2"/>
                  </a:cubicBezTo>
                  <a:lnTo>
                    <a:pt x="679" y="2"/>
                  </a:lnTo>
                  <a:cubicBezTo>
                    <a:pt x="679" y="1"/>
                    <a:pt x="680" y="1"/>
                    <a:pt x="680" y="1"/>
                  </a:cubicBezTo>
                  <a:close/>
                  <a:moveTo>
                    <a:pt x="679" y="2"/>
                  </a:moveTo>
                  <a:lnTo>
                    <a:pt x="679" y="2"/>
                  </a:lnTo>
                  <a:cubicBezTo>
                    <a:pt x="459" y="122"/>
                    <a:pt x="232" y="251"/>
                    <a:pt x="8" y="379"/>
                  </a:cubicBezTo>
                  <a:lnTo>
                    <a:pt x="8" y="379"/>
                  </a:lnTo>
                  <a:cubicBezTo>
                    <a:pt x="8" y="378"/>
                    <a:pt x="8" y="378"/>
                    <a:pt x="8" y="378"/>
                  </a:cubicBezTo>
                  <a:lnTo>
                    <a:pt x="8" y="378"/>
                  </a:lnTo>
                  <a:cubicBezTo>
                    <a:pt x="8" y="378"/>
                    <a:pt x="8" y="379"/>
                    <a:pt x="8" y="379"/>
                  </a:cubicBezTo>
                  <a:cubicBezTo>
                    <a:pt x="8" y="379"/>
                    <a:pt x="8" y="379"/>
                    <a:pt x="8" y="379"/>
                  </a:cubicBezTo>
                  <a:lnTo>
                    <a:pt x="8" y="379"/>
                  </a:lnTo>
                  <a:cubicBezTo>
                    <a:pt x="9" y="385"/>
                    <a:pt x="1" y="495"/>
                    <a:pt x="1" y="497"/>
                  </a:cubicBezTo>
                  <a:lnTo>
                    <a:pt x="1" y="497"/>
                  </a:lnTo>
                  <a:cubicBezTo>
                    <a:pt x="2" y="490"/>
                    <a:pt x="462" y="237"/>
                    <a:pt x="464" y="230"/>
                  </a:cubicBezTo>
                  <a:cubicBezTo>
                    <a:pt x="532" y="161"/>
                    <a:pt x="601" y="89"/>
                    <a:pt x="671" y="29"/>
                  </a:cubicBezTo>
                  <a:cubicBezTo>
                    <a:pt x="675" y="27"/>
                    <a:pt x="673" y="6"/>
                    <a:pt x="679" y="2"/>
                  </a:cubicBezTo>
                  <a:close/>
                  <a:moveTo>
                    <a:pt x="1" y="497"/>
                  </a:moveTo>
                  <a:cubicBezTo>
                    <a:pt x="1" y="497"/>
                    <a:pt x="1" y="497"/>
                    <a:pt x="1" y="497"/>
                  </a:cubicBezTo>
                  <a:cubicBezTo>
                    <a:pt x="1" y="497"/>
                    <a:pt x="1" y="497"/>
                    <a:pt x="1" y="49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3" name="Google Shape;19113;p66"/>
            <p:cNvSpPr/>
            <p:nvPr/>
          </p:nvSpPr>
          <p:spPr>
            <a:xfrm>
              <a:off x="4220725" y="1647575"/>
              <a:ext cx="3025" cy="5375"/>
            </a:xfrm>
            <a:custGeom>
              <a:avLst/>
              <a:gdLst/>
              <a:ahLst/>
              <a:cxnLst/>
              <a:rect l="l" t="t" r="r" b="b"/>
              <a:pathLst>
                <a:path w="121" h="215" extrusionOk="0">
                  <a:moveTo>
                    <a:pt x="29" y="0"/>
                  </a:moveTo>
                  <a:cubicBezTo>
                    <a:pt x="17" y="0"/>
                    <a:pt x="8" y="2"/>
                    <a:pt x="0" y="6"/>
                  </a:cubicBezTo>
                  <a:cubicBezTo>
                    <a:pt x="0" y="6"/>
                    <a:pt x="119" y="215"/>
                    <a:pt x="121" y="215"/>
                  </a:cubicBezTo>
                  <a:cubicBezTo>
                    <a:pt x="91" y="152"/>
                    <a:pt x="98" y="80"/>
                    <a:pt x="91" y="11"/>
                  </a:cubicBezTo>
                  <a:cubicBezTo>
                    <a:pt x="65" y="4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4" name="Google Shape;19114;p66"/>
            <p:cNvSpPr/>
            <p:nvPr/>
          </p:nvSpPr>
          <p:spPr>
            <a:xfrm>
              <a:off x="4218925" y="1651450"/>
              <a:ext cx="42100" cy="138150"/>
            </a:xfrm>
            <a:custGeom>
              <a:avLst/>
              <a:gdLst/>
              <a:ahLst/>
              <a:cxnLst/>
              <a:rect l="l" t="t" r="r" b="b"/>
              <a:pathLst>
                <a:path w="1684" h="5526" extrusionOk="0">
                  <a:moveTo>
                    <a:pt x="184" y="115"/>
                  </a:move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lose/>
                  <a:moveTo>
                    <a:pt x="1380" y="3331"/>
                  </a:moveTo>
                  <a:lnTo>
                    <a:pt x="1380" y="3331"/>
                  </a:lnTo>
                  <a:cubicBezTo>
                    <a:pt x="1384" y="3332"/>
                    <a:pt x="1387" y="3334"/>
                    <a:pt x="1390" y="3335"/>
                  </a:cubicBezTo>
                  <a:lnTo>
                    <a:pt x="1390" y="3335"/>
                  </a:lnTo>
                  <a:cubicBezTo>
                    <a:pt x="1388" y="3336"/>
                    <a:pt x="1386" y="3336"/>
                    <a:pt x="1385" y="3336"/>
                  </a:cubicBezTo>
                  <a:cubicBezTo>
                    <a:pt x="1382" y="3336"/>
                    <a:pt x="1381" y="3334"/>
                    <a:pt x="1380" y="3331"/>
                  </a:cubicBezTo>
                  <a:close/>
                  <a:moveTo>
                    <a:pt x="663" y="5375"/>
                  </a:moveTo>
                  <a:cubicBezTo>
                    <a:pt x="663" y="5375"/>
                    <a:pt x="663" y="5375"/>
                    <a:pt x="663" y="5375"/>
                  </a:cubicBezTo>
                  <a:cubicBezTo>
                    <a:pt x="663" y="5375"/>
                    <a:pt x="663" y="5375"/>
                    <a:pt x="663" y="5375"/>
                  </a:cubicBezTo>
                  <a:cubicBezTo>
                    <a:pt x="663" y="5375"/>
                    <a:pt x="663" y="5375"/>
                    <a:pt x="663" y="5375"/>
                  </a:cubicBezTo>
                  <a:close/>
                  <a:moveTo>
                    <a:pt x="704" y="1"/>
                  </a:moveTo>
                  <a:cubicBezTo>
                    <a:pt x="541" y="1"/>
                    <a:pt x="471" y="122"/>
                    <a:pt x="309" y="180"/>
                  </a:cubicBezTo>
                  <a:cubicBezTo>
                    <a:pt x="279" y="116"/>
                    <a:pt x="244" y="82"/>
                    <a:pt x="217" y="82"/>
                  </a:cubicBezTo>
                  <a:cubicBezTo>
                    <a:pt x="202" y="82"/>
                    <a:pt x="190" y="93"/>
                    <a:pt x="184" y="115"/>
                  </a:cubicBezTo>
                  <a:lnTo>
                    <a:pt x="184" y="115"/>
                  </a:lnTo>
                  <a:cubicBezTo>
                    <a:pt x="185" y="110"/>
                    <a:pt x="188" y="108"/>
                    <a:pt x="192" y="108"/>
                  </a:cubicBezTo>
                  <a:cubicBezTo>
                    <a:pt x="252" y="108"/>
                    <a:pt x="581" y="724"/>
                    <a:pt x="594" y="739"/>
                  </a:cubicBezTo>
                  <a:cubicBezTo>
                    <a:pt x="1238" y="1852"/>
                    <a:pt x="1224" y="3335"/>
                    <a:pt x="599" y="4406"/>
                  </a:cubicBezTo>
                  <a:cubicBezTo>
                    <a:pt x="596" y="4411"/>
                    <a:pt x="14" y="5463"/>
                    <a:pt x="1" y="5526"/>
                  </a:cubicBezTo>
                  <a:lnTo>
                    <a:pt x="1" y="5526"/>
                  </a:lnTo>
                  <a:cubicBezTo>
                    <a:pt x="13" y="5520"/>
                    <a:pt x="429" y="5419"/>
                    <a:pt x="567" y="5419"/>
                  </a:cubicBezTo>
                  <a:cubicBezTo>
                    <a:pt x="592" y="5419"/>
                    <a:pt x="608" y="5423"/>
                    <a:pt x="610" y="5431"/>
                  </a:cubicBezTo>
                  <a:cubicBezTo>
                    <a:pt x="623" y="5418"/>
                    <a:pt x="607" y="5377"/>
                    <a:pt x="593" y="5326"/>
                  </a:cubicBezTo>
                  <a:lnTo>
                    <a:pt x="593" y="5326"/>
                  </a:lnTo>
                  <a:cubicBezTo>
                    <a:pt x="607" y="5356"/>
                    <a:pt x="631" y="5365"/>
                    <a:pt x="663" y="5375"/>
                  </a:cubicBezTo>
                  <a:lnTo>
                    <a:pt x="663" y="5375"/>
                  </a:lnTo>
                  <a:cubicBezTo>
                    <a:pt x="665" y="5367"/>
                    <a:pt x="1018" y="4760"/>
                    <a:pt x="1020" y="4687"/>
                  </a:cubicBezTo>
                  <a:cubicBezTo>
                    <a:pt x="1271" y="4297"/>
                    <a:pt x="1424" y="3859"/>
                    <a:pt x="1505" y="3321"/>
                  </a:cubicBezTo>
                  <a:lnTo>
                    <a:pt x="1505" y="3321"/>
                  </a:lnTo>
                  <a:cubicBezTo>
                    <a:pt x="1492" y="3328"/>
                    <a:pt x="1481" y="3331"/>
                    <a:pt x="1472" y="3331"/>
                  </a:cubicBezTo>
                  <a:cubicBezTo>
                    <a:pt x="1458" y="3331"/>
                    <a:pt x="1446" y="3325"/>
                    <a:pt x="1432" y="3320"/>
                  </a:cubicBezTo>
                  <a:lnTo>
                    <a:pt x="1432" y="3320"/>
                  </a:lnTo>
                  <a:cubicBezTo>
                    <a:pt x="1472" y="3273"/>
                    <a:pt x="1491" y="3228"/>
                    <a:pt x="1528" y="3226"/>
                  </a:cubicBezTo>
                  <a:cubicBezTo>
                    <a:pt x="1683" y="2285"/>
                    <a:pt x="1526" y="1344"/>
                    <a:pt x="1037" y="532"/>
                  </a:cubicBezTo>
                  <a:cubicBezTo>
                    <a:pt x="1047" y="509"/>
                    <a:pt x="815" y="94"/>
                    <a:pt x="801" y="94"/>
                  </a:cubicBezTo>
                  <a:lnTo>
                    <a:pt x="801" y="94"/>
                  </a:lnTo>
                  <a:cubicBezTo>
                    <a:pt x="800" y="94"/>
                    <a:pt x="800" y="97"/>
                    <a:pt x="803" y="104"/>
                  </a:cubicBezTo>
                  <a:cubicBezTo>
                    <a:pt x="772" y="64"/>
                    <a:pt x="789" y="87"/>
                    <a:pt x="791" y="11"/>
                  </a:cubicBezTo>
                  <a:cubicBezTo>
                    <a:pt x="759" y="4"/>
                    <a:pt x="730" y="1"/>
                    <a:pt x="704" y="1"/>
                  </a:cubicBezTo>
                  <a:close/>
                  <a:moveTo>
                    <a:pt x="1" y="5526"/>
                  </a:moveTo>
                  <a:cubicBezTo>
                    <a:pt x="0" y="5526"/>
                    <a:pt x="0" y="5526"/>
                    <a:pt x="0" y="5526"/>
                  </a:cubicBezTo>
                  <a:cubicBezTo>
                    <a:pt x="0" y="5526"/>
                    <a:pt x="0" y="5526"/>
                    <a:pt x="1" y="5526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5" name="Google Shape;19115;p66"/>
            <p:cNvSpPr/>
            <p:nvPr/>
          </p:nvSpPr>
          <p:spPr>
            <a:xfrm>
              <a:off x="4218975" y="161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6" name="Google Shape;19116;p66"/>
            <p:cNvSpPr/>
            <p:nvPr/>
          </p:nvSpPr>
          <p:spPr>
            <a:xfrm>
              <a:off x="3842625" y="1949825"/>
              <a:ext cx="100100" cy="13950"/>
            </a:xfrm>
            <a:custGeom>
              <a:avLst/>
              <a:gdLst/>
              <a:ahLst/>
              <a:cxnLst/>
              <a:rect l="l" t="t" r="r" b="b"/>
              <a:pathLst>
                <a:path w="4004" h="558" extrusionOk="0">
                  <a:moveTo>
                    <a:pt x="690" y="277"/>
                  </a:moveTo>
                  <a:lnTo>
                    <a:pt x="690" y="277"/>
                  </a:lnTo>
                  <a:cubicBezTo>
                    <a:pt x="672" y="291"/>
                    <a:pt x="661" y="305"/>
                    <a:pt x="651" y="305"/>
                  </a:cubicBezTo>
                  <a:cubicBezTo>
                    <a:pt x="645" y="305"/>
                    <a:pt x="639" y="299"/>
                    <a:pt x="631" y="284"/>
                  </a:cubicBezTo>
                  <a:cubicBezTo>
                    <a:pt x="631" y="282"/>
                    <a:pt x="676" y="278"/>
                    <a:pt x="690" y="277"/>
                  </a:cubicBezTo>
                  <a:close/>
                  <a:moveTo>
                    <a:pt x="841" y="259"/>
                  </a:moveTo>
                  <a:cubicBezTo>
                    <a:pt x="737" y="291"/>
                    <a:pt x="955" y="434"/>
                    <a:pt x="728" y="490"/>
                  </a:cubicBezTo>
                  <a:cubicBezTo>
                    <a:pt x="707" y="411"/>
                    <a:pt x="784" y="337"/>
                    <a:pt x="703" y="274"/>
                  </a:cubicBezTo>
                  <a:cubicBezTo>
                    <a:pt x="703" y="274"/>
                    <a:pt x="703" y="274"/>
                    <a:pt x="702" y="274"/>
                  </a:cubicBezTo>
                  <a:cubicBezTo>
                    <a:pt x="701" y="274"/>
                    <a:pt x="698" y="275"/>
                    <a:pt x="696" y="275"/>
                  </a:cubicBezTo>
                  <a:lnTo>
                    <a:pt x="696" y="275"/>
                  </a:lnTo>
                  <a:cubicBezTo>
                    <a:pt x="698" y="273"/>
                    <a:pt x="699" y="271"/>
                    <a:pt x="703" y="270"/>
                  </a:cubicBezTo>
                  <a:cubicBezTo>
                    <a:pt x="704" y="269"/>
                    <a:pt x="704" y="268"/>
                    <a:pt x="704" y="268"/>
                  </a:cubicBezTo>
                  <a:lnTo>
                    <a:pt x="704" y="268"/>
                  </a:lnTo>
                  <a:cubicBezTo>
                    <a:pt x="706" y="268"/>
                    <a:pt x="703" y="274"/>
                    <a:pt x="705" y="274"/>
                  </a:cubicBezTo>
                  <a:cubicBezTo>
                    <a:pt x="705" y="273"/>
                    <a:pt x="794" y="265"/>
                    <a:pt x="841" y="259"/>
                  </a:cubicBezTo>
                  <a:close/>
                  <a:moveTo>
                    <a:pt x="0" y="1"/>
                  </a:moveTo>
                  <a:cubicBezTo>
                    <a:pt x="151" y="177"/>
                    <a:pt x="362" y="214"/>
                    <a:pt x="364" y="395"/>
                  </a:cubicBezTo>
                  <a:cubicBezTo>
                    <a:pt x="288" y="464"/>
                    <a:pt x="232" y="488"/>
                    <a:pt x="202" y="490"/>
                  </a:cubicBezTo>
                  <a:cubicBezTo>
                    <a:pt x="394" y="526"/>
                    <a:pt x="604" y="554"/>
                    <a:pt x="783" y="554"/>
                  </a:cubicBezTo>
                  <a:cubicBezTo>
                    <a:pt x="802" y="554"/>
                    <a:pt x="821" y="553"/>
                    <a:pt x="839" y="553"/>
                  </a:cubicBezTo>
                  <a:cubicBezTo>
                    <a:pt x="881" y="553"/>
                    <a:pt x="2709" y="558"/>
                    <a:pt x="3249" y="558"/>
                  </a:cubicBezTo>
                  <a:cubicBezTo>
                    <a:pt x="3338" y="558"/>
                    <a:pt x="3392" y="558"/>
                    <a:pt x="3396" y="557"/>
                  </a:cubicBezTo>
                  <a:cubicBezTo>
                    <a:pt x="3554" y="448"/>
                    <a:pt x="3651" y="318"/>
                    <a:pt x="3668" y="193"/>
                  </a:cubicBezTo>
                  <a:cubicBezTo>
                    <a:pt x="3693" y="207"/>
                    <a:pt x="3756" y="263"/>
                    <a:pt x="3795" y="284"/>
                  </a:cubicBezTo>
                  <a:cubicBezTo>
                    <a:pt x="3869" y="247"/>
                    <a:pt x="3941" y="198"/>
                    <a:pt x="4004" y="142"/>
                  </a:cubicBezTo>
                  <a:lnTo>
                    <a:pt x="4004" y="142"/>
                  </a:lnTo>
                  <a:cubicBezTo>
                    <a:pt x="3994" y="147"/>
                    <a:pt x="841" y="149"/>
                    <a:pt x="835" y="149"/>
                  </a:cubicBezTo>
                  <a:lnTo>
                    <a:pt x="835" y="149"/>
                  </a:lnTo>
                  <a:cubicBezTo>
                    <a:pt x="550" y="142"/>
                    <a:pt x="269" y="94"/>
                    <a:pt x="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7" name="Google Shape;19117;p66"/>
            <p:cNvSpPr/>
            <p:nvPr/>
          </p:nvSpPr>
          <p:spPr>
            <a:xfrm>
              <a:off x="3730175" y="1566025"/>
              <a:ext cx="2825" cy="4275"/>
            </a:xfrm>
            <a:custGeom>
              <a:avLst/>
              <a:gdLst/>
              <a:ahLst/>
              <a:cxnLst/>
              <a:rect l="l" t="t" r="r" b="b"/>
              <a:pathLst>
                <a:path w="113" h="171" extrusionOk="0">
                  <a:moveTo>
                    <a:pt x="98" y="1"/>
                  </a:moveTo>
                  <a:cubicBezTo>
                    <a:pt x="98" y="1"/>
                    <a:pt x="97" y="2"/>
                    <a:pt x="96" y="2"/>
                  </a:cubicBezTo>
                  <a:cubicBezTo>
                    <a:pt x="94" y="2"/>
                    <a:pt x="1" y="171"/>
                    <a:pt x="1" y="171"/>
                  </a:cubicBezTo>
                  <a:cubicBezTo>
                    <a:pt x="61" y="152"/>
                    <a:pt x="112" y="57"/>
                    <a:pt x="98" y="2"/>
                  </a:cubicBezTo>
                  <a:cubicBezTo>
                    <a:pt x="98" y="1"/>
                    <a:pt x="98" y="1"/>
                    <a:pt x="9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8" name="Google Shape;19118;p66"/>
            <p:cNvSpPr/>
            <p:nvPr/>
          </p:nvSpPr>
          <p:spPr>
            <a:xfrm>
              <a:off x="3859650" y="1925900"/>
              <a:ext cx="155925" cy="10450"/>
            </a:xfrm>
            <a:custGeom>
              <a:avLst/>
              <a:gdLst/>
              <a:ahLst/>
              <a:cxnLst/>
              <a:rect l="l" t="t" r="r" b="b"/>
              <a:pathLst>
                <a:path w="6237" h="418" extrusionOk="0">
                  <a:moveTo>
                    <a:pt x="2718" y="3"/>
                  </a:moveTo>
                  <a:cubicBezTo>
                    <a:pt x="2718" y="3"/>
                    <a:pt x="2718" y="3"/>
                    <a:pt x="2718" y="3"/>
                  </a:cubicBezTo>
                  <a:lnTo>
                    <a:pt x="2718" y="3"/>
                  </a:lnTo>
                  <a:cubicBezTo>
                    <a:pt x="2718" y="3"/>
                    <a:pt x="2718" y="3"/>
                    <a:pt x="2718" y="3"/>
                  </a:cubicBezTo>
                  <a:close/>
                  <a:moveTo>
                    <a:pt x="2435" y="3"/>
                  </a:moveTo>
                  <a:lnTo>
                    <a:pt x="2435" y="3"/>
                  </a:lnTo>
                  <a:cubicBezTo>
                    <a:pt x="2428" y="3"/>
                    <a:pt x="2428" y="4"/>
                    <a:pt x="2434" y="4"/>
                  </a:cubicBezTo>
                  <a:lnTo>
                    <a:pt x="2434" y="4"/>
                  </a:lnTo>
                  <a:cubicBezTo>
                    <a:pt x="2434" y="3"/>
                    <a:pt x="2435" y="3"/>
                    <a:pt x="2435" y="3"/>
                  </a:cubicBezTo>
                  <a:close/>
                  <a:moveTo>
                    <a:pt x="464" y="112"/>
                  </a:moveTo>
                  <a:lnTo>
                    <a:pt x="464" y="112"/>
                  </a:lnTo>
                  <a:cubicBezTo>
                    <a:pt x="559" y="144"/>
                    <a:pt x="708" y="228"/>
                    <a:pt x="629" y="306"/>
                  </a:cubicBezTo>
                  <a:cubicBezTo>
                    <a:pt x="573" y="251"/>
                    <a:pt x="369" y="258"/>
                    <a:pt x="464" y="112"/>
                  </a:cubicBezTo>
                  <a:close/>
                  <a:moveTo>
                    <a:pt x="2548" y="415"/>
                  </a:moveTo>
                  <a:lnTo>
                    <a:pt x="2548" y="415"/>
                  </a:lnTo>
                  <a:cubicBezTo>
                    <a:pt x="2548" y="415"/>
                    <a:pt x="2548" y="415"/>
                    <a:pt x="2548" y="415"/>
                  </a:cubicBezTo>
                  <a:cubicBezTo>
                    <a:pt x="2548" y="415"/>
                    <a:pt x="2548" y="415"/>
                    <a:pt x="2548" y="415"/>
                  </a:cubicBezTo>
                  <a:close/>
                  <a:moveTo>
                    <a:pt x="2669" y="0"/>
                  </a:moveTo>
                  <a:cubicBezTo>
                    <a:pt x="2681" y="2"/>
                    <a:pt x="2690" y="3"/>
                    <a:pt x="2696" y="4"/>
                  </a:cubicBezTo>
                  <a:lnTo>
                    <a:pt x="2696" y="4"/>
                  </a:lnTo>
                  <a:cubicBezTo>
                    <a:pt x="2660" y="5"/>
                    <a:pt x="2585" y="5"/>
                    <a:pt x="2524" y="5"/>
                  </a:cubicBezTo>
                  <a:cubicBezTo>
                    <a:pt x="2482" y="5"/>
                    <a:pt x="2446" y="5"/>
                    <a:pt x="2434" y="4"/>
                  </a:cubicBezTo>
                  <a:lnTo>
                    <a:pt x="2434" y="4"/>
                  </a:lnTo>
                  <a:cubicBezTo>
                    <a:pt x="2423" y="18"/>
                    <a:pt x="2366" y="125"/>
                    <a:pt x="2374" y="149"/>
                  </a:cubicBezTo>
                  <a:lnTo>
                    <a:pt x="2374" y="149"/>
                  </a:lnTo>
                  <a:cubicBezTo>
                    <a:pt x="2344" y="136"/>
                    <a:pt x="2217" y="102"/>
                    <a:pt x="2206" y="102"/>
                  </a:cubicBezTo>
                  <a:cubicBezTo>
                    <a:pt x="2206" y="102"/>
                    <a:pt x="2206" y="102"/>
                    <a:pt x="2206" y="102"/>
                  </a:cubicBezTo>
                  <a:lnTo>
                    <a:pt x="2206" y="102"/>
                  </a:lnTo>
                  <a:cubicBezTo>
                    <a:pt x="2219" y="60"/>
                    <a:pt x="2208" y="26"/>
                    <a:pt x="2335" y="7"/>
                  </a:cubicBezTo>
                  <a:cubicBezTo>
                    <a:pt x="2298" y="5"/>
                    <a:pt x="1804" y="4"/>
                    <a:pt x="1326" y="4"/>
                  </a:cubicBezTo>
                  <a:cubicBezTo>
                    <a:pt x="849" y="4"/>
                    <a:pt x="388" y="5"/>
                    <a:pt x="418" y="7"/>
                  </a:cubicBezTo>
                  <a:cubicBezTo>
                    <a:pt x="348" y="77"/>
                    <a:pt x="263" y="127"/>
                    <a:pt x="114" y="127"/>
                  </a:cubicBezTo>
                  <a:cubicBezTo>
                    <a:pt x="80" y="127"/>
                    <a:pt x="42" y="124"/>
                    <a:pt x="1" y="119"/>
                  </a:cubicBezTo>
                  <a:lnTo>
                    <a:pt x="1" y="119"/>
                  </a:lnTo>
                  <a:cubicBezTo>
                    <a:pt x="221" y="225"/>
                    <a:pt x="277" y="151"/>
                    <a:pt x="351" y="286"/>
                  </a:cubicBezTo>
                  <a:cubicBezTo>
                    <a:pt x="390" y="286"/>
                    <a:pt x="367" y="411"/>
                    <a:pt x="348" y="411"/>
                  </a:cubicBezTo>
                  <a:cubicBezTo>
                    <a:pt x="317" y="411"/>
                    <a:pt x="1712" y="415"/>
                    <a:pt x="1777" y="417"/>
                  </a:cubicBezTo>
                  <a:lnTo>
                    <a:pt x="1777" y="417"/>
                  </a:lnTo>
                  <a:cubicBezTo>
                    <a:pt x="1742" y="412"/>
                    <a:pt x="1691" y="283"/>
                    <a:pt x="1705" y="281"/>
                  </a:cubicBezTo>
                  <a:lnTo>
                    <a:pt x="1705" y="281"/>
                  </a:lnTo>
                  <a:cubicBezTo>
                    <a:pt x="1706" y="281"/>
                    <a:pt x="1708" y="281"/>
                    <a:pt x="1709" y="281"/>
                  </a:cubicBezTo>
                  <a:cubicBezTo>
                    <a:pt x="1770" y="281"/>
                    <a:pt x="1832" y="190"/>
                    <a:pt x="1920" y="190"/>
                  </a:cubicBezTo>
                  <a:cubicBezTo>
                    <a:pt x="1934" y="276"/>
                    <a:pt x="2180" y="248"/>
                    <a:pt x="2147" y="415"/>
                  </a:cubicBezTo>
                  <a:cubicBezTo>
                    <a:pt x="2171" y="415"/>
                    <a:pt x="2224" y="416"/>
                    <a:pt x="2252" y="416"/>
                  </a:cubicBezTo>
                  <a:cubicBezTo>
                    <a:pt x="2266" y="416"/>
                    <a:pt x="2273" y="416"/>
                    <a:pt x="2268" y="415"/>
                  </a:cubicBezTo>
                  <a:cubicBezTo>
                    <a:pt x="2367" y="392"/>
                    <a:pt x="2429" y="365"/>
                    <a:pt x="2418" y="323"/>
                  </a:cubicBezTo>
                  <a:lnTo>
                    <a:pt x="2418" y="323"/>
                  </a:lnTo>
                  <a:cubicBezTo>
                    <a:pt x="2481" y="364"/>
                    <a:pt x="2571" y="414"/>
                    <a:pt x="2548" y="415"/>
                  </a:cubicBezTo>
                  <a:lnTo>
                    <a:pt x="2548" y="415"/>
                  </a:lnTo>
                  <a:cubicBezTo>
                    <a:pt x="2569" y="415"/>
                    <a:pt x="4306" y="413"/>
                    <a:pt x="4340" y="413"/>
                  </a:cubicBezTo>
                  <a:cubicBezTo>
                    <a:pt x="4354" y="355"/>
                    <a:pt x="4345" y="318"/>
                    <a:pt x="4412" y="304"/>
                  </a:cubicBezTo>
                  <a:cubicBezTo>
                    <a:pt x="4537" y="316"/>
                    <a:pt x="4704" y="352"/>
                    <a:pt x="4833" y="352"/>
                  </a:cubicBezTo>
                  <a:cubicBezTo>
                    <a:pt x="4936" y="352"/>
                    <a:pt x="5016" y="329"/>
                    <a:pt x="5031" y="251"/>
                  </a:cubicBezTo>
                  <a:cubicBezTo>
                    <a:pt x="5101" y="251"/>
                    <a:pt x="5050" y="360"/>
                    <a:pt x="5073" y="362"/>
                  </a:cubicBezTo>
                  <a:cubicBezTo>
                    <a:pt x="5086" y="364"/>
                    <a:pt x="5101" y="364"/>
                    <a:pt x="5116" y="364"/>
                  </a:cubicBezTo>
                  <a:cubicBezTo>
                    <a:pt x="5313" y="364"/>
                    <a:pt x="5661" y="245"/>
                    <a:pt x="5887" y="144"/>
                  </a:cubicBezTo>
                  <a:cubicBezTo>
                    <a:pt x="5947" y="144"/>
                    <a:pt x="5819" y="28"/>
                    <a:pt x="5854" y="28"/>
                  </a:cubicBezTo>
                  <a:cubicBezTo>
                    <a:pt x="5920" y="58"/>
                    <a:pt x="5981" y="69"/>
                    <a:pt x="6035" y="69"/>
                  </a:cubicBezTo>
                  <a:cubicBezTo>
                    <a:pt x="6130" y="69"/>
                    <a:pt x="6203" y="35"/>
                    <a:pt x="6237" y="5"/>
                  </a:cubicBezTo>
                  <a:cubicBezTo>
                    <a:pt x="6230" y="5"/>
                    <a:pt x="2750" y="3"/>
                    <a:pt x="2669" y="0"/>
                  </a:cubicBezTo>
                  <a:close/>
                  <a:moveTo>
                    <a:pt x="1777" y="417"/>
                  </a:moveTo>
                  <a:lnTo>
                    <a:pt x="1777" y="417"/>
                  </a:lnTo>
                  <a:cubicBezTo>
                    <a:pt x="1777" y="418"/>
                    <a:pt x="1778" y="418"/>
                    <a:pt x="1779" y="418"/>
                  </a:cubicBezTo>
                  <a:cubicBezTo>
                    <a:pt x="1779" y="418"/>
                    <a:pt x="1778" y="418"/>
                    <a:pt x="1777" y="41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19" name="Google Shape;19119;p66"/>
            <p:cNvSpPr/>
            <p:nvPr/>
          </p:nvSpPr>
          <p:spPr>
            <a:xfrm>
              <a:off x="3812650" y="1937725"/>
              <a:ext cx="18925" cy="14100"/>
            </a:xfrm>
            <a:custGeom>
              <a:avLst/>
              <a:gdLst/>
              <a:ahLst/>
              <a:cxnLst/>
              <a:rect l="l" t="t" r="r" b="b"/>
              <a:pathLst>
                <a:path w="757" h="564" extrusionOk="0">
                  <a:moveTo>
                    <a:pt x="439" y="200"/>
                  </a:moveTo>
                  <a:cubicBezTo>
                    <a:pt x="439" y="200"/>
                    <a:pt x="439" y="200"/>
                    <a:pt x="439" y="200"/>
                  </a:cubicBezTo>
                  <a:lnTo>
                    <a:pt x="439" y="200"/>
                  </a:lnTo>
                  <a:cubicBezTo>
                    <a:pt x="439" y="200"/>
                    <a:pt x="439" y="200"/>
                    <a:pt x="439" y="200"/>
                  </a:cubicBezTo>
                  <a:cubicBezTo>
                    <a:pt x="439" y="200"/>
                    <a:pt x="439" y="200"/>
                    <a:pt x="439" y="200"/>
                  </a:cubicBezTo>
                  <a:close/>
                  <a:moveTo>
                    <a:pt x="334" y="0"/>
                  </a:moveTo>
                  <a:cubicBezTo>
                    <a:pt x="274" y="70"/>
                    <a:pt x="137" y="167"/>
                    <a:pt x="1" y="251"/>
                  </a:cubicBezTo>
                  <a:cubicBezTo>
                    <a:pt x="130" y="367"/>
                    <a:pt x="274" y="473"/>
                    <a:pt x="423" y="564"/>
                  </a:cubicBezTo>
                  <a:cubicBezTo>
                    <a:pt x="529" y="494"/>
                    <a:pt x="671" y="399"/>
                    <a:pt x="756" y="295"/>
                  </a:cubicBezTo>
                  <a:cubicBezTo>
                    <a:pt x="687" y="255"/>
                    <a:pt x="620" y="211"/>
                    <a:pt x="557" y="165"/>
                  </a:cubicBezTo>
                  <a:cubicBezTo>
                    <a:pt x="548" y="165"/>
                    <a:pt x="446" y="198"/>
                    <a:pt x="439" y="200"/>
                  </a:cubicBezTo>
                  <a:lnTo>
                    <a:pt x="439" y="200"/>
                  </a:lnTo>
                  <a:cubicBezTo>
                    <a:pt x="440" y="194"/>
                    <a:pt x="432" y="79"/>
                    <a:pt x="432" y="77"/>
                  </a:cubicBezTo>
                  <a:cubicBezTo>
                    <a:pt x="397" y="56"/>
                    <a:pt x="365" y="30"/>
                    <a:pt x="33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0" name="Google Shape;19120;p66"/>
            <p:cNvSpPr/>
            <p:nvPr/>
          </p:nvSpPr>
          <p:spPr>
            <a:xfrm>
              <a:off x="3786325" y="1468675"/>
              <a:ext cx="312125" cy="59275"/>
            </a:xfrm>
            <a:custGeom>
              <a:avLst/>
              <a:gdLst/>
              <a:ahLst/>
              <a:cxnLst/>
              <a:rect l="l" t="t" r="r" b="b"/>
              <a:pathLst>
                <a:path w="12485" h="2371" extrusionOk="0">
                  <a:moveTo>
                    <a:pt x="3952" y="31"/>
                  </a:moveTo>
                  <a:cubicBezTo>
                    <a:pt x="3952" y="31"/>
                    <a:pt x="3952" y="31"/>
                    <a:pt x="3951" y="31"/>
                  </a:cubicBezTo>
                  <a:cubicBezTo>
                    <a:pt x="3952" y="31"/>
                    <a:pt x="3952" y="31"/>
                    <a:pt x="3953" y="31"/>
                  </a:cubicBezTo>
                  <a:lnTo>
                    <a:pt x="3953" y="31"/>
                  </a:lnTo>
                  <a:cubicBezTo>
                    <a:pt x="3953" y="31"/>
                    <a:pt x="3952" y="31"/>
                    <a:pt x="3952" y="31"/>
                  </a:cubicBezTo>
                  <a:close/>
                  <a:moveTo>
                    <a:pt x="3338" y="70"/>
                  </a:moveTo>
                  <a:cubicBezTo>
                    <a:pt x="3344" y="71"/>
                    <a:pt x="3350" y="72"/>
                    <a:pt x="3356" y="73"/>
                  </a:cubicBezTo>
                  <a:cubicBezTo>
                    <a:pt x="3350" y="72"/>
                    <a:pt x="3344" y="71"/>
                    <a:pt x="3338" y="70"/>
                  </a:cubicBezTo>
                  <a:close/>
                  <a:moveTo>
                    <a:pt x="2644" y="57"/>
                  </a:moveTo>
                  <a:cubicBezTo>
                    <a:pt x="2664" y="57"/>
                    <a:pt x="2660" y="66"/>
                    <a:pt x="2706" y="70"/>
                  </a:cubicBezTo>
                  <a:lnTo>
                    <a:pt x="2706" y="70"/>
                  </a:lnTo>
                  <a:cubicBezTo>
                    <a:pt x="2681" y="71"/>
                    <a:pt x="2626" y="96"/>
                    <a:pt x="2584" y="122"/>
                  </a:cubicBezTo>
                  <a:lnTo>
                    <a:pt x="2584" y="122"/>
                  </a:lnTo>
                  <a:cubicBezTo>
                    <a:pt x="2580" y="102"/>
                    <a:pt x="2575" y="81"/>
                    <a:pt x="2567" y="69"/>
                  </a:cubicBezTo>
                  <a:lnTo>
                    <a:pt x="2567" y="69"/>
                  </a:lnTo>
                  <a:cubicBezTo>
                    <a:pt x="2612" y="60"/>
                    <a:pt x="2632" y="57"/>
                    <a:pt x="2644" y="57"/>
                  </a:cubicBezTo>
                  <a:close/>
                  <a:moveTo>
                    <a:pt x="12061" y="305"/>
                  </a:moveTo>
                  <a:cubicBezTo>
                    <a:pt x="12086" y="312"/>
                    <a:pt x="12106" y="318"/>
                    <a:pt x="12123" y="322"/>
                  </a:cubicBezTo>
                  <a:lnTo>
                    <a:pt x="12123" y="322"/>
                  </a:lnTo>
                  <a:cubicBezTo>
                    <a:pt x="12104" y="316"/>
                    <a:pt x="12083" y="310"/>
                    <a:pt x="12061" y="305"/>
                  </a:cubicBezTo>
                  <a:close/>
                  <a:moveTo>
                    <a:pt x="12123" y="322"/>
                  </a:moveTo>
                  <a:lnTo>
                    <a:pt x="12123" y="322"/>
                  </a:lnTo>
                  <a:cubicBezTo>
                    <a:pt x="12143" y="328"/>
                    <a:pt x="12162" y="335"/>
                    <a:pt x="12178" y="341"/>
                  </a:cubicBezTo>
                  <a:lnTo>
                    <a:pt x="12178" y="341"/>
                  </a:lnTo>
                  <a:cubicBezTo>
                    <a:pt x="12174" y="337"/>
                    <a:pt x="12156" y="331"/>
                    <a:pt x="12123" y="322"/>
                  </a:cubicBezTo>
                  <a:close/>
                  <a:moveTo>
                    <a:pt x="501" y="1969"/>
                  </a:moveTo>
                  <a:lnTo>
                    <a:pt x="501" y="1969"/>
                  </a:lnTo>
                  <a:cubicBezTo>
                    <a:pt x="501" y="1969"/>
                    <a:pt x="503" y="1970"/>
                    <a:pt x="504" y="1971"/>
                  </a:cubicBezTo>
                  <a:cubicBezTo>
                    <a:pt x="503" y="1971"/>
                    <a:pt x="501" y="1971"/>
                    <a:pt x="499" y="1971"/>
                  </a:cubicBezTo>
                  <a:lnTo>
                    <a:pt x="499" y="1971"/>
                  </a:lnTo>
                  <a:cubicBezTo>
                    <a:pt x="500" y="1970"/>
                    <a:pt x="500" y="1969"/>
                    <a:pt x="501" y="1969"/>
                  </a:cubicBezTo>
                  <a:close/>
                  <a:moveTo>
                    <a:pt x="574" y="2063"/>
                  </a:moveTo>
                  <a:cubicBezTo>
                    <a:pt x="570" y="2078"/>
                    <a:pt x="569" y="2088"/>
                    <a:pt x="575" y="2088"/>
                  </a:cubicBezTo>
                  <a:cubicBezTo>
                    <a:pt x="575" y="2088"/>
                    <a:pt x="576" y="2087"/>
                    <a:pt x="576" y="2087"/>
                  </a:cubicBezTo>
                  <a:cubicBezTo>
                    <a:pt x="598" y="2086"/>
                    <a:pt x="592" y="2076"/>
                    <a:pt x="574" y="2063"/>
                  </a:cubicBezTo>
                  <a:close/>
                  <a:moveTo>
                    <a:pt x="3293" y="1"/>
                  </a:moveTo>
                  <a:lnTo>
                    <a:pt x="3293" y="1"/>
                  </a:lnTo>
                  <a:cubicBezTo>
                    <a:pt x="3218" y="20"/>
                    <a:pt x="3198" y="33"/>
                    <a:pt x="3169" y="33"/>
                  </a:cubicBezTo>
                  <a:cubicBezTo>
                    <a:pt x="3163" y="33"/>
                    <a:pt x="3157" y="32"/>
                    <a:pt x="3149" y="31"/>
                  </a:cubicBezTo>
                  <a:cubicBezTo>
                    <a:pt x="3113" y="19"/>
                    <a:pt x="3044" y="13"/>
                    <a:pt x="2963" y="13"/>
                  </a:cubicBezTo>
                  <a:cubicBezTo>
                    <a:pt x="2831" y="13"/>
                    <a:pt x="2666" y="29"/>
                    <a:pt x="2561" y="61"/>
                  </a:cubicBezTo>
                  <a:lnTo>
                    <a:pt x="2561" y="61"/>
                  </a:lnTo>
                  <a:cubicBezTo>
                    <a:pt x="2558" y="58"/>
                    <a:pt x="2554" y="57"/>
                    <a:pt x="2550" y="57"/>
                  </a:cubicBezTo>
                  <a:cubicBezTo>
                    <a:pt x="2550" y="57"/>
                    <a:pt x="2549" y="57"/>
                    <a:pt x="2549" y="57"/>
                  </a:cubicBezTo>
                  <a:cubicBezTo>
                    <a:pt x="1610" y="221"/>
                    <a:pt x="928" y="794"/>
                    <a:pt x="460" y="1596"/>
                  </a:cubicBezTo>
                  <a:cubicBezTo>
                    <a:pt x="460" y="1596"/>
                    <a:pt x="460" y="1596"/>
                    <a:pt x="459" y="1596"/>
                  </a:cubicBezTo>
                  <a:cubicBezTo>
                    <a:pt x="386" y="1596"/>
                    <a:pt x="0" y="2192"/>
                    <a:pt x="17" y="2192"/>
                  </a:cubicBezTo>
                  <a:cubicBezTo>
                    <a:pt x="17" y="2192"/>
                    <a:pt x="17" y="2192"/>
                    <a:pt x="17" y="2192"/>
                  </a:cubicBezTo>
                  <a:cubicBezTo>
                    <a:pt x="87" y="2211"/>
                    <a:pt x="116" y="2220"/>
                    <a:pt x="137" y="2220"/>
                  </a:cubicBezTo>
                  <a:cubicBezTo>
                    <a:pt x="167" y="2220"/>
                    <a:pt x="177" y="2200"/>
                    <a:pt x="273" y="2168"/>
                  </a:cubicBezTo>
                  <a:lnTo>
                    <a:pt x="273" y="2168"/>
                  </a:lnTo>
                  <a:cubicBezTo>
                    <a:pt x="216" y="2218"/>
                    <a:pt x="215" y="2357"/>
                    <a:pt x="145" y="2370"/>
                  </a:cubicBezTo>
                  <a:cubicBezTo>
                    <a:pt x="424" y="2369"/>
                    <a:pt x="334" y="2238"/>
                    <a:pt x="328" y="2151"/>
                  </a:cubicBezTo>
                  <a:lnTo>
                    <a:pt x="328" y="2151"/>
                  </a:lnTo>
                  <a:cubicBezTo>
                    <a:pt x="329" y="2150"/>
                    <a:pt x="329" y="2150"/>
                    <a:pt x="330" y="2150"/>
                  </a:cubicBezTo>
                  <a:cubicBezTo>
                    <a:pt x="329" y="2150"/>
                    <a:pt x="328" y="2150"/>
                    <a:pt x="328" y="2150"/>
                  </a:cubicBezTo>
                  <a:lnTo>
                    <a:pt x="328" y="2150"/>
                  </a:lnTo>
                  <a:cubicBezTo>
                    <a:pt x="325" y="2110"/>
                    <a:pt x="339" y="2080"/>
                    <a:pt x="411" y="2073"/>
                  </a:cubicBezTo>
                  <a:cubicBezTo>
                    <a:pt x="474" y="2067"/>
                    <a:pt x="493" y="2040"/>
                    <a:pt x="499" y="2015"/>
                  </a:cubicBezTo>
                  <a:lnTo>
                    <a:pt x="499" y="2015"/>
                  </a:lnTo>
                  <a:cubicBezTo>
                    <a:pt x="524" y="2031"/>
                    <a:pt x="556" y="2049"/>
                    <a:pt x="574" y="2063"/>
                  </a:cubicBezTo>
                  <a:lnTo>
                    <a:pt x="574" y="2063"/>
                  </a:lnTo>
                  <a:cubicBezTo>
                    <a:pt x="597" y="1989"/>
                    <a:pt x="719" y="1774"/>
                    <a:pt x="778" y="1774"/>
                  </a:cubicBezTo>
                  <a:cubicBezTo>
                    <a:pt x="1262" y="933"/>
                    <a:pt x="2071" y="441"/>
                    <a:pt x="2999" y="411"/>
                  </a:cubicBezTo>
                  <a:cubicBezTo>
                    <a:pt x="3066" y="425"/>
                    <a:pt x="5420" y="429"/>
                    <a:pt x="7529" y="429"/>
                  </a:cubicBezTo>
                  <a:cubicBezTo>
                    <a:pt x="9269" y="429"/>
                    <a:pt x="10842" y="426"/>
                    <a:pt x="10824" y="425"/>
                  </a:cubicBezTo>
                  <a:lnTo>
                    <a:pt x="10824" y="425"/>
                  </a:lnTo>
                  <a:cubicBezTo>
                    <a:pt x="11164" y="435"/>
                    <a:pt x="11236" y="455"/>
                    <a:pt x="11474" y="499"/>
                  </a:cubicBezTo>
                  <a:cubicBezTo>
                    <a:pt x="11641" y="474"/>
                    <a:pt x="11592" y="402"/>
                    <a:pt x="11699" y="235"/>
                  </a:cubicBezTo>
                  <a:cubicBezTo>
                    <a:pt x="12084" y="254"/>
                    <a:pt x="11822" y="421"/>
                    <a:pt x="12063" y="548"/>
                  </a:cubicBezTo>
                  <a:cubicBezTo>
                    <a:pt x="12135" y="565"/>
                    <a:pt x="12211" y="570"/>
                    <a:pt x="12278" y="570"/>
                  </a:cubicBezTo>
                  <a:cubicBezTo>
                    <a:pt x="12369" y="570"/>
                    <a:pt x="12445" y="561"/>
                    <a:pt x="12474" y="561"/>
                  </a:cubicBezTo>
                  <a:cubicBezTo>
                    <a:pt x="12479" y="561"/>
                    <a:pt x="12483" y="561"/>
                    <a:pt x="12485" y="562"/>
                  </a:cubicBezTo>
                  <a:cubicBezTo>
                    <a:pt x="12363" y="491"/>
                    <a:pt x="12364" y="412"/>
                    <a:pt x="12178" y="341"/>
                  </a:cubicBezTo>
                  <a:lnTo>
                    <a:pt x="12178" y="341"/>
                  </a:lnTo>
                  <a:cubicBezTo>
                    <a:pt x="12183" y="345"/>
                    <a:pt x="12175" y="349"/>
                    <a:pt x="12156" y="356"/>
                  </a:cubicBezTo>
                  <a:cubicBezTo>
                    <a:pt x="12040" y="307"/>
                    <a:pt x="12051" y="300"/>
                    <a:pt x="11968" y="277"/>
                  </a:cubicBezTo>
                  <a:cubicBezTo>
                    <a:pt x="11910" y="179"/>
                    <a:pt x="11738" y="145"/>
                    <a:pt x="11546" y="77"/>
                  </a:cubicBezTo>
                  <a:cubicBezTo>
                    <a:pt x="11467" y="107"/>
                    <a:pt x="11358" y="123"/>
                    <a:pt x="11275" y="123"/>
                  </a:cubicBezTo>
                  <a:cubicBezTo>
                    <a:pt x="11236" y="123"/>
                    <a:pt x="11203" y="120"/>
                    <a:pt x="11182" y="112"/>
                  </a:cubicBezTo>
                  <a:cubicBezTo>
                    <a:pt x="11277" y="73"/>
                    <a:pt x="11414" y="89"/>
                    <a:pt x="11361" y="64"/>
                  </a:cubicBezTo>
                  <a:cubicBezTo>
                    <a:pt x="11247" y="31"/>
                    <a:pt x="10962" y="22"/>
                    <a:pt x="10920" y="10"/>
                  </a:cubicBezTo>
                  <a:cubicBezTo>
                    <a:pt x="10919" y="10"/>
                    <a:pt x="10895" y="10"/>
                    <a:pt x="10849" y="10"/>
                  </a:cubicBezTo>
                  <a:cubicBezTo>
                    <a:pt x="10125" y="10"/>
                    <a:pt x="4060" y="26"/>
                    <a:pt x="3953" y="31"/>
                  </a:cubicBezTo>
                  <a:lnTo>
                    <a:pt x="3953" y="31"/>
                  </a:lnTo>
                  <a:cubicBezTo>
                    <a:pt x="3958" y="33"/>
                    <a:pt x="3971" y="53"/>
                    <a:pt x="3928" y="53"/>
                  </a:cubicBezTo>
                  <a:cubicBezTo>
                    <a:pt x="3912" y="53"/>
                    <a:pt x="3887" y="50"/>
                    <a:pt x="3852" y="43"/>
                  </a:cubicBezTo>
                  <a:cubicBezTo>
                    <a:pt x="4014" y="33"/>
                    <a:pt x="3801" y="45"/>
                    <a:pt x="3891" y="22"/>
                  </a:cubicBezTo>
                  <a:cubicBezTo>
                    <a:pt x="3946" y="12"/>
                    <a:pt x="3892" y="6"/>
                    <a:pt x="3827" y="6"/>
                  </a:cubicBezTo>
                  <a:cubicBezTo>
                    <a:pt x="3753" y="6"/>
                    <a:pt x="3663" y="14"/>
                    <a:pt x="3696" y="33"/>
                  </a:cubicBezTo>
                  <a:cubicBezTo>
                    <a:pt x="3671" y="70"/>
                    <a:pt x="3754" y="108"/>
                    <a:pt x="3849" y="131"/>
                  </a:cubicBezTo>
                  <a:cubicBezTo>
                    <a:pt x="3846" y="131"/>
                    <a:pt x="3843" y="131"/>
                    <a:pt x="3840" y="131"/>
                  </a:cubicBezTo>
                  <a:cubicBezTo>
                    <a:pt x="3644" y="131"/>
                    <a:pt x="3462" y="353"/>
                    <a:pt x="3349" y="353"/>
                  </a:cubicBezTo>
                  <a:cubicBezTo>
                    <a:pt x="3314" y="353"/>
                    <a:pt x="3285" y="330"/>
                    <a:pt x="3265" y="272"/>
                  </a:cubicBezTo>
                  <a:cubicBezTo>
                    <a:pt x="3263" y="272"/>
                    <a:pt x="3261" y="273"/>
                    <a:pt x="3259" y="273"/>
                  </a:cubicBezTo>
                  <a:cubicBezTo>
                    <a:pt x="3173" y="273"/>
                    <a:pt x="3137" y="69"/>
                    <a:pt x="3312" y="69"/>
                  </a:cubicBezTo>
                  <a:cubicBezTo>
                    <a:pt x="3320" y="69"/>
                    <a:pt x="3329" y="70"/>
                    <a:pt x="3338" y="70"/>
                  </a:cubicBezTo>
                  <a:lnTo>
                    <a:pt x="3338" y="70"/>
                  </a:lnTo>
                  <a:cubicBezTo>
                    <a:pt x="3151" y="45"/>
                    <a:pt x="3264" y="44"/>
                    <a:pt x="32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1" name="Google Shape;19121;p66"/>
            <p:cNvSpPr/>
            <p:nvPr/>
          </p:nvSpPr>
          <p:spPr>
            <a:xfrm>
              <a:off x="3738825" y="1619450"/>
              <a:ext cx="292975" cy="10250"/>
            </a:xfrm>
            <a:custGeom>
              <a:avLst/>
              <a:gdLst/>
              <a:ahLst/>
              <a:cxnLst/>
              <a:rect l="l" t="t" r="r" b="b"/>
              <a:pathLst>
                <a:path w="11719" h="410" extrusionOk="0">
                  <a:moveTo>
                    <a:pt x="11352" y="210"/>
                  </a:moveTo>
                  <a:cubicBezTo>
                    <a:pt x="11360" y="210"/>
                    <a:pt x="11350" y="212"/>
                    <a:pt x="11343" y="215"/>
                  </a:cubicBezTo>
                  <a:lnTo>
                    <a:pt x="11343" y="215"/>
                  </a:lnTo>
                  <a:cubicBezTo>
                    <a:pt x="11329" y="213"/>
                    <a:pt x="11324" y="211"/>
                    <a:pt x="11341" y="211"/>
                  </a:cubicBezTo>
                  <a:cubicBezTo>
                    <a:pt x="11346" y="210"/>
                    <a:pt x="11350" y="210"/>
                    <a:pt x="11352" y="210"/>
                  </a:cubicBezTo>
                  <a:close/>
                  <a:moveTo>
                    <a:pt x="11339" y="224"/>
                  </a:moveTo>
                  <a:cubicBezTo>
                    <a:pt x="11338" y="224"/>
                    <a:pt x="11337" y="224"/>
                    <a:pt x="11336" y="224"/>
                  </a:cubicBezTo>
                  <a:cubicBezTo>
                    <a:pt x="11334" y="224"/>
                    <a:pt x="11332" y="224"/>
                    <a:pt x="11339" y="224"/>
                  </a:cubicBezTo>
                  <a:close/>
                  <a:moveTo>
                    <a:pt x="0" y="408"/>
                  </a:moveTo>
                  <a:cubicBezTo>
                    <a:pt x="1" y="408"/>
                    <a:pt x="1" y="408"/>
                    <a:pt x="2" y="408"/>
                  </a:cubicBezTo>
                  <a:cubicBezTo>
                    <a:pt x="2" y="408"/>
                    <a:pt x="3" y="408"/>
                    <a:pt x="3" y="408"/>
                  </a:cubicBezTo>
                  <a:lnTo>
                    <a:pt x="3" y="408"/>
                  </a:lnTo>
                  <a:cubicBezTo>
                    <a:pt x="2" y="408"/>
                    <a:pt x="1" y="408"/>
                    <a:pt x="0" y="408"/>
                  </a:cubicBezTo>
                  <a:close/>
                  <a:moveTo>
                    <a:pt x="2018" y="0"/>
                  </a:moveTo>
                  <a:cubicBezTo>
                    <a:pt x="926" y="0"/>
                    <a:pt x="182" y="1"/>
                    <a:pt x="139" y="2"/>
                  </a:cubicBezTo>
                  <a:cubicBezTo>
                    <a:pt x="140" y="2"/>
                    <a:pt x="140" y="2"/>
                    <a:pt x="141" y="2"/>
                  </a:cubicBezTo>
                  <a:cubicBezTo>
                    <a:pt x="334" y="2"/>
                    <a:pt x="65" y="401"/>
                    <a:pt x="3" y="408"/>
                  </a:cubicBezTo>
                  <a:lnTo>
                    <a:pt x="3" y="408"/>
                  </a:lnTo>
                  <a:cubicBezTo>
                    <a:pt x="218" y="408"/>
                    <a:pt x="10697" y="408"/>
                    <a:pt x="10808" y="410"/>
                  </a:cubicBezTo>
                  <a:cubicBezTo>
                    <a:pt x="10866" y="364"/>
                    <a:pt x="10801" y="324"/>
                    <a:pt x="10826" y="271"/>
                  </a:cubicBezTo>
                  <a:lnTo>
                    <a:pt x="10826" y="271"/>
                  </a:lnTo>
                  <a:cubicBezTo>
                    <a:pt x="10875" y="302"/>
                    <a:pt x="10955" y="322"/>
                    <a:pt x="11049" y="322"/>
                  </a:cubicBezTo>
                  <a:cubicBezTo>
                    <a:pt x="11159" y="322"/>
                    <a:pt x="11288" y="294"/>
                    <a:pt x="11409" y="225"/>
                  </a:cubicBezTo>
                  <a:lnTo>
                    <a:pt x="11409" y="225"/>
                  </a:lnTo>
                  <a:cubicBezTo>
                    <a:pt x="11423" y="225"/>
                    <a:pt x="11441" y="226"/>
                    <a:pt x="11462" y="227"/>
                  </a:cubicBezTo>
                  <a:cubicBezTo>
                    <a:pt x="11469" y="245"/>
                    <a:pt x="11476" y="253"/>
                    <a:pt x="11483" y="253"/>
                  </a:cubicBezTo>
                  <a:cubicBezTo>
                    <a:pt x="11517" y="253"/>
                    <a:pt x="11566" y="97"/>
                    <a:pt x="11719" y="4"/>
                  </a:cubicBezTo>
                  <a:cubicBezTo>
                    <a:pt x="11708" y="4"/>
                    <a:pt x="5295" y="0"/>
                    <a:pt x="201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2" name="Google Shape;19122;p66"/>
            <p:cNvSpPr/>
            <p:nvPr/>
          </p:nvSpPr>
          <p:spPr>
            <a:xfrm>
              <a:off x="3708450" y="1571000"/>
              <a:ext cx="32475" cy="40225"/>
            </a:xfrm>
            <a:custGeom>
              <a:avLst/>
              <a:gdLst/>
              <a:ahLst/>
              <a:cxnLst/>
              <a:rect l="l" t="t" r="r" b="b"/>
              <a:pathLst>
                <a:path w="1299" h="1609" extrusionOk="0">
                  <a:moveTo>
                    <a:pt x="803" y="65"/>
                  </a:moveTo>
                  <a:cubicBezTo>
                    <a:pt x="803" y="65"/>
                    <a:pt x="803" y="65"/>
                    <a:pt x="803" y="65"/>
                  </a:cubicBezTo>
                  <a:lnTo>
                    <a:pt x="803" y="65"/>
                  </a:lnTo>
                  <a:cubicBezTo>
                    <a:pt x="803" y="65"/>
                    <a:pt x="803" y="65"/>
                    <a:pt x="803" y="65"/>
                  </a:cubicBezTo>
                  <a:close/>
                  <a:moveTo>
                    <a:pt x="987" y="103"/>
                  </a:moveTo>
                  <a:cubicBezTo>
                    <a:pt x="995" y="107"/>
                    <a:pt x="1007" y="114"/>
                    <a:pt x="1016" y="129"/>
                  </a:cubicBezTo>
                  <a:cubicBezTo>
                    <a:pt x="986" y="114"/>
                    <a:pt x="985" y="113"/>
                    <a:pt x="987" y="103"/>
                  </a:cubicBezTo>
                  <a:close/>
                  <a:moveTo>
                    <a:pt x="777" y="445"/>
                  </a:moveTo>
                  <a:cubicBezTo>
                    <a:pt x="777" y="445"/>
                    <a:pt x="777" y="445"/>
                    <a:pt x="777" y="445"/>
                  </a:cubicBezTo>
                  <a:cubicBezTo>
                    <a:pt x="612" y="600"/>
                    <a:pt x="935" y="493"/>
                    <a:pt x="745" y="605"/>
                  </a:cubicBezTo>
                  <a:cubicBezTo>
                    <a:pt x="718" y="609"/>
                    <a:pt x="696" y="616"/>
                    <a:pt x="678" y="616"/>
                  </a:cubicBezTo>
                  <a:cubicBezTo>
                    <a:pt x="649" y="616"/>
                    <a:pt x="632" y="599"/>
                    <a:pt x="626" y="531"/>
                  </a:cubicBezTo>
                  <a:lnTo>
                    <a:pt x="626" y="531"/>
                  </a:lnTo>
                  <a:cubicBezTo>
                    <a:pt x="629" y="530"/>
                    <a:pt x="770" y="445"/>
                    <a:pt x="777" y="445"/>
                  </a:cubicBezTo>
                  <a:close/>
                  <a:moveTo>
                    <a:pt x="0" y="1476"/>
                  </a:moveTo>
                  <a:cubicBezTo>
                    <a:pt x="0" y="1476"/>
                    <a:pt x="0" y="1476"/>
                    <a:pt x="0" y="1476"/>
                  </a:cubicBezTo>
                  <a:cubicBezTo>
                    <a:pt x="0" y="1476"/>
                    <a:pt x="0" y="1476"/>
                    <a:pt x="0" y="1476"/>
                  </a:cubicBezTo>
                  <a:lnTo>
                    <a:pt x="0" y="1476"/>
                  </a:lnTo>
                  <a:cubicBezTo>
                    <a:pt x="0" y="1476"/>
                    <a:pt x="0" y="1476"/>
                    <a:pt x="0" y="1476"/>
                  </a:cubicBezTo>
                  <a:close/>
                  <a:moveTo>
                    <a:pt x="1062" y="1"/>
                  </a:moveTo>
                  <a:cubicBezTo>
                    <a:pt x="1018" y="1"/>
                    <a:pt x="975" y="37"/>
                    <a:pt x="978" y="89"/>
                  </a:cubicBezTo>
                  <a:lnTo>
                    <a:pt x="978" y="89"/>
                  </a:lnTo>
                  <a:cubicBezTo>
                    <a:pt x="951" y="77"/>
                    <a:pt x="925" y="74"/>
                    <a:pt x="900" y="74"/>
                  </a:cubicBezTo>
                  <a:cubicBezTo>
                    <a:pt x="887" y="74"/>
                    <a:pt x="874" y="75"/>
                    <a:pt x="861" y="75"/>
                  </a:cubicBezTo>
                  <a:cubicBezTo>
                    <a:pt x="840" y="75"/>
                    <a:pt x="821" y="73"/>
                    <a:pt x="803" y="65"/>
                  </a:cubicBezTo>
                  <a:lnTo>
                    <a:pt x="803" y="65"/>
                  </a:lnTo>
                  <a:cubicBezTo>
                    <a:pt x="804" y="66"/>
                    <a:pt x="11" y="1460"/>
                    <a:pt x="0" y="1476"/>
                  </a:cubicBezTo>
                  <a:lnTo>
                    <a:pt x="0" y="1476"/>
                  </a:lnTo>
                  <a:cubicBezTo>
                    <a:pt x="53" y="1538"/>
                    <a:pt x="121" y="1551"/>
                    <a:pt x="195" y="1551"/>
                  </a:cubicBezTo>
                  <a:cubicBezTo>
                    <a:pt x="242" y="1551"/>
                    <a:pt x="291" y="1546"/>
                    <a:pt x="339" y="1546"/>
                  </a:cubicBezTo>
                  <a:cubicBezTo>
                    <a:pt x="410" y="1546"/>
                    <a:pt x="479" y="1556"/>
                    <a:pt x="536" y="1608"/>
                  </a:cubicBezTo>
                  <a:cubicBezTo>
                    <a:pt x="536" y="1608"/>
                    <a:pt x="536" y="1608"/>
                    <a:pt x="536" y="1608"/>
                  </a:cubicBezTo>
                  <a:cubicBezTo>
                    <a:pt x="539" y="1608"/>
                    <a:pt x="1192" y="454"/>
                    <a:pt x="1199" y="447"/>
                  </a:cubicBezTo>
                  <a:cubicBezTo>
                    <a:pt x="1161" y="446"/>
                    <a:pt x="1124" y="444"/>
                    <a:pt x="1090" y="444"/>
                  </a:cubicBezTo>
                  <a:cubicBezTo>
                    <a:pt x="1006" y="444"/>
                    <a:pt x="937" y="453"/>
                    <a:pt x="902" y="498"/>
                  </a:cubicBezTo>
                  <a:cubicBezTo>
                    <a:pt x="816" y="255"/>
                    <a:pt x="1132" y="354"/>
                    <a:pt x="1213" y="278"/>
                  </a:cubicBezTo>
                  <a:cubicBezTo>
                    <a:pt x="1037" y="167"/>
                    <a:pt x="1299" y="157"/>
                    <a:pt x="1120" y="25"/>
                  </a:cubicBezTo>
                  <a:cubicBezTo>
                    <a:pt x="1103" y="8"/>
                    <a:pt x="1083" y="1"/>
                    <a:pt x="10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3" name="Google Shape;19123;p66"/>
            <p:cNvSpPr/>
            <p:nvPr/>
          </p:nvSpPr>
          <p:spPr>
            <a:xfrm>
              <a:off x="3985350" y="1953375"/>
              <a:ext cx="74975" cy="10450"/>
            </a:xfrm>
            <a:custGeom>
              <a:avLst/>
              <a:gdLst/>
              <a:ahLst/>
              <a:cxnLst/>
              <a:rect l="l" t="t" r="r" b="b"/>
              <a:pathLst>
                <a:path w="2999" h="418" extrusionOk="0">
                  <a:moveTo>
                    <a:pt x="2558" y="3"/>
                  </a:moveTo>
                  <a:cubicBezTo>
                    <a:pt x="2554" y="3"/>
                    <a:pt x="2553" y="3"/>
                    <a:pt x="2556" y="3"/>
                  </a:cubicBezTo>
                  <a:lnTo>
                    <a:pt x="2556" y="3"/>
                  </a:lnTo>
                  <a:cubicBezTo>
                    <a:pt x="2557" y="3"/>
                    <a:pt x="2557" y="3"/>
                    <a:pt x="2558" y="3"/>
                  </a:cubicBezTo>
                  <a:close/>
                  <a:moveTo>
                    <a:pt x="632" y="223"/>
                  </a:moveTo>
                  <a:cubicBezTo>
                    <a:pt x="602" y="234"/>
                    <a:pt x="567" y="238"/>
                    <a:pt x="524" y="238"/>
                  </a:cubicBezTo>
                  <a:cubicBezTo>
                    <a:pt x="496" y="238"/>
                    <a:pt x="465" y="236"/>
                    <a:pt x="430" y="234"/>
                  </a:cubicBezTo>
                  <a:cubicBezTo>
                    <a:pt x="427" y="234"/>
                    <a:pt x="424" y="234"/>
                    <a:pt x="422" y="234"/>
                  </a:cubicBezTo>
                  <a:lnTo>
                    <a:pt x="422" y="234"/>
                  </a:lnTo>
                  <a:cubicBezTo>
                    <a:pt x="426" y="234"/>
                    <a:pt x="430" y="234"/>
                    <a:pt x="434" y="234"/>
                  </a:cubicBezTo>
                  <a:cubicBezTo>
                    <a:pt x="425" y="233"/>
                    <a:pt x="419" y="232"/>
                    <a:pt x="416" y="232"/>
                  </a:cubicBezTo>
                  <a:cubicBezTo>
                    <a:pt x="410" y="232"/>
                    <a:pt x="413" y="234"/>
                    <a:pt x="422" y="234"/>
                  </a:cubicBezTo>
                  <a:lnTo>
                    <a:pt x="422" y="234"/>
                  </a:lnTo>
                  <a:cubicBezTo>
                    <a:pt x="406" y="234"/>
                    <a:pt x="402" y="232"/>
                    <a:pt x="407" y="229"/>
                  </a:cubicBezTo>
                  <a:lnTo>
                    <a:pt x="407" y="229"/>
                  </a:lnTo>
                  <a:cubicBezTo>
                    <a:pt x="417" y="228"/>
                    <a:pt x="421" y="227"/>
                    <a:pt x="423" y="227"/>
                  </a:cubicBezTo>
                  <a:cubicBezTo>
                    <a:pt x="427" y="227"/>
                    <a:pt x="428" y="229"/>
                    <a:pt x="441" y="230"/>
                  </a:cubicBezTo>
                  <a:cubicBezTo>
                    <a:pt x="432" y="227"/>
                    <a:pt x="585" y="230"/>
                    <a:pt x="632" y="223"/>
                  </a:cubicBezTo>
                  <a:close/>
                  <a:moveTo>
                    <a:pt x="2187" y="216"/>
                  </a:moveTo>
                  <a:lnTo>
                    <a:pt x="2187" y="216"/>
                  </a:lnTo>
                  <a:cubicBezTo>
                    <a:pt x="2131" y="237"/>
                    <a:pt x="2115" y="260"/>
                    <a:pt x="2097" y="262"/>
                  </a:cubicBezTo>
                  <a:cubicBezTo>
                    <a:pt x="2090" y="244"/>
                    <a:pt x="2113" y="225"/>
                    <a:pt x="2187" y="216"/>
                  </a:cubicBezTo>
                  <a:close/>
                  <a:moveTo>
                    <a:pt x="2187" y="0"/>
                  </a:moveTo>
                  <a:cubicBezTo>
                    <a:pt x="2164" y="5"/>
                    <a:pt x="404" y="7"/>
                    <a:pt x="395" y="7"/>
                  </a:cubicBezTo>
                  <a:cubicBezTo>
                    <a:pt x="444" y="63"/>
                    <a:pt x="414" y="136"/>
                    <a:pt x="389" y="222"/>
                  </a:cubicBezTo>
                  <a:lnTo>
                    <a:pt x="389" y="222"/>
                  </a:lnTo>
                  <a:cubicBezTo>
                    <a:pt x="355" y="219"/>
                    <a:pt x="321" y="216"/>
                    <a:pt x="288" y="216"/>
                  </a:cubicBezTo>
                  <a:cubicBezTo>
                    <a:pt x="197" y="216"/>
                    <a:pt x="117" y="238"/>
                    <a:pt x="98" y="336"/>
                  </a:cubicBezTo>
                  <a:cubicBezTo>
                    <a:pt x="54" y="367"/>
                    <a:pt x="8" y="394"/>
                    <a:pt x="1" y="415"/>
                  </a:cubicBezTo>
                  <a:cubicBezTo>
                    <a:pt x="11" y="416"/>
                    <a:pt x="462" y="417"/>
                    <a:pt x="986" y="417"/>
                  </a:cubicBezTo>
                  <a:cubicBezTo>
                    <a:pt x="1728" y="417"/>
                    <a:pt x="2617" y="416"/>
                    <a:pt x="2611" y="413"/>
                  </a:cubicBezTo>
                  <a:cubicBezTo>
                    <a:pt x="2616" y="388"/>
                    <a:pt x="2646" y="368"/>
                    <a:pt x="2638" y="365"/>
                  </a:cubicBezTo>
                  <a:lnTo>
                    <a:pt x="2638" y="365"/>
                  </a:lnTo>
                  <a:cubicBezTo>
                    <a:pt x="2668" y="364"/>
                    <a:pt x="2795" y="360"/>
                    <a:pt x="2799" y="360"/>
                  </a:cubicBezTo>
                  <a:lnTo>
                    <a:pt x="2799" y="360"/>
                  </a:lnTo>
                  <a:cubicBezTo>
                    <a:pt x="2832" y="380"/>
                    <a:pt x="2797" y="401"/>
                    <a:pt x="2794" y="418"/>
                  </a:cubicBezTo>
                  <a:cubicBezTo>
                    <a:pt x="2822" y="418"/>
                    <a:pt x="2850" y="415"/>
                    <a:pt x="2876" y="411"/>
                  </a:cubicBezTo>
                  <a:cubicBezTo>
                    <a:pt x="2906" y="411"/>
                    <a:pt x="2943" y="415"/>
                    <a:pt x="2964" y="418"/>
                  </a:cubicBezTo>
                  <a:cubicBezTo>
                    <a:pt x="2998" y="341"/>
                    <a:pt x="2938" y="248"/>
                    <a:pt x="2943" y="163"/>
                  </a:cubicBezTo>
                  <a:lnTo>
                    <a:pt x="2943" y="163"/>
                  </a:lnTo>
                  <a:cubicBezTo>
                    <a:pt x="2940" y="163"/>
                    <a:pt x="2938" y="163"/>
                    <a:pt x="2935" y="163"/>
                  </a:cubicBezTo>
                  <a:cubicBezTo>
                    <a:pt x="2867" y="163"/>
                    <a:pt x="2785" y="50"/>
                    <a:pt x="2665" y="5"/>
                  </a:cubicBezTo>
                  <a:cubicBezTo>
                    <a:pt x="2669" y="4"/>
                    <a:pt x="2636" y="4"/>
                    <a:pt x="2604" y="4"/>
                  </a:cubicBezTo>
                  <a:cubicBezTo>
                    <a:pt x="2583" y="4"/>
                    <a:pt x="2562" y="4"/>
                    <a:pt x="2556" y="3"/>
                  </a:cubicBezTo>
                  <a:lnTo>
                    <a:pt x="2556" y="3"/>
                  </a:lnTo>
                  <a:cubicBezTo>
                    <a:pt x="2520" y="20"/>
                    <a:pt x="2490" y="42"/>
                    <a:pt x="2465" y="72"/>
                  </a:cubicBezTo>
                  <a:cubicBezTo>
                    <a:pt x="2486" y="86"/>
                    <a:pt x="2519" y="105"/>
                    <a:pt x="2516" y="109"/>
                  </a:cubicBezTo>
                  <a:cubicBezTo>
                    <a:pt x="2647" y="123"/>
                    <a:pt x="2691" y="159"/>
                    <a:pt x="2764" y="201"/>
                  </a:cubicBezTo>
                  <a:lnTo>
                    <a:pt x="2764" y="201"/>
                  </a:lnTo>
                  <a:cubicBezTo>
                    <a:pt x="2723" y="184"/>
                    <a:pt x="2601" y="171"/>
                    <a:pt x="2523" y="116"/>
                  </a:cubicBezTo>
                  <a:cubicBezTo>
                    <a:pt x="2501" y="114"/>
                    <a:pt x="2480" y="113"/>
                    <a:pt x="2459" y="113"/>
                  </a:cubicBezTo>
                  <a:cubicBezTo>
                    <a:pt x="2354" y="113"/>
                    <a:pt x="2260" y="143"/>
                    <a:pt x="2187" y="216"/>
                  </a:cubicBezTo>
                  <a:cubicBezTo>
                    <a:pt x="2159" y="165"/>
                    <a:pt x="2187" y="93"/>
                    <a:pt x="218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4" name="Google Shape;19124;p66"/>
            <p:cNvSpPr/>
            <p:nvPr/>
          </p:nvSpPr>
          <p:spPr>
            <a:xfrm>
              <a:off x="4068350" y="1926600"/>
              <a:ext cx="7625" cy="9750"/>
            </a:xfrm>
            <a:custGeom>
              <a:avLst/>
              <a:gdLst/>
              <a:ahLst/>
              <a:cxnLst/>
              <a:rect l="l" t="t" r="r" b="b"/>
              <a:pathLst>
                <a:path w="305" h="390" extrusionOk="0">
                  <a:moveTo>
                    <a:pt x="188" y="0"/>
                  </a:moveTo>
                  <a:cubicBezTo>
                    <a:pt x="184" y="5"/>
                    <a:pt x="179" y="0"/>
                    <a:pt x="170" y="9"/>
                  </a:cubicBezTo>
                  <a:cubicBezTo>
                    <a:pt x="151" y="109"/>
                    <a:pt x="1" y="227"/>
                    <a:pt x="63" y="387"/>
                  </a:cubicBezTo>
                  <a:cubicBezTo>
                    <a:pt x="64" y="389"/>
                    <a:pt x="66" y="389"/>
                    <a:pt x="66" y="389"/>
                  </a:cubicBezTo>
                  <a:cubicBezTo>
                    <a:pt x="67" y="389"/>
                    <a:pt x="68" y="389"/>
                    <a:pt x="68" y="390"/>
                  </a:cubicBezTo>
                  <a:cubicBezTo>
                    <a:pt x="81" y="317"/>
                    <a:pt x="130" y="299"/>
                    <a:pt x="184" y="299"/>
                  </a:cubicBezTo>
                  <a:cubicBezTo>
                    <a:pt x="208" y="299"/>
                    <a:pt x="233" y="303"/>
                    <a:pt x="256" y="306"/>
                  </a:cubicBezTo>
                  <a:cubicBezTo>
                    <a:pt x="286" y="271"/>
                    <a:pt x="304" y="225"/>
                    <a:pt x="304" y="179"/>
                  </a:cubicBezTo>
                  <a:cubicBezTo>
                    <a:pt x="302" y="102"/>
                    <a:pt x="258" y="35"/>
                    <a:pt x="1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5" name="Google Shape;19125;p66"/>
            <p:cNvSpPr/>
            <p:nvPr/>
          </p:nvSpPr>
          <p:spPr>
            <a:xfrm>
              <a:off x="4052425" y="1926025"/>
              <a:ext cx="20300" cy="10275"/>
            </a:xfrm>
            <a:custGeom>
              <a:avLst/>
              <a:gdLst/>
              <a:ahLst/>
              <a:cxnLst/>
              <a:rect l="l" t="t" r="r" b="b"/>
              <a:pathLst>
                <a:path w="812" h="411" extrusionOk="0">
                  <a:moveTo>
                    <a:pt x="239" y="0"/>
                  </a:moveTo>
                  <a:cubicBezTo>
                    <a:pt x="130" y="116"/>
                    <a:pt x="16" y="253"/>
                    <a:pt x="0" y="406"/>
                  </a:cubicBezTo>
                  <a:cubicBezTo>
                    <a:pt x="7" y="408"/>
                    <a:pt x="172" y="408"/>
                    <a:pt x="172" y="410"/>
                  </a:cubicBezTo>
                  <a:cubicBezTo>
                    <a:pt x="182" y="383"/>
                    <a:pt x="199" y="356"/>
                    <a:pt x="231" y="356"/>
                  </a:cubicBezTo>
                  <a:cubicBezTo>
                    <a:pt x="250" y="356"/>
                    <a:pt x="274" y="365"/>
                    <a:pt x="304" y="390"/>
                  </a:cubicBezTo>
                  <a:cubicBezTo>
                    <a:pt x="232" y="230"/>
                    <a:pt x="508" y="352"/>
                    <a:pt x="387" y="134"/>
                  </a:cubicBezTo>
                  <a:cubicBezTo>
                    <a:pt x="501" y="123"/>
                    <a:pt x="728" y="49"/>
                    <a:pt x="812" y="16"/>
                  </a:cubicBezTo>
                  <a:cubicBezTo>
                    <a:pt x="788" y="5"/>
                    <a:pt x="761" y="0"/>
                    <a:pt x="7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6" name="Google Shape;19126;p66"/>
            <p:cNvSpPr/>
            <p:nvPr/>
          </p:nvSpPr>
          <p:spPr>
            <a:xfrm>
              <a:off x="4018400" y="1934000"/>
              <a:ext cx="2925" cy="2300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79" y="1"/>
                  </a:moveTo>
                  <a:cubicBezTo>
                    <a:pt x="63" y="40"/>
                    <a:pt x="35" y="71"/>
                    <a:pt x="0" y="91"/>
                  </a:cubicBezTo>
                  <a:lnTo>
                    <a:pt x="116" y="91"/>
                  </a:lnTo>
                  <a:cubicBezTo>
                    <a:pt x="116" y="9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7" name="Google Shape;19127;p66"/>
            <p:cNvSpPr/>
            <p:nvPr/>
          </p:nvSpPr>
          <p:spPr>
            <a:xfrm>
              <a:off x="4047425" y="1936225"/>
              <a:ext cx="1725" cy="75"/>
            </a:xfrm>
            <a:custGeom>
              <a:avLst/>
              <a:gdLst/>
              <a:ahLst/>
              <a:cxnLst/>
              <a:rect l="l" t="t" r="r" b="b"/>
              <a:pathLst>
                <a:path w="69" h="3" extrusionOk="0">
                  <a:moveTo>
                    <a:pt x="35" y="1"/>
                  </a:moveTo>
                  <a:cubicBezTo>
                    <a:pt x="24" y="1"/>
                    <a:pt x="12" y="1"/>
                    <a:pt x="1" y="2"/>
                  </a:cubicBezTo>
                  <a:lnTo>
                    <a:pt x="68" y="2"/>
                  </a:lnTo>
                  <a:cubicBezTo>
                    <a:pt x="58" y="1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8" name="Google Shape;19128;p66"/>
            <p:cNvSpPr/>
            <p:nvPr/>
          </p:nvSpPr>
          <p:spPr>
            <a:xfrm>
              <a:off x="4061225" y="1935250"/>
              <a:ext cx="6400" cy="1050"/>
            </a:xfrm>
            <a:custGeom>
              <a:avLst/>
              <a:gdLst/>
              <a:ahLst/>
              <a:cxnLst/>
              <a:rect l="l" t="t" r="r" b="b"/>
              <a:pathLst>
                <a:path w="256" h="42" extrusionOk="0">
                  <a:moveTo>
                    <a:pt x="105" y="1"/>
                  </a:moveTo>
                  <a:cubicBezTo>
                    <a:pt x="68" y="1"/>
                    <a:pt x="33" y="12"/>
                    <a:pt x="1" y="41"/>
                  </a:cubicBezTo>
                  <a:lnTo>
                    <a:pt x="256" y="41"/>
                  </a:lnTo>
                  <a:cubicBezTo>
                    <a:pt x="203" y="19"/>
                    <a:pt x="153" y="1"/>
                    <a:pt x="10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29" name="Google Shape;19129;p66"/>
            <p:cNvSpPr/>
            <p:nvPr/>
          </p:nvSpPr>
          <p:spPr>
            <a:xfrm>
              <a:off x="4035325" y="1926050"/>
              <a:ext cx="5700" cy="3575"/>
            </a:xfrm>
            <a:custGeom>
              <a:avLst/>
              <a:gdLst/>
              <a:ahLst/>
              <a:cxnLst/>
              <a:rect l="l" t="t" r="r" b="b"/>
              <a:pathLst>
                <a:path w="228" h="143" extrusionOk="0">
                  <a:moveTo>
                    <a:pt x="62" y="0"/>
                  </a:moveTo>
                  <a:cubicBezTo>
                    <a:pt x="29" y="0"/>
                    <a:pt x="3" y="1"/>
                    <a:pt x="3" y="1"/>
                  </a:cubicBezTo>
                  <a:cubicBezTo>
                    <a:pt x="5" y="1"/>
                    <a:pt x="3" y="1"/>
                    <a:pt x="0" y="6"/>
                  </a:cubicBezTo>
                  <a:cubicBezTo>
                    <a:pt x="3" y="55"/>
                    <a:pt x="14" y="101"/>
                    <a:pt x="37" y="143"/>
                  </a:cubicBezTo>
                  <a:cubicBezTo>
                    <a:pt x="63" y="59"/>
                    <a:pt x="137" y="20"/>
                    <a:pt x="227" y="1"/>
                  </a:cubicBezTo>
                  <a:cubicBezTo>
                    <a:pt x="227" y="1"/>
                    <a:pt x="129" y="0"/>
                    <a:pt x="6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0" name="Google Shape;19130;p66"/>
            <p:cNvSpPr/>
            <p:nvPr/>
          </p:nvSpPr>
          <p:spPr>
            <a:xfrm>
              <a:off x="4026000" y="1926025"/>
              <a:ext cx="9450" cy="3200"/>
            </a:xfrm>
            <a:custGeom>
              <a:avLst/>
              <a:gdLst/>
              <a:ahLst/>
              <a:cxnLst/>
              <a:rect l="l" t="t" r="r" b="b"/>
              <a:pathLst>
                <a:path w="378" h="128" extrusionOk="0">
                  <a:moveTo>
                    <a:pt x="187" y="1"/>
                  </a:moveTo>
                  <a:cubicBezTo>
                    <a:pt x="93" y="1"/>
                    <a:pt x="0" y="1"/>
                    <a:pt x="2" y="2"/>
                  </a:cubicBezTo>
                  <a:cubicBezTo>
                    <a:pt x="56" y="37"/>
                    <a:pt x="104" y="81"/>
                    <a:pt x="148" y="128"/>
                  </a:cubicBezTo>
                  <a:cubicBezTo>
                    <a:pt x="206" y="93"/>
                    <a:pt x="355" y="90"/>
                    <a:pt x="378" y="7"/>
                  </a:cubicBezTo>
                  <a:cubicBezTo>
                    <a:pt x="378" y="7"/>
                    <a:pt x="373" y="2"/>
                    <a:pt x="376" y="2"/>
                  </a:cubicBezTo>
                  <a:cubicBezTo>
                    <a:pt x="376" y="1"/>
                    <a:pt x="281" y="1"/>
                    <a:pt x="187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1" name="Google Shape;19131;p66"/>
            <p:cNvSpPr/>
            <p:nvPr/>
          </p:nvSpPr>
          <p:spPr>
            <a:xfrm>
              <a:off x="4047075" y="1925950"/>
              <a:ext cx="9550" cy="3875"/>
            </a:xfrm>
            <a:custGeom>
              <a:avLst/>
              <a:gdLst/>
              <a:ahLst/>
              <a:cxnLst/>
              <a:rect l="l" t="t" r="r" b="b"/>
              <a:pathLst>
                <a:path w="382" h="155" extrusionOk="0">
                  <a:moveTo>
                    <a:pt x="50" y="1"/>
                  </a:moveTo>
                  <a:cubicBezTo>
                    <a:pt x="24" y="47"/>
                    <a:pt x="8" y="98"/>
                    <a:pt x="1" y="149"/>
                  </a:cubicBezTo>
                  <a:cubicBezTo>
                    <a:pt x="31" y="111"/>
                    <a:pt x="60" y="98"/>
                    <a:pt x="88" y="98"/>
                  </a:cubicBezTo>
                  <a:cubicBezTo>
                    <a:pt x="147" y="98"/>
                    <a:pt x="203" y="154"/>
                    <a:pt x="264" y="154"/>
                  </a:cubicBezTo>
                  <a:cubicBezTo>
                    <a:pt x="300" y="154"/>
                    <a:pt x="339" y="133"/>
                    <a:pt x="381" y="66"/>
                  </a:cubicBezTo>
                  <a:cubicBezTo>
                    <a:pt x="369" y="42"/>
                    <a:pt x="351" y="22"/>
                    <a:pt x="325" y="10"/>
                  </a:cubicBezTo>
                  <a:cubicBezTo>
                    <a:pt x="339" y="8"/>
                    <a:pt x="351" y="3"/>
                    <a:pt x="36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2" name="Google Shape;19132;p66"/>
            <p:cNvSpPr/>
            <p:nvPr/>
          </p:nvSpPr>
          <p:spPr>
            <a:xfrm>
              <a:off x="4034400" y="1659900"/>
              <a:ext cx="36650" cy="31075"/>
            </a:xfrm>
            <a:custGeom>
              <a:avLst/>
              <a:gdLst/>
              <a:ahLst/>
              <a:cxnLst/>
              <a:rect l="l" t="t" r="r" b="b"/>
              <a:pathLst>
                <a:path w="1466" h="1243" extrusionOk="0">
                  <a:moveTo>
                    <a:pt x="1303" y="48"/>
                  </a:moveTo>
                  <a:cubicBezTo>
                    <a:pt x="1302" y="48"/>
                    <a:pt x="1302" y="48"/>
                    <a:pt x="1301" y="48"/>
                  </a:cubicBezTo>
                  <a:cubicBezTo>
                    <a:pt x="1301" y="49"/>
                    <a:pt x="1300" y="49"/>
                    <a:pt x="1300" y="49"/>
                  </a:cubicBezTo>
                  <a:lnTo>
                    <a:pt x="1300" y="49"/>
                  </a:lnTo>
                  <a:cubicBezTo>
                    <a:pt x="1301" y="49"/>
                    <a:pt x="1302" y="49"/>
                    <a:pt x="1303" y="48"/>
                  </a:cubicBezTo>
                  <a:cubicBezTo>
                    <a:pt x="1303" y="48"/>
                    <a:pt x="1303" y="48"/>
                    <a:pt x="1303" y="48"/>
                  </a:cubicBezTo>
                  <a:close/>
                  <a:moveTo>
                    <a:pt x="1300" y="49"/>
                  </a:moveTo>
                  <a:cubicBezTo>
                    <a:pt x="1285" y="52"/>
                    <a:pt x="1270" y="61"/>
                    <a:pt x="1259" y="72"/>
                  </a:cubicBezTo>
                  <a:cubicBezTo>
                    <a:pt x="1275" y="67"/>
                    <a:pt x="1289" y="60"/>
                    <a:pt x="1300" y="49"/>
                  </a:cubicBezTo>
                  <a:close/>
                  <a:moveTo>
                    <a:pt x="1402" y="1"/>
                  </a:moveTo>
                  <a:cubicBezTo>
                    <a:pt x="1365" y="1"/>
                    <a:pt x="1330" y="28"/>
                    <a:pt x="1303" y="48"/>
                  </a:cubicBezTo>
                  <a:lnTo>
                    <a:pt x="1303" y="48"/>
                  </a:lnTo>
                  <a:cubicBezTo>
                    <a:pt x="1304" y="48"/>
                    <a:pt x="1304" y="48"/>
                    <a:pt x="1305" y="48"/>
                  </a:cubicBezTo>
                  <a:cubicBezTo>
                    <a:pt x="1345" y="48"/>
                    <a:pt x="1353" y="112"/>
                    <a:pt x="1384" y="112"/>
                  </a:cubicBezTo>
                  <a:cubicBezTo>
                    <a:pt x="1401" y="112"/>
                    <a:pt x="1425" y="93"/>
                    <a:pt x="1465" y="35"/>
                  </a:cubicBezTo>
                  <a:cubicBezTo>
                    <a:pt x="1445" y="10"/>
                    <a:pt x="1423" y="1"/>
                    <a:pt x="1402" y="1"/>
                  </a:cubicBezTo>
                  <a:close/>
                  <a:moveTo>
                    <a:pt x="36" y="1067"/>
                  </a:moveTo>
                  <a:cubicBezTo>
                    <a:pt x="34" y="1067"/>
                    <a:pt x="32" y="1067"/>
                    <a:pt x="30" y="1068"/>
                  </a:cubicBezTo>
                  <a:cubicBezTo>
                    <a:pt x="33" y="1068"/>
                    <a:pt x="0" y="1233"/>
                    <a:pt x="0" y="1233"/>
                  </a:cubicBezTo>
                  <a:cubicBezTo>
                    <a:pt x="0" y="1233"/>
                    <a:pt x="98" y="1236"/>
                    <a:pt x="138" y="1236"/>
                  </a:cubicBezTo>
                  <a:cubicBezTo>
                    <a:pt x="144" y="1236"/>
                    <a:pt x="148" y="1236"/>
                    <a:pt x="151" y="1236"/>
                  </a:cubicBezTo>
                  <a:lnTo>
                    <a:pt x="151" y="1236"/>
                  </a:lnTo>
                  <a:cubicBezTo>
                    <a:pt x="152" y="1237"/>
                    <a:pt x="154" y="1237"/>
                    <a:pt x="156" y="1238"/>
                  </a:cubicBezTo>
                  <a:lnTo>
                    <a:pt x="163" y="1238"/>
                  </a:lnTo>
                  <a:cubicBezTo>
                    <a:pt x="160" y="1237"/>
                    <a:pt x="158" y="1236"/>
                    <a:pt x="156" y="1235"/>
                  </a:cubicBezTo>
                  <a:cubicBezTo>
                    <a:pt x="155" y="1236"/>
                    <a:pt x="154" y="1236"/>
                    <a:pt x="151" y="1236"/>
                  </a:cubicBezTo>
                  <a:lnTo>
                    <a:pt x="151" y="1236"/>
                  </a:lnTo>
                  <a:cubicBezTo>
                    <a:pt x="66" y="1200"/>
                    <a:pt x="62" y="1067"/>
                    <a:pt x="36" y="1067"/>
                  </a:cubicBezTo>
                  <a:close/>
                  <a:moveTo>
                    <a:pt x="163" y="1238"/>
                  </a:moveTo>
                  <a:lnTo>
                    <a:pt x="163" y="1238"/>
                  </a:lnTo>
                  <a:cubicBezTo>
                    <a:pt x="174" y="1241"/>
                    <a:pt x="186" y="1243"/>
                    <a:pt x="198" y="1243"/>
                  </a:cubicBezTo>
                  <a:cubicBezTo>
                    <a:pt x="210" y="1243"/>
                    <a:pt x="223" y="1241"/>
                    <a:pt x="234" y="1238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3" name="Google Shape;19133;p66"/>
            <p:cNvSpPr/>
            <p:nvPr/>
          </p:nvSpPr>
          <p:spPr>
            <a:xfrm>
              <a:off x="4071725" y="1951800"/>
              <a:ext cx="950" cy="1250"/>
            </a:xfrm>
            <a:custGeom>
              <a:avLst/>
              <a:gdLst/>
              <a:ahLst/>
              <a:cxnLst/>
              <a:rect l="l" t="t" r="r" b="b"/>
              <a:pathLst>
                <a:path w="38" h="50" extrusionOk="0">
                  <a:moveTo>
                    <a:pt x="23" y="1"/>
                  </a:moveTo>
                  <a:cubicBezTo>
                    <a:pt x="16" y="1"/>
                    <a:pt x="7" y="3"/>
                    <a:pt x="0" y="5"/>
                  </a:cubicBezTo>
                  <a:cubicBezTo>
                    <a:pt x="14" y="17"/>
                    <a:pt x="26" y="33"/>
                    <a:pt x="37" y="49"/>
                  </a:cubicBezTo>
                  <a:cubicBezTo>
                    <a:pt x="28" y="33"/>
                    <a:pt x="23" y="17"/>
                    <a:pt x="2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4" name="Google Shape;19134;p66"/>
            <p:cNvSpPr/>
            <p:nvPr/>
          </p:nvSpPr>
          <p:spPr>
            <a:xfrm>
              <a:off x="3880225" y="1800725"/>
              <a:ext cx="119700" cy="10375"/>
            </a:xfrm>
            <a:custGeom>
              <a:avLst/>
              <a:gdLst/>
              <a:ahLst/>
              <a:cxnLst/>
              <a:rect l="l" t="t" r="r" b="b"/>
              <a:pathLst>
                <a:path w="4788" h="415" extrusionOk="0">
                  <a:moveTo>
                    <a:pt x="4313" y="2"/>
                  </a:moveTo>
                  <a:cubicBezTo>
                    <a:pt x="4312" y="2"/>
                    <a:pt x="4312" y="2"/>
                    <a:pt x="4312" y="2"/>
                  </a:cubicBezTo>
                  <a:lnTo>
                    <a:pt x="4312" y="2"/>
                  </a:lnTo>
                  <a:cubicBezTo>
                    <a:pt x="4314" y="2"/>
                    <a:pt x="4316" y="2"/>
                    <a:pt x="4316" y="2"/>
                  </a:cubicBezTo>
                  <a:lnTo>
                    <a:pt x="4316" y="2"/>
                  </a:lnTo>
                  <a:cubicBezTo>
                    <a:pt x="4315" y="2"/>
                    <a:pt x="4314" y="2"/>
                    <a:pt x="4313" y="2"/>
                  </a:cubicBezTo>
                  <a:close/>
                  <a:moveTo>
                    <a:pt x="4316" y="2"/>
                  </a:moveTo>
                  <a:cubicBezTo>
                    <a:pt x="4317" y="2"/>
                    <a:pt x="4317" y="2"/>
                    <a:pt x="4317" y="2"/>
                  </a:cubicBezTo>
                  <a:cubicBezTo>
                    <a:pt x="4317" y="2"/>
                    <a:pt x="4317" y="2"/>
                    <a:pt x="4316" y="2"/>
                  </a:cubicBezTo>
                  <a:close/>
                  <a:moveTo>
                    <a:pt x="724" y="0"/>
                  </a:moveTo>
                  <a:cubicBezTo>
                    <a:pt x="738" y="7"/>
                    <a:pt x="1" y="410"/>
                    <a:pt x="73" y="415"/>
                  </a:cubicBezTo>
                  <a:lnTo>
                    <a:pt x="73" y="415"/>
                  </a:lnTo>
                  <a:cubicBezTo>
                    <a:pt x="141" y="415"/>
                    <a:pt x="4351" y="415"/>
                    <a:pt x="4317" y="408"/>
                  </a:cubicBezTo>
                  <a:cubicBezTo>
                    <a:pt x="4433" y="290"/>
                    <a:pt x="4549" y="183"/>
                    <a:pt x="4788" y="116"/>
                  </a:cubicBezTo>
                  <a:lnTo>
                    <a:pt x="4788" y="116"/>
                  </a:lnTo>
                  <a:cubicBezTo>
                    <a:pt x="4773" y="120"/>
                    <a:pt x="4757" y="122"/>
                    <a:pt x="4741" y="122"/>
                  </a:cubicBezTo>
                  <a:cubicBezTo>
                    <a:pt x="4632" y="122"/>
                    <a:pt x="4486" y="47"/>
                    <a:pt x="4348" y="47"/>
                  </a:cubicBezTo>
                  <a:cubicBezTo>
                    <a:pt x="4299" y="47"/>
                    <a:pt x="4250" y="57"/>
                    <a:pt x="4205" y="83"/>
                  </a:cubicBezTo>
                  <a:lnTo>
                    <a:pt x="4205" y="83"/>
                  </a:lnTo>
                  <a:cubicBezTo>
                    <a:pt x="4232" y="54"/>
                    <a:pt x="4264" y="3"/>
                    <a:pt x="4312" y="2"/>
                  </a:cubicBezTo>
                  <a:lnTo>
                    <a:pt x="4312" y="2"/>
                  </a:lnTo>
                  <a:cubicBezTo>
                    <a:pt x="4155" y="0"/>
                    <a:pt x="747" y="0"/>
                    <a:pt x="724" y="0"/>
                  </a:cubicBezTo>
                  <a:close/>
                  <a:moveTo>
                    <a:pt x="73" y="415"/>
                  </a:moveTo>
                  <a:cubicBezTo>
                    <a:pt x="71" y="415"/>
                    <a:pt x="71" y="415"/>
                    <a:pt x="73" y="415"/>
                  </a:cubicBezTo>
                  <a:cubicBezTo>
                    <a:pt x="73" y="415"/>
                    <a:pt x="73" y="415"/>
                    <a:pt x="73" y="41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5" name="Google Shape;19135;p66"/>
            <p:cNvSpPr/>
            <p:nvPr/>
          </p:nvSpPr>
          <p:spPr>
            <a:xfrm>
              <a:off x="4188900" y="1587475"/>
              <a:ext cx="10800" cy="12450"/>
            </a:xfrm>
            <a:custGeom>
              <a:avLst/>
              <a:gdLst/>
              <a:ahLst/>
              <a:cxnLst/>
              <a:rect l="l" t="t" r="r" b="b"/>
              <a:pathLst>
                <a:path w="432" h="498" extrusionOk="0">
                  <a:moveTo>
                    <a:pt x="432" y="147"/>
                  </a:moveTo>
                  <a:cubicBezTo>
                    <a:pt x="432" y="147"/>
                    <a:pt x="432" y="147"/>
                    <a:pt x="432" y="147"/>
                  </a:cubicBezTo>
                  <a:cubicBezTo>
                    <a:pt x="432" y="147"/>
                    <a:pt x="432" y="147"/>
                    <a:pt x="432" y="147"/>
                  </a:cubicBezTo>
                  <a:close/>
                  <a:moveTo>
                    <a:pt x="279" y="1"/>
                  </a:moveTo>
                  <a:cubicBezTo>
                    <a:pt x="187" y="1"/>
                    <a:pt x="101" y="141"/>
                    <a:pt x="1" y="187"/>
                  </a:cubicBezTo>
                  <a:cubicBezTo>
                    <a:pt x="5" y="187"/>
                    <a:pt x="179" y="489"/>
                    <a:pt x="179" y="497"/>
                  </a:cubicBezTo>
                  <a:lnTo>
                    <a:pt x="179" y="497"/>
                  </a:lnTo>
                  <a:cubicBezTo>
                    <a:pt x="230" y="405"/>
                    <a:pt x="404" y="351"/>
                    <a:pt x="219" y="210"/>
                  </a:cubicBezTo>
                  <a:lnTo>
                    <a:pt x="219" y="210"/>
                  </a:lnTo>
                  <a:cubicBezTo>
                    <a:pt x="219" y="210"/>
                    <a:pt x="219" y="210"/>
                    <a:pt x="220" y="210"/>
                  </a:cubicBezTo>
                  <a:cubicBezTo>
                    <a:pt x="236" y="210"/>
                    <a:pt x="427" y="147"/>
                    <a:pt x="432" y="147"/>
                  </a:cubicBezTo>
                  <a:cubicBezTo>
                    <a:pt x="432" y="147"/>
                    <a:pt x="432" y="147"/>
                    <a:pt x="432" y="147"/>
                  </a:cubicBezTo>
                  <a:lnTo>
                    <a:pt x="432" y="147"/>
                  </a:lnTo>
                  <a:cubicBezTo>
                    <a:pt x="377" y="39"/>
                    <a:pt x="327" y="1"/>
                    <a:pt x="279" y="1"/>
                  </a:cubicBezTo>
                  <a:close/>
                  <a:moveTo>
                    <a:pt x="179" y="497"/>
                  </a:moveTo>
                  <a:cubicBezTo>
                    <a:pt x="179" y="497"/>
                    <a:pt x="179" y="497"/>
                    <a:pt x="179" y="497"/>
                  </a:cubicBezTo>
                  <a:cubicBezTo>
                    <a:pt x="179" y="497"/>
                    <a:pt x="179" y="497"/>
                    <a:pt x="179" y="497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6" name="Google Shape;19136;p66"/>
            <p:cNvSpPr/>
            <p:nvPr/>
          </p:nvSpPr>
          <p:spPr>
            <a:xfrm>
              <a:off x="3733550" y="1440350"/>
              <a:ext cx="375275" cy="132675"/>
            </a:xfrm>
            <a:custGeom>
              <a:avLst/>
              <a:gdLst/>
              <a:ahLst/>
              <a:cxnLst/>
              <a:rect l="l" t="t" r="r" b="b"/>
              <a:pathLst>
                <a:path w="15011" h="5307" extrusionOk="0">
                  <a:moveTo>
                    <a:pt x="11044" y="94"/>
                  </a:moveTo>
                  <a:cubicBezTo>
                    <a:pt x="11121" y="94"/>
                    <a:pt x="11212" y="197"/>
                    <a:pt x="11285" y="197"/>
                  </a:cubicBezTo>
                  <a:cubicBezTo>
                    <a:pt x="11318" y="197"/>
                    <a:pt x="11346" y="176"/>
                    <a:pt x="11369" y="116"/>
                  </a:cubicBezTo>
                  <a:cubicBezTo>
                    <a:pt x="11406" y="415"/>
                    <a:pt x="11557" y="181"/>
                    <a:pt x="11575" y="399"/>
                  </a:cubicBezTo>
                  <a:cubicBezTo>
                    <a:pt x="11587" y="399"/>
                    <a:pt x="11468" y="464"/>
                    <a:pt x="11462" y="464"/>
                  </a:cubicBezTo>
                  <a:cubicBezTo>
                    <a:pt x="11462" y="464"/>
                    <a:pt x="11462" y="464"/>
                    <a:pt x="11462" y="464"/>
                  </a:cubicBezTo>
                  <a:cubicBezTo>
                    <a:pt x="11515" y="237"/>
                    <a:pt x="11051" y="362"/>
                    <a:pt x="11005" y="105"/>
                  </a:cubicBezTo>
                  <a:cubicBezTo>
                    <a:pt x="11017" y="97"/>
                    <a:pt x="11031" y="94"/>
                    <a:pt x="11044" y="94"/>
                  </a:cubicBezTo>
                  <a:close/>
                  <a:moveTo>
                    <a:pt x="13833" y="158"/>
                  </a:moveTo>
                  <a:lnTo>
                    <a:pt x="13833" y="158"/>
                  </a:lnTo>
                  <a:cubicBezTo>
                    <a:pt x="13829" y="160"/>
                    <a:pt x="13564" y="353"/>
                    <a:pt x="13555" y="353"/>
                  </a:cubicBezTo>
                  <a:cubicBezTo>
                    <a:pt x="13563" y="420"/>
                    <a:pt x="13591" y="442"/>
                    <a:pt x="13628" y="442"/>
                  </a:cubicBezTo>
                  <a:cubicBezTo>
                    <a:pt x="13691" y="442"/>
                    <a:pt x="13782" y="379"/>
                    <a:pt x="13849" y="379"/>
                  </a:cubicBezTo>
                  <a:cubicBezTo>
                    <a:pt x="13889" y="379"/>
                    <a:pt x="13920" y="401"/>
                    <a:pt x="13933" y="471"/>
                  </a:cubicBezTo>
                  <a:cubicBezTo>
                    <a:pt x="13933" y="471"/>
                    <a:pt x="13933" y="471"/>
                    <a:pt x="13933" y="471"/>
                  </a:cubicBezTo>
                  <a:cubicBezTo>
                    <a:pt x="13922" y="471"/>
                    <a:pt x="13759" y="413"/>
                    <a:pt x="13750" y="413"/>
                  </a:cubicBezTo>
                  <a:cubicBezTo>
                    <a:pt x="13750" y="413"/>
                    <a:pt x="13750" y="413"/>
                    <a:pt x="13750" y="413"/>
                  </a:cubicBezTo>
                  <a:cubicBezTo>
                    <a:pt x="13703" y="501"/>
                    <a:pt x="13587" y="538"/>
                    <a:pt x="13715" y="608"/>
                  </a:cubicBezTo>
                  <a:cubicBezTo>
                    <a:pt x="13646" y="589"/>
                    <a:pt x="13530" y="420"/>
                    <a:pt x="13456" y="420"/>
                  </a:cubicBezTo>
                  <a:cubicBezTo>
                    <a:pt x="13428" y="420"/>
                    <a:pt x="13406" y="444"/>
                    <a:pt x="13395" y="508"/>
                  </a:cubicBezTo>
                  <a:cubicBezTo>
                    <a:pt x="13309" y="438"/>
                    <a:pt x="13379" y="397"/>
                    <a:pt x="13325" y="343"/>
                  </a:cubicBezTo>
                  <a:lnTo>
                    <a:pt x="13325" y="343"/>
                  </a:lnTo>
                  <a:cubicBezTo>
                    <a:pt x="13325" y="343"/>
                    <a:pt x="13325" y="343"/>
                    <a:pt x="13326" y="343"/>
                  </a:cubicBezTo>
                  <a:cubicBezTo>
                    <a:pt x="13332" y="343"/>
                    <a:pt x="13829" y="158"/>
                    <a:pt x="13833" y="158"/>
                  </a:cubicBezTo>
                  <a:close/>
                  <a:moveTo>
                    <a:pt x="14771" y="850"/>
                  </a:moveTo>
                  <a:cubicBezTo>
                    <a:pt x="14784" y="851"/>
                    <a:pt x="14798" y="852"/>
                    <a:pt x="14814" y="853"/>
                  </a:cubicBezTo>
                  <a:cubicBezTo>
                    <a:pt x="14799" y="852"/>
                    <a:pt x="14785" y="851"/>
                    <a:pt x="14771" y="850"/>
                  </a:cubicBezTo>
                  <a:close/>
                  <a:moveTo>
                    <a:pt x="14591" y="862"/>
                  </a:moveTo>
                  <a:lnTo>
                    <a:pt x="14591" y="862"/>
                  </a:lnTo>
                  <a:cubicBezTo>
                    <a:pt x="14595" y="868"/>
                    <a:pt x="14617" y="877"/>
                    <a:pt x="14658" y="888"/>
                  </a:cubicBezTo>
                  <a:cubicBezTo>
                    <a:pt x="14636" y="879"/>
                    <a:pt x="14613" y="871"/>
                    <a:pt x="14591" y="862"/>
                  </a:cubicBezTo>
                  <a:close/>
                  <a:moveTo>
                    <a:pt x="1458" y="2152"/>
                  </a:moveTo>
                  <a:lnTo>
                    <a:pt x="1458" y="2152"/>
                  </a:lnTo>
                  <a:cubicBezTo>
                    <a:pt x="1459" y="2152"/>
                    <a:pt x="1460" y="2152"/>
                    <a:pt x="1460" y="2152"/>
                  </a:cubicBezTo>
                  <a:lnTo>
                    <a:pt x="1460" y="2152"/>
                  </a:lnTo>
                  <a:cubicBezTo>
                    <a:pt x="1460" y="2152"/>
                    <a:pt x="1459" y="2152"/>
                    <a:pt x="1458" y="2152"/>
                  </a:cubicBezTo>
                  <a:close/>
                  <a:moveTo>
                    <a:pt x="1901" y="2579"/>
                  </a:moveTo>
                  <a:lnTo>
                    <a:pt x="1901" y="2579"/>
                  </a:lnTo>
                  <a:cubicBezTo>
                    <a:pt x="1896" y="2587"/>
                    <a:pt x="1843" y="2723"/>
                    <a:pt x="1839" y="2733"/>
                  </a:cubicBezTo>
                  <a:lnTo>
                    <a:pt x="1839" y="2733"/>
                  </a:lnTo>
                  <a:cubicBezTo>
                    <a:pt x="1822" y="2728"/>
                    <a:pt x="1715" y="2692"/>
                    <a:pt x="1711" y="2692"/>
                  </a:cubicBezTo>
                  <a:cubicBezTo>
                    <a:pt x="1716" y="2692"/>
                    <a:pt x="1892" y="2586"/>
                    <a:pt x="1901" y="2579"/>
                  </a:cubicBezTo>
                  <a:close/>
                  <a:moveTo>
                    <a:pt x="90" y="4852"/>
                  </a:moveTo>
                  <a:cubicBezTo>
                    <a:pt x="65" y="4862"/>
                    <a:pt x="61" y="4878"/>
                    <a:pt x="68" y="4898"/>
                  </a:cubicBezTo>
                  <a:lnTo>
                    <a:pt x="68" y="4898"/>
                  </a:lnTo>
                  <a:cubicBezTo>
                    <a:pt x="75" y="4883"/>
                    <a:pt x="82" y="4868"/>
                    <a:pt x="90" y="4852"/>
                  </a:cubicBezTo>
                  <a:close/>
                  <a:moveTo>
                    <a:pt x="68" y="4898"/>
                  </a:moveTo>
                  <a:cubicBezTo>
                    <a:pt x="22" y="4994"/>
                    <a:pt x="1" y="5054"/>
                    <a:pt x="14" y="5063"/>
                  </a:cubicBezTo>
                  <a:cubicBezTo>
                    <a:pt x="29" y="5058"/>
                    <a:pt x="38" y="5056"/>
                    <a:pt x="42" y="5056"/>
                  </a:cubicBezTo>
                  <a:cubicBezTo>
                    <a:pt x="61" y="5056"/>
                    <a:pt x="10" y="5090"/>
                    <a:pt x="66" y="5090"/>
                  </a:cubicBezTo>
                  <a:cubicBezTo>
                    <a:pt x="84" y="5090"/>
                    <a:pt x="114" y="5087"/>
                    <a:pt x="160" y="5077"/>
                  </a:cubicBezTo>
                  <a:cubicBezTo>
                    <a:pt x="180" y="5082"/>
                    <a:pt x="194" y="5084"/>
                    <a:pt x="203" y="5084"/>
                  </a:cubicBezTo>
                  <a:cubicBezTo>
                    <a:pt x="270" y="5084"/>
                    <a:pt x="94" y="4969"/>
                    <a:pt x="68" y="4898"/>
                  </a:cubicBezTo>
                  <a:close/>
                  <a:moveTo>
                    <a:pt x="381" y="5294"/>
                  </a:moveTo>
                  <a:cubicBezTo>
                    <a:pt x="379" y="5295"/>
                    <a:pt x="377" y="5295"/>
                    <a:pt x="376" y="5295"/>
                  </a:cubicBezTo>
                  <a:cubicBezTo>
                    <a:pt x="383" y="5295"/>
                    <a:pt x="388" y="5295"/>
                    <a:pt x="391" y="5295"/>
                  </a:cubicBezTo>
                  <a:cubicBezTo>
                    <a:pt x="402" y="5295"/>
                    <a:pt x="396" y="5295"/>
                    <a:pt x="381" y="5294"/>
                  </a:cubicBezTo>
                  <a:close/>
                  <a:moveTo>
                    <a:pt x="13077" y="0"/>
                  </a:moveTo>
                  <a:cubicBezTo>
                    <a:pt x="13070" y="51"/>
                    <a:pt x="10696" y="69"/>
                    <a:pt x="8566" y="69"/>
                  </a:cubicBezTo>
                  <a:cubicBezTo>
                    <a:pt x="6810" y="69"/>
                    <a:pt x="5219" y="57"/>
                    <a:pt x="5256" y="42"/>
                  </a:cubicBezTo>
                  <a:cubicBezTo>
                    <a:pt x="5218" y="41"/>
                    <a:pt x="5180" y="41"/>
                    <a:pt x="5142" y="41"/>
                  </a:cubicBezTo>
                  <a:cubicBezTo>
                    <a:pt x="3604" y="41"/>
                    <a:pt x="2367" y="862"/>
                    <a:pt x="1704" y="1985"/>
                  </a:cubicBezTo>
                  <a:cubicBezTo>
                    <a:pt x="1722" y="1982"/>
                    <a:pt x="1745" y="1888"/>
                    <a:pt x="1845" y="1888"/>
                  </a:cubicBezTo>
                  <a:cubicBezTo>
                    <a:pt x="1896" y="1888"/>
                    <a:pt x="1969" y="1913"/>
                    <a:pt x="2073" y="1989"/>
                  </a:cubicBezTo>
                  <a:cubicBezTo>
                    <a:pt x="1665" y="2110"/>
                    <a:pt x="1982" y="2038"/>
                    <a:pt x="1493" y="2131"/>
                  </a:cubicBezTo>
                  <a:cubicBezTo>
                    <a:pt x="1665" y="2153"/>
                    <a:pt x="1636" y="2164"/>
                    <a:pt x="1572" y="2164"/>
                  </a:cubicBezTo>
                  <a:cubicBezTo>
                    <a:pt x="1536" y="2164"/>
                    <a:pt x="1487" y="2160"/>
                    <a:pt x="1460" y="2152"/>
                  </a:cubicBezTo>
                  <a:lnTo>
                    <a:pt x="1460" y="2152"/>
                  </a:lnTo>
                  <a:cubicBezTo>
                    <a:pt x="1633" y="2215"/>
                    <a:pt x="417" y="4192"/>
                    <a:pt x="90" y="4852"/>
                  </a:cubicBezTo>
                  <a:lnTo>
                    <a:pt x="90" y="4852"/>
                  </a:lnTo>
                  <a:cubicBezTo>
                    <a:pt x="95" y="4851"/>
                    <a:pt x="100" y="4849"/>
                    <a:pt x="107" y="4848"/>
                  </a:cubicBezTo>
                  <a:cubicBezTo>
                    <a:pt x="297" y="4848"/>
                    <a:pt x="216" y="4864"/>
                    <a:pt x="394" y="5008"/>
                  </a:cubicBezTo>
                  <a:cubicBezTo>
                    <a:pt x="388" y="5012"/>
                    <a:pt x="380" y="5014"/>
                    <a:pt x="372" y="5014"/>
                  </a:cubicBezTo>
                  <a:cubicBezTo>
                    <a:pt x="331" y="5014"/>
                    <a:pt x="274" y="4966"/>
                    <a:pt x="238" y="4966"/>
                  </a:cubicBezTo>
                  <a:cubicBezTo>
                    <a:pt x="228" y="4966"/>
                    <a:pt x="220" y="4970"/>
                    <a:pt x="214" y="4980"/>
                  </a:cubicBezTo>
                  <a:cubicBezTo>
                    <a:pt x="371" y="5068"/>
                    <a:pt x="227" y="5075"/>
                    <a:pt x="114" y="5307"/>
                  </a:cubicBezTo>
                  <a:cubicBezTo>
                    <a:pt x="149" y="5295"/>
                    <a:pt x="227" y="5292"/>
                    <a:pt x="292" y="5292"/>
                  </a:cubicBezTo>
                  <a:cubicBezTo>
                    <a:pt x="329" y="5292"/>
                    <a:pt x="362" y="5293"/>
                    <a:pt x="381" y="5294"/>
                  </a:cubicBezTo>
                  <a:lnTo>
                    <a:pt x="381" y="5294"/>
                  </a:lnTo>
                  <a:cubicBezTo>
                    <a:pt x="577" y="5226"/>
                    <a:pt x="2145" y="2423"/>
                    <a:pt x="2084" y="2423"/>
                  </a:cubicBezTo>
                  <a:lnTo>
                    <a:pt x="2084" y="2423"/>
                  </a:lnTo>
                  <a:cubicBezTo>
                    <a:pt x="2084" y="2423"/>
                    <a:pt x="2084" y="2423"/>
                    <a:pt x="2084" y="2423"/>
                  </a:cubicBezTo>
                  <a:cubicBezTo>
                    <a:pt x="2773" y="1243"/>
                    <a:pt x="3876" y="587"/>
                    <a:pt x="5353" y="534"/>
                  </a:cubicBezTo>
                  <a:lnTo>
                    <a:pt x="5353" y="534"/>
                  </a:lnTo>
                  <a:cubicBezTo>
                    <a:pt x="5089" y="545"/>
                    <a:pt x="12994" y="564"/>
                    <a:pt x="13038" y="566"/>
                  </a:cubicBezTo>
                  <a:cubicBezTo>
                    <a:pt x="13305" y="575"/>
                    <a:pt x="13947" y="714"/>
                    <a:pt x="14473" y="879"/>
                  </a:cubicBezTo>
                  <a:cubicBezTo>
                    <a:pt x="14499" y="870"/>
                    <a:pt x="14526" y="857"/>
                    <a:pt x="14547" y="840"/>
                  </a:cubicBezTo>
                  <a:lnTo>
                    <a:pt x="14547" y="840"/>
                  </a:lnTo>
                  <a:cubicBezTo>
                    <a:pt x="14560" y="848"/>
                    <a:pt x="14575" y="855"/>
                    <a:pt x="14591" y="862"/>
                  </a:cubicBezTo>
                  <a:lnTo>
                    <a:pt x="14591" y="862"/>
                  </a:lnTo>
                  <a:cubicBezTo>
                    <a:pt x="14585" y="852"/>
                    <a:pt x="14615" y="847"/>
                    <a:pt x="14672" y="847"/>
                  </a:cubicBezTo>
                  <a:cubicBezTo>
                    <a:pt x="14699" y="847"/>
                    <a:pt x="14733" y="848"/>
                    <a:pt x="14771" y="850"/>
                  </a:cubicBezTo>
                  <a:lnTo>
                    <a:pt x="14771" y="850"/>
                  </a:lnTo>
                  <a:cubicBezTo>
                    <a:pt x="14566" y="835"/>
                    <a:pt x="14677" y="839"/>
                    <a:pt x="14719" y="828"/>
                  </a:cubicBezTo>
                  <a:cubicBezTo>
                    <a:pt x="14811" y="766"/>
                    <a:pt x="14773" y="741"/>
                    <a:pt x="14802" y="741"/>
                  </a:cubicBezTo>
                  <a:cubicBezTo>
                    <a:pt x="14816" y="741"/>
                    <a:pt x="14844" y="747"/>
                    <a:pt x="14906" y="756"/>
                  </a:cubicBezTo>
                  <a:cubicBezTo>
                    <a:pt x="14955" y="749"/>
                    <a:pt x="15011" y="721"/>
                    <a:pt x="14969" y="638"/>
                  </a:cubicBezTo>
                  <a:cubicBezTo>
                    <a:pt x="14376" y="232"/>
                    <a:pt x="13680" y="0"/>
                    <a:pt x="1307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7" name="Google Shape;19137;p66"/>
            <p:cNvSpPr/>
            <p:nvPr/>
          </p:nvSpPr>
          <p:spPr>
            <a:xfrm>
              <a:off x="3936850" y="1771100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39" y="0"/>
                  </a:moveTo>
                  <a:cubicBezTo>
                    <a:pt x="239" y="0"/>
                    <a:pt x="239" y="0"/>
                    <a:pt x="239" y="0"/>
                  </a:cubicBezTo>
                  <a:lnTo>
                    <a:pt x="239" y="0"/>
                  </a:lnTo>
                  <a:cubicBezTo>
                    <a:pt x="239" y="0"/>
                    <a:pt x="239" y="0"/>
                    <a:pt x="239" y="0"/>
                  </a:cubicBezTo>
                  <a:close/>
                  <a:moveTo>
                    <a:pt x="239" y="0"/>
                  </a:moveTo>
                  <a:lnTo>
                    <a:pt x="239" y="0"/>
                  </a:lnTo>
                  <a:cubicBezTo>
                    <a:pt x="161" y="47"/>
                    <a:pt x="82" y="88"/>
                    <a:pt x="1" y="135"/>
                  </a:cubicBezTo>
                  <a:lnTo>
                    <a:pt x="1" y="135"/>
                  </a:lnTo>
                  <a:cubicBezTo>
                    <a:pt x="5" y="134"/>
                    <a:pt x="63" y="133"/>
                    <a:pt x="121" y="133"/>
                  </a:cubicBezTo>
                  <a:cubicBezTo>
                    <a:pt x="179" y="133"/>
                    <a:pt x="236" y="134"/>
                    <a:pt x="237" y="135"/>
                  </a:cubicBezTo>
                  <a:lnTo>
                    <a:pt x="237" y="135"/>
                  </a:lnTo>
                  <a:cubicBezTo>
                    <a:pt x="239" y="130"/>
                    <a:pt x="237" y="3"/>
                    <a:pt x="239" y="0"/>
                  </a:cubicBezTo>
                  <a:close/>
                  <a:moveTo>
                    <a:pt x="1" y="135"/>
                  </a:move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lose/>
                  <a:moveTo>
                    <a:pt x="237" y="135"/>
                  </a:moveTo>
                  <a:lnTo>
                    <a:pt x="237" y="135"/>
                  </a:ln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8" name="Google Shape;19138;p66"/>
            <p:cNvSpPr/>
            <p:nvPr/>
          </p:nvSpPr>
          <p:spPr>
            <a:xfrm>
              <a:off x="3763750" y="1921325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0" y="0"/>
                  </a:moveTo>
                  <a:cubicBezTo>
                    <a:pt x="0" y="0"/>
                    <a:pt x="86" y="151"/>
                    <a:pt x="88" y="151"/>
                  </a:cubicBezTo>
                  <a:cubicBezTo>
                    <a:pt x="102" y="139"/>
                    <a:pt x="116" y="128"/>
                    <a:pt x="130" y="118"/>
                  </a:cubicBezTo>
                  <a:cubicBezTo>
                    <a:pt x="81" y="35"/>
                    <a:pt x="39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39" name="Google Shape;19139;p66"/>
            <p:cNvSpPr/>
            <p:nvPr/>
          </p:nvSpPr>
          <p:spPr>
            <a:xfrm>
              <a:off x="3857500" y="1926050"/>
              <a:ext cx="4200" cy="5200"/>
            </a:xfrm>
            <a:custGeom>
              <a:avLst/>
              <a:gdLst/>
              <a:ahLst/>
              <a:cxnLst/>
              <a:rect l="l" t="t" r="r" b="b"/>
              <a:pathLst>
                <a:path w="168" h="208" extrusionOk="0">
                  <a:moveTo>
                    <a:pt x="43" y="0"/>
                  </a:moveTo>
                  <a:cubicBezTo>
                    <a:pt x="18" y="0"/>
                    <a:pt x="0" y="1"/>
                    <a:pt x="1" y="1"/>
                  </a:cubicBezTo>
                  <a:cubicBezTo>
                    <a:pt x="1" y="1"/>
                    <a:pt x="96" y="203"/>
                    <a:pt x="96" y="208"/>
                  </a:cubicBezTo>
                  <a:lnTo>
                    <a:pt x="96" y="208"/>
                  </a:lnTo>
                  <a:cubicBezTo>
                    <a:pt x="128" y="140"/>
                    <a:pt x="152" y="71"/>
                    <a:pt x="166" y="1"/>
                  </a:cubicBezTo>
                  <a:cubicBezTo>
                    <a:pt x="167" y="1"/>
                    <a:pt x="92" y="0"/>
                    <a:pt x="43" y="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6" y="208"/>
                    <a:pt x="96" y="208"/>
                    <a:pt x="96" y="208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0" name="Google Shape;19140;p66"/>
            <p:cNvSpPr/>
            <p:nvPr/>
          </p:nvSpPr>
          <p:spPr>
            <a:xfrm>
              <a:off x="3886900" y="1753700"/>
              <a:ext cx="6625" cy="8950"/>
            </a:xfrm>
            <a:custGeom>
              <a:avLst/>
              <a:gdLst/>
              <a:ahLst/>
              <a:cxnLst/>
              <a:rect l="l" t="t" r="r" b="b"/>
              <a:pathLst>
                <a:path w="265" h="358" extrusionOk="0">
                  <a:moveTo>
                    <a:pt x="42" y="1"/>
                  </a:moveTo>
                  <a:cubicBezTo>
                    <a:pt x="37" y="33"/>
                    <a:pt x="23" y="66"/>
                    <a:pt x="0" y="94"/>
                  </a:cubicBezTo>
                  <a:lnTo>
                    <a:pt x="0" y="94"/>
                  </a:ln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0" y="94"/>
                  </a:lnTo>
                  <a:cubicBezTo>
                    <a:pt x="0" y="100"/>
                    <a:pt x="3" y="358"/>
                    <a:pt x="3" y="358"/>
                  </a:cubicBezTo>
                  <a:cubicBezTo>
                    <a:pt x="5" y="356"/>
                    <a:pt x="149" y="314"/>
                    <a:pt x="146" y="314"/>
                  </a:cubicBezTo>
                  <a:cubicBezTo>
                    <a:pt x="265" y="217"/>
                    <a:pt x="160" y="75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1" name="Google Shape;19141;p66"/>
            <p:cNvSpPr/>
            <p:nvPr/>
          </p:nvSpPr>
          <p:spPr>
            <a:xfrm>
              <a:off x="3845625" y="1926025"/>
              <a:ext cx="8775" cy="6800"/>
            </a:xfrm>
            <a:custGeom>
              <a:avLst/>
              <a:gdLst/>
              <a:ahLst/>
              <a:cxnLst/>
              <a:rect l="l" t="t" r="r" b="b"/>
              <a:pathLst>
                <a:path w="351" h="272" extrusionOk="0">
                  <a:moveTo>
                    <a:pt x="205" y="0"/>
                  </a:moveTo>
                  <a:cubicBezTo>
                    <a:pt x="91" y="2"/>
                    <a:pt x="3" y="95"/>
                    <a:pt x="1" y="206"/>
                  </a:cubicBezTo>
                  <a:cubicBezTo>
                    <a:pt x="3" y="230"/>
                    <a:pt x="5" y="250"/>
                    <a:pt x="8" y="271"/>
                  </a:cubicBezTo>
                  <a:cubicBezTo>
                    <a:pt x="8" y="269"/>
                    <a:pt x="168" y="216"/>
                    <a:pt x="172" y="213"/>
                  </a:cubicBezTo>
                  <a:cubicBezTo>
                    <a:pt x="149" y="203"/>
                    <a:pt x="60" y="135"/>
                    <a:pt x="71" y="135"/>
                  </a:cubicBezTo>
                  <a:cubicBezTo>
                    <a:pt x="74" y="135"/>
                    <a:pt x="87" y="142"/>
                    <a:pt x="117" y="160"/>
                  </a:cubicBezTo>
                  <a:cubicBezTo>
                    <a:pt x="134" y="165"/>
                    <a:pt x="149" y="167"/>
                    <a:pt x="163" y="167"/>
                  </a:cubicBezTo>
                  <a:cubicBezTo>
                    <a:pt x="257" y="167"/>
                    <a:pt x="292" y="65"/>
                    <a:pt x="351" y="0"/>
                  </a:cubicBezTo>
                  <a:cubicBezTo>
                    <a:pt x="348" y="0"/>
                    <a:pt x="284" y="1"/>
                    <a:pt x="242" y="1"/>
                  </a:cubicBezTo>
                  <a:cubicBezTo>
                    <a:pt x="220" y="1"/>
                    <a:pt x="205" y="1"/>
                    <a:pt x="20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2" name="Google Shape;19142;p66"/>
            <p:cNvSpPr/>
            <p:nvPr/>
          </p:nvSpPr>
          <p:spPr>
            <a:xfrm>
              <a:off x="3832250" y="1954975"/>
              <a:ext cx="17800" cy="6825"/>
            </a:xfrm>
            <a:custGeom>
              <a:avLst/>
              <a:gdLst/>
              <a:ahLst/>
              <a:cxnLst/>
              <a:rect l="l" t="t" r="r" b="b"/>
              <a:pathLst>
                <a:path w="712" h="273" extrusionOk="0">
                  <a:moveTo>
                    <a:pt x="711" y="108"/>
                  </a:moveTo>
                  <a:cubicBezTo>
                    <a:pt x="711" y="108"/>
                    <a:pt x="710" y="108"/>
                    <a:pt x="710" y="108"/>
                  </a:cubicBezTo>
                  <a:lnTo>
                    <a:pt x="710" y="108"/>
                  </a:lnTo>
                  <a:cubicBezTo>
                    <a:pt x="710" y="108"/>
                    <a:pt x="711" y="108"/>
                    <a:pt x="712" y="108"/>
                  </a:cubicBezTo>
                  <a:cubicBezTo>
                    <a:pt x="712" y="108"/>
                    <a:pt x="712" y="108"/>
                    <a:pt x="711" y="108"/>
                  </a:cubicBezTo>
                  <a:close/>
                  <a:moveTo>
                    <a:pt x="212" y="0"/>
                  </a:moveTo>
                  <a:cubicBezTo>
                    <a:pt x="152" y="0"/>
                    <a:pt x="84" y="18"/>
                    <a:pt x="0" y="68"/>
                  </a:cubicBezTo>
                  <a:cubicBezTo>
                    <a:pt x="186" y="159"/>
                    <a:pt x="383" y="226"/>
                    <a:pt x="587" y="272"/>
                  </a:cubicBezTo>
                  <a:cubicBezTo>
                    <a:pt x="554" y="254"/>
                    <a:pt x="519" y="242"/>
                    <a:pt x="482" y="242"/>
                  </a:cubicBezTo>
                  <a:cubicBezTo>
                    <a:pt x="487" y="242"/>
                    <a:pt x="685" y="116"/>
                    <a:pt x="710" y="108"/>
                  </a:cubicBezTo>
                  <a:lnTo>
                    <a:pt x="710" y="108"/>
                  </a:lnTo>
                  <a:cubicBezTo>
                    <a:pt x="689" y="110"/>
                    <a:pt x="670" y="111"/>
                    <a:pt x="652" y="111"/>
                  </a:cubicBezTo>
                  <a:cubicBezTo>
                    <a:pt x="463" y="111"/>
                    <a:pt x="361" y="0"/>
                    <a:pt x="21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3" name="Google Shape;19143;p66"/>
            <p:cNvSpPr/>
            <p:nvPr/>
          </p:nvSpPr>
          <p:spPr>
            <a:xfrm>
              <a:off x="3972200" y="1961250"/>
              <a:ext cx="12775" cy="2525"/>
            </a:xfrm>
            <a:custGeom>
              <a:avLst/>
              <a:gdLst/>
              <a:ahLst/>
              <a:cxnLst/>
              <a:rect l="l" t="t" r="r" b="b"/>
              <a:pathLst>
                <a:path w="511" h="101" extrusionOk="0">
                  <a:moveTo>
                    <a:pt x="450" y="1"/>
                  </a:moveTo>
                  <a:cubicBezTo>
                    <a:pt x="355" y="39"/>
                    <a:pt x="236" y="54"/>
                    <a:pt x="149" y="54"/>
                  </a:cubicBezTo>
                  <a:cubicBezTo>
                    <a:pt x="103" y="54"/>
                    <a:pt x="66" y="49"/>
                    <a:pt x="45" y="42"/>
                  </a:cubicBezTo>
                  <a:cubicBezTo>
                    <a:pt x="36" y="63"/>
                    <a:pt x="19" y="84"/>
                    <a:pt x="1" y="100"/>
                  </a:cubicBezTo>
                  <a:lnTo>
                    <a:pt x="511" y="100"/>
                  </a:lnTo>
                  <a:cubicBezTo>
                    <a:pt x="492" y="65"/>
                    <a:pt x="471" y="33"/>
                    <a:pt x="45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4" name="Google Shape;19144;p66"/>
            <p:cNvSpPr/>
            <p:nvPr/>
          </p:nvSpPr>
          <p:spPr>
            <a:xfrm>
              <a:off x="3767625" y="1919400"/>
              <a:ext cx="23900" cy="28200"/>
            </a:xfrm>
            <a:custGeom>
              <a:avLst/>
              <a:gdLst/>
              <a:ahLst/>
              <a:cxnLst/>
              <a:rect l="l" t="t" r="r" b="b"/>
              <a:pathLst>
                <a:path w="956" h="112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248" y="82"/>
                    <a:pt x="72" y="170"/>
                    <a:pt x="0" y="304"/>
                  </a:cubicBezTo>
                  <a:cubicBezTo>
                    <a:pt x="5" y="304"/>
                    <a:pt x="74" y="324"/>
                    <a:pt x="79" y="340"/>
                  </a:cubicBezTo>
                  <a:lnTo>
                    <a:pt x="79" y="340"/>
                  </a:lnTo>
                  <a:cubicBezTo>
                    <a:pt x="79" y="340"/>
                    <a:pt x="78" y="339"/>
                    <a:pt x="76" y="339"/>
                  </a:cubicBezTo>
                  <a:cubicBezTo>
                    <a:pt x="64" y="339"/>
                    <a:pt x="14" y="371"/>
                    <a:pt x="14" y="381"/>
                  </a:cubicBezTo>
                  <a:cubicBezTo>
                    <a:pt x="17" y="381"/>
                    <a:pt x="226" y="761"/>
                    <a:pt x="239" y="761"/>
                  </a:cubicBezTo>
                  <a:cubicBezTo>
                    <a:pt x="239" y="761"/>
                    <a:pt x="239" y="761"/>
                    <a:pt x="239" y="761"/>
                  </a:cubicBezTo>
                  <a:cubicBezTo>
                    <a:pt x="311" y="886"/>
                    <a:pt x="388" y="1009"/>
                    <a:pt x="471" y="1127"/>
                  </a:cubicBezTo>
                  <a:cubicBezTo>
                    <a:pt x="527" y="1111"/>
                    <a:pt x="585" y="1097"/>
                    <a:pt x="643" y="1088"/>
                  </a:cubicBezTo>
                  <a:cubicBezTo>
                    <a:pt x="648" y="1091"/>
                    <a:pt x="655" y="1092"/>
                    <a:pt x="663" y="1092"/>
                  </a:cubicBezTo>
                  <a:cubicBezTo>
                    <a:pt x="727" y="1092"/>
                    <a:pt x="857" y="1014"/>
                    <a:pt x="955" y="910"/>
                  </a:cubicBezTo>
                  <a:cubicBezTo>
                    <a:pt x="853" y="770"/>
                    <a:pt x="775" y="636"/>
                    <a:pt x="687" y="513"/>
                  </a:cubicBezTo>
                  <a:cubicBezTo>
                    <a:pt x="694" y="497"/>
                    <a:pt x="399" y="12"/>
                    <a:pt x="40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5" name="Google Shape;19145;p66"/>
            <p:cNvSpPr/>
            <p:nvPr/>
          </p:nvSpPr>
          <p:spPr>
            <a:xfrm>
              <a:off x="4074900" y="1633875"/>
              <a:ext cx="159175" cy="321725"/>
            </a:xfrm>
            <a:custGeom>
              <a:avLst/>
              <a:gdLst/>
              <a:ahLst/>
              <a:cxnLst/>
              <a:rect l="l" t="t" r="r" b="b"/>
              <a:pathLst>
                <a:path w="6367" h="12869" extrusionOk="0">
                  <a:moveTo>
                    <a:pt x="5858" y="3937"/>
                  </a:moveTo>
                  <a:cubicBezTo>
                    <a:pt x="5856" y="3946"/>
                    <a:pt x="5850" y="3946"/>
                    <a:pt x="5833" y="3946"/>
                  </a:cubicBezTo>
                  <a:lnTo>
                    <a:pt x="5833" y="3946"/>
                  </a:lnTo>
                  <a:cubicBezTo>
                    <a:pt x="5843" y="3945"/>
                    <a:pt x="5851" y="3942"/>
                    <a:pt x="5858" y="3937"/>
                  </a:cubicBezTo>
                  <a:close/>
                  <a:moveTo>
                    <a:pt x="5745" y="3960"/>
                  </a:moveTo>
                  <a:lnTo>
                    <a:pt x="5745" y="3960"/>
                  </a:lnTo>
                  <a:cubicBezTo>
                    <a:pt x="5781" y="3973"/>
                    <a:pt x="5803" y="4005"/>
                    <a:pt x="5795" y="4005"/>
                  </a:cubicBezTo>
                  <a:cubicBezTo>
                    <a:pt x="5790" y="4005"/>
                    <a:pt x="5775" y="3994"/>
                    <a:pt x="5745" y="3960"/>
                  </a:cubicBezTo>
                  <a:close/>
                  <a:moveTo>
                    <a:pt x="4918" y="6257"/>
                  </a:moveTo>
                  <a:lnTo>
                    <a:pt x="4918" y="6257"/>
                  </a:lnTo>
                  <a:cubicBezTo>
                    <a:pt x="4919" y="6279"/>
                    <a:pt x="4925" y="6298"/>
                    <a:pt x="4938" y="6308"/>
                  </a:cubicBezTo>
                  <a:cubicBezTo>
                    <a:pt x="4937" y="6278"/>
                    <a:pt x="4929" y="6263"/>
                    <a:pt x="4918" y="6257"/>
                  </a:cubicBezTo>
                  <a:close/>
                  <a:moveTo>
                    <a:pt x="4960" y="6534"/>
                  </a:moveTo>
                  <a:cubicBezTo>
                    <a:pt x="4951" y="6534"/>
                    <a:pt x="4937" y="6544"/>
                    <a:pt x="4918" y="6563"/>
                  </a:cubicBezTo>
                  <a:lnTo>
                    <a:pt x="4918" y="6563"/>
                  </a:lnTo>
                  <a:cubicBezTo>
                    <a:pt x="4934" y="6560"/>
                    <a:pt x="4951" y="6552"/>
                    <a:pt x="4969" y="6540"/>
                  </a:cubicBezTo>
                  <a:cubicBezTo>
                    <a:pt x="4967" y="6536"/>
                    <a:pt x="4964" y="6534"/>
                    <a:pt x="4960" y="6534"/>
                  </a:cubicBezTo>
                  <a:close/>
                  <a:moveTo>
                    <a:pt x="4361" y="6584"/>
                  </a:moveTo>
                  <a:lnTo>
                    <a:pt x="4361" y="6584"/>
                  </a:lnTo>
                  <a:cubicBezTo>
                    <a:pt x="4382" y="6781"/>
                    <a:pt x="4368" y="6621"/>
                    <a:pt x="4347" y="6771"/>
                  </a:cubicBezTo>
                  <a:cubicBezTo>
                    <a:pt x="4356" y="6767"/>
                    <a:pt x="4389" y="6718"/>
                    <a:pt x="4438" y="6638"/>
                  </a:cubicBezTo>
                  <a:lnTo>
                    <a:pt x="4438" y="6638"/>
                  </a:lnTo>
                  <a:cubicBezTo>
                    <a:pt x="4415" y="6623"/>
                    <a:pt x="4389" y="6605"/>
                    <a:pt x="4361" y="6584"/>
                  </a:cubicBezTo>
                  <a:close/>
                  <a:moveTo>
                    <a:pt x="3873" y="7615"/>
                  </a:moveTo>
                  <a:cubicBezTo>
                    <a:pt x="3854" y="7635"/>
                    <a:pt x="3838" y="7666"/>
                    <a:pt x="3826" y="7714"/>
                  </a:cubicBezTo>
                  <a:lnTo>
                    <a:pt x="3826" y="7714"/>
                  </a:lnTo>
                  <a:cubicBezTo>
                    <a:pt x="3836" y="7686"/>
                    <a:pt x="3853" y="7652"/>
                    <a:pt x="3873" y="7615"/>
                  </a:cubicBezTo>
                  <a:close/>
                  <a:moveTo>
                    <a:pt x="2868" y="9331"/>
                  </a:moveTo>
                  <a:lnTo>
                    <a:pt x="2868" y="9331"/>
                  </a:lnTo>
                  <a:cubicBezTo>
                    <a:pt x="2891" y="9338"/>
                    <a:pt x="2910" y="9352"/>
                    <a:pt x="2924" y="9370"/>
                  </a:cubicBezTo>
                  <a:lnTo>
                    <a:pt x="2922" y="9370"/>
                  </a:lnTo>
                  <a:cubicBezTo>
                    <a:pt x="2896" y="9368"/>
                    <a:pt x="2878" y="9352"/>
                    <a:pt x="2868" y="9331"/>
                  </a:cubicBezTo>
                  <a:close/>
                  <a:moveTo>
                    <a:pt x="3040" y="9356"/>
                  </a:moveTo>
                  <a:cubicBezTo>
                    <a:pt x="3064" y="9356"/>
                    <a:pt x="3073" y="9370"/>
                    <a:pt x="3051" y="9423"/>
                  </a:cubicBezTo>
                  <a:cubicBezTo>
                    <a:pt x="3024" y="9446"/>
                    <a:pt x="3004" y="9455"/>
                    <a:pt x="2990" y="9455"/>
                  </a:cubicBezTo>
                  <a:cubicBezTo>
                    <a:pt x="2956" y="9455"/>
                    <a:pt x="2947" y="9409"/>
                    <a:pt x="2922" y="9370"/>
                  </a:cubicBezTo>
                  <a:lnTo>
                    <a:pt x="2922" y="9370"/>
                  </a:lnTo>
                  <a:cubicBezTo>
                    <a:pt x="2927" y="9371"/>
                    <a:pt x="2933" y="9371"/>
                    <a:pt x="2938" y="9371"/>
                  </a:cubicBezTo>
                  <a:cubicBezTo>
                    <a:pt x="2974" y="9371"/>
                    <a:pt x="3015" y="9356"/>
                    <a:pt x="3040" y="9356"/>
                  </a:cubicBezTo>
                  <a:close/>
                  <a:moveTo>
                    <a:pt x="4796" y="1"/>
                  </a:moveTo>
                  <a:cubicBezTo>
                    <a:pt x="4791" y="1"/>
                    <a:pt x="4789" y="4"/>
                    <a:pt x="4788" y="11"/>
                  </a:cubicBezTo>
                  <a:cubicBezTo>
                    <a:pt x="4792" y="11"/>
                    <a:pt x="4795" y="11"/>
                    <a:pt x="4795" y="11"/>
                  </a:cubicBezTo>
                  <a:lnTo>
                    <a:pt x="4795" y="11"/>
                  </a:lnTo>
                  <a:cubicBezTo>
                    <a:pt x="4803" y="11"/>
                    <a:pt x="4413" y="60"/>
                    <a:pt x="4396" y="195"/>
                  </a:cubicBezTo>
                  <a:cubicBezTo>
                    <a:pt x="4398" y="219"/>
                    <a:pt x="5428" y="1837"/>
                    <a:pt x="5470" y="1837"/>
                  </a:cubicBezTo>
                  <a:cubicBezTo>
                    <a:pt x="5472" y="1837"/>
                    <a:pt x="5472" y="1836"/>
                    <a:pt x="5472" y="1834"/>
                  </a:cubicBezTo>
                  <a:lnTo>
                    <a:pt x="5472" y="1834"/>
                  </a:lnTo>
                  <a:cubicBezTo>
                    <a:pt x="5796" y="2636"/>
                    <a:pt x="5952" y="3234"/>
                    <a:pt x="5768" y="3920"/>
                  </a:cubicBezTo>
                  <a:cubicBezTo>
                    <a:pt x="5788" y="3937"/>
                    <a:pt x="5808" y="3946"/>
                    <a:pt x="5826" y="3946"/>
                  </a:cubicBezTo>
                  <a:lnTo>
                    <a:pt x="5826" y="3946"/>
                  </a:lnTo>
                  <a:cubicBezTo>
                    <a:pt x="5809" y="3947"/>
                    <a:pt x="5783" y="3949"/>
                    <a:pt x="5744" y="3959"/>
                  </a:cubicBezTo>
                  <a:lnTo>
                    <a:pt x="5744" y="3959"/>
                  </a:lnTo>
                  <a:cubicBezTo>
                    <a:pt x="5737" y="3951"/>
                    <a:pt x="5729" y="3941"/>
                    <a:pt x="5720" y="3929"/>
                  </a:cubicBezTo>
                  <a:cubicBezTo>
                    <a:pt x="5671" y="4136"/>
                    <a:pt x="5657" y="4314"/>
                    <a:pt x="5481" y="4597"/>
                  </a:cubicBezTo>
                  <a:cubicBezTo>
                    <a:pt x="5546" y="4698"/>
                    <a:pt x="4721" y="6180"/>
                    <a:pt x="4438" y="6638"/>
                  </a:cubicBezTo>
                  <a:lnTo>
                    <a:pt x="4438" y="6638"/>
                  </a:lnTo>
                  <a:cubicBezTo>
                    <a:pt x="4532" y="6700"/>
                    <a:pt x="4582" y="6727"/>
                    <a:pt x="4556" y="6836"/>
                  </a:cubicBezTo>
                  <a:cubicBezTo>
                    <a:pt x="4540" y="6996"/>
                    <a:pt x="4535" y="7071"/>
                    <a:pt x="4458" y="7071"/>
                  </a:cubicBezTo>
                  <a:cubicBezTo>
                    <a:pt x="4436" y="7071"/>
                    <a:pt x="4407" y="7065"/>
                    <a:pt x="4371" y="7052"/>
                  </a:cubicBezTo>
                  <a:cubicBezTo>
                    <a:pt x="4357" y="7057"/>
                    <a:pt x="4143" y="7170"/>
                    <a:pt x="4136" y="7210"/>
                  </a:cubicBezTo>
                  <a:cubicBezTo>
                    <a:pt x="4137" y="7209"/>
                    <a:pt x="4137" y="7209"/>
                    <a:pt x="4137" y="7209"/>
                  </a:cubicBezTo>
                  <a:lnTo>
                    <a:pt x="4137" y="7209"/>
                  </a:lnTo>
                  <a:cubicBezTo>
                    <a:pt x="4144" y="7209"/>
                    <a:pt x="3967" y="7445"/>
                    <a:pt x="3873" y="7615"/>
                  </a:cubicBezTo>
                  <a:lnTo>
                    <a:pt x="3873" y="7615"/>
                  </a:lnTo>
                  <a:cubicBezTo>
                    <a:pt x="3892" y="7595"/>
                    <a:pt x="3913" y="7587"/>
                    <a:pt x="3933" y="7587"/>
                  </a:cubicBezTo>
                  <a:cubicBezTo>
                    <a:pt x="3968" y="7587"/>
                    <a:pt x="3999" y="7611"/>
                    <a:pt x="4011" y="7638"/>
                  </a:cubicBezTo>
                  <a:cubicBezTo>
                    <a:pt x="4029" y="7707"/>
                    <a:pt x="3994" y="7730"/>
                    <a:pt x="3932" y="7730"/>
                  </a:cubicBezTo>
                  <a:cubicBezTo>
                    <a:pt x="3902" y="7730"/>
                    <a:pt x="3865" y="7724"/>
                    <a:pt x="3826" y="7715"/>
                  </a:cubicBezTo>
                  <a:lnTo>
                    <a:pt x="3826" y="7715"/>
                  </a:lnTo>
                  <a:cubicBezTo>
                    <a:pt x="3826" y="7715"/>
                    <a:pt x="3826" y="7715"/>
                    <a:pt x="3826" y="7714"/>
                  </a:cubicBezTo>
                  <a:lnTo>
                    <a:pt x="3826" y="7714"/>
                  </a:lnTo>
                  <a:cubicBezTo>
                    <a:pt x="3826" y="7715"/>
                    <a:pt x="3826" y="7715"/>
                    <a:pt x="3826" y="7715"/>
                  </a:cubicBezTo>
                  <a:lnTo>
                    <a:pt x="3826" y="7715"/>
                  </a:lnTo>
                  <a:cubicBezTo>
                    <a:pt x="3801" y="7710"/>
                    <a:pt x="3775" y="7703"/>
                    <a:pt x="3749" y="7696"/>
                  </a:cubicBezTo>
                  <a:cubicBezTo>
                    <a:pt x="3742" y="7733"/>
                    <a:pt x="1614" y="11359"/>
                    <a:pt x="1663" y="11496"/>
                  </a:cubicBezTo>
                  <a:cubicBezTo>
                    <a:pt x="1329" y="11983"/>
                    <a:pt x="703" y="12351"/>
                    <a:pt x="1" y="12750"/>
                  </a:cubicBezTo>
                  <a:cubicBezTo>
                    <a:pt x="6" y="12749"/>
                    <a:pt x="10" y="12749"/>
                    <a:pt x="15" y="12749"/>
                  </a:cubicBezTo>
                  <a:cubicBezTo>
                    <a:pt x="66" y="12749"/>
                    <a:pt x="71" y="12806"/>
                    <a:pt x="90" y="12806"/>
                  </a:cubicBezTo>
                  <a:cubicBezTo>
                    <a:pt x="95" y="12806"/>
                    <a:pt x="100" y="12803"/>
                    <a:pt x="107" y="12794"/>
                  </a:cubicBezTo>
                  <a:cubicBezTo>
                    <a:pt x="194" y="12847"/>
                    <a:pt x="278" y="12868"/>
                    <a:pt x="359" y="12868"/>
                  </a:cubicBezTo>
                  <a:cubicBezTo>
                    <a:pt x="710" y="12868"/>
                    <a:pt x="1013" y="12464"/>
                    <a:pt x="1334" y="12464"/>
                  </a:cubicBezTo>
                  <a:cubicBezTo>
                    <a:pt x="1362" y="12464"/>
                    <a:pt x="1391" y="12467"/>
                    <a:pt x="1419" y="12474"/>
                  </a:cubicBezTo>
                  <a:cubicBezTo>
                    <a:pt x="1642" y="12180"/>
                    <a:pt x="1848" y="11871"/>
                    <a:pt x="2036" y="11552"/>
                  </a:cubicBezTo>
                  <a:lnTo>
                    <a:pt x="2036" y="11552"/>
                  </a:lnTo>
                  <a:cubicBezTo>
                    <a:pt x="2036" y="11552"/>
                    <a:pt x="2036" y="11552"/>
                    <a:pt x="2036" y="11552"/>
                  </a:cubicBezTo>
                  <a:cubicBezTo>
                    <a:pt x="2042" y="11552"/>
                    <a:pt x="2759" y="10269"/>
                    <a:pt x="2757" y="10219"/>
                  </a:cubicBezTo>
                  <a:lnTo>
                    <a:pt x="2757" y="10219"/>
                  </a:lnTo>
                  <a:cubicBezTo>
                    <a:pt x="2687" y="10231"/>
                    <a:pt x="2703" y="10245"/>
                    <a:pt x="2698" y="10245"/>
                  </a:cubicBezTo>
                  <a:cubicBezTo>
                    <a:pt x="2695" y="10245"/>
                    <a:pt x="2687" y="10242"/>
                    <a:pt x="2660" y="10233"/>
                  </a:cubicBezTo>
                  <a:cubicBezTo>
                    <a:pt x="2727" y="10103"/>
                    <a:pt x="3017" y="10200"/>
                    <a:pt x="2827" y="10001"/>
                  </a:cubicBezTo>
                  <a:cubicBezTo>
                    <a:pt x="2783" y="9924"/>
                    <a:pt x="2595" y="9940"/>
                    <a:pt x="2655" y="9676"/>
                  </a:cubicBezTo>
                  <a:lnTo>
                    <a:pt x="2655" y="9676"/>
                  </a:lnTo>
                  <a:cubicBezTo>
                    <a:pt x="2987" y="9820"/>
                    <a:pt x="2678" y="9662"/>
                    <a:pt x="2952" y="10084"/>
                  </a:cubicBezTo>
                  <a:cubicBezTo>
                    <a:pt x="2913" y="9914"/>
                    <a:pt x="3145" y="9589"/>
                    <a:pt x="3193" y="9552"/>
                  </a:cubicBezTo>
                  <a:lnTo>
                    <a:pt x="3193" y="9552"/>
                  </a:lnTo>
                  <a:cubicBezTo>
                    <a:pt x="3197" y="9552"/>
                    <a:pt x="3200" y="9553"/>
                    <a:pt x="3202" y="9553"/>
                  </a:cubicBezTo>
                  <a:cubicBezTo>
                    <a:pt x="3203" y="9550"/>
                    <a:pt x="3202" y="9548"/>
                    <a:pt x="3200" y="9548"/>
                  </a:cubicBezTo>
                  <a:cubicBezTo>
                    <a:pt x="3199" y="9548"/>
                    <a:pt x="3197" y="9550"/>
                    <a:pt x="3193" y="9552"/>
                  </a:cubicBezTo>
                  <a:lnTo>
                    <a:pt x="3193" y="9552"/>
                  </a:lnTo>
                  <a:cubicBezTo>
                    <a:pt x="3184" y="9551"/>
                    <a:pt x="3172" y="9551"/>
                    <a:pt x="3164" y="9551"/>
                  </a:cubicBezTo>
                  <a:cubicBezTo>
                    <a:pt x="3152" y="9551"/>
                    <a:pt x="3148" y="9551"/>
                    <a:pt x="3165" y="9549"/>
                  </a:cubicBezTo>
                  <a:cubicBezTo>
                    <a:pt x="3175" y="9501"/>
                    <a:pt x="3179" y="9467"/>
                    <a:pt x="3175" y="9445"/>
                  </a:cubicBezTo>
                  <a:lnTo>
                    <a:pt x="3175" y="9445"/>
                  </a:lnTo>
                  <a:cubicBezTo>
                    <a:pt x="3209" y="9465"/>
                    <a:pt x="3240" y="9493"/>
                    <a:pt x="3228" y="9521"/>
                  </a:cubicBezTo>
                  <a:cubicBezTo>
                    <a:pt x="3227" y="9535"/>
                    <a:pt x="3227" y="9541"/>
                    <a:pt x="3227" y="9541"/>
                  </a:cubicBezTo>
                  <a:cubicBezTo>
                    <a:pt x="3229" y="9541"/>
                    <a:pt x="3245" y="9398"/>
                    <a:pt x="3262" y="9372"/>
                  </a:cubicBezTo>
                  <a:lnTo>
                    <a:pt x="3262" y="9372"/>
                  </a:lnTo>
                  <a:cubicBezTo>
                    <a:pt x="3268" y="9380"/>
                    <a:pt x="3274" y="9390"/>
                    <a:pt x="3281" y="9403"/>
                  </a:cubicBezTo>
                  <a:cubicBezTo>
                    <a:pt x="3277" y="9378"/>
                    <a:pt x="3272" y="9368"/>
                    <a:pt x="3268" y="9368"/>
                  </a:cubicBezTo>
                  <a:cubicBezTo>
                    <a:pt x="3266" y="9368"/>
                    <a:pt x="3264" y="9370"/>
                    <a:pt x="3262" y="9372"/>
                  </a:cubicBezTo>
                  <a:lnTo>
                    <a:pt x="3262" y="9372"/>
                  </a:lnTo>
                  <a:cubicBezTo>
                    <a:pt x="3248" y="9351"/>
                    <a:pt x="3239" y="9346"/>
                    <a:pt x="3234" y="9346"/>
                  </a:cubicBezTo>
                  <a:cubicBezTo>
                    <a:pt x="3229" y="9346"/>
                    <a:pt x="3227" y="9350"/>
                    <a:pt x="3227" y="9350"/>
                  </a:cubicBezTo>
                  <a:cubicBezTo>
                    <a:pt x="3227" y="9350"/>
                    <a:pt x="3231" y="9340"/>
                    <a:pt x="3235" y="9284"/>
                  </a:cubicBezTo>
                  <a:cubicBezTo>
                    <a:pt x="3184" y="9113"/>
                    <a:pt x="3288" y="8957"/>
                    <a:pt x="3429" y="8802"/>
                  </a:cubicBezTo>
                  <a:cubicBezTo>
                    <a:pt x="3446" y="8787"/>
                    <a:pt x="3464" y="8763"/>
                    <a:pt x="3488" y="8763"/>
                  </a:cubicBezTo>
                  <a:cubicBezTo>
                    <a:pt x="3516" y="8763"/>
                    <a:pt x="3551" y="8791"/>
                    <a:pt x="3603" y="8888"/>
                  </a:cubicBezTo>
                  <a:cubicBezTo>
                    <a:pt x="3565" y="8821"/>
                    <a:pt x="4661" y="6828"/>
                    <a:pt x="4918" y="6563"/>
                  </a:cubicBezTo>
                  <a:lnTo>
                    <a:pt x="4918" y="6563"/>
                  </a:lnTo>
                  <a:cubicBezTo>
                    <a:pt x="4913" y="6564"/>
                    <a:pt x="4908" y="6564"/>
                    <a:pt x="4903" y="6564"/>
                  </a:cubicBezTo>
                  <a:cubicBezTo>
                    <a:pt x="4837" y="6564"/>
                    <a:pt x="4795" y="6478"/>
                    <a:pt x="4781" y="6370"/>
                  </a:cubicBezTo>
                  <a:cubicBezTo>
                    <a:pt x="4686" y="6301"/>
                    <a:pt x="4732" y="6264"/>
                    <a:pt x="4765" y="6261"/>
                  </a:cubicBezTo>
                  <a:lnTo>
                    <a:pt x="4765" y="6261"/>
                  </a:lnTo>
                  <a:cubicBezTo>
                    <a:pt x="4767" y="6284"/>
                    <a:pt x="4777" y="6292"/>
                    <a:pt x="4790" y="6292"/>
                  </a:cubicBezTo>
                  <a:cubicBezTo>
                    <a:pt x="4820" y="6292"/>
                    <a:pt x="4869" y="6254"/>
                    <a:pt x="4903" y="6254"/>
                  </a:cubicBezTo>
                  <a:cubicBezTo>
                    <a:pt x="4908" y="6254"/>
                    <a:pt x="4913" y="6255"/>
                    <a:pt x="4918" y="6257"/>
                  </a:cubicBezTo>
                  <a:lnTo>
                    <a:pt x="4918" y="6257"/>
                  </a:lnTo>
                  <a:cubicBezTo>
                    <a:pt x="4914" y="6200"/>
                    <a:pt x="4934" y="6122"/>
                    <a:pt x="4901" y="6122"/>
                  </a:cubicBezTo>
                  <a:cubicBezTo>
                    <a:pt x="4886" y="6122"/>
                    <a:pt x="4859" y="6139"/>
                    <a:pt x="4813" y="6183"/>
                  </a:cubicBezTo>
                  <a:cubicBezTo>
                    <a:pt x="4856" y="6111"/>
                    <a:pt x="4890" y="6098"/>
                    <a:pt x="4928" y="6098"/>
                  </a:cubicBezTo>
                  <a:cubicBezTo>
                    <a:pt x="4952" y="6098"/>
                    <a:pt x="4977" y="6103"/>
                    <a:pt x="5007" y="6103"/>
                  </a:cubicBezTo>
                  <a:cubicBezTo>
                    <a:pt x="5047" y="6103"/>
                    <a:pt x="5096" y="6094"/>
                    <a:pt x="5161" y="6050"/>
                  </a:cubicBezTo>
                  <a:cubicBezTo>
                    <a:pt x="5124" y="6002"/>
                    <a:pt x="5840" y="4984"/>
                    <a:pt x="5824" y="4813"/>
                  </a:cubicBezTo>
                  <a:cubicBezTo>
                    <a:pt x="6367" y="4006"/>
                    <a:pt x="6360" y="2719"/>
                    <a:pt x="5861" y="1655"/>
                  </a:cubicBezTo>
                  <a:lnTo>
                    <a:pt x="5861" y="1655"/>
                  </a:lnTo>
                  <a:cubicBezTo>
                    <a:pt x="5860" y="1657"/>
                    <a:pt x="5858" y="1658"/>
                    <a:pt x="5856" y="1658"/>
                  </a:cubicBezTo>
                  <a:cubicBezTo>
                    <a:pt x="5766" y="1658"/>
                    <a:pt x="4890" y="1"/>
                    <a:pt x="479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6" name="Google Shape;19146;p66"/>
            <p:cNvSpPr/>
            <p:nvPr/>
          </p:nvSpPr>
          <p:spPr>
            <a:xfrm>
              <a:off x="4013075" y="1800775"/>
              <a:ext cx="172150" cy="10325"/>
            </a:xfrm>
            <a:custGeom>
              <a:avLst/>
              <a:gdLst/>
              <a:ahLst/>
              <a:cxnLst/>
              <a:rect l="l" t="t" r="r" b="b"/>
              <a:pathLst>
                <a:path w="6886" h="413" extrusionOk="0">
                  <a:moveTo>
                    <a:pt x="4530" y="107"/>
                  </a:moveTo>
                  <a:cubicBezTo>
                    <a:pt x="4532" y="107"/>
                    <a:pt x="4778" y="188"/>
                    <a:pt x="4778" y="188"/>
                  </a:cubicBezTo>
                  <a:cubicBezTo>
                    <a:pt x="4778" y="188"/>
                    <a:pt x="4777" y="188"/>
                    <a:pt x="4775" y="188"/>
                  </a:cubicBezTo>
                  <a:cubicBezTo>
                    <a:pt x="4748" y="188"/>
                    <a:pt x="4516" y="172"/>
                    <a:pt x="4516" y="172"/>
                  </a:cubicBezTo>
                  <a:cubicBezTo>
                    <a:pt x="4516" y="172"/>
                    <a:pt x="4528" y="107"/>
                    <a:pt x="4530" y="107"/>
                  </a:cubicBezTo>
                  <a:close/>
                  <a:moveTo>
                    <a:pt x="2708" y="0"/>
                  </a:moveTo>
                  <a:cubicBezTo>
                    <a:pt x="2613" y="0"/>
                    <a:pt x="492" y="0"/>
                    <a:pt x="399" y="5"/>
                  </a:cubicBezTo>
                  <a:cubicBezTo>
                    <a:pt x="471" y="49"/>
                    <a:pt x="499" y="109"/>
                    <a:pt x="489" y="202"/>
                  </a:cubicBezTo>
                  <a:cubicBezTo>
                    <a:pt x="457" y="202"/>
                    <a:pt x="304" y="144"/>
                    <a:pt x="223" y="144"/>
                  </a:cubicBezTo>
                  <a:cubicBezTo>
                    <a:pt x="314" y="335"/>
                    <a:pt x="292" y="378"/>
                    <a:pt x="236" y="378"/>
                  </a:cubicBezTo>
                  <a:cubicBezTo>
                    <a:pt x="190" y="378"/>
                    <a:pt x="123" y="350"/>
                    <a:pt x="74" y="350"/>
                  </a:cubicBezTo>
                  <a:cubicBezTo>
                    <a:pt x="40" y="350"/>
                    <a:pt x="14" y="364"/>
                    <a:pt x="12" y="411"/>
                  </a:cubicBezTo>
                  <a:cubicBezTo>
                    <a:pt x="0" y="412"/>
                    <a:pt x="1659" y="413"/>
                    <a:pt x="3305" y="413"/>
                  </a:cubicBezTo>
                  <a:cubicBezTo>
                    <a:pt x="4951" y="413"/>
                    <a:pt x="6585" y="412"/>
                    <a:pt x="6524" y="408"/>
                  </a:cubicBezTo>
                  <a:cubicBezTo>
                    <a:pt x="6591" y="408"/>
                    <a:pt x="6885" y="5"/>
                    <a:pt x="6883" y="3"/>
                  </a:cubicBezTo>
                  <a:cubicBezTo>
                    <a:pt x="6816" y="3"/>
                    <a:pt x="2896" y="5"/>
                    <a:pt x="2919" y="5"/>
                  </a:cubicBezTo>
                  <a:cubicBezTo>
                    <a:pt x="2979" y="21"/>
                    <a:pt x="2870" y="40"/>
                    <a:pt x="2882" y="61"/>
                  </a:cubicBezTo>
                  <a:cubicBezTo>
                    <a:pt x="2754" y="93"/>
                    <a:pt x="2928" y="170"/>
                    <a:pt x="2921" y="267"/>
                  </a:cubicBezTo>
                  <a:cubicBezTo>
                    <a:pt x="2838" y="183"/>
                    <a:pt x="2733" y="144"/>
                    <a:pt x="2664" y="144"/>
                  </a:cubicBezTo>
                  <a:cubicBezTo>
                    <a:pt x="2634" y="144"/>
                    <a:pt x="2611" y="151"/>
                    <a:pt x="2599" y="165"/>
                  </a:cubicBezTo>
                  <a:cubicBezTo>
                    <a:pt x="2617" y="98"/>
                    <a:pt x="2715" y="58"/>
                    <a:pt x="270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7" name="Google Shape;19147;p66"/>
            <p:cNvSpPr/>
            <p:nvPr/>
          </p:nvSpPr>
          <p:spPr>
            <a:xfrm>
              <a:off x="3766575" y="1926250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1" y="0"/>
                  </a:moveTo>
                  <a:lnTo>
                    <a:pt x="31" y="54"/>
                  </a:lnTo>
                  <a:cubicBezTo>
                    <a:pt x="33" y="42"/>
                    <a:pt x="40" y="30"/>
                    <a:pt x="45" y="21"/>
                  </a:cubicBezTo>
                  <a:cubicBezTo>
                    <a:pt x="45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8" name="Google Shape;19148;p66"/>
            <p:cNvSpPr/>
            <p:nvPr/>
          </p:nvSpPr>
          <p:spPr>
            <a:xfrm>
              <a:off x="4027600" y="1629225"/>
              <a:ext cx="1300" cy="475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3" y="0"/>
                  </a:moveTo>
                  <a:lnTo>
                    <a:pt x="1" y="19"/>
                  </a:lnTo>
                  <a:lnTo>
                    <a:pt x="52" y="19"/>
                  </a:lnTo>
                  <a:cubicBezTo>
                    <a:pt x="52" y="19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49" name="Google Shape;19149;p66"/>
            <p:cNvSpPr/>
            <p:nvPr/>
          </p:nvSpPr>
          <p:spPr>
            <a:xfrm>
              <a:off x="3680525" y="1656525"/>
              <a:ext cx="425" cy="600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14" y="0"/>
                  </a:moveTo>
                  <a:cubicBezTo>
                    <a:pt x="14" y="0"/>
                    <a:pt x="0" y="23"/>
                    <a:pt x="0" y="23"/>
                  </a:cubicBezTo>
                  <a:cubicBezTo>
                    <a:pt x="7" y="21"/>
                    <a:pt x="12" y="21"/>
                    <a:pt x="16" y="17"/>
                  </a:cubicBezTo>
                  <a:cubicBezTo>
                    <a:pt x="16" y="12"/>
                    <a:pt x="14" y="7"/>
                    <a:pt x="14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0" name="Google Shape;19150;p66"/>
            <p:cNvSpPr/>
            <p:nvPr/>
          </p:nvSpPr>
          <p:spPr>
            <a:xfrm>
              <a:off x="4170300" y="1619425"/>
              <a:ext cx="11950" cy="10275"/>
            </a:xfrm>
            <a:custGeom>
              <a:avLst/>
              <a:gdLst/>
              <a:ahLst/>
              <a:cxnLst/>
              <a:rect l="l" t="t" r="r" b="b"/>
              <a:pathLst>
                <a:path w="478" h="411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44" y="1"/>
                    <a:pt x="244" y="1"/>
                  </a:cubicBezTo>
                  <a:lnTo>
                    <a:pt x="244" y="1"/>
                  </a:lnTo>
                  <a:cubicBezTo>
                    <a:pt x="244" y="1"/>
                    <a:pt x="244" y="1"/>
                    <a:pt x="244" y="1"/>
                  </a:cubicBezTo>
                  <a:close/>
                  <a:moveTo>
                    <a:pt x="244" y="1"/>
                  </a:moveTo>
                  <a:lnTo>
                    <a:pt x="244" y="1"/>
                  </a:lnTo>
                  <a:cubicBezTo>
                    <a:pt x="239" y="3"/>
                    <a:pt x="77" y="5"/>
                    <a:pt x="77" y="5"/>
                  </a:cubicBezTo>
                  <a:cubicBezTo>
                    <a:pt x="114" y="73"/>
                    <a:pt x="133" y="122"/>
                    <a:pt x="186" y="122"/>
                  </a:cubicBezTo>
                  <a:cubicBezTo>
                    <a:pt x="190" y="122"/>
                    <a:pt x="194" y="122"/>
                    <a:pt x="198" y="121"/>
                  </a:cubicBezTo>
                  <a:lnTo>
                    <a:pt x="198" y="121"/>
                  </a:lnTo>
                  <a:cubicBezTo>
                    <a:pt x="295" y="226"/>
                    <a:pt x="119" y="365"/>
                    <a:pt x="0" y="411"/>
                  </a:cubicBezTo>
                  <a:cubicBezTo>
                    <a:pt x="0" y="411"/>
                    <a:pt x="473" y="411"/>
                    <a:pt x="476" y="406"/>
                  </a:cubicBezTo>
                  <a:cubicBezTo>
                    <a:pt x="476" y="406"/>
                    <a:pt x="476" y="406"/>
                    <a:pt x="476" y="406"/>
                  </a:cubicBezTo>
                  <a:cubicBezTo>
                    <a:pt x="478" y="406"/>
                    <a:pt x="244" y="9"/>
                    <a:pt x="24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1" name="Google Shape;19151;p66"/>
            <p:cNvSpPr/>
            <p:nvPr/>
          </p:nvSpPr>
          <p:spPr>
            <a:xfrm>
              <a:off x="4198050" y="1599250"/>
              <a:ext cx="20150" cy="23925"/>
            </a:xfrm>
            <a:custGeom>
              <a:avLst/>
              <a:gdLst/>
              <a:ahLst/>
              <a:cxnLst/>
              <a:rect l="l" t="t" r="r" b="b"/>
              <a:pathLst>
                <a:path w="806" h="957" extrusionOk="0">
                  <a:moveTo>
                    <a:pt x="326" y="921"/>
                  </a:moveTo>
                  <a:cubicBezTo>
                    <a:pt x="325" y="921"/>
                    <a:pt x="325" y="921"/>
                    <a:pt x="325" y="921"/>
                  </a:cubicBezTo>
                  <a:cubicBezTo>
                    <a:pt x="325" y="921"/>
                    <a:pt x="326" y="921"/>
                    <a:pt x="326" y="921"/>
                  </a:cubicBezTo>
                  <a:close/>
                  <a:moveTo>
                    <a:pt x="402" y="1"/>
                  </a:moveTo>
                  <a:lnTo>
                    <a:pt x="402" y="1"/>
                  </a:lnTo>
                  <a:cubicBezTo>
                    <a:pt x="258" y="24"/>
                    <a:pt x="108" y="54"/>
                    <a:pt x="1" y="205"/>
                  </a:cubicBezTo>
                  <a:cubicBezTo>
                    <a:pt x="1" y="207"/>
                    <a:pt x="24" y="388"/>
                    <a:pt x="31" y="397"/>
                  </a:cubicBezTo>
                  <a:cubicBezTo>
                    <a:pt x="31" y="397"/>
                    <a:pt x="31" y="397"/>
                    <a:pt x="31" y="397"/>
                  </a:cubicBezTo>
                  <a:cubicBezTo>
                    <a:pt x="36" y="397"/>
                    <a:pt x="302" y="868"/>
                    <a:pt x="295" y="882"/>
                  </a:cubicBezTo>
                  <a:cubicBezTo>
                    <a:pt x="302" y="883"/>
                    <a:pt x="309" y="884"/>
                    <a:pt x="316" y="884"/>
                  </a:cubicBezTo>
                  <a:cubicBezTo>
                    <a:pt x="323" y="884"/>
                    <a:pt x="330" y="883"/>
                    <a:pt x="337" y="882"/>
                  </a:cubicBezTo>
                  <a:lnTo>
                    <a:pt x="337" y="882"/>
                  </a:lnTo>
                  <a:cubicBezTo>
                    <a:pt x="326" y="898"/>
                    <a:pt x="330" y="893"/>
                    <a:pt x="326" y="921"/>
                  </a:cubicBezTo>
                  <a:lnTo>
                    <a:pt x="326" y="921"/>
                  </a:lnTo>
                  <a:cubicBezTo>
                    <a:pt x="326" y="921"/>
                    <a:pt x="326" y="921"/>
                    <a:pt x="326" y="921"/>
                  </a:cubicBezTo>
                  <a:cubicBezTo>
                    <a:pt x="328" y="921"/>
                    <a:pt x="344" y="956"/>
                    <a:pt x="346" y="956"/>
                  </a:cubicBezTo>
                  <a:cubicBezTo>
                    <a:pt x="346" y="956"/>
                    <a:pt x="346" y="956"/>
                    <a:pt x="346" y="956"/>
                  </a:cubicBezTo>
                  <a:cubicBezTo>
                    <a:pt x="492" y="866"/>
                    <a:pt x="643" y="782"/>
                    <a:pt x="798" y="708"/>
                  </a:cubicBezTo>
                  <a:cubicBezTo>
                    <a:pt x="805" y="694"/>
                    <a:pt x="397" y="10"/>
                    <a:pt x="40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2" name="Google Shape;19152;p66"/>
            <p:cNvSpPr/>
            <p:nvPr/>
          </p:nvSpPr>
          <p:spPr>
            <a:xfrm>
              <a:off x="4175450" y="1614275"/>
              <a:ext cx="18575" cy="20825"/>
            </a:xfrm>
            <a:custGeom>
              <a:avLst/>
              <a:gdLst/>
              <a:ahLst/>
              <a:cxnLst/>
              <a:rect l="l" t="t" r="r" b="b"/>
              <a:pathLst>
                <a:path w="743" h="833" extrusionOk="0"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263" y="63"/>
                    <a:pt x="134" y="111"/>
                    <a:pt x="2" y="148"/>
                  </a:cubicBezTo>
                  <a:lnTo>
                    <a:pt x="2" y="148"/>
                  </a:lnTo>
                  <a:cubicBezTo>
                    <a:pt x="2" y="148"/>
                    <a:pt x="2" y="148"/>
                    <a:pt x="1" y="148"/>
                  </a:cubicBezTo>
                  <a:cubicBezTo>
                    <a:pt x="1" y="148"/>
                    <a:pt x="1" y="148"/>
                    <a:pt x="1" y="149"/>
                  </a:cubicBezTo>
                  <a:cubicBezTo>
                    <a:pt x="1" y="149"/>
                    <a:pt x="2" y="148"/>
                    <a:pt x="2" y="148"/>
                  </a:cubicBezTo>
                  <a:lnTo>
                    <a:pt x="2" y="148"/>
                  </a:lnTo>
                  <a:cubicBezTo>
                    <a:pt x="9" y="153"/>
                    <a:pt x="33" y="204"/>
                    <a:pt x="35" y="204"/>
                  </a:cubicBezTo>
                  <a:cubicBezTo>
                    <a:pt x="36" y="204"/>
                    <a:pt x="36" y="203"/>
                    <a:pt x="36" y="202"/>
                  </a:cubicBezTo>
                  <a:lnTo>
                    <a:pt x="36" y="202"/>
                  </a:lnTo>
                  <a:cubicBezTo>
                    <a:pt x="38" y="205"/>
                    <a:pt x="94" y="206"/>
                    <a:pt x="158" y="206"/>
                  </a:cubicBezTo>
                  <a:cubicBezTo>
                    <a:pt x="242" y="206"/>
                    <a:pt x="338" y="204"/>
                    <a:pt x="339" y="204"/>
                  </a:cubicBezTo>
                  <a:lnTo>
                    <a:pt x="339" y="204"/>
                  </a:lnTo>
                  <a:cubicBezTo>
                    <a:pt x="448" y="211"/>
                    <a:pt x="550" y="302"/>
                    <a:pt x="546" y="411"/>
                  </a:cubicBezTo>
                  <a:cubicBezTo>
                    <a:pt x="546" y="524"/>
                    <a:pt x="458" y="619"/>
                    <a:pt x="344" y="626"/>
                  </a:cubicBezTo>
                  <a:lnTo>
                    <a:pt x="344" y="626"/>
                  </a:lnTo>
                  <a:cubicBezTo>
                    <a:pt x="344" y="626"/>
                    <a:pt x="308" y="621"/>
                    <a:pt x="288" y="621"/>
                  </a:cubicBezTo>
                  <a:cubicBezTo>
                    <a:pt x="281" y="621"/>
                    <a:pt x="276" y="622"/>
                    <a:pt x="277" y="624"/>
                  </a:cubicBezTo>
                  <a:cubicBezTo>
                    <a:pt x="276" y="623"/>
                    <a:pt x="276" y="623"/>
                    <a:pt x="276" y="623"/>
                  </a:cubicBezTo>
                  <a:lnTo>
                    <a:pt x="276" y="623"/>
                  </a:lnTo>
                  <a:cubicBezTo>
                    <a:pt x="275" y="623"/>
                    <a:pt x="390" y="826"/>
                    <a:pt x="388" y="833"/>
                  </a:cubicBezTo>
                  <a:cubicBezTo>
                    <a:pt x="511" y="775"/>
                    <a:pt x="629" y="707"/>
                    <a:pt x="743" y="631"/>
                  </a:cubicBezTo>
                  <a:cubicBezTo>
                    <a:pt x="743" y="629"/>
                    <a:pt x="397" y="0"/>
                    <a:pt x="38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3" name="Google Shape;19153;p66"/>
            <p:cNvSpPr/>
            <p:nvPr/>
          </p:nvSpPr>
          <p:spPr>
            <a:xfrm>
              <a:off x="4119875" y="1473850"/>
              <a:ext cx="79650" cy="115700"/>
            </a:xfrm>
            <a:custGeom>
              <a:avLst/>
              <a:gdLst/>
              <a:ahLst/>
              <a:cxnLst/>
              <a:rect l="l" t="t" r="r" b="b"/>
              <a:pathLst>
                <a:path w="3186" h="4628" extrusionOk="0">
                  <a:moveTo>
                    <a:pt x="2115" y="2560"/>
                  </a:moveTo>
                  <a:cubicBezTo>
                    <a:pt x="2115" y="2560"/>
                    <a:pt x="2115" y="2560"/>
                    <a:pt x="2115" y="2560"/>
                  </a:cubicBezTo>
                  <a:lnTo>
                    <a:pt x="2115" y="2560"/>
                  </a:lnTo>
                  <a:cubicBezTo>
                    <a:pt x="2115" y="2560"/>
                    <a:pt x="2115" y="2560"/>
                    <a:pt x="2115" y="2560"/>
                  </a:cubicBezTo>
                  <a:close/>
                  <a:moveTo>
                    <a:pt x="2448" y="3141"/>
                  </a:moveTo>
                  <a:cubicBezTo>
                    <a:pt x="2457" y="3157"/>
                    <a:pt x="2462" y="3165"/>
                    <a:pt x="2463" y="3165"/>
                  </a:cubicBezTo>
                  <a:cubicBezTo>
                    <a:pt x="2463" y="3165"/>
                    <a:pt x="2463" y="3165"/>
                    <a:pt x="2463" y="3165"/>
                  </a:cubicBezTo>
                  <a:cubicBezTo>
                    <a:pt x="2462" y="3154"/>
                    <a:pt x="2456" y="3147"/>
                    <a:pt x="2448" y="3141"/>
                  </a:cubicBezTo>
                  <a:close/>
                  <a:moveTo>
                    <a:pt x="2487" y="3170"/>
                  </a:moveTo>
                  <a:lnTo>
                    <a:pt x="2487" y="3170"/>
                  </a:lnTo>
                  <a:cubicBezTo>
                    <a:pt x="2487" y="3170"/>
                    <a:pt x="2487" y="3171"/>
                    <a:pt x="2488" y="3172"/>
                  </a:cubicBezTo>
                  <a:lnTo>
                    <a:pt x="2488" y="3172"/>
                  </a:lnTo>
                  <a:cubicBezTo>
                    <a:pt x="2488" y="3172"/>
                    <a:pt x="2488" y="3172"/>
                    <a:pt x="2488" y="3172"/>
                  </a:cubicBezTo>
                  <a:cubicBezTo>
                    <a:pt x="2487" y="3171"/>
                    <a:pt x="2487" y="3170"/>
                    <a:pt x="2487" y="3170"/>
                  </a:cubicBezTo>
                  <a:close/>
                  <a:moveTo>
                    <a:pt x="492" y="0"/>
                  </a:moveTo>
                  <a:lnTo>
                    <a:pt x="492" y="0"/>
                  </a:lnTo>
                  <a:cubicBezTo>
                    <a:pt x="504" y="91"/>
                    <a:pt x="476" y="128"/>
                    <a:pt x="492" y="139"/>
                  </a:cubicBezTo>
                  <a:cubicBezTo>
                    <a:pt x="325" y="160"/>
                    <a:pt x="163" y="195"/>
                    <a:pt x="1" y="241"/>
                  </a:cubicBezTo>
                  <a:cubicBezTo>
                    <a:pt x="288" y="492"/>
                    <a:pt x="487" y="795"/>
                    <a:pt x="678" y="1060"/>
                  </a:cubicBezTo>
                  <a:cubicBezTo>
                    <a:pt x="671" y="1115"/>
                    <a:pt x="2694" y="4604"/>
                    <a:pt x="2729" y="4627"/>
                  </a:cubicBezTo>
                  <a:cubicBezTo>
                    <a:pt x="2861" y="4593"/>
                    <a:pt x="3007" y="4481"/>
                    <a:pt x="3186" y="4470"/>
                  </a:cubicBezTo>
                  <a:cubicBezTo>
                    <a:pt x="3166" y="4445"/>
                    <a:pt x="2512" y="3230"/>
                    <a:pt x="2488" y="3172"/>
                  </a:cubicBezTo>
                  <a:lnTo>
                    <a:pt x="2488" y="3172"/>
                  </a:lnTo>
                  <a:cubicBezTo>
                    <a:pt x="2469" y="3196"/>
                    <a:pt x="2397" y="3251"/>
                    <a:pt x="2390" y="3251"/>
                  </a:cubicBezTo>
                  <a:cubicBezTo>
                    <a:pt x="2389" y="3251"/>
                    <a:pt x="2390" y="3250"/>
                    <a:pt x="2393" y="3246"/>
                  </a:cubicBezTo>
                  <a:cubicBezTo>
                    <a:pt x="2341" y="3232"/>
                    <a:pt x="2304" y="3104"/>
                    <a:pt x="2347" y="3104"/>
                  </a:cubicBezTo>
                  <a:cubicBezTo>
                    <a:pt x="2347" y="3104"/>
                    <a:pt x="2348" y="3104"/>
                    <a:pt x="2349" y="3104"/>
                  </a:cubicBezTo>
                  <a:cubicBezTo>
                    <a:pt x="2354" y="3134"/>
                    <a:pt x="2419" y="3123"/>
                    <a:pt x="2448" y="3141"/>
                  </a:cubicBezTo>
                  <a:lnTo>
                    <a:pt x="2448" y="3141"/>
                  </a:lnTo>
                  <a:cubicBezTo>
                    <a:pt x="2387" y="3037"/>
                    <a:pt x="2148" y="2626"/>
                    <a:pt x="2124" y="2626"/>
                  </a:cubicBezTo>
                  <a:cubicBezTo>
                    <a:pt x="2122" y="2626"/>
                    <a:pt x="2121" y="2628"/>
                    <a:pt x="2122" y="2631"/>
                  </a:cubicBezTo>
                  <a:cubicBezTo>
                    <a:pt x="2120" y="2630"/>
                    <a:pt x="2117" y="2629"/>
                    <a:pt x="2114" y="2629"/>
                  </a:cubicBezTo>
                  <a:cubicBezTo>
                    <a:pt x="2099" y="2629"/>
                    <a:pt x="2077" y="2653"/>
                    <a:pt x="2067" y="2653"/>
                  </a:cubicBezTo>
                  <a:cubicBezTo>
                    <a:pt x="2061" y="2653"/>
                    <a:pt x="2060" y="2642"/>
                    <a:pt x="2071" y="2604"/>
                  </a:cubicBezTo>
                  <a:cubicBezTo>
                    <a:pt x="2071" y="2600"/>
                    <a:pt x="2072" y="2598"/>
                    <a:pt x="2074" y="2598"/>
                  </a:cubicBezTo>
                  <a:cubicBezTo>
                    <a:pt x="2077" y="2598"/>
                    <a:pt x="2083" y="2606"/>
                    <a:pt x="2090" y="2606"/>
                  </a:cubicBezTo>
                  <a:cubicBezTo>
                    <a:pt x="2098" y="2606"/>
                    <a:pt x="2107" y="2597"/>
                    <a:pt x="2115" y="2560"/>
                  </a:cubicBezTo>
                  <a:lnTo>
                    <a:pt x="2115" y="2560"/>
                  </a:lnTo>
                  <a:cubicBezTo>
                    <a:pt x="2114" y="2561"/>
                    <a:pt x="2114" y="2561"/>
                    <a:pt x="2114" y="2561"/>
                  </a:cubicBezTo>
                  <a:cubicBezTo>
                    <a:pt x="2082" y="2561"/>
                    <a:pt x="1104" y="825"/>
                    <a:pt x="1130" y="788"/>
                  </a:cubicBezTo>
                  <a:cubicBezTo>
                    <a:pt x="981" y="610"/>
                    <a:pt x="868" y="387"/>
                    <a:pt x="708" y="267"/>
                  </a:cubicBezTo>
                  <a:cubicBezTo>
                    <a:pt x="732" y="265"/>
                    <a:pt x="694" y="221"/>
                    <a:pt x="669" y="221"/>
                  </a:cubicBezTo>
                  <a:cubicBezTo>
                    <a:pt x="667" y="221"/>
                    <a:pt x="666" y="221"/>
                    <a:pt x="664" y="221"/>
                  </a:cubicBezTo>
                  <a:lnTo>
                    <a:pt x="664" y="221"/>
                  </a:lnTo>
                  <a:cubicBezTo>
                    <a:pt x="674" y="202"/>
                    <a:pt x="679" y="181"/>
                    <a:pt x="678" y="160"/>
                  </a:cubicBezTo>
                  <a:lnTo>
                    <a:pt x="678" y="160"/>
                  </a:lnTo>
                  <a:cubicBezTo>
                    <a:pt x="677" y="160"/>
                    <a:pt x="676" y="160"/>
                    <a:pt x="675" y="160"/>
                  </a:cubicBezTo>
                  <a:cubicBezTo>
                    <a:pt x="607" y="160"/>
                    <a:pt x="575" y="55"/>
                    <a:pt x="49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4" name="Google Shape;19154;p66"/>
            <p:cNvSpPr/>
            <p:nvPr/>
          </p:nvSpPr>
          <p:spPr>
            <a:xfrm>
              <a:off x="4098200" y="1457150"/>
              <a:ext cx="27675" cy="17425"/>
            </a:xfrm>
            <a:custGeom>
              <a:avLst/>
              <a:gdLst/>
              <a:ahLst/>
              <a:cxnLst/>
              <a:rect l="l" t="t" r="r" b="b"/>
              <a:pathLst>
                <a:path w="1107" h="697" extrusionOk="0">
                  <a:moveTo>
                    <a:pt x="343" y="316"/>
                  </a:moveTo>
                  <a:cubicBezTo>
                    <a:pt x="348" y="338"/>
                    <a:pt x="376" y="414"/>
                    <a:pt x="374" y="416"/>
                  </a:cubicBezTo>
                  <a:cubicBezTo>
                    <a:pt x="341" y="375"/>
                    <a:pt x="334" y="344"/>
                    <a:pt x="343" y="316"/>
                  </a:cubicBezTo>
                  <a:close/>
                  <a:moveTo>
                    <a:pt x="539" y="356"/>
                  </a:moveTo>
                  <a:lnTo>
                    <a:pt x="539" y="356"/>
                  </a:lnTo>
                  <a:cubicBezTo>
                    <a:pt x="549" y="376"/>
                    <a:pt x="559" y="401"/>
                    <a:pt x="569" y="418"/>
                  </a:cubicBezTo>
                  <a:cubicBezTo>
                    <a:pt x="567" y="418"/>
                    <a:pt x="567" y="419"/>
                    <a:pt x="567" y="422"/>
                  </a:cubicBezTo>
                  <a:lnTo>
                    <a:pt x="567" y="422"/>
                  </a:lnTo>
                  <a:cubicBezTo>
                    <a:pt x="565" y="418"/>
                    <a:pt x="563" y="415"/>
                    <a:pt x="562" y="411"/>
                  </a:cubicBezTo>
                  <a:cubicBezTo>
                    <a:pt x="548" y="411"/>
                    <a:pt x="524" y="358"/>
                    <a:pt x="515" y="358"/>
                  </a:cubicBezTo>
                  <a:cubicBezTo>
                    <a:pt x="525" y="358"/>
                    <a:pt x="535" y="358"/>
                    <a:pt x="539" y="356"/>
                  </a:cubicBezTo>
                  <a:close/>
                  <a:moveTo>
                    <a:pt x="562" y="1"/>
                  </a:moveTo>
                  <a:cubicBezTo>
                    <a:pt x="501" y="28"/>
                    <a:pt x="483" y="75"/>
                    <a:pt x="518" y="121"/>
                  </a:cubicBezTo>
                  <a:cubicBezTo>
                    <a:pt x="546" y="201"/>
                    <a:pt x="584" y="224"/>
                    <a:pt x="625" y="224"/>
                  </a:cubicBezTo>
                  <a:cubicBezTo>
                    <a:pt x="678" y="224"/>
                    <a:pt x="736" y="184"/>
                    <a:pt x="783" y="184"/>
                  </a:cubicBezTo>
                  <a:cubicBezTo>
                    <a:pt x="819" y="184"/>
                    <a:pt x="848" y="208"/>
                    <a:pt x="863" y="295"/>
                  </a:cubicBezTo>
                  <a:cubicBezTo>
                    <a:pt x="833" y="247"/>
                    <a:pt x="801" y="229"/>
                    <a:pt x="768" y="229"/>
                  </a:cubicBezTo>
                  <a:cubicBezTo>
                    <a:pt x="698" y="229"/>
                    <a:pt x="622" y="305"/>
                    <a:pt x="542" y="337"/>
                  </a:cubicBezTo>
                  <a:lnTo>
                    <a:pt x="542" y="337"/>
                  </a:lnTo>
                  <a:cubicBezTo>
                    <a:pt x="547" y="268"/>
                    <a:pt x="552" y="210"/>
                    <a:pt x="450" y="128"/>
                  </a:cubicBezTo>
                  <a:cubicBezTo>
                    <a:pt x="448" y="184"/>
                    <a:pt x="366" y="230"/>
                    <a:pt x="347" y="296"/>
                  </a:cubicBezTo>
                  <a:lnTo>
                    <a:pt x="347" y="296"/>
                  </a:lnTo>
                  <a:cubicBezTo>
                    <a:pt x="339" y="258"/>
                    <a:pt x="296" y="112"/>
                    <a:pt x="293" y="112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276" y="112"/>
                    <a:pt x="260" y="110"/>
                    <a:pt x="244" y="105"/>
                  </a:cubicBezTo>
                  <a:cubicBezTo>
                    <a:pt x="200" y="121"/>
                    <a:pt x="151" y="121"/>
                    <a:pt x="114" y="147"/>
                  </a:cubicBezTo>
                  <a:cubicBezTo>
                    <a:pt x="144" y="170"/>
                    <a:pt x="177" y="186"/>
                    <a:pt x="214" y="198"/>
                  </a:cubicBezTo>
                  <a:cubicBezTo>
                    <a:pt x="142" y="202"/>
                    <a:pt x="70" y="214"/>
                    <a:pt x="1" y="230"/>
                  </a:cubicBezTo>
                  <a:cubicBezTo>
                    <a:pt x="14" y="286"/>
                    <a:pt x="37" y="301"/>
                    <a:pt x="65" y="301"/>
                  </a:cubicBezTo>
                  <a:cubicBezTo>
                    <a:pt x="97" y="301"/>
                    <a:pt x="135" y="283"/>
                    <a:pt x="174" y="283"/>
                  </a:cubicBezTo>
                  <a:cubicBezTo>
                    <a:pt x="193" y="283"/>
                    <a:pt x="212" y="287"/>
                    <a:pt x="230" y="300"/>
                  </a:cubicBezTo>
                  <a:cubicBezTo>
                    <a:pt x="188" y="314"/>
                    <a:pt x="149" y="327"/>
                    <a:pt x="112" y="348"/>
                  </a:cubicBezTo>
                  <a:cubicBezTo>
                    <a:pt x="302" y="448"/>
                    <a:pt x="483" y="564"/>
                    <a:pt x="652" y="696"/>
                  </a:cubicBezTo>
                  <a:cubicBezTo>
                    <a:pt x="786" y="578"/>
                    <a:pt x="939" y="483"/>
                    <a:pt x="1106" y="416"/>
                  </a:cubicBezTo>
                  <a:cubicBezTo>
                    <a:pt x="946" y="256"/>
                    <a:pt x="763" y="130"/>
                    <a:pt x="56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5" name="Google Shape;19155;p66"/>
            <p:cNvSpPr/>
            <p:nvPr/>
          </p:nvSpPr>
          <p:spPr>
            <a:xfrm>
              <a:off x="4139475" y="1650950"/>
              <a:ext cx="1050" cy="2750"/>
            </a:xfrm>
            <a:custGeom>
              <a:avLst/>
              <a:gdLst/>
              <a:ahLst/>
              <a:cxnLst/>
              <a:rect l="l" t="t" r="r" b="b"/>
              <a:pathLst>
                <a:path w="42" h="110" extrusionOk="0">
                  <a:moveTo>
                    <a:pt x="2" y="1"/>
                  </a:moveTo>
                  <a:cubicBezTo>
                    <a:pt x="0" y="1"/>
                    <a:pt x="2" y="87"/>
                    <a:pt x="2" y="87"/>
                  </a:cubicBezTo>
                  <a:cubicBezTo>
                    <a:pt x="7" y="93"/>
                    <a:pt x="14" y="100"/>
                    <a:pt x="21" y="110"/>
                  </a:cubicBezTo>
                  <a:cubicBezTo>
                    <a:pt x="21" y="110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6" name="Google Shape;19156;p66"/>
            <p:cNvSpPr/>
            <p:nvPr/>
          </p:nvSpPr>
          <p:spPr>
            <a:xfrm>
              <a:off x="4032775" y="1619425"/>
              <a:ext cx="10500" cy="3925"/>
            </a:xfrm>
            <a:custGeom>
              <a:avLst/>
              <a:gdLst/>
              <a:ahLst/>
              <a:cxnLst/>
              <a:rect l="l" t="t" r="r" b="b"/>
              <a:pathLst>
                <a:path w="420" h="157" extrusionOk="0">
                  <a:moveTo>
                    <a:pt x="12" y="1"/>
                  </a:moveTo>
                  <a:cubicBezTo>
                    <a:pt x="0" y="80"/>
                    <a:pt x="122" y="156"/>
                    <a:pt x="250" y="156"/>
                  </a:cubicBezTo>
                  <a:cubicBezTo>
                    <a:pt x="299" y="156"/>
                    <a:pt x="349" y="145"/>
                    <a:pt x="392" y="119"/>
                  </a:cubicBezTo>
                  <a:cubicBezTo>
                    <a:pt x="376" y="35"/>
                    <a:pt x="385" y="10"/>
                    <a:pt x="420" y="3"/>
                  </a:cubicBezTo>
                  <a:cubicBezTo>
                    <a:pt x="418" y="3"/>
                    <a:pt x="14" y="3"/>
                    <a:pt x="1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7" name="Google Shape;19157;p66"/>
            <p:cNvSpPr/>
            <p:nvPr/>
          </p:nvSpPr>
          <p:spPr>
            <a:xfrm>
              <a:off x="4143750" y="1650950"/>
              <a:ext cx="3925" cy="875"/>
            </a:xfrm>
            <a:custGeom>
              <a:avLst/>
              <a:gdLst/>
              <a:ahLst/>
              <a:cxnLst/>
              <a:rect l="l" t="t" r="r" b="b"/>
              <a:pathLst>
                <a:path w="157" h="35" extrusionOk="0">
                  <a:moveTo>
                    <a:pt x="1" y="1"/>
                  </a:moveTo>
                  <a:cubicBezTo>
                    <a:pt x="30" y="25"/>
                    <a:pt x="57" y="35"/>
                    <a:pt x="81" y="35"/>
                  </a:cubicBezTo>
                  <a:cubicBezTo>
                    <a:pt x="109" y="35"/>
                    <a:pt x="134" y="22"/>
                    <a:pt x="15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8" name="Google Shape;19158;p66"/>
            <p:cNvSpPr/>
            <p:nvPr/>
          </p:nvSpPr>
          <p:spPr>
            <a:xfrm>
              <a:off x="4163750" y="1592800"/>
              <a:ext cx="19200" cy="20625"/>
            </a:xfrm>
            <a:custGeom>
              <a:avLst/>
              <a:gdLst/>
              <a:ahLst/>
              <a:cxnLst/>
              <a:rect l="l" t="t" r="r" b="b"/>
              <a:pathLst>
                <a:path w="768" h="825" extrusionOk="0">
                  <a:moveTo>
                    <a:pt x="326" y="1"/>
                  </a:moveTo>
                  <a:cubicBezTo>
                    <a:pt x="262" y="1"/>
                    <a:pt x="195" y="90"/>
                    <a:pt x="112" y="90"/>
                  </a:cubicBezTo>
                  <a:cubicBezTo>
                    <a:pt x="111" y="90"/>
                    <a:pt x="109" y="90"/>
                    <a:pt x="107" y="90"/>
                  </a:cubicBezTo>
                  <a:lnTo>
                    <a:pt x="107" y="90"/>
                  </a:lnTo>
                  <a:cubicBezTo>
                    <a:pt x="150" y="165"/>
                    <a:pt x="190" y="218"/>
                    <a:pt x="226" y="218"/>
                  </a:cubicBezTo>
                  <a:cubicBezTo>
                    <a:pt x="250" y="218"/>
                    <a:pt x="273" y="195"/>
                    <a:pt x="295" y="141"/>
                  </a:cubicBezTo>
                  <a:cubicBezTo>
                    <a:pt x="510" y="186"/>
                    <a:pt x="307" y="451"/>
                    <a:pt x="411" y="451"/>
                  </a:cubicBezTo>
                  <a:cubicBezTo>
                    <a:pt x="430" y="451"/>
                    <a:pt x="458" y="443"/>
                    <a:pt x="499" y="423"/>
                  </a:cubicBezTo>
                  <a:lnTo>
                    <a:pt x="499" y="423"/>
                  </a:lnTo>
                  <a:cubicBezTo>
                    <a:pt x="513" y="435"/>
                    <a:pt x="355" y="514"/>
                    <a:pt x="353" y="521"/>
                  </a:cubicBezTo>
                  <a:cubicBezTo>
                    <a:pt x="318" y="363"/>
                    <a:pt x="42" y="382"/>
                    <a:pt x="17" y="173"/>
                  </a:cubicBezTo>
                  <a:cubicBezTo>
                    <a:pt x="12" y="175"/>
                    <a:pt x="12" y="180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lnTo>
                    <a:pt x="5" y="194"/>
                  </a:lnTo>
                  <a:cubicBezTo>
                    <a:pt x="1" y="194"/>
                    <a:pt x="358" y="820"/>
                    <a:pt x="364" y="825"/>
                  </a:cubicBezTo>
                  <a:cubicBezTo>
                    <a:pt x="428" y="801"/>
                    <a:pt x="450" y="769"/>
                    <a:pt x="490" y="769"/>
                  </a:cubicBezTo>
                  <a:cubicBezTo>
                    <a:pt x="511" y="769"/>
                    <a:pt x="536" y="777"/>
                    <a:pt x="573" y="799"/>
                  </a:cubicBezTo>
                  <a:cubicBezTo>
                    <a:pt x="573" y="762"/>
                    <a:pt x="571" y="723"/>
                    <a:pt x="564" y="683"/>
                  </a:cubicBezTo>
                  <a:cubicBezTo>
                    <a:pt x="525" y="681"/>
                    <a:pt x="524" y="665"/>
                    <a:pt x="572" y="628"/>
                  </a:cubicBezTo>
                  <a:lnTo>
                    <a:pt x="572" y="628"/>
                  </a:lnTo>
                  <a:cubicBezTo>
                    <a:pt x="569" y="639"/>
                    <a:pt x="575" y="683"/>
                    <a:pt x="573" y="683"/>
                  </a:cubicBezTo>
                  <a:cubicBezTo>
                    <a:pt x="638" y="692"/>
                    <a:pt x="703" y="699"/>
                    <a:pt x="768" y="702"/>
                  </a:cubicBezTo>
                  <a:cubicBezTo>
                    <a:pt x="763" y="692"/>
                    <a:pt x="448" y="155"/>
                    <a:pt x="450" y="150"/>
                  </a:cubicBezTo>
                  <a:lnTo>
                    <a:pt x="450" y="150"/>
                  </a:lnTo>
                  <a:cubicBezTo>
                    <a:pt x="441" y="152"/>
                    <a:pt x="434" y="157"/>
                    <a:pt x="427" y="162"/>
                  </a:cubicBezTo>
                  <a:cubicBezTo>
                    <a:pt x="425" y="150"/>
                    <a:pt x="427" y="136"/>
                    <a:pt x="432" y="124"/>
                  </a:cubicBezTo>
                  <a:cubicBezTo>
                    <a:pt x="413" y="85"/>
                    <a:pt x="390" y="48"/>
                    <a:pt x="364" y="13"/>
                  </a:cubicBezTo>
                  <a:cubicBezTo>
                    <a:pt x="352" y="4"/>
                    <a:pt x="339" y="1"/>
                    <a:pt x="32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59" name="Google Shape;19159;p66"/>
            <p:cNvSpPr/>
            <p:nvPr/>
          </p:nvSpPr>
          <p:spPr>
            <a:xfrm>
              <a:off x="4166075" y="1627775"/>
              <a:ext cx="2000" cy="1925"/>
            </a:xfrm>
            <a:custGeom>
              <a:avLst/>
              <a:gdLst/>
              <a:ahLst/>
              <a:cxnLst/>
              <a:rect l="l" t="t" r="r" b="b"/>
              <a:pathLst>
                <a:path w="80" h="77" extrusionOk="0">
                  <a:moveTo>
                    <a:pt x="58" y="0"/>
                  </a:moveTo>
                  <a:cubicBezTo>
                    <a:pt x="42" y="28"/>
                    <a:pt x="23" y="54"/>
                    <a:pt x="0" y="77"/>
                  </a:cubicBezTo>
                  <a:lnTo>
                    <a:pt x="79" y="77"/>
                  </a:lnTo>
                  <a:cubicBezTo>
                    <a:pt x="79" y="75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0" name="Google Shape;19160;p66"/>
            <p:cNvSpPr/>
            <p:nvPr/>
          </p:nvSpPr>
          <p:spPr>
            <a:xfrm>
              <a:off x="3787375" y="1951925"/>
              <a:ext cx="322050" cy="39650"/>
            </a:xfrm>
            <a:custGeom>
              <a:avLst/>
              <a:gdLst/>
              <a:ahLst/>
              <a:cxnLst/>
              <a:rect l="l" t="t" r="r" b="b"/>
              <a:pathLst>
                <a:path w="12882" h="1586" extrusionOk="0">
                  <a:moveTo>
                    <a:pt x="853" y="295"/>
                  </a:moveTo>
                  <a:cubicBezTo>
                    <a:pt x="852" y="295"/>
                    <a:pt x="852" y="295"/>
                    <a:pt x="852" y="295"/>
                  </a:cubicBezTo>
                  <a:cubicBezTo>
                    <a:pt x="852" y="296"/>
                    <a:pt x="853" y="298"/>
                    <a:pt x="854" y="299"/>
                  </a:cubicBezTo>
                  <a:lnTo>
                    <a:pt x="854" y="299"/>
                  </a:lnTo>
                  <a:cubicBezTo>
                    <a:pt x="856" y="296"/>
                    <a:pt x="856" y="295"/>
                    <a:pt x="853" y="295"/>
                  </a:cubicBezTo>
                  <a:close/>
                  <a:moveTo>
                    <a:pt x="3059" y="1041"/>
                  </a:moveTo>
                  <a:lnTo>
                    <a:pt x="3059" y="1041"/>
                  </a:lnTo>
                  <a:cubicBezTo>
                    <a:pt x="3058" y="1041"/>
                    <a:pt x="3057" y="1041"/>
                    <a:pt x="3058" y="1042"/>
                  </a:cubicBezTo>
                  <a:lnTo>
                    <a:pt x="3058" y="1042"/>
                  </a:lnTo>
                  <a:cubicBezTo>
                    <a:pt x="3058" y="1041"/>
                    <a:pt x="3058" y="1041"/>
                    <a:pt x="3059" y="1041"/>
                  </a:cubicBezTo>
                  <a:close/>
                  <a:moveTo>
                    <a:pt x="7832" y="1043"/>
                  </a:moveTo>
                  <a:lnTo>
                    <a:pt x="7832" y="1043"/>
                  </a:lnTo>
                  <a:cubicBezTo>
                    <a:pt x="7833" y="1044"/>
                    <a:pt x="7834" y="1045"/>
                    <a:pt x="7836" y="1046"/>
                  </a:cubicBezTo>
                  <a:lnTo>
                    <a:pt x="7836" y="1046"/>
                  </a:lnTo>
                  <a:cubicBezTo>
                    <a:pt x="7852" y="1045"/>
                    <a:pt x="7854" y="1044"/>
                    <a:pt x="7832" y="1043"/>
                  </a:cubicBezTo>
                  <a:close/>
                  <a:moveTo>
                    <a:pt x="2551" y="1050"/>
                  </a:moveTo>
                  <a:lnTo>
                    <a:pt x="2551" y="1050"/>
                  </a:lnTo>
                  <a:cubicBezTo>
                    <a:pt x="2554" y="1050"/>
                    <a:pt x="2557" y="1050"/>
                    <a:pt x="2560" y="1050"/>
                  </a:cubicBezTo>
                  <a:cubicBezTo>
                    <a:pt x="2557" y="1050"/>
                    <a:pt x="2554" y="1050"/>
                    <a:pt x="2551" y="1050"/>
                  </a:cubicBezTo>
                  <a:close/>
                  <a:moveTo>
                    <a:pt x="2345" y="1055"/>
                  </a:moveTo>
                  <a:cubicBezTo>
                    <a:pt x="2365" y="1056"/>
                    <a:pt x="2374" y="1058"/>
                    <a:pt x="2376" y="1060"/>
                  </a:cubicBezTo>
                  <a:lnTo>
                    <a:pt x="2376" y="1060"/>
                  </a:lnTo>
                  <a:cubicBezTo>
                    <a:pt x="2366" y="1058"/>
                    <a:pt x="2355" y="1056"/>
                    <a:pt x="2345" y="1055"/>
                  </a:cubicBezTo>
                  <a:close/>
                  <a:moveTo>
                    <a:pt x="6818" y="1059"/>
                  </a:moveTo>
                  <a:cubicBezTo>
                    <a:pt x="6818" y="1059"/>
                    <a:pt x="6817" y="1059"/>
                    <a:pt x="6817" y="1060"/>
                  </a:cubicBezTo>
                  <a:cubicBezTo>
                    <a:pt x="6747" y="1062"/>
                    <a:pt x="6768" y="1063"/>
                    <a:pt x="6823" y="1064"/>
                  </a:cubicBezTo>
                  <a:lnTo>
                    <a:pt x="6823" y="1064"/>
                  </a:lnTo>
                  <a:cubicBezTo>
                    <a:pt x="6822" y="1061"/>
                    <a:pt x="6820" y="1059"/>
                    <a:pt x="6818" y="1059"/>
                  </a:cubicBezTo>
                  <a:close/>
                  <a:moveTo>
                    <a:pt x="12841" y="1053"/>
                  </a:moveTo>
                  <a:cubicBezTo>
                    <a:pt x="12832" y="1053"/>
                    <a:pt x="12819" y="1054"/>
                    <a:pt x="12800" y="1055"/>
                  </a:cubicBezTo>
                  <a:cubicBezTo>
                    <a:pt x="12795" y="1058"/>
                    <a:pt x="12790" y="1060"/>
                    <a:pt x="12785" y="1063"/>
                  </a:cubicBezTo>
                  <a:lnTo>
                    <a:pt x="12785" y="1063"/>
                  </a:lnTo>
                  <a:cubicBezTo>
                    <a:pt x="12788" y="1063"/>
                    <a:pt x="12791" y="1063"/>
                    <a:pt x="12794" y="1063"/>
                  </a:cubicBezTo>
                  <a:cubicBezTo>
                    <a:pt x="12804" y="1063"/>
                    <a:pt x="12814" y="1063"/>
                    <a:pt x="12823" y="1064"/>
                  </a:cubicBezTo>
                  <a:cubicBezTo>
                    <a:pt x="12824" y="1065"/>
                    <a:pt x="12826" y="1065"/>
                    <a:pt x="12828" y="1065"/>
                  </a:cubicBezTo>
                  <a:cubicBezTo>
                    <a:pt x="12844" y="1065"/>
                    <a:pt x="12882" y="1053"/>
                    <a:pt x="12841" y="1053"/>
                  </a:cubicBezTo>
                  <a:close/>
                  <a:moveTo>
                    <a:pt x="7113" y="1088"/>
                  </a:moveTo>
                  <a:lnTo>
                    <a:pt x="7113" y="1088"/>
                  </a:lnTo>
                  <a:cubicBezTo>
                    <a:pt x="7124" y="1089"/>
                    <a:pt x="7133" y="1090"/>
                    <a:pt x="7140" y="1090"/>
                  </a:cubicBezTo>
                  <a:lnTo>
                    <a:pt x="7140" y="1090"/>
                  </a:lnTo>
                  <a:cubicBezTo>
                    <a:pt x="7133" y="1092"/>
                    <a:pt x="7128" y="1093"/>
                    <a:pt x="7124" y="1093"/>
                  </a:cubicBezTo>
                  <a:cubicBezTo>
                    <a:pt x="7119" y="1093"/>
                    <a:pt x="7116" y="1091"/>
                    <a:pt x="7113" y="1088"/>
                  </a:cubicBezTo>
                  <a:close/>
                  <a:moveTo>
                    <a:pt x="2438" y="1088"/>
                  </a:moveTo>
                  <a:cubicBezTo>
                    <a:pt x="2457" y="1091"/>
                    <a:pt x="2465" y="1094"/>
                    <a:pt x="2451" y="1098"/>
                  </a:cubicBezTo>
                  <a:lnTo>
                    <a:pt x="2451" y="1098"/>
                  </a:lnTo>
                  <a:cubicBezTo>
                    <a:pt x="2447" y="1095"/>
                    <a:pt x="2443" y="1091"/>
                    <a:pt x="2438" y="1088"/>
                  </a:cubicBezTo>
                  <a:close/>
                  <a:moveTo>
                    <a:pt x="10904" y="1101"/>
                  </a:moveTo>
                  <a:cubicBezTo>
                    <a:pt x="10910" y="1110"/>
                    <a:pt x="10922" y="1118"/>
                    <a:pt x="10934" y="1129"/>
                  </a:cubicBezTo>
                  <a:cubicBezTo>
                    <a:pt x="10903" y="1119"/>
                    <a:pt x="10899" y="1110"/>
                    <a:pt x="10904" y="1101"/>
                  </a:cubicBezTo>
                  <a:close/>
                  <a:moveTo>
                    <a:pt x="12640" y="1090"/>
                  </a:moveTo>
                  <a:lnTo>
                    <a:pt x="12640" y="1090"/>
                  </a:lnTo>
                  <a:cubicBezTo>
                    <a:pt x="12592" y="1106"/>
                    <a:pt x="12550" y="1124"/>
                    <a:pt x="12527" y="1139"/>
                  </a:cubicBezTo>
                  <a:lnTo>
                    <a:pt x="12527" y="1139"/>
                  </a:lnTo>
                  <a:cubicBezTo>
                    <a:pt x="12535" y="1114"/>
                    <a:pt x="12576" y="1100"/>
                    <a:pt x="12640" y="1090"/>
                  </a:cubicBezTo>
                  <a:close/>
                  <a:moveTo>
                    <a:pt x="6302" y="1206"/>
                  </a:moveTo>
                  <a:lnTo>
                    <a:pt x="6302" y="1206"/>
                  </a:lnTo>
                  <a:cubicBezTo>
                    <a:pt x="6293" y="1207"/>
                    <a:pt x="6285" y="1212"/>
                    <a:pt x="6276" y="1221"/>
                  </a:cubicBezTo>
                  <a:lnTo>
                    <a:pt x="6276" y="1221"/>
                  </a:lnTo>
                  <a:cubicBezTo>
                    <a:pt x="6285" y="1217"/>
                    <a:pt x="6294" y="1213"/>
                    <a:pt x="6302" y="1206"/>
                  </a:cubicBezTo>
                  <a:close/>
                  <a:moveTo>
                    <a:pt x="7540" y="1271"/>
                  </a:moveTo>
                  <a:cubicBezTo>
                    <a:pt x="7503" y="1274"/>
                    <a:pt x="7486" y="1276"/>
                    <a:pt x="7478" y="1279"/>
                  </a:cubicBezTo>
                  <a:lnTo>
                    <a:pt x="7478" y="1279"/>
                  </a:lnTo>
                  <a:cubicBezTo>
                    <a:pt x="7488" y="1276"/>
                    <a:pt x="7506" y="1273"/>
                    <a:pt x="7540" y="1271"/>
                  </a:cubicBezTo>
                  <a:close/>
                  <a:moveTo>
                    <a:pt x="7435" y="1278"/>
                  </a:moveTo>
                  <a:lnTo>
                    <a:pt x="7435" y="1278"/>
                  </a:lnTo>
                  <a:cubicBezTo>
                    <a:pt x="7446" y="1279"/>
                    <a:pt x="7456" y="1279"/>
                    <a:pt x="7468" y="1279"/>
                  </a:cubicBezTo>
                  <a:cubicBezTo>
                    <a:pt x="7470" y="1279"/>
                    <a:pt x="7473" y="1279"/>
                    <a:pt x="7475" y="1279"/>
                  </a:cubicBezTo>
                  <a:lnTo>
                    <a:pt x="7475" y="1279"/>
                  </a:lnTo>
                  <a:cubicBezTo>
                    <a:pt x="7468" y="1282"/>
                    <a:pt x="7469" y="1283"/>
                    <a:pt x="7467" y="1283"/>
                  </a:cubicBezTo>
                  <a:cubicBezTo>
                    <a:pt x="7465" y="1283"/>
                    <a:pt x="7459" y="1281"/>
                    <a:pt x="7435" y="1278"/>
                  </a:cubicBezTo>
                  <a:close/>
                  <a:moveTo>
                    <a:pt x="7583" y="1265"/>
                  </a:moveTo>
                  <a:cubicBezTo>
                    <a:pt x="7593" y="1273"/>
                    <a:pt x="7603" y="1279"/>
                    <a:pt x="7613" y="1285"/>
                  </a:cubicBezTo>
                  <a:lnTo>
                    <a:pt x="7613" y="1285"/>
                  </a:lnTo>
                  <a:cubicBezTo>
                    <a:pt x="7490" y="1294"/>
                    <a:pt x="7545" y="1301"/>
                    <a:pt x="7422" y="1305"/>
                  </a:cubicBezTo>
                  <a:cubicBezTo>
                    <a:pt x="7493" y="1299"/>
                    <a:pt x="7450" y="1288"/>
                    <a:pt x="7475" y="1279"/>
                  </a:cubicBezTo>
                  <a:lnTo>
                    <a:pt x="7475" y="1279"/>
                  </a:lnTo>
                  <a:cubicBezTo>
                    <a:pt x="7512" y="1279"/>
                    <a:pt x="7552" y="1272"/>
                    <a:pt x="7583" y="1265"/>
                  </a:cubicBezTo>
                  <a:close/>
                  <a:moveTo>
                    <a:pt x="11385" y="1055"/>
                  </a:moveTo>
                  <a:cubicBezTo>
                    <a:pt x="11406" y="1055"/>
                    <a:pt x="11435" y="1063"/>
                    <a:pt x="11478" y="1083"/>
                  </a:cubicBezTo>
                  <a:cubicBezTo>
                    <a:pt x="11328" y="1171"/>
                    <a:pt x="11569" y="1324"/>
                    <a:pt x="11323" y="1382"/>
                  </a:cubicBezTo>
                  <a:cubicBezTo>
                    <a:pt x="11448" y="1302"/>
                    <a:pt x="11276" y="1055"/>
                    <a:pt x="11385" y="1055"/>
                  </a:cubicBezTo>
                  <a:close/>
                  <a:moveTo>
                    <a:pt x="5699" y="1298"/>
                  </a:moveTo>
                  <a:cubicBezTo>
                    <a:pt x="5740" y="1298"/>
                    <a:pt x="5745" y="1404"/>
                    <a:pt x="5762" y="1517"/>
                  </a:cubicBezTo>
                  <a:lnTo>
                    <a:pt x="5762" y="1517"/>
                  </a:lnTo>
                  <a:cubicBezTo>
                    <a:pt x="5654" y="1497"/>
                    <a:pt x="5541" y="1477"/>
                    <a:pt x="5553" y="1475"/>
                  </a:cubicBezTo>
                  <a:cubicBezTo>
                    <a:pt x="5628" y="1346"/>
                    <a:pt x="5672" y="1298"/>
                    <a:pt x="5699" y="1298"/>
                  </a:cubicBezTo>
                  <a:close/>
                  <a:moveTo>
                    <a:pt x="7577" y="1565"/>
                  </a:moveTo>
                  <a:cubicBezTo>
                    <a:pt x="7577" y="1566"/>
                    <a:pt x="7576" y="1566"/>
                    <a:pt x="7575" y="1566"/>
                  </a:cubicBezTo>
                  <a:cubicBezTo>
                    <a:pt x="7575" y="1566"/>
                    <a:pt x="7574" y="1566"/>
                    <a:pt x="7573" y="1565"/>
                  </a:cubicBezTo>
                  <a:lnTo>
                    <a:pt x="7573" y="1565"/>
                  </a:lnTo>
                  <a:cubicBezTo>
                    <a:pt x="7575" y="1565"/>
                    <a:pt x="7577" y="1565"/>
                    <a:pt x="7577" y="1565"/>
                  </a:cubicBezTo>
                  <a:close/>
                  <a:moveTo>
                    <a:pt x="7621" y="1290"/>
                  </a:moveTo>
                  <a:cubicBezTo>
                    <a:pt x="7776" y="1379"/>
                    <a:pt x="7902" y="1305"/>
                    <a:pt x="7871" y="1458"/>
                  </a:cubicBezTo>
                  <a:cubicBezTo>
                    <a:pt x="7857" y="1505"/>
                    <a:pt x="7871" y="1568"/>
                    <a:pt x="7829" y="1568"/>
                  </a:cubicBezTo>
                  <a:cubicBezTo>
                    <a:pt x="7801" y="1568"/>
                    <a:pt x="7750" y="1542"/>
                    <a:pt x="7653" y="1470"/>
                  </a:cubicBezTo>
                  <a:cubicBezTo>
                    <a:pt x="7640" y="1469"/>
                    <a:pt x="7629" y="1468"/>
                    <a:pt x="7621" y="1468"/>
                  </a:cubicBezTo>
                  <a:cubicBezTo>
                    <a:pt x="7543" y="1468"/>
                    <a:pt x="7647" y="1519"/>
                    <a:pt x="7571" y="1565"/>
                  </a:cubicBezTo>
                  <a:lnTo>
                    <a:pt x="7571" y="1565"/>
                  </a:lnTo>
                  <a:cubicBezTo>
                    <a:pt x="7553" y="1555"/>
                    <a:pt x="7498" y="1506"/>
                    <a:pt x="7391" y="1506"/>
                  </a:cubicBezTo>
                  <a:cubicBezTo>
                    <a:pt x="7380" y="1506"/>
                    <a:pt x="7368" y="1506"/>
                    <a:pt x="7357" y="1507"/>
                  </a:cubicBezTo>
                  <a:cubicBezTo>
                    <a:pt x="7293" y="1411"/>
                    <a:pt x="7527" y="1403"/>
                    <a:pt x="7621" y="1290"/>
                  </a:cubicBezTo>
                  <a:close/>
                  <a:moveTo>
                    <a:pt x="5764" y="1574"/>
                  </a:moveTo>
                  <a:cubicBezTo>
                    <a:pt x="5762" y="1578"/>
                    <a:pt x="5766" y="1581"/>
                    <a:pt x="5776" y="1581"/>
                  </a:cubicBezTo>
                  <a:cubicBezTo>
                    <a:pt x="5778" y="1580"/>
                    <a:pt x="5780" y="1579"/>
                    <a:pt x="5780" y="1579"/>
                  </a:cubicBezTo>
                  <a:lnTo>
                    <a:pt x="5780" y="1579"/>
                  </a:lnTo>
                  <a:cubicBezTo>
                    <a:pt x="5778" y="1579"/>
                    <a:pt x="5775" y="1579"/>
                    <a:pt x="5773" y="1579"/>
                  </a:cubicBezTo>
                  <a:cubicBezTo>
                    <a:pt x="5773" y="1578"/>
                    <a:pt x="5773" y="1576"/>
                    <a:pt x="5772" y="1575"/>
                  </a:cubicBezTo>
                  <a:lnTo>
                    <a:pt x="5772" y="1575"/>
                  </a:lnTo>
                  <a:cubicBezTo>
                    <a:pt x="5770" y="1574"/>
                    <a:pt x="5768" y="1574"/>
                    <a:pt x="5764" y="1574"/>
                  </a:cubicBezTo>
                  <a:close/>
                  <a:moveTo>
                    <a:pt x="390" y="1"/>
                  </a:moveTo>
                  <a:cubicBezTo>
                    <a:pt x="311" y="1"/>
                    <a:pt x="203" y="69"/>
                    <a:pt x="154" y="116"/>
                  </a:cubicBezTo>
                  <a:cubicBezTo>
                    <a:pt x="162" y="128"/>
                    <a:pt x="168" y="140"/>
                    <a:pt x="198" y="140"/>
                  </a:cubicBezTo>
                  <a:cubicBezTo>
                    <a:pt x="208" y="140"/>
                    <a:pt x="222" y="138"/>
                    <a:pt x="240" y="135"/>
                  </a:cubicBezTo>
                  <a:lnTo>
                    <a:pt x="240" y="135"/>
                  </a:lnTo>
                  <a:cubicBezTo>
                    <a:pt x="89" y="183"/>
                    <a:pt x="135" y="225"/>
                    <a:pt x="1" y="237"/>
                  </a:cubicBezTo>
                  <a:cubicBezTo>
                    <a:pt x="885" y="1057"/>
                    <a:pt x="1961" y="1570"/>
                    <a:pt x="2929" y="1570"/>
                  </a:cubicBezTo>
                  <a:cubicBezTo>
                    <a:pt x="2946" y="1570"/>
                    <a:pt x="2963" y="1570"/>
                    <a:pt x="2980" y="1570"/>
                  </a:cubicBezTo>
                  <a:cubicBezTo>
                    <a:pt x="2990" y="1569"/>
                    <a:pt x="3017" y="1569"/>
                    <a:pt x="3059" y="1569"/>
                  </a:cubicBezTo>
                  <a:cubicBezTo>
                    <a:pt x="3430" y="1569"/>
                    <a:pt x="4920" y="1586"/>
                    <a:pt x="5043" y="1586"/>
                  </a:cubicBezTo>
                  <a:cubicBezTo>
                    <a:pt x="5078" y="1493"/>
                    <a:pt x="5152" y="1417"/>
                    <a:pt x="5247" y="1377"/>
                  </a:cubicBezTo>
                  <a:cubicBezTo>
                    <a:pt x="5248" y="1370"/>
                    <a:pt x="5250" y="1367"/>
                    <a:pt x="5253" y="1367"/>
                  </a:cubicBezTo>
                  <a:cubicBezTo>
                    <a:pt x="5274" y="1367"/>
                    <a:pt x="5356" y="1538"/>
                    <a:pt x="5452" y="1538"/>
                  </a:cubicBezTo>
                  <a:cubicBezTo>
                    <a:pt x="5473" y="1538"/>
                    <a:pt x="5495" y="1530"/>
                    <a:pt x="5518" y="1509"/>
                  </a:cubicBezTo>
                  <a:lnTo>
                    <a:pt x="5518" y="1509"/>
                  </a:lnTo>
                  <a:cubicBezTo>
                    <a:pt x="5531" y="1525"/>
                    <a:pt x="5565" y="1543"/>
                    <a:pt x="5537" y="1563"/>
                  </a:cubicBezTo>
                  <a:cubicBezTo>
                    <a:pt x="5544" y="1563"/>
                    <a:pt x="5712" y="1566"/>
                    <a:pt x="5764" y="1574"/>
                  </a:cubicBezTo>
                  <a:lnTo>
                    <a:pt x="5764" y="1574"/>
                  </a:lnTo>
                  <a:cubicBezTo>
                    <a:pt x="5766" y="1572"/>
                    <a:pt x="5768" y="1570"/>
                    <a:pt x="5771" y="1568"/>
                  </a:cubicBezTo>
                  <a:lnTo>
                    <a:pt x="5771" y="1568"/>
                  </a:lnTo>
                  <a:cubicBezTo>
                    <a:pt x="5771" y="1570"/>
                    <a:pt x="5772" y="1573"/>
                    <a:pt x="5772" y="1575"/>
                  </a:cubicBezTo>
                  <a:lnTo>
                    <a:pt x="5772" y="1575"/>
                  </a:lnTo>
                  <a:cubicBezTo>
                    <a:pt x="5777" y="1576"/>
                    <a:pt x="5780" y="1577"/>
                    <a:pt x="5780" y="1579"/>
                  </a:cubicBezTo>
                  <a:lnTo>
                    <a:pt x="5780" y="1579"/>
                  </a:lnTo>
                  <a:cubicBezTo>
                    <a:pt x="5995" y="1568"/>
                    <a:pt x="7448" y="1570"/>
                    <a:pt x="7569" y="1566"/>
                  </a:cubicBezTo>
                  <a:lnTo>
                    <a:pt x="7569" y="1566"/>
                  </a:lnTo>
                  <a:cubicBezTo>
                    <a:pt x="7564" y="1569"/>
                    <a:pt x="7558" y="1571"/>
                    <a:pt x="7551" y="1574"/>
                  </a:cubicBezTo>
                  <a:cubicBezTo>
                    <a:pt x="7550" y="1575"/>
                    <a:pt x="7629" y="1576"/>
                    <a:pt x="7764" y="1576"/>
                  </a:cubicBezTo>
                  <a:cubicBezTo>
                    <a:pt x="8424" y="1576"/>
                    <a:pt x="10419" y="1565"/>
                    <a:pt x="10761" y="1565"/>
                  </a:cubicBezTo>
                  <a:cubicBezTo>
                    <a:pt x="10787" y="1565"/>
                    <a:pt x="10803" y="1565"/>
                    <a:pt x="10808" y="1565"/>
                  </a:cubicBezTo>
                  <a:cubicBezTo>
                    <a:pt x="10841" y="1566"/>
                    <a:pt x="10873" y="1566"/>
                    <a:pt x="10905" y="1566"/>
                  </a:cubicBezTo>
                  <a:cubicBezTo>
                    <a:pt x="11573" y="1566"/>
                    <a:pt x="12162" y="1388"/>
                    <a:pt x="12754" y="1079"/>
                  </a:cubicBezTo>
                  <a:lnTo>
                    <a:pt x="12754" y="1079"/>
                  </a:lnTo>
                  <a:cubicBezTo>
                    <a:pt x="12783" y="1077"/>
                    <a:pt x="12815" y="1076"/>
                    <a:pt x="12849" y="1074"/>
                  </a:cubicBezTo>
                  <a:lnTo>
                    <a:pt x="12849" y="1074"/>
                  </a:lnTo>
                  <a:cubicBezTo>
                    <a:pt x="12846" y="1074"/>
                    <a:pt x="12843" y="1074"/>
                    <a:pt x="12840" y="1074"/>
                  </a:cubicBezTo>
                  <a:cubicBezTo>
                    <a:pt x="12819" y="1074"/>
                    <a:pt x="12795" y="1072"/>
                    <a:pt x="12775" y="1068"/>
                  </a:cubicBezTo>
                  <a:lnTo>
                    <a:pt x="12775" y="1068"/>
                  </a:lnTo>
                  <a:cubicBezTo>
                    <a:pt x="12779" y="1066"/>
                    <a:pt x="12782" y="1065"/>
                    <a:pt x="12785" y="1063"/>
                  </a:cubicBezTo>
                  <a:lnTo>
                    <a:pt x="12785" y="1063"/>
                  </a:lnTo>
                  <a:cubicBezTo>
                    <a:pt x="12776" y="1063"/>
                    <a:pt x="12768" y="1064"/>
                    <a:pt x="12759" y="1065"/>
                  </a:cubicBezTo>
                  <a:lnTo>
                    <a:pt x="12759" y="1065"/>
                  </a:lnTo>
                  <a:cubicBezTo>
                    <a:pt x="12721" y="1055"/>
                    <a:pt x="12712" y="1041"/>
                    <a:pt x="12804" y="1034"/>
                  </a:cubicBezTo>
                  <a:cubicBezTo>
                    <a:pt x="12759" y="1010"/>
                    <a:pt x="12700" y="1001"/>
                    <a:pt x="12635" y="1001"/>
                  </a:cubicBezTo>
                  <a:cubicBezTo>
                    <a:pt x="12445" y="1001"/>
                    <a:pt x="12201" y="1081"/>
                    <a:pt x="12081" y="1113"/>
                  </a:cubicBezTo>
                  <a:lnTo>
                    <a:pt x="12081" y="1113"/>
                  </a:lnTo>
                  <a:cubicBezTo>
                    <a:pt x="12025" y="1079"/>
                    <a:pt x="11922" y="1043"/>
                    <a:pt x="11814" y="1030"/>
                  </a:cubicBezTo>
                  <a:lnTo>
                    <a:pt x="11814" y="1030"/>
                  </a:lnTo>
                  <a:cubicBezTo>
                    <a:pt x="11932" y="1029"/>
                    <a:pt x="12115" y="923"/>
                    <a:pt x="12084" y="923"/>
                  </a:cubicBezTo>
                  <a:cubicBezTo>
                    <a:pt x="12083" y="923"/>
                    <a:pt x="12082" y="923"/>
                    <a:pt x="12081" y="923"/>
                  </a:cubicBezTo>
                  <a:cubicBezTo>
                    <a:pt x="12067" y="897"/>
                    <a:pt x="11926" y="888"/>
                    <a:pt x="11924" y="865"/>
                  </a:cubicBezTo>
                  <a:cubicBezTo>
                    <a:pt x="11513" y="974"/>
                    <a:pt x="11339" y="1037"/>
                    <a:pt x="10975" y="1041"/>
                  </a:cubicBezTo>
                  <a:cubicBezTo>
                    <a:pt x="10952" y="1051"/>
                    <a:pt x="10936" y="1059"/>
                    <a:pt x="10924" y="1066"/>
                  </a:cubicBezTo>
                  <a:lnTo>
                    <a:pt x="10924" y="1066"/>
                  </a:lnTo>
                  <a:cubicBezTo>
                    <a:pt x="10922" y="1057"/>
                    <a:pt x="10912" y="1048"/>
                    <a:pt x="10887" y="1037"/>
                  </a:cubicBezTo>
                  <a:lnTo>
                    <a:pt x="10887" y="1037"/>
                  </a:lnTo>
                  <a:cubicBezTo>
                    <a:pt x="10839" y="1041"/>
                    <a:pt x="10859" y="1050"/>
                    <a:pt x="10790" y="1057"/>
                  </a:cubicBezTo>
                  <a:cubicBezTo>
                    <a:pt x="10795" y="1058"/>
                    <a:pt x="10765" y="1058"/>
                    <a:pt x="10706" y="1058"/>
                  </a:cubicBezTo>
                  <a:cubicBezTo>
                    <a:pt x="10460" y="1058"/>
                    <a:pt x="9721" y="1054"/>
                    <a:pt x="9132" y="1054"/>
                  </a:cubicBezTo>
                  <a:cubicBezTo>
                    <a:pt x="8689" y="1054"/>
                    <a:pt x="8331" y="1056"/>
                    <a:pt x="8333" y="1064"/>
                  </a:cubicBezTo>
                  <a:cubicBezTo>
                    <a:pt x="8407" y="1081"/>
                    <a:pt x="8391" y="1141"/>
                    <a:pt x="8187" y="1159"/>
                  </a:cubicBezTo>
                  <a:cubicBezTo>
                    <a:pt x="8237" y="1121"/>
                    <a:pt x="8158" y="1067"/>
                    <a:pt x="8081" y="1067"/>
                  </a:cubicBezTo>
                  <a:cubicBezTo>
                    <a:pt x="8038" y="1067"/>
                    <a:pt x="7996" y="1085"/>
                    <a:pt x="7978" y="1132"/>
                  </a:cubicBezTo>
                  <a:cubicBezTo>
                    <a:pt x="7984" y="1131"/>
                    <a:pt x="7991" y="1130"/>
                    <a:pt x="7997" y="1130"/>
                  </a:cubicBezTo>
                  <a:cubicBezTo>
                    <a:pt x="8075" y="1130"/>
                    <a:pt x="8119" y="1195"/>
                    <a:pt x="8138" y="1210"/>
                  </a:cubicBezTo>
                  <a:lnTo>
                    <a:pt x="8138" y="1210"/>
                  </a:lnTo>
                  <a:cubicBezTo>
                    <a:pt x="7885" y="1193"/>
                    <a:pt x="7977" y="1132"/>
                    <a:pt x="7836" y="1046"/>
                  </a:cubicBezTo>
                  <a:lnTo>
                    <a:pt x="7836" y="1046"/>
                  </a:lnTo>
                  <a:cubicBezTo>
                    <a:pt x="7760" y="1049"/>
                    <a:pt x="7366" y="1051"/>
                    <a:pt x="7357" y="1053"/>
                  </a:cubicBezTo>
                  <a:cubicBezTo>
                    <a:pt x="7251" y="1059"/>
                    <a:pt x="7193" y="1075"/>
                    <a:pt x="7159" y="1085"/>
                  </a:cubicBezTo>
                  <a:lnTo>
                    <a:pt x="7159" y="1085"/>
                  </a:lnTo>
                  <a:cubicBezTo>
                    <a:pt x="7144" y="1079"/>
                    <a:pt x="7106" y="1069"/>
                    <a:pt x="7085" y="1066"/>
                  </a:cubicBezTo>
                  <a:lnTo>
                    <a:pt x="7085" y="1066"/>
                  </a:lnTo>
                  <a:cubicBezTo>
                    <a:pt x="7166" y="1064"/>
                    <a:pt x="6931" y="1065"/>
                    <a:pt x="6823" y="1064"/>
                  </a:cubicBezTo>
                  <a:lnTo>
                    <a:pt x="6823" y="1064"/>
                  </a:lnTo>
                  <a:cubicBezTo>
                    <a:pt x="6832" y="1083"/>
                    <a:pt x="6822" y="1166"/>
                    <a:pt x="6826" y="1229"/>
                  </a:cubicBezTo>
                  <a:lnTo>
                    <a:pt x="6826" y="1229"/>
                  </a:lnTo>
                  <a:cubicBezTo>
                    <a:pt x="6794" y="1174"/>
                    <a:pt x="6749" y="1116"/>
                    <a:pt x="6684" y="1116"/>
                  </a:cubicBezTo>
                  <a:cubicBezTo>
                    <a:pt x="6649" y="1116"/>
                    <a:pt x="6609" y="1133"/>
                    <a:pt x="6561" y="1176"/>
                  </a:cubicBezTo>
                  <a:cubicBezTo>
                    <a:pt x="6710" y="1241"/>
                    <a:pt x="6735" y="1298"/>
                    <a:pt x="6643" y="1403"/>
                  </a:cubicBezTo>
                  <a:cubicBezTo>
                    <a:pt x="6640" y="1403"/>
                    <a:pt x="6638" y="1403"/>
                    <a:pt x="6635" y="1403"/>
                  </a:cubicBezTo>
                  <a:cubicBezTo>
                    <a:pt x="6532" y="1403"/>
                    <a:pt x="6396" y="1224"/>
                    <a:pt x="6390" y="1224"/>
                  </a:cubicBezTo>
                  <a:cubicBezTo>
                    <a:pt x="6390" y="1224"/>
                    <a:pt x="6390" y="1224"/>
                    <a:pt x="6390" y="1224"/>
                  </a:cubicBezTo>
                  <a:cubicBezTo>
                    <a:pt x="6413" y="1245"/>
                    <a:pt x="6348" y="1298"/>
                    <a:pt x="6355" y="1356"/>
                  </a:cubicBezTo>
                  <a:cubicBezTo>
                    <a:pt x="6298" y="1358"/>
                    <a:pt x="6261" y="1360"/>
                    <a:pt x="6314" y="1360"/>
                  </a:cubicBezTo>
                  <a:cubicBezTo>
                    <a:pt x="6337" y="1360"/>
                    <a:pt x="6374" y="1359"/>
                    <a:pt x="6432" y="1359"/>
                  </a:cubicBezTo>
                  <a:lnTo>
                    <a:pt x="6432" y="1359"/>
                  </a:lnTo>
                  <a:cubicBezTo>
                    <a:pt x="6391" y="1365"/>
                    <a:pt x="6264" y="1414"/>
                    <a:pt x="6232" y="1441"/>
                  </a:cubicBezTo>
                  <a:lnTo>
                    <a:pt x="6232" y="1441"/>
                  </a:lnTo>
                  <a:cubicBezTo>
                    <a:pt x="6203" y="1393"/>
                    <a:pt x="6234" y="1265"/>
                    <a:pt x="6276" y="1221"/>
                  </a:cubicBezTo>
                  <a:lnTo>
                    <a:pt x="6276" y="1221"/>
                  </a:lnTo>
                  <a:cubicBezTo>
                    <a:pt x="6268" y="1224"/>
                    <a:pt x="6258" y="1225"/>
                    <a:pt x="6248" y="1225"/>
                  </a:cubicBezTo>
                  <a:cubicBezTo>
                    <a:pt x="6166" y="1225"/>
                    <a:pt x="6060" y="1119"/>
                    <a:pt x="6010" y="1055"/>
                  </a:cubicBezTo>
                  <a:cubicBezTo>
                    <a:pt x="5956" y="1046"/>
                    <a:pt x="5202" y="1045"/>
                    <a:pt x="4469" y="1045"/>
                  </a:cubicBezTo>
                  <a:cubicBezTo>
                    <a:pt x="4225" y="1045"/>
                    <a:pt x="3983" y="1045"/>
                    <a:pt x="3770" y="1045"/>
                  </a:cubicBezTo>
                  <a:cubicBezTo>
                    <a:pt x="3366" y="1045"/>
                    <a:pt x="3067" y="1044"/>
                    <a:pt x="3058" y="1042"/>
                  </a:cubicBezTo>
                  <a:lnTo>
                    <a:pt x="3058" y="1042"/>
                  </a:lnTo>
                  <a:cubicBezTo>
                    <a:pt x="3045" y="1047"/>
                    <a:pt x="3020" y="1051"/>
                    <a:pt x="2977" y="1051"/>
                  </a:cubicBezTo>
                  <a:cubicBezTo>
                    <a:pt x="2919" y="1051"/>
                    <a:pt x="2829" y="1044"/>
                    <a:pt x="2695" y="1027"/>
                  </a:cubicBezTo>
                  <a:lnTo>
                    <a:pt x="2695" y="1027"/>
                  </a:lnTo>
                  <a:cubicBezTo>
                    <a:pt x="2748" y="1062"/>
                    <a:pt x="2744" y="1071"/>
                    <a:pt x="2721" y="1071"/>
                  </a:cubicBezTo>
                  <a:cubicBezTo>
                    <a:pt x="2693" y="1071"/>
                    <a:pt x="2636" y="1056"/>
                    <a:pt x="2628" y="1056"/>
                  </a:cubicBezTo>
                  <a:cubicBezTo>
                    <a:pt x="2627" y="1056"/>
                    <a:pt x="2626" y="1057"/>
                    <a:pt x="2627" y="1057"/>
                  </a:cubicBezTo>
                  <a:cubicBezTo>
                    <a:pt x="2559" y="1069"/>
                    <a:pt x="2490" y="1076"/>
                    <a:pt x="2421" y="1078"/>
                  </a:cubicBezTo>
                  <a:lnTo>
                    <a:pt x="2421" y="1078"/>
                  </a:lnTo>
                  <a:cubicBezTo>
                    <a:pt x="2411" y="1073"/>
                    <a:pt x="2400" y="1068"/>
                    <a:pt x="2389" y="1064"/>
                  </a:cubicBezTo>
                  <a:lnTo>
                    <a:pt x="2389" y="1064"/>
                  </a:lnTo>
                  <a:cubicBezTo>
                    <a:pt x="2401" y="1055"/>
                    <a:pt x="2441" y="1047"/>
                    <a:pt x="2495" y="1047"/>
                  </a:cubicBezTo>
                  <a:cubicBezTo>
                    <a:pt x="2513" y="1047"/>
                    <a:pt x="2531" y="1048"/>
                    <a:pt x="2551" y="1050"/>
                  </a:cubicBezTo>
                  <a:lnTo>
                    <a:pt x="2551" y="1050"/>
                  </a:lnTo>
                  <a:cubicBezTo>
                    <a:pt x="2508" y="1043"/>
                    <a:pt x="2642" y="1019"/>
                    <a:pt x="2518" y="1004"/>
                  </a:cubicBezTo>
                  <a:cubicBezTo>
                    <a:pt x="2055" y="937"/>
                    <a:pt x="1559" y="779"/>
                    <a:pt x="1248" y="527"/>
                  </a:cubicBezTo>
                  <a:cubicBezTo>
                    <a:pt x="1241" y="532"/>
                    <a:pt x="1227" y="535"/>
                    <a:pt x="1207" y="535"/>
                  </a:cubicBezTo>
                  <a:cubicBezTo>
                    <a:pt x="1164" y="535"/>
                    <a:pt x="1096" y="524"/>
                    <a:pt x="1027" y="512"/>
                  </a:cubicBezTo>
                  <a:lnTo>
                    <a:pt x="1027" y="512"/>
                  </a:lnTo>
                  <a:cubicBezTo>
                    <a:pt x="1006" y="492"/>
                    <a:pt x="958" y="500"/>
                    <a:pt x="968" y="496"/>
                  </a:cubicBezTo>
                  <a:cubicBezTo>
                    <a:pt x="1090" y="492"/>
                    <a:pt x="1104" y="478"/>
                    <a:pt x="984" y="476"/>
                  </a:cubicBezTo>
                  <a:cubicBezTo>
                    <a:pt x="1136" y="412"/>
                    <a:pt x="891" y="362"/>
                    <a:pt x="854" y="299"/>
                  </a:cubicBezTo>
                  <a:lnTo>
                    <a:pt x="854" y="299"/>
                  </a:lnTo>
                  <a:cubicBezTo>
                    <a:pt x="842" y="317"/>
                    <a:pt x="749" y="380"/>
                    <a:pt x="717" y="390"/>
                  </a:cubicBezTo>
                  <a:cubicBezTo>
                    <a:pt x="795" y="326"/>
                    <a:pt x="777" y="298"/>
                    <a:pt x="710" y="298"/>
                  </a:cubicBezTo>
                  <a:cubicBezTo>
                    <a:pt x="624" y="298"/>
                    <a:pt x="454" y="347"/>
                    <a:pt x="307" y="434"/>
                  </a:cubicBezTo>
                  <a:cubicBezTo>
                    <a:pt x="270" y="394"/>
                    <a:pt x="117" y="378"/>
                    <a:pt x="376" y="302"/>
                  </a:cubicBezTo>
                  <a:cubicBezTo>
                    <a:pt x="389" y="304"/>
                    <a:pt x="400" y="305"/>
                    <a:pt x="412" y="305"/>
                  </a:cubicBezTo>
                  <a:cubicBezTo>
                    <a:pt x="499" y="305"/>
                    <a:pt x="554" y="239"/>
                    <a:pt x="478" y="79"/>
                  </a:cubicBezTo>
                  <a:cubicBezTo>
                    <a:pt x="468" y="22"/>
                    <a:pt x="434" y="1"/>
                    <a:pt x="390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1" name="Google Shape;19161;p66"/>
            <p:cNvSpPr/>
            <p:nvPr/>
          </p:nvSpPr>
          <p:spPr>
            <a:xfrm>
              <a:off x="4044025" y="1619475"/>
              <a:ext cx="2150" cy="175"/>
            </a:xfrm>
            <a:custGeom>
              <a:avLst/>
              <a:gdLst/>
              <a:ahLst/>
              <a:cxnLst/>
              <a:rect l="l" t="t" r="r" b="b"/>
              <a:pathLst>
                <a:path w="86" h="7" extrusionOk="0">
                  <a:moveTo>
                    <a:pt x="0" y="1"/>
                  </a:moveTo>
                  <a:cubicBezTo>
                    <a:pt x="19" y="2"/>
                    <a:pt x="39" y="7"/>
                    <a:pt x="57" y="7"/>
                  </a:cubicBezTo>
                  <a:cubicBezTo>
                    <a:pt x="67" y="7"/>
                    <a:pt x="77" y="5"/>
                    <a:pt x="8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2" name="Google Shape;19162;p66"/>
            <p:cNvSpPr/>
            <p:nvPr/>
          </p:nvSpPr>
          <p:spPr>
            <a:xfrm>
              <a:off x="4035900" y="1619475"/>
              <a:ext cx="131525" cy="10350"/>
            </a:xfrm>
            <a:custGeom>
              <a:avLst/>
              <a:gdLst/>
              <a:ahLst/>
              <a:cxnLst/>
              <a:rect l="l" t="t" r="r" b="b"/>
              <a:pathLst>
                <a:path w="5261" h="414" extrusionOk="0">
                  <a:moveTo>
                    <a:pt x="881" y="40"/>
                  </a:moveTo>
                  <a:cubicBezTo>
                    <a:pt x="1113" y="45"/>
                    <a:pt x="805" y="82"/>
                    <a:pt x="944" y="237"/>
                  </a:cubicBezTo>
                  <a:cubicBezTo>
                    <a:pt x="943" y="237"/>
                    <a:pt x="942" y="237"/>
                    <a:pt x="942" y="237"/>
                  </a:cubicBezTo>
                  <a:cubicBezTo>
                    <a:pt x="844" y="237"/>
                    <a:pt x="835" y="96"/>
                    <a:pt x="881" y="40"/>
                  </a:cubicBezTo>
                  <a:close/>
                  <a:moveTo>
                    <a:pt x="531" y="1"/>
                  </a:moveTo>
                  <a:cubicBezTo>
                    <a:pt x="552" y="6"/>
                    <a:pt x="698" y="152"/>
                    <a:pt x="691" y="152"/>
                  </a:cubicBezTo>
                  <a:cubicBezTo>
                    <a:pt x="691" y="152"/>
                    <a:pt x="691" y="152"/>
                    <a:pt x="691" y="152"/>
                  </a:cubicBezTo>
                  <a:cubicBezTo>
                    <a:pt x="645" y="230"/>
                    <a:pt x="207" y="186"/>
                    <a:pt x="26" y="411"/>
                  </a:cubicBezTo>
                  <a:cubicBezTo>
                    <a:pt x="0" y="411"/>
                    <a:pt x="75" y="414"/>
                    <a:pt x="147" y="414"/>
                  </a:cubicBezTo>
                  <a:cubicBezTo>
                    <a:pt x="114" y="381"/>
                    <a:pt x="160" y="353"/>
                    <a:pt x="225" y="349"/>
                  </a:cubicBezTo>
                  <a:lnTo>
                    <a:pt x="225" y="349"/>
                  </a:lnTo>
                  <a:cubicBezTo>
                    <a:pt x="218" y="374"/>
                    <a:pt x="214" y="390"/>
                    <a:pt x="160" y="411"/>
                  </a:cubicBezTo>
                  <a:cubicBezTo>
                    <a:pt x="164" y="412"/>
                    <a:pt x="249" y="412"/>
                    <a:pt x="393" y="412"/>
                  </a:cubicBezTo>
                  <a:cubicBezTo>
                    <a:pt x="1253" y="412"/>
                    <a:pt x="4204" y="407"/>
                    <a:pt x="4155" y="407"/>
                  </a:cubicBezTo>
                  <a:cubicBezTo>
                    <a:pt x="4271" y="370"/>
                    <a:pt x="4447" y="330"/>
                    <a:pt x="4498" y="277"/>
                  </a:cubicBezTo>
                  <a:cubicBezTo>
                    <a:pt x="4435" y="272"/>
                    <a:pt x="4384" y="224"/>
                    <a:pt x="4375" y="161"/>
                  </a:cubicBezTo>
                  <a:cubicBezTo>
                    <a:pt x="4368" y="138"/>
                    <a:pt x="4292" y="115"/>
                    <a:pt x="4273" y="75"/>
                  </a:cubicBezTo>
                  <a:cubicBezTo>
                    <a:pt x="4276" y="75"/>
                    <a:pt x="4279" y="75"/>
                    <a:pt x="4282" y="75"/>
                  </a:cubicBezTo>
                  <a:cubicBezTo>
                    <a:pt x="4381" y="75"/>
                    <a:pt x="4398" y="114"/>
                    <a:pt x="4398" y="159"/>
                  </a:cubicBezTo>
                  <a:cubicBezTo>
                    <a:pt x="4514" y="257"/>
                    <a:pt x="4592" y="279"/>
                    <a:pt x="4665" y="279"/>
                  </a:cubicBezTo>
                  <a:cubicBezTo>
                    <a:pt x="4724" y="279"/>
                    <a:pt x="4779" y="265"/>
                    <a:pt x="4847" y="265"/>
                  </a:cubicBezTo>
                  <a:cubicBezTo>
                    <a:pt x="4921" y="265"/>
                    <a:pt x="5012" y="282"/>
                    <a:pt x="5140" y="356"/>
                  </a:cubicBezTo>
                  <a:cubicBezTo>
                    <a:pt x="5066" y="256"/>
                    <a:pt x="5161" y="101"/>
                    <a:pt x="5261" y="1"/>
                  </a:cubicBezTo>
                  <a:lnTo>
                    <a:pt x="2625" y="1"/>
                  </a:lnTo>
                  <a:cubicBezTo>
                    <a:pt x="2613" y="41"/>
                    <a:pt x="2582" y="58"/>
                    <a:pt x="2548" y="58"/>
                  </a:cubicBezTo>
                  <a:cubicBezTo>
                    <a:pt x="2508" y="58"/>
                    <a:pt x="2465" y="35"/>
                    <a:pt x="244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19163" name="Google Shape;19163;p66"/>
          <p:cNvGrpSpPr/>
          <p:nvPr/>
        </p:nvGrpSpPr>
        <p:grpSpPr>
          <a:xfrm rot="-899761">
            <a:off x="7232227" y="3772517"/>
            <a:ext cx="1511342" cy="1083123"/>
            <a:chOff x="446923" y="1007091"/>
            <a:chExt cx="1303108" cy="933791"/>
          </a:xfrm>
        </p:grpSpPr>
        <p:sp>
          <p:nvSpPr>
            <p:cNvPr id="19164" name="Google Shape;19164;p66"/>
            <p:cNvSpPr/>
            <p:nvPr/>
          </p:nvSpPr>
          <p:spPr>
            <a:xfrm>
              <a:off x="524000" y="1257300"/>
              <a:ext cx="1145700" cy="435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19165" name="Google Shape;19165;p66"/>
            <p:cNvSpPr/>
            <p:nvPr/>
          </p:nvSpPr>
          <p:spPr>
            <a:xfrm rot="-851263">
              <a:off x="510601" y="1141023"/>
              <a:ext cx="1175753" cy="665926"/>
            </a:xfrm>
            <a:custGeom>
              <a:avLst/>
              <a:gdLst/>
              <a:ahLst/>
              <a:cxnLst/>
              <a:rect l="l" t="t" r="r" b="b"/>
              <a:pathLst>
                <a:path w="47030" h="26637" extrusionOk="0">
                  <a:moveTo>
                    <a:pt x="7892" y="308"/>
                  </a:moveTo>
                  <a:cubicBezTo>
                    <a:pt x="7884" y="308"/>
                    <a:pt x="7882" y="309"/>
                    <a:pt x="7884" y="312"/>
                  </a:cubicBezTo>
                  <a:lnTo>
                    <a:pt x="7884" y="312"/>
                  </a:lnTo>
                  <a:cubicBezTo>
                    <a:pt x="7887" y="310"/>
                    <a:pt x="7889" y="309"/>
                    <a:pt x="7892" y="308"/>
                  </a:cubicBezTo>
                  <a:close/>
                  <a:moveTo>
                    <a:pt x="6018" y="132"/>
                  </a:moveTo>
                  <a:cubicBezTo>
                    <a:pt x="6418" y="132"/>
                    <a:pt x="6955" y="318"/>
                    <a:pt x="7432" y="318"/>
                  </a:cubicBezTo>
                  <a:cubicBezTo>
                    <a:pt x="7440" y="318"/>
                    <a:pt x="7448" y="318"/>
                    <a:pt x="7456" y="317"/>
                  </a:cubicBezTo>
                  <a:lnTo>
                    <a:pt x="7456" y="317"/>
                  </a:lnTo>
                  <a:cubicBezTo>
                    <a:pt x="7316" y="396"/>
                    <a:pt x="7184" y="426"/>
                    <a:pt x="7055" y="426"/>
                  </a:cubicBezTo>
                  <a:cubicBezTo>
                    <a:pt x="6682" y="426"/>
                    <a:pt x="6336" y="175"/>
                    <a:pt x="5891" y="139"/>
                  </a:cubicBezTo>
                  <a:cubicBezTo>
                    <a:pt x="5931" y="134"/>
                    <a:pt x="5974" y="132"/>
                    <a:pt x="6018" y="132"/>
                  </a:cubicBezTo>
                  <a:close/>
                  <a:moveTo>
                    <a:pt x="3346" y="2823"/>
                  </a:moveTo>
                  <a:lnTo>
                    <a:pt x="3346" y="2823"/>
                  </a:lnTo>
                  <a:cubicBezTo>
                    <a:pt x="3347" y="2823"/>
                    <a:pt x="3344" y="2829"/>
                    <a:pt x="3336" y="2840"/>
                  </a:cubicBezTo>
                  <a:lnTo>
                    <a:pt x="3336" y="2840"/>
                  </a:lnTo>
                  <a:cubicBezTo>
                    <a:pt x="3342" y="2828"/>
                    <a:pt x="3346" y="2823"/>
                    <a:pt x="3346" y="2823"/>
                  </a:cubicBezTo>
                  <a:close/>
                  <a:moveTo>
                    <a:pt x="2968" y="2890"/>
                  </a:moveTo>
                  <a:cubicBezTo>
                    <a:pt x="2968" y="2890"/>
                    <a:pt x="2968" y="2890"/>
                    <a:pt x="2968" y="2891"/>
                  </a:cubicBezTo>
                  <a:lnTo>
                    <a:pt x="2968" y="2891"/>
                  </a:lnTo>
                  <a:cubicBezTo>
                    <a:pt x="2968" y="2890"/>
                    <a:pt x="2968" y="2890"/>
                    <a:pt x="2968" y="2890"/>
                  </a:cubicBezTo>
                  <a:close/>
                  <a:moveTo>
                    <a:pt x="2968" y="2891"/>
                  </a:moveTo>
                  <a:cubicBezTo>
                    <a:pt x="2968" y="2891"/>
                    <a:pt x="2968" y="2891"/>
                    <a:pt x="2968" y="2891"/>
                  </a:cubicBezTo>
                  <a:cubicBezTo>
                    <a:pt x="2968" y="2891"/>
                    <a:pt x="2968" y="2891"/>
                    <a:pt x="2968" y="2891"/>
                  </a:cubicBezTo>
                  <a:cubicBezTo>
                    <a:pt x="2968" y="2891"/>
                    <a:pt x="2968" y="2891"/>
                    <a:pt x="2968" y="2891"/>
                  </a:cubicBezTo>
                  <a:close/>
                  <a:moveTo>
                    <a:pt x="3183" y="3628"/>
                  </a:moveTo>
                  <a:lnTo>
                    <a:pt x="3183" y="3628"/>
                  </a:lnTo>
                  <a:cubicBezTo>
                    <a:pt x="3123" y="3718"/>
                    <a:pt x="3064" y="3810"/>
                    <a:pt x="3004" y="3904"/>
                  </a:cubicBezTo>
                  <a:lnTo>
                    <a:pt x="3004" y="3904"/>
                  </a:lnTo>
                  <a:cubicBezTo>
                    <a:pt x="3061" y="3956"/>
                    <a:pt x="3103" y="4026"/>
                    <a:pt x="3132" y="4111"/>
                  </a:cubicBezTo>
                  <a:lnTo>
                    <a:pt x="3132" y="4111"/>
                  </a:lnTo>
                  <a:cubicBezTo>
                    <a:pt x="3076" y="4084"/>
                    <a:pt x="3001" y="4068"/>
                    <a:pt x="2903" y="4066"/>
                  </a:cubicBezTo>
                  <a:cubicBezTo>
                    <a:pt x="2937" y="4011"/>
                    <a:pt x="2970" y="3957"/>
                    <a:pt x="3004" y="3904"/>
                  </a:cubicBezTo>
                  <a:lnTo>
                    <a:pt x="3004" y="3904"/>
                  </a:lnTo>
                  <a:cubicBezTo>
                    <a:pt x="2978" y="3880"/>
                    <a:pt x="2948" y="3859"/>
                    <a:pt x="2914" y="3843"/>
                  </a:cubicBezTo>
                  <a:cubicBezTo>
                    <a:pt x="3005" y="3771"/>
                    <a:pt x="3095" y="3699"/>
                    <a:pt x="3183" y="3628"/>
                  </a:cubicBezTo>
                  <a:close/>
                  <a:moveTo>
                    <a:pt x="4669" y="4368"/>
                  </a:moveTo>
                  <a:lnTo>
                    <a:pt x="4669" y="4368"/>
                  </a:lnTo>
                  <a:cubicBezTo>
                    <a:pt x="4674" y="4375"/>
                    <a:pt x="4678" y="4383"/>
                    <a:pt x="4683" y="4391"/>
                  </a:cubicBezTo>
                  <a:cubicBezTo>
                    <a:pt x="4679" y="4381"/>
                    <a:pt x="4674" y="4374"/>
                    <a:pt x="4669" y="4368"/>
                  </a:cubicBezTo>
                  <a:close/>
                  <a:moveTo>
                    <a:pt x="3132" y="4111"/>
                  </a:moveTo>
                  <a:lnTo>
                    <a:pt x="3132" y="4111"/>
                  </a:lnTo>
                  <a:cubicBezTo>
                    <a:pt x="3280" y="4182"/>
                    <a:pt x="3284" y="4327"/>
                    <a:pt x="3182" y="4458"/>
                  </a:cubicBezTo>
                  <a:lnTo>
                    <a:pt x="3182" y="4458"/>
                  </a:lnTo>
                  <a:cubicBezTo>
                    <a:pt x="3180" y="4326"/>
                    <a:pt x="3164" y="4209"/>
                    <a:pt x="3132" y="4111"/>
                  </a:cubicBezTo>
                  <a:close/>
                  <a:moveTo>
                    <a:pt x="2243" y="4386"/>
                  </a:moveTo>
                  <a:lnTo>
                    <a:pt x="2243" y="4386"/>
                  </a:lnTo>
                  <a:cubicBezTo>
                    <a:pt x="2109" y="4404"/>
                    <a:pt x="1961" y="4436"/>
                    <a:pt x="1827" y="4486"/>
                  </a:cubicBezTo>
                  <a:cubicBezTo>
                    <a:pt x="1875" y="4491"/>
                    <a:pt x="1919" y="4494"/>
                    <a:pt x="1958" y="4494"/>
                  </a:cubicBezTo>
                  <a:cubicBezTo>
                    <a:pt x="2115" y="4494"/>
                    <a:pt x="2203" y="4451"/>
                    <a:pt x="2243" y="4386"/>
                  </a:cubicBezTo>
                  <a:close/>
                  <a:moveTo>
                    <a:pt x="1738" y="4588"/>
                  </a:moveTo>
                  <a:cubicBezTo>
                    <a:pt x="1737" y="4588"/>
                    <a:pt x="1736" y="4588"/>
                    <a:pt x="1735" y="4588"/>
                  </a:cubicBezTo>
                  <a:lnTo>
                    <a:pt x="1735" y="4588"/>
                  </a:lnTo>
                  <a:cubicBezTo>
                    <a:pt x="1768" y="4596"/>
                    <a:pt x="1789" y="4599"/>
                    <a:pt x="1800" y="4599"/>
                  </a:cubicBezTo>
                  <a:cubicBezTo>
                    <a:pt x="1821" y="4599"/>
                    <a:pt x="1799" y="4588"/>
                    <a:pt x="1738" y="4588"/>
                  </a:cubicBezTo>
                  <a:close/>
                  <a:moveTo>
                    <a:pt x="2879" y="5096"/>
                  </a:moveTo>
                  <a:cubicBezTo>
                    <a:pt x="2892" y="5100"/>
                    <a:pt x="2905" y="5105"/>
                    <a:pt x="2919" y="5109"/>
                  </a:cubicBezTo>
                  <a:cubicBezTo>
                    <a:pt x="2906" y="5102"/>
                    <a:pt x="2893" y="5098"/>
                    <a:pt x="2879" y="5096"/>
                  </a:cubicBezTo>
                  <a:close/>
                  <a:moveTo>
                    <a:pt x="2236" y="5968"/>
                  </a:moveTo>
                  <a:cubicBezTo>
                    <a:pt x="2236" y="5971"/>
                    <a:pt x="2235" y="5974"/>
                    <a:pt x="2234" y="5977"/>
                  </a:cubicBezTo>
                  <a:lnTo>
                    <a:pt x="2234" y="5977"/>
                  </a:lnTo>
                  <a:cubicBezTo>
                    <a:pt x="2246" y="5975"/>
                    <a:pt x="2258" y="5974"/>
                    <a:pt x="2268" y="5972"/>
                  </a:cubicBezTo>
                  <a:lnTo>
                    <a:pt x="2268" y="5972"/>
                  </a:lnTo>
                  <a:cubicBezTo>
                    <a:pt x="2284" y="5974"/>
                    <a:pt x="2300" y="5975"/>
                    <a:pt x="2317" y="5975"/>
                  </a:cubicBezTo>
                  <a:cubicBezTo>
                    <a:pt x="2336" y="5975"/>
                    <a:pt x="2355" y="5974"/>
                    <a:pt x="2374" y="5972"/>
                  </a:cubicBezTo>
                  <a:cubicBezTo>
                    <a:pt x="2366" y="5969"/>
                    <a:pt x="2353" y="5968"/>
                    <a:pt x="2337" y="5968"/>
                  </a:cubicBezTo>
                  <a:cubicBezTo>
                    <a:pt x="2319" y="5968"/>
                    <a:pt x="2295" y="5969"/>
                    <a:pt x="2268" y="5972"/>
                  </a:cubicBezTo>
                  <a:lnTo>
                    <a:pt x="2268" y="5972"/>
                  </a:lnTo>
                  <a:cubicBezTo>
                    <a:pt x="2258" y="5971"/>
                    <a:pt x="2247" y="5970"/>
                    <a:pt x="2236" y="5968"/>
                  </a:cubicBezTo>
                  <a:close/>
                  <a:moveTo>
                    <a:pt x="1880" y="6136"/>
                  </a:moveTo>
                  <a:lnTo>
                    <a:pt x="1880" y="6136"/>
                  </a:lnTo>
                  <a:cubicBezTo>
                    <a:pt x="1879" y="6138"/>
                    <a:pt x="1879" y="6139"/>
                    <a:pt x="1878" y="6140"/>
                  </a:cubicBezTo>
                  <a:lnTo>
                    <a:pt x="1878" y="6140"/>
                  </a:lnTo>
                  <a:cubicBezTo>
                    <a:pt x="1880" y="6139"/>
                    <a:pt x="1881" y="6138"/>
                    <a:pt x="1882" y="6136"/>
                  </a:cubicBezTo>
                  <a:lnTo>
                    <a:pt x="1882" y="6136"/>
                  </a:lnTo>
                  <a:cubicBezTo>
                    <a:pt x="1882" y="6136"/>
                    <a:pt x="1881" y="6136"/>
                    <a:pt x="1880" y="6136"/>
                  </a:cubicBezTo>
                  <a:close/>
                  <a:moveTo>
                    <a:pt x="1604" y="6146"/>
                  </a:moveTo>
                  <a:cubicBezTo>
                    <a:pt x="1551" y="6156"/>
                    <a:pt x="1528" y="6171"/>
                    <a:pt x="1521" y="6188"/>
                  </a:cubicBezTo>
                  <a:lnTo>
                    <a:pt x="1521" y="6188"/>
                  </a:lnTo>
                  <a:cubicBezTo>
                    <a:pt x="1545" y="6173"/>
                    <a:pt x="1573" y="6160"/>
                    <a:pt x="1604" y="6146"/>
                  </a:cubicBezTo>
                  <a:close/>
                  <a:moveTo>
                    <a:pt x="1521" y="6188"/>
                  </a:moveTo>
                  <a:cubicBezTo>
                    <a:pt x="1451" y="6228"/>
                    <a:pt x="1409" y="6270"/>
                    <a:pt x="1417" y="6312"/>
                  </a:cubicBezTo>
                  <a:cubicBezTo>
                    <a:pt x="1608" y="6310"/>
                    <a:pt x="1497" y="6239"/>
                    <a:pt x="1521" y="6188"/>
                  </a:cubicBezTo>
                  <a:close/>
                  <a:moveTo>
                    <a:pt x="2234" y="5977"/>
                  </a:moveTo>
                  <a:cubicBezTo>
                    <a:pt x="2064" y="5999"/>
                    <a:pt x="1787" y="6065"/>
                    <a:pt x="1604" y="6146"/>
                  </a:cubicBezTo>
                  <a:lnTo>
                    <a:pt x="1604" y="6146"/>
                  </a:lnTo>
                  <a:cubicBezTo>
                    <a:pt x="1644" y="6139"/>
                    <a:pt x="1701" y="6134"/>
                    <a:pt x="1782" y="6134"/>
                  </a:cubicBezTo>
                  <a:cubicBezTo>
                    <a:pt x="1812" y="6134"/>
                    <a:pt x="1844" y="6135"/>
                    <a:pt x="1880" y="6136"/>
                  </a:cubicBezTo>
                  <a:lnTo>
                    <a:pt x="1880" y="6136"/>
                  </a:lnTo>
                  <a:cubicBezTo>
                    <a:pt x="1891" y="6110"/>
                    <a:pt x="1927" y="6076"/>
                    <a:pt x="2001" y="6032"/>
                  </a:cubicBezTo>
                  <a:lnTo>
                    <a:pt x="2001" y="6032"/>
                  </a:lnTo>
                  <a:cubicBezTo>
                    <a:pt x="1954" y="6071"/>
                    <a:pt x="1915" y="6105"/>
                    <a:pt x="1882" y="6136"/>
                  </a:cubicBezTo>
                  <a:lnTo>
                    <a:pt x="1882" y="6136"/>
                  </a:lnTo>
                  <a:cubicBezTo>
                    <a:pt x="1899" y="6137"/>
                    <a:pt x="1917" y="6138"/>
                    <a:pt x="1936" y="6138"/>
                  </a:cubicBezTo>
                  <a:cubicBezTo>
                    <a:pt x="2182" y="6175"/>
                    <a:pt x="2110" y="6211"/>
                    <a:pt x="2014" y="6211"/>
                  </a:cubicBezTo>
                  <a:cubicBezTo>
                    <a:pt x="1944" y="6211"/>
                    <a:pt x="1861" y="6192"/>
                    <a:pt x="1878" y="6140"/>
                  </a:cubicBezTo>
                  <a:lnTo>
                    <a:pt x="1878" y="6140"/>
                  </a:lnTo>
                  <a:cubicBezTo>
                    <a:pt x="1578" y="6429"/>
                    <a:pt x="1857" y="6417"/>
                    <a:pt x="2273" y="6620"/>
                  </a:cubicBezTo>
                  <a:lnTo>
                    <a:pt x="2273" y="6620"/>
                  </a:lnTo>
                  <a:cubicBezTo>
                    <a:pt x="2166" y="6462"/>
                    <a:pt x="2170" y="6221"/>
                    <a:pt x="2234" y="5977"/>
                  </a:cubicBezTo>
                  <a:close/>
                  <a:moveTo>
                    <a:pt x="2273" y="6620"/>
                  </a:moveTo>
                  <a:lnTo>
                    <a:pt x="2273" y="6620"/>
                  </a:lnTo>
                  <a:cubicBezTo>
                    <a:pt x="2332" y="6708"/>
                    <a:pt x="2427" y="6770"/>
                    <a:pt x="2564" y="6792"/>
                  </a:cubicBezTo>
                  <a:cubicBezTo>
                    <a:pt x="2464" y="6720"/>
                    <a:pt x="2365" y="6665"/>
                    <a:pt x="2273" y="6620"/>
                  </a:cubicBezTo>
                  <a:close/>
                  <a:moveTo>
                    <a:pt x="33682" y="6885"/>
                  </a:moveTo>
                  <a:lnTo>
                    <a:pt x="33682" y="6885"/>
                  </a:lnTo>
                  <a:cubicBezTo>
                    <a:pt x="33683" y="6891"/>
                    <a:pt x="33685" y="6896"/>
                    <a:pt x="33687" y="6902"/>
                  </a:cubicBezTo>
                  <a:lnTo>
                    <a:pt x="33687" y="6902"/>
                  </a:lnTo>
                  <a:cubicBezTo>
                    <a:pt x="33817" y="6936"/>
                    <a:pt x="33944" y="6969"/>
                    <a:pt x="34069" y="7001"/>
                  </a:cubicBezTo>
                  <a:lnTo>
                    <a:pt x="34069" y="7001"/>
                  </a:lnTo>
                  <a:cubicBezTo>
                    <a:pt x="33956" y="6961"/>
                    <a:pt x="33827" y="6922"/>
                    <a:pt x="33682" y="6885"/>
                  </a:cubicBezTo>
                  <a:close/>
                  <a:moveTo>
                    <a:pt x="1580" y="7206"/>
                  </a:moveTo>
                  <a:cubicBezTo>
                    <a:pt x="1604" y="7208"/>
                    <a:pt x="1619" y="7208"/>
                    <a:pt x="1591" y="7235"/>
                  </a:cubicBezTo>
                  <a:cubicBezTo>
                    <a:pt x="1587" y="7225"/>
                    <a:pt x="1583" y="7215"/>
                    <a:pt x="1580" y="7206"/>
                  </a:cubicBezTo>
                  <a:close/>
                  <a:moveTo>
                    <a:pt x="38325" y="7949"/>
                  </a:moveTo>
                  <a:cubicBezTo>
                    <a:pt x="38325" y="7949"/>
                    <a:pt x="38325" y="7949"/>
                    <a:pt x="38326" y="7949"/>
                  </a:cubicBezTo>
                  <a:lnTo>
                    <a:pt x="38326" y="7949"/>
                  </a:lnTo>
                  <a:cubicBezTo>
                    <a:pt x="38326" y="7949"/>
                    <a:pt x="38325" y="7949"/>
                    <a:pt x="38325" y="7949"/>
                  </a:cubicBezTo>
                  <a:close/>
                  <a:moveTo>
                    <a:pt x="3595" y="8005"/>
                  </a:moveTo>
                  <a:cubicBezTo>
                    <a:pt x="3625" y="8020"/>
                    <a:pt x="3658" y="8031"/>
                    <a:pt x="3693" y="8039"/>
                  </a:cubicBezTo>
                  <a:cubicBezTo>
                    <a:pt x="3659" y="8028"/>
                    <a:pt x="3626" y="8016"/>
                    <a:pt x="3595" y="8005"/>
                  </a:cubicBezTo>
                  <a:close/>
                  <a:moveTo>
                    <a:pt x="35063" y="8055"/>
                  </a:moveTo>
                  <a:cubicBezTo>
                    <a:pt x="35081" y="8060"/>
                    <a:pt x="35092" y="8063"/>
                    <a:pt x="35092" y="8063"/>
                  </a:cubicBezTo>
                  <a:cubicBezTo>
                    <a:pt x="35092" y="8063"/>
                    <a:pt x="35092" y="8063"/>
                    <a:pt x="35091" y="8063"/>
                  </a:cubicBezTo>
                  <a:cubicBezTo>
                    <a:pt x="35082" y="8060"/>
                    <a:pt x="35072" y="8058"/>
                    <a:pt x="35063" y="8055"/>
                  </a:cubicBezTo>
                  <a:close/>
                  <a:moveTo>
                    <a:pt x="35315" y="8036"/>
                  </a:moveTo>
                  <a:cubicBezTo>
                    <a:pt x="35342" y="8045"/>
                    <a:pt x="35374" y="8055"/>
                    <a:pt x="35416" y="8064"/>
                  </a:cubicBezTo>
                  <a:lnTo>
                    <a:pt x="35416" y="8064"/>
                  </a:lnTo>
                  <a:cubicBezTo>
                    <a:pt x="35362" y="8071"/>
                    <a:pt x="35306" y="8079"/>
                    <a:pt x="35252" y="8087"/>
                  </a:cubicBezTo>
                  <a:lnTo>
                    <a:pt x="35252" y="8087"/>
                  </a:lnTo>
                  <a:cubicBezTo>
                    <a:pt x="35279" y="8067"/>
                    <a:pt x="35300" y="8050"/>
                    <a:pt x="35315" y="8036"/>
                  </a:cubicBezTo>
                  <a:close/>
                  <a:moveTo>
                    <a:pt x="38326" y="7949"/>
                  </a:moveTo>
                  <a:cubicBezTo>
                    <a:pt x="38571" y="8141"/>
                    <a:pt x="38948" y="8183"/>
                    <a:pt x="39280" y="8192"/>
                  </a:cubicBezTo>
                  <a:lnTo>
                    <a:pt x="39280" y="8192"/>
                  </a:lnTo>
                  <a:cubicBezTo>
                    <a:pt x="39244" y="8185"/>
                    <a:pt x="38347" y="7957"/>
                    <a:pt x="38326" y="7949"/>
                  </a:cubicBezTo>
                  <a:close/>
                  <a:moveTo>
                    <a:pt x="39280" y="8192"/>
                  </a:moveTo>
                  <a:cubicBezTo>
                    <a:pt x="39280" y="8192"/>
                    <a:pt x="39281" y="8193"/>
                    <a:pt x="39281" y="8193"/>
                  </a:cubicBezTo>
                  <a:cubicBezTo>
                    <a:pt x="39281" y="8193"/>
                    <a:pt x="39281" y="8193"/>
                    <a:pt x="39280" y="8192"/>
                  </a:cubicBezTo>
                  <a:cubicBezTo>
                    <a:pt x="39280" y="8192"/>
                    <a:pt x="39280" y="8192"/>
                    <a:pt x="39280" y="8192"/>
                  </a:cubicBezTo>
                  <a:close/>
                  <a:moveTo>
                    <a:pt x="34069" y="7001"/>
                  </a:moveTo>
                  <a:cubicBezTo>
                    <a:pt x="35163" y="7386"/>
                    <a:pt x="34883" y="7859"/>
                    <a:pt x="35015" y="7998"/>
                  </a:cubicBezTo>
                  <a:cubicBezTo>
                    <a:pt x="35059" y="7991"/>
                    <a:pt x="35094" y="7988"/>
                    <a:pt x="35124" y="7988"/>
                  </a:cubicBezTo>
                  <a:cubicBezTo>
                    <a:pt x="35159" y="7988"/>
                    <a:pt x="35187" y="7992"/>
                    <a:pt x="35212" y="7999"/>
                  </a:cubicBezTo>
                  <a:lnTo>
                    <a:pt x="35212" y="7999"/>
                  </a:lnTo>
                  <a:cubicBezTo>
                    <a:pt x="35252" y="7992"/>
                    <a:pt x="35282" y="7988"/>
                    <a:pt x="35302" y="7988"/>
                  </a:cubicBezTo>
                  <a:cubicBezTo>
                    <a:pt x="35347" y="7988"/>
                    <a:pt x="35347" y="8005"/>
                    <a:pt x="35315" y="8036"/>
                  </a:cubicBezTo>
                  <a:lnTo>
                    <a:pt x="35315" y="8036"/>
                  </a:lnTo>
                  <a:cubicBezTo>
                    <a:pt x="35275" y="8022"/>
                    <a:pt x="35245" y="8008"/>
                    <a:pt x="35212" y="7999"/>
                  </a:cubicBezTo>
                  <a:lnTo>
                    <a:pt x="35212" y="7999"/>
                  </a:lnTo>
                  <a:cubicBezTo>
                    <a:pt x="35164" y="8008"/>
                    <a:pt x="35103" y="8021"/>
                    <a:pt x="35025" y="8041"/>
                  </a:cubicBezTo>
                  <a:lnTo>
                    <a:pt x="35025" y="8041"/>
                  </a:lnTo>
                  <a:cubicBezTo>
                    <a:pt x="34978" y="8020"/>
                    <a:pt x="34937" y="7990"/>
                    <a:pt x="34904" y="7951"/>
                  </a:cubicBezTo>
                  <a:cubicBezTo>
                    <a:pt x="34894" y="7950"/>
                    <a:pt x="34885" y="7949"/>
                    <a:pt x="34875" y="7949"/>
                  </a:cubicBezTo>
                  <a:cubicBezTo>
                    <a:pt x="34835" y="7949"/>
                    <a:pt x="34796" y="7960"/>
                    <a:pt x="34762" y="7979"/>
                  </a:cubicBezTo>
                  <a:lnTo>
                    <a:pt x="34762" y="7979"/>
                  </a:lnTo>
                  <a:cubicBezTo>
                    <a:pt x="34762" y="7979"/>
                    <a:pt x="34762" y="7979"/>
                    <a:pt x="34762" y="7979"/>
                  </a:cubicBezTo>
                  <a:lnTo>
                    <a:pt x="34762" y="7979"/>
                  </a:lnTo>
                  <a:cubicBezTo>
                    <a:pt x="34762" y="7979"/>
                    <a:pt x="34762" y="7979"/>
                    <a:pt x="34762" y="7979"/>
                  </a:cubicBezTo>
                  <a:cubicBezTo>
                    <a:pt x="34762" y="7979"/>
                    <a:pt x="34762" y="7979"/>
                    <a:pt x="34762" y="7979"/>
                  </a:cubicBezTo>
                  <a:lnTo>
                    <a:pt x="34762" y="7979"/>
                  </a:lnTo>
                  <a:cubicBezTo>
                    <a:pt x="34768" y="7980"/>
                    <a:pt x="34920" y="8019"/>
                    <a:pt x="35016" y="8043"/>
                  </a:cubicBezTo>
                  <a:lnTo>
                    <a:pt x="35016" y="8043"/>
                  </a:lnTo>
                  <a:cubicBezTo>
                    <a:pt x="34976" y="8053"/>
                    <a:pt x="34933" y="8064"/>
                    <a:pt x="34885" y="8077"/>
                  </a:cubicBezTo>
                  <a:cubicBezTo>
                    <a:pt x="34879" y="8104"/>
                    <a:pt x="34916" y="8114"/>
                    <a:pt x="34977" y="8114"/>
                  </a:cubicBezTo>
                  <a:cubicBezTo>
                    <a:pt x="35045" y="8114"/>
                    <a:pt x="35146" y="8101"/>
                    <a:pt x="35252" y="8087"/>
                  </a:cubicBezTo>
                  <a:lnTo>
                    <a:pt x="35252" y="8087"/>
                  </a:lnTo>
                  <a:cubicBezTo>
                    <a:pt x="35245" y="8092"/>
                    <a:pt x="35238" y="8097"/>
                    <a:pt x="35230" y="8102"/>
                  </a:cubicBezTo>
                  <a:cubicBezTo>
                    <a:pt x="35249" y="8097"/>
                    <a:pt x="35265" y="8095"/>
                    <a:pt x="35280" y="8095"/>
                  </a:cubicBezTo>
                  <a:cubicBezTo>
                    <a:pt x="35395" y="8095"/>
                    <a:pt x="35408" y="8227"/>
                    <a:pt x="35954" y="8250"/>
                  </a:cubicBezTo>
                  <a:lnTo>
                    <a:pt x="35954" y="8250"/>
                  </a:lnTo>
                  <a:cubicBezTo>
                    <a:pt x="36133" y="8292"/>
                    <a:pt x="36431" y="8365"/>
                    <a:pt x="36602" y="8440"/>
                  </a:cubicBezTo>
                  <a:lnTo>
                    <a:pt x="36602" y="8440"/>
                  </a:lnTo>
                  <a:cubicBezTo>
                    <a:pt x="36642" y="8358"/>
                    <a:pt x="36696" y="8307"/>
                    <a:pt x="36686" y="8263"/>
                  </a:cubicBezTo>
                  <a:lnTo>
                    <a:pt x="36686" y="8263"/>
                  </a:lnTo>
                  <a:cubicBezTo>
                    <a:pt x="36689" y="8263"/>
                    <a:pt x="36692" y="8263"/>
                    <a:pt x="36695" y="8263"/>
                  </a:cubicBezTo>
                  <a:cubicBezTo>
                    <a:pt x="36754" y="8263"/>
                    <a:pt x="36819" y="8262"/>
                    <a:pt x="36890" y="8260"/>
                  </a:cubicBezTo>
                  <a:cubicBezTo>
                    <a:pt x="36752" y="8090"/>
                    <a:pt x="36406" y="7970"/>
                    <a:pt x="36648" y="7970"/>
                  </a:cubicBezTo>
                  <a:cubicBezTo>
                    <a:pt x="36691" y="7970"/>
                    <a:pt x="36752" y="7974"/>
                    <a:pt x="36836" y="7982"/>
                  </a:cubicBezTo>
                  <a:lnTo>
                    <a:pt x="36836" y="7982"/>
                  </a:lnTo>
                  <a:cubicBezTo>
                    <a:pt x="36688" y="7987"/>
                    <a:pt x="36769" y="8060"/>
                    <a:pt x="36801" y="8060"/>
                  </a:cubicBezTo>
                  <a:cubicBezTo>
                    <a:pt x="36815" y="8060"/>
                    <a:pt x="36820" y="8046"/>
                    <a:pt x="36793" y="8007"/>
                  </a:cubicBezTo>
                  <a:lnTo>
                    <a:pt x="36793" y="8007"/>
                  </a:lnTo>
                  <a:cubicBezTo>
                    <a:pt x="37310" y="8062"/>
                    <a:pt x="37724" y="8191"/>
                    <a:pt x="37858" y="8191"/>
                  </a:cubicBezTo>
                  <a:cubicBezTo>
                    <a:pt x="37932" y="8191"/>
                    <a:pt x="37921" y="8152"/>
                    <a:pt x="37794" y="8039"/>
                  </a:cubicBezTo>
                  <a:cubicBezTo>
                    <a:pt x="37729" y="7973"/>
                    <a:pt x="36288" y="7579"/>
                    <a:pt x="34069" y="7001"/>
                  </a:cubicBezTo>
                  <a:close/>
                  <a:moveTo>
                    <a:pt x="36698" y="8341"/>
                  </a:moveTo>
                  <a:lnTo>
                    <a:pt x="36698" y="8341"/>
                  </a:lnTo>
                  <a:cubicBezTo>
                    <a:pt x="36768" y="8407"/>
                    <a:pt x="36973" y="8494"/>
                    <a:pt x="37270" y="8591"/>
                  </a:cubicBezTo>
                  <a:lnTo>
                    <a:pt x="37270" y="8591"/>
                  </a:lnTo>
                  <a:cubicBezTo>
                    <a:pt x="37268" y="8590"/>
                    <a:pt x="37266" y="8590"/>
                    <a:pt x="37264" y="8589"/>
                  </a:cubicBezTo>
                  <a:cubicBezTo>
                    <a:pt x="37229" y="8437"/>
                    <a:pt x="37252" y="8405"/>
                    <a:pt x="37239" y="8405"/>
                  </a:cubicBezTo>
                  <a:lnTo>
                    <a:pt x="37239" y="8405"/>
                  </a:lnTo>
                  <a:cubicBezTo>
                    <a:pt x="37230" y="8405"/>
                    <a:pt x="37203" y="8421"/>
                    <a:pt x="37122" y="8421"/>
                  </a:cubicBezTo>
                  <a:cubicBezTo>
                    <a:pt x="37043" y="8421"/>
                    <a:pt x="36913" y="8405"/>
                    <a:pt x="36698" y="8341"/>
                  </a:cubicBezTo>
                  <a:close/>
                  <a:moveTo>
                    <a:pt x="36602" y="8440"/>
                  </a:moveTo>
                  <a:cubicBezTo>
                    <a:pt x="36577" y="8491"/>
                    <a:pt x="36558" y="8552"/>
                    <a:pt x="36561" y="8631"/>
                  </a:cubicBezTo>
                  <a:cubicBezTo>
                    <a:pt x="36808" y="8580"/>
                    <a:pt x="36759" y="8509"/>
                    <a:pt x="36602" y="8440"/>
                  </a:cubicBezTo>
                  <a:close/>
                  <a:moveTo>
                    <a:pt x="37270" y="8591"/>
                  </a:moveTo>
                  <a:cubicBezTo>
                    <a:pt x="37334" y="8616"/>
                    <a:pt x="37407" y="8639"/>
                    <a:pt x="37488" y="8660"/>
                  </a:cubicBezTo>
                  <a:lnTo>
                    <a:pt x="37488" y="8660"/>
                  </a:lnTo>
                  <a:cubicBezTo>
                    <a:pt x="37411" y="8637"/>
                    <a:pt x="37338" y="8614"/>
                    <a:pt x="37270" y="8591"/>
                  </a:cubicBezTo>
                  <a:close/>
                  <a:moveTo>
                    <a:pt x="41064" y="8668"/>
                  </a:moveTo>
                  <a:cubicBezTo>
                    <a:pt x="41084" y="8681"/>
                    <a:pt x="41109" y="8694"/>
                    <a:pt x="41141" y="8708"/>
                  </a:cubicBezTo>
                  <a:lnTo>
                    <a:pt x="41141" y="8708"/>
                  </a:lnTo>
                  <a:cubicBezTo>
                    <a:pt x="41139" y="8711"/>
                    <a:pt x="41137" y="8714"/>
                    <a:pt x="41135" y="8717"/>
                  </a:cubicBezTo>
                  <a:lnTo>
                    <a:pt x="41135" y="8717"/>
                  </a:lnTo>
                  <a:cubicBezTo>
                    <a:pt x="41099" y="8707"/>
                    <a:pt x="41066" y="8698"/>
                    <a:pt x="41035" y="8691"/>
                  </a:cubicBezTo>
                  <a:lnTo>
                    <a:pt x="41035" y="8691"/>
                  </a:lnTo>
                  <a:cubicBezTo>
                    <a:pt x="41046" y="8682"/>
                    <a:pt x="41055" y="8675"/>
                    <a:pt x="41064" y="8668"/>
                  </a:cubicBezTo>
                  <a:close/>
                  <a:moveTo>
                    <a:pt x="41239" y="8746"/>
                  </a:moveTo>
                  <a:cubicBezTo>
                    <a:pt x="41238" y="8746"/>
                    <a:pt x="41238" y="8746"/>
                    <a:pt x="41238" y="8746"/>
                  </a:cubicBezTo>
                  <a:lnTo>
                    <a:pt x="41238" y="8746"/>
                  </a:lnTo>
                  <a:cubicBezTo>
                    <a:pt x="41241" y="8747"/>
                    <a:pt x="41244" y="8748"/>
                    <a:pt x="41246" y="8749"/>
                  </a:cubicBezTo>
                  <a:cubicBezTo>
                    <a:pt x="41244" y="8748"/>
                    <a:pt x="41241" y="8747"/>
                    <a:pt x="41239" y="8746"/>
                  </a:cubicBezTo>
                  <a:close/>
                  <a:moveTo>
                    <a:pt x="41008" y="8710"/>
                  </a:moveTo>
                  <a:cubicBezTo>
                    <a:pt x="41014" y="8750"/>
                    <a:pt x="41043" y="8779"/>
                    <a:pt x="41100" y="8780"/>
                  </a:cubicBezTo>
                  <a:lnTo>
                    <a:pt x="41100" y="8780"/>
                  </a:lnTo>
                  <a:cubicBezTo>
                    <a:pt x="41066" y="8843"/>
                    <a:pt x="41053" y="8884"/>
                    <a:pt x="41041" y="8884"/>
                  </a:cubicBezTo>
                  <a:cubicBezTo>
                    <a:pt x="41029" y="8884"/>
                    <a:pt x="41017" y="8839"/>
                    <a:pt x="40984" y="8728"/>
                  </a:cubicBezTo>
                  <a:cubicBezTo>
                    <a:pt x="40993" y="8722"/>
                    <a:pt x="41001" y="8716"/>
                    <a:pt x="41008" y="8710"/>
                  </a:cubicBezTo>
                  <a:close/>
                  <a:moveTo>
                    <a:pt x="42028" y="8832"/>
                  </a:moveTo>
                  <a:lnTo>
                    <a:pt x="42028" y="8832"/>
                  </a:lnTo>
                  <a:cubicBezTo>
                    <a:pt x="42040" y="8881"/>
                    <a:pt x="42051" y="8928"/>
                    <a:pt x="42061" y="8971"/>
                  </a:cubicBezTo>
                  <a:lnTo>
                    <a:pt x="42061" y="8971"/>
                  </a:lnTo>
                  <a:cubicBezTo>
                    <a:pt x="42122" y="8999"/>
                    <a:pt x="42185" y="9026"/>
                    <a:pt x="42248" y="9053"/>
                  </a:cubicBezTo>
                  <a:lnTo>
                    <a:pt x="42248" y="9053"/>
                  </a:lnTo>
                  <a:cubicBezTo>
                    <a:pt x="42190" y="8978"/>
                    <a:pt x="42120" y="8904"/>
                    <a:pt x="42028" y="8832"/>
                  </a:cubicBezTo>
                  <a:close/>
                  <a:moveTo>
                    <a:pt x="43359" y="9265"/>
                  </a:moveTo>
                  <a:cubicBezTo>
                    <a:pt x="43257" y="9265"/>
                    <a:pt x="43156" y="9294"/>
                    <a:pt x="43021" y="9352"/>
                  </a:cubicBezTo>
                  <a:lnTo>
                    <a:pt x="43021" y="9352"/>
                  </a:lnTo>
                  <a:cubicBezTo>
                    <a:pt x="43298" y="9447"/>
                    <a:pt x="43529" y="9508"/>
                    <a:pt x="43646" y="9508"/>
                  </a:cubicBezTo>
                  <a:cubicBezTo>
                    <a:pt x="43696" y="9508"/>
                    <a:pt x="43724" y="9497"/>
                    <a:pt x="43727" y="9472"/>
                  </a:cubicBezTo>
                  <a:cubicBezTo>
                    <a:pt x="43944" y="9515"/>
                    <a:pt x="44148" y="9570"/>
                    <a:pt x="44338" y="9637"/>
                  </a:cubicBezTo>
                  <a:lnTo>
                    <a:pt x="44338" y="9637"/>
                  </a:lnTo>
                  <a:cubicBezTo>
                    <a:pt x="44341" y="9634"/>
                    <a:pt x="44343" y="9632"/>
                    <a:pt x="44346" y="9630"/>
                  </a:cubicBezTo>
                  <a:cubicBezTo>
                    <a:pt x="43793" y="9392"/>
                    <a:pt x="43574" y="9265"/>
                    <a:pt x="43359" y="9265"/>
                  </a:cubicBezTo>
                  <a:close/>
                  <a:moveTo>
                    <a:pt x="43052" y="9683"/>
                  </a:moveTo>
                  <a:cubicBezTo>
                    <a:pt x="42943" y="9809"/>
                    <a:pt x="42994" y="9840"/>
                    <a:pt x="43185" y="9856"/>
                  </a:cubicBezTo>
                  <a:lnTo>
                    <a:pt x="43185" y="9856"/>
                  </a:lnTo>
                  <a:cubicBezTo>
                    <a:pt x="43149" y="9774"/>
                    <a:pt x="43102" y="9718"/>
                    <a:pt x="43052" y="9683"/>
                  </a:cubicBezTo>
                  <a:close/>
                  <a:moveTo>
                    <a:pt x="42750" y="9816"/>
                  </a:moveTo>
                  <a:cubicBezTo>
                    <a:pt x="42767" y="9837"/>
                    <a:pt x="42790" y="9856"/>
                    <a:pt x="42820" y="9872"/>
                  </a:cubicBezTo>
                  <a:lnTo>
                    <a:pt x="42820" y="9872"/>
                  </a:lnTo>
                  <a:cubicBezTo>
                    <a:pt x="42855" y="9907"/>
                    <a:pt x="42907" y="9943"/>
                    <a:pt x="42980" y="9977"/>
                  </a:cubicBezTo>
                  <a:cubicBezTo>
                    <a:pt x="42938" y="9948"/>
                    <a:pt x="42899" y="9919"/>
                    <a:pt x="42863" y="9890"/>
                  </a:cubicBezTo>
                  <a:lnTo>
                    <a:pt x="42863" y="9890"/>
                  </a:lnTo>
                  <a:cubicBezTo>
                    <a:pt x="42910" y="9905"/>
                    <a:pt x="42971" y="9915"/>
                    <a:pt x="43051" y="9915"/>
                  </a:cubicBezTo>
                  <a:cubicBezTo>
                    <a:pt x="43095" y="9915"/>
                    <a:pt x="43146" y="9912"/>
                    <a:pt x="43203" y="9906"/>
                  </a:cubicBezTo>
                  <a:cubicBezTo>
                    <a:pt x="43199" y="9894"/>
                    <a:pt x="43195" y="9884"/>
                    <a:pt x="43191" y="9873"/>
                  </a:cubicBezTo>
                  <a:lnTo>
                    <a:pt x="43191" y="9873"/>
                  </a:lnTo>
                  <a:cubicBezTo>
                    <a:pt x="43281" y="9882"/>
                    <a:pt x="43354" y="9887"/>
                    <a:pt x="43408" y="9887"/>
                  </a:cubicBezTo>
                  <a:cubicBezTo>
                    <a:pt x="43455" y="9887"/>
                    <a:pt x="43487" y="9883"/>
                    <a:pt x="43502" y="9875"/>
                  </a:cubicBezTo>
                  <a:cubicBezTo>
                    <a:pt x="43372" y="9868"/>
                    <a:pt x="43266" y="9863"/>
                    <a:pt x="43185" y="9856"/>
                  </a:cubicBezTo>
                  <a:lnTo>
                    <a:pt x="43185" y="9856"/>
                  </a:lnTo>
                  <a:cubicBezTo>
                    <a:pt x="43187" y="9862"/>
                    <a:pt x="43189" y="9868"/>
                    <a:pt x="43191" y="9873"/>
                  </a:cubicBezTo>
                  <a:lnTo>
                    <a:pt x="43191" y="9873"/>
                  </a:lnTo>
                  <a:cubicBezTo>
                    <a:pt x="43080" y="9862"/>
                    <a:pt x="42942" y="9844"/>
                    <a:pt x="42783" y="9821"/>
                  </a:cubicBezTo>
                  <a:lnTo>
                    <a:pt x="42783" y="9821"/>
                  </a:lnTo>
                  <a:cubicBezTo>
                    <a:pt x="42781" y="9819"/>
                    <a:pt x="42780" y="9818"/>
                    <a:pt x="42779" y="9817"/>
                  </a:cubicBezTo>
                  <a:lnTo>
                    <a:pt x="42779" y="9817"/>
                  </a:lnTo>
                  <a:cubicBezTo>
                    <a:pt x="42779" y="9818"/>
                    <a:pt x="42780" y="9819"/>
                    <a:pt x="42781" y="9820"/>
                  </a:cubicBezTo>
                  <a:lnTo>
                    <a:pt x="42781" y="9820"/>
                  </a:lnTo>
                  <a:cubicBezTo>
                    <a:pt x="42771" y="9819"/>
                    <a:pt x="42761" y="9817"/>
                    <a:pt x="42750" y="9816"/>
                  </a:cubicBezTo>
                  <a:close/>
                  <a:moveTo>
                    <a:pt x="40708" y="8355"/>
                  </a:moveTo>
                  <a:cubicBezTo>
                    <a:pt x="40706" y="8588"/>
                    <a:pt x="40838" y="8631"/>
                    <a:pt x="40951" y="8631"/>
                  </a:cubicBezTo>
                  <a:cubicBezTo>
                    <a:pt x="40972" y="8631"/>
                    <a:pt x="40992" y="8630"/>
                    <a:pt x="41011" y="8628"/>
                  </a:cubicBezTo>
                  <a:lnTo>
                    <a:pt x="41011" y="8628"/>
                  </a:lnTo>
                  <a:cubicBezTo>
                    <a:pt x="41013" y="8630"/>
                    <a:pt x="41015" y="8632"/>
                    <a:pt x="41017" y="8634"/>
                  </a:cubicBezTo>
                  <a:lnTo>
                    <a:pt x="41017" y="8634"/>
                  </a:lnTo>
                  <a:cubicBezTo>
                    <a:pt x="41011" y="8651"/>
                    <a:pt x="41008" y="8668"/>
                    <a:pt x="41007" y="8684"/>
                  </a:cubicBezTo>
                  <a:lnTo>
                    <a:pt x="41007" y="8684"/>
                  </a:lnTo>
                  <a:cubicBezTo>
                    <a:pt x="40857" y="8647"/>
                    <a:pt x="40764" y="8636"/>
                    <a:pt x="40679" y="8636"/>
                  </a:cubicBezTo>
                  <a:cubicBezTo>
                    <a:pt x="40534" y="8636"/>
                    <a:pt x="40410" y="8670"/>
                    <a:pt x="40059" y="8670"/>
                  </a:cubicBezTo>
                  <a:cubicBezTo>
                    <a:pt x="39934" y="8670"/>
                    <a:pt x="39780" y="8665"/>
                    <a:pt x="39586" y="8654"/>
                  </a:cubicBezTo>
                  <a:lnTo>
                    <a:pt x="39586" y="8654"/>
                  </a:lnTo>
                  <a:cubicBezTo>
                    <a:pt x="39475" y="8668"/>
                    <a:pt x="40300" y="8786"/>
                    <a:pt x="40282" y="8988"/>
                  </a:cubicBezTo>
                  <a:cubicBezTo>
                    <a:pt x="39482" y="8907"/>
                    <a:pt x="38192" y="8844"/>
                    <a:pt x="37488" y="8660"/>
                  </a:cubicBezTo>
                  <a:lnTo>
                    <a:pt x="37488" y="8660"/>
                  </a:lnTo>
                  <a:cubicBezTo>
                    <a:pt x="38622" y="9005"/>
                    <a:pt x="40692" y="9457"/>
                    <a:pt x="42084" y="9705"/>
                  </a:cubicBezTo>
                  <a:lnTo>
                    <a:pt x="42084" y="9705"/>
                  </a:lnTo>
                  <a:cubicBezTo>
                    <a:pt x="42079" y="9776"/>
                    <a:pt x="42080" y="9873"/>
                    <a:pt x="42085" y="10003"/>
                  </a:cubicBezTo>
                  <a:cubicBezTo>
                    <a:pt x="42090" y="9869"/>
                    <a:pt x="42113" y="9795"/>
                    <a:pt x="42129" y="9713"/>
                  </a:cubicBezTo>
                  <a:lnTo>
                    <a:pt x="42129" y="9713"/>
                  </a:lnTo>
                  <a:cubicBezTo>
                    <a:pt x="42358" y="9753"/>
                    <a:pt x="42567" y="9788"/>
                    <a:pt x="42750" y="9816"/>
                  </a:cubicBezTo>
                  <a:lnTo>
                    <a:pt x="42750" y="9816"/>
                  </a:lnTo>
                  <a:cubicBezTo>
                    <a:pt x="42735" y="9797"/>
                    <a:pt x="42724" y="9776"/>
                    <a:pt x="42716" y="9755"/>
                  </a:cubicBezTo>
                  <a:lnTo>
                    <a:pt x="42716" y="9755"/>
                  </a:lnTo>
                  <a:cubicBezTo>
                    <a:pt x="42735" y="9775"/>
                    <a:pt x="42756" y="9796"/>
                    <a:pt x="42779" y="9817"/>
                  </a:cubicBezTo>
                  <a:lnTo>
                    <a:pt x="42779" y="9817"/>
                  </a:lnTo>
                  <a:cubicBezTo>
                    <a:pt x="42728" y="9718"/>
                    <a:pt x="42806" y="9638"/>
                    <a:pt x="42913" y="9638"/>
                  </a:cubicBezTo>
                  <a:cubicBezTo>
                    <a:pt x="42957" y="9638"/>
                    <a:pt x="43006" y="9651"/>
                    <a:pt x="43052" y="9683"/>
                  </a:cubicBezTo>
                  <a:lnTo>
                    <a:pt x="43052" y="9683"/>
                  </a:lnTo>
                  <a:cubicBezTo>
                    <a:pt x="43063" y="9671"/>
                    <a:pt x="43075" y="9658"/>
                    <a:pt x="43089" y="9644"/>
                  </a:cubicBezTo>
                  <a:cubicBezTo>
                    <a:pt x="42985" y="9577"/>
                    <a:pt x="42898" y="9553"/>
                    <a:pt x="42828" y="9553"/>
                  </a:cubicBezTo>
                  <a:cubicBezTo>
                    <a:pt x="42760" y="9553"/>
                    <a:pt x="42708" y="9576"/>
                    <a:pt x="42671" y="9602"/>
                  </a:cubicBezTo>
                  <a:lnTo>
                    <a:pt x="42671" y="9602"/>
                  </a:lnTo>
                  <a:cubicBezTo>
                    <a:pt x="42666" y="9590"/>
                    <a:pt x="42661" y="9578"/>
                    <a:pt x="42653" y="9567"/>
                  </a:cubicBezTo>
                  <a:cubicBezTo>
                    <a:pt x="43026" y="9430"/>
                    <a:pt x="43067" y="9369"/>
                    <a:pt x="42986" y="9368"/>
                  </a:cubicBezTo>
                  <a:lnTo>
                    <a:pt x="42986" y="9368"/>
                  </a:lnTo>
                  <a:cubicBezTo>
                    <a:pt x="42998" y="9362"/>
                    <a:pt x="43009" y="9357"/>
                    <a:pt x="43021" y="9352"/>
                  </a:cubicBezTo>
                  <a:lnTo>
                    <a:pt x="43021" y="9352"/>
                  </a:lnTo>
                  <a:cubicBezTo>
                    <a:pt x="42782" y="9271"/>
                    <a:pt x="42510" y="9166"/>
                    <a:pt x="42248" y="9053"/>
                  </a:cubicBezTo>
                  <a:lnTo>
                    <a:pt x="42248" y="9053"/>
                  </a:lnTo>
                  <a:cubicBezTo>
                    <a:pt x="42374" y="9218"/>
                    <a:pt x="42442" y="9388"/>
                    <a:pt x="42562" y="9565"/>
                  </a:cubicBezTo>
                  <a:lnTo>
                    <a:pt x="42562" y="9565"/>
                  </a:lnTo>
                  <a:cubicBezTo>
                    <a:pt x="42557" y="9572"/>
                    <a:pt x="42552" y="9579"/>
                    <a:pt x="42547" y="9586"/>
                  </a:cubicBezTo>
                  <a:cubicBezTo>
                    <a:pt x="42554" y="9582"/>
                    <a:pt x="42562" y="9578"/>
                    <a:pt x="42569" y="9574"/>
                  </a:cubicBezTo>
                  <a:lnTo>
                    <a:pt x="42569" y="9574"/>
                  </a:lnTo>
                  <a:cubicBezTo>
                    <a:pt x="42580" y="9590"/>
                    <a:pt x="42591" y="9605"/>
                    <a:pt x="42602" y="9621"/>
                  </a:cubicBezTo>
                  <a:lnTo>
                    <a:pt x="42602" y="9621"/>
                  </a:lnTo>
                  <a:cubicBezTo>
                    <a:pt x="42402" y="9596"/>
                    <a:pt x="42271" y="9527"/>
                    <a:pt x="42189" y="9527"/>
                  </a:cubicBezTo>
                  <a:cubicBezTo>
                    <a:pt x="42174" y="9527"/>
                    <a:pt x="42160" y="9530"/>
                    <a:pt x="42148" y="9536"/>
                  </a:cubicBezTo>
                  <a:lnTo>
                    <a:pt x="42148" y="9536"/>
                  </a:lnTo>
                  <a:cubicBezTo>
                    <a:pt x="42147" y="9419"/>
                    <a:pt x="42127" y="9253"/>
                    <a:pt x="42061" y="8971"/>
                  </a:cubicBezTo>
                  <a:lnTo>
                    <a:pt x="42061" y="8971"/>
                  </a:lnTo>
                  <a:cubicBezTo>
                    <a:pt x="41870" y="8885"/>
                    <a:pt x="41691" y="8798"/>
                    <a:pt x="41540" y="8716"/>
                  </a:cubicBezTo>
                  <a:lnTo>
                    <a:pt x="41540" y="8716"/>
                  </a:lnTo>
                  <a:cubicBezTo>
                    <a:pt x="41486" y="8808"/>
                    <a:pt x="41415" y="8845"/>
                    <a:pt x="41351" y="8845"/>
                  </a:cubicBezTo>
                  <a:cubicBezTo>
                    <a:pt x="41289" y="8845"/>
                    <a:pt x="41235" y="8810"/>
                    <a:pt x="41211" y="8757"/>
                  </a:cubicBezTo>
                  <a:lnTo>
                    <a:pt x="41211" y="8757"/>
                  </a:lnTo>
                  <a:cubicBezTo>
                    <a:pt x="41220" y="8754"/>
                    <a:pt x="41229" y="8750"/>
                    <a:pt x="41238" y="8746"/>
                  </a:cubicBezTo>
                  <a:lnTo>
                    <a:pt x="41238" y="8746"/>
                  </a:lnTo>
                  <a:cubicBezTo>
                    <a:pt x="41226" y="8743"/>
                    <a:pt x="41215" y="8740"/>
                    <a:pt x="41203" y="8736"/>
                  </a:cubicBezTo>
                  <a:lnTo>
                    <a:pt x="41203" y="8736"/>
                  </a:lnTo>
                  <a:cubicBezTo>
                    <a:pt x="41203" y="8735"/>
                    <a:pt x="41203" y="8734"/>
                    <a:pt x="41202" y="8733"/>
                  </a:cubicBezTo>
                  <a:lnTo>
                    <a:pt x="41202" y="8733"/>
                  </a:lnTo>
                  <a:cubicBezTo>
                    <a:pt x="41214" y="8737"/>
                    <a:pt x="41226" y="8741"/>
                    <a:pt x="41239" y="8746"/>
                  </a:cubicBezTo>
                  <a:lnTo>
                    <a:pt x="41239" y="8746"/>
                  </a:lnTo>
                  <a:cubicBezTo>
                    <a:pt x="41289" y="8725"/>
                    <a:pt x="41349" y="8693"/>
                    <a:pt x="41420" y="8648"/>
                  </a:cubicBezTo>
                  <a:lnTo>
                    <a:pt x="41420" y="8648"/>
                  </a:lnTo>
                  <a:cubicBezTo>
                    <a:pt x="41457" y="8670"/>
                    <a:pt x="41497" y="8693"/>
                    <a:pt x="41540" y="8716"/>
                  </a:cubicBezTo>
                  <a:lnTo>
                    <a:pt x="41540" y="8716"/>
                  </a:lnTo>
                  <a:cubicBezTo>
                    <a:pt x="41570" y="8666"/>
                    <a:pt x="41595" y="8599"/>
                    <a:pt x="41610" y="8512"/>
                  </a:cubicBezTo>
                  <a:lnTo>
                    <a:pt x="41610" y="8512"/>
                  </a:lnTo>
                  <a:cubicBezTo>
                    <a:pt x="41540" y="8567"/>
                    <a:pt x="41476" y="8612"/>
                    <a:pt x="41420" y="8648"/>
                  </a:cubicBezTo>
                  <a:lnTo>
                    <a:pt x="41420" y="8648"/>
                  </a:lnTo>
                  <a:cubicBezTo>
                    <a:pt x="41362" y="8614"/>
                    <a:pt x="41311" y="8582"/>
                    <a:pt x="41268" y="8552"/>
                  </a:cubicBezTo>
                  <a:lnTo>
                    <a:pt x="41268" y="8552"/>
                  </a:lnTo>
                  <a:cubicBezTo>
                    <a:pt x="41256" y="8564"/>
                    <a:pt x="41245" y="8575"/>
                    <a:pt x="41235" y="8586"/>
                  </a:cubicBezTo>
                  <a:lnTo>
                    <a:pt x="41235" y="8586"/>
                  </a:lnTo>
                  <a:cubicBezTo>
                    <a:pt x="41243" y="8574"/>
                    <a:pt x="41253" y="8562"/>
                    <a:pt x="41265" y="8550"/>
                  </a:cubicBezTo>
                  <a:lnTo>
                    <a:pt x="41265" y="8550"/>
                  </a:lnTo>
                  <a:cubicBezTo>
                    <a:pt x="41266" y="8550"/>
                    <a:pt x="41267" y="8551"/>
                    <a:pt x="41268" y="8552"/>
                  </a:cubicBezTo>
                  <a:lnTo>
                    <a:pt x="41268" y="8552"/>
                  </a:lnTo>
                  <a:cubicBezTo>
                    <a:pt x="41289" y="8530"/>
                    <a:pt x="41313" y="8509"/>
                    <a:pt x="41339" y="8487"/>
                  </a:cubicBezTo>
                  <a:lnTo>
                    <a:pt x="41339" y="8487"/>
                  </a:lnTo>
                  <a:cubicBezTo>
                    <a:pt x="41309" y="8507"/>
                    <a:pt x="41284" y="8529"/>
                    <a:pt x="41265" y="8550"/>
                  </a:cubicBezTo>
                  <a:lnTo>
                    <a:pt x="41265" y="8550"/>
                  </a:lnTo>
                  <a:cubicBezTo>
                    <a:pt x="41230" y="8525"/>
                    <a:pt x="41200" y="8501"/>
                    <a:pt x="41177" y="8480"/>
                  </a:cubicBezTo>
                  <a:cubicBezTo>
                    <a:pt x="41104" y="8497"/>
                    <a:pt x="41045" y="8562"/>
                    <a:pt x="41020" y="8627"/>
                  </a:cubicBezTo>
                  <a:lnTo>
                    <a:pt x="41020" y="8627"/>
                  </a:lnTo>
                  <a:cubicBezTo>
                    <a:pt x="41017" y="8627"/>
                    <a:pt x="41014" y="8627"/>
                    <a:pt x="41011" y="8628"/>
                  </a:cubicBezTo>
                  <a:lnTo>
                    <a:pt x="41011" y="8628"/>
                  </a:lnTo>
                  <a:cubicBezTo>
                    <a:pt x="40948" y="8567"/>
                    <a:pt x="40946" y="8502"/>
                    <a:pt x="40708" y="8355"/>
                  </a:cubicBezTo>
                  <a:close/>
                  <a:moveTo>
                    <a:pt x="645" y="10226"/>
                  </a:moveTo>
                  <a:cubicBezTo>
                    <a:pt x="642" y="10226"/>
                    <a:pt x="634" y="10232"/>
                    <a:pt x="619" y="10244"/>
                  </a:cubicBezTo>
                  <a:cubicBezTo>
                    <a:pt x="622" y="10256"/>
                    <a:pt x="623" y="10271"/>
                    <a:pt x="623" y="10286"/>
                  </a:cubicBezTo>
                  <a:lnTo>
                    <a:pt x="623" y="10286"/>
                  </a:lnTo>
                  <a:cubicBezTo>
                    <a:pt x="638" y="10249"/>
                    <a:pt x="651" y="10226"/>
                    <a:pt x="645" y="10226"/>
                  </a:cubicBezTo>
                  <a:close/>
                  <a:moveTo>
                    <a:pt x="43163" y="10613"/>
                  </a:moveTo>
                  <a:cubicBezTo>
                    <a:pt x="43436" y="10839"/>
                    <a:pt x="43596" y="10923"/>
                    <a:pt x="43665" y="10923"/>
                  </a:cubicBezTo>
                  <a:cubicBezTo>
                    <a:pt x="43677" y="10923"/>
                    <a:pt x="43686" y="10920"/>
                    <a:pt x="43693" y="10915"/>
                  </a:cubicBezTo>
                  <a:lnTo>
                    <a:pt x="43693" y="10915"/>
                  </a:lnTo>
                  <a:cubicBezTo>
                    <a:pt x="43575" y="10847"/>
                    <a:pt x="43372" y="10759"/>
                    <a:pt x="43163" y="10613"/>
                  </a:cubicBezTo>
                  <a:close/>
                  <a:moveTo>
                    <a:pt x="40274" y="10964"/>
                  </a:moveTo>
                  <a:cubicBezTo>
                    <a:pt x="40264" y="10968"/>
                    <a:pt x="40255" y="10972"/>
                    <a:pt x="40247" y="10977"/>
                  </a:cubicBezTo>
                  <a:cubicBezTo>
                    <a:pt x="40257" y="10973"/>
                    <a:pt x="40266" y="10968"/>
                    <a:pt x="40274" y="10964"/>
                  </a:cubicBezTo>
                  <a:close/>
                  <a:moveTo>
                    <a:pt x="6441" y="1"/>
                  </a:moveTo>
                  <a:cubicBezTo>
                    <a:pt x="5418" y="1"/>
                    <a:pt x="3315" y="879"/>
                    <a:pt x="3288" y="2499"/>
                  </a:cubicBezTo>
                  <a:lnTo>
                    <a:pt x="3288" y="2499"/>
                  </a:lnTo>
                  <a:cubicBezTo>
                    <a:pt x="3320" y="2460"/>
                    <a:pt x="3342" y="2434"/>
                    <a:pt x="3343" y="2432"/>
                  </a:cubicBezTo>
                  <a:lnTo>
                    <a:pt x="3343" y="2432"/>
                  </a:lnTo>
                  <a:cubicBezTo>
                    <a:pt x="3340" y="2437"/>
                    <a:pt x="3333" y="2678"/>
                    <a:pt x="3326" y="2853"/>
                  </a:cubicBezTo>
                  <a:lnTo>
                    <a:pt x="3326" y="2853"/>
                  </a:lnTo>
                  <a:cubicBezTo>
                    <a:pt x="3323" y="2856"/>
                    <a:pt x="3320" y="2859"/>
                    <a:pt x="3317" y="2863"/>
                  </a:cubicBezTo>
                  <a:lnTo>
                    <a:pt x="3317" y="2863"/>
                  </a:lnTo>
                  <a:cubicBezTo>
                    <a:pt x="3296" y="2738"/>
                    <a:pt x="3287" y="2616"/>
                    <a:pt x="3288" y="2499"/>
                  </a:cubicBezTo>
                  <a:lnTo>
                    <a:pt x="3288" y="2499"/>
                  </a:lnTo>
                  <a:cubicBezTo>
                    <a:pt x="3186" y="2623"/>
                    <a:pt x="2975" y="2879"/>
                    <a:pt x="2968" y="2890"/>
                  </a:cubicBezTo>
                  <a:lnTo>
                    <a:pt x="2968" y="2890"/>
                  </a:lnTo>
                  <a:cubicBezTo>
                    <a:pt x="2968" y="2890"/>
                    <a:pt x="2968" y="2890"/>
                    <a:pt x="2968" y="2890"/>
                  </a:cubicBezTo>
                  <a:cubicBezTo>
                    <a:pt x="2977" y="2890"/>
                    <a:pt x="3090" y="2937"/>
                    <a:pt x="3184" y="2976"/>
                  </a:cubicBezTo>
                  <a:lnTo>
                    <a:pt x="3184" y="2976"/>
                  </a:lnTo>
                  <a:cubicBezTo>
                    <a:pt x="3251" y="2929"/>
                    <a:pt x="3293" y="2890"/>
                    <a:pt x="3317" y="2863"/>
                  </a:cubicBezTo>
                  <a:lnTo>
                    <a:pt x="3317" y="2863"/>
                  </a:lnTo>
                  <a:cubicBezTo>
                    <a:pt x="3318" y="2869"/>
                    <a:pt x="3319" y="2875"/>
                    <a:pt x="3320" y="2881"/>
                  </a:cubicBezTo>
                  <a:cubicBezTo>
                    <a:pt x="3322" y="2876"/>
                    <a:pt x="3324" y="2871"/>
                    <a:pt x="3325" y="2866"/>
                  </a:cubicBezTo>
                  <a:lnTo>
                    <a:pt x="3325" y="2866"/>
                  </a:lnTo>
                  <a:cubicBezTo>
                    <a:pt x="3322" y="2959"/>
                    <a:pt x="3318" y="3030"/>
                    <a:pt x="3316" y="3030"/>
                  </a:cubicBezTo>
                  <a:cubicBezTo>
                    <a:pt x="3316" y="3030"/>
                    <a:pt x="3316" y="3030"/>
                    <a:pt x="3316" y="3030"/>
                  </a:cubicBezTo>
                  <a:lnTo>
                    <a:pt x="3316" y="3030"/>
                  </a:lnTo>
                  <a:cubicBezTo>
                    <a:pt x="3316" y="3030"/>
                    <a:pt x="3316" y="3030"/>
                    <a:pt x="3316" y="3030"/>
                  </a:cubicBezTo>
                  <a:cubicBezTo>
                    <a:pt x="3316" y="3030"/>
                    <a:pt x="3316" y="3030"/>
                    <a:pt x="3315" y="3030"/>
                  </a:cubicBezTo>
                  <a:lnTo>
                    <a:pt x="3315" y="3030"/>
                  </a:lnTo>
                  <a:cubicBezTo>
                    <a:pt x="3315" y="3030"/>
                    <a:pt x="3315" y="3030"/>
                    <a:pt x="3316" y="3030"/>
                  </a:cubicBezTo>
                  <a:lnTo>
                    <a:pt x="3316" y="3030"/>
                  </a:lnTo>
                  <a:cubicBezTo>
                    <a:pt x="3313" y="3030"/>
                    <a:pt x="3253" y="3005"/>
                    <a:pt x="3184" y="2976"/>
                  </a:cubicBezTo>
                  <a:lnTo>
                    <a:pt x="3184" y="2976"/>
                  </a:lnTo>
                  <a:cubicBezTo>
                    <a:pt x="3137" y="3009"/>
                    <a:pt x="3078" y="3046"/>
                    <a:pt x="3002" y="3085"/>
                  </a:cubicBezTo>
                  <a:cubicBezTo>
                    <a:pt x="2921" y="3081"/>
                    <a:pt x="3239" y="3058"/>
                    <a:pt x="2585" y="2909"/>
                  </a:cubicBezTo>
                  <a:lnTo>
                    <a:pt x="2585" y="2909"/>
                  </a:lnTo>
                  <a:cubicBezTo>
                    <a:pt x="2655" y="3136"/>
                    <a:pt x="2478" y="3510"/>
                    <a:pt x="1820" y="3709"/>
                  </a:cubicBezTo>
                  <a:cubicBezTo>
                    <a:pt x="1996" y="3719"/>
                    <a:pt x="2374" y="4174"/>
                    <a:pt x="2243" y="4386"/>
                  </a:cubicBezTo>
                  <a:lnTo>
                    <a:pt x="2243" y="4386"/>
                  </a:lnTo>
                  <a:cubicBezTo>
                    <a:pt x="2336" y="4374"/>
                    <a:pt x="2421" y="4369"/>
                    <a:pt x="2491" y="4369"/>
                  </a:cubicBezTo>
                  <a:cubicBezTo>
                    <a:pt x="2673" y="4369"/>
                    <a:pt x="2747" y="4405"/>
                    <a:pt x="2550" y="4455"/>
                  </a:cubicBezTo>
                  <a:cubicBezTo>
                    <a:pt x="2443" y="4582"/>
                    <a:pt x="2470" y="4674"/>
                    <a:pt x="2170" y="4674"/>
                  </a:cubicBezTo>
                  <a:cubicBezTo>
                    <a:pt x="2038" y="4674"/>
                    <a:pt x="1842" y="4656"/>
                    <a:pt x="1542" y="4615"/>
                  </a:cubicBezTo>
                  <a:cubicBezTo>
                    <a:pt x="1625" y="4594"/>
                    <a:pt x="1690" y="4588"/>
                    <a:pt x="1735" y="4588"/>
                  </a:cubicBezTo>
                  <a:lnTo>
                    <a:pt x="1735" y="4588"/>
                  </a:lnTo>
                  <a:cubicBezTo>
                    <a:pt x="1664" y="4569"/>
                    <a:pt x="1539" y="4523"/>
                    <a:pt x="1354" y="4421"/>
                  </a:cubicBezTo>
                  <a:lnTo>
                    <a:pt x="1354" y="4421"/>
                  </a:lnTo>
                  <a:cubicBezTo>
                    <a:pt x="1492" y="4574"/>
                    <a:pt x="1645" y="5860"/>
                    <a:pt x="2236" y="5968"/>
                  </a:cubicBezTo>
                  <a:lnTo>
                    <a:pt x="2236" y="5968"/>
                  </a:lnTo>
                  <a:cubicBezTo>
                    <a:pt x="2352" y="5535"/>
                    <a:pt x="2652" y="5094"/>
                    <a:pt x="2858" y="5094"/>
                  </a:cubicBezTo>
                  <a:cubicBezTo>
                    <a:pt x="2865" y="5094"/>
                    <a:pt x="2872" y="5095"/>
                    <a:pt x="2879" y="5096"/>
                  </a:cubicBezTo>
                  <a:lnTo>
                    <a:pt x="2879" y="5096"/>
                  </a:lnTo>
                  <a:cubicBezTo>
                    <a:pt x="2610" y="5007"/>
                    <a:pt x="2540" y="4981"/>
                    <a:pt x="2497" y="4981"/>
                  </a:cubicBezTo>
                  <a:cubicBezTo>
                    <a:pt x="2440" y="4981"/>
                    <a:pt x="2428" y="5024"/>
                    <a:pt x="2084" y="5024"/>
                  </a:cubicBezTo>
                  <a:cubicBezTo>
                    <a:pt x="1978" y="5024"/>
                    <a:pt x="1841" y="5020"/>
                    <a:pt x="1662" y="5009"/>
                  </a:cubicBezTo>
                  <a:cubicBezTo>
                    <a:pt x="1971" y="4824"/>
                    <a:pt x="2392" y="4740"/>
                    <a:pt x="2599" y="4665"/>
                  </a:cubicBezTo>
                  <a:lnTo>
                    <a:pt x="2599" y="4665"/>
                  </a:lnTo>
                  <a:cubicBezTo>
                    <a:pt x="2661" y="4689"/>
                    <a:pt x="2703" y="4704"/>
                    <a:pt x="2592" y="4727"/>
                  </a:cubicBezTo>
                  <a:cubicBezTo>
                    <a:pt x="2868" y="4710"/>
                    <a:pt x="3079" y="4591"/>
                    <a:pt x="3182" y="4458"/>
                  </a:cubicBezTo>
                  <a:lnTo>
                    <a:pt x="3182" y="4458"/>
                  </a:lnTo>
                  <a:cubicBezTo>
                    <a:pt x="3196" y="5536"/>
                    <a:pt x="2296" y="7562"/>
                    <a:pt x="2632" y="7562"/>
                  </a:cubicBezTo>
                  <a:cubicBezTo>
                    <a:pt x="2641" y="7562"/>
                    <a:pt x="2651" y="7560"/>
                    <a:pt x="2662" y="7557"/>
                  </a:cubicBezTo>
                  <a:lnTo>
                    <a:pt x="2662" y="7557"/>
                  </a:lnTo>
                  <a:cubicBezTo>
                    <a:pt x="2437" y="7630"/>
                    <a:pt x="2384" y="7707"/>
                    <a:pt x="2517" y="7745"/>
                  </a:cubicBezTo>
                  <a:lnTo>
                    <a:pt x="2517" y="7745"/>
                  </a:lnTo>
                  <a:cubicBezTo>
                    <a:pt x="2521" y="7732"/>
                    <a:pt x="2532" y="7724"/>
                    <a:pt x="2547" y="7724"/>
                  </a:cubicBezTo>
                  <a:cubicBezTo>
                    <a:pt x="2565" y="7724"/>
                    <a:pt x="2590" y="7735"/>
                    <a:pt x="2622" y="7762"/>
                  </a:cubicBezTo>
                  <a:lnTo>
                    <a:pt x="2622" y="7762"/>
                  </a:lnTo>
                  <a:cubicBezTo>
                    <a:pt x="2579" y="7758"/>
                    <a:pt x="2544" y="7752"/>
                    <a:pt x="2517" y="7745"/>
                  </a:cubicBezTo>
                  <a:lnTo>
                    <a:pt x="2517" y="7745"/>
                  </a:lnTo>
                  <a:cubicBezTo>
                    <a:pt x="2502" y="7785"/>
                    <a:pt x="2542" y="7877"/>
                    <a:pt x="2661" y="7945"/>
                  </a:cubicBezTo>
                  <a:lnTo>
                    <a:pt x="2661" y="7945"/>
                  </a:lnTo>
                  <a:cubicBezTo>
                    <a:pt x="2663" y="7916"/>
                    <a:pt x="2677" y="7886"/>
                    <a:pt x="2705" y="7856"/>
                  </a:cubicBezTo>
                  <a:lnTo>
                    <a:pt x="2705" y="7856"/>
                  </a:lnTo>
                  <a:cubicBezTo>
                    <a:pt x="2674" y="7814"/>
                    <a:pt x="2646" y="7783"/>
                    <a:pt x="2622" y="7762"/>
                  </a:cubicBezTo>
                  <a:lnTo>
                    <a:pt x="2622" y="7762"/>
                  </a:lnTo>
                  <a:cubicBezTo>
                    <a:pt x="2660" y="7766"/>
                    <a:pt x="2705" y="7768"/>
                    <a:pt x="2757" y="7768"/>
                  </a:cubicBezTo>
                  <a:cubicBezTo>
                    <a:pt x="2781" y="7768"/>
                    <a:pt x="2807" y="7767"/>
                    <a:pt x="2834" y="7766"/>
                  </a:cubicBezTo>
                  <a:lnTo>
                    <a:pt x="2834" y="7766"/>
                  </a:lnTo>
                  <a:cubicBezTo>
                    <a:pt x="2777" y="7792"/>
                    <a:pt x="2734" y="7824"/>
                    <a:pt x="2705" y="7856"/>
                  </a:cubicBezTo>
                  <a:lnTo>
                    <a:pt x="2705" y="7856"/>
                  </a:lnTo>
                  <a:cubicBezTo>
                    <a:pt x="2732" y="7893"/>
                    <a:pt x="2762" y="7940"/>
                    <a:pt x="2794" y="7998"/>
                  </a:cubicBezTo>
                  <a:lnTo>
                    <a:pt x="2794" y="7998"/>
                  </a:lnTo>
                  <a:cubicBezTo>
                    <a:pt x="2742" y="7984"/>
                    <a:pt x="2697" y="7966"/>
                    <a:pt x="2661" y="7945"/>
                  </a:cubicBezTo>
                  <a:lnTo>
                    <a:pt x="2661" y="7945"/>
                  </a:lnTo>
                  <a:cubicBezTo>
                    <a:pt x="2656" y="8007"/>
                    <a:pt x="2710" y="8056"/>
                    <a:pt x="2822" y="8056"/>
                  </a:cubicBezTo>
                  <a:cubicBezTo>
                    <a:pt x="2872" y="8056"/>
                    <a:pt x="2934" y="8046"/>
                    <a:pt x="3007" y="8023"/>
                  </a:cubicBezTo>
                  <a:cubicBezTo>
                    <a:pt x="2948" y="8023"/>
                    <a:pt x="2895" y="8018"/>
                    <a:pt x="2847" y="8010"/>
                  </a:cubicBezTo>
                  <a:lnTo>
                    <a:pt x="2847" y="8010"/>
                  </a:lnTo>
                  <a:cubicBezTo>
                    <a:pt x="3165" y="7942"/>
                    <a:pt x="3278" y="7925"/>
                    <a:pt x="3282" y="7884"/>
                  </a:cubicBezTo>
                  <a:lnTo>
                    <a:pt x="3282" y="7884"/>
                  </a:lnTo>
                  <a:cubicBezTo>
                    <a:pt x="3360" y="7919"/>
                    <a:pt x="3461" y="7958"/>
                    <a:pt x="3595" y="8005"/>
                  </a:cubicBezTo>
                  <a:lnTo>
                    <a:pt x="3595" y="8005"/>
                  </a:lnTo>
                  <a:cubicBezTo>
                    <a:pt x="3482" y="7950"/>
                    <a:pt x="3409" y="7848"/>
                    <a:pt x="3368" y="7713"/>
                  </a:cubicBezTo>
                  <a:lnTo>
                    <a:pt x="3368" y="7713"/>
                  </a:lnTo>
                  <a:cubicBezTo>
                    <a:pt x="3380" y="7711"/>
                    <a:pt x="3392" y="7710"/>
                    <a:pt x="3403" y="7708"/>
                  </a:cubicBezTo>
                  <a:cubicBezTo>
                    <a:pt x="3391" y="7706"/>
                    <a:pt x="3378" y="7705"/>
                    <a:pt x="3366" y="7704"/>
                  </a:cubicBezTo>
                  <a:lnTo>
                    <a:pt x="3366" y="7704"/>
                  </a:lnTo>
                  <a:cubicBezTo>
                    <a:pt x="3102" y="6781"/>
                    <a:pt x="4310" y="4349"/>
                    <a:pt x="4628" y="4349"/>
                  </a:cubicBezTo>
                  <a:cubicBezTo>
                    <a:pt x="4644" y="4349"/>
                    <a:pt x="4658" y="4355"/>
                    <a:pt x="4669" y="4368"/>
                  </a:cubicBezTo>
                  <a:lnTo>
                    <a:pt x="4669" y="4368"/>
                  </a:lnTo>
                  <a:cubicBezTo>
                    <a:pt x="3916" y="3130"/>
                    <a:pt x="5084" y="2051"/>
                    <a:pt x="6037" y="2051"/>
                  </a:cubicBezTo>
                  <a:cubicBezTo>
                    <a:pt x="6114" y="2051"/>
                    <a:pt x="6189" y="2058"/>
                    <a:pt x="6262" y="2072"/>
                  </a:cubicBezTo>
                  <a:cubicBezTo>
                    <a:pt x="6274" y="2071"/>
                    <a:pt x="6288" y="2071"/>
                    <a:pt x="6305" y="2071"/>
                  </a:cubicBezTo>
                  <a:cubicBezTo>
                    <a:pt x="8261" y="2071"/>
                    <a:pt x="40267" y="10504"/>
                    <a:pt x="40122" y="10856"/>
                  </a:cubicBezTo>
                  <a:cubicBezTo>
                    <a:pt x="40691" y="10630"/>
                    <a:pt x="40513" y="10497"/>
                    <a:pt x="40542" y="10497"/>
                  </a:cubicBezTo>
                  <a:lnTo>
                    <a:pt x="40542" y="10497"/>
                  </a:lnTo>
                  <a:cubicBezTo>
                    <a:pt x="40562" y="10497"/>
                    <a:pt x="40681" y="10560"/>
                    <a:pt x="41214" y="10701"/>
                  </a:cubicBezTo>
                  <a:cubicBezTo>
                    <a:pt x="41188" y="10700"/>
                    <a:pt x="41163" y="10700"/>
                    <a:pt x="41140" y="10700"/>
                  </a:cubicBezTo>
                  <a:cubicBezTo>
                    <a:pt x="40358" y="10700"/>
                    <a:pt x="40444" y="10872"/>
                    <a:pt x="40274" y="10964"/>
                  </a:cubicBezTo>
                  <a:lnTo>
                    <a:pt x="40274" y="10964"/>
                  </a:lnTo>
                  <a:cubicBezTo>
                    <a:pt x="40368" y="10925"/>
                    <a:pt x="40548" y="10909"/>
                    <a:pt x="40770" y="10909"/>
                  </a:cubicBezTo>
                  <a:cubicBezTo>
                    <a:pt x="41660" y="10909"/>
                    <a:pt x="43230" y="11162"/>
                    <a:pt x="42755" y="11204"/>
                  </a:cubicBezTo>
                  <a:cubicBezTo>
                    <a:pt x="43438" y="11542"/>
                    <a:pt x="44448" y="12006"/>
                    <a:pt x="45124" y="12664"/>
                  </a:cubicBezTo>
                  <a:lnTo>
                    <a:pt x="45124" y="12664"/>
                  </a:lnTo>
                  <a:cubicBezTo>
                    <a:pt x="44728" y="11600"/>
                    <a:pt x="44303" y="10811"/>
                    <a:pt x="43567" y="10673"/>
                  </a:cubicBezTo>
                  <a:lnTo>
                    <a:pt x="43567" y="10673"/>
                  </a:lnTo>
                  <a:cubicBezTo>
                    <a:pt x="43682" y="10788"/>
                    <a:pt x="43731" y="10888"/>
                    <a:pt x="43693" y="10915"/>
                  </a:cubicBezTo>
                  <a:lnTo>
                    <a:pt x="43693" y="10915"/>
                  </a:lnTo>
                  <a:cubicBezTo>
                    <a:pt x="43831" y="10995"/>
                    <a:pt x="43853" y="11048"/>
                    <a:pt x="43628" y="11136"/>
                  </a:cubicBezTo>
                  <a:lnTo>
                    <a:pt x="43628" y="11136"/>
                  </a:lnTo>
                  <a:cubicBezTo>
                    <a:pt x="43597" y="11093"/>
                    <a:pt x="43443" y="11058"/>
                    <a:pt x="43181" y="11058"/>
                  </a:cubicBezTo>
                  <a:cubicBezTo>
                    <a:pt x="43120" y="11058"/>
                    <a:pt x="43052" y="11060"/>
                    <a:pt x="42978" y="11065"/>
                  </a:cubicBezTo>
                  <a:cubicBezTo>
                    <a:pt x="43293" y="10949"/>
                    <a:pt x="6329" y="1945"/>
                    <a:pt x="6721" y="1558"/>
                  </a:cubicBezTo>
                  <a:cubicBezTo>
                    <a:pt x="6597" y="1460"/>
                    <a:pt x="6462" y="1415"/>
                    <a:pt x="6316" y="1415"/>
                  </a:cubicBezTo>
                  <a:cubicBezTo>
                    <a:pt x="5602" y="1415"/>
                    <a:pt x="4604" y="2472"/>
                    <a:pt x="3183" y="3628"/>
                  </a:cubicBezTo>
                  <a:lnTo>
                    <a:pt x="3183" y="3628"/>
                  </a:lnTo>
                  <a:cubicBezTo>
                    <a:pt x="4311" y="1925"/>
                    <a:pt x="5470" y="906"/>
                    <a:pt x="6555" y="906"/>
                  </a:cubicBezTo>
                  <a:cubicBezTo>
                    <a:pt x="6685" y="906"/>
                    <a:pt x="6814" y="921"/>
                    <a:pt x="6941" y="950"/>
                  </a:cubicBezTo>
                  <a:cubicBezTo>
                    <a:pt x="7438" y="1178"/>
                    <a:pt x="34241" y="7830"/>
                    <a:pt x="34488" y="7830"/>
                  </a:cubicBezTo>
                  <a:cubicBezTo>
                    <a:pt x="34490" y="7830"/>
                    <a:pt x="34490" y="7829"/>
                    <a:pt x="34489" y="7828"/>
                  </a:cubicBezTo>
                  <a:cubicBezTo>
                    <a:pt x="34217" y="7525"/>
                    <a:pt x="33740" y="7548"/>
                    <a:pt x="34486" y="7532"/>
                  </a:cubicBezTo>
                  <a:cubicBezTo>
                    <a:pt x="34121" y="7091"/>
                    <a:pt x="33800" y="7285"/>
                    <a:pt x="33687" y="6902"/>
                  </a:cubicBezTo>
                  <a:lnTo>
                    <a:pt x="33687" y="6902"/>
                  </a:lnTo>
                  <a:cubicBezTo>
                    <a:pt x="25521" y="4782"/>
                    <a:pt x="8025" y="452"/>
                    <a:pt x="7884" y="312"/>
                  </a:cubicBezTo>
                  <a:lnTo>
                    <a:pt x="7884" y="312"/>
                  </a:lnTo>
                  <a:cubicBezTo>
                    <a:pt x="7505" y="490"/>
                    <a:pt x="7587" y="366"/>
                    <a:pt x="8165" y="649"/>
                  </a:cubicBezTo>
                  <a:cubicBezTo>
                    <a:pt x="8125" y="652"/>
                    <a:pt x="8086" y="654"/>
                    <a:pt x="8050" y="654"/>
                  </a:cubicBezTo>
                  <a:cubicBezTo>
                    <a:pt x="7424" y="654"/>
                    <a:pt x="7343" y="208"/>
                    <a:pt x="7797" y="127"/>
                  </a:cubicBezTo>
                  <a:lnTo>
                    <a:pt x="7797" y="127"/>
                  </a:lnTo>
                  <a:cubicBezTo>
                    <a:pt x="7560" y="163"/>
                    <a:pt x="7522" y="203"/>
                    <a:pt x="7426" y="203"/>
                  </a:cubicBezTo>
                  <a:cubicBezTo>
                    <a:pt x="7341" y="203"/>
                    <a:pt x="7209" y="172"/>
                    <a:pt x="6855" y="79"/>
                  </a:cubicBezTo>
                  <a:cubicBezTo>
                    <a:pt x="6759" y="26"/>
                    <a:pt x="6616" y="1"/>
                    <a:pt x="6441" y="1"/>
                  </a:cubicBezTo>
                  <a:close/>
                  <a:moveTo>
                    <a:pt x="45124" y="12664"/>
                  </a:moveTo>
                  <a:cubicBezTo>
                    <a:pt x="45307" y="13157"/>
                    <a:pt x="45484" y="13710"/>
                    <a:pt x="45684" y="14284"/>
                  </a:cubicBezTo>
                  <a:lnTo>
                    <a:pt x="45684" y="14284"/>
                  </a:lnTo>
                  <a:cubicBezTo>
                    <a:pt x="45740" y="14226"/>
                    <a:pt x="45791" y="14167"/>
                    <a:pt x="45835" y="14105"/>
                  </a:cubicBezTo>
                  <a:lnTo>
                    <a:pt x="45835" y="14105"/>
                  </a:lnTo>
                  <a:cubicBezTo>
                    <a:pt x="45825" y="13542"/>
                    <a:pt x="45537" y="13067"/>
                    <a:pt x="45124" y="12664"/>
                  </a:cubicBezTo>
                  <a:close/>
                  <a:moveTo>
                    <a:pt x="2247" y="6915"/>
                  </a:moveTo>
                  <a:lnTo>
                    <a:pt x="2247" y="6915"/>
                  </a:lnTo>
                  <a:cubicBezTo>
                    <a:pt x="2088" y="6976"/>
                    <a:pt x="1957" y="6926"/>
                    <a:pt x="1572" y="7185"/>
                  </a:cubicBezTo>
                  <a:lnTo>
                    <a:pt x="1572" y="7185"/>
                  </a:lnTo>
                  <a:cubicBezTo>
                    <a:pt x="1541" y="7100"/>
                    <a:pt x="1515" y="7026"/>
                    <a:pt x="1410" y="6950"/>
                  </a:cubicBezTo>
                  <a:lnTo>
                    <a:pt x="1410" y="6950"/>
                  </a:lnTo>
                  <a:cubicBezTo>
                    <a:pt x="1453" y="7130"/>
                    <a:pt x="955" y="8825"/>
                    <a:pt x="964" y="8825"/>
                  </a:cubicBezTo>
                  <a:cubicBezTo>
                    <a:pt x="964" y="8825"/>
                    <a:pt x="964" y="8824"/>
                    <a:pt x="965" y="8823"/>
                  </a:cubicBezTo>
                  <a:lnTo>
                    <a:pt x="965" y="8823"/>
                  </a:lnTo>
                  <a:cubicBezTo>
                    <a:pt x="961" y="8873"/>
                    <a:pt x="965" y="8925"/>
                    <a:pt x="980" y="8958"/>
                  </a:cubicBezTo>
                  <a:lnTo>
                    <a:pt x="980" y="8958"/>
                  </a:lnTo>
                  <a:cubicBezTo>
                    <a:pt x="965" y="8978"/>
                    <a:pt x="955" y="9014"/>
                    <a:pt x="951" y="9014"/>
                  </a:cubicBezTo>
                  <a:cubicBezTo>
                    <a:pt x="949" y="9014"/>
                    <a:pt x="948" y="9008"/>
                    <a:pt x="948" y="8992"/>
                  </a:cubicBezTo>
                  <a:cubicBezTo>
                    <a:pt x="914" y="8992"/>
                    <a:pt x="749" y="9514"/>
                    <a:pt x="765" y="9799"/>
                  </a:cubicBezTo>
                  <a:cubicBezTo>
                    <a:pt x="897" y="9846"/>
                    <a:pt x="968" y="9994"/>
                    <a:pt x="919" y="9994"/>
                  </a:cubicBezTo>
                  <a:cubicBezTo>
                    <a:pt x="900" y="9994"/>
                    <a:pt x="863" y="9971"/>
                    <a:pt x="805" y="9913"/>
                  </a:cubicBezTo>
                  <a:lnTo>
                    <a:pt x="805" y="9913"/>
                  </a:lnTo>
                  <a:cubicBezTo>
                    <a:pt x="807" y="9959"/>
                    <a:pt x="800" y="9973"/>
                    <a:pt x="791" y="9973"/>
                  </a:cubicBezTo>
                  <a:cubicBezTo>
                    <a:pt x="779" y="9973"/>
                    <a:pt x="762" y="9946"/>
                    <a:pt x="758" y="9946"/>
                  </a:cubicBezTo>
                  <a:lnTo>
                    <a:pt x="758" y="9946"/>
                  </a:lnTo>
                  <a:cubicBezTo>
                    <a:pt x="756" y="9946"/>
                    <a:pt x="758" y="9956"/>
                    <a:pt x="768" y="9984"/>
                  </a:cubicBezTo>
                  <a:cubicBezTo>
                    <a:pt x="759" y="9968"/>
                    <a:pt x="750" y="9960"/>
                    <a:pt x="741" y="9960"/>
                  </a:cubicBezTo>
                  <a:cubicBezTo>
                    <a:pt x="693" y="9960"/>
                    <a:pt x="654" y="10188"/>
                    <a:pt x="663" y="10362"/>
                  </a:cubicBezTo>
                  <a:cubicBezTo>
                    <a:pt x="656" y="10365"/>
                    <a:pt x="650" y="10367"/>
                    <a:pt x="646" y="10367"/>
                  </a:cubicBezTo>
                  <a:cubicBezTo>
                    <a:pt x="619" y="10367"/>
                    <a:pt x="623" y="10326"/>
                    <a:pt x="623" y="10286"/>
                  </a:cubicBezTo>
                  <a:lnTo>
                    <a:pt x="623" y="10286"/>
                  </a:lnTo>
                  <a:cubicBezTo>
                    <a:pt x="607" y="10324"/>
                    <a:pt x="590" y="10376"/>
                    <a:pt x="587" y="10436"/>
                  </a:cubicBezTo>
                  <a:cubicBezTo>
                    <a:pt x="589" y="10428"/>
                    <a:pt x="591" y="10425"/>
                    <a:pt x="591" y="10425"/>
                  </a:cubicBezTo>
                  <a:lnTo>
                    <a:pt x="591" y="10425"/>
                  </a:lnTo>
                  <a:cubicBezTo>
                    <a:pt x="593" y="10425"/>
                    <a:pt x="229" y="11638"/>
                    <a:pt x="290" y="11783"/>
                  </a:cubicBezTo>
                  <a:cubicBezTo>
                    <a:pt x="0" y="12743"/>
                    <a:pt x="47" y="13752"/>
                    <a:pt x="302" y="14642"/>
                  </a:cubicBezTo>
                  <a:cubicBezTo>
                    <a:pt x="325" y="14533"/>
                    <a:pt x="330" y="14405"/>
                    <a:pt x="311" y="14357"/>
                  </a:cubicBezTo>
                  <a:lnTo>
                    <a:pt x="311" y="14357"/>
                  </a:lnTo>
                  <a:cubicBezTo>
                    <a:pt x="621" y="14765"/>
                    <a:pt x="1007" y="14611"/>
                    <a:pt x="1324" y="14725"/>
                  </a:cubicBezTo>
                  <a:cubicBezTo>
                    <a:pt x="904" y="13983"/>
                    <a:pt x="798" y="12905"/>
                    <a:pt x="1030" y="11966"/>
                  </a:cubicBezTo>
                  <a:lnTo>
                    <a:pt x="1030" y="11966"/>
                  </a:lnTo>
                  <a:cubicBezTo>
                    <a:pt x="1030" y="11968"/>
                    <a:pt x="1030" y="11968"/>
                    <a:pt x="1030" y="11968"/>
                  </a:cubicBezTo>
                  <a:cubicBezTo>
                    <a:pt x="1055" y="11968"/>
                    <a:pt x="1844" y="8806"/>
                    <a:pt x="1817" y="8493"/>
                  </a:cubicBezTo>
                  <a:lnTo>
                    <a:pt x="1817" y="8493"/>
                  </a:lnTo>
                  <a:cubicBezTo>
                    <a:pt x="1838" y="8501"/>
                    <a:pt x="1859" y="8508"/>
                    <a:pt x="1878" y="8519"/>
                  </a:cubicBezTo>
                  <a:cubicBezTo>
                    <a:pt x="1878" y="8519"/>
                    <a:pt x="1878" y="8519"/>
                    <a:pt x="1878" y="8519"/>
                  </a:cubicBezTo>
                  <a:cubicBezTo>
                    <a:pt x="1881" y="8519"/>
                    <a:pt x="1915" y="8369"/>
                    <a:pt x="1917" y="8366"/>
                  </a:cubicBezTo>
                  <a:cubicBezTo>
                    <a:pt x="1853" y="8352"/>
                    <a:pt x="1797" y="8334"/>
                    <a:pt x="1767" y="8299"/>
                  </a:cubicBezTo>
                  <a:lnTo>
                    <a:pt x="1767" y="8299"/>
                  </a:lnTo>
                  <a:cubicBezTo>
                    <a:pt x="1708" y="8440"/>
                    <a:pt x="1756" y="8469"/>
                    <a:pt x="1815" y="8492"/>
                  </a:cubicBezTo>
                  <a:lnTo>
                    <a:pt x="1815" y="8492"/>
                  </a:lnTo>
                  <a:cubicBezTo>
                    <a:pt x="1813" y="8549"/>
                    <a:pt x="1797" y="8570"/>
                    <a:pt x="1772" y="8570"/>
                  </a:cubicBezTo>
                  <a:cubicBezTo>
                    <a:pt x="1708" y="8570"/>
                    <a:pt x="1591" y="8428"/>
                    <a:pt x="1544" y="8427"/>
                  </a:cubicBezTo>
                  <a:lnTo>
                    <a:pt x="1544" y="8427"/>
                  </a:lnTo>
                  <a:cubicBezTo>
                    <a:pt x="1618" y="8223"/>
                    <a:pt x="1797" y="8054"/>
                    <a:pt x="1987" y="8035"/>
                  </a:cubicBezTo>
                  <a:cubicBezTo>
                    <a:pt x="1988" y="8040"/>
                    <a:pt x="1989" y="8043"/>
                    <a:pt x="1991" y="8043"/>
                  </a:cubicBezTo>
                  <a:cubicBezTo>
                    <a:pt x="2025" y="8043"/>
                    <a:pt x="2275" y="7116"/>
                    <a:pt x="2247" y="6915"/>
                  </a:cubicBezTo>
                  <a:close/>
                  <a:moveTo>
                    <a:pt x="2119" y="14714"/>
                  </a:moveTo>
                  <a:lnTo>
                    <a:pt x="2119" y="14714"/>
                  </a:lnTo>
                  <a:cubicBezTo>
                    <a:pt x="2109" y="14735"/>
                    <a:pt x="2171" y="14770"/>
                    <a:pt x="2248" y="14794"/>
                  </a:cubicBezTo>
                  <a:lnTo>
                    <a:pt x="2248" y="14794"/>
                  </a:lnTo>
                  <a:cubicBezTo>
                    <a:pt x="2208" y="14764"/>
                    <a:pt x="2165" y="14737"/>
                    <a:pt x="2119" y="14714"/>
                  </a:cubicBezTo>
                  <a:close/>
                  <a:moveTo>
                    <a:pt x="3303" y="15299"/>
                  </a:moveTo>
                  <a:cubicBezTo>
                    <a:pt x="3300" y="15299"/>
                    <a:pt x="3298" y="15299"/>
                    <a:pt x="3295" y="15299"/>
                  </a:cubicBezTo>
                  <a:lnTo>
                    <a:pt x="3295" y="15299"/>
                  </a:lnTo>
                  <a:cubicBezTo>
                    <a:pt x="3361" y="15331"/>
                    <a:pt x="3428" y="15360"/>
                    <a:pt x="3496" y="15386"/>
                  </a:cubicBezTo>
                  <a:cubicBezTo>
                    <a:pt x="3427" y="15325"/>
                    <a:pt x="3361" y="15299"/>
                    <a:pt x="3303" y="15299"/>
                  </a:cubicBezTo>
                  <a:close/>
                  <a:moveTo>
                    <a:pt x="4354" y="15509"/>
                  </a:moveTo>
                  <a:lnTo>
                    <a:pt x="4354" y="15509"/>
                  </a:lnTo>
                  <a:cubicBezTo>
                    <a:pt x="4350" y="15509"/>
                    <a:pt x="4358" y="15512"/>
                    <a:pt x="4395" y="15520"/>
                  </a:cubicBezTo>
                  <a:lnTo>
                    <a:pt x="4395" y="15520"/>
                  </a:lnTo>
                  <a:cubicBezTo>
                    <a:pt x="4409" y="15518"/>
                    <a:pt x="4362" y="15509"/>
                    <a:pt x="4354" y="15509"/>
                  </a:cubicBezTo>
                  <a:close/>
                  <a:moveTo>
                    <a:pt x="2677" y="8565"/>
                  </a:moveTo>
                  <a:cubicBezTo>
                    <a:pt x="2590" y="8565"/>
                    <a:pt x="2516" y="8615"/>
                    <a:pt x="2439" y="8765"/>
                  </a:cubicBezTo>
                  <a:cubicBezTo>
                    <a:pt x="2382" y="8788"/>
                    <a:pt x="1549" y="12018"/>
                    <a:pt x="1526" y="12018"/>
                  </a:cubicBezTo>
                  <a:cubicBezTo>
                    <a:pt x="1526" y="12018"/>
                    <a:pt x="1526" y="12018"/>
                    <a:pt x="1526" y="12017"/>
                  </a:cubicBezTo>
                  <a:lnTo>
                    <a:pt x="1526" y="12017"/>
                  </a:lnTo>
                  <a:cubicBezTo>
                    <a:pt x="1359" y="12903"/>
                    <a:pt x="1465" y="13879"/>
                    <a:pt x="1901" y="14732"/>
                  </a:cubicBezTo>
                  <a:cubicBezTo>
                    <a:pt x="1990" y="14684"/>
                    <a:pt x="2075" y="14667"/>
                    <a:pt x="2154" y="14667"/>
                  </a:cubicBezTo>
                  <a:cubicBezTo>
                    <a:pt x="2292" y="14667"/>
                    <a:pt x="2411" y="14718"/>
                    <a:pt x="2499" y="14741"/>
                  </a:cubicBezTo>
                  <a:cubicBezTo>
                    <a:pt x="2514" y="14801"/>
                    <a:pt x="2468" y="14822"/>
                    <a:pt x="2404" y="14822"/>
                  </a:cubicBezTo>
                  <a:cubicBezTo>
                    <a:pt x="2357" y="14822"/>
                    <a:pt x="2299" y="14810"/>
                    <a:pt x="2248" y="14794"/>
                  </a:cubicBezTo>
                  <a:lnTo>
                    <a:pt x="2248" y="14794"/>
                  </a:lnTo>
                  <a:cubicBezTo>
                    <a:pt x="2562" y="15027"/>
                    <a:pt x="2722" y="15425"/>
                    <a:pt x="3067" y="15639"/>
                  </a:cubicBezTo>
                  <a:lnTo>
                    <a:pt x="3067" y="15639"/>
                  </a:lnTo>
                  <a:cubicBezTo>
                    <a:pt x="3071" y="15664"/>
                    <a:pt x="3080" y="15698"/>
                    <a:pt x="3093" y="15698"/>
                  </a:cubicBezTo>
                  <a:cubicBezTo>
                    <a:pt x="3098" y="15698"/>
                    <a:pt x="3103" y="15693"/>
                    <a:pt x="3109" y="15683"/>
                  </a:cubicBezTo>
                  <a:cubicBezTo>
                    <a:pt x="3065" y="15471"/>
                    <a:pt x="3154" y="15305"/>
                    <a:pt x="3295" y="15299"/>
                  </a:cubicBezTo>
                  <a:lnTo>
                    <a:pt x="3295" y="15299"/>
                  </a:lnTo>
                  <a:cubicBezTo>
                    <a:pt x="2283" y="14800"/>
                    <a:pt x="1694" y="13559"/>
                    <a:pt x="2006" y="12055"/>
                  </a:cubicBezTo>
                  <a:lnTo>
                    <a:pt x="2006" y="12055"/>
                  </a:lnTo>
                  <a:cubicBezTo>
                    <a:pt x="2006" y="12057"/>
                    <a:pt x="2006" y="12058"/>
                    <a:pt x="2007" y="12058"/>
                  </a:cubicBezTo>
                  <a:cubicBezTo>
                    <a:pt x="2045" y="12058"/>
                    <a:pt x="2885" y="8710"/>
                    <a:pt x="2957" y="8657"/>
                  </a:cubicBezTo>
                  <a:lnTo>
                    <a:pt x="2957" y="8657"/>
                  </a:lnTo>
                  <a:cubicBezTo>
                    <a:pt x="2958" y="8657"/>
                    <a:pt x="2959" y="8658"/>
                    <a:pt x="2961" y="8658"/>
                  </a:cubicBezTo>
                  <a:cubicBezTo>
                    <a:pt x="2960" y="8657"/>
                    <a:pt x="2959" y="8656"/>
                    <a:pt x="2959" y="8656"/>
                  </a:cubicBezTo>
                  <a:cubicBezTo>
                    <a:pt x="2958" y="8656"/>
                    <a:pt x="2958" y="8656"/>
                    <a:pt x="2957" y="8657"/>
                  </a:cubicBezTo>
                  <a:lnTo>
                    <a:pt x="2957" y="8657"/>
                  </a:lnTo>
                  <a:cubicBezTo>
                    <a:pt x="2847" y="8608"/>
                    <a:pt x="2757" y="8565"/>
                    <a:pt x="2677" y="8565"/>
                  </a:cubicBezTo>
                  <a:close/>
                  <a:moveTo>
                    <a:pt x="5070" y="15757"/>
                  </a:moveTo>
                  <a:cubicBezTo>
                    <a:pt x="5081" y="15840"/>
                    <a:pt x="5104" y="15956"/>
                    <a:pt x="5096" y="16005"/>
                  </a:cubicBezTo>
                  <a:cubicBezTo>
                    <a:pt x="4862" y="15982"/>
                    <a:pt x="4780" y="15891"/>
                    <a:pt x="4797" y="15815"/>
                  </a:cubicBezTo>
                  <a:lnTo>
                    <a:pt x="4797" y="15815"/>
                  </a:lnTo>
                  <a:cubicBezTo>
                    <a:pt x="4800" y="15820"/>
                    <a:pt x="4813" y="15823"/>
                    <a:pt x="4831" y="15823"/>
                  </a:cubicBezTo>
                  <a:cubicBezTo>
                    <a:pt x="4890" y="15823"/>
                    <a:pt x="5011" y="15795"/>
                    <a:pt x="5070" y="15757"/>
                  </a:cubicBezTo>
                  <a:close/>
                  <a:moveTo>
                    <a:pt x="2696" y="16267"/>
                  </a:moveTo>
                  <a:lnTo>
                    <a:pt x="2696" y="16267"/>
                  </a:lnTo>
                  <a:cubicBezTo>
                    <a:pt x="2714" y="16270"/>
                    <a:pt x="2732" y="16272"/>
                    <a:pt x="2751" y="16275"/>
                  </a:cubicBezTo>
                  <a:lnTo>
                    <a:pt x="2751" y="16275"/>
                  </a:lnTo>
                  <a:cubicBezTo>
                    <a:pt x="2736" y="16270"/>
                    <a:pt x="2717" y="16267"/>
                    <a:pt x="2696" y="16267"/>
                  </a:cubicBezTo>
                  <a:close/>
                  <a:moveTo>
                    <a:pt x="1753" y="16254"/>
                  </a:moveTo>
                  <a:cubicBezTo>
                    <a:pt x="1630" y="16254"/>
                    <a:pt x="1502" y="16262"/>
                    <a:pt x="1375" y="16276"/>
                  </a:cubicBezTo>
                  <a:cubicBezTo>
                    <a:pt x="1656" y="16587"/>
                    <a:pt x="1994" y="16835"/>
                    <a:pt x="2374" y="17011"/>
                  </a:cubicBezTo>
                  <a:cubicBezTo>
                    <a:pt x="2518" y="16867"/>
                    <a:pt x="2680" y="16737"/>
                    <a:pt x="2546" y="16499"/>
                  </a:cubicBezTo>
                  <a:cubicBezTo>
                    <a:pt x="2422" y="16320"/>
                    <a:pt x="2108" y="16254"/>
                    <a:pt x="1753" y="16254"/>
                  </a:cubicBezTo>
                  <a:close/>
                  <a:moveTo>
                    <a:pt x="2905" y="17245"/>
                  </a:moveTo>
                  <a:lnTo>
                    <a:pt x="2905" y="17247"/>
                  </a:lnTo>
                  <a:cubicBezTo>
                    <a:pt x="2908" y="17247"/>
                    <a:pt x="2910" y="17248"/>
                    <a:pt x="2913" y="17248"/>
                  </a:cubicBezTo>
                  <a:lnTo>
                    <a:pt x="2913" y="17248"/>
                  </a:lnTo>
                  <a:cubicBezTo>
                    <a:pt x="2910" y="17247"/>
                    <a:pt x="2907" y="17246"/>
                    <a:pt x="2905" y="17245"/>
                  </a:cubicBezTo>
                  <a:close/>
                  <a:moveTo>
                    <a:pt x="15423" y="18804"/>
                  </a:moveTo>
                  <a:cubicBezTo>
                    <a:pt x="15428" y="18804"/>
                    <a:pt x="15438" y="18805"/>
                    <a:pt x="15454" y="18807"/>
                  </a:cubicBezTo>
                  <a:lnTo>
                    <a:pt x="15454" y="18807"/>
                  </a:lnTo>
                  <a:cubicBezTo>
                    <a:pt x="15450" y="18810"/>
                    <a:pt x="15445" y="18810"/>
                    <a:pt x="15440" y="18810"/>
                  </a:cubicBezTo>
                  <a:cubicBezTo>
                    <a:pt x="15424" y="18810"/>
                    <a:pt x="15409" y="18804"/>
                    <a:pt x="15423" y="18804"/>
                  </a:cubicBezTo>
                  <a:close/>
                  <a:moveTo>
                    <a:pt x="16247" y="18911"/>
                  </a:moveTo>
                  <a:lnTo>
                    <a:pt x="16247" y="18911"/>
                  </a:lnTo>
                  <a:cubicBezTo>
                    <a:pt x="16262" y="18914"/>
                    <a:pt x="16279" y="18917"/>
                    <a:pt x="16300" y="18921"/>
                  </a:cubicBezTo>
                  <a:cubicBezTo>
                    <a:pt x="16267" y="18921"/>
                    <a:pt x="16250" y="18917"/>
                    <a:pt x="16247" y="18911"/>
                  </a:cubicBezTo>
                  <a:close/>
                  <a:moveTo>
                    <a:pt x="4213" y="15506"/>
                  </a:moveTo>
                  <a:cubicBezTo>
                    <a:pt x="4468" y="15586"/>
                    <a:pt x="3944" y="15895"/>
                    <a:pt x="4036" y="15895"/>
                  </a:cubicBezTo>
                  <a:cubicBezTo>
                    <a:pt x="4040" y="15895"/>
                    <a:pt x="4046" y="15895"/>
                    <a:pt x="4053" y="15894"/>
                  </a:cubicBezTo>
                  <a:lnTo>
                    <a:pt x="4053" y="15894"/>
                  </a:lnTo>
                  <a:cubicBezTo>
                    <a:pt x="3895" y="15928"/>
                    <a:pt x="13253" y="18315"/>
                    <a:pt x="14957" y="18678"/>
                  </a:cubicBezTo>
                  <a:lnTo>
                    <a:pt x="14957" y="18678"/>
                  </a:lnTo>
                  <a:cubicBezTo>
                    <a:pt x="14941" y="18707"/>
                    <a:pt x="14950" y="18746"/>
                    <a:pt x="14990" y="18796"/>
                  </a:cubicBezTo>
                  <a:cubicBezTo>
                    <a:pt x="15019" y="18792"/>
                    <a:pt x="15050" y="18790"/>
                    <a:pt x="15080" y="18790"/>
                  </a:cubicBezTo>
                  <a:cubicBezTo>
                    <a:pt x="15221" y="18790"/>
                    <a:pt x="15364" y="18828"/>
                    <a:pt x="15430" y="18828"/>
                  </a:cubicBezTo>
                  <a:cubicBezTo>
                    <a:pt x="15454" y="18828"/>
                    <a:pt x="15468" y="18823"/>
                    <a:pt x="15468" y="18810"/>
                  </a:cubicBezTo>
                  <a:lnTo>
                    <a:pt x="15468" y="18810"/>
                  </a:lnTo>
                  <a:cubicBezTo>
                    <a:pt x="15485" y="18813"/>
                    <a:pt x="15507" y="18817"/>
                    <a:pt x="15535" y="18824"/>
                  </a:cubicBezTo>
                  <a:cubicBezTo>
                    <a:pt x="15461" y="18722"/>
                    <a:pt x="15484" y="18678"/>
                    <a:pt x="15551" y="18678"/>
                  </a:cubicBezTo>
                  <a:cubicBezTo>
                    <a:pt x="15656" y="18678"/>
                    <a:pt x="15867" y="18786"/>
                    <a:pt x="15980" y="18951"/>
                  </a:cubicBezTo>
                  <a:cubicBezTo>
                    <a:pt x="15659" y="18962"/>
                    <a:pt x="16110" y="19034"/>
                    <a:pt x="16162" y="19034"/>
                  </a:cubicBezTo>
                  <a:cubicBezTo>
                    <a:pt x="16169" y="19034"/>
                    <a:pt x="16169" y="19033"/>
                    <a:pt x="16161" y="19030"/>
                  </a:cubicBezTo>
                  <a:cubicBezTo>
                    <a:pt x="16456" y="18989"/>
                    <a:pt x="16418" y="18969"/>
                    <a:pt x="16348" y="18969"/>
                  </a:cubicBezTo>
                  <a:cubicBezTo>
                    <a:pt x="16332" y="18969"/>
                    <a:pt x="16314" y="18970"/>
                    <a:pt x="16299" y="18972"/>
                  </a:cubicBezTo>
                  <a:lnTo>
                    <a:pt x="16299" y="18972"/>
                  </a:lnTo>
                  <a:cubicBezTo>
                    <a:pt x="16370" y="18943"/>
                    <a:pt x="16307" y="18917"/>
                    <a:pt x="16247" y="18902"/>
                  </a:cubicBezTo>
                  <a:lnTo>
                    <a:pt x="16247" y="18902"/>
                  </a:lnTo>
                  <a:cubicBezTo>
                    <a:pt x="16282" y="18848"/>
                    <a:pt x="16794" y="18698"/>
                    <a:pt x="16793" y="18698"/>
                  </a:cubicBezTo>
                  <a:lnTo>
                    <a:pt x="16793" y="18698"/>
                  </a:lnTo>
                  <a:cubicBezTo>
                    <a:pt x="16793" y="18698"/>
                    <a:pt x="16791" y="18698"/>
                    <a:pt x="16789" y="18699"/>
                  </a:cubicBezTo>
                  <a:cubicBezTo>
                    <a:pt x="16905" y="18655"/>
                    <a:pt x="5634" y="15765"/>
                    <a:pt x="5084" y="15678"/>
                  </a:cubicBezTo>
                  <a:lnTo>
                    <a:pt x="5084" y="15678"/>
                  </a:lnTo>
                  <a:cubicBezTo>
                    <a:pt x="5066" y="15663"/>
                    <a:pt x="5036" y="15648"/>
                    <a:pt x="4989" y="15634"/>
                  </a:cubicBezTo>
                  <a:lnTo>
                    <a:pt x="4989" y="15634"/>
                  </a:lnTo>
                  <a:cubicBezTo>
                    <a:pt x="4990" y="15656"/>
                    <a:pt x="4970" y="15666"/>
                    <a:pt x="4939" y="15666"/>
                  </a:cubicBezTo>
                  <a:cubicBezTo>
                    <a:pt x="4812" y="15666"/>
                    <a:pt x="4488" y="15518"/>
                    <a:pt x="4463" y="15518"/>
                  </a:cubicBezTo>
                  <a:lnTo>
                    <a:pt x="4463" y="15518"/>
                  </a:lnTo>
                  <a:cubicBezTo>
                    <a:pt x="4458" y="15518"/>
                    <a:pt x="4465" y="15524"/>
                    <a:pt x="4488" y="15539"/>
                  </a:cubicBezTo>
                  <a:cubicBezTo>
                    <a:pt x="4446" y="15531"/>
                    <a:pt x="4415" y="15524"/>
                    <a:pt x="4395" y="15520"/>
                  </a:cubicBezTo>
                  <a:lnTo>
                    <a:pt x="4395" y="15520"/>
                  </a:lnTo>
                  <a:cubicBezTo>
                    <a:pt x="4393" y="15520"/>
                    <a:pt x="4390" y="15520"/>
                    <a:pt x="4386" y="15520"/>
                  </a:cubicBezTo>
                  <a:cubicBezTo>
                    <a:pt x="4365" y="15520"/>
                    <a:pt x="4316" y="15517"/>
                    <a:pt x="4213" y="15506"/>
                  </a:cubicBezTo>
                  <a:close/>
                  <a:moveTo>
                    <a:pt x="11223" y="19255"/>
                  </a:moveTo>
                  <a:cubicBezTo>
                    <a:pt x="11226" y="19255"/>
                    <a:pt x="11240" y="19266"/>
                    <a:pt x="11268" y="19294"/>
                  </a:cubicBezTo>
                  <a:lnTo>
                    <a:pt x="11268" y="19294"/>
                  </a:lnTo>
                  <a:cubicBezTo>
                    <a:pt x="11236" y="19271"/>
                    <a:pt x="11221" y="19255"/>
                    <a:pt x="11223" y="19255"/>
                  </a:cubicBezTo>
                  <a:close/>
                  <a:moveTo>
                    <a:pt x="14816" y="19314"/>
                  </a:moveTo>
                  <a:cubicBezTo>
                    <a:pt x="14813" y="19314"/>
                    <a:pt x="14807" y="19318"/>
                    <a:pt x="14799" y="19324"/>
                  </a:cubicBezTo>
                  <a:lnTo>
                    <a:pt x="14799" y="19324"/>
                  </a:lnTo>
                  <a:cubicBezTo>
                    <a:pt x="14804" y="19322"/>
                    <a:pt x="14811" y="19321"/>
                    <a:pt x="14818" y="19320"/>
                  </a:cubicBezTo>
                  <a:cubicBezTo>
                    <a:pt x="14819" y="19316"/>
                    <a:pt x="14818" y="19314"/>
                    <a:pt x="14816" y="19314"/>
                  </a:cubicBezTo>
                  <a:close/>
                  <a:moveTo>
                    <a:pt x="14799" y="19324"/>
                  </a:moveTo>
                  <a:cubicBezTo>
                    <a:pt x="14785" y="19328"/>
                    <a:pt x="14780" y="19333"/>
                    <a:pt x="14781" y="19339"/>
                  </a:cubicBezTo>
                  <a:lnTo>
                    <a:pt x="14781" y="19339"/>
                  </a:lnTo>
                  <a:cubicBezTo>
                    <a:pt x="14788" y="19333"/>
                    <a:pt x="14794" y="19328"/>
                    <a:pt x="14799" y="19324"/>
                  </a:cubicBezTo>
                  <a:close/>
                  <a:moveTo>
                    <a:pt x="14781" y="19339"/>
                  </a:moveTo>
                  <a:lnTo>
                    <a:pt x="14781" y="19339"/>
                  </a:lnTo>
                  <a:cubicBezTo>
                    <a:pt x="14773" y="19347"/>
                    <a:pt x="14765" y="19355"/>
                    <a:pt x="14755" y="19364"/>
                  </a:cubicBezTo>
                  <a:lnTo>
                    <a:pt x="14755" y="19364"/>
                  </a:lnTo>
                  <a:cubicBezTo>
                    <a:pt x="14790" y="19373"/>
                    <a:pt x="14824" y="19382"/>
                    <a:pt x="14857" y="19390"/>
                  </a:cubicBezTo>
                  <a:lnTo>
                    <a:pt x="14857" y="19390"/>
                  </a:lnTo>
                  <a:cubicBezTo>
                    <a:pt x="14814" y="19371"/>
                    <a:pt x="14783" y="19353"/>
                    <a:pt x="14781" y="19339"/>
                  </a:cubicBezTo>
                  <a:close/>
                  <a:moveTo>
                    <a:pt x="13228" y="19303"/>
                  </a:moveTo>
                  <a:cubicBezTo>
                    <a:pt x="13420" y="19303"/>
                    <a:pt x="13406" y="19525"/>
                    <a:pt x="13750" y="19589"/>
                  </a:cubicBezTo>
                  <a:cubicBezTo>
                    <a:pt x="13609" y="19590"/>
                    <a:pt x="13467" y="19607"/>
                    <a:pt x="13330" y="19639"/>
                  </a:cubicBezTo>
                  <a:lnTo>
                    <a:pt x="13330" y="19639"/>
                  </a:lnTo>
                  <a:cubicBezTo>
                    <a:pt x="13362" y="19497"/>
                    <a:pt x="13126" y="19450"/>
                    <a:pt x="13140" y="19315"/>
                  </a:cubicBezTo>
                  <a:cubicBezTo>
                    <a:pt x="13174" y="19307"/>
                    <a:pt x="13203" y="19303"/>
                    <a:pt x="13228" y="19303"/>
                  </a:cubicBezTo>
                  <a:close/>
                  <a:moveTo>
                    <a:pt x="12504" y="19656"/>
                  </a:moveTo>
                  <a:cubicBezTo>
                    <a:pt x="12460" y="19666"/>
                    <a:pt x="12470" y="19687"/>
                    <a:pt x="12623" y="19709"/>
                  </a:cubicBezTo>
                  <a:cubicBezTo>
                    <a:pt x="12579" y="19700"/>
                    <a:pt x="12539" y="19681"/>
                    <a:pt x="12504" y="19656"/>
                  </a:cubicBezTo>
                  <a:close/>
                  <a:moveTo>
                    <a:pt x="12741" y="19698"/>
                  </a:moveTo>
                  <a:cubicBezTo>
                    <a:pt x="12744" y="19702"/>
                    <a:pt x="12747" y="19705"/>
                    <a:pt x="12751" y="19709"/>
                  </a:cubicBezTo>
                  <a:cubicBezTo>
                    <a:pt x="12748" y="19705"/>
                    <a:pt x="12745" y="19702"/>
                    <a:pt x="12741" y="19698"/>
                  </a:cubicBezTo>
                  <a:close/>
                  <a:moveTo>
                    <a:pt x="45151" y="15682"/>
                  </a:moveTo>
                  <a:cubicBezTo>
                    <a:pt x="44473" y="16916"/>
                    <a:pt x="43623" y="19151"/>
                    <a:pt x="43397" y="19435"/>
                  </a:cubicBezTo>
                  <a:lnTo>
                    <a:pt x="43397" y="19435"/>
                  </a:lnTo>
                  <a:cubicBezTo>
                    <a:pt x="43378" y="19427"/>
                    <a:pt x="43359" y="19419"/>
                    <a:pt x="43340" y="19410"/>
                  </a:cubicBezTo>
                  <a:lnTo>
                    <a:pt x="43340" y="19410"/>
                  </a:lnTo>
                  <a:cubicBezTo>
                    <a:pt x="43340" y="19447"/>
                    <a:pt x="43347" y="19465"/>
                    <a:pt x="43359" y="19465"/>
                  </a:cubicBezTo>
                  <a:cubicBezTo>
                    <a:pt x="43369" y="19465"/>
                    <a:pt x="43381" y="19454"/>
                    <a:pt x="43397" y="19435"/>
                  </a:cubicBezTo>
                  <a:lnTo>
                    <a:pt x="43397" y="19435"/>
                  </a:lnTo>
                  <a:cubicBezTo>
                    <a:pt x="43874" y="19639"/>
                    <a:pt x="44042" y="19731"/>
                    <a:pt x="44064" y="19731"/>
                  </a:cubicBezTo>
                  <a:cubicBezTo>
                    <a:pt x="44083" y="19731"/>
                    <a:pt x="43980" y="19654"/>
                    <a:pt x="43877" y="19517"/>
                  </a:cubicBezTo>
                  <a:cubicBezTo>
                    <a:pt x="44082" y="19436"/>
                    <a:pt x="44630" y="17128"/>
                    <a:pt x="45151" y="15682"/>
                  </a:cubicBezTo>
                  <a:close/>
                  <a:moveTo>
                    <a:pt x="14901" y="19716"/>
                  </a:moveTo>
                  <a:cubicBezTo>
                    <a:pt x="14911" y="19716"/>
                    <a:pt x="14921" y="19717"/>
                    <a:pt x="14930" y="19719"/>
                  </a:cubicBezTo>
                  <a:cubicBezTo>
                    <a:pt x="14982" y="19758"/>
                    <a:pt x="15002" y="19793"/>
                    <a:pt x="14967" y="19793"/>
                  </a:cubicBezTo>
                  <a:cubicBezTo>
                    <a:pt x="14946" y="19793"/>
                    <a:pt x="14905" y="19780"/>
                    <a:pt x="14837" y="19746"/>
                  </a:cubicBezTo>
                  <a:lnTo>
                    <a:pt x="14837" y="19746"/>
                  </a:lnTo>
                  <a:cubicBezTo>
                    <a:pt x="14917" y="19794"/>
                    <a:pt x="15007" y="19823"/>
                    <a:pt x="15067" y="19850"/>
                  </a:cubicBezTo>
                  <a:lnTo>
                    <a:pt x="15067" y="19850"/>
                  </a:lnTo>
                  <a:cubicBezTo>
                    <a:pt x="14737" y="19776"/>
                    <a:pt x="14817" y="19716"/>
                    <a:pt x="14901" y="19716"/>
                  </a:cubicBezTo>
                  <a:close/>
                  <a:moveTo>
                    <a:pt x="44483" y="19862"/>
                  </a:moveTo>
                  <a:cubicBezTo>
                    <a:pt x="44488" y="19870"/>
                    <a:pt x="44494" y="19877"/>
                    <a:pt x="44499" y="19884"/>
                  </a:cubicBezTo>
                  <a:lnTo>
                    <a:pt x="44499" y="19884"/>
                  </a:lnTo>
                  <a:cubicBezTo>
                    <a:pt x="44494" y="19876"/>
                    <a:pt x="44488" y="19869"/>
                    <a:pt x="44483" y="19862"/>
                  </a:cubicBezTo>
                  <a:close/>
                  <a:moveTo>
                    <a:pt x="2751" y="16275"/>
                  </a:moveTo>
                  <a:cubicBezTo>
                    <a:pt x="3021" y="16362"/>
                    <a:pt x="2501" y="17090"/>
                    <a:pt x="2733" y="17222"/>
                  </a:cubicBezTo>
                  <a:cubicBezTo>
                    <a:pt x="2734" y="17215"/>
                    <a:pt x="2754" y="17213"/>
                    <a:pt x="2783" y="17213"/>
                  </a:cubicBezTo>
                  <a:cubicBezTo>
                    <a:pt x="2887" y="17213"/>
                    <a:pt x="3110" y="17248"/>
                    <a:pt x="2945" y="17248"/>
                  </a:cubicBezTo>
                  <a:cubicBezTo>
                    <a:pt x="2936" y="17248"/>
                    <a:pt x="2925" y="17248"/>
                    <a:pt x="2913" y="17248"/>
                  </a:cubicBezTo>
                  <a:lnTo>
                    <a:pt x="2913" y="17248"/>
                  </a:lnTo>
                  <a:cubicBezTo>
                    <a:pt x="3255" y="17352"/>
                    <a:pt x="7839" y="18486"/>
                    <a:pt x="8110" y="18486"/>
                  </a:cubicBezTo>
                  <a:cubicBezTo>
                    <a:pt x="8114" y="18486"/>
                    <a:pt x="8116" y="18486"/>
                    <a:pt x="8118" y="18485"/>
                  </a:cubicBezTo>
                  <a:lnTo>
                    <a:pt x="8118" y="18485"/>
                  </a:lnTo>
                  <a:cubicBezTo>
                    <a:pt x="8067" y="18494"/>
                    <a:pt x="8134" y="18539"/>
                    <a:pt x="8308" y="18578"/>
                  </a:cubicBezTo>
                  <a:lnTo>
                    <a:pt x="8308" y="18578"/>
                  </a:lnTo>
                  <a:lnTo>
                    <a:pt x="8279" y="18590"/>
                  </a:lnTo>
                  <a:lnTo>
                    <a:pt x="8302" y="18597"/>
                  </a:lnTo>
                  <a:cubicBezTo>
                    <a:pt x="8304" y="18590"/>
                    <a:pt x="8306" y="18585"/>
                    <a:pt x="8309" y="18578"/>
                  </a:cubicBezTo>
                  <a:lnTo>
                    <a:pt x="8309" y="18578"/>
                  </a:lnTo>
                  <a:cubicBezTo>
                    <a:pt x="8373" y="18593"/>
                    <a:pt x="8451" y="18606"/>
                    <a:pt x="8543" y="18617"/>
                  </a:cubicBezTo>
                  <a:lnTo>
                    <a:pt x="8543" y="18617"/>
                  </a:lnTo>
                  <a:cubicBezTo>
                    <a:pt x="8670" y="18660"/>
                    <a:pt x="11197" y="19391"/>
                    <a:pt x="11430" y="19391"/>
                  </a:cubicBezTo>
                  <a:cubicBezTo>
                    <a:pt x="11436" y="19391"/>
                    <a:pt x="11440" y="19390"/>
                    <a:pt x="11443" y="19389"/>
                  </a:cubicBezTo>
                  <a:cubicBezTo>
                    <a:pt x="11405" y="19374"/>
                    <a:pt x="11372" y="19358"/>
                    <a:pt x="11343" y="19342"/>
                  </a:cubicBezTo>
                  <a:lnTo>
                    <a:pt x="11343" y="19342"/>
                  </a:lnTo>
                  <a:cubicBezTo>
                    <a:pt x="11461" y="19273"/>
                    <a:pt x="11558" y="19248"/>
                    <a:pt x="11640" y="19248"/>
                  </a:cubicBezTo>
                  <a:cubicBezTo>
                    <a:pt x="11868" y="19248"/>
                    <a:pt x="11974" y="19447"/>
                    <a:pt x="12080" y="19447"/>
                  </a:cubicBezTo>
                  <a:cubicBezTo>
                    <a:pt x="12131" y="19447"/>
                    <a:pt x="12182" y="19402"/>
                    <a:pt x="12245" y="19269"/>
                  </a:cubicBezTo>
                  <a:cubicBezTo>
                    <a:pt x="12279" y="19327"/>
                    <a:pt x="12349" y="19548"/>
                    <a:pt x="12504" y="19656"/>
                  </a:cubicBezTo>
                  <a:lnTo>
                    <a:pt x="12504" y="19656"/>
                  </a:lnTo>
                  <a:cubicBezTo>
                    <a:pt x="12519" y="19653"/>
                    <a:pt x="12539" y="19651"/>
                    <a:pt x="12562" y="19651"/>
                  </a:cubicBezTo>
                  <a:cubicBezTo>
                    <a:pt x="12624" y="19651"/>
                    <a:pt x="12705" y="19664"/>
                    <a:pt x="12741" y="19698"/>
                  </a:cubicBezTo>
                  <a:lnTo>
                    <a:pt x="12741" y="19698"/>
                  </a:lnTo>
                  <a:cubicBezTo>
                    <a:pt x="12710" y="19661"/>
                    <a:pt x="12709" y="19647"/>
                    <a:pt x="12728" y="19647"/>
                  </a:cubicBezTo>
                  <a:cubicBezTo>
                    <a:pt x="12785" y="19647"/>
                    <a:pt x="13033" y="19779"/>
                    <a:pt x="13219" y="19793"/>
                  </a:cubicBezTo>
                  <a:cubicBezTo>
                    <a:pt x="13228" y="19785"/>
                    <a:pt x="13236" y="19777"/>
                    <a:pt x="13243" y="19770"/>
                  </a:cubicBezTo>
                  <a:lnTo>
                    <a:pt x="13243" y="19770"/>
                  </a:lnTo>
                  <a:cubicBezTo>
                    <a:pt x="13347" y="19901"/>
                    <a:pt x="13462" y="19946"/>
                    <a:pt x="13579" y="19946"/>
                  </a:cubicBezTo>
                  <a:cubicBezTo>
                    <a:pt x="13819" y="19946"/>
                    <a:pt x="14070" y="19762"/>
                    <a:pt x="14273" y="19762"/>
                  </a:cubicBezTo>
                  <a:cubicBezTo>
                    <a:pt x="14302" y="19762"/>
                    <a:pt x="14330" y="19766"/>
                    <a:pt x="14357" y="19774"/>
                  </a:cubicBezTo>
                  <a:cubicBezTo>
                    <a:pt x="14357" y="19777"/>
                    <a:pt x="14357" y="19778"/>
                    <a:pt x="14359" y="19778"/>
                  </a:cubicBezTo>
                  <a:cubicBezTo>
                    <a:pt x="14384" y="19778"/>
                    <a:pt x="14635" y="19484"/>
                    <a:pt x="14755" y="19364"/>
                  </a:cubicBezTo>
                  <a:lnTo>
                    <a:pt x="14755" y="19364"/>
                  </a:lnTo>
                  <a:cubicBezTo>
                    <a:pt x="11784" y="18605"/>
                    <a:pt x="3128" y="16466"/>
                    <a:pt x="3230" y="16401"/>
                  </a:cubicBezTo>
                  <a:cubicBezTo>
                    <a:pt x="3313" y="16326"/>
                    <a:pt x="2988" y="16309"/>
                    <a:pt x="2751" y="16275"/>
                  </a:cubicBezTo>
                  <a:close/>
                  <a:moveTo>
                    <a:pt x="14857" y="19390"/>
                  </a:moveTo>
                  <a:cubicBezTo>
                    <a:pt x="14973" y="19443"/>
                    <a:pt x="15179" y="19507"/>
                    <a:pt x="15122" y="19522"/>
                  </a:cubicBezTo>
                  <a:cubicBezTo>
                    <a:pt x="15144" y="19614"/>
                    <a:pt x="15101" y="19635"/>
                    <a:pt x="15025" y="19635"/>
                  </a:cubicBezTo>
                  <a:cubicBezTo>
                    <a:pt x="14961" y="19635"/>
                    <a:pt x="14874" y="19620"/>
                    <a:pt x="14782" y="19620"/>
                  </a:cubicBezTo>
                  <a:cubicBezTo>
                    <a:pt x="14641" y="19620"/>
                    <a:pt x="14490" y="19656"/>
                    <a:pt x="14401" y="19837"/>
                  </a:cubicBezTo>
                  <a:cubicBezTo>
                    <a:pt x="14439" y="19959"/>
                    <a:pt x="14527" y="20000"/>
                    <a:pt x="14629" y="20000"/>
                  </a:cubicBezTo>
                  <a:cubicBezTo>
                    <a:pt x="14792" y="20000"/>
                    <a:pt x="14990" y="19895"/>
                    <a:pt x="15069" y="19851"/>
                  </a:cubicBezTo>
                  <a:lnTo>
                    <a:pt x="15069" y="19851"/>
                  </a:lnTo>
                  <a:cubicBezTo>
                    <a:pt x="15153" y="19889"/>
                    <a:pt x="15180" y="19925"/>
                    <a:pt x="15037" y="20002"/>
                  </a:cubicBezTo>
                  <a:lnTo>
                    <a:pt x="15037" y="20002"/>
                  </a:lnTo>
                  <a:cubicBezTo>
                    <a:pt x="15451" y="19807"/>
                    <a:pt x="15697" y="19727"/>
                    <a:pt x="15741" y="19628"/>
                  </a:cubicBezTo>
                  <a:cubicBezTo>
                    <a:pt x="15757" y="19624"/>
                    <a:pt x="15424" y="19535"/>
                    <a:pt x="14857" y="19390"/>
                  </a:cubicBezTo>
                  <a:close/>
                  <a:moveTo>
                    <a:pt x="15037" y="20002"/>
                  </a:moveTo>
                  <a:lnTo>
                    <a:pt x="15037" y="20002"/>
                  </a:lnTo>
                  <a:cubicBezTo>
                    <a:pt x="14996" y="20022"/>
                    <a:pt x="14953" y="20042"/>
                    <a:pt x="14909" y="20064"/>
                  </a:cubicBezTo>
                  <a:cubicBezTo>
                    <a:pt x="14962" y="20041"/>
                    <a:pt x="15004" y="20020"/>
                    <a:pt x="15037" y="20002"/>
                  </a:cubicBezTo>
                  <a:close/>
                  <a:moveTo>
                    <a:pt x="14137" y="19902"/>
                  </a:moveTo>
                  <a:cubicBezTo>
                    <a:pt x="14130" y="19955"/>
                    <a:pt x="14111" y="20004"/>
                    <a:pt x="14081" y="20048"/>
                  </a:cubicBezTo>
                  <a:lnTo>
                    <a:pt x="14081" y="20048"/>
                  </a:lnTo>
                  <a:cubicBezTo>
                    <a:pt x="14081" y="20048"/>
                    <a:pt x="14081" y="20048"/>
                    <a:pt x="14081" y="20048"/>
                  </a:cubicBezTo>
                  <a:lnTo>
                    <a:pt x="14081" y="20048"/>
                  </a:lnTo>
                  <a:cubicBezTo>
                    <a:pt x="14081" y="20048"/>
                    <a:pt x="14081" y="20048"/>
                    <a:pt x="14081" y="20048"/>
                  </a:cubicBezTo>
                  <a:cubicBezTo>
                    <a:pt x="14081" y="20048"/>
                    <a:pt x="14081" y="20048"/>
                    <a:pt x="14081" y="20048"/>
                  </a:cubicBezTo>
                  <a:lnTo>
                    <a:pt x="14081" y="20048"/>
                  </a:lnTo>
                  <a:cubicBezTo>
                    <a:pt x="14087" y="20048"/>
                    <a:pt x="14335" y="20113"/>
                    <a:pt x="14336" y="20113"/>
                  </a:cubicBezTo>
                  <a:cubicBezTo>
                    <a:pt x="14336" y="20113"/>
                    <a:pt x="14336" y="20113"/>
                    <a:pt x="14336" y="20113"/>
                  </a:cubicBezTo>
                  <a:cubicBezTo>
                    <a:pt x="14346" y="20006"/>
                    <a:pt x="14281" y="19904"/>
                    <a:pt x="14137" y="19902"/>
                  </a:cubicBezTo>
                  <a:close/>
                  <a:moveTo>
                    <a:pt x="44868" y="20028"/>
                  </a:moveTo>
                  <a:cubicBezTo>
                    <a:pt x="44877" y="20113"/>
                    <a:pt x="44891" y="20178"/>
                    <a:pt x="44914" y="20219"/>
                  </a:cubicBezTo>
                  <a:cubicBezTo>
                    <a:pt x="44864" y="20186"/>
                    <a:pt x="44820" y="20154"/>
                    <a:pt x="44783" y="20122"/>
                  </a:cubicBezTo>
                  <a:lnTo>
                    <a:pt x="44783" y="20122"/>
                  </a:lnTo>
                  <a:cubicBezTo>
                    <a:pt x="44784" y="20122"/>
                    <a:pt x="44785" y="20122"/>
                    <a:pt x="44786" y="20122"/>
                  </a:cubicBezTo>
                  <a:cubicBezTo>
                    <a:pt x="44829" y="20122"/>
                    <a:pt x="44855" y="20087"/>
                    <a:pt x="44868" y="20028"/>
                  </a:cubicBezTo>
                  <a:close/>
                  <a:moveTo>
                    <a:pt x="17279" y="20546"/>
                  </a:moveTo>
                  <a:lnTo>
                    <a:pt x="17279" y="20546"/>
                  </a:lnTo>
                  <a:cubicBezTo>
                    <a:pt x="17285" y="20558"/>
                    <a:pt x="17322" y="20583"/>
                    <a:pt x="17336" y="20637"/>
                  </a:cubicBezTo>
                  <a:cubicBezTo>
                    <a:pt x="17328" y="20640"/>
                    <a:pt x="17323" y="20643"/>
                    <a:pt x="17319" y="20645"/>
                  </a:cubicBezTo>
                  <a:lnTo>
                    <a:pt x="17319" y="20645"/>
                  </a:lnTo>
                  <a:cubicBezTo>
                    <a:pt x="17315" y="20635"/>
                    <a:pt x="17309" y="20623"/>
                    <a:pt x="17304" y="20604"/>
                  </a:cubicBezTo>
                  <a:cubicBezTo>
                    <a:pt x="17291" y="20596"/>
                    <a:pt x="17271" y="20569"/>
                    <a:pt x="17279" y="20546"/>
                  </a:cubicBezTo>
                  <a:close/>
                  <a:moveTo>
                    <a:pt x="17291" y="20661"/>
                  </a:moveTo>
                  <a:cubicBezTo>
                    <a:pt x="17292" y="20661"/>
                    <a:pt x="17295" y="20662"/>
                    <a:pt x="17298" y="20666"/>
                  </a:cubicBezTo>
                  <a:lnTo>
                    <a:pt x="17298" y="20666"/>
                  </a:lnTo>
                  <a:cubicBezTo>
                    <a:pt x="17291" y="20665"/>
                    <a:pt x="17290" y="20661"/>
                    <a:pt x="17291" y="20661"/>
                  </a:cubicBezTo>
                  <a:close/>
                  <a:moveTo>
                    <a:pt x="21787" y="20166"/>
                  </a:moveTo>
                  <a:cubicBezTo>
                    <a:pt x="21643" y="20166"/>
                    <a:pt x="21483" y="20172"/>
                    <a:pt x="21298" y="20173"/>
                  </a:cubicBezTo>
                  <a:cubicBezTo>
                    <a:pt x="21275" y="20212"/>
                    <a:pt x="21284" y="20263"/>
                    <a:pt x="21319" y="20293"/>
                  </a:cubicBezTo>
                  <a:lnTo>
                    <a:pt x="21319" y="20293"/>
                  </a:lnTo>
                  <a:cubicBezTo>
                    <a:pt x="21319" y="20293"/>
                    <a:pt x="21318" y="20293"/>
                    <a:pt x="21318" y="20293"/>
                  </a:cubicBezTo>
                  <a:lnTo>
                    <a:pt x="21318" y="20293"/>
                  </a:lnTo>
                  <a:cubicBezTo>
                    <a:pt x="21318" y="20293"/>
                    <a:pt x="21318" y="20293"/>
                    <a:pt x="21319" y="20294"/>
                  </a:cubicBezTo>
                  <a:cubicBezTo>
                    <a:pt x="21319" y="20293"/>
                    <a:pt x="21319" y="20293"/>
                    <a:pt x="21319" y="20293"/>
                  </a:cubicBezTo>
                  <a:lnTo>
                    <a:pt x="21319" y="20293"/>
                  </a:lnTo>
                  <a:cubicBezTo>
                    <a:pt x="21339" y="20297"/>
                    <a:pt x="22813" y="20683"/>
                    <a:pt x="22844" y="20683"/>
                  </a:cubicBezTo>
                  <a:cubicBezTo>
                    <a:pt x="22844" y="20683"/>
                    <a:pt x="22844" y="20683"/>
                    <a:pt x="22844" y="20683"/>
                  </a:cubicBezTo>
                  <a:cubicBezTo>
                    <a:pt x="22819" y="20683"/>
                    <a:pt x="22907" y="20613"/>
                    <a:pt x="22853" y="20606"/>
                  </a:cubicBezTo>
                  <a:cubicBezTo>
                    <a:pt x="22476" y="20218"/>
                    <a:pt x="22192" y="20166"/>
                    <a:pt x="21787" y="20166"/>
                  </a:cubicBezTo>
                  <a:close/>
                  <a:moveTo>
                    <a:pt x="17338" y="20662"/>
                  </a:moveTo>
                  <a:lnTo>
                    <a:pt x="17338" y="20662"/>
                  </a:lnTo>
                  <a:cubicBezTo>
                    <a:pt x="17336" y="20728"/>
                    <a:pt x="17328" y="20805"/>
                    <a:pt x="17320" y="20805"/>
                  </a:cubicBezTo>
                  <a:cubicBezTo>
                    <a:pt x="17314" y="20805"/>
                    <a:pt x="17309" y="20771"/>
                    <a:pt x="17304" y="20675"/>
                  </a:cubicBezTo>
                  <a:lnTo>
                    <a:pt x="17304" y="20675"/>
                  </a:lnTo>
                  <a:cubicBezTo>
                    <a:pt x="17305" y="20677"/>
                    <a:pt x="17307" y="20680"/>
                    <a:pt x="17308" y="20683"/>
                  </a:cubicBezTo>
                  <a:cubicBezTo>
                    <a:pt x="17318" y="20675"/>
                    <a:pt x="17322" y="20670"/>
                    <a:pt x="17323" y="20664"/>
                  </a:cubicBezTo>
                  <a:lnTo>
                    <a:pt x="17323" y="20664"/>
                  </a:lnTo>
                  <a:cubicBezTo>
                    <a:pt x="17324" y="20664"/>
                    <a:pt x="17325" y="20664"/>
                    <a:pt x="17326" y="20664"/>
                  </a:cubicBezTo>
                  <a:cubicBezTo>
                    <a:pt x="17329" y="20664"/>
                    <a:pt x="17333" y="20664"/>
                    <a:pt x="17338" y="20662"/>
                  </a:cubicBezTo>
                  <a:close/>
                  <a:moveTo>
                    <a:pt x="20955" y="20857"/>
                  </a:moveTo>
                  <a:cubicBezTo>
                    <a:pt x="20954" y="20857"/>
                    <a:pt x="20954" y="20858"/>
                    <a:pt x="20954" y="20858"/>
                  </a:cubicBezTo>
                  <a:lnTo>
                    <a:pt x="20954" y="20858"/>
                  </a:lnTo>
                  <a:cubicBezTo>
                    <a:pt x="20955" y="20858"/>
                    <a:pt x="20955" y="20857"/>
                    <a:pt x="20955" y="20857"/>
                  </a:cubicBezTo>
                  <a:close/>
                  <a:moveTo>
                    <a:pt x="17260" y="20136"/>
                  </a:moveTo>
                  <a:cubicBezTo>
                    <a:pt x="16872" y="20198"/>
                    <a:pt x="17037" y="20562"/>
                    <a:pt x="16960" y="20776"/>
                  </a:cubicBezTo>
                  <a:cubicBezTo>
                    <a:pt x="16960" y="20776"/>
                    <a:pt x="16960" y="20776"/>
                    <a:pt x="16960" y="20776"/>
                  </a:cubicBezTo>
                  <a:lnTo>
                    <a:pt x="16960" y="20776"/>
                  </a:lnTo>
                  <a:cubicBezTo>
                    <a:pt x="16936" y="20776"/>
                    <a:pt x="18483" y="21152"/>
                    <a:pt x="18487" y="21152"/>
                  </a:cubicBezTo>
                  <a:cubicBezTo>
                    <a:pt x="18487" y="21152"/>
                    <a:pt x="18487" y="21152"/>
                    <a:pt x="18486" y="21151"/>
                  </a:cubicBezTo>
                  <a:cubicBezTo>
                    <a:pt x="18667" y="20808"/>
                    <a:pt x="18563" y="20732"/>
                    <a:pt x="18353" y="20732"/>
                  </a:cubicBezTo>
                  <a:cubicBezTo>
                    <a:pt x="18187" y="20732"/>
                    <a:pt x="17955" y="20779"/>
                    <a:pt x="17748" y="20779"/>
                  </a:cubicBezTo>
                  <a:cubicBezTo>
                    <a:pt x="17583" y="20779"/>
                    <a:pt x="17434" y="20750"/>
                    <a:pt x="17343" y="20644"/>
                  </a:cubicBezTo>
                  <a:cubicBezTo>
                    <a:pt x="17333" y="20649"/>
                    <a:pt x="17327" y="20653"/>
                    <a:pt x="17323" y="20657"/>
                  </a:cubicBezTo>
                  <a:lnTo>
                    <a:pt x="17323" y="20657"/>
                  </a:lnTo>
                  <a:cubicBezTo>
                    <a:pt x="17323" y="20656"/>
                    <a:pt x="17323" y="20655"/>
                    <a:pt x="17322" y="20653"/>
                  </a:cubicBezTo>
                  <a:lnTo>
                    <a:pt x="17322" y="20653"/>
                  </a:lnTo>
                  <a:cubicBezTo>
                    <a:pt x="17514" y="20579"/>
                    <a:pt x="17310" y="20161"/>
                    <a:pt x="17260" y="20136"/>
                  </a:cubicBezTo>
                  <a:close/>
                  <a:moveTo>
                    <a:pt x="20371" y="21325"/>
                  </a:moveTo>
                  <a:lnTo>
                    <a:pt x="20371" y="21325"/>
                  </a:lnTo>
                  <a:cubicBezTo>
                    <a:pt x="20370" y="21326"/>
                    <a:pt x="20370" y="21326"/>
                    <a:pt x="20370" y="21327"/>
                  </a:cubicBezTo>
                  <a:lnTo>
                    <a:pt x="20370" y="21327"/>
                  </a:lnTo>
                  <a:cubicBezTo>
                    <a:pt x="20371" y="21326"/>
                    <a:pt x="20371" y="21325"/>
                    <a:pt x="20371" y="21325"/>
                  </a:cubicBezTo>
                  <a:close/>
                  <a:moveTo>
                    <a:pt x="18855" y="21172"/>
                  </a:moveTo>
                  <a:cubicBezTo>
                    <a:pt x="18801" y="21172"/>
                    <a:pt x="18741" y="21182"/>
                    <a:pt x="18671" y="21205"/>
                  </a:cubicBezTo>
                  <a:cubicBezTo>
                    <a:pt x="18685" y="21209"/>
                    <a:pt x="19404" y="21388"/>
                    <a:pt x="19411" y="21388"/>
                  </a:cubicBezTo>
                  <a:cubicBezTo>
                    <a:pt x="19177" y="21323"/>
                    <a:pt x="19067" y="21172"/>
                    <a:pt x="18855" y="21172"/>
                  </a:cubicBezTo>
                  <a:close/>
                  <a:moveTo>
                    <a:pt x="19909" y="21383"/>
                  </a:moveTo>
                  <a:cubicBezTo>
                    <a:pt x="19799" y="21408"/>
                    <a:pt x="19711" y="21419"/>
                    <a:pt x="19632" y="21419"/>
                  </a:cubicBezTo>
                  <a:cubicBezTo>
                    <a:pt x="19564" y="21419"/>
                    <a:pt x="19503" y="21411"/>
                    <a:pt x="19441" y="21397"/>
                  </a:cubicBezTo>
                  <a:lnTo>
                    <a:pt x="19441" y="21397"/>
                  </a:lnTo>
                  <a:cubicBezTo>
                    <a:pt x="19450" y="21402"/>
                    <a:pt x="19935" y="21522"/>
                    <a:pt x="19948" y="21522"/>
                  </a:cubicBezTo>
                  <a:cubicBezTo>
                    <a:pt x="19948" y="21522"/>
                    <a:pt x="19949" y="21522"/>
                    <a:pt x="19949" y="21522"/>
                  </a:cubicBezTo>
                  <a:lnTo>
                    <a:pt x="19949" y="21522"/>
                  </a:lnTo>
                  <a:cubicBezTo>
                    <a:pt x="19949" y="21522"/>
                    <a:pt x="19949" y="21522"/>
                    <a:pt x="19949" y="21522"/>
                  </a:cubicBezTo>
                  <a:cubicBezTo>
                    <a:pt x="19949" y="21522"/>
                    <a:pt x="19949" y="21522"/>
                    <a:pt x="19949" y="21522"/>
                  </a:cubicBezTo>
                  <a:lnTo>
                    <a:pt x="19949" y="21522"/>
                  </a:lnTo>
                  <a:cubicBezTo>
                    <a:pt x="19949" y="21522"/>
                    <a:pt x="19949" y="21522"/>
                    <a:pt x="19949" y="21522"/>
                  </a:cubicBezTo>
                  <a:lnTo>
                    <a:pt x="19949" y="21522"/>
                  </a:lnTo>
                  <a:cubicBezTo>
                    <a:pt x="19943" y="21522"/>
                    <a:pt x="19900" y="21385"/>
                    <a:pt x="19909" y="21383"/>
                  </a:cubicBezTo>
                  <a:close/>
                  <a:moveTo>
                    <a:pt x="24794" y="21599"/>
                  </a:moveTo>
                  <a:lnTo>
                    <a:pt x="24794" y="21599"/>
                  </a:lnTo>
                  <a:cubicBezTo>
                    <a:pt x="24796" y="21609"/>
                    <a:pt x="24802" y="21620"/>
                    <a:pt x="24810" y="21632"/>
                  </a:cubicBezTo>
                  <a:lnTo>
                    <a:pt x="24810" y="21632"/>
                  </a:lnTo>
                  <a:cubicBezTo>
                    <a:pt x="24805" y="21621"/>
                    <a:pt x="24800" y="21610"/>
                    <a:pt x="24794" y="21599"/>
                  </a:cubicBezTo>
                  <a:close/>
                  <a:moveTo>
                    <a:pt x="20370" y="21327"/>
                  </a:moveTo>
                  <a:lnTo>
                    <a:pt x="20370" y="21327"/>
                  </a:lnTo>
                  <a:cubicBezTo>
                    <a:pt x="20355" y="21350"/>
                    <a:pt x="20119" y="21563"/>
                    <a:pt x="20118" y="21564"/>
                  </a:cubicBezTo>
                  <a:lnTo>
                    <a:pt x="20118" y="21564"/>
                  </a:lnTo>
                  <a:cubicBezTo>
                    <a:pt x="20118" y="21564"/>
                    <a:pt x="20118" y="21564"/>
                    <a:pt x="20118" y="21564"/>
                  </a:cubicBezTo>
                  <a:lnTo>
                    <a:pt x="20118" y="21564"/>
                  </a:lnTo>
                  <a:cubicBezTo>
                    <a:pt x="20118" y="21564"/>
                    <a:pt x="20118" y="21564"/>
                    <a:pt x="20118" y="21564"/>
                  </a:cubicBezTo>
                  <a:cubicBezTo>
                    <a:pt x="20118" y="21564"/>
                    <a:pt x="20118" y="21564"/>
                    <a:pt x="20118" y="21564"/>
                  </a:cubicBezTo>
                  <a:lnTo>
                    <a:pt x="20118" y="21564"/>
                  </a:lnTo>
                  <a:cubicBezTo>
                    <a:pt x="20117" y="21566"/>
                    <a:pt x="20390" y="21638"/>
                    <a:pt x="20405" y="21638"/>
                  </a:cubicBezTo>
                  <a:cubicBezTo>
                    <a:pt x="20405" y="21638"/>
                    <a:pt x="20405" y="21638"/>
                    <a:pt x="20405" y="21638"/>
                  </a:cubicBezTo>
                  <a:cubicBezTo>
                    <a:pt x="20348" y="21546"/>
                    <a:pt x="20334" y="21431"/>
                    <a:pt x="20370" y="21327"/>
                  </a:cubicBezTo>
                  <a:close/>
                  <a:moveTo>
                    <a:pt x="27981" y="21745"/>
                  </a:moveTo>
                  <a:cubicBezTo>
                    <a:pt x="28206" y="21847"/>
                    <a:pt x="28964" y="21689"/>
                    <a:pt x="28545" y="22086"/>
                  </a:cubicBezTo>
                  <a:cubicBezTo>
                    <a:pt x="28494" y="21840"/>
                    <a:pt x="28141" y="21900"/>
                    <a:pt x="27979" y="21745"/>
                  </a:cubicBezTo>
                  <a:close/>
                  <a:moveTo>
                    <a:pt x="23127" y="20201"/>
                  </a:moveTo>
                  <a:lnTo>
                    <a:pt x="23129" y="20203"/>
                  </a:lnTo>
                  <a:cubicBezTo>
                    <a:pt x="23273" y="20289"/>
                    <a:pt x="23122" y="20331"/>
                    <a:pt x="22784" y="20400"/>
                  </a:cubicBezTo>
                  <a:cubicBezTo>
                    <a:pt x="22860" y="20419"/>
                    <a:pt x="22960" y="20600"/>
                    <a:pt x="23146" y="20759"/>
                  </a:cubicBezTo>
                  <a:cubicBezTo>
                    <a:pt x="23083" y="20783"/>
                    <a:pt x="28927" y="22188"/>
                    <a:pt x="29041" y="22220"/>
                  </a:cubicBezTo>
                  <a:cubicBezTo>
                    <a:pt x="29073" y="22079"/>
                    <a:pt x="29242" y="21919"/>
                    <a:pt x="29528" y="21775"/>
                  </a:cubicBezTo>
                  <a:lnTo>
                    <a:pt x="29528" y="21775"/>
                  </a:lnTo>
                  <a:cubicBezTo>
                    <a:pt x="29527" y="21775"/>
                    <a:pt x="29527" y="21775"/>
                    <a:pt x="29526" y="21775"/>
                  </a:cubicBezTo>
                  <a:cubicBezTo>
                    <a:pt x="29382" y="21775"/>
                    <a:pt x="23265" y="20249"/>
                    <a:pt x="23127" y="20201"/>
                  </a:cubicBezTo>
                  <a:close/>
                  <a:moveTo>
                    <a:pt x="42995" y="22487"/>
                  </a:moveTo>
                  <a:cubicBezTo>
                    <a:pt x="42976" y="22487"/>
                    <a:pt x="42935" y="22495"/>
                    <a:pt x="42904" y="22513"/>
                  </a:cubicBezTo>
                  <a:lnTo>
                    <a:pt x="42904" y="22513"/>
                  </a:lnTo>
                  <a:cubicBezTo>
                    <a:pt x="43010" y="22499"/>
                    <a:pt x="43019" y="22487"/>
                    <a:pt x="42995" y="22487"/>
                  </a:cubicBezTo>
                  <a:close/>
                  <a:moveTo>
                    <a:pt x="28591" y="22505"/>
                  </a:moveTo>
                  <a:cubicBezTo>
                    <a:pt x="28553" y="22505"/>
                    <a:pt x="28500" y="22519"/>
                    <a:pt x="28438" y="22542"/>
                  </a:cubicBezTo>
                  <a:lnTo>
                    <a:pt x="28438" y="22542"/>
                  </a:lnTo>
                  <a:cubicBezTo>
                    <a:pt x="28526" y="22540"/>
                    <a:pt x="28592" y="22532"/>
                    <a:pt x="28633" y="22514"/>
                  </a:cubicBezTo>
                  <a:cubicBezTo>
                    <a:pt x="28623" y="22508"/>
                    <a:pt x="28608" y="22505"/>
                    <a:pt x="28591" y="22505"/>
                  </a:cubicBezTo>
                  <a:close/>
                  <a:moveTo>
                    <a:pt x="28751" y="22480"/>
                  </a:moveTo>
                  <a:lnTo>
                    <a:pt x="28751" y="22480"/>
                  </a:lnTo>
                  <a:cubicBezTo>
                    <a:pt x="28677" y="22588"/>
                    <a:pt x="28628" y="22665"/>
                    <a:pt x="28599" y="22719"/>
                  </a:cubicBezTo>
                  <a:lnTo>
                    <a:pt x="28599" y="22719"/>
                  </a:lnTo>
                  <a:cubicBezTo>
                    <a:pt x="28619" y="22718"/>
                    <a:pt x="28639" y="22718"/>
                    <a:pt x="28660" y="22718"/>
                  </a:cubicBezTo>
                  <a:cubicBezTo>
                    <a:pt x="28665" y="22718"/>
                    <a:pt x="28670" y="22718"/>
                    <a:pt x="28675" y="22718"/>
                  </a:cubicBezTo>
                  <a:lnTo>
                    <a:pt x="28675" y="22718"/>
                  </a:lnTo>
                  <a:cubicBezTo>
                    <a:pt x="28681" y="22659"/>
                    <a:pt x="28703" y="22581"/>
                    <a:pt x="28751" y="22480"/>
                  </a:cubicBezTo>
                  <a:close/>
                  <a:moveTo>
                    <a:pt x="43862" y="19942"/>
                  </a:moveTo>
                  <a:cubicBezTo>
                    <a:pt x="43827" y="19942"/>
                    <a:pt x="43799" y="19961"/>
                    <a:pt x="43806" y="19992"/>
                  </a:cubicBezTo>
                  <a:cubicBezTo>
                    <a:pt x="43800" y="19991"/>
                    <a:pt x="43795" y="19991"/>
                    <a:pt x="43789" y="19991"/>
                  </a:cubicBezTo>
                  <a:cubicBezTo>
                    <a:pt x="43419" y="19991"/>
                    <a:pt x="43120" y="22403"/>
                    <a:pt x="43191" y="22540"/>
                  </a:cubicBezTo>
                  <a:cubicBezTo>
                    <a:pt x="43137" y="22546"/>
                    <a:pt x="43091" y="22551"/>
                    <a:pt x="43051" y="22554"/>
                  </a:cubicBezTo>
                  <a:lnTo>
                    <a:pt x="43051" y="22554"/>
                  </a:lnTo>
                  <a:cubicBezTo>
                    <a:pt x="43031" y="22539"/>
                    <a:pt x="43005" y="22530"/>
                    <a:pt x="42972" y="22530"/>
                  </a:cubicBezTo>
                  <a:cubicBezTo>
                    <a:pt x="42944" y="22530"/>
                    <a:pt x="42911" y="22536"/>
                    <a:pt x="42869" y="22549"/>
                  </a:cubicBezTo>
                  <a:cubicBezTo>
                    <a:pt x="42876" y="22534"/>
                    <a:pt x="42889" y="22522"/>
                    <a:pt x="42904" y="22513"/>
                  </a:cubicBezTo>
                  <a:lnTo>
                    <a:pt x="42904" y="22513"/>
                  </a:lnTo>
                  <a:cubicBezTo>
                    <a:pt x="42863" y="22519"/>
                    <a:pt x="42809" y="22525"/>
                    <a:pt x="42737" y="22531"/>
                  </a:cubicBezTo>
                  <a:cubicBezTo>
                    <a:pt x="42799" y="22534"/>
                    <a:pt x="42800" y="22559"/>
                    <a:pt x="42928" y="22559"/>
                  </a:cubicBezTo>
                  <a:cubicBezTo>
                    <a:pt x="42960" y="22559"/>
                    <a:pt x="43000" y="22558"/>
                    <a:pt x="43051" y="22554"/>
                  </a:cubicBezTo>
                  <a:lnTo>
                    <a:pt x="43051" y="22554"/>
                  </a:lnTo>
                  <a:cubicBezTo>
                    <a:pt x="43129" y="22608"/>
                    <a:pt x="43149" y="22746"/>
                    <a:pt x="43332" y="22830"/>
                  </a:cubicBezTo>
                  <a:lnTo>
                    <a:pt x="43332" y="22830"/>
                  </a:lnTo>
                  <a:cubicBezTo>
                    <a:pt x="43362" y="22752"/>
                    <a:pt x="43390" y="22672"/>
                    <a:pt x="43416" y="22591"/>
                  </a:cubicBezTo>
                  <a:cubicBezTo>
                    <a:pt x="43197" y="22591"/>
                    <a:pt x="43757" y="20295"/>
                    <a:pt x="43904" y="20295"/>
                  </a:cubicBezTo>
                  <a:cubicBezTo>
                    <a:pt x="43910" y="20295"/>
                    <a:pt x="43915" y="20298"/>
                    <a:pt x="43919" y="20305"/>
                  </a:cubicBezTo>
                  <a:cubicBezTo>
                    <a:pt x="44174" y="20270"/>
                    <a:pt x="44026" y="20321"/>
                    <a:pt x="43928" y="20171"/>
                  </a:cubicBezTo>
                  <a:cubicBezTo>
                    <a:pt x="44000" y="20003"/>
                    <a:pt x="43922" y="19942"/>
                    <a:pt x="43862" y="19942"/>
                  </a:cubicBezTo>
                  <a:close/>
                  <a:moveTo>
                    <a:pt x="43332" y="22830"/>
                  </a:moveTo>
                  <a:cubicBezTo>
                    <a:pt x="43328" y="22840"/>
                    <a:pt x="43324" y="22850"/>
                    <a:pt x="43320" y="22860"/>
                  </a:cubicBezTo>
                  <a:lnTo>
                    <a:pt x="43320" y="22860"/>
                  </a:lnTo>
                  <a:cubicBezTo>
                    <a:pt x="43362" y="22865"/>
                    <a:pt x="43404" y="22868"/>
                    <a:pt x="43446" y="22869"/>
                  </a:cubicBezTo>
                  <a:cubicBezTo>
                    <a:pt x="43402" y="22858"/>
                    <a:pt x="43364" y="22845"/>
                    <a:pt x="43332" y="22830"/>
                  </a:cubicBezTo>
                  <a:close/>
                  <a:moveTo>
                    <a:pt x="28675" y="22718"/>
                  </a:moveTo>
                  <a:lnTo>
                    <a:pt x="28675" y="22718"/>
                  </a:lnTo>
                  <a:cubicBezTo>
                    <a:pt x="28664" y="22831"/>
                    <a:pt x="28713" y="22872"/>
                    <a:pt x="28754" y="22872"/>
                  </a:cubicBezTo>
                  <a:cubicBezTo>
                    <a:pt x="28809" y="22872"/>
                    <a:pt x="28849" y="22796"/>
                    <a:pt x="28700" y="22718"/>
                  </a:cubicBezTo>
                  <a:cubicBezTo>
                    <a:pt x="28692" y="22718"/>
                    <a:pt x="28683" y="22718"/>
                    <a:pt x="28675" y="22718"/>
                  </a:cubicBezTo>
                  <a:close/>
                  <a:moveTo>
                    <a:pt x="30054" y="23143"/>
                  </a:moveTo>
                  <a:cubicBezTo>
                    <a:pt x="30054" y="23143"/>
                    <a:pt x="30054" y="23143"/>
                    <a:pt x="30054" y="23143"/>
                  </a:cubicBezTo>
                  <a:lnTo>
                    <a:pt x="30054" y="23143"/>
                  </a:lnTo>
                  <a:cubicBezTo>
                    <a:pt x="30054" y="23143"/>
                    <a:pt x="30054" y="23143"/>
                    <a:pt x="30054" y="23143"/>
                  </a:cubicBezTo>
                  <a:close/>
                  <a:moveTo>
                    <a:pt x="30054" y="23143"/>
                  </a:moveTo>
                  <a:cubicBezTo>
                    <a:pt x="30049" y="23147"/>
                    <a:pt x="30047" y="23154"/>
                    <a:pt x="30047" y="23163"/>
                  </a:cubicBezTo>
                  <a:cubicBezTo>
                    <a:pt x="30045" y="23163"/>
                    <a:pt x="30225" y="23187"/>
                    <a:pt x="30223" y="23187"/>
                  </a:cubicBezTo>
                  <a:cubicBezTo>
                    <a:pt x="30230" y="23187"/>
                    <a:pt x="30055" y="23144"/>
                    <a:pt x="30054" y="23143"/>
                  </a:cubicBezTo>
                  <a:close/>
                  <a:moveTo>
                    <a:pt x="26595" y="22948"/>
                  </a:moveTo>
                  <a:cubicBezTo>
                    <a:pt x="26271" y="22983"/>
                    <a:pt x="26268" y="23036"/>
                    <a:pt x="26326" y="23124"/>
                  </a:cubicBezTo>
                  <a:cubicBezTo>
                    <a:pt x="26322" y="23126"/>
                    <a:pt x="26707" y="23228"/>
                    <a:pt x="26724" y="23228"/>
                  </a:cubicBezTo>
                  <a:cubicBezTo>
                    <a:pt x="26725" y="23228"/>
                    <a:pt x="26725" y="23228"/>
                    <a:pt x="26725" y="23228"/>
                  </a:cubicBezTo>
                  <a:cubicBezTo>
                    <a:pt x="26669" y="23140"/>
                    <a:pt x="26628" y="23045"/>
                    <a:pt x="26595" y="22948"/>
                  </a:cubicBezTo>
                  <a:close/>
                  <a:moveTo>
                    <a:pt x="27637" y="23066"/>
                  </a:moveTo>
                  <a:lnTo>
                    <a:pt x="27637" y="23066"/>
                  </a:lnTo>
                  <a:cubicBezTo>
                    <a:pt x="28157" y="23260"/>
                    <a:pt x="28114" y="23332"/>
                    <a:pt x="28274" y="23436"/>
                  </a:cubicBezTo>
                  <a:lnTo>
                    <a:pt x="28274" y="23436"/>
                  </a:lnTo>
                  <a:cubicBezTo>
                    <a:pt x="28220" y="23426"/>
                    <a:pt x="28172" y="23421"/>
                    <a:pt x="28129" y="23421"/>
                  </a:cubicBezTo>
                  <a:cubicBezTo>
                    <a:pt x="28107" y="23421"/>
                    <a:pt x="28087" y="23422"/>
                    <a:pt x="28068" y="23424"/>
                  </a:cubicBezTo>
                  <a:lnTo>
                    <a:pt x="28068" y="23424"/>
                  </a:lnTo>
                  <a:cubicBezTo>
                    <a:pt x="27864" y="23376"/>
                    <a:pt x="27696" y="23337"/>
                    <a:pt x="27574" y="23309"/>
                  </a:cubicBezTo>
                  <a:lnTo>
                    <a:pt x="27574" y="23309"/>
                  </a:lnTo>
                  <a:cubicBezTo>
                    <a:pt x="27555" y="23328"/>
                    <a:pt x="27534" y="23345"/>
                    <a:pt x="27508" y="23357"/>
                  </a:cubicBezTo>
                  <a:lnTo>
                    <a:pt x="27508" y="23357"/>
                  </a:lnTo>
                  <a:cubicBezTo>
                    <a:pt x="27469" y="23333"/>
                    <a:pt x="27426" y="23303"/>
                    <a:pt x="27381" y="23265"/>
                  </a:cubicBezTo>
                  <a:lnTo>
                    <a:pt x="27381" y="23265"/>
                  </a:lnTo>
                  <a:cubicBezTo>
                    <a:pt x="27421" y="23274"/>
                    <a:pt x="27486" y="23289"/>
                    <a:pt x="27574" y="23309"/>
                  </a:cubicBezTo>
                  <a:lnTo>
                    <a:pt x="27574" y="23309"/>
                  </a:lnTo>
                  <a:cubicBezTo>
                    <a:pt x="27648" y="23229"/>
                    <a:pt x="27665" y="23106"/>
                    <a:pt x="27637" y="23066"/>
                  </a:cubicBezTo>
                  <a:close/>
                  <a:moveTo>
                    <a:pt x="20954" y="20858"/>
                  </a:moveTo>
                  <a:lnTo>
                    <a:pt x="20954" y="20858"/>
                  </a:lnTo>
                  <a:cubicBezTo>
                    <a:pt x="20930" y="20935"/>
                    <a:pt x="20969" y="20990"/>
                    <a:pt x="21046" y="21113"/>
                  </a:cubicBezTo>
                  <a:lnTo>
                    <a:pt x="21046" y="21113"/>
                  </a:lnTo>
                  <a:cubicBezTo>
                    <a:pt x="20990" y="21155"/>
                    <a:pt x="20842" y="21488"/>
                    <a:pt x="20591" y="21666"/>
                  </a:cubicBezTo>
                  <a:cubicBezTo>
                    <a:pt x="20602" y="21696"/>
                    <a:pt x="23245" y="22366"/>
                    <a:pt x="23322" y="22389"/>
                  </a:cubicBezTo>
                  <a:cubicBezTo>
                    <a:pt x="23611" y="22218"/>
                    <a:pt x="24018" y="21963"/>
                    <a:pt x="24466" y="21963"/>
                  </a:cubicBezTo>
                  <a:cubicBezTo>
                    <a:pt x="24543" y="21963"/>
                    <a:pt x="24621" y="21971"/>
                    <a:pt x="24701" y="21988"/>
                  </a:cubicBezTo>
                  <a:lnTo>
                    <a:pt x="24701" y="21988"/>
                  </a:lnTo>
                  <a:cubicBezTo>
                    <a:pt x="25917" y="22642"/>
                    <a:pt x="27100" y="22301"/>
                    <a:pt x="27617" y="22753"/>
                  </a:cubicBezTo>
                  <a:cubicBezTo>
                    <a:pt x="27646" y="22745"/>
                    <a:pt x="27664" y="22741"/>
                    <a:pt x="27673" y="22741"/>
                  </a:cubicBezTo>
                  <a:cubicBezTo>
                    <a:pt x="27750" y="22741"/>
                    <a:pt x="27201" y="23017"/>
                    <a:pt x="26996" y="23284"/>
                  </a:cubicBezTo>
                  <a:cubicBezTo>
                    <a:pt x="27230" y="23384"/>
                    <a:pt x="27342" y="23414"/>
                    <a:pt x="27381" y="23414"/>
                  </a:cubicBezTo>
                  <a:cubicBezTo>
                    <a:pt x="27415" y="23414"/>
                    <a:pt x="27393" y="23391"/>
                    <a:pt x="27348" y="23372"/>
                  </a:cubicBezTo>
                  <a:lnTo>
                    <a:pt x="27348" y="23372"/>
                  </a:lnTo>
                  <a:cubicBezTo>
                    <a:pt x="27370" y="23377"/>
                    <a:pt x="27391" y="23379"/>
                    <a:pt x="27410" y="23379"/>
                  </a:cubicBezTo>
                  <a:cubicBezTo>
                    <a:pt x="27447" y="23379"/>
                    <a:pt x="27480" y="23371"/>
                    <a:pt x="27508" y="23357"/>
                  </a:cubicBezTo>
                  <a:lnTo>
                    <a:pt x="27508" y="23357"/>
                  </a:lnTo>
                  <a:cubicBezTo>
                    <a:pt x="27630" y="23431"/>
                    <a:pt x="27728" y="23451"/>
                    <a:pt x="27802" y="23451"/>
                  </a:cubicBezTo>
                  <a:cubicBezTo>
                    <a:pt x="27887" y="23451"/>
                    <a:pt x="27940" y="23425"/>
                    <a:pt x="27962" y="23425"/>
                  </a:cubicBezTo>
                  <a:cubicBezTo>
                    <a:pt x="27972" y="23425"/>
                    <a:pt x="27975" y="23431"/>
                    <a:pt x="27971" y="23447"/>
                  </a:cubicBezTo>
                  <a:lnTo>
                    <a:pt x="27971" y="23447"/>
                  </a:lnTo>
                  <a:cubicBezTo>
                    <a:pt x="27999" y="23436"/>
                    <a:pt x="28031" y="23428"/>
                    <a:pt x="28068" y="23424"/>
                  </a:cubicBezTo>
                  <a:lnTo>
                    <a:pt x="28068" y="23424"/>
                  </a:lnTo>
                  <a:cubicBezTo>
                    <a:pt x="28226" y="23462"/>
                    <a:pt x="28407" y="23504"/>
                    <a:pt x="28606" y="23552"/>
                  </a:cubicBezTo>
                  <a:lnTo>
                    <a:pt x="28606" y="23552"/>
                  </a:lnTo>
                  <a:cubicBezTo>
                    <a:pt x="28495" y="23499"/>
                    <a:pt x="28398" y="23465"/>
                    <a:pt x="28313" y="23445"/>
                  </a:cubicBezTo>
                  <a:lnTo>
                    <a:pt x="28313" y="23445"/>
                  </a:lnTo>
                  <a:cubicBezTo>
                    <a:pt x="28422" y="23369"/>
                    <a:pt x="28489" y="23294"/>
                    <a:pt x="28541" y="23294"/>
                  </a:cubicBezTo>
                  <a:cubicBezTo>
                    <a:pt x="28589" y="23294"/>
                    <a:pt x="28623" y="23363"/>
                    <a:pt x="28662" y="23565"/>
                  </a:cubicBezTo>
                  <a:lnTo>
                    <a:pt x="28662" y="23565"/>
                  </a:lnTo>
                  <a:cubicBezTo>
                    <a:pt x="28643" y="23561"/>
                    <a:pt x="28625" y="23556"/>
                    <a:pt x="28606" y="23552"/>
                  </a:cubicBezTo>
                  <a:lnTo>
                    <a:pt x="28606" y="23552"/>
                  </a:lnTo>
                  <a:cubicBezTo>
                    <a:pt x="28625" y="23561"/>
                    <a:pt x="28645" y="23571"/>
                    <a:pt x="28665" y="23581"/>
                  </a:cubicBezTo>
                  <a:cubicBezTo>
                    <a:pt x="28664" y="23575"/>
                    <a:pt x="28663" y="23570"/>
                    <a:pt x="28662" y="23565"/>
                  </a:cubicBezTo>
                  <a:lnTo>
                    <a:pt x="28662" y="23565"/>
                  </a:lnTo>
                  <a:cubicBezTo>
                    <a:pt x="28797" y="23597"/>
                    <a:pt x="28939" y="23631"/>
                    <a:pt x="29089" y="23667"/>
                  </a:cubicBezTo>
                  <a:lnTo>
                    <a:pt x="29089" y="23667"/>
                  </a:lnTo>
                  <a:cubicBezTo>
                    <a:pt x="28873" y="23293"/>
                    <a:pt x="28734" y="23162"/>
                    <a:pt x="28940" y="23162"/>
                  </a:cubicBezTo>
                  <a:cubicBezTo>
                    <a:pt x="28965" y="23162"/>
                    <a:pt x="28997" y="23164"/>
                    <a:pt x="29034" y="23168"/>
                  </a:cubicBezTo>
                  <a:cubicBezTo>
                    <a:pt x="28819" y="22716"/>
                    <a:pt x="28457" y="22992"/>
                    <a:pt x="28599" y="22719"/>
                  </a:cubicBezTo>
                  <a:lnTo>
                    <a:pt x="28599" y="22719"/>
                  </a:lnTo>
                  <a:cubicBezTo>
                    <a:pt x="28138" y="22743"/>
                    <a:pt x="28094" y="23034"/>
                    <a:pt x="27925" y="23034"/>
                  </a:cubicBezTo>
                  <a:cubicBezTo>
                    <a:pt x="27877" y="23034"/>
                    <a:pt x="27819" y="23010"/>
                    <a:pt x="27738" y="22950"/>
                  </a:cubicBezTo>
                  <a:cubicBezTo>
                    <a:pt x="27859" y="22846"/>
                    <a:pt x="28209" y="22629"/>
                    <a:pt x="28438" y="22542"/>
                  </a:cubicBezTo>
                  <a:lnTo>
                    <a:pt x="28438" y="22542"/>
                  </a:lnTo>
                  <a:cubicBezTo>
                    <a:pt x="28428" y="22542"/>
                    <a:pt x="28418" y="22542"/>
                    <a:pt x="28407" y="22542"/>
                  </a:cubicBezTo>
                  <a:cubicBezTo>
                    <a:pt x="27567" y="22542"/>
                    <a:pt x="25051" y="21957"/>
                    <a:pt x="24810" y="21632"/>
                  </a:cubicBezTo>
                  <a:lnTo>
                    <a:pt x="24810" y="21632"/>
                  </a:lnTo>
                  <a:cubicBezTo>
                    <a:pt x="24937" y="21884"/>
                    <a:pt x="24965" y="21948"/>
                    <a:pt x="24938" y="21948"/>
                  </a:cubicBezTo>
                  <a:cubicBezTo>
                    <a:pt x="24917" y="21948"/>
                    <a:pt x="24865" y="21911"/>
                    <a:pt x="24800" y="21893"/>
                  </a:cubicBezTo>
                  <a:lnTo>
                    <a:pt x="24800" y="21893"/>
                  </a:lnTo>
                  <a:cubicBezTo>
                    <a:pt x="24798" y="21870"/>
                    <a:pt x="24796" y="21847"/>
                    <a:pt x="24789" y="21826"/>
                  </a:cubicBezTo>
                  <a:cubicBezTo>
                    <a:pt x="24928" y="21815"/>
                    <a:pt x="23371" y="21456"/>
                    <a:pt x="23242" y="21456"/>
                  </a:cubicBezTo>
                  <a:cubicBezTo>
                    <a:pt x="23237" y="21456"/>
                    <a:pt x="23234" y="21456"/>
                    <a:pt x="23234" y="21457"/>
                  </a:cubicBezTo>
                  <a:cubicBezTo>
                    <a:pt x="23321" y="21483"/>
                    <a:pt x="23342" y="21549"/>
                    <a:pt x="23188" y="21582"/>
                  </a:cubicBezTo>
                  <a:lnTo>
                    <a:pt x="23188" y="21582"/>
                  </a:lnTo>
                  <a:cubicBezTo>
                    <a:pt x="23136" y="21553"/>
                    <a:pt x="22804" y="21393"/>
                    <a:pt x="22849" y="21383"/>
                  </a:cubicBezTo>
                  <a:cubicBezTo>
                    <a:pt x="22895" y="21369"/>
                    <a:pt x="22944" y="21360"/>
                    <a:pt x="22993" y="21353"/>
                  </a:cubicBezTo>
                  <a:cubicBezTo>
                    <a:pt x="22920" y="21330"/>
                    <a:pt x="20980" y="20888"/>
                    <a:pt x="20954" y="20858"/>
                  </a:cubicBezTo>
                  <a:close/>
                  <a:moveTo>
                    <a:pt x="27971" y="23447"/>
                  </a:moveTo>
                  <a:lnTo>
                    <a:pt x="27971" y="23447"/>
                  </a:lnTo>
                  <a:cubicBezTo>
                    <a:pt x="27787" y="23517"/>
                    <a:pt x="27784" y="23704"/>
                    <a:pt x="27871" y="23704"/>
                  </a:cubicBezTo>
                  <a:cubicBezTo>
                    <a:pt x="27872" y="23704"/>
                    <a:pt x="27872" y="23704"/>
                    <a:pt x="27872" y="23704"/>
                  </a:cubicBezTo>
                  <a:cubicBezTo>
                    <a:pt x="27931" y="23552"/>
                    <a:pt x="27964" y="23479"/>
                    <a:pt x="27971" y="23447"/>
                  </a:cubicBezTo>
                  <a:close/>
                  <a:moveTo>
                    <a:pt x="30762" y="22067"/>
                  </a:moveTo>
                  <a:cubicBezTo>
                    <a:pt x="30755" y="22067"/>
                    <a:pt x="30752" y="22067"/>
                    <a:pt x="30752" y="22069"/>
                  </a:cubicBezTo>
                  <a:cubicBezTo>
                    <a:pt x="30478" y="22389"/>
                    <a:pt x="30448" y="22248"/>
                    <a:pt x="29657" y="22317"/>
                  </a:cubicBezTo>
                  <a:cubicBezTo>
                    <a:pt x="29821" y="22394"/>
                    <a:pt x="29852" y="22415"/>
                    <a:pt x="29867" y="22415"/>
                  </a:cubicBezTo>
                  <a:cubicBezTo>
                    <a:pt x="29882" y="22415"/>
                    <a:pt x="29879" y="22394"/>
                    <a:pt x="29980" y="22389"/>
                  </a:cubicBezTo>
                  <a:lnTo>
                    <a:pt x="29980" y="22389"/>
                  </a:lnTo>
                  <a:cubicBezTo>
                    <a:pt x="29793" y="22442"/>
                    <a:pt x="39686" y="24979"/>
                    <a:pt x="40099" y="24979"/>
                  </a:cubicBezTo>
                  <a:cubicBezTo>
                    <a:pt x="40101" y="24979"/>
                    <a:pt x="40104" y="24979"/>
                    <a:pt x="40106" y="24979"/>
                  </a:cubicBezTo>
                  <a:cubicBezTo>
                    <a:pt x="40259" y="25015"/>
                    <a:pt x="40415" y="25032"/>
                    <a:pt x="40574" y="25032"/>
                  </a:cubicBezTo>
                  <a:cubicBezTo>
                    <a:pt x="41638" y="25032"/>
                    <a:pt x="42779" y="24233"/>
                    <a:pt x="43320" y="22860"/>
                  </a:cubicBezTo>
                  <a:lnTo>
                    <a:pt x="43320" y="22860"/>
                  </a:lnTo>
                  <a:cubicBezTo>
                    <a:pt x="43091" y="22832"/>
                    <a:pt x="42874" y="22750"/>
                    <a:pt x="42788" y="22750"/>
                  </a:cubicBezTo>
                  <a:cubicBezTo>
                    <a:pt x="42779" y="22750"/>
                    <a:pt x="42771" y="22751"/>
                    <a:pt x="42765" y="22753"/>
                  </a:cubicBezTo>
                  <a:cubicBezTo>
                    <a:pt x="42517" y="23805"/>
                    <a:pt x="41594" y="24485"/>
                    <a:pt x="40472" y="24485"/>
                  </a:cubicBezTo>
                  <a:cubicBezTo>
                    <a:pt x="40281" y="24485"/>
                    <a:pt x="40085" y="24465"/>
                    <a:pt x="39885" y="24425"/>
                  </a:cubicBezTo>
                  <a:cubicBezTo>
                    <a:pt x="39885" y="24426"/>
                    <a:pt x="39883" y="24427"/>
                    <a:pt x="39878" y="24427"/>
                  </a:cubicBezTo>
                  <a:cubicBezTo>
                    <a:pt x="39594" y="24427"/>
                    <a:pt x="31098" y="22067"/>
                    <a:pt x="30762" y="22067"/>
                  </a:cubicBezTo>
                  <a:close/>
                  <a:moveTo>
                    <a:pt x="44338" y="9637"/>
                  </a:moveTo>
                  <a:lnTo>
                    <a:pt x="44338" y="9637"/>
                  </a:lnTo>
                  <a:cubicBezTo>
                    <a:pt x="43287" y="10668"/>
                    <a:pt x="44538" y="10540"/>
                    <a:pt x="44615" y="11123"/>
                  </a:cubicBezTo>
                  <a:cubicBezTo>
                    <a:pt x="44703" y="11077"/>
                    <a:pt x="44775" y="11027"/>
                    <a:pt x="44825" y="10983"/>
                  </a:cubicBezTo>
                  <a:lnTo>
                    <a:pt x="44825" y="10983"/>
                  </a:lnTo>
                  <a:cubicBezTo>
                    <a:pt x="44848" y="10995"/>
                    <a:pt x="44879" y="11000"/>
                    <a:pt x="44916" y="11000"/>
                  </a:cubicBezTo>
                  <a:cubicBezTo>
                    <a:pt x="45102" y="11000"/>
                    <a:pt x="45443" y="10884"/>
                    <a:pt x="45647" y="10884"/>
                  </a:cubicBezTo>
                  <a:cubicBezTo>
                    <a:pt x="45750" y="10884"/>
                    <a:pt x="45818" y="10913"/>
                    <a:pt x="45813" y="11002"/>
                  </a:cubicBezTo>
                  <a:cubicBezTo>
                    <a:pt x="45500" y="11146"/>
                    <a:pt x="45521" y="11264"/>
                    <a:pt x="45370" y="11382"/>
                  </a:cubicBezTo>
                  <a:cubicBezTo>
                    <a:pt x="46030" y="12339"/>
                    <a:pt x="46375" y="13358"/>
                    <a:pt x="45835" y="14105"/>
                  </a:cubicBezTo>
                  <a:lnTo>
                    <a:pt x="45835" y="14105"/>
                  </a:lnTo>
                  <a:cubicBezTo>
                    <a:pt x="45838" y="14244"/>
                    <a:pt x="45823" y="14388"/>
                    <a:pt x="45790" y="14537"/>
                  </a:cubicBezTo>
                  <a:cubicBezTo>
                    <a:pt x="45785" y="14539"/>
                    <a:pt x="45780" y="14540"/>
                    <a:pt x="45774" y="14542"/>
                  </a:cubicBezTo>
                  <a:lnTo>
                    <a:pt x="45774" y="14542"/>
                  </a:lnTo>
                  <a:cubicBezTo>
                    <a:pt x="45744" y="14455"/>
                    <a:pt x="45713" y="14369"/>
                    <a:pt x="45684" y="14284"/>
                  </a:cubicBezTo>
                  <a:lnTo>
                    <a:pt x="45684" y="14284"/>
                  </a:lnTo>
                  <a:cubicBezTo>
                    <a:pt x="45647" y="14320"/>
                    <a:pt x="45609" y="14356"/>
                    <a:pt x="45567" y="14391"/>
                  </a:cubicBezTo>
                  <a:cubicBezTo>
                    <a:pt x="45568" y="14475"/>
                    <a:pt x="45554" y="14620"/>
                    <a:pt x="45530" y="14810"/>
                  </a:cubicBezTo>
                  <a:lnTo>
                    <a:pt x="45530" y="14810"/>
                  </a:lnTo>
                  <a:cubicBezTo>
                    <a:pt x="45409" y="15016"/>
                    <a:pt x="45281" y="15322"/>
                    <a:pt x="45151" y="15682"/>
                  </a:cubicBezTo>
                  <a:lnTo>
                    <a:pt x="45151" y="15682"/>
                  </a:lnTo>
                  <a:cubicBezTo>
                    <a:pt x="45268" y="15469"/>
                    <a:pt x="45380" y="15286"/>
                    <a:pt x="45483" y="15148"/>
                  </a:cubicBezTo>
                  <a:lnTo>
                    <a:pt x="45483" y="15148"/>
                  </a:lnTo>
                  <a:cubicBezTo>
                    <a:pt x="45300" y="16385"/>
                    <a:pt x="44885" y="18666"/>
                    <a:pt x="44860" y="19715"/>
                  </a:cubicBezTo>
                  <a:lnTo>
                    <a:pt x="44860" y="19715"/>
                  </a:lnTo>
                  <a:cubicBezTo>
                    <a:pt x="44879" y="19843"/>
                    <a:pt x="44884" y="19954"/>
                    <a:pt x="44868" y="20028"/>
                  </a:cubicBezTo>
                  <a:lnTo>
                    <a:pt x="44868" y="20028"/>
                  </a:lnTo>
                  <a:cubicBezTo>
                    <a:pt x="44859" y="19943"/>
                    <a:pt x="44857" y="19837"/>
                    <a:pt x="44860" y="19715"/>
                  </a:cubicBezTo>
                  <a:lnTo>
                    <a:pt x="44860" y="19715"/>
                  </a:lnTo>
                  <a:cubicBezTo>
                    <a:pt x="44859" y="19706"/>
                    <a:pt x="44857" y="19697"/>
                    <a:pt x="44856" y="19688"/>
                  </a:cubicBezTo>
                  <a:cubicBezTo>
                    <a:pt x="44823" y="19668"/>
                    <a:pt x="44788" y="19659"/>
                    <a:pt x="44754" y="19659"/>
                  </a:cubicBezTo>
                  <a:cubicBezTo>
                    <a:pt x="44600" y="19659"/>
                    <a:pt x="44475" y="19858"/>
                    <a:pt x="44783" y="20122"/>
                  </a:cubicBezTo>
                  <a:lnTo>
                    <a:pt x="44783" y="20122"/>
                  </a:lnTo>
                  <a:cubicBezTo>
                    <a:pt x="44723" y="20120"/>
                    <a:pt x="44631" y="20050"/>
                    <a:pt x="44499" y="19884"/>
                  </a:cubicBezTo>
                  <a:lnTo>
                    <a:pt x="44499" y="19884"/>
                  </a:lnTo>
                  <a:cubicBezTo>
                    <a:pt x="44769" y="20284"/>
                    <a:pt x="44380" y="22732"/>
                    <a:pt x="43884" y="23050"/>
                  </a:cubicBezTo>
                  <a:cubicBezTo>
                    <a:pt x="43766" y="24854"/>
                    <a:pt x="42266" y="25953"/>
                    <a:pt x="40431" y="25953"/>
                  </a:cubicBezTo>
                  <a:cubicBezTo>
                    <a:pt x="40174" y="25953"/>
                    <a:pt x="39911" y="25931"/>
                    <a:pt x="39644" y="25887"/>
                  </a:cubicBezTo>
                  <a:cubicBezTo>
                    <a:pt x="39807" y="25769"/>
                    <a:pt x="30578" y="23657"/>
                    <a:pt x="30777" y="23265"/>
                  </a:cubicBezTo>
                  <a:cubicBezTo>
                    <a:pt x="30817" y="23232"/>
                    <a:pt x="30823" y="23216"/>
                    <a:pt x="30807" y="23216"/>
                  </a:cubicBezTo>
                  <a:cubicBezTo>
                    <a:pt x="30747" y="23216"/>
                    <a:pt x="30397" y="23413"/>
                    <a:pt x="30274" y="23660"/>
                  </a:cubicBezTo>
                  <a:cubicBezTo>
                    <a:pt x="30317" y="23564"/>
                    <a:pt x="30082" y="23438"/>
                    <a:pt x="29824" y="23438"/>
                  </a:cubicBezTo>
                  <a:cubicBezTo>
                    <a:pt x="29629" y="23438"/>
                    <a:pt x="29421" y="23509"/>
                    <a:pt x="29311" y="23720"/>
                  </a:cubicBezTo>
                  <a:lnTo>
                    <a:pt x="29311" y="23720"/>
                  </a:lnTo>
                  <a:cubicBezTo>
                    <a:pt x="29235" y="23702"/>
                    <a:pt x="29161" y="23684"/>
                    <a:pt x="29089" y="23667"/>
                  </a:cubicBezTo>
                  <a:lnTo>
                    <a:pt x="29089" y="23667"/>
                  </a:lnTo>
                  <a:cubicBezTo>
                    <a:pt x="29137" y="23749"/>
                    <a:pt x="29188" y="23843"/>
                    <a:pt x="29240" y="23949"/>
                  </a:cubicBezTo>
                  <a:cubicBezTo>
                    <a:pt x="29253" y="23859"/>
                    <a:pt x="29277" y="23783"/>
                    <a:pt x="29311" y="23720"/>
                  </a:cubicBezTo>
                  <a:lnTo>
                    <a:pt x="29311" y="23720"/>
                  </a:lnTo>
                  <a:cubicBezTo>
                    <a:pt x="32803" y="24558"/>
                    <a:pt x="39680" y="26254"/>
                    <a:pt x="39413" y="26397"/>
                  </a:cubicBezTo>
                  <a:cubicBezTo>
                    <a:pt x="39805" y="26560"/>
                    <a:pt x="40225" y="26637"/>
                    <a:pt x="40653" y="26637"/>
                  </a:cubicBezTo>
                  <a:cubicBezTo>
                    <a:pt x="42558" y="26637"/>
                    <a:pt x="44620" y="25122"/>
                    <a:pt x="45076" y="22925"/>
                  </a:cubicBezTo>
                  <a:cubicBezTo>
                    <a:pt x="44407" y="22567"/>
                    <a:pt x="46422" y="14722"/>
                    <a:pt x="46879" y="14722"/>
                  </a:cubicBezTo>
                  <a:cubicBezTo>
                    <a:pt x="46882" y="14722"/>
                    <a:pt x="46884" y="14722"/>
                    <a:pt x="46887" y="14723"/>
                  </a:cubicBezTo>
                  <a:cubicBezTo>
                    <a:pt x="47029" y="12710"/>
                    <a:pt x="46531" y="10406"/>
                    <a:pt x="44338" y="9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648710" y="798195"/>
          <a:ext cx="5178425" cy="30816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8820"/>
                <a:gridCol w="1352550"/>
                <a:gridCol w="1035685"/>
                <a:gridCol w="1035685"/>
                <a:gridCol w="1035685"/>
              </a:tblGrid>
              <a:tr h="61277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</a:rPr>
                        <a:t>阳性</a:t>
                      </a:r>
                      <a:endParaRPr lang="zh-CN" altLang="en-US" sz="20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  <a:sym typeface="+mn-ea"/>
                        </a:rPr>
                        <a:t>阴性</a:t>
                      </a:r>
                      <a:endParaRPr lang="zh-CN" alt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  <a:sym typeface="+mn-ea"/>
                        </a:rPr>
                        <a:t>中性</a:t>
                      </a:r>
                      <a:endParaRPr lang="zh-CN" alt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</a:rPr>
                        <a:t>复数</a:t>
                      </a:r>
                      <a:endParaRPr lang="zh-CN" altLang="en-US" sz="20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60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N.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er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es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 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</a:tr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A.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en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es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</a:tr>
              <a:tr h="6159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D.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em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er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em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en</a:t>
                      </a:r>
                      <a:r>
                        <a:rPr lang="en-US" altLang="zh-CN" sz="1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 </a:t>
                      </a:r>
                      <a:endParaRPr lang="en-US" altLang="zh-CN" sz="18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5" name="Google Shape;8835;p47"/>
          <p:cNvGrpSpPr/>
          <p:nvPr/>
        </p:nvGrpSpPr>
        <p:grpSpPr>
          <a:xfrm>
            <a:off x="713105" y="1397000"/>
            <a:ext cx="7388225" cy="3074035"/>
            <a:chOff x="713225" y="1563449"/>
            <a:chExt cx="3858736" cy="2632576"/>
          </a:xfrm>
        </p:grpSpPr>
        <p:sp>
          <p:nvSpPr>
            <p:cNvPr id="8836" name="Google Shape;8836;p47"/>
            <p:cNvSpPr/>
            <p:nvPr/>
          </p:nvSpPr>
          <p:spPr>
            <a:xfrm>
              <a:off x="713225" y="1563449"/>
              <a:ext cx="3858736" cy="2519729"/>
            </a:xfrm>
            <a:custGeom>
              <a:avLst/>
              <a:gdLst/>
              <a:ahLst/>
              <a:cxnLst/>
              <a:rect l="l" t="t" r="r" b="b"/>
              <a:pathLst>
                <a:path w="65689" h="41971" extrusionOk="0">
                  <a:moveTo>
                    <a:pt x="0" y="0"/>
                  </a:moveTo>
                  <a:lnTo>
                    <a:pt x="439" y="41435"/>
                  </a:lnTo>
                  <a:lnTo>
                    <a:pt x="65688" y="41971"/>
                  </a:lnTo>
                  <a:lnTo>
                    <a:pt x="64829" y="422"/>
                  </a:lnTo>
                  <a:lnTo>
                    <a:pt x="34696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37" name="Google Shape;8837;p47"/>
            <p:cNvSpPr/>
            <p:nvPr/>
          </p:nvSpPr>
          <p:spPr>
            <a:xfrm>
              <a:off x="737498" y="4018976"/>
              <a:ext cx="3833947" cy="177049"/>
            </a:xfrm>
            <a:custGeom>
              <a:avLst/>
              <a:gdLst/>
              <a:ahLst/>
              <a:cxnLst/>
              <a:rect l="l" t="t" r="r" b="b"/>
              <a:pathLst>
                <a:path w="65267" h="2666" extrusionOk="0">
                  <a:moveTo>
                    <a:pt x="55311" y="399"/>
                  </a:moveTo>
                  <a:lnTo>
                    <a:pt x="55311" y="399"/>
                  </a:lnTo>
                  <a:cubicBezTo>
                    <a:pt x="55312" y="400"/>
                    <a:pt x="55314" y="401"/>
                    <a:pt x="55315" y="402"/>
                  </a:cubicBezTo>
                  <a:lnTo>
                    <a:pt x="55315" y="402"/>
                  </a:lnTo>
                  <a:cubicBezTo>
                    <a:pt x="55314" y="401"/>
                    <a:pt x="55313" y="400"/>
                    <a:pt x="55311" y="399"/>
                  </a:cubicBezTo>
                  <a:close/>
                  <a:moveTo>
                    <a:pt x="50017" y="577"/>
                  </a:moveTo>
                  <a:cubicBezTo>
                    <a:pt x="49996" y="610"/>
                    <a:pt x="49984" y="621"/>
                    <a:pt x="49979" y="621"/>
                  </a:cubicBezTo>
                  <a:cubicBezTo>
                    <a:pt x="49970" y="621"/>
                    <a:pt x="49986" y="582"/>
                    <a:pt x="50017" y="577"/>
                  </a:cubicBezTo>
                  <a:close/>
                  <a:moveTo>
                    <a:pt x="37986" y="674"/>
                  </a:moveTo>
                  <a:cubicBezTo>
                    <a:pt x="38085" y="674"/>
                    <a:pt x="38225" y="716"/>
                    <a:pt x="37974" y="716"/>
                  </a:cubicBezTo>
                  <a:cubicBezTo>
                    <a:pt x="37958" y="716"/>
                    <a:pt x="37941" y="716"/>
                    <a:pt x="37922" y="716"/>
                  </a:cubicBezTo>
                  <a:cubicBezTo>
                    <a:pt x="37938" y="706"/>
                    <a:pt x="37953" y="692"/>
                    <a:pt x="37965" y="675"/>
                  </a:cubicBezTo>
                  <a:cubicBezTo>
                    <a:pt x="37972" y="675"/>
                    <a:pt x="37979" y="674"/>
                    <a:pt x="37986" y="674"/>
                  </a:cubicBezTo>
                  <a:close/>
                  <a:moveTo>
                    <a:pt x="15099" y="2106"/>
                  </a:moveTo>
                  <a:cubicBezTo>
                    <a:pt x="15108" y="2106"/>
                    <a:pt x="15092" y="2144"/>
                    <a:pt x="15061" y="2149"/>
                  </a:cubicBezTo>
                  <a:cubicBezTo>
                    <a:pt x="15082" y="2116"/>
                    <a:pt x="15094" y="2106"/>
                    <a:pt x="15099" y="2106"/>
                  </a:cubicBezTo>
                  <a:close/>
                  <a:moveTo>
                    <a:pt x="31031" y="2147"/>
                  </a:moveTo>
                  <a:cubicBezTo>
                    <a:pt x="31034" y="2147"/>
                    <a:pt x="31038" y="2161"/>
                    <a:pt x="31044" y="2177"/>
                  </a:cubicBezTo>
                  <a:cubicBezTo>
                    <a:pt x="31044" y="2177"/>
                    <a:pt x="31043" y="2177"/>
                    <a:pt x="31043" y="2177"/>
                  </a:cubicBezTo>
                  <a:cubicBezTo>
                    <a:pt x="31036" y="2177"/>
                    <a:pt x="31031" y="2183"/>
                    <a:pt x="31029" y="2200"/>
                  </a:cubicBezTo>
                  <a:lnTo>
                    <a:pt x="31029" y="2200"/>
                  </a:lnTo>
                  <a:cubicBezTo>
                    <a:pt x="31028" y="2160"/>
                    <a:pt x="31029" y="2147"/>
                    <a:pt x="31031" y="2147"/>
                  </a:cubicBezTo>
                  <a:close/>
                  <a:moveTo>
                    <a:pt x="43" y="1"/>
                  </a:moveTo>
                  <a:cubicBezTo>
                    <a:pt x="29" y="1"/>
                    <a:pt x="15" y="3"/>
                    <a:pt x="1" y="9"/>
                  </a:cubicBezTo>
                  <a:cubicBezTo>
                    <a:pt x="1" y="57"/>
                    <a:pt x="1" y="67"/>
                    <a:pt x="2" y="99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164"/>
                    <a:pt x="3" y="221"/>
                  </a:cubicBezTo>
                  <a:cubicBezTo>
                    <a:pt x="5" y="310"/>
                    <a:pt x="5" y="329"/>
                    <a:pt x="5" y="336"/>
                  </a:cubicBezTo>
                  <a:cubicBezTo>
                    <a:pt x="5" y="375"/>
                    <a:pt x="6" y="416"/>
                    <a:pt x="6" y="454"/>
                  </a:cubicBezTo>
                  <a:lnTo>
                    <a:pt x="6" y="496"/>
                  </a:lnTo>
                  <a:cubicBezTo>
                    <a:pt x="6" y="514"/>
                    <a:pt x="6" y="543"/>
                    <a:pt x="7" y="572"/>
                  </a:cubicBezTo>
                  <a:lnTo>
                    <a:pt x="7" y="631"/>
                  </a:lnTo>
                  <a:lnTo>
                    <a:pt x="7" y="677"/>
                  </a:lnTo>
                  <a:lnTo>
                    <a:pt x="7" y="678"/>
                  </a:lnTo>
                  <a:cubicBezTo>
                    <a:pt x="7" y="682"/>
                    <a:pt x="7" y="704"/>
                    <a:pt x="10" y="850"/>
                  </a:cubicBezTo>
                  <a:cubicBezTo>
                    <a:pt x="11" y="979"/>
                    <a:pt x="11" y="996"/>
                    <a:pt x="12" y="1056"/>
                  </a:cubicBezTo>
                  <a:lnTo>
                    <a:pt x="12" y="1076"/>
                  </a:lnTo>
                  <a:cubicBezTo>
                    <a:pt x="17" y="1495"/>
                    <a:pt x="16" y="1430"/>
                    <a:pt x="21" y="1848"/>
                  </a:cubicBezTo>
                  <a:cubicBezTo>
                    <a:pt x="23" y="1996"/>
                    <a:pt x="28" y="2436"/>
                    <a:pt x="28" y="2436"/>
                  </a:cubicBezTo>
                  <a:cubicBezTo>
                    <a:pt x="77" y="2466"/>
                    <a:pt x="130" y="2478"/>
                    <a:pt x="220" y="2478"/>
                  </a:cubicBezTo>
                  <a:cubicBezTo>
                    <a:pt x="328" y="2478"/>
                    <a:pt x="489" y="2461"/>
                    <a:pt x="757" y="2435"/>
                  </a:cubicBezTo>
                  <a:cubicBezTo>
                    <a:pt x="760" y="2448"/>
                    <a:pt x="867" y="2456"/>
                    <a:pt x="960" y="2456"/>
                  </a:cubicBezTo>
                  <a:cubicBezTo>
                    <a:pt x="1026" y="2456"/>
                    <a:pt x="1085" y="2452"/>
                    <a:pt x="1093" y="2444"/>
                  </a:cubicBezTo>
                  <a:cubicBezTo>
                    <a:pt x="1093" y="2443"/>
                    <a:pt x="1097" y="2443"/>
                    <a:pt x="1103" y="2443"/>
                  </a:cubicBezTo>
                  <a:cubicBezTo>
                    <a:pt x="1169" y="2443"/>
                    <a:pt x="1522" y="2479"/>
                    <a:pt x="1611" y="2535"/>
                  </a:cubicBezTo>
                  <a:cubicBezTo>
                    <a:pt x="1655" y="2505"/>
                    <a:pt x="1716" y="2495"/>
                    <a:pt x="1781" y="2495"/>
                  </a:cubicBezTo>
                  <a:cubicBezTo>
                    <a:pt x="1869" y="2495"/>
                    <a:pt x="1964" y="2514"/>
                    <a:pt x="2029" y="2524"/>
                  </a:cubicBezTo>
                  <a:cubicBezTo>
                    <a:pt x="2030" y="2524"/>
                    <a:pt x="2031" y="2524"/>
                    <a:pt x="2033" y="2524"/>
                  </a:cubicBezTo>
                  <a:cubicBezTo>
                    <a:pt x="2069" y="2524"/>
                    <a:pt x="2106" y="2556"/>
                    <a:pt x="2144" y="2556"/>
                  </a:cubicBezTo>
                  <a:cubicBezTo>
                    <a:pt x="2173" y="2556"/>
                    <a:pt x="2202" y="2538"/>
                    <a:pt x="2233" y="2477"/>
                  </a:cubicBezTo>
                  <a:cubicBezTo>
                    <a:pt x="2244" y="2479"/>
                    <a:pt x="2255" y="2480"/>
                    <a:pt x="2266" y="2480"/>
                  </a:cubicBezTo>
                  <a:cubicBezTo>
                    <a:pt x="2330" y="2480"/>
                    <a:pt x="2392" y="2448"/>
                    <a:pt x="2453" y="2427"/>
                  </a:cubicBezTo>
                  <a:cubicBezTo>
                    <a:pt x="2457" y="2419"/>
                    <a:pt x="2466" y="2415"/>
                    <a:pt x="2479" y="2415"/>
                  </a:cubicBezTo>
                  <a:cubicBezTo>
                    <a:pt x="2543" y="2415"/>
                    <a:pt x="2706" y="2505"/>
                    <a:pt x="2903" y="2505"/>
                  </a:cubicBezTo>
                  <a:cubicBezTo>
                    <a:pt x="2958" y="2505"/>
                    <a:pt x="3016" y="2498"/>
                    <a:pt x="3075" y="2479"/>
                  </a:cubicBezTo>
                  <a:cubicBezTo>
                    <a:pt x="3088" y="2475"/>
                    <a:pt x="3105" y="2474"/>
                    <a:pt x="3124" y="2474"/>
                  </a:cubicBezTo>
                  <a:cubicBezTo>
                    <a:pt x="3215" y="2474"/>
                    <a:pt x="3364" y="2512"/>
                    <a:pt x="3493" y="2512"/>
                  </a:cubicBezTo>
                  <a:cubicBezTo>
                    <a:pt x="3593" y="2512"/>
                    <a:pt x="3682" y="2489"/>
                    <a:pt x="3723" y="2409"/>
                  </a:cubicBezTo>
                  <a:cubicBezTo>
                    <a:pt x="3735" y="2405"/>
                    <a:pt x="3749" y="2403"/>
                    <a:pt x="3764" y="2403"/>
                  </a:cubicBezTo>
                  <a:cubicBezTo>
                    <a:pt x="3863" y="2403"/>
                    <a:pt x="4004" y="2487"/>
                    <a:pt x="4129" y="2487"/>
                  </a:cubicBezTo>
                  <a:cubicBezTo>
                    <a:pt x="4147" y="2487"/>
                    <a:pt x="4164" y="2486"/>
                    <a:pt x="4181" y="2482"/>
                  </a:cubicBezTo>
                  <a:cubicBezTo>
                    <a:pt x="4198" y="2478"/>
                    <a:pt x="4215" y="2476"/>
                    <a:pt x="4233" y="2476"/>
                  </a:cubicBezTo>
                  <a:cubicBezTo>
                    <a:pt x="4261" y="2476"/>
                    <a:pt x="4290" y="2480"/>
                    <a:pt x="4319" y="2480"/>
                  </a:cubicBezTo>
                  <a:cubicBezTo>
                    <a:pt x="4356" y="2480"/>
                    <a:pt x="4394" y="2475"/>
                    <a:pt x="4433" y="2453"/>
                  </a:cubicBezTo>
                  <a:cubicBezTo>
                    <a:pt x="4532" y="2449"/>
                    <a:pt x="4630" y="2431"/>
                    <a:pt x="4725" y="2401"/>
                  </a:cubicBezTo>
                  <a:cubicBezTo>
                    <a:pt x="4755" y="2421"/>
                    <a:pt x="4786" y="2429"/>
                    <a:pt x="4817" y="2429"/>
                  </a:cubicBezTo>
                  <a:cubicBezTo>
                    <a:pt x="4894" y="2429"/>
                    <a:pt x="4974" y="2377"/>
                    <a:pt x="5059" y="2329"/>
                  </a:cubicBezTo>
                  <a:cubicBezTo>
                    <a:pt x="5085" y="2348"/>
                    <a:pt x="5112" y="2355"/>
                    <a:pt x="5139" y="2355"/>
                  </a:cubicBezTo>
                  <a:cubicBezTo>
                    <a:pt x="5206" y="2355"/>
                    <a:pt x="5275" y="2313"/>
                    <a:pt x="5346" y="2313"/>
                  </a:cubicBezTo>
                  <a:cubicBezTo>
                    <a:pt x="5376" y="2313"/>
                    <a:pt x="5406" y="2320"/>
                    <a:pt x="5437" y="2341"/>
                  </a:cubicBezTo>
                  <a:cubicBezTo>
                    <a:pt x="5436" y="2284"/>
                    <a:pt x="5454" y="2255"/>
                    <a:pt x="5489" y="2255"/>
                  </a:cubicBezTo>
                  <a:cubicBezTo>
                    <a:pt x="5525" y="2255"/>
                    <a:pt x="5579" y="2287"/>
                    <a:pt x="5648" y="2348"/>
                  </a:cubicBezTo>
                  <a:cubicBezTo>
                    <a:pt x="5672" y="2300"/>
                    <a:pt x="5698" y="2271"/>
                    <a:pt x="5727" y="2271"/>
                  </a:cubicBezTo>
                  <a:cubicBezTo>
                    <a:pt x="5737" y="2271"/>
                    <a:pt x="5747" y="2274"/>
                    <a:pt x="5757" y="2281"/>
                  </a:cubicBezTo>
                  <a:cubicBezTo>
                    <a:pt x="5763" y="2275"/>
                    <a:pt x="5769" y="2272"/>
                    <a:pt x="5775" y="2272"/>
                  </a:cubicBezTo>
                  <a:cubicBezTo>
                    <a:pt x="5810" y="2272"/>
                    <a:pt x="5848" y="2363"/>
                    <a:pt x="5888" y="2366"/>
                  </a:cubicBezTo>
                  <a:cubicBezTo>
                    <a:pt x="5931" y="2405"/>
                    <a:pt x="5975" y="2421"/>
                    <a:pt x="6022" y="2421"/>
                  </a:cubicBezTo>
                  <a:cubicBezTo>
                    <a:pt x="6077" y="2421"/>
                    <a:pt x="6135" y="2398"/>
                    <a:pt x="6196" y="2364"/>
                  </a:cubicBezTo>
                  <a:cubicBezTo>
                    <a:pt x="6233" y="2406"/>
                    <a:pt x="6270" y="2426"/>
                    <a:pt x="6308" y="2426"/>
                  </a:cubicBezTo>
                  <a:cubicBezTo>
                    <a:pt x="6349" y="2426"/>
                    <a:pt x="6390" y="2402"/>
                    <a:pt x="6433" y="2354"/>
                  </a:cubicBezTo>
                  <a:cubicBezTo>
                    <a:pt x="6483" y="2347"/>
                    <a:pt x="6533" y="2317"/>
                    <a:pt x="6585" y="2317"/>
                  </a:cubicBezTo>
                  <a:cubicBezTo>
                    <a:pt x="6619" y="2317"/>
                    <a:pt x="6654" y="2331"/>
                    <a:pt x="6690" y="2373"/>
                  </a:cubicBezTo>
                  <a:cubicBezTo>
                    <a:pt x="6724" y="2402"/>
                    <a:pt x="6757" y="2412"/>
                    <a:pt x="6791" y="2412"/>
                  </a:cubicBezTo>
                  <a:cubicBezTo>
                    <a:pt x="6873" y="2412"/>
                    <a:pt x="6956" y="2353"/>
                    <a:pt x="7041" y="2353"/>
                  </a:cubicBezTo>
                  <a:cubicBezTo>
                    <a:pt x="7069" y="2353"/>
                    <a:pt x="7098" y="2359"/>
                    <a:pt x="7128" y="2378"/>
                  </a:cubicBezTo>
                  <a:cubicBezTo>
                    <a:pt x="7203" y="2381"/>
                    <a:pt x="7279" y="2403"/>
                    <a:pt x="7355" y="2415"/>
                  </a:cubicBezTo>
                  <a:cubicBezTo>
                    <a:pt x="7381" y="2418"/>
                    <a:pt x="7406" y="2420"/>
                    <a:pt x="7432" y="2420"/>
                  </a:cubicBezTo>
                  <a:cubicBezTo>
                    <a:pt x="7483" y="2420"/>
                    <a:pt x="7534" y="2411"/>
                    <a:pt x="7584" y="2384"/>
                  </a:cubicBezTo>
                  <a:cubicBezTo>
                    <a:pt x="7649" y="2350"/>
                    <a:pt x="7746" y="2337"/>
                    <a:pt x="7855" y="2337"/>
                  </a:cubicBezTo>
                  <a:cubicBezTo>
                    <a:pt x="8053" y="2337"/>
                    <a:pt x="8287" y="2380"/>
                    <a:pt x="8425" y="2415"/>
                  </a:cubicBezTo>
                  <a:lnTo>
                    <a:pt x="8534" y="2305"/>
                  </a:lnTo>
                  <a:cubicBezTo>
                    <a:pt x="8563" y="2349"/>
                    <a:pt x="8591" y="2367"/>
                    <a:pt x="8618" y="2367"/>
                  </a:cubicBezTo>
                  <a:cubicBezTo>
                    <a:pt x="8714" y="2367"/>
                    <a:pt x="8810" y="2147"/>
                    <a:pt x="9027" y="2065"/>
                  </a:cubicBezTo>
                  <a:cubicBezTo>
                    <a:pt x="9048" y="2102"/>
                    <a:pt x="9068" y="2140"/>
                    <a:pt x="9088" y="2177"/>
                  </a:cubicBezTo>
                  <a:cubicBezTo>
                    <a:pt x="9124" y="2123"/>
                    <a:pt x="9207" y="2098"/>
                    <a:pt x="9294" y="2098"/>
                  </a:cubicBezTo>
                  <a:cubicBezTo>
                    <a:pt x="9421" y="2098"/>
                    <a:pt x="9556" y="2150"/>
                    <a:pt x="9567" y="2236"/>
                  </a:cubicBezTo>
                  <a:cubicBezTo>
                    <a:pt x="9631" y="2073"/>
                    <a:pt x="9801" y="2056"/>
                    <a:pt x="9974" y="2056"/>
                  </a:cubicBezTo>
                  <a:cubicBezTo>
                    <a:pt x="10019" y="2056"/>
                    <a:pt x="10064" y="2057"/>
                    <a:pt x="10108" y="2057"/>
                  </a:cubicBezTo>
                  <a:cubicBezTo>
                    <a:pt x="10228" y="2057"/>
                    <a:pt x="10336" y="2048"/>
                    <a:pt x="10392" y="1982"/>
                  </a:cubicBezTo>
                  <a:cubicBezTo>
                    <a:pt x="10427" y="2035"/>
                    <a:pt x="10462" y="2060"/>
                    <a:pt x="10495" y="2060"/>
                  </a:cubicBezTo>
                  <a:cubicBezTo>
                    <a:pt x="10543" y="2060"/>
                    <a:pt x="10589" y="2008"/>
                    <a:pt x="10633" y="1912"/>
                  </a:cubicBezTo>
                  <a:cubicBezTo>
                    <a:pt x="10643" y="1874"/>
                    <a:pt x="10653" y="1862"/>
                    <a:pt x="10664" y="1862"/>
                  </a:cubicBezTo>
                  <a:cubicBezTo>
                    <a:pt x="10683" y="1862"/>
                    <a:pt x="10702" y="1904"/>
                    <a:pt x="10721" y="1904"/>
                  </a:cubicBezTo>
                  <a:cubicBezTo>
                    <a:pt x="10730" y="1904"/>
                    <a:pt x="10739" y="1894"/>
                    <a:pt x="10747" y="1867"/>
                  </a:cubicBezTo>
                  <a:cubicBezTo>
                    <a:pt x="10768" y="1846"/>
                    <a:pt x="10787" y="1772"/>
                    <a:pt x="10808" y="1772"/>
                  </a:cubicBezTo>
                  <a:cubicBezTo>
                    <a:pt x="10824" y="1772"/>
                    <a:pt x="10840" y="1819"/>
                    <a:pt x="10858" y="1977"/>
                  </a:cubicBezTo>
                  <a:cubicBezTo>
                    <a:pt x="10872" y="1952"/>
                    <a:pt x="10887" y="1943"/>
                    <a:pt x="10901" y="1943"/>
                  </a:cubicBezTo>
                  <a:cubicBezTo>
                    <a:pt x="10948" y="1943"/>
                    <a:pt x="10995" y="2043"/>
                    <a:pt x="11039" y="2043"/>
                  </a:cubicBezTo>
                  <a:cubicBezTo>
                    <a:pt x="11048" y="2043"/>
                    <a:pt x="11057" y="2039"/>
                    <a:pt x="11066" y="2029"/>
                  </a:cubicBezTo>
                  <a:cubicBezTo>
                    <a:pt x="11082" y="2060"/>
                    <a:pt x="11099" y="2071"/>
                    <a:pt x="11115" y="2071"/>
                  </a:cubicBezTo>
                  <a:cubicBezTo>
                    <a:pt x="11163" y="2071"/>
                    <a:pt x="11208" y="1967"/>
                    <a:pt x="11253" y="1954"/>
                  </a:cubicBezTo>
                  <a:cubicBezTo>
                    <a:pt x="11262" y="1942"/>
                    <a:pt x="11271" y="1937"/>
                    <a:pt x="11280" y="1937"/>
                  </a:cubicBezTo>
                  <a:cubicBezTo>
                    <a:pt x="11308" y="1937"/>
                    <a:pt x="11336" y="1978"/>
                    <a:pt x="11363" y="1978"/>
                  </a:cubicBezTo>
                  <a:cubicBezTo>
                    <a:pt x="11382" y="1978"/>
                    <a:pt x="11402" y="1955"/>
                    <a:pt x="11419" y="1878"/>
                  </a:cubicBezTo>
                  <a:cubicBezTo>
                    <a:pt x="11421" y="1878"/>
                    <a:pt x="11423" y="1878"/>
                    <a:pt x="11425" y="1878"/>
                  </a:cubicBezTo>
                  <a:cubicBezTo>
                    <a:pt x="11454" y="1878"/>
                    <a:pt x="11481" y="1846"/>
                    <a:pt x="11508" y="1846"/>
                  </a:cubicBezTo>
                  <a:cubicBezTo>
                    <a:pt x="11528" y="1846"/>
                    <a:pt x="11548" y="1865"/>
                    <a:pt x="11568" y="1932"/>
                  </a:cubicBezTo>
                  <a:cubicBezTo>
                    <a:pt x="11661" y="2037"/>
                    <a:pt x="11956" y="2038"/>
                    <a:pt x="12020" y="2123"/>
                  </a:cubicBezTo>
                  <a:cubicBezTo>
                    <a:pt x="12034" y="2046"/>
                    <a:pt x="12055" y="2016"/>
                    <a:pt x="12078" y="2016"/>
                  </a:cubicBezTo>
                  <a:cubicBezTo>
                    <a:pt x="12150" y="2016"/>
                    <a:pt x="12248" y="2304"/>
                    <a:pt x="12272" y="2304"/>
                  </a:cubicBezTo>
                  <a:cubicBezTo>
                    <a:pt x="12274" y="2305"/>
                    <a:pt x="12275" y="2306"/>
                    <a:pt x="12276" y="2306"/>
                  </a:cubicBezTo>
                  <a:cubicBezTo>
                    <a:pt x="12294" y="2306"/>
                    <a:pt x="12222" y="2129"/>
                    <a:pt x="12214" y="2129"/>
                  </a:cubicBezTo>
                  <a:cubicBezTo>
                    <a:pt x="12214" y="2129"/>
                    <a:pt x="12213" y="2129"/>
                    <a:pt x="12213" y="2131"/>
                  </a:cubicBezTo>
                  <a:cubicBezTo>
                    <a:pt x="12213" y="2110"/>
                    <a:pt x="12215" y="2101"/>
                    <a:pt x="12220" y="2101"/>
                  </a:cubicBezTo>
                  <a:cubicBezTo>
                    <a:pt x="12241" y="2101"/>
                    <a:pt x="12308" y="2321"/>
                    <a:pt x="12328" y="2321"/>
                  </a:cubicBezTo>
                  <a:cubicBezTo>
                    <a:pt x="12329" y="2321"/>
                    <a:pt x="12330" y="2321"/>
                    <a:pt x="12330" y="2319"/>
                  </a:cubicBezTo>
                  <a:cubicBezTo>
                    <a:pt x="12316" y="2299"/>
                    <a:pt x="12265" y="2158"/>
                    <a:pt x="12301" y="2142"/>
                  </a:cubicBezTo>
                  <a:lnTo>
                    <a:pt x="12301" y="2142"/>
                  </a:lnTo>
                  <a:cubicBezTo>
                    <a:pt x="12320" y="2149"/>
                    <a:pt x="12344" y="2240"/>
                    <a:pt x="12371" y="2240"/>
                  </a:cubicBezTo>
                  <a:cubicBezTo>
                    <a:pt x="12376" y="2240"/>
                    <a:pt x="12381" y="2237"/>
                    <a:pt x="12386" y="2229"/>
                  </a:cubicBezTo>
                  <a:cubicBezTo>
                    <a:pt x="12399" y="2202"/>
                    <a:pt x="12414" y="2111"/>
                    <a:pt x="12431" y="2111"/>
                  </a:cubicBezTo>
                  <a:cubicBezTo>
                    <a:pt x="12434" y="2111"/>
                    <a:pt x="12438" y="2114"/>
                    <a:pt x="12441" y="2122"/>
                  </a:cubicBezTo>
                  <a:cubicBezTo>
                    <a:pt x="12450" y="2153"/>
                    <a:pt x="12459" y="2159"/>
                    <a:pt x="12469" y="2159"/>
                  </a:cubicBezTo>
                  <a:cubicBezTo>
                    <a:pt x="12476" y="2159"/>
                    <a:pt x="12483" y="2156"/>
                    <a:pt x="12491" y="2156"/>
                  </a:cubicBezTo>
                  <a:cubicBezTo>
                    <a:pt x="12497" y="2156"/>
                    <a:pt x="12503" y="2158"/>
                    <a:pt x="12510" y="2166"/>
                  </a:cubicBezTo>
                  <a:cubicBezTo>
                    <a:pt x="12529" y="2116"/>
                    <a:pt x="12548" y="2050"/>
                    <a:pt x="12570" y="2050"/>
                  </a:cubicBezTo>
                  <a:cubicBezTo>
                    <a:pt x="12577" y="2050"/>
                    <a:pt x="12583" y="2055"/>
                    <a:pt x="12590" y="2067"/>
                  </a:cubicBezTo>
                  <a:cubicBezTo>
                    <a:pt x="12597" y="2064"/>
                    <a:pt x="12604" y="2062"/>
                    <a:pt x="12611" y="2062"/>
                  </a:cubicBezTo>
                  <a:cubicBezTo>
                    <a:pt x="12634" y="2062"/>
                    <a:pt x="12658" y="2079"/>
                    <a:pt x="12684" y="2118"/>
                  </a:cubicBezTo>
                  <a:cubicBezTo>
                    <a:pt x="12735" y="2154"/>
                    <a:pt x="12792" y="2276"/>
                    <a:pt x="12854" y="2276"/>
                  </a:cubicBezTo>
                  <a:cubicBezTo>
                    <a:pt x="12875" y="2276"/>
                    <a:pt x="12896" y="2262"/>
                    <a:pt x="12917" y="2228"/>
                  </a:cubicBezTo>
                  <a:cubicBezTo>
                    <a:pt x="13001" y="2238"/>
                    <a:pt x="13066" y="2268"/>
                    <a:pt x="13116" y="2268"/>
                  </a:cubicBezTo>
                  <a:cubicBezTo>
                    <a:pt x="13135" y="2268"/>
                    <a:pt x="13152" y="2264"/>
                    <a:pt x="13168" y="2252"/>
                  </a:cubicBezTo>
                  <a:cubicBezTo>
                    <a:pt x="13170" y="2252"/>
                    <a:pt x="13173" y="2252"/>
                    <a:pt x="13176" y="2252"/>
                  </a:cubicBezTo>
                  <a:cubicBezTo>
                    <a:pt x="13207" y="2252"/>
                    <a:pt x="13231" y="2237"/>
                    <a:pt x="13251" y="2237"/>
                  </a:cubicBezTo>
                  <a:cubicBezTo>
                    <a:pt x="13263" y="2237"/>
                    <a:pt x="13274" y="2243"/>
                    <a:pt x="13285" y="2263"/>
                  </a:cubicBezTo>
                  <a:cubicBezTo>
                    <a:pt x="13296" y="2266"/>
                    <a:pt x="13307" y="2267"/>
                    <a:pt x="13318" y="2267"/>
                  </a:cubicBezTo>
                  <a:cubicBezTo>
                    <a:pt x="13360" y="2267"/>
                    <a:pt x="13404" y="2248"/>
                    <a:pt x="13517" y="2189"/>
                  </a:cubicBezTo>
                  <a:cubicBezTo>
                    <a:pt x="13534" y="2147"/>
                    <a:pt x="13553" y="2133"/>
                    <a:pt x="13574" y="2133"/>
                  </a:cubicBezTo>
                  <a:cubicBezTo>
                    <a:pt x="13619" y="2133"/>
                    <a:pt x="13672" y="2197"/>
                    <a:pt x="13735" y="2197"/>
                  </a:cubicBezTo>
                  <a:cubicBezTo>
                    <a:pt x="13766" y="2197"/>
                    <a:pt x="13799" y="2182"/>
                    <a:pt x="13834" y="2137"/>
                  </a:cubicBezTo>
                  <a:cubicBezTo>
                    <a:pt x="13870" y="2128"/>
                    <a:pt x="13910" y="2123"/>
                    <a:pt x="13952" y="2123"/>
                  </a:cubicBezTo>
                  <a:cubicBezTo>
                    <a:pt x="14078" y="2123"/>
                    <a:pt x="14232" y="2161"/>
                    <a:pt x="14420" y="2210"/>
                  </a:cubicBezTo>
                  <a:cubicBezTo>
                    <a:pt x="14519" y="2216"/>
                    <a:pt x="14605" y="2221"/>
                    <a:pt x="14680" y="2222"/>
                  </a:cubicBezTo>
                  <a:cubicBezTo>
                    <a:pt x="14680" y="2214"/>
                    <a:pt x="14683" y="2208"/>
                    <a:pt x="14692" y="2208"/>
                  </a:cubicBezTo>
                  <a:cubicBezTo>
                    <a:pt x="14698" y="2208"/>
                    <a:pt x="14708" y="2212"/>
                    <a:pt x="14721" y="2221"/>
                  </a:cubicBezTo>
                  <a:lnTo>
                    <a:pt x="14752" y="2221"/>
                  </a:lnTo>
                  <a:lnTo>
                    <a:pt x="14749" y="2224"/>
                  </a:lnTo>
                  <a:cubicBezTo>
                    <a:pt x="14815" y="2224"/>
                    <a:pt x="14881" y="2217"/>
                    <a:pt x="14945" y="2205"/>
                  </a:cubicBezTo>
                  <a:cubicBezTo>
                    <a:pt x="14970" y="2205"/>
                    <a:pt x="14996" y="2208"/>
                    <a:pt x="15021" y="2214"/>
                  </a:cubicBezTo>
                  <a:cubicBezTo>
                    <a:pt x="15048" y="2185"/>
                    <a:pt x="15077" y="2176"/>
                    <a:pt x="15107" y="2176"/>
                  </a:cubicBezTo>
                  <a:cubicBezTo>
                    <a:pt x="15179" y="2176"/>
                    <a:pt x="15263" y="2231"/>
                    <a:pt x="15362" y="2231"/>
                  </a:cubicBezTo>
                  <a:cubicBezTo>
                    <a:pt x="15392" y="2231"/>
                    <a:pt x="15423" y="2226"/>
                    <a:pt x="15455" y="2214"/>
                  </a:cubicBezTo>
                  <a:cubicBezTo>
                    <a:pt x="15516" y="2210"/>
                    <a:pt x="15580" y="2137"/>
                    <a:pt x="15653" y="2137"/>
                  </a:cubicBezTo>
                  <a:cubicBezTo>
                    <a:pt x="15694" y="2137"/>
                    <a:pt x="15739" y="2161"/>
                    <a:pt x="15786" y="2236"/>
                  </a:cubicBezTo>
                  <a:cubicBezTo>
                    <a:pt x="15813" y="2246"/>
                    <a:pt x="15841" y="2249"/>
                    <a:pt x="15870" y="2249"/>
                  </a:cubicBezTo>
                  <a:cubicBezTo>
                    <a:pt x="15924" y="2249"/>
                    <a:pt x="15982" y="2238"/>
                    <a:pt x="16043" y="2238"/>
                  </a:cubicBezTo>
                  <a:cubicBezTo>
                    <a:pt x="16100" y="2238"/>
                    <a:pt x="16161" y="2247"/>
                    <a:pt x="16225" y="2285"/>
                  </a:cubicBezTo>
                  <a:cubicBezTo>
                    <a:pt x="16248" y="2302"/>
                    <a:pt x="16270" y="2308"/>
                    <a:pt x="16291" y="2308"/>
                  </a:cubicBezTo>
                  <a:cubicBezTo>
                    <a:pt x="16364" y="2308"/>
                    <a:pt x="16424" y="2226"/>
                    <a:pt x="16475" y="2226"/>
                  </a:cubicBezTo>
                  <a:cubicBezTo>
                    <a:pt x="16489" y="2226"/>
                    <a:pt x="16502" y="2232"/>
                    <a:pt x="16515" y="2248"/>
                  </a:cubicBezTo>
                  <a:cubicBezTo>
                    <a:pt x="16570" y="2292"/>
                    <a:pt x="16611" y="2334"/>
                    <a:pt x="16642" y="2334"/>
                  </a:cubicBezTo>
                  <a:cubicBezTo>
                    <a:pt x="16651" y="2334"/>
                    <a:pt x="16660" y="2330"/>
                    <a:pt x="16668" y="2320"/>
                  </a:cubicBezTo>
                  <a:cubicBezTo>
                    <a:pt x="16719" y="2330"/>
                    <a:pt x="16735" y="2346"/>
                    <a:pt x="16745" y="2346"/>
                  </a:cubicBezTo>
                  <a:cubicBezTo>
                    <a:pt x="16748" y="2346"/>
                    <a:pt x="16750" y="2345"/>
                    <a:pt x="16753" y="2342"/>
                  </a:cubicBezTo>
                  <a:cubicBezTo>
                    <a:pt x="16756" y="2352"/>
                    <a:pt x="16759" y="2356"/>
                    <a:pt x="16763" y="2356"/>
                  </a:cubicBezTo>
                  <a:cubicBezTo>
                    <a:pt x="16777" y="2356"/>
                    <a:pt x="16804" y="2308"/>
                    <a:pt x="16874" y="2306"/>
                  </a:cubicBezTo>
                  <a:cubicBezTo>
                    <a:pt x="16905" y="2347"/>
                    <a:pt x="16946" y="2411"/>
                    <a:pt x="16996" y="2411"/>
                  </a:cubicBezTo>
                  <a:cubicBezTo>
                    <a:pt x="17020" y="2411"/>
                    <a:pt x="17046" y="2397"/>
                    <a:pt x="17074" y="2360"/>
                  </a:cubicBezTo>
                  <a:cubicBezTo>
                    <a:pt x="17126" y="2368"/>
                    <a:pt x="17188" y="2381"/>
                    <a:pt x="17261" y="2381"/>
                  </a:cubicBezTo>
                  <a:cubicBezTo>
                    <a:pt x="17312" y="2381"/>
                    <a:pt x="17368" y="2375"/>
                    <a:pt x="17430" y="2356"/>
                  </a:cubicBezTo>
                  <a:cubicBezTo>
                    <a:pt x="17574" y="2415"/>
                    <a:pt x="17684" y="2441"/>
                    <a:pt x="17767" y="2441"/>
                  </a:cubicBezTo>
                  <a:cubicBezTo>
                    <a:pt x="17857" y="2441"/>
                    <a:pt x="17915" y="2410"/>
                    <a:pt x="17950" y="2356"/>
                  </a:cubicBezTo>
                  <a:cubicBezTo>
                    <a:pt x="17957" y="2347"/>
                    <a:pt x="17963" y="2341"/>
                    <a:pt x="17968" y="2333"/>
                  </a:cubicBezTo>
                  <a:cubicBezTo>
                    <a:pt x="17961" y="2318"/>
                    <a:pt x="17961" y="2299"/>
                    <a:pt x="17978" y="2291"/>
                  </a:cubicBezTo>
                  <a:cubicBezTo>
                    <a:pt x="17984" y="2277"/>
                    <a:pt x="17992" y="2271"/>
                    <a:pt x="18002" y="2271"/>
                  </a:cubicBezTo>
                  <a:cubicBezTo>
                    <a:pt x="18048" y="2271"/>
                    <a:pt x="18144" y="2393"/>
                    <a:pt x="18323" y="2393"/>
                  </a:cubicBezTo>
                  <a:cubicBezTo>
                    <a:pt x="18326" y="2393"/>
                    <a:pt x="18329" y="2393"/>
                    <a:pt x="18332" y="2393"/>
                  </a:cubicBezTo>
                  <a:cubicBezTo>
                    <a:pt x="18525" y="2362"/>
                    <a:pt x="18635" y="2321"/>
                    <a:pt x="18692" y="2321"/>
                  </a:cubicBezTo>
                  <a:cubicBezTo>
                    <a:pt x="18702" y="2321"/>
                    <a:pt x="18710" y="2322"/>
                    <a:pt x="18716" y="2324"/>
                  </a:cubicBezTo>
                  <a:cubicBezTo>
                    <a:pt x="18751" y="2330"/>
                    <a:pt x="18751" y="2371"/>
                    <a:pt x="18735" y="2371"/>
                  </a:cubicBezTo>
                  <a:cubicBezTo>
                    <a:pt x="18728" y="2371"/>
                    <a:pt x="18719" y="2364"/>
                    <a:pt x="18707" y="2345"/>
                  </a:cubicBezTo>
                  <a:cubicBezTo>
                    <a:pt x="18688" y="2364"/>
                    <a:pt x="18663" y="2370"/>
                    <a:pt x="18639" y="2370"/>
                  </a:cubicBezTo>
                  <a:cubicBezTo>
                    <a:pt x="18611" y="2370"/>
                    <a:pt x="18585" y="2362"/>
                    <a:pt x="18574" y="2362"/>
                  </a:cubicBezTo>
                  <a:cubicBezTo>
                    <a:pt x="18560" y="2362"/>
                    <a:pt x="18570" y="2375"/>
                    <a:pt x="18634" y="2435"/>
                  </a:cubicBezTo>
                  <a:cubicBezTo>
                    <a:pt x="18668" y="2448"/>
                    <a:pt x="18702" y="2451"/>
                    <a:pt x="18736" y="2451"/>
                  </a:cubicBezTo>
                  <a:cubicBezTo>
                    <a:pt x="18769" y="2451"/>
                    <a:pt x="18803" y="2448"/>
                    <a:pt x="18839" y="2448"/>
                  </a:cubicBezTo>
                  <a:cubicBezTo>
                    <a:pt x="18876" y="2448"/>
                    <a:pt x="18915" y="2451"/>
                    <a:pt x="18957" y="2464"/>
                  </a:cubicBezTo>
                  <a:cubicBezTo>
                    <a:pt x="19078" y="2359"/>
                    <a:pt x="19223" y="2318"/>
                    <a:pt x="19411" y="2312"/>
                  </a:cubicBezTo>
                  <a:cubicBezTo>
                    <a:pt x="19414" y="2311"/>
                    <a:pt x="19416" y="2311"/>
                    <a:pt x="19418" y="2311"/>
                  </a:cubicBezTo>
                  <a:cubicBezTo>
                    <a:pt x="19511" y="2311"/>
                    <a:pt x="19638" y="2619"/>
                    <a:pt x="19751" y="2619"/>
                  </a:cubicBezTo>
                  <a:cubicBezTo>
                    <a:pt x="19755" y="2619"/>
                    <a:pt x="19758" y="2619"/>
                    <a:pt x="19761" y="2618"/>
                  </a:cubicBezTo>
                  <a:cubicBezTo>
                    <a:pt x="19796" y="2614"/>
                    <a:pt x="19832" y="2612"/>
                    <a:pt x="19870" y="2612"/>
                  </a:cubicBezTo>
                  <a:cubicBezTo>
                    <a:pt x="19961" y="2612"/>
                    <a:pt x="20059" y="2624"/>
                    <a:pt x="20166" y="2647"/>
                  </a:cubicBezTo>
                  <a:cubicBezTo>
                    <a:pt x="20316" y="2625"/>
                    <a:pt x="20416" y="2603"/>
                    <a:pt x="20484" y="2490"/>
                  </a:cubicBezTo>
                  <a:cubicBezTo>
                    <a:pt x="20518" y="2505"/>
                    <a:pt x="20544" y="2516"/>
                    <a:pt x="20566" y="2516"/>
                  </a:cubicBezTo>
                  <a:cubicBezTo>
                    <a:pt x="20589" y="2516"/>
                    <a:pt x="20606" y="2503"/>
                    <a:pt x="20620" y="2469"/>
                  </a:cubicBezTo>
                  <a:cubicBezTo>
                    <a:pt x="20656" y="2473"/>
                    <a:pt x="20674" y="2522"/>
                    <a:pt x="20714" y="2522"/>
                  </a:cubicBezTo>
                  <a:cubicBezTo>
                    <a:pt x="20737" y="2522"/>
                    <a:pt x="20766" y="2507"/>
                    <a:pt x="20809" y="2459"/>
                  </a:cubicBezTo>
                  <a:cubicBezTo>
                    <a:pt x="20871" y="2402"/>
                    <a:pt x="20960" y="2417"/>
                    <a:pt x="21096" y="2407"/>
                  </a:cubicBezTo>
                  <a:cubicBezTo>
                    <a:pt x="21169" y="2446"/>
                    <a:pt x="21238" y="2461"/>
                    <a:pt x="21304" y="2461"/>
                  </a:cubicBezTo>
                  <a:cubicBezTo>
                    <a:pt x="21491" y="2461"/>
                    <a:pt x="21657" y="2347"/>
                    <a:pt x="21855" y="2347"/>
                  </a:cubicBezTo>
                  <a:cubicBezTo>
                    <a:pt x="21868" y="2347"/>
                    <a:pt x="21882" y="2347"/>
                    <a:pt x="21896" y="2348"/>
                  </a:cubicBezTo>
                  <a:cubicBezTo>
                    <a:pt x="22017" y="2360"/>
                    <a:pt x="22475" y="2495"/>
                    <a:pt x="22498" y="2495"/>
                  </a:cubicBezTo>
                  <a:cubicBezTo>
                    <a:pt x="23137" y="2466"/>
                    <a:pt x="23741" y="2253"/>
                    <a:pt x="24388" y="2253"/>
                  </a:cubicBezTo>
                  <a:cubicBezTo>
                    <a:pt x="24563" y="2253"/>
                    <a:pt x="24742" y="2268"/>
                    <a:pt x="24926" y="2308"/>
                  </a:cubicBezTo>
                  <a:cubicBezTo>
                    <a:pt x="24951" y="2317"/>
                    <a:pt x="24977" y="2320"/>
                    <a:pt x="25003" y="2320"/>
                  </a:cubicBezTo>
                  <a:cubicBezTo>
                    <a:pt x="25093" y="2320"/>
                    <a:pt x="25193" y="2280"/>
                    <a:pt x="25306" y="2280"/>
                  </a:cubicBezTo>
                  <a:cubicBezTo>
                    <a:pt x="25359" y="2280"/>
                    <a:pt x="25416" y="2289"/>
                    <a:pt x="25475" y="2315"/>
                  </a:cubicBezTo>
                  <a:cubicBezTo>
                    <a:pt x="25550" y="2331"/>
                    <a:pt x="25631" y="2336"/>
                    <a:pt x="25716" y="2336"/>
                  </a:cubicBezTo>
                  <a:cubicBezTo>
                    <a:pt x="25757" y="2336"/>
                    <a:pt x="25799" y="2335"/>
                    <a:pt x="25842" y="2333"/>
                  </a:cubicBezTo>
                  <a:cubicBezTo>
                    <a:pt x="25975" y="2327"/>
                    <a:pt x="26120" y="2313"/>
                    <a:pt x="26279" y="2305"/>
                  </a:cubicBezTo>
                  <a:cubicBezTo>
                    <a:pt x="26312" y="2299"/>
                    <a:pt x="26343" y="2296"/>
                    <a:pt x="26373" y="2296"/>
                  </a:cubicBezTo>
                  <a:cubicBezTo>
                    <a:pt x="26437" y="2296"/>
                    <a:pt x="26496" y="2306"/>
                    <a:pt x="26551" y="2306"/>
                  </a:cubicBezTo>
                  <a:cubicBezTo>
                    <a:pt x="26566" y="2306"/>
                    <a:pt x="26580" y="2306"/>
                    <a:pt x="26594" y="2304"/>
                  </a:cubicBezTo>
                  <a:cubicBezTo>
                    <a:pt x="26625" y="2335"/>
                    <a:pt x="26655" y="2344"/>
                    <a:pt x="26682" y="2344"/>
                  </a:cubicBezTo>
                  <a:cubicBezTo>
                    <a:pt x="26722" y="2344"/>
                    <a:pt x="26757" y="2326"/>
                    <a:pt x="26791" y="2326"/>
                  </a:cubicBezTo>
                  <a:cubicBezTo>
                    <a:pt x="26804" y="2326"/>
                    <a:pt x="26817" y="2329"/>
                    <a:pt x="26829" y="2337"/>
                  </a:cubicBezTo>
                  <a:cubicBezTo>
                    <a:pt x="26916" y="2352"/>
                    <a:pt x="26984" y="2402"/>
                    <a:pt x="27035" y="2402"/>
                  </a:cubicBezTo>
                  <a:cubicBezTo>
                    <a:pt x="27061" y="2402"/>
                    <a:pt x="27082" y="2389"/>
                    <a:pt x="27099" y="2351"/>
                  </a:cubicBezTo>
                  <a:cubicBezTo>
                    <a:pt x="27161" y="2305"/>
                    <a:pt x="27176" y="2278"/>
                    <a:pt x="27167" y="2278"/>
                  </a:cubicBezTo>
                  <a:cubicBezTo>
                    <a:pt x="27160" y="2278"/>
                    <a:pt x="27142" y="2291"/>
                    <a:pt x="27119" y="2319"/>
                  </a:cubicBezTo>
                  <a:cubicBezTo>
                    <a:pt x="27126" y="2311"/>
                    <a:pt x="27080" y="2310"/>
                    <a:pt x="27038" y="2310"/>
                  </a:cubicBezTo>
                  <a:cubicBezTo>
                    <a:pt x="27032" y="2310"/>
                    <a:pt x="27025" y="2310"/>
                    <a:pt x="27020" y="2310"/>
                  </a:cubicBezTo>
                  <a:cubicBezTo>
                    <a:pt x="26957" y="2310"/>
                    <a:pt x="26926" y="2309"/>
                    <a:pt x="27151" y="2277"/>
                  </a:cubicBezTo>
                  <a:cubicBezTo>
                    <a:pt x="27320" y="2253"/>
                    <a:pt x="27616" y="2242"/>
                    <a:pt x="27863" y="2242"/>
                  </a:cubicBezTo>
                  <a:cubicBezTo>
                    <a:pt x="27944" y="2242"/>
                    <a:pt x="28020" y="2243"/>
                    <a:pt x="28084" y="2245"/>
                  </a:cubicBezTo>
                  <a:cubicBezTo>
                    <a:pt x="28726" y="2270"/>
                    <a:pt x="28720" y="2362"/>
                    <a:pt x="29362" y="2387"/>
                  </a:cubicBezTo>
                  <a:cubicBezTo>
                    <a:pt x="29283" y="2360"/>
                    <a:pt x="29252" y="2286"/>
                    <a:pt x="29297" y="2238"/>
                  </a:cubicBezTo>
                  <a:lnTo>
                    <a:pt x="29297" y="2238"/>
                  </a:lnTo>
                  <a:cubicBezTo>
                    <a:pt x="29330" y="2278"/>
                    <a:pt x="29397" y="2297"/>
                    <a:pt x="29465" y="2297"/>
                  </a:cubicBezTo>
                  <a:cubicBezTo>
                    <a:pt x="29539" y="2297"/>
                    <a:pt x="29612" y="2274"/>
                    <a:pt x="29640" y="2228"/>
                  </a:cubicBezTo>
                  <a:cubicBezTo>
                    <a:pt x="29710" y="2234"/>
                    <a:pt x="29817" y="2236"/>
                    <a:pt x="29941" y="2236"/>
                  </a:cubicBezTo>
                  <a:cubicBezTo>
                    <a:pt x="30176" y="2236"/>
                    <a:pt x="30474" y="2229"/>
                    <a:pt x="30712" y="2229"/>
                  </a:cubicBezTo>
                  <a:cubicBezTo>
                    <a:pt x="30932" y="2229"/>
                    <a:pt x="31101" y="2235"/>
                    <a:pt x="31121" y="2261"/>
                  </a:cubicBezTo>
                  <a:cubicBezTo>
                    <a:pt x="31109" y="2245"/>
                    <a:pt x="31094" y="2225"/>
                    <a:pt x="31080" y="2208"/>
                  </a:cubicBezTo>
                  <a:cubicBezTo>
                    <a:pt x="31082" y="2208"/>
                    <a:pt x="31084" y="2208"/>
                    <a:pt x="31086" y="2208"/>
                  </a:cubicBezTo>
                  <a:cubicBezTo>
                    <a:pt x="31116" y="2208"/>
                    <a:pt x="31161" y="2272"/>
                    <a:pt x="31221" y="2312"/>
                  </a:cubicBezTo>
                  <a:cubicBezTo>
                    <a:pt x="31221" y="2317"/>
                    <a:pt x="31224" y="2320"/>
                    <a:pt x="31226" y="2324"/>
                  </a:cubicBezTo>
                  <a:cubicBezTo>
                    <a:pt x="31229" y="2339"/>
                    <a:pt x="31232" y="2345"/>
                    <a:pt x="31235" y="2345"/>
                  </a:cubicBezTo>
                  <a:cubicBezTo>
                    <a:pt x="31238" y="2345"/>
                    <a:pt x="31242" y="2338"/>
                    <a:pt x="31246" y="2326"/>
                  </a:cubicBezTo>
                  <a:cubicBezTo>
                    <a:pt x="31247" y="2326"/>
                    <a:pt x="31248" y="2327"/>
                    <a:pt x="31249" y="2328"/>
                  </a:cubicBezTo>
                  <a:cubicBezTo>
                    <a:pt x="31308" y="2338"/>
                    <a:pt x="31345" y="2341"/>
                    <a:pt x="31366" y="2341"/>
                  </a:cubicBezTo>
                  <a:cubicBezTo>
                    <a:pt x="31441" y="2341"/>
                    <a:pt x="31318" y="2295"/>
                    <a:pt x="31255" y="2295"/>
                  </a:cubicBezTo>
                  <a:cubicBezTo>
                    <a:pt x="31254" y="2295"/>
                    <a:pt x="31254" y="2295"/>
                    <a:pt x="31253" y="2295"/>
                  </a:cubicBezTo>
                  <a:cubicBezTo>
                    <a:pt x="31276" y="2192"/>
                    <a:pt x="31309" y="1970"/>
                    <a:pt x="31370" y="1970"/>
                  </a:cubicBezTo>
                  <a:cubicBezTo>
                    <a:pt x="31374" y="1970"/>
                    <a:pt x="31379" y="1971"/>
                    <a:pt x="31383" y="1973"/>
                  </a:cubicBezTo>
                  <a:cubicBezTo>
                    <a:pt x="31419" y="1981"/>
                    <a:pt x="31464" y="2029"/>
                    <a:pt x="31519" y="2029"/>
                  </a:cubicBezTo>
                  <a:cubicBezTo>
                    <a:pt x="31540" y="2029"/>
                    <a:pt x="31563" y="2021"/>
                    <a:pt x="31588" y="2001"/>
                  </a:cubicBezTo>
                  <a:lnTo>
                    <a:pt x="31588" y="2001"/>
                  </a:lnTo>
                  <a:cubicBezTo>
                    <a:pt x="31557" y="2027"/>
                    <a:pt x="32020" y="2048"/>
                    <a:pt x="32491" y="2048"/>
                  </a:cubicBezTo>
                  <a:cubicBezTo>
                    <a:pt x="32905" y="2048"/>
                    <a:pt x="33326" y="2032"/>
                    <a:pt x="33425" y="1987"/>
                  </a:cubicBezTo>
                  <a:cubicBezTo>
                    <a:pt x="33536" y="2180"/>
                    <a:pt x="34057" y="2226"/>
                    <a:pt x="34275" y="2226"/>
                  </a:cubicBezTo>
                  <a:cubicBezTo>
                    <a:pt x="34319" y="2226"/>
                    <a:pt x="34351" y="2224"/>
                    <a:pt x="34364" y="2221"/>
                  </a:cubicBezTo>
                  <a:cubicBezTo>
                    <a:pt x="34385" y="2217"/>
                    <a:pt x="34406" y="2215"/>
                    <a:pt x="34427" y="2215"/>
                  </a:cubicBezTo>
                  <a:cubicBezTo>
                    <a:pt x="34488" y="2215"/>
                    <a:pt x="34550" y="2230"/>
                    <a:pt x="34608" y="2245"/>
                  </a:cubicBezTo>
                  <a:cubicBezTo>
                    <a:pt x="34685" y="2266"/>
                    <a:pt x="35031" y="2266"/>
                    <a:pt x="35363" y="2266"/>
                  </a:cubicBezTo>
                  <a:cubicBezTo>
                    <a:pt x="35694" y="2266"/>
                    <a:pt x="36011" y="2266"/>
                    <a:pt x="36027" y="2287"/>
                  </a:cubicBezTo>
                  <a:cubicBezTo>
                    <a:pt x="36051" y="2285"/>
                    <a:pt x="36069" y="2282"/>
                    <a:pt x="36090" y="2282"/>
                  </a:cubicBezTo>
                  <a:cubicBezTo>
                    <a:pt x="36122" y="2282"/>
                    <a:pt x="36162" y="2288"/>
                    <a:pt x="36242" y="2314"/>
                  </a:cubicBezTo>
                  <a:cubicBezTo>
                    <a:pt x="36290" y="2318"/>
                    <a:pt x="36353" y="2340"/>
                    <a:pt x="36436" y="2340"/>
                  </a:cubicBezTo>
                  <a:cubicBezTo>
                    <a:pt x="36469" y="2340"/>
                    <a:pt x="36505" y="2336"/>
                    <a:pt x="36545" y="2327"/>
                  </a:cubicBezTo>
                  <a:cubicBezTo>
                    <a:pt x="36582" y="2344"/>
                    <a:pt x="36621" y="2350"/>
                    <a:pt x="36664" y="2350"/>
                  </a:cubicBezTo>
                  <a:cubicBezTo>
                    <a:pt x="36735" y="2350"/>
                    <a:pt x="36814" y="2335"/>
                    <a:pt x="36904" y="2335"/>
                  </a:cubicBezTo>
                  <a:cubicBezTo>
                    <a:pt x="36971" y="2335"/>
                    <a:pt x="37044" y="2343"/>
                    <a:pt x="37124" y="2371"/>
                  </a:cubicBezTo>
                  <a:cubicBezTo>
                    <a:pt x="37331" y="2388"/>
                    <a:pt x="37480" y="2393"/>
                    <a:pt x="37587" y="2397"/>
                  </a:cubicBezTo>
                  <a:cubicBezTo>
                    <a:pt x="37598" y="2390"/>
                    <a:pt x="37611" y="2384"/>
                    <a:pt x="37626" y="2375"/>
                  </a:cubicBezTo>
                  <a:cubicBezTo>
                    <a:pt x="37652" y="2379"/>
                    <a:pt x="37675" y="2383"/>
                    <a:pt x="37695" y="2385"/>
                  </a:cubicBezTo>
                  <a:cubicBezTo>
                    <a:pt x="37665" y="2385"/>
                    <a:pt x="37633" y="2389"/>
                    <a:pt x="37604" y="2397"/>
                  </a:cubicBezTo>
                  <a:cubicBezTo>
                    <a:pt x="37682" y="2401"/>
                    <a:pt x="37735" y="2404"/>
                    <a:pt x="37768" y="2413"/>
                  </a:cubicBezTo>
                  <a:cubicBezTo>
                    <a:pt x="37789" y="2425"/>
                    <a:pt x="37803" y="2430"/>
                    <a:pt x="37810" y="2430"/>
                  </a:cubicBezTo>
                  <a:cubicBezTo>
                    <a:pt x="37828" y="2430"/>
                    <a:pt x="37801" y="2399"/>
                    <a:pt x="37756" y="2399"/>
                  </a:cubicBezTo>
                  <a:cubicBezTo>
                    <a:pt x="37755" y="2399"/>
                    <a:pt x="37754" y="2399"/>
                    <a:pt x="37752" y="2399"/>
                  </a:cubicBezTo>
                  <a:cubicBezTo>
                    <a:pt x="37742" y="2395"/>
                    <a:pt x="37733" y="2392"/>
                    <a:pt x="37723" y="2390"/>
                  </a:cubicBezTo>
                  <a:lnTo>
                    <a:pt x="37723" y="2390"/>
                  </a:lnTo>
                  <a:cubicBezTo>
                    <a:pt x="37756" y="2394"/>
                    <a:pt x="37782" y="2395"/>
                    <a:pt x="37803" y="2395"/>
                  </a:cubicBezTo>
                  <a:cubicBezTo>
                    <a:pt x="37879" y="2395"/>
                    <a:pt x="37882" y="2375"/>
                    <a:pt x="37890" y="2366"/>
                  </a:cubicBezTo>
                  <a:cubicBezTo>
                    <a:pt x="37890" y="2366"/>
                    <a:pt x="37890" y="2366"/>
                    <a:pt x="37891" y="2366"/>
                  </a:cubicBezTo>
                  <a:cubicBezTo>
                    <a:pt x="37904" y="2366"/>
                    <a:pt x="37933" y="2311"/>
                    <a:pt x="38227" y="2289"/>
                  </a:cubicBezTo>
                  <a:cubicBezTo>
                    <a:pt x="38245" y="2294"/>
                    <a:pt x="38262" y="2296"/>
                    <a:pt x="38280" y="2296"/>
                  </a:cubicBezTo>
                  <a:cubicBezTo>
                    <a:pt x="38340" y="2296"/>
                    <a:pt x="38396" y="2271"/>
                    <a:pt x="38449" y="2271"/>
                  </a:cubicBezTo>
                  <a:cubicBezTo>
                    <a:pt x="38466" y="2271"/>
                    <a:pt x="38482" y="2273"/>
                    <a:pt x="38498" y="2280"/>
                  </a:cubicBezTo>
                  <a:cubicBezTo>
                    <a:pt x="38524" y="2258"/>
                    <a:pt x="38549" y="2249"/>
                    <a:pt x="38574" y="2249"/>
                  </a:cubicBezTo>
                  <a:cubicBezTo>
                    <a:pt x="38625" y="2249"/>
                    <a:pt x="38673" y="2285"/>
                    <a:pt x="38718" y="2318"/>
                  </a:cubicBezTo>
                  <a:cubicBezTo>
                    <a:pt x="38787" y="2411"/>
                    <a:pt x="39053" y="2553"/>
                    <a:pt x="39113" y="2641"/>
                  </a:cubicBezTo>
                  <a:cubicBezTo>
                    <a:pt x="39137" y="2622"/>
                    <a:pt x="39162" y="2612"/>
                    <a:pt x="39187" y="2612"/>
                  </a:cubicBezTo>
                  <a:cubicBezTo>
                    <a:pt x="39219" y="2612"/>
                    <a:pt x="39251" y="2628"/>
                    <a:pt x="39283" y="2660"/>
                  </a:cubicBezTo>
                  <a:cubicBezTo>
                    <a:pt x="39287" y="2664"/>
                    <a:pt x="39292" y="2665"/>
                    <a:pt x="39299" y="2665"/>
                  </a:cubicBezTo>
                  <a:cubicBezTo>
                    <a:pt x="39392" y="2665"/>
                    <a:pt x="39757" y="2373"/>
                    <a:pt x="39856" y="2373"/>
                  </a:cubicBezTo>
                  <a:cubicBezTo>
                    <a:pt x="39864" y="2373"/>
                    <a:pt x="39871" y="2375"/>
                    <a:pt x="39875" y="2379"/>
                  </a:cubicBezTo>
                  <a:cubicBezTo>
                    <a:pt x="39933" y="2387"/>
                    <a:pt x="39994" y="2371"/>
                    <a:pt x="40063" y="2440"/>
                  </a:cubicBezTo>
                  <a:cubicBezTo>
                    <a:pt x="40090" y="2438"/>
                    <a:pt x="40113" y="2437"/>
                    <a:pt x="40133" y="2437"/>
                  </a:cubicBezTo>
                  <a:cubicBezTo>
                    <a:pt x="40246" y="2437"/>
                    <a:pt x="40263" y="2468"/>
                    <a:pt x="40273" y="2468"/>
                  </a:cubicBezTo>
                  <a:cubicBezTo>
                    <a:pt x="40274" y="2468"/>
                    <a:pt x="40275" y="2467"/>
                    <a:pt x="40277" y="2465"/>
                  </a:cubicBezTo>
                  <a:cubicBezTo>
                    <a:pt x="40282" y="2463"/>
                    <a:pt x="40287" y="2374"/>
                    <a:pt x="40309" y="2374"/>
                  </a:cubicBezTo>
                  <a:cubicBezTo>
                    <a:pt x="40315" y="2374"/>
                    <a:pt x="40322" y="2380"/>
                    <a:pt x="40330" y="2395"/>
                  </a:cubicBezTo>
                  <a:cubicBezTo>
                    <a:pt x="40370" y="2395"/>
                    <a:pt x="40438" y="2375"/>
                    <a:pt x="40563" y="2354"/>
                  </a:cubicBezTo>
                  <a:cubicBezTo>
                    <a:pt x="40619" y="2378"/>
                    <a:pt x="40665" y="2386"/>
                    <a:pt x="40702" y="2386"/>
                  </a:cubicBezTo>
                  <a:cubicBezTo>
                    <a:pt x="40750" y="2386"/>
                    <a:pt x="40785" y="2374"/>
                    <a:pt x="40811" y="2370"/>
                  </a:cubicBezTo>
                  <a:cubicBezTo>
                    <a:pt x="40844" y="2311"/>
                    <a:pt x="40862" y="2286"/>
                    <a:pt x="40875" y="2286"/>
                  </a:cubicBezTo>
                  <a:cubicBezTo>
                    <a:pt x="40881" y="2286"/>
                    <a:pt x="40885" y="2290"/>
                    <a:pt x="40889" y="2298"/>
                  </a:cubicBezTo>
                  <a:cubicBezTo>
                    <a:pt x="40893" y="2300"/>
                    <a:pt x="40897" y="2301"/>
                    <a:pt x="40901" y="2301"/>
                  </a:cubicBezTo>
                  <a:cubicBezTo>
                    <a:pt x="40918" y="2301"/>
                    <a:pt x="40939" y="2278"/>
                    <a:pt x="41063" y="2273"/>
                  </a:cubicBezTo>
                  <a:cubicBezTo>
                    <a:pt x="41101" y="2293"/>
                    <a:pt x="41139" y="2305"/>
                    <a:pt x="41181" y="2305"/>
                  </a:cubicBezTo>
                  <a:cubicBezTo>
                    <a:pt x="41224" y="2305"/>
                    <a:pt x="41271" y="2293"/>
                    <a:pt x="41328" y="2263"/>
                  </a:cubicBezTo>
                  <a:lnTo>
                    <a:pt x="41328" y="2263"/>
                  </a:lnTo>
                  <a:cubicBezTo>
                    <a:pt x="41369" y="2271"/>
                    <a:pt x="41189" y="2499"/>
                    <a:pt x="41122" y="2577"/>
                  </a:cubicBezTo>
                  <a:cubicBezTo>
                    <a:pt x="41284" y="2477"/>
                    <a:pt x="42609" y="2393"/>
                    <a:pt x="42767" y="2393"/>
                  </a:cubicBezTo>
                  <a:cubicBezTo>
                    <a:pt x="42771" y="2393"/>
                    <a:pt x="42773" y="2393"/>
                    <a:pt x="42776" y="2393"/>
                  </a:cubicBezTo>
                  <a:cubicBezTo>
                    <a:pt x="42783" y="2397"/>
                    <a:pt x="42790" y="2399"/>
                    <a:pt x="42797" y="2399"/>
                  </a:cubicBezTo>
                  <a:cubicBezTo>
                    <a:pt x="42834" y="2399"/>
                    <a:pt x="42872" y="2349"/>
                    <a:pt x="42914" y="2349"/>
                  </a:cubicBezTo>
                  <a:cubicBezTo>
                    <a:pt x="42929" y="2349"/>
                    <a:pt x="42944" y="2356"/>
                    <a:pt x="42960" y="2374"/>
                  </a:cubicBezTo>
                  <a:cubicBezTo>
                    <a:pt x="42984" y="2392"/>
                    <a:pt x="43009" y="2395"/>
                    <a:pt x="43034" y="2395"/>
                  </a:cubicBezTo>
                  <a:cubicBezTo>
                    <a:pt x="43052" y="2395"/>
                    <a:pt x="43071" y="2393"/>
                    <a:pt x="43090" y="2393"/>
                  </a:cubicBezTo>
                  <a:cubicBezTo>
                    <a:pt x="43118" y="2393"/>
                    <a:pt x="43147" y="2398"/>
                    <a:pt x="43177" y="2418"/>
                  </a:cubicBezTo>
                  <a:cubicBezTo>
                    <a:pt x="43203" y="2428"/>
                    <a:pt x="43230" y="2432"/>
                    <a:pt x="43257" y="2432"/>
                  </a:cubicBezTo>
                  <a:cubicBezTo>
                    <a:pt x="43325" y="2432"/>
                    <a:pt x="43397" y="2411"/>
                    <a:pt x="43474" y="2411"/>
                  </a:cubicBezTo>
                  <a:cubicBezTo>
                    <a:pt x="43520" y="2411"/>
                    <a:pt x="43567" y="2418"/>
                    <a:pt x="43617" y="2443"/>
                  </a:cubicBezTo>
                  <a:cubicBezTo>
                    <a:pt x="43667" y="2417"/>
                    <a:pt x="43718" y="2392"/>
                    <a:pt x="43772" y="2392"/>
                  </a:cubicBezTo>
                  <a:cubicBezTo>
                    <a:pt x="43806" y="2392"/>
                    <a:pt x="43842" y="2403"/>
                    <a:pt x="43879" y="2431"/>
                  </a:cubicBezTo>
                  <a:cubicBezTo>
                    <a:pt x="43933" y="2472"/>
                    <a:pt x="43995" y="2488"/>
                    <a:pt x="44064" y="2488"/>
                  </a:cubicBezTo>
                  <a:cubicBezTo>
                    <a:pt x="44303" y="2488"/>
                    <a:pt x="44619" y="2291"/>
                    <a:pt x="44952" y="2291"/>
                  </a:cubicBezTo>
                  <a:cubicBezTo>
                    <a:pt x="44953" y="2291"/>
                    <a:pt x="44955" y="2291"/>
                    <a:pt x="44957" y="2291"/>
                  </a:cubicBezTo>
                  <a:cubicBezTo>
                    <a:pt x="45001" y="2291"/>
                    <a:pt x="45046" y="2295"/>
                    <a:pt x="45090" y="2301"/>
                  </a:cubicBezTo>
                  <a:cubicBezTo>
                    <a:pt x="45089" y="2296"/>
                    <a:pt x="45088" y="2290"/>
                    <a:pt x="45086" y="2284"/>
                  </a:cubicBezTo>
                  <a:cubicBezTo>
                    <a:pt x="45084" y="2277"/>
                    <a:pt x="45080" y="2270"/>
                    <a:pt x="45078" y="2264"/>
                  </a:cubicBezTo>
                  <a:lnTo>
                    <a:pt x="45078" y="2264"/>
                  </a:lnTo>
                  <a:cubicBezTo>
                    <a:pt x="45086" y="2269"/>
                    <a:pt x="45096" y="2272"/>
                    <a:pt x="45106" y="2272"/>
                  </a:cubicBezTo>
                  <a:cubicBezTo>
                    <a:pt x="45112" y="2272"/>
                    <a:pt x="45119" y="2271"/>
                    <a:pt x="45125" y="2268"/>
                  </a:cubicBezTo>
                  <a:cubicBezTo>
                    <a:pt x="45162" y="2244"/>
                    <a:pt x="45216" y="2233"/>
                    <a:pt x="45295" y="2219"/>
                  </a:cubicBezTo>
                  <a:cubicBezTo>
                    <a:pt x="45361" y="2230"/>
                    <a:pt x="45444" y="2283"/>
                    <a:pt x="45545" y="2283"/>
                  </a:cubicBezTo>
                  <a:cubicBezTo>
                    <a:pt x="45567" y="2283"/>
                    <a:pt x="45590" y="2280"/>
                    <a:pt x="45613" y="2275"/>
                  </a:cubicBezTo>
                  <a:cubicBezTo>
                    <a:pt x="45651" y="2291"/>
                    <a:pt x="45686" y="2297"/>
                    <a:pt x="45720" y="2297"/>
                  </a:cubicBezTo>
                  <a:cubicBezTo>
                    <a:pt x="45778" y="2297"/>
                    <a:pt x="45830" y="2279"/>
                    <a:pt x="45878" y="2266"/>
                  </a:cubicBezTo>
                  <a:lnTo>
                    <a:pt x="45893" y="2261"/>
                  </a:lnTo>
                  <a:cubicBezTo>
                    <a:pt x="45873" y="2228"/>
                    <a:pt x="45867" y="2169"/>
                    <a:pt x="45888" y="2169"/>
                  </a:cubicBezTo>
                  <a:cubicBezTo>
                    <a:pt x="45894" y="2169"/>
                    <a:pt x="45902" y="2174"/>
                    <a:pt x="45913" y="2187"/>
                  </a:cubicBezTo>
                  <a:cubicBezTo>
                    <a:pt x="45950" y="2124"/>
                    <a:pt x="45990" y="2146"/>
                    <a:pt x="46029" y="2109"/>
                  </a:cubicBezTo>
                  <a:cubicBezTo>
                    <a:pt x="46063" y="2139"/>
                    <a:pt x="46097" y="2183"/>
                    <a:pt x="46131" y="2183"/>
                  </a:cubicBezTo>
                  <a:cubicBezTo>
                    <a:pt x="46140" y="2183"/>
                    <a:pt x="46148" y="2180"/>
                    <a:pt x="46157" y="2174"/>
                  </a:cubicBezTo>
                  <a:cubicBezTo>
                    <a:pt x="46162" y="2168"/>
                    <a:pt x="46171" y="2164"/>
                    <a:pt x="46179" y="2164"/>
                  </a:cubicBezTo>
                  <a:cubicBezTo>
                    <a:pt x="46185" y="2164"/>
                    <a:pt x="46192" y="2166"/>
                    <a:pt x="46197" y="2170"/>
                  </a:cubicBezTo>
                  <a:cubicBezTo>
                    <a:pt x="46240" y="2170"/>
                    <a:pt x="46274" y="2201"/>
                    <a:pt x="46296" y="2247"/>
                  </a:cubicBezTo>
                  <a:cubicBezTo>
                    <a:pt x="46328" y="2270"/>
                    <a:pt x="46341" y="2287"/>
                    <a:pt x="46340" y="2296"/>
                  </a:cubicBezTo>
                  <a:cubicBezTo>
                    <a:pt x="46496" y="2366"/>
                    <a:pt x="46861" y="2410"/>
                    <a:pt x="47195" y="2410"/>
                  </a:cubicBezTo>
                  <a:cubicBezTo>
                    <a:pt x="47461" y="2410"/>
                    <a:pt x="47707" y="2382"/>
                    <a:pt x="47812" y="2318"/>
                  </a:cubicBezTo>
                  <a:cubicBezTo>
                    <a:pt x="47841" y="2350"/>
                    <a:pt x="47870" y="2362"/>
                    <a:pt x="47899" y="2362"/>
                  </a:cubicBezTo>
                  <a:cubicBezTo>
                    <a:pt x="47980" y="2362"/>
                    <a:pt x="48064" y="2270"/>
                    <a:pt x="48155" y="2270"/>
                  </a:cubicBezTo>
                  <a:cubicBezTo>
                    <a:pt x="48164" y="2270"/>
                    <a:pt x="48173" y="2271"/>
                    <a:pt x="48182" y="2273"/>
                  </a:cubicBezTo>
                  <a:cubicBezTo>
                    <a:pt x="48265" y="2196"/>
                    <a:pt x="48353" y="2152"/>
                    <a:pt x="48447" y="2152"/>
                  </a:cubicBezTo>
                  <a:cubicBezTo>
                    <a:pt x="48502" y="2152"/>
                    <a:pt x="48559" y="2167"/>
                    <a:pt x="48617" y="2200"/>
                  </a:cubicBezTo>
                  <a:cubicBezTo>
                    <a:pt x="48697" y="2267"/>
                    <a:pt x="48780" y="2300"/>
                    <a:pt x="48865" y="2301"/>
                  </a:cubicBezTo>
                  <a:cubicBezTo>
                    <a:pt x="48869" y="2301"/>
                    <a:pt x="48872" y="2301"/>
                    <a:pt x="48875" y="2301"/>
                  </a:cubicBezTo>
                  <a:cubicBezTo>
                    <a:pt x="48958" y="2301"/>
                    <a:pt x="49043" y="2271"/>
                    <a:pt x="49130" y="2212"/>
                  </a:cubicBezTo>
                  <a:cubicBezTo>
                    <a:pt x="49225" y="2276"/>
                    <a:pt x="49303" y="2298"/>
                    <a:pt x="49367" y="2298"/>
                  </a:cubicBezTo>
                  <a:cubicBezTo>
                    <a:pt x="49494" y="2298"/>
                    <a:pt x="49569" y="2214"/>
                    <a:pt x="49615" y="2198"/>
                  </a:cubicBezTo>
                  <a:cubicBezTo>
                    <a:pt x="49644" y="2237"/>
                    <a:pt x="49662" y="2249"/>
                    <a:pt x="49674" y="2249"/>
                  </a:cubicBezTo>
                  <a:cubicBezTo>
                    <a:pt x="49690" y="2249"/>
                    <a:pt x="49692" y="2224"/>
                    <a:pt x="49695" y="2221"/>
                  </a:cubicBezTo>
                  <a:cubicBezTo>
                    <a:pt x="49699" y="2211"/>
                    <a:pt x="49704" y="2189"/>
                    <a:pt x="49725" y="2189"/>
                  </a:cubicBezTo>
                  <a:cubicBezTo>
                    <a:pt x="49739" y="2189"/>
                    <a:pt x="49760" y="2199"/>
                    <a:pt x="49794" y="2230"/>
                  </a:cubicBezTo>
                  <a:cubicBezTo>
                    <a:pt x="49856" y="2285"/>
                    <a:pt x="50027" y="2303"/>
                    <a:pt x="50237" y="2303"/>
                  </a:cubicBezTo>
                  <a:cubicBezTo>
                    <a:pt x="50622" y="2303"/>
                    <a:pt x="51137" y="2243"/>
                    <a:pt x="51330" y="2243"/>
                  </a:cubicBezTo>
                  <a:cubicBezTo>
                    <a:pt x="51335" y="2243"/>
                    <a:pt x="51339" y="2243"/>
                    <a:pt x="51344" y="2243"/>
                  </a:cubicBezTo>
                  <a:lnTo>
                    <a:pt x="51787" y="2250"/>
                  </a:lnTo>
                  <a:cubicBezTo>
                    <a:pt x="51787" y="2250"/>
                    <a:pt x="51788" y="2250"/>
                    <a:pt x="51789" y="2250"/>
                  </a:cubicBezTo>
                  <a:cubicBezTo>
                    <a:pt x="51881" y="2250"/>
                    <a:pt x="52118" y="2182"/>
                    <a:pt x="52251" y="2182"/>
                  </a:cubicBezTo>
                  <a:cubicBezTo>
                    <a:pt x="52297" y="2182"/>
                    <a:pt x="52330" y="2190"/>
                    <a:pt x="52340" y="2212"/>
                  </a:cubicBezTo>
                  <a:cubicBezTo>
                    <a:pt x="52361" y="2254"/>
                    <a:pt x="52381" y="2264"/>
                    <a:pt x="52402" y="2264"/>
                  </a:cubicBezTo>
                  <a:cubicBezTo>
                    <a:pt x="52418" y="2264"/>
                    <a:pt x="52434" y="2258"/>
                    <a:pt x="52451" y="2258"/>
                  </a:cubicBezTo>
                  <a:cubicBezTo>
                    <a:pt x="52468" y="2258"/>
                    <a:pt x="52485" y="2264"/>
                    <a:pt x="52503" y="2286"/>
                  </a:cubicBezTo>
                  <a:cubicBezTo>
                    <a:pt x="52518" y="2300"/>
                    <a:pt x="52533" y="2306"/>
                    <a:pt x="52547" y="2306"/>
                  </a:cubicBezTo>
                  <a:cubicBezTo>
                    <a:pt x="52593" y="2306"/>
                    <a:pt x="52639" y="2254"/>
                    <a:pt x="52690" y="2243"/>
                  </a:cubicBezTo>
                  <a:cubicBezTo>
                    <a:pt x="52709" y="2207"/>
                    <a:pt x="52729" y="2194"/>
                    <a:pt x="52750" y="2194"/>
                  </a:cubicBezTo>
                  <a:cubicBezTo>
                    <a:pt x="52800" y="2194"/>
                    <a:pt x="52855" y="2271"/>
                    <a:pt x="52912" y="2280"/>
                  </a:cubicBezTo>
                  <a:cubicBezTo>
                    <a:pt x="52939" y="2315"/>
                    <a:pt x="52967" y="2326"/>
                    <a:pt x="52996" y="2326"/>
                  </a:cubicBezTo>
                  <a:cubicBezTo>
                    <a:pt x="53032" y="2326"/>
                    <a:pt x="53070" y="2309"/>
                    <a:pt x="53109" y="2309"/>
                  </a:cubicBezTo>
                  <a:cubicBezTo>
                    <a:pt x="53128" y="2309"/>
                    <a:pt x="53148" y="2313"/>
                    <a:pt x="53169" y="2326"/>
                  </a:cubicBezTo>
                  <a:cubicBezTo>
                    <a:pt x="53261" y="2371"/>
                    <a:pt x="53339" y="2418"/>
                    <a:pt x="53404" y="2425"/>
                  </a:cubicBezTo>
                  <a:cubicBezTo>
                    <a:pt x="53405" y="2425"/>
                    <a:pt x="53407" y="2425"/>
                    <a:pt x="53408" y="2425"/>
                  </a:cubicBezTo>
                  <a:cubicBezTo>
                    <a:pt x="53447" y="2425"/>
                    <a:pt x="53482" y="2479"/>
                    <a:pt x="53512" y="2479"/>
                  </a:cubicBezTo>
                  <a:cubicBezTo>
                    <a:pt x="53530" y="2479"/>
                    <a:pt x="53546" y="2460"/>
                    <a:pt x="53559" y="2397"/>
                  </a:cubicBezTo>
                  <a:cubicBezTo>
                    <a:pt x="53575" y="2414"/>
                    <a:pt x="53589" y="2421"/>
                    <a:pt x="53602" y="2421"/>
                  </a:cubicBezTo>
                  <a:cubicBezTo>
                    <a:pt x="53642" y="2421"/>
                    <a:pt x="53668" y="2354"/>
                    <a:pt x="53686" y="2354"/>
                  </a:cubicBezTo>
                  <a:cubicBezTo>
                    <a:pt x="53694" y="2354"/>
                    <a:pt x="53700" y="2364"/>
                    <a:pt x="53706" y="2393"/>
                  </a:cubicBezTo>
                  <a:cubicBezTo>
                    <a:pt x="53719" y="2379"/>
                    <a:pt x="53725" y="2376"/>
                    <a:pt x="53729" y="2376"/>
                  </a:cubicBezTo>
                  <a:cubicBezTo>
                    <a:pt x="53733" y="2376"/>
                    <a:pt x="53734" y="2378"/>
                    <a:pt x="53736" y="2378"/>
                  </a:cubicBezTo>
                  <a:cubicBezTo>
                    <a:pt x="53741" y="2378"/>
                    <a:pt x="53747" y="2371"/>
                    <a:pt x="53772" y="2329"/>
                  </a:cubicBezTo>
                  <a:cubicBezTo>
                    <a:pt x="53787" y="2238"/>
                    <a:pt x="53811" y="2177"/>
                    <a:pt x="53848" y="2177"/>
                  </a:cubicBezTo>
                  <a:cubicBezTo>
                    <a:pt x="53873" y="2177"/>
                    <a:pt x="53904" y="2203"/>
                    <a:pt x="53942" y="2266"/>
                  </a:cubicBezTo>
                  <a:cubicBezTo>
                    <a:pt x="53982" y="2264"/>
                    <a:pt x="54028" y="2191"/>
                    <a:pt x="54085" y="2191"/>
                  </a:cubicBezTo>
                  <a:cubicBezTo>
                    <a:pt x="54095" y="2191"/>
                    <a:pt x="54106" y="2193"/>
                    <a:pt x="54117" y="2198"/>
                  </a:cubicBezTo>
                  <a:cubicBezTo>
                    <a:pt x="54137" y="2182"/>
                    <a:pt x="54158" y="2177"/>
                    <a:pt x="54181" y="2177"/>
                  </a:cubicBezTo>
                  <a:cubicBezTo>
                    <a:pt x="54237" y="2177"/>
                    <a:pt x="54301" y="2211"/>
                    <a:pt x="54372" y="2215"/>
                  </a:cubicBezTo>
                  <a:cubicBezTo>
                    <a:pt x="54427" y="2180"/>
                    <a:pt x="54477" y="2170"/>
                    <a:pt x="54523" y="2170"/>
                  </a:cubicBezTo>
                  <a:cubicBezTo>
                    <a:pt x="54584" y="2170"/>
                    <a:pt x="54638" y="2188"/>
                    <a:pt x="54684" y="2188"/>
                  </a:cubicBezTo>
                  <a:cubicBezTo>
                    <a:pt x="54697" y="2188"/>
                    <a:pt x="54709" y="2187"/>
                    <a:pt x="54721" y="2183"/>
                  </a:cubicBezTo>
                  <a:cubicBezTo>
                    <a:pt x="54744" y="2203"/>
                    <a:pt x="54764" y="2210"/>
                    <a:pt x="54782" y="2210"/>
                  </a:cubicBezTo>
                  <a:cubicBezTo>
                    <a:pt x="54828" y="2210"/>
                    <a:pt x="54861" y="2167"/>
                    <a:pt x="54886" y="2167"/>
                  </a:cubicBezTo>
                  <a:cubicBezTo>
                    <a:pt x="54889" y="2167"/>
                    <a:pt x="54892" y="2168"/>
                    <a:pt x="54895" y="2169"/>
                  </a:cubicBezTo>
                  <a:cubicBezTo>
                    <a:pt x="54903" y="2168"/>
                    <a:pt x="54910" y="2165"/>
                    <a:pt x="54918" y="2163"/>
                  </a:cubicBezTo>
                  <a:lnTo>
                    <a:pt x="54918" y="2163"/>
                  </a:lnTo>
                  <a:cubicBezTo>
                    <a:pt x="54916" y="2175"/>
                    <a:pt x="54913" y="2191"/>
                    <a:pt x="54912" y="2205"/>
                  </a:cubicBezTo>
                  <a:cubicBezTo>
                    <a:pt x="54904" y="2214"/>
                    <a:pt x="54910" y="2231"/>
                    <a:pt x="54963" y="2249"/>
                  </a:cubicBezTo>
                  <a:cubicBezTo>
                    <a:pt x="55015" y="2266"/>
                    <a:pt x="55110" y="2284"/>
                    <a:pt x="55279" y="2294"/>
                  </a:cubicBezTo>
                  <a:cubicBezTo>
                    <a:pt x="55314" y="2348"/>
                    <a:pt x="55347" y="2367"/>
                    <a:pt x="55378" y="2367"/>
                  </a:cubicBezTo>
                  <a:cubicBezTo>
                    <a:pt x="55416" y="2367"/>
                    <a:pt x="55452" y="2337"/>
                    <a:pt x="55487" y="2305"/>
                  </a:cubicBezTo>
                  <a:cubicBezTo>
                    <a:pt x="55488" y="2305"/>
                    <a:pt x="55490" y="2305"/>
                    <a:pt x="55492" y="2305"/>
                  </a:cubicBezTo>
                  <a:cubicBezTo>
                    <a:pt x="55592" y="2305"/>
                    <a:pt x="56656" y="2211"/>
                    <a:pt x="56706" y="2103"/>
                  </a:cubicBezTo>
                  <a:cubicBezTo>
                    <a:pt x="56709" y="2102"/>
                    <a:pt x="56713" y="2102"/>
                    <a:pt x="56717" y="2102"/>
                  </a:cubicBezTo>
                  <a:cubicBezTo>
                    <a:pt x="56840" y="2102"/>
                    <a:pt x="57289" y="2440"/>
                    <a:pt x="57370" y="2465"/>
                  </a:cubicBezTo>
                  <a:cubicBezTo>
                    <a:pt x="57385" y="2461"/>
                    <a:pt x="57418" y="2458"/>
                    <a:pt x="57462" y="2458"/>
                  </a:cubicBezTo>
                  <a:cubicBezTo>
                    <a:pt x="57671" y="2458"/>
                    <a:pt x="58136" y="2509"/>
                    <a:pt x="58207" y="2589"/>
                  </a:cubicBezTo>
                  <a:cubicBezTo>
                    <a:pt x="58250" y="2646"/>
                    <a:pt x="58292" y="2616"/>
                    <a:pt x="58340" y="2664"/>
                  </a:cubicBezTo>
                  <a:cubicBezTo>
                    <a:pt x="58385" y="2621"/>
                    <a:pt x="58434" y="2599"/>
                    <a:pt x="58486" y="2567"/>
                  </a:cubicBezTo>
                  <a:cubicBezTo>
                    <a:pt x="58503" y="2560"/>
                    <a:pt x="58522" y="2557"/>
                    <a:pt x="58540" y="2557"/>
                  </a:cubicBezTo>
                  <a:cubicBezTo>
                    <a:pt x="58603" y="2557"/>
                    <a:pt x="58673" y="2590"/>
                    <a:pt x="58750" y="2590"/>
                  </a:cubicBezTo>
                  <a:cubicBezTo>
                    <a:pt x="58787" y="2590"/>
                    <a:pt x="58826" y="2582"/>
                    <a:pt x="58866" y="2560"/>
                  </a:cubicBezTo>
                  <a:cubicBezTo>
                    <a:pt x="58875" y="2562"/>
                    <a:pt x="58883" y="2563"/>
                    <a:pt x="58892" y="2563"/>
                  </a:cubicBezTo>
                  <a:cubicBezTo>
                    <a:pt x="58941" y="2563"/>
                    <a:pt x="58992" y="2530"/>
                    <a:pt x="59048" y="2530"/>
                  </a:cubicBezTo>
                  <a:cubicBezTo>
                    <a:pt x="59069" y="2530"/>
                    <a:pt x="59092" y="2535"/>
                    <a:pt x="59114" y="2549"/>
                  </a:cubicBezTo>
                  <a:cubicBezTo>
                    <a:pt x="59196" y="2543"/>
                    <a:pt x="59871" y="2461"/>
                    <a:pt x="60052" y="2461"/>
                  </a:cubicBezTo>
                  <a:cubicBezTo>
                    <a:pt x="60071" y="2461"/>
                    <a:pt x="60085" y="2462"/>
                    <a:pt x="60092" y="2464"/>
                  </a:cubicBezTo>
                  <a:cubicBezTo>
                    <a:pt x="60096" y="2467"/>
                    <a:pt x="60104" y="2469"/>
                    <a:pt x="60116" y="2469"/>
                  </a:cubicBezTo>
                  <a:cubicBezTo>
                    <a:pt x="60296" y="2469"/>
                    <a:pt x="61303" y="2124"/>
                    <a:pt x="61491" y="2058"/>
                  </a:cubicBezTo>
                  <a:cubicBezTo>
                    <a:pt x="61511" y="2148"/>
                    <a:pt x="61527" y="2172"/>
                    <a:pt x="61550" y="2172"/>
                  </a:cubicBezTo>
                  <a:cubicBezTo>
                    <a:pt x="61574" y="2172"/>
                    <a:pt x="61604" y="2146"/>
                    <a:pt x="61650" y="2144"/>
                  </a:cubicBezTo>
                  <a:cubicBezTo>
                    <a:pt x="61654" y="2143"/>
                    <a:pt x="61658" y="2143"/>
                    <a:pt x="61662" y="2143"/>
                  </a:cubicBezTo>
                  <a:cubicBezTo>
                    <a:pt x="61707" y="2143"/>
                    <a:pt x="61753" y="2153"/>
                    <a:pt x="61800" y="2153"/>
                  </a:cubicBezTo>
                  <a:cubicBezTo>
                    <a:pt x="61816" y="2153"/>
                    <a:pt x="61832" y="2152"/>
                    <a:pt x="61848" y="2149"/>
                  </a:cubicBezTo>
                  <a:cubicBezTo>
                    <a:pt x="61861" y="2165"/>
                    <a:pt x="61875" y="2171"/>
                    <a:pt x="61888" y="2171"/>
                  </a:cubicBezTo>
                  <a:cubicBezTo>
                    <a:pt x="61924" y="2171"/>
                    <a:pt x="61960" y="2129"/>
                    <a:pt x="61997" y="2129"/>
                  </a:cubicBezTo>
                  <a:cubicBezTo>
                    <a:pt x="62017" y="2129"/>
                    <a:pt x="62037" y="2141"/>
                    <a:pt x="62059" y="2180"/>
                  </a:cubicBezTo>
                  <a:cubicBezTo>
                    <a:pt x="62101" y="2183"/>
                    <a:pt x="62145" y="2223"/>
                    <a:pt x="62189" y="2223"/>
                  </a:cubicBezTo>
                  <a:cubicBezTo>
                    <a:pt x="62221" y="2223"/>
                    <a:pt x="62254" y="2202"/>
                    <a:pt x="62285" y="2130"/>
                  </a:cubicBezTo>
                  <a:cubicBezTo>
                    <a:pt x="62335" y="2171"/>
                    <a:pt x="62386" y="2200"/>
                    <a:pt x="62438" y="2200"/>
                  </a:cubicBezTo>
                  <a:cubicBezTo>
                    <a:pt x="62471" y="2200"/>
                    <a:pt x="62505" y="2188"/>
                    <a:pt x="62540" y="2159"/>
                  </a:cubicBezTo>
                  <a:cubicBezTo>
                    <a:pt x="62582" y="2122"/>
                    <a:pt x="62627" y="2106"/>
                    <a:pt x="62673" y="2106"/>
                  </a:cubicBezTo>
                  <a:cubicBezTo>
                    <a:pt x="62722" y="2106"/>
                    <a:pt x="62773" y="2124"/>
                    <a:pt x="62826" y="2154"/>
                  </a:cubicBezTo>
                  <a:cubicBezTo>
                    <a:pt x="62893" y="2158"/>
                    <a:pt x="62963" y="2177"/>
                    <a:pt x="63036" y="2177"/>
                  </a:cubicBezTo>
                  <a:cubicBezTo>
                    <a:pt x="63075" y="2177"/>
                    <a:pt x="63114" y="2172"/>
                    <a:pt x="63154" y="2156"/>
                  </a:cubicBezTo>
                  <a:cubicBezTo>
                    <a:pt x="63169" y="2182"/>
                    <a:pt x="63183" y="2190"/>
                    <a:pt x="63197" y="2190"/>
                  </a:cubicBezTo>
                  <a:cubicBezTo>
                    <a:pt x="63223" y="2190"/>
                    <a:pt x="63249" y="2160"/>
                    <a:pt x="63275" y="2160"/>
                  </a:cubicBezTo>
                  <a:cubicBezTo>
                    <a:pt x="63293" y="2160"/>
                    <a:pt x="63311" y="2174"/>
                    <a:pt x="63330" y="2222"/>
                  </a:cubicBezTo>
                  <a:cubicBezTo>
                    <a:pt x="63347" y="2235"/>
                    <a:pt x="63364" y="2240"/>
                    <a:pt x="63381" y="2240"/>
                  </a:cubicBezTo>
                  <a:cubicBezTo>
                    <a:pt x="63421" y="2240"/>
                    <a:pt x="63461" y="2211"/>
                    <a:pt x="63500" y="2188"/>
                  </a:cubicBezTo>
                  <a:cubicBezTo>
                    <a:pt x="63524" y="2194"/>
                    <a:pt x="63547" y="2195"/>
                    <a:pt x="63570" y="2195"/>
                  </a:cubicBezTo>
                  <a:cubicBezTo>
                    <a:pt x="63605" y="2195"/>
                    <a:pt x="63640" y="2192"/>
                    <a:pt x="63675" y="2192"/>
                  </a:cubicBezTo>
                  <a:cubicBezTo>
                    <a:pt x="63729" y="2192"/>
                    <a:pt x="63783" y="2201"/>
                    <a:pt x="63838" y="2247"/>
                  </a:cubicBezTo>
                  <a:cubicBezTo>
                    <a:pt x="63881" y="2307"/>
                    <a:pt x="63924" y="2324"/>
                    <a:pt x="63967" y="2324"/>
                  </a:cubicBezTo>
                  <a:cubicBezTo>
                    <a:pt x="64022" y="2324"/>
                    <a:pt x="64076" y="2296"/>
                    <a:pt x="64130" y="2296"/>
                  </a:cubicBezTo>
                  <a:cubicBezTo>
                    <a:pt x="64145" y="2296"/>
                    <a:pt x="64161" y="2298"/>
                    <a:pt x="64176" y="2304"/>
                  </a:cubicBezTo>
                  <a:cubicBezTo>
                    <a:pt x="64462" y="2418"/>
                    <a:pt x="64942" y="2402"/>
                    <a:pt x="65264" y="2436"/>
                  </a:cubicBezTo>
                  <a:cubicBezTo>
                    <a:pt x="65266" y="2227"/>
                    <a:pt x="65264" y="2018"/>
                    <a:pt x="65260" y="1808"/>
                  </a:cubicBezTo>
                  <a:lnTo>
                    <a:pt x="65260" y="1808"/>
                  </a:lnTo>
                  <a:cubicBezTo>
                    <a:pt x="65260" y="1819"/>
                    <a:pt x="65260" y="1831"/>
                    <a:pt x="65261" y="1846"/>
                  </a:cubicBezTo>
                  <a:cubicBezTo>
                    <a:pt x="65265" y="1778"/>
                    <a:pt x="65265" y="1727"/>
                    <a:pt x="65264" y="1692"/>
                  </a:cubicBezTo>
                  <a:lnTo>
                    <a:pt x="65236" y="463"/>
                  </a:lnTo>
                  <a:lnTo>
                    <a:pt x="64820" y="497"/>
                  </a:lnTo>
                  <a:cubicBezTo>
                    <a:pt x="64776" y="554"/>
                    <a:pt x="64730" y="572"/>
                    <a:pt x="64681" y="572"/>
                  </a:cubicBezTo>
                  <a:cubicBezTo>
                    <a:pt x="64602" y="572"/>
                    <a:pt x="64517" y="523"/>
                    <a:pt x="64433" y="519"/>
                  </a:cubicBezTo>
                  <a:cubicBezTo>
                    <a:pt x="64374" y="562"/>
                    <a:pt x="64307" y="590"/>
                    <a:pt x="64236" y="600"/>
                  </a:cubicBezTo>
                  <a:cubicBezTo>
                    <a:pt x="64225" y="601"/>
                    <a:pt x="64213" y="602"/>
                    <a:pt x="64202" y="602"/>
                  </a:cubicBezTo>
                  <a:cubicBezTo>
                    <a:pt x="64147" y="602"/>
                    <a:pt x="64093" y="587"/>
                    <a:pt x="64046" y="558"/>
                  </a:cubicBezTo>
                  <a:cubicBezTo>
                    <a:pt x="63860" y="596"/>
                    <a:pt x="63797" y="577"/>
                    <a:pt x="63748" y="589"/>
                  </a:cubicBezTo>
                  <a:cubicBezTo>
                    <a:pt x="63716" y="645"/>
                    <a:pt x="63690" y="667"/>
                    <a:pt x="63670" y="667"/>
                  </a:cubicBezTo>
                  <a:cubicBezTo>
                    <a:pt x="63648" y="667"/>
                    <a:pt x="63634" y="641"/>
                    <a:pt x="63630" y="605"/>
                  </a:cubicBezTo>
                  <a:cubicBezTo>
                    <a:pt x="63629" y="631"/>
                    <a:pt x="63625" y="667"/>
                    <a:pt x="63610" y="667"/>
                  </a:cubicBezTo>
                  <a:cubicBezTo>
                    <a:pt x="63599" y="667"/>
                    <a:pt x="63581" y="647"/>
                    <a:pt x="63554" y="589"/>
                  </a:cubicBezTo>
                  <a:cubicBezTo>
                    <a:pt x="63548" y="578"/>
                    <a:pt x="63541" y="575"/>
                    <a:pt x="63534" y="575"/>
                  </a:cubicBezTo>
                  <a:cubicBezTo>
                    <a:pt x="63529" y="575"/>
                    <a:pt x="63524" y="577"/>
                    <a:pt x="63518" y="577"/>
                  </a:cubicBezTo>
                  <a:cubicBezTo>
                    <a:pt x="63507" y="577"/>
                    <a:pt x="63495" y="572"/>
                    <a:pt x="63481" y="545"/>
                  </a:cubicBezTo>
                  <a:cubicBezTo>
                    <a:pt x="63468" y="479"/>
                    <a:pt x="63456" y="452"/>
                    <a:pt x="63443" y="452"/>
                  </a:cubicBezTo>
                  <a:cubicBezTo>
                    <a:pt x="63422" y="452"/>
                    <a:pt x="63400" y="520"/>
                    <a:pt x="63376" y="608"/>
                  </a:cubicBezTo>
                  <a:cubicBezTo>
                    <a:pt x="63332" y="599"/>
                    <a:pt x="63281" y="544"/>
                    <a:pt x="63224" y="538"/>
                  </a:cubicBezTo>
                  <a:cubicBezTo>
                    <a:pt x="63223" y="538"/>
                    <a:pt x="63222" y="538"/>
                    <a:pt x="63221" y="538"/>
                  </a:cubicBezTo>
                  <a:cubicBezTo>
                    <a:pt x="63189" y="538"/>
                    <a:pt x="63152" y="506"/>
                    <a:pt x="63114" y="506"/>
                  </a:cubicBezTo>
                  <a:cubicBezTo>
                    <a:pt x="63086" y="506"/>
                    <a:pt x="63056" y="524"/>
                    <a:pt x="63026" y="585"/>
                  </a:cubicBezTo>
                  <a:cubicBezTo>
                    <a:pt x="63015" y="583"/>
                    <a:pt x="63004" y="582"/>
                    <a:pt x="62993" y="582"/>
                  </a:cubicBezTo>
                  <a:cubicBezTo>
                    <a:pt x="62929" y="582"/>
                    <a:pt x="62867" y="614"/>
                    <a:pt x="62806" y="635"/>
                  </a:cubicBezTo>
                  <a:cubicBezTo>
                    <a:pt x="62783" y="680"/>
                    <a:pt x="62760" y="698"/>
                    <a:pt x="62736" y="698"/>
                  </a:cubicBezTo>
                  <a:cubicBezTo>
                    <a:pt x="62690" y="698"/>
                    <a:pt x="62643" y="628"/>
                    <a:pt x="62598" y="576"/>
                  </a:cubicBezTo>
                  <a:cubicBezTo>
                    <a:pt x="62564" y="543"/>
                    <a:pt x="62532" y="533"/>
                    <a:pt x="62501" y="533"/>
                  </a:cubicBezTo>
                  <a:cubicBezTo>
                    <a:pt x="62469" y="533"/>
                    <a:pt x="62439" y="543"/>
                    <a:pt x="62410" y="548"/>
                  </a:cubicBezTo>
                  <a:cubicBezTo>
                    <a:pt x="62399" y="540"/>
                    <a:pt x="62388" y="537"/>
                    <a:pt x="62377" y="537"/>
                  </a:cubicBezTo>
                  <a:cubicBezTo>
                    <a:pt x="62345" y="537"/>
                    <a:pt x="62313" y="566"/>
                    <a:pt x="62284" y="566"/>
                  </a:cubicBezTo>
                  <a:cubicBezTo>
                    <a:pt x="62271" y="566"/>
                    <a:pt x="62258" y="561"/>
                    <a:pt x="62246" y="545"/>
                  </a:cubicBezTo>
                  <a:cubicBezTo>
                    <a:pt x="62234" y="550"/>
                    <a:pt x="62222" y="553"/>
                    <a:pt x="62211" y="553"/>
                  </a:cubicBezTo>
                  <a:cubicBezTo>
                    <a:pt x="62126" y="553"/>
                    <a:pt x="62053" y="425"/>
                    <a:pt x="62004" y="414"/>
                  </a:cubicBezTo>
                  <a:cubicBezTo>
                    <a:pt x="61960" y="423"/>
                    <a:pt x="61932" y="492"/>
                    <a:pt x="61921" y="492"/>
                  </a:cubicBezTo>
                  <a:cubicBezTo>
                    <a:pt x="61918" y="492"/>
                    <a:pt x="61917" y="487"/>
                    <a:pt x="61916" y="472"/>
                  </a:cubicBezTo>
                  <a:cubicBezTo>
                    <a:pt x="61916" y="471"/>
                    <a:pt x="61916" y="470"/>
                    <a:pt x="61915" y="470"/>
                  </a:cubicBezTo>
                  <a:cubicBezTo>
                    <a:pt x="61910" y="470"/>
                    <a:pt x="61872" y="522"/>
                    <a:pt x="61789" y="522"/>
                  </a:cubicBezTo>
                  <a:cubicBezTo>
                    <a:pt x="61771" y="522"/>
                    <a:pt x="61750" y="520"/>
                    <a:pt x="61728" y="514"/>
                  </a:cubicBezTo>
                  <a:cubicBezTo>
                    <a:pt x="61713" y="550"/>
                    <a:pt x="61698" y="562"/>
                    <a:pt x="61680" y="562"/>
                  </a:cubicBezTo>
                  <a:cubicBezTo>
                    <a:pt x="61642" y="562"/>
                    <a:pt x="61598" y="502"/>
                    <a:pt x="61550" y="502"/>
                  </a:cubicBezTo>
                  <a:cubicBezTo>
                    <a:pt x="61523" y="502"/>
                    <a:pt x="61495" y="521"/>
                    <a:pt x="61466" y="577"/>
                  </a:cubicBezTo>
                  <a:cubicBezTo>
                    <a:pt x="61441" y="586"/>
                    <a:pt x="61415" y="589"/>
                    <a:pt x="61388" y="589"/>
                  </a:cubicBezTo>
                  <a:cubicBezTo>
                    <a:pt x="61322" y="589"/>
                    <a:pt x="61248" y="571"/>
                    <a:pt x="61167" y="571"/>
                  </a:cubicBezTo>
                  <a:cubicBezTo>
                    <a:pt x="61136" y="571"/>
                    <a:pt x="61104" y="573"/>
                    <a:pt x="61070" y="581"/>
                  </a:cubicBezTo>
                  <a:cubicBezTo>
                    <a:pt x="61053" y="585"/>
                    <a:pt x="61035" y="587"/>
                    <a:pt x="61017" y="587"/>
                  </a:cubicBezTo>
                  <a:cubicBezTo>
                    <a:pt x="60988" y="587"/>
                    <a:pt x="60959" y="583"/>
                    <a:pt x="60930" y="583"/>
                  </a:cubicBezTo>
                  <a:cubicBezTo>
                    <a:pt x="60893" y="583"/>
                    <a:pt x="60855" y="588"/>
                    <a:pt x="60817" y="610"/>
                  </a:cubicBezTo>
                  <a:cubicBezTo>
                    <a:pt x="60716" y="614"/>
                    <a:pt x="60618" y="632"/>
                    <a:pt x="60524" y="663"/>
                  </a:cubicBezTo>
                  <a:cubicBezTo>
                    <a:pt x="60493" y="642"/>
                    <a:pt x="60462" y="633"/>
                    <a:pt x="60431" y="633"/>
                  </a:cubicBezTo>
                  <a:cubicBezTo>
                    <a:pt x="60353" y="633"/>
                    <a:pt x="60274" y="685"/>
                    <a:pt x="60190" y="734"/>
                  </a:cubicBezTo>
                  <a:cubicBezTo>
                    <a:pt x="60163" y="715"/>
                    <a:pt x="60136" y="708"/>
                    <a:pt x="60109" y="708"/>
                  </a:cubicBezTo>
                  <a:cubicBezTo>
                    <a:pt x="60042" y="708"/>
                    <a:pt x="59974" y="750"/>
                    <a:pt x="59903" y="750"/>
                  </a:cubicBezTo>
                  <a:cubicBezTo>
                    <a:pt x="59873" y="750"/>
                    <a:pt x="59842" y="742"/>
                    <a:pt x="59810" y="721"/>
                  </a:cubicBezTo>
                  <a:lnTo>
                    <a:pt x="59810" y="721"/>
                  </a:lnTo>
                  <a:cubicBezTo>
                    <a:pt x="59812" y="779"/>
                    <a:pt x="59794" y="808"/>
                    <a:pt x="59759" y="808"/>
                  </a:cubicBezTo>
                  <a:cubicBezTo>
                    <a:pt x="59723" y="808"/>
                    <a:pt x="59668" y="776"/>
                    <a:pt x="59598" y="715"/>
                  </a:cubicBezTo>
                  <a:cubicBezTo>
                    <a:pt x="59574" y="763"/>
                    <a:pt x="59548" y="793"/>
                    <a:pt x="59519" y="793"/>
                  </a:cubicBezTo>
                  <a:cubicBezTo>
                    <a:pt x="59509" y="793"/>
                    <a:pt x="59499" y="789"/>
                    <a:pt x="59489" y="782"/>
                  </a:cubicBezTo>
                  <a:cubicBezTo>
                    <a:pt x="59483" y="788"/>
                    <a:pt x="59477" y="791"/>
                    <a:pt x="59471" y="791"/>
                  </a:cubicBezTo>
                  <a:cubicBezTo>
                    <a:pt x="59436" y="791"/>
                    <a:pt x="59397" y="700"/>
                    <a:pt x="59357" y="696"/>
                  </a:cubicBezTo>
                  <a:cubicBezTo>
                    <a:pt x="59315" y="658"/>
                    <a:pt x="59270" y="642"/>
                    <a:pt x="59223" y="642"/>
                  </a:cubicBezTo>
                  <a:cubicBezTo>
                    <a:pt x="59167" y="642"/>
                    <a:pt x="59108" y="665"/>
                    <a:pt x="59047" y="699"/>
                  </a:cubicBezTo>
                  <a:cubicBezTo>
                    <a:pt x="59010" y="657"/>
                    <a:pt x="58972" y="636"/>
                    <a:pt x="58934" y="636"/>
                  </a:cubicBezTo>
                  <a:cubicBezTo>
                    <a:pt x="58893" y="636"/>
                    <a:pt x="58851" y="661"/>
                    <a:pt x="58809" y="708"/>
                  </a:cubicBezTo>
                  <a:cubicBezTo>
                    <a:pt x="58759" y="715"/>
                    <a:pt x="58709" y="746"/>
                    <a:pt x="58657" y="746"/>
                  </a:cubicBezTo>
                  <a:cubicBezTo>
                    <a:pt x="58623" y="746"/>
                    <a:pt x="58588" y="732"/>
                    <a:pt x="58552" y="691"/>
                  </a:cubicBezTo>
                  <a:cubicBezTo>
                    <a:pt x="58518" y="661"/>
                    <a:pt x="58484" y="651"/>
                    <a:pt x="58449" y="651"/>
                  </a:cubicBezTo>
                  <a:cubicBezTo>
                    <a:pt x="58367" y="651"/>
                    <a:pt x="58284" y="710"/>
                    <a:pt x="58199" y="710"/>
                  </a:cubicBezTo>
                  <a:cubicBezTo>
                    <a:pt x="58170" y="710"/>
                    <a:pt x="58141" y="704"/>
                    <a:pt x="58112" y="685"/>
                  </a:cubicBezTo>
                  <a:cubicBezTo>
                    <a:pt x="58037" y="682"/>
                    <a:pt x="57960" y="660"/>
                    <a:pt x="57883" y="649"/>
                  </a:cubicBezTo>
                  <a:cubicBezTo>
                    <a:pt x="57857" y="645"/>
                    <a:pt x="57831" y="643"/>
                    <a:pt x="57805" y="643"/>
                  </a:cubicBezTo>
                  <a:cubicBezTo>
                    <a:pt x="57754" y="643"/>
                    <a:pt x="57704" y="652"/>
                    <a:pt x="57654" y="678"/>
                  </a:cubicBezTo>
                  <a:cubicBezTo>
                    <a:pt x="57626" y="695"/>
                    <a:pt x="57598" y="697"/>
                    <a:pt x="57569" y="697"/>
                  </a:cubicBezTo>
                  <a:cubicBezTo>
                    <a:pt x="57561" y="697"/>
                    <a:pt x="57552" y="697"/>
                    <a:pt x="57544" y="697"/>
                  </a:cubicBezTo>
                  <a:cubicBezTo>
                    <a:pt x="57503" y="697"/>
                    <a:pt x="57463" y="701"/>
                    <a:pt x="57423" y="750"/>
                  </a:cubicBezTo>
                  <a:cubicBezTo>
                    <a:pt x="57414" y="761"/>
                    <a:pt x="57404" y="766"/>
                    <a:pt x="57394" y="766"/>
                  </a:cubicBezTo>
                  <a:cubicBezTo>
                    <a:pt x="57344" y="766"/>
                    <a:pt x="57291" y="646"/>
                    <a:pt x="57240" y="646"/>
                  </a:cubicBezTo>
                  <a:cubicBezTo>
                    <a:pt x="57225" y="646"/>
                    <a:pt x="57209" y="658"/>
                    <a:pt x="57194" y="688"/>
                  </a:cubicBezTo>
                  <a:cubicBezTo>
                    <a:pt x="57156" y="665"/>
                    <a:pt x="57120" y="658"/>
                    <a:pt x="57086" y="658"/>
                  </a:cubicBezTo>
                  <a:cubicBezTo>
                    <a:pt x="57025" y="658"/>
                    <a:pt x="56972" y="682"/>
                    <a:pt x="56926" y="682"/>
                  </a:cubicBezTo>
                  <a:cubicBezTo>
                    <a:pt x="56896" y="682"/>
                    <a:pt x="56869" y="673"/>
                    <a:pt x="56845" y="642"/>
                  </a:cubicBezTo>
                  <a:cubicBezTo>
                    <a:pt x="56841" y="641"/>
                    <a:pt x="56837" y="641"/>
                    <a:pt x="56833" y="641"/>
                  </a:cubicBezTo>
                  <a:cubicBezTo>
                    <a:pt x="56776" y="641"/>
                    <a:pt x="56734" y="758"/>
                    <a:pt x="56701" y="758"/>
                  </a:cubicBezTo>
                  <a:cubicBezTo>
                    <a:pt x="56689" y="758"/>
                    <a:pt x="56678" y="742"/>
                    <a:pt x="56668" y="701"/>
                  </a:cubicBezTo>
                  <a:cubicBezTo>
                    <a:pt x="56650" y="672"/>
                    <a:pt x="56637" y="663"/>
                    <a:pt x="56627" y="663"/>
                  </a:cubicBezTo>
                  <a:cubicBezTo>
                    <a:pt x="56608" y="663"/>
                    <a:pt x="56602" y="700"/>
                    <a:pt x="56601" y="710"/>
                  </a:cubicBezTo>
                  <a:cubicBezTo>
                    <a:pt x="56601" y="706"/>
                    <a:pt x="56603" y="693"/>
                    <a:pt x="56603" y="669"/>
                  </a:cubicBezTo>
                  <a:cubicBezTo>
                    <a:pt x="56603" y="542"/>
                    <a:pt x="56607" y="491"/>
                    <a:pt x="56600" y="491"/>
                  </a:cubicBezTo>
                  <a:cubicBezTo>
                    <a:pt x="56595" y="491"/>
                    <a:pt x="56583" y="528"/>
                    <a:pt x="56556" y="589"/>
                  </a:cubicBezTo>
                  <a:cubicBezTo>
                    <a:pt x="56547" y="619"/>
                    <a:pt x="56538" y="630"/>
                    <a:pt x="56526" y="630"/>
                  </a:cubicBezTo>
                  <a:cubicBezTo>
                    <a:pt x="56502" y="630"/>
                    <a:pt x="56470" y="584"/>
                    <a:pt x="56430" y="584"/>
                  </a:cubicBezTo>
                  <a:cubicBezTo>
                    <a:pt x="56421" y="584"/>
                    <a:pt x="56412" y="587"/>
                    <a:pt x="56402" y="593"/>
                  </a:cubicBezTo>
                  <a:cubicBezTo>
                    <a:pt x="56390" y="561"/>
                    <a:pt x="56379" y="551"/>
                    <a:pt x="56367" y="551"/>
                  </a:cubicBezTo>
                  <a:cubicBezTo>
                    <a:pt x="56348" y="551"/>
                    <a:pt x="56328" y="579"/>
                    <a:pt x="56305" y="579"/>
                  </a:cubicBezTo>
                  <a:cubicBezTo>
                    <a:pt x="56293" y="579"/>
                    <a:pt x="56280" y="570"/>
                    <a:pt x="56266" y="544"/>
                  </a:cubicBezTo>
                  <a:cubicBezTo>
                    <a:pt x="56247" y="566"/>
                    <a:pt x="56227" y="578"/>
                    <a:pt x="56206" y="578"/>
                  </a:cubicBezTo>
                  <a:cubicBezTo>
                    <a:pt x="56169" y="578"/>
                    <a:pt x="56129" y="543"/>
                    <a:pt x="56084" y="468"/>
                  </a:cubicBezTo>
                  <a:cubicBezTo>
                    <a:pt x="56026" y="501"/>
                    <a:pt x="55972" y="453"/>
                    <a:pt x="55925" y="553"/>
                  </a:cubicBezTo>
                  <a:cubicBezTo>
                    <a:pt x="55916" y="587"/>
                    <a:pt x="55907" y="600"/>
                    <a:pt x="55897" y="600"/>
                  </a:cubicBezTo>
                  <a:cubicBezTo>
                    <a:pt x="55867" y="600"/>
                    <a:pt x="55836" y="464"/>
                    <a:pt x="55808" y="464"/>
                  </a:cubicBezTo>
                  <a:cubicBezTo>
                    <a:pt x="55800" y="464"/>
                    <a:pt x="55793" y="474"/>
                    <a:pt x="55786" y="502"/>
                  </a:cubicBezTo>
                  <a:cubicBezTo>
                    <a:pt x="55758" y="538"/>
                    <a:pt x="55732" y="547"/>
                    <a:pt x="55707" y="547"/>
                  </a:cubicBezTo>
                  <a:cubicBezTo>
                    <a:pt x="55679" y="547"/>
                    <a:pt x="55653" y="536"/>
                    <a:pt x="55629" y="536"/>
                  </a:cubicBezTo>
                  <a:cubicBezTo>
                    <a:pt x="55610" y="536"/>
                    <a:pt x="55591" y="543"/>
                    <a:pt x="55575" y="568"/>
                  </a:cubicBezTo>
                  <a:cubicBezTo>
                    <a:pt x="55561" y="573"/>
                    <a:pt x="55548" y="576"/>
                    <a:pt x="55535" y="576"/>
                  </a:cubicBezTo>
                  <a:cubicBezTo>
                    <a:pt x="55440" y="576"/>
                    <a:pt x="55372" y="444"/>
                    <a:pt x="55315" y="402"/>
                  </a:cubicBezTo>
                  <a:lnTo>
                    <a:pt x="55315" y="402"/>
                  </a:lnTo>
                  <a:cubicBezTo>
                    <a:pt x="55341" y="428"/>
                    <a:pt x="55209" y="558"/>
                    <a:pt x="55153" y="558"/>
                  </a:cubicBezTo>
                  <a:cubicBezTo>
                    <a:pt x="55131" y="558"/>
                    <a:pt x="55120" y="539"/>
                    <a:pt x="55133" y="488"/>
                  </a:cubicBezTo>
                  <a:lnTo>
                    <a:pt x="55133" y="488"/>
                  </a:lnTo>
                  <a:cubicBezTo>
                    <a:pt x="55108" y="554"/>
                    <a:pt x="55078" y="574"/>
                    <a:pt x="55044" y="574"/>
                  </a:cubicBezTo>
                  <a:cubicBezTo>
                    <a:pt x="54996" y="574"/>
                    <a:pt x="54938" y="536"/>
                    <a:pt x="54866" y="534"/>
                  </a:cubicBezTo>
                  <a:cubicBezTo>
                    <a:pt x="54857" y="526"/>
                    <a:pt x="54847" y="523"/>
                    <a:pt x="54837" y="523"/>
                  </a:cubicBezTo>
                  <a:cubicBezTo>
                    <a:pt x="54807" y="523"/>
                    <a:pt x="54775" y="552"/>
                    <a:pt x="54739" y="552"/>
                  </a:cubicBezTo>
                  <a:cubicBezTo>
                    <a:pt x="54725" y="552"/>
                    <a:pt x="54711" y="548"/>
                    <a:pt x="54697" y="537"/>
                  </a:cubicBezTo>
                  <a:cubicBezTo>
                    <a:pt x="54667" y="518"/>
                    <a:pt x="54636" y="504"/>
                    <a:pt x="54602" y="504"/>
                  </a:cubicBezTo>
                  <a:cubicBezTo>
                    <a:pt x="54563" y="504"/>
                    <a:pt x="54520" y="523"/>
                    <a:pt x="54475" y="576"/>
                  </a:cubicBezTo>
                  <a:cubicBezTo>
                    <a:pt x="54440" y="523"/>
                    <a:pt x="54406" y="498"/>
                    <a:pt x="54373" y="498"/>
                  </a:cubicBezTo>
                  <a:cubicBezTo>
                    <a:pt x="54325" y="498"/>
                    <a:pt x="54279" y="550"/>
                    <a:pt x="54235" y="646"/>
                  </a:cubicBezTo>
                  <a:cubicBezTo>
                    <a:pt x="54225" y="685"/>
                    <a:pt x="54214" y="697"/>
                    <a:pt x="54204" y="697"/>
                  </a:cubicBezTo>
                  <a:cubicBezTo>
                    <a:pt x="54184" y="697"/>
                    <a:pt x="54164" y="655"/>
                    <a:pt x="54146" y="655"/>
                  </a:cubicBezTo>
                  <a:cubicBezTo>
                    <a:pt x="54137" y="655"/>
                    <a:pt x="54128" y="664"/>
                    <a:pt x="54120" y="692"/>
                  </a:cubicBezTo>
                  <a:cubicBezTo>
                    <a:pt x="54100" y="712"/>
                    <a:pt x="54081" y="786"/>
                    <a:pt x="54061" y="786"/>
                  </a:cubicBezTo>
                  <a:cubicBezTo>
                    <a:pt x="54045" y="786"/>
                    <a:pt x="54028" y="739"/>
                    <a:pt x="54008" y="581"/>
                  </a:cubicBezTo>
                  <a:cubicBezTo>
                    <a:pt x="53994" y="606"/>
                    <a:pt x="53980" y="615"/>
                    <a:pt x="53966" y="615"/>
                  </a:cubicBezTo>
                  <a:cubicBezTo>
                    <a:pt x="53919" y="615"/>
                    <a:pt x="53871" y="514"/>
                    <a:pt x="53827" y="514"/>
                  </a:cubicBezTo>
                  <a:cubicBezTo>
                    <a:pt x="53818" y="514"/>
                    <a:pt x="53809" y="519"/>
                    <a:pt x="53800" y="529"/>
                  </a:cubicBezTo>
                  <a:cubicBezTo>
                    <a:pt x="53782" y="498"/>
                    <a:pt x="53766" y="487"/>
                    <a:pt x="53750" y="487"/>
                  </a:cubicBezTo>
                  <a:cubicBezTo>
                    <a:pt x="53702" y="487"/>
                    <a:pt x="53657" y="591"/>
                    <a:pt x="53613" y="604"/>
                  </a:cubicBezTo>
                  <a:cubicBezTo>
                    <a:pt x="53603" y="616"/>
                    <a:pt x="53594" y="621"/>
                    <a:pt x="53584" y="621"/>
                  </a:cubicBezTo>
                  <a:cubicBezTo>
                    <a:pt x="53556" y="621"/>
                    <a:pt x="53528" y="580"/>
                    <a:pt x="53502" y="580"/>
                  </a:cubicBezTo>
                  <a:cubicBezTo>
                    <a:pt x="53482" y="580"/>
                    <a:pt x="53463" y="603"/>
                    <a:pt x="53446" y="680"/>
                  </a:cubicBezTo>
                  <a:cubicBezTo>
                    <a:pt x="53444" y="680"/>
                    <a:pt x="53442" y="680"/>
                    <a:pt x="53440" y="680"/>
                  </a:cubicBezTo>
                  <a:cubicBezTo>
                    <a:pt x="53411" y="680"/>
                    <a:pt x="53384" y="712"/>
                    <a:pt x="53357" y="712"/>
                  </a:cubicBezTo>
                  <a:cubicBezTo>
                    <a:pt x="53337" y="712"/>
                    <a:pt x="53317" y="693"/>
                    <a:pt x="53296" y="626"/>
                  </a:cubicBezTo>
                  <a:cubicBezTo>
                    <a:pt x="53272" y="599"/>
                    <a:pt x="53249" y="590"/>
                    <a:pt x="53227" y="590"/>
                  </a:cubicBezTo>
                  <a:cubicBezTo>
                    <a:pt x="53183" y="590"/>
                    <a:pt x="53143" y="626"/>
                    <a:pt x="53107" y="626"/>
                  </a:cubicBezTo>
                  <a:cubicBezTo>
                    <a:pt x="53091" y="626"/>
                    <a:pt x="53076" y="619"/>
                    <a:pt x="53062" y="600"/>
                  </a:cubicBezTo>
                  <a:cubicBezTo>
                    <a:pt x="53039" y="728"/>
                    <a:pt x="53017" y="766"/>
                    <a:pt x="52997" y="766"/>
                  </a:cubicBezTo>
                  <a:cubicBezTo>
                    <a:pt x="52965" y="766"/>
                    <a:pt x="52938" y="677"/>
                    <a:pt x="52918" y="677"/>
                  </a:cubicBezTo>
                  <a:cubicBezTo>
                    <a:pt x="52890" y="657"/>
                    <a:pt x="52872" y="627"/>
                    <a:pt x="52867" y="593"/>
                  </a:cubicBezTo>
                  <a:lnTo>
                    <a:pt x="52867" y="593"/>
                  </a:lnTo>
                  <a:cubicBezTo>
                    <a:pt x="52868" y="644"/>
                    <a:pt x="52869" y="658"/>
                    <a:pt x="52868" y="658"/>
                  </a:cubicBezTo>
                  <a:cubicBezTo>
                    <a:pt x="52868" y="658"/>
                    <a:pt x="52866" y="644"/>
                    <a:pt x="52864" y="644"/>
                  </a:cubicBezTo>
                  <a:cubicBezTo>
                    <a:pt x="52862" y="644"/>
                    <a:pt x="52860" y="650"/>
                    <a:pt x="52858" y="669"/>
                  </a:cubicBezTo>
                  <a:cubicBezTo>
                    <a:pt x="52847" y="619"/>
                    <a:pt x="52829" y="577"/>
                    <a:pt x="52797" y="577"/>
                  </a:cubicBezTo>
                  <a:cubicBezTo>
                    <a:pt x="52791" y="577"/>
                    <a:pt x="52786" y="578"/>
                    <a:pt x="52779" y="581"/>
                  </a:cubicBezTo>
                  <a:cubicBezTo>
                    <a:pt x="52761" y="575"/>
                    <a:pt x="52737" y="483"/>
                    <a:pt x="52710" y="483"/>
                  </a:cubicBezTo>
                  <a:cubicBezTo>
                    <a:pt x="52705" y="483"/>
                    <a:pt x="52699" y="487"/>
                    <a:pt x="52694" y="495"/>
                  </a:cubicBezTo>
                  <a:cubicBezTo>
                    <a:pt x="52680" y="521"/>
                    <a:pt x="52666" y="614"/>
                    <a:pt x="52649" y="614"/>
                  </a:cubicBezTo>
                  <a:cubicBezTo>
                    <a:pt x="52646" y="614"/>
                    <a:pt x="52643" y="610"/>
                    <a:pt x="52639" y="603"/>
                  </a:cubicBezTo>
                  <a:cubicBezTo>
                    <a:pt x="52629" y="571"/>
                    <a:pt x="52620" y="564"/>
                    <a:pt x="52610" y="564"/>
                  </a:cubicBezTo>
                  <a:cubicBezTo>
                    <a:pt x="52603" y="564"/>
                    <a:pt x="52596" y="568"/>
                    <a:pt x="52589" y="568"/>
                  </a:cubicBezTo>
                  <a:cubicBezTo>
                    <a:pt x="52583" y="568"/>
                    <a:pt x="52577" y="565"/>
                    <a:pt x="52571" y="557"/>
                  </a:cubicBezTo>
                  <a:cubicBezTo>
                    <a:pt x="52552" y="608"/>
                    <a:pt x="52532" y="675"/>
                    <a:pt x="52510" y="675"/>
                  </a:cubicBezTo>
                  <a:cubicBezTo>
                    <a:pt x="52504" y="675"/>
                    <a:pt x="52498" y="670"/>
                    <a:pt x="52492" y="657"/>
                  </a:cubicBezTo>
                  <a:cubicBezTo>
                    <a:pt x="52485" y="660"/>
                    <a:pt x="52478" y="662"/>
                    <a:pt x="52471" y="662"/>
                  </a:cubicBezTo>
                  <a:cubicBezTo>
                    <a:pt x="52447" y="662"/>
                    <a:pt x="52423" y="645"/>
                    <a:pt x="52396" y="605"/>
                  </a:cubicBezTo>
                  <a:cubicBezTo>
                    <a:pt x="52345" y="570"/>
                    <a:pt x="52286" y="448"/>
                    <a:pt x="52224" y="448"/>
                  </a:cubicBezTo>
                  <a:cubicBezTo>
                    <a:pt x="52204" y="448"/>
                    <a:pt x="52183" y="461"/>
                    <a:pt x="52162" y="496"/>
                  </a:cubicBezTo>
                  <a:cubicBezTo>
                    <a:pt x="52077" y="486"/>
                    <a:pt x="52012" y="455"/>
                    <a:pt x="51962" y="455"/>
                  </a:cubicBezTo>
                  <a:cubicBezTo>
                    <a:pt x="51943" y="455"/>
                    <a:pt x="51925" y="460"/>
                    <a:pt x="51910" y="472"/>
                  </a:cubicBezTo>
                  <a:cubicBezTo>
                    <a:pt x="51908" y="472"/>
                    <a:pt x="51906" y="471"/>
                    <a:pt x="51904" y="471"/>
                  </a:cubicBezTo>
                  <a:cubicBezTo>
                    <a:pt x="51872" y="471"/>
                    <a:pt x="51847" y="488"/>
                    <a:pt x="51827" y="488"/>
                  </a:cubicBezTo>
                  <a:cubicBezTo>
                    <a:pt x="51814" y="488"/>
                    <a:pt x="51803" y="482"/>
                    <a:pt x="51792" y="461"/>
                  </a:cubicBezTo>
                  <a:cubicBezTo>
                    <a:pt x="51780" y="459"/>
                    <a:pt x="51769" y="457"/>
                    <a:pt x="51757" y="457"/>
                  </a:cubicBezTo>
                  <a:cubicBezTo>
                    <a:pt x="51716" y="457"/>
                    <a:pt x="51671" y="477"/>
                    <a:pt x="51559" y="534"/>
                  </a:cubicBezTo>
                  <a:cubicBezTo>
                    <a:pt x="51542" y="577"/>
                    <a:pt x="51524" y="591"/>
                    <a:pt x="51503" y="591"/>
                  </a:cubicBezTo>
                  <a:cubicBezTo>
                    <a:pt x="51458" y="591"/>
                    <a:pt x="51404" y="527"/>
                    <a:pt x="51341" y="527"/>
                  </a:cubicBezTo>
                  <a:cubicBezTo>
                    <a:pt x="51310" y="527"/>
                    <a:pt x="51277" y="542"/>
                    <a:pt x="51242" y="586"/>
                  </a:cubicBezTo>
                  <a:cubicBezTo>
                    <a:pt x="51205" y="596"/>
                    <a:pt x="51165" y="600"/>
                    <a:pt x="51122" y="600"/>
                  </a:cubicBezTo>
                  <a:cubicBezTo>
                    <a:pt x="50996" y="600"/>
                    <a:pt x="50842" y="563"/>
                    <a:pt x="50654" y="515"/>
                  </a:cubicBezTo>
                  <a:cubicBezTo>
                    <a:pt x="50555" y="507"/>
                    <a:pt x="50469" y="502"/>
                    <a:pt x="50394" y="501"/>
                  </a:cubicBezTo>
                  <a:lnTo>
                    <a:pt x="50394" y="501"/>
                  </a:lnTo>
                  <a:cubicBezTo>
                    <a:pt x="50394" y="509"/>
                    <a:pt x="50391" y="516"/>
                    <a:pt x="50382" y="516"/>
                  </a:cubicBezTo>
                  <a:cubicBezTo>
                    <a:pt x="50375" y="516"/>
                    <a:pt x="50366" y="512"/>
                    <a:pt x="50353" y="502"/>
                  </a:cubicBezTo>
                  <a:lnTo>
                    <a:pt x="50322" y="502"/>
                  </a:lnTo>
                  <a:lnTo>
                    <a:pt x="50324" y="501"/>
                  </a:lnTo>
                  <a:cubicBezTo>
                    <a:pt x="50318" y="501"/>
                    <a:pt x="50312" y="501"/>
                    <a:pt x="50307" y="501"/>
                  </a:cubicBezTo>
                  <a:cubicBezTo>
                    <a:pt x="50247" y="501"/>
                    <a:pt x="50187" y="507"/>
                    <a:pt x="50128" y="519"/>
                  </a:cubicBezTo>
                  <a:cubicBezTo>
                    <a:pt x="50102" y="519"/>
                    <a:pt x="50077" y="515"/>
                    <a:pt x="50051" y="510"/>
                  </a:cubicBezTo>
                  <a:cubicBezTo>
                    <a:pt x="50024" y="538"/>
                    <a:pt x="49996" y="548"/>
                    <a:pt x="49965" y="548"/>
                  </a:cubicBezTo>
                  <a:cubicBezTo>
                    <a:pt x="49893" y="548"/>
                    <a:pt x="49809" y="492"/>
                    <a:pt x="49709" y="492"/>
                  </a:cubicBezTo>
                  <a:cubicBezTo>
                    <a:pt x="49680" y="492"/>
                    <a:pt x="49649" y="497"/>
                    <a:pt x="49616" y="510"/>
                  </a:cubicBezTo>
                  <a:cubicBezTo>
                    <a:pt x="49556" y="514"/>
                    <a:pt x="49491" y="587"/>
                    <a:pt x="49418" y="587"/>
                  </a:cubicBezTo>
                  <a:cubicBezTo>
                    <a:pt x="49376" y="587"/>
                    <a:pt x="49332" y="563"/>
                    <a:pt x="49284" y="487"/>
                  </a:cubicBezTo>
                  <a:cubicBezTo>
                    <a:pt x="49257" y="478"/>
                    <a:pt x="49230" y="475"/>
                    <a:pt x="49201" y="475"/>
                  </a:cubicBezTo>
                  <a:cubicBezTo>
                    <a:pt x="49146" y="475"/>
                    <a:pt x="49088" y="486"/>
                    <a:pt x="49026" y="486"/>
                  </a:cubicBezTo>
                  <a:cubicBezTo>
                    <a:pt x="48969" y="486"/>
                    <a:pt x="48908" y="476"/>
                    <a:pt x="48844" y="439"/>
                  </a:cubicBezTo>
                  <a:cubicBezTo>
                    <a:pt x="48821" y="422"/>
                    <a:pt x="48799" y="416"/>
                    <a:pt x="48779" y="416"/>
                  </a:cubicBezTo>
                  <a:cubicBezTo>
                    <a:pt x="48705" y="416"/>
                    <a:pt x="48645" y="498"/>
                    <a:pt x="48594" y="498"/>
                  </a:cubicBezTo>
                  <a:cubicBezTo>
                    <a:pt x="48580" y="498"/>
                    <a:pt x="48567" y="492"/>
                    <a:pt x="48554" y="475"/>
                  </a:cubicBezTo>
                  <a:cubicBezTo>
                    <a:pt x="48498" y="433"/>
                    <a:pt x="48457" y="390"/>
                    <a:pt x="48426" y="390"/>
                  </a:cubicBezTo>
                  <a:cubicBezTo>
                    <a:pt x="48417" y="390"/>
                    <a:pt x="48408" y="394"/>
                    <a:pt x="48401" y="403"/>
                  </a:cubicBezTo>
                  <a:cubicBezTo>
                    <a:pt x="48349" y="394"/>
                    <a:pt x="48333" y="377"/>
                    <a:pt x="48323" y="377"/>
                  </a:cubicBezTo>
                  <a:cubicBezTo>
                    <a:pt x="48320" y="377"/>
                    <a:pt x="48318" y="378"/>
                    <a:pt x="48316" y="381"/>
                  </a:cubicBezTo>
                  <a:cubicBezTo>
                    <a:pt x="48313" y="371"/>
                    <a:pt x="48309" y="367"/>
                    <a:pt x="48305" y="367"/>
                  </a:cubicBezTo>
                  <a:cubicBezTo>
                    <a:pt x="48291" y="367"/>
                    <a:pt x="48265" y="416"/>
                    <a:pt x="48194" y="417"/>
                  </a:cubicBezTo>
                  <a:cubicBezTo>
                    <a:pt x="48161" y="377"/>
                    <a:pt x="48121" y="313"/>
                    <a:pt x="48071" y="313"/>
                  </a:cubicBezTo>
                  <a:cubicBezTo>
                    <a:pt x="48047" y="313"/>
                    <a:pt x="48022" y="327"/>
                    <a:pt x="47994" y="363"/>
                  </a:cubicBezTo>
                  <a:cubicBezTo>
                    <a:pt x="47941" y="356"/>
                    <a:pt x="47879" y="343"/>
                    <a:pt x="47806" y="343"/>
                  </a:cubicBezTo>
                  <a:cubicBezTo>
                    <a:pt x="47755" y="343"/>
                    <a:pt x="47698" y="350"/>
                    <a:pt x="47636" y="369"/>
                  </a:cubicBezTo>
                  <a:cubicBezTo>
                    <a:pt x="47491" y="309"/>
                    <a:pt x="47381" y="283"/>
                    <a:pt x="47298" y="283"/>
                  </a:cubicBezTo>
                  <a:cubicBezTo>
                    <a:pt x="47208" y="283"/>
                    <a:pt x="47150" y="314"/>
                    <a:pt x="47115" y="367"/>
                  </a:cubicBezTo>
                  <a:cubicBezTo>
                    <a:pt x="47108" y="376"/>
                    <a:pt x="47102" y="384"/>
                    <a:pt x="47097" y="390"/>
                  </a:cubicBezTo>
                  <a:cubicBezTo>
                    <a:pt x="47104" y="407"/>
                    <a:pt x="47104" y="425"/>
                    <a:pt x="47087" y="433"/>
                  </a:cubicBezTo>
                  <a:cubicBezTo>
                    <a:pt x="47081" y="447"/>
                    <a:pt x="47073" y="453"/>
                    <a:pt x="47064" y="453"/>
                  </a:cubicBezTo>
                  <a:cubicBezTo>
                    <a:pt x="47017" y="453"/>
                    <a:pt x="46921" y="330"/>
                    <a:pt x="46739" y="330"/>
                  </a:cubicBezTo>
                  <a:cubicBezTo>
                    <a:pt x="46736" y="330"/>
                    <a:pt x="46734" y="330"/>
                    <a:pt x="46732" y="330"/>
                  </a:cubicBezTo>
                  <a:cubicBezTo>
                    <a:pt x="46538" y="361"/>
                    <a:pt x="46428" y="404"/>
                    <a:pt x="46371" y="404"/>
                  </a:cubicBezTo>
                  <a:cubicBezTo>
                    <a:pt x="46362" y="404"/>
                    <a:pt x="46354" y="403"/>
                    <a:pt x="46347" y="400"/>
                  </a:cubicBezTo>
                  <a:cubicBezTo>
                    <a:pt x="46313" y="394"/>
                    <a:pt x="46312" y="353"/>
                    <a:pt x="46328" y="353"/>
                  </a:cubicBezTo>
                  <a:cubicBezTo>
                    <a:pt x="46335" y="353"/>
                    <a:pt x="46345" y="360"/>
                    <a:pt x="46356" y="380"/>
                  </a:cubicBezTo>
                  <a:cubicBezTo>
                    <a:pt x="46376" y="360"/>
                    <a:pt x="46401" y="355"/>
                    <a:pt x="46425" y="355"/>
                  </a:cubicBezTo>
                  <a:cubicBezTo>
                    <a:pt x="46453" y="355"/>
                    <a:pt x="46479" y="362"/>
                    <a:pt x="46490" y="362"/>
                  </a:cubicBezTo>
                  <a:cubicBezTo>
                    <a:pt x="46504" y="362"/>
                    <a:pt x="46493" y="349"/>
                    <a:pt x="46430" y="288"/>
                  </a:cubicBezTo>
                  <a:cubicBezTo>
                    <a:pt x="46397" y="276"/>
                    <a:pt x="46364" y="273"/>
                    <a:pt x="46330" y="273"/>
                  </a:cubicBezTo>
                  <a:cubicBezTo>
                    <a:pt x="46295" y="273"/>
                    <a:pt x="46260" y="276"/>
                    <a:pt x="46223" y="276"/>
                  </a:cubicBezTo>
                  <a:cubicBezTo>
                    <a:pt x="46186" y="276"/>
                    <a:pt x="46147" y="273"/>
                    <a:pt x="46106" y="260"/>
                  </a:cubicBezTo>
                  <a:cubicBezTo>
                    <a:pt x="45985" y="365"/>
                    <a:pt x="45840" y="407"/>
                    <a:pt x="45651" y="413"/>
                  </a:cubicBezTo>
                  <a:cubicBezTo>
                    <a:pt x="45642" y="415"/>
                    <a:pt x="45632" y="416"/>
                    <a:pt x="45622" y="416"/>
                  </a:cubicBezTo>
                  <a:cubicBezTo>
                    <a:pt x="45545" y="416"/>
                    <a:pt x="45462" y="372"/>
                    <a:pt x="45371" y="372"/>
                  </a:cubicBezTo>
                  <a:cubicBezTo>
                    <a:pt x="45357" y="372"/>
                    <a:pt x="45343" y="373"/>
                    <a:pt x="45329" y="375"/>
                  </a:cubicBezTo>
                  <a:cubicBezTo>
                    <a:pt x="45295" y="379"/>
                    <a:pt x="45258" y="381"/>
                    <a:pt x="45221" y="381"/>
                  </a:cubicBezTo>
                  <a:cubicBezTo>
                    <a:pt x="45130" y="381"/>
                    <a:pt x="45031" y="369"/>
                    <a:pt x="44924" y="346"/>
                  </a:cubicBezTo>
                  <a:cubicBezTo>
                    <a:pt x="44773" y="370"/>
                    <a:pt x="44674" y="390"/>
                    <a:pt x="44605" y="503"/>
                  </a:cubicBezTo>
                  <a:cubicBezTo>
                    <a:pt x="44572" y="488"/>
                    <a:pt x="44545" y="477"/>
                    <a:pt x="44524" y="477"/>
                  </a:cubicBezTo>
                  <a:cubicBezTo>
                    <a:pt x="44501" y="477"/>
                    <a:pt x="44483" y="490"/>
                    <a:pt x="44469" y="524"/>
                  </a:cubicBezTo>
                  <a:cubicBezTo>
                    <a:pt x="44434" y="521"/>
                    <a:pt x="44415" y="472"/>
                    <a:pt x="44375" y="472"/>
                  </a:cubicBezTo>
                  <a:cubicBezTo>
                    <a:pt x="44353" y="472"/>
                    <a:pt x="44323" y="487"/>
                    <a:pt x="44280" y="535"/>
                  </a:cubicBezTo>
                  <a:cubicBezTo>
                    <a:pt x="44220" y="593"/>
                    <a:pt x="44130" y="577"/>
                    <a:pt x="43993" y="586"/>
                  </a:cubicBezTo>
                  <a:cubicBezTo>
                    <a:pt x="43928" y="552"/>
                    <a:pt x="43857" y="534"/>
                    <a:pt x="43783" y="534"/>
                  </a:cubicBezTo>
                  <a:cubicBezTo>
                    <a:pt x="43772" y="534"/>
                    <a:pt x="43760" y="534"/>
                    <a:pt x="43749" y="535"/>
                  </a:cubicBezTo>
                  <a:cubicBezTo>
                    <a:pt x="43655" y="540"/>
                    <a:pt x="43546" y="524"/>
                    <a:pt x="43422" y="627"/>
                  </a:cubicBezTo>
                  <a:cubicBezTo>
                    <a:pt x="43390" y="639"/>
                    <a:pt x="43359" y="643"/>
                    <a:pt x="43328" y="643"/>
                  </a:cubicBezTo>
                  <a:cubicBezTo>
                    <a:pt x="43279" y="643"/>
                    <a:pt x="43232" y="633"/>
                    <a:pt x="43188" y="633"/>
                  </a:cubicBezTo>
                  <a:cubicBezTo>
                    <a:pt x="43155" y="633"/>
                    <a:pt x="43124" y="639"/>
                    <a:pt x="43095" y="659"/>
                  </a:cubicBezTo>
                  <a:cubicBezTo>
                    <a:pt x="43021" y="656"/>
                    <a:pt x="42955" y="634"/>
                    <a:pt x="42898" y="634"/>
                  </a:cubicBezTo>
                  <a:cubicBezTo>
                    <a:pt x="42883" y="634"/>
                    <a:pt x="42869" y="636"/>
                    <a:pt x="42855" y="640"/>
                  </a:cubicBezTo>
                  <a:cubicBezTo>
                    <a:pt x="42794" y="601"/>
                    <a:pt x="42744" y="592"/>
                    <a:pt x="42704" y="592"/>
                  </a:cubicBezTo>
                  <a:cubicBezTo>
                    <a:pt x="42662" y="592"/>
                    <a:pt x="42630" y="602"/>
                    <a:pt x="42606" y="602"/>
                  </a:cubicBezTo>
                  <a:cubicBezTo>
                    <a:pt x="42603" y="602"/>
                    <a:pt x="42600" y="602"/>
                    <a:pt x="42596" y="601"/>
                  </a:cubicBezTo>
                  <a:cubicBezTo>
                    <a:pt x="42546" y="586"/>
                    <a:pt x="42550" y="523"/>
                    <a:pt x="42553" y="523"/>
                  </a:cubicBezTo>
                  <a:lnTo>
                    <a:pt x="42553" y="523"/>
                  </a:lnTo>
                  <a:cubicBezTo>
                    <a:pt x="42554" y="523"/>
                    <a:pt x="42554" y="523"/>
                    <a:pt x="42554" y="525"/>
                  </a:cubicBezTo>
                  <a:cubicBezTo>
                    <a:pt x="42556" y="517"/>
                    <a:pt x="42559" y="515"/>
                    <a:pt x="42562" y="515"/>
                  </a:cubicBezTo>
                  <a:cubicBezTo>
                    <a:pt x="42571" y="515"/>
                    <a:pt x="42586" y="544"/>
                    <a:pt x="42602" y="544"/>
                  </a:cubicBezTo>
                  <a:cubicBezTo>
                    <a:pt x="42614" y="544"/>
                    <a:pt x="42626" y="531"/>
                    <a:pt x="42638" y="487"/>
                  </a:cubicBezTo>
                  <a:cubicBezTo>
                    <a:pt x="42717" y="482"/>
                    <a:pt x="42817" y="481"/>
                    <a:pt x="42815" y="395"/>
                  </a:cubicBezTo>
                  <a:cubicBezTo>
                    <a:pt x="42815" y="386"/>
                    <a:pt x="42813" y="382"/>
                    <a:pt x="42809" y="382"/>
                  </a:cubicBezTo>
                  <a:cubicBezTo>
                    <a:pt x="42795" y="382"/>
                    <a:pt x="42754" y="436"/>
                    <a:pt x="42696" y="436"/>
                  </a:cubicBezTo>
                  <a:cubicBezTo>
                    <a:pt x="42689" y="436"/>
                    <a:pt x="42682" y="435"/>
                    <a:pt x="42675" y="433"/>
                  </a:cubicBezTo>
                  <a:cubicBezTo>
                    <a:pt x="42658" y="421"/>
                    <a:pt x="42640" y="416"/>
                    <a:pt x="42621" y="416"/>
                  </a:cubicBezTo>
                  <a:cubicBezTo>
                    <a:pt x="42544" y="416"/>
                    <a:pt x="42456" y="497"/>
                    <a:pt x="42366" y="523"/>
                  </a:cubicBezTo>
                  <a:cubicBezTo>
                    <a:pt x="42254" y="570"/>
                    <a:pt x="42141" y="567"/>
                    <a:pt x="42056" y="575"/>
                  </a:cubicBezTo>
                  <a:cubicBezTo>
                    <a:pt x="42042" y="566"/>
                    <a:pt x="42029" y="562"/>
                    <a:pt x="42017" y="562"/>
                  </a:cubicBezTo>
                  <a:cubicBezTo>
                    <a:pt x="41966" y="562"/>
                    <a:pt x="41932" y="626"/>
                    <a:pt x="41920" y="626"/>
                  </a:cubicBezTo>
                  <a:cubicBezTo>
                    <a:pt x="41917" y="626"/>
                    <a:pt x="41916" y="622"/>
                    <a:pt x="41916" y="614"/>
                  </a:cubicBezTo>
                  <a:lnTo>
                    <a:pt x="41916" y="614"/>
                  </a:lnTo>
                  <a:cubicBezTo>
                    <a:pt x="41916" y="637"/>
                    <a:pt x="41900" y="644"/>
                    <a:pt x="41872" y="644"/>
                  </a:cubicBezTo>
                  <a:cubicBezTo>
                    <a:pt x="41815" y="644"/>
                    <a:pt x="41710" y="614"/>
                    <a:pt x="41587" y="614"/>
                  </a:cubicBezTo>
                  <a:cubicBezTo>
                    <a:pt x="41584" y="614"/>
                    <a:pt x="41581" y="614"/>
                    <a:pt x="41577" y="614"/>
                  </a:cubicBezTo>
                  <a:cubicBezTo>
                    <a:pt x="41541" y="623"/>
                    <a:pt x="41504" y="626"/>
                    <a:pt x="41466" y="626"/>
                  </a:cubicBezTo>
                  <a:cubicBezTo>
                    <a:pt x="41418" y="626"/>
                    <a:pt x="41370" y="622"/>
                    <a:pt x="41322" y="622"/>
                  </a:cubicBezTo>
                  <a:cubicBezTo>
                    <a:pt x="41308" y="622"/>
                    <a:pt x="41294" y="622"/>
                    <a:pt x="41281" y="623"/>
                  </a:cubicBezTo>
                  <a:cubicBezTo>
                    <a:pt x="41224" y="632"/>
                    <a:pt x="41170" y="651"/>
                    <a:pt x="41119" y="651"/>
                  </a:cubicBezTo>
                  <a:cubicBezTo>
                    <a:pt x="41081" y="651"/>
                    <a:pt x="41045" y="641"/>
                    <a:pt x="41012" y="607"/>
                  </a:cubicBezTo>
                  <a:cubicBezTo>
                    <a:pt x="40969" y="648"/>
                    <a:pt x="40932" y="660"/>
                    <a:pt x="40895" y="660"/>
                  </a:cubicBezTo>
                  <a:cubicBezTo>
                    <a:pt x="40845" y="660"/>
                    <a:pt x="40795" y="638"/>
                    <a:pt x="40730" y="632"/>
                  </a:cubicBezTo>
                  <a:cubicBezTo>
                    <a:pt x="40673" y="664"/>
                    <a:pt x="40603" y="636"/>
                    <a:pt x="40511" y="682"/>
                  </a:cubicBezTo>
                  <a:cubicBezTo>
                    <a:pt x="40460" y="695"/>
                    <a:pt x="40402" y="704"/>
                    <a:pt x="40335" y="704"/>
                  </a:cubicBezTo>
                  <a:cubicBezTo>
                    <a:pt x="40282" y="704"/>
                    <a:pt x="40223" y="698"/>
                    <a:pt x="40157" y="684"/>
                  </a:cubicBezTo>
                  <a:cubicBezTo>
                    <a:pt x="40133" y="675"/>
                    <a:pt x="40108" y="672"/>
                    <a:pt x="40082" y="672"/>
                  </a:cubicBezTo>
                  <a:cubicBezTo>
                    <a:pt x="39992" y="672"/>
                    <a:pt x="39892" y="713"/>
                    <a:pt x="39778" y="713"/>
                  </a:cubicBezTo>
                  <a:cubicBezTo>
                    <a:pt x="39725" y="713"/>
                    <a:pt x="39668" y="704"/>
                    <a:pt x="39609" y="678"/>
                  </a:cubicBezTo>
                  <a:cubicBezTo>
                    <a:pt x="39534" y="662"/>
                    <a:pt x="39453" y="657"/>
                    <a:pt x="39368" y="657"/>
                  </a:cubicBezTo>
                  <a:cubicBezTo>
                    <a:pt x="39327" y="657"/>
                    <a:pt x="39285" y="658"/>
                    <a:pt x="39242" y="660"/>
                  </a:cubicBezTo>
                  <a:cubicBezTo>
                    <a:pt x="39109" y="666"/>
                    <a:pt x="38962" y="680"/>
                    <a:pt x="38803" y="688"/>
                  </a:cubicBezTo>
                  <a:cubicBezTo>
                    <a:pt x="38771" y="695"/>
                    <a:pt x="38740" y="697"/>
                    <a:pt x="38710" y="697"/>
                  </a:cubicBezTo>
                  <a:cubicBezTo>
                    <a:pt x="38646" y="697"/>
                    <a:pt x="38587" y="687"/>
                    <a:pt x="38532" y="687"/>
                  </a:cubicBezTo>
                  <a:cubicBezTo>
                    <a:pt x="38517" y="687"/>
                    <a:pt x="38503" y="687"/>
                    <a:pt x="38489" y="689"/>
                  </a:cubicBezTo>
                  <a:cubicBezTo>
                    <a:pt x="38458" y="658"/>
                    <a:pt x="38428" y="649"/>
                    <a:pt x="38401" y="649"/>
                  </a:cubicBezTo>
                  <a:cubicBezTo>
                    <a:pt x="38362" y="649"/>
                    <a:pt x="38326" y="667"/>
                    <a:pt x="38293" y="667"/>
                  </a:cubicBezTo>
                  <a:cubicBezTo>
                    <a:pt x="38279" y="667"/>
                    <a:pt x="38266" y="664"/>
                    <a:pt x="38254" y="656"/>
                  </a:cubicBezTo>
                  <a:cubicBezTo>
                    <a:pt x="38166" y="641"/>
                    <a:pt x="38098" y="591"/>
                    <a:pt x="38048" y="591"/>
                  </a:cubicBezTo>
                  <a:cubicBezTo>
                    <a:pt x="38022" y="591"/>
                    <a:pt x="38001" y="604"/>
                    <a:pt x="37984" y="642"/>
                  </a:cubicBezTo>
                  <a:cubicBezTo>
                    <a:pt x="37929" y="683"/>
                    <a:pt x="37912" y="708"/>
                    <a:pt x="37914" y="713"/>
                  </a:cubicBezTo>
                  <a:cubicBezTo>
                    <a:pt x="37881" y="713"/>
                    <a:pt x="37844" y="712"/>
                    <a:pt x="37801" y="710"/>
                  </a:cubicBezTo>
                  <a:cubicBezTo>
                    <a:pt x="37745" y="669"/>
                    <a:pt x="37694" y="630"/>
                    <a:pt x="37646" y="630"/>
                  </a:cubicBezTo>
                  <a:cubicBezTo>
                    <a:pt x="37622" y="630"/>
                    <a:pt x="37599" y="640"/>
                    <a:pt x="37577" y="666"/>
                  </a:cubicBezTo>
                  <a:cubicBezTo>
                    <a:pt x="37569" y="662"/>
                    <a:pt x="37561" y="661"/>
                    <a:pt x="37553" y="661"/>
                  </a:cubicBezTo>
                  <a:cubicBezTo>
                    <a:pt x="37505" y="661"/>
                    <a:pt x="37463" y="724"/>
                    <a:pt x="37422" y="724"/>
                  </a:cubicBezTo>
                  <a:cubicBezTo>
                    <a:pt x="37415" y="724"/>
                    <a:pt x="37408" y="722"/>
                    <a:pt x="37401" y="717"/>
                  </a:cubicBezTo>
                  <a:cubicBezTo>
                    <a:pt x="37304" y="758"/>
                    <a:pt x="37229" y="795"/>
                    <a:pt x="37163" y="795"/>
                  </a:cubicBezTo>
                  <a:cubicBezTo>
                    <a:pt x="37113" y="795"/>
                    <a:pt x="37068" y="774"/>
                    <a:pt x="37022" y="716"/>
                  </a:cubicBezTo>
                  <a:cubicBezTo>
                    <a:pt x="36995" y="720"/>
                    <a:pt x="36968" y="722"/>
                    <a:pt x="36940" y="722"/>
                  </a:cubicBezTo>
                  <a:cubicBezTo>
                    <a:pt x="36862" y="722"/>
                    <a:pt x="36775" y="710"/>
                    <a:pt x="36653" y="706"/>
                  </a:cubicBezTo>
                  <a:cubicBezTo>
                    <a:pt x="36611" y="744"/>
                    <a:pt x="36565" y="769"/>
                    <a:pt x="36513" y="769"/>
                  </a:cubicBezTo>
                  <a:cubicBezTo>
                    <a:pt x="36463" y="769"/>
                    <a:pt x="36408" y="746"/>
                    <a:pt x="36346" y="688"/>
                  </a:cubicBezTo>
                  <a:cubicBezTo>
                    <a:pt x="36299" y="718"/>
                    <a:pt x="36248" y="727"/>
                    <a:pt x="36192" y="727"/>
                  </a:cubicBezTo>
                  <a:cubicBezTo>
                    <a:pt x="36104" y="727"/>
                    <a:pt x="36005" y="703"/>
                    <a:pt x="35894" y="694"/>
                  </a:cubicBezTo>
                  <a:cubicBezTo>
                    <a:pt x="35861" y="697"/>
                    <a:pt x="35829" y="698"/>
                    <a:pt x="35798" y="698"/>
                  </a:cubicBezTo>
                  <a:cubicBezTo>
                    <a:pt x="35619" y="698"/>
                    <a:pt x="35480" y="664"/>
                    <a:pt x="35374" y="664"/>
                  </a:cubicBezTo>
                  <a:cubicBezTo>
                    <a:pt x="35318" y="664"/>
                    <a:pt x="35272" y="673"/>
                    <a:pt x="35233" y="701"/>
                  </a:cubicBezTo>
                  <a:cubicBezTo>
                    <a:pt x="35196" y="706"/>
                    <a:pt x="35159" y="708"/>
                    <a:pt x="35121" y="708"/>
                  </a:cubicBezTo>
                  <a:cubicBezTo>
                    <a:pt x="35155" y="739"/>
                    <a:pt x="35188" y="780"/>
                    <a:pt x="35191" y="780"/>
                  </a:cubicBezTo>
                  <a:cubicBezTo>
                    <a:pt x="35191" y="780"/>
                    <a:pt x="35191" y="780"/>
                    <a:pt x="35191" y="780"/>
                  </a:cubicBezTo>
                  <a:lnTo>
                    <a:pt x="35191" y="780"/>
                  </a:lnTo>
                  <a:cubicBezTo>
                    <a:pt x="35191" y="799"/>
                    <a:pt x="35192" y="817"/>
                    <a:pt x="35160" y="817"/>
                  </a:cubicBezTo>
                  <a:cubicBezTo>
                    <a:pt x="35137" y="817"/>
                    <a:pt x="35097" y="807"/>
                    <a:pt x="35028" y="782"/>
                  </a:cubicBezTo>
                  <a:cubicBezTo>
                    <a:pt x="34994" y="782"/>
                    <a:pt x="34952" y="728"/>
                    <a:pt x="34902" y="728"/>
                  </a:cubicBezTo>
                  <a:cubicBezTo>
                    <a:pt x="34892" y="728"/>
                    <a:pt x="34882" y="730"/>
                    <a:pt x="34872" y="735"/>
                  </a:cubicBezTo>
                  <a:cubicBezTo>
                    <a:pt x="34842" y="822"/>
                    <a:pt x="34807" y="851"/>
                    <a:pt x="34768" y="851"/>
                  </a:cubicBezTo>
                  <a:cubicBezTo>
                    <a:pt x="34730" y="851"/>
                    <a:pt x="34688" y="823"/>
                    <a:pt x="34641" y="795"/>
                  </a:cubicBezTo>
                  <a:cubicBezTo>
                    <a:pt x="34590" y="808"/>
                    <a:pt x="34535" y="814"/>
                    <a:pt x="34474" y="814"/>
                  </a:cubicBezTo>
                  <a:cubicBezTo>
                    <a:pt x="34425" y="814"/>
                    <a:pt x="34374" y="811"/>
                    <a:pt x="34318" y="804"/>
                  </a:cubicBezTo>
                  <a:cubicBezTo>
                    <a:pt x="34288" y="791"/>
                    <a:pt x="34257" y="786"/>
                    <a:pt x="34225" y="786"/>
                  </a:cubicBezTo>
                  <a:cubicBezTo>
                    <a:pt x="34151" y="786"/>
                    <a:pt x="34071" y="811"/>
                    <a:pt x="33984" y="811"/>
                  </a:cubicBezTo>
                  <a:cubicBezTo>
                    <a:pt x="33953" y="811"/>
                    <a:pt x="33920" y="808"/>
                    <a:pt x="33887" y="799"/>
                  </a:cubicBezTo>
                  <a:cubicBezTo>
                    <a:pt x="33817" y="798"/>
                    <a:pt x="33754" y="791"/>
                    <a:pt x="33698" y="791"/>
                  </a:cubicBezTo>
                  <a:cubicBezTo>
                    <a:pt x="33624" y="791"/>
                    <a:pt x="33563" y="803"/>
                    <a:pt x="33513" y="855"/>
                  </a:cubicBezTo>
                  <a:cubicBezTo>
                    <a:pt x="33500" y="850"/>
                    <a:pt x="33488" y="849"/>
                    <a:pt x="33477" y="849"/>
                  </a:cubicBezTo>
                  <a:cubicBezTo>
                    <a:pt x="33451" y="849"/>
                    <a:pt x="33428" y="858"/>
                    <a:pt x="33409" y="866"/>
                  </a:cubicBezTo>
                  <a:cubicBezTo>
                    <a:pt x="33409" y="903"/>
                    <a:pt x="33408" y="916"/>
                    <a:pt x="33406" y="916"/>
                  </a:cubicBezTo>
                  <a:cubicBezTo>
                    <a:pt x="33403" y="916"/>
                    <a:pt x="33399" y="902"/>
                    <a:pt x="33393" y="886"/>
                  </a:cubicBezTo>
                  <a:cubicBezTo>
                    <a:pt x="33400" y="886"/>
                    <a:pt x="33406" y="881"/>
                    <a:pt x="33407" y="866"/>
                  </a:cubicBezTo>
                  <a:lnTo>
                    <a:pt x="33407" y="866"/>
                  </a:lnTo>
                  <a:cubicBezTo>
                    <a:pt x="33401" y="869"/>
                    <a:pt x="33393" y="871"/>
                    <a:pt x="33387" y="872"/>
                  </a:cubicBezTo>
                  <a:cubicBezTo>
                    <a:pt x="33382" y="861"/>
                    <a:pt x="33374" y="851"/>
                    <a:pt x="33364" y="844"/>
                  </a:cubicBezTo>
                  <a:cubicBezTo>
                    <a:pt x="33361" y="848"/>
                    <a:pt x="33358" y="851"/>
                    <a:pt x="33353" y="852"/>
                  </a:cubicBezTo>
                  <a:cubicBezTo>
                    <a:pt x="33359" y="860"/>
                    <a:pt x="33365" y="866"/>
                    <a:pt x="33373" y="874"/>
                  </a:cubicBezTo>
                  <a:cubicBezTo>
                    <a:pt x="33359" y="872"/>
                    <a:pt x="33346" y="864"/>
                    <a:pt x="33341" y="851"/>
                  </a:cubicBezTo>
                  <a:cubicBezTo>
                    <a:pt x="33326" y="844"/>
                    <a:pt x="33313" y="836"/>
                    <a:pt x="33302" y="824"/>
                  </a:cubicBezTo>
                  <a:cubicBezTo>
                    <a:pt x="33303" y="820"/>
                    <a:pt x="33304" y="816"/>
                    <a:pt x="33307" y="813"/>
                  </a:cubicBezTo>
                  <a:cubicBezTo>
                    <a:pt x="33304" y="812"/>
                    <a:pt x="33302" y="812"/>
                    <a:pt x="33299" y="812"/>
                  </a:cubicBezTo>
                  <a:cubicBezTo>
                    <a:pt x="33296" y="812"/>
                    <a:pt x="33293" y="812"/>
                    <a:pt x="33290" y="814"/>
                  </a:cubicBezTo>
                  <a:cubicBezTo>
                    <a:pt x="33261" y="787"/>
                    <a:pt x="33227" y="752"/>
                    <a:pt x="33185" y="732"/>
                  </a:cubicBezTo>
                  <a:cubicBezTo>
                    <a:pt x="33092" y="717"/>
                    <a:pt x="33024" y="713"/>
                    <a:pt x="32973" y="713"/>
                  </a:cubicBezTo>
                  <a:cubicBezTo>
                    <a:pt x="32900" y="713"/>
                    <a:pt x="32861" y="722"/>
                    <a:pt x="32837" y="722"/>
                  </a:cubicBezTo>
                  <a:cubicBezTo>
                    <a:pt x="32813" y="722"/>
                    <a:pt x="32801" y="714"/>
                    <a:pt x="32783" y="682"/>
                  </a:cubicBezTo>
                  <a:cubicBezTo>
                    <a:pt x="32773" y="635"/>
                    <a:pt x="32762" y="621"/>
                    <a:pt x="32747" y="621"/>
                  </a:cubicBezTo>
                  <a:cubicBezTo>
                    <a:pt x="32728" y="621"/>
                    <a:pt x="32703" y="645"/>
                    <a:pt x="32665" y="645"/>
                  </a:cubicBezTo>
                  <a:cubicBezTo>
                    <a:pt x="32651" y="645"/>
                    <a:pt x="32636" y="641"/>
                    <a:pt x="32618" y="633"/>
                  </a:cubicBezTo>
                  <a:cubicBezTo>
                    <a:pt x="32582" y="625"/>
                    <a:pt x="32538" y="578"/>
                    <a:pt x="32483" y="578"/>
                  </a:cubicBezTo>
                  <a:cubicBezTo>
                    <a:pt x="32462" y="578"/>
                    <a:pt x="32438" y="585"/>
                    <a:pt x="32414" y="605"/>
                  </a:cubicBezTo>
                  <a:cubicBezTo>
                    <a:pt x="32406" y="609"/>
                    <a:pt x="32398" y="610"/>
                    <a:pt x="32391" y="610"/>
                  </a:cubicBezTo>
                  <a:cubicBezTo>
                    <a:pt x="32323" y="610"/>
                    <a:pt x="32242" y="498"/>
                    <a:pt x="32147" y="498"/>
                  </a:cubicBezTo>
                  <a:cubicBezTo>
                    <a:pt x="32125" y="498"/>
                    <a:pt x="32102" y="504"/>
                    <a:pt x="32078" y="520"/>
                  </a:cubicBezTo>
                  <a:cubicBezTo>
                    <a:pt x="31948" y="476"/>
                    <a:pt x="31842" y="457"/>
                    <a:pt x="31755" y="457"/>
                  </a:cubicBezTo>
                  <a:cubicBezTo>
                    <a:pt x="31717" y="457"/>
                    <a:pt x="31683" y="460"/>
                    <a:pt x="31651" y="467"/>
                  </a:cubicBezTo>
                  <a:cubicBezTo>
                    <a:pt x="31578" y="458"/>
                    <a:pt x="31521" y="426"/>
                    <a:pt x="31475" y="426"/>
                  </a:cubicBezTo>
                  <a:cubicBezTo>
                    <a:pt x="31455" y="426"/>
                    <a:pt x="31438" y="431"/>
                    <a:pt x="31422" y="447"/>
                  </a:cubicBezTo>
                  <a:cubicBezTo>
                    <a:pt x="31409" y="447"/>
                    <a:pt x="31397" y="446"/>
                    <a:pt x="31386" y="446"/>
                  </a:cubicBezTo>
                  <a:cubicBezTo>
                    <a:pt x="31305" y="446"/>
                    <a:pt x="31267" y="472"/>
                    <a:pt x="31193" y="538"/>
                  </a:cubicBezTo>
                  <a:cubicBezTo>
                    <a:pt x="31180" y="577"/>
                    <a:pt x="31165" y="588"/>
                    <a:pt x="31149" y="588"/>
                  </a:cubicBezTo>
                  <a:cubicBezTo>
                    <a:pt x="31126" y="588"/>
                    <a:pt x="31099" y="567"/>
                    <a:pt x="31068" y="567"/>
                  </a:cubicBezTo>
                  <a:cubicBezTo>
                    <a:pt x="31052" y="567"/>
                    <a:pt x="31034" y="573"/>
                    <a:pt x="31015" y="591"/>
                  </a:cubicBezTo>
                  <a:cubicBezTo>
                    <a:pt x="31000" y="587"/>
                    <a:pt x="30985" y="586"/>
                    <a:pt x="30968" y="586"/>
                  </a:cubicBezTo>
                  <a:cubicBezTo>
                    <a:pt x="30893" y="586"/>
                    <a:pt x="30798" y="619"/>
                    <a:pt x="30674" y="621"/>
                  </a:cubicBezTo>
                  <a:cubicBezTo>
                    <a:pt x="30441" y="604"/>
                    <a:pt x="30328" y="590"/>
                    <a:pt x="30280" y="590"/>
                  </a:cubicBezTo>
                  <a:cubicBezTo>
                    <a:pt x="30235" y="590"/>
                    <a:pt x="30248" y="603"/>
                    <a:pt x="30273" y="637"/>
                  </a:cubicBezTo>
                  <a:cubicBezTo>
                    <a:pt x="30301" y="725"/>
                    <a:pt x="30342" y="764"/>
                    <a:pt x="30337" y="764"/>
                  </a:cubicBezTo>
                  <a:cubicBezTo>
                    <a:pt x="30333" y="764"/>
                    <a:pt x="30292" y="733"/>
                    <a:pt x="30173" y="678"/>
                  </a:cubicBezTo>
                  <a:cubicBezTo>
                    <a:pt x="30146" y="684"/>
                    <a:pt x="30121" y="686"/>
                    <a:pt x="30100" y="686"/>
                  </a:cubicBezTo>
                  <a:cubicBezTo>
                    <a:pt x="29985" y="686"/>
                    <a:pt x="29941" y="618"/>
                    <a:pt x="29917" y="618"/>
                  </a:cubicBezTo>
                  <a:cubicBezTo>
                    <a:pt x="29903" y="618"/>
                    <a:pt x="29896" y="639"/>
                    <a:pt x="29885" y="702"/>
                  </a:cubicBezTo>
                  <a:cubicBezTo>
                    <a:pt x="29879" y="704"/>
                    <a:pt x="29872" y="704"/>
                    <a:pt x="29863" y="704"/>
                  </a:cubicBezTo>
                  <a:cubicBezTo>
                    <a:pt x="29843" y="704"/>
                    <a:pt x="29814" y="702"/>
                    <a:pt x="29764" y="701"/>
                  </a:cubicBezTo>
                  <a:cubicBezTo>
                    <a:pt x="29754" y="697"/>
                    <a:pt x="29742" y="695"/>
                    <a:pt x="29729" y="695"/>
                  </a:cubicBezTo>
                  <a:cubicBezTo>
                    <a:pt x="29677" y="695"/>
                    <a:pt x="29608" y="721"/>
                    <a:pt x="29514" y="721"/>
                  </a:cubicBezTo>
                  <a:cubicBezTo>
                    <a:pt x="29472" y="721"/>
                    <a:pt x="29424" y="715"/>
                    <a:pt x="29371" y="701"/>
                  </a:cubicBezTo>
                  <a:cubicBezTo>
                    <a:pt x="29322" y="689"/>
                    <a:pt x="29279" y="685"/>
                    <a:pt x="29242" y="685"/>
                  </a:cubicBezTo>
                  <a:cubicBezTo>
                    <a:pt x="29117" y="685"/>
                    <a:pt x="29048" y="733"/>
                    <a:pt x="29002" y="733"/>
                  </a:cubicBezTo>
                  <a:cubicBezTo>
                    <a:pt x="28985" y="733"/>
                    <a:pt x="28971" y="727"/>
                    <a:pt x="28959" y="710"/>
                  </a:cubicBezTo>
                  <a:cubicBezTo>
                    <a:pt x="28935" y="713"/>
                    <a:pt x="28917" y="717"/>
                    <a:pt x="28895" y="717"/>
                  </a:cubicBezTo>
                  <a:cubicBezTo>
                    <a:pt x="28864" y="717"/>
                    <a:pt x="28824" y="710"/>
                    <a:pt x="28747" y="685"/>
                  </a:cubicBezTo>
                  <a:cubicBezTo>
                    <a:pt x="28698" y="682"/>
                    <a:pt x="28636" y="660"/>
                    <a:pt x="28553" y="660"/>
                  </a:cubicBezTo>
                  <a:cubicBezTo>
                    <a:pt x="28520" y="660"/>
                    <a:pt x="28483" y="663"/>
                    <a:pt x="28444" y="673"/>
                  </a:cubicBezTo>
                  <a:cubicBezTo>
                    <a:pt x="28407" y="655"/>
                    <a:pt x="28368" y="650"/>
                    <a:pt x="28325" y="650"/>
                  </a:cubicBezTo>
                  <a:cubicBezTo>
                    <a:pt x="28255" y="650"/>
                    <a:pt x="28175" y="664"/>
                    <a:pt x="28085" y="664"/>
                  </a:cubicBezTo>
                  <a:cubicBezTo>
                    <a:pt x="28018" y="664"/>
                    <a:pt x="27945" y="656"/>
                    <a:pt x="27865" y="628"/>
                  </a:cubicBezTo>
                  <a:cubicBezTo>
                    <a:pt x="27659" y="612"/>
                    <a:pt x="27510" y="607"/>
                    <a:pt x="27403" y="603"/>
                  </a:cubicBezTo>
                  <a:lnTo>
                    <a:pt x="27363" y="624"/>
                  </a:lnTo>
                  <a:cubicBezTo>
                    <a:pt x="27338" y="621"/>
                    <a:pt x="27315" y="617"/>
                    <a:pt x="27293" y="614"/>
                  </a:cubicBezTo>
                  <a:cubicBezTo>
                    <a:pt x="27325" y="614"/>
                    <a:pt x="27356" y="610"/>
                    <a:pt x="27386" y="603"/>
                  </a:cubicBezTo>
                  <a:cubicBezTo>
                    <a:pt x="27309" y="599"/>
                    <a:pt x="27255" y="596"/>
                    <a:pt x="27222" y="586"/>
                  </a:cubicBezTo>
                  <a:cubicBezTo>
                    <a:pt x="27201" y="574"/>
                    <a:pt x="27187" y="570"/>
                    <a:pt x="27181" y="570"/>
                  </a:cubicBezTo>
                  <a:cubicBezTo>
                    <a:pt x="27162" y="570"/>
                    <a:pt x="27190" y="600"/>
                    <a:pt x="27234" y="600"/>
                  </a:cubicBezTo>
                  <a:cubicBezTo>
                    <a:pt x="27235" y="600"/>
                    <a:pt x="27236" y="600"/>
                    <a:pt x="27238" y="600"/>
                  </a:cubicBezTo>
                  <a:cubicBezTo>
                    <a:pt x="27248" y="605"/>
                    <a:pt x="27258" y="608"/>
                    <a:pt x="27268" y="610"/>
                  </a:cubicBezTo>
                  <a:cubicBezTo>
                    <a:pt x="27233" y="606"/>
                    <a:pt x="27206" y="605"/>
                    <a:pt x="27185" y="605"/>
                  </a:cubicBezTo>
                  <a:cubicBezTo>
                    <a:pt x="27112" y="605"/>
                    <a:pt x="27109" y="624"/>
                    <a:pt x="27100" y="633"/>
                  </a:cubicBezTo>
                  <a:cubicBezTo>
                    <a:pt x="27100" y="633"/>
                    <a:pt x="27100" y="633"/>
                    <a:pt x="27099" y="633"/>
                  </a:cubicBezTo>
                  <a:cubicBezTo>
                    <a:pt x="27087" y="633"/>
                    <a:pt x="27058" y="690"/>
                    <a:pt x="26763" y="711"/>
                  </a:cubicBezTo>
                  <a:cubicBezTo>
                    <a:pt x="26745" y="706"/>
                    <a:pt x="26728" y="704"/>
                    <a:pt x="26710" y="704"/>
                  </a:cubicBezTo>
                  <a:cubicBezTo>
                    <a:pt x="26650" y="704"/>
                    <a:pt x="26595" y="729"/>
                    <a:pt x="26542" y="729"/>
                  </a:cubicBezTo>
                  <a:cubicBezTo>
                    <a:pt x="26525" y="729"/>
                    <a:pt x="26509" y="726"/>
                    <a:pt x="26493" y="720"/>
                  </a:cubicBezTo>
                  <a:cubicBezTo>
                    <a:pt x="26467" y="741"/>
                    <a:pt x="26441" y="750"/>
                    <a:pt x="26417" y="750"/>
                  </a:cubicBezTo>
                  <a:cubicBezTo>
                    <a:pt x="26366" y="750"/>
                    <a:pt x="26318" y="714"/>
                    <a:pt x="26272" y="682"/>
                  </a:cubicBezTo>
                  <a:cubicBezTo>
                    <a:pt x="26248" y="649"/>
                    <a:pt x="26224" y="641"/>
                    <a:pt x="26202" y="641"/>
                  </a:cubicBezTo>
                  <a:cubicBezTo>
                    <a:pt x="26184" y="641"/>
                    <a:pt x="26166" y="646"/>
                    <a:pt x="26148" y="646"/>
                  </a:cubicBezTo>
                  <a:cubicBezTo>
                    <a:pt x="26127" y="646"/>
                    <a:pt x="26106" y="639"/>
                    <a:pt x="26085" y="608"/>
                  </a:cubicBezTo>
                  <a:cubicBezTo>
                    <a:pt x="26059" y="628"/>
                    <a:pt x="26034" y="638"/>
                    <a:pt x="26010" y="638"/>
                  </a:cubicBezTo>
                  <a:cubicBezTo>
                    <a:pt x="25978" y="638"/>
                    <a:pt x="25946" y="621"/>
                    <a:pt x="25914" y="590"/>
                  </a:cubicBezTo>
                  <a:cubicBezTo>
                    <a:pt x="25901" y="577"/>
                    <a:pt x="25888" y="573"/>
                    <a:pt x="25874" y="573"/>
                  </a:cubicBezTo>
                  <a:cubicBezTo>
                    <a:pt x="25845" y="573"/>
                    <a:pt x="25817" y="594"/>
                    <a:pt x="25787" y="594"/>
                  </a:cubicBezTo>
                  <a:cubicBezTo>
                    <a:pt x="25773" y="594"/>
                    <a:pt x="25759" y="589"/>
                    <a:pt x="25744" y="575"/>
                  </a:cubicBezTo>
                  <a:cubicBezTo>
                    <a:pt x="25685" y="567"/>
                    <a:pt x="25624" y="582"/>
                    <a:pt x="25557" y="514"/>
                  </a:cubicBezTo>
                  <a:cubicBezTo>
                    <a:pt x="25530" y="516"/>
                    <a:pt x="25506" y="517"/>
                    <a:pt x="25486" y="517"/>
                  </a:cubicBezTo>
                  <a:cubicBezTo>
                    <a:pt x="25373" y="517"/>
                    <a:pt x="25357" y="486"/>
                    <a:pt x="25347" y="486"/>
                  </a:cubicBezTo>
                  <a:cubicBezTo>
                    <a:pt x="25346" y="486"/>
                    <a:pt x="25344" y="486"/>
                    <a:pt x="25343" y="488"/>
                  </a:cubicBezTo>
                  <a:cubicBezTo>
                    <a:pt x="25338" y="490"/>
                    <a:pt x="25332" y="579"/>
                    <a:pt x="25310" y="579"/>
                  </a:cubicBezTo>
                  <a:cubicBezTo>
                    <a:pt x="25304" y="579"/>
                    <a:pt x="25298" y="573"/>
                    <a:pt x="25289" y="558"/>
                  </a:cubicBezTo>
                  <a:cubicBezTo>
                    <a:pt x="25250" y="558"/>
                    <a:pt x="25181" y="579"/>
                    <a:pt x="25057" y="600"/>
                  </a:cubicBezTo>
                  <a:cubicBezTo>
                    <a:pt x="25001" y="576"/>
                    <a:pt x="24955" y="568"/>
                    <a:pt x="24917" y="568"/>
                  </a:cubicBezTo>
                  <a:cubicBezTo>
                    <a:pt x="24870" y="568"/>
                    <a:pt x="24835" y="580"/>
                    <a:pt x="24809" y="584"/>
                  </a:cubicBezTo>
                  <a:cubicBezTo>
                    <a:pt x="24776" y="643"/>
                    <a:pt x="24757" y="667"/>
                    <a:pt x="24744" y="667"/>
                  </a:cubicBezTo>
                  <a:cubicBezTo>
                    <a:pt x="24739" y="667"/>
                    <a:pt x="24735" y="663"/>
                    <a:pt x="24731" y="656"/>
                  </a:cubicBezTo>
                  <a:cubicBezTo>
                    <a:pt x="24726" y="654"/>
                    <a:pt x="24723" y="653"/>
                    <a:pt x="24719" y="653"/>
                  </a:cubicBezTo>
                  <a:cubicBezTo>
                    <a:pt x="24701" y="653"/>
                    <a:pt x="24680" y="675"/>
                    <a:pt x="24557" y="680"/>
                  </a:cubicBezTo>
                  <a:cubicBezTo>
                    <a:pt x="24519" y="660"/>
                    <a:pt x="24482" y="648"/>
                    <a:pt x="24440" y="648"/>
                  </a:cubicBezTo>
                  <a:cubicBezTo>
                    <a:pt x="24397" y="648"/>
                    <a:pt x="24350" y="661"/>
                    <a:pt x="24293" y="691"/>
                  </a:cubicBezTo>
                  <a:cubicBezTo>
                    <a:pt x="24253" y="683"/>
                    <a:pt x="24207" y="622"/>
                    <a:pt x="24157" y="622"/>
                  </a:cubicBezTo>
                  <a:cubicBezTo>
                    <a:pt x="24136" y="622"/>
                    <a:pt x="24114" y="632"/>
                    <a:pt x="24091" y="663"/>
                  </a:cubicBezTo>
                  <a:cubicBezTo>
                    <a:pt x="24064" y="698"/>
                    <a:pt x="24036" y="710"/>
                    <a:pt x="24006" y="710"/>
                  </a:cubicBezTo>
                  <a:cubicBezTo>
                    <a:pt x="23946" y="710"/>
                    <a:pt x="23879" y="663"/>
                    <a:pt x="23805" y="660"/>
                  </a:cubicBezTo>
                  <a:cubicBezTo>
                    <a:pt x="23798" y="656"/>
                    <a:pt x="23791" y="654"/>
                    <a:pt x="23784" y="654"/>
                  </a:cubicBezTo>
                  <a:cubicBezTo>
                    <a:pt x="23747" y="654"/>
                    <a:pt x="23709" y="704"/>
                    <a:pt x="23667" y="704"/>
                  </a:cubicBezTo>
                  <a:cubicBezTo>
                    <a:pt x="23652" y="704"/>
                    <a:pt x="23637" y="698"/>
                    <a:pt x="23621" y="680"/>
                  </a:cubicBezTo>
                  <a:cubicBezTo>
                    <a:pt x="23597" y="663"/>
                    <a:pt x="23573" y="659"/>
                    <a:pt x="23547" y="659"/>
                  </a:cubicBezTo>
                  <a:cubicBezTo>
                    <a:pt x="23529" y="659"/>
                    <a:pt x="23510" y="661"/>
                    <a:pt x="23491" y="661"/>
                  </a:cubicBezTo>
                  <a:cubicBezTo>
                    <a:pt x="23463" y="661"/>
                    <a:pt x="23435" y="657"/>
                    <a:pt x="23405" y="636"/>
                  </a:cubicBezTo>
                  <a:cubicBezTo>
                    <a:pt x="23378" y="626"/>
                    <a:pt x="23351" y="622"/>
                    <a:pt x="23323" y="622"/>
                  </a:cubicBezTo>
                  <a:cubicBezTo>
                    <a:pt x="23255" y="622"/>
                    <a:pt x="23184" y="643"/>
                    <a:pt x="23108" y="643"/>
                  </a:cubicBezTo>
                  <a:cubicBezTo>
                    <a:pt x="23062" y="643"/>
                    <a:pt x="23014" y="636"/>
                    <a:pt x="22965" y="612"/>
                  </a:cubicBezTo>
                  <a:cubicBezTo>
                    <a:pt x="22916" y="637"/>
                    <a:pt x="22865" y="662"/>
                    <a:pt x="22811" y="662"/>
                  </a:cubicBezTo>
                  <a:cubicBezTo>
                    <a:pt x="22776" y="662"/>
                    <a:pt x="22740" y="651"/>
                    <a:pt x="22703" y="623"/>
                  </a:cubicBezTo>
                  <a:cubicBezTo>
                    <a:pt x="22675" y="660"/>
                    <a:pt x="22646" y="673"/>
                    <a:pt x="22617" y="673"/>
                  </a:cubicBezTo>
                  <a:cubicBezTo>
                    <a:pt x="22551" y="673"/>
                    <a:pt x="22482" y="606"/>
                    <a:pt x="22410" y="586"/>
                  </a:cubicBezTo>
                  <a:cubicBezTo>
                    <a:pt x="22337" y="581"/>
                    <a:pt x="22259" y="545"/>
                    <a:pt x="22179" y="545"/>
                  </a:cubicBezTo>
                  <a:cubicBezTo>
                    <a:pt x="22148" y="545"/>
                    <a:pt x="22117" y="550"/>
                    <a:pt x="22086" y="565"/>
                  </a:cubicBezTo>
                  <a:cubicBezTo>
                    <a:pt x="22007" y="564"/>
                    <a:pt x="21927" y="537"/>
                    <a:pt x="21843" y="537"/>
                  </a:cubicBezTo>
                  <a:cubicBezTo>
                    <a:pt x="21805" y="537"/>
                    <a:pt x="21765" y="543"/>
                    <a:pt x="21726" y="559"/>
                  </a:cubicBezTo>
                  <a:cubicBezTo>
                    <a:pt x="21706" y="557"/>
                    <a:pt x="21686" y="556"/>
                    <a:pt x="21666" y="556"/>
                  </a:cubicBezTo>
                  <a:cubicBezTo>
                    <a:pt x="21586" y="556"/>
                    <a:pt x="21502" y="571"/>
                    <a:pt x="21416" y="571"/>
                  </a:cubicBezTo>
                  <a:cubicBezTo>
                    <a:pt x="21361" y="571"/>
                    <a:pt x="21304" y="565"/>
                    <a:pt x="21246" y="544"/>
                  </a:cubicBezTo>
                  <a:cubicBezTo>
                    <a:pt x="21228" y="551"/>
                    <a:pt x="21211" y="553"/>
                    <a:pt x="21193" y="553"/>
                  </a:cubicBezTo>
                  <a:cubicBezTo>
                    <a:pt x="21103" y="553"/>
                    <a:pt x="21018" y="480"/>
                    <a:pt x="20941" y="480"/>
                  </a:cubicBezTo>
                  <a:cubicBezTo>
                    <a:pt x="20938" y="480"/>
                    <a:pt x="20936" y="480"/>
                    <a:pt x="20934" y="481"/>
                  </a:cubicBezTo>
                  <a:cubicBezTo>
                    <a:pt x="20904" y="469"/>
                    <a:pt x="20876" y="465"/>
                    <a:pt x="20848" y="465"/>
                  </a:cubicBezTo>
                  <a:cubicBezTo>
                    <a:pt x="20804" y="465"/>
                    <a:pt x="20763" y="474"/>
                    <a:pt x="20724" y="474"/>
                  </a:cubicBezTo>
                  <a:cubicBezTo>
                    <a:pt x="20707" y="474"/>
                    <a:pt x="20691" y="472"/>
                    <a:pt x="20675" y="468"/>
                  </a:cubicBezTo>
                  <a:cubicBezTo>
                    <a:pt x="20608" y="516"/>
                    <a:pt x="20546" y="529"/>
                    <a:pt x="20490" y="529"/>
                  </a:cubicBezTo>
                  <a:cubicBezTo>
                    <a:pt x="20427" y="529"/>
                    <a:pt x="20370" y="512"/>
                    <a:pt x="20320" y="512"/>
                  </a:cubicBezTo>
                  <a:cubicBezTo>
                    <a:pt x="20313" y="512"/>
                    <a:pt x="20305" y="513"/>
                    <a:pt x="20298" y="514"/>
                  </a:cubicBezTo>
                  <a:cubicBezTo>
                    <a:pt x="20253" y="514"/>
                    <a:pt x="20209" y="510"/>
                    <a:pt x="20164" y="503"/>
                  </a:cubicBezTo>
                  <a:lnTo>
                    <a:pt x="20164" y="503"/>
                  </a:lnTo>
                  <a:cubicBezTo>
                    <a:pt x="20166" y="509"/>
                    <a:pt x="20167" y="515"/>
                    <a:pt x="20168" y="521"/>
                  </a:cubicBezTo>
                  <a:cubicBezTo>
                    <a:pt x="20171" y="528"/>
                    <a:pt x="20175" y="535"/>
                    <a:pt x="20177" y="540"/>
                  </a:cubicBezTo>
                  <a:cubicBezTo>
                    <a:pt x="20169" y="535"/>
                    <a:pt x="20159" y="533"/>
                    <a:pt x="20150" y="533"/>
                  </a:cubicBezTo>
                  <a:cubicBezTo>
                    <a:pt x="20143" y="533"/>
                    <a:pt x="20136" y="534"/>
                    <a:pt x="20130" y="537"/>
                  </a:cubicBezTo>
                  <a:cubicBezTo>
                    <a:pt x="20093" y="561"/>
                    <a:pt x="20038" y="572"/>
                    <a:pt x="19959" y="586"/>
                  </a:cubicBezTo>
                  <a:cubicBezTo>
                    <a:pt x="19894" y="575"/>
                    <a:pt x="19811" y="522"/>
                    <a:pt x="19710" y="522"/>
                  </a:cubicBezTo>
                  <a:cubicBezTo>
                    <a:pt x="19688" y="522"/>
                    <a:pt x="19665" y="524"/>
                    <a:pt x="19641" y="530"/>
                  </a:cubicBezTo>
                  <a:cubicBezTo>
                    <a:pt x="19604" y="514"/>
                    <a:pt x="19569" y="508"/>
                    <a:pt x="19535" y="508"/>
                  </a:cubicBezTo>
                  <a:cubicBezTo>
                    <a:pt x="19478" y="508"/>
                    <a:pt x="19425" y="525"/>
                    <a:pt x="19377" y="539"/>
                  </a:cubicBezTo>
                  <a:lnTo>
                    <a:pt x="19361" y="545"/>
                  </a:lnTo>
                  <a:cubicBezTo>
                    <a:pt x="19382" y="577"/>
                    <a:pt x="19388" y="636"/>
                    <a:pt x="19367" y="636"/>
                  </a:cubicBezTo>
                  <a:cubicBezTo>
                    <a:pt x="19361" y="636"/>
                    <a:pt x="19353" y="630"/>
                    <a:pt x="19342" y="618"/>
                  </a:cubicBezTo>
                  <a:cubicBezTo>
                    <a:pt x="19305" y="680"/>
                    <a:pt x="19266" y="659"/>
                    <a:pt x="19225" y="694"/>
                  </a:cubicBezTo>
                  <a:cubicBezTo>
                    <a:pt x="19193" y="666"/>
                    <a:pt x="19158" y="622"/>
                    <a:pt x="19124" y="622"/>
                  </a:cubicBezTo>
                  <a:cubicBezTo>
                    <a:pt x="19116" y="622"/>
                    <a:pt x="19108" y="624"/>
                    <a:pt x="19099" y="631"/>
                  </a:cubicBezTo>
                  <a:cubicBezTo>
                    <a:pt x="19094" y="637"/>
                    <a:pt x="19085" y="640"/>
                    <a:pt x="19077" y="640"/>
                  </a:cubicBezTo>
                  <a:cubicBezTo>
                    <a:pt x="19070" y="640"/>
                    <a:pt x="19064" y="638"/>
                    <a:pt x="19059" y="635"/>
                  </a:cubicBezTo>
                  <a:cubicBezTo>
                    <a:pt x="19015" y="635"/>
                    <a:pt x="18984" y="604"/>
                    <a:pt x="18961" y="558"/>
                  </a:cubicBezTo>
                  <a:cubicBezTo>
                    <a:pt x="18947" y="549"/>
                    <a:pt x="18935" y="538"/>
                    <a:pt x="18925" y="526"/>
                  </a:cubicBezTo>
                  <a:cubicBezTo>
                    <a:pt x="18916" y="524"/>
                    <a:pt x="18907" y="522"/>
                    <a:pt x="18897" y="522"/>
                  </a:cubicBezTo>
                  <a:cubicBezTo>
                    <a:pt x="18871" y="522"/>
                    <a:pt x="18846" y="533"/>
                    <a:pt x="18827" y="552"/>
                  </a:cubicBezTo>
                  <a:cubicBezTo>
                    <a:pt x="18811" y="565"/>
                    <a:pt x="18795" y="570"/>
                    <a:pt x="18779" y="570"/>
                  </a:cubicBezTo>
                  <a:cubicBezTo>
                    <a:pt x="18701" y="570"/>
                    <a:pt x="18619" y="449"/>
                    <a:pt x="18538" y="449"/>
                  </a:cubicBezTo>
                  <a:cubicBezTo>
                    <a:pt x="18537" y="449"/>
                    <a:pt x="18536" y="449"/>
                    <a:pt x="18536" y="449"/>
                  </a:cubicBezTo>
                  <a:cubicBezTo>
                    <a:pt x="18521" y="450"/>
                    <a:pt x="18506" y="451"/>
                    <a:pt x="18492" y="451"/>
                  </a:cubicBezTo>
                  <a:cubicBezTo>
                    <a:pt x="18402" y="451"/>
                    <a:pt x="18314" y="427"/>
                    <a:pt x="18235" y="383"/>
                  </a:cubicBezTo>
                  <a:cubicBezTo>
                    <a:pt x="18190" y="375"/>
                    <a:pt x="18141" y="330"/>
                    <a:pt x="18089" y="330"/>
                  </a:cubicBezTo>
                  <a:cubicBezTo>
                    <a:pt x="18065" y="330"/>
                    <a:pt x="18041" y="339"/>
                    <a:pt x="18017" y="365"/>
                  </a:cubicBezTo>
                  <a:cubicBezTo>
                    <a:pt x="18001" y="364"/>
                    <a:pt x="17985" y="363"/>
                    <a:pt x="17969" y="363"/>
                  </a:cubicBezTo>
                  <a:cubicBezTo>
                    <a:pt x="17904" y="363"/>
                    <a:pt x="17833" y="374"/>
                    <a:pt x="17757" y="418"/>
                  </a:cubicBezTo>
                  <a:cubicBezTo>
                    <a:pt x="17663" y="464"/>
                    <a:pt x="17560" y="418"/>
                    <a:pt x="17448" y="488"/>
                  </a:cubicBezTo>
                  <a:cubicBezTo>
                    <a:pt x="17419" y="456"/>
                    <a:pt x="17391" y="444"/>
                    <a:pt x="17362" y="444"/>
                  </a:cubicBezTo>
                  <a:cubicBezTo>
                    <a:pt x="17281" y="444"/>
                    <a:pt x="17197" y="534"/>
                    <a:pt x="17107" y="534"/>
                  </a:cubicBezTo>
                  <a:cubicBezTo>
                    <a:pt x="17098" y="534"/>
                    <a:pt x="17089" y="533"/>
                    <a:pt x="17080" y="531"/>
                  </a:cubicBezTo>
                  <a:cubicBezTo>
                    <a:pt x="16997" y="609"/>
                    <a:pt x="16909" y="654"/>
                    <a:pt x="16816" y="654"/>
                  </a:cubicBezTo>
                  <a:cubicBezTo>
                    <a:pt x="16761" y="654"/>
                    <a:pt x="16704" y="638"/>
                    <a:pt x="16645" y="605"/>
                  </a:cubicBezTo>
                  <a:cubicBezTo>
                    <a:pt x="16566" y="539"/>
                    <a:pt x="16483" y="505"/>
                    <a:pt x="16398" y="503"/>
                  </a:cubicBezTo>
                  <a:cubicBezTo>
                    <a:pt x="16396" y="503"/>
                    <a:pt x="16395" y="503"/>
                    <a:pt x="16393" y="503"/>
                  </a:cubicBezTo>
                  <a:cubicBezTo>
                    <a:pt x="16309" y="503"/>
                    <a:pt x="16223" y="533"/>
                    <a:pt x="16133" y="593"/>
                  </a:cubicBezTo>
                  <a:cubicBezTo>
                    <a:pt x="16040" y="529"/>
                    <a:pt x="15963" y="508"/>
                    <a:pt x="15898" y="508"/>
                  </a:cubicBezTo>
                  <a:cubicBezTo>
                    <a:pt x="15772" y="508"/>
                    <a:pt x="15696" y="591"/>
                    <a:pt x="15650" y="607"/>
                  </a:cubicBezTo>
                  <a:cubicBezTo>
                    <a:pt x="15621" y="568"/>
                    <a:pt x="15603" y="556"/>
                    <a:pt x="15592" y="556"/>
                  </a:cubicBezTo>
                  <a:cubicBezTo>
                    <a:pt x="15576" y="556"/>
                    <a:pt x="15574" y="581"/>
                    <a:pt x="15570" y="584"/>
                  </a:cubicBezTo>
                  <a:cubicBezTo>
                    <a:pt x="15567" y="593"/>
                    <a:pt x="15562" y="616"/>
                    <a:pt x="15541" y="616"/>
                  </a:cubicBezTo>
                  <a:cubicBezTo>
                    <a:pt x="15527" y="616"/>
                    <a:pt x="15506" y="605"/>
                    <a:pt x="15472" y="575"/>
                  </a:cubicBezTo>
                  <a:cubicBezTo>
                    <a:pt x="15462" y="596"/>
                    <a:pt x="15450" y="604"/>
                    <a:pt x="15437" y="604"/>
                  </a:cubicBezTo>
                  <a:cubicBezTo>
                    <a:pt x="15406" y="604"/>
                    <a:pt x="15366" y="556"/>
                    <a:pt x="15316" y="556"/>
                  </a:cubicBezTo>
                  <a:cubicBezTo>
                    <a:pt x="15305" y="556"/>
                    <a:pt x="15294" y="559"/>
                    <a:pt x="15282" y="565"/>
                  </a:cubicBezTo>
                  <a:cubicBezTo>
                    <a:pt x="15228" y="541"/>
                    <a:pt x="15163" y="512"/>
                    <a:pt x="15085" y="512"/>
                  </a:cubicBezTo>
                  <a:cubicBezTo>
                    <a:pt x="15038" y="512"/>
                    <a:pt x="14987" y="523"/>
                    <a:pt x="14931" y="552"/>
                  </a:cubicBezTo>
                  <a:cubicBezTo>
                    <a:pt x="14864" y="561"/>
                    <a:pt x="14804" y="567"/>
                    <a:pt x="14751" y="567"/>
                  </a:cubicBezTo>
                  <a:cubicBezTo>
                    <a:pt x="14686" y="567"/>
                    <a:pt x="14630" y="559"/>
                    <a:pt x="14584" y="540"/>
                  </a:cubicBezTo>
                  <a:cubicBezTo>
                    <a:pt x="14531" y="548"/>
                    <a:pt x="14489" y="583"/>
                    <a:pt x="14457" y="583"/>
                  </a:cubicBezTo>
                  <a:cubicBezTo>
                    <a:pt x="14438" y="583"/>
                    <a:pt x="14422" y="571"/>
                    <a:pt x="14408" y="535"/>
                  </a:cubicBezTo>
                  <a:cubicBezTo>
                    <a:pt x="14403" y="536"/>
                    <a:pt x="14398" y="536"/>
                    <a:pt x="14393" y="536"/>
                  </a:cubicBezTo>
                  <a:cubicBezTo>
                    <a:pt x="14385" y="536"/>
                    <a:pt x="14377" y="535"/>
                    <a:pt x="14369" y="533"/>
                  </a:cubicBezTo>
                  <a:lnTo>
                    <a:pt x="14369" y="539"/>
                  </a:lnTo>
                  <a:cubicBezTo>
                    <a:pt x="14370" y="566"/>
                    <a:pt x="14363" y="588"/>
                    <a:pt x="14337" y="588"/>
                  </a:cubicBezTo>
                  <a:cubicBezTo>
                    <a:pt x="14325" y="588"/>
                    <a:pt x="14310" y="584"/>
                    <a:pt x="14290" y="573"/>
                  </a:cubicBezTo>
                  <a:cubicBezTo>
                    <a:pt x="14226" y="539"/>
                    <a:pt x="14117" y="554"/>
                    <a:pt x="13928" y="544"/>
                  </a:cubicBezTo>
                  <a:cubicBezTo>
                    <a:pt x="13850" y="480"/>
                    <a:pt x="13784" y="459"/>
                    <a:pt x="13729" y="459"/>
                  </a:cubicBezTo>
                  <a:cubicBezTo>
                    <a:pt x="13623" y="459"/>
                    <a:pt x="13556" y="537"/>
                    <a:pt x="13514" y="537"/>
                  </a:cubicBezTo>
                  <a:cubicBezTo>
                    <a:pt x="13507" y="537"/>
                    <a:pt x="13501" y="535"/>
                    <a:pt x="13496" y="530"/>
                  </a:cubicBezTo>
                  <a:cubicBezTo>
                    <a:pt x="13481" y="515"/>
                    <a:pt x="13471" y="510"/>
                    <a:pt x="13464" y="510"/>
                  </a:cubicBezTo>
                  <a:cubicBezTo>
                    <a:pt x="13449" y="510"/>
                    <a:pt x="13457" y="541"/>
                    <a:pt x="13471" y="541"/>
                  </a:cubicBezTo>
                  <a:cubicBezTo>
                    <a:pt x="13473" y="541"/>
                    <a:pt x="13476" y="541"/>
                    <a:pt x="13478" y="539"/>
                  </a:cubicBezTo>
                  <a:cubicBezTo>
                    <a:pt x="13501" y="557"/>
                    <a:pt x="13536" y="566"/>
                    <a:pt x="13535" y="566"/>
                  </a:cubicBezTo>
                  <a:cubicBezTo>
                    <a:pt x="13533" y="566"/>
                    <a:pt x="13486" y="554"/>
                    <a:pt x="13327" y="530"/>
                  </a:cubicBezTo>
                  <a:cubicBezTo>
                    <a:pt x="13267" y="568"/>
                    <a:pt x="13212" y="582"/>
                    <a:pt x="13161" y="582"/>
                  </a:cubicBezTo>
                  <a:cubicBezTo>
                    <a:pt x="13042" y="582"/>
                    <a:pt x="12941" y="511"/>
                    <a:pt x="12840" y="511"/>
                  </a:cubicBezTo>
                  <a:cubicBezTo>
                    <a:pt x="12839" y="511"/>
                    <a:pt x="12838" y="511"/>
                    <a:pt x="12837" y="511"/>
                  </a:cubicBezTo>
                  <a:cubicBezTo>
                    <a:pt x="12809" y="499"/>
                    <a:pt x="12781" y="495"/>
                    <a:pt x="12753" y="495"/>
                  </a:cubicBezTo>
                  <a:cubicBezTo>
                    <a:pt x="12708" y="495"/>
                    <a:pt x="12661" y="506"/>
                    <a:pt x="12613" y="511"/>
                  </a:cubicBezTo>
                  <a:cubicBezTo>
                    <a:pt x="12606" y="513"/>
                    <a:pt x="12599" y="514"/>
                    <a:pt x="12592" y="514"/>
                  </a:cubicBezTo>
                  <a:cubicBezTo>
                    <a:pt x="12533" y="514"/>
                    <a:pt x="12470" y="442"/>
                    <a:pt x="12401" y="442"/>
                  </a:cubicBezTo>
                  <a:cubicBezTo>
                    <a:pt x="12383" y="442"/>
                    <a:pt x="12365" y="447"/>
                    <a:pt x="12347" y="459"/>
                  </a:cubicBezTo>
                  <a:cubicBezTo>
                    <a:pt x="12326" y="415"/>
                    <a:pt x="12306" y="405"/>
                    <a:pt x="12285" y="405"/>
                  </a:cubicBezTo>
                  <a:cubicBezTo>
                    <a:pt x="12269" y="405"/>
                    <a:pt x="12252" y="411"/>
                    <a:pt x="12236" y="411"/>
                  </a:cubicBezTo>
                  <a:cubicBezTo>
                    <a:pt x="12219" y="411"/>
                    <a:pt x="12202" y="405"/>
                    <a:pt x="12184" y="383"/>
                  </a:cubicBezTo>
                  <a:cubicBezTo>
                    <a:pt x="12170" y="369"/>
                    <a:pt x="12155" y="363"/>
                    <a:pt x="12141" y="363"/>
                  </a:cubicBezTo>
                  <a:cubicBezTo>
                    <a:pt x="12095" y="363"/>
                    <a:pt x="12048" y="415"/>
                    <a:pt x="11997" y="426"/>
                  </a:cubicBezTo>
                  <a:cubicBezTo>
                    <a:pt x="11978" y="461"/>
                    <a:pt x="11958" y="474"/>
                    <a:pt x="11937" y="474"/>
                  </a:cubicBezTo>
                  <a:cubicBezTo>
                    <a:pt x="11887" y="474"/>
                    <a:pt x="11833" y="398"/>
                    <a:pt x="11777" y="390"/>
                  </a:cubicBezTo>
                  <a:cubicBezTo>
                    <a:pt x="11750" y="354"/>
                    <a:pt x="11722" y="343"/>
                    <a:pt x="11693" y="343"/>
                  </a:cubicBezTo>
                  <a:cubicBezTo>
                    <a:pt x="11657" y="343"/>
                    <a:pt x="11620" y="359"/>
                    <a:pt x="11581" y="359"/>
                  </a:cubicBezTo>
                  <a:cubicBezTo>
                    <a:pt x="11561" y="359"/>
                    <a:pt x="11541" y="355"/>
                    <a:pt x="11521" y="343"/>
                  </a:cubicBezTo>
                  <a:cubicBezTo>
                    <a:pt x="11429" y="299"/>
                    <a:pt x="11352" y="252"/>
                    <a:pt x="11288" y="245"/>
                  </a:cubicBezTo>
                  <a:cubicBezTo>
                    <a:pt x="11287" y="245"/>
                    <a:pt x="11286" y="245"/>
                    <a:pt x="11284" y="245"/>
                  </a:cubicBezTo>
                  <a:cubicBezTo>
                    <a:pt x="11246" y="245"/>
                    <a:pt x="11211" y="190"/>
                    <a:pt x="11181" y="190"/>
                  </a:cubicBezTo>
                  <a:cubicBezTo>
                    <a:pt x="11163" y="190"/>
                    <a:pt x="11146" y="210"/>
                    <a:pt x="11132" y="273"/>
                  </a:cubicBezTo>
                  <a:cubicBezTo>
                    <a:pt x="11116" y="255"/>
                    <a:pt x="11102" y="249"/>
                    <a:pt x="11090" y="249"/>
                  </a:cubicBezTo>
                  <a:cubicBezTo>
                    <a:pt x="11050" y="249"/>
                    <a:pt x="11024" y="315"/>
                    <a:pt x="11005" y="315"/>
                  </a:cubicBezTo>
                  <a:cubicBezTo>
                    <a:pt x="10998" y="315"/>
                    <a:pt x="10992" y="304"/>
                    <a:pt x="10987" y="276"/>
                  </a:cubicBezTo>
                  <a:cubicBezTo>
                    <a:pt x="10973" y="290"/>
                    <a:pt x="10967" y="293"/>
                    <a:pt x="10963" y="293"/>
                  </a:cubicBezTo>
                  <a:cubicBezTo>
                    <a:pt x="10960" y="293"/>
                    <a:pt x="10958" y="292"/>
                    <a:pt x="10956" y="292"/>
                  </a:cubicBezTo>
                  <a:cubicBezTo>
                    <a:pt x="10952" y="292"/>
                    <a:pt x="10946" y="298"/>
                    <a:pt x="10921" y="339"/>
                  </a:cubicBezTo>
                  <a:cubicBezTo>
                    <a:pt x="10904" y="431"/>
                    <a:pt x="10881" y="492"/>
                    <a:pt x="10843" y="492"/>
                  </a:cubicBezTo>
                  <a:cubicBezTo>
                    <a:pt x="10819" y="492"/>
                    <a:pt x="10788" y="465"/>
                    <a:pt x="10750" y="403"/>
                  </a:cubicBezTo>
                  <a:cubicBezTo>
                    <a:pt x="10710" y="406"/>
                    <a:pt x="10664" y="479"/>
                    <a:pt x="10608" y="479"/>
                  </a:cubicBezTo>
                  <a:cubicBezTo>
                    <a:pt x="10597" y="479"/>
                    <a:pt x="10587" y="476"/>
                    <a:pt x="10576" y="470"/>
                  </a:cubicBezTo>
                  <a:cubicBezTo>
                    <a:pt x="10555" y="486"/>
                    <a:pt x="10534" y="492"/>
                    <a:pt x="10511" y="492"/>
                  </a:cubicBezTo>
                  <a:cubicBezTo>
                    <a:pt x="10455" y="492"/>
                    <a:pt x="10392" y="457"/>
                    <a:pt x="10321" y="454"/>
                  </a:cubicBezTo>
                  <a:cubicBezTo>
                    <a:pt x="10266" y="489"/>
                    <a:pt x="10216" y="499"/>
                    <a:pt x="10171" y="499"/>
                  </a:cubicBezTo>
                  <a:cubicBezTo>
                    <a:pt x="10109" y="499"/>
                    <a:pt x="10056" y="481"/>
                    <a:pt x="10011" y="481"/>
                  </a:cubicBezTo>
                  <a:cubicBezTo>
                    <a:pt x="9998" y="481"/>
                    <a:pt x="9986" y="482"/>
                    <a:pt x="9975" y="486"/>
                  </a:cubicBezTo>
                  <a:cubicBezTo>
                    <a:pt x="9952" y="466"/>
                    <a:pt x="9932" y="459"/>
                    <a:pt x="9914" y="459"/>
                  </a:cubicBezTo>
                  <a:cubicBezTo>
                    <a:pt x="9868" y="459"/>
                    <a:pt x="9835" y="502"/>
                    <a:pt x="9809" y="502"/>
                  </a:cubicBezTo>
                  <a:cubicBezTo>
                    <a:pt x="9805" y="502"/>
                    <a:pt x="9802" y="501"/>
                    <a:pt x="9800" y="500"/>
                  </a:cubicBezTo>
                  <a:cubicBezTo>
                    <a:pt x="9792" y="502"/>
                    <a:pt x="9784" y="503"/>
                    <a:pt x="9777" y="507"/>
                  </a:cubicBezTo>
                  <a:cubicBezTo>
                    <a:pt x="9780" y="493"/>
                    <a:pt x="9783" y="478"/>
                    <a:pt x="9784" y="464"/>
                  </a:cubicBezTo>
                  <a:cubicBezTo>
                    <a:pt x="9792" y="455"/>
                    <a:pt x="9784" y="437"/>
                    <a:pt x="9733" y="421"/>
                  </a:cubicBezTo>
                  <a:cubicBezTo>
                    <a:pt x="9682" y="403"/>
                    <a:pt x="9587" y="385"/>
                    <a:pt x="9418" y="376"/>
                  </a:cubicBezTo>
                  <a:cubicBezTo>
                    <a:pt x="9384" y="322"/>
                    <a:pt x="9351" y="302"/>
                    <a:pt x="9320" y="302"/>
                  </a:cubicBezTo>
                  <a:cubicBezTo>
                    <a:pt x="9282" y="302"/>
                    <a:pt x="9246" y="332"/>
                    <a:pt x="9212" y="363"/>
                  </a:cubicBezTo>
                  <a:cubicBezTo>
                    <a:pt x="9169" y="361"/>
                    <a:pt x="9129" y="310"/>
                    <a:pt x="9092" y="310"/>
                  </a:cubicBezTo>
                  <a:cubicBezTo>
                    <a:pt x="9074" y="310"/>
                    <a:pt x="9056" y="322"/>
                    <a:pt x="9039" y="358"/>
                  </a:cubicBezTo>
                  <a:cubicBezTo>
                    <a:pt x="8981" y="371"/>
                    <a:pt x="8929" y="378"/>
                    <a:pt x="8879" y="378"/>
                  </a:cubicBezTo>
                  <a:cubicBezTo>
                    <a:pt x="8838" y="378"/>
                    <a:pt x="8799" y="373"/>
                    <a:pt x="8761" y="361"/>
                  </a:cubicBezTo>
                  <a:cubicBezTo>
                    <a:pt x="8707" y="379"/>
                    <a:pt x="8656" y="420"/>
                    <a:pt x="8603" y="420"/>
                  </a:cubicBezTo>
                  <a:cubicBezTo>
                    <a:pt x="8575" y="420"/>
                    <a:pt x="8546" y="408"/>
                    <a:pt x="8516" y="374"/>
                  </a:cubicBezTo>
                  <a:cubicBezTo>
                    <a:pt x="8474" y="318"/>
                    <a:pt x="8430" y="347"/>
                    <a:pt x="8385" y="299"/>
                  </a:cubicBezTo>
                  <a:cubicBezTo>
                    <a:pt x="8339" y="342"/>
                    <a:pt x="8291" y="363"/>
                    <a:pt x="8238" y="395"/>
                  </a:cubicBezTo>
                  <a:cubicBezTo>
                    <a:pt x="8221" y="403"/>
                    <a:pt x="8202" y="406"/>
                    <a:pt x="8183" y="406"/>
                  </a:cubicBezTo>
                  <a:cubicBezTo>
                    <a:pt x="8121" y="406"/>
                    <a:pt x="8052" y="374"/>
                    <a:pt x="7976" y="374"/>
                  </a:cubicBezTo>
                  <a:cubicBezTo>
                    <a:pt x="7939" y="374"/>
                    <a:pt x="7901" y="381"/>
                    <a:pt x="7860" y="403"/>
                  </a:cubicBezTo>
                  <a:cubicBezTo>
                    <a:pt x="7852" y="401"/>
                    <a:pt x="7844" y="400"/>
                    <a:pt x="7835" y="400"/>
                  </a:cubicBezTo>
                  <a:cubicBezTo>
                    <a:pt x="7786" y="400"/>
                    <a:pt x="7735" y="432"/>
                    <a:pt x="7680" y="432"/>
                  </a:cubicBezTo>
                  <a:cubicBezTo>
                    <a:pt x="7658" y="432"/>
                    <a:pt x="7635" y="427"/>
                    <a:pt x="7612" y="413"/>
                  </a:cubicBezTo>
                  <a:cubicBezTo>
                    <a:pt x="7565" y="418"/>
                    <a:pt x="7515" y="439"/>
                    <a:pt x="7463" y="439"/>
                  </a:cubicBezTo>
                  <a:cubicBezTo>
                    <a:pt x="7416" y="439"/>
                    <a:pt x="7367" y="422"/>
                    <a:pt x="7315" y="358"/>
                  </a:cubicBezTo>
                  <a:cubicBezTo>
                    <a:pt x="7259" y="377"/>
                    <a:pt x="7206" y="388"/>
                    <a:pt x="7156" y="388"/>
                  </a:cubicBezTo>
                  <a:cubicBezTo>
                    <a:pt x="7109" y="388"/>
                    <a:pt x="7065" y="378"/>
                    <a:pt x="7023" y="356"/>
                  </a:cubicBezTo>
                  <a:cubicBezTo>
                    <a:pt x="6971" y="326"/>
                    <a:pt x="6922" y="326"/>
                    <a:pt x="6878" y="326"/>
                  </a:cubicBezTo>
                  <a:cubicBezTo>
                    <a:pt x="6876" y="326"/>
                    <a:pt x="6875" y="326"/>
                    <a:pt x="6874" y="326"/>
                  </a:cubicBezTo>
                  <a:cubicBezTo>
                    <a:pt x="6845" y="326"/>
                    <a:pt x="6819" y="325"/>
                    <a:pt x="6793" y="318"/>
                  </a:cubicBezTo>
                  <a:cubicBezTo>
                    <a:pt x="6774" y="304"/>
                    <a:pt x="6756" y="300"/>
                    <a:pt x="6738" y="300"/>
                  </a:cubicBezTo>
                  <a:cubicBezTo>
                    <a:pt x="6724" y="300"/>
                    <a:pt x="6710" y="303"/>
                    <a:pt x="6697" y="303"/>
                  </a:cubicBezTo>
                  <a:cubicBezTo>
                    <a:pt x="6668" y="303"/>
                    <a:pt x="6641" y="292"/>
                    <a:pt x="6615" y="227"/>
                  </a:cubicBezTo>
                  <a:cubicBezTo>
                    <a:pt x="6564" y="271"/>
                    <a:pt x="6521" y="268"/>
                    <a:pt x="6482" y="304"/>
                  </a:cubicBezTo>
                  <a:cubicBezTo>
                    <a:pt x="6478" y="304"/>
                    <a:pt x="6473" y="303"/>
                    <a:pt x="6469" y="303"/>
                  </a:cubicBezTo>
                  <a:cubicBezTo>
                    <a:pt x="6379" y="303"/>
                    <a:pt x="6324" y="341"/>
                    <a:pt x="6279" y="341"/>
                  </a:cubicBezTo>
                  <a:cubicBezTo>
                    <a:pt x="6253" y="341"/>
                    <a:pt x="6231" y="328"/>
                    <a:pt x="6208" y="288"/>
                  </a:cubicBezTo>
                  <a:cubicBezTo>
                    <a:pt x="6166" y="208"/>
                    <a:pt x="6124" y="182"/>
                    <a:pt x="6056" y="182"/>
                  </a:cubicBezTo>
                  <a:cubicBezTo>
                    <a:pt x="6017" y="182"/>
                    <a:pt x="5970" y="190"/>
                    <a:pt x="5910" y="202"/>
                  </a:cubicBezTo>
                  <a:cubicBezTo>
                    <a:pt x="5883" y="231"/>
                    <a:pt x="5855" y="243"/>
                    <a:pt x="5826" y="243"/>
                  </a:cubicBezTo>
                  <a:cubicBezTo>
                    <a:pt x="5768" y="243"/>
                    <a:pt x="5707" y="195"/>
                    <a:pt x="5645" y="151"/>
                  </a:cubicBezTo>
                  <a:cubicBezTo>
                    <a:pt x="5610" y="198"/>
                    <a:pt x="5574" y="295"/>
                    <a:pt x="5537" y="295"/>
                  </a:cubicBezTo>
                  <a:cubicBezTo>
                    <a:pt x="5527" y="295"/>
                    <a:pt x="5517" y="289"/>
                    <a:pt x="5508" y="273"/>
                  </a:cubicBezTo>
                  <a:cubicBezTo>
                    <a:pt x="5459" y="166"/>
                    <a:pt x="5412" y="241"/>
                    <a:pt x="5364" y="136"/>
                  </a:cubicBezTo>
                  <a:cubicBezTo>
                    <a:pt x="5357" y="130"/>
                    <a:pt x="5350" y="127"/>
                    <a:pt x="5343" y="127"/>
                  </a:cubicBezTo>
                  <a:cubicBezTo>
                    <a:pt x="5306" y="127"/>
                    <a:pt x="5270" y="197"/>
                    <a:pt x="5233" y="197"/>
                  </a:cubicBezTo>
                  <a:cubicBezTo>
                    <a:pt x="5230" y="197"/>
                    <a:pt x="5227" y="196"/>
                    <a:pt x="5224" y="196"/>
                  </a:cubicBezTo>
                  <a:cubicBezTo>
                    <a:pt x="5176" y="183"/>
                    <a:pt x="5130" y="206"/>
                    <a:pt x="5084" y="132"/>
                  </a:cubicBezTo>
                  <a:cubicBezTo>
                    <a:pt x="5072" y="121"/>
                    <a:pt x="5061" y="116"/>
                    <a:pt x="5049" y="116"/>
                  </a:cubicBezTo>
                  <a:cubicBezTo>
                    <a:pt x="5015" y="116"/>
                    <a:pt x="4982" y="160"/>
                    <a:pt x="4949" y="202"/>
                  </a:cubicBezTo>
                  <a:cubicBezTo>
                    <a:pt x="4943" y="197"/>
                    <a:pt x="4937" y="195"/>
                    <a:pt x="4931" y="195"/>
                  </a:cubicBezTo>
                  <a:cubicBezTo>
                    <a:pt x="4908" y="195"/>
                    <a:pt x="4886" y="221"/>
                    <a:pt x="4863" y="221"/>
                  </a:cubicBezTo>
                  <a:cubicBezTo>
                    <a:pt x="4849" y="221"/>
                    <a:pt x="4834" y="210"/>
                    <a:pt x="4819" y="173"/>
                  </a:cubicBezTo>
                  <a:cubicBezTo>
                    <a:pt x="4777" y="161"/>
                    <a:pt x="4735" y="157"/>
                    <a:pt x="4696" y="157"/>
                  </a:cubicBezTo>
                  <a:cubicBezTo>
                    <a:pt x="4594" y="157"/>
                    <a:pt x="4505" y="184"/>
                    <a:pt x="4434" y="184"/>
                  </a:cubicBezTo>
                  <a:cubicBezTo>
                    <a:pt x="4425" y="184"/>
                    <a:pt x="4417" y="184"/>
                    <a:pt x="4408" y="183"/>
                  </a:cubicBezTo>
                  <a:cubicBezTo>
                    <a:pt x="4377" y="116"/>
                    <a:pt x="4347" y="29"/>
                    <a:pt x="4320" y="29"/>
                  </a:cubicBezTo>
                  <a:cubicBezTo>
                    <a:pt x="4314" y="29"/>
                    <a:pt x="4308" y="33"/>
                    <a:pt x="4303" y="42"/>
                  </a:cubicBezTo>
                  <a:cubicBezTo>
                    <a:pt x="4293" y="31"/>
                    <a:pt x="4283" y="23"/>
                    <a:pt x="4273" y="23"/>
                  </a:cubicBezTo>
                  <a:cubicBezTo>
                    <a:pt x="4251" y="23"/>
                    <a:pt x="4231" y="59"/>
                    <a:pt x="4213" y="176"/>
                  </a:cubicBezTo>
                  <a:cubicBezTo>
                    <a:pt x="4185" y="239"/>
                    <a:pt x="4157" y="217"/>
                    <a:pt x="4130" y="273"/>
                  </a:cubicBezTo>
                  <a:cubicBezTo>
                    <a:pt x="4125" y="268"/>
                    <a:pt x="4120" y="266"/>
                    <a:pt x="4115" y="266"/>
                  </a:cubicBezTo>
                  <a:cubicBezTo>
                    <a:pt x="4100" y="266"/>
                    <a:pt x="4086" y="285"/>
                    <a:pt x="4071" y="285"/>
                  </a:cubicBezTo>
                  <a:cubicBezTo>
                    <a:pt x="4063" y="285"/>
                    <a:pt x="4055" y="280"/>
                    <a:pt x="4047" y="264"/>
                  </a:cubicBezTo>
                  <a:cubicBezTo>
                    <a:pt x="4044" y="265"/>
                    <a:pt x="4041" y="265"/>
                    <a:pt x="4038" y="265"/>
                  </a:cubicBezTo>
                  <a:cubicBezTo>
                    <a:pt x="4006" y="265"/>
                    <a:pt x="3972" y="228"/>
                    <a:pt x="3937" y="228"/>
                  </a:cubicBezTo>
                  <a:cubicBezTo>
                    <a:pt x="3912" y="228"/>
                    <a:pt x="3887" y="245"/>
                    <a:pt x="3861" y="304"/>
                  </a:cubicBezTo>
                  <a:cubicBezTo>
                    <a:pt x="3837" y="377"/>
                    <a:pt x="3810" y="408"/>
                    <a:pt x="3782" y="408"/>
                  </a:cubicBezTo>
                  <a:cubicBezTo>
                    <a:pt x="3771" y="408"/>
                    <a:pt x="3759" y="403"/>
                    <a:pt x="3747" y="394"/>
                  </a:cubicBezTo>
                  <a:cubicBezTo>
                    <a:pt x="3723" y="289"/>
                    <a:pt x="3698" y="250"/>
                    <a:pt x="3672" y="250"/>
                  </a:cubicBezTo>
                  <a:cubicBezTo>
                    <a:pt x="3652" y="250"/>
                    <a:pt x="3631" y="275"/>
                    <a:pt x="3609" y="310"/>
                  </a:cubicBezTo>
                  <a:cubicBezTo>
                    <a:pt x="3604" y="310"/>
                    <a:pt x="3598" y="311"/>
                    <a:pt x="3593" y="311"/>
                  </a:cubicBezTo>
                  <a:cubicBezTo>
                    <a:pt x="3547" y="311"/>
                    <a:pt x="3501" y="301"/>
                    <a:pt x="3455" y="301"/>
                  </a:cubicBezTo>
                  <a:cubicBezTo>
                    <a:pt x="3439" y="301"/>
                    <a:pt x="3423" y="302"/>
                    <a:pt x="3407" y="305"/>
                  </a:cubicBezTo>
                  <a:cubicBezTo>
                    <a:pt x="3394" y="289"/>
                    <a:pt x="3380" y="283"/>
                    <a:pt x="3367" y="283"/>
                  </a:cubicBezTo>
                  <a:cubicBezTo>
                    <a:pt x="3331" y="283"/>
                    <a:pt x="3296" y="325"/>
                    <a:pt x="3259" y="325"/>
                  </a:cubicBezTo>
                  <a:cubicBezTo>
                    <a:pt x="3239" y="325"/>
                    <a:pt x="3218" y="312"/>
                    <a:pt x="3197" y="273"/>
                  </a:cubicBezTo>
                  <a:cubicBezTo>
                    <a:pt x="3155" y="270"/>
                    <a:pt x="3112" y="231"/>
                    <a:pt x="3068" y="231"/>
                  </a:cubicBezTo>
                  <a:cubicBezTo>
                    <a:pt x="3036" y="231"/>
                    <a:pt x="3004" y="252"/>
                    <a:pt x="2971" y="324"/>
                  </a:cubicBezTo>
                  <a:cubicBezTo>
                    <a:pt x="2923" y="283"/>
                    <a:pt x="2873" y="254"/>
                    <a:pt x="2821" y="254"/>
                  </a:cubicBezTo>
                  <a:cubicBezTo>
                    <a:pt x="2788" y="254"/>
                    <a:pt x="2753" y="266"/>
                    <a:pt x="2719" y="296"/>
                  </a:cubicBezTo>
                  <a:cubicBezTo>
                    <a:pt x="2676" y="333"/>
                    <a:pt x="2632" y="349"/>
                    <a:pt x="2586" y="349"/>
                  </a:cubicBezTo>
                  <a:cubicBezTo>
                    <a:pt x="2537" y="349"/>
                    <a:pt x="2487" y="331"/>
                    <a:pt x="2434" y="300"/>
                  </a:cubicBezTo>
                  <a:cubicBezTo>
                    <a:pt x="2367" y="296"/>
                    <a:pt x="2298" y="277"/>
                    <a:pt x="2225" y="277"/>
                  </a:cubicBezTo>
                  <a:cubicBezTo>
                    <a:pt x="2187" y="277"/>
                    <a:pt x="2148" y="282"/>
                    <a:pt x="2108" y="297"/>
                  </a:cubicBezTo>
                  <a:cubicBezTo>
                    <a:pt x="2094" y="272"/>
                    <a:pt x="2080" y="263"/>
                    <a:pt x="2066" y="263"/>
                  </a:cubicBezTo>
                  <a:cubicBezTo>
                    <a:pt x="2040" y="263"/>
                    <a:pt x="2014" y="294"/>
                    <a:pt x="1987" y="294"/>
                  </a:cubicBezTo>
                  <a:cubicBezTo>
                    <a:pt x="1969" y="294"/>
                    <a:pt x="1951" y="280"/>
                    <a:pt x="1932" y="231"/>
                  </a:cubicBezTo>
                  <a:cubicBezTo>
                    <a:pt x="1916" y="219"/>
                    <a:pt x="1899" y="214"/>
                    <a:pt x="1882" y="214"/>
                  </a:cubicBezTo>
                  <a:cubicBezTo>
                    <a:pt x="1842" y="214"/>
                    <a:pt x="1803" y="242"/>
                    <a:pt x="1763" y="266"/>
                  </a:cubicBezTo>
                  <a:cubicBezTo>
                    <a:pt x="1740" y="260"/>
                    <a:pt x="1717" y="258"/>
                    <a:pt x="1694" y="258"/>
                  </a:cubicBezTo>
                  <a:cubicBezTo>
                    <a:pt x="1658" y="258"/>
                    <a:pt x="1623" y="262"/>
                    <a:pt x="1588" y="262"/>
                  </a:cubicBezTo>
                  <a:cubicBezTo>
                    <a:pt x="1535" y="262"/>
                    <a:pt x="1481" y="253"/>
                    <a:pt x="1427" y="208"/>
                  </a:cubicBezTo>
                  <a:cubicBezTo>
                    <a:pt x="1384" y="148"/>
                    <a:pt x="1341" y="131"/>
                    <a:pt x="1299" y="131"/>
                  </a:cubicBezTo>
                  <a:cubicBezTo>
                    <a:pt x="1245" y="131"/>
                    <a:pt x="1192" y="158"/>
                    <a:pt x="1138" y="158"/>
                  </a:cubicBezTo>
                  <a:cubicBezTo>
                    <a:pt x="1123" y="158"/>
                    <a:pt x="1107" y="155"/>
                    <a:pt x="1091" y="150"/>
                  </a:cubicBezTo>
                  <a:cubicBezTo>
                    <a:pt x="978" y="84"/>
                    <a:pt x="865" y="106"/>
                    <a:pt x="748" y="78"/>
                  </a:cubicBezTo>
                  <a:cubicBezTo>
                    <a:pt x="722" y="91"/>
                    <a:pt x="695" y="96"/>
                    <a:pt x="669" y="96"/>
                  </a:cubicBezTo>
                  <a:cubicBezTo>
                    <a:pt x="577" y="96"/>
                    <a:pt x="483" y="37"/>
                    <a:pt x="386" y="30"/>
                  </a:cubicBezTo>
                  <a:cubicBezTo>
                    <a:pt x="355" y="70"/>
                    <a:pt x="322" y="85"/>
                    <a:pt x="289" y="85"/>
                  </a:cubicBezTo>
                  <a:cubicBezTo>
                    <a:pt x="209" y="85"/>
                    <a:pt x="12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sp>
        <p:nvSpPr>
          <p:cNvPr id="8841" name="Google Shape;8841;p47"/>
          <p:cNvSpPr txBox="1">
            <a:spLocks noGrp="1"/>
          </p:cNvSpPr>
          <p:nvPr>
            <p:ph type="title"/>
          </p:nvPr>
        </p:nvSpPr>
        <p:spPr>
          <a:xfrm>
            <a:off x="2118635" y="259313"/>
            <a:ext cx="49080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sto MT" panose="02040603050505030304" charset="0"/>
                <a:ea typeface="微软雅黑" panose="020B0503020204020204" pitchFamily="34" charset="-122"/>
                <a:cs typeface="Calisto MT" panose="02040603050505030304" charset="0"/>
                <a:sym typeface="Calibri" panose="020F0502020204030204"/>
              </a:rPr>
              <a:t>Vergleich</a:t>
            </a:r>
            <a:endParaRPr lang="en-GB" sz="3200">
              <a:latin typeface="Calisto MT" panose="02040603050505030304" charset="0"/>
              <a:ea typeface="微软雅黑" panose="020B0503020204020204" pitchFamily="34" charset="-122"/>
              <a:cs typeface="Calisto MT" panose="02040603050505030304" charset="0"/>
              <a:sym typeface="Calibri" panose="020F0502020204030204"/>
            </a:endParaRPr>
          </a:p>
        </p:txBody>
      </p:sp>
      <p:sp>
        <p:nvSpPr>
          <p:cNvPr id="8842" name="Google Shape;8842;p47"/>
          <p:cNvSpPr txBox="1">
            <a:spLocks noGrp="1"/>
          </p:cNvSpPr>
          <p:nvPr>
            <p:ph type="subTitle" idx="1"/>
          </p:nvPr>
        </p:nvSpPr>
        <p:spPr>
          <a:xfrm>
            <a:off x="2118000" y="2264280"/>
            <a:ext cx="4908000" cy="1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grpSp>
        <p:nvGrpSpPr>
          <p:cNvPr id="8846" name="Google Shape;8846;p47"/>
          <p:cNvGrpSpPr/>
          <p:nvPr/>
        </p:nvGrpSpPr>
        <p:grpSpPr>
          <a:xfrm>
            <a:off x="498079" y="483390"/>
            <a:ext cx="783204" cy="1030251"/>
            <a:chOff x="504200" y="3277650"/>
            <a:chExt cx="1523150" cy="2003600"/>
          </a:xfrm>
        </p:grpSpPr>
        <p:sp>
          <p:nvSpPr>
            <p:cNvPr id="8847" name="Google Shape;8847;p47"/>
            <p:cNvSpPr/>
            <p:nvPr/>
          </p:nvSpPr>
          <p:spPr>
            <a:xfrm>
              <a:off x="504200" y="3277650"/>
              <a:ext cx="1523150" cy="2003600"/>
            </a:xfrm>
            <a:custGeom>
              <a:avLst/>
              <a:gdLst/>
              <a:ahLst/>
              <a:cxnLst/>
              <a:rect l="l" t="t" r="r" b="b"/>
              <a:pathLst>
                <a:path w="60926" h="80144" extrusionOk="0">
                  <a:moveTo>
                    <a:pt x="60925" y="3884"/>
                  </a:moveTo>
                  <a:cubicBezTo>
                    <a:pt x="60925" y="3884"/>
                    <a:pt x="60924" y="3884"/>
                    <a:pt x="60923" y="3884"/>
                  </a:cubicBezTo>
                  <a:lnTo>
                    <a:pt x="60923" y="3884"/>
                  </a:lnTo>
                  <a:lnTo>
                    <a:pt x="60923" y="3886"/>
                  </a:lnTo>
                  <a:lnTo>
                    <a:pt x="60925" y="3884"/>
                  </a:lnTo>
                  <a:close/>
                  <a:moveTo>
                    <a:pt x="1841" y="1"/>
                  </a:moveTo>
                  <a:cubicBezTo>
                    <a:pt x="1841" y="1016"/>
                    <a:pt x="1015" y="1841"/>
                    <a:pt x="0" y="1841"/>
                  </a:cubicBezTo>
                  <a:lnTo>
                    <a:pt x="0" y="3886"/>
                  </a:lnTo>
                  <a:cubicBezTo>
                    <a:pt x="1018" y="3886"/>
                    <a:pt x="1841" y="4709"/>
                    <a:pt x="1841" y="5724"/>
                  </a:cubicBezTo>
                  <a:cubicBezTo>
                    <a:pt x="1841" y="6742"/>
                    <a:pt x="1018" y="7565"/>
                    <a:pt x="0" y="7565"/>
                  </a:cubicBezTo>
                  <a:lnTo>
                    <a:pt x="0" y="9610"/>
                  </a:lnTo>
                  <a:cubicBezTo>
                    <a:pt x="1018" y="9610"/>
                    <a:pt x="1841" y="10433"/>
                    <a:pt x="1841" y="11450"/>
                  </a:cubicBezTo>
                  <a:cubicBezTo>
                    <a:pt x="1841" y="12466"/>
                    <a:pt x="1018" y="13289"/>
                    <a:pt x="0" y="13291"/>
                  </a:cubicBezTo>
                  <a:lnTo>
                    <a:pt x="0" y="15336"/>
                  </a:lnTo>
                  <a:cubicBezTo>
                    <a:pt x="1018" y="15336"/>
                    <a:pt x="1841" y="16159"/>
                    <a:pt x="1841" y="17174"/>
                  </a:cubicBezTo>
                  <a:cubicBezTo>
                    <a:pt x="1841" y="18192"/>
                    <a:pt x="1018" y="19015"/>
                    <a:pt x="0" y="19015"/>
                  </a:cubicBezTo>
                  <a:lnTo>
                    <a:pt x="0" y="21059"/>
                  </a:lnTo>
                  <a:cubicBezTo>
                    <a:pt x="1018" y="21059"/>
                    <a:pt x="1841" y="21882"/>
                    <a:pt x="1841" y="22900"/>
                  </a:cubicBezTo>
                  <a:cubicBezTo>
                    <a:pt x="1841" y="23915"/>
                    <a:pt x="1018" y="24741"/>
                    <a:pt x="0" y="24741"/>
                  </a:cubicBezTo>
                  <a:lnTo>
                    <a:pt x="0" y="26783"/>
                  </a:lnTo>
                  <a:cubicBezTo>
                    <a:pt x="1018" y="26783"/>
                    <a:pt x="1841" y="27608"/>
                    <a:pt x="1841" y="28624"/>
                  </a:cubicBezTo>
                  <a:cubicBezTo>
                    <a:pt x="1841" y="29641"/>
                    <a:pt x="1018" y="30464"/>
                    <a:pt x="0" y="30464"/>
                  </a:cubicBezTo>
                  <a:lnTo>
                    <a:pt x="0" y="32509"/>
                  </a:lnTo>
                  <a:cubicBezTo>
                    <a:pt x="1018" y="32509"/>
                    <a:pt x="1841" y="33332"/>
                    <a:pt x="1841" y="34350"/>
                  </a:cubicBezTo>
                  <a:cubicBezTo>
                    <a:pt x="1841" y="35365"/>
                    <a:pt x="1018" y="36188"/>
                    <a:pt x="0" y="36188"/>
                  </a:cubicBezTo>
                  <a:lnTo>
                    <a:pt x="0" y="38230"/>
                  </a:lnTo>
                  <a:cubicBezTo>
                    <a:pt x="1018" y="38230"/>
                    <a:pt x="1841" y="39053"/>
                    <a:pt x="1841" y="40071"/>
                  </a:cubicBezTo>
                  <a:cubicBezTo>
                    <a:pt x="1841" y="41086"/>
                    <a:pt x="1018" y="41912"/>
                    <a:pt x="0" y="41912"/>
                  </a:cubicBezTo>
                  <a:lnTo>
                    <a:pt x="0" y="43954"/>
                  </a:lnTo>
                  <a:cubicBezTo>
                    <a:pt x="1018" y="43954"/>
                    <a:pt x="1841" y="44779"/>
                    <a:pt x="1841" y="45795"/>
                  </a:cubicBezTo>
                  <a:cubicBezTo>
                    <a:pt x="1841" y="46810"/>
                    <a:pt x="1018" y="47635"/>
                    <a:pt x="0" y="47635"/>
                  </a:cubicBezTo>
                  <a:lnTo>
                    <a:pt x="0" y="49680"/>
                  </a:lnTo>
                  <a:cubicBezTo>
                    <a:pt x="1018" y="49680"/>
                    <a:pt x="1841" y="50503"/>
                    <a:pt x="1841" y="51518"/>
                  </a:cubicBezTo>
                  <a:cubicBezTo>
                    <a:pt x="1841" y="52536"/>
                    <a:pt x="1018" y="53359"/>
                    <a:pt x="0" y="53359"/>
                  </a:cubicBezTo>
                  <a:lnTo>
                    <a:pt x="0" y="55404"/>
                  </a:lnTo>
                  <a:cubicBezTo>
                    <a:pt x="1018" y="55404"/>
                    <a:pt x="1841" y="56227"/>
                    <a:pt x="1841" y="57244"/>
                  </a:cubicBezTo>
                  <a:cubicBezTo>
                    <a:pt x="1841" y="58260"/>
                    <a:pt x="1018" y="59085"/>
                    <a:pt x="0" y="59085"/>
                  </a:cubicBezTo>
                  <a:lnTo>
                    <a:pt x="0" y="61130"/>
                  </a:lnTo>
                  <a:cubicBezTo>
                    <a:pt x="1018" y="61130"/>
                    <a:pt x="1841" y="61953"/>
                    <a:pt x="1841" y="62968"/>
                  </a:cubicBezTo>
                  <a:cubicBezTo>
                    <a:pt x="1841" y="63986"/>
                    <a:pt x="1018" y="64809"/>
                    <a:pt x="0" y="64809"/>
                  </a:cubicBezTo>
                  <a:lnTo>
                    <a:pt x="0" y="66854"/>
                  </a:lnTo>
                  <a:cubicBezTo>
                    <a:pt x="1018" y="66854"/>
                    <a:pt x="1841" y="67676"/>
                    <a:pt x="1841" y="68694"/>
                  </a:cubicBezTo>
                  <a:cubicBezTo>
                    <a:pt x="1841" y="69710"/>
                    <a:pt x="1018" y="70533"/>
                    <a:pt x="0" y="70533"/>
                  </a:cubicBezTo>
                  <a:lnTo>
                    <a:pt x="0" y="72577"/>
                  </a:lnTo>
                  <a:cubicBezTo>
                    <a:pt x="1018" y="72577"/>
                    <a:pt x="1841" y="73402"/>
                    <a:pt x="1841" y="74418"/>
                  </a:cubicBezTo>
                  <a:cubicBezTo>
                    <a:pt x="1841" y="75433"/>
                    <a:pt x="1018" y="76259"/>
                    <a:pt x="0" y="76259"/>
                  </a:cubicBezTo>
                  <a:lnTo>
                    <a:pt x="0" y="78303"/>
                  </a:lnTo>
                  <a:cubicBezTo>
                    <a:pt x="1018" y="78303"/>
                    <a:pt x="1841" y="79126"/>
                    <a:pt x="1841" y="80144"/>
                  </a:cubicBezTo>
                  <a:lnTo>
                    <a:pt x="4252" y="80144"/>
                  </a:lnTo>
                  <a:cubicBezTo>
                    <a:pt x="4252" y="79126"/>
                    <a:pt x="5075" y="78303"/>
                    <a:pt x="6092" y="78303"/>
                  </a:cubicBezTo>
                  <a:cubicBezTo>
                    <a:pt x="7108" y="78303"/>
                    <a:pt x="7933" y="79126"/>
                    <a:pt x="7933" y="80144"/>
                  </a:cubicBezTo>
                  <a:lnTo>
                    <a:pt x="10344" y="80144"/>
                  </a:lnTo>
                  <a:cubicBezTo>
                    <a:pt x="10344" y="79126"/>
                    <a:pt x="11167" y="78303"/>
                    <a:pt x="12185" y="78303"/>
                  </a:cubicBezTo>
                  <a:cubicBezTo>
                    <a:pt x="13200" y="78303"/>
                    <a:pt x="14025" y="79126"/>
                    <a:pt x="14025" y="80144"/>
                  </a:cubicBezTo>
                  <a:lnTo>
                    <a:pt x="16436" y="80144"/>
                  </a:lnTo>
                  <a:cubicBezTo>
                    <a:pt x="16436" y="79126"/>
                    <a:pt x="17262" y="78303"/>
                    <a:pt x="18277" y="78303"/>
                  </a:cubicBezTo>
                  <a:cubicBezTo>
                    <a:pt x="19292" y="78303"/>
                    <a:pt x="20118" y="79126"/>
                    <a:pt x="20118" y="80144"/>
                  </a:cubicBezTo>
                  <a:lnTo>
                    <a:pt x="22529" y="80144"/>
                  </a:lnTo>
                  <a:cubicBezTo>
                    <a:pt x="22529" y="79126"/>
                    <a:pt x="23354" y="78303"/>
                    <a:pt x="24369" y="78303"/>
                  </a:cubicBezTo>
                  <a:cubicBezTo>
                    <a:pt x="25385" y="78303"/>
                    <a:pt x="26210" y="79126"/>
                    <a:pt x="26210" y="80144"/>
                  </a:cubicBezTo>
                  <a:lnTo>
                    <a:pt x="28623" y="80144"/>
                  </a:lnTo>
                  <a:cubicBezTo>
                    <a:pt x="28623" y="79126"/>
                    <a:pt x="29446" y="78303"/>
                    <a:pt x="30462" y="78303"/>
                  </a:cubicBezTo>
                  <a:cubicBezTo>
                    <a:pt x="31479" y="78303"/>
                    <a:pt x="32302" y="79126"/>
                    <a:pt x="32302" y="80144"/>
                  </a:cubicBezTo>
                  <a:lnTo>
                    <a:pt x="34716" y="80144"/>
                  </a:lnTo>
                  <a:cubicBezTo>
                    <a:pt x="34716" y="79126"/>
                    <a:pt x="35539" y="78303"/>
                    <a:pt x="36554" y="78303"/>
                  </a:cubicBezTo>
                  <a:cubicBezTo>
                    <a:pt x="37572" y="78303"/>
                    <a:pt x="38395" y="79126"/>
                    <a:pt x="38395" y="80144"/>
                  </a:cubicBezTo>
                  <a:lnTo>
                    <a:pt x="40808" y="80144"/>
                  </a:lnTo>
                  <a:cubicBezTo>
                    <a:pt x="40808" y="79126"/>
                    <a:pt x="41631" y="78303"/>
                    <a:pt x="42649" y="78303"/>
                  </a:cubicBezTo>
                  <a:cubicBezTo>
                    <a:pt x="43664" y="78303"/>
                    <a:pt x="44487" y="79126"/>
                    <a:pt x="44487" y="80144"/>
                  </a:cubicBezTo>
                  <a:lnTo>
                    <a:pt x="46900" y="80144"/>
                  </a:lnTo>
                  <a:cubicBezTo>
                    <a:pt x="46900" y="79126"/>
                    <a:pt x="47723" y="78303"/>
                    <a:pt x="48741" y="78303"/>
                  </a:cubicBezTo>
                  <a:cubicBezTo>
                    <a:pt x="49756" y="78303"/>
                    <a:pt x="50582" y="79126"/>
                    <a:pt x="50582" y="80144"/>
                  </a:cubicBezTo>
                  <a:lnTo>
                    <a:pt x="52992" y="80144"/>
                  </a:lnTo>
                  <a:cubicBezTo>
                    <a:pt x="52992" y="79126"/>
                    <a:pt x="53815" y="78303"/>
                    <a:pt x="54833" y="78303"/>
                  </a:cubicBezTo>
                  <a:cubicBezTo>
                    <a:pt x="55849" y="78303"/>
                    <a:pt x="56674" y="79126"/>
                    <a:pt x="56674" y="80144"/>
                  </a:cubicBezTo>
                  <a:lnTo>
                    <a:pt x="59085" y="80144"/>
                  </a:lnTo>
                  <a:cubicBezTo>
                    <a:pt x="59085" y="79126"/>
                    <a:pt x="59908" y="78303"/>
                    <a:pt x="60925" y="78303"/>
                  </a:cubicBezTo>
                  <a:lnTo>
                    <a:pt x="60925" y="76259"/>
                  </a:lnTo>
                  <a:cubicBezTo>
                    <a:pt x="59908" y="76259"/>
                    <a:pt x="59085" y="75433"/>
                    <a:pt x="59085" y="74418"/>
                  </a:cubicBezTo>
                  <a:cubicBezTo>
                    <a:pt x="59085" y="73402"/>
                    <a:pt x="59908" y="72577"/>
                    <a:pt x="60925" y="72577"/>
                  </a:cubicBezTo>
                  <a:lnTo>
                    <a:pt x="60925" y="70533"/>
                  </a:lnTo>
                  <a:cubicBezTo>
                    <a:pt x="59908" y="70533"/>
                    <a:pt x="59085" y="69710"/>
                    <a:pt x="59085" y="68694"/>
                  </a:cubicBezTo>
                  <a:cubicBezTo>
                    <a:pt x="59085" y="67676"/>
                    <a:pt x="59908" y="66854"/>
                    <a:pt x="60925" y="66854"/>
                  </a:cubicBezTo>
                  <a:lnTo>
                    <a:pt x="60925" y="64809"/>
                  </a:lnTo>
                  <a:cubicBezTo>
                    <a:pt x="59908" y="64809"/>
                    <a:pt x="59085" y="63986"/>
                    <a:pt x="59085" y="62968"/>
                  </a:cubicBezTo>
                  <a:cubicBezTo>
                    <a:pt x="59085" y="61953"/>
                    <a:pt x="59908" y="61130"/>
                    <a:pt x="60925" y="61130"/>
                  </a:cubicBezTo>
                  <a:lnTo>
                    <a:pt x="60925" y="59085"/>
                  </a:lnTo>
                  <a:cubicBezTo>
                    <a:pt x="59908" y="59085"/>
                    <a:pt x="59085" y="58260"/>
                    <a:pt x="59085" y="57244"/>
                  </a:cubicBezTo>
                  <a:cubicBezTo>
                    <a:pt x="59085" y="56227"/>
                    <a:pt x="59908" y="55404"/>
                    <a:pt x="60925" y="55404"/>
                  </a:cubicBezTo>
                  <a:lnTo>
                    <a:pt x="60925" y="53359"/>
                  </a:lnTo>
                  <a:cubicBezTo>
                    <a:pt x="59908" y="53359"/>
                    <a:pt x="59085" y="52536"/>
                    <a:pt x="59085" y="51518"/>
                  </a:cubicBezTo>
                  <a:cubicBezTo>
                    <a:pt x="59085" y="50503"/>
                    <a:pt x="59908" y="49680"/>
                    <a:pt x="60925" y="49680"/>
                  </a:cubicBezTo>
                  <a:lnTo>
                    <a:pt x="60925" y="47635"/>
                  </a:lnTo>
                  <a:cubicBezTo>
                    <a:pt x="59908" y="47635"/>
                    <a:pt x="59085" y="46810"/>
                    <a:pt x="59085" y="45795"/>
                  </a:cubicBezTo>
                  <a:cubicBezTo>
                    <a:pt x="59085" y="44779"/>
                    <a:pt x="59908" y="43954"/>
                    <a:pt x="60925" y="43954"/>
                  </a:cubicBezTo>
                  <a:lnTo>
                    <a:pt x="60925" y="41912"/>
                  </a:lnTo>
                  <a:cubicBezTo>
                    <a:pt x="59908" y="41912"/>
                    <a:pt x="59085" y="41086"/>
                    <a:pt x="59085" y="40071"/>
                  </a:cubicBezTo>
                  <a:cubicBezTo>
                    <a:pt x="59085" y="39053"/>
                    <a:pt x="59908" y="38230"/>
                    <a:pt x="60925" y="38230"/>
                  </a:cubicBezTo>
                  <a:lnTo>
                    <a:pt x="60925" y="36186"/>
                  </a:lnTo>
                  <a:cubicBezTo>
                    <a:pt x="59908" y="36186"/>
                    <a:pt x="59085" y="35363"/>
                    <a:pt x="59085" y="34347"/>
                  </a:cubicBezTo>
                  <a:cubicBezTo>
                    <a:pt x="59085" y="33330"/>
                    <a:pt x="59908" y="32507"/>
                    <a:pt x="60925" y="32507"/>
                  </a:cubicBezTo>
                  <a:lnTo>
                    <a:pt x="60925" y="30462"/>
                  </a:lnTo>
                  <a:cubicBezTo>
                    <a:pt x="59908" y="30462"/>
                    <a:pt x="59085" y="29637"/>
                    <a:pt x="59085" y="28621"/>
                  </a:cubicBezTo>
                  <a:cubicBezTo>
                    <a:pt x="59085" y="27606"/>
                    <a:pt x="59908" y="26781"/>
                    <a:pt x="60925" y="26781"/>
                  </a:cubicBezTo>
                  <a:lnTo>
                    <a:pt x="60925" y="24736"/>
                  </a:lnTo>
                  <a:cubicBezTo>
                    <a:pt x="59908" y="24736"/>
                    <a:pt x="59085" y="23913"/>
                    <a:pt x="59085" y="22898"/>
                  </a:cubicBezTo>
                  <a:cubicBezTo>
                    <a:pt x="59085" y="21880"/>
                    <a:pt x="59908" y="21057"/>
                    <a:pt x="60925" y="21057"/>
                  </a:cubicBezTo>
                  <a:lnTo>
                    <a:pt x="60925" y="19012"/>
                  </a:lnTo>
                  <a:cubicBezTo>
                    <a:pt x="59908" y="19012"/>
                    <a:pt x="59085" y="18189"/>
                    <a:pt x="59085" y="17172"/>
                  </a:cubicBezTo>
                  <a:cubicBezTo>
                    <a:pt x="59085" y="16156"/>
                    <a:pt x="59908" y="15331"/>
                    <a:pt x="60925" y="15331"/>
                  </a:cubicBezTo>
                  <a:lnTo>
                    <a:pt x="60925" y="13289"/>
                  </a:lnTo>
                  <a:cubicBezTo>
                    <a:pt x="59908" y="13289"/>
                    <a:pt x="59085" y="12466"/>
                    <a:pt x="59085" y="11450"/>
                  </a:cubicBezTo>
                  <a:cubicBezTo>
                    <a:pt x="59085" y="10433"/>
                    <a:pt x="59908" y="9610"/>
                    <a:pt x="60925" y="9610"/>
                  </a:cubicBezTo>
                  <a:lnTo>
                    <a:pt x="60925" y="7565"/>
                  </a:lnTo>
                  <a:cubicBezTo>
                    <a:pt x="59908" y="7565"/>
                    <a:pt x="59085" y="6742"/>
                    <a:pt x="59085" y="5724"/>
                  </a:cubicBezTo>
                  <a:cubicBezTo>
                    <a:pt x="59085" y="4710"/>
                    <a:pt x="59906" y="3885"/>
                    <a:pt x="60923" y="3884"/>
                  </a:cubicBezTo>
                  <a:lnTo>
                    <a:pt x="60923" y="3884"/>
                  </a:lnTo>
                  <a:lnTo>
                    <a:pt x="60923" y="1841"/>
                  </a:lnTo>
                  <a:cubicBezTo>
                    <a:pt x="59908" y="1841"/>
                    <a:pt x="59082" y="1018"/>
                    <a:pt x="59082" y="1"/>
                  </a:cubicBezTo>
                  <a:lnTo>
                    <a:pt x="56672" y="1"/>
                  </a:lnTo>
                  <a:cubicBezTo>
                    <a:pt x="56672" y="1018"/>
                    <a:pt x="55846" y="1841"/>
                    <a:pt x="54831" y="1841"/>
                  </a:cubicBezTo>
                  <a:cubicBezTo>
                    <a:pt x="53815" y="1841"/>
                    <a:pt x="52990" y="1018"/>
                    <a:pt x="52990" y="1"/>
                  </a:cubicBezTo>
                  <a:lnTo>
                    <a:pt x="50577" y="1"/>
                  </a:lnTo>
                  <a:cubicBezTo>
                    <a:pt x="50577" y="1018"/>
                    <a:pt x="49754" y="1841"/>
                    <a:pt x="48739" y="1841"/>
                  </a:cubicBezTo>
                  <a:cubicBezTo>
                    <a:pt x="47721" y="1841"/>
                    <a:pt x="46898" y="1018"/>
                    <a:pt x="46898" y="1"/>
                  </a:cubicBezTo>
                  <a:lnTo>
                    <a:pt x="44485" y="1"/>
                  </a:lnTo>
                  <a:cubicBezTo>
                    <a:pt x="44485" y="1018"/>
                    <a:pt x="43662" y="1841"/>
                    <a:pt x="42644" y="1841"/>
                  </a:cubicBezTo>
                  <a:cubicBezTo>
                    <a:pt x="41629" y="1841"/>
                    <a:pt x="40806" y="1018"/>
                    <a:pt x="40806" y="1"/>
                  </a:cubicBezTo>
                  <a:lnTo>
                    <a:pt x="38392" y="1"/>
                  </a:lnTo>
                  <a:cubicBezTo>
                    <a:pt x="38392" y="1018"/>
                    <a:pt x="37569" y="1841"/>
                    <a:pt x="36552" y="1841"/>
                  </a:cubicBezTo>
                  <a:cubicBezTo>
                    <a:pt x="35536" y="1841"/>
                    <a:pt x="34711" y="1018"/>
                    <a:pt x="34711" y="1"/>
                  </a:cubicBezTo>
                  <a:lnTo>
                    <a:pt x="32302" y="1"/>
                  </a:lnTo>
                  <a:cubicBezTo>
                    <a:pt x="32302" y="1018"/>
                    <a:pt x="31479" y="1841"/>
                    <a:pt x="30462" y="1841"/>
                  </a:cubicBezTo>
                  <a:cubicBezTo>
                    <a:pt x="29446" y="1841"/>
                    <a:pt x="28623" y="1018"/>
                    <a:pt x="28623" y="1"/>
                  </a:cubicBezTo>
                  <a:lnTo>
                    <a:pt x="26210" y="1"/>
                  </a:lnTo>
                  <a:cubicBezTo>
                    <a:pt x="26210" y="1018"/>
                    <a:pt x="25387" y="1841"/>
                    <a:pt x="24369" y="1841"/>
                  </a:cubicBezTo>
                  <a:cubicBezTo>
                    <a:pt x="23354" y="1841"/>
                    <a:pt x="22529" y="1018"/>
                    <a:pt x="22529" y="1"/>
                  </a:cubicBezTo>
                  <a:lnTo>
                    <a:pt x="20118" y="1"/>
                  </a:lnTo>
                  <a:cubicBezTo>
                    <a:pt x="20118" y="1018"/>
                    <a:pt x="19295" y="1841"/>
                    <a:pt x="18277" y="1841"/>
                  </a:cubicBezTo>
                  <a:cubicBezTo>
                    <a:pt x="17262" y="1841"/>
                    <a:pt x="16436" y="1018"/>
                    <a:pt x="16436" y="1"/>
                  </a:cubicBezTo>
                  <a:lnTo>
                    <a:pt x="14025" y="1"/>
                  </a:lnTo>
                  <a:cubicBezTo>
                    <a:pt x="14025" y="1018"/>
                    <a:pt x="13200" y="1841"/>
                    <a:pt x="12185" y="1841"/>
                  </a:cubicBezTo>
                  <a:cubicBezTo>
                    <a:pt x="11169" y="1841"/>
                    <a:pt x="10344" y="1018"/>
                    <a:pt x="10344" y="1"/>
                  </a:cubicBezTo>
                  <a:lnTo>
                    <a:pt x="7933" y="1"/>
                  </a:lnTo>
                  <a:cubicBezTo>
                    <a:pt x="7933" y="1018"/>
                    <a:pt x="7108" y="1841"/>
                    <a:pt x="6092" y="1841"/>
                  </a:cubicBezTo>
                  <a:cubicBezTo>
                    <a:pt x="5075" y="1841"/>
                    <a:pt x="4252" y="1018"/>
                    <a:pt x="42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4200000" algn="bl" rotWithShape="0">
                <a:schemeClr val="accent2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48" name="Google Shape;8848;p47"/>
            <p:cNvSpPr/>
            <p:nvPr/>
          </p:nvSpPr>
          <p:spPr>
            <a:xfrm>
              <a:off x="617950" y="3384400"/>
              <a:ext cx="1305950" cy="1794450"/>
            </a:xfrm>
            <a:custGeom>
              <a:avLst/>
              <a:gdLst/>
              <a:ahLst/>
              <a:cxnLst/>
              <a:rect l="l" t="t" r="r" b="b"/>
              <a:pathLst>
                <a:path w="52238" h="71778" extrusionOk="0">
                  <a:moveTo>
                    <a:pt x="1" y="1"/>
                  </a:moveTo>
                  <a:lnTo>
                    <a:pt x="1" y="71778"/>
                  </a:lnTo>
                  <a:lnTo>
                    <a:pt x="52237" y="71778"/>
                  </a:lnTo>
                  <a:lnTo>
                    <a:pt x="5223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8849" name="Google Shape;8849;p47"/>
          <p:cNvGrpSpPr/>
          <p:nvPr/>
        </p:nvGrpSpPr>
        <p:grpSpPr>
          <a:xfrm>
            <a:off x="798369" y="808283"/>
            <a:ext cx="1039534" cy="1030209"/>
            <a:chOff x="6544600" y="3886125"/>
            <a:chExt cx="838875" cy="831350"/>
          </a:xfrm>
        </p:grpSpPr>
        <p:sp>
          <p:nvSpPr>
            <p:cNvPr id="8850" name="Google Shape;8850;p47"/>
            <p:cNvSpPr/>
            <p:nvPr/>
          </p:nvSpPr>
          <p:spPr>
            <a:xfrm>
              <a:off x="6637200" y="4284225"/>
              <a:ext cx="57525" cy="44475"/>
            </a:xfrm>
            <a:custGeom>
              <a:avLst/>
              <a:gdLst/>
              <a:ahLst/>
              <a:cxnLst/>
              <a:rect l="l" t="t" r="r" b="b"/>
              <a:pathLst>
                <a:path w="2301" h="1779" extrusionOk="0">
                  <a:moveTo>
                    <a:pt x="2078" y="215"/>
                  </a:moveTo>
                  <a:cubicBezTo>
                    <a:pt x="2078" y="215"/>
                    <a:pt x="2078" y="215"/>
                    <a:pt x="2078" y="215"/>
                  </a:cubicBezTo>
                  <a:cubicBezTo>
                    <a:pt x="2078" y="215"/>
                    <a:pt x="2078" y="215"/>
                    <a:pt x="2078" y="215"/>
                  </a:cubicBezTo>
                  <a:cubicBezTo>
                    <a:pt x="2079" y="215"/>
                    <a:pt x="2079" y="215"/>
                    <a:pt x="2079" y="215"/>
                  </a:cubicBezTo>
                  <a:lnTo>
                    <a:pt x="2079" y="215"/>
                  </a:lnTo>
                  <a:cubicBezTo>
                    <a:pt x="2079" y="215"/>
                    <a:pt x="2079" y="215"/>
                    <a:pt x="2078" y="215"/>
                  </a:cubicBezTo>
                  <a:close/>
                  <a:moveTo>
                    <a:pt x="2079" y="215"/>
                  </a:moveTo>
                  <a:cubicBezTo>
                    <a:pt x="2080" y="215"/>
                    <a:pt x="2080" y="215"/>
                    <a:pt x="2080" y="216"/>
                  </a:cubicBezTo>
                  <a:lnTo>
                    <a:pt x="2080" y="216"/>
                  </a:lnTo>
                  <a:cubicBezTo>
                    <a:pt x="2080" y="215"/>
                    <a:pt x="2080" y="215"/>
                    <a:pt x="2079" y="215"/>
                  </a:cubicBezTo>
                  <a:close/>
                  <a:moveTo>
                    <a:pt x="1321" y="1"/>
                  </a:moveTo>
                  <a:lnTo>
                    <a:pt x="1321" y="1"/>
                  </a:lnTo>
                  <a:cubicBezTo>
                    <a:pt x="1241" y="47"/>
                    <a:pt x="1148" y="118"/>
                    <a:pt x="1020" y="278"/>
                  </a:cubicBezTo>
                  <a:lnTo>
                    <a:pt x="953" y="173"/>
                  </a:lnTo>
                  <a:lnTo>
                    <a:pt x="953" y="173"/>
                  </a:lnTo>
                  <a:cubicBezTo>
                    <a:pt x="989" y="393"/>
                    <a:pt x="1027" y="599"/>
                    <a:pt x="1060" y="612"/>
                  </a:cubicBezTo>
                  <a:lnTo>
                    <a:pt x="1060" y="612"/>
                  </a:lnTo>
                  <a:cubicBezTo>
                    <a:pt x="982" y="595"/>
                    <a:pt x="218" y="206"/>
                    <a:pt x="200" y="165"/>
                  </a:cubicBezTo>
                  <a:cubicBezTo>
                    <a:pt x="199" y="164"/>
                    <a:pt x="197" y="163"/>
                    <a:pt x="196" y="163"/>
                  </a:cubicBezTo>
                  <a:cubicBezTo>
                    <a:pt x="149" y="163"/>
                    <a:pt x="0" y="619"/>
                    <a:pt x="33" y="619"/>
                  </a:cubicBezTo>
                  <a:cubicBezTo>
                    <a:pt x="34" y="619"/>
                    <a:pt x="36" y="618"/>
                    <a:pt x="38" y="617"/>
                  </a:cubicBezTo>
                  <a:cubicBezTo>
                    <a:pt x="67" y="635"/>
                    <a:pt x="912" y="808"/>
                    <a:pt x="961" y="808"/>
                  </a:cubicBezTo>
                  <a:cubicBezTo>
                    <a:pt x="962" y="808"/>
                    <a:pt x="963" y="808"/>
                    <a:pt x="963" y="808"/>
                  </a:cubicBezTo>
                  <a:lnTo>
                    <a:pt x="963" y="808"/>
                  </a:lnTo>
                  <a:cubicBezTo>
                    <a:pt x="923" y="859"/>
                    <a:pt x="280" y="1471"/>
                    <a:pt x="320" y="1519"/>
                  </a:cubicBezTo>
                  <a:cubicBezTo>
                    <a:pt x="319" y="1518"/>
                    <a:pt x="318" y="1518"/>
                    <a:pt x="318" y="1518"/>
                  </a:cubicBezTo>
                  <a:lnTo>
                    <a:pt x="318" y="1518"/>
                  </a:lnTo>
                  <a:cubicBezTo>
                    <a:pt x="314" y="1518"/>
                    <a:pt x="685" y="1773"/>
                    <a:pt x="732" y="1778"/>
                  </a:cubicBezTo>
                  <a:cubicBezTo>
                    <a:pt x="732" y="1778"/>
                    <a:pt x="732" y="1778"/>
                    <a:pt x="733" y="1778"/>
                  </a:cubicBezTo>
                  <a:cubicBezTo>
                    <a:pt x="753" y="1778"/>
                    <a:pt x="1100" y="966"/>
                    <a:pt x="1182" y="966"/>
                  </a:cubicBezTo>
                  <a:cubicBezTo>
                    <a:pt x="1185" y="966"/>
                    <a:pt x="1187" y="967"/>
                    <a:pt x="1188" y="968"/>
                  </a:cubicBezTo>
                  <a:cubicBezTo>
                    <a:pt x="1186" y="967"/>
                    <a:pt x="1185" y="966"/>
                    <a:pt x="1183" y="966"/>
                  </a:cubicBezTo>
                  <a:cubicBezTo>
                    <a:pt x="1131" y="966"/>
                    <a:pt x="1563" y="1752"/>
                    <a:pt x="1589" y="1752"/>
                  </a:cubicBezTo>
                  <a:cubicBezTo>
                    <a:pt x="1590" y="1752"/>
                    <a:pt x="1590" y="1752"/>
                    <a:pt x="1590" y="1752"/>
                  </a:cubicBezTo>
                  <a:cubicBezTo>
                    <a:pt x="1590" y="1752"/>
                    <a:pt x="1902" y="1504"/>
                    <a:pt x="1968" y="1504"/>
                  </a:cubicBezTo>
                  <a:cubicBezTo>
                    <a:pt x="1970" y="1504"/>
                    <a:pt x="1971" y="1504"/>
                    <a:pt x="1973" y="1504"/>
                  </a:cubicBezTo>
                  <a:cubicBezTo>
                    <a:pt x="1910" y="1435"/>
                    <a:pt x="1331" y="806"/>
                    <a:pt x="1331" y="781"/>
                  </a:cubicBezTo>
                  <a:lnTo>
                    <a:pt x="1331" y="781"/>
                  </a:lnTo>
                  <a:cubicBezTo>
                    <a:pt x="1331" y="782"/>
                    <a:pt x="1334" y="782"/>
                    <a:pt x="1340" y="782"/>
                  </a:cubicBezTo>
                  <a:cubicBezTo>
                    <a:pt x="1435" y="782"/>
                    <a:pt x="2232" y="665"/>
                    <a:pt x="2301" y="661"/>
                  </a:cubicBezTo>
                  <a:cubicBezTo>
                    <a:pt x="2289" y="636"/>
                    <a:pt x="2111" y="235"/>
                    <a:pt x="2080" y="216"/>
                  </a:cubicBezTo>
                  <a:lnTo>
                    <a:pt x="2080" y="216"/>
                  </a:lnTo>
                  <a:cubicBezTo>
                    <a:pt x="2090" y="232"/>
                    <a:pt x="1334" y="560"/>
                    <a:pt x="1294" y="575"/>
                  </a:cubicBezTo>
                  <a:lnTo>
                    <a:pt x="1294" y="575"/>
                  </a:lnTo>
                  <a:cubicBezTo>
                    <a:pt x="1295" y="575"/>
                    <a:pt x="1295" y="575"/>
                    <a:pt x="1296" y="575"/>
                  </a:cubicBezTo>
                  <a:lnTo>
                    <a:pt x="1296" y="575"/>
                  </a:lnTo>
                  <a:cubicBezTo>
                    <a:pt x="1294" y="576"/>
                    <a:pt x="1293" y="576"/>
                    <a:pt x="1293" y="576"/>
                  </a:cubicBezTo>
                  <a:cubicBezTo>
                    <a:pt x="1293" y="576"/>
                    <a:pt x="1293" y="576"/>
                    <a:pt x="1294" y="575"/>
                  </a:cubicBezTo>
                  <a:lnTo>
                    <a:pt x="1294" y="575"/>
                  </a:lnTo>
                  <a:cubicBezTo>
                    <a:pt x="1292" y="577"/>
                    <a:pt x="1290" y="577"/>
                    <a:pt x="1289" y="577"/>
                  </a:cubicBezTo>
                  <a:cubicBezTo>
                    <a:pt x="1251" y="577"/>
                    <a:pt x="1283" y="268"/>
                    <a:pt x="132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1" name="Google Shape;8851;p47"/>
            <p:cNvSpPr/>
            <p:nvPr/>
          </p:nvSpPr>
          <p:spPr>
            <a:xfrm>
              <a:off x="7233350" y="4275075"/>
              <a:ext cx="56750" cy="54875"/>
            </a:xfrm>
            <a:custGeom>
              <a:avLst/>
              <a:gdLst/>
              <a:ahLst/>
              <a:cxnLst/>
              <a:rect l="l" t="t" r="r" b="b"/>
              <a:pathLst>
                <a:path w="2270" h="2195" extrusionOk="0">
                  <a:moveTo>
                    <a:pt x="1373" y="1"/>
                  </a:moveTo>
                  <a:cubicBezTo>
                    <a:pt x="1374" y="1"/>
                    <a:pt x="1374" y="2"/>
                    <a:pt x="1374" y="4"/>
                  </a:cubicBezTo>
                  <a:lnTo>
                    <a:pt x="1374" y="4"/>
                  </a:lnTo>
                  <a:cubicBezTo>
                    <a:pt x="1375" y="3"/>
                    <a:pt x="1375" y="2"/>
                    <a:pt x="1373" y="1"/>
                  </a:cubicBezTo>
                  <a:close/>
                  <a:moveTo>
                    <a:pt x="156" y="520"/>
                  </a:moveTo>
                  <a:cubicBezTo>
                    <a:pt x="154" y="521"/>
                    <a:pt x="154" y="521"/>
                    <a:pt x="154" y="523"/>
                  </a:cubicBezTo>
                  <a:lnTo>
                    <a:pt x="154" y="523"/>
                  </a:lnTo>
                  <a:cubicBezTo>
                    <a:pt x="155" y="522"/>
                    <a:pt x="155" y="521"/>
                    <a:pt x="156" y="520"/>
                  </a:cubicBezTo>
                  <a:close/>
                  <a:moveTo>
                    <a:pt x="2099" y="537"/>
                  </a:moveTo>
                  <a:lnTo>
                    <a:pt x="2099" y="537"/>
                  </a:lnTo>
                  <a:cubicBezTo>
                    <a:pt x="2098" y="537"/>
                    <a:pt x="2097" y="538"/>
                    <a:pt x="2096" y="539"/>
                  </a:cubicBezTo>
                  <a:lnTo>
                    <a:pt x="2096" y="539"/>
                  </a:lnTo>
                  <a:cubicBezTo>
                    <a:pt x="2097" y="538"/>
                    <a:pt x="2098" y="537"/>
                    <a:pt x="2099" y="537"/>
                  </a:cubicBezTo>
                  <a:close/>
                  <a:moveTo>
                    <a:pt x="2269" y="1018"/>
                  </a:moveTo>
                  <a:cubicBezTo>
                    <a:pt x="2269" y="1018"/>
                    <a:pt x="2269" y="1018"/>
                    <a:pt x="2269" y="1019"/>
                  </a:cubicBezTo>
                  <a:lnTo>
                    <a:pt x="2269" y="1019"/>
                  </a:lnTo>
                  <a:cubicBezTo>
                    <a:pt x="2269" y="1019"/>
                    <a:pt x="2269" y="1018"/>
                    <a:pt x="2269" y="1018"/>
                  </a:cubicBezTo>
                  <a:close/>
                  <a:moveTo>
                    <a:pt x="4" y="1059"/>
                  </a:moveTo>
                  <a:cubicBezTo>
                    <a:pt x="1" y="1059"/>
                    <a:pt x="1" y="1059"/>
                    <a:pt x="4" y="1061"/>
                  </a:cubicBezTo>
                  <a:cubicBezTo>
                    <a:pt x="4" y="1060"/>
                    <a:pt x="4" y="1060"/>
                    <a:pt x="5" y="1059"/>
                  </a:cubicBezTo>
                  <a:lnTo>
                    <a:pt x="5" y="1059"/>
                  </a:lnTo>
                  <a:cubicBezTo>
                    <a:pt x="4" y="1059"/>
                    <a:pt x="4" y="1059"/>
                    <a:pt x="4" y="1059"/>
                  </a:cubicBezTo>
                  <a:close/>
                  <a:moveTo>
                    <a:pt x="1518" y="2173"/>
                  </a:moveTo>
                  <a:cubicBezTo>
                    <a:pt x="1519" y="2173"/>
                    <a:pt x="1519" y="2173"/>
                    <a:pt x="1519" y="2173"/>
                  </a:cubicBezTo>
                  <a:lnTo>
                    <a:pt x="1519" y="2173"/>
                  </a:lnTo>
                  <a:cubicBezTo>
                    <a:pt x="1519" y="2173"/>
                    <a:pt x="1519" y="2173"/>
                    <a:pt x="1518" y="2173"/>
                  </a:cubicBezTo>
                  <a:close/>
                  <a:moveTo>
                    <a:pt x="1374" y="4"/>
                  </a:moveTo>
                  <a:lnTo>
                    <a:pt x="1374" y="4"/>
                  </a:lnTo>
                  <a:cubicBezTo>
                    <a:pt x="1353" y="27"/>
                    <a:pt x="832" y="20"/>
                    <a:pt x="877" y="62"/>
                  </a:cubicBezTo>
                  <a:lnTo>
                    <a:pt x="877" y="62"/>
                  </a:lnTo>
                  <a:cubicBezTo>
                    <a:pt x="871" y="96"/>
                    <a:pt x="943" y="851"/>
                    <a:pt x="991" y="930"/>
                  </a:cubicBezTo>
                  <a:cubicBezTo>
                    <a:pt x="899" y="883"/>
                    <a:pt x="165" y="559"/>
                    <a:pt x="154" y="523"/>
                  </a:cubicBezTo>
                  <a:lnTo>
                    <a:pt x="154" y="523"/>
                  </a:lnTo>
                  <a:cubicBezTo>
                    <a:pt x="133" y="568"/>
                    <a:pt x="15" y="1004"/>
                    <a:pt x="5" y="1059"/>
                  </a:cubicBezTo>
                  <a:lnTo>
                    <a:pt x="5" y="1059"/>
                  </a:lnTo>
                  <a:cubicBezTo>
                    <a:pt x="61" y="1060"/>
                    <a:pt x="962" y="1202"/>
                    <a:pt x="951" y="1206"/>
                  </a:cubicBezTo>
                  <a:cubicBezTo>
                    <a:pt x="924" y="1210"/>
                    <a:pt x="265" y="1854"/>
                    <a:pt x="266" y="1854"/>
                  </a:cubicBezTo>
                  <a:cubicBezTo>
                    <a:pt x="266" y="1854"/>
                    <a:pt x="266" y="1854"/>
                    <a:pt x="267" y="1853"/>
                  </a:cubicBezTo>
                  <a:cubicBezTo>
                    <a:pt x="267" y="1853"/>
                    <a:pt x="267" y="1853"/>
                    <a:pt x="267" y="1853"/>
                  </a:cubicBezTo>
                  <a:cubicBezTo>
                    <a:pt x="276" y="1853"/>
                    <a:pt x="678" y="2114"/>
                    <a:pt x="688" y="2192"/>
                  </a:cubicBezTo>
                  <a:lnTo>
                    <a:pt x="688" y="2192"/>
                  </a:lnTo>
                  <a:cubicBezTo>
                    <a:pt x="696" y="2152"/>
                    <a:pt x="1067" y="1367"/>
                    <a:pt x="1113" y="1328"/>
                  </a:cubicBezTo>
                  <a:lnTo>
                    <a:pt x="1113" y="1328"/>
                  </a:lnTo>
                  <a:cubicBezTo>
                    <a:pt x="1125" y="1372"/>
                    <a:pt x="1554" y="2173"/>
                    <a:pt x="1519" y="2173"/>
                  </a:cubicBezTo>
                  <a:cubicBezTo>
                    <a:pt x="1519" y="2173"/>
                    <a:pt x="1519" y="2173"/>
                    <a:pt x="1519" y="2173"/>
                  </a:cubicBezTo>
                  <a:lnTo>
                    <a:pt x="1519" y="2173"/>
                  </a:lnTo>
                  <a:cubicBezTo>
                    <a:pt x="1519" y="2173"/>
                    <a:pt x="1519" y="2173"/>
                    <a:pt x="1519" y="2173"/>
                  </a:cubicBezTo>
                  <a:cubicBezTo>
                    <a:pt x="1559" y="2173"/>
                    <a:pt x="1919" y="1870"/>
                    <a:pt x="1944" y="1870"/>
                  </a:cubicBezTo>
                  <a:cubicBezTo>
                    <a:pt x="1946" y="1870"/>
                    <a:pt x="1946" y="1870"/>
                    <a:pt x="1945" y="1872"/>
                  </a:cubicBezTo>
                  <a:cubicBezTo>
                    <a:pt x="1966" y="1864"/>
                    <a:pt x="1335" y="1220"/>
                    <a:pt x="1323" y="1170"/>
                  </a:cubicBezTo>
                  <a:cubicBezTo>
                    <a:pt x="1381" y="1162"/>
                    <a:pt x="2243" y="1023"/>
                    <a:pt x="2269" y="1019"/>
                  </a:cubicBezTo>
                  <a:lnTo>
                    <a:pt x="2269" y="1019"/>
                  </a:lnTo>
                  <a:cubicBezTo>
                    <a:pt x="2269" y="1019"/>
                    <a:pt x="2268" y="1019"/>
                    <a:pt x="2268" y="1019"/>
                  </a:cubicBezTo>
                  <a:cubicBezTo>
                    <a:pt x="2235" y="1019"/>
                    <a:pt x="2067" y="571"/>
                    <a:pt x="2096" y="539"/>
                  </a:cubicBezTo>
                  <a:lnTo>
                    <a:pt x="2096" y="539"/>
                  </a:lnTo>
                  <a:cubicBezTo>
                    <a:pt x="2026" y="579"/>
                    <a:pt x="1297" y="984"/>
                    <a:pt x="1249" y="984"/>
                  </a:cubicBezTo>
                  <a:cubicBezTo>
                    <a:pt x="1248" y="984"/>
                    <a:pt x="1247" y="983"/>
                    <a:pt x="1247" y="983"/>
                  </a:cubicBezTo>
                  <a:cubicBezTo>
                    <a:pt x="1222" y="954"/>
                    <a:pt x="1379" y="73"/>
                    <a:pt x="1374" y="4"/>
                  </a:cubicBezTo>
                  <a:close/>
                  <a:moveTo>
                    <a:pt x="688" y="2192"/>
                  </a:moveTo>
                  <a:cubicBezTo>
                    <a:pt x="687" y="2193"/>
                    <a:pt x="687" y="2194"/>
                    <a:pt x="688" y="2194"/>
                  </a:cubicBezTo>
                  <a:cubicBezTo>
                    <a:pt x="688" y="2194"/>
                    <a:pt x="688" y="2194"/>
                    <a:pt x="688" y="2194"/>
                  </a:cubicBezTo>
                  <a:cubicBezTo>
                    <a:pt x="688" y="2193"/>
                    <a:pt x="688" y="2193"/>
                    <a:pt x="688" y="219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2" name="Google Shape;8852;p47"/>
            <p:cNvSpPr/>
            <p:nvPr/>
          </p:nvSpPr>
          <p:spPr>
            <a:xfrm>
              <a:off x="7360725" y="4426450"/>
              <a:ext cx="300" cy="1700"/>
            </a:xfrm>
            <a:custGeom>
              <a:avLst/>
              <a:gdLst/>
              <a:ahLst/>
              <a:cxnLst/>
              <a:rect l="l" t="t" r="r" b="b"/>
              <a:pathLst>
                <a:path w="12" h="68" extrusionOk="0">
                  <a:moveTo>
                    <a:pt x="11" y="0"/>
                  </a:moveTo>
                  <a:cubicBezTo>
                    <a:pt x="9" y="25"/>
                    <a:pt x="5" y="46"/>
                    <a:pt x="1" y="67"/>
                  </a:cubicBezTo>
                  <a:cubicBezTo>
                    <a:pt x="7" y="65"/>
                    <a:pt x="11" y="46"/>
                    <a:pt x="1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3" name="Google Shape;8853;p47"/>
            <p:cNvSpPr/>
            <p:nvPr/>
          </p:nvSpPr>
          <p:spPr>
            <a:xfrm>
              <a:off x="7138750" y="46682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5"/>
                    <a:pt x="2" y="6"/>
                    <a:pt x="2" y="6"/>
                  </a:cubicBezTo>
                  <a:cubicBezTo>
                    <a:pt x="3" y="6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4" name="Google Shape;8854;p47"/>
            <p:cNvSpPr/>
            <p:nvPr/>
          </p:nvSpPr>
          <p:spPr>
            <a:xfrm>
              <a:off x="7090175" y="4702725"/>
              <a:ext cx="1075" cy="1450"/>
            </a:xfrm>
            <a:custGeom>
              <a:avLst/>
              <a:gdLst/>
              <a:ahLst/>
              <a:cxnLst/>
              <a:rect l="l" t="t" r="r" b="b"/>
              <a:pathLst>
                <a:path w="43" h="58" extrusionOk="0">
                  <a:moveTo>
                    <a:pt x="17" y="0"/>
                  </a:moveTo>
                  <a:cubicBezTo>
                    <a:pt x="7" y="7"/>
                    <a:pt x="1" y="19"/>
                    <a:pt x="9" y="57"/>
                  </a:cubicBezTo>
                  <a:cubicBezTo>
                    <a:pt x="43" y="17"/>
                    <a:pt x="41" y="5"/>
                    <a:pt x="1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5" name="Google Shape;8855;p47"/>
            <p:cNvSpPr/>
            <p:nvPr/>
          </p:nvSpPr>
          <p:spPr>
            <a:xfrm>
              <a:off x="6930300" y="4710125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1"/>
                  </a:moveTo>
                  <a:lnTo>
                    <a:pt x="0" y="3"/>
                  </a:lnTo>
                  <a:lnTo>
                    <a:pt x="7" y="3"/>
                  </a:lnTo>
                  <a:cubicBezTo>
                    <a:pt x="5" y="3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6" name="Google Shape;8856;p47"/>
            <p:cNvSpPr/>
            <p:nvPr/>
          </p:nvSpPr>
          <p:spPr>
            <a:xfrm>
              <a:off x="6963475" y="4705875"/>
              <a:ext cx="3700" cy="200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48" y="1"/>
                  </a:moveTo>
                  <a:cubicBezTo>
                    <a:pt x="95" y="1"/>
                    <a:pt x="47" y="3"/>
                    <a:pt x="0" y="5"/>
                  </a:cubicBezTo>
                  <a:cubicBezTo>
                    <a:pt x="0" y="6"/>
                    <a:pt x="6" y="8"/>
                    <a:pt x="22" y="8"/>
                  </a:cubicBezTo>
                  <a:cubicBezTo>
                    <a:pt x="43" y="8"/>
                    <a:pt x="82" y="5"/>
                    <a:pt x="1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7" name="Google Shape;8857;p47"/>
            <p:cNvSpPr/>
            <p:nvPr/>
          </p:nvSpPr>
          <p:spPr>
            <a:xfrm>
              <a:off x="6930450" y="4710175"/>
              <a:ext cx="2575" cy="200"/>
            </a:xfrm>
            <a:custGeom>
              <a:avLst/>
              <a:gdLst/>
              <a:ahLst/>
              <a:cxnLst/>
              <a:rect l="l" t="t" r="r" b="b"/>
              <a:pathLst>
                <a:path w="103" h="8" extrusionOk="0">
                  <a:moveTo>
                    <a:pt x="38" y="0"/>
                  </a:moveTo>
                  <a:cubicBezTo>
                    <a:pt x="28" y="0"/>
                    <a:pt x="16" y="1"/>
                    <a:pt x="1" y="1"/>
                  </a:cubicBezTo>
                  <a:cubicBezTo>
                    <a:pt x="5" y="6"/>
                    <a:pt x="21" y="8"/>
                    <a:pt x="36" y="8"/>
                  </a:cubicBezTo>
                  <a:cubicBezTo>
                    <a:pt x="69" y="8"/>
                    <a:pt x="103" y="0"/>
                    <a:pt x="3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8" name="Google Shape;8858;p47"/>
            <p:cNvSpPr/>
            <p:nvPr/>
          </p:nvSpPr>
          <p:spPr>
            <a:xfrm>
              <a:off x="6902475" y="4694425"/>
              <a:ext cx="675" cy="22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6" y="0"/>
                  </a:moveTo>
                  <a:cubicBezTo>
                    <a:pt x="7" y="4"/>
                    <a:pt x="1" y="8"/>
                    <a:pt x="5" y="8"/>
                  </a:cubicBezTo>
                  <a:cubicBezTo>
                    <a:pt x="11" y="6"/>
                    <a:pt x="20" y="2"/>
                    <a:pt x="2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59" name="Google Shape;8859;p47"/>
            <p:cNvSpPr/>
            <p:nvPr/>
          </p:nvSpPr>
          <p:spPr>
            <a:xfrm>
              <a:off x="6785725" y="4642075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39" y="1"/>
                  </a:moveTo>
                  <a:cubicBezTo>
                    <a:pt x="35" y="1"/>
                    <a:pt x="22" y="3"/>
                    <a:pt x="0" y="10"/>
                  </a:cubicBezTo>
                  <a:cubicBezTo>
                    <a:pt x="32" y="6"/>
                    <a:pt x="45" y="1"/>
                    <a:pt x="3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0" name="Google Shape;8860;p47"/>
            <p:cNvSpPr/>
            <p:nvPr/>
          </p:nvSpPr>
          <p:spPr>
            <a:xfrm>
              <a:off x="6618525" y="4515725"/>
              <a:ext cx="175" cy="550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7" y="0"/>
                  </a:moveTo>
                  <a:cubicBezTo>
                    <a:pt x="0" y="14"/>
                    <a:pt x="0" y="21"/>
                    <a:pt x="2" y="21"/>
                  </a:cubicBezTo>
                  <a:cubicBezTo>
                    <a:pt x="4" y="21"/>
                    <a:pt x="7" y="14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1" name="Google Shape;8861;p47"/>
            <p:cNvSpPr/>
            <p:nvPr/>
          </p:nvSpPr>
          <p:spPr>
            <a:xfrm>
              <a:off x="6585925" y="4348100"/>
              <a:ext cx="450" cy="2550"/>
            </a:xfrm>
            <a:custGeom>
              <a:avLst/>
              <a:gdLst/>
              <a:ahLst/>
              <a:cxnLst/>
              <a:rect l="l" t="t" r="r" b="b"/>
              <a:pathLst>
                <a:path w="18" h="102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4"/>
                    <a:pt x="11" y="66"/>
                    <a:pt x="17" y="102"/>
                  </a:cubicBezTo>
                  <a:cubicBezTo>
                    <a:pt x="11" y="49"/>
                    <a:pt x="7" y="20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2" name="Google Shape;8862;p47"/>
            <p:cNvSpPr/>
            <p:nvPr/>
          </p:nvSpPr>
          <p:spPr>
            <a:xfrm>
              <a:off x="6585875" y="43479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5" y="7"/>
                  </a:lnTo>
                  <a:cubicBezTo>
                    <a:pt x="5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3" name="Google Shape;8863;p47"/>
            <p:cNvSpPr/>
            <p:nvPr/>
          </p:nvSpPr>
          <p:spPr>
            <a:xfrm>
              <a:off x="6581075" y="4183200"/>
              <a:ext cx="1250" cy="2100"/>
            </a:xfrm>
            <a:custGeom>
              <a:avLst/>
              <a:gdLst/>
              <a:ahLst/>
              <a:cxnLst/>
              <a:rect l="l" t="t" r="r" b="b"/>
              <a:pathLst>
                <a:path w="50" h="84" extrusionOk="0">
                  <a:moveTo>
                    <a:pt x="15" y="0"/>
                  </a:moveTo>
                  <a:cubicBezTo>
                    <a:pt x="0" y="0"/>
                    <a:pt x="2" y="35"/>
                    <a:pt x="37" y="84"/>
                  </a:cubicBezTo>
                  <a:cubicBezTo>
                    <a:pt x="39" y="67"/>
                    <a:pt x="45" y="48"/>
                    <a:pt x="50" y="31"/>
                  </a:cubicBezTo>
                  <a:cubicBezTo>
                    <a:pt x="35" y="1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4" name="Google Shape;8864;p47"/>
            <p:cNvSpPr/>
            <p:nvPr/>
          </p:nvSpPr>
          <p:spPr>
            <a:xfrm>
              <a:off x="6890350" y="3930775"/>
              <a:ext cx="825" cy="125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0" y="0"/>
                  </a:moveTo>
                  <a:cubicBezTo>
                    <a:pt x="11" y="3"/>
                    <a:pt x="24" y="5"/>
                    <a:pt x="28" y="5"/>
                  </a:cubicBezTo>
                  <a:cubicBezTo>
                    <a:pt x="33" y="5"/>
                    <a:pt x="27" y="3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5" name="Google Shape;8865;p47"/>
            <p:cNvSpPr/>
            <p:nvPr/>
          </p:nvSpPr>
          <p:spPr>
            <a:xfrm>
              <a:off x="6819300" y="3923150"/>
              <a:ext cx="775" cy="75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1" y="0"/>
                  </a:moveTo>
                  <a:cubicBezTo>
                    <a:pt x="20" y="2"/>
                    <a:pt x="28" y="2"/>
                    <a:pt x="30" y="2"/>
                  </a:cubicBezTo>
                  <a:lnTo>
                    <a:pt x="30" y="2"/>
                  </a:lnTo>
                  <a:cubicBezTo>
                    <a:pt x="20" y="0"/>
                    <a:pt x="11" y="0"/>
                    <a:pt x="1" y="0"/>
                  </a:cubicBezTo>
                  <a:close/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0" y="2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6" name="Google Shape;8866;p47"/>
            <p:cNvSpPr/>
            <p:nvPr/>
          </p:nvSpPr>
          <p:spPr>
            <a:xfrm>
              <a:off x="6909325" y="3924100"/>
              <a:ext cx="975" cy="225"/>
            </a:xfrm>
            <a:custGeom>
              <a:avLst/>
              <a:gdLst/>
              <a:ahLst/>
              <a:cxnLst/>
              <a:rect l="l" t="t" r="r" b="b"/>
              <a:pathLst>
                <a:path w="39" h="9" extrusionOk="0">
                  <a:moveTo>
                    <a:pt x="0" y="0"/>
                  </a:moveTo>
                  <a:cubicBezTo>
                    <a:pt x="13" y="4"/>
                    <a:pt x="25" y="8"/>
                    <a:pt x="38" y="8"/>
                  </a:cubicBezTo>
                  <a:cubicBezTo>
                    <a:pt x="25" y="4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7" name="Google Shape;8867;p47"/>
            <p:cNvSpPr/>
            <p:nvPr/>
          </p:nvSpPr>
          <p:spPr>
            <a:xfrm>
              <a:off x="7177875" y="394857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7" y="0"/>
                  </a:moveTo>
                  <a:cubicBezTo>
                    <a:pt x="5" y="0"/>
                    <a:pt x="3" y="1"/>
                    <a:pt x="0" y="3"/>
                  </a:cubicBezTo>
                  <a:cubicBezTo>
                    <a:pt x="7" y="16"/>
                    <a:pt x="15" y="26"/>
                    <a:pt x="23" y="39"/>
                  </a:cubicBezTo>
                  <a:cubicBezTo>
                    <a:pt x="15" y="20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8" name="Google Shape;8868;p47"/>
            <p:cNvSpPr/>
            <p:nvPr/>
          </p:nvSpPr>
          <p:spPr>
            <a:xfrm>
              <a:off x="7342475" y="4219975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" y="1"/>
                  </a:moveTo>
                  <a:cubicBezTo>
                    <a:pt x="8" y="11"/>
                    <a:pt x="11" y="16"/>
                    <a:pt x="11" y="16"/>
                  </a:cubicBezTo>
                  <a:cubicBezTo>
                    <a:pt x="12" y="16"/>
                    <a:pt x="10" y="13"/>
                    <a:pt x="7" y="7"/>
                  </a:cubicBezTo>
                  <a:cubicBezTo>
                    <a:pt x="5" y="5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69" name="Google Shape;8869;p47"/>
            <p:cNvSpPr/>
            <p:nvPr/>
          </p:nvSpPr>
          <p:spPr>
            <a:xfrm>
              <a:off x="6644825" y="3970975"/>
              <a:ext cx="104050" cy="79000"/>
            </a:xfrm>
            <a:custGeom>
              <a:avLst/>
              <a:gdLst/>
              <a:ahLst/>
              <a:cxnLst/>
              <a:rect l="l" t="t" r="r" b="b"/>
              <a:pathLst>
                <a:path w="4162" h="3160" extrusionOk="0">
                  <a:moveTo>
                    <a:pt x="3935" y="0"/>
                  </a:moveTo>
                  <a:cubicBezTo>
                    <a:pt x="3912" y="0"/>
                    <a:pt x="3884" y="10"/>
                    <a:pt x="3853" y="32"/>
                  </a:cubicBezTo>
                  <a:lnTo>
                    <a:pt x="3918" y="131"/>
                  </a:lnTo>
                  <a:cubicBezTo>
                    <a:pt x="3854" y="103"/>
                    <a:pt x="3807" y="93"/>
                    <a:pt x="3772" y="93"/>
                  </a:cubicBezTo>
                  <a:cubicBezTo>
                    <a:pt x="3673" y="93"/>
                    <a:pt x="3668" y="177"/>
                    <a:pt x="3614" y="177"/>
                  </a:cubicBezTo>
                  <a:cubicBezTo>
                    <a:pt x="3579" y="177"/>
                    <a:pt x="3522" y="140"/>
                    <a:pt x="3403" y="20"/>
                  </a:cubicBezTo>
                  <a:cubicBezTo>
                    <a:pt x="3403" y="24"/>
                    <a:pt x="3401" y="28"/>
                    <a:pt x="3401" y="30"/>
                  </a:cubicBezTo>
                  <a:cubicBezTo>
                    <a:pt x="3386" y="23"/>
                    <a:pt x="3373" y="20"/>
                    <a:pt x="3362" y="20"/>
                  </a:cubicBezTo>
                  <a:cubicBezTo>
                    <a:pt x="3270" y="20"/>
                    <a:pt x="3277" y="238"/>
                    <a:pt x="3096" y="281"/>
                  </a:cubicBezTo>
                  <a:cubicBezTo>
                    <a:pt x="3096" y="287"/>
                    <a:pt x="3094" y="295"/>
                    <a:pt x="3094" y="302"/>
                  </a:cubicBezTo>
                  <a:cubicBezTo>
                    <a:pt x="3131" y="392"/>
                    <a:pt x="2982" y="586"/>
                    <a:pt x="2742" y="764"/>
                  </a:cubicBezTo>
                  <a:cubicBezTo>
                    <a:pt x="2741" y="762"/>
                    <a:pt x="2738" y="761"/>
                    <a:pt x="2732" y="761"/>
                  </a:cubicBezTo>
                  <a:cubicBezTo>
                    <a:pt x="2692" y="761"/>
                    <a:pt x="2562" y="823"/>
                    <a:pt x="2765" y="964"/>
                  </a:cubicBezTo>
                  <a:cubicBezTo>
                    <a:pt x="2467" y="1006"/>
                    <a:pt x="2435" y="1357"/>
                    <a:pt x="2029" y="1385"/>
                  </a:cubicBezTo>
                  <a:cubicBezTo>
                    <a:pt x="2029" y="1412"/>
                    <a:pt x="2038" y="1441"/>
                    <a:pt x="2050" y="1467"/>
                  </a:cubicBezTo>
                  <a:cubicBezTo>
                    <a:pt x="2046" y="1469"/>
                    <a:pt x="2044" y="1471"/>
                    <a:pt x="2042" y="1475"/>
                  </a:cubicBezTo>
                  <a:cubicBezTo>
                    <a:pt x="1945" y="1746"/>
                    <a:pt x="1865" y="1868"/>
                    <a:pt x="1539" y="1990"/>
                  </a:cubicBezTo>
                  <a:cubicBezTo>
                    <a:pt x="1615" y="2083"/>
                    <a:pt x="1682" y="2184"/>
                    <a:pt x="1741" y="2287"/>
                  </a:cubicBezTo>
                  <a:cubicBezTo>
                    <a:pt x="1816" y="2194"/>
                    <a:pt x="1847" y="2130"/>
                    <a:pt x="1912" y="2130"/>
                  </a:cubicBezTo>
                  <a:cubicBezTo>
                    <a:pt x="1958" y="2130"/>
                    <a:pt x="2022" y="2163"/>
                    <a:pt x="2130" y="2241"/>
                  </a:cubicBezTo>
                  <a:lnTo>
                    <a:pt x="1811" y="2606"/>
                  </a:lnTo>
                  <a:cubicBezTo>
                    <a:pt x="1688" y="2311"/>
                    <a:pt x="1544" y="2216"/>
                    <a:pt x="1386" y="2216"/>
                  </a:cubicBezTo>
                  <a:cubicBezTo>
                    <a:pt x="1096" y="2216"/>
                    <a:pt x="760" y="2538"/>
                    <a:pt x="425" y="2539"/>
                  </a:cubicBezTo>
                  <a:cubicBezTo>
                    <a:pt x="416" y="2552"/>
                    <a:pt x="408" y="2564"/>
                    <a:pt x="400" y="2577"/>
                  </a:cubicBezTo>
                  <a:cubicBezTo>
                    <a:pt x="294" y="2577"/>
                    <a:pt x="166" y="2581"/>
                    <a:pt x="32" y="2764"/>
                  </a:cubicBezTo>
                  <a:cubicBezTo>
                    <a:pt x="27" y="2763"/>
                    <a:pt x="23" y="2763"/>
                    <a:pt x="18" y="2763"/>
                  </a:cubicBezTo>
                  <a:cubicBezTo>
                    <a:pt x="13" y="2763"/>
                    <a:pt x="8" y="2763"/>
                    <a:pt x="4" y="2764"/>
                  </a:cubicBezTo>
                  <a:cubicBezTo>
                    <a:pt x="1" y="2951"/>
                    <a:pt x="303" y="3160"/>
                    <a:pt x="567" y="3160"/>
                  </a:cubicBezTo>
                  <a:cubicBezTo>
                    <a:pt x="645" y="3160"/>
                    <a:pt x="720" y="3141"/>
                    <a:pt x="782" y="3099"/>
                  </a:cubicBezTo>
                  <a:cubicBezTo>
                    <a:pt x="710" y="2887"/>
                    <a:pt x="739" y="2839"/>
                    <a:pt x="800" y="2839"/>
                  </a:cubicBezTo>
                  <a:cubicBezTo>
                    <a:pt x="851" y="2839"/>
                    <a:pt x="923" y="2872"/>
                    <a:pt x="978" y="2872"/>
                  </a:cubicBezTo>
                  <a:cubicBezTo>
                    <a:pt x="1042" y="2872"/>
                    <a:pt x="1082" y="2827"/>
                    <a:pt x="1035" y="2632"/>
                  </a:cubicBezTo>
                  <a:lnTo>
                    <a:pt x="1035" y="2632"/>
                  </a:lnTo>
                  <a:lnTo>
                    <a:pt x="1356" y="2968"/>
                  </a:lnTo>
                  <a:cubicBezTo>
                    <a:pt x="1544" y="2918"/>
                    <a:pt x="1668" y="2855"/>
                    <a:pt x="1836" y="2693"/>
                  </a:cubicBezTo>
                  <a:cubicBezTo>
                    <a:pt x="2126" y="2512"/>
                    <a:pt x="2246" y="2333"/>
                    <a:pt x="2368" y="2171"/>
                  </a:cubicBezTo>
                  <a:lnTo>
                    <a:pt x="2191" y="1980"/>
                  </a:lnTo>
                  <a:lnTo>
                    <a:pt x="2711" y="1845"/>
                  </a:lnTo>
                  <a:lnTo>
                    <a:pt x="2660" y="1976"/>
                  </a:lnTo>
                  <a:cubicBezTo>
                    <a:pt x="2678" y="1979"/>
                    <a:pt x="2681" y="1983"/>
                    <a:pt x="2697" y="1983"/>
                  </a:cubicBezTo>
                  <a:cubicBezTo>
                    <a:pt x="2712" y="1983"/>
                    <a:pt x="2740" y="1979"/>
                    <a:pt x="2808" y="1965"/>
                  </a:cubicBezTo>
                  <a:cubicBezTo>
                    <a:pt x="2835" y="1942"/>
                    <a:pt x="2862" y="1883"/>
                    <a:pt x="2894" y="1807"/>
                  </a:cubicBezTo>
                  <a:cubicBezTo>
                    <a:pt x="2768" y="1561"/>
                    <a:pt x="2799" y="1519"/>
                    <a:pt x="2507" y="1176"/>
                  </a:cubicBezTo>
                  <a:lnTo>
                    <a:pt x="2507" y="1176"/>
                  </a:lnTo>
                  <a:cubicBezTo>
                    <a:pt x="2736" y="1204"/>
                    <a:pt x="3033" y="1261"/>
                    <a:pt x="3293" y="1282"/>
                  </a:cubicBezTo>
                  <a:cubicBezTo>
                    <a:pt x="3316" y="1267"/>
                    <a:pt x="3340" y="1248"/>
                    <a:pt x="3358" y="1233"/>
                  </a:cubicBezTo>
                  <a:cubicBezTo>
                    <a:pt x="3541" y="1076"/>
                    <a:pt x="3727" y="943"/>
                    <a:pt x="3756" y="752"/>
                  </a:cubicBezTo>
                  <a:cubicBezTo>
                    <a:pt x="3757" y="752"/>
                    <a:pt x="3759" y="752"/>
                    <a:pt x="3761" y="752"/>
                  </a:cubicBezTo>
                  <a:cubicBezTo>
                    <a:pt x="3830" y="752"/>
                    <a:pt x="3899" y="561"/>
                    <a:pt x="3998" y="561"/>
                  </a:cubicBezTo>
                  <a:cubicBezTo>
                    <a:pt x="4020" y="561"/>
                    <a:pt x="4043" y="570"/>
                    <a:pt x="4067" y="592"/>
                  </a:cubicBezTo>
                  <a:cubicBezTo>
                    <a:pt x="4092" y="512"/>
                    <a:pt x="4124" y="432"/>
                    <a:pt x="4162" y="356"/>
                  </a:cubicBezTo>
                  <a:cubicBezTo>
                    <a:pt x="4078" y="198"/>
                    <a:pt x="4041" y="0"/>
                    <a:pt x="3935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0" name="Google Shape;8870;p47"/>
            <p:cNvSpPr/>
            <p:nvPr/>
          </p:nvSpPr>
          <p:spPr>
            <a:xfrm>
              <a:off x="6544600" y="4061350"/>
              <a:ext cx="97650" cy="286625"/>
            </a:xfrm>
            <a:custGeom>
              <a:avLst/>
              <a:gdLst/>
              <a:ahLst/>
              <a:cxnLst/>
              <a:rect l="l" t="t" r="r" b="b"/>
              <a:pathLst>
                <a:path w="3906" h="11465" extrusionOk="0">
                  <a:moveTo>
                    <a:pt x="2465" y="1364"/>
                  </a:moveTo>
                  <a:cubicBezTo>
                    <a:pt x="2467" y="1387"/>
                    <a:pt x="2470" y="1408"/>
                    <a:pt x="2472" y="1433"/>
                  </a:cubicBezTo>
                  <a:cubicBezTo>
                    <a:pt x="2457" y="1370"/>
                    <a:pt x="2457" y="1370"/>
                    <a:pt x="2465" y="1364"/>
                  </a:cubicBezTo>
                  <a:close/>
                  <a:moveTo>
                    <a:pt x="1151" y="11285"/>
                  </a:moveTo>
                  <a:cubicBezTo>
                    <a:pt x="1161" y="11300"/>
                    <a:pt x="1173" y="11316"/>
                    <a:pt x="1187" y="11334"/>
                  </a:cubicBezTo>
                  <a:cubicBezTo>
                    <a:pt x="1175" y="11317"/>
                    <a:pt x="1163" y="11301"/>
                    <a:pt x="1151" y="11285"/>
                  </a:cubicBezTo>
                  <a:close/>
                  <a:moveTo>
                    <a:pt x="3826" y="1"/>
                  </a:moveTo>
                  <a:cubicBezTo>
                    <a:pt x="3424" y="186"/>
                    <a:pt x="3050" y="579"/>
                    <a:pt x="2575" y="846"/>
                  </a:cubicBezTo>
                  <a:cubicBezTo>
                    <a:pt x="2510" y="994"/>
                    <a:pt x="2453" y="1124"/>
                    <a:pt x="2398" y="1153"/>
                  </a:cubicBezTo>
                  <a:cubicBezTo>
                    <a:pt x="2404" y="1153"/>
                    <a:pt x="2409" y="1153"/>
                    <a:pt x="2413" y="1153"/>
                  </a:cubicBezTo>
                  <a:cubicBezTo>
                    <a:pt x="2461" y="1153"/>
                    <a:pt x="2452" y="1188"/>
                    <a:pt x="2465" y="1353"/>
                  </a:cubicBezTo>
                  <a:cubicBezTo>
                    <a:pt x="2318" y="1570"/>
                    <a:pt x="2230" y="1870"/>
                    <a:pt x="2156" y="2316"/>
                  </a:cubicBezTo>
                  <a:cubicBezTo>
                    <a:pt x="2171" y="2644"/>
                    <a:pt x="2078" y="3136"/>
                    <a:pt x="1999" y="3391"/>
                  </a:cubicBezTo>
                  <a:cubicBezTo>
                    <a:pt x="2001" y="3380"/>
                    <a:pt x="2001" y="3376"/>
                    <a:pt x="1999" y="3376"/>
                  </a:cubicBezTo>
                  <a:lnTo>
                    <a:pt x="1999" y="3376"/>
                  </a:lnTo>
                  <a:cubicBezTo>
                    <a:pt x="1992" y="3376"/>
                    <a:pt x="1959" y="3435"/>
                    <a:pt x="1946" y="3435"/>
                  </a:cubicBezTo>
                  <a:cubicBezTo>
                    <a:pt x="1939" y="3435"/>
                    <a:pt x="1938" y="3418"/>
                    <a:pt x="1950" y="3364"/>
                  </a:cubicBezTo>
                  <a:lnTo>
                    <a:pt x="1950" y="3364"/>
                  </a:lnTo>
                  <a:cubicBezTo>
                    <a:pt x="1830" y="3774"/>
                    <a:pt x="1912" y="3830"/>
                    <a:pt x="1879" y="4053"/>
                  </a:cubicBezTo>
                  <a:cubicBezTo>
                    <a:pt x="1767" y="4331"/>
                    <a:pt x="1572" y="4670"/>
                    <a:pt x="1509" y="4905"/>
                  </a:cubicBezTo>
                  <a:cubicBezTo>
                    <a:pt x="1521" y="4922"/>
                    <a:pt x="1532" y="4941"/>
                    <a:pt x="1538" y="4960"/>
                  </a:cubicBezTo>
                  <a:cubicBezTo>
                    <a:pt x="1363" y="5298"/>
                    <a:pt x="1155" y="5395"/>
                    <a:pt x="983" y="5702"/>
                  </a:cubicBezTo>
                  <a:cubicBezTo>
                    <a:pt x="966" y="5723"/>
                    <a:pt x="953" y="5744"/>
                    <a:pt x="943" y="5769"/>
                  </a:cubicBezTo>
                  <a:cubicBezTo>
                    <a:pt x="936" y="5708"/>
                    <a:pt x="928" y="5683"/>
                    <a:pt x="915" y="5683"/>
                  </a:cubicBezTo>
                  <a:cubicBezTo>
                    <a:pt x="894" y="5683"/>
                    <a:pt x="858" y="5753"/>
                    <a:pt x="785" y="5833"/>
                  </a:cubicBezTo>
                  <a:cubicBezTo>
                    <a:pt x="785" y="5847"/>
                    <a:pt x="787" y="5864"/>
                    <a:pt x="789" y="5879"/>
                  </a:cubicBezTo>
                  <a:cubicBezTo>
                    <a:pt x="547" y="6081"/>
                    <a:pt x="398" y="6402"/>
                    <a:pt x="272" y="6878"/>
                  </a:cubicBezTo>
                  <a:cubicBezTo>
                    <a:pt x="217" y="6911"/>
                    <a:pt x="127" y="7050"/>
                    <a:pt x="89" y="7334"/>
                  </a:cubicBezTo>
                  <a:cubicBezTo>
                    <a:pt x="102" y="7614"/>
                    <a:pt x="39" y="7568"/>
                    <a:pt x="68" y="7666"/>
                  </a:cubicBezTo>
                  <a:cubicBezTo>
                    <a:pt x="1" y="8306"/>
                    <a:pt x="85" y="8535"/>
                    <a:pt x="112" y="8972"/>
                  </a:cubicBezTo>
                  <a:cubicBezTo>
                    <a:pt x="184" y="9069"/>
                    <a:pt x="209" y="9416"/>
                    <a:pt x="280" y="9519"/>
                  </a:cubicBezTo>
                  <a:cubicBezTo>
                    <a:pt x="278" y="9790"/>
                    <a:pt x="316" y="9818"/>
                    <a:pt x="369" y="9912"/>
                  </a:cubicBezTo>
                  <a:cubicBezTo>
                    <a:pt x="367" y="9937"/>
                    <a:pt x="363" y="9976"/>
                    <a:pt x="357" y="10024"/>
                  </a:cubicBezTo>
                  <a:lnTo>
                    <a:pt x="357" y="10024"/>
                  </a:lnTo>
                  <a:cubicBezTo>
                    <a:pt x="356" y="10024"/>
                    <a:pt x="356" y="10024"/>
                    <a:pt x="356" y="10024"/>
                  </a:cubicBezTo>
                  <a:cubicBezTo>
                    <a:pt x="356" y="10024"/>
                    <a:pt x="356" y="10025"/>
                    <a:pt x="356" y="10028"/>
                  </a:cubicBezTo>
                  <a:cubicBezTo>
                    <a:pt x="356" y="10027"/>
                    <a:pt x="356" y="10026"/>
                    <a:pt x="357" y="10024"/>
                  </a:cubicBezTo>
                  <a:lnTo>
                    <a:pt x="357" y="10024"/>
                  </a:lnTo>
                  <a:cubicBezTo>
                    <a:pt x="372" y="10038"/>
                    <a:pt x="635" y="10798"/>
                    <a:pt x="625" y="10806"/>
                  </a:cubicBezTo>
                  <a:cubicBezTo>
                    <a:pt x="629" y="10833"/>
                    <a:pt x="636" y="10857"/>
                    <a:pt x="640" y="10882"/>
                  </a:cubicBezTo>
                  <a:cubicBezTo>
                    <a:pt x="811" y="10949"/>
                    <a:pt x="983" y="11065"/>
                    <a:pt x="1151" y="11285"/>
                  </a:cubicBezTo>
                  <a:lnTo>
                    <a:pt x="1151" y="11285"/>
                  </a:lnTo>
                  <a:cubicBezTo>
                    <a:pt x="1021" y="11091"/>
                    <a:pt x="1199" y="11093"/>
                    <a:pt x="1357" y="11077"/>
                  </a:cubicBezTo>
                  <a:cubicBezTo>
                    <a:pt x="1339" y="11034"/>
                    <a:pt x="1342" y="11004"/>
                    <a:pt x="1384" y="11004"/>
                  </a:cubicBezTo>
                  <a:cubicBezTo>
                    <a:pt x="1409" y="11004"/>
                    <a:pt x="1450" y="11015"/>
                    <a:pt x="1509" y="11042"/>
                  </a:cubicBezTo>
                  <a:cubicBezTo>
                    <a:pt x="1473" y="11065"/>
                    <a:pt x="1416" y="11073"/>
                    <a:pt x="1357" y="11077"/>
                  </a:cubicBezTo>
                  <a:cubicBezTo>
                    <a:pt x="1401" y="11185"/>
                    <a:pt x="1574" y="11378"/>
                    <a:pt x="1652" y="11464"/>
                  </a:cubicBezTo>
                  <a:cubicBezTo>
                    <a:pt x="1576" y="11025"/>
                    <a:pt x="1515" y="10836"/>
                    <a:pt x="1403" y="10653"/>
                  </a:cubicBezTo>
                  <a:lnTo>
                    <a:pt x="1403" y="10653"/>
                  </a:lnTo>
                  <a:cubicBezTo>
                    <a:pt x="1406" y="10661"/>
                    <a:pt x="1407" y="10665"/>
                    <a:pt x="1406" y="10665"/>
                  </a:cubicBezTo>
                  <a:cubicBezTo>
                    <a:pt x="1405" y="10665"/>
                    <a:pt x="1370" y="10546"/>
                    <a:pt x="1326" y="10402"/>
                  </a:cubicBezTo>
                  <a:cubicBezTo>
                    <a:pt x="1292" y="10413"/>
                    <a:pt x="1265" y="10440"/>
                    <a:pt x="1241" y="10495"/>
                  </a:cubicBezTo>
                  <a:lnTo>
                    <a:pt x="1307" y="10594"/>
                  </a:lnTo>
                  <a:lnTo>
                    <a:pt x="1048" y="10409"/>
                  </a:lnTo>
                  <a:lnTo>
                    <a:pt x="920" y="10714"/>
                  </a:lnTo>
                  <a:cubicBezTo>
                    <a:pt x="823" y="10297"/>
                    <a:pt x="989" y="10173"/>
                    <a:pt x="1246" y="10158"/>
                  </a:cubicBezTo>
                  <a:cubicBezTo>
                    <a:pt x="1189" y="9996"/>
                    <a:pt x="1134" y="9857"/>
                    <a:pt x="1105" y="9857"/>
                  </a:cubicBezTo>
                  <a:cubicBezTo>
                    <a:pt x="1102" y="9857"/>
                    <a:pt x="1099" y="9858"/>
                    <a:pt x="1096" y="9862"/>
                  </a:cubicBezTo>
                  <a:cubicBezTo>
                    <a:pt x="1094" y="9782"/>
                    <a:pt x="1071" y="9666"/>
                    <a:pt x="1075" y="9622"/>
                  </a:cubicBezTo>
                  <a:cubicBezTo>
                    <a:pt x="987" y="9265"/>
                    <a:pt x="907" y="8998"/>
                    <a:pt x="918" y="8703"/>
                  </a:cubicBezTo>
                  <a:cubicBezTo>
                    <a:pt x="894" y="8564"/>
                    <a:pt x="796" y="8131"/>
                    <a:pt x="842" y="7717"/>
                  </a:cubicBezTo>
                  <a:cubicBezTo>
                    <a:pt x="852" y="7591"/>
                    <a:pt x="901" y="7502"/>
                    <a:pt x="892" y="7294"/>
                  </a:cubicBezTo>
                  <a:cubicBezTo>
                    <a:pt x="939" y="7172"/>
                    <a:pt x="936" y="7046"/>
                    <a:pt x="1023" y="6861"/>
                  </a:cubicBezTo>
                  <a:cubicBezTo>
                    <a:pt x="1067" y="6697"/>
                    <a:pt x="1191" y="6514"/>
                    <a:pt x="1344" y="6327"/>
                  </a:cubicBezTo>
                  <a:cubicBezTo>
                    <a:pt x="1351" y="6336"/>
                    <a:pt x="1359" y="6339"/>
                    <a:pt x="1367" y="6339"/>
                  </a:cubicBezTo>
                  <a:cubicBezTo>
                    <a:pt x="1389" y="6339"/>
                    <a:pt x="1411" y="6317"/>
                    <a:pt x="1422" y="6317"/>
                  </a:cubicBezTo>
                  <a:cubicBezTo>
                    <a:pt x="1429" y="6317"/>
                    <a:pt x="1432" y="6325"/>
                    <a:pt x="1426" y="6352"/>
                  </a:cubicBezTo>
                  <a:cubicBezTo>
                    <a:pt x="1723" y="5786"/>
                    <a:pt x="1927" y="5753"/>
                    <a:pt x="2203" y="5210"/>
                  </a:cubicBezTo>
                  <a:cubicBezTo>
                    <a:pt x="2428" y="5162"/>
                    <a:pt x="2518" y="4710"/>
                    <a:pt x="2632" y="4537"/>
                  </a:cubicBezTo>
                  <a:cubicBezTo>
                    <a:pt x="2642" y="4146"/>
                    <a:pt x="2659" y="3915"/>
                    <a:pt x="2686" y="3568"/>
                  </a:cubicBezTo>
                  <a:cubicBezTo>
                    <a:pt x="2704" y="3622"/>
                    <a:pt x="2725" y="3642"/>
                    <a:pt x="2746" y="3642"/>
                  </a:cubicBezTo>
                  <a:cubicBezTo>
                    <a:pt x="2796" y="3642"/>
                    <a:pt x="2846" y="3531"/>
                    <a:pt x="2852" y="3513"/>
                  </a:cubicBezTo>
                  <a:cubicBezTo>
                    <a:pt x="2863" y="3057"/>
                    <a:pt x="2949" y="2890"/>
                    <a:pt x="2949" y="2455"/>
                  </a:cubicBezTo>
                  <a:cubicBezTo>
                    <a:pt x="3065" y="2018"/>
                    <a:pt x="3042" y="1839"/>
                    <a:pt x="3143" y="1471"/>
                  </a:cubicBezTo>
                  <a:cubicBezTo>
                    <a:pt x="3171" y="1461"/>
                    <a:pt x="3193" y="1451"/>
                    <a:pt x="3210" y="1451"/>
                  </a:cubicBezTo>
                  <a:cubicBezTo>
                    <a:pt x="3242" y="1451"/>
                    <a:pt x="3255" y="1487"/>
                    <a:pt x="3260" y="1627"/>
                  </a:cubicBezTo>
                  <a:cubicBezTo>
                    <a:pt x="3277" y="1311"/>
                    <a:pt x="3326" y="928"/>
                    <a:pt x="3546" y="682"/>
                  </a:cubicBezTo>
                  <a:cubicBezTo>
                    <a:pt x="3673" y="409"/>
                    <a:pt x="3780" y="218"/>
                    <a:pt x="3906" y="14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1" name="Google Shape;8871;p47"/>
            <p:cNvSpPr/>
            <p:nvPr/>
          </p:nvSpPr>
          <p:spPr>
            <a:xfrm>
              <a:off x="6629350" y="4045475"/>
              <a:ext cx="6875" cy="7750"/>
            </a:xfrm>
            <a:custGeom>
              <a:avLst/>
              <a:gdLst/>
              <a:ahLst/>
              <a:cxnLst/>
              <a:rect l="l" t="t" r="r" b="b"/>
              <a:pathLst>
                <a:path w="275" h="310" extrusionOk="0">
                  <a:moveTo>
                    <a:pt x="274" y="1"/>
                  </a:moveTo>
                  <a:lnTo>
                    <a:pt x="274" y="1"/>
                  </a:lnTo>
                  <a:cubicBezTo>
                    <a:pt x="252" y="12"/>
                    <a:pt x="228" y="19"/>
                    <a:pt x="203" y="19"/>
                  </a:cubicBezTo>
                  <a:cubicBezTo>
                    <a:pt x="188" y="19"/>
                    <a:pt x="173" y="16"/>
                    <a:pt x="158" y="11"/>
                  </a:cubicBezTo>
                  <a:cubicBezTo>
                    <a:pt x="100" y="102"/>
                    <a:pt x="49" y="182"/>
                    <a:pt x="1" y="255"/>
                  </a:cubicBezTo>
                  <a:cubicBezTo>
                    <a:pt x="62" y="293"/>
                    <a:pt x="109" y="309"/>
                    <a:pt x="145" y="309"/>
                  </a:cubicBezTo>
                  <a:cubicBezTo>
                    <a:pt x="252" y="309"/>
                    <a:pt x="258" y="160"/>
                    <a:pt x="274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2" name="Google Shape;8872;p47"/>
            <p:cNvSpPr/>
            <p:nvPr/>
          </p:nvSpPr>
          <p:spPr>
            <a:xfrm>
              <a:off x="6706125" y="4617600"/>
              <a:ext cx="24525" cy="24150"/>
            </a:xfrm>
            <a:custGeom>
              <a:avLst/>
              <a:gdLst/>
              <a:ahLst/>
              <a:cxnLst/>
              <a:rect l="l" t="t" r="r" b="b"/>
              <a:pathLst>
                <a:path w="981" h="966" extrusionOk="0">
                  <a:moveTo>
                    <a:pt x="276" y="1"/>
                  </a:moveTo>
                  <a:lnTo>
                    <a:pt x="0" y="604"/>
                  </a:lnTo>
                  <a:cubicBezTo>
                    <a:pt x="6" y="606"/>
                    <a:pt x="13" y="608"/>
                    <a:pt x="19" y="610"/>
                  </a:cubicBezTo>
                  <a:lnTo>
                    <a:pt x="179" y="489"/>
                  </a:lnTo>
                  <a:lnTo>
                    <a:pt x="109" y="745"/>
                  </a:lnTo>
                  <a:lnTo>
                    <a:pt x="112" y="745"/>
                  </a:lnTo>
                  <a:lnTo>
                    <a:pt x="225" y="709"/>
                  </a:lnTo>
                  <a:cubicBezTo>
                    <a:pt x="297" y="756"/>
                    <a:pt x="322" y="802"/>
                    <a:pt x="322" y="857"/>
                  </a:cubicBezTo>
                  <a:cubicBezTo>
                    <a:pt x="419" y="905"/>
                    <a:pt x="524" y="943"/>
                    <a:pt x="629" y="966"/>
                  </a:cubicBezTo>
                  <a:lnTo>
                    <a:pt x="980" y="202"/>
                  </a:lnTo>
                  <a:cubicBezTo>
                    <a:pt x="801" y="154"/>
                    <a:pt x="667" y="89"/>
                    <a:pt x="496" y="17"/>
                  </a:cubicBezTo>
                  <a:cubicBezTo>
                    <a:pt x="462" y="21"/>
                    <a:pt x="429" y="23"/>
                    <a:pt x="399" y="23"/>
                  </a:cubicBezTo>
                  <a:cubicBezTo>
                    <a:pt x="345" y="23"/>
                    <a:pt x="301" y="17"/>
                    <a:pt x="276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3" name="Google Shape;8873;p47"/>
            <p:cNvSpPr/>
            <p:nvPr/>
          </p:nvSpPr>
          <p:spPr>
            <a:xfrm>
              <a:off x="6661575" y="4567400"/>
              <a:ext cx="24850" cy="44550"/>
            </a:xfrm>
            <a:custGeom>
              <a:avLst/>
              <a:gdLst/>
              <a:ahLst/>
              <a:cxnLst/>
              <a:rect l="l" t="t" r="r" b="b"/>
              <a:pathLst>
                <a:path w="994" h="1782" extrusionOk="0">
                  <a:moveTo>
                    <a:pt x="436" y="0"/>
                  </a:moveTo>
                  <a:lnTo>
                    <a:pt x="1" y="951"/>
                  </a:lnTo>
                  <a:cubicBezTo>
                    <a:pt x="91" y="1094"/>
                    <a:pt x="190" y="1228"/>
                    <a:pt x="302" y="1355"/>
                  </a:cubicBezTo>
                  <a:cubicBezTo>
                    <a:pt x="161" y="1369"/>
                    <a:pt x="149" y="1406"/>
                    <a:pt x="200" y="1406"/>
                  </a:cubicBezTo>
                  <a:cubicBezTo>
                    <a:pt x="208" y="1406"/>
                    <a:pt x="217" y="1405"/>
                    <a:pt x="228" y="1403"/>
                  </a:cubicBezTo>
                  <a:cubicBezTo>
                    <a:pt x="342" y="1573"/>
                    <a:pt x="434" y="1689"/>
                    <a:pt x="537" y="1781"/>
                  </a:cubicBezTo>
                  <a:cubicBezTo>
                    <a:pt x="596" y="1767"/>
                    <a:pt x="657" y="1752"/>
                    <a:pt x="714" y="1739"/>
                  </a:cubicBezTo>
                  <a:lnTo>
                    <a:pt x="993" y="1123"/>
                  </a:lnTo>
                  <a:cubicBezTo>
                    <a:pt x="926" y="1064"/>
                    <a:pt x="855" y="1010"/>
                    <a:pt x="781" y="959"/>
                  </a:cubicBezTo>
                  <a:cubicBezTo>
                    <a:pt x="689" y="572"/>
                    <a:pt x="625" y="328"/>
                    <a:pt x="520" y="145"/>
                  </a:cubicBezTo>
                  <a:cubicBezTo>
                    <a:pt x="489" y="105"/>
                    <a:pt x="464" y="72"/>
                    <a:pt x="442" y="40"/>
                  </a:cubicBezTo>
                  <a:cubicBezTo>
                    <a:pt x="442" y="28"/>
                    <a:pt x="438" y="13"/>
                    <a:pt x="436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4" name="Google Shape;8874;p47"/>
            <p:cNvSpPr/>
            <p:nvPr/>
          </p:nvSpPr>
          <p:spPr>
            <a:xfrm>
              <a:off x="6750425" y="4633425"/>
              <a:ext cx="399500" cy="84050"/>
            </a:xfrm>
            <a:custGeom>
              <a:avLst/>
              <a:gdLst/>
              <a:ahLst/>
              <a:cxnLst/>
              <a:rect l="l" t="t" r="r" b="b"/>
              <a:pathLst>
                <a:path w="15980" h="3362" extrusionOk="0">
                  <a:moveTo>
                    <a:pt x="1662" y="703"/>
                  </a:moveTo>
                  <a:lnTo>
                    <a:pt x="1355" y="979"/>
                  </a:lnTo>
                  <a:lnTo>
                    <a:pt x="1214" y="993"/>
                  </a:lnTo>
                  <a:lnTo>
                    <a:pt x="1662" y="703"/>
                  </a:lnTo>
                  <a:close/>
                  <a:moveTo>
                    <a:pt x="12655" y="2917"/>
                  </a:moveTo>
                  <a:cubicBezTo>
                    <a:pt x="12627" y="2945"/>
                    <a:pt x="12600" y="2970"/>
                    <a:pt x="12568" y="2993"/>
                  </a:cubicBezTo>
                  <a:cubicBezTo>
                    <a:pt x="12596" y="2966"/>
                    <a:pt x="12625" y="2941"/>
                    <a:pt x="12655" y="2917"/>
                  </a:cubicBezTo>
                  <a:close/>
                  <a:moveTo>
                    <a:pt x="358" y="1"/>
                  </a:moveTo>
                  <a:lnTo>
                    <a:pt x="1" y="781"/>
                  </a:lnTo>
                  <a:cubicBezTo>
                    <a:pt x="43" y="806"/>
                    <a:pt x="89" y="825"/>
                    <a:pt x="138" y="840"/>
                  </a:cubicBezTo>
                  <a:cubicBezTo>
                    <a:pt x="151" y="840"/>
                    <a:pt x="164" y="841"/>
                    <a:pt x="174" y="841"/>
                  </a:cubicBezTo>
                  <a:cubicBezTo>
                    <a:pt x="292" y="841"/>
                    <a:pt x="237" y="802"/>
                    <a:pt x="337" y="800"/>
                  </a:cubicBezTo>
                  <a:cubicBezTo>
                    <a:pt x="392" y="901"/>
                    <a:pt x="678" y="871"/>
                    <a:pt x="1073" y="1010"/>
                  </a:cubicBezTo>
                  <a:cubicBezTo>
                    <a:pt x="1061" y="1010"/>
                    <a:pt x="1048" y="1010"/>
                    <a:pt x="1027" y="1012"/>
                  </a:cubicBezTo>
                  <a:cubicBezTo>
                    <a:pt x="1410" y="1124"/>
                    <a:pt x="1458" y="1233"/>
                    <a:pt x="1751" y="1414"/>
                  </a:cubicBezTo>
                  <a:cubicBezTo>
                    <a:pt x="2184" y="1710"/>
                    <a:pt x="2184" y="1904"/>
                    <a:pt x="2352" y="2013"/>
                  </a:cubicBezTo>
                  <a:cubicBezTo>
                    <a:pt x="2365" y="2026"/>
                    <a:pt x="2375" y="2032"/>
                    <a:pt x="2388" y="2043"/>
                  </a:cubicBezTo>
                  <a:cubicBezTo>
                    <a:pt x="2388" y="2076"/>
                    <a:pt x="2394" y="2112"/>
                    <a:pt x="2398" y="2150"/>
                  </a:cubicBezTo>
                  <a:cubicBezTo>
                    <a:pt x="2731" y="2324"/>
                    <a:pt x="2947" y="2516"/>
                    <a:pt x="3164" y="2688"/>
                  </a:cubicBezTo>
                  <a:cubicBezTo>
                    <a:pt x="3191" y="2676"/>
                    <a:pt x="3221" y="2665"/>
                    <a:pt x="3252" y="2659"/>
                  </a:cubicBezTo>
                  <a:cubicBezTo>
                    <a:pt x="3237" y="2619"/>
                    <a:pt x="3219" y="2581"/>
                    <a:pt x="3195" y="2545"/>
                  </a:cubicBezTo>
                  <a:cubicBezTo>
                    <a:pt x="3170" y="2562"/>
                    <a:pt x="3145" y="2581"/>
                    <a:pt x="3122" y="2600"/>
                  </a:cubicBezTo>
                  <a:cubicBezTo>
                    <a:pt x="3122" y="2539"/>
                    <a:pt x="3133" y="2509"/>
                    <a:pt x="3152" y="2509"/>
                  </a:cubicBezTo>
                  <a:cubicBezTo>
                    <a:pt x="3164" y="2509"/>
                    <a:pt x="3179" y="2521"/>
                    <a:pt x="3195" y="2545"/>
                  </a:cubicBezTo>
                  <a:cubicBezTo>
                    <a:pt x="3265" y="2500"/>
                    <a:pt x="3322" y="2481"/>
                    <a:pt x="3370" y="2481"/>
                  </a:cubicBezTo>
                  <a:cubicBezTo>
                    <a:pt x="3631" y="2481"/>
                    <a:pt x="3627" y="3047"/>
                    <a:pt x="3978" y="3047"/>
                  </a:cubicBezTo>
                  <a:cubicBezTo>
                    <a:pt x="4014" y="3047"/>
                    <a:pt x="4055" y="3040"/>
                    <a:pt x="4100" y="3027"/>
                  </a:cubicBezTo>
                  <a:cubicBezTo>
                    <a:pt x="3973" y="2833"/>
                    <a:pt x="4028" y="2784"/>
                    <a:pt x="4133" y="2784"/>
                  </a:cubicBezTo>
                  <a:cubicBezTo>
                    <a:pt x="4238" y="2784"/>
                    <a:pt x="4392" y="2832"/>
                    <a:pt x="4467" y="2832"/>
                  </a:cubicBezTo>
                  <a:cubicBezTo>
                    <a:pt x="4473" y="2832"/>
                    <a:pt x="4479" y="2832"/>
                    <a:pt x="4485" y="2831"/>
                  </a:cubicBezTo>
                  <a:lnTo>
                    <a:pt x="4485" y="2831"/>
                  </a:lnTo>
                  <a:cubicBezTo>
                    <a:pt x="4539" y="3050"/>
                    <a:pt x="4499" y="3164"/>
                    <a:pt x="4417" y="3227"/>
                  </a:cubicBezTo>
                  <a:cubicBezTo>
                    <a:pt x="4466" y="3241"/>
                    <a:pt x="4510" y="3256"/>
                    <a:pt x="4552" y="3271"/>
                  </a:cubicBezTo>
                  <a:cubicBezTo>
                    <a:pt x="4740" y="3292"/>
                    <a:pt x="5008" y="3325"/>
                    <a:pt x="5258" y="3325"/>
                  </a:cubicBezTo>
                  <a:cubicBezTo>
                    <a:pt x="5285" y="3325"/>
                    <a:pt x="5312" y="3324"/>
                    <a:pt x="5338" y="3323"/>
                  </a:cubicBezTo>
                  <a:cubicBezTo>
                    <a:pt x="5357" y="3267"/>
                    <a:pt x="5397" y="3269"/>
                    <a:pt x="5679" y="3267"/>
                  </a:cubicBezTo>
                  <a:cubicBezTo>
                    <a:pt x="5692" y="3267"/>
                    <a:pt x="5704" y="3268"/>
                    <a:pt x="5715" y="3268"/>
                  </a:cubicBezTo>
                  <a:cubicBezTo>
                    <a:pt x="5814" y="3268"/>
                    <a:pt x="5831" y="3235"/>
                    <a:pt x="6129" y="3218"/>
                  </a:cubicBezTo>
                  <a:lnTo>
                    <a:pt x="6129" y="3218"/>
                  </a:lnTo>
                  <a:cubicBezTo>
                    <a:pt x="6118" y="3227"/>
                    <a:pt x="6131" y="3230"/>
                    <a:pt x="6160" y="3230"/>
                  </a:cubicBezTo>
                  <a:cubicBezTo>
                    <a:pt x="6257" y="3230"/>
                    <a:pt x="6527" y="3188"/>
                    <a:pt x="6535" y="3166"/>
                  </a:cubicBezTo>
                  <a:cubicBezTo>
                    <a:pt x="6926" y="3132"/>
                    <a:pt x="7149" y="3098"/>
                    <a:pt x="7193" y="3069"/>
                  </a:cubicBezTo>
                  <a:lnTo>
                    <a:pt x="7157" y="3069"/>
                  </a:lnTo>
                  <a:cubicBezTo>
                    <a:pt x="7746" y="2989"/>
                    <a:pt x="7921" y="2936"/>
                    <a:pt x="8354" y="2909"/>
                  </a:cubicBezTo>
                  <a:cubicBezTo>
                    <a:pt x="8362" y="2899"/>
                    <a:pt x="8369" y="2886"/>
                    <a:pt x="8381" y="2875"/>
                  </a:cubicBezTo>
                  <a:cubicBezTo>
                    <a:pt x="8384" y="2886"/>
                    <a:pt x="8388" y="2896"/>
                    <a:pt x="8390" y="2907"/>
                  </a:cubicBezTo>
                  <a:cubicBezTo>
                    <a:pt x="8432" y="2905"/>
                    <a:pt x="8474" y="2903"/>
                    <a:pt x="8520" y="2901"/>
                  </a:cubicBezTo>
                  <a:cubicBezTo>
                    <a:pt x="8552" y="2890"/>
                    <a:pt x="8583" y="2884"/>
                    <a:pt x="8617" y="2878"/>
                  </a:cubicBezTo>
                  <a:cubicBezTo>
                    <a:pt x="8886" y="2878"/>
                    <a:pt x="8977" y="2878"/>
                    <a:pt x="9235" y="2880"/>
                  </a:cubicBezTo>
                  <a:cubicBezTo>
                    <a:pt x="9479" y="2913"/>
                    <a:pt x="9906" y="3002"/>
                    <a:pt x="10127" y="3079"/>
                  </a:cubicBezTo>
                  <a:cubicBezTo>
                    <a:pt x="10150" y="3113"/>
                    <a:pt x="10173" y="3134"/>
                    <a:pt x="10192" y="3134"/>
                  </a:cubicBezTo>
                  <a:cubicBezTo>
                    <a:pt x="10409" y="3214"/>
                    <a:pt x="10493" y="3258"/>
                    <a:pt x="10749" y="3349"/>
                  </a:cubicBezTo>
                  <a:cubicBezTo>
                    <a:pt x="11384" y="3248"/>
                    <a:pt x="12104" y="3361"/>
                    <a:pt x="12568" y="2993"/>
                  </a:cubicBezTo>
                  <a:lnTo>
                    <a:pt x="12568" y="2993"/>
                  </a:lnTo>
                  <a:cubicBezTo>
                    <a:pt x="12468" y="3094"/>
                    <a:pt x="12343" y="3241"/>
                    <a:pt x="12213" y="3315"/>
                  </a:cubicBezTo>
                  <a:cubicBezTo>
                    <a:pt x="12316" y="3281"/>
                    <a:pt x="12409" y="3227"/>
                    <a:pt x="12489" y="3153"/>
                  </a:cubicBezTo>
                  <a:cubicBezTo>
                    <a:pt x="12501" y="3153"/>
                    <a:pt x="12513" y="3153"/>
                    <a:pt x="12525" y="3153"/>
                  </a:cubicBezTo>
                  <a:cubicBezTo>
                    <a:pt x="12981" y="3153"/>
                    <a:pt x="13194" y="2961"/>
                    <a:pt x="13384" y="2783"/>
                  </a:cubicBezTo>
                  <a:cubicBezTo>
                    <a:pt x="13398" y="2784"/>
                    <a:pt x="13411" y="2785"/>
                    <a:pt x="13424" y="2785"/>
                  </a:cubicBezTo>
                  <a:cubicBezTo>
                    <a:pt x="13494" y="2785"/>
                    <a:pt x="13561" y="2770"/>
                    <a:pt x="13598" y="2770"/>
                  </a:cubicBezTo>
                  <a:cubicBezTo>
                    <a:pt x="13601" y="2770"/>
                    <a:pt x="13604" y="2770"/>
                    <a:pt x="13607" y="2770"/>
                  </a:cubicBezTo>
                  <a:cubicBezTo>
                    <a:pt x="13633" y="2756"/>
                    <a:pt x="13691" y="2781"/>
                    <a:pt x="13679" y="2701"/>
                  </a:cubicBezTo>
                  <a:cubicBezTo>
                    <a:pt x="13727" y="2606"/>
                    <a:pt x="13988" y="2409"/>
                    <a:pt x="14505" y="2232"/>
                  </a:cubicBezTo>
                  <a:lnTo>
                    <a:pt x="14505" y="2232"/>
                  </a:lnTo>
                  <a:cubicBezTo>
                    <a:pt x="14502" y="2232"/>
                    <a:pt x="14498" y="2232"/>
                    <a:pt x="14494" y="2232"/>
                  </a:cubicBezTo>
                  <a:cubicBezTo>
                    <a:pt x="14292" y="2232"/>
                    <a:pt x="14432" y="2116"/>
                    <a:pt x="14436" y="2089"/>
                  </a:cubicBezTo>
                  <a:cubicBezTo>
                    <a:pt x="14693" y="1832"/>
                    <a:pt x="15079" y="1811"/>
                    <a:pt x="15294" y="1553"/>
                  </a:cubicBezTo>
                  <a:cubicBezTo>
                    <a:pt x="15244" y="1527"/>
                    <a:pt x="15370" y="1477"/>
                    <a:pt x="15391" y="1408"/>
                  </a:cubicBezTo>
                  <a:cubicBezTo>
                    <a:pt x="15398" y="1408"/>
                    <a:pt x="15406" y="1408"/>
                    <a:pt x="15414" y="1408"/>
                  </a:cubicBezTo>
                  <a:cubicBezTo>
                    <a:pt x="15454" y="1408"/>
                    <a:pt x="15492" y="1403"/>
                    <a:pt x="15530" y="1391"/>
                  </a:cubicBezTo>
                  <a:cubicBezTo>
                    <a:pt x="15525" y="1376"/>
                    <a:pt x="15527" y="1332"/>
                    <a:pt x="15612" y="1229"/>
                  </a:cubicBezTo>
                  <a:cubicBezTo>
                    <a:pt x="15794" y="1153"/>
                    <a:pt x="15706" y="1096"/>
                    <a:pt x="15902" y="991"/>
                  </a:cubicBezTo>
                  <a:cubicBezTo>
                    <a:pt x="15902" y="1043"/>
                    <a:pt x="15924" y="1064"/>
                    <a:pt x="15945" y="1064"/>
                  </a:cubicBezTo>
                  <a:cubicBezTo>
                    <a:pt x="15962" y="1064"/>
                    <a:pt x="15977" y="1051"/>
                    <a:pt x="15980" y="1031"/>
                  </a:cubicBezTo>
                  <a:cubicBezTo>
                    <a:pt x="15902" y="953"/>
                    <a:pt x="15805" y="825"/>
                    <a:pt x="15742" y="798"/>
                  </a:cubicBezTo>
                  <a:cubicBezTo>
                    <a:pt x="15609" y="653"/>
                    <a:pt x="15426" y="568"/>
                    <a:pt x="15267" y="467"/>
                  </a:cubicBezTo>
                  <a:cubicBezTo>
                    <a:pt x="15166" y="520"/>
                    <a:pt x="15082" y="566"/>
                    <a:pt x="14987" y="711"/>
                  </a:cubicBezTo>
                  <a:cubicBezTo>
                    <a:pt x="15082" y="739"/>
                    <a:pt x="14941" y="737"/>
                    <a:pt x="14894" y="793"/>
                  </a:cubicBezTo>
                  <a:cubicBezTo>
                    <a:pt x="14902" y="787"/>
                    <a:pt x="14908" y="784"/>
                    <a:pt x="14910" y="784"/>
                  </a:cubicBezTo>
                  <a:lnTo>
                    <a:pt x="14910" y="784"/>
                  </a:lnTo>
                  <a:cubicBezTo>
                    <a:pt x="14923" y="784"/>
                    <a:pt x="14843" y="875"/>
                    <a:pt x="14625" y="966"/>
                  </a:cubicBezTo>
                  <a:cubicBezTo>
                    <a:pt x="14379" y="1044"/>
                    <a:pt x="14203" y="1265"/>
                    <a:pt x="14053" y="1374"/>
                  </a:cubicBezTo>
                  <a:cubicBezTo>
                    <a:pt x="14142" y="1461"/>
                    <a:pt x="14011" y="1524"/>
                    <a:pt x="13867" y="1524"/>
                  </a:cubicBezTo>
                  <a:cubicBezTo>
                    <a:pt x="13844" y="1524"/>
                    <a:pt x="13820" y="1523"/>
                    <a:pt x="13797" y="1519"/>
                  </a:cubicBezTo>
                  <a:cubicBezTo>
                    <a:pt x="13790" y="1700"/>
                    <a:pt x="13296" y="1843"/>
                    <a:pt x="13086" y="2116"/>
                  </a:cubicBezTo>
                  <a:cubicBezTo>
                    <a:pt x="12833" y="2247"/>
                    <a:pt x="12611" y="2371"/>
                    <a:pt x="12289" y="2444"/>
                  </a:cubicBezTo>
                  <a:cubicBezTo>
                    <a:pt x="12007" y="2581"/>
                    <a:pt x="11717" y="2556"/>
                    <a:pt x="11530" y="2594"/>
                  </a:cubicBezTo>
                  <a:cubicBezTo>
                    <a:pt x="11454" y="2573"/>
                    <a:pt x="11392" y="2565"/>
                    <a:pt x="11336" y="2565"/>
                  </a:cubicBezTo>
                  <a:cubicBezTo>
                    <a:pt x="11232" y="2565"/>
                    <a:pt x="11147" y="2592"/>
                    <a:pt x="11031" y="2617"/>
                  </a:cubicBezTo>
                  <a:cubicBezTo>
                    <a:pt x="11018" y="2519"/>
                    <a:pt x="10799" y="2458"/>
                    <a:pt x="10739" y="2458"/>
                  </a:cubicBezTo>
                  <a:cubicBezTo>
                    <a:pt x="10735" y="2458"/>
                    <a:pt x="10731" y="2458"/>
                    <a:pt x="10728" y="2459"/>
                  </a:cubicBezTo>
                  <a:cubicBezTo>
                    <a:pt x="10642" y="2428"/>
                    <a:pt x="10563" y="2409"/>
                    <a:pt x="10494" y="2409"/>
                  </a:cubicBezTo>
                  <a:cubicBezTo>
                    <a:pt x="10469" y="2409"/>
                    <a:pt x="10445" y="2411"/>
                    <a:pt x="10423" y="2417"/>
                  </a:cubicBezTo>
                  <a:cubicBezTo>
                    <a:pt x="10175" y="2301"/>
                    <a:pt x="9757" y="2192"/>
                    <a:pt x="9401" y="2135"/>
                  </a:cubicBezTo>
                  <a:cubicBezTo>
                    <a:pt x="9157" y="2105"/>
                    <a:pt x="8956" y="2079"/>
                    <a:pt x="8766" y="2079"/>
                  </a:cubicBezTo>
                  <a:cubicBezTo>
                    <a:pt x="8646" y="2079"/>
                    <a:pt x="8530" y="2089"/>
                    <a:pt x="8411" y="2116"/>
                  </a:cubicBezTo>
                  <a:cubicBezTo>
                    <a:pt x="8365" y="2114"/>
                    <a:pt x="8320" y="2113"/>
                    <a:pt x="8277" y="2113"/>
                  </a:cubicBezTo>
                  <a:cubicBezTo>
                    <a:pt x="7815" y="2113"/>
                    <a:pt x="7534" y="2237"/>
                    <a:pt x="7309" y="2263"/>
                  </a:cubicBezTo>
                  <a:cubicBezTo>
                    <a:pt x="7263" y="2286"/>
                    <a:pt x="7232" y="2292"/>
                    <a:pt x="7196" y="2292"/>
                  </a:cubicBezTo>
                  <a:cubicBezTo>
                    <a:pt x="7147" y="2292"/>
                    <a:pt x="7090" y="2280"/>
                    <a:pt x="6972" y="2280"/>
                  </a:cubicBezTo>
                  <a:cubicBezTo>
                    <a:pt x="7063" y="2314"/>
                    <a:pt x="6720" y="2388"/>
                    <a:pt x="6386" y="2427"/>
                  </a:cubicBezTo>
                  <a:cubicBezTo>
                    <a:pt x="6399" y="2421"/>
                    <a:pt x="6394" y="2418"/>
                    <a:pt x="6378" y="2418"/>
                  </a:cubicBezTo>
                  <a:cubicBezTo>
                    <a:pt x="6321" y="2418"/>
                    <a:pt x="6129" y="2449"/>
                    <a:pt x="6091" y="2449"/>
                  </a:cubicBezTo>
                  <a:cubicBezTo>
                    <a:pt x="6088" y="2449"/>
                    <a:pt x="6086" y="2449"/>
                    <a:pt x="6085" y="2448"/>
                  </a:cubicBezTo>
                  <a:cubicBezTo>
                    <a:pt x="6003" y="2489"/>
                    <a:pt x="5855" y="2509"/>
                    <a:pt x="5753" y="2509"/>
                  </a:cubicBezTo>
                  <a:cubicBezTo>
                    <a:pt x="5721" y="2509"/>
                    <a:pt x="5694" y="2507"/>
                    <a:pt x="5675" y="2503"/>
                  </a:cubicBezTo>
                  <a:cubicBezTo>
                    <a:pt x="5574" y="2511"/>
                    <a:pt x="5490" y="2515"/>
                    <a:pt x="5414" y="2515"/>
                  </a:cubicBezTo>
                  <a:cubicBezTo>
                    <a:pt x="5152" y="2515"/>
                    <a:pt x="4986" y="2473"/>
                    <a:pt x="4560" y="2436"/>
                  </a:cubicBezTo>
                  <a:cubicBezTo>
                    <a:pt x="4522" y="2400"/>
                    <a:pt x="4085" y="2320"/>
                    <a:pt x="3919" y="2162"/>
                  </a:cubicBezTo>
                  <a:cubicBezTo>
                    <a:pt x="3593" y="1996"/>
                    <a:pt x="3256" y="1818"/>
                    <a:pt x="3086" y="1630"/>
                  </a:cubicBezTo>
                  <a:cubicBezTo>
                    <a:pt x="3143" y="1541"/>
                    <a:pt x="3071" y="1505"/>
                    <a:pt x="2958" y="1505"/>
                  </a:cubicBezTo>
                  <a:cubicBezTo>
                    <a:pt x="2932" y="1505"/>
                    <a:pt x="2904" y="1507"/>
                    <a:pt x="2876" y="1511"/>
                  </a:cubicBezTo>
                  <a:cubicBezTo>
                    <a:pt x="2716" y="1300"/>
                    <a:pt x="2482" y="1067"/>
                    <a:pt x="2291" y="796"/>
                  </a:cubicBezTo>
                  <a:cubicBezTo>
                    <a:pt x="1878" y="684"/>
                    <a:pt x="1596" y="396"/>
                    <a:pt x="1307" y="396"/>
                  </a:cubicBezTo>
                  <a:cubicBezTo>
                    <a:pt x="1302" y="396"/>
                    <a:pt x="1297" y="396"/>
                    <a:pt x="1292" y="396"/>
                  </a:cubicBezTo>
                  <a:cubicBezTo>
                    <a:pt x="1330" y="381"/>
                    <a:pt x="1368" y="367"/>
                    <a:pt x="1408" y="354"/>
                  </a:cubicBezTo>
                  <a:lnTo>
                    <a:pt x="1408" y="354"/>
                  </a:lnTo>
                  <a:cubicBezTo>
                    <a:pt x="1384" y="357"/>
                    <a:pt x="1359" y="359"/>
                    <a:pt x="1334" y="359"/>
                  </a:cubicBezTo>
                  <a:cubicBezTo>
                    <a:pt x="1309" y="359"/>
                    <a:pt x="1284" y="357"/>
                    <a:pt x="1259" y="354"/>
                  </a:cubicBezTo>
                  <a:cubicBezTo>
                    <a:pt x="1151" y="215"/>
                    <a:pt x="724" y="45"/>
                    <a:pt x="35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5" name="Google Shape;8875;p47"/>
            <p:cNvSpPr/>
            <p:nvPr/>
          </p:nvSpPr>
          <p:spPr>
            <a:xfrm>
              <a:off x="6730250" y="3886125"/>
              <a:ext cx="653225" cy="771450"/>
            </a:xfrm>
            <a:custGeom>
              <a:avLst/>
              <a:gdLst/>
              <a:ahLst/>
              <a:cxnLst/>
              <a:rect l="l" t="t" r="r" b="b"/>
              <a:pathLst>
                <a:path w="26129" h="30858" extrusionOk="0">
                  <a:moveTo>
                    <a:pt x="14114" y="1363"/>
                  </a:moveTo>
                  <a:cubicBezTo>
                    <a:pt x="14114" y="1364"/>
                    <a:pt x="14114" y="1365"/>
                    <a:pt x="14114" y="1365"/>
                  </a:cubicBezTo>
                  <a:lnTo>
                    <a:pt x="14114" y="1365"/>
                  </a:lnTo>
                  <a:cubicBezTo>
                    <a:pt x="14114" y="1365"/>
                    <a:pt x="14114" y="1364"/>
                    <a:pt x="14114" y="1363"/>
                  </a:cubicBezTo>
                  <a:close/>
                  <a:moveTo>
                    <a:pt x="6755" y="1050"/>
                  </a:moveTo>
                  <a:lnTo>
                    <a:pt x="7043" y="1176"/>
                  </a:lnTo>
                  <a:lnTo>
                    <a:pt x="7081" y="1119"/>
                  </a:lnTo>
                  <a:lnTo>
                    <a:pt x="7081" y="1193"/>
                  </a:lnTo>
                  <a:lnTo>
                    <a:pt x="7041" y="1176"/>
                  </a:lnTo>
                  <a:lnTo>
                    <a:pt x="6890" y="1397"/>
                  </a:lnTo>
                  <a:lnTo>
                    <a:pt x="6755" y="1050"/>
                  </a:lnTo>
                  <a:close/>
                  <a:moveTo>
                    <a:pt x="2167" y="2443"/>
                  </a:moveTo>
                  <a:lnTo>
                    <a:pt x="2173" y="2451"/>
                  </a:lnTo>
                  <a:cubicBezTo>
                    <a:pt x="2171" y="2448"/>
                    <a:pt x="2169" y="2445"/>
                    <a:pt x="2167" y="2443"/>
                  </a:cubicBezTo>
                  <a:close/>
                  <a:moveTo>
                    <a:pt x="559" y="2609"/>
                  </a:moveTo>
                  <a:cubicBezTo>
                    <a:pt x="558" y="2610"/>
                    <a:pt x="557" y="2610"/>
                    <a:pt x="556" y="2610"/>
                  </a:cubicBezTo>
                  <a:cubicBezTo>
                    <a:pt x="556" y="2611"/>
                    <a:pt x="556" y="2611"/>
                    <a:pt x="557" y="2611"/>
                  </a:cubicBezTo>
                  <a:lnTo>
                    <a:pt x="557" y="2611"/>
                  </a:lnTo>
                  <a:cubicBezTo>
                    <a:pt x="558" y="2610"/>
                    <a:pt x="558" y="2610"/>
                    <a:pt x="559" y="2609"/>
                  </a:cubicBezTo>
                  <a:close/>
                  <a:moveTo>
                    <a:pt x="18789" y="29781"/>
                  </a:moveTo>
                  <a:lnTo>
                    <a:pt x="18789" y="29781"/>
                  </a:lnTo>
                  <a:cubicBezTo>
                    <a:pt x="18787" y="29836"/>
                    <a:pt x="18793" y="29891"/>
                    <a:pt x="18810" y="29943"/>
                  </a:cubicBezTo>
                  <a:cubicBezTo>
                    <a:pt x="18753" y="29897"/>
                    <a:pt x="18755" y="29842"/>
                    <a:pt x="18789" y="29781"/>
                  </a:cubicBezTo>
                  <a:close/>
                  <a:moveTo>
                    <a:pt x="9193" y="1"/>
                  </a:moveTo>
                  <a:lnTo>
                    <a:pt x="9193" y="1"/>
                  </a:lnTo>
                  <a:cubicBezTo>
                    <a:pt x="9221" y="6"/>
                    <a:pt x="9211" y="46"/>
                    <a:pt x="9187" y="46"/>
                  </a:cubicBezTo>
                  <a:cubicBezTo>
                    <a:pt x="9183" y="46"/>
                    <a:pt x="9177" y="44"/>
                    <a:pt x="9172" y="41"/>
                  </a:cubicBezTo>
                  <a:cubicBezTo>
                    <a:pt x="8734" y="49"/>
                    <a:pt x="7857" y="287"/>
                    <a:pt x="7167" y="545"/>
                  </a:cubicBezTo>
                  <a:cubicBezTo>
                    <a:pt x="7073" y="589"/>
                    <a:pt x="6883" y="775"/>
                    <a:pt x="6677" y="775"/>
                  </a:cubicBezTo>
                  <a:cubicBezTo>
                    <a:pt x="6662" y="775"/>
                    <a:pt x="6648" y="774"/>
                    <a:pt x="6633" y="772"/>
                  </a:cubicBezTo>
                  <a:cubicBezTo>
                    <a:pt x="6625" y="787"/>
                    <a:pt x="6324" y="964"/>
                    <a:pt x="6436" y="983"/>
                  </a:cubicBezTo>
                  <a:cubicBezTo>
                    <a:pt x="6311" y="993"/>
                    <a:pt x="6137" y="1084"/>
                    <a:pt x="6145" y="1086"/>
                  </a:cubicBezTo>
                  <a:cubicBezTo>
                    <a:pt x="5910" y="1189"/>
                    <a:pt x="5718" y="1239"/>
                    <a:pt x="5512" y="1357"/>
                  </a:cubicBezTo>
                  <a:cubicBezTo>
                    <a:pt x="5504" y="1357"/>
                    <a:pt x="5491" y="1359"/>
                    <a:pt x="5483" y="1359"/>
                  </a:cubicBezTo>
                  <a:cubicBezTo>
                    <a:pt x="5447" y="1420"/>
                    <a:pt x="5357" y="1477"/>
                    <a:pt x="5466" y="1645"/>
                  </a:cubicBezTo>
                  <a:lnTo>
                    <a:pt x="5142" y="1506"/>
                  </a:lnTo>
                  <a:cubicBezTo>
                    <a:pt x="5174" y="1450"/>
                    <a:pt x="5264" y="1420"/>
                    <a:pt x="5329" y="1376"/>
                  </a:cubicBezTo>
                  <a:lnTo>
                    <a:pt x="5329" y="1376"/>
                  </a:lnTo>
                  <a:cubicBezTo>
                    <a:pt x="5122" y="1413"/>
                    <a:pt x="4865" y="1488"/>
                    <a:pt x="4770" y="1488"/>
                  </a:cubicBezTo>
                  <a:cubicBezTo>
                    <a:pt x="4768" y="1488"/>
                    <a:pt x="4767" y="1487"/>
                    <a:pt x="4766" y="1487"/>
                  </a:cubicBezTo>
                  <a:cubicBezTo>
                    <a:pt x="4733" y="1487"/>
                    <a:pt x="4704" y="1486"/>
                    <a:pt x="4679" y="1486"/>
                  </a:cubicBezTo>
                  <a:cubicBezTo>
                    <a:pt x="4496" y="1486"/>
                    <a:pt x="4523" y="1506"/>
                    <a:pt x="4545" y="1534"/>
                  </a:cubicBezTo>
                  <a:cubicBezTo>
                    <a:pt x="4516" y="1535"/>
                    <a:pt x="4485" y="1536"/>
                    <a:pt x="4451" y="1536"/>
                  </a:cubicBezTo>
                  <a:cubicBezTo>
                    <a:pt x="4226" y="1536"/>
                    <a:pt x="3909" y="1507"/>
                    <a:pt x="3592" y="1485"/>
                  </a:cubicBezTo>
                  <a:cubicBezTo>
                    <a:pt x="3586" y="1487"/>
                    <a:pt x="3527" y="1494"/>
                    <a:pt x="3569" y="1521"/>
                  </a:cubicBezTo>
                  <a:lnTo>
                    <a:pt x="3510" y="1536"/>
                  </a:lnTo>
                  <a:cubicBezTo>
                    <a:pt x="3332" y="1436"/>
                    <a:pt x="3140" y="1393"/>
                    <a:pt x="2950" y="1393"/>
                  </a:cubicBezTo>
                  <a:cubicBezTo>
                    <a:pt x="2769" y="1393"/>
                    <a:pt x="2591" y="1432"/>
                    <a:pt x="2429" y="1500"/>
                  </a:cubicBezTo>
                  <a:cubicBezTo>
                    <a:pt x="2190" y="1603"/>
                    <a:pt x="1784" y="1715"/>
                    <a:pt x="1580" y="1900"/>
                  </a:cubicBezTo>
                  <a:cubicBezTo>
                    <a:pt x="1081" y="2026"/>
                    <a:pt x="930" y="2354"/>
                    <a:pt x="646" y="2556"/>
                  </a:cubicBezTo>
                  <a:cubicBezTo>
                    <a:pt x="638" y="2543"/>
                    <a:pt x="606" y="2535"/>
                    <a:pt x="564" y="2531"/>
                  </a:cubicBezTo>
                  <a:lnTo>
                    <a:pt x="564" y="2531"/>
                  </a:lnTo>
                  <a:cubicBezTo>
                    <a:pt x="585" y="2541"/>
                    <a:pt x="604" y="2556"/>
                    <a:pt x="619" y="2573"/>
                  </a:cubicBezTo>
                  <a:cubicBezTo>
                    <a:pt x="599" y="2586"/>
                    <a:pt x="580" y="2598"/>
                    <a:pt x="559" y="2609"/>
                  </a:cubicBezTo>
                  <a:lnTo>
                    <a:pt x="559" y="2609"/>
                  </a:lnTo>
                  <a:cubicBezTo>
                    <a:pt x="581" y="2603"/>
                    <a:pt x="605" y="2593"/>
                    <a:pt x="625" y="2581"/>
                  </a:cubicBezTo>
                  <a:lnTo>
                    <a:pt x="625" y="2583"/>
                  </a:lnTo>
                  <a:cubicBezTo>
                    <a:pt x="636" y="2599"/>
                    <a:pt x="633" y="2615"/>
                    <a:pt x="596" y="2615"/>
                  </a:cubicBezTo>
                  <a:cubicBezTo>
                    <a:pt x="586" y="2615"/>
                    <a:pt x="573" y="2613"/>
                    <a:pt x="557" y="2611"/>
                  </a:cubicBezTo>
                  <a:lnTo>
                    <a:pt x="557" y="2611"/>
                  </a:lnTo>
                  <a:cubicBezTo>
                    <a:pt x="556" y="2611"/>
                    <a:pt x="555" y="2612"/>
                    <a:pt x="553" y="2613"/>
                  </a:cubicBezTo>
                  <a:cubicBezTo>
                    <a:pt x="539" y="2608"/>
                    <a:pt x="522" y="2606"/>
                    <a:pt x="499" y="2602"/>
                  </a:cubicBezTo>
                  <a:cubicBezTo>
                    <a:pt x="387" y="2781"/>
                    <a:pt x="78" y="3000"/>
                    <a:pt x="0" y="3353"/>
                  </a:cubicBezTo>
                  <a:cubicBezTo>
                    <a:pt x="221" y="3320"/>
                    <a:pt x="224" y="2902"/>
                    <a:pt x="437" y="2902"/>
                  </a:cubicBezTo>
                  <a:cubicBezTo>
                    <a:pt x="499" y="2902"/>
                    <a:pt x="580" y="2938"/>
                    <a:pt x="690" y="3031"/>
                  </a:cubicBezTo>
                  <a:lnTo>
                    <a:pt x="694" y="3540"/>
                  </a:lnTo>
                  <a:cubicBezTo>
                    <a:pt x="755" y="3544"/>
                    <a:pt x="812" y="3548"/>
                    <a:pt x="867" y="3555"/>
                  </a:cubicBezTo>
                  <a:cubicBezTo>
                    <a:pt x="951" y="3450"/>
                    <a:pt x="1041" y="3372"/>
                    <a:pt x="1136" y="3258"/>
                  </a:cubicBezTo>
                  <a:cubicBezTo>
                    <a:pt x="1209" y="3222"/>
                    <a:pt x="1136" y="3153"/>
                    <a:pt x="1095" y="3153"/>
                  </a:cubicBezTo>
                  <a:cubicBezTo>
                    <a:pt x="1093" y="3153"/>
                    <a:pt x="1091" y="3153"/>
                    <a:pt x="1090" y="3153"/>
                  </a:cubicBezTo>
                  <a:cubicBezTo>
                    <a:pt x="1233" y="3094"/>
                    <a:pt x="1369" y="3021"/>
                    <a:pt x="1498" y="2932"/>
                  </a:cubicBezTo>
                  <a:cubicBezTo>
                    <a:pt x="1466" y="2920"/>
                    <a:pt x="1435" y="2911"/>
                    <a:pt x="1401" y="2907"/>
                  </a:cubicBezTo>
                  <a:cubicBezTo>
                    <a:pt x="1647" y="2737"/>
                    <a:pt x="1814" y="2320"/>
                    <a:pt x="1999" y="2320"/>
                  </a:cubicBezTo>
                  <a:cubicBezTo>
                    <a:pt x="2053" y="2320"/>
                    <a:pt x="2108" y="2355"/>
                    <a:pt x="2167" y="2443"/>
                  </a:cubicBezTo>
                  <a:lnTo>
                    <a:pt x="2167" y="2443"/>
                  </a:lnTo>
                  <a:lnTo>
                    <a:pt x="2105" y="2350"/>
                  </a:lnTo>
                  <a:cubicBezTo>
                    <a:pt x="2448" y="2281"/>
                    <a:pt x="2673" y="1747"/>
                    <a:pt x="2991" y="1747"/>
                  </a:cubicBezTo>
                  <a:cubicBezTo>
                    <a:pt x="3093" y="1747"/>
                    <a:pt x="3205" y="1802"/>
                    <a:pt x="3334" y="1946"/>
                  </a:cubicBezTo>
                  <a:cubicBezTo>
                    <a:pt x="3426" y="2028"/>
                    <a:pt x="3508" y="2123"/>
                    <a:pt x="3571" y="2230"/>
                  </a:cubicBezTo>
                  <a:lnTo>
                    <a:pt x="3582" y="2230"/>
                  </a:lnTo>
                  <a:cubicBezTo>
                    <a:pt x="3602" y="2267"/>
                    <a:pt x="3637" y="2279"/>
                    <a:pt x="3671" y="2279"/>
                  </a:cubicBezTo>
                  <a:cubicBezTo>
                    <a:pt x="3733" y="2279"/>
                    <a:pt x="3792" y="2235"/>
                    <a:pt x="3742" y="2217"/>
                  </a:cubicBezTo>
                  <a:cubicBezTo>
                    <a:pt x="3744" y="2217"/>
                    <a:pt x="3746" y="2215"/>
                    <a:pt x="3750" y="2215"/>
                  </a:cubicBezTo>
                  <a:cubicBezTo>
                    <a:pt x="3861" y="2259"/>
                    <a:pt x="3977" y="2289"/>
                    <a:pt x="4097" y="2306"/>
                  </a:cubicBezTo>
                  <a:lnTo>
                    <a:pt x="4440" y="2137"/>
                  </a:lnTo>
                  <a:lnTo>
                    <a:pt x="4442" y="2322"/>
                  </a:lnTo>
                  <a:cubicBezTo>
                    <a:pt x="4547" y="2310"/>
                    <a:pt x="4642" y="2337"/>
                    <a:pt x="4785" y="2272"/>
                  </a:cubicBezTo>
                  <a:cubicBezTo>
                    <a:pt x="5100" y="2251"/>
                    <a:pt x="5489" y="2123"/>
                    <a:pt x="5607" y="2028"/>
                  </a:cubicBezTo>
                  <a:cubicBezTo>
                    <a:pt x="5920" y="2015"/>
                    <a:pt x="6114" y="1853"/>
                    <a:pt x="6391" y="1786"/>
                  </a:cubicBezTo>
                  <a:lnTo>
                    <a:pt x="6404" y="1786"/>
                  </a:lnTo>
                  <a:cubicBezTo>
                    <a:pt x="6383" y="1780"/>
                    <a:pt x="6377" y="1769"/>
                    <a:pt x="6463" y="1755"/>
                  </a:cubicBezTo>
                  <a:lnTo>
                    <a:pt x="6463" y="1755"/>
                  </a:lnTo>
                  <a:cubicBezTo>
                    <a:pt x="6457" y="1758"/>
                    <a:pt x="6457" y="1760"/>
                    <a:pt x="6461" y="1760"/>
                  </a:cubicBezTo>
                  <a:cubicBezTo>
                    <a:pt x="6483" y="1760"/>
                    <a:pt x="6610" y="1726"/>
                    <a:pt x="6692" y="1726"/>
                  </a:cubicBezTo>
                  <a:cubicBezTo>
                    <a:pt x="6706" y="1726"/>
                    <a:pt x="6718" y="1727"/>
                    <a:pt x="6728" y="1729"/>
                  </a:cubicBezTo>
                  <a:cubicBezTo>
                    <a:pt x="6646" y="1677"/>
                    <a:pt x="6931" y="1516"/>
                    <a:pt x="7120" y="1516"/>
                  </a:cubicBezTo>
                  <a:cubicBezTo>
                    <a:pt x="7135" y="1516"/>
                    <a:pt x="7150" y="1517"/>
                    <a:pt x="7163" y="1519"/>
                  </a:cubicBezTo>
                  <a:cubicBezTo>
                    <a:pt x="7073" y="1475"/>
                    <a:pt x="7411" y="1323"/>
                    <a:pt x="7653" y="1286"/>
                  </a:cubicBezTo>
                  <a:cubicBezTo>
                    <a:pt x="8036" y="1000"/>
                    <a:pt x="8637" y="827"/>
                    <a:pt x="9247" y="768"/>
                  </a:cubicBezTo>
                  <a:cubicBezTo>
                    <a:pt x="9525" y="823"/>
                    <a:pt x="9811" y="823"/>
                    <a:pt x="10046" y="918"/>
                  </a:cubicBezTo>
                  <a:cubicBezTo>
                    <a:pt x="10555" y="926"/>
                    <a:pt x="10612" y="1016"/>
                    <a:pt x="10942" y="1271"/>
                  </a:cubicBezTo>
                  <a:cubicBezTo>
                    <a:pt x="10963" y="1300"/>
                    <a:pt x="11039" y="1313"/>
                    <a:pt x="11127" y="1315"/>
                  </a:cubicBezTo>
                  <a:cubicBezTo>
                    <a:pt x="11113" y="1353"/>
                    <a:pt x="11241" y="1466"/>
                    <a:pt x="11649" y="1595"/>
                  </a:cubicBezTo>
                  <a:cubicBezTo>
                    <a:pt x="11784" y="1637"/>
                    <a:pt x="11931" y="1744"/>
                    <a:pt x="11988" y="1784"/>
                  </a:cubicBezTo>
                  <a:cubicBezTo>
                    <a:pt x="12463" y="1934"/>
                    <a:pt x="12673" y="2074"/>
                    <a:pt x="12900" y="2074"/>
                  </a:cubicBezTo>
                  <a:cubicBezTo>
                    <a:pt x="12914" y="2074"/>
                    <a:pt x="12928" y="2073"/>
                    <a:pt x="12942" y="2072"/>
                  </a:cubicBezTo>
                  <a:cubicBezTo>
                    <a:pt x="13392" y="2165"/>
                    <a:pt x="13640" y="2110"/>
                    <a:pt x="13912" y="2242"/>
                  </a:cubicBezTo>
                  <a:cubicBezTo>
                    <a:pt x="14071" y="2241"/>
                    <a:pt x="14278" y="2204"/>
                    <a:pt x="14369" y="2204"/>
                  </a:cubicBezTo>
                  <a:cubicBezTo>
                    <a:pt x="14406" y="2204"/>
                    <a:pt x="14424" y="2210"/>
                    <a:pt x="14410" y="2228"/>
                  </a:cubicBezTo>
                  <a:cubicBezTo>
                    <a:pt x="14471" y="2212"/>
                    <a:pt x="14522" y="2205"/>
                    <a:pt x="14573" y="2205"/>
                  </a:cubicBezTo>
                  <a:cubicBezTo>
                    <a:pt x="14691" y="2205"/>
                    <a:pt x="14806" y="2243"/>
                    <a:pt x="15020" y="2303"/>
                  </a:cubicBezTo>
                  <a:cubicBezTo>
                    <a:pt x="14908" y="2303"/>
                    <a:pt x="14857" y="2317"/>
                    <a:pt x="14893" y="2317"/>
                  </a:cubicBezTo>
                  <a:cubicBezTo>
                    <a:pt x="14899" y="2317"/>
                    <a:pt x="14908" y="2317"/>
                    <a:pt x="14919" y="2316"/>
                  </a:cubicBezTo>
                  <a:cubicBezTo>
                    <a:pt x="15188" y="2327"/>
                    <a:pt x="15561" y="2352"/>
                    <a:pt x="15889" y="2379"/>
                  </a:cubicBezTo>
                  <a:cubicBezTo>
                    <a:pt x="15737" y="2379"/>
                    <a:pt x="16011" y="2402"/>
                    <a:pt x="16038" y="2440"/>
                  </a:cubicBezTo>
                  <a:cubicBezTo>
                    <a:pt x="16050" y="2436"/>
                    <a:pt x="16068" y="2434"/>
                    <a:pt x="16088" y="2434"/>
                  </a:cubicBezTo>
                  <a:cubicBezTo>
                    <a:pt x="16166" y="2434"/>
                    <a:pt x="16289" y="2462"/>
                    <a:pt x="16360" y="2480"/>
                  </a:cubicBezTo>
                  <a:cubicBezTo>
                    <a:pt x="16536" y="2480"/>
                    <a:pt x="16597" y="2573"/>
                    <a:pt x="16837" y="2686"/>
                  </a:cubicBezTo>
                  <a:cubicBezTo>
                    <a:pt x="16883" y="2718"/>
                    <a:pt x="17195" y="2840"/>
                    <a:pt x="17624" y="3168"/>
                  </a:cubicBezTo>
                  <a:cubicBezTo>
                    <a:pt x="17737" y="3370"/>
                    <a:pt x="17920" y="3492"/>
                    <a:pt x="17945" y="3746"/>
                  </a:cubicBezTo>
                  <a:cubicBezTo>
                    <a:pt x="17941" y="3820"/>
                    <a:pt x="17981" y="3889"/>
                    <a:pt x="18048" y="3923"/>
                  </a:cubicBezTo>
                  <a:cubicBezTo>
                    <a:pt x="18225" y="4162"/>
                    <a:pt x="18498" y="4493"/>
                    <a:pt x="18585" y="4909"/>
                  </a:cubicBezTo>
                  <a:cubicBezTo>
                    <a:pt x="18845" y="5124"/>
                    <a:pt x="19112" y="5279"/>
                    <a:pt x="19476" y="5483"/>
                  </a:cubicBezTo>
                  <a:cubicBezTo>
                    <a:pt x="19611" y="5799"/>
                    <a:pt x="19876" y="5864"/>
                    <a:pt x="20193" y="5990"/>
                  </a:cubicBezTo>
                  <a:cubicBezTo>
                    <a:pt x="20246" y="6034"/>
                    <a:pt x="20509" y="6217"/>
                    <a:pt x="20547" y="6350"/>
                  </a:cubicBezTo>
                  <a:cubicBezTo>
                    <a:pt x="20585" y="6335"/>
                    <a:pt x="20623" y="6328"/>
                    <a:pt x="20660" y="6328"/>
                  </a:cubicBezTo>
                  <a:cubicBezTo>
                    <a:pt x="20793" y="6328"/>
                    <a:pt x="20915" y="6410"/>
                    <a:pt x="20990" y="6482"/>
                  </a:cubicBezTo>
                  <a:cubicBezTo>
                    <a:pt x="21382" y="6730"/>
                    <a:pt x="21573" y="6936"/>
                    <a:pt x="21802" y="7113"/>
                  </a:cubicBezTo>
                  <a:cubicBezTo>
                    <a:pt x="22015" y="7363"/>
                    <a:pt x="22181" y="7527"/>
                    <a:pt x="22404" y="7820"/>
                  </a:cubicBezTo>
                  <a:cubicBezTo>
                    <a:pt x="22557" y="8040"/>
                    <a:pt x="22822" y="8183"/>
                    <a:pt x="22908" y="8505"/>
                  </a:cubicBezTo>
                  <a:cubicBezTo>
                    <a:pt x="23028" y="8730"/>
                    <a:pt x="23163" y="9079"/>
                    <a:pt x="23007" y="9372"/>
                  </a:cubicBezTo>
                  <a:cubicBezTo>
                    <a:pt x="23011" y="9466"/>
                    <a:pt x="23011" y="9496"/>
                    <a:pt x="23039" y="9519"/>
                  </a:cubicBezTo>
                  <a:cubicBezTo>
                    <a:pt x="23027" y="9604"/>
                    <a:pt x="23037" y="9848"/>
                    <a:pt x="23126" y="9848"/>
                  </a:cubicBezTo>
                  <a:cubicBezTo>
                    <a:pt x="23131" y="9848"/>
                    <a:pt x="23138" y="9847"/>
                    <a:pt x="23144" y="9845"/>
                  </a:cubicBezTo>
                  <a:lnTo>
                    <a:pt x="23144" y="9845"/>
                  </a:lnTo>
                  <a:cubicBezTo>
                    <a:pt x="23104" y="10179"/>
                    <a:pt x="23171" y="10272"/>
                    <a:pt x="23117" y="10646"/>
                  </a:cubicBezTo>
                  <a:cubicBezTo>
                    <a:pt x="23226" y="10913"/>
                    <a:pt x="23342" y="11260"/>
                    <a:pt x="23459" y="11435"/>
                  </a:cubicBezTo>
                  <a:cubicBezTo>
                    <a:pt x="23695" y="11744"/>
                    <a:pt x="23737" y="12059"/>
                    <a:pt x="23981" y="12438"/>
                  </a:cubicBezTo>
                  <a:cubicBezTo>
                    <a:pt x="23996" y="12425"/>
                    <a:pt x="24010" y="12420"/>
                    <a:pt x="24023" y="12420"/>
                  </a:cubicBezTo>
                  <a:cubicBezTo>
                    <a:pt x="24117" y="12420"/>
                    <a:pt x="24155" y="12716"/>
                    <a:pt x="24195" y="12797"/>
                  </a:cubicBezTo>
                  <a:cubicBezTo>
                    <a:pt x="24366" y="13054"/>
                    <a:pt x="24397" y="13035"/>
                    <a:pt x="24494" y="13207"/>
                  </a:cubicBezTo>
                  <a:cubicBezTo>
                    <a:pt x="24454" y="13268"/>
                    <a:pt x="24486" y="13340"/>
                    <a:pt x="24498" y="13363"/>
                  </a:cubicBezTo>
                  <a:cubicBezTo>
                    <a:pt x="24717" y="13548"/>
                    <a:pt x="24843" y="13636"/>
                    <a:pt x="24866" y="14118"/>
                  </a:cubicBezTo>
                  <a:cubicBezTo>
                    <a:pt x="24868" y="14117"/>
                    <a:pt x="24870" y="14117"/>
                    <a:pt x="24871" y="14117"/>
                  </a:cubicBezTo>
                  <a:cubicBezTo>
                    <a:pt x="24930" y="14117"/>
                    <a:pt x="25025" y="14459"/>
                    <a:pt x="25126" y="14459"/>
                  </a:cubicBezTo>
                  <a:cubicBezTo>
                    <a:pt x="25127" y="14459"/>
                    <a:pt x="25128" y="14459"/>
                    <a:pt x="25129" y="14459"/>
                  </a:cubicBezTo>
                  <a:lnTo>
                    <a:pt x="25129" y="14459"/>
                  </a:lnTo>
                  <a:cubicBezTo>
                    <a:pt x="25098" y="14469"/>
                    <a:pt x="25201" y="14820"/>
                    <a:pt x="25142" y="14955"/>
                  </a:cubicBezTo>
                  <a:cubicBezTo>
                    <a:pt x="25272" y="15466"/>
                    <a:pt x="25211" y="16095"/>
                    <a:pt x="24953" y="16509"/>
                  </a:cubicBezTo>
                  <a:cubicBezTo>
                    <a:pt x="24934" y="16543"/>
                    <a:pt x="24931" y="16612"/>
                    <a:pt x="24938" y="16698"/>
                  </a:cubicBezTo>
                  <a:cubicBezTo>
                    <a:pt x="24513" y="17432"/>
                    <a:pt x="24395" y="18255"/>
                    <a:pt x="24351" y="18551"/>
                  </a:cubicBezTo>
                  <a:cubicBezTo>
                    <a:pt x="24349" y="18717"/>
                    <a:pt x="24395" y="19163"/>
                    <a:pt x="24366" y="19218"/>
                  </a:cubicBezTo>
                  <a:cubicBezTo>
                    <a:pt x="24349" y="19276"/>
                    <a:pt x="24410" y="19559"/>
                    <a:pt x="24370" y="19559"/>
                  </a:cubicBezTo>
                  <a:cubicBezTo>
                    <a:pt x="24369" y="19559"/>
                    <a:pt x="24369" y="19559"/>
                    <a:pt x="24368" y="19558"/>
                  </a:cubicBezTo>
                  <a:lnTo>
                    <a:pt x="24368" y="19558"/>
                  </a:lnTo>
                  <a:cubicBezTo>
                    <a:pt x="24433" y="19992"/>
                    <a:pt x="24444" y="20061"/>
                    <a:pt x="24448" y="20278"/>
                  </a:cubicBezTo>
                  <a:cubicBezTo>
                    <a:pt x="24385" y="20387"/>
                    <a:pt x="24402" y="20593"/>
                    <a:pt x="24460" y="20658"/>
                  </a:cubicBezTo>
                  <a:cubicBezTo>
                    <a:pt x="24418" y="20907"/>
                    <a:pt x="24463" y="21184"/>
                    <a:pt x="24465" y="21733"/>
                  </a:cubicBezTo>
                  <a:cubicBezTo>
                    <a:pt x="24374" y="21996"/>
                    <a:pt x="24397" y="22263"/>
                    <a:pt x="24233" y="22414"/>
                  </a:cubicBezTo>
                  <a:cubicBezTo>
                    <a:pt x="24146" y="22771"/>
                    <a:pt x="24060" y="23164"/>
                    <a:pt x="23952" y="23164"/>
                  </a:cubicBezTo>
                  <a:cubicBezTo>
                    <a:pt x="23947" y="23164"/>
                    <a:pt x="23941" y="23163"/>
                    <a:pt x="23935" y="23161"/>
                  </a:cubicBezTo>
                  <a:cubicBezTo>
                    <a:pt x="23832" y="23327"/>
                    <a:pt x="23731" y="23352"/>
                    <a:pt x="23638" y="23712"/>
                  </a:cubicBezTo>
                  <a:cubicBezTo>
                    <a:pt x="23527" y="23767"/>
                    <a:pt x="23443" y="23731"/>
                    <a:pt x="23302" y="23800"/>
                  </a:cubicBezTo>
                  <a:cubicBezTo>
                    <a:pt x="23293" y="23798"/>
                    <a:pt x="23287" y="23797"/>
                    <a:pt x="23283" y="23797"/>
                  </a:cubicBezTo>
                  <a:cubicBezTo>
                    <a:pt x="23275" y="23797"/>
                    <a:pt x="23275" y="23801"/>
                    <a:pt x="23285" y="23809"/>
                  </a:cubicBezTo>
                  <a:cubicBezTo>
                    <a:pt x="23276" y="23813"/>
                    <a:pt x="23270" y="23815"/>
                    <a:pt x="23262" y="23819"/>
                  </a:cubicBezTo>
                  <a:cubicBezTo>
                    <a:pt x="23207" y="23851"/>
                    <a:pt x="23161" y="23893"/>
                    <a:pt x="23125" y="23943"/>
                  </a:cubicBezTo>
                  <a:cubicBezTo>
                    <a:pt x="23087" y="24128"/>
                    <a:pt x="22969" y="24292"/>
                    <a:pt x="22702" y="24416"/>
                  </a:cubicBezTo>
                  <a:lnTo>
                    <a:pt x="22685" y="24404"/>
                  </a:lnTo>
                  <a:cubicBezTo>
                    <a:pt x="22555" y="24534"/>
                    <a:pt x="22437" y="24650"/>
                    <a:pt x="22345" y="24747"/>
                  </a:cubicBezTo>
                  <a:cubicBezTo>
                    <a:pt x="22126" y="24982"/>
                    <a:pt x="22004" y="25277"/>
                    <a:pt x="21851" y="25497"/>
                  </a:cubicBezTo>
                  <a:cubicBezTo>
                    <a:pt x="21723" y="25625"/>
                    <a:pt x="21503" y="25952"/>
                    <a:pt x="21479" y="26220"/>
                  </a:cubicBezTo>
                  <a:lnTo>
                    <a:pt x="21479" y="26220"/>
                  </a:lnTo>
                  <a:cubicBezTo>
                    <a:pt x="21479" y="26217"/>
                    <a:pt x="21479" y="26215"/>
                    <a:pt x="21478" y="26215"/>
                  </a:cubicBezTo>
                  <a:cubicBezTo>
                    <a:pt x="21467" y="26215"/>
                    <a:pt x="21402" y="26414"/>
                    <a:pt x="21411" y="26454"/>
                  </a:cubicBezTo>
                  <a:cubicBezTo>
                    <a:pt x="21251" y="26555"/>
                    <a:pt x="21014" y="27068"/>
                    <a:pt x="20883" y="27251"/>
                  </a:cubicBezTo>
                  <a:cubicBezTo>
                    <a:pt x="20847" y="27478"/>
                    <a:pt x="20683" y="27693"/>
                    <a:pt x="20488" y="28076"/>
                  </a:cubicBezTo>
                  <a:cubicBezTo>
                    <a:pt x="20475" y="28071"/>
                    <a:pt x="20463" y="28069"/>
                    <a:pt x="20452" y="28069"/>
                  </a:cubicBezTo>
                  <a:cubicBezTo>
                    <a:pt x="20452" y="28067"/>
                    <a:pt x="20450" y="28067"/>
                    <a:pt x="20448" y="28065"/>
                  </a:cubicBezTo>
                  <a:cubicBezTo>
                    <a:pt x="20349" y="28139"/>
                    <a:pt x="20248" y="28265"/>
                    <a:pt x="20130" y="28421"/>
                  </a:cubicBezTo>
                  <a:cubicBezTo>
                    <a:pt x="20170" y="28450"/>
                    <a:pt x="20198" y="28490"/>
                    <a:pt x="20217" y="28534"/>
                  </a:cubicBezTo>
                  <a:cubicBezTo>
                    <a:pt x="19963" y="28856"/>
                    <a:pt x="19975" y="29863"/>
                    <a:pt x="19463" y="29863"/>
                  </a:cubicBezTo>
                  <a:cubicBezTo>
                    <a:pt x="19461" y="29863"/>
                    <a:pt x="19458" y="29863"/>
                    <a:pt x="19455" y="29863"/>
                  </a:cubicBezTo>
                  <a:cubicBezTo>
                    <a:pt x="19451" y="29575"/>
                    <a:pt x="19514" y="29531"/>
                    <a:pt x="19253" y="29270"/>
                  </a:cubicBezTo>
                  <a:cubicBezTo>
                    <a:pt x="19163" y="29438"/>
                    <a:pt x="18873" y="29630"/>
                    <a:pt x="18789" y="29781"/>
                  </a:cubicBezTo>
                  <a:cubicBezTo>
                    <a:pt x="18795" y="29689"/>
                    <a:pt x="18820" y="29598"/>
                    <a:pt x="18860" y="29514"/>
                  </a:cubicBezTo>
                  <a:lnTo>
                    <a:pt x="18860" y="29514"/>
                  </a:lnTo>
                  <a:cubicBezTo>
                    <a:pt x="18768" y="29562"/>
                    <a:pt x="18671" y="29598"/>
                    <a:pt x="18570" y="29619"/>
                  </a:cubicBezTo>
                  <a:cubicBezTo>
                    <a:pt x="18547" y="29613"/>
                    <a:pt x="18524" y="29610"/>
                    <a:pt x="18501" y="29610"/>
                  </a:cubicBezTo>
                  <a:cubicBezTo>
                    <a:pt x="18470" y="29610"/>
                    <a:pt x="18439" y="29616"/>
                    <a:pt x="18408" y="29626"/>
                  </a:cubicBezTo>
                  <a:cubicBezTo>
                    <a:pt x="17853" y="29632"/>
                    <a:pt x="17653" y="29684"/>
                    <a:pt x="17333" y="29783"/>
                  </a:cubicBezTo>
                  <a:cubicBezTo>
                    <a:pt x="16892" y="29996"/>
                    <a:pt x="16574" y="30094"/>
                    <a:pt x="16450" y="30250"/>
                  </a:cubicBezTo>
                  <a:cubicBezTo>
                    <a:pt x="16440" y="30259"/>
                    <a:pt x="16434" y="30262"/>
                    <a:pt x="16429" y="30262"/>
                  </a:cubicBezTo>
                  <a:cubicBezTo>
                    <a:pt x="16427" y="30262"/>
                    <a:pt x="16425" y="30261"/>
                    <a:pt x="16423" y="30261"/>
                  </a:cubicBezTo>
                  <a:lnTo>
                    <a:pt x="16423" y="30261"/>
                  </a:lnTo>
                  <a:cubicBezTo>
                    <a:pt x="16511" y="30702"/>
                    <a:pt x="16808" y="30393"/>
                    <a:pt x="16940" y="30858"/>
                  </a:cubicBezTo>
                  <a:cubicBezTo>
                    <a:pt x="17180" y="30784"/>
                    <a:pt x="17241" y="30612"/>
                    <a:pt x="17584" y="30511"/>
                  </a:cubicBezTo>
                  <a:lnTo>
                    <a:pt x="17584" y="30511"/>
                  </a:lnTo>
                  <a:cubicBezTo>
                    <a:pt x="17487" y="30533"/>
                    <a:pt x="17463" y="30546"/>
                    <a:pt x="17449" y="30546"/>
                  </a:cubicBezTo>
                  <a:cubicBezTo>
                    <a:pt x="17436" y="30546"/>
                    <a:pt x="17431" y="30535"/>
                    <a:pt x="17380" y="30511"/>
                  </a:cubicBezTo>
                  <a:cubicBezTo>
                    <a:pt x="17621" y="30456"/>
                    <a:pt x="17895" y="30477"/>
                    <a:pt x="18395" y="30357"/>
                  </a:cubicBezTo>
                  <a:cubicBezTo>
                    <a:pt x="18465" y="30351"/>
                    <a:pt x="18532" y="30330"/>
                    <a:pt x="18593" y="30296"/>
                  </a:cubicBezTo>
                  <a:cubicBezTo>
                    <a:pt x="18894" y="30269"/>
                    <a:pt x="19190" y="30200"/>
                    <a:pt x="19474" y="30090"/>
                  </a:cubicBezTo>
                  <a:cubicBezTo>
                    <a:pt x="19947" y="29951"/>
                    <a:pt x="20063" y="29743"/>
                    <a:pt x="20427" y="29398"/>
                  </a:cubicBezTo>
                  <a:cubicBezTo>
                    <a:pt x="20751" y="29030"/>
                    <a:pt x="20993" y="28696"/>
                    <a:pt x="21054" y="28500"/>
                  </a:cubicBezTo>
                  <a:cubicBezTo>
                    <a:pt x="21099" y="28497"/>
                    <a:pt x="21121" y="28495"/>
                    <a:pt x="21130" y="28495"/>
                  </a:cubicBezTo>
                  <a:cubicBezTo>
                    <a:pt x="21160" y="28495"/>
                    <a:pt x="21069" y="28510"/>
                    <a:pt x="21224" y="28521"/>
                  </a:cubicBezTo>
                  <a:cubicBezTo>
                    <a:pt x="21218" y="28499"/>
                    <a:pt x="21208" y="28492"/>
                    <a:pt x="21199" y="28492"/>
                  </a:cubicBezTo>
                  <a:cubicBezTo>
                    <a:pt x="21187" y="28492"/>
                    <a:pt x="21175" y="28504"/>
                    <a:pt x="21173" y="28504"/>
                  </a:cubicBezTo>
                  <a:cubicBezTo>
                    <a:pt x="21172" y="28504"/>
                    <a:pt x="21176" y="28498"/>
                    <a:pt x="21188" y="28475"/>
                  </a:cubicBezTo>
                  <a:cubicBezTo>
                    <a:pt x="21386" y="28189"/>
                    <a:pt x="21464" y="27823"/>
                    <a:pt x="21611" y="27527"/>
                  </a:cubicBezTo>
                  <a:cubicBezTo>
                    <a:pt x="21758" y="27247"/>
                    <a:pt x="21996" y="27062"/>
                    <a:pt x="22061" y="26643"/>
                  </a:cubicBezTo>
                  <a:cubicBezTo>
                    <a:pt x="22071" y="26650"/>
                    <a:pt x="22077" y="26653"/>
                    <a:pt x="22080" y="26653"/>
                  </a:cubicBezTo>
                  <a:cubicBezTo>
                    <a:pt x="22101" y="26653"/>
                    <a:pt x="22022" y="26542"/>
                    <a:pt x="22082" y="26406"/>
                  </a:cubicBezTo>
                  <a:cubicBezTo>
                    <a:pt x="22221" y="26236"/>
                    <a:pt x="22259" y="26099"/>
                    <a:pt x="22397" y="25752"/>
                  </a:cubicBezTo>
                  <a:cubicBezTo>
                    <a:pt x="22593" y="25531"/>
                    <a:pt x="22761" y="25310"/>
                    <a:pt x="22871" y="25119"/>
                  </a:cubicBezTo>
                  <a:lnTo>
                    <a:pt x="22871" y="25119"/>
                  </a:lnTo>
                  <a:cubicBezTo>
                    <a:pt x="22856" y="25150"/>
                    <a:pt x="22871" y="25146"/>
                    <a:pt x="22858" y="25155"/>
                  </a:cubicBezTo>
                  <a:cubicBezTo>
                    <a:pt x="23098" y="24997"/>
                    <a:pt x="23188" y="24839"/>
                    <a:pt x="23451" y="24677"/>
                  </a:cubicBezTo>
                  <a:cubicBezTo>
                    <a:pt x="23453" y="24681"/>
                    <a:pt x="23455" y="24686"/>
                    <a:pt x="23457" y="24692"/>
                  </a:cubicBezTo>
                  <a:cubicBezTo>
                    <a:pt x="23455" y="24686"/>
                    <a:pt x="23455" y="24679"/>
                    <a:pt x="23453" y="24675"/>
                  </a:cubicBezTo>
                  <a:cubicBezTo>
                    <a:pt x="23510" y="24639"/>
                    <a:pt x="23571" y="24608"/>
                    <a:pt x="23630" y="24578"/>
                  </a:cubicBezTo>
                  <a:cubicBezTo>
                    <a:pt x="23655" y="24599"/>
                    <a:pt x="23680" y="24618"/>
                    <a:pt x="23708" y="24633"/>
                  </a:cubicBezTo>
                  <a:cubicBezTo>
                    <a:pt x="23735" y="24585"/>
                    <a:pt x="23764" y="24538"/>
                    <a:pt x="23798" y="24492"/>
                  </a:cubicBezTo>
                  <a:cubicBezTo>
                    <a:pt x="23809" y="24486"/>
                    <a:pt x="23819" y="24484"/>
                    <a:pt x="23829" y="24484"/>
                  </a:cubicBezTo>
                  <a:cubicBezTo>
                    <a:pt x="23856" y="24484"/>
                    <a:pt x="23877" y="24502"/>
                    <a:pt x="23892" y="24502"/>
                  </a:cubicBezTo>
                  <a:cubicBezTo>
                    <a:pt x="23903" y="24502"/>
                    <a:pt x="23910" y="24492"/>
                    <a:pt x="23914" y="24458"/>
                  </a:cubicBezTo>
                  <a:cubicBezTo>
                    <a:pt x="23907" y="24429"/>
                    <a:pt x="23899" y="24402"/>
                    <a:pt x="23886" y="24376"/>
                  </a:cubicBezTo>
                  <a:cubicBezTo>
                    <a:pt x="23991" y="24259"/>
                    <a:pt x="24092" y="24183"/>
                    <a:pt x="24193" y="24023"/>
                  </a:cubicBezTo>
                  <a:cubicBezTo>
                    <a:pt x="24210" y="24027"/>
                    <a:pt x="24227" y="24029"/>
                    <a:pt x="24243" y="24029"/>
                  </a:cubicBezTo>
                  <a:cubicBezTo>
                    <a:pt x="24398" y="24029"/>
                    <a:pt x="24503" y="23858"/>
                    <a:pt x="24589" y="23804"/>
                  </a:cubicBezTo>
                  <a:cubicBezTo>
                    <a:pt x="24778" y="23411"/>
                    <a:pt x="24873" y="23022"/>
                    <a:pt x="25035" y="22892"/>
                  </a:cubicBezTo>
                  <a:cubicBezTo>
                    <a:pt x="25075" y="22530"/>
                    <a:pt x="25104" y="22337"/>
                    <a:pt x="25138" y="22154"/>
                  </a:cubicBezTo>
                  <a:cubicBezTo>
                    <a:pt x="25106" y="22082"/>
                    <a:pt x="25047" y="22006"/>
                    <a:pt x="24927" y="21920"/>
                  </a:cubicBezTo>
                  <a:lnTo>
                    <a:pt x="24927" y="21920"/>
                  </a:lnTo>
                  <a:cubicBezTo>
                    <a:pt x="24934" y="21920"/>
                    <a:pt x="24940" y="21921"/>
                    <a:pt x="24946" y="21921"/>
                  </a:cubicBezTo>
                  <a:cubicBezTo>
                    <a:pt x="25142" y="21921"/>
                    <a:pt x="24944" y="21742"/>
                    <a:pt x="25032" y="21742"/>
                  </a:cubicBezTo>
                  <a:cubicBezTo>
                    <a:pt x="25058" y="21742"/>
                    <a:pt x="25109" y="21758"/>
                    <a:pt x="25203" y="21798"/>
                  </a:cubicBezTo>
                  <a:cubicBezTo>
                    <a:pt x="25209" y="21762"/>
                    <a:pt x="25215" y="21725"/>
                    <a:pt x="25222" y="21683"/>
                  </a:cubicBezTo>
                  <a:lnTo>
                    <a:pt x="25222" y="21683"/>
                  </a:lnTo>
                  <a:cubicBezTo>
                    <a:pt x="25221" y="21683"/>
                    <a:pt x="25221" y="21683"/>
                    <a:pt x="25221" y="21683"/>
                  </a:cubicBezTo>
                  <a:cubicBezTo>
                    <a:pt x="25204" y="21683"/>
                    <a:pt x="25177" y="21550"/>
                    <a:pt x="25167" y="21537"/>
                  </a:cubicBezTo>
                  <a:cubicBezTo>
                    <a:pt x="25222" y="21474"/>
                    <a:pt x="25253" y="21039"/>
                    <a:pt x="25226" y="20742"/>
                  </a:cubicBezTo>
                  <a:lnTo>
                    <a:pt x="25226" y="20742"/>
                  </a:lnTo>
                  <a:lnTo>
                    <a:pt x="25203" y="20755"/>
                  </a:lnTo>
                  <a:cubicBezTo>
                    <a:pt x="24511" y="20379"/>
                    <a:pt x="24847" y="20177"/>
                    <a:pt x="25222" y="19985"/>
                  </a:cubicBezTo>
                  <a:cubicBezTo>
                    <a:pt x="25211" y="19859"/>
                    <a:pt x="25201" y="19729"/>
                    <a:pt x="25190" y="19657"/>
                  </a:cubicBezTo>
                  <a:cubicBezTo>
                    <a:pt x="25190" y="19638"/>
                    <a:pt x="25188" y="19622"/>
                    <a:pt x="25188" y="19605"/>
                  </a:cubicBezTo>
                  <a:cubicBezTo>
                    <a:pt x="25114" y="19615"/>
                    <a:pt x="25041" y="19636"/>
                    <a:pt x="24971" y="19664"/>
                  </a:cubicBezTo>
                  <a:cubicBezTo>
                    <a:pt x="24876" y="19604"/>
                    <a:pt x="24842" y="19448"/>
                    <a:pt x="25082" y="19448"/>
                  </a:cubicBezTo>
                  <a:cubicBezTo>
                    <a:pt x="25111" y="19448"/>
                    <a:pt x="25144" y="19450"/>
                    <a:pt x="25182" y="19455"/>
                  </a:cubicBezTo>
                  <a:cubicBezTo>
                    <a:pt x="25180" y="19338"/>
                    <a:pt x="25182" y="19222"/>
                    <a:pt x="25192" y="19104"/>
                  </a:cubicBezTo>
                  <a:cubicBezTo>
                    <a:pt x="25112" y="18928"/>
                    <a:pt x="25146" y="18755"/>
                    <a:pt x="25112" y="18606"/>
                  </a:cubicBezTo>
                  <a:cubicBezTo>
                    <a:pt x="25165" y="18126"/>
                    <a:pt x="25337" y="17674"/>
                    <a:pt x="25596" y="17115"/>
                  </a:cubicBezTo>
                  <a:cubicBezTo>
                    <a:pt x="25602" y="17115"/>
                    <a:pt x="25609" y="17116"/>
                    <a:pt x="25615" y="17116"/>
                  </a:cubicBezTo>
                  <a:cubicBezTo>
                    <a:pt x="25633" y="17116"/>
                    <a:pt x="25651" y="17113"/>
                    <a:pt x="25670" y="17109"/>
                  </a:cubicBezTo>
                  <a:cubicBezTo>
                    <a:pt x="25981" y="16236"/>
                    <a:pt x="26128" y="15403"/>
                    <a:pt x="25994" y="14875"/>
                  </a:cubicBezTo>
                  <a:cubicBezTo>
                    <a:pt x="25945" y="14522"/>
                    <a:pt x="25836" y="14339"/>
                    <a:pt x="25876" y="14309"/>
                  </a:cubicBezTo>
                  <a:cubicBezTo>
                    <a:pt x="25768" y="14158"/>
                    <a:pt x="25661" y="13782"/>
                    <a:pt x="25676" y="13737"/>
                  </a:cubicBezTo>
                  <a:cubicBezTo>
                    <a:pt x="25577" y="13294"/>
                    <a:pt x="25348" y="13260"/>
                    <a:pt x="25226" y="12829"/>
                  </a:cubicBezTo>
                  <a:lnTo>
                    <a:pt x="25226" y="12829"/>
                  </a:lnTo>
                  <a:cubicBezTo>
                    <a:pt x="25235" y="12897"/>
                    <a:pt x="25230" y="12920"/>
                    <a:pt x="25220" y="12920"/>
                  </a:cubicBezTo>
                  <a:cubicBezTo>
                    <a:pt x="25203" y="12920"/>
                    <a:pt x="25172" y="12861"/>
                    <a:pt x="25161" y="12837"/>
                  </a:cubicBezTo>
                  <a:cubicBezTo>
                    <a:pt x="25131" y="12770"/>
                    <a:pt x="25045" y="12543"/>
                    <a:pt x="24948" y="12381"/>
                  </a:cubicBezTo>
                  <a:cubicBezTo>
                    <a:pt x="24935" y="12368"/>
                    <a:pt x="24924" y="12363"/>
                    <a:pt x="24916" y="12363"/>
                  </a:cubicBezTo>
                  <a:cubicBezTo>
                    <a:pt x="24908" y="12363"/>
                    <a:pt x="24902" y="12368"/>
                    <a:pt x="24898" y="12377"/>
                  </a:cubicBezTo>
                  <a:cubicBezTo>
                    <a:pt x="24831" y="12217"/>
                    <a:pt x="24732" y="11935"/>
                    <a:pt x="24660" y="11876"/>
                  </a:cubicBezTo>
                  <a:cubicBezTo>
                    <a:pt x="24664" y="11845"/>
                    <a:pt x="24667" y="11813"/>
                    <a:pt x="24667" y="11784"/>
                  </a:cubicBezTo>
                  <a:cubicBezTo>
                    <a:pt x="24521" y="11630"/>
                    <a:pt x="24368" y="11346"/>
                    <a:pt x="24208" y="11275"/>
                  </a:cubicBezTo>
                  <a:cubicBezTo>
                    <a:pt x="24101" y="10955"/>
                    <a:pt x="24036" y="10524"/>
                    <a:pt x="23941" y="10183"/>
                  </a:cubicBezTo>
                  <a:cubicBezTo>
                    <a:pt x="23929" y="10201"/>
                    <a:pt x="23918" y="10208"/>
                    <a:pt x="23908" y="10208"/>
                  </a:cubicBezTo>
                  <a:cubicBezTo>
                    <a:pt x="23851" y="10208"/>
                    <a:pt x="23842" y="9936"/>
                    <a:pt x="23855" y="9752"/>
                  </a:cubicBezTo>
                  <a:cubicBezTo>
                    <a:pt x="23834" y="9738"/>
                    <a:pt x="23855" y="9599"/>
                    <a:pt x="23909" y="9458"/>
                  </a:cubicBezTo>
                  <a:cubicBezTo>
                    <a:pt x="23869" y="9300"/>
                    <a:pt x="23842" y="9250"/>
                    <a:pt x="23811" y="9212"/>
                  </a:cubicBezTo>
                  <a:cubicBezTo>
                    <a:pt x="23769" y="8850"/>
                    <a:pt x="23659" y="8394"/>
                    <a:pt x="23676" y="8171"/>
                  </a:cubicBezTo>
                  <a:lnTo>
                    <a:pt x="23676" y="8171"/>
                  </a:lnTo>
                  <a:cubicBezTo>
                    <a:pt x="23632" y="8190"/>
                    <a:pt x="23598" y="8192"/>
                    <a:pt x="23590" y="8215"/>
                  </a:cubicBezTo>
                  <a:cubicBezTo>
                    <a:pt x="23485" y="7765"/>
                    <a:pt x="23350" y="7380"/>
                    <a:pt x="23066" y="7235"/>
                  </a:cubicBezTo>
                  <a:cubicBezTo>
                    <a:pt x="22793" y="7054"/>
                    <a:pt x="22513" y="6753"/>
                    <a:pt x="22324" y="6369"/>
                  </a:cubicBezTo>
                  <a:cubicBezTo>
                    <a:pt x="22134" y="6156"/>
                    <a:pt x="21695" y="5946"/>
                    <a:pt x="21382" y="5826"/>
                  </a:cubicBezTo>
                  <a:cubicBezTo>
                    <a:pt x="21302" y="5826"/>
                    <a:pt x="21141" y="5643"/>
                    <a:pt x="21080" y="5643"/>
                  </a:cubicBezTo>
                  <a:cubicBezTo>
                    <a:pt x="21074" y="5643"/>
                    <a:pt x="21070" y="5644"/>
                    <a:pt x="21066" y="5647"/>
                  </a:cubicBezTo>
                  <a:cubicBezTo>
                    <a:pt x="20898" y="5466"/>
                    <a:pt x="20841" y="5466"/>
                    <a:pt x="20660" y="5363"/>
                  </a:cubicBezTo>
                  <a:cubicBezTo>
                    <a:pt x="20660" y="5346"/>
                    <a:pt x="20660" y="5330"/>
                    <a:pt x="20656" y="5309"/>
                  </a:cubicBezTo>
                  <a:cubicBezTo>
                    <a:pt x="20257" y="5294"/>
                    <a:pt x="20092" y="5010"/>
                    <a:pt x="19971" y="4838"/>
                  </a:cubicBezTo>
                  <a:cubicBezTo>
                    <a:pt x="19769" y="4770"/>
                    <a:pt x="19350" y="4425"/>
                    <a:pt x="19251" y="4303"/>
                  </a:cubicBezTo>
                  <a:cubicBezTo>
                    <a:pt x="19033" y="3950"/>
                    <a:pt x="18841" y="3874"/>
                    <a:pt x="18778" y="3490"/>
                  </a:cubicBezTo>
                  <a:cubicBezTo>
                    <a:pt x="18667" y="3466"/>
                    <a:pt x="18726" y="3368"/>
                    <a:pt x="18620" y="3353"/>
                  </a:cubicBezTo>
                  <a:cubicBezTo>
                    <a:pt x="18608" y="3344"/>
                    <a:pt x="18599" y="3340"/>
                    <a:pt x="18589" y="3334"/>
                  </a:cubicBezTo>
                  <a:cubicBezTo>
                    <a:pt x="18583" y="3071"/>
                    <a:pt x="18370" y="2810"/>
                    <a:pt x="17863" y="2554"/>
                  </a:cubicBezTo>
                  <a:cubicBezTo>
                    <a:pt x="17876" y="2537"/>
                    <a:pt x="17891" y="2520"/>
                    <a:pt x="17905" y="2505"/>
                  </a:cubicBezTo>
                  <a:cubicBezTo>
                    <a:pt x="17695" y="2167"/>
                    <a:pt x="17289" y="2001"/>
                    <a:pt x="16967" y="1879"/>
                  </a:cubicBezTo>
                  <a:cubicBezTo>
                    <a:pt x="16770" y="1849"/>
                    <a:pt x="16881" y="1824"/>
                    <a:pt x="16597" y="1679"/>
                  </a:cubicBezTo>
                  <a:cubicBezTo>
                    <a:pt x="16575" y="1679"/>
                    <a:pt x="16554" y="1680"/>
                    <a:pt x="16534" y="1680"/>
                  </a:cubicBezTo>
                  <a:cubicBezTo>
                    <a:pt x="16354" y="1680"/>
                    <a:pt x="16298" y="1658"/>
                    <a:pt x="16232" y="1658"/>
                  </a:cubicBezTo>
                  <a:cubicBezTo>
                    <a:pt x="16198" y="1658"/>
                    <a:pt x="16161" y="1664"/>
                    <a:pt x="16103" y="1681"/>
                  </a:cubicBezTo>
                  <a:cubicBezTo>
                    <a:pt x="16013" y="1662"/>
                    <a:pt x="16055" y="1664"/>
                    <a:pt x="16141" y="1660"/>
                  </a:cubicBezTo>
                  <a:cubicBezTo>
                    <a:pt x="15627" y="1544"/>
                    <a:pt x="15347" y="1487"/>
                    <a:pt x="15038" y="1487"/>
                  </a:cubicBezTo>
                  <a:cubicBezTo>
                    <a:pt x="15021" y="1487"/>
                    <a:pt x="15005" y="1487"/>
                    <a:pt x="14988" y="1487"/>
                  </a:cubicBezTo>
                  <a:cubicBezTo>
                    <a:pt x="14979" y="1483"/>
                    <a:pt x="14968" y="1479"/>
                    <a:pt x="14960" y="1479"/>
                  </a:cubicBezTo>
                  <a:cubicBezTo>
                    <a:pt x="14947" y="1479"/>
                    <a:pt x="14942" y="1488"/>
                    <a:pt x="14957" y="1519"/>
                  </a:cubicBezTo>
                  <a:cubicBezTo>
                    <a:pt x="14721" y="1517"/>
                    <a:pt x="14576" y="1487"/>
                    <a:pt x="14566" y="1456"/>
                  </a:cubicBezTo>
                  <a:cubicBezTo>
                    <a:pt x="14478" y="1408"/>
                    <a:pt x="14123" y="1453"/>
                    <a:pt x="14114" y="1365"/>
                  </a:cubicBezTo>
                  <a:lnTo>
                    <a:pt x="14114" y="1365"/>
                  </a:lnTo>
                  <a:cubicBezTo>
                    <a:pt x="14106" y="1378"/>
                    <a:pt x="13983" y="1425"/>
                    <a:pt x="13906" y="1425"/>
                  </a:cubicBezTo>
                  <a:cubicBezTo>
                    <a:pt x="13890" y="1425"/>
                    <a:pt x="13876" y="1423"/>
                    <a:pt x="13865" y="1418"/>
                  </a:cubicBezTo>
                  <a:cubicBezTo>
                    <a:pt x="13653" y="1418"/>
                    <a:pt x="13388" y="1336"/>
                    <a:pt x="13203" y="1286"/>
                  </a:cubicBezTo>
                  <a:cubicBezTo>
                    <a:pt x="12822" y="1286"/>
                    <a:pt x="12568" y="1248"/>
                    <a:pt x="12202" y="1084"/>
                  </a:cubicBezTo>
                  <a:cubicBezTo>
                    <a:pt x="12248" y="1000"/>
                    <a:pt x="11969" y="1029"/>
                    <a:pt x="11952" y="857"/>
                  </a:cubicBezTo>
                  <a:cubicBezTo>
                    <a:pt x="11809" y="777"/>
                    <a:pt x="11655" y="714"/>
                    <a:pt x="11498" y="672"/>
                  </a:cubicBezTo>
                  <a:cubicBezTo>
                    <a:pt x="11498" y="640"/>
                    <a:pt x="11483" y="611"/>
                    <a:pt x="11458" y="594"/>
                  </a:cubicBezTo>
                  <a:cubicBezTo>
                    <a:pt x="11136" y="379"/>
                    <a:pt x="10726" y="238"/>
                    <a:pt x="10360" y="148"/>
                  </a:cubicBezTo>
                  <a:cubicBezTo>
                    <a:pt x="10067" y="26"/>
                    <a:pt x="9704" y="17"/>
                    <a:pt x="91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6" name="Google Shape;8876;p47"/>
            <p:cNvSpPr/>
            <p:nvPr/>
          </p:nvSpPr>
          <p:spPr>
            <a:xfrm>
              <a:off x="7225025" y="4598150"/>
              <a:ext cx="7350" cy="10075"/>
            </a:xfrm>
            <a:custGeom>
              <a:avLst/>
              <a:gdLst/>
              <a:ahLst/>
              <a:cxnLst/>
              <a:rect l="l" t="t" r="r" b="b"/>
              <a:pathLst>
                <a:path w="294" h="403" extrusionOk="0">
                  <a:moveTo>
                    <a:pt x="293" y="1"/>
                  </a:moveTo>
                  <a:lnTo>
                    <a:pt x="293" y="1"/>
                  </a:lnTo>
                  <a:cubicBezTo>
                    <a:pt x="209" y="112"/>
                    <a:pt x="119" y="238"/>
                    <a:pt x="15" y="375"/>
                  </a:cubicBezTo>
                  <a:cubicBezTo>
                    <a:pt x="11" y="383"/>
                    <a:pt x="5" y="392"/>
                    <a:pt x="1" y="402"/>
                  </a:cubicBezTo>
                  <a:cubicBezTo>
                    <a:pt x="142" y="308"/>
                    <a:pt x="245" y="165"/>
                    <a:pt x="293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7" name="Google Shape;8877;p47"/>
            <p:cNvSpPr/>
            <p:nvPr/>
          </p:nvSpPr>
          <p:spPr>
            <a:xfrm>
              <a:off x="6723825" y="4623175"/>
              <a:ext cx="29425" cy="25550"/>
            </a:xfrm>
            <a:custGeom>
              <a:avLst/>
              <a:gdLst/>
              <a:ahLst/>
              <a:cxnLst/>
              <a:rect l="l" t="t" r="r" b="b"/>
              <a:pathLst>
                <a:path w="1177" h="1022" extrusionOk="0">
                  <a:moveTo>
                    <a:pt x="348" y="1"/>
                  </a:moveTo>
                  <a:lnTo>
                    <a:pt x="182" y="364"/>
                  </a:lnTo>
                  <a:lnTo>
                    <a:pt x="754" y="156"/>
                  </a:lnTo>
                  <a:lnTo>
                    <a:pt x="754" y="156"/>
                  </a:lnTo>
                  <a:cubicBezTo>
                    <a:pt x="825" y="200"/>
                    <a:pt x="783" y="280"/>
                    <a:pt x="623" y="402"/>
                  </a:cubicBezTo>
                  <a:lnTo>
                    <a:pt x="171" y="387"/>
                  </a:lnTo>
                  <a:lnTo>
                    <a:pt x="1" y="760"/>
                  </a:lnTo>
                  <a:cubicBezTo>
                    <a:pt x="44" y="765"/>
                    <a:pt x="87" y="768"/>
                    <a:pt x="131" y="768"/>
                  </a:cubicBezTo>
                  <a:cubicBezTo>
                    <a:pt x="159" y="768"/>
                    <a:pt x="187" y="766"/>
                    <a:pt x="215" y="764"/>
                  </a:cubicBezTo>
                  <a:cubicBezTo>
                    <a:pt x="306" y="699"/>
                    <a:pt x="386" y="634"/>
                    <a:pt x="472" y="566"/>
                  </a:cubicBezTo>
                  <a:cubicBezTo>
                    <a:pt x="511" y="561"/>
                    <a:pt x="544" y="559"/>
                    <a:pt x="569" y="559"/>
                  </a:cubicBezTo>
                  <a:cubicBezTo>
                    <a:pt x="810" y="559"/>
                    <a:pt x="482" y="759"/>
                    <a:pt x="325" y="909"/>
                  </a:cubicBezTo>
                  <a:cubicBezTo>
                    <a:pt x="323" y="917"/>
                    <a:pt x="318" y="922"/>
                    <a:pt x="312" y="924"/>
                  </a:cubicBezTo>
                  <a:cubicBezTo>
                    <a:pt x="306" y="930"/>
                    <a:pt x="299" y="936"/>
                    <a:pt x="293" y="943"/>
                  </a:cubicBezTo>
                  <a:cubicBezTo>
                    <a:pt x="421" y="995"/>
                    <a:pt x="558" y="1021"/>
                    <a:pt x="695" y="1021"/>
                  </a:cubicBezTo>
                  <a:cubicBezTo>
                    <a:pt x="735" y="1021"/>
                    <a:pt x="776" y="1019"/>
                    <a:pt x="817" y="1014"/>
                  </a:cubicBezTo>
                  <a:lnTo>
                    <a:pt x="1176" y="230"/>
                  </a:lnTo>
                  <a:cubicBezTo>
                    <a:pt x="1139" y="211"/>
                    <a:pt x="1096" y="194"/>
                    <a:pt x="1052" y="169"/>
                  </a:cubicBezTo>
                  <a:cubicBezTo>
                    <a:pt x="978" y="188"/>
                    <a:pt x="923" y="198"/>
                    <a:pt x="879" y="198"/>
                  </a:cubicBezTo>
                  <a:cubicBezTo>
                    <a:pt x="775" y="198"/>
                    <a:pt x="735" y="144"/>
                    <a:pt x="670" y="36"/>
                  </a:cubicBezTo>
                  <a:cubicBezTo>
                    <a:pt x="645" y="27"/>
                    <a:pt x="608" y="23"/>
                    <a:pt x="580" y="23"/>
                  </a:cubicBezTo>
                  <a:cubicBezTo>
                    <a:pt x="541" y="23"/>
                    <a:pt x="522" y="31"/>
                    <a:pt x="596" y="43"/>
                  </a:cubicBezTo>
                  <a:cubicBezTo>
                    <a:pt x="512" y="34"/>
                    <a:pt x="430" y="19"/>
                    <a:pt x="3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8" name="Google Shape;8878;p47"/>
            <p:cNvSpPr/>
            <p:nvPr/>
          </p:nvSpPr>
          <p:spPr>
            <a:xfrm>
              <a:off x="6561850" y="4377700"/>
              <a:ext cx="104425" cy="192250"/>
            </a:xfrm>
            <a:custGeom>
              <a:avLst/>
              <a:gdLst/>
              <a:ahLst/>
              <a:cxnLst/>
              <a:rect l="l" t="t" r="r" b="b"/>
              <a:pathLst>
                <a:path w="4177" h="7690" extrusionOk="0">
                  <a:moveTo>
                    <a:pt x="1021" y="3765"/>
                  </a:moveTo>
                  <a:cubicBezTo>
                    <a:pt x="1143" y="3765"/>
                    <a:pt x="1268" y="3785"/>
                    <a:pt x="1218" y="4009"/>
                  </a:cubicBezTo>
                  <a:cubicBezTo>
                    <a:pt x="1077" y="4001"/>
                    <a:pt x="987" y="3895"/>
                    <a:pt x="856" y="3895"/>
                  </a:cubicBezTo>
                  <a:lnTo>
                    <a:pt x="915" y="3765"/>
                  </a:lnTo>
                  <a:cubicBezTo>
                    <a:pt x="924" y="3765"/>
                    <a:pt x="934" y="3766"/>
                    <a:pt x="944" y="3766"/>
                  </a:cubicBezTo>
                  <a:cubicBezTo>
                    <a:pt x="968" y="3766"/>
                    <a:pt x="995" y="3765"/>
                    <a:pt x="1021" y="3765"/>
                  </a:cubicBezTo>
                  <a:close/>
                  <a:moveTo>
                    <a:pt x="1879" y="4557"/>
                  </a:moveTo>
                  <a:cubicBezTo>
                    <a:pt x="1999" y="4557"/>
                    <a:pt x="2125" y="4621"/>
                    <a:pt x="2254" y="4621"/>
                  </a:cubicBezTo>
                  <a:cubicBezTo>
                    <a:pt x="2273" y="4621"/>
                    <a:pt x="2292" y="4620"/>
                    <a:pt x="2312" y="4617"/>
                  </a:cubicBezTo>
                  <a:lnTo>
                    <a:pt x="2312" y="4617"/>
                  </a:lnTo>
                  <a:cubicBezTo>
                    <a:pt x="2688" y="4684"/>
                    <a:pt x="2387" y="4865"/>
                    <a:pt x="2244" y="5044"/>
                  </a:cubicBezTo>
                  <a:cubicBezTo>
                    <a:pt x="2150" y="4845"/>
                    <a:pt x="1766" y="4687"/>
                    <a:pt x="1661" y="4687"/>
                  </a:cubicBezTo>
                  <a:cubicBezTo>
                    <a:pt x="1655" y="4687"/>
                    <a:pt x="1651" y="4687"/>
                    <a:pt x="1647" y="4688"/>
                  </a:cubicBezTo>
                  <a:cubicBezTo>
                    <a:pt x="1720" y="4587"/>
                    <a:pt x="1798" y="4557"/>
                    <a:pt x="1879" y="4557"/>
                  </a:cubicBezTo>
                  <a:close/>
                  <a:moveTo>
                    <a:pt x="2244" y="5044"/>
                  </a:moveTo>
                  <a:lnTo>
                    <a:pt x="2244" y="5044"/>
                  </a:lnTo>
                  <a:cubicBezTo>
                    <a:pt x="2278" y="5113"/>
                    <a:pt x="2272" y="5187"/>
                    <a:pt x="2209" y="5262"/>
                  </a:cubicBezTo>
                  <a:cubicBezTo>
                    <a:pt x="2223" y="5275"/>
                    <a:pt x="2238" y="5288"/>
                    <a:pt x="2255" y="5298"/>
                  </a:cubicBezTo>
                  <a:lnTo>
                    <a:pt x="2495" y="5258"/>
                  </a:lnTo>
                  <a:lnTo>
                    <a:pt x="2082" y="5365"/>
                  </a:lnTo>
                  <a:cubicBezTo>
                    <a:pt x="2131" y="5338"/>
                    <a:pt x="2173" y="5302"/>
                    <a:pt x="2209" y="5260"/>
                  </a:cubicBezTo>
                  <a:cubicBezTo>
                    <a:pt x="2148" y="5195"/>
                    <a:pt x="2181" y="5119"/>
                    <a:pt x="2244" y="5044"/>
                  </a:cubicBezTo>
                  <a:close/>
                  <a:moveTo>
                    <a:pt x="869" y="1"/>
                  </a:moveTo>
                  <a:cubicBezTo>
                    <a:pt x="816" y="1"/>
                    <a:pt x="794" y="46"/>
                    <a:pt x="844" y="200"/>
                  </a:cubicBezTo>
                  <a:lnTo>
                    <a:pt x="974" y="257"/>
                  </a:lnTo>
                  <a:cubicBezTo>
                    <a:pt x="795" y="450"/>
                    <a:pt x="787" y="716"/>
                    <a:pt x="576" y="716"/>
                  </a:cubicBezTo>
                  <a:cubicBezTo>
                    <a:pt x="561" y="716"/>
                    <a:pt x="545" y="714"/>
                    <a:pt x="528" y="711"/>
                  </a:cubicBezTo>
                  <a:lnTo>
                    <a:pt x="253" y="232"/>
                  </a:lnTo>
                  <a:cubicBezTo>
                    <a:pt x="232" y="411"/>
                    <a:pt x="196" y="579"/>
                    <a:pt x="164" y="810"/>
                  </a:cubicBezTo>
                  <a:cubicBezTo>
                    <a:pt x="156" y="823"/>
                    <a:pt x="152" y="836"/>
                    <a:pt x="148" y="848"/>
                  </a:cubicBezTo>
                  <a:cubicBezTo>
                    <a:pt x="125" y="894"/>
                    <a:pt x="106" y="945"/>
                    <a:pt x="91" y="995"/>
                  </a:cubicBezTo>
                  <a:cubicBezTo>
                    <a:pt x="32" y="1206"/>
                    <a:pt x="0" y="1685"/>
                    <a:pt x="0" y="2017"/>
                  </a:cubicBezTo>
                  <a:cubicBezTo>
                    <a:pt x="17" y="2005"/>
                    <a:pt x="42" y="1990"/>
                    <a:pt x="48" y="1990"/>
                  </a:cubicBezTo>
                  <a:cubicBezTo>
                    <a:pt x="52" y="1990"/>
                    <a:pt x="46" y="1997"/>
                    <a:pt x="21" y="2017"/>
                  </a:cubicBezTo>
                  <a:cubicBezTo>
                    <a:pt x="15" y="2577"/>
                    <a:pt x="230" y="2770"/>
                    <a:pt x="305" y="3145"/>
                  </a:cubicBezTo>
                  <a:cubicBezTo>
                    <a:pt x="440" y="3380"/>
                    <a:pt x="596" y="3605"/>
                    <a:pt x="768" y="3815"/>
                  </a:cubicBezTo>
                  <a:lnTo>
                    <a:pt x="783" y="3786"/>
                  </a:lnTo>
                  <a:lnTo>
                    <a:pt x="770" y="3818"/>
                  </a:lnTo>
                  <a:cubicBezTo>
                    <a:pt x="791" y="3845"/>
                    <a:pt x="812" y="3872"/>
                    <a:pt x="833" y="3900"/>
                  </a:cubicBezTo>
                  <a:cubicBezTo>
                    <a:pt x="840" y="3897"/>
                    <a:pt x="848" y="3897"/>
                    <a:pt x="856" y="3895"/>
                  </a:cubicBezTo>
                  <a:lnTo>
                    <a:pt x="856" y="3895"/>
                  </a:lnTo>
                  <a:lnTo>
                    <a:pt x="846" y="3916"/>
                  </a:lnTo>
                  <a:cubicBezTo>
                    <a:pt x="869" y="3946"/>
                    <a:pt x="892" y="3975"/>
                    <a:pt x="915" y="4005"/>
                  </a:cubicBezTo>
                  <a:cubicBezTo>
                    <a:pt x="1147" y="4280"/>
                    <a:pt x="1407" y="4581"/>
                    <a:pt x="1613" y="4896"/>
                  </a:cubicBezTo>
                  <a:cubicBezTo>
                    <a:pt x="1693" y="4915"/>
                    <a:pt x="1902" y="5060"/>
                    <a:pt x="1893" y="5235"/>
                  </a:cubicBezTo>
                  <a:cubicBezTo>
                    <a:pt x="1992" y="5384"/>
                    <a:pt x="2112" y="5421"/>
                    <a:pt x="2216" y="5421"/>
                  </a:cubicBezTo>
                  <a:cubicBezTo>
                    <a:pt x="2225" y="5421"/>
                    <a:pt x="2234" y="5421"/>
                    <a:pt x="2242" y="5420"/>
                  </a:cubicBezTo>
                  <a:cubicBezTo>
                    <a:pt x="2261" y="5452"/>
                    <a:pt x="2272" y="5485"/>
                    <a:pt x="2276" y="5521"/>
                  </a:cubicBezTo>
                  <a:cubicBezTo>
                    <a:pt x="2284" y="5504"/>
                    <a:pt x="2295" y="5489"/>
                    <a:pt x="2307" y="5477"/>
                  </a:cubicBezTo>
                  <a:cubicBezTo>
                    <a:pt x="2486" y="5624"/>
                    <a:pt x="2598" y="5956"/>
                    <a:pt x="2837" y="6312"/>
                  </a:cubicBezTo>
                  <a:cubicBezTo>
                    <a:pt x="3126" y="6562"/>
                    <a:pt x="3159" y="6804"/>
                    <a:pt x="3418" y="6856"/>
                  </a:cubicBezTo>
                  <a:cubicBezTo>
                    <a:pt x="3407" y="7107"/>
                    <a:pt x="3544" y="7050"/>
                    <a:pt x="3580" y="7334"/>
                  </a:cubicBezTo>
                  <a:cubicBezTo>
                    <a:pt x="3613" y="7407"/>
                    <a:pt x="3609" y="7529"/>
                    <a:pt x="3649" y="7689"/>
                  </a:cubicBezTo>
                  <a:lnTo>
                    <a:pt x="4177" y="6533"/>
                  </a:lnTo>
                  <a:cubicBezTo>
                    <a:pt x="4167" y="6505"/>
                    <a:pt x="4162" y="6482"/>
                    <a:pt x="4158" y="6463"/>
                  </a:cubicBezTo>
                  <a:cubicBezTo>
                    <a:pt x="3822" y="6326"/>
                    <a:pt x="3803" y="5891"/>
                    <a:pt x="3548" y="5752"/>
                  </a:cubicBezTo>
                  <a:cubicBezTo>
                    <a:pt x="3276" y="5487"/>
                    <a:pt x="3154" y="5102"/>
                    <a:pt x="2834" y="5102"/>
                  </a:cubicBezTo>
                  <a:cubicBezTo>
                    <a:pt x="2829" y="5102"/>
                    <a:pt x="2825" y="5102"/>
                    <a:pt x="2821" y="5103"/>
                  </a:cubicBezTo>
                  <a:cubicBezTo>
                    <a:pt x="2775" y="4889"/>
                    <a:pt x="2691" y="4734"/>
                    <a:pt x="2612" y="4734"/>
                  </a:cubicBezTo>
                  <a:cubicBezTo>
                    <a:pt x="2590" y="4734"/>
                    <a:pt x="2568" y="4746"/>
                    <a:pt x="2547" y="4772"/>
                  </a:cubicBezTo>
                  <a:cubicBezTo>
                    <a:pt x="2467" y="4461"/>
                    <a:pt x="2194" y="4526"/>
                    <a:pt x="2240" y="4358"/>
                  </a:cubicBezTo>
                  <a:cubicBezTo>
                    <a:pt x="2156" y="4308"/>
                    <a:pt x="2080" y="4244"/>
                    <a:pt x="2015" y="4171"/>
                  </a:cubicBezTo>
                  <a:lnTo>
                    <a:pt x="1780" y="4390"/>
                  </a:lnTo>
                  <a:lnTo>
                    <a:pt x="1651" y="4055"/>
                  </a:lnTo>
                  <a:cubicBezTo>
                    <a:pt x="1693" y="4016"/>
                    <a:pt x="1748" y="3995"/>
                    <a:pt x="1803" y="3995"/>
                  </a:cubicBezTo>
                  <a:cubicBezTo>
                    <a:pt x="1830" y="3995"/>
                    <a:pt x="1858" y="4001"/>
                    <a:pt x="1885" y="4011"/>
                  </a:cubicBezTo>
                  <a:cubicBezTo>
                    <a:pt x="1759" y="3839"/>
                    <a:pt x="1656" y="3670"/>
                    <a:pt x="1475" y="3599"/>
                  </a:cubicBezTo>
                  <a:cubicBezTo>
                    <a:pt x="1399" y="3248"/>
                    <a:pt x="1151" y="3100"/>
                    <a:pt x="995" y="2823"/>
                  </a:cubicBezTo>
                  <a:cubicBezTo>
                    <a:pt x="1025" y="2459"/>
                    <a:pt x="949" y="2402"/>
                    <a:pt x="880" y="2120"/>
                  </a:cubicBezTo>
                  <a:cubicBezTo>
                    <a:pt x="869" y="1956"/>
                    <a:pt x="861" y="1824"/>
                    <a:pt x="854" y="1706"/>
                  </a:cubicBezTo>
                  <a:cubicBezTo>
                    <a:pt x="739" y="1668"/>
                    <a:pt x="617" y="1633"/>
                    <a:pt x="537" y="1513"/>
                  </a:cubicBezTo>
                  <a:lnTo>
                    <a:pt x="537" y="1513"/>
                  </a:lnTo>
                  <a:cubicBezTo>
                    <a:pt x="603" y="1570"/>
                    <a:pt x="650" y="1593"/>
                    <a:pt x="685" y="1593"/>
                  </a:cubicBezTo>
                  <a:cubicBezTo>
                    <a:pt x="813" y="1593"/>
                    <a:pt x="762" y="1272"/>
                    <a:pt x="840" y="1222"/>
                  </a:cubicBezTo>
                  <a:cubicBezTo>
                    <a:pt x="840" y="1193"/>
                    <a:pt x="842" y="1166"/>
                    <a:pt x="844" y="1136"/>
                  </a:cubicBezTo>
                  <a:cubicBezTo>
                    <a:pt x="852" y="1134"/>
                    <a:pt x="860" y="1132"/>
                    <a:pt x="867" y="1132"/>
                  </a:cubicBezTo>
                  <a:cubicBezTo>
                    <a:pt x="885" y="1132"/>
                    <a:pt x="900" y="1144"/>
                    <a:pt x="911" y="1185"/>
                  </a:cubicBezTo>
                  <a:cubicBezTo>
                    <a:pt x="987" y="728"/>
                    <a:pt x="1010" y="438"/>
                    <a:pt x="1052" y="60"/>
                  </a:cubicBezTo>
                  <a:cubicBezTo>
                    <a:pt x="984" y="33"/>
                    <a:pt x="915" y="1"/>
                    <a:pt x="869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79" name="Google Shape;8879;p47"/>
            <p:cNvSpPr/>
            <p:nvPr/>
          </p:nvSpPr>
          <p:spPr>
            <a:xfrm>
              <a:off x="6572650" y="4345875"/>
              <a:ext cx="16400" cy="29800"/>
            </a:xfrm>
            <a:custGeom>
              <a:avLst/>
              <a:gdLst/>
              <a:ahLst/>
              <a:cxnLst/>
              <a:rect l="l" t="t" r="r" b="b"/>
              <a:pathLst>
                <a:path w="656" h="1192" extrusionOk="0">
                  <a:moveTo>
                    <a:pt x="118" y="0"/>
                  </a:moveTo>
                  <a:cubicBezTo>
                    <a:pt x="47" y="0"/>
                    <a:pt x="1" y="63"/>
                    <a:pt x="4" y="287"/>
                  </a:cubicBezTo>
                  <a:cubicBezTo>
                    <a:pt x="73" y="462"/>
                    <a:pt x="204" y="592"/>
                    <a:pt x="399" y="601"/>
                  </a:cubicBezTo>
                  <a:lnTo>
                    <a:pt x="140" y="706"/>
                  </a:lnTo>
                  <a:lnTo>
                    <a:pt x="633" y="1192"/>
                  </a:lnTo>
                  <a:cubicBezTo>
                    <a:pt x="656" y="946"/>
                    <a:pt x="645" y="840"/>
                    <a:pt x="603" y="569"/>
                  </a:cubicBezTo>
                  <a:lnTo>
                    <a:pt x="603" y="569"/>
                  </a:lnTo>
                  <a:cubicBezTo>
                    <a:pt x="604" y="570"/>
                    <a:pt x="604" y="570"/>
                    <a:pt x="604" y="570"/>
                  </a:cubicBezTo>
                  <a:cubicBezTo>
                    <a:pt x="610" y="570"/>
                    <a:pt x="559" y="337"/>
                    <a:pt x="528" y="337"/>
                  </a:cubicBezTo>
                  <a:cubicBezTo>
                    <a:pt x="522" y="337"/>
                    <a:pt x="517" y="345"/>
                    <a:pt x="513" y="363"/>
                  </a:cubicBezTo>
                  <a:cubicBezTo>
                    <a:pt x="525" y="228"/>
                    <a:pt x="525" y="115"/>
                    <a:pt x="530" y="88"/>
                  </a:cubicBezTo>
                  <a:lnTo>
                    <a:pt x="521" y="79"/>
                  </a:lnTo>
                  <a:cubicBezTo>
                    <a:pt x="497" y="96"/>
                    <a:pt x="470" y="102"/>
                    <a:pt x="443" y="102"/>
                  </a:cubicBezTo>
                  <a:cubicBezTo>
                    <a:pt x="334" y="102"/>
                    <a:pt x="207" y="0"/>
                    <a:pt x="11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0" name="Google Shape;8880;p47"/>
            <p:cNvSpPr/>
            <p:nvPr/>
          </p:nvSpPr>
          <p:spPr>
            <a:xfrm>
              <a:off x="7359000" y="4395475"/>
              <a:ext cx="1500" cy="700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0" y="0"/>
                  </a:moveTo>
                  <a:lnTo>
                    <a:pt x="59" y="28"/>
                  </a:lnTo>
                  <a:lnTo>
                    <a:pt x="59" y="17"/>
                  </a:lnTo>
                  <a:cubicBezTo>
                    <a:pt x="40" y="11"/>
                    <a:pt x="21" y="7"/>
                    <a:pt x="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1" name="Google Shape;8881;p47"/>
            <p:cNvSpPr/>
            <p:nvPr/>
          </p:nvSpPr>
          <p:spPr>
            <a:xfrm>
              <a:off x="6722250" y="4170200"/>
              <a:ext cx="59750" cy="209950"/>
            </a:xfrm>
            <a:custGeom>
              <a:avLst/>
              <a:gdLst/>
              <a:ahLst/>
              <a:cxnLst/>
              <a:rect l="l" t="t" r="r" b="b"/>
              <a:pathLst>
                <a:path w="2390" h="8398" extrusionOk="0">
                  <a:moveTo>
                    <a:pt x="789" y="7785"/>
                  </a:moveTo>
                  <a:cubicBezTo>
                    <a:pt x="802" y="7785"/>
                    <a:pt x="819" y="7789"/>
                    <a:pt x="838" y="7796"/>
                  </a:cubicBezTo>
                  <a:lnTo>
                    <a:pt x="770" y="7790"/>
                  </a:lnTo>
                  <a:cubicBezTo>
                    <a:pt x="775" y="7787"/>
                    <a:pt x="781" y="7785"/>
                    <a:pt x="789" y="7785"/>
                  </a:cubicBezTo>
                  <a:close/>
                  <a:moveTo>
                    <a:pt x="1742" y="0"/>
                  </a:moveTo>
                  <a:cubicBezTo>
                    <a:pt x="1736" y="9"/>
                    <a:pt x="1731" y="15"/>
                    <a:pt x="1725" y="19"/>
                  </a:cubicBezTo>
                  <a:lnTo>
                    <a:pt x="1837" y="250"/>
                  </a:lnTo>
                  <a:cubicBezTo>
                    <a:pt x="1801" y="245"/>
                    <a:pt x="1766" y="243"/>
                    <a:pt x="1732" y="243"/>
                  </a:cubicBezTo>
                  <a:cubicBezTo>
                    <a:pt x="1576" y="243"/>
                    <a:pt x="1437" y="293"/>
                    <a:pt x="1302" y="370"/>
                  </a:cubicBezTo>
                  <a:cubicBezTo>
                    <a:pt x="465" y="1893"/>
                    <a:pt x="9" y="3657"/>
                    <a:pt x="1" y="5459"/>
                  </a:cubicBezTo>
                  <a:cubicBezTo>
                    <a:pt x="41" y="6463"/>
                    <a:pt x="238" y="7455"/>
                    <a:pt x="583" y="8397"/>
                  </a:cubicBezTo>
                  <a:cubicBezTo>
                    <a:pt x="634" y="8288"/>
                    <a:pt x="617" y="8145"/>
                    <a:pt x="577" y="7924"/>
                  </a:cubicBezTo>
                  <a:lnTo>
                    <a:pt x="577" y="7924"/>
                  </a:lnTo>
                  <a:cubicBezTo>
                    <a:pt x="724" y="7935"/>
                    <a:pt x="913" y="8086"/>
                    <a:pt x="1050" y="8118"/>
                  </a:cubicBezTo>
                  <a:cubicBezTo>
                    <a:pt x="1029" y="8044"/>
                    <a:pt x="1010" y="7966"/>
                    <a:pt x="989" y="7888"/>
                  </a:cubicBezTo>
                  <a:cubicBezTo>
                    <a:pt x="945" y="7851"/>
                    <a:pt x="894" y="7819"/>
                    <a:pt x="838" y="7796"/>
                  </a:cubicBezTo>
                  <a:lnTo>
                    <a:pt x="838" y="7796"/>
                  </a:lnTo>
                  <a:lnTo>
                    <a:pt x="966" y="7804"/>
                  </a:lnTo>
                  <a:cubicBezTo>
                    <a:pt x="770" y="7033"/>
                    <a:pt x="672" y="6242"/>
                    <a:pt x="672" y="5447"/>
                  </a:cubicBezTo>
                  <a:cubicBezTo>
                    <a:pt x="743" y="3417"/>
                    <a:pt x="1366" y="1571"/>
                    <a:pt x="2390" y="51"/>
                  </a:cubicBezTo>
                  <a:lnTo>
                    <a:pt x="2390" y="51"/>
                  </a:lnTo>
                  <a:cubicBezTo>
                    <a:pt x="2301" y="95"/>
                    <a:pt x="2208" y="133"/>
                    <a:pt x="2101" y="133"/>
                  </a:cubicBezTo>
                  <a:cubicBezTo>
                    <a:pt x="1998" y="133"/>
                    <a:pt x="1881" y="98"/>
                    <a:pt x="1742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2" name="Google Shape;8882;p47"/>
            <p:cNvSpPr/>
            <p:nvPr/>
          </p:nvSpPr>
          <p:spPr>
            <a:xfrm>
              <a:off x="6762100" y="4147475"/>
              <a:ext cx="13750" cy="25000"/>
            </a:xfrm>
            <a:custGeom>
              <a:avLst/>
              <a:gdLst/>
              <a:ahLst/>
              <a:cxnLst/>
              <a:rect l="l" t="t" r="r" b="b"/>
              <a:pathLst>
                <a:path w="550" h="1000" extrusionOk="0">
                  <a:moveTo>
                    <a:pt x="548" y="1"/>
                  </a:moveTo>
                  <a:cubicBezTo>
                    <a:pt x="352" y="251"/>
                    <a:pt x="171" y="512"/>
                    <a:pt x="1" y="783"/>
                  </a:cubicBezTo>
                  <a:cubicBezTo>
                    <a:pt x="28" y="852"/>
                    <a:pt x="43" y="926"/>
                    <a:pt x="45" y="1000"/>
                  </a:cubicBezTo>
                  <a:cubicBezTo>
                    <a:pt x="74" y="979"/>
                    <a:pt x="104" y="955"/>
                    <a:pt x="131" y="930"/>
                  </a:cubicBezTo>
                  <a:lnTo>
                    <a:pt x="108" y="884"/>
                  </a:lnTo>
                  <a:lnTo>
                    <a:pt x="108" y="884"/>
                  </a:lnTo>
                  <a:cubicBezTo>
                    <a:pt x="123" y="894"/>
                    <a:pt x="133" y="901"/>
                    <a:pt x="148" y="911"/>
                  </a:cubicBezTo>
                  <a:cubicBezTo>
                    <a:pt x="350" y="705"/>
                    <a:pt x="497" y="352"/>
                    <a:pt x="550" y="3"/>
                  </a:cubicBezTo>
                  <a:cubicBezTo>
                    <a:pt x="550" y="3"/>
                    <a:pt x="548" y="3"/>
                    <a:pt x="5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3" name="Google Shape;8883;p47"/>
            <p:cNvSpPr/>
            <p:nvPr/>
          </p:nvSpPr>
          <p:spPr>
            <a:xfrm>
              <a:off x="6737450" y="4380975"/>
              <a:ext cx="46825" cy="72675"/>
            </a:xfrm>
            <a:custGeom>
              <a:avLst/>
              <a:gdLst/>
              <a:ahLst/>
              <a:cxnLst/>
              <a:rect l="l" t="t" r="r" b="b"/>
              <a:pathLst>
                <a:path w="1873" h="2907" extrusionOk="0">
                  <a:moveTo>
                    <a:pt x="543" y="0"/>
                  </a:moveTo>
                  <a:cubicBezTo>
                    <a:pt x="360" y="6"/>
                    <a:pt x="160" y="6"/>
                    <a:pt x="0" y="34"/>
                  </a:cubicBezTo>
                  <a:cubicBezTo>
                    <a:pt x="390" y="1079"/>
                    <a:pt x="953" y="2050"/>
                    <a:pt x="1670" y="2906"/>
                  </a:cubicBezTo>
                  <a:lnTo>
                    <a:pt x="1872" y="2463"/>
                  </a:lnTo>
                  <a:cubicBezTo>
                    <a:pt x="1822" y="2397"/>
                    <a:pt x="1773" y="2334"/>
                    <a:pt x="1725" y="2269"/>
                  </a:cubicBezTo>
                  <a:cubicBezTo>
                    <a:pt x="1695" y="2263"/>
                    <a:pt x="1667" y="2259"/>
                    <a:pt x="1640" y="2259"/>
                  </a:cubicBezTo>
                  <a:cubicBezTo>
                    <a:pt x="1537" y="2259"/>
                    <a:pt x="1456" y="2310"/>
                    <a:pt x="1433" y="2440"/>
                  </a:cubicBezTo>
                  <a:cubicBezTo>
                    <a:pt x="1458" y="2294"/>
                    <a:pt x="1496" y="2153"/>
                    <a:pt x="1544" y="2015"/>
                  </a:cubicBezTo>
                  <a:cubicBezTo>
                    <a:pt x="1414" y="1825"/>
                    <a:pt x="1294" y="1630"/>
                    <a:pt x="1180" y="1430"/>
                  </a:cubicBezTo>
                  <a:lnTo>
                    <a:pt x="1033" y="1615"/>
                  </a:lnTo>
                  <a:lnTo>
                    <a:pt x="964" y="1298"/>
                  </a:lnTo>
                  <a:lnTo>
                    <a:pt x="1105" y="1295"/>
                  </a:lnTo>
                  <a:cubicBezTo>
                    <a:pt x="882" y="881"/>
                    <a:pt x="694" y="448"/>
                    <a:pt x="54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4" name="Google Shape;8884;p47"/>
            <p:cNvSpPr/>
            <p:nvPr/>
          </p:nvSpPr>
          <p:spPr>
            <a:xfrm>
              <a:off x="6865775" y="4506450"/>
              <a:ext cx="4075" cy="1875"/>
            </a:xfrm>
            <a:custGeom>
              <a:avLst/>
              <a:gdLst/>
              <a:ahLst/>
              <a:cxnLst/>
              <a:rect l="l" t="t" r="r" b="b"/>
              <a:pathLst>
                <a:path w="163" h="75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51"/>
                    <a:pt x="85" y="60"/>
                    <a:pt x="163" y="74"/>
                  </a:cubicBezTo>
                  <a:cubicBezTo>
                    <a:pt x="110" y="51"/>
                    <a:pt x="53" y="26"/>
                    <a:pt x="1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5" name="Google Shape;8885;p47"/>
            <p:cNvSpPr/>
            <p:nvPr/>
          </p:nvSpPr>
          <p:spPr>
            <a:xfrm>
              <a:off x="6775875" y="4090550"/>
              <a:ext cx="69125" cy="59925"/>
            </a:xfrm>
            <a:custGeom>
              <a:avLst/>
              <a:gdLst/>
              <a:ahLst/>
              <a:cxnLst/>
              <a:rect l="l" t="t" r="r" b="b"/>
              <a:pathLst>
                <a:path w="2765" h="2397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1605" y="576"/>
                    <a:pt x="716" y="1350"/>
                    <a:pt x="1" y="2273"/>
                  </a:cubicBezTo>
                  <a:lnTo>
                    <a:pt x="1" y="2282"/>
                  </a:lnTo>
                  <a:cubicBezTo>
                    <a:pt x="139" y="2363"/>
                    <a:pt x="259" y="2397"/>
                    <a:pt x="368" y="2397"/>
                  </a:cubicBezTo>
                  <a:cubicBezTo>
                    <a:pt x="815" y="2397"/>
                    <a:pt x="1063" y="1834"/>
                    <a:pt x="1486" y="1741"/>
                  </a:cubicBezTo>
                  <a:cubicBezTo>
                    <a:pt x="1629" y="1598"/>
                    <a:pt x="1778" y="1460"/>
                    <a:pt x="1931" y="1327"/>
                  </a:cubicBezTo>
                  <a:lnTo>
                    <a:pt x="1933" y="1308"/>
                  </a:lnTo>
                  <a:lnTo>
                    <a:pt x="1946" y="1314"/>
                  </a:lnTo>
                  <a:cubicBezTo>
                    <a:pt x="2051" y="1222"/>
                    <a:pt x="2161" y="1134"/>
                    <a:pt x="2270" y="1047"/>
                  </a:cubicBezTo>
                  <a:lnTo>
                    <a:pt x="2270" y="1047"/>
                  </a:lnTo>
                  <a:cubicBezTo>
                    <a:pt x="2245" y="1052"/>
                    <a:pt x="2215" y="1054"/>
                    <a:pt x="2186" y="1060"/>
                  </a:cubicBezTo>
                  <a:cubicBezTo>
                    <a:pt x="2318" y="970"/>
                    <a:pt x="2440" y="593"/>
                    <a:pt x="2764" y="513"/>
                  </a:cubicBezTo>
                  <a:lnTo>
                    <a:pt x="2436" y="227"/>
                  </a:lnTo>
                  <a:cubicBezTo>
                    <a:pt x="2484" y="141"/>
                    <a:pt x="2548" y="65"/>
                    <a:pt x="2621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6" name="Google Shape;8886;p47"/>
            <p:cNvSpPr/>
            <p:nvPr/>
          </p:nvSpPr>
          <p:spPr>
            <a:xfrm>
              <a:off x="6800075" y="4465075"/>
              <a:ext cx="21525" cy="24700"/>
            </a:xfrm>
            <a:custGeom>
              <a:avLst/>
              <a:gdLst/>
              <a:ahLst/>
              <a:cxnLst/>
              <a:rect l="l" t="t" r="r" b="b"/>
              <a:pathLst>
                <a:path w="861" h="988" extrusionOk="0">
                  <a:moveTo>
                    <a:pt x="192" y="1"/>
                  </a:moveTo>
                  <a:lnTo>
                    <a:pt x="0" y="419"/>
                  </a:lnTo>
                  <a:cubicBezTo>
                    <a:pt x="215" y="619"/>
                    <a:pt x="440" y="808"/>
                    <a:pt x="673" y="987"/>
                  </a:cubicBezTo>
                  <a:lnTo>
                    <a:pt x="860" y="575"/>
                  </a:lnTo>
                  <a:cubicBezTo>
                    <a:pt x="629" y="394"/>
                    <a:pt x="404" y="203"/>
                    <a:pt x="19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7" name="Google Shape;8887;p47"/>
            <p:cNvSpPr/>
            <p:nvPr/>
          </p:nvSpPr>
          <p:spPr>
            <a:xfrm>
              <a:off x="6823050" y="4484075"/>
              <a:ext cx="18475" cy="13775"/>
            </a:xfrm>
            <a:custGeom>
              <a:avLst/>
              <a:gdLst/>
              <a:ahLst/>
              <a:cxnLst/>
              <a:rect l="l" t="t" r="r" b="b"/>
              <a:pathLst>
                <a:path w="739" h="551" extrusionOk="0">
                  <a:moveTo>
                    <a:pt x="189" y="0"/>
                  </a:moveTo>
                  <a:lnTo>
                    <a:pt x="0" y="412"/>
                  </a:lnTo>
                  <a:cubicBezTo>
                    <a:pt x="65" y="461"/>
                    <a:pt x="135" y="505"/>
                    <a:pt x="202" y="551"/>
                  </a:cubicBezTo>
                  <a:cubicBezTo>
                    <a:pt x="318" y="437"/>
                    <a:pt x="551" y="385"/>
                    <a:pt x="738" y="366"/>
                  </a:cubicBezTo>
                  <a:cubicBezTo>
                    <a:pt x="549" y="248"/>
                    <a:pt x="364" y="128"/>
                    <a:pt x="189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8" name="Google Shape;8888;p47"/>
            <p:cNvSpPr/>
            <p:nvPr/>
          </p:nvSpPr>
          <p:spPr>
            <a:xfrm>
              <a:off x="6872100" y="4509725"/>
              <a:ext cx="5375" cy="4800"/>
            </a:xfrm>
            <a:custGeom>
              <a:avLst/>
              <a:gdLst/>
              <a:ahLst/>
              <a:cxnLst/>
              <a:rect l="l" t="t" r="r" b="b"/>
              <a:pathLst>
                <a:path w="215" h="192" extrusionOk="0">
                  <a:moveTo>
                    <a:pt x="30" y="0"/>
                  </a:moveTo>
                  <a:lnTo>
                    <a:pt x="30" y="0"/>
                  </a:lnTo>
                  <a:cubicBezTo>
                    <a:pt x="59" y="34"/>
                    <a:pt x="59" y="91"/>
                    <a:pt x="0" y="192"/>
                  </a:cubicBezTo>
                  <a:cubicBezTo>
                    <a:pt x="80" y="173"/>
                    <a:pt x="154" y="133"/>
                    <a:pt x="215" y="78"/>
                  </a:cubicBezTo>
                  <a:cubicBezTo>
                    <a:pt x="152" y="53"/>
                    <a:pt x="91" y="25"/>
                    <a:pt x="30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89" name="Google Shape;8889;p47"/>
            <p:cNvSpPr/>
            <p:nvPr/>
          </p:nvSpPr>
          <p:spPr>
            <a:xfrm>
              <a:off x="6784975" y="4449475"/>
              <a:ext cx="18375" cy="24675"/>
            </a:xfrm>
            <a:custGeom>
              <a:avLst/>
              <a:gdLst/>
              <a:ahLst/>
              <a:cxnLst/>
              <a:rect l="l" t="t" r="r" b="b"/>
              <a:pathLst>
                <a:path w="735" h="987" extrusionOk="0">
                  <a:moveTo>
                    <a:pt x="198" y="0"/>
                  </a:moveTo>
                  <a:lnTo>
                    <a:pt x="1" y="433"/>
                  </a:lnTo>
                  <a:cubicBezTo>
                    <a:pt x="175" y="625"/>
                    <a:pt x="356" y="810"/>
                    <a:pt x="543" y="987"/>
                  </a:cubicBezTo>
                  <a:lnTo>
                    <a:pt x="735" y="570"/>
                  </a:lnTo>
                  <a:cubicBezTo>
                    <a:pt x="547" y="387"/>
                    <a:pt x="369" y="198"/>
                    <a:pt x="198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90" name="Google Shape;8890;p47"/>
            <p:cNvSpPr/>
            <p:nvPr/>
          </p:nvSpPr>
          <p:spPr>
            <a:xfrm>
              <a:off x="6875875" y="4067775"/>
              <a:ext cx="26575" cy="12000"/>
            </a:xfrm>
            <a:custGeom>
              <a:avLst/>
              <a:gdLst/>
              <a:ahLst/>
              <a:cxnLst/>
              <a:rect l="l" t="t" r="r" b="b"/>
              <a:pathLst>
                <a:path w="1063" h="480" extrusionOk="0">
                  <a:moveTo>
                    <a:pt x="1063" y="0"/>
                  </a:moveTo>
                  <a:lnTo>
                    <a:pt x="1063" y="0"/>
                  </a:lnTo>
                  <a:cubicBezTo>
                    <a:pt x="703" y="74"/>
                    <a:pt x="348" y="171"/>
                    <a:pt x="1" y="291"/>
                  </a:cubicBezTo>
                  <a:cubicBezTo>
                    <a:pt x="62" y="306"/>
                    <a:pt x="118" y="311"/>
                    <a:pt x="173" y="311"/>
                  </a:cubicBezTo>
                  <a:cubicBezTo>
                    <a:pt x="242" y="311"/>
                    <a:pt x="310" y="304"/>
                    <a:pt x="384" y="304"/>
                  </a:cubicBezTo>
                  <a:cubicBezTo>
                    <a:pt x="529" y="304"/>
                    <a:pt x="699" y="330"/>
                    <a:pt x="958" y="480"/>
                  </a:cubicBezTo>
                  <a:cubicBezTo>
                    <a:pt x="985" y="469"/>
                    <a:pt x="1014" y="461"/>
                    <a:pt x="1044" y="451"/>
                  </a:cubicBezTo>
                  <a:cubicBezTo>
                    <a:pt x="1006" y="303"/>
                    <a:pt x="1012" y="146"/>
                    <a:pt x="106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91" name="Google Shape;8891;p47"/>
            <p:cNvSpPr/>
            <p:nvPr/>
          </p:nvSpPr>
          <p:spPr>
            <a:xfrm>
              <a:off x="6829925" y="4498425"/>
              <a:ext cx="6750" cy="4700"/>
            </a:xfrm>
            <a:custGeom>
              <a:avLst/>
              <a:gdLst/>
              <a:ahLst/>
              <a:cxnLst/>
              <a:rect l="l" t="t" r="r" b="b"/>
              <a:pathLst>
                <a:path w="270" h="188" extrusionOk="0">
                  <a:moveTo>
                    <a:pt x="148" y="1"/>
                  </a:moveTo>
                  <a:cubicBezTo>
                    <a:pt x="111" y="1"/>
                    <a:pt x="63" y="9"/>
                    <a:pt x="1" y="27"/>
                  </a:cubicBezTo>
                  <a:cubicBezTo>
                    <a:pt x="83" y="82"/>
                    <a:pt x="169" y="135"/>
                    <a:pt x="255" y="187"/>
                  </a:cubicBezTo>
                  <a:cubicBezTo>
                    <a:pt x="268" y="90"/>
                    <a:pt x="270" y="1"/>
                    <a:pt x="148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92" name="Google Shape;8892;p47"/>
            <p:cNvSpPr/>
            <p:nvPr/>
          </p:nvSpPr>
          <p:spPr>
            <a:xfrm>
              <a:off x="6844800" y="4497050"/>
              <a:ext cx="20425" cy="17225"/>
            </a:xfrm>
            <a:custGeom>
              <a:avLst/>
              <a:gdLst/>
              <a:ahLst/>
              <a:cxnLst/>
              <a:rect l="l" t="t" r="r" b="b"/>
              <a:pathLst>
                <a:path w="817" h="689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5" y="148"/>
                    <a:pt x="51" y="324"/>
                    <a:pt x="1" y="442"/>
                  </a:cubicBezTo>
                  <a:lnTo>
                    <a:pt x="1" y="444"/>
                  </a:lnTo>
                  <a:cubicBezTo>
                    <a:pt x="154" y="530"/>
                    <a:pt x="310" y="610"/>
                    <a:pt x="468" y="688"/>
                  </a:cubicBezTo>
                  <a:cubicBezTo>
                    <a:pt x="613" y="575"/>
                    <a:pt x="739" y="465"/>
                    <a:pt x="817" y="368"/>
                  </a:cubicBezTo>
                  <a:cubicBezTo>
                    <a:pt x="577" y="253"/>
                    <a:pt x="346" y="129"/>
                    <a:pt x="123" y="0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93" name="Google Shape;8893;p47"/>
            <p:cNvSpPr/>
            <p:nvPr/>
          </p:nvSpPr>
          <p:spPr>
            <a:xfrm>
              <a:off x="6844750" y="450815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0"/>
                  </a:move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8894" name="Google Shape;8894;p47"/>
            <p:cNvSpPr/>
            <p:nvPr/>
          </p:nvSpPr>
          <p:spPr>
            <a:xfrm>
              <a:off x="6876200" y="4063075"/>
              <a:ext cx="327975" cy="473900"/>
            </a:xfrm>
            <a:custGeom>
              <a:avLst/>
              <a:gdLst/>
              <a:ahLst/>
              <a:cxnLst/>
              <a:rect l="l" t="t" r="r" b="b"/>
              <a:pathLst>
                <a:path w="13119" h="18956" extrusionOk="0">
                  <a:moveTo>
                    <a:pt x="11497" y="4622"/>
                  </a:moveTo>
                  <a:lnTo>
                    <a:pt x="11439" y="5030"/>
                  </a:lnTo>
                  <a:lnTo>
                    <a:pt x="11304" y="4756"/>
                  </a:lnTo>
                  <a:lnTo>
                    <a:pt x="11497" y="4622"/>
                  </a:lnTo>
                  <a:close/>
                  <a:moveTo>
                    <a:pt x="4682" y="1"/>
                  </a:moveTo>
                  <a:cubicBezTo>
                    <a:pt x="4408" y="1"/>
                    <a:pt x="4130" y="18"/>
                    <a:pt x="3851" y="54"/>
                  </a:cubicBezTo>
                  <a:cubicBezTo>
                    <a:pt x="3533" y="22"/>
                    <a:pt x="3215" y="7"/>
                    <a:pt x="2896" y="7"/>
                  </a:cubicBezTo>
                  <a:cubicBezTo>
                    <a:pt x="2469" y="7"/>
                    <a:pt x="2042" y="35"/>
                    <a:pt x="1618" y="92"/>
                  </a:cubicBezTo>
                  <a:cubicBezTo>
                    <a:pt x="1687" y="207"/>
                    <a:pt x="1745" y="288"/>
                    <a:pt x="1829" y="288"/>
                  </a:cubicBezTo>
                  <a:cubicBezTo>
                    <a:pt x="1834" y="288"/>
                    <a:pt x="1839" y="288"/>
                    <a:pt x="1845" y="287"/>
                  </a:cubicBezTo>
                  <a:cubicBezTo>
                    <a:pt x="1872" y="317"/>
                    <a:pt x="1893" y="350"/>
                    <a:pt x="1908" y="388"/>
                  </a:cubicBezTo>
                  <a:cubicBezTo>
                    <a:pt x="2471" y="254"/>
                    <a:pt x="3043" y="174"/>
                    <a:pt x="3622" y="144"/>
                  </a:cubicBezTo>
                  <a:cubicBezTo>
                    <a:pt x="4105" y="165"/>
                    <a:pt x="4587" y="226"/>
                    <a:pt x="5060" y="329"/>
                  </a:cubicBezTo>
                  <a:cubicBezTo>
                    <a:pt x="5104" y="275"/>
                    <a:pt x="5174" y="241"/>
                    <a:pt x="5214" y="165"/>
                  </a:cubicBezTo>
                  <a:cubicBezTo>
                    <a:pt x="5247" y="142"/>
                    <a:pt x="5281" y="132"/>
                    <a:pt x="5315" y="132"/>
                  </a:cubicBezTo>
                  <a:cubicBezTo>
                    <a:pt x="5474" y="132"/>
                    <a:pt x="5628" y="356"/>
                    <a:pt x="5737" y="462"/>
                  </a:cubicBezTo>
                  <a:lnTo>
                    <a:pt x="5718" y="498"/>
                  </a:lnTo>
                  <a:cubicBezTo>
                    <a:pt x="9500" y="1623"/>
                    <a:pt x="12368" y="5246"/>
                    <a:pt x="12450" y="9286"/>
                  </a:cubicBezTo>
                  <a:cubicBezTo>
                    <a:pt x="12219" y="14649"/>
                    <a:pt x="8297" y="18289"/>
                    <a:pt x="3824" y="18863"/>
                  </a:cubicBezTo>
                  <a:cubicBezTo>
                    <a:pt x="3270" y="18808"/>
                    <a:pt x="2719" y="18724"/>
                    <a:pt x="2175" y="18607"/>
                  </a:cubicBezTo>
                  <a:lnTo>
                    <a:pt x="2175" y="18607"/>
                  </a:lnTo>
                  <a:cubicBezTo>
                    <a:pt x="2187" y="18640"/>
                    <a:pt x="2171" y="18682"/>
                    <a:pt x="2341" y="18697"/>
                  </a:cubicBezTo>
                  <a:cubicBezTo>
                    <a:pt x="2292" y="18719"/>
                    <a:pt x="2158" y="18804"/>
                    <a:pt x="2080" y="18804"/>
                  </a:cubicBezTo>
                  <a:cubicBezTo>
                    <a:pt x="2071" y="18804"/>
                    <a:pt x="2062" y="18803"/>
                    <a:pt x="2055" y="18800"/>
                  </a:cubicBezTo>
                  <a:cubicBezTo>
                    <a:pt x="2280" y="18699"/>
                    <a:pt x="1716" y="18689"/>
                    <a:pt x="1931" y="18560"/>
                  </a:cubicBezTo>
                  <a:lnTo>
                    <a:pt x="1973" y="18560"/>
                  </a:lnTo>
                  <a:cubicBezTo>
                    <a:pt x="1340" y="18415"/>
                    <a:pt x="717" y="18217"/>
                    <a:pt x="116" y="17971"/>
                  </a:cubicBezTo>
                  <a:lnTo>
                    <a:pt x="116" y="17971"/>
                  </a:lnTo>
                  <a:lnTo>
                    <a:pt x="135" y="18323"/>
                  </a:lnTo>
                  <a:cubicBezTo>
                    <a:pt x="110" y="18342"/>
                    <a:pt x="82" y="18356"/>
                    <a:pt x="53" y="18369"/>
                  </a:cubicBezTo>
                  <a:lnTo>
                    <a:pt x="0" y="18386"/>
                  </a:lnTo>
                  <a:cubicBezTo>
                    <a:pt x="1012" y="18763"/>
                    <a:pt x="2080" y="18956"/>
                    <a:pt x="3156" y="18956"/>
                  </a:cubicBezTo>
                  <a:cubicBezTo>
                    <a:pt x="3315" y="18956"/>
                    <a:pt x="3473" y="18951"/>
                    <a:pt x="3632" y="18943"/>
                  </a:cubicBezTo>
                  <a:cubicBezTo>
                    <a:pt x="3756" y="18948"/>
                    <a:pt x="3880" y="18951"/>
                    <a:pt x="4003" y="18951"/>
                  </a:cubicBezTo>
                  <a:cubicBezTo>
                    <a:pt x="8961" y="18951"/>
                    <a:pt x="13020" y="14769"/>
                    <a:pt x="13119" y="9265"/>
                  </a:cubicBezTo>
                  <a:cubicBezTo>
                    <a:pt x="12885" y="4565"/>
                    <a:pt x="9133" y="1"/>
                    <a:pt x="4682" y="1"/>
                  </a:cubicBezTo>
                  <a:close/>
                </a:path>
              </a:pathLst>
            </a:custGeom>
            <a:solidFill>
              <a:srgbClr val="263A43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sp>
        <p:nvSpPr>
          <p:cNvPr id="8895" name="Google Shape;8895;p47"/>
          <p:cNvSpPr/>
          <p:nvPr/>
        </p:nvSpPr>
        <p:spPr>
          <a:xfrm>
            <a:off x="7892850" y="3791925"/>
            <a:ext cx="935679" cy="931096"/>
          </a:xfrm>
          <a:custGeom>
            <a:avLst/>
            <a:gdLst/>
            <a:ahLst/>
            <a:cxnLst/>
            <a:rect l="l" t="t" r="r" b="b"/>
            <a:pathLst>
              <a:path w="21062" h="20960" extrusionOk="0">
                <a:moveTo>
                  <a:pt x="12001" y="871"/>
                </a:moveTo>
                <a:cubicBezTo>
                  <a:pt x="11988" y="871"/>
                  <a:pt x="11989" y="884"/>
                  <a:pt x="12018" y="916"/>
                </a:cubicBezTo>
                <a:cubicBezTo>
                  <a:pt x="12011" y="902"/>
                  <a:pt x="12011" y="889"/>
                  <a:pt x="12016" y="875"/>
                </a:cubicBezTo>
                <a:cubicBezTo>
                  <a:pt x="12010" y="873"/>
                  <a:pt x="12005" y="871"/>
                  <a:pt x="12001" y="871"/>
                </a:cubicBezTo>
                <a:close/>
                <a:moveTo>
                  <a:pt x="11865" y="791"/>
                </a:moveTo>
                <a:cubicBezTo>
                  <a:pt x="11893" y="826"/>
                  <a:pt x="11935" y="868"/>
                  <a:pt x="11993" y="930"/>
                </a:cubicBezTo>
                <a:lnTo>
                  <a:pt x="11930" y="858"/>
                </a:lnTo>
                <a:lnTo>
                  <a:pt x="11865" y="791"/>
                </a:lnTo>
                <a:close/>
                <a:moveTo>
                  <a:pt x="10088" y="932"/>
                </a:moveTo>
                <a:cubicBezTo>
                  <a:pt x="10075" y="932"/>
                  <a:pt x="10056" y="934"/>
                  <a:pt x="10031" y="937"/>
                </a:cubicBezTo>
                <a:cubicBezTo>
                  <a:pt x="10038" y="937"/>
                  <a:pt x="10044" y="937"/>
                  <a:pt x="10049" y="937"/>
                </a:cubicBezTo>
                <a:cubicBezTo>
                  <a:pt x="10105" y="937"/>
                  <a:pt x="10048" y="960"/>
                  <a:pt x="9999" y="984"/>
                </a:cubicBezTo>
                <a:cubicBezTo>
                  <a:pt x="9959" y="1002"/>
                  <a:pt x="9925" y="1020"/>
                  <a:pt x="9973" y="1020"/>
                </a:cubicBezTo>
                <a:cubicBezTo>
                  <a:pt x="9986" y="1020"/>
                  <a:pt x="10004" y="1019"/>
                  <a:pt x="10029" y="1016"/>
                </a:cubicBezTo>
                <a:cubicBezTo>
                  <a:pt x="10005" y="1010"/>
                  <a:pt x="10182" y="932"/>
                  <a:pt x="10088" y="932"/>
                </a:cubicBezTo>
                <a:close/>
                <a:moveTo>
                  <a:pt x="12369" y="1114"/>
                </a:moveTo>
                <a:cubicBezTo>
                  <a:pt x="12426" y="1162"/>
                  <a:pt x="12476" y="1219"/>
                  <a:pt x="12519" y="1278"/>
                </a:cubicBezTo>
                <a:cubicBezTo>
                  <a:pt x="12469" y="1255"/>
                  <a:pt x="12419" y="1193"/>
                  <a:pt x="12369" y="1114"/>
                </a:cubicBezTo>
                <a:close/>
                <a:moveTo>
                  <a:pt x="8552" y="1630"/>
                </a:moveTo>
                <a:cubicBezTo>
                  <a:pt x="8517" y="1637"/>
                  <a:pt x="8483" y="1667"/>
                  <a:pt x="8415" y="1730"/>
                </a:cubicBezTo>
                <a:lnTo>
                  <a:pt x="8557" y="1654"/>
                </a:lnTo>
                <a:lnTo>
                  <a:pt x="8552" y="1630"/>
                </a:lnTo>
                <a:close/>
                <a:moveTo>
                  <a:pt x="10564" y="2583"/>
                </a:moveTo>
                <a:cubicBezTo>
                  <a:pt x="10548" y="2583"/>
                  <a:pt x="10537" y="2604"/>
                  <a:pt x="10562" y="2623"/>
                </a:cubicBezTo>
                <a:lnTo>
                  <a:pt x="10606" y="2611"/>
                </a:lnTo>
                <a:lnTo>
                  <a:pt x="10564" y="2583"/>
                </a:lnTo>
                <a:close/>
                <a:moveTo>
                  <a:pt x="10513" y="2650"/>
                </a:moveTo>
                <a:lnTo>
                  <a:pt x="10513" y="2650"/>
                </a:lnTo>
                <a:lnTo>
                  <a:pt x="10513" y="2650"/>
                </a:lnTo>
                <a:close/>
                <a:moveTo>
                  <a:pt x="10513" y="2650"/>
                </a:moveTo>
                <a:lnTo>
                  <a:pt x="10507" y="2657"/>
                </a:lnTo>
                <a:cubicBezTo>
                  <a:pt x="10511" y="2664"/>
                  <a:pt x="10513" y="2669"/>
                  <a:pt x="10518" y="2674"/>
                </a:cubicBezTo>
                <a:lnTo>
                  <a:pt x="10513" y="2650"/>
                </a:lnTo>
                <a:close/>
                <a:moveTo>
                  <a:pt x="6545" y="2650"/>
                </a:moveTo>
                <a:cubicBezTo>
                  <a:pt x="6512" y="2698"/>
                  <a:pt x="6499" y="2723"/>
                  <a:pt x="6503" y="2735"/>
                </a:cubicBezTo>
                <a:lnTo>
                  <a:pt x="6503" y="2735"/>
                </a:lnTo>
                <a:cubicBezTo>
                  <a:pt x="6504" y="2734"/>
                  <a:pt x="6504" y="2733"/>
                  <a:pt x="6505" y="2732"/>
                </a:cubicBezTo>
                <a:cubicBezTo>
                  <a:pt x="6506" y="2733"/>
                  <a:pt x="6507" y="2733"/>
                  <a:pt x="6509" y="2734"/>
                </a:cubicBezTo>
                <a:lnTo>
                  <a:pt x="6509" y="2734"/>
                </a:lnTo>
                <a:cubicBezTo>
                  <a:pt x="6546" y="2681"/>
                  <a:pt x="6563" y="2650"/>
                  <a:pt x="6545" y="2650"/>
                </a:cubicBezTo>
                <a:close/>
                <a:moveTo>
                  <a:pt x="7275" y="2708"/>
                </a:moveTo>
                <a:cubicBezTo>
                  <a:pt x="7263" y="2731"/>
                  <a:pt x="7259" y="2747"/>
                  <a:pt x="7265" y="2747"/>
                </a:cubicBezTo>
                <a:cubicBezTo>
                  <a:pt x="7268" y="2747"/>
                  <a:pt x="7273" y="2745"/>
                  <a:pt x="7280" y="2739"/>
                </a:cubicBezTo>
                <a:lnTo>
                  <a:pt x="7275" y="2708"/>
                </a:lnTo>
                <a:close/>
                <a:moveTo>
                  <a:pt x="12952" y="2586"/>
                </a:moveTo>
                <a:cubicBezTo>
                  <a:pt x="13017" y="2655"/>
                  <a:pt x="13071" y="2732"/>
                  <a:pt x="13108" y="2762"/>
                </a:cubicBezTo>
                <a:lnTo>
                  <a:pt x="13108" y="2759"/>
                </a:lnTo>
                <a:cubicBezTo>
                  <a:pt x="13073" y="2690"/>
                  <a:pt x="13020" y="2630"/>
                  <a:pt x="12952" y="2586"/>
                </a:cubicBezTo>
                <a:close/>
                <a:moveTo>
                  <a:pt x="10590" y="2661"/>
                </a:moveTo>
                <a:cubicBezTo>
                  <a:pt x="10588" y="2661"/>
                  <a:pt x="10585" y="2661"/>
                  <a:pt x="10583" y="2662"/>
                </a:cubicBezTo>
                <a:cubicBezTo>
                  <a:pt x="10592" y="2715"/>
                  <a:pt x="10632" y="2757"/>
                  <a:pt x="10683" y="2771"/>
                </a:cubicBezTo>
                <a:cubicBezTo>
                  <a:pt x="10685" y="2787"/>
                  <a:pt x="10669" y="2787"/>
                  <a:pt x="10662" y="2790"/>
                </a:cubicBezTo>
                <a:cubicBezTo>
                  <a:pt x="10677" y="2794"/>
                  <a:pt x="10695" y="2798"/>
                  <a:pt x="10712" y="2798"/>
                </a:cubicBezTo>
                <a:cubicBezTo>
                  <a:pt x="10738" y="2798"/>
                  <a:pt x="10761" y="2789"/>
                  <a:pt x="10766" y="2764"/>
                </a:cubicBezTo>
                <a:cubicBezTo>
                  <a:pt x="10721" y="2764"/>
                  <a:pt x="10717" y="2751"/>
                  <a:pt x="10680" y="2751"/>
                </a:cubicBezTo>
                <a:cubicBezTo>
                  <a:pt x="10673" y="2751"/>
                  <a:pt x="10665" y="2751"/>
                  <a:pt x="10655" y="2752"/>
                </a:cubicBezTo>
                <a:cubicBezTo>
                  <a:pt x="10629" y="2734"/>
                  <a:pt x="10627" y="2704"/>
                  <a:pt x="10641" y="2697"/>
                </a:cubicBezTo>
                <a:cubicBezTo>
                  <a:pt x="10626" y="2697"/>
                  <a:pt x="10615" y="2661"/>
                  <a:pt x="10590" y="2661"/>
                </a:cubicBezTo>
                <a:close/>
                <a:moveTo>
                  <a:pt x="10790" y="2794"/>
                </a:moveTo>
                <a:cubicBezTo>
                  <a:pt x="10789" y="2794"/>
                  <a:pt x="10788" y="2794"/>
                  <a:pt x="10787" y="2794"/>
                </a:cubicBezTo>
                <a:lnTo>
                  <a:pt x="10817" y="2813"/>
                </a:lnTo>
                <a:cubicBezTo>
                  <a:pt x="10809" y="2806"/>
                  <a:pt x="10800" y="2794"/>
                  <a:pt x="10790" y="2794"/>
                </a:cubicBezTo>
                <a:close/>
                <a:moveTo>
                  <a:pt x="10817" y="2813"/>
                </a:moveTo>
                <a:cubicBezTo>
                  <a:pt x="10821" y="2816"/>
                  <a:pt x="10825" y="2820"/>
                  <a:pt x="10829" y="2820"/>
                </a:cubicBezTo>
                <a:cubicBezTo>
                  <a:pt x="10829" y="2820"/>
                  <a:pt x="10830" y="2820"/>
                  <a:pt x="10831" y="2820"/>
                </a:cubicBezTo>
                <a:lnTo>
                  <a:pt x="10817" y="2813"/>
                </a:lnTo>
                <a:close/>
                <a:moveTo>
                  <a:pt x="10836" y="2817"/>
                </a:moveTo>
                <a:cubicBezTo>
                  <a:pt x="10836" y="2820"/>
                  <a:pt x="10833" y="2820"/>
                  <a:pt x="10831" y="2820"/>
                </a:cubicBezTo>
                <a:lnTo>
                  <a:pt x="10845" y="2829"/>
                </a:lnTo>
                <a:lnTo>
                  <a:pt x="10836" y="2817"/>
                </a:lnTo>
                <a:close/>
                <a:moveTo>
                  <a:pt x="10773" y="2865"/>
                </a:moveTo>
                <a:cubicBezTo>
                  <a:pt x="10774" y="2867"/>
                  <a:pt x="10775" y="2870"/>
                  <a:pt x="10778" y="2873"/>
                </a:cubicBezTo>
                <a:lnTo>
                  <a:pt x="10773" y="2865"/>
                </a:lnTo>
                <a:close/>
                <a:moveTo>
                  <a:pt x="10068" y="2866"/>
                </a:moveTo>
                <a:cubicBezTo>
                  <a:pt x="10066" y="2869"/>
                  <a:pt x="10064" y="2873"/>
                  <a:pt x="10063" y="2876"/>
                </a:cubicBezTo>
                <a:lnTo>
                  <a:pt x="10063" y="2876"/>
                </a:lnTo>
                <a:cubicBezTo>
                  <a:pt x="10065" y="2873"/>
                  <a:pt x="10067" y="2869"/>
                  <a:pt x="10068" y="2866"/>
                </a:cubicBezTo>
                <a:close/>
                <a:moveTo>
                  <a:pt x="11005" y="3010"/>
                </a:moveTo>
                <a:lnTo>
                  <a:pt x="11026" y="3026"/>
                </a:lnTo>
                <a:lnTo>
                  <a:pt x="11026" y="3026"/>
                </a:lnTo>
                <a:lnTo>
                  <a:pt x="11026" y="3026"/>
                </a:lnTo>
                <a:cubicBezTo>
                  <a:pt x="11022" y="3030"/>
                  <a:pt x="11019" y="3034"/>
                  <a:pt x="11019" y="3038"/>
                </a:cubicBezTo>
                <a:lnTo>
                  <a:pt x="11021" y="3035"/>
                </a:lnTo>
                <a:cubicBezTo>
                  <a:pt x="11025" y="3033"/>
                  <a:pt x="11028" y="3032"/>
                  <a:pt x="11032" y="3032"/>
                </a:cubicBezTo>
                <a:cubicBezTo>
                  <a:pt x="11035" y="3032"/>
                  <a:pt x="11039" y="3033"/>
                  <a:pt x="11042" y="3035"/>
                </a:cubicBezTo>
                <a:lnTo>
                  <a:pt x="11029" y="3024"/>
                </a:lnTo>
                <a:lnTo>
                  <a:pt x="11033" y="3021"/>
                </a:lnTo>
                <a:cubicBezTo>
                  <a:pt x="11024" y="3017"/>
                  <a:pt x="11014" y="3012"/>
                  <a:pt x="11005" y="3010"/>
                </a:cubicBezTo>
                <a:close/>
                <a:moveTo>
                  <a:pt x="6971" y="3020"/>
                </a:moveTo>
                <a:lnTo>
                  <a:pt x="6941" y="3051"/>
                </a:lnTo>
                <a:cubicBezTo>
                  <a:pt x="6954" y="3040"/>
                  <a:pt x="6964" y="3029"/>
                  <a:pt x="6971" y="3020"/>
                </a:cubicBezTo>
                <a:close/>
                <a:moveTo>
                  <a:pt x="11042" y="3038"/>
                </a:moveTo>
                <a:lnTo>
                  <a:pt x="11063" y="3056"/>
                </a:lnTo>
                <a:cubicBezTo>
                  <a:pt x="11056" y="3049"/>
                  <a:pt x="11049" y="3042"/>
                  <a:pt x="11042" y="3038"/>
                </a:cubicBezTo>
                <a:close/>
                <a:moveTo>
                  <a:pt x="9859" y="3060"/>
                </a:moveTo>
                <a:cubicBezTo>
                  <a:pt x="9859" y="3060"/>
                  <a:pt x="9858" y="3060"/>
                  <a:pt x="9857" y="3061"/>
                </a:cubicBezTo>
                <a:cubicBezTo>
                  <a:pt x="9857" y="3063"/>
                  <a:pt x="9860" y="3065"/>
                  <a:pt x="9862" y="3065"/>
                </a:cubicBezTo>
                <a:cubicBezTo>
                  <a:pt x="9860" y="3062"/>
                  <a:pt x="9860" y="3060"/>
                  <a:pt x="9859" y="3060"/>
                </a:cubicBezTo>
                <a:close/>
                <a:moveTo>
                  <a:pt x="14176" y="2996"/>
                </a:moveTo>
                <a:lnTo>
                  <a:pt x="14176" y="2996"/>
                </a:lnTo>
                <a:cubicBezTo>
                  <a:pt x="14205" y="3013"/>
                  <a:pt x="14238" y="3040"/>
                  <a:pt x="14271" y="3070"/>
                </a:cubicBezTo>
                <a:lnTo>
                  <a:pt x="14271" y="3070"/>
                </a:lnTo>
                <a:cubicBezTo>
                  <a:pt x="14228" y="3029"/>
                  <a:pt x="14208" y="3000"/>
                  <a:pt x="14176" y="2996"/>
                </a:cubicBezTo>
                <a:close/>
                <a:moveTo>
                  <a:pt x="11130" y="3119"/>
                </a:moveTo>
                <a:lnTo>
                  <a:pt x="11130" y="3119"/>
                </a:lnTo>
                <a:cubicBezTo>
                  <a:pt x="11126" y="3119"/>
                  <a:pt x="11121" y="3121"/>
                  <a:pt x="11116" y="3126"/>
                </a:cubicBezTo>
                <a:lnTo>
                  <a:pt x="11130" y="3119"/>
                </a:lnTo>
                <a:close/>
                <a:moveTo>
                  <a:pt x="11139" y="3114"/>
                </a:moveTo>
                <a:lnTo>
                  <a:pt x="11130" y="3119"/>
                </a:lnTo>
                <a:cubicBezTo>
                  <a:pt x="11156" y="3119"/>
                  <a:pt x="11170" y="3204"/>
                  <a:pt x="11207" y="3211"/>
                </a:cubicBezTo>
                <a:lnTo>
                  <a:pt x="11207" y="3209"/>
                </a:lnTo>
                <a:cubicBezTo>
                  <a:pt x="11188" y="3186"/>
                  <a:pt x="11174" y="3137"/>
                  <a:pt x="11139" y="3114"/>
                </a:cubicBezTo>
                <a:close/>
                <a:moveTo>
                  <a:pt x="6744" y="3269"/>
                </a:moveTo>
                <a:lnTo>
                  <a:pt x="6679" y="3353"/>
                </a:lnTo>
                <a:cubicBezTo>
                  <a:pt x="6702" y="3325"/>
                  <a:pt x="6726" y="3297"/>
                  <a:pt x="6744" y="3269"/>
                </a:cubicBezTo>
                <a:close/>
                <a:moveTo>
                  <a:pt x="9496" y="3455"/>
                </a:moveTo>
                <a:cubicBezTo>
                  <a:pt x="9495" y="3455"/>
                  <a:pt x="9494" y="3456"/>
                  <a:pt x="9494" y="3457"/>
                </a:cubicBezTo>
                <a:lnTo>
                  <a:pt x="9494" y="3457"/>
                </a:lnTo>
                <a:cubicBezTo>
                  <a:pt x="9495" y="3456"/>
                  <a:pt x="9495" y="3455"/>
                  <a:pt x="9496" y="3455"/>
                </a:cubicBezTo>
                <a:close/>
                <a:moveTo>
                  <a:pt x="6658" y="3469"/>
                </a:moveTo>
                <a:lnTo>
                  <a:pt x="6545" y="3478"/>
                </a:lnTo>
                <a:lnTo>
                  <a:pt x="6624" y="3501"/>
                </a:lnTo>
                <a:lnTo>
                  <a:pt x="6658" y="3469"/>
                </a:lnTo>
                <a:close/>
                <a:moveTo>
                  <a:pt x="11387" y="3601"/>
                </a:moveTo>
                <a:lnTo>
                  <a:pt x="11387" y="3601"/>
                </a:lnTo>
                <a:cubicBezTo>
                  <a:pt x="11391" y="3617"/>
                  <a:pt x="11393" y="3636"/>
                  <a:pt x="11383" y="3636"/>
                </a:cubicBezTo>
                <a:cubicBezTo>
                  <a:pt x="11378" y="3636"/>
                  <a:pt x="11371" y="3632"/>
                  <a:pt x="11360" y="3622"/>
                </a:cubicBezTo>
                <a:lnTo>
                  <a:pt x="11360" y="3622"/>
                </a:lnTo>
                <a:cubicBezTo>
                  <a:pt x="11379" y="3658"/>
                  <a:pt x="11387" y="3669"/>
                  <a:pt x="11391" y="3669"/>
                </a:cubicBezTo>
                <a:cubicBezTo>
                  <a:pt x="11397" y="3669"/>
                  <a:pt x="11395" y="3647"/>
                  <a:pt x="11408" y="3647"/>
                </a:cubicBezTo>
                <a:cubicBezTo>
                  <a:pt x="11416" y="3647"/>
                  <a:pt x="11429" y="3656"/>
                  <a:pt x="11452" y="3682"/>
                </a:cubicBezTo>
                <a:lnTo>
                  <a:pt x="11387" y="3601"/>
                </a:lnTo>
                <a:close/>
                <a:moveTo>
                  <a:pt x="11761" y="3772"/>
                </a:moveTo>
                <a:lnTo>
                  <a:pt x="11761" y="3772"/>
                </a:lnTo>
                <a:cubicBezTo>
                  <a:pt x="11754" y="3775"/>
                  <a:pt x="11749" y="3777"/>
                  <a:pt x="11744" y="3779"/>
                </a:cubicBezTo>
                <a:lnTo>
                  <a:pt x="11761" y="3772"/>
                </a:lnTo>
                <a:close/>
                <a:moveTo>
                  <a:pt x="11642" y="3908"/>
                </a:moveTo>
                <a:cubicBezTo>
                  <a:pt x="11632" y="3908"/>
                  <a:pt x="11647" y="3935"/>
                  <a:pt x="11640" y="3937"/>
                </a:cubicBezTo>
                <a:cubicBezTo>
                  <a:pt x="11656" y="3944"/>
                  <a:pt x="11666" y="3949"/>
                  <a:pt x="11670" y="3949"/>
                </a:cubicBezTo>
                <a:cubicBezTo>
                  <a:pt x="11676" y="3949"/>
                  <a:pt x="11674" y="3941"/>
                  <a:pt x="11663" y="3921"/>
                </a:cubicBezTo>
                <a:cubicBezTo>
                  <a:pt x="11652" y="3912"/>
                  <a:pt x="11645" y="3908"/>
                  <a:pt x="11642" y="3908"/>
                </a:cubicBezTo>
                <a:close/>
                <a:moveTo>
                  <a:pt x="11935" y="3953"/>
                </a:moveTo>
                <a:cubicBezTo>
                  <a:pt x="11942" y="3969"/>
                  <a:pt x="11951" y="3983"/>
                  <a:pt x="11962" y="4000"/>
                </a:cubicBezTo>
                <a:lnTo>
                  <a:pt x="11935" y="3953"/>
                </a:lnTo>
                <a:close/>
                <a:moveTo>
                  <a:pt x="11719" y="4002"/>
                </a:moveTo>
                <a:cubicBezTo>
                  <a:pt x="11719" y="4002"/>
                  <a:pt x="11720" y="4003"/>
                  <a:pt x="11720" y="4003"/>
                </a:cubicBezTo>
                <a:lnTo>
                  <a:pt x="11720" y="4003"/>
                </a:lnTo>
                <a:lnTo>
                  <a:pt x="11719" y="4002"/>
                </a:lnTo>
                <a:close/>
                <a:moveTo>
                  <a:pt x="11733" y="3979"/>
                </a:moveTo>
                <a:cubicBezTo>
                  <a:pt x="11726" y="3986"/>
                  <a:pt x="11721" y="3995"/>
                  <a:pt x="11721" y="4004"/>
                </a:cubicBezTo>
                <a:lnTo>
                  <a:pt x="11721" y="4004"/>
                </a:lnTo>
                <a:cubicBezTo>
                  <a:pt x="11721" y="4004"/>
                  <a:pt x="11721" y="4004"/>
                  <a:pt x="11720" y="4003"/>
                </a:cubicBezTo>
                <a:lnTo>
                  <a:pt x="11720" y="4003"/>
                </a:lnTo>
                <a:lnTo>
                  <a:pt x="11721" y="4004"/>
                </a:lnTo>
                <a:cubicBezTo>
                  <a:pt x="11721" y="4004"/>
                  <a:pt x="11721" y="4004"/>
                  <a:pt x="11721" y="4004"/>
                </a:cubicBezTo>
                <a:lnTo>
                  <a:pt x="11721" y="4004"/>
                </a:lnTo>
                <a:cubicBezTo>
                  <a:pt x="11723" y="4005"/>
                  <a:pt x="11725" y="4005"/>
                  <a:pt x="11727" y="4005"/>
                </a:cubicBezTo>
                <a:cubicBezTo>
                  <a:pt x="11739" y="4005"/>
                  <a:pt x="11759" y="3991"/>
                  <a:pt x="11772" y="3986"/>
                </a:cubicBezTo>
                <a:lnTo>
                  <a:pt x="11772" y="3986"/>
                </a:lnTo>
                <a:cubicBezTo>
                  <a:pt x="11768" y="3987"/>
                  <a:pt x="11763" y="3988"/>
                  <a:pt x="11758" y="3988"/>
                </a:cubicBezTo>
                <a:cubicBezTo>
                  <a:pt x="11749" y="3988"/>
                  <a:pt x="11741" y="3985"/>
                  <a:pt x="11733" y="3979"/>
                </a:cubicBezTo>
                <a:close/>
                <a:moveTo>
                  <a:pt x="9088" y="4183"/>
                </a:moveTo>
                <a:cubicBezTo>
                  <a:pt x="9081" y="4186"/>
                  <a:pt x="9074" y="4189"/>
                  <a:pt x="9067" y="4193"/>
                </a:cubicBezTo>
                <a:lnTo>
                  <a:pt x="9067" y="4193"/>
                </a:lnTo>
                <a:cubicBezTo>
                  <a:pt x="9073" y="4191"/>
                  <a:pt x="9079" y="4188"/>
                  <a:pt x="9088" y="4183"/>
                </a:cubicBezTo>
                <a:close/>
                <a:moveTo>
                  <a:pt x="8708" y="4242"/>
                </a:moveTo>
                <a:cubicBezTo>
                  <a:pt x="8705" y="4242"/>
                  <a:pt x="8696" y="4250"/>
                  <a:pt x="8673" y="4275"/>
                </a:cubicBezTo>
                <a:cubicBezTo>
                  <a:pt x="8677" y="4275"/>
                  <a:pt x="8681" y="4275"/>
                  <a:pt x="8685" y="4275"/>
                </a:cubicBezTo>
                <a:cubicBezTo>
                  <a:pt x="8695" y="4275"/>
                  <a:pt x="8705" y="4276"/>
                  <a:pt x="8715" y="4278"/>
                </a:cubicBezTo>
                <a:cubicBezTo>
                  <a:pt x="8698" y="4272"/>
                  <a:pt x="8714" y="4242"/>
                  <a:pt x="8708" y="4242"/>
                </a:cubicBezTo>
                <a:close/>
                <a:moveTo>
                  <a:pt x="12234" y="4271"/>
                </a:moveTo>
                <a:cubicBezTo>
                  <a:pt x="12234" y="4273"/>
                  <a:pt x="12234" y="4276"/>
                  <a:pt x="12235" y="4281"/>
                </a:cubicBezTo>
                <a:lnTo>
                  <a:pt x="12235" y="4281"/>
                </a:lnTo>
                <a:cubicBezTo>
                  <a:pt x="12236" y="4278"/>
                  <a:pt x="12235" y="4274"/>
                  <a:pt x="12234" y="4271"/>
                </a:cubicBezTo>
                <a:close/>
                <a:moveTo>
                  <a:pt x="12235" y="4281"/>
                </a:moveTo>
                <a:lnTo>
                  <a:pt x="12235" y="4281"/>
                </a:lnTo>
                <a:cubicBezTo>
                  <a:pt x="12235" y="4282"/>
                  <a:pt x="12234" y="4284"/>
                  <a:pt x="12234" y="4285"/>
                </a:cubicBezTo>
                <a:lnTo>
                  <a:pt x="12236" y="4285"/>
                </a:lnTo>
                <a:cubicBezTo>
                  <a:pt x="12236" y="4284"/>
                  <a:pt x="12235" y="4282"/>
                  <a:pt x="12235" y="4281"/>
                </a:cubicBezTo>
                <a:close/>
                <a:moveTo>
                  <a:pt x="15449" y="4442"/>
                </a:moveTo>
                <a:lnTo>
                  <a:pt x="15449" y="4442"/>
                </a:lnTo>
                <a:cubicBezTo>
                  <a:pt x="15602" y="4500"/>
                  <a:pt x="15658" y="4565"/>
                  <a:pt x="15727" y="4656"/>
                </a:cubicBezTo>
                <a:lnTo>
                  <a:pt x="15755" y="4463"/>
                </a:lnTo>
                <a:lnTo>
                  <a:pt x="15449" y="4442"/>
                </a:lnTo>
                <a:close/>
                <a:moveTo>
                  <a:pt x="15727" y="4656"/>
                </a:moveTo>
                <a:lnTo>
                  <a:pt x="15727" y="4663"/>
                </a:lnTo>
                <a:lnTo>
                  <a:pt x="15736" y="4667"/>
                </a:lnTo>
                <a:lnTo>
                  <a:pt x="15736" y="4667"/>
                </a:lnTo>
                <a:cubicBezTo>
                  <a:pt x="15735" y="4666"/>
                  <a:pt x="15735" y="4666"/>
                  <a:pt x="15734" y="4665"/>
                </a:cubicBezTo>
                <a:lnTo>
                  <a:pt x="15734" y="4665"/>
                </a:lnTo>
                <a:cubicBezTo>
                  <a:pt x="15735" y="4665"/>
                  <a:pt x="15735" y="4666"/>
                  <a:pt x="15735" y="4666"/>
                </a:cubicBezTo>
                <a:lnTo>
                  <a:pt x="15735" y="4666"/>
                </a:lnTo>
                <a:lnTo>
                  <a:pt x="15727" y="4656"/>
                </a:lnTo>
                <a:close/>
                <a:moveTo>
                  <a:pt x="12505" y="4795"/>
                </a:moveTo>
                <a:cubicBezTo>
                  <a:pt x="12503" y="4799"/>
                  <a:pt x="12500" y="4804"/>
                  <a:pt x="12500" y="4809"/>
                </a:cubicBezTo>
                <a:cubicBezTo>
                  <a:pt x="12505" y="4804"/>
                  <a:pt x="12507" y="4802"/>
                  <a:pt x="12507" y="4797"/>
                </a:cubicBezTo>
                <a:lnTo>
                  <a:pt x="12505" y="4795"/>
                </a:lnTo>
                <a:close/>
                <a:moveTo>
                  <a:pt x="5304" y="4939"/>
                </a:moveTo>
                <a:lnTo>
                  <a:pt x="5304" y="4939"/>
                </a:lnTo>
                <a:cubicBezTo>
                  <a:pt x="5288" y="4954"/>
                  <a:pt x="5272" y="4970"/>
                  <a:pt x="5256" y="4988"/>
                </a:cubicBezTo>
                <a:lnTo>
                  <a:pt x="5256" y="4988"/>
                </a:lnTo>
                <a:cubicBezTo>
                  <a:pt x="5272" y="4973"/>
                  <a:pt x="5288" y="4957"/>
                  <a:pt x="5304" y="4939"/>
                </a:cubicBezTo>
                <a:close/>
                <a:moveTo>
                  <a:pt x="12792" y="5013"/>
                </a:moveTo>
                <a:cubicBezTo>
                  <a:pt x="12792" y="5015"/>
                  <a:pt x="12792" y="5015"/>
                  <a:pt x="12792" y="5017"/>
                </a:cubicBezTo>
                <a:lnTo>
                  <a:pt x="12795" y="5022"/>
                </a:lnTo>
                <a:cubicBezTo>
                  <a:pt x="12795" y="5020"/>
                  <a:pt x="12792" y="5015"/>
                  <a:pt x="12792" y="5013"/>
                </a:cubicBezTo>
                <a:close/>
                <a:moveTo>
                  <a:pt x="12795" y="5020"/>
                </a:moveTo>
                <a:lnTo>
                  <a:pt x="12795" y="5020"/>
                </a:lnTo>
                <a:cubicBezTo>
                  <a:pt x="12797" y="5027"/>
                  <a:pt x="12802" y="5034"/>
                  <a:pt x="12806" y="5038"/>
                </a:cubicBezTo>
                <a:lnTo>
                  <a:pt x="12795" y="5020"/>
                </a:lnTo>
                <a:close/>
                <a:moveTo>
                  <a:pt x="16660" y="5025"/>
                </a:moveTo>
                <a:lnTo>
                  <a:pt x="16660" y="5025"/>
                </a:lnTo>
                <a:cubicBezTo>
                  <a:pt x="16663" y="5025"/>
                  <a:pt x="16670" y="5030"/>
                  <a:pt x="16687" y="5045"/>
                </a:cubicBezTo>
                <a:lnTo>
                  <a:pt x="16687" y="5045"/>
                </a:lnTo>
                <a:cubicBezTo>
                  <a:pt x="16681" y="5044"/>
                  <a:pt x="16676" y="5044"/>
                  <a:pt x="16671" y="5044"/>
                </a:cubicBezTo>
                <a:cubicBezTo>
                  <a:pt x="16666" y="5044"/>
                  <a:pt x="16661" y="5044"/>
                  <a:pt x="16657" y="5045"/>
                </a:cubicBezTo>
                <a:cubicBezTo>
                  <a:pt x="16661" y="5038"/>
                  <a:pt x="16655" y="5025"/>
                  <a:pt x="16660" y="5025"/>
                </a:cubicBezTo>
                <a:close/>
                <a:moveTo>
                  <a:pt x="12806" y="5038"/>
                </a:moveTo>
                <a:lnTo>
                  <a:pt x="12832" y="5082"/>
                </a:lnTo>
                <a:cubicBezTo>
                  <a:pt x="12846" y="5078"/>
                  <a:pt x="12822" y="5059"/>
                  <a:pt x="12806" y="5038"/>
                </a:cubicBezTo>
                <a:close/>
                <a:moveTo>
                  <a:pt x="5256" y="4988"/>
                </a:moveTo>
                <a:cubicBezTo>
                  <a:pt x="5140" y="5093"/>
                  <a:pt x="5034" y="5109"/>
                  <a:pt x="5105" y="5152"/>
                </a:cubicBezTo>
                <a:cubicBezTo>
                  <a:pt x="5156" y="5104"/>
                  <a:pt x="5206" y="5042"/>
                  <a:pt x="5256" y="4988"/>
                </a:cubicBezTo>
                <a:close/>
                <a:moveTo>
                  <a:pt x="8057" y="5250"/>
                </a:moveTo>
                <a:cubicBezTo>
                  <a:pt x="8056" y="5252"/>
                  <a:pt x="8055" y="5255"/>
                  <a:pt x="8054" y="5256"/>
                </a:cubicBezTo>
                <a:lnTo>
                  <a:pt x="8045" y="5265"/>
                </a:lnTo>
                <a:lnTo>
                  <a:pt x="8045" y="5265"/>
                </a:lnTo>
                <a:cubicBezTo>
                  <a:pt x="8046" y="5263"/>
                  <a:pt x="8048" y="5261"/>
                  <a:pt x="8049" y="5258"/>
                </a:cubicBezTo>
                <a:cubicBezTo>
                  <a:pt x="8052" y="5255"/>
                  <a:pt x="8054" y="5253"/>
                  <a:pt x="8057" y="5250"/>
                </a:cubicBezTo>
                <a:close/>
                <a:moveTo>
                  <a:pt x="7763" y="5265"/>
                </a:moveTo>
                <a:lnTo>
                  <a:pt x="7750" y="5279"/>
                </a:lnTo>
                <a:cubicBezTo>
                  <a:pt x="7754" y="5274"/>
                  <a:pt x="7759" y="5270"/>
                  <a:pt x="7763" y="5265"/>
                </a:cubicBezTo>
                <a:close/>
                <a:moveTo>
                  <a:pt x="16352" y="5271"/>
                </a:moveTo>
                <a:cubicBezTo>
                  <a:pt x="16354" y="5275"/>
                  <a:pt x="16357" y="5279"/>
                  <a:pt x="16360" y="5284"/>
                </a:cubicBezTo>
                <a:cubicBezTo>
                  <a:pt x="16357" y="5279"/>
                  <a:pt x="16355" y="5275"/>
                  <a:pt x="16352" y="5271"/>
                </a:cubicBezTo>
                <a:close/>
                <a:moveTo>
                  <a:pt x="15233" y="5268"/>
                </a:moveTo>
                <a:cubicBezTo>
                  <a:pt x="15241" y="5275"/>
                  <a:pt x="15254" y="5286"/>
                  <a:pt x="15264" y="5293"/>
                </a:cubicBezTo>
                <a:lnTo>
                  <a:pt x="15264" y="5293"/>
                </a:lnTo>
                <a:cubicBezTo>
                  <a:pt x="15252" y="5283"/>
                  <a:pt x="15242" y="5274"/>
                  <a:pt x="15233" y="5268"/>
                </a:cubicBezTo>
                <a:close/>
                <a:moveTo>
                  <a:pt x="8049" y="5302"/>
                </a:moveTo>
                <a:cubicBezTo>
                  <a:pt x="8052" y="5309"/>
                  <a:pt x="8052" y="5316"/>
                  <a:pt x="8052" y="5323"/>
                </a:cubicBezTo>
                <a:cubicBezTo>
                  <a:pt x="8040" y="5340"/>
                  <a:pt x="8031" y="5345"/>
                  <a:pt x="8024" y="5345"/>
                </a:cubicBezTo>
                <a:cubicBezTo>
                  <a:pt x="8022" y="5345"/>
                  <a:pt x="8020" y="5345"/>
                  <a:pt x="8019" y="5344"/>
                </a:cubicBezTo>
                <a:cubicBezTo>
                  <a:pt x="8026" y="5335"/>
                  <a:pt x="8035" y="5323"/>
                  <a:pt x="8047" y="5309"/>
                </a:cubicBezTo>
                <a:lnTo>
                  <a:pt x="8047" y="5302"/>
                </a:lnTo>
                <a:close/>
                <a:moveTo>
                  <a:pt x="16453" y="5374"/>
                </a:moveTo>
                <a:lnTo>
                  <a:pt x="16453" y="5374"/>
                </a:lnTo>
                <a:cubicBezTo>
                  <a:pt x="16455" y="5376"/>
                  <a:pt x="16457" y="5377"/>
                  <a:pt x="16460" y="5378"/>
                </a:cubicBezTo>
                <a:lnTo>
                  <a:pt x="16460" y="5378"/>
                </a:lnTo>
                <a:lnTo>
                  <a:pt x="16453" y="5374"/>
                </a:lnTo>
                <a:close/>
                <a:moveTo>
                  <a:pt x="7685" y="5349"/>
                </a:moveTo>
                <a:cubicBezTo>
                  <a:pt x="7697" y="5353"/>
                  <a:pt x="7701" y="5370"/>
                  <a:pt x="7690" y="5379"/>
                </a:cubicBezTo>
                <a:lnTo>
                  <a:pt x="7690" y="5377"/>
                </a:lnTo>
                <a:cubicBezTo>
                  <a:pt x="7690" y="5374"/>
                  <a:pt x="7689" y="5373"/>
                  <a:pt x="7687" y="5373"/>
                </a:cubicBezTo>
                <a:cubicBezTo>
                  <a:pt x="7678" y="5373"/>
                  <a:pt x="7653" y="5390"/>
                  <a:pt x="7632" y="5400"/>
                </a:cubicBezTo>
                <a:cubicBezTo>
                  <a:pt x="7648" y="5386"/>
                  <a:pt x="7667" y="5370"/>
                  <a:pt x="7685" y="5349"/>
                </a:cubicBezTo>
                <a:close/>
                <a:moveTo>
                  <a:pt x="15841" y="5481"/>
                </a:moveTo>
                <a:lnTo>
                  <a:pt x="15841" y="5481"/>
                </a:lnTo>
                <a:cubicBezTo>
                  <a:pt x="15843" y="5488"/>
                  <a:pt x="15848" y="5495"/>
                  <a:pt x="15852" y="5504"/>
                </a:cubicBezTo>
                <a:lnTo>
                  <a:pt x="15885" y="5532"/>
                </a:lnTo>
                <a:lnTo>
                  <a:pt x="15841" y="5481"/>
                </a:lnTo>
                <a:close/>
                <a:moveTo>
                  <a:pt x="13279" y="5544"/>
                </a:moveTo>
                <a:lnTo>
                  <a:pt x="13279" y="5544"/>
                </a:lnTo>
                <a:cubicBezTo>
                  <a:pt x="13279" y="5544"/>
                  <a:pt x="13279" y="5544"/>
                  <a:pt x="13278" y="5544"/>
                </a:cubicBezTo>
                <a:lnTo>
                  <a:pt x="13278" y="5544"/>
                </a:lnTo>
                <a:lnTo>
                  <a:pt x="13279" y="5544"/>
                </a:lnTo>
                <a:close/>
                <a:moveTo>
                  <a:pt x="13278" y="5544"/>
                </a:moveTo>
                <a:lnTo>
                  <a:pt x="13251" y="5562"/>
                </a:lnTo>
                <a:cubicBezTo>
                  <a:pt x="13260" y="5570"/>
                  <a:pt x="13265" y="5573"/>
                  <a:pt x="13267" y="5573"/>
                </a:cubicBezTo>
                <a:cubicBezTo>
                  <a:pt x="13274" y="5573"/>
                  <a:pt x="13266" y="5553"/>
                  <a:pt x="13278" y="5544"/>
                </a:cubicBezTo>
                <a:close/>
                <a:moveTo>
                  <a:pt x="16033" y="5629"/>
                </a:moveTo>
                <a:lnTo>
                  <a:pt x="16029" y="5680"/>
                </a:lnTo>
                <a:cubicBezTo>
                  <a:pt x="16048" y="5697"/>
                  <a:pt x="16067" y="5705"/>
                  <a:pt x="16078" y="5705"/>
                </a:cubicBezTo>
                <a:cubicBezTo>
                  <a:pt x="16097" y="5705"/>
                  <a:pt x="16094" y="5679"/>
                  <a:pt x="16036" y="5632"/>
                </a:cubicBezTo>
                <a:lnTo>
                  <a:pt x="16033" y="5629"/>
                </a:lnTo>
                <a:close/>
                <a:moveTo>
                  <a:pt x="13689" y="5694"/>
                </a:moveTo>
                <a:lnTo>
                  <a:pt x="13655" y="5701"/>
                </a:lnTo>
                <a:lnTo>
                  <a:pt x="13703" y="5738"/>
                </a:lnTo>
                <a:lnTo>
                  <a:pt x="13689" y="5694"/>
                </a:lnTo>
                <a:close/>
                <a:moveTo>
                  <a:pt x="7319" y="5980"/>
                </a:moveTo>
                <a:cubicBezTo>
                  <a:pt x="7317" y="5981"/>
                  <a:pt x="7314" y="5983"/>
                  <a:pt x="7312" y="5984"/>
                </a:cubicBezTo>
                <a:cubicBezTo>
                  <a:pt x="7315" y="5983"/>
                  <a:pt x="7317" y="5981"/>
                  <a:pt x="7319" y="5980"/>
                </a:cubicBezTo>
                <a:close/>
                <a:moveTo>
                  <a:pt x="17765" y="5793"/>
                </a:moveTo>
                <a:cubicBezTo>
                  <a:pt x="17760" y="5793"/>
                  <a:pt x="17756" y="5796"/>
                  <a:pt x="17753" y="5803"/>
                </a:cubicBezTo>
                <a:lnTo>
                  <a:pt x="17746" y="5875"/>
                </a:lnTo>
                <a:cubicBezTo>
                  <a:pt x="17814" y="5928"/>
                  <a:pt x="17872" y="5991"/>
                  <a:pt x="17923" y="6061"/>
                </a:cubicBezTo>
                <a:cubicBezTo>
                  <a:pt x="17858" y="5939"/>
                  <a:pt x="17795" y="5793"/>
                  <a:pt x="17765" y="5793"/>
                </a:cubicBezTo>
                <a:close/>
                <a:moveTo>
                  <a:pt x="13708" y="6072"/>
                </a:moveTo>
                <a:lnTo>
                  <a:pt x="13766" y="6114"/>
                </a:lnTo>
                <a:lnTo>
                  <a:pt x="13724" y="6081"/>
                </a:lnTo>
                <a:lnTo>
                  <a:pt x="13708" y="6072"/>
                </a:lnTo>
                <a:close/>
                <a:moveTo>
                  <a:pt x="14119" y="6204"/>
                </a:moveTo>
                <a:lnTo>
                  <a:pt x="14119" y="6204"/>
                </a:lnTo>
                <a:cubicBezTo>
                  <a:pt x="14119" y="6204"/>
                  <a:pt x="14119" y="6204"/>
                  <a:pt x="14119" y="6205"/>
                </a:cubicBezTo>
                <a:lnTo>
                  <a:pt x="14119" y="6205"/>
                </a:lnTo>
                <a:cubicBezTo>
                  <a:pt x="14119" y="6204"/>
                  <a:pt x="14119" y="6204"/>
                  <a:pt x="14118" y="6204"/>
                </a:cubicBezTo>
                <a:lnTo>
                  <a:pt x="14119" y="6204"/>
                </a:lnTo>
                <a:close/>
                <a:moveTo>
                  <a:pt x="14165" y="6225"/>
                </a:moveTo>
                <a:cubicBezTo>
                  <a:pt x="14176" y="6244"/>
                  <a:pt x="14193" y="6258"/>
                  <a:pt x="14211" y="6271"/>
                </a:cubicBezTo>
                <a:cubicBezTo>
                  <a:pt x="14199" y="6253"/>
                  <a:pt x="14183" y="6237"/>
                  <a:pt x="14165" y="6225"/>
                </a:cubicBezTo>
                <a:close/>
                <a:moveTo>
                  <a:pt x="16625" y="6308"/>
                </a:moveTo>
                <a:cubicBezTo>
                  <a:pt x="16624" y="6308"/>
                  <a:pt x="16624" y="6308"/>
                  <a:pt x="16623" y="6308"/>
                </a:cubicBezTo>
                <a:lnTo>
                  <a:pt x="16623" y="6308"/>
                </a:lnTo>
                <a:cubicBezTo>
                  <a:pt x="16625" y="6309"/>
                  <a:pt x="16627" y="6309"/>
                  <a:pt x="16628" y="6309"/>
                </a:cubicBezTo>
                <a:cubicBezTo>
                  <a:pt x="16628" y="6309"/>
                  <a:pt x="16629" y="6309"/>
                  <a:pt x="16629" y="6309"/>
                </a:cubicBezTo>
                <a:cubicBezTo>
                  <a:pt x="16629" y="6309"/>
                  <a:pt x="16627" y="6308"/>
                  <a:pt x="16625" y="6308"/>
                </a:cubicBezTo>
                <a:close/>
                <a:moveTo>
                  <a:pt x="3874" y="6218"/>
                </a:moveTo>
                <a:lnTo>
                  <a:pt x="3828" y="6343"/>
                </a:lnTo>
                <a:cubicBezTo>
                  <a:pt x="3962" y="6209"/>
                  <a:pt x="3883" y="6248"/>
                  <a:pt x="3874" y="6218"/>
                </a:cubicBezTo>
                <a:close/>
                <a:moveTo>
                  <a:pt x="16750" y="6387"/>
                </a:moveTo>
                <a:lnTo>
                  <a:pt x="16750" y="6387"/>
                </a:lnTo>
                <a:cubicBezTo>
                  <a:pt x="16752" y="6390"/>
                  <a:pt x="16754" y="6394"/>
                  <a:pt x="16756" y="6399"/>
                </a:cubicBezTo>
                <a:cubicBezTo>
                  <a:pt x="16770" y="6407"/>
                  <a:pt x="16782" y="6417"/>
                  <a:pt x="16793" y="6428"/>
                </a:cubicBezTo>
                <a:lnTo>
                  <a:pt x="16793" y="6428"/>
                </a:lnTo>
                <a:cubicBezTo>
                  <a:pt x="16779" y="6413"/>
                  <a:pt x="16764" y="6399"/>
                  <a:pt x="16750" y="6387"/>
                </a:cubicBezTo>
                <a:close/>
                <a:moveTo>
                  <a:pt x="16793" y="6428"/>
                </a:moveTo>
                <a:cubicBezTo>
                  <a:pt x="16801" y="6437"/>
                  <a:pt x="16808" y="6446"/>
                  <a:pt x="16814" y="6455"/>
                </a:cubicBezTo>
                <a:cubicBezTo>
                  <a:pt x="16808" y="6445"/>
                  <a:pt x="16801" y="6436"/>
                  <a:pt x="16793" y="6428"/>
                </a:cubicBezTo>
                <a:close/>
                <a:moveTo>
                  <a:pt x="17503" y="6424"/>
                </a:moveTo>
                <a:cubicBezTo>
                  <a:pt x="17528" y="6441"/>
                  <a:pt x="17554" y="6459"/>
                  <a:pt x="17584" y="6478"/>
                </a:cubicBezTo>
                <a:cubicBezTo>
                  <a:pt x="17559" y="6457"/>
                  <a:pt x="17533" y="6441"/>
                  <a:pt x="17503" y="6424"/>
                </a:cubicBezTo>
                <a:close/>
                <a:moveTo>
                  <a:pt x="17317" y="6296"/>
                </a:moveTo>
                <a:cubicBezTo>
                  <a:pt x="17301" y="6296"/>
                  <a:pt x="17295" y="6312"/>
                  <a:pt x="17294" y="6353"/>
                </a:cubicBezTo>
                <a:lnTo>
                  <a:pt x="17294" y="6353"/>
                </a:lnTo>
                <a:cubicBezTo>
                  <a:pt x="17294" y="6353"/>
                  <a:pt x="17294" y="6353"/>
                  <a:pt x="17294" y="6353"/>
                </a:cubicBezTo>
                <a:lnTo>
                  <a:pt x="17294" y="6355"/>
                </a:lnTo>
                <a:cubicBezTo>
                  <a:pt x="17294" y="6354"/>
                  <a:pt x="17294" y="6353"/>
                  <a:pt x="17294" y="6353"/>
                </a:cubicBezTo>
                <a:lnTo>
                  <a:pt x="17294" y="6353"/>
                </a:lnTo>
                <a:cubicBezTo>
                  <a:pt x="17380" y="6456"/>
                  <a:pt x="17412" y="6469"/>
                  <a:pt x="17434" y="6469"/>
                </a:cubicBezTo>
                <a:cubicBezTo>
                  <a:pt x="17442" y="6469"/>
                  <a:pt x="17448" y="6468"/>
                  <a:pt x="17456" y="6468"/>
                </a:cubicBezTo>
                <a:cubicBezTo>
                  <a:pt x="17476" y="6468"/>
                  <a:pt x="17502" y="6480"/>
                  <a:pt x="17573" y="6573"/>
                </a:cubicBezTo>
                <a:cubicBezTo>
                  <a:pt x="17577" y="6575"/>
                  <a:pt x="17580" y="6575"/>
                  <a:pt x="17583" y="6575"/>
                </a:cubicBezTo>
                <a:cubicBezTo>
                  <a:pt x="17616" y="6575"/>
                  <a:pt x="17466" y="6421"/>
                  <a:pt x="17494" y="6421"/>
                </a:cubicBezTo>
                <a:lnTo>
                  <a:pt x="17494" y="6421"/>
                </a:lnTo>
                <a:cubicBezTo>
                  <a:pt x="17496" y="6421"/>
                  <a:pt x="17500" y="6422"/>
                  <a:pt x="17505" y="6424"/>
                </a:cubicBezTo>
                <a:cubicBezTo>
                  <a:pt x="17404" y="6355"/>
                  <a:pt x="17345" y="6296"/>
                  <a:pt x="17317" y="6296"/>
                </a:cubicBezTo>
                <a:close/>
                <a:moveTo>
                  <a:pt x="16427" y="6450"/>
                </a:moveTo>
                <a:cubicBezTo>
                  <a:pt x="16467" y="6499"/>
                  <a:pt x="16522" y="6554"/>
                  <a:pt x="16578" y="6610"/>
                </a:cubicBezTo>
                <a:lnTo>
                  <a:pt x="16427" y="6450"/>
                </a:lnTo>
                <a:close/>
                <a:moveTo>
                  <a:pt x="14334" y="6668"/>
                </a:moveTo>
                <a:cubicBezTo>
                  <a:pt x="14336" y="6676"/>
                  <a:pt x="14340" y="6682"/>
                  <a:pt x="14345" y="6684"/>
                </a:cubicBezTo>
                <a:lnTo>
                  <a:pt x="14345" y="6684"/>
                </a:lnTo>
                <a:lnTo>
                  <a:pt x="14334" y="6668"/>
                </a:lnTo>
                <a:close/>
                <a:moveTo>
                  <a:pt x="14345" y="6684"/>
                </a:moveTo>
                <a:lnTo>
                  <a:pt x="14346" y="6684"/>
                </a:lnTo>
                <a:lnTo>
                  <a:pt x="14348" y="6684"/>
                </a:lnTo>
                <a:cubicBezTo>
                  <a:pt x="14347" y="6684"/>
                  <a:pt x="14346" y="6684"/>
                  <a:pt x="14345" y="6684"/>
                </a:cubicBezTo>
                <a:close/>
                <a:moveTo>
                  <a:pt x="14771" y="6776"/>
                </a:moveTo>
                <a:cubicBezTo>
                  <a:pt x="14774" y="6779"/>
                  <a:pt x="14776" y="6781"/>
                  <a:pt x="14779" y="6784"/>
                </a:cubicBezTo>
                <a:cubicBezTo>
                  <a:pt x="14776" y="6780"/>
                  <a:pt x="14773" y="6778"/>
                  <a:pt x="14771" y="6776"/>
                </a:cubicBezTo>
                <a:close/>
                <a:moveTo>
                  <a:pt x="3751" y="6805"/>
                </a:moveTo>
                <a:lnTo>
                  <a:pt x="3649" y="6923"/>
                </a:lnTo>
                <a:lnTo>
                  <a:pt x="3703" y="6872"/>
                </a:lnTo>
                <a:lnTo>
                  <a:pt x="3751" y="6805"/>
                </a:lnTo>
                <a:close/>
                <a:moveTo>
                  <a:pt x="5981" y="6965"/>
                </a:moveTo>
                <a:lnTo>
                  <a:pt x="5970" y="6974"/>
                </a:lnTo>
                <a:lnTo>
                  <a:pt x="5976" y="6980"/>
                </a:lnTo>
                <a:lnTo>
                  <a:pt x="5976" y="6980"/>
                </a:lnTo>
                <a:lnTo>
                  <a:pt x="5977" y="6976"/>
                </a:lnTo>
                <a:lnTo>
                  <a:pt x="5978" y="6977"/>
                </a:lnTo>
                <a:lnTo>
                  <a:pt x="5981" y="6965"/>
                </a:lnTo>
                <a:close/>
                <a:moveTo>
                  <a:pt x="6294" y="7027"/>
                </a:moveTo>
                <a:lnTo>
                  <a:pt x="6262" y="7041"/>
                </a:lnTo>
                <a:lnTo>
                  <a:pt x="6232" y="7039"/>
                </a:lnTo>
                <a:lnTo>
                  <a:pt x="6294" y="7027"/>
                </a:lnTo>
                <a:close/>
                <a:moveTo>
                  <a:pt x="13898" y="7046"/>
                </a:moveTo>
                <a:lnTo>
                  <a:pt x="13898" y="7046"/>
                </a:lnTo>
                <a:cubicBezTo>
                  <a:pt x="13902" y="7051"/>
                  <a:pt x="13906" y="7056"/>
                  <a:pt x="13909" y="7059"/>
                </a:cubicBezTo>
                <a:lnTo>
                  <a:pt x="13909" y="7059"/>
                </a:lnTo>
                <a:cubicBezTo>
                  <a:pt x="13910" y="7059"/>
                  <a:pt x="13910" y="7058"/>
                  <a:pt x="13910" y="7057"/>
                </a:cubicBezTo>
                <a:lnTo>
                  <a:pt x="13910" y="7057"/>
                </a:lnTo>
                <a:cubicBezTo>
                  <a:pt x="13910" y="7058"/>
                  <a:pt x="13910" y="7058"/>
                  <a:pt x="13911" y="7058"/>
                </a:cubicBezTo>
                <a:lnTo>
                  <a:pt x="13911" y="7058"/>
                </a:lnTo>
                <a:cubicBezTo>
                  <a:pt x="13909" y="7055"/>
                  <a:pt x="13905" y="7052"/>
                  <a:pt x="13898" y="7046"/>
                </a:cubicBezTo>
                <a:close/>
                <a:moveTo>
                  <a:pt x="6287" y="7057"/>
                </a:moveTo>
                <a:lnTo>
                  <a:pt x="6304" y="7076"/>
                </a:lnTo>
                <a:lnTo>
                  <a:pt x="6304" y="7076"/>
                </a:lnTo>
                <a:cubicBezTo>
                  <a:pt x="6297" y="7073"/>
                  <a:pt x="6289" y="7071"/>
                  <a:pt x="6282" y="7069"/>
                </a:cubicBezTo>
                <a:lnTo>
                  <a:pt x="6282" y="7069"/>
                </a:lnTo>
                <a:cubicBezTo>
                  <a:pt x="6284" y="7065"/>
                  <a:pt x="6286" y="7061"/>
                  <a:pt x="6287" y="7057"/>
                </a:cubicBezTo>
                <a:close/>
                <a:moveTo>
                  <a:pt x="3977" y="7036"/>
                </a:moveTo>
                <a:lnTo>
                  <a:pt x="3977" y="7036"/>
                </a:lnTo>
                <a:cubicBezTo>
                  <a:pt x="3966" y="7049"/>
                  <a:pt x="3954" y="7065"/>
                  <a:pt x="3939" y="7085"/>
                </a:cubicBezTo>
                <a:cubicBezTo>
                  <a:pt x="3951" y="7069"/>
                  <a:pt x="3964" y="7052"/>
                  <a:pt x="3977" y="7036"/>
                </a:cubicBezTo>
                <a:close/>
                <a:moveTo>
                  <a:pt x="6348" y="7052"/>
                </a:moveTo>
                <a:lnTo>
                  <a:pt x="6341" y="7092"/>
                </a:lnTo>
                <a:cubicBezTo>
                  <a:pt x="6332" y="7087"/>
                  <a:pt x="6323" y="7083"/>
                  <a:pt x="6314" y="7080"/>
                </a:cubicBezTo>
                <a:lnTo>
                  <a:pt x="6314" y="7080"/>
                </a:lnTo>
                <a:cubicBezTo>
                  <a:pt x="6326" y="7071"/>
                  <a:pt x="6337" y="7061"/>
                  <a:pt x="6348" y="7052"/>
                </a:cubicBezTo>
                <a:close/>
                <a:moveTo>
                  <a:pt x="13341" y="7091"/>
                </a:moveTo>
                <a:cubicBezTo>
                  <a:pt x="13336" y="7091"/>
                  <a:pt x="13330" y="7091"/>
                  <a:pt x="13326" y="7092"/>
                </a:cubicBezTo>
                <a:cubicBezTo>
                  <a:pt x="13326" y="7093"/>
                  <a:pt x="13327" y="7094"/>
                  <a:pt x="13327" y="7095"/>
                </a:cubicBezTo>
                <a:lnTo>
                  <a:pt x="13327" y="7095"/>
                </a:lnTo>
                <a:cubicBezTo>
                  <a:pt x="13328" y="7095"/>
                  <a:pt x="13328" y="7095"/>
                  <a:pt x="13328" y="7094"/>
                </a:cubicBezTo>
                <a:cubicBezTo>
                  <a:pt x="13329" y="7095"/>
                  <a:pt x="13330" y="7096"/>
                  <a:pt x="13331" y="7096"/>
                </a:cubicBezTo>
                <a:lnTo>
                  <a:pt x="13331" y="7096"/>
                </a:lnTo>
                <a:cubicBezTo>
                  <a:pt x="13335" y="7093"/>
                  <a:pt x="13341" y="7092"/>
                  <a:pt x="13346" y="7092"/>
                </a:cubicBezTo>
                <a:cubicBezTo>
                  <a:pt x="13352" y="7092"/>
                  <a:pt x="13358" y="7093"/>
                  <a:pt x="13363" y="7097"/>
                </a:cubicBezTo>
                <a:lnTo>
                  <a:pt x="13363" y="7094"/>
                </a:lnTo>
                <a:cubicBezTo>
                  <a:pt x="13356" y="7092"/>
                  <a:pt x="13348" y="7091"/>
                  <a:pt x="13341" y="7091"/>
                </a:cubicBezTo>
                <a:close/>
                <a:moveTo>
                  <a:pt x="14907" y="7090"/>
                </a:moveTo>
                <a:lnTo>
                  <a:pt x="14932" y="7094"/>
                </a:lnTo>
                <a:lnTo>
                  <a:pt x="14930" y="7097"/>
                </a:lnTo>
                <a:cubicBezTo>
                  <a:pt x="14923" y="7097"/>
                  <a:pt x="14914" y="7094"/>
                  <a:pt x="14907" y="7090"/>
                </a:cubicBezTo>
                <a:close/>
                <a:moveTo>
                  <a:pt x="12804" y="7094"/>
                </a:moveTo>
                <a:lnTo>
                  <a:pt x="12804" y="7094"/>
                </a:lnTo>
                <a:cubicBezTo>
                  <a:pt x="12806" y="7097"/>
                  <a:pt x="12808" y="7098"/>
                  <a:pt x="12809" y="7100"/>
                </a:cubicBezTo>
                <a:lnTo>
                  <a:pt x="12809" y="7100"/>
                </a:lnTo>
                <a:cubicBezTo>
                  <a:pt x="12811" y="7099"/>
                  <a:pt x="12812" y="7099"/>
                  <a:pt x="12813" y="7099"/>
                </a:cubicBezTo>
                <a:cubicBezTo>
                  <a:pt x="12814" y="7100"/>
                  <a:pt x="12816" y="7101"/>
                  <a:pt x="12817" y="7101"/>
                </a:cubicBezTo>
                <a:lnTo>
                  <a:pt x="12832" y="7101"/>
                </a:lnTo>
                <a:lnTo>
                  <a:pt x="12804" y="7094"/>
                </a:lnTo>
                <a:close/>
                <a:moveTo>
                  <a:pt x="12918" y="7062"/>
                </a:moveTo>
                <a:cubicBezTo>
                  <a:pt x="12914" y="7062"/>
                  <a:pt x="12909" y="7063"/>
                  <a:pt x="12904" y="7064"/>
                </a:cubicBezTo>
                <a:lnTo>
                  <a:pt x="12915" y="7104"/>
                </a:lnTo>
                <a:cubicBezTo>
                  <a:pt x="12942" y="7098"/>
                  <a:pt x="12949" y="7062"/>
                  <a:pt x="12918" y="7062"/>
                </a:cubicBezTo>
                <a:close/>
                <a:moveTo>
                  <a:pt x="14703" y="7009"/>
                </a:moveTo>
                <a:cubicBezTo>
                  <a:pt x="14709" y="7009"/>
                  <a:pt x="14717" y="7010"/>
                  <a:pt x="14726" y="7013"/>
                </a:cubicBezTo>
                <a:cubicBezTo>
                  <a:pt x="14738" y="7046"/>
                  <a:pt x="14797" y="7074"/>
                  <a:pt x="14800" y="7106"/>
                </a:cubicBezTo>
                <a:lnTo>
                  <a:pt x="14800" y="7106"/>
                </a:lnTo>
                <a:cubicBezTo>
                  <a:pt x="14793" y="7103"/>
                  <a:pt x="14786" y="7101"/>
                  <a:pt x="14779" y="7099"/>
                </a:cubicBezTo>
                <a:lnTo>
                  <a:pt x="14779" y="7099"/>
                </a:lnTo>
                <a:cubicBezTo>
                  <a:pt x="14770" y="7089"/>
                  <a:pt x="14764" y="7085"/>
                  <a:pt x="14760" y="7085"/>
                </a:cubicBezTo>
                <a:cubicBezTo>
                  <a:pt x="14756" y="7085"/>
                  <a:pt x="14754" y="7088"/>
                  <a:pt x="14753" y="7092"/>
                </a:cubicBezTo>
                <a:lnTo>
                  <a:pt x="14753" y="7092"/>
                </a:lnTo>
                <a:cubicBezTo>
                  <a:pt x="14743" y="7090"/>
                  <a:pt x="14733" y="7089"/>
                  <a:pt x="14723" y="7089"/>
                </a:cubicBezTo>
                <a:cubicBezTo>
                  <a:pt x="14717" y="7089"/>
                  <a:pt x="14711" y="7089"/>
                  <a:pt x="14705" y="7090"/>
                </a:cubicBezTo>
                <a:lnTo>
                  <a:pt x="14705" y="7090"/>
                </a:lnTo>
                <a:cubicBezTo>
                  <a:pt x="14705" y="7090"/>
                  <a:pt x="14705" y="7090"/>
                  <a:pt x="14705" y="7090"/>
                </a:cubicBezTo>
                <a:lnTo>
                  <a:pt x="14705" y="7090"/>
                </a:lnTo>
                <a:cubicBezTo>
                  <a:pt x="14705" y="7090"/>
                  <a:pt x="14705" y="7090"/>
                  <a:pt x="14705" y="7090"/>
                </a:cubicBezTo>
                <a:lnTo>
                  <a:pt x="14705" y="7090"/>
                </a:lnTo>
                <a:cubicBezTo>
                  <a:pt x="14705" y="7090"/>
                  <a:pt x="14705" y="7090"/>
                  <a:pt x="14705" y="7090"/>
                </a:cubicBezTo>
                <a:lnTo>
                  <a:pt x="14705" y="7090"/>
                </a:lnTo>
                <a:cubicBezTo>
                  <a:pt x="14710" y="7094"/>
                  <a:pt x="14715" y="7098"/>
                  <a:pt x="14720" y="7102"/>
                </a:cubicBezTo>
                <a:lnTo>
                  <a:pt x="14720" y="7102"/>
                </a:lnTo>
                <a:cubicBezTo>
                  <a:pt x="14716" y="7099"/>
                  <a:pt x="14711" y="7095"/>
                  <a:pt x="14705" y="7090"/>
                </a:cubicBezTo>
                <a:lnTo>
                  <a:pt x="14705" y="7090"/>
                </a:lnTo>
                <a:cubicBezTo>
                  <a:pt x="14699" y="7091"/>
                  <a:pt x="14693" y="7092"/>
                  <a:pt x="14686" y="7094"/>
                </a:cubicBezTo>
                <a:cubicBezTo>
                  <a:pt x="14653" y="7079"/>
                  <a:pt x="14681" y="7055"/>
                  <a:pt x="14656" y="7043"/>
                </a:cubicBezTo>
                <a:lnTo>
                  <a:pt x="14656" y="7043"/>
                </a:lnTo>
                <a:cubicBezTo>
                  <a:pt x="14674" y="7038"/>
                  <a:pt x="14675" y="7009"/>
                  <a:pt x="14703" y="7009"/>
                </a:cubicBezTo>
                <a:close/>
                <a:moveTo>
                  <a:pt x="11187" y="7083"/>
                </a:moveTo>
                <a:cubicBezTo>
                  <a:pt x="11174" y="7083"/>
                  <a:pt x="11161" y="7086"/>
                  <a:pt x="11149" y="7092"/>
                </a:cubicBezTo>
                <a:cubicBezTo>
                  <a:pt x="11181" y="7094"/>
                  <a:pt x="11214" y="7107"/>
                  <a:pt x="11234" y="7107"/>
                </a:cubicBezTo>
                <a:cubicBezTo>
                  <a:pt x="11237" y="7107"/>
                  <a:pt x="11239" y="7107"/>
                  <a:pt x="11241" y="7106"/>
                </a:cubicBezTo>
                <a:lnTo>
                  <a:pt x="11241" y="7104"/>
                </a:lnTo>
                <a:cubicBezTo>
                  <a:pt x="11226" y="7090"/>
                  <a:pt x="11206" y="7083"/>
                  <a:pt x="11187" y="7083"/>
                </a:cubicBezTo>
                <a:close/>
                <a:moveTo>
                  <a:pt x="14885" y="7115"/>
                </a:moveTo>
                <a:lnTo>
                  <a:pt x="14885" y="7115"/>
                </a:lnTo>
                <a:cubicBezTo>
                  <a:pt x="14882" y="7116"/>
                  <a:pt x="14878" y="7117"/>
                  <a:pt x="14875" y="7118"/>
                </a:cubicBezTo>
                <a:lnTo>
                  <a:pt x="14875" y="7118"/>
                </a:lnTo>
                <a:cubicBezTo>
                  <a:pt x="14878" y="7117"/>
                  <a:pt x="14882" y="7116"/>
                  <a:pt x="14885" y="7115"/>
                </a:cubicBezTo>
                <a:close/>
                <a:moveTo>
                  <a:pt x="13265" y="7118"/>
                </a:moveTo>
                <a:lnTo>
                  <a:pt x="13265" y="7118"/>
                </a:lnTo>
                <a:cubicBezTo>
                  <a:pt x="13265" y="7118"/>
                  <a:pt x="13264" y="7119"/>
                  <a:pt x="13264" y="7120"/>
                </a:cubicBezTo>
                <a:lnTo>
                  <a:pt x="13264" y="7120"/>
                </a:lnTo>
                <a:cubicBezTo>
                  <a:pt x="13265" y="7120"/>
                  <a:pt x="13265" y="7119"/>
                  <a:pt x="13265" y="7118"/>
                </a:cubicBezTo>
                <a:close/>
                <a:moveTo>
                  <a:pt x="9762" y="7050"/>
                </a:moveTo>
                <a:cubicBezTo>
                  <a:pt x="9825" y="7083"/>
                  <a:pt x="9660" y="7090"/>
                  <a:pt x="9755" y="7125"/>
                </a:cubicBezTo>
                <a:cubicBezTo>
                  <a:pt x="9746" y="7113"/>
                  <a:pt x="9839" y="7071"/>
                  <a:pt x="9762" y="7050"/>
                </a:cubicBezTo>
                <a:close/>
                <a:moveTo>
                  <a:pt x="14731" y="7136"/>
                </a:moveTo>
                <a:cubicBezTo>
                  <a:pt x="14732" y="7136"/>
                  <a:pt x="14734" y="7136"/>
                  <a:pt x="14737" y="7138"/>
                </a:cubicBezTo>
                <a:cubicBezTo>
                  <a:pt x="14737" y="7138"/>
                  <a:pt x="14740" y="7141"/>
                  <a:pt x="14740" y="7141"/>
                </a:cubicBezTo>
                <a:lnTo>
                  <a:pt x="14740" y="7142"/>
                </a:lnTo>
                <a:lnTo>
                  <a:pt x="14740" y="7142"/>
                </a:lnTo>
                <a:cubicBezTo>
                  <a:pt x="14739" y="7142"/>
                  <a:pt x="14738" y="7141"/>
                  <a:pt x="14737" y="7141"/>
                </a:cubicBezTo>
                <a:lnTo>
                  <a:pt x="14737" y="7141"/>
                </a:lnTo>
                <a:cubicBezTo>
                  <a:pt x="14738" y="7141"/>
                  <a:pt x="14738" y="7142"/>
                  <a:pt x="14738" y="7142"/>
                </a:cubicBezTo>
                <a:lnTo>
                  <a:pt x="14738" y="7142"/>
                </a:lnTo>
                <a:cubicBezTo>
                  <a:pt x="14733" y="7139"/>
                  <a:pt x="14729" y="7136"/>
                  <a:pt x="14731" y="7136"/>
                </a:cubicBezTo>
                <a:close/>
                <a:moveTo>
                  <a:pt x="5866" y="7093"/>
                </a:moveTo>
                <a:lnTo>
                  <a:pt x="5615" y="7236"/>
                </a:lnTo>
                <a:lnTo>
                  <a:pt x="5746" y="7273"/>
                </a:lnTo>
                <a:lnTo>
                  <a:pt x="5746" y="7272"/>
                </a:lnTo>
                <a:lnTo>
                  <a:pt x="5866" y="7093"/>
                </a:lnTo>
                <a:close/>
                <a:moveTo>
                  <a:pt x="7066" y="7310"/>
                </a:moveTo>
                <a:cubicBezTo>
                  <a:pt x="7066" y="7311"/>
                  <a:pt x="7066" y="7312"/>
                  <a:pt x="7067" y="7313"/>
                </a:cubicBezTo>
                <a:lnTo>
                  <a:pt x="7067" y="7313"/>
                </a:lnTo>
                <a:lnTo>
                  <a:pt x="7066" y="7310"/>
                </a:lnTo>
                <a:close/>
                <a:moveTo>
                  <a:pt x="15013" y="7312"/>
                </a:moveTo>
                <a:lnTo>
                  <a:pt x="14985" y="7319"/>
                </a:lnTo>
                <a:cubicBezTo>
                  <a:pt x="14983" y="7318"/>
                  <a:pt x="14982" y="7316"/>
                  <a:pt x="14980" y="7314"/>
                </a:cubicBezTo>
                <a:lnTo>
                  <a:pt x="14980" y="7314"/>
                </a:lnTo>
                <a:cubicBezTo>
                  <a:pt x="14978" y="7320"/>
                  <a:pt x="14963" y="7324"/>
                  <a:pt x="14951" y="7329"/>
                </a:cubicBezTo>
                <a:cubicBezTo>
                  <a:pt x="14953" y="7328"/>
                  <a:pt x="14956" y="7328"/>
                  <a:pt x="14959" y="7328"/>
                </a:cubicBezTo>
                <a:cubicBezTo>
                  <a:pt x="14970" y="7328"/>
                  <a:pt x="14980" y="7329"/>
                  <a:pt x="14990" y="7329"/>
                </a:cubicBezTo>
                <a:cubicBezTo>
                  <a:pt x="15005" y="7329"/>
                  <a:pt x="15016" y="7327"/>
                  <a:pt x="15013" y="7312"/>
                </a:cubicBezTo>
                <a:close/>
                <a:moveTo>
                  <a:pt x="7067" y="7313"/>
                </a:moveTo>
                <a:lnTo>
                  <a:pt x="7078" y="7338"/>
                </a:lnTo>
                <a:cubicBezTo>
                  <a:pt x="7095" y="7322"/>
                  <a:pt x="7072" y="7320"/>
                  <a:pt x="7067" y="7313"/>
                </a:cubicBezTo>
                <a:close/>
                <a:moveTo>
                  <a:pt x="14951" y="7333"/>
                </a:moveTo>
                <a:cubicBezTo>
                  <a:pt x="14946" y="7333"/>
                  <a:pt x="14941" y="7333"/>
                  <a:pt x="14937" y="7336"/>
                </a:cubicBezTo>
                <a:cubicBezTo>
                  <a:pt x="14927" y="7337"/>
                  <a:pt x="14924" y="7338"/>
                  <a:pt x="14924" y="7338"/>
                </a:cubicBezTo>
                <a:cubicBezTo>
                  <a:pt x="14926" y="7338"/>
                  <a:pt x="14938" y="7336"/>
                  <a:pt x="14951" y="7333"/>
                </a:cubicBezTo>
                <a:close/>
                <a:moveTo>
                  <a:pt x="6005" y="7340"/>
                </a:moveTo>
                <a:lnTo>
                  <a:pt x="5984" y="7345"/>
                </a:lnTo>
                <a:cubicBezTo>
                  <a:pt x="5991" y="7345"/>
                  <a:pt x="6000" y="7345"/>
                  <a:pt x="6005" y="7340"/>
                </a:cubicBezTo>
                <a:close/>
                <a:moveTo>
                  <a:pt x="6300" y="7347"/>
                </a:moveTo>
                <a:cubicBezTo>
                  <a:pt x="6292" y="7348"/>
                  <a:pt x="6282" y="7351"/>
                  <a:pt x="6269" y="7356"/>
                </a:cubicBezTo>
                <a:cubicBezTo>
                  <a:pt x="6279" y="7353"/>
                  <a:pt x="6290" y="7350"/>
                  <a:pt x="6300" y="7347"/>
                </a:cubicBezTo>
                <a:close/>
                <a:moveTo>
                  <a:pt x="2765" y="7360"/>
                </a:moveTo>
                <a:lnTo>
                  <a:pt x="2757" y="7370"/>
                </a:lnTo>
                <a:cubicBezTo>
                  <a:pt x="2760" y="7367"/>
                  <a:pt x="2762" y="7363"/>
                  <a:pt x="2765" y="7360"/>
                </a:cubicBezTo>
                <a:close/>
                <a:moveTo>
                  <a:pt x="12586" y="7368"/>
                </a:moveTo>
                <a:cubicBezTo>
                  <a:pt x="12579" y="7369"/>
                  <a:pt x="12574" y="7371"/>
                  <a:pt x="12570" y="7373"/>
                </a:cubicBezTo>
                <a:cubicBezTo>
                  <a:pt x="12574" y="7372"/>
                  <a:pt x="12581" y="7370"/>
                  <a:pt x="12586" y="7368"/>
                </a:cubicBezTo>
                <a:close/>
                <a:moveTo>
                  <a:pt x="12936" y="7349"/>
                </a:moveTo>
                <a:cubicBezTo>
                  <a:pt x="12931" y="7352"/>
                  <a:pt x="12929" y="7356"/>
                  <a:pt x="12927" y="7359"/>
                </a:cubicBezTo>
                <a:lnTo>
                  <a:pt x="12987" y="7375"/>
                </a:lnTo>
                <a:cubicBezTo>
                  <a:pt x="12971" y="7363"/>
                  <a:pt x="12955" y="7354"/>
                  <a:pt x="12936" y="7349"/>
                </a:cubicBezTo>
                <a:close/>
                <a:moveTo>
                  <a:pt x="13249" y="7368"/>
                </a:moveTo>
                <a:lnTo>
                  <a:pt x="13249" y="7368"/>
                </a:lnTo>
                <a:cubicBezTo>
                  <a:pt x="13279" y="7373"/>
                  <a:pt x="13309" y="7375"/>
                  <a:pt x="13339" y="7375"/>
                </a:cubicBezTo>
                <a:lnTo>
                  <a:pt x="13339" y="7373"/>
                </a:lnTo>
                <a:lnTo>
                  <a:pt x="13249" y="7368"/>
                </a:lnTo>
                <a:close/>
                <a:moveTo>
                  <a:pt x="17783" y="7354"/>
                </a:moveTo>
                <a:lnTo>
                  <a:pt x="17783" y="7354"/>
                </a:lnTo>
                <a:cubicBezTo>
                  <a:pt x="17786" y="7366"/>
                  <a:pt x="17790" y="7380"/>
                  <a:pt x="17797" y="7389"/>
                </a:cubicBezTo>
                <a:cubicBezTo>
                  <a:pt x="17800" y="7387"/>
                  <a:pt x="17797" y="7377"/>
                  <a:pt x="17783" y="7354"/>
                </a:cubicBezTo>
                <a:close/>
                <a:moveTo>
                  <a:pt x="10411" y="2577"/>
                </a:moveTo>
                <a:cubicBezTo>
                  <a:pt x="10391" y="2577"/>
                  <a:pt x="10366" y="2584"/>
                  <a:pt x="10333" y="2602"/>
                </a:cubicBezTo>
                <a:lnTo>
                  <a:pt x="10296" y="2692"/>
                </a:lnTo>
                <a:lnTo>
                  <a:pt x="10256" y="2692"/>
                </a:lnTo>
                <a:lnTo>
                  <a:pt x="10307" y="2637"/>
                </a:lnTo>
                <a:lnTo>
                  <a:pt x="10307" y="2637"/>
                </a:lnTo>
                <a:cubicBezTo>
                  <a:pt x="10258" y="2648"/>
                  <a:pt x="10256" y="2685"/>
                  <a:pt x="10245" y="2718"/>
                </a:cubicBezTo>
                <a:cubicBezTo>
                  <a:pt x="10239" y="2715"/>
                  <a:pt x="10233" y="2714"/>
                  <a:pt x="10226" y="2714"/>
                </a:cubicBezTo>
                <a:cubicBezTo>
                  <a:pt x="10216" y="2714"/>
                  <a:pt x="10206" y="2717"/>
                  <a:pt x="10196" y="2722"/>
                </a:cubicBezTo>
                <a:lnTo>
                  <a:pt x="10175" y="2824"/>
                </a:lnTo>
                <a:cubicBezTo>
                  <a:pt x="10156" y="2817"/>
                  <a:pt x="10163" y="2786"/>
                  <a:pt x="10145" y="2786"/>
                </a:cubicBezTo>
                <a:cubicBezTo>
                  <a:pt x="10139" y="2786"/>
                  <a:pt x="10131" y="2789"/>
                  <a:pt x="10119" y="2796"/>
                </a:cubicBezTo>
                <a:cubicBezTo>
                  <a:pt x="10110" y="2845"/>
                  <a:pt x="10184" y="2806"/>
                  <a:pt x="10147" y="2866"/>
                </a:cubicBezTo>
                <a:cubicBezTo>
                  <a:pt x="10136" y="2868"/>
                  <a:pt x="10126" y="2869"/>
                  <a:pt x="10119" y="2869"/>
                </a:cubicBezTo>
                <a:cubicBezTo>
                  <a:pt x="10115" y="2869"/>
                  <a:pt x="10112" y="2868"/>
                  <a:pt x="10109" y="2868"/>
                </a:cubicBezTo>
                <a:cubicBezTo>
                  <a:pt x="10092" y="2868"/>
                  <a:pt x="10085" y="2871"/>
                  <a:pt x="10073" y="2905"/>
                </a:cubicBezTo>
                <a:cubicBezTo>
                  <a:pt x="10060" y="2900"/>
                  <a:pt x="10057" y="2890"/>
                  <a:pt x="10063" y="2876"/>
                </a:cubicBezTo>
                <a:lnTo>
                  <a:pt x="10063" y="2876"/>
                </a:lnTo>
                <a:cubicBezTo>
                  <a:pt x="10039" y="2917"/>
                  <a:pt x="9990" y="2959"/>
                  <a:pt x="9994" y="2994"/>
                </a:cubicBezTo>
                <a:cubicBezTo>
                  <a:pt x="9948" y="3001"/>
                  <a:pt x="9909" y="3075"/>
                  <a:pt x="9876" y="3075"/>
                </a:cubicBezTo>
                <a:cubicBezTo>
                  <a:pt x="9870" y="3075"/>
                  <a:pt x="9864" y="3072"/>
                  <a:pt x="9857" y="3065"/>
                </a:cubicBezTo>
                <a:cubicBezTo>
                  <a:pt x="9850" y="3109"/>
                  <a:pt x="9832" y="3149"/>
                  <a:pt x="9804" y="3184"/>
                </a:cubicBezTo>
                <a:cubicBezTo>
                  <a:pt x="9806" y="3164"/>
                  <a:pt x="9802" y="3156"/>
                  <a:pt x="9795" y="3156"/>
                </a:cubicBezTo>
                <a:cubicBezTo>
                  <a:pt x="9772" y="3156"/>
                  <a:pt x="9713" y="3238"/>
                  <a:pt x="9677" y="3238"/>
                </a:cubicBezTo>
                <a:cubicBezTo>
                  <a:pt x="9670" y="3238"/>
                  <a:pt x="9663" y="3234"/>
                  <a:pt x="9658" y="3225"/>
                </a:cubicBezTo>
                <a:lnTo>
                  <a:pt x="9658" y="3225"/>
                </a:lnTo>
                <a:cubicBezTo>
                  <a:pt x="9660" y="3306"/>
                  <a:pt x="9533" y="3388"/>
                  <a:pt x="9487" y="3480"/>
                </a:cubicBezTo>
                <a:cubicBezTo>
                  <a:pt x="9489" y="3474"/>
                  <a:pt x="9489" y="3462"/>
                  <a:pt x="9494" y="3457"/>
                </a:cubicBezTo>
                <a:lnTo>
                  <a:pt x="9494" y="3457"/>
                </a:lnTo>
                <a:cubicBezTo>
                  <a:pt x="9453" y="3492"/>
                  <a:pt x="9430" y="3490"/>
                  <a:pt x="9396" y="3508"/>
                </a:cubicBezTo>
                <a:cubicBezTo>
                  <a:pt x="9426" y="3548"/>
                  <a:pt x="9373" y="3617"/>
                  <a:pt x="9361" y="3670"/>
                </a:cubicBezTo>
                <a:cubicBezTo>
                  <a:pt x="9355" y="3672"/>
                  <a:pt x="9349" y="3672"/>
                  <a:pt x="9344" y="3672"/>
                </a:cubicBezTo>
                <a:cubicBezTo>
                  <a:pt x="9294" y="3672"/>
                  <a:pt x="9348" y="3599"/>
                  <a:pt x="9303" y="3585"/>
                </a:cubicBezTo>
                <a:lnTo>
                  <a:pt x="9303" y="3585"/>
                </a:lnTo>
                <a:cubicBezTo>
                  <a:pt x="9336" y="3610"/>
                  <a:pt x="9248" y="3696"/>
                  <a:pt x="9289" y="3703"/>
                </a:cubicBezTo>
                <a:cubicBezTo>
                  <a:pt x="9249" y="3714"/>
                  <a:pt x="9245" y="3721"/>
                  <a:pt x="9229" y="3721"/>
                </a:cubicBezTo>
                <a:cubicBezTo>
                  <a:pt x="9223" y="3721"/>
                  <a:pt x="9214" y="3720"/>
                  <a:pt x="9199" y="3717"/>
                </a:cubicBezTo>
                <a:lnTo>
                  <a:pt x="9199" y="3717"/>
                </a:lnTo>
                <a:cubicBezTo>
                  <a:pt x="9238" y="3765"/>
                  <a:pt x="9174" y="3756"/>
                  <a:pt x="9169" y="3814"/>
                </a:cubicBezTo>
                <a:cubicBezTo>
                  <a:pt x="9149" y="3823"/>
                  <a:pt x="9136" y="3825"/>
                  <a:pt x="9127" y="3825"/>
                </a:cubicBezTo>
                <a:cubicBezTo>
                  <a:pt x="9117" y="3825"/>
                  <a:pt x="9111" y="3822"/>
                  <a:pt x="9105" y="3822"/>
                </a:cubicBezTo>
                <a:cubicBezTo>
                  <a:pt x="9097" y="3822"/>
                  <a:pt x="9090" y="3829"/>
                  <a:pt x="9069" y="3861"/>
                </a:cubicBezTo>
                <a:cubicBezTo>
                  <a:pt x="9065" y="3862"/>
                  <a:pt x="9062" y="3862"/>
                  <a:pt x="9060" y="3862"/>
                </a:cubicBezTo>
                <a:cubicBezTo>
                  <a:pt x="9034" y="3862"/>
                  <a:pt x="9065" y="3807"/>
                  <a:pt x="9067" y="3803"/>
                </a:cubicBezTo>
                <a:lnTo>
                  <a:pt x="9067" y="3803"/>
                </a:lnTo>
                <a:cubicBezTo>
                  <a:pt x="9007" y="3863"/>
                  <a:pt x="9072" y="3863"/>
                  <a:pt x="9076" y="3895"/>
                </a:cubicBezTo>
                <a:cubicBezTo>
                  <a:pt x="9054" y="3925"/>
                  <a:pt x="9041" y="3934"/>
                  <a:pt x="9031" y="3934"/>
                </a:cubicBezTo>
                <a:cubicBezTo>
                  <a:pt x="9014" y="3934"/>
                  <a:pt x="9006" y="3911"/>
                  <a:pt x="8984" y="3911"/>
                </a:cubicBezTo>
                <a:cubicBezTo>
                  <a:pt x="8983" y="3911"/>
                  <a:pt x="8981" y="3911"/>
                  <a:pt x="8979" y="3912"/>
                </a:cubicBezTo>
                <a:cubicBezTo>
                  <a:pt x="8944" y="3965"/>
                  <a:pt x="8939" y="4030"/>
                  <a:pt x="8905" y="4062"/>
                </a:cubicBezTo>
                <a:cubicBezTo>
                  <a:pt x="8898" y="4058"/>
                  <a:pt x="8891" y="4062"/>
                  <a:pt x="8891" y="4048"/>
                </a:cubicBezTo>
                <a:cubicBezTo>
                  <a:pt x="8870" y="4122"/>
                  <a:pt x="8752" y="4190"/>
                  <a:pt x="8731" y="4278"/>
                </a:cubicBezTo>
                <a:lnTo>
                  <a:pt x="8715" y="4278"/>
                </a:lnTo>
                <a:cubicBezTo>
                  <a:pt x="8735" y="4282"/>
                  <a:pt x="8754" y="4296"/>
                  <a:pt x="8768" y="4315"/>
                </a:cubicBezTo>
                <a:cubicBezTo>
                  <a:pt x="8745" y="4338"/>
                  <a:pt x="8741" y="4374"/>
                  <a:pt x="8716" y="4374"/>
                </a:cubicBezTo>
                <a:cubicBezTo>
                  <a:pt x="8714" y="4374"/>
                  <a:pt x="8711" y="4374"/>
                  <a:pt x="8708" y="4373"/>
                </a:cubicBezTo>
                <a:cubicBezTo>
                  <a:pt x="8724" y="4357"/>
                  <a:pt x="8719" y="4345"/>
                  <a:pt x="8719" y="4331"/>
                </a:cubicBezTo>
                <a:lnTo>
                  <a:pt x="8719" y="4331"/>
                </a:lnTo>
                <a:lnTo>
                  <a:pt x="8701" y="4368"/>
                </a:lnTo>
                <a:cubicBezTo>
                  <a:pt x="8643" y="4364"/>
                  <a:pt x="8726" y="4320"/>
                  <a:pt x="8705" y="4296"/>
                </a:cubicBezTo>
                <a:lnTo>
                  <a:pt x="8705" y="4296"/>
                </a:lnTo>
                <a:cubicBezTo>
                  <a:pt x="8659" y="4361"/>
                  <a:pt x="8622" y="4452"/>
                  <a:pt x="8571" y="4484"/>
                </a:cubicBezTo>
                <a:cubicBezTo>
                  <a:pt x="8537" y="4466"/>
                  <a:pt x="8627" y="4400"/>
                  <a:pt x="8599" y="4400"/>
                </a:cubicBezTo>
                <a:cubicBezTo>
                  <a:pt x="8594" y="4400"/>
                  <a:pt x="8587" y="4401"/>
                  <a:pt x="8575" y="4405"/>
                </a:cubicBezTo>
                <a:lnTo>
                  <a:pt x="8652" y="4352"/>
                </a:lnTo>
                <a:lnTo>
                  <a:pt x="8652" y="4352"/>
                </a:lnTo>
                <a:cubicBezTo>
                  <a:pt x="8649" y="4352"/>
                  <a:pt x="8647" y="4352"/>
                  <a:pt x="8644" y="4352"/>
                </a:cubicBezTo>
                <a:cubicBezTo>
                  <a:pt x="8562" y="4352"/>
                  <a:pt x="8693" y="4315"/>
                  <a:pt x="8599" y="4310"/>
                </a:cubicBezTo>
                <a:lnTo>
                  <a:pt x="8599" y="4310"/>
                </a:lnTo>
                <a:cubicBezTo>
                  <a:pt x="8504" y="4389"/>
                  <a:pt x="8517" y="4422"/>
                  <a:pt x="8425" y="4498"/>
                </a:cubicBezTo>
                <a:cubicBezTo>
                  <a:pt x="8422" y="4535"/>
                  <a:pt x="8457" y="4517"/>
                  <a:pt x="8455" y="4554"/>
                </a:cubicBezTo>
                <a:cubicBezTo>
                  <a:pt x="8364" y="4704"/>
                  <a:pt x="8283" y="4572"/>
                  <a:pt x="8235" y="4702"/>
                </a:cubicBezTo>
                <a:cubicBezTo>
                  <a:pt x="8230" y="4746"/>
                  <a:pt x="8260" y="4792"/>
                  <a:pt x="8177" y="4836"/>
                </a:cubicBezTo>
                <a:lnTo>
                  <a:pt x="8165" y="4781"/>
                </a:lnTo>
                <a:cubicBezTo>
                  <a:pt x="8079" y="4860"/>
                  <a:pt x="8165" y="4876"/>
                  <a:pt x="8056" y="4941"/>
                </a:cubicBezTo>
                <a:cubicBezTo>
                  <a:pt x="8058" y="4913"/>
                  <a:pt x="8103" y="4871"/>
                  <a:pt x="8096" y="4871"/>
                </a:cubicBezTo>
                <a:lnTo>
                  <a:pt x="8096" y="4871"/>
                </a:lnTo>
                <a:cubicBezTo>
                  <a:pt x="8095" y="4871"/>
                  <a:pt x="8094" y="4871"/>
                  <a:pt x="8093" y="4871"/>
                </a:cubicBezTo>
                <a:cubicBezTo>
                  <a:pt x="8010" y="4901"/>
                  <a:pt x="8075" y="4932"/>
                  <a:pt x="8031" y="4973"/>
                </a:cubicBezTo>
                <a:lnTo>
                  <a:pt x="7991" y="4952"/>
                </a:lnTo>
                <a:cubicBezTo>
                  <a:pt x="7908" y="5047"/>
                  <a:pt x="7834" y="5166"/>
                  <a:pt x="7741" y="5268"/>
                </a:cubicBezTo>
                <a:cubicBezTo>
                  <a:pt x="7739" y="5257"/>
                  <a:pt x="7743" y="5238"/>
                  <a:pt x="7728" y="5238"/>
                </a:cubicBezTo>
                <a:cubicBezTo>
                  <a:pt x="7725" y="5238"/>
                  <a:pt x="7720" y="5239"/>
                  <a:pt x="7713" y="5242"/>
                </a:cubicBezTo>
                <a:cubicBezTo>
                  <a:pt x="7604" y="5379"/>
                  <a:pt x="7446" y="5502"/>
                  <a:pt x="7312" y="5602"/>
                </a:cubicBezTo>
                <a:lnTo>
                  <a:pt x="7291" y="5673"/>
                </a:lnTo>
                <a:cubicBezTo>
                  <a:pt x="7288" y="5677"/>
                  <a:pt x="7282" y="5679"/>
                  <a:pt x="7278" y="5679"/>
                </a:cubicBezTo>
                <a:cubicBezTo>
                  <a:pt x="7270" y="5679"/>
                  <a:pt x="7264" y="5674"/>
                  <a:pt x="7268" y="5664"/>
                </a:cubicBezTo>
                <a:lnTo>
                  <a:pt x="7268" y="5664"/>
                </a:lnTo>
                <a:cubicBezTo>
                  <a:pt x="7212" y="5701"/>
                  <a:pt x="7282" y="5683"/>
                  <a:pt x="7270" y="5715"/>
                </a:cubicBezTo>
                <a:cubicBezTo>
                  <a:pt x="7259" y="5728"/>
                  <a:pt x="7248" y="5734"/>
                  <a:pt x="7240" y="5734"/>
                </a:cubicBezTo>
                <a:cubicBezTo>
                  <a:pt x="7229" y="5734"/>
                  <a:pt x="7223" y="5725"/>
                  <a:pt x="7229" y="5710"/>
                </a:cubicBezTo>
                <a:lnTo>
                  <a:pt x="7229" y="5710"/>
                </a:lnTo>
                <a:cubicBezTo>
                  <a:pt x="7168" y="5815"/>
                  <a:pt x="7045" y="5991"/>
                  <a:pt x="6932" y="6049"/>
                </a:cubicBezTo>
                <a:lnTo>
                  <a:pt x="6939" y="6026"/>
                </a:lnTo>
                <a:lnTo>
                  <a:pt x="6939" y="6026"/>
                </a:lnTo>
                <a:cubicBezTo>
                  <a:pt x="6862" y="6081"/>
                  <a:pt x="6918" y="6153"/>
                  <a:pt x="6832" y="6193"/>
                </a:cubicBezTo>
                <a:lnTo>
                  <a:pt x="6839" y="6176"/>
                </a:lnTo>
                <a:lnTo>
                  <a:pt x="6839" y="6176"/>
                </a:lnTo>
                <a:cubicBezTo>
                  <a:pt x="6684" y="6311"/>
                  <a:pt x="6547" y="6494"/>
                  <a:pt x="6396" y="6566"/>
                </a:cubicBezTo>
                <a:cubicBezTo>
                  <a:pt x="6415" y="6626"/>
                  <a:pt x="6239" y="6693"/>
                  <a:pt x="6280" y="6756"/>
                </a:cubicBezTo>
                <a:cubicBezTo>
                  <a:pt x="6171" y="6812"/>
                  <a:pt x="6188" y="6779"/>
                  <a:pt x="6053" y="6879"/>
                </a:cubicBezTo>
                <a:cubicBezTo>
                  <a:pt x="6018" y="6909"/>
                  <a:pt x="6039" y="6958"/>
                  <a:pt x="6007" y="7002"/>
                </a:cubicBezTo>
                <a:lnTo>
                  <a:pt x="5978" y="6977"/>
                </a:lnTo>
                <a:lnTo>
                  <a:pt x="5977" y="6981"/>
                </a:lnTo>
                <a:lnTo>
                  <a:pt x="5976" y="6980"/>
                </a:lnTo>
                <a:lnTo>
                  <a:pt x="5976" y="6980"/>
                </a:lnTo>
                <a:lnTo>
                  <a:pt x="5954" y="7057"/>
                </a:lnTo>
                <a:lnTo>
                  <a:pt x="5893" y="7053"/>
                </a:lnTo>
                <a:lnTo>
                  <a:pt x="5870" y="7087"/>
                </a:lnTo>
                <a:lnTo>
                  <a:pt x="5866" y="7093"/>
                </a:lnTo>
                <a:lnTo>
                  <a:pt x="5872" y="7090"/>
                </a:lnTo>
                <a:cubicBezTo>
                  <a:pt x="5882" y="7086"/>
                  <a:pt x="5893" y="7082"/>
                  <a:pt x="5901" y="7082"/>
                </a:cubicBezTo>
                <a:cubicBezTo>
                  <a:pt x="5907" y="7082"/>
                  <a:pt x="5911" y="7084"/>
                  <a:pt x="5914" y="7087"/>
                </a:cubicBezTo>
                <a:cubicBezTo>
                  <a:pt x="5907" y="7097"/>
                  <a:pt x="5900" y="7104"/>
                  <a:pt x="5893" y="7111"/>
                </a:cubicBezTo>
                <a:lnTo>
                  <a:pt x="5746" y="7272"/>
                </a:lnTo>
                <a:lnTo>
                  <a:pt x="5746" y="7273"/>
                </a:lnTo>
                <a:lnTo>
                  <a:pt x="5746" y="7273"/>
                </a:lnTo>
                <a:lnTo>
                  <a:pt x="5703" y="7319"/>
                </a:lnTo>
                <a:lnTo>
                  <a:pt x="5703" y="7319"/>
                </a:lnTo>
                <a:lnTo>
                  <a:pt x="5715" y="7319"/>
                </a:lnTo>
                <a:lnTo>
                  <a:pt x="5715" y="7319"/>
                </a:lnTo>
                <a:lnTo>
                  <a:pt x="5657" y="7405"/>
                </a:lnTo>
                <a:lnTo>
                  <a:pt x="5657" y="7405"/>
                </a:lnTo>
                <a:lnTo>
                  <a:pt x="5977" y="7342"/>
                </a:lnTo>
                <a:lnTo>
                  <a:pt x="5986" y="7340"/>
                </a:lnTo>
                <a:lnTo>
                  <a:pt x="5977" y="7338"/>
                </a:lnTo>
                <a:lnTo>
                  <a:pt x="5884" y="7312"/>
                </a:lnTo>
                <a:lnTo>
                  <a:pt x="5884" y="7312"/>
                </a:lnTo>
                <a:lnTo>
                  <a:pt x="5977" y="7308"/>
                </a:lnTo>
                <a:cubicBezTo>
                  <a:pt x="5979" y="7308"/>
                  <a:pt x="5981" y="7308"/>
                  <a:pt x="5983" y="7308"/>
                </a:cubicBezTo>
                <a:cubicBezTo>
                  <a:pt x="6056" y="7308"/>
                  <a:pt x="6139" y="7343"/>
                  <a:pt x="6141" y="7359"/>
                </a:cubicBezTo>
                <a:lnTo>
                  <a:pt x="6331" y="7326"/>
                </a:lnTo>
                <a:lnTo>
                  <a:pt x="6331" y="7326"/>
                </a:lnTo>
                <a:cubicBezTo>
                  <a:pt x="6329" y="7336"/>
                  <a:pt x="6316" y="7342"/>
                  <a:pt x="6300" y="7347"/>
                </a:cubicBezTo>
                <a:lnTo>
                  <a:pt x="6300" y="7347"/>
                </a:lnTo>
                <a:cubicBezTo>
                  <a:pt x="6305" y="7346"/>
                  <a:pt x="6308" y="7345"/>
                  <a:pt x="6311" y="7345"/>
                </a:cubicBezTo>
                <a:cubicBezTo>
                  <a:pt x="6336" y="7345"/>
                  <a:pt x="6321" y="7371"/>
                  <a:pt x="6343" y="7371"/>
                </a:cubicBezTo>
                <a:cubicBezTo>
                  <a:pt x="6351" y="7371"/>
                  <a:pt x="6362" y="7368"/>
                  <a:pt x="6380" y="7361"/>
                </a:cubicBezTo>
                <a:cubicBezTo>
                  <a:pt x="6368" y="7354"/>
                  <a:pt x="6387" y="7338"/>
                  <a:pt x="6389" y="7331"/>
                </a:cubicBezTo>
                <a:cubicBezTo>
                  <a:pt x="6418" y="7345"/>
                  <a:pt x="6468" y="7351"/>
                  <a:pt x="6521" y="7351"/>
                </a:cubicBezTo>
                <a:cubicBezTo>
                  <a:pt x="6554" y="7351"/>
                  <a:pt x="6588" y="7348"/>
                  <a:pt x="6619" y="7345"/>
                </a:cubicBezTo>
                <a:lnTo>
                  <a:pt x="6619" y="7345"/>
                </a:lnTo>
                <a:lnTo>
                  <a:pt x="6603" y="7373"/>
                </a:lnTo>
                <a:cubicBezTo>
                  <a:pt x="6618" y="7373"/>
                  <a:pt x="6634" y="7373"/>
                  <a:pt x="6650" y="7373"/>
                </a:cubicBezTo>
                <a:cubicBezTo>
                  <a:pt x="6779" y="7373"/>
                  <a:pt x="6917" y="7359"/>
                  <a:pt x="7055" y="7359"/>
                </a:cubicBezTo>
                <a:cubicBezTo>
                  <a:pt x="7001" y="7347"/>
                  <a:pt x="7013" y="7301"/>
                  <a:pt x="7059" y="7296"/>
                </a:cubicBezTo>
                <a:lnTo>
                  <a:pt x="7066" y="7310"/>
                </a:lnTo>
                <a:lnTo>
                  <a:pt x="7066" y="7310"/>
                </a:lnTo>
                <a:cubicBezTo>
                  <a:pt x="7065" y="7306"/>
                  <a:pt x="7071" y="7301"/>
                  <a:pt x="7089" y="7291"/>
                </a:cubicBezTo>
                <a:lnTo>
                  <a:pt x="7089" y="7291"/>
                </a:lnTo>
                <a:cubicBezTo>
                  <a:pt x="7150" y="7296"/>
                  <a:pt x="7129" y="7338"/>
                  <a:pt x="7096" y="7349"/>
                </a:cubicBezTo>
                <a:lnTo>
                  <a:pt x="7166" y="7336"/>
                </a:lnTo>
                <a:lnTo>
                  <a:pt x="7166" y="7336"/>
                </a:lnTo>
                <a:cubicBezTo>
                  <a:pt x="7171" y="7349"/>
                  <a:pt x="7154" y="7354"/>
                  <a:pt x="7150" y="7370"/>
                </a:cubicBezTo>
                <a:cubicBezTo>
                  <a:pt x="7155" y="7366"/>
                  <a:pt x="7162" y="7364"/>
                  <a:pt x="7170" y="7364"/>
                </a:cubicBezTo>
                <a:cubicBezTo>
                  <a:pt x="7197" y="7364"/>
                  <a:pt x="7239" y="7383"/>
                  <a:pt x="7274" y="7383"/>
                </a:cubicBezTo>
                <a:cubicBezTo>
                  <a:pt x="7290" y="7383"/>
                  <a:pt x="7305" y="7379"/>
                  <a:pt x="7317" y="7368"/>
                </a:cubicBezTo>
                <a:lnTo>
                  <a:pt x="7319" y="7380"/>
                </a:lnTo>
                <a:cubicBezTo>
                  <a:pt x="7477" y="7380"/>
                  <a:pt x="7548" y="7366"/>
                  <a:pt x="7676" y="7363"/>
                </a:cubicBezTo>
                <a:cubicBezTo>
                  <a:pt x="7678" y="7329"/>
                  <a:pt x="7729" y="7338"/>
                  <a:pt x="7766" y="7308"/>
                </a:cubicBezTo>
                <a:cubicBezTo>
                  <a:pt x="7858" y="7319"/>
                  <a:pt x="7957" y="7345"/>
                  <a:pt x="8066" y="7345"/>
                </a:cubicBezTo>
                <a:cubicBezTo>
                  <a:pt x="8070" y="7345"/>
                  <a:pt x="8075" y="7345"/>
                  <a:pt x="8079" y="7345"/>
                </a:cubicBezTo>
                <a:cubicBezTo>
                  <a:pt x="8158" y="7326"/>
                  <a:pt x="8100" y="7315"/>
                  <a:pt x="8137" y="7294"/>
                </a:cubicBezTo>
                <a:lnTo>
                  <a:pt x="8137" y="7294"/>
                </a:lnTo>
                <a:cubicBezTo>
                  <a:pt x="8142" y="7326"/>
                  <a:pt x="8256" y="7322"/>
                  <a:pt x="8198" y="7345"/>
                </a:cubicBezTo>
                <a:cubicBezTo>
                  <a:pt x="8313" y="7342"/>
                  <a:pt x="8429" y="7333"/>
                  <a:pt x="8543" y="7312"/>
                </a:cubicBezTo>
                <a:cubicBezTo>
                  <a:pt x="8524" y="7301"/>
                  <a:pt x="8504" y="7294"/>
                  <a:pt x="8515" y="7285"/>
                </a:cubicBezTo>
                <a:cubicBezTo>
                  <a:pt x="8520" y="7284"/>
                  <a:pt x="8524" y="7283"/>
                  <a:pt x="8529" y="7283"/>
                </a:cubicBezTo>
                <a:cubicBezTo>
                  <a:pt x="8556" y="7283"/>
                  <a:pt x="8584" y="7299"/>
                  <a:pt x="8580" y="7312"/>
                </a:cubicBezTo>
                <a:lnTo>
                  <a:pt x="8573" y="7317"/>
                </a:lnTo>
                <a:cubicBezTo>
                  <a:pt x="8603" y="7310"/>
                  <a:pt x="8634" y="7307"/>
                  <a:pt x="8666" y="7307"/>
                </a:cubicBezTo>
                <a:cubicBezTo>
                  <a:pt x="8801" y="7307"/>
                  <a:pt x="8949" y="7361"/>
                  <a:pt x="9071" y="7361"/>
                </a:cubicBezTo>
                <a:cubicBezTo>
                  <a:pt x="9107" y="7361"/>
                  <a:pt x="9142" y="7356"/>
                  <a:pt x="9172" y="7343"/>
                </a:cubicBezTo>
                <a:lnTo>
                  <a:pt x="9172" y="7343"/>
                </a:lnTo>
                <a:lnTo>
                  <a:pt x="9324" y="7310"/>
                </a:lnTo>
                <a:lnTo>
                  <a:pt x="9324" y="7310"/>
                </a:lnTo>
                <a:cubicBezTo>
                  <a:pt x="9396" y="7317"/>
                  <a:pt x="9280" y="7336"/>
                  <a:pt x="9334" y="7354"/>
                </a:cubicBezTo>
                <a:cubicBezTo>
                  <a:pt x="9392" y="7336"/>
                  <a:pt x="9443" y="7331"/>
                  <a:pt x="9490" y="7331"/>
                </a:cubicBezTo>
                <a:cubicBezTo>
                  <a:pt x="9545" y="7331"/>
                  <a:pt x="9595" y="7338"/>
                  <a:pt x="9647" y="7338"/>
                </a:cubicBezTo>
                <a:cubicBezTo>
                  <a:pt x="9679" y="7338"/>
                  <a:pt x="9713" y="7335"/>
                  <a:pt x="9748" y="7326"/>
                </a:cubicBezTo>
                <a:cubicBezTo>
                  <a:pt x="9787" y="7360"/>
                  <a:pt x="9849" y="7369"/>
                  <a:pt x="9918" y="7369"/>
                </a:cubicBezTo>
                <a:cubicBezTo>
                  <a:pt x="9991" y="7369"/>
                  <a:pt x="10073" y="7359"/>
                  <a:pt x="10148" y="7359"/>
                </a:cubicBezTo>
                <a:cubicBezTo>
                  <a:pt x="10200" y="7359"/>
                  <a:pt x="10248" y="7364"/>
                  <a:pt x="10286" y="7380"/>
                </a:cubicBezTo>
                <a:lnTo>
                  <a:pt x="10277" y="7359"/>
                </a:lnTo>
                <a:cubicBezTo>
                  <a:pt x="10286" y="7353"/>
                  <a:pt x="10293" y="7351"/>
                  <a:pt x="10300" y="7351"/>
                </a:cubicBezTo>
                <a:cubicBezTo>
                  <a:pt x="10319" y="7351"/>
                  <a:pt x="10328" y="7371"/>
                  <a:pt x="10351" y="7375"/>
                </a:cubicBezTo>
                <a:cubicBezTo>
                  <a:pt x="10347" y="7359"/>
                  <a:pt x="10309" y="7356"/>
                  <a:pt x="10333" y="7342"/>
                </a:cubicBezTo>
                <a:cubicBezTo>
                  <a:pt x="10389" y="7338"/>
                  <a:pt x="10447" y="7336"/>
                  <a:pt x="10505" y="7336"/>
                </a:cubicBezTo>
                <a:cubicBezTo>
                  <a:pt x="10778" y="7336"/>
                  <a:pt x="11061" y="7379"/>
                  <a:pt x="11334" y="7396"/>
                </a:cubicBezTo>
                <a:cubicBezTo>
                  <a:pt x="11338" y="7396"/>
                  <a:pt x="11341" y="7396"/>
                  <a:pt x="11344" y="7396"/>
                </a:cubicBezTo>
                <a:cubicBezTo>
                  <a:pt x="11434" y="7396"/>
                  <a:pt x="11420" y="7320"/>
                  <a:pt x="11492" y="7320"/>
                </a:cubicBezTo>
                <a:cubicBezTo>
                  <a:pt x="11508" y="7320"/>
                  <a:pt x="11529" y="7324"/>
                  <a:pt x="11557" y="7333"/>
                </a:cubicBezTo>
                <a:lnTo>
                  <a:pt x="11515" y="7375"/>
                </a:lnTo>
                <a:cubicBezTo>
                  <a:pt x="11611" y="7356"/>
                  <a:pt x="11709" y="7352"/>
                  <a:pt x="11807" y="7352"/>
                </a:cubicBezTo>
                <a:cubicBezTo>
                  <a:pt x="11869" y="7352"/>
                  <a:pt x="11931" y="7354"/>
                  <a:pt x="11993" y="7354"/>
                </a:cubicBezTo>
                <a:cubicBezTo>
                  <a:pt x="12082" y="7354"/>
                  <a:pt x="12171" y="7350"/>
                  <a:pt x="12257" y="7336"/>
                </a:cubicBezTo>
                <a:lnTo>
                  <a:pt x="12257" y="7336"/>
                </a:lnTo>
                <a:cubicBezTo>
                  <a:pt x="12241" y="7345"/>
                  <a:pt x="12241" y="7356"/>
                  <a:pt x="12217" y="7356"/>
                </a:cubicBezTo>
                <a:cubicBezTo>
                  <a:pt x="12233" y="7366"/>
                  <a:pt x="12257" y="7370"/>
                  <a:pt x="12283" y="7370"/>
                </a:cubicBezTo>
                <a:cubicBezTo>
                  <a:pt x="12340" y="7370"/>
                  <a:pt x="12405" y="7351"/>
                  <a:pt x="12405" y="7333"/>
                </a:cubicBezTo>
                <a:cubicBezTo>
                  <a:pt x="12445" y="7336"/>
                  <a:pt x="12414" y="7356"/>
                  <a:pt x="12438" y="7368"/>
                </a:cubicBezTo>
                <a:cubicBezTo>
                  <a:pt x="12445" y="7371"/>
                  <a:pt x="12453" y="7372"/>
                  <a:pt x="12462" y="7372"/>
                </a:cubicBezTo>
                <a:cubicBezTo>
                  <a:pt x="12498" y="7372"/>
                  <a:pt x="12539" y="7352"/>
                  <a:pt x="12568" y="7352"/>
                </a:cubicBezTo>
                <a:cubicBezTo>
                  <a:pt x="12578" y="7352"/>
                  <a:pt x="12587" y="7354"/>
                  <a:pt x="12593" y="7361"/>
                </a:cubicBezTo>
                <a:cubicBezTo>
                  <a:pt x="12595" y="7363"/>
                  <a:pt x="12592" y="7366"/>
                  <a:pt x="12586" y="7368"/>
                </a:cubicBezTo>
                <a:lnTo>
                  <a:pt x="12586" y="7368"/>
                </a:lnTo>
                <a:cubicBezTo>
                  <a:pt x="12630" y="7360"/>
                  <a:pt x="12719" y="7371"/>
                  <a:pt x="12693" y="7340"/>
                </a:cubicBezTo>
                <a:lnTo>
                  <a:pt x="12693" y="7340"/>
                </a:lnTo>
                <a:cubicBezTo>
                  <a:pt x="12714" y="7345"/>
                  <a:pt x="12736" y="7346"/>
                  <a:pt x="12756" y="7346"/>
                </a:cubicBezTo>
                <a:cubicBezTo>
                  <a:pt x="12799" y="7346"/>
                  <a:pt x="12839" y="7340"/>
                  <a:pt x="12877" y="7340"/>
                </a:cubicBezTo>
                <a:cubicBezTo>
                  <a:pt x="12898" y="7340"/>
                  <a:pt x="12917" y="7342"/>
                  <a:pt x="12936" y="7347"/>
                </a:cubicBezTo>
                <a:cubicBezTo>
                  <a:pt x="12950" y="7335"/>
                  <a:pt x="12969" y="7332"/>
                  <a:pt x="12990" y="7332"/>
                </a:cubicBezTo>
                <a:cubicBezTo>
                  <a:pt x="13013" y="7332"/>
                  <a:pt x="13037" y="7336"/>
                  <a:pt x="13058" y="7336"/>
                </a:cubicBezTo>
                <a:cubicBezTo>
                  <a:pt x="13081" y="7336"/>
                  <a:pt x="13100" y="7331"/>
                  <a:pt x="13105" y="7310"/>
                </a:cubicBezTo>
                <a:lnTo>
                  <a:pt x="13105" y="7310"/>
                </a:lnTo>
                <a:cubicBezTo>
                  <a:pt x="13102" y="7339"/>
                  <a:pt x="13146" y="7351"/>
                  <a:pt x="13197" y="7351"/>
                </a:cubicBezTo>
                <a:cubicBezTo>
                  <a:pt x="13242" y="7351"/>
                  <a:pt x="13294" y="7342"/>
                  <a:pt x="13321" y="7329"/>
                </a:cubicBezTo>
                <a:lnTo>
                  <a:pt x="13321" y="7329"/>
                </a:lnTo>
                <a:cubicBezTo>
                  <a:pt x="13302" y="7347"/>
                  <a:pt x="13370" y="7347"/>
                  <a:pt x="13349" y="7370"/>
                </a:cubicBezTo>
                <a:cubicBezTo>
                  <a:pt x="13414" y="7370"/>
                  <a:pt x="13472" y="7359"/>
                  <a:pt x="13460" y="7331"/>
                </a:cubicBezTo>
                <a:lnTo>
                  <a:pt x="13460" y="7331"/>
                </a:lnTo>
                <a:cubicBezTo>
                  <a:pt x="13488" y="7347"/>
                  <a:pt x="13517" y="7352"/>
                  <a:pt x="13544" y="7352"/>
                </a:cubicBezTo>
                <a:cubicBezTo>
                  <a:pt x="13601" y="7352"/>
                  <a:pt x="13654" y="7330"/>
                  <a:pt x="13699" y="7330"/>
                </a:cubicBezTo>
                <a:cubicBezTo>
                  <a:pt x="13726" y="7330"/>
                  <a:pt x="13751" y="7338"/>
                  <a:pt x="13771" y="7363"/>
                </a:cubicBezTo>
                <a:cubicBezTo>
                  <a:pt x="13963" y="7331"/>
                  <a:pt x="14142" y="7312"/>
                  <a:pt x="14315" y="7298"/>
                </a:cubicBezTo>
                <a:lnTo>
                  <a:pt x="14315" y="7298"/>
                </a:lnTo>
                <a:cubicBezTo>
                  <a:pt x="14308" y="7354"/>
                  <a:pt x="14123" y="7305"/>
                  <a:pt x="14130" y="7363"/>
                </a:cubicBezTo>
                <a:cubicBezTo>
                  <a:pt x="14275" y="7343"/>
                  <a:pt x="14367" y="7303"/>
                  <a:pt x="14498" y="7303"/>
                </a:cubicBezTo>
                <a:cubicBezTo>
                  <a:pt x="14516" y="7303"/>
                  <a:pt x="14534" y="7304"/>
                  <a:pt x="14554" y="7305"/>
                </a:cubicBezTo>
                <a:cubicBezTo>
                  <a:pt x="14596" y="7312"/>
                  <a:pt x="14531" y="7329"/>
                  <a:pt x="14515" y="7338"/>
                </a:cubicBezTo>
                <a:cubicBezTo>
                  <a:pt x="14574" y="7330"/>
                  <a:pt x="14631" y="7328"/>
                  <a:pt x="14686" y="7328"/>
                </a:cubicBezTo>
                <a:cubicBezTo>
                  <a:pt x="14720" y="7328"/>
                  <a:pt x="14754" y="7329"/>
                  <a:pt x="14787" y="7329"/>
                </a:cubicBezTo>
                <a:cubicBezTo>
                  <a:pt x="14853" y="7329"/>
                  <a:pt x="14917" y="7326"/>
                  <a:pt x="14979" y="7313"/>
                </a:cubicBezTo>
                <a:lnTo>
                  <a:pt x="14979" y="7313"/>
                </a:lnTo>
                <a:cubicBezTo>
                  <a:pt x="14980" y="7313"/>
                  <a:pt x="14980" y="7314"/>
                  <a:pt x="14980" y="7314"/>
                </a:cubicBezTo>
                <a:lnTo>
                  <a:pt x="14980" y="7314"/>
                </a:lnTo>
                <a:cubicBezTo>
                  <a:pt x="14981" y="7314"/>
                  <a:pt x="14981" y="7313"/>
                  <a:pt x="14981" y="7312"/>
                </a:cubicBezTo>
                <a:lnTo>
                  <a:pt x="14981" y="7312"/>
                </a:lnTo>
                <a:cubicBezTo>
                  <a:pt x="14980" y="7312"/>
                  <a:pt x="14980" y="7313"/>
                  <a:pt x="14979" y="7313"/>
                </a:cubicBezTo>
                <a:lnTo>
                  <a:pt x="14979" y="7313"/>
                </a:lnTo>
                <a:cubicBezTo>
                  <a:pt x="14967" y="7294"/>
                  <a:pt x="14999" y="7276"/>
                  <a:pt x="15034" y="7259"/>
                </a:cubicBezTo>
                <a:lnTo>
                  <a:pt x="15187" y="7185"/>
                </a:lnTo>
                <a:lnTo>
                  <a:pt x="15080" y="7148"/>
                </a:lnTo>
                <a:cubicBezTo>
                  <a:pt x="15055" y="7138"/>
                  <a:pt x="15030" y="7127"/>
                  <a:pt x="15015" y="7125"/>
                </a:cubicBezTo>
                <a:lnTo>
                  <a:pt x="15015" y="7125"/>
                </a:lnTo>
                <a:lnTo>
                  <a:pt x="15017" y="7120"/>
                </a:lnTo>
                <a:lnTo>
                  <a:pt x="15017" y="7120"/>
                </a:lnTo>
                <a:cubicBezTo>
                  <a:pt x="15029" y="7115"/>
                  <a:pt x="15030" y="7106"/>
                  <a:pt x="15027" y="7095"/>
                </a:cubicBezTo>
                <a:lnTo>
                  <a:pt x="15027" y="7095"/>
                </a:lnTo>
                <a:lnTo>
                  <a:pt x="15034" y="7078"/>
                </a:lnTo>
                <a:cubicBezTo>
                  <a:pt x="15028" y="7077"/>
                  <a:pt x="15023" y="7077"/>
                  <a:pt x="15018" y="7076"/>
                </a:cubicBezTo>
                <a:lnTo>
                  <a:pt x="15018" y="7076"/>
                </a:lnTo>
                <a:cubicBezTo>
                  <a:pt x="14997" y="7043"/>
                  <a:pt x="14961" y="7004"/>
                  <a:pt x="15034" y="6997"/>
                </a:cubicBezTo>
                <a:cubicBezTo>
                  <a:pt x="15024" y="6991"/>
                  <a:pt x="15011" y="6986"/>
                  <a:pt x="15000" y="6986"/>
                </a:cubicBezTo>
                <a:cubicBezTo>
                  <a:pt x="14993" y="6986"/>
                  <a:pt x="14987" y="6988"/>
                  <a:pt x="14983" y="6995"/>
                </a:cubicBezTo>
                <a:cubicBezTo>
                  <a:pt x="14969" y="6975"/>
                  <a:pt x="14967" y="6964"/>
                  <a:pt x="14989" y="6964"/>
                </a:cubicBezTo>
                <a:cubicBezTo>
                  <a:pt x="14992" y="6964"/>
                  <a:pt x="14997" y="6964"/>
                  <a:pt x="15002" y="6965"/>
                </a:cubicBezTo>
                <a:cubicBezTo>
                  <a:pt x="14918" y="6902"/>
                  <a:pt x="14925" y="6946"/>
                  <a:pt x="14860" y="6881"/>
                </a:cubicBezTo>
                <a:cubicBezTo>
                  <a:pt x="14863" y="6878"/>
                  <a:pt x="14867" y="6877"/>
                  <a:pt x="14872" y="6877"/>
                </a:cubicBezTo>
                <a:cubicBezTo>
                  <a:pt x="14879" y="6877"/>
                  <a:pt x="14888" y="6879"/>
                  <a:pt x="14896" y="6879"/>
                </a:cubicBezTo>
                <a:cubicBezTo>
                  <a:pt x="14898" y="6879"/>
                  <a:pt x="14900" y="6879"/>
                  <a:pt x="14902" y="6879"/>
                </a:cubicBezTo>
                <a:cubicBezTo>
                  <a:pt x="14844" y="6865"/>
                  <a:pt x="14791" y="6830"/>
                  <a:pt x="14754" y="6781"/>
                </a:cubicBezTo>
                <a:cubicBezTo>
                  <a:pt x="14758" y="6780"/>
                  <a:pt x="14760" y="6774"/>
                  <a:pt x="14765" y="6774"/>
                </a:cubicBezTo>
                <a:cubicBezTo>
                  <a:pt x="14767" y="6774"/>
                  <a:pt x="14769" y="6775"/>
                  <a:pt x="14771" y="6776"/>
                </a:cubicBezTo>
                <a:lnTo>
                  <a:pt x="14771" y="6776"/>
                </a:lnTo>
                <a:cubicBezTo>
                  <a:pt x="14673" y="6687"/>
                  <a:pt x="14566" y="6660"/>
                  <a:pt x="14480" y="6543"/>
                </a:cubicBezTo>
                <a:cubicBezTo>
                  <a:pt x="14550" y="6536"/>
                  <a:pt x="14457" y="6494"/>
                  <a:pt x="14485" y="6455"/>
                </a:cubicBezTo>
                <a:lnTo>
                  <a:pt x="14417" y="6408"/>
                </a:lnTo>
                <a:lnTo>
                  <a:pt x="14424" y="6448"/>
                </a:lnTo>
                <a:cubicBezTo>
                  <a:pt x="14376" y="6397"/>
                  <a:pt x="14308" y="6376"/>
                  <a:pt x="14276" y="6322"/>
                </a:cubicBezTo>
                <a:lnTo>
                  <a:pt x="14276" y="6322"/>
                </a:lnTo>
                <a:lnTo>
                  <a:pt x="14327" y="6346"/>
                </a:lnTo>
                <a:lnTo>
                  <a:pt x="14227" y="6260"/>
                </a:lnTo>
                <a:lnTo>
                  <a:pt x="14267" y="6325"/>
                </a:lnTo>
                <a:cubicBezTo>
                  <a:pt x="14254" y="6318"/>
                  <a:pt x="14244" y="6316"/>
                  <a:pt x="14237" y="6316"/>
                </a:cubicBezTo>
                <a:cubicBezTo>
                  <a:pt x="14221" y="6316"/>
                  <a:pt x="14218" y="6329"/>
                  <a:pt x="14210" y="6329"/>
                </a:cubicBezTo>
                <a:cubicBezTo>
                  <a:pt x="14203" y="6329"/>
                  <a:pt x="14194" y="6321"/>
                  <a:pt x="14174" y="6295"/>
                </a:cubicBezTo>
                <a:lnTo>
                  <a:pt x="14174" y="6295"/>
                </a:lnTo>
                <a:cubicBezTo>
                  <a:pt x="14175" y="6296"/>
                  <a:pt x="14176" y="6296"/>
                  <a:pt x="14176" y="6296"/>
                </a:cubicBezTo>
                <a:cubicBezTo>
                  <a:pt x="14179" y="6296"/>
                  <a:pt x="14129" y="6246"/>
                  <a:pt x="14119" y="6205"/>
                </a:cubicBezTo>
                <a:lnTo>
                  <a:pt x="14119" y="6205"/>
                </a:lnTo>
                <a:cubicBezTo>
                  <a:pt x="14135" y="6209"/>
                  <a:pt x="14149" y="6216"/>
                  <a:pt x="14165" y="6225"/>
                </a:cubicBezTo>
                <a:cubicBezTo>
                  <a:pt x="14153" y="6210"/>
                  <a:pt x="14142" y="6197"/>
                  <a:pt x="14132" y="6197"/>
                </a:cubicBezTo>
                <a:cubicBezTo>
                  <a:pt x="14128" y="6197"/>
                  <a:pt x="14124" y="6198"/>
                  <a:pt x="14121" y="6202"/>
                </a:cubicBezTo>
                <a:lnTo>
                  <a:pt x="14119" y="6204"/>
                </a:lnTo>
                <a:lnTo>
                  <a:pt x="14119" y="6204"/>
                </a:lnTo>
                <a:cubicBezTo>
                  <a:pt x="14119" y="6202"/>
                  <a:pt x="14119" y="6201"/>
                  <a:pt x="14118" y="6200"/>
                </a:cubicBezTo>
                <a:cubicBezTo>
                  <a:pt x="14077" y="6188"/>
                  <a:pt x="14042" y="6163"/>
                  <a:pt x="14019" y="6125"/>
                </a:cubicBezTo>
                <a:cubicBezTo>
                  <a:pt x="14019" y="6107"/>
                  <a:pt x="14063" y="6098"/>
                  <a:pt x="14063" y="6084"/>
                </a:cubicBezTo>
                <a:lnTo>
                  <a:pt x="14063" y="6084"/>
                </a:lnTo>
                <a:cubicBezTo>
                  <a:pt x="14062" y="6084"/>
                  <a:pt x="14061" y="6084"/>
                  <a:pt x="14060" y="6084"/>
                </a:cubicBezTo>
                <a:cubicBezTo>
                  <a:pt x="14009" y="6084"/>
                  <a:pt x="13939" y="5975"/>
                  <a:pt x="13880" y="5975"/>
                </a:cubicBezTo>
                <a:cubicBezTo>
                  <a:pt x="13893" y="5975"/>
                  <a:pt x="13907" y="5968"/>
                  <a:pt x="13914" y="5954"/>
                </a:cubicBezTo>
                <a:lnTo>
                  <a:pt x="13914" y="5954"/>
                </a:lnTo>
                <a:lnTo>
                  <a:pt x="13873" y="5956"/>
                </a:lnTo>
                <a:cubicBezTo>
                  <a:pt x="13856" y="5926"/>
                  <a:pt x="13856" y="5919"/>
                  <a:pt x="13873" y="5908"/>
                </a:cubicBezTo>
                <a:cubicBezTo>
                  <a:pt x="13858" y="5891"/>
                  <a:pt x="13849" y="5886"/>
                  <a:pt x="13843" y="5886"/>
                </a:cubicBezTo>
                <a:cubicBezTo>
                  <a:pt x="13831" y="5886"/>
                  <a:pt x="13832" y="5911"/>
                  <a:pt x="13823" y="5911"/>
                </a:cubicBezTo>
                <a:cubicBezTo>
                  <a:pt x="13817" y="5911"/>
                  <a:pt x="13808" y="5902"/>
                  <a:pt x="13789" y="5873"/>
                </a:cubicBezTo>
                <a:lnTo>
                  <a:pt x="13789" y="5873"/>
                </a:lnTo>
                <a:cubicBezTo>
                  <a:pt x="13792" y="5874"/>
                  <a:pt x="13794" y="5875"/>
                  <a:pt x="13796" y="5875"/>
                </a:cubicBezTo>
                <a:cubicBezTo>
                  <a:pt x="13797" y="5875"/>
                  <a:pt x="13798" y="5874"/>
                  <a:pt x="13799" y="5874"/>
                </a:cubicBezTo>
                <a:cubicBezTo>
                  <a:pt x="13802" y="5874"/>
                  <a:pt x="13807" y="5875"/>
                  <a:pt x="13815" y="5880"/>
                </a:cubicBezTo>
                <a:cubicBezTo>
                  <a:pt x="13743" y="5789"/>
                  <a:pt x="13641" y="5736"/>
                  <a:pt x="13576" y="5648"/>
                </a:cubicBezTo>
                <a:cubicBezTo>
                  <a:pt x="13578" y="5636"/>
                  <a:pt x="13583" y="5632"/>
                  <a:pt x="13589" y="5632"/>
                </a:cubicBezTo>
                <a:cubicBezTo>
                  <a:pt x="13606" y="5632"/>
                  <a:pt x="13633" y="5667"/>
                  <a:pt x="13647" y="5667"/>
                </a:cubicBezTo>
                <a:cubicBezTo>
                  <a:pt x="13651" y="5667"/>
                  <a:pt x="13654" y="5663"/>
                  <a:pt x="13655" y="5653"/>
                </a:cubicBezTo>
                <a:cubicBezTo>
                  <a:pt x="13539" y="5551"/>
                  <a:pt x="13388" y="5465"/>
                  <a:pt x="13291" y="5351"/>
                </a:cubicBezTo>
                <a:lnTo>
                  <a:pt x="13291" y="5351"/>
                </a:lnTo>
                <a:lnTo>
                  <a:pt x="13307" y="5374"/>
                </a:lnTo>
                <a:cubicBezTo>
                  <a:pt x="13300" y="5378"/>
                  <a:pt x="13294" y="5379"/>
                  <a:pt x="13289" y="5379"/>
                </a:cubicBezTo>
                <a:cubicBezTo>
                  <a:pt x="13246" y="5379"/>
                  <a:pt x="13243" y="5273"/>
                  <a:pt x="13179" y="5244"/>
                </a:cubicBezTo>
                <a:lnTo>
                  <a:pt x="13179" y="5244"/>
                </a:lnTo>
                <a:cubicBezTo>
                  <a:pt x="13181" y="5245"/>
                  <a:pt x="13183" y="5245"/>
                  <a:pt x="13186" y="5245"/>
                </a:cubicBezTo>
                <a:cubicBezTo>
                  <a:pt x="13200" y="5245"/>
                  <a:pt x="13215" y="5235"/>
                  <a:pt x="13211" y="5235"/>
                </a:cubicBezTo>
                <a:lnTo>
                  <a:pt x="13211" y="5235"/>
                </a:lnTo>
                <a:cubicBezTo>
                  <a:pt x="13211" y="5235"/>
                  <a:pt x="13210" y="5235"/>
                  <a:pt x="13210" y="5235"/>
                </a:cubicBezTo>
                <a:cubicBezTo>
                  <a:pt x="13145" y="5154"/>
                  <a:pt x="13050" y="5098"/>
                  <a:pt x="12927" y="5003"/>
                </a:cubicBezTo>
                <a:lnTo>
                  <a:pt x="12952" y="5003"/>
                </a:lnTo>
                <a:cubicBezTo>
                  <a:pt x="12920" y="4950"/>
                  <a:pt x="12846" y="4885"/>
                  <a:pt x="12804" y="4834"/>
                </a:cubicBezTo>
                <a:cubicBezTo>
                  <a:pt x="12788" y="4833"/>
                  <a:pt x="12771" y="4821"/>
                  <a:pt x="12762" y="4821"/>
                </a:cubicBezTo>
                <a:cubicBezTo>
                  <a:pt x="12756" y="4821"/>
                  <a:pt x="12753" y="4825"/>
                  <a:pt x="12753" y="4836"/>
                </a:cubicBezTo>
                <a:cubicBezTo>
                  <a:pt x="12679" y="4626"/>
                  <a:pt x="12445" y="4600"/>
                  <a:pt x="12377" y="4417"/>
                </a:cubicBezTo>
                <a:lnTo>
                  <a:pt x="12377" y="4417"/>
                </a:lnTo>
                <a:cubicBezTo>
                  <a:pt x="12387" y="4428"/>
                  <a:pt x="12405" y="4436"/>
                  <a:pt x="12411" y="4436"/>
                </a:cubicBezTo>
                <a:cubicBezTo>
                  <a:pt x="12414" y="4436"/>
                  <a:pt x="12414" y="4434"/>
                  <a:pt x="12410" y="4431"/>
                </a:cubicBezTo>
                <a:lnTo>
                  <a:pt x="12292" y="4333"/>
                </a:lnTo>
                <a:lnTo>
                  <a:pt x="12292" y="4333"/>
                </a:lnTo>
                <a:cubicBezTo>
                  <a:pt x="12280" y="4364"/>
                  <a:pt x="12294" y="4361"/>
                  <a:pt x="12301" y="4398"/>
                </a:cubicBezTo>
                <a:cubicBezTo>
                  <a:pt x="12266" y="4394"/>
                  <a:pt x="12234" y="4375"/>
                  <a:pt x="12208" y="4350"/>
                </a:cubicBezTo>
                <a:lnTo>
                  <a:pt x="12208" y="4350"/>
                </a:lnTo>
                <a:cubicBezTo>
                  <a:pt x="12220" y="4356"/>
                  <a:pt x="12229" y="4359"/>
                  <a:pt x="12235" y="4359"/>
                </a:cubicBezTo>
                <a:cubicBezTo>
                  <a:pt x="12260" y="4359"/>
                  <a:pt x="12239" y="4311"/>
                  <a:pt x="12231" y="4285"/>
                </a:cubicBezTo>
                <a:cubicBezTo>
                  <a:pt x="12229" y="4294"/>
                  <a:pt x="12215" y="4294"/>
                  <a:pt x="12210" y="4301"/>
                </a:cubicBezTo>
                <a:cubicBezTo>
                  <a:pt x="12205" y="4272"/>
                  <a:pt x="12197" y="4264"/>
                  <a:pt x="12189" y="4264"/>
                </a:cubicBezTo>
                <a:cubicBezTo>
                  <a:pt x="12179" y="4264"/>
                  <a:pt x="12167" y="4274"/>
                  <a:pt x="12153" y="4274"/>
                </a:cubicBezTo>
                <a:cubicBezTo>
                  <a:pt x="12140" y="4274"/>
                  <a:pt x="12125" y="4265"/>
                  <a:pt x="12108" y="4231"/>
                </a:cubicBezTo>
                <a:lnTo>
                  <a:pt x="12122" y="4224"/>
                </a:lnTo>
                <a:cubicBezTo>
                  <a:pt x="12088" y="4201"/>
                  <a:pt x="12048" y="4190"/>
                  <a:pt x="12020" y="4155"/>
                </a:cubicBezTo>
                <a:cubicBezTo>
                  <a:pt x="12023" y="4146"/>
                  <a:pt x="12027" y="4143"/>
                  <a:pt x="12032" y="4143"/>
                </a:cubicBezTo>
                <a:cubicBezTo>
                  <a:pt x="12043" y="4143"/>
                  <a:pt x="12059" y="4161"/>
                  <a:pt x="12073" y="4161"/>
                </a:cubicBezTo>
                <a:cubicBezTo>
                  <a:pt x="12076" y="4161"/>
                  <a:pt x="12080" y="4160"/>
                  <a:pt x="12083" y="4157"/>
                </a:cubicBezTo>
                <a:cubicBezTo>
                  <a:pt x="12039" y="4116"/>
                  <a:pt x="11953" y="4116"/>
                  <a:pt x="11937" y="4053"/>
                </a:cubicBezTo>
                <a:lnTo>
                  <a:pt x="11937" y="4053"/>
                </a:lnTo>
                <a:cubicBezTo>
                  <a:pt x="11962" y="4065"/>
                  <a:pt x="11988" y="4092"/>
                  <a:pt x="12013" y="4104"/>
                </a:cubicBezTo>
                <a:cubicBezTo>
                  <a:pt x="11999" y="4034"/>
                  <a:pt x="11986" y="4034"/>
                  <a:pt x="11960" y="4000"/>
                </a:cubicBezTo>
                <a:lnTo>
                  <a:pt x="11960" y="4000"/>
                </a:lnTo>
                <a:lnTo>
                  <a:pt x="11962" y="4002"/>
                </a:lnTo>
                <a:lnTo>
                  <a:pt x="11902" y="3916"/>
                </a:lnTo>
                <a:lnTo>
                  <a:pt x="11911" y="3942"/>
                </a:lnTo>
                <a:cubicBezTo>
                  <a:pt x="11908" y="3942"/>
                  <a:pt x="11904" y="3942"/>
                  <a:pt x="11901" y="3942"/>
                </a:cubicBezTo>
                <a:cubicBezTo>
                  <a:pt x="11796" y="3942"/>
                  <a:pt x="11787" y="3843"/>
                  <a:pt x="11681" y="3811"/>
                </a:cubicBezTo>
                <a:lnTo>
                  <a:pt x="11681" y="3811"/>
                </a:lnTo>
                <a:cubicBezTo>
                  <a:pt x="11706" y="3818"/>
                  <a:pt x="11721" y="3821"/>
                  <a:pt x="11729" y="3821"/>
                </a:cubicBezTo>
                <a:cubicBezTo>
                  <a:pt x="11754" y="3821"/>
                  <a:pt x="11718" y="3793"/>
                  <a:pt x="11742" y="3777"/>
                </a:cubicBezTo>
                <a:cubicBezTo>
                  <a:pt x="11733" y="3752"/>
                  <a:pt x="11712" y="3714"/>
                  <a:pt x="11728" y="3714"/>
                </a:cubicBezTo>
                <a:cubicBezTo>
                  <a:pt x="11670" y="3703"/>
                  <a:pt x="11687" y="3640"/>
                  <a:pt x="11605" y="3622"/>
                </a:cubicBezTo>
                <a:cubicBezTo>
                  <a:pt x="11612" y="3612"/>
                  <a:pt x="11571" y="3585"/>
                  <a:pt x="11601" y="3571"/>
                </a:cubicBezTo>
                <a:cubicBezTo>
                  <a:pt x="11589" y="3562"/>
                  <a:pt x="11582" y="3559"/>
                  <a:pt x="11578" y="3559"/>
                </a:cubicBezTo>
                <a:lnTo>
                  <a:pt x="11578" y="3559"/>
                </a:lnTo>
                <a:cubicBezTo>
                  <a:pt x="11566" y="3559"/>
                  <a:pt x="11592" y="3598"/>
                  <a:pt x="11580" y="3603"/>
                </a:cubicBezTo>
                <a:cubicBezTo>
                  <a:pt x="11483" y="3564"/>
                  <a:pt x="11455" y="3404"/>
                  <a:pt x="11313" y="3344"/>
                </a:cubicBezTo>
                <a:cubicBezTo>
                  <a:pt x="11211" y="3274"/>
                  <a:pt x="11165" y="3288"/>
                  <a:pt x="11072" y="3223"/>
                </a:cubicBezTo>
                <a:cubicBezTo>
                  <a:pt x="11067" y="3207"/>
                  <a:pt x="11074" y="3202"/>
                  <a:pt x="11084" y="3202"/>
                </a:cubicBezTo>
                <a:cubicBezTo>
                  <a:pt x="11101" y="3202"/>
                  <a:pt x="11126" y="3214"/>
                  <a:pt x="11126" y="3214"/>
                </a:cubicBezTo>
                <a:cubicBezTo>
                  <a:pt x="11098" y="3163"/>
                  <a:pt x="11058" y="3123"/>
                  <a:pt x="11010" y="3096"/>
                </a:cubicBezTo>
                <a:cubicBezTo>
                  <a:pt x="11026" y="3096"/>
                  <a:pt x="11024" y="3082"/>
                  <a:pt x="11021" y="3058"/>
                </a:cubicBezTo>
                <a:cubicBezTo>
                  <a:pt x="10984" y="3028"/>
                  <a:pt x="10968" y="3068"/>
                  <a:pt x="10935" y="3012"/>
                </a:cubicBezTo>
                <a:cubicBezTo>
                  <a:pt x="10950" y="3009"/>
                  <a:pt x="10964" y="3007"/>
                  <a:pt x="10978" y="3007"/>
                </a:cubicBezTo>
                <a:cubicBezTo>
                  <a:pt x="10987" y="3007"/>
                  <a:pt x="10996" y="3008"/>
                  <a:pt x="11005" y="3010"/>
                </a:cubicBezTo>
                <a:cubicBezTo>
                  <a:pt x="10956" y="2977"/>
                  <a:pt x="10903" y="2956"/>
                  <a:pt x="10854" y="2924"/>
                </a:cubicBezTo>
                <a:cubicBezTo>
                  <a:pt x="10856" y="2915"/>
                  <a:pt x="10861" y="2912"/>
                  <a:pt x="10869" y="2912"/>
                </a:cubicBezTo>
                <a:cubicBezTo>
                  <a:pt x="10885" y="2912"/>
                  <a:pt x="10910" y="2925"/>
                  <a:pt x="10926" y="2929"/>
                </a:cubicBezTo>
                <a:cubicBezTo>
                  <a:pt x="10877" y="2894"/>
                  <a:pt x="10808" y="2835"/>
                  <a:pt x="10767" y="2835"/>
                </a:cubicBezTo>
                <a:cubicBezTo>
                  <a:pt x="10763" y="2835"/>
                  <a:pt x="10760" y="2835"/>
                  <a:pt x="10757" y="2836"/>
                </a:cubicBezTo>
                <a:lnTo>
                  <a:pt x="10773" y="2865"/>
                </a:lnTo>
                <a:lnTo>
                  <a:pt x="10773" y="2865"/>
                </a:lnTo>
                <a:cubicBezTo>
                  <a:pt x="10772" y="2856"/>
                  <a:pt x="10784" y="2849"/>
                  <a:pt x="10796" y="2849"/>
                </a:cubicBezTo>
                <a:cubicBezTo>
                  <a:pt x="10800" y="2849"/>
                  <a:pt x="10804" y="2850"/>
                  <a:pt x="10808" y="2852"/>
                </a:cubicBezTo>
                <a:cubicBezTo>
                  <a:pt x="10864" y="2871"/>
                  <a:pt x="10854" y="2915"/>
                  <a:pt x="10847" y="2926"/>
                </a:cubicBezTo>
                <a:lnTo>
                  <a:pt x="10813" y="2903"/>
                </a:lnTo>
                <a:lnTo>
                  <a:pt x="10813" y="2903"/>
                </a:lnTo>
                <a:cubicBezTo>
                  <a:pt x="10792" y="2984"/>
                  <a:pt x="10935" y="3010"/>
                  <a:pt x="10991" y="3070"/>
                </a:cubicBezTo>
                <a:lnTo>
                  <a:pt x="10931" y="3084"/>
                </a:lnTo>
                <a:lnTo>
                  <a:pt x="11019" y="3112"/>
                </a:lnTo>
                <a:cubicBezTo>
                  <a:pt x="11021" y="3129"/>
                  <a:pt x="11015" y="3150"/>
                  <a:pt x="10998" y="3150"/>
                </a:cubicBezTo>
                <a:cubicBezTo>
                  <a:pt x="10992" y="3150"/>
                  <a:pt x="10985" y="3148"/>
                  <a:pt x="10977" y="3142"/>
                </a:cubicBezTo>
                <a:lnTo>
                  <a:pt x="10977" y="3142"/>
                </a:lnTo>
                <a:cubicBezTo>
                  <a:pt x="11000" y="3202"/>
                  <a:pt x="11026" y="3165"/>
                  <a:pt x="11042" y="3221"/>
                </a:cubicBezTo>
                <a:cubicBezTo>
                  <a:pt x="11042" y="3225"/>
                  <a:pt x="11040" y="3227"/>
                  <a:pt x="11038" y="3227"/>
                </a:cubicBezTo>
                <a:cubicBezTo>
                  <a:pt x="11036" y="3227"/>
                  <a:pt x="11034" y="3226"/>
                  <a:pt x="11033" y="3225"/>
                </a:cubicBezTo>
                <a:lnTo>
                  <a:pt x="11033" y="3225"/>
                </a:lnTo>
                <a:lnTo>
                  <a:pt x="11084" y="3255"/>
                </a:lnTo>
                <a:cubicBezTo>
                  <a:pt x="11073" y="3255"/>
                  <a:pt x="11068" y="3270"/>
                  <a:pt x="11060" y="3270"/>
                </a:cubicBezTo>
                <a:cubicBezTo>
                  <a:pt x="11056" y="3270"/>
                  <a:pt x="11051" y="3267"/>
                  <a:pt x="11044" y="3258"/>
                </a:cubicBezTo>
                <a:lnTo>
                  <a:pt x="11044" y="3258"/>
                </a:lnTo>
                <a:cubicBezTo>
                  <a:pt x="11095" y="3351"/>
                  <a:pt x="11188" y="3348"/>
                  <a:pt x="11188" y="3402"/>
                </a:cubicBezTo>
                <a:lnTo>
                  <a:pt x="11181" y="3399"/>
                </a:lnTo>
                <a:lnTo>
                  <a:pt x="11181" y="3399"/>
                </a:lnTo>
                <a:cubicBezTo>
                  <a:pt x="11217" y="3427"/>
                  <a:pt x="11234" y="3435"/>
                  <a:pt x="11243" y="3435"/>
                </a:cubicBezTo>
                <a:cubicBezTo>
                  <a:pt x="11259" y="3435"/>
                  <a:pt x="11256" y="3414"/>
                  <a:pt x="11282" y="3414"/>
                </a:cubicBezTo>
                <a:cubicBezTo>
                  <a:pt x="11292" y="3414"/>
                  <a:pt x="11305" y="3417"/>
                  <a:pt x="11325" y="3425"/>
                </a:cubicBezTo>
                <a:lnTo>
                  <a:pt x="11309" y="3541"/>
                </a:lnTo>
                <a:lnTo>
                  <a:pt x="11346" y="3524"/>
                </a:lnTo>
                <a:cubicBezTo>
                  <a:pt x="11355" y="3536"/>
                  <a:pt x="11374" y="3557"/>
                  <a:pt x="11360" y="3564"/>
                </a:cubicBezTo>
                <a:cubicBezTo>
                  <a:pt x="11372" y="3568"/>
                  <a:pt x="11379" y="3570"/>
                  <a:pt x="11383" y="3570"/>
                </a:cubicBezTo>
                <a:cubicBezTo>
                  <a:pt x="11396" y="3570"/>
                  <a:pt x="11377" y="3552"/>
                  <a:pt x="11398" y="3552"/>
                </a:cubicBezTo>
                <a:cubicBezTo>
                  <a:pt x="11399" y="3552"/>
                  <a:pt x="11401" y="3552"/>
                  <a:pt x="11404" y="3552"/>
                </a:cubicBezTo>
                <a:cubicBezTo>
                  <a:pt x="11429" y="3626"/>
                  <a:pt x="11552" y="3677"/>
                  <a:pt x="11520" y="3733"/>
                </a:cubicBezTo>
                <a:cubicBezTo>
                  <a:pt x="11549" y="3730"/>
                  <a:pt x="11517" y="3694"/>
                  <a:pt x="11528" y="3694"/>
                </a:cubicBezTo>
                <a:lnTo>
                  <a:pt x="11528" y="3694"/>
                </a:lnTo>
                <a:cubicBezTo>
                  <a:pt x="11532" y="3694"/>
                  <a:pt x="11540" y="3698"/>
                  <a:pt x="11557" y="3708"/>
                </a:cubicBezTo>
                <a:cubicBezTo>
                  <a:pt x="11524" y="3770"/>
                  <a:pt x="11626" y="3761"/>
                  <a:pt x="11649" y="3828"/>
                </a:cubicBezTo>
                <a:cubicBezTo>
                  <a:pt x="11646" y="3829"/>
                  <a:pt x="11643" y="3829"/>
                  <a:pt x="11641" y="3829"/>
                </a:cubicBezTo>
                <a:cubicBezTo>
                  <a:pt x="11622" y="3829"/>
                  <a:pt x="11606" y="3815"/>
                  <a:pt x="11600" y="3815"/>
                </a:cubicBezTo>
                <a:lnTo>
                  <a:pt x="11600" y="3815"/>
                </a:lnTo>
                <a:cubicBezTo>
                  <a:pt x="11595" y="3815"/>
                  <a:pt x="11596" y="3823"/>
                  <a:pt x="11605" y="3849"/>
                </a:cubicBezTo>
                <a:cubicBezTo>
                  <a:pt x="11609" y="3848"/>
                  <a:pt x="11612" y="3848"/>
                  <a:pt x="11615" y="3848"/>
                </a:cubicBezTo>
                <a:cubicBezTo>
                  <a:pt x="11674" y="3848"/>
                  <a:pt x="11687" y="3948"/>
                  <a:pt x="11731" y="3979"/>
                </a:cubicBezTo>
                <a:cubicBezTo>
                  <a:pt x="11735" y="3975"/>
                  <a:pt x="11740" y="3973"/>
                  <a:pt x="11745" y="3973"/>
                </a:cubicBezTo>
                <a:cubicBezTo>
                  <a:pt x="11781" y="3973"/>
                  <a:pt x="11837" y="4055"/>
                  <a:pt x="11902" y="4102"/>
                </a:cubicBezTo>
                <a:cubicBezTo>
                  <a:pt x="11888" y="4109"/>
                  <a:pt x="12006" y="4241"/>
                  <a:pt x="12055" y="4313"/>
                </a:cubicBezTo>
                <a:lnTo>
                  <a:pt x="12048" y="4317"/>
                </a:lnTo>
                <a:cubicBezTo>
                  <a:pt x="12054" y="4315"/>
                  <a:pt x="12059" y="4313"/>
                  <a:pt x="12065" y="4313"/>
                </a:cubicBezTo>
                <a:cubicBezTo>
                  <a:pt x="12106" y="4313"/>
                  <a:pt x="12152" y="4371"/>
                  <a:pt x="12199" y="4403"/>
                </a:cubicBezTo>
                <a:cubicBezTo>
                  <a:pt x="12188" y="4413"/>
                  <a:pt x="12179" y="4417"/>
                  <a:pt x="12167" y="4417"/>
                </a:cubicBezTo>
                <a:cubicBezTo>
                  <a:pt x="12157" y="4417"/>
                  <a:pt x="12145" y="4413"/>
                  <a:pt x="12129" y="4405"/>
                </a:cubicBezTo>
                <a:lnTo>
                  <a:pt x="12129" y="4405"/>
                </a:lnTo>
                <a:lnTo>
                  <a:pt x="12171" y="4447"/>
                </a:lnTo>
                <a:cubicBezTo>
                  <a:pt x="12164" y="4449"/>
                  <a:pt x="12157" y="4449"/>
                  <a:pt x="12150" y="4452"/>
                </a:cubicBezTo>
                <a:lnTo>
                  <a:pt x="12183" y="4459"/>
                </a:lnTo>
                <a:lnTo>
                  <a:pt x="12183" y="4459"/>
                </a:lnTo>
                <a:lnTo>
                  <a:pt x="12171" y="4447"/>
                </a:lnTo>
                <a:lnTo>
                  <a:pt x="12171" y="4447"/>
                </a:lnTo>
                <a:cubicBezTo>
                  <a:pt x="12197" y="4449"/>
                  <a:pt x="12222" y="4459"/>
                  <a:pt x="12241" y="4477"/>
                </a:cubicBezTo>
                <a:lnTo>
                  <a:pt x="12206" y="4491"/>
                </a:lnTo>
                <a:cubicBezTo>
                  <a:pt x="12264" y="4547"/>
                  <a:pt x="12347" y="4577"/>
                  <a:pt x="12403" y="4665"/>
                </a:cubicBezTo>
                <a:cubicBezTo>
                  <a:pt x="12424" y="4652"/>
                  <a:pt x="12417" y="4588"/>
                  <a:pt x="12454" y="4588"/>
                </a:cubicBezTo>
                <a:cubicBezTo>
                  <a:pt x="12465" y="4588"/>
                  <a:pt x="12480" y="4593"/>
                  <a:pt x="12500" y="4607"/>
                </a:cubicBezTo>
                <a:cubicBezTo>
                  <a:pt x="12493" y="4620"/>
                  <a:pt x="12480" y="4637"/>
                  <a:pt x="12463" y="4637"/>
                </a:cubicBezTo>
                <a:cubicBezTo>
                  <a:pt x="12459" y="4637"/>
                  <a:pt x="12454" y="4635"/>
                  <a:pt x="12449" y="4632"/>
                </a:cubicBezTo>
                <a:lnTo>
                  <a:pt x="12449" y="4632"/>
                </a:lnTo>
                <a:cubicBezTo>
                  <a:pt x="12456" y="4637"/>
                  <a:pt x="12482" y="4644"/>
                  <a:pt x="12491" y="4663"/>
                </a:cubicBezTo>
                <a:lnTo>
                  <a:pt x="12440" y="4653"/>
                </a:lnTo>
                <a:lnTo>
                  <a:pt x="12440" y="4653"/>
                </a:lnTo>
                <a:cubicBezTo>
                  <a:pt x="12448" y="4670"/>
                  <a:pt x="12455" y="4673"/>
                  <a:pt x="12461" y="4673"/>
                </a:cubicBezTo>
                <a:cubicBezTo>
                  <a:pt x="12467" y="4673"/>
                  <a:pt x="12472" y="4671"/>
                  <a:pt x="12478" y="4671"/>
                </a:cubicBezTo>
                <a:cubicBezTo>
                  <a:pt x="12484" y="4671"/>
                  <a:pt x="12490" y="4673"/>
                  <a:pt x="12498" y="4681"/>
                </a:cubicBezTo>
                <a:cubicBezTo>
                  <a:pt x="12479" y="4700"/>
                  <a:pt x="12505" y="4714"/>
                  <a:pt x="12486" y="4725"/>
                </a:cubicBezTo>
                <a:cubicBezTo>
                  <a:pt x="12477" y="4721"/>
                  <a:pt x="12470" y="4695"/>
                  <a:pt x="12454" y="4690"/>
                </a:cubicBezTo>
                <a:lnTo>
                  <a:pt x="12454" y="4690"/>
                </a:lnTo>
                <a:cubicBezTo>
                  <a:pt x="12479" y="4723"/>
                  <a:pt x="12505" y="4769"/>
                  <a:pt x="12505" y="4795"/>
                </a:cubicBezTo>
                <a:cubicBezTo>
                  <a:pt x="12509" y="4788"/>
                  <a:pt x="12516" y="4781"/>
                  <a:pt x="12527" y="4781"/>
                </a:cubicBezTo>
                <a:cubicBezTo>
                  <a:pt x="12534" y="4781"/>
                  <a:pt x="12542" y="4784"/>
                  <a:pt x="12551" y="4792"/>
                </a:cubicBezTo>
                <a:cubicBezTo>
                  <a:pt x="12609" y="4846"/>
                  <a:pt x="12549" y="4832"/>
                  <a:pt x="12574" y="4874"/>
                </a:cubicBezTo>
                <a:cubicBezTo>
                  <a:pt x="12595" y="4875"/>
                  <a:pt x="12613" y="4906"/>
                  <a:pt x="12634" y="4906"/>
                </a:cubicBezTo>
                <a:cubicBezTo>
                  <a:pt x="12640" y="4906"/>
                  <a:pt x="12645" y="4904"/>
                  <a:pt x="12651" y="4899"/>
                </a:cubicBezTo>
                <a:cubicBezTo>
                  <a:pt x="12667" y="4915"/>
                  <a:pt x="12656" y="4932"/>
                  <a:pt x="12656" y="4943"/>
                </a:cubicBezTo>
                <a:cubicBezTo>
                  <a:pt x="12689" y="4958"/>
                  <a:pt x="12757" y="5035"/>
                  <a:pt x="12782" y="5035"/>
                </a:cubicBezTo>
                <a:cubicBezTo>
                  <a:pt x="12788" y="5035"/>
                  <a:pt x="12791" y="5030"/>
                  <a:pt x="12790" y="5017"/>
                </a:cubicBezTo>
                <a:lnTo>
                  <a:pt x="12785" y="5008"/>
                </a:lnTo>
                <a:lnTo>
                  <a:pt x="12790" y="5010"/>
                </a:lnTo>
                <a:cubicBezTo>
                  <a:pt x="12913" y="5080"/>
                  <a:pt x="12975" y="5226"/>
                  <a:pt x="13080" y="5309"/>
                </a:cubicBezTo>
                <a:lnTo>
                  <a:pt x="13071" y="5316"/>
                </a:lnTo>
                <a:cubicBezTo>
                  <a:pt x="13138" y="5365"/>
                  <a:pt x="13205" y="5437"/>
                  <a:pt x="13263" y="5460"/>
                </a:cubicBezTo>
                <a:cubicBezTo>
                  <a:pt x="13279" y="5476"/>
                  <a:pt x="13286" y="5513"/>
                  <a:pt x="13268" y="5518"/>
                </a:cubicBezTo>
                <a:cubicBezTo>
                  <a:pt x="13319" y="5555"/>
                  <a:pt x="13332" y="5551"/>
                  <a:pt x="13381" y="5627"/>
                </a:cubicBezTo>
                <a:cubicBezTo>
                  <a:pt x="13367" y="5621"/>
                  <a:pt x="13360" y="5619"/>
                  <a:pt x="13356" y="5619"/>
                </a:cubicBezTo>
                <a:cubicBezTo>
                  <a:pt x="13350" y="5619"/>
                  <a:pt x="13353" y="5624"/>
                  <a:pt x="13353" y="5624"/>
                </a:cubicBezTo>
                <a:cubicBezTo>
                  <a:pt x="13353" y="5624"/>
                  <a:pt x="13349" y="5618"/>
                  <a:pt x="13326" y="5592"/>
                </a:cubicBezTo>
                <a:lnTo>
                  <a:pt x="13326" y="5592"/>
                </a:lnTo>
                <a:cubicBezTo>
                  <a:pt x="13374" y="5657"/>
                  <a:pt x="13372" y="5683"/>
                  <a:pt x="13455" y="5720"/>
                </a:cubicBezTo>
                <a:cubicBezTo>
                  <a:pt x="13414" y="5722"/>
                  <a:pt x="13469" y="5792"/>
                  <a:pt x="13504" y="5810"/>
                </a:cubicBezTo>
                <a:lnTo>
                  <a:pt x="13481" y="5757"/>
                </a:lnTo>
                <a:lnTo>
                  <a:pt x="13481" y="5757"/>
                </a:lnTo>
                <a:cubicBezTo>
                  <a:pt x="13511" y="5780"/>
                  <a:pt x="13539" y="5808"/>
                  <a:pt x="13562" y="5840"/>
                </a:cubicBezTo>
                <a:lnTo>
                  <a:pt x="13518" y="5854"/>
                </a:lnTo>
                <a:cubicBezTo>
                  <a:pt x="13597" y="6005"/>
                  <a:pt x="13787" y="6003"/>
                  <a:pt x="13815" y="6149"/>
                </a:cubicBezTo>
                <a:cubicBezTo>
                  <a:pt x="13818" y="6149"/>
                  <a:pt x="13820" y="6150"/>
                  <a:pt x="13822" y="6150"/>
                </a:cubicBezTo>
                <a:cubicBezTo>
                  <a:pt x="13853" y="6150"/>
                  <a:pt x="13771" y="6074"/>
                  <a:pt x="13815" y="6074"/>
                </a:cubicBezTo>
                <a:cubicBezTo>
                  <a:pt x="13816" y="6074"/>
                  <a:pt x="13816" y="6074"/>
                  <a:pt x="13817" y="6074"/>
                </a:cubicBezTo>
                <a:cubicBezTo>
                  <a:pt x="13866" y="6132"/>
                  <a:pt x="13880" y="6230"/>
                  <a:pt x="13896" y="6246"/>
                </a:cubicBezTo>
                <a:cubicBezTo>
                  <a:pt x="13951" y="6336"/>
                  <a:pt x="14007" y="6271"/>
                  <a:pt x="14070" y="6360"/>
                </a:cubicBezTo>
                <a:cubicBezTo>
                  <a:pt x="14071" y="6346"/>
                  <a:pt x="14079" y="6326"/>
                  <a:pt x="14103" y="6326"/>
                </a:cubicBezTo>
                <a:cubicBezTo>
                  <a:pt x="14116" y="6326"/>
                  <a:pt x="14134" y="6332"/>
                  <a:pt x="14158" y="6348"/>
                </a:cubicBezTo>
                <a:cubicBezTo>
                  <a:pt x="14198" y="6395"/>
                  <a:pt x="14186" y="6438"/>
                  <a:pt x="14158" y="6438"/>
                </a:cubicBezTo>
                <a:cubicBezTo>
                  <a:pt x="14152" y="6438"/>
                  <a:pt x="14144" y="6436"/>
                  <a:pt x="14137" y="6431"/>
                </a:cubicBezTo>
                <a:cubicBezTo>
                  <a:pt x="14123" y="6420"/>
                  <a:pt x="14121" y="6411"/>
                  <a:pt x="14125" y="6408"/>
                </a:cubicBezTo>
                <a:lnTo>
                  <a:pt x="14125" y="6408"/>
                </a:lnTo>
                <a:cubicBezTo>
                  <a:pt x="14134" y="6415"/>
                  <a:pt x="14142" y="6421"/>
                  <a:pt x="14146" y="6421"/>
                </a:cubicBezTo>
                <a:cubicBezTo>
                  <a:pt x="14147" y="6421"/>
                  <a:pt x="14148" y="6421"/>
                  <a:pt x="14148" y="6420"/>
                </a:cubicBezTo>
                <a:lnTo>
                  <a:pt x="14146" y="6418"/>
                </a:lnTo>
                <a:cubicBezTo>
                  <a:pt x="14137" y="6410"/>
                  <a:pt x="14131" y="6407"/>
                  <a:pt x="14128" y="6407"/>
                </a:cubicBezTo>
                <a:cubicBezTo>
                  <a:pt x="14127" y="6407"/>
                  <a:pt x="14126" y="6408"/>
                  <a:pt x="14125" y="6408"/>
                </a:cubicBezTo>
                <a:cubicBezTo>
                  <a:pt x="14113" y="6400"/>
                  <a:pt x="14098" y="6390"/>
                  <a:pt x="14090" y="6390"/>
                </a:cubicBezTo>
                <a:cubicBezTo>
                  <a:pt x="14085" y="6390"/>
                  <a:pt x="14082" y="6395"/>
                  <a:pt x="14086" y="6408"/>
                </a:cubicBezTo>
                <a:lnTo>
                  <a:pt x="14104" y="6406"/>
                </a:lnTo>
                <a:cubicBezTo>
                  <a:pt x="14118" y="6441"/>
                  <a:pt x="14193" y="6515"/>
                  <a:pt x="14158" y="6515"/>
                </a:cubicBezTo>
                <a:cubicBezTo>
                  <a:pt x="14172" y="6524"/>
                  <a:pt x="14181" y="6527"/>
                  <a:pt x="14186" y="6527"/>
                </a:cubicBezTo>
                <a:cubicBezTo>
                  <a:pt x="14198" y="6527"/>
                  <a:pt x="14188" y="6507"/>
                  <a:pt x="14173" y="6483"/>
                </a:cubicBezTo>
                <a:lnTo>
                  <a:pt x="14173" y="6483"/>
                </a:lnTo>
                <a:cubicBezTo>
                  <a:pt x="14223" y="6562"/>
                  <a:pt x="14275" y="6588"/>
                  <a:pt x="14334" y="6666"/>
                </a:cubicBezTo>
                <a:cubicBezTo>
                  <a:pt x="14330" y="6652"/>
                  <a:pt x="14331" y="6635"/>
                  <a:pt x="14336" y="6635"/>
                </a:cubicBezTo>
                <a:cubicBezTo>
                  <a:pt x="14338" y="6635"/>
                  <a:pt x="14339" y="6636"/>
                  <a:pt x="14341" y="6638"/>
                </a:cubicBezTo>
                <a:cubicBezTo>
                  <a:pt x="14386" y="6696"/>
                  <a:pt x="14402" y="6702"/>
                  <a:pt x="14417" y="6702"/>
                </a:cubicBezTo>
                <a:cubicBezTo>
                  <a:pt x="14421" y="6702"/>
                  <a:pt x="14424" y="6702"/>
                  <a:pt x="14429" y="6702"/>
                </a:cubicBezTo>
                <a:cubicBezTo>
                  <a:pt x="14440" y="6702"/>
                  <a:pt x="14453" y="6705"/>
                  <a:pt x="14480" y="6728"/>
                </a:cubicBezTo>
                <a:cubicBezTo>
                  <a:pt x="14503" y="6784"/>
                  <a:pt x="14429" y="6751"/>
                  <a:pt x="14512" y="6809"/>
                </a:cubicBezTo>
                <a:cubicBezTo>
                  <a:pt x="14529" y="6839"/>
                  <a:pt x="14521" y="6847"/>
                  <a:pt x="14506" y="6847"/>
                </a:cubicBezTo>
                <a:cubicBezTo>
                  <a:pt x="14494" y="6847"/>
                  <a:pt x="14478" y="6841"/>
                  <a:pt x="14466" y="6837"/>
                </a:cubicBezTo>
                <a:lnTo>
                  <a:pt x="14466" y="6837"/>
                </a:lnTo>
                <a:cubicBezTo>
                  <a:pt x="14552" y="6881"/>
                  <a:pt x="14573" y="6972"/>
                  <a:pt x="14605" y="7011"/>
                </a:cubicBezTo>
                <a:lnTo>
                  <a:pt x="14563" y="6985"/>
                </a:lnTo>
                <a:lnTo>
                  <a:pt x="14563" y="6985"/>
                </a:lnTo>
                <a:cubicBezTo>
                  <a:pt x="14584" y="6999"/>
                  <a:pt x="14603" y="7016"/>
                  <a:pt x="14621" y="7034"/>
                </a:cubicBezTo>
                <a:lnTo>
                  <a:pt x="14621" y="6995"/>
                </a:lnTo>
                <a:cubicBezTo>
                  <a:pt x="14637" y="7017"/>
                  <a:pt x="14655" y="7033"/>
                  <a:pt x="14648" y="7042"/>
                </a:cubicBezTo>
                <a:lnTo>
                  <a:pt x="14648" y="7042"/>
                </a:lnTo>
                <a:cubicBezTo>
                  <a:pt x="14631" y="7048"/>
                  <a:pt x="14616" y="7050"/>
                  <a:pt x="14604" y="7050"/>
                </a:cubicBezTo>
                <a:cubicBezTo>
                  <a:pt x="14566" y="7050"/>
                  <a:pt x="14545" y="7030"/>
                  <a:pt x="14504" y="7030"/>
                </a:cubicBezTo>
                <a:cubicBezTo>
                  <a:pt x="14491" y="7030"/>
                  <a:pt x="14477" y="7032"/>
                  <a:pt x="14459" y="7036"/>
                </a:cubicBezTo>
                <a:cubicBezTo>
                  <a:pt x="14487" y="7064"/>
                  <a:pt x="14492" y="7057"/>
                  <a:pt x="14424" y="7087"/>
                </a:cubicBezTo>
                <a:lnTo>
                  <a:pt x="14580" y="7067"/>
                </a:lnTo>
                <a:lnTo>
                  <a:pt x="14480" y="7108"/>
                </a:lnTo>
                <a:cubicBezTo>
                  <a:pt x="14482" y="7108"/>
                  <a:pt x="14485" y="7109"/>
                  <a:pt x="14487" y="7109"/>
                </a:cubicBezTo>
                <a:cubicBezTo>
                  <a:pt x="14527" y="7109"/>
                  <a:pt x="14569" y="7094"/>
                  <a:pt x="14598" y="7094"/>
                </a:cubicBezTo>
                <a:cubicBezTo>
                  <a:pt x="14601" y="7094"/>
                  <a:pt x="14604" y="7094"/>
                  <a:pt x="14607" y="7094"/>
                </a:cubicBezTo>
                <a:cubicBezTo>
                  <a:pt x="14561" y="7120"/>
                  <a:pt x="14566" y="7113"/>
                  <a:pt x="14587" y="7138"/>
                </a:cubicBezTo>
                <a:cubicBezTo>
                  <a:pt x="14570" y="7127"/>
                  <a:pt x="14554" y="7122"/>
                  <a:pt x="14538" y="7122"/>
                </a:cubicBezTo>
                <a:cubicBezTo>
                  <a:pt x="14502" y="7122"/>
                  <a:pt x="14465" y="7142"/>
                  <a:pt x="14426" y="7142"/>
                </a:cubicBezTo>
                <a:cubicBezTo>
                  <a:pt x="14414" y="7142"/>
                  <a:pt x="14401" y="7139"/>
                  <a:pt x="14387" y="7134"/>
                </a:cubicBezTo>
                <a:lnTo>
                  <a:pt x="14387" y="7060"/>
                </a:lnTo>
                <a:cubicBezTo>
                  <a:pt x="14366" y="7053"/>
                  <a:pt x="14345" y="7051"/>
                  <a:pt x="14325" y="7051"/>
                </a:cubicBezTo>
                <a:cubicBezTo>
                  <a:pt x="14253" y="7051"/>
                  <a:pt x="14186" y="7081"/>
                  <a:pt x="14095" y="7081"/>
                </a:cubicBezTo>
                <a:cubicBezTo>
                  <a:pt x="14079" y="7081"/>
                  <a:pt x="14062" y="7080"/>
                  <a:pt x="14044" y="7078"/>
                </a:cubicBezTo>
                <a:lnTo>
                  <a:pt x="14044" y="7078"/>
                </a:lnTo>
                <a:lnTo>
                  <a:pt x="14093" y="7092"/>
                </a:lnTo>
                <a:cubicBezTo>
                  <a:pt x="14085" y="7104"/>
                  <a:pt x="14069" y="7107"/>
                  <a:pt x="14050" y="7107"/>
                </a:cubicBezTo>
                <a:cubicBezTo>
                  <a:pt x="14032" y="7107"/>
                  <a:pt x="14011" y="7104"/>
                  <a:pt x="13991" y="7104"/>
                </a:cubicBezTo>
                <a:cubicBezTo>
                  <a:pt x="13979" y="7104"/>
                  <a:pt x="13967" y="7105"/>
                  <a:pt x="13956" y="7108"/>
                </a:cubicBezTo>
                <a:cubicBezTo>
                  <a:pt x="13958" y="7083"/>
                  <a:pt x="13931" y="7074"/>
                  <a:pt x="13911" y="7058"/>
                </a:cubicBezTo>
                <a:lnTo>
                  <a:pt x="13911" y="7058"/>
                </a:lnTo>
                <a:cubicBezTo>
                  <a:pt x="13912" y="7059"/>
                  <a:pt x="13912" y="7061"/>
                  <a:pt x="13912" y="7062"/>
                </a:cubicBezTo>
                <a:cubicBezTo>
                  <a:pt x="13911" y="7061"/>
                  <a:pt x="13910" y="7060"/>
                  <a:pt x="13909" y="7059"/>
                </a:cubicBezTo>
                <a:lnTo>
                  <a:pt x="13909" y="7059"/>
                </a:lnTo>
                <a:cubicBezTo>
                  <a:pt x="13904" y="7075"/>
                  <a:pt x="13805" y="7059"/>
                  <a:pt x="13791" y="7106"/>
                </a:cubicBezTo>
                <a:lnTo>
                  <a:pt x="13727" y="7074"/>
                </a:lnTo>
                <a:cubicBezTo>
                  <a:pt x="13718" y="7073"/>
                  <a:pt x="13709" y="7072"/>
                  <a:pt x="13701" y="7072"/>
                </a:cubicBezTo>
                <a:cubicBezTo>
                  <a:pt x="13612" y="7072"/>
                  <a:pt x="13588" y="7137"/>
                  <a:pt x="13494" y="7137"/>
                </a:cubicBezTo>
                <a:cubicBezTo>
                  <a:pt x="13490" y="7137"/>
                  <a:pt x="13485" y="7136"/>
                  <a:pt x="13481" y="7136"/>
                </a:cubicBezTo>
                <a:cubicBezTo>
                  <a:pt x="13516" y="7108"/>
                  <a:pt x="13465" y="7092"/>
                  <a:pt x="13539" y="7071"/>
                </a:cubicBezTo>
                <a:cubicBezTo>
                  <a:pt x="13526" y="7071"/>
                  <a:pt x="13514" y="7071"/>
                  <a:pt x="13504" y="7071"/>
                </a:cubicBezTo>
                <a:cubicBezTo>
                  <a:pt x="13482" y="7071"/>
                  <a:pt x="13467" y="7073"/>
                  <a:pt x="13467" y="7085"/>
                </a:cubicBezTo>
                <a:cubicBezTo>
                  <a:pt x="13463" y="7083"/>
                  <a:pt x="13459" y="7082"/>
                  <a:pt x="13453" y="7082"/>
                </a:cubicBezTo>
                <a:cubicBezTo>
                  <a:pt x="13428" y="7082"/>
                  <a:pt x="13385" y="7101"/>
                  <a:pt x="13353" y="7101"/>
                </a:cubicBezTo>
                <a:cubicBezTo>
                  <a:pt x="13345" y="7101"/>
                  <a:pt x="13337" y="7100"/>
                  <a:pt x="13331" y="7096"/>
                </a:cubicBezTo>
                <a:lnTo>
                  <a:pt x="13331" y="7096"/>
                </a:lnTo>
                <a:cubicBezTo>
                  <a:pt x="13331" y="7096"/>
                  <a:pt x="13330" y="7097"/>
                  <a:pt x="13330" y="7097"/>
                </a:cubicBezTo>
                <a:cubicBezTo>
                  <a:pt x="13329" y="7097"/>
                  <a:pt x="13328" y="7096"/>
                  <a:pt x="13327" y="7095"/>
                </a:cubicBezTo>
                <a:lnTo>
                  <a:pt x="13327" y="7095"/>
                </a:lnTo>
                <a:cubicBezTo>
                  <a:pt x="13314" y="7104"/>
                  <a:pt x="13307" y="7129"/>
                  <a:pt x="13270" y="7129"/>
                </a:cubicBezTo>
                <a:cubicBezTo>
                  <a:pt x="13268" y="7129"/>
                  <a:pt x="13267" y="7129"/>
                  <a:pt x="13265" y="7129"/>
                </a:cubicBezTo>
                <a:cubicBezTo>
                  <a:pt x="13262" y="7126"/>
                  <a:pt x="13263" y="7123"/>
                  <a:pt x="13264" y="7120"/>
                </a:cubicBezTo>
                <a:lnTo>
                  <a:pt x="13264" y="7120"/>
                </a:lnTo>
                <a:cubicBezTo>
                  <a:pt x="13254" y="7130"/>
                  <a:pt x="13201" y="7136"/>
                  <a:pt x="13235" y="7162"/>
                </a:cubicBezTo>
                <a:cubicBezTo>
                  <a:pt x="13191" y="7131"/>
                  <a:pt x="13133" y="7125"/>
                  <a:pt x="13072" y="7125"/>
                </a:cubicBezTo>
                <a:cubicBezTo>
                  <a:pt x="13031" y="7125"/>
                  <a:pt x="12989" y="7128"/>
                  <a:pt x="12950" y="7128"/>
                </a:cubicBezTo>
                <a:cubicBezTo>
                  <a:pt x="12898" y="7128"/>
                  <a:pt x="12851" y="7123"/>
                  <a:pt x="12817" y="7101"/>
                </a:cubicBezTo>
                <a:lnTo>
                  <a:pt x="12816" y="7101"/>
                </a:lnTo>
                <a:cubicBezTo>
                  <a:pt x="12813" y="7101"/>
                  <a:pt x="12811" y="7101"/>
                  <a:pt x="12809" y="7100"/>
                </a:cubicBezTo>
                <a:lnTo>
                  <a:pt x="12809" y="7100"/>
                </a:lnTo>
                <a:cubicBezTo>
                  <a:pt x="12729" y="7109"/>
                  <a:pt x="12631" y="7115"/>
                  <a:pt x="12558" y="7118"/>
                </a:cubicBezTo>
                <a:cubicBezTo>
                  <a:pt x="12562" y="7112"/>
                  <a:pt x="12560" y="7108"/>
                  <a:pt x="12566" y="7108"/>
                </a:cubicBezTo>
                <a:cubicBezTo>
                  <a:pt x="12568" y="7108"/>
                  <a:pt x="12570" y="7108"/>
                  <a:pt x="12572" y="7108"/>
                </a:cubicBezTo>
                <a:cubicBezTo>
                  <a:pt x="12561" y="7106"/>
                  <a:pt x="12551" y="7105"/>
                  <a:pt x="12543" y="7105"/>
                </a:cubicBezTo>
                <a:cubicBezTo>
                  <a:pt x="12486" y="7105"/>
                  <a:pt x="12491" y="7158"/>
                  <a:pt x="12429" y="7158"/>
                </a:cubicBezTo>
                <a:cubicBezTo>
                  <a:pt x="12419" y="7158"/>
                  <a:pt x="12406" y="7156"/>
                  <a:pt x="12391" y="7152"/>
                </a:cubicBezTo>
                <a:cubicBezTo>
                  <a:pt x="12331" y="7113"/>
                  <a:pt x="12454" y="7132"/>
                  <a:pt x="12417" y="7118"/>
                </a:cubicBezTo>
                <a:cubicBezTo>
                  <a:pt x="12411" y="7089"/>
                  <a:pt x="12393" y="7081"/>
                  <a:pt x="12368" y="7081"/>
                </a:cubicBezTo>
                <a:cubicBezTo>
                  <a:pt x="12337" y="7081"/>
                  <a:pt x="12295" y="7094"/>
                  <a:pt x="12254" y="7094"/>
                </a:cubicBezTo>
                <a:cubicBezTo>
                  <a:pt x="12234" y="7094"/>
                  <a:pt x="12214" y="7091"/>
                  <a:pt x="12197" y="7081"/>
                </a:cubicBezTo>
                <a:lnTo>
                  <a:pt x="12215" y="7076"/>
                </a:lnTo>
                <a:cubicBezTo>
                  <a:pt x="12204" y="7070"/>
                  <a:pt x="12191" y="7068"/>
                  <a:pt x="12178" y="7068"/>
                </a:cubicBezTo>
                <a:cubicBezTo>
                  <a:pt x="12125" y="7068"/>
                  <a:pt x="12057" y="7102"/>
                  <a:pt x="11983" y="7102"/>
                </a:cubicBezTo>
                <a:cubicBezTo>
                  <a:pt x="11979" y="7102"/>
                  <a:pt x="11975" y="7102"/>
                  <a:pt x="11972" y="7101"/>
                </a:cubicBezTo>
                <a:cubicBezTo>
                  <a:pt x="11972" y="7101"/>
                  <a:pt x="11976" y="7094"/>
                  <a:pt x="11972" y="7087"/>
                </a:cubicBezTo>
                <a:cubicBezTo>
                  <a:pt x="11904" y="7129"/>
                  <a:pt x="11777" y="7143"/>
                  <a:pt x="11682" y="7155"/>
                </a:cubicBezTo>
                <a:cubicBezTo>
                  <a:pt x="11712" y="7122"/>
                  <a:pt x="11726" y="7138"/>
                  <a:pt x="11707" y="7106"/>
                </a:cubicBezTo>
                <a:lnTo>
                  <a:pt x="11707" y="7106"/>
                </a:lnTo>
                <a:cubicBezTo>
                  <a:pt x="11663" y="7111"/>
                  <a:pt x="11719" y="7157"/>
                  <a:pt x="11636" y="7166"/>
                </a:cubicBezTo>
                <a:cubicBezTo>
                  <a:pt x="11608" y="7150"/>
                  <a:pt x="11547" y="7134"/>
                  <a:pt x="11538" y="7099"/>
                </a:cubicBezTo>
                <a:lnTo>
                  <a:pt x="11619" y="7097"/>
                </a:lnTo>
                <a:cubicBezTo>
                  <a:pt x="11606" y="7082"/>
                  <a:pt x="11589" y="7078"/>
                  <a:pt x="11573" y="7078"/>
                </a:cubicBezTo>
                <a:cubicBezTo>
                  <a:pt x="11542" y="7078"/>
                  <a:pt x="11509" y="7093"/>
                  <a:pt x="11483" y="7093"/>
                </a:cubicBezTo>
                <a:cubicBezTo>
                  <a:pt x="11479" y="7093"/>
                  <a:pt x="11476" y="7093"/>
                  <a:pt x="11473" y="7092"/>
                </a:cubicBezTo>
                <a:lnTo>
                  <a:pt x="11478" y="7071"/>
                </a:lnTo>
                <a:lnTo>
                  <a:pt x="11478" y="7071"/>
                </a:lnTo>
                <a:cubicBezTo>
                  <a:pt x="11360" y="7078"/>
                  <a:pt x="11355" y="7125"/>
                  <a:pt x="11232" y="7125"/>
                </a:cubicBezTo>
                <a:cubicBezTo>
                  <a:pt x="11229" y="7125"/>
                  <a:pt x="11226" y="7125"/>
                  <a:pt x="11223" y="7125"/>
                </a:cubicBezTo>
                <a:lnTo>
                  <a:pt x="11223" y="7125"/>
                </a:lnTo>
                <a:lnTo>
                  <a:pt x="11237" y="7138"/>
                </a:lnTo>
                <a:cubicBezTo>
                  <a:pt x="11218" y="7151"/>
                  <a:pt x="11205" y="7155"/>
                  <a:pt x="11195" y="7155"/>
                </a:cubicBezTo>
                <a:cubicBezTo>
                  <a:pt x="11174" y="7155"/>
                  <a:pt x="11164" y="7137"/>
                  <a:pt x="11141" y="7137"/>
                </a:cubicBezTo>
                <a:cubicBezTo>
                  <a:pt x="11133" y="7137"/>
                  <a:pt x="11122" y="7140"/>
                  <a:pt x="11107" y="7148"/>
                </a:cubicBezTo>
                <a:lnTo>
                  <a:pt x="11084" y="7099"/>
                </a:lnTo>
                <a:cubicBezTo>
                  <a:pt x="11003" y="7122"/>
                  <a:pt x="10919" y="7143"/>
                  <a:pt x="10833" y="7157"/>
                </a:cubicBezTo>
                <a:cubicBezTo>
                  <a:pt x="10882" y="7120"/>
                  <a:pt x="10982" y="7101"/>
                  <a:pt x="11042" y="7078"/>
                </a:cubicBezTo>
                <a:cubicBezTo>
                  <a:pt x="10996" y="7078"/>
                  <a:pt x="10882" y="7083"/>
                  <a:pt x="10859" y="7108"/>
                </a:cubicBezTo>
                <a:cubicBezTo>
                  <a:pt x="10873" y="7105"/>
                  <a:pt x="10891" y="7097"/>
                  <a:pt x="10906" y="7097"/>
                </a:cubicBezTo>
                <a:cubicBezTo>
                  <a:pt x="10911" y="7097"/>
                  <a:pt x="10915" y="7098"/>
                  <a:pt x="10919" y="7099"/>
                </a:cubicBezTo>
                <a:cubicBezTo>
                  <a:pt x="10858" y="7137"/>
                  <a:pt x="10787" y="7158"/>
                  <a:pt x="10716" y="7158"/>
                </a:cubicBezTo>
                <a:cubicBezTo>
                  <a:pt x="10709" y="7158"/>
                  <a:pt x="10702" y="7157"/>
                  <a:pt x="10694" y="7157"/>
                </a:cubicBezTo>
                <a:cubicBezTo>
                  <a:pt x="10711" y="7060"/>
                  <a:pt x="10451" y="7132"/>
                  <a:pt x="10381" y="7057"/>
                </a:cubicBezTo>
                <a:cubicBezTo>
                  <a:pt x="10337" y="7067"/>
                  <a:pt x="10293" y="7071"/>
                  <a:pt x="10248" y="7071"/>
                </a:cubicBezTo>
                <a:cubicBezTo>
                  <a:pt x="10134" y="7071"/>
                  <a:pt x="10017" y="7048"/>
                  <a:pt x="9885" y="7048"/>
                </a:cubicBezTo>
                <a:cubicBezTo>
                  <a:pt x="9877" y="7048"/>
                  <a:pt x="9868" y="7048"/>
                  <a:pt x="9860" y="7048"/>
                </a:cubicBezTo>
                <a:cubicBezTo>
                  <a:pt x="9929" y="7122"/>
                  <a:pt x="9804" y="7050"/>
                  <a:pt x="9816" y="7127"/>
                </a:cubicBezTo>
                <a:cubicBezTo>
                  <a:pt x="9796" y="7130"/>
                  <a:pt x="9782" y="7131"/>
                  <a:pt x="9772" y="7131"/>
                </a:cubicBezTo>
                <a:cubicBezTo>
                  <a:pt x="9759" y="7131"/>
                  <a:pt x="9753" y="7129"/>
                  <a:pt x="9751" y="7127"/>
                </a:cubicBezTo>
                <a:lnTo>
                  <a:pt x="9614" y="7081"/>
                </a:lnTo>
                <a:cubicBezTo>
                  <a:pt x="9582" y="7060"/>
                  <a:pt x="9658" y="7064"/>
                  <a:pt x="9653" y="7048"/>
                </a:cubicBezTo>
                <a:cubicBezTo>
                  <a:pt x="9556" y="7041"/>
                  <a:pt x="9612" y="7016"/>
                  <a:pt x="9547" y="6995"/>
                </a:cubicBezTo>
                <a:lnTo>
                  <a:pt x="9547" y="6995"/>
                </a:lnTo>
                <a:cubicBezTo>
                  <a:pt x="9557" y="7015"/>
                  <a:pt x="9533" y="7027"/>
                  <a:pt x="9497" y="7027"/>
                </a:cubicBezTo>
                <a:cubicBezTo>
                  <a:pt x="9485" y="7027"/>
                  <a:pt x="9471" y="7026"/>
                  <a:pt x="9456" y="7023"/>
                </a:cubicBezTo>
                <a:lnTo>
                  <a:pt x="9456" y="7023"/>
                </a:lnTo>
                <a:lnTo>
                  <a:pt x="9535" y="7060"/>
                </a:lnTo>
                <a:cubicBezTo>
                  <a:pt x="9513" y="7066"/>
                  <a:pt x="9495" y="7069"/>
                  <a:pt x="9479" y="7069"/>
                </a:cubicBezTo>
                <a:cubicBezTo>
                  <a:pt x="9416" y="7069"/>
                  <a:pt x="9399" y="7025"/>
                  <a:pt x="9335" y="7025"/>
                </a:cubicBezTo>
                <a:cubicBezTo>
                  <a:pt x="9319" y="7025"/>
                  <a:pt x="9301" y="7028"/>
                  <a:pt x="9278" y="7034"/>
                </a:cubicBezTo>
                <a:lnTo>
                  <a:pt x="9322" y="7011"/>
                </a:lnTo>
                <a:lnTo>
                  <a:pt x="9322" y="7011"/>
                </a:lnTo>
                <a:cubicBezTo>
                  <a:pt x="9252" y="7025"/>
                  <a:pt x="9060" y="7011"/>
                  <a:pt x="8990" y="7071"/>
                </a:cubicBezTo>
                <a:cubicBezTo>
                  <a:pt x="8979" y="7062"/>
                  <a:pt x="8963" y="7041"/>
                  <a:pt x="8993" y="7036"/>
                </a:cubicBezTo>
                <a:cubicBezTo>
                  <a:pt x="8985" y="7036"/>
                  <a:pt x="8977" y="7036"/>
                  <a:pt x="8970" y="7036"/>
                </a:cubicBezTo>
                <a:cubicBezTo>
                  <a:pt x="8840" y="7036"/>
                  <a:pt x="8690" y="7077"/>
                  <a:pt x="8571" y="7077"/>
                </a:cubicBezTo>
                <a:cubicBezTo>
                  <a:pt x="8539" y="7077"/>
                  <a:pt x="8509" y="7074"/>
                  <a:pt x="8483" y="7067"/>
                </a:cubicBezTo>
                <a:lnTo>
                  <a:pt x="8497" y="7046"/>
                </a:lnTo>
                <a:lnTo>
                  <a:pt x="8497" y="7046"/>
                </a:lnTo>
                <a:cubicBezTo>
                  <a:pt x="8472" y="7051"/>
                  <a:pt x="8452" y="7070"/>
                  <a:pt x="8426" y="7070"/>
                </a:cubicBezTo>
                <a:cubicBezTo>
                  <a:pt x="8419" y="7070"/>
                  <a:pt x="8411" y="7069"/>
                  <a:pt x="8402" y="7064"/>
                </a:cubicBezTo>
                <a:cubicBezTo>
                  <a:pt x="8404" y="7055"/>
                  <a:pt x="8415" y="7043"/>
                  <a:pt x="8399" y="7043"/>
                </a:cubicBezTo>
                <a:cubicBezTo>
                  <a:pt x="8386" y="7049"/>
                  <a:pt x="8338" y="7067"/>
                  <a:pt x="8299" y="7067"/>
                </a:cubicBezTo>
                <a:cubicBezTo>
                  <a:pt x="8290" y="7067"/>
                  <a:pt x="8282" y="7066"/>
                  <a:pt x="8274" y="7064"/>
                </a:cubicBezTo>
                <a:lnTo>
                  <a:pt x="8309" y="7043"/>
                </a:lnTo>
                <a:cubicBezTo>
                  <a:pt x="8287" y="7040"/>
                  <a:pt x="8266" y="7039"/>
                  <a:pt x="8247" y="7039"/>
                </a:cubicBezTo>
                <a:cubicBezTo>
                  <a:pt x="8120" y="7039"/>
                  <a:pt x="8038" y="7096"/>
                  <a:pt x="7917" y="7108"/>
                </a:cubicBezTo>
                <a:cubicBezTo>
                  <a:pt x="7917" y="7053"/>
                  <a:pt x="7787" y="7034"/>
                  <a:pt x="7722" y="7027"/>
                </a:cubicBezTo>
                <a:lnTo>
                  <a:pt x="7725" y="7018"/>
                </a:lnTo>
                <a:cubicBezTo>
                  <a:pt x="7713" y="7018"/>
                  <a:pt x="7702" y="7017"/>
                  <a:pt x="7690" y="7017"/>
                </a:cubicBezTo>
                <a:cubicBezTo>
                  <a:pt x="7516" y="7017"/>
                  <a:pt x="7387" y="7066"/>
                  <a:pt x="7219" y="7085"/>
                </a:cubicBezTo>
                <a:cubicBezTo>
                  <a:pt x="7108" y="7027"/>
                  <a:pt x="6844" y="7062"/>
                  <a:pt x="6665" y="7027"/>
                </a:cubicBezTo>
                <a:lnTo>
                  <a:pt x="6665" y="7027"/>
                </a:lnTo>
                <a:cubicBezTo>
                  <a:pt x="6693" y="7039"/>
                  <a:pt x="6661" y="7071"/>
                  <a:pt x="6630" y="7076"/>
                </a:cubicBezTo>
                <a:cubicBezTo>
                  <a:pt x="6626" y="7075"/>
                  <a:pt x="6621" y="7074"/>
                  <a:pt x="6616" y="7074"/>
                </a:cubicBezTo>
                <a:cubicBezTo>
                  <a:pt x="6590" y="7074"/>
                  <a:pt x="6558" y="7087"/>
                  <a:pt x="6539" y="7087"/>
                </a:cubicBezTo>
                <a:cubicBezTo>
                  <a:pt x="6526" y="7087"/>
                  <a:pt x="6519" y="7082"/>
                  <a:pt x="6521" y="7064"/>
                </a:cubicBezTo>
                <a:lnTo>
                  <a:pt x="6535" y="7064"/>
                </a:lnTo>
                <a:cubicBezTo>
                  <a:pt x="6515" y="7031"/>
                  <a:pt x="6468" y="7026"/>
                  <a:pt x="6420" y="7026"/>
                </a:cubicBezTo>
                <a:cubicBezTo>
                  <a:pt x="6405" y="7026"/>
                  <a:pt x="6391" y="7026"/>
                  <a:pt x="6377" y="7027"/>
                </a:cubicBezTo>
                <a:lnTo>
                  <a:pt x="6377" y="7027"/>
                </a:lnTo>
                <a:cubicBezTo>
                  <a:pt x="6435" y="6975"/>
                  <a:pt x="6489" y="6920"/>
                  <a:pt x="6540" y="6860"/>
                </a:cubicBezTo>
                <a:lnTo>
                  <a:pt x="6540" y="6860"/>
                </a:lnTo>
                <a:lnTo>
                  <a:pt x="6538" y="6900"/>
                </a:lnTo>
                <a:cubicBezTo>
                  <a:pt x="6596" y="6844"/>
                  <a:pt x="6538" y="6754"/>
                  <a:pt x="6589" y="6698"/>
                </a:cubicBezTo>
                <a:lnTo>
                  <a:pt x="6589" y="6698"/>
                </a:lnTo>
                <a:lnTo>
                  <a:pt x="6642" y="6719"/>
                </a:lnTo>
                <a:cubicBezTo>
                  <a:pt x="6744" y="6617"/>
                  <a:pt x="6879" y="6550"/>
                  <a:pt x="6943" y="6415"/>
                </a:cubicBezTo>
                <a:lnTo>
                  <a:pt x="6943" y="6415"/>
                </a:lnTo>
                <a:cubicBezTo>
                  <a:pt x="6953" y="6427"/>
                  <a:pt x="6950" y="6443"/>
                  <a:pt x="6939" y="6455"/>
                </a:cubicBezTo>
                <a:cubicBezTo>
                  <a:pt x="6986" y="6408"/>
                  <a:pt x="7138" y="6303"/>
                  <a:pt x="7087" y="6264"/>
                </a:cubicBezTo>
                <a:lnTo>
                  <a:pt x="7087" y="6264"/>
                </a:lnTo>
                <a:cubicBezTo>
                  <a:pt x="7089" y="6265"/>
                  <a:pt x="7091" y="6265"/>
                  <a:pt x="7092" y="6265"/>
                </a:cubicBezTo>
                <a:cubicBezTo>
                  <a:pt x="7130" y="6265"/>
                  <a:pt x="7191" y="6153"/>
                  <a:pt x="7226" y="6091"/>
                </a:cubicBezTo>
                <a:lnTo>
                  <a:pt x="7242" y="6123"/>
                </a:lnTo>
                <a:cubicBezTo>
                  <a:pt x="7256" y="6047"/>
                  <a:pt x="7249" y="6035"/>
                  <a:pt x="7305" y="5963"/>
                </a:cubicBezTo>
                <a:cubicBezTo>
                  <a:pt x="7309" y="5961"/>
                  <a:pt x="7313" y="5960"/>
                  <a:pt x="7316" y="5960"/>
                </a:cubicBezTo>
                <a:cubicBezTo>
                  <a:pt x="7326" y="5960"/>
                  <a:pt x="7331" y="5970"/>
                  <a:pt x="7319" y="5980"/>
                </a:cubicBezTo>
                <a:lnTo>
                  <a:pt x="7319" y="5980"/>
                </a:lnTo>
                <a:cubicBezTo>
                  <a:pt x="7371" y="5943"/>
                  <a:pt x="7331" y="5920"/>
                  <a:pt x="7402" y="5873"/>
                </a:cubicBezTo>
                <a:lnTo>
                  <a:pt x="7402" y="5873"/>
                </a:lnTo>
                <a:lnTo>
                  <a:pt x="7395" y="5910"/>
                </a:lnTo>
                <a:cubicBezTo>
                  <a:pt x="7449" y="5861"/>
                  <a:pt x="7437" y="5857"/>
                  <a:pt x="7446" y="5808"/>
                </a:cubicBezTo>
                <a:cubicBezTo>
                  <a:pt x="7467" y="5772"/>
                  <a:pt x="7532" y="5728"/>
                  <a:pt x="7567" y="5728"/>
                </a:cubicBezTo>
                <a:cubicBezTo>
                  <a:pt x="7573" y="5728"/>
                  <a:pt x="7577" y="5729"/>
                  <a:pt x="7581" y="5731"/>
                </a:cubicBezTo>
                <a:cubicBezTo>
                  <a:pt x="7576" y="5694"/>
                  <a:pt x="7593" y="5659"/>
                  <a:pt x="7623" y="5639"/>
                </a:cubicBezTo>
                <a:cubicBezTo>
                  <a:pt x="7634" y="5643"/>
                  <a:pt x="7630" y="5659"/>
                  <a:pt x="7625" y="5666"/>
                </a:cubicBezTo>
                <a:cubicBezTo>
                  <a:pt x="7729" y="5597"/>
                  <a:pt x="7727" y="5509"/>
                  <a:pt x="7810" y="5472"/>
                </a:cubicBezTo>
                <a:cubicBezTo>
                  <a:pt x="7816" y="5477"/>
                  <a:pt x="7822" y="5480"/>
                  <a:pt x="7829" y="5480"/>
                </a:cubicBezTo>
                <a:cubicBezTo>
                  <a:pt x="7831" y="5480"/>
                  <a:pt x="7834" y="5479"/>
                  <a:pt x="7836" y="5479"/>
                </a:cubicBezTo>
                <a:lnTo>
                  <a:pt x="7836" y="5479"/>
                </a:lnTo>
                <a:cubicBezTo>
                  <a:pt x="7797" y="5518"/>
                  <a:pt x="7755" y="5557"/>
                  <a:pt x="7711" y="5595"/>
                </a:cubicBezTo>
                <a:cubicBezTo>
                  <a:pt x="7715" y="5599"/>
                  <a:pt x="7722" y="5600"/>
                  <a:pt x="7728" y="5600"/>
                </a:cubicBezTo>
                <a:cubicBezTo>
                  <a:pt x="7739" y="5600"/>
                  <a:pt x="7751" y="5597"/>
                  <a:pt x="7762" y="5597"/>
                </a:cubicBezTo>
                <a:cubicBezTo>
                  <a:pt x="7777" y="5597"/>
                  <a:pt x="7788" y="5604"/>
                  <a:pt x="7783" y="5641"/>
                </a:cubicBezTo>
                <a:cubicBezTo>
                  <a:pt x="7810" y="5578"/>
                  <a:pt x="7848" y="5465"/>
                  <a:pt x="7915" y="5421"/>
                </a:cubicBezTo>
                <a:cubicBezTo>
                  <a:pt x="7917" y="5420"/>
                  <a:pt x="7919" y="5419"/>
                  <a:pt x="7922" y="5419"/>
                </a:cubicBezTo>
                <a:cubicBezTo>
                  <a:pt x="7924" y="5419"/>
                  <a:pt x="7926" y="5420"/>
                  <a:pt x="7929" y="5421"/>
                </a:cubicBezTo>
                <a:lnTo>
                  <a:pt x="7926" y="5428"/>
                </a:lnTo>
                <a:cubicBezTo>
                  <a:pt x="7940" y="5418"/>
                  <a:pt x="7950" y="5404"/>
                  <a:pt x="7956" y="5391"/>
                </a:cubicBezTo>
                <a:cubicBezTo>
                  <a:pt x="7975" y="5379"/>
                  <a:pt x="7994" y="5365"/>
                  <a:pt x="8007" y="5351"/>
                </a:cubicBezTo>
                <a:cubicBezTo>
                  <a:pt x="8010" y="5352"/>
                  <a:pt x="8012" y="5353"/>
                  <a:pt x="8014" y="5353"/>
                </a:cubicBezTo>
                <a:cubicBezTo>
                  <a:pt x="8041" y="5353"/>
                  <a:pt x="8084" y="5296"/>
                  <a:pt x="8112" y="5270"/>
                </a:cubicBezTo>
                <a:cubicBezTo>
                  <a:pt x="8089" y="5251"/>
                  <a:pt x="8112" y="5225"/>
                  <a:pt x="8090" y="5225"/>
                </a:cubicBezTo>
                <a:cubicBezTo>
                  <a:pt x="8085" y="5225"/>
                  <a:pt x="8079" y="5226"/>
                  <a:pt x="8070" y="5228"/>
                </a:cubicBezTo>
                <a:cubicBezTo>
                  <a:pt x="8076" y="5228"/>
                  <a:pt x="8070" y="5235"/>
                  <a:pt x="8057" y="5250"/>
                </a:cubicBezTo>
                <a:lnTo>
                  <a:pt x="8057" y="5250"/>
                </a:lnTo>
                <a:cubicBezTo>
                  <a:pt x="8057" y="5249"/>
                  <a:pt x="8058" y="5248"/>
                  <a:pt x="8058" y="5247"/>
                </a:cubicBezTo>
                <a:lnTo>
                  <a:pt x="8058" y="5247"/>
                </a:lnTo>
                <a:cubicBezTo>
                  <a:pt x="8054" y="5249"/>
                  <a:pt x="8047" y="5251"/>
                  <a:pt x="8042" y="5254"/>
                </a:cubicBezTo>
                <a:lnTo>
                  <a:pt x="8042" y="5268"/>
                </a:lnTo>
                <a:lnTo>
                  <a:pt x="8045" y="5265"/>
                </a:lnTo>
                <a:lnTo>
                  <a:pt x="8045" y="5265"/>
                </a:lnTo>
                <a:cubicBezTo>
                  <a:pt x="8043" y="5268"/>
                  <a:pt x="8041" y="5270"/>
                  <a:pt x="8040" y="5272"/>
                </a:cubicBezTo>
                <a:lnTo>
                  <a:pt x="8040" y="5268"/>
                </a:lnTo>
                <a:lnTo>
                  <a:pt x="7973" y="5340"/>
                </a:lnTo>
                <a:cubicBezTo>
                  <a:pt x="7977" y="5300"/>
                  <a:pt x="8003" y="5268"/>
                  <a:pt x="8040" y="5251"/>
                </a:cubicBezTo>
                <a:cubicBezTo>
                  <a:pt x="8038" y="5226"/>
                  <a:pt x="8038" y="5200"/>
                  <a:pt x="8038" y="5173"/>
                </a:cubicBezTo>
                <a:cubicBezTo>
                  <a:pt x="8105" y="5171"/>
                  <a:pt x="8185" y="5125"/>
                  <a:pt x="8224" y="5125"/>
                </a:cubicBezTo>
                <a:cubicBezTo>
                  <a:pt x="8228" y="5125"/>
                  <a:pt x="8232" y="5125"/>
                  <a:pt x="8235" y="5126"/>
                </a:cubicBezTo>
                <a:cubicBezTo>
                  <a:pt x="8307" y="5027"/>
                  <a:pt x="8425" y="4915"/>
                  <a:pt x="8432" y="4816"/>
                </a:cubicBezTo>
                <a:cubicBezTo>
                  <a:pt x="8441" y="4800"/>
                  <a:pt x="8452" y="4796"/>
                  <a:pt x="8463" y="4796"/>
                </a:cubicBezTo>
                <a:cubicBezTo>
                  <a:pt x="8472" y="4796"/>
                  <a:pt x="8482" y="4799"/>
                  <a:pt x="8490" y="4799"/>
                </a:cubicBezTo>
                <a:cubicBezTo>
                  <a:pt x="8480" y="4818"/>
                  <a:pt x="8462" y="4834"/>
                  <a:pt x="8462" y="4848"/>
                </a:cubicBezTo>
                <a:cubicBezTo>
                  <a:pt x="8499" y="4788"/>
                  <a:pt x="8601" y="4700"/>
                  <a:pt x="8578" y="4656"/>
                </a:cubicBezTo>
                <a:cubicBezTo>
                  <a:pt x="8592" y="4647"/>
                  <a:pt x="8601" y="4644"/>
                  <a:pt x="8606" y="4644"/>
                </a:cubicBezTo>
                <a:cubicBezTo>
                  <a:pt x="8621" y="4644"/>
                  <a:pt x="8611" y="4667"/>
                  <a:pt x="8617" y="4667"/>
                </a:cubicBezTo>
                <a:cubicBezTo>
                  <a:pt x="8621" y="4667"/>
                  <a:pt x="8630" y="4658"/>
                  <a:pt x="8654" y="4630"/>
                </a:cubicBezTo>
                <a:lnTo>
                  <a:pt x="8654" y="4651"/>
                </a:lnTo>
                <a:cubicBezTo>
                  <a:pt x="8866" y="4541"/>
                  <a:pt x="8839" y="4312"/>
                  <a:pt x="9067" y="4193"/>
                </a:cubicBezTo>
                <a:lnTo>
                  <a:pt x="9067" y="4193"/>
                </a:lnTo>
                <a:cubicBezTo>
                  <a:pt x="9065" y="4194"/>
                  <a:pt x="9063" y="4194"/>
                  <a:pt x="9062" y="4194"/>
                </a:cubicBezTo>
                <a:cubicBezTo>
                  <a:pt x="9059" y="4194"/>
                  <a:pt x="9057" y="4193"/>
                  <a:pt x="9055" y="4192"/>
                </a:cubicBezTo>
                <a:cubicBezTo>
                  <a:pt x="9292" y="4014"/>
                  <a:pt x="9456" y="3735"/>
                  <a:pt x="9707" y="3575"/>
                </a:cubicBezTo>
                <a:cubicBezTo>
                  <a:pt x="9776" y="3524"/>
                  <a:pt x="9760" y="3499"/>
                  <a:pt x="9781" y="3446"/>
                </a:cubicBezTo>
                <a:lnTo>
                  <a:pt x="9820" y="3459"/>
                </a:lnTo>
                <a:lnTo>
                  <a:pt x="9848" y="3369"/>
                </a:lnTo>
                <a:cubicBezTo>
                  <a:pt x="9913" y="3260"/>
                  <a:pt x="10064" y="3283"/>
                  <a:pt x="10131" y="3130"/>
                </a:cubicBezTo>
                <a:lnTo>
                  <a:pt x="10099" y="3128"/>
                </a:lnTo>
                <a:cubicBezTo>
                  <a:pt x="10137" y="3095"/>
                  <a:pt x="10196" y="3014"/>
                  <a:pt x="10219" y="3014"/>
                </a:cubicBezTo>
                <a:cubicBezTo>
                  <a:pt x="10222" y="3014"/>
                  <a:pt x="10224" y="3016"/>
                  <a:pt x="10226" y="3019"/>
                </a:cubicBezTo>
                <a:cubicBezTo>
                  <a:pt x="10228" y="3012"/>
                  <a:pt x="10221" y="2987"/>
                  <a:pt x="10247" y="2982"/>
                </a:cubicBezTo>
                <a:lnTo>
                  <a:pt x="10261" y="2994"/>
                </a:lnTo>
                <a:lnTo>
                  <a:pt x="10333" y="2873"/>
                </a:lnTo>
                <a:cubicBezTo>
                  <a:pt x="10351" y="2859"/>
                  <a:pt x="10364" y="2854"/>
                  <a:pt x="10373" y="2854"/>
                </a:cubicBezTo>
                <a:cubicBezTo>
                  <a:pt x="10394" y="2854"/>
                  <a:pt x="10400" y="2877"/>
                  <a:pt x="10421" y="2877"/>
                </a:cubicBezTo>
                <a:cubicBezTo>
                  <a:pt x="10435" y="2877"/>
                  <a:pt x="10455" y="2867"/>
                  <a:pt x="10490" y="2834"/>
                </a:cubicBezTo>
                <a:cubicBezTo>
                  <a:pt x="10524" y="2789"/>
                  <a:pt x="10562" y="2683"/>
                  <a:pt x="10541" y="2683"/>
                </a:cubicBezTo>
                <a:lnTo>
                  <a:pt x="10541" y="2683"/>
                </a:lnTo>
                <a:cubicBezTo>
                  <a:pt x="10540" y="2683"/>
                  <a:pt x="10540" y="2683"/>
                  <a:pt x="10539" y="2683"/>
                </a:cubicBezTo>
                <a:cubicBezTo>
                  <a:pt x="10527" y="2695"/>
                  <a:pt x="10503" y="2708"/>
                  <a:pt x="10487" y="2708"/>
                </a:cubicBezTo>
                <a:cubicBezTo>
                  <a:pt x="10482" y="2708"/>
                  <a:pt x="10477" y="2706"/>
                  <a:pt x="10474" y="2704"/>
                </a:cubicBezTo>
                <a:lnTo>
                  <a:pt x="10502" y="2660"/>
                </a:lnTo>
                <a:cubicBezTo>
                  <a:pt x="10477" y="2625"/>
                  <a:pt x="10463" y="2577"/>
                  <a:pt x="10411" y="2577"/>
                </a:cubicBezTo>
                <a:close/>
                <a:moveTo>
                  <a:pt x="3466" y="7528"/>
                </a:moveTo>
                <a:lnTo>
                  <a:pt x="3434" y="7567"/>
                </a:lnTo>
                <a:cubicBezTo>
                  <a:pt x="3448" y="7556"/>
                  <a:pt x="3457" y="7544"/>
                  <a:pt x="3466" y="7530"/>
                </a:cubicBezTo>
                <a:lnTo>
                  <a:pt x="3466" y="7528"/>
                </a:lnTo>
                <a:close/>
                <a:moveTo>
                  <a:pt x="3151" y="7859"/>
                </a:moveTo>
                <a:lnTo>
                  <a:pt x="3130" y="7890"/>
                </a:lnTo>
                <a:lnTo>
                  <a:pt x="3155" y="7864"/>
                </a:lnTo>
                <a:lnTo>
                  <a:pt x="3151" y="7859"/>
                </a:lnTo>
                <a:close/>
                <a:moveTo>
                  <a:pt x="20069" y="8520"/>
                </a:moveTo>
                <a:lnTo>
                  <a:pt x="19937" y="8564"/>
                </a:lnTo>
                <a:lnTo>
                  <a:pt x="19981" y="8613"/>
                </a:lnTo>
                <a:lnTo>
                  <a:pt x="20069" y="8520"/>
                </a:lnTo>
                <a:close/>
                <a:moveTo>
                  <a:pt x="19979" y="8884"/>
                </a:moveTo>
                <a:cubicBezTo>
                  <a:pt x="19965" y="8893"/>
                  <a:pt x="19972" y="8924"/>
                  <a:pt x="20021" y="8998"/>
                </a:cubicBezTo>
                <a:cubicBezTo>
                  <a:pt x="20002" y="8963"/>
                  <a:pt x="19986" y="8924"/>
                  <a:pt x="19979" y="8884"/>
                </a:cubicBezTo>
                <a:close/>
                <a:moveTo>
                  <a:pt x="19508" y="9151"/>
                </a:moveTo>
                <a:cubicBezTo>
                  <a:pt x="19522" y="9172"/>
                  <a:pt x="19536" y="9188"/>
                  <a:pt x="19548" y="9202"/>
                </a:cubicBezTo>
                <a:lnTo>
                  <a:pt x="19508" y="9151"/>
                </a:lnTo>
                <a:close/>
                <a:moveTo>
                  <a:pt x="19361" y="9354"/>
                </a:moveTo>
                <a:lnTo>
                  <a:pt x="19361" y="9354"/>
                </a:lnTo>
                <a:cubicBezTo>
                  <a:pt x="19360" y="9354"/>
                  <a:pt x="19380" y="9375"/>
                  <a:pt x="19399" y="9396"/>
                </a:cubicBezTo>
                <a:lnTo>
                  <a:pt x="19399" y="9396"/>
                </a:lnTo>
                <a:cubicBezTo>
                  <a:pt x="19399" y="9396"/>
                  <a:pt x="19398" y="9395"/>
                  <a:pt x="19397" y="9394"/>
                </a:cubicBezTo>
                <a:lnTo>
                  <a:pt x="19397" y="9394"/>
                </a:lnTo>
                <a:cubicBezTo>
                  <a:pt x="19432" y="9438"/>
                  <a:pt x="19468" y="9504"/>
                  <a:pt x="19486" y="9504"/>
                </a:cubicBezTo>
                <a:cubicBezTo>
                  <a:pt x="19488" y="9504"/>
                  <a:pt x="19490" y="9503"/>
                  <a:pt x="19492" y="9501"/>
                </a:cubicBezTo>
                <a:cubicBezTo>
                  <a:pt x="19480" y="9482"/>
                  <a:pt x="19467" y="9466"/>
                  <a:pt x="19450" y="9452"/>
                </a:cubicBezTo>
                <a:cubicBezTo>
                  <a:pt x="19449" y="9447"/>
                  <a:pt x="19448" y="9443"/>
                  <a:pt x="19448" y="9440"/>
                </a:cubicBezTo>
                <a:lnTo>
                  <a:pt x="19448" y="9440"/>
                </a:lnTo>
                <a:cubicBezTo>
                  <a:pt x="19448" y="9440"/>
                  <a:pt x="19449" y="9441"/>
                  <a:pt x="19450" y="9441"/>
                </a:cubicBezTo>
                <a:cubicBezTo>
                  <a:pt x="19450" y="9441"/>
                  <a:pt x="19450" y="9441"/>
                  <a:pt x="19450" y="9440"/>
                </a:cubicBezTo>
                <a:lnTo>
                  <a:pt x="19448" y="9437"/>
                </a:lnTo>
                <a:lnTo>
                  <a:pt x="19448" y="9437"/>
                </a:lnTo>
                <a:cubicBezTo>
                  <a:pt x="19448" y="9438"/>
                  <a:pt x="19448" y="9439"/>
                  <a:pt x="19448" y="9440"/>
                </a:cubicBezTo>
                <a:lnTo>
                  <a:pt x="19448" y="9440"/>
                </a:lnTo>
                <a:cubicBezTo>
                  <a:pt x="19440" y="9437"/>
                  <a:pt x="19419" y="9416"/>
                  <a:pt x="19399" y="9396"/>
                </a:cubicBezTo>
                <a:lnTo>
                  <a:pt x="19399" y="9396"/>
                </a:lnTo>
                <a:cubicBezTo>
                  <a:pt x="19399" y="9396"/>
                  <a:pt x="19399" y="9396"/>
                  <a:pt x="19399" y="9396"/>
                </a:cubicBezTo>
                <a:cubicBezTo>
                  <a:pt x="19399" y="9396"/>
                  <a:pt x="19399" y="9396"/>
                  <a:pt x="19399" y="9396"/>
                </a:cubicBezTo>
                <a:lnTo>
                  <a:pt x="19399" y="9396"/>
                </a:lnTo>
                <a:cubicBezTo>
                  <a:pt x="19399" y="9396"/>
                  <a:pt x="19399" y="9396"/>
                  <a:pt x="19399" y="9396"/>
                </a:cubicBezTo>
                <a:lnTo>
                  <a:pt x="19399" y="9396"/>
                </a:lnTo>
                <a:cubicBezTo>
                  <a:pt x="19395" y="9389"/>
                  <a:pt x="19388" y="9383"/>
                  <a:pt x="19383" y="9376"/>
                </a:cubicBezTo>
                <a:cubicBezTo>
                  <a:pt x="19368" y="9360"/>
                  <a:pt x="19361" y="9354"/>
                  <a:pt x="19361" y="9354"/>
                </a:cubicBezTo>
                <a:close/>
                <a:moveTo>
                  <a:pt x="814" y="9540"/>
                </a:moveTo>
                <a:cubicBezTo>
                  <a:pt x="813" y="9543"/>
                  <a:pt x="812" y="9547"/>
                  <a:pt x="811" y="9550"/>
                </a:cubicBezTo>
                <a:lnTo>
                  <a:pt x="811" y="9550"/>
                </a:lnTo>
                <a:cubicBezTo>
                  <a:pt x="812" y="9546"/>
                  <a:pt x="813" y="9543"/>
                  <a:pt x="814" y="9540"/>
                </a:cubicBezTo>
                <a:close/>
                <a:moveTo>
                  <a:pt x="20007" y="10020"/>
                </a:moveTo>
                <a:cubicBezTo>
                  <a:pt x="20007" y="10022"/>
                  <a:pt x="20007" y="10025"/>
                  <a:pt x="20007" y="10027"/>
                </a:cubicBezTo>
                <a:cubicBezTo>
                  <a:pt x="20010" y="10044"/>
                  <a:pt x="20012" y="10050"/>
                  <a:pt x="20012" y="10050"/>
                </a:cubicBezTo>
                <a:cubicBezTo>
                  <a:pt x="20012" y="10050"/>
                  <a:pt x="20009" y="10035"/>
                  <a:pt x="20007" y="10020"/>
                </a:cubicBezTo>
                <a:close/>
                <a:moveTo>
                  <a:pt x="20686" y="10053"/>
                </a:moveTo>
                <a:cubicBezTo>
                  <a:pt x="20682" y="10068"/>
                  <a:pt x="20681" y="10075"/>
                  <a:pt x="20682" y="10075"/>
                </a:cubicBezTo>
                <a:cubicBezTo>
                  <a:pt x="20682" y="10075"/>
                  <a:pt x="20684" y="10069"/>
                  <a:pt x="20686" y="10062"/>
                </a:cubicBezTo>
                <a:lnTo>
                  <a:pt x="20686" y="10059"/>
                </a:lnTo>
                <a:lnTo>
                  <a:pt x="20686" y="10053"/>
                </a:lnTo>
                <a:close/>
                <a:moveTo>
                  <a:pt x="20001" y="10117"/>
                </a:moveTo>
                <a:cubicBezTo>
                  <a:pt x="20004" y="10140"/>
                  <a:pt x="20008" y="10161"/>
                  <a:pt x="20014" y="10180"/>
                </a:cubicBezTo>
                <a:cubicBezTo>
                  <a:pt x="20009" y="10153"/>
                  <a:pt x="20004" y="10132"/>
                  <a:pt x="20001" y="10117"/>
                </a:cubicBezTo>
                <a:close/>
                <a:moveTo>
                  <a:pt x="19742" y="10586"/>
                </a:moveTo>
                <a:lnTo>
                  <a:pt x="19742" y="10586"/>
                </a:lnTo>
                <a:cubicBezTo>
                  <a:pt x="19742" y="10586"/>
                  <a:pt x="19742" y="10587"/>
                  <a:pt x="19742" y="10587"/>
                </a:cubicBezTo>
                <a:lnTo>
                  <a:pt x="19742" y="10587"/>
                </a:lnTo>
                <a:cubicBezTo>
                  <a:pt x="19742" y="10587"/>
                  <a:pt x="19742" y="10586"/>
                  <a:pt x="19742" y="10586"/>
                </a:cubicBezTo>
                <a:close/>
                <a:moveTo>
                  <a:pt x="2991" y="9482"/>
                </a:moveTo>
                <a:lnTo>
                  <a:pt x="2787" y="10113"/>
                </a:lnTo>
                <a:lnTo>
                  <a:pt x="2124" y="10113"/>
                </a:lnTo>
                <a:lnTo>
                  <a:pt x="2659" y="10500"/>
                </a:lnTo>
                <a:lnTo>
                  <a:pt x="2455" y="11130"/>
                </a:lnTo>
                <a:lnTo>
                  <a:pt x="2991" y="10741"/>
                </a:lnTo>
                <a:lnTo>
                  <a:pt x="3526" y="11130"/>
                </a:lnTo>
                <a:lnTo>
                  <a:pt x="3322" y="10500"/>
                </a:lnTo>
                <a:lnTo>
                  <a:pt x="3858" y="10113"/>
                </a:lnTo>
                <a:lnTo>
                  <a:pt x="3197" y="10113"/>
                </a:lnTo>
                <a:lnTo>
                  <a:pt x="2991" y="9482"/>
                </a:lnTo>
                <a:close/>
                <a:moveTo>
                  <a:pt x="17658" y="9482"/>
                </a:moveTo>
                <a:lnTo>
                  <a:pt x="17454" y="10113"/>
                </a:lnTo>
                <a:lnTo>
                  <a:pt x="16794" y="10113"/>
                </a:lnTo>
                <a:lnTo>
                  <a:pt x="17329" y="10500"/>
                </a:lnTo>
                <a:lnTo>
                  <a:pt x="17125" y="11130"/>
                </a:lnTo>
                <a:lnTo>
                  <a:pt x="17661" y="10741"/>
                </a:lnTo>
                <a:lnTo>
                  <a:pt x="18194" y="11130"/>
                </a:lnTo>
                <a:lnTo>
                  <a:pt x="17990" y="10500"/>
                </a:lnTo>
                <a:lnTo>
                  <a:pt x="18525" y="10113"/>
                </a:lnTo>
                <a:lnTo>
                  <a:pt x="17865" y="10113"/>
                </a:lnTo>
                <a:lnTo>
                  <a:pt x="17658" y="9482"/>
                </a:lnTo>
                <a:close/>
                <a:moveTo>
                  <a:pt x="18194" y="11130"/>
                </a:moveTo>
                <a:lnTo>
                  <a:pt x="18194" y="11130"/>
                </a:lnTo>
                <a:lnTo>
                  <a:pt x="18194" y="11130"/>
                </a:lnTo>
                <a:close/>
                <a:moveTo>
                  <a:pt x="1208" y="11133"/>
                </a:moveTo>
                <a:lnTo>
                  <a:pt x="1208" y="11133"/>
                </a:lnTo>
                <a:cubicBezTo>
                  <a:pt x="1210" y="11138"/>
                  <a:pt x="1212" y="11143"/>
                  <a:pt x="1213" y="11148"/>
                </a:cubicBezTo>
                <a:lnTo>
                  <a:pt x="1213" y="11148"/>
                </a:lnTo>
                <a:cubicBezTo>
                  <a:pt x="1212" y="11143"/>
                  <a:pt x="1210" y="11138"/>
                  <a:pt x="1208" y="11133"/>
                </a:cubicBezTo>
                <a:close/>
                <a:moveTo>
                  <a:pt x="1336" y="11390"/>
                </a:moveTo>
                <a:cubicBezTo>
                  <a:pt x="1335" y="11390"/>
                  <a:pt x="1336" y="11390"/>
                  <a:pt x="1336" y="11391"/>
                </a:cubicBezTo>
                <a:lnTo>
                  <a:pt x="1336" y="11391"/>
                </a:lnTo>
                <a:cubicBezTo>
                  <a:pt x="1336" y="11391"/>
                  <a:pt x="1336" y="11390"/>
                  <a:pt x="1336" y="11390"/>
                </a:cubicBezTo>
                <a:close/>
                <a:moveTo>
                  <a:pt x="890" y="11496"/>
                </a:moveTo>
                <a:cubicBezTo>
                  <a:pt x="890" y="11497"/>
                  <a:pt x="890" y="11497"/>
                  <a:pt x="891" y="11497"/>
                </a:cubicBezTo>
                <a:cubicBezTo>
                  <a:pt x="890" y="11497"/>
                  <a:pt x="890" y="11497"/>
                  <a:pt x="890" y="11496"/>
                </a:cubicBezTo>
                <a:close/>
                <a:moveTo>
                  <a:pt x="20955" y="11105"/>
                </a:moveTo>
                <a:lnTo>
                  <a:pt x="20955" y="11105"/>
                </a:lnTo>
                <a:cubicBezTo>
                  <a:pt x="20943" y="11128"/>
                  <a:pt x="20934" y="11151"/>
                  <a:pt x="20925" y="11177"/>
                </a:cubicBezTo>
                <a:cubicBezTo>
                  <a:pt x="20901" y="11290"/>
                  <a:pt x="20869" y="11402"/>
                  <a:pt x="20825" y="11508"/>
                </a:cubicBezTo>
                <a:cubicBezTo>
                  <a:pt x="20890" y="11395"/>
                  <a:pt x="20964" y="11256"/>
                  <a:pt x="20955" y="11105"/>
                </a:cubicBezTo>
                <a:close/>
                <a:moveTo>
                  <a:pt x="731" y="11506"/>
                </a:moveTo>
                <a:lnTo>
                  <a:pt x="731" y="11508"/>
                </a:lnTo>
                <a:cubicBezTo>
                  <a:pt x="731" y="11508"/>
                  <a:pt x="731" y="11508"/>
                  <a:pt x="731" y="11508"/>
                </a:cubicBezTo>
                <a:lnTo>
                  <a:pt x="731" y="11508"/>
                </a:lnTo>
                <a:cubicBezTo>
                  <a:pt x="731" y="11508"/>
                  <a:pt x="731" y="11507"/>
                  <a:pt x="731" y="11506"/>
                </a:cubicBezTo>
                <a:close/>
                <a:moveTo>
                  <a:pt x="731" y="11508"/>
                </a:moveTo>
                <a:lnTo>
                  <a:pt x="731" y="11508"/>
                </a:lnTo>
                <a:cubicBezTo>
                  <a:pt x="731" y="11515"/>
                  <a:pt x="733" y="11521"/>
                  <a:pt x="733" y="11527"/>
                </a:cubicBezTo>
                <a:cubicBezTo>
                  <a:pt x="760" y="11555"/>
                  <a:pt x="772" y="11566"/>
                  <a:pt x="774" y="11566"/>
                </a:cubicBezTo>
                <a:cubicBezTo>
                  <a:pt x="776" y="11566"/>
                  <a:pt x="757" y="11542"/>
                  <a:pt x="731" y="11508"/>
                </a:cubicBezTo>
                <a:close/>
                <a:moveTo>
                  <a:pt x="19608" y="11532"/>
                </a:moveTo>
                <a:lnTo>
                  <a:pt x="19575" y="11571"/>
                </a:lnTo>
                <a:cubicBezTo>
                  <a:pt x="19587" y="11559"/>
                  <a:pt x="19599" y="11545"/>
                  <a:pt x="19608" y="11532"/>
                </a:cubicBezTo>
                <a:close/>
                <a:moveTo>
                  <a:pt x="20825" y="11508"/>
                </a:moveTo>
                <a:lnTo>
                  <a:pt x="20825" y="11508"/>
                </a:lnTo>
                <a:cubicBezTo>
                  <a:pt x="20723" y="11661"/>
                  <a:pt x="20623" y="11763"/>
                  <a:pt x="20635" y="11824"/>
                </a:cubicBezTo>
                <a:cubicBezTo>
                  <a:pt x="20677" y="11770"/>
                  <a:pt x="20716" y="11715"/>
                  <a:pt x="20746" y="11657"/>
                </a:cubicBezTo>
                <a:cubicBezTo>
                  <a:pt x="20776" y="11606"/>
                  <a:pt x="20802" y="11555"/>
                  <a:pt x="20825" y="11508"/>
                </a:cubicBezTo>
                <a:close/>
                <a:moveTo>
                  <a:pt x="20057" y="11828"/>
                </a:moveTo>
                <a:cubicBezTo>
                  <a:pt x="20051" y="11828"/>
                  <a:pt x="20028" y="11855"/>
                  <a:pt x="19974" y="11928"/>
                </a:cubicBezTo>
                <a:cubicBezTo>
                  <a:pt x="19976" y="11953"/>
                  <a:pt x="19898" y="12060"/>
                  <a:pt x="19915" y="12060"/>
                </a:cubicBezTo>
                <a:cubicBezTo>
                  <a:pt x="19922" y="12060"/>
                  <a:pt x="19943" y="12043"/>
                  <a:pt x="19988" y="12000"/>
                </a:cubicBezTo>
                <a:lnTo>
                  <a:pt x="19988" y="11997"/>
                </a:lnTo>
                <a:cubicBezTo>
                  <a:pt x="19995" y="11979"/>
                  <a:pt x="20004" y="11958"/>
                  <a:pt x="20016" y="11940"/>
                </a:cubicBezTo>
                <a:lnTo>
                  <a:pt x="20051" y="11858"/>
                </a:lnTo>
                <a:cubicBezTo>
                  <a:pt x="20057" y="11841"/>
                  <a:pt x="20061" y="11828"/>
                  <a:pt x="20057" y="11828"/>
                </a:cubicBezTo>
                <a:close/>
                <a:moveTo>
                  <a:pt x="1236" y="12059"/>
                </a:moveTo>
                <a:cubicBezTo>
                  <a:pt x="1236" y="12059"/>
                  <a:pt x="1237" y="12060"/>
                  <a:pt x="1237" y="12061"/>
                </a:cubicBezTo>
                <a:lnTo>
                  <a:pt x="1237" y="12061"/>
                </a:lnTo>
                <a:lnTo>
                  <a:pt x="1236" y="12060"/>
                </a:lnTo>
                <a:lnTo>
                  <a:pt x="1236" y="12060"/>
                </a:lnTo>
                <a:cubicBezTo>
                  <a:pt x="1237" y="12061"/>
                  <a:pt x="1237" y="12061"/>
                  <a:pt x="1237" y="12061"/>
                </a:cubicBezTo>
                <a:cubicBezTo>
                  <a:pt x="1237" y="12061"/>
                  <a:pt x="1237" y="12061"/>
                  <a:pt x="1237" y="12061"/>
                </a:cubicBezTo>
                <a:lnTo>
                  <a:pt x="1237" y="12061"/>
                </a:lnTo>
                <a:lnTo>
                  <a:pt x="1238" y="12061"/>
                </a:lnTo>
                <a:lnTo>
                  <a:pt x="1238" y="12061"/>
                </a:lnTo>
                <a:cubicBezTo>
                  <a:pt x="1237" y="12060"/>
                  <a:pt x="1236" y="12059"/>
                  <a:pt x="1236" y="12059"/>
                </a:cubicBezTo>
                <a:close/>
                <a:moveTo>
                  <a:pt x="20289" y="11869"/>
                </a:moveTo>
                <a:cubicBezTo>
                  <a:pt x="20272" y="11869"/>
                  <a:pt x="20232" y="11913"/>
                  <a:pt x="20192" y="11979"/>
                </a:cubicBezTo>
                <a:cubicBezTo>
                  <a:pt x="20171" y="12036"/>
                  <a:pt x="20121" y="12104"/>
                  <a:pt x="20144" y="12104"/>
                </a:cubicBezTo>
                <a:cubicBezTo>
                  <a:pt x="20146" y="12104"/>
                  <a:pt x="20149" y="12103"/>
                  <a:pt x="20153" y="12102"/>
                </a:cubicBezTo>
                <a:lnTo>
                  <a:pt x="20178" y="12067"/>
                </a:lnTo>
                <a:lnTo>
                  <a:pt x="20227" y="11991"/>
                </a:lnTo>
                <a:lnTo>
                  <a:pt x="20296" y="11879"/>
                </a:lnTo>
                <a:cubicBezTo>
                  <a:pt x="20296" y="11872"/>
                  <a:pt x="20293" y="11869"/>
                  <a:pt x="20289" y="11869"/>
                </a:cubicBezTo>
                <a:close/>
                <a:moveTo>
                  <a:pt x="19004" y="12097"/>
                </a:moveTo>
                <a:cubicBezTo>
                  <a:pt x="19004" y="12097"/>
                  <a:pt x="19003" y="12097"/>
                  <a:pt x="19003" y="12097"/>
                </a:cubicBezTo>
                <a:cubicBezTo>
                  <a:pt x="18977" y="12123"/>
                  <a:pt x="18970" y="12137"/>
                  <a:pt x="18973" y="12141"/>
                </a:cubicBezTo>
                <a:cubicBezTo>
                  <a:pt x="18993" y="12117"/>
                  <a:pt x="19010" y="12097"/>
                  <a:pt x="19004" y="12097"/>
                </a:cubicBezTo>
                <a:close/>
                <a:moveTo>
                  <a:pt x="18794" y="12095"/>
                </a:moveTo>
                <a:lnTo>
                  <a:pt x="18794" y="12095"/>
                </a:lnTo>
                <a:cubicBezTo>
                  <a:pt x="18750" y="12130"/>
                  <a:pt x="18713" y="12169"/>
                  <a:pt x="18678" y="12211"/>
                </a:cubicBezTo>
                <a:cubicBezTo>
                  <a:pt x="18720" y="12176"/>
                  <a:pt x="18757" y="12137"/>
                  <a:pt x="18794" y="12095"/>
                </a:cubicBezTo>
                <a:close/>
                <a:moveTo>
                  <a:pt x="2097" y="12219"/>
                </a:moveTo>
                <a:cubicBezTo>
                  <a:pt x="2097" y="12219"/>
                  <a:pt x="2097" y="12220"/>
                  <a:pt x="2098" y="12220"/>
                </a:cubicBezTo>
                <a:lnTo>
                  <a:pt x="2098" y="12220"/>
                </a:lnTo>
                <a:cubicBezTo>
                  <a:pt x="2098" y="12220"/>
                  <a:pt x="2098" y="12220"/>
                  <a:pt x="2098" y="12220"/>
                </a:cubicBezTo>
                <a:cubicBezTo>
                  <a:pt x="2098" y="12220"/>
                  <a:pt x="2097" y="12219"/>
                  <a:pt x="2097" y="12219"/>
                </a:cubicBezTo>
                <a:close/>
                <a:moveTo>
                  <a:pt x="2374" y="12218"/>
                </a:moveTo>
                <a:lnTo>
                  <a:pt x="2499" y="12345"/>
                </a:lnTo>
                <a:cubicBezTo>
                  <a:pt x="2500" y="12353"/>
                  <a:pt x="2497" y="12357"/>
                  <a:pt x="2491" y="12357"/>
                </a:cubicBezTo>
                <a:cubicBezTo>
                  <a:pt x="2483" y="12357"/>
                  <a:pt x="2469" y="12349"/>
                  <a:pt x="2453" y="12331"/>
                </a:cubicBezTo>
                <a:lnTo>
                  <a:pt x="2453" y="12331"/>
                </a:lnTo>
                <a:cubicBezTo>
                  <a:pt x="2454" y="12332"/>
                  <a:pt x="2456" y="12333"/>
                  <a:pt x="2456" y="12333"/>
                </a:cubicBezTo>
                <a:cubicBezTo>
                  <a:pt x="2465" y="12333"/>
                  <a:pt x="2409" y="12265"/>
                  <a:pt x="2374" y="12218"/>
                </a:cubicBezTo>
                <a:close/>
                <a:moveTo>
                  <a:pt x="19548" y="12436"/>
                </a:moveTo>
                <a:lnTo>
                  <a:pt x="19483" y="12545"/>
                </a:lnTo>
                <a:cubicBezTo>
                  <a:pt x="19541" y="12503"/>
                  <a:pt x="19555" y="12510"/>
                  <a:pt x="19599" y="12496"/>
                </a:cubicBezTo>
                <a:lnTo>
                  <a:pt x="19548" y="12436"/>
                </a:lnTo>
                <a:close/>
                <a:moveTo>
                  <a:pt x="1018" y="12514"/>
                </a:moveTo>
                <a:lnTo>
                  <a:pt x="1018" y="12514"/>
                </a:lnTo>
                <a:cubicBezTo>
                  <a:pt x="1087" y="12570"/>
                  <a:pt x="1100" y="12585"/>
                  <a:pt x="1090" y="12585"/>
                </a:cubicBezTo>
                <a:cubicBezTo>
                  <a:pt x="1084" y="12585"/>
                  <a:pt x="1068" y="12579"/>
                  <a:pt x="1053" y="12572"/>
                </a:cubicBezTo>
                <a:lnTo>
                  <a:pt x="1018" y="12514"/>
                </a:lnTo>
                <a:close/>
                <a:moveTo>
                  <a:pt x="2752" y="12929"/>
                </a:moveTo>
                <a:lnTo>
                  <a:pt x="2836" y="13006"/>
                </a:lnTo>
                <a:lnTo>
                  <a:pt x="2845" y="13008"/>
                </a:lnTo>
                <a:cubicBezTo>
                  <a:pt x="2833" y="13008"/>
                  <a:pt x="2822" y="13006"/>
                  <a:pt x="2812" y="13004"/>
                </a:cubicBezTo>
                <a:cubicBezTo>
                  <a:pt x="2764" y="12960"/>
                  <a:pt x="2752" y="12941"/>
                  <a:pt x="2752" y="12929"/>
                </a:cubicBezTo>
                <a:close/>
                <a:moveTo>
                  <a:pt x="2926" y="13036"/>
                </a:moveTo>
                <a:lnTo>
                  <a:pt x="2928" y="13036"/>
                </a:lnTo>
                <a:lnTo>
                  <a:pt x="2930" y="13039"/>
                </a:lnTo>
                <a:lnTo>
                  <a:pt x="2930" y="13039"/>
                </a:lnTo>
                <a:cubicBezTo>
                  <a:pt x="2930" y="13039"/>
                  <a:pt x="2929" y="13039"/>
                  <a:pt x="2928" y="13038"/>
                </a:cubicBezTo>
                <a:cubicBezTo>
                  <a:pt x="2928" y="13037"/>
                  <a:pt x="2927" y="13036"/>
                  <a:pt x="2926" y="13036"/>
                </a:cubicBezTo>
                <a:close/>
                <a:moveTo>
                  <a:pt x="2993" y="13108"/>
                </a:moveTo>
                <a:lnTo>
                  <a:pt x="2993" y="13108"/>
                </a:lnTo>
                <a:cubicBezTo>
                  <a:pt x="2994" y="13109"/>
                  <a:pt x="2994" y="13109"/>
                  <a:pt x="2995" y="13110"/>
                </a:cubicBezTo>
                <a:lnTo>
                  <a:pt x="2995" y="13110"/>
                </a:lnTo>
                <a:cubicBezTo>
                  <a:pt x="2994" y="13110"/>
                  <a:pt x="2994" y="13109"/>
                  <a:pt x="2993" y="13108"/>
                </a:cubicBezTo>
                <a:close/>
                <a:moveTo>
                  <a:pt x="18196" y="12980"/>
                </a:moveTo>
                <a:lnTo>
                  <a:pt x="18110" y="13078"/>
                </a:lnTo>
                <a:lnTo>
                  <a:pt x="18080" y="13113"/>
                </a:lnTo>
                <a:lnTo>
                  <a:pt x="18196" y="12980"/>
                </a:lnTo>
                <a:close/>
                <a:moveTo>
                  <a:pt x="19474" y="13145"/>
                </a:moveTo>
                <a:cubicBezTo>
                  <a:pt x="19475" y="13145"/>
                  <a:pt x="19439" y="13173"/>
                  <a:pt x="19390" y="13212"/>
                </a:cubicBezTo>
                <a:cubicBezTo>
                  <a:pt x="19392" y="13210"/>
                  <a:pt x="19392" y="13208"/>
                  <a:pt x="19392" y="13205"/>
                </a:cubicBezTo>
                <a:cubicBezTo>
                  <a:pt x="19449" y="13162"/>
                  <a:pt x="19473" y="13145"/>
                  <a:pt x="19474" y="13145"/>
                </a:cubicBezTo>
                <a:close/>
                <a:moveTo>
                  <a:pt x="7674" y="13393"/>
                </a:moveTo>
                <a:lnTo>
                  <a:pt x="7671" y="13395"/>
                </a:lnTo>
                <a:cubicBezTo>
                  <a:pt x="7678" y="13395"/>
                  <a:pt x="7685" y="13395"/>
                  <a:pt x="7692" y="13394"/>
                </a:cubicBezTo>
                <a:lnTo>
                  <a:pt x="7692" y="13394"/>
                </a:lnTo>
                <a:lnTo>
                  <a:pt x="7762" y="13400"/>
                </a:lnTo>
                <a:cubicBezTo>
                  <a:pt x="7740" y="13397"/>
                  <a:pt x="7718" y="13394"/>
                  <a:pt x="7696" y="13394"/>
                </a:cubicBezTo>
                <a:cubicBezTo>
                  <a:pt x="7694" y="13394"/>
                  <a:pt x="7693" y="13394"/>
                  <a:pt x="7692" y="13394"/>
                </a:cubicBezTo>
                <a:lnTo>
                  <a:pt x="7692" y="13394"/>
                </a:lnTo>
                <a:lnTo>
                  <a:pt x="7674" y="13393"/>
                </a:lnTo>
                <a:close/>
                <a:moveTo>
                  <a:pt x="8441" y="13400"/>
                </a:moveTo>
                <a:cubicBezTo>
                  <a:pt x="8437" y="13401"/>
                  <a:pt x="8431" y="13403"/>
                  <a:pt x="8426" y="13404"/>
                </a:cubicBezTo>
                <a:lnTo>
                  <a:pt x="8426" y="13404"/>
                </a:lnTo>
                <a:cubicBezTo>
                  <a:pt x="8432" y="13403"/>
                  <a:pt x="8437" y="13402"/>
                  <a:pt x="8441" y="13400"/>
                </a:cubicBezTo>
                <a:close/>
                <a:moveTo>
                  <a:pt x="8026" y="13393"/>
                </a:moveTo>
                <a:cubicBezTo>
                  <a:pt x="8040" y="13405"/>
                  <a:pt x="8056" y="13414"/>
                  <a:pt x="8075" y="13419"/>
                </a:cubicBezTo>
                <a:cubicBezTo>
                  <a:pt x="8079" y="13416"/>
                  <a:pt x="8082" y="13412"/>
                  <a:pt x="8086" y="13409"/>
                </a:cubicBezTo>
                <a:lnTo>
                  <a:pt x="8026" y="13393"/>
                </a:lnTo>
                <a:close/>
                <a:moveTo>
                  <a:pt x="15021" y="13422"/>
                </a:moveTo>
                <a:cubicBezTo>
                  <a:pt x="15016" y="13422"/>
                  <a:pt x="15010" y="13424"/>
                  <a:pt x="15006" y="13428"/>
                </a:cubicBezTo>
                <a:lnTo>
                  <a:pt x="15027" y="13423"/>
                </a:lnTo>
                <a:cubicBezTo>
                  <a:pt x="15025" y="13423"/>
                  <a:pt x="15023" y="13422"/>
                  <a:pt x="15021" y="13422"/>
                </a:cubicBezTo>
                <a:close/>
                <a:moveTo>
                  <a:pt x="6085" y="13431"/>
                </a:moveTo>
                <a:cubicBezTo>
                  <a:pt x="6082" y="13431"/>
                  <a:pt x="6071" y="13433"/>
                  <a:pt x="6060" y="13437"/>
                </a:cubicBezTo>
                <a:lnTo>
                  <a:pt x="6072" y="13437"/>
                </a:lnTo>
                <a:cubicBezTo>
                  <a:pt x="6085" y="13433"/>
                  <a:pt x="6088" y="13431"/>
                  <a:pt x="6085" y="13431"/>
                </a:cubicBezTo>
                <a:close/>
                <a:moveTo>
                  <a:pt x="13933" y="13435"/>
                </a:moveTo>
                <a:cubicBezTo>
                  <a:pt x="13916" y="13451"/>
                  <a:pt x="13939" y="13453"/>
                  <a:pt x="13944" y="13460"/>
                </a:cubicBezTo>
                <a:lnTo>
                  <a:pt x="13944" y="13460"/>
                </a:lnTo>
                <a:lnTo>
                  <a:pt x="13933" y="13435"/>
                </a:lnTo>
                <a:close/>
                <a:moveTo>
                  <a:pt x="6030" y="13460"/>
                </a:moveTo>
                <a:cubicBezTo>
                  <a:pt x="6030" y="13460"/>
                  <a:pt x="6030" y="13460"/>
                  <a:pt x="6030" y="13460"/>
                </a:cubicBezTo>
                <a:cubicBezTo>
                  <a:pt x="6030" y="13460"/>
                  <a:pt x="6030" y="13460"/>
                  <a:pt x="6030" y="13460"/>
                </a:cubicBezTo>
                <a:lnTo>
                  <a:pt x="6030" y="13460"/>
                </a:lnTo>
                <a:cubicBezTo>
                  <a:pt x="6030" y="13460"/>
                  <a:pt x="6030" y="13460"/>
                  <a:pt x="6030" y="13460"/>
                </a:cubicBezTo>
                <a:close/>
                <a:moveTo>
                  <a:pt x="13944" y="13460"/>
                </a:moveTo>
                <a:lnTo>
                  <a:pt x="13945" y="13462"/>
                </a:lnTo>
                <a:lnTo>
                  <a:pt x="13945" y="13462"/>
                </a:lnTo>
                <a:cubicBezTo>
                  <a:pt x="13945" y="13461"/>
                  <a:pt x="13945" y="13461"/>
                  <a:pt x="13944" y="13460"/>
                </a:cubicBezTo>
                <a:close/>
                <a:moveTo>
                  <a:pt x="6023" y="13444"/>
                </a:moveTo>
                <a:cubicBezTo>
                  <a:pt x="6007" y="13444"/>
                  <a:pt x="5995" y="13446"/>
                  <a:pt x="5998" y="13463"/>
                </a:cubicBezTo>
                <a:lnTo>
                  <a:pt x="6025" y="13456"/>
                </a:lnTo>
                <a:lnTo>
                  <a:pt x="6025" y="13456"/>
                </a:lnTo>
                <a:cubicBezTo>
                  <a:pt x="6027" y="13457"/>
                  <a:pt x="6029" y="13458"/>
                  <a:pt x="6030" y="13460"/>
                </a:cubicBezTo>
                <a:lnTo>
                  <a:pt x="6030" y="13460"/>
                </a:lnTo>
                <a:cubicBezTo>
                  <a:pt x="6031" y="13453"/>
                  <a:pt x="6047" y="13449"/>
                  <a:pt x="6060" y="13444"/>
                </a:cubicBezTo>
                <a:lnTo>
                  <a:pt x="6060" y="13444"/>
                </a:lnTo>
                <a:cubicBezTo>
                  <a:pt x="6057" y="13444"/>
                  <a:pt x="6054" y="13444"/>
                  <a:pt x="6051" y="13444"/>
                </a:cubicBezTo>
                <a:cubicBezTo>
                  <a:pt x="6042" y="13444"/>
                  <a:pt x="6032" y="13444"/>
                  <a:pt x="6023" y="13444"/>
                </a:cubicBezTo>
                <a:close/>
                <a:moveTo>
                  <a:pt x="17498" y="13368"/>
                </a:moveTo>
                <a:lnTo>
                  <a:pt x="17410" y="13426"/>
                </a:lnTo>
                <a:lnTo>
                  <a:pt x="17396" y="13479"/>
                </a:lnTo>
                <a:lnTo>
                  <a:pt x="17498" y="13368"/>
                </a:lnTo>
                <a:close/>
                <a:moveTo>
                  <a:pt x="6271" y="13627"/>
                </a:moveTo>
                <a:cubicBezTo>
                  <a:pt x="6277" y="13630"/>
                  <a:pt x="6282" y="13633"/>
                  <a:pt x="6281" y="13633"/>
                </a:cubicBezTo>
                <a:cubicBezTo>
                  <a:pt x="6280" y="13633"/>
                  <a:pt x="6277" y="13632"/>
                  <a:pt x="6271" y="13630"/>
                </a:cubicBezTo>
                <a:lnTo>
                  <a:pt x="6271" y="13627"/>
                </a:lnTo>
                <a:close/>
                <a:moveTo>
                  <a:pt x="7745" y="13650"/>
                </a:moveTo>
                <a:cubicBezTo>
                  <a:pt x="7744" y="13651"/>
                  <a:pt x="7743" y="13652"/>
                  <a:pt x="7743" y="13653"/>
                </a:cubicBezTo>
                <a:cubicBezTo>
                  <a:pt x="7743" y="13653"/>
                  <a:pt x="7744" y="13652"/>
                  <a:pt x="7745" y="13650"/>
                </a:cubicBezTo>
                <a:close/>
                <a:moveTo>
                  <a:pt x="6132" y="13653"/>
                </a:moveTo>
                <a:cubicBezTo>
                  <a:pt x="6130" y="13654"/>
                  <a:pt x="6127" y="13654"/>
                  <a:pt x="6125" y="13655"/>
                </a:cubicBezTo>
                <a:lnTo>
                  <a:pt x="6125" y="13655"/>
                </a:lnTo>
                <a:cubicBezTo>
                  <a:pt x="6127" y="13654"/>
                  <a:pt x="6129" y="13653"/>
                  <a:pt x="6132" y="13653"/>
                </a:cubicBezTo>
                <a:close/>
                <a:moveTo>
                  <a:pt x="8191" y="13665"/>
                </a:moveTo>
                <a:lnTo>
                  <a:pt x="8179" y="13667"/>
                </a:lnTo>
                <a:lnTo>
                  <a:pt x="8207" y="13671"/>
                </a:lnTo>
                <a:cubicBezTo>
                  <a:pt x="8206" y="13670"/>
                  <a:pt x="8205" y="13669"/>
                  <a:pt x="8203" y="13668"/>
                </a:cubicBezTo>
                <a:lnTo>
                  <a:pt x="8203" y="13668"/>
                </a:lnTo>
                <a:cubicBezTo>
                  <a:pt x="8201" y="13669"/>
                  <a:pt x="8199" y="13669"/>
                  <a:pt x="8198" y="13669"/>
                </a:cubicBezTo>
                <a:cubicBezTo>
                  <a:pt x="8195" y="13668"/>
                  <a:pt x="8193" y="13666"/>
                  <a:pt x="8191" y="13665"/>
                </a:cubicBezTo>
                <a:close/>
                <a:moveTo>
                  <a:pt x="7685" y="13672"/>
                </a:moveTo>
                <a:lnTo>
                  <a:pt x="7685" y="13672"/>
                </a:lnTo>
                <a:cubicBezTo>
                  <a:pt x="7684" y="13673"/>
                  <a:pt x="7684" y="13674"/>
                  <a:pt x="7683" y="13674"/>
                </a:cubicBezTo>
                <a:lnTo>
                  <a:pt x="7683" y="13674"/>
                </a:lnTo>
                <a:cubicBezTo>
                  <a:pt x="7684" y="13674"/>
                  <a:pt x="7686" y="13674"/>
                  <a:pt x="7688" y="13674"/>
                </a:cubicBezTo>
                <a:cubicBezTo>
                  <a:pt x="7687" y="13673"/>
                  <a:pt x="7686" y="13672"/>
                  <a:pt x="7685" y="13672"/>
                </a:cubicBezTo>
                <a:close/>
                <a:moveTo>
                  <a:pt x="15266" y="13499"/>
                </a:moveTo>
                <a:lnTo>
                  <a:pt x="15147" y="13676"/>
                </a:lnTo>
                <a:lnTo>
                  <a:pt x="15396" y="13537"/>
                </a:lnTo>
                <a:lnTo>
                  <a:pt x="15266" y="13499"/>
                </a:lnTo>
                <a:close/>
                <a:moveTo>
                  <a:pt x="6081" y="13671"/>
                </a:moveTo>
                <a:cubicBezTo>
                  <a:pt x="6090" y="13671"/>
                  <a:pt x="6097" y="13674"/>
                  <a:pt x="6107" y="13676"/>
                </a:cubicBezTo>
                <a:lnTo>
                  <a:pt x="6081" y="13671"/>
                </a:lnTo>
                <a:close/>
                <a:moveTo>
                  <a:pt x="7648" y="13671"/>
                </a:moveTo>
                <a:lnTo>
                  <a:pt x="7648" y="13674"/>
                </a:lnTo>
                <a:cubicBezTo>
                  <a:pt x="7652" y="13675"/>
                  <a:pt x="7656" y="13676"/>
                  <a:pt x="7660" y="13676"/>
                </a:cubicBezTo>
                <a:cubicBezTo>
                  <a:pt x="7663" y="13676"/>
                  <a:pt x="7666" y="13676"/>
                  <a:pt x="7668" y="13675"/>
                </a:cubicBezTo>
                <a:lnTo>
                  <a:pt x="7668" y="13675"/>
                </a:lnTo>
                <a:cubicBezTo>
                  <a:pt x="7669" y="13675"/>
                  <a:pt x="7670" y="13675"/>
                  <a:pt x="7671" y="13675"/>
                </a:cubicBezTo>
                <a:cubicBezTo>
                  <a:pt x="7674" y="13675"/>
                  <a:pt x="7676" y="13675"/>
                  <a:pt x="7679" y="13675"/>
                </a:cubicBezTo>
                <a:lnTo>
                  <a:pt x="7679" y="13675"/>
                </a:lnTo>
                <a:cubicBezTo>
                  <a:pt x="7679" y="13675"/>
                  <a:pt x="7680" y="13675"/>
                  <a:pt x="7681" y="13676"/>
                </a:cubicBezTo>
                <a:cubicBezTo>
                  <a:pt x="7681" y="13675"/>
                  <a:pt x="7682" y="13675"/>
                  <a:pt x="7683" y="13674"/>
                </a:cubicBezTo>
                <a:lnTo>
                  <a:pt x="7683" y="13674"/>
                </a:lnTo>
                <a:cubicBezTo>
                  <a:pt x="7681" y="13674"/>
                  <a:pt x="7680" y="13675"/>
                  <a:pt x="7679" y="13675"/>
                </a:cubicBezTo>
                <a:lnTo>
                  <a:pt x="7679" y="13675"/>
                </a:lnTo>
                <a:cubicBezTo>
                  <a:pt x="7677" y="13674"/>
                  <a:pt x="7676" y="13673"/>
                  <a:pt x="7674" y="13673"/>
                </a:cubicBezTo>
                <a:lnTo>
                  <a:pt x="7674" y="13673"/>
                </a:lnTo>
                <a:cubicBezTo>
                  <a:pt x="7672" y="13674"/>
                  <a:pt x="7670" y="13674"/>
                  <a:pt x="7668" y="13675"/>
                </a:cubicBezTo>
                <a:lnTo>
                  <a:pt x="7668" y="13675"/>
                </a:lnTo>
                <a:cubicBezTo>
                  <a:pt x="7662" y="13675"/>
                  <a:pt x="7655" y="13674"/>
                  <a:pt x="7648" y="13671"/>
                </a:cubicBezTo>
                <a:close/>
                <a:moveTo>
                  <a:pt x="9778" y="13663"/>
                </a:moveTo>
                <a:cubicBezTo>
                  <a:pt x="9775" y="13663"/>
                  <a:pt x="9772" y="13664"/>
                  <a:pt x="9769" y="13664"/>
                </a:cubicBezTo>
                <a:lnTo>
                  <a:pt x="9767" y="13664"/>
                </a:lnTo>
                <a:cubicBezTo>
                  <a:pt x="9782" y="13678"/>
                  <a:pt x="9803" y="13685"/>
                  <a:pt x="9823" y="13685"/>
                </a:cubicBezTo>
                <a:cubicBezTo>
                  <a:pt x="9837" y="13685"/>
                  <a:pt x="9850" y="13682"/>
                  <a:pt x="9862" y="13676"/>
                </a:cubicBezTo>
                <a:cubicBezTo>
                  <a:pt x="9830" y="13674"/>
                  <a:pt x="9798" y="13663"/>
                  <a:pt x="9778" y="13663"/>
                </a:cubicBezTo>
                <a:close/>
                <a:moveTo>
                  <a:pt x="8096" y="13664"/>
                </a:moveTo>
                <a:cubicBezTo>
                  <a:pt x="8071" y="13670"/>
                  <a:pt x="8063" y="13706"/>
                  <a:pt x="8093" y="13706"/>
                </a:cubicBezTo>
                <a:cubicBezTo>
                  <a:pt x="8097" y="13706"/>
                  <a:pt x="8102" y="13705"/>
                  <a:pt x="8107" y="13704"/>
                </a:cubicBezTo>
                <a:lnTo>
                  <a:pt x="8096" y="13664"/>
                </a:lnTo>
                <a:close/>
                <a:moveTo>
                  <a:pt x="14707" y="13690"/>
                </a:moveTo>
                <a:cubicBezTo>
                  <a:pt x="14715" y="13693"/>
                  <a:pt x="14723" y="13696"/>
                  <a:pt x="14731" y="13698"/>
                </a:cubicBezTo>
                <a:lnTo>
                  <a:pt x="14731" y="13698"/>
                </a:lnTo>
                <a:cubicBezTo>
                  <a:pt x="14729" y="13702"/>
                  <a:pt x="14727" y="13706"/>
                  <a:pt x="14726" y="13711"/>
                </a:cubicBezTo>
                <a:lnTo>
                  <a:pt x="14707" y="13690"/>
                </a:lnTo>
                <a:close/>
                <a:moveTo>
                  <a:pt x="14672" y="13674"/>
                </a:moveTo>
                <a:cubicBezTo>
                  <a:pt x="14680" y="13678"/>
                  <a:pt x="14688" y="13682"/>
                  <a:pt x="14697" y="13686"/>
                </a:cubicBezTo>
                <a:lnTo>
                  <a:pt x="14697" y="13686"/>
                </a:lnTo>
                <a:cubicBezTo>
                  <a:pt x="14686" y="13695"/>
                  <a:pt x="14676" y="13704"/>
                  <a:pt x="14666" y="13713"/>
                </a:cubicBezTo>
                <a:lnTo>
                  <a:pt x="14666" y="13713"/>
                </a:lnTo>
                <a:lnTo>
                  <a:pt x="14672" y="13674"/>
                </a:lnTo>
                <a:close/>
                <a:moveTo>
                  <a:pt x="14749" y="13727"/>
                </a:moveTo>
                <a:lnTo>
                  <a:pt x="14779" y="13729"/>
                </a:lnTo>
                <a:lnTo>
                  <a:pt x="14716" y="13741"/>
                </a:lnTo>
                <a:lnTo>
                  <a:pt x="14749" y="13727"/>
                </a:lnTo>
                <a:close/>
                <a:moveTo>
                  <a:pt x="6210" y="13664"/>
                </a:moveTo>
                <a:cubicBezTo>
                  <a:pt x="6216" y="13666"/>
                  <a:pt x="6223" y="13669"/>
                  <a:pt x="6230" y="13671"/>
                </a:cubicBezTo>
                <a:lnTo>
                  <a:pt x="6230" y="13671"/>
                </a:lnTo>
                <a:cubicBezTo>
                  <a:pt x="6240" y="13681"/>
                  <a:pt x="6246" y="13685"/>
                  <a:pt x="6250" y="13685"/>
                </a:cubicBezTo>
                <a:cubicBezTo>
                  <a:pt x="6254" y="13685"/>
                  <a:pt x="6256" y="13682"/>
                  <a:pt x="6257" y="13678"/>
                </a:cubicBezTo>
                <a:lnTo>
                  <a:pt x="6257" y="13678"/>
                </a:lnTo>
                <a:cubicBezTo>
                  <a:pt x="6267" y="13680"/>
                  <a:pt x="6277" y="13681"/>
                  <a:pt x="6288" y="13681"/>
                </a:cubicBezTo>
                <a:cubicBezTo>
                  <a:pt x="6293" y="13681"/>
                  <a:pt x="6299" y="13681"/>
                  <a:pt x="6305" y="13680"/>
                </a:cubicBezTo>
                <a:lnTo>
                  <a:pt x="6305" y="13680"/>
                </a:lnTo>
                <a:cubicBezTo>
                  <a:pt x="6305" y="13680"/>
                  <a:pt x="6306" y="13680"/>
                  <a:pt x="6306" y="13681"/>
                </a:cubicBezTo>
                <a:cubicBezTo>
                  <a:pt x="6306" y="13680"/>
                  <a:pt x="6305" y="13680"/>
                  <a:pt x="6305" y="13680"/>
                </a:cubicBezTo>
                <a:lnTo>
                  <a:pt x="6305" y="13680"/>
                </a:lnTo>
                <a:cubicBezTo>
                  <a:pt x="6305" y="13680"/>
                  <a:pt x="6305" y="13680"/>
                  <a:pt x="6305" y="13680"/>
                </a:cubicBezTo>
                <a:lnTo>
                  <a:pt x="6305" y="13680"/>
                </a:lnTo>
                <a:cubicBezTo>
                  <a:pt x="6299" y="13676"/>
                  <a:pt x="6293" y="13671"/>
                  <a:pt x="6287" y="13666"/>
                </a:cubicBezTo>
                <a:lnTo>
                  <a:pt x="6287" y="13666"/>
                </a:lnTo>
                <a:cubicBezTo>
                  <a:pt x="6292" y="13669"/>
                  <a:pt x="6298" y="13673"/>
                  <a:pt x="6305" y="13680"/>
                </a:cubicBezTo>
                <a:lnTo>
                  <a:pt x="6305" y="13680"/>
                </a:lnTo>
                <a:cubicBezTo>
                  <a:pt x="6311" y="13679"/>
                  <a:pt x="6316" y="13678"/>
                  <a:pt x="6322" y="13676"/>
                </a:cubicBezTo>
                <a:cubicBezTo>
                  <a:pt x="6356" y="13692"/>
                  <a:pt x="6325" y="13717"/>
                  <a:pt x="6356" y="13726"/>
                </a:cubicBezTo>
                <a:lnTo>
                  <a:pt x="6356" y="13726"/>
                </a:lnTo>
                <a:cubicBezTo>
                  <a:pt x="6335" y="13729"/>
                  <a:pt x="6336" y="13762"/>
                  <a:pt x="6307" y="13762"/>
                </a:cubicBezTo>
                <a:cubicBezTo>
                  <a:pt x="6301" y="13762"/>
                  <a:pt x="6294" y="13760"/>
                  <a:pt x="6285" y="13757"/>
                </a:cubicBezTo>
                <a:cubicBezTo>
                  <a:pt x="6273" y="13725"/>
                  <a:pt x="6211" y="13696"/>
                  <a:pt x="6210" y="13664"/>
                </a:cubicBezTo>
                <a:close/>
                <a:moveTo>
                  <a:pt x="6444" y="13783"/>
                </a:moveTo>
                <a:cubicBezTo>
                  <a:pt x="6445" y="13783"/>
                  <a:pt x="6446" y="13784"/>
                  <a:pt x="6447" y="13785"/>
                </a:cubicBezTo>
                <a:lnTo>
                  <a:pt x="6444" y="13783"/>
                </a:lnTo>
                <a:close/>
                <a:moveTo>
                  <a:pt x="15036" y="13789"/>
                </a:moveTo>
                <a:lnTo>
                  <a:pt x="15034" y="13796"/>
                </a:lnTo>
                <a:lnTo>
                  <a:pt x="15032" y="13794"/>
                </a:lnTo>
                <a:lnTo>
                  <a:pt x="15029" y="13803"/>
                </a:lnTo>
                <a:lnTo>
                  <a:pt x="15041" y="13794"/>
                </a:lnTo>
                <a:lnTo>
                  <a:pt x="15036" y="13789"/>
                </a:lnTo>
                <a:close/>
                <a:moveTo>
                  <a:pt x="18964" y="13651"/>
                </a:moveTo>
                <a:cubicBezTo>
                  <a:pt x="18954" y="13651"/>
                  <a:pt x="18925" y="13677"/>
                  <a:pt x="18866" y="13748"/>
                </a:cubicBezTo>
                <a:lnTo>
                  <a:pt x="18866" y="13745"/>
                </a:lnTo>
                <a:lnTo>
                  <a:pt x="18866" y="13745"/>
                </a:lnTo>
                <a:cubicBezTo>
                  <a:pt x="18808" y="13787"/>
                  <a:pt x="18880" y="13824"/>
                  <a:pt x="18836" y="13836"/>
                </a:cubicBezTo>
                <a:cubicBezTo>
                  <a:pt x="18835" y="13846"/>
                  <a:pt x="18837" y="13851"/>
                  <a:pt x="18842" y="13851"/>
                </a:cubicBezTo>
                <a:cubicBezTo>
                  <a:pt x="18870" y="13851"/>
                  <a:pt x="18991" y="13651"/>
                  <a:pt x="18964" y="13651"/>
                </a:cubicBezTo>
                <a:close/>
                <a:moveTo>
                  <a:pt x="6232" y="13989"/>
                </a:moveTo>
                <a:cubicBezTo>
                  <a:pt x="6233" y="13990"/>
                  <a:pt x="6234" y="13991"/>
                  <a:pt x="6236" y="13992"/>
                </a:cubicBezTo>
                <a:lnTo>
                  <a:pt x="6236" y="13992"/>
                </a:lnTo>
                <a:cubicBezTo>
                  <a:pt x="6234" y="13991"/>
                  <a:pt x="6233" y="13990"/>
                  <a:pt x="6232" y="13989"/>
                </a:cubicBezTo>
                <a:close/>
                <a:moveTo>
                  <a:pt x="18762" y="13903"/>
                </a:moveTo>
                <a:cubicBezTo>
                  <a:pt x="18722" y="13945"/>
                  <a:pt x="18685" y="13980"/>
                  <a:pt x="18646" y="14012"/>
                </a:cubicBezTo>
                <a:cubicBezTo>
                  <a:pt x="18657" y="14004"/>
                  <a:pt x="18665" y="13999"/>
                  <a:pt x="18667" y="13999"/>
                </a:cubicBezTo>
                <a:lnTo>
                  <a:pt x="18667" y="13999"/>
                </a:lnTo>
                <a:cubicBezTo>
                  <a:pt x="18668" y="13999"/>
                  <a:pt x="18668" y="14001"/>
                  <a:pt x="18667" y="14003"/>
                </a:cubicBezTo>
                <a:cubicBezTo>
                  <a:pt x="18688" y="13982"/>
                  <a:pt x="18715" y="13954"/>
                  <a:pt x="18762" y="13905"/>
                </a:cubicBezTo>
                <a:lnTo>
                  <a:pt x="18762" y="13903"/>
                </a:lnTo>
                <a:close/>
                <a:moveTo>
                  <a:pt x="18669" y="14003"/>
                </a:moveTo>
                <a:cubicBezTo>
                  <a:pt x="18644" y="14030"/>
                  <a:pt x="18637" y="14039"/>
                  <a:pt x="18638" y="14039"/>
                </a:cubicBezTo>
                <a:cubicBezTo>
                  <a:pt x="18639" y="14039"/>
                  <a:pt x="18665" y="14013"/>
                  <a:pt x="18669" y="14003"/>
                </a:cubicBezTo>
                <a:close/>
                <a:moveTo>
                  <a:pt x="18646" y="14012"/>
                </a:moveTo>
                <a:cubicBezTo>
                  <a:pt x="18632" y="14022"/>
                  <a:pt x="18607" y="14043"/>
                  <a:pt x="18566" y="14075"/>
                </a:cubicBezTo>
                <a:lnTo>
                  <a:pt x="18566" y="14075"/>
                </a:lnTo>
                <a:cubicBezTo>
                  <a:pt x="18592" y="14057"/>
                  <a:pt x="18618" y="14036"/>
                  <a:pt x="18646" y="14012"/>
                </a:cubicBezTo>
                <a:close/>
                <a:moveTo>
                  <a:pt x="18566" y="14075"/>
                </a:moveTo>
                <a:cubicBezTo>
                  <a:pt x="18560" y="14080"/>
                  <a:pt x="18553" y="14084"/>
                  <a:pt x="18546" y="14089"/>
                </a:cubicBezTo>
                <a:lnTo>
                  <a:pt x="18546" y="14091"/>
                </a:lnTo>
                <a:cubicBezTo>
                  <a:pt x="18553" y="14085"/>
                  <a:pt x="18560" y="14080"/>
                  <a:pt x="18566" y="14075"/>
                </a:cubicBezTo>
                <a:close/>
                <a:moveTo>
                  <a:pt x="6665" y="14084"/>
                </a:moveTo>
                <a:lnTo>
                  <a:pt x="6677" y="14100"/>
                </a:lnTo>
                <a:cubicBezTo>
                  <a:pt x="6675" y="14093"/>
                  <a:pt x="6670" y="14086"/>
                  <a:pt x="6665" y="14084"/>
                </a:cubicBezTo>
                <a:close/>
                <a:moveTo>
                  <a:pt x="18349" y="13905"/>
                </a:moveTo>
                <a:lnTo>
                  <a:pt x="18168" y="14061"/>
                </a:lnTo>
                <a:cubicBezTo>
                  <a:pt x="18180" y="14065"/>
                  <a:pt x="18161" y="14091"/>
                  <a:pt x="18140" y="14119"/>
                </a:cubicBezTo>
                <a:cubicBezTo>
                  <a:pt x="18245" y="14019"/>
                  <a:pt x="18365" y="13915"/>
                  <a:pt x="18349" y="13905"/>
                </a:cubicBezTo>
                <a:close/>
                <a:moveTo>
                  <a:pt x="18579" y="14093"/>
                </a:moveTo>
                <a:lnTo>
                  <a:pt x="18516" y="14149"/>
                </a:lnTo>
                <a:cubicBezTo>
                  <a:pt x="18515" y="14154"/>
                  <a:pt x="18516" y="14157"/>
                  <a:pt x="18519" y="14157"/>
                </a:cubicBezTo>
                <a:cubicBezTo>
                  <a:pt x="18525" y="14157"/>
                  <a:pt x="18542" y="14141"/>
                  <a:pt x="18579" y="14093"/>
                </a:cubicBezTo>
                <a:close/>
                <a:moveTo>
                  <a:pt x="18189" y="14140"/>
                </a:moveTo>
                <a:cubicBezTo>
                  <a:pt x="18191" y="14150"/>
                  <a:pt x="18190" y="14162"/>
                  <a:pt x="18187" y="14173"/>
                </a:cubicBezTo>
                <a:lnTo>
                  <a:pt x="18187" y="14173"/>
                </a:lnTo>
                <a:cubicBezTo>
                  <a:pt x="18193" y="14160"/>
                  <a:pt x="18194" y="14148"/>
                  <a:pt x="18189" y="14140"/>
                </a:cubicBezTo>
                <a:close/>
                <a:moveTo>
                  <a:pt x="18178" y="14186"/>
                </a:moveTo>
                <a:lnTo>
                  <a:pt x="18178" y="14186"/>
                </a:lnTo>
                <a:cubicBezTo>
                  <a:pt x="18177" y="14187"/>
                  <a:pt x="18177" y="14187"/>
                  <a:pt x="18176" y="14188"/>
                </a:cubicBezTo>
                <a:lnTo>
                  <a:pt x="18176" y="14188"/>
                </a:lnTo>
                <a:cubicBezTo>
                  <a:pt x="18177" y="14187"/>
                  <a:pt x="18177" y="14187"/>
                  <a:pt x="18178" y="14186"/>
                </a:cubicBezTo>
                <a:close/>
                <a:moveTo>
                  <a:pt x="18187" y="14173"/>
                </a:moveTo>
                <a:lnTo>
                  <a:pt x="18187" y="14173"/>
                </a:lnTo>
                <a:cubicBezTo>
                  <a:pt x="18185" y="14177"/>
                  <a:pt x="18183" y="14181"/>
                  <a:pt x="18180" y="14186"/>
                </a:cubicBezTo>
                <a:lnTo>
                  <a:pt x="18180" y="14188"/>
                </a:lnTo>
                <a:cubicBezTo>
                  <a:pt x="18183" y="14184"/>
                  <a:pt x="18185" y="14178"/>
                  <a:pt x="18187" y="14173"/>
                </a:cubicBezTo>
                <a:close/>
                <a:moveTo>
                  <a:pt x="18138" y="14119"/>
                </a:moveTo>
                <a:cubicBezTo>
                  <a:pt x="18092" y="14163"/>
                  <a:pt x="18050" y="14209"/>
                  <a:pt x="18013" y="14262"/>
                </a:cubicBezTo>
                <a:cubicBezTo>
                  <a:pt x="18041" y="14232"/>
                  <a:pt x="18101" y="14170"/>
                  <a:pt x="18140" y="14121"/>
                </a:cubicBezTo>
                <a:lnTo>
                  <a:pt x="18138" y="14119"/>
                </a:lnTo>
                <a:close/>
                <a:moveTo>
                  <a:pt x="16892" y="14243"/>
                </a:moveTo>
                <a:cubicBezTo>
                  <a:pt x="16887" y="14243"/>
                  <a:pt x="16868" y="14255"/>
                  <a:pt x="16858" y="14255"/>
                </a:cubicBezTo>
                <a:cubicBezTo>
                  <a:pt x="16855" y="14255"/>
                  <a:pt x="16852" y="14254"/>
                  <a:pt x="16852" y="14251"/>
                </a:cubicBezTo>
                <a:lnTo>
                  <a:pt x="16849" y="14248"/>
                </a:lnTo>
                <a:lnTo>
                  <a:pt x="16863" y="14281"/>
                </a:lnTo>
                <a:cubicBezTo>
                  <a:pt x="16891" y="14251"/>
                  <a:pt x="16896" y="14243"/>
                  <a:pt x="16892" y="14243"/>
                </a:cubicBezTo>
                <a:close/>
                <a:moveTo>
                  <a:pt x="6865" y="14348"/>
                </a:moveTo>
                <a:lnTo>
                  <a:pt x="6865" y="14350"/>
                </a:lnTo>
                <a:cubicBezTo>
                  <a:pt x="6865" y="14350"/>
                  <a:pt x="6865" y="14349"/>
                  <a:pt x="6865" y="14349"/>
                </a:cubicBezTo>
                <a:lnTo>
                  <a:pt x="6865" y="14349"/>
                </a:lnTo>
                <a:cubicBezTo>
                  <a:pt x="6873" y="14356"/>
                  <a:pt x="6879" y="14359"/>
                  <a:pt x="6882" y="14359"/>
                </a:cubicBezTo>
                <a:cubicBezTo>
                  <a:pt x="6884" y="14359"/>
                  <a:pt x="6885" y="14358"/>
                  <a:pt x="6885" y="14357"/>
                </a:cubicBezTo>
                <a:cubicBezTo>
                  <a:pt x="6877" y="14352"/>
                  <a:pt x="6870" y="14349"/>
                  <a:pt x="6867" y="14349"/>
                </a:cubicBezTo>
                <a:cubicBezTo>
                  <a:pt x="6866" y="14349"/>
                  <a:pt x="6866" y="14349"/>
                  <a:pt x="6865" y="14349"/>
                </a:cubicBezTo>
                <a:lnTo>
                  <a:pt x="6865" y="14349"/>
                </a:lnTo>
                <a:cubicBezTo>
                  <a:pt x="6865" y="14349"/>
                  <a:pt x="6865" y="14348"/>
                  <a:pt x="6865" y="14348"/>
                </a:cubicBezTo>
                <a:close/>
                <a:moveTo>
                  <a:pt x="17883" y="14302"/>
                </a:moveTo>
                <a:lnTo>
                  <a:pt x="17705" y="14457"/>
                </a:lnTo>
                <a:lnTo>
                  <a:pt x="17763" y="14418"/>
                </a:lnTo>
                <a:lnTo>
                  <a:pt x="17883" y="14302"/>
                </a:lnTo>
                <a:close/>
                <a:moveTo>
                  <a:pt x="6800" y="14499"/>
                </a:moveTo>
                <a:cubicBezTo>
                  <a:pt x="6811" y="14517"/>
                  <a:pt x="6828" y="14534"/>
                  <a:pt x="6846" y="14545"/>
                </a:cubicBezTo>
                <a:cubicBezTo>
                  <a:pt x="6834" y="14527"/>
                  <a:pt x="6818" y="14510"/>
                  <a:pt x="6800" y="14499"/>
                </a:cubicBezTo>
                <a:close/>
                <a:moveTo>
                  <a:pt x="6846" y="14545"/>
                </a:moveTo>
                <a:lnTo>
                  <a:pt x="6846" y="14545"/>
                </a:lnTo>
                <a:cubicBezTo>
                  <a:pt x="6858" y="14560"/>
                  <a:pt x="6868" y="14572"/>
                  <a:pt x="6878" y="14572"/>
                </a:cubicBezTo>
                <a:cubicBezTo>
                  <a:pt x="6882" y="14572"/>
                  <a:pt x="6886" y="14570"/>
                  <a:pt x="6890" y="14566"/>
                </a:cubicBezTo>
                <a:cubicBezTo>
                  <a:pt x="6876" y="14561"/>
                  <a:pt x="6860" y="14554"/>
                  <a:pt x="6846" y="14545"/>
                </a:cubicBezTo>
                <a:close/>
                <a:moveTo>
                  <a:pt x="7245" y="14654"/>
                </a:moveTo>
                <a:lnTo>
                  <a:pt x="7287" y="14687"/>
                </a:lnTo>
                <a:lnTo>
                  <a:pt x="7303" y="14696"/>
                </a:lnTo>
                <a:lnTo>
                  <a:pt x="7245" y="14654"/>
                </a:lnTo>
                <a:close/>
                <a:moveTo>
                  <a:pt x="17593" y="14612"/>
                </a:moveTo>
                <a:lnTo>
                  <a:pt x="17489" y="14698"/>
                </a:lnTo>
                <a:lnTo>
                  <a:pt x="17570" y="14705"/>
                </a:lnTo>
                <a:lnTo>
                  <a:pt x="17593" y="14612"/>
                </a:lnTo>
                <a:close/>
                <a:moveTo>
                  <a:pt x="18113" y="14575"/>
                </a:moveTo>
                <a:cubicBezTo>
                  <a:pt x="18069" y="14622"/>
                  <a:pt x="18018" y="14663"/>
                  <a:pt x="17962" y="14696"/>
                </a:cubicBezTo>
                <a:cubicBezTo>
                  <a:pt x="17974" y="14704"/>
                  <a:pt x="18008" y="14693"/>
                  <a:pt x="17988" y="14721"/>
                </a:cubicBezTo>
                <a:lnTo>
                  <a:pt x="17988" y="14721"/>
                </a:lnTo>
                <a:lnTo>
                  <a:pt x="18113" y="14575"/>
                </a:lnTo>
                <a:close/>
                <a:moveTo>
                  <a:pt x="17988" y="14721"/>
                </a:moveTo>
                <a:lnTo>
                  <a:pt x="17974" y="14738"/>
                </a:lnTo>
                <a:cubicBezTo>
                  <a:pt x="17980" y="14731"/>
                  <a:pt x="17985" y="14725"/>
                  <a:pt x="17988" y="14721"/>
                </a:cubicBezTo>
                <a:close/>
                <a:moveTo>
                  <a:pt x="13701" y="14784"/>
                </a:moveTo>
                <a:cubicBezTo>
                  <a:pt x="13698" y="14785"/>
                  <a:pt x="13696" y="14787"/>
                  <a:pt x="13694" y="14788"/>
                </a:cubicBezTo>
                <a:lnTo>
                  <a:pt x="13694" y="14788"/>
                </a:lnTo>
                <a:cubicBezTo>
                  <a:pt x="13696" y="14787"/>
                  <a:pt x="13699" y="14785"/>
                  <a:pt x="13701" y="14784"/>
                </a:cubicBezTo>
                <a:close/>
                <a:moveTo>
                  <a:pt x="5105" y="14916"/>
                </a:moveTo>
                <a:cubicBezTo>
                  <a:pt x="5105" y="14918"/>
                  <a:pt x="5105" y="14920"/>
                  <a:pt x="5106" y="14922"/>
                </a:cubicBezTo>
                <a:lnTo>
                  <a:pt x="5106" y="14922"/>
                </a:lnTo>
                <a:cubicBezTo>
                  <a:pt x="5105" y="14920"/>
                  <a:pt x="5105" y="14918"/>
                  <a:pt x="5105" y="14916"/>
                </a:cubicBezTo>
                <a:close/>
                <a:moveTo>
                  <a:pt x="17678" y="14730"/>
                </a:moveTo>
                <a:cubicBezTo>
                  <a:pt x="17629" y="14730"/>
                  <a:pt x="17554" y="14825"/>
                  <a:pt x="17466" y="14925"/>
                </a:cubicBezTo>
                <a:cubicBezTo>
                  <a:pt x="17471" y="14921"/>
                  <a:pt x="17477" y="14914"/>
                  <a:pt x="17484" y="14907"/>
                </a:cubicBezTo>
                <a:cubicBezTo>
                  <a:pt x="17489" y="14925"/>
                  <a:pt x="17496" y="14934"/>
                  <a:pt x="17507" y="14934"/>
                </a:cubicBezTo>
                <a:cubicBezTo>
                  <a:pt x="17545" y="14934"/>
                  <a:pt x="17619" y="14834"/>
                  <a:pt x="17693" y="14733"/>
                </a:cubicBezTo>
                <a:cubicBezTo>
                  <a:pt x="17688" y="14731"/>
                  <a:pt x="17683" y="14730"/>
                  <a:pt x="17678" y="14730"/>
                </a:cubicBezTo>
                <a:close/>
                <a:moveTo>
                  <a:pt x="5082" y="14847"/>
                </a:moveTo>
                <a:lnTo>
                  <a:pt x="5082" y="14847"/>
                </a:lnTo>
                <a:cubicBezTo>
                  <a:pt x="5093" y="14867"/>
                  <a:pt x="5100" y="14891"/>
                  <a:pt x="5105" y="14914"/>
                </a:cubicBezTo>
                <a:cubicBezTo>
                  <a:pt x="5105" y="14910"/>
                  <a:pt x="5107" y="14909"/>
                  <a:pt x="5111" y="14909"/>
                </a:cubicBezTo>
                <a:cubicBezTo>
                  <a:pt x="5125" y="14909"/>
                  <a:pt x="5161" y="14935"/>
                  <a:pt x="5166" y="14935"/>
                </a:cubicBezTo>
                <a:cubicBezTo>
                  <a:pt x="5170" y="14935"/>
                  <a:pt x="5152" y="14916"/>
                  <a:pt x="5082" y="14847"/>
                </a:cubicBezTo>
                <a:close/>
                <a:moveTo>
                  <a:pt x="17443" y="14951"/>
                </a:moveTo>
                <a:cubicBezTo>
                  <a:pt x="17410" y="14986"/>
                  <a:pt x="17380" y="15020"/>
                  <a:pt x="17345" y="15051"/>
                </a:cubicBezTo>
                <a:cubicBezTo>
                  <a:pt x="17347" y="15056"/>
                  <a:pt x="17350" y="15059"/>
                  <a:pt x="17353" y="15059"/>
                </a:cubicBezTo>
                <a:cubicBezTo>
                  <a:pt x="17368" y="15059"/>
                  <a:pt x="17401" y="15005"/>
                  <a:pt x="17443" y="14953"/>
                </a:cubicBezTo>
                <a:lnTo>
                  <a:pt x="17443" y="14951"/>
                </a:lnTo>
                <a:close/>
                <a:moveTo>
                  <a:pt x="7307" y="15032"/>
                </a:moveTo>
                <a:lnTo>
                  <a:pt x="7321" y="15074"/>
                </a:lnTo>
                <a:lnTo>
                  <a:pt x="7356" y="15067"/>
                </a:lnTo>
                <a:lnTo>
                  <a:pt x="7307" y="15032"/>
                </a:lnTo>
                <a:close/>
                <a:moveTo>
                  <a:pt x="16979" y="15143"/>
                </a:moveTo>
                <a:lnTo>
                  <a:pt x="16979" y="15146"/>
                </a:lnTo>
                <a:cubicBezTo>
                  <a:pt x="16979" y="15145"/>
                  <a:pt x="16980" y="15145"/>
                  <a:pt x="16980" y="15145"/>
                </a:cubicBezTo>
                <a:lnTo>
                  <a:pt x="16980" y="15145"/>
                </a:lnTo>
                <a:cubicBezTo>
                  <a:pt x="16980" y="15144"/>
                  <a:pt x="16979" y="15144"/>
                  <a:pt x="16979" y="15143"/>
                </a:cubicBezTo>
                <a:close/>
                <a:moveTo>
                  <a:pt x="7743" y="15197"/>
                </a:moveTo>
                <a:cubicBezTo>
                  <a:pt x="7737" y="15197"/>
                  <a:pt x="7746" y="15218"/>
                  <a:pt x="7734" y="15224"/>
                </a:cubicBezTo>
                <a:lnTo>
                  <a:pt x="7734" y="15227"/>
                </a:lnTo>
                <a:lnTo>
                  <a:pt x="7759" y="15208"/>
                </a:lnTo>
                <a:cubicBezTo>
                  <a:pt x="7750" y="15200"/>
                  <a:pt x="7746" y="15197"/>
                  <a:pt x="7743" y="15197"/>
                </a:cubicBezTo>
                <a:close/>
                <a:moveTo>
                  <a:pt x="3765" y="15313"/>
                </a:moveTo>
                <a:cubicBezTo>
                  <a:pt x="3766" y="15318"/>
                  <a:pt x="3769" y="15325"/>
                  <a:pt x="3772" y="15333"/>
                </a:cubicBezTo>
                <a:cubicBezTo>
                  <a:pt x="3770" y="15327"/>
                  <a:pt x="3768" y="15320"/>
                  <a:pt x="3765" y="15313"/>
                </a:cubicBezTo>
                <a:close/>
                <a:moveTo>
                  <a:pt x="17431" y="15236"/>
                </a:moveTo>
                <a:lnTo>
                  <a:pt x="17343" y="15296"/>
                </a:lnTo>
                <a:lnTo>
                  <a:pt x="17366" y="15343"/>
                </a:lnTo>
                <a:lnTo>
                  <a:pt x="17431" y="15236"/>
                </a:lnTo>
                <a:close/>
                <a:moveTo>
                  <a:pt x="13379" y="15368"/>
                </a:moveTo>
                <a:lnTo>
                  <a:pt x="13379" y="15368"/>
                </a:lnTo>
                <a:cubicBezTo>
                  <a:pt x="13365" y="15382"/>
                  <a:pt x="13346" y="15398"/>
                  <a:pt x="13328" y="15419"/>
                </a:cubicBezTo>
                <a:cubicBezTo>
                  <a:pt x="13314" y="15415"/>
                  <a:pt x="13312" y="15398"/>
                  <a:pt x="13323" y="15389"/>
                </a:cubicBezTo>
                <a:lnTo>
                  <a:pt x="13323" y="15389"/>
                </a:lnTo>
                <a:lnTo>
                  <a:pt x="13321" y="15391"/>
                </a:lnTo>
                <a:cubicBezTo>
                  <a:pt x="13321" y="15394"/>
                  <a:pt x="13322" y="15395"/>
                  <a:pt x="13325" y="15395"/>
                </a:cubicBezTo>
                <a:cubicBezTo>
                  <a:pt x="13334" y="15395"/>
                  <a:pt x="13359" y="15379"/>
                  <a:pt x="13379" y="15368"/>
                </a:cubicBezTo>
                <a:close/>
                <a:moveTo>
                  <a:pt x="15723" y="15358"/>
                </a:moveTo>
                <a:cubicBezTo>
                  <a:pt x="15710" y="15358"/>
                  <a:pt x="15668" y="15404"/>
                  <a:pt x="15628" y="15440"/>
                </a:cubicBezTo>
                <a:lnTo>
                  <a:pt x="15727" y="15361"/>
                </a:lnTo>
                <a:cubicBezTo>
                  <a:pt x="15727" y="15359"/>
                  <a:pt x="15725" y="15358"/>
                  <a:pt x="15723" y="15358"/>
                </a:cubicBezTo>
                <a:close/>
                <a:moveTo>
                  <a:pt x="12988" y="15423"/>
                </a:moveTo>
                <a:cubicBezTo>
                  <a:pt x="12990" y="15423"/>
                  <a:pt x="12992" y="15423"/>
                  <a:pt x="12994" y="15424"/>
                </a:cubicBezTo>
                <a:cubicBezTo>
                  <a:pt x="12985" y="15433"/>
                  <a:pt x="12975" y="15445"/>
                  <a:pt x="12964" y="15459"/>
                </a:cubicBezTo>
                <a:cubicBezTo>
                  <a:pt x="12964" y="15461"/>
                  <a:pt x="12964" y="15463"/>
                  <a:pt x="12964" y="15466"/>
                </a:cubicBezTo>
                <a:lnTo>
                  <a:pt x="12962" y="15468"/>
                </a:lnTo>
                <a:cubicBezTo>
                  <a:pt x="12959" y="15461"/>
                  <a:pt x="12959" y="15452"/>
                  <a:pt x="12959" y="15445"/>
                </a:cubicBezTo>
                <a:cubicBezTo>
                  <a:pt x="12970" y="15428"/>
                  <a:pt x="12980" y="15423"/>
                  <a:pt x="12988" y="15423"/>
                </a:cubicBezTo>
                <a:close/>
                <a:moveTo>
                  <a:pt x="15588" y="15473"/>
                </a:moveTo>
                <a:lnTo>
                  <a:pt x="15581" y="15477"/>
                </a:lnTo>
                <a:lnTo>
                  <a:pt x="15583" y="15477"/>
                </a:lnTo>
                <a:cubicBezTo>
                  <a:pt x="15579" y="15479"/>
                  <a:pt x="15579" y="15479"/>
                  <a:pt x="15572" y="15482"/>
                </a:cubicBezTo>
                <a:cubicBezTo>
                  <a:pt x="15579" y="15479"/>
                  <a:pt x="15583" y="15475"/>
                  <a:pt x="15588" y="15473"/>
                </a:cubicBezTo>
                <a:close/>
                <a:moveTo>
                  <a:pt x="5518" y="15599"/>
                </a:moveTo>
                <a:lnTo>
                  <a:pt x="5518" y="15599"/>
                </a:lnTo>
                <a:cubicBezTo>
                  <a:pt x="5525" y="15610"/>
                  <a:pt x="5536" y="15624"/>
                  <a:pt x="5550" y="15642"/>
                </a:cubicBezTo>
                <a:cubicBezTo>
                  <a:pt x="5539" y="15627"/>
                  <a:pt x="5529" y="15613"/>
                  <a:pt x="5518" y="15599"/>
                </a:cubicBezTo>
                <a:close/>
                <a:moveTo>
                  <a:pt x="17155" y="14988"/>
                </a:moveTo>
                <a:lnTo>
                  <a:pt x="17000" y="15192"/>
                </a:lnTo>
                <a:cubicBezTo>
                  <a:pt x="16991" y="15186"/>
                  <a:pt x="17020" y="15134"/>
                  <a:pt x="17003" y="15134"/>
                </a:cubicBezTo>
                <a:cubicBezTo>
                  <a:pt x="16998" y="15134"/>
                  <a:pt x="16991" y="15137"/>
                  <a:pt x="16980" y="15145"/>
                </a:cubicBezTo>
                <a:lnTo>
                  <a:pt x="16980" y="15145"/>
                </a:lnTo>
                <a:cubicBezTo>
                  <a:pt x="16999" y="15197"/>
                  <a:pt x="16856" y="15402"/>
                  <a:pt x="16668" y="15514"/>
                </a:cubicBezTo>
                <a:cubicBezTo>
                  <a:pt x="16586" y="15630"/>
                  <a:pt x="16651" y="15678"/>
                  <a:pt x="16761" y="15678"/>
                </a:cubicBezTo>
                <a:cubicBezTo>
                  <a:pt x="16818" y="15678"/>
                  <a:pt x="16887" y="15665"/>
                  <a:pt x="16954" y="15642"/>
                </a:cubicBezTo>
                <a:cubicBezTo>
                  <a:pt x="16942" y="15621"/>
                  <a:pt x="16928" y="15607"/>
                  <a:pt x="17063" y="15433"/>
                </a:cubicBezTo>
                <a:lnTo>
                  <a:pt x="17063" y="15433"/>
                </a:lnTo>
                <a:cubicBezTo>
                  <a:pt x="17006" y="15460"/>
                  <a:pt x="16808" y="15620"/>
                  <a:pt x="16763" y="15620"/>
                </a:cubicBezTo>
                <a:cubicBezTo>
                  <a:pt x="16750" y="15620"/>
                  <a:pt x="16750" y="15605"/>
                  <a:pt x="16773" y="15568"/>
                </a:cubicBezTo>
                <a:cubicBezTo>
                  <a:pt x="16958" y="15345"/>
                  <a:pt x="16951" y="15412"/>
                  <a:pt x="17069" y="15333"/>
                </a:cubicBezTo>
                <a:lnTo>
                  <a:pt x="17069" y="15333"/>
                </a:lnTo>
                <a:cubicBezTo>
                  <a:pt x="17063" y="15335"/>
                  <a:pt x="17058" y="15336"/>
                  <a:pt x="17053" y="15336"/>
                </a:cubicBezTo>
                <a:cubicBezTo>
                  <a:pt x="16974" y="15336"/>
                  <a:pt x="17259" y="15008"/>
                  <a:pt x="17155" y="14988"/>
                </a:cubicBezTo>
                <a:close/>
                <a:moveTo>
                  <a:pt x="17116" y="15498"/>
                </a:moveTo>
                <a:lnTo>
                  <a:pt x="17023" y="15626"/>
                </a:lnTo>
                <a:lnTo>
                  <a:pt x="17030" y="15700"/>
                </a:lnTo>
                <a:lnTo>
                  <a:pt x="17116" y="15498"/>
                </a:lnTo>
                <a:close/>
                <a:moveTo>
                  <a:pt x="8179" y="15683"/>
                </a:moveTo>
                <a:lnTo>
                  <a:pt x="8179" y="15683"/>
                </a:lnTo>
                <a:cubicBezTo>
                  <a:pt x="8165" y="15693"/>
                  <a:pt x="8188" y="15711"/>
                  <a:pt x="8205" y="15730"/>
                </a:cubicBezTo>
                <a:cubicBezTo>
                  <a:pt x="8207" y="15732"/>
                  <a:pt x="8209" y="15734"/>
                  <a:pt x="8211" y="15737"/>
                </a:cubicBezTo>
                <a:lnTo>
                  <a:pt x="8211" y="15737"/>
                </a:lnTo>
                <a:lnTo>
                  <a:pt x="8207" y="15730"/>
                </a:lnTo>
                <a:lnTo>
                  <a:pt x="8179" y="15683"/>
                </a:lnTo>
                <a:close/>
                <a:moveTo>
                  <a:pt x="8211" y="15737"/>
                </a:moveTo>
                <a:lnTo>
                  <a:pt x="8216" y="15748"/>
                </a:lnTo>
                <a:cubicBezTo>
                  <a:pt x="8215" y="15745"/>
                  <a:pt x="8213" y="15741"/>
                  <a:pt x="8211" y="15737"/>
                </a:cubicBezTo>
                <a:close/>
                <a:moveTo>
                  <a:pt x="8216" y="15746"/>
                </a:moveTo>
                <a:lnTo>
                  <a:pt x="8218" y="15750"/>
                </a:lnTo>
                <a:lnTo>
                  <a:pt x="8218" y="15750"/>
                </a:lnTo>
                <a:cubicBezTo>
                  <a:pt x="8218" y="15748"/>
                  <a:pt x="8217" y="15747"/>
                  <a:pt x="8216" y="15746"/>
                </a:cubicBezTo>
                <a:close/>
                <a:moveTo>
                  <a:pt x="8216" y="15751"/>
                </a:moveTo>
                <a:cubicBezTo>
                  <a:pt x="8218" y="15753"/>
                  <a:pt x="8216" y="15755"/>
                  <a:pt x="8218" y="15755"/>
                </a:cubicBezTo>
                <a:cubicBezTo>
                  <a:pt x="8218" y="15754"/>
                  <a:pt x="8218" y="15752"/>
                  <a:pt x="8218" y="15751"/>
                </a:cubicBezTo>
                <a:close/>
                <a:moveTo>
                  <a:pt x="16466" y="15734"/>
                </a:moveTo>
                <a:cubicBezTo>
                  <a:pt x="16460" y="15734"/>
                  <a:pt x="16443" y="15745"/>
                  <a:pt x="16411" y="15772"/>
                </a:cubicBezTo>
                <a:lnTo>
                  <a:pt x="16411" y="15769"/>
                </a:lnTo>
                <a:cubicBezTo>
                  <a:pt x="16393" y="15797"/>
                  <a:pt x="16365" y="15818"/>
                  <a:pt x="16348" y="15843"/>
                </a:cubicBezTo>
                <a:lnTo>
                  <a:pt x="16374" y="15857"/>
                </a:lnTo>
                <a:cubicBezTo>
                  <a:pt x="16437" y="15793"/>
                  <a:pt x="16481" y="15734"/>
                  <a:pt x="16466" y="15734"/>
                </a:cubicBezTo>
                <a:close/>
                <a:moveTo>
                  <a:pt x="8508" y="15959"/>
                </a:moveTo>
                <a:lnTo>
                  <a:pt x="8508" y="15959"/>
                </a:lnTo>
                <a:cubicBezTo>
                  <a:pt x="8506" y="15964"/>
                  <a:pt x="8504" y="15969"/>
                  <a:pt x="8504" y="15973"/>
                </a:cubicBezTo>
                <a:cubicBezTo>
                  <a:pt x="8506" y="15969"/>
                  <a:pt x="8508" y="15964"/>
                  <a:pt x="8508" y="15959"/>
                </a:cubicBezTo>
                <a:close/>
                <a:moveTo>
                  <a:pt x="16972" y="15639"/>
                </a:moveTo>
                <a:lnTo>
                  <a:pt x="16954" y="15646"/>
                </a:lnTo>
                <a:cubicBezTo>
                  <a:pt x="16954" y="15648"/>
                  <a:pt x="16955" y="15651"/>
                  <a:pt x="16956" y="15654"/>
                </a:cubicBezTo>
                <a:lnTo>
                  <a:pt x="16956" y="15654"/>
                </a:lnTo>
                <a:lnTo>
                  <a:pt x="16641" y="15962"/>
                </a:lnTo>
                <a:lnTo>
                  <a:pt x="16657" y="15932"/>
                </a:lnTo>
                <a:lnTo>
                  <a:pt x="16599" y="15999"/>
                </a:lnTo>
                <a:cubicBezTo>
                  <a:pt x="16680" y="15934"/>
                  <a:pt x="16770" y="15876"/>
                  <a:pt x="16865" y="15827"/>
                </a:cubicBezTo>
                <a:cubicBezTo>
                  <a:pt x="16951" y="15708"/>
                  <a:pt x="16962" y="15672"/>
                  <a:pt x="16959" y="15653"/>
                </a:cubicBezTo>
                <a:lnTo>
                  <a:pt x="16959" y="15653"/>
                </a:lnTo>
                <a:lnTo>
                  <a:pt x="16972" y="15639"/>
                </a:lnTo>
                <a:close/>
                <a:moveTo>
                  <a:pt x="8555" y="16135"/>
                </a:moveTo>
                <a:cubicBezTo>
                  <a:pt x="8558" y="16136"/>
                  <a:pt x="8560" y="16137"/>
                  <a:pt x="8562" y="16138"/>
                </a:cubicBezTo>
                <a:cubicBezTo>
                  <a:pt x="8559" y="16137"/>
                  <a:pt x="8557" y="16136"/>
                  <a:pt x="8555" y="16135"/>
                </a:cubicBezTo>
                <a:close/>
                <a:moveTo>
                  <a:pt x="15005" y="16135"/>
                </a:moveTo>
                <a:cubicBezTo>
                  <a:pt x="15002" y="16135"/>
                  <a:pt x="14997" y="16136"/>
                  <a:pt x="14990" y="16138"/>
                </a:cubicBezTo>
                <a:cubicBezTo>
                  <a:pt x="14995" y="16138"/>
                  <a:pt x="15002" y="16138"/>
                  <a:pt x="15009" y="16136"/>
                </a:cubicBezTo>
                <a:cubicBezTo>
                  <a:pt x="15008" y="16135"/>
                  <a:pt x="15007" y="16135"/>
                  <a:pt x="15005" y="16135"/>
                </a:cubicBezTo>
                <a:close/>
                <a:moveTo>
                  <a:pt x="16464" y="16221"/>
                </a:moveTo>
                <a:lnTo>
                  <a:pt x="16464" y="16221"/>
                </a:lnTo>
                <a:cubicBezTo>
                  <a:pt x="16420" y="16249"/>
                  <a:pt x="16374" y="16282"/>
                  <a:pt x="16325" y="16316"/>
                </a:cubicBezTo>
                <a:cubicBezTo>
                  <a:pt x="16374" y="16295"/>
                  <a:pt x="16462" y="16244"/>
                  <a:pt x="16464" y="16221"/>
                </a:cubicBezTo>
                <a:close/>
                <a:moveTo>
                  <a:pt x="8828" y="16309"/>
                </a:moveTo>
                <a:lnTo>
                  <a:pt x="8837" y="16319"/>
                </a:lnTo>
                <a:cubicBezTo>
                  <a:pt x="8844" y="16319"/>
                  <a:pt x="8851" y="16319"/>
                  <a:pt x="8858" y="16316"/>
                </a:cubicBezTo>
                <a:lnTo>
                  <a:pt x="8828" y="16309"/>
                </a:lnTo>
                <a:close/>
                <a:moveTo>
                  <a:pt x="16363" y="16251"/>
                </a:moveTo>
                <a:lnTo>
                  <a:pt x="16363" y="16251"/>
                </a:lnTo>
                <a:cubicBezTo>
                  <a:pt x="16370" y="16251"/>
                  <a:pt x="16332" y="16292"/>
                  <a:pt x="16316" y="16314"/>
                </a:cubicBezTo>
                <a:cubicBezTo>
                  <a:pt x="16316" y="16319"/>
                  <a:pt x="16316" y="16323"/>
                  <a:pt x="16316" y="16323"/>
                </a:cubicBezTo>
                <a:lnTo>
                  <a:pt x="16318" y="16323"/>
                </a:lnTo>
                <a:cubicBezTo>
                  <a:pt x="16309" y="16328"/>
                  <a:pt x="16302" y="16331"/>
                  <a:pt x="16300" y="16331"/>
                </a:cubicBezTo>
                <a:cubicBezTo>
                  <a:pt x="16299" y="16331"/>
                  <a:pt x="16301" y="16329"/>
                  <a:pt x="16309" y="16323"/>
                </a:cubicBezTo>
                <a:cubicBezTo>
                  <a:pt x="16311" y="16319"/>
                  <a:pt x="16314" y="16316"/>
                  <a:pt x="16316" y="16314"/>
                </a:cubicBezTo>
                <a:cubicBezTo>
                  <a:pt x="16314" y="16305"/>
                  <a:pt x="16314" y="16295"/>
                  <a:pt x="16316" y="16286"/>
                </a:cubicBezTo>
                <a:cubicBezTo>
                  <a:pt x="16347" y="16261"/>
                  <a:pt x="16360" y="16251"/>
                  <a:pt x="16363" y="16251"/>
                </a:cubicBezTo>
                <a:close/>
                <a:moveTo>
                  <a:pt x="14673" y="16334"/>
                </a:moveTo>
                <a:cubicBezTo>
                  <a:pt x="14668" y="16341"/>
                  <a:pt x="14663" y="16347"/>
                  <a:pt x="14658" y="16353"/>
                </a:cubicBezTo>
                <a:cubicBezTo>
                  <a:pt x="14665" y="16346"/>
                  <a:pt x="14669" y="16340"/>
                  <a:pt x="14673" y="16334"/>
                </a:cubicBezTo>
                <a:close/>
                <a:moveTo>
                  <a:pt x="8963" y="16453"/>
                </a:moveTo>
                <a:lnTo>
                  <a:pt x="8957" y="16455"/>
                </a:lnTo>
                <a:lnTo>
                  <a:pt x="8957" y="16455"/>
                </a:lnTo>
                <a:cubicBezTo>
                  <a:pt x="8959" y="16455"/>
                  <a:pt x="8961" y="16454"/>
                  <a:pt x="8963" y="16453"/>
                </a:cubicBezTo>
                <a:close/>
                <a:moveTo>
                  <a:pt x="16599" y="16003"/>
                </a:moveTo>
                <a:lnTo>
                  <a:pt x="16599" y="16003"/>
                </a:lnTo>
                <a:cubicBezTo>
                  <a:pt x="16499" y="16091"/>
                  <a:pt x="16402" y="16187"/>
                  <a:pt x="16314" y="16286"/>
                </a:cubicBezTo>
                <a:cubicBezTo>
                  <a:pt x="16322" y="16209"/>
                  <a:pt x="16427" y="16070"/>
                  <a:pt x="16364" y="16070"/>
                </a:cubicBezTo>
                <a:cubicBezTo>
                  <a:pt x="16355" y="16070"/>
                  <a:pt x="16342" y="16073"/>
                  <a:pt x="16325" y="16080"/>
                </a:cubicBezTo>
                <a:cubicBezTo>
                  <a:pt x="16142" y="16270"/>
                  <a:pt x="16228" y="16242"/>
                  <a:pt x="16133" y="16370"/>
                </a:cubicBezTo>
                <a:cubicBezTo>
                  <a:pt x="16217" y="16280"/>
                  <a:pt x="16247" y="16252"/>
                  <a:pt x="16253" y="16252"/>
                </a:cubicBezTo>
                <a:lnTo>
                  <a:pt x="16253" y="16252"/>
                </a:lnTo>
                <a:cubicBezTo>
                  <a:pt x="16263" y="16252"/>
                  <a:pt x="16200" y="16338"/>
                  <a:pt x="16224" y="16338"/>
                </a:cubicBezTo>
                <a:cubicBezTo>
                  <a:pt x="16234" y="16338"/>
                  <a:pt x="16258" y="16324"/>
                  <a:pt x="16307" y="16284"/>
                </a:cubicBezTo>
                <a:lnTo>
                  <a:pt x="16307" y="16284"/>
                </a:lnTo>
                <a:cubicBezTo>
                  <a:pt x="16253" y="16349"/>
                  <a:pt x="16202" y="16404"/>
                  <a:pt x="16154" y="16455"/>
                </a:cubicBezTo>
                <a:cubicBezTo>
                  <a:pt x="16212" y="16407"/>
                  <a:pt x="16270" y="16360"/>
                  <a:pt x="16328" y="16319"/>
                </a:cubicBezTo>
                <a:lnTo>
                  <a:pt x="16328" y="16319"/>
                </a:lnTo>
                <a:lnTo>
                  <a:pt x="16318" y="16323"/>
                </a:lnTo>
                <a:lnTo>
                  <a:pt x="16318" y="16323"/>
                </a:lnTo>
                <a:lnTo>
                  <a:pt x="16599" y="16003"/>
                </a:lnTo>
                <a:close/>
                <a:moveTo>
                  <a:pt x="8776" y="16486"/>
                </a:moveTo>
                <a:cubicBezTo>
                  <a:pt x="8776" y="16490"/>
                  <a:pt x="8778" y="16493"/>
                  <a:pt x="8779" y="16497"/>
                </a:cubicBezTo>
                <a:cubicBezTo>
                  <a:pt x="8779" y="16493"/>
                  <a:pt x="8778" y="16490"/>
                  <a:pt x="8776" y="16486"/>
                </a:cubicBezTo>
                <a:close/>
                <a:moveTo>
                  <a:pt x="12299" y="16488"/>
                </a:moveTo>
                <a:lnTo>
                  <a:pt x="12299" y="16488"/>
                </a:lnTo>
                <a:cubicBezTo>
                  <a:pt x="12314" y="16497"/>
                  <a:pt x="12297" y="16526"/>
                  <a:pt x="12303" y="16526"/>
                </a:cubicBezTo>
                <a:cubicBezTo>
                  <a:pt x="12305" y="16526"/>
                  <a:pt x="12314" y="16518"/>
                  <a:pt x="12338" y="16493"/>
                </a:cubicBezTo>
                <a:cubicBezTo>
                  <a:pt x="12324" y="16493"/>
                  <a:pt x="12310" y="16493"/>
                  <a:pt x="12299" y="16488"/>
                </a:cubicBezTo>
                <a:close/>
                <a:moveTo>
                  <a:pt x="11944" y="16575"/>
                </a:moveTo>
                <a:cubicBezTo>
                  <a:pt x="11938" y="16577"/>
                  <a:pt x="11932" y="16580"/>
                  <a:pt x="11923" y="16585"/>
                </a:cubicBezTo>
                <a:cubicBezTo>
                  <a:pt x="11930" y="16582"/>
                  <a:pt x="11937" y="16579"/>
                  <a:pt x="11944" y="16575"/>
                </a:cubicBezTo>
                <a:close/>
                <a:moveTo>
                  <a:pt x="16253" y="16469"/>
                </a:moveTo>
                <a:cubicBezTo>
                  <a:pt x="16219" y="16518"/>
                  <a:pt x="16186" y="16571"/>
                  <a:pt x="16151" y="16629"/>
                </a:cubicBezTo>
                <a:cubicBezTo>
                  <a:pt x="16191" y="16578"/>
                  <a:pt x="16223" y="16525"/>
                  <a:pt x="16253" y="16469"/>
                </a:cubicBezTo>
                <a:close/>
                <a:moveTo>
                  <a:pt x="5882" y="16620"/>
                </a:moveTo>
                <a:cubicBezTo>
                  <a:pt x="5885" y="16625"/>
                  <a:pt x="5890" y="16631"/>
                  <a:pt x="5896" y="16638"/>
                </a:cubicBezTo>
                <a:lnTo>
                  <a:pt x="5896" y="16638"/>
                </a:lnTo>
                <a:lnTo>
                  <a:pt x="5882" y="16620"/>
                </a:lnTo>
                <a:close/>
                <a:moveTo>
                  <a:pt x="9284" y="16763"/>
                </a:moveTo>
                <a:cubicBezTo>
                  <a:pt x="9271" y="16763"/>
                  <a:pt x="9249" y="16777"/>
                  <a:pt x="9238" y="16782"/>
                </a:cubicBezTo>
                <a:cubicBezTo>
                  <a:pt x="9243" y="16781"/>
                  <a:pt x="9248" y="16780"/>
                  <a:pt x="9253" y="16780"/>
                </a:cubicBezTo>
                <a:cubicBezTo>
                  <a:pt x="9262" y="16780"/>
                  <a:pt x="9270" y="16782"/>
                  <a:pt x="9278" y="16787"/>
                </a:cubicBezTo>
                <a:cubicBezTo>
                  <a:pt x="9285" y="16782"/>
                  <a:pt x="9289" y="16773"/>
                  <a:pt x="9292" y="16766"/>
                </a:cubicBezTo>
                <a:cubicBezTo>
                  <a:pt x="9290" y="16764"/>
                  <a:pt x="9287" y="16763"/>
                  <a:pt x="9284" y="16763"/>
                </a:cubicBezTo>
                <a:close/>
                <a:moveTo>
                  <a:pt x="9048" y="16768"/>
                </a:moveTo>
                <a:lnTo>
                  <a:pt x="9048" y="16768"/>
                </a:lnTo>
                <a:cubicBezTo>
                  <a:pt x="9060" y="16785"/>
                  <a:pt x="9072" y="16799"/>
                  <a:pt x="9081" y="16815"/>
                </a:cubicBezTo>
                <a:lnTo>
                  <a:pt x="9048" y="16768"/>
                </a:lnTo>
                <a:close/>
                <a:moveTo>
                  <a:pt x="9341" y="16820"/>
                </a:moveTo>
                <a:cubicBezTo>
                  <a:pt x="9334" y="16820"/>
                  <a:pt x="9337" y="16828"/>
                  <a:pt x="9347" y="16850"/>
                </a:cubicBezTo>
                <a:lnTo>
                  <a:pt x="9350" y="16850"/>
                </a:lnTo>
                <a:cubicBezTo>
                  <a:pt x="9360" y="16858"/>
                  <a:pt x="9366" y="16861"/>
                  <a:pt x="9369" y="16861"/>
                </a:cubicBezTo>
                <a:cubicBezTo>
                  <a:pt x="9379" y="16861"/>
                  <a:pt x="9364" y="16833"/>
                  <a:pt x="9371" y="16831"/>
                </a:cubicBezTo>
                <a:cubicBezTo>
                  <a:pt x="9356" y="16824"/>
                  <a:pt x="9346" y="16820"/>
                  <a:pt x="9341" y="16820"/>
                </a:cubicBezTo>
                <a:close/>
                <a:moveTo>
                  <a:pt x="15769" y="16606"/>
                </a:moveTo>
                <a:lnTo>
                  <a:pt x="15607" y="16701"/>
                </a:lnTo>
                <a:lnTo>
                  <a:pt x="15634" y="16715"/>
                </a:lnTo>
                <a:cubicBezTo>
                  <a:pt x="15481" y="16850"/>
                  <a:pt x="15537" y="16843"/>
                  <a:pt x="15537" y="16875"/>
                </a:cubicBezTo>
                <a:lnTo>
                  <a:pt x="15769" y="16606"/>
                </a:lnTo>
                <a:close/>
                <a:moveTo>
                  <a:pt x="16151" y="16458"/>
                </a:moveTo>
                <a:lnTo>
                  <a:pt x="16151" y="16458"/>
                </a:lnTo>
                <a:cubicBezTo>
                  <a:pt x="16057" y="16540"/>
                  <a:pt x="15961" y="16628"/>
                  <a:pt x="15873" y="16715"/>
                </a:cubicBezTo>
                <a:lnTo>
                  <a:pt x="15873" y="16715"/>
                </a:lnTo>
                <a:cubicBezTo>
                  <a:pt x="15873" y="16708"/>
                  <a:pt x="15872" y="16704"/>
                  <a:pt x="15870" y="16704"/>
                </a:cubicBezTo>
                <a:cubicBezTo>
                  <a:pt x="15867" y="16704"/>
                  <a:pt x="15862" y="16709"/>
                  <a:pt x="15852" y="16722"/>
                </a:cubicBezTo>
                <a:lnTo>
                  <a:pt x="15850" y="16724"/>
                </a:lnTo>
                <a:cubicBezTo>
                  <a:pt x="15794" y="16766"/>
                  <a:pt x="15750" y="16822"/>
                  <a:pt x="15718" y="16884"/>
                </a:cubicBezTo>
                <a:cubicBezTo>
                  <a:pt x="15764" y="16829"/>
                  <a:pt x="15814" y="16774"/>
                  <a:pt x="15871" y="16719"/>
                </a:cubicBezTo>
                <a:lnTo>
                  <a:pt x="15871" y="16719"/>
                </a:lnTo>
                <a:cubicBezTo>
                  <a:pt x="15872" y="16732"/>
                  <a:pt x="15867" y="16754"/>
                  <a:pt x="15880" y="16754"/>
                </a:cubicBezTo>
                <a:cubicBezTo>
                  <a:pt x="15890" y="16754"/>
                  <a:pt x="15910" y="16741"/>
                  <a:pt x="15950" y="16701"/>
                </a:cubicBezTo>
                <a:lnTo>
                  <a:pt x="15950" y="16703"/>
                </a:lnTo>
                <a:cubicBezTo>
                  <a:pt x="16008" y="16615"/>
                  <a:pt x="16077" y="16534"/>
                  <a:pt x="16151" y="16458"/>
                </a:cubicBezTo>
                <a:close/>
                <a:moveTo>
                  <a:pt x="16151" y="16629"/>
                </a:moveTo>
                <a:lnTo>
                  <a:pt x="16151" y="16629"/>
                </a:lnTo>
                <a:cubicBezTo>
                  <a:pt x="16068" y="16736"/>
                  <a:pt x="15968" y="16826"/>
                  <a:pt x="15855" y="16901"/>
                </a:cubicBezTo>
                <a:cubicBezTo>
                  <a:pt x="15844" y="16925"/>
                  <a:pt x="15850" y="16933"/>
                  <a:pt x="15862" y="16933"/>
                </a:cubicBezTo>
                <a:cubicBezTo>
                  <a:pt x="15882" y="16933"/>
                  <a:pt x="15919" y="16914"/>
                  <a:pt x="15935" y="16914"/>
                </a:cubicBezTo>
                <a:cubicBezTo>
                  <a:pt x="15944" y="16914"/>
                  <a:pt x="15947" y="16921"/>
                  <a:pt x="15934" y="16942"/>
                </a:cubicBezTo>
                <a:cubicBezTo>
                  <a:pt x="16017" y="16845"/>
                  <a:pt x="16091" y="16741"/>
                  <a:pt x="16151" y="16629"/>
                </a:cubicBezTo>
                <a:close/>
                <a:moveTo>
                  <a:pt x="13903" y="16986"/>
                </a:moveTo>
                <a:lnTo>
                  <a:pt x="13903" y="16986"/>
                </a:lnTo>
                <a:cubicBezTo>
                  <a:pt x="13893" y="16989"/>
                  <a:pt x="13884" y="16993"/>
                  <a:pt x="13877" y="17000"/>
                </a:cubicBezTo>
                <a:cubicBezTo>
                  <a:pt x="13887" y="16998"/>
                  <a:pt x="13896" y="16991"/>
                  <a:pt x="13903" y="16986"/>
                </a:cubicBezTo>
                <a:close/>
                <a:moveTo>
                  <a:pt x="15720" y="16880"/>
                </a:moveTo>
                <a:lnTo>
                  <a:pt x="15720" y="16880"/>
                </a:lnTo>
                <a:cubicBezTo>
                  <a:pt x="15681" y="16924"/>
                  <a:pt x="15648" y="16965"/>
                  <a:pt x="15621" y="17003"/>
                </a:cubicBezTo>
                <a:cubicBezTo>
                  <a:pt x="15631" y="16998"/>
                  <a:pt x="15640" y="16994"/>
                  <a:pt x="15653" y="16991"/>
                </a:cubicBezTo>
                <a:lnTo>
                  <a:pt x="15653" y="16991"/>
                </a:lnTo>
                <a:lnTo>
                  <a:pt x="15646" y="17003"/>
                </a:lnTo>
                <a:cubicBezTo>
                  <a:pt x="15667" y="16993"/>
                  <a:pt x="15670" y="16990"/>
                  <a:pt x="15665" y="16990"/>
                </a:cubicBezTo>
                <a:cubicBezTo>
                  <a:pt x="15663" y="16990"/>
                  <a:pt x="15659" y="16990"/>
                  <a:pt x="15655" y="16991"/>
                </a:cubicBezTo>
                <a:lnTo>
                  <a:pt x="15653" y="16991"/>
                </a:lnTo>
                <a:cubicBezTo>
                  <a:pt x="15679" y="16956"/>
                  <a:pt x="15699" y="16917"/>
                  <a:pt x="15720" y="16880"/>
                </a:cubicBezTo>
                <a:close/>
                <a:moveTo>
                  <a:pt x="14169" y="16947"/>
                </a:moveTo>
                <a:lnTo>
                  <a:pt x="14144" y="16972"/>
                </a:lnTo>
                <a:cubicBezTo>
                  <a:pt x="14139" y="16984"/>
                  <a:pt x="14135" y="16996"/>
                  <a:pt x="14132" y="17007"/>
                </a:cubicBezTo>
                <a:lnTo>
                  <a:pt x="14169" y="16947"/>
                </a:lnTo>
                <a:close/>
                <a:moveTo>
                  <a:pt x="15621" y="17007"/>
                </a:moveTo>
                <a:cubicBezTo>
                  <a:pt x="15609" y="17009"/>
                  <a:pt x="15600" y="17016"/>
                  <a:pt x="15609" y="17021"/>
                </a:cubicBezTo>
                <a:lnTo>
                  <a:pt x="15609" y="17021"/>
                </a:lnTo>
                <a:cubicBezTo>
                  <a:pt x="15613" y="17017"/>
                  <a:pt x="15617" y="17011"/>
                  <a:pt x="15621" y="17007"/>
                </a:cubicBezTo>
                <a:close/>
                <a:moveTo>
                  <a:pt x="15609" y="17021"/>
                </a:moveTo>
                <a:lnTo>
                  <a:pt x="15609" y="17021"/>
                </a:lnTo>
                <a:cubicBezTo>
                  <a:pt x="15608" y="17022"/>
                  <a:pt x="15607" y="17023"/>
                  <a:pt x="15607" y="17023"/>
                </a:cubicBezTo>
                <a:lnTo>
                  <a:pt x="15609" y="17021"/>
                </a:lnTo>
                <a:cubicBezTo>
                  <a:pt x="15609" y="17021"/>
                  <a:pt x="15609" y="17021"/>
                  <a:pt x="15609" y="17021"/>
                </a:cubicBezTo>
                <a:close/>
                <a:moveTo>
                  <a:pt x="6359" y="17098"/>
                </a:moveTo>
                <a:cubicBezTo>
                  <a:pt x="6366" y="17107"/>
                  <a:pt x="6373" y="17118"/>
                  <a:pt x="6378" y="17128"/>
                </a:cubicBezTo>
                <a:cubicBezTo>
                  <a:pt x="6387" y="17123"/>
                  <a:pt x="6375" y="17114"/>
                  <a:pt x="6359" y="17098"/>
                </a:cubicBezTo>
                <a:close/>
                <a:moveTo>
                  <a:pt x="9558" y="17088"/>
                </a:moveTo>
                <a:lnTo>
                  <a:pt x="9623" y="17167"/>
                </a:lnTo>
                <a:cubicBezTo>
                  <a:pt x="9622" y="17151"/>
                  <a:pt x="9619" y="17133"/>
                  <a:pt x="9629" y="17133"/>
                </a:cubicBezTo>
                <a:cubicBezTo>
                  <a:pt x="9633" y="17133"/>
                  <a:pt x="9640" y="17137"/>
                  <a:pt x="9651" y="17146"/>
                </a:cubicBezTo>
                <a:cubicBezTo>
                  <a:pt x="9632" y="17110"/>
                  <a:pt x="9624" y="17099"/>
                  <a:pt x="9620" y="17099"/>
                </a:cubicBezTo>
                <a:cubicBezTo>
                  <a:pt x="9615" y="17099"/>
                  <a:pt x="9617" y="17122"/>
                  <a:pt x="9603" y="17122"/>
                </a:cubicBezTo>
                <a:cubicBezTo>
                  <a:pt x="9595" y="17122"/>
                  <a:pt x="9582" y="17114"/>
                  <a:pt x="9558" y="17088"/>
                </a:cubicBezTo>
                <a:close/>
                <a:moveTo>
                  <a:pt x="13822" y="17278"/>
                </a:moveTo>
                <a:cubicBezTo>
                  <a:pt x="13822" y="17279"/>
                  <a:pt x="13822" y="17280"/>
                  <a:pt x="13822" y="17281"/>
                </a:cubicBezTo>
                <a:lnTo>
                  <a:pt x="13822" y="17278"/>
                </a:lnTo>
                <a:close/>
                <a:moveTo>
                  <a:pt x="11517" y="17309"/>
                </a:moveTo>
                <a:lnTo>
                  <a:pt x="11517" y="17309"/>
                </a:lnTo>
                <a:cubicBezTo>
                  <a:pt x="11516" y="17311"/>
                  <a:pt x="11514" y="17312"/>
                  <a:pt x="11513" y="17313"/>
                </a:cubicBezTo>
                <a:cubicBezTo>
                  <a:pt x="11514" y="17312"/>
                  <a:pt x="11516" y="17311"/>
                  <a:pt x="11517" y="17309"/>
                </a:cubicBezTo>
                <a:close/>
                <a:moveTo>
                  <a:pt x="15537" y="17200"/>
                </a:moveTo>
                <a:lnTo>
                  <a:pt x="15488" y="17278"/>
                </a:lnTo>
                <a:lnTo>
                  <a:pt x="15435" y="17394"/>
                </a:lnTo>
                <a:lnTo>
                  <a:pt x="15537" y="17200"/>
                </a:lnTo>
                <a:close/>
                <a:moveTo>
                  <a:pt x="15384" y="17248"/>
                </a:moveTo>
                <a:lnTo>
                  <a:pt x="15257" y="17369"/>
                </a:lnTo>
                <a:lnTo>
                  <a:pt x="15257" y="17369"/>
                </a:lnTo>
                <a:lnTo>
                  <a:pt x="15257" y="17369"/>
                </a:lnTo>
                <a:lnTo>
                  <a:pt x="15199" y="17427"/>
                </a:lnTo>
                <a:cubicBezTo>
                  <a:pt x="15217" y="17424"/>
                  <a:pt x="15261" y="17422"/>
                  <a:pt x="15352" y="17350"/>
                </a:cubicBezTo>
                <a:lnTo>
                  <a:pt x="15352" y="17350"/>
                </a:lnTo>
                <a:lnTo>
                  <a:pt x="15259" y="17368"/>
                </a:lnTo>
                <a:lnTo>
                  <a:pt x="15259" y="17368"/>
                </a:lnTo>
                <a:cubicBezTo>
                  <a:pt x="15321" y="17307"/>
                  <a:pt x="15366" y="17267"/>
                  <a:pt x="15384" y="17248"/>
                </a:cubicBezTo>
                <a:close/>
                <a:moveTo>
                  <a:pt x="15193" y="17426"/>
                </a:moveTo>
                <a:cubicBezTo>
                  <a:pt x="15187" y="17426"/>
                  <a:pt x="15184" y="17429"/>
                  <a:pt x="15182" y="17438"/>
                </a:cubicBezTo>
                <a:lnTo>
                  <a:pt x="15182" y="17441"/>
                </a:lnTo>
                <a:lnTo>
                  <a:pt x="15199" y="17427"/>
                </a:lnTo>
                <a:cubicBezTo>
                  <a:pt x="15197" y="17426"/>
                  <a:pt x="15195" y="17426"/>
                  <a:pt x="15193" y="17426"/>
                </a:cubicBezTo>
                <a:close/>
                <a:moveTo>
                  <a:pt x="14997" y="17443"/>
                </a:moveTo>
                <a:cubicBezTo>
                  <a:pt x="14994" y="17443"/>
                  <a:pt x="14988" y="17445"/>
                  <a:pt x="14980" y="17448"/>
                </a:cubicBezTo>
                <a:lnTo>
                  <a:pt x="14980" y="17448"/>
                </a:lnTo>
                <a:cubicBezTo>
                  <a:pt x="14987" y="17448"/>
                  <a:pt x="14993" y="17448"/>
                  <a:pt x="14999" y="17448"/>
                </a:cubicBezTo>
                <a:cubicBezTo>
                  <a:pt x="15001" y="17445"/>
                  <a:pt x="15000" y="17443"/>
                  <a:pt x="14997" y="17443"/>
                </a:cubicBezTo>
                <a:close/>
                <a:moveTo>
                  <a:pt x="15129" y="17378"/>
                </a:moveTo>
                <a:lnTo>
                  <a:pt x="15064" y="17466"/>
                </a:lnTo>
                <a:lnTo>
                  <a:pt x="15124" y="17411"/>
                </a:lnTo>
                <a:lnTo>
                  <a:pt x="15129" y="17378"/>
                </a:lnTo>
                <a:close/>
                <a:moveTo>
                  <a:pt x="9804" y="17559"/>
                </a:moveTo>
                <a:cubicBezTo>
                  <a:pt x="9805" y="17559"/>
                  <a:pt x="9806" y="17559"/>
                  <a:pt x="9807" y="17559"/>
                </a:cubicBezTo>
                <a:lnTo>
                  <a:pt x="9807" y="17559"/>
                </a:lnTo>
                <a:cubicBezTo>
                  <a:pt x="9807" y="17559"/>
                  <a:pt x="9807" y="17559"/>
                  <a:pt x="9806" y="17559"/>
                </a:cubicBezTo>
                <a:close/>
                <a:moveTo>
                  <a:pt x="9895" y="17642"/>
                </a:moveTo>
                <a:lnTo>
                  <a:pt x="9883" y="17649"/>
                </a:lnTo>
                <a:cubicBezTo>
                  <a:pt x="9885" y="17649"/>
                  <a:pt x="9890" y="17647"/>
                  <a:pt x="9895" y="17645"/>
                </a:cubicBezTo>
                <a:lnTo>
                  <a:pt x="9895" y="17642"/>
                </a:lnTo>
                <a:close/>
                <a:moveTo>
                  <a:pt x="9807" y="17559"/>
                </a:moveTo>
                <a:lnTo>
                  <a:pt x="9807" y="17559"/>
                </a:lnTo>
                <a:cubicBezTo>
                  <a:pt x="9825" y="17583"/>
                  <a:pt x="9837" y="17631"/>
                  <a:pt x="9871" y="17654"/>
                </a:cubicBezTo>
                <a:lnTo>
                  <a:pt x="9883" y="17649"/>
                </a:lnTo>
                <a:cubicBezTo>
                  <a:pt x="9856" y="17649"/>
                  <a:pt x="9840" y="17568"/>
                  <a:pt x="9807" y="17559"/>
                </a:cubicBezTo>
                <a:close/>
                <a:moveTo>
                  <a:pt x="15064" y="17466"/>
                </a:moveTo>
                <a:lnTo>
                  <a:pt x="14900" y="17612"/>
                </a:lnTo>
                <a:cubicBezTo>
                  <a:pt x="14911" y="17619"/>
                  <a:pt x="14955" y="17608"/>
                  <a:pt x="14923" y="17661"/>
                </a:cubicBezTo>
                <a:lnTo>
                  <a:pt x="15064" y="17466"/>
                </a:lnTo>
                <a:close/>
                <a:moveTo>
                  <a:pt x="11151" y="17703"/>
                </a:moveTo>
                <a:cubicBezTo>
                  <a:pt x="11151" y="17706"/>
                  <a:pt x="11151" y="17709"/>
                  <a:pt x="11153" y="17709"/>
                </a:cubicBezTo>
                <a:cubicBezTo>
                  <a:pt x="11153" y="17709"/>
                  <a:pt x="11154" y="17709"/>
                  <a:pt x="11156" y="17707"/>
                </a:cubicBezTo>
                <a:cubicBezTo>
                  <a:pt x="11156" y="17705"/>
                  <a:pt x="11151" y="17705"/>
                  <a:pt x="11151" y="17703"/>
                </a:cubicBezTo>
                <a:close/>
                <a:moveTo>
                  <a:pt x="14980" y="17448"/>
                </a:moveTo>
                <a:cubicBezTo>
                  <a:pt x="14903" y="17451"/>
                  <a:pt x="14827" y="17469"/>
                  <a:pt x="14758" y="17503"/>
                </a:cubicBezTo>
                <a:cubicBezTo>
                  <a:pt x="14737" y="17552"/>
                  <a:pt x="14705" y="17596"/>
                  <a:pt x="14663" y="17631"/>
                </a:cubicBezTo>
                <a:cubicBezTo>
                  <a:pt x="14644" y="17643"/>
                  <a:pt x="14634" y="17648"/>
                  <a:pt x="14629" y="17648"/>
                </a:cubicBezTo>
                <a:cubicBezTo>
                  <a:pt x="14616" y="17648"/>
                  <a:pt x="14641" y="17611"/>
                  <a:pt x="14632" y="17601"/>
                </a:cubicBezTo>
                <a:lnTo>
                  <a:pt x="14632" y="17601"/>
                </a:lnTo>
                <a:cubicBezTo>
                  <a:pt x="14639" y="17589"/>
                  <a:pt x="14643" y="17580"/>
                  <a:pt x="14640" y="17580"/>
                </a:cubicBezTo>
                <a:lnTo>
                  <a:pt x="14640" y="17580"/>
                </a:lnTo>
                <a:cubicBezTo>
                  <a:pt x="14638" y="17580"/>
                  <a:pt x="14629" y="17587"/>
                  <a:pt x="14612" y="17603"/>
                </a:cubicBezTo>
                <a:cubicBezTo>
                  <a:pt x="14617" y="17600"/>
                  <a:pt x="14620" y="17599"/>
                  <a:pt x="14622" y="17599"/>
                </a:cubicBezTo>
                <a:cubicBezTo>
                  <a:pt x="14625" y="17599"/>
                  <a:pt x="14627" y="17601"/>
                  <a:pt x="14630" y="17602"/>
                </a:cubicBezTo>
                <a:lnTo>
                  <a:pt x="14630" y="17602"/>
                </a:lnTo>
                <a:cubicBezTo>
                  <a:pt x="14606" y="17640"/>
                  <a:pt x="14557" y="17711"/>
                  <a:pt x="14581" y="17711"/>
                </a:cubicBezTo>
                <a:cubicBezTo>
                  <a:pt x="14591" y="17711"/>
                  <a:pt x="14615" y="17698"/>
                  <a:pt x="14661" y="17663"/>
                </a:cubicBezTo>
                <a:lnTo>
                  <a:pt x="14677" y="17635"/>
                </a:lnTo>
                <a:cubicBezTo>
                  <a:pt x="14781" y="17553"/>
                  <a:pt x="14928" y="17468"/>
                  <a:pt x="14980" y="17448"/>
                </a:cubicBezTo>
                <a:close/>
                <a:moveTo>
                  <a:pt x="9950" y="17712"/>
                </a:moveTo>
                <a:cubicBezTo>
                  <a:pt x="9955" y="17719"/>
                  <a:pt x="9962" y="17726"/>
                  <a:pt x="9969" y="17730"/>
                </a:cubicBezTo>
                <a:lnTo>
                  <a:pt x="9950" y="17712"/>
                </a:lnTo>
                <a:close/>
                <a:moveTo>
                  <a:pt x="9992" y="17730"/>
                </a:moveTo>
                <a:cubicBezTo>
                  <a:pt x="9988" y="17733"/>
                  <a:pt x="9984" y="17734"/>
                  <a:pt x="9980" y="17734"/>
                </a:cubicBezTo>
                <a:cubicBezTo>
                  <a:pt x="9976" y="17734"/>
                  <a:pt x="9972" y="17733"/>
                  <a:pt x="9969" y="17730"/>
                </a:cubicBezTo>
                <a:lnTo>
                  <a:pt x="9969" y="17730"/>
                </a:lnTo>
                <a:lnTo>
                  <a:pt x="9983" y="17742"/>
                </a:lnTo>
                <a:cubicBezTo>
                  <a:pt x="9987" y="17740"/>
                  <a:pt x="9992" y="17737"/>
                  <a:pt x="9990" y="17733"/>
                </a:cubicBezTo>
                <a:lnTo>
                  <a:pt x="9992" y="17730"/>
                </a:lnTo>
                <a:close/>
                <a:moveTo>
                  <a:pt x="9983" y="17742"/>
                </a:moveTo>
                <a:lnTo>
                  <a:pt x="9978" y="17744"/>
                </a:lnTo>
                <a:cubicBezTo>
                  <a:pt x="9985" y="17751"/>
                  <a:pt x="9994" y="17754"/>
                  <a:pt x="10006" y="17756"/>
                </a:cubicBezTo>
                <a:lnTo>
                  <a:pt x="9983" y="17742"/>
                </a:lnTo>
                <a:close/>
                <a:moveTo>
                  <a:pt x="13210" y="17668"/>
                </a:moveTo>
                <a:cubicBezTo>
                  <a:pt x="13184" y="17691"/>
                  <a:pt x="13152" y="17721"/>
                  <a:pt x="13103" y="17756"/>
                </a:cubicBezTo>
                <a:lnTo>
                  <a:pt x="13207" y="17668"/>
                </a:lnTo>
                <a:close/>
                <a:moveTo>
                  <a:pt x="10946" y="17894"/>
                </a:moveTo>
                <a:cubicBezTo>
                  <a:pt x="10945" y="17897"/>
                  <a:pt x="10943" y="17899"/>
                  <a:pt x="10942" y="17902"/>
                </a:cubicBezTo>
                <a:cubicBezTo>
                  <a:pt x="10944" y="17899"/>
                  <a:pt x="10945" y="17897"/>
                  <a:pt x="10946" y="17894"/>
                </a:cubicBezTo>
                <a:close/>
                <a:moveTo>
                  <a:pt x="10231" y="17897"/>
                </a:moveTo>
                <a:lnTo>
                  <a:pt x="10235" y="17906"/>
                </a:lnTo>
                <a:lnTo>
                  <a:pt x="10235" y="17906"/>
                </a:lnTo>
                <a:cubicBezTo>
                  <a:pt x="10235" y="17903"/>
                  <a:pt x="10234" y="17900"/>
                  <a:pt x="10231" y="17897"/>
                </a:cubicBezTo>
                <a:close/>
                <a:moveTo>
                  <a:pt x="14941" y="17666"/>
                </a:moveTo>
                <a:lnTo>
                  <a:pt x="14941" y="17666"/>
                </a:lnTo>
                <a:cubicBezTo>
                  <a:pt x="14810" y="17793"/>
                  <a:pt x="14796" y="17829"/>
                  <a:pt x="14817" y="17837"/>
                </a:cubicBezTo>
                <a:lnTo>
                  <a:pt x="14817" y="17837"/>
                </a:lnTo>
                <a:lnTo>
                  <a:pt x="14735" y="17948"/>
                </a:lnTo>
                <a:cubicBezTo>
                  <a:pt x="14792" y="17911"/>
                  <a:pt x="14887" y="17834"/>
                  <a:pt x="14919" y="17834"/>
                </a:cubicBezTo>
                <a:cubicBezTo>
                  <a:pt x="14922" y="17834"/>
                  <a:pt x="14924" y="17834"/>
                  <a:pt x="14925" y="17835"/>
                </a:cubicBezTo>
                <a:cubicBezTo>
                  <a:pt x="14924" y="17829"/>
                  <a:pt x="14917" y="17827"/>
                  <a:pt x="14908" y="17827"/>
                </a:cubicBezTo>
                <a:cubicBezTo>
                  <a:pt x="14888" y="17827"/>
                  <a:pt x="14854" y="17837"/>
                  <a:pt x="14832" y="17837"/>
                </a:cubicBezTo>
                <a:cubicBezTo>
                  <a:pt x="14827" y="17837"/>
                  <a:pt x="14822" y="17836"/>
                  <a:pt x="14818" y="17835"/>
                </a:cubicBezTo>
                <a:lnTo>
                  <a:pt x="14941" y="17666"/>
                </a:lnTo>
                <a:close/>
                <a:moveTo>
                  <a:pt x="10166" y="17939"/>
                </a:moveTo>
                <a:lnTo>
                  <a:pt x="10175" y="17951"/>
                </a:lnTo>
                <a:cubicBezTo>
                  <a:pt x="10175" y="17951"/>
                  <a:pt x="10177" y="17948"/>
                  <a:pt x="10180" y="17948"/>
                </a:cubicBezTo>
                <a:lnTo>
                  <a:pt x="10166" y="17939"/>
                </a:lnTo>
                <a:close/>
                <a:moveTo>
                  <a:pt x="10180" y="17948"/>
                </a:moveTo>
                <a:lnTo>
                  <a:pt x="10194" y="17958"/>
                </a:lnTo>
                <a:cubicBezTo>
                  <a:pt x="10189" y="17953"/>
                  <a:pt x="10184" y="17948"/>
                  <a:pt x="10180" y="17948"/>
                </a:cubicBezTo>
                <a:close/>
                <a:moveTo>
                  <a:pt x="10196" y="17958"/>
                </a:moveTo>
                <a:cubicBezTo>
                  <a:pt x="10205" y="17965"/>
                  <a:pt x="10212" y="17976"/>
                  <a:pt x="10224" y="17976"/>
                </a:cubicBezTo>
                <a:lnTo>
                  <a:pt x="10224" y="17974"/>
                </a:lnTo>
                <a:lnTo>
                  <a:pt x="10196" y="17958"/>
                </a:lnTo>
                <a:close/>
                <a:moveTo>
                  <a:pt x="14626" y="17800"/>
                </a:moveTo>
                <a:cubicBezTo>
                  <a:pt x="14612" y="17800"/>
                  <a:pt x="14584" y="17814"/>
                  <a:pt x="14533" y="17849"/>
                </a:cubicBezTo>
                <a:cubicBezTo>
                  <a:pt x="14499" y="17932"/>
                  <a:pt x="14617" y="17851"/>
                  <a:pt x="14517" y="18013"/>
                </a:cubicBezTo>
                <a:lnTo>
                  <a:pt x="14517" y="18016"/>
                </a:lnTo>
                <a:cubicBezTo>
                  <a:pt x="14566" y="17935"/>
                  <a:pt x="14668" y="17800"/>
                  <a:pt x="14626" y="17800"/>
                </a:cubicBezTo>
                <a:close/>
                <a:moveTo>
                  <a:pt x="13047" y="18009"/>
                </a:moveTo>
                <a:cubicBezTo>
                  <a:pt x="13043" y="18034"/>
                  <a:pt x="13029" y="18060"/>
                  <a:pt x="13008" y="18081"/>
                </a:cubicBezTo>
                <a:cubicBezTo>
                  <a:pt x="13015" y="18085"/>
                  <a:pt x="13022" y="18087"/>
                  <a:pt x="13038" y="18087"/>
                </a:cubicBezTo>
                <a:cubicBezTo>
                  <a:pt x="13066" y="18062"/>
                  <a:pt x="13050" y="18030"/>
                  <a:pt x="13047" y="18009"/>
                </a:cubicBezTo>
                <a:close/>
                <a:moveTo>
                  <a:pt x="10297" y="17970"/>
                </a:moveTo>
                <a:cubicBezTo>
                  <a:pt x="10272" y="17970"/>
                  <a:pt x="10250" y="17978"/>
                  <a:pt x="10245" y="18004"/>
                </a:cubicBezTo>
                <a:cubicBezTo>
                  <a:pt x="10248" y="18004"/>
                  <a:pt x="10251" y="18004"/>
                  <a:pt x="10253" y="18004"/>
                </a:cubicBezTo>
                <a:cubicBezTo>
                  <a:pt x="10292" y="18004"/>
                  <a:pt x="10296" y="18016"/>
                  <a:pt x="10336" y="18016"/>
                </a:cubicBezTo>
                <a:cubicBezTo>
                  <a:pt x="10341" y="18016"/>
                  <a:pt x="10347" y="18016"/>
                  <a:pt x="10354" y="18016"/>
                </a:cubicBezTo>
                <a:cubicBezTo>
                  <a:pt x="10381" y="18034"/>
                  <a:pt x="10384" y="18064"/>
                  <a:pt x="10370" y="18071"/>
                </a:cubicBezTo>
                <a:cubicBezTo>
                  <a:pt x="10385" y="18071"/>
                  <a:pt x="10396" y="18107"/>
                  <a:pt x="10421" y="18107"/>
                </a:cubicBezTo>
                <a:cubicBezTo>
                  <a:pt x="10423" y="18107"/>
                  <a:pt x="10425" y="18107"/>
                  <a:pt x="10428" y="18106"/>
                </a:cubicBezTo>
                <a:cubicBezTo>
                  <a:pt x="10418" y="18053"/>
                  <a:pt x="10379" y="18009"/>
                  <a:pt x="10328" y="17997"/>
                </a:cubicBezTo>
                <a:cubicBezTo>
                  <a:pt x="10328" y="17983"/>
                  <a:pt x="10342" y="17983"/>
                  <a:pt x="10349" y="17979"/>
                </a:cubicBezTo>
                <a:lnTo>
                  <a:pt x="10351" y="17979"/>
                </a:lnTo>
                <a:cubicBezTo>
                  <a:pt x="10334" y="17974"/>
                  <a:pt x="10315" y="17970"/>
                  <a:pt x="10297" y="17970"/>
                </a:cubicBezTo>
                <a:close/>
                <a:moveTo>
                  <a:pt x="10493" y="18094"/>
                </a:moveTo>
                <a:lnTo>
                  <a:pt x="10500" y="18120"/>
                </a:lnTo>
                <a:lnTo>
                  <a:pt x="10504" y="18111"/>
                </a:lnTo>
                <a:cubicBezTo>
                  <a:pt x="10502" y="18106"/>
                  <a:pt x="10497" y="18099"/>
                  <a:pt x="10493" y="18094"/>
                </a:cubicBezTo>
                <a:close/>
                <a:moveTo>
                  <a:pt x="10449" y="18143"/>
                </a:moveTo>
                <a:lnTo>
                  <a:pt x="10405" y="18157"/>
                </a:lnTo>
                <a:lnTo>
                  <a:pt x="10446" y="18185"/>
                </a:lnTo>
                <a:cubicBezTo>
                  <a:pt x="10462" y="18185"/>
                  <a:pt x="10474" y="18162"/>
                  <a:pt x="10449" y="18143"/>
                </a:cubicBezTo>
                <a:close/>
                <a:moveTo>
                  <a:pt x="15354" y="13368"/>
                </a:moveTo>
                <a:lnTo>
                  <a:pt x="15034" y="13430"/>
                </a:lnTo>
                <a:lnTo>
                  <a:pt x="15025" y="13430"/>
                </a:lnTo>
                <a:lnTo>
                  <a:pt x="15034" y="13432"/>
                </a:lnTo>
                <a:lnTo>
                  <a:pt x="15128" y="13459"/>
                </a:lnTo>
                <a:lnTo>
                  <a:pt x="15128" y="13459"/>
                </a:lnTo>
                <a:lnTo>
                  <a:pt x="15034" y="13463"/>
                </a:lnTo>
                <a:cubicBezTo>
                  <a:pt x="15030" y="13463"/>
                  <a:pt x="15025" y="13463"/>
                  <a:pt x="15021" y="13463"/>
                </a:cubicBezTo>
                <a:cubicBezTo>
                  <a:pt x="14950" y="13463"/>
                  <a:pt x="14872" y="13429"/>
                  <a:pt x="14869" y="13414"/>
                </a:cubicBezTo>
                <a:lnTo>
                  <a:pt x="14679" y="13446"/>
                </a:lnTo>
                <a:cubicBezTo>
                  <a:pt x="14684" y="13430"/>
                  <a:pt x="14716" y="13426"/>
                  <a:pt x="14742" y="13414"/>
                </a:cubicBezTo>
                <a:lnTo>
                  <a:pt x="14742" y="13414"/>
                </a:lnTo>
                <a:cubicBezTo>
                  <a:pt x="14721" y="13422"/>
                  <a:pt x="14707" y="13425"/>
                  <a:pt x="14699" y="13425"/>
                </a:cubicBezTo>
                <a:cubicBezTo>
                  <a:pt x="14675" y="13425"/>
                  <a:pt x="14690" y="13400"/>
                  <a:pt x="14667" y="13400"/>
                </a:cubicBezTo>
                <a:cubicBezTo>
                  <a:pt x="14660" y="13400"/>
                  <a:pt x="14648" y="13403"/>
                  <a:pt x="14631" y="13409"/>
                </a:cubicBezTo>
                <a:cubicBezTo>
                  <a:pt x="14642" y="13419"/>
                  <a:pt x="14624" y="13432"/>
                  <a:pt x="14621" y="13442"/>
                </a:cubicBezTo>
                <a:cubicBezTo>
                  <a:pt x="14593" y="13428"/>
                  <a:pt x="14543" y="13422"/>
                  <a:pt x="14490" y="13422"/>
                </a:cubicBezTo>
                <a:cubicBezTo>
                  <a:pt x="14457" y="13422"/>
                  <a:pt x="14422" y="13424"/>
                  <a:pt x="14392" y="13428"/>
                </a:cubicBezTo>
                <a:lnTo>
                  <a:pt x="14408" y="13400"/>
                </a:lnTo>
                <a:cubicBezTo>
                  <a:pt x="14388" y="13399"/>
                  <a:pt x="14367" y="13399"/>
                  <a:pt x="14347" y="13399"/>
                </a:cubicBezTo>
                <a:cubicBezTo>
                  <a:pt x="14222" y="13399"/>
                  <a:pt x="14089" y="13414"/>
                  <a:pt x="13956" y="13414"/>
                </a:cubicBezTo>
                <a:cubicBezTo>
                  <a:pt x="14009" y="13426"/>
                  <a:pt x="13998" y="13472"/>
                  <a:pt x="13951" y="13477"/>
                </a:cubicBezTo>
                <a:lnTo>
                  <a:pt x="13945" y="13462"/>
                </a:lnTo>
                <a:lnTo>
                  <a:pt x="13945" y="13462"/>
                </a:lnTo>
                <a:cubicBezTo>
                  <a:pt x="13946" y="13466"/>
                  <a:pt x="13940" y="13472"/>
                  <a:pt x="13921" y="13481"/>
                </a:cubicBezTo>
                <a:cubicBezTo>
                  <a:pt x="13861" y="13477"/>
                  <a:pt x="13882" y="13435"/>
                  <a:pt x="13914" y="13421"/>
                </a:cubicBezTo>
                <a:lnTo>
                  <a:pt x="13914" y="13421"/>
                </a:lnTo>
                <a:lnTo>
                  <a:pt x="13845" y="13437"/>
                </a:lnTo>
                <a:cubicBezTo>
                  <a:pt x="13840" y="13423"/>
                  <a:pt x="13856" y="13419"/>
                  <a:pt x="13861" y="13402"/>
                </a:cubicBezTo>
                <a:lnTo>
                  <a:pt x="13861" y="13402"/>
                </a:lnTo>
                <a:cubicBezTo>
                  <a:pt x="13856" y="13407"/>
                  <a:pt x="13849" y="13408"/>
                  <a:pt x="13841" y="13408"/>
                </a:cubicBezTo>
                <a:cubicBezTo>
                  <a:pt x="13813" y="13408"/>
                  <a:pt x="13772" y="13389"/>
                  <a:pt x="13736" y="13389"/>
                </a:cubicBezTo>
                <a:cubicBezTo>
                  <a:pt x="13720" y="13389"/>
                  <a:pt x="13706" y="13393"/>
                  <a:pt x="13694" y="13405"/>
                </a:cubicBezTo>
                <a:lnTo>
                  <a:pt x="13692" y="13393"/>
                </a:lnTo>
                <a:cubicBezTo>
                  <a:pt x="13534" y="13393"/>
                  <a:pt x="13462" y="13407"/>
                  <a:pt x="13335" y="13409"/>
                </a:cubicBezTo>
                <a:cubicBezTo>
                  <a:pt x="13330" y="13444"/>
                  <a:pt x="13281" y="13435"/>
                  <a:pt x="13244" y="13465"/>
                </a:cubicBezTo>
                <a:cubicBezTo>
                  <a:pt x="13153" y="13454"/>
                  <a:pt x="13053" y="13428"/>
                  <a:pt x="12945" y="13428"/>
                </a:cubicBezTo>
                <a:cubicBezTo>
                  <a:pt x="12940" y="13428"/>
                  <a:pt x="12936" y="13428"/>
                  <a:pt x="12931" y="13428"/>
                </a:cubicBezTo>
                <a:cubicBezTo>
                  <a:pt x="12853" y="13446"/>
                  <a:pt x="12911" y="13458"/>
                  <a:pt x="12873" y="13479"/>
                </a:cubicBezTo>
                <a:cubicBezTo>
                  <a:pt x="12867" y="13446"/>
                  <a:pt x="12755" y="13451"/>
                  <a:pt x="12813" y="13428"/>
                </a:cubicBezTo>
                <a:lnTo>
                  <a:pt x="12813" y="13428"/>
                </a:lnTo>
                <a:cubicBezTo>
                  <a:pt x="12697" y="13430"/>
                  <a:pt x="12581" y="13439"/>
                  <a:pt x="12468" y="13460"/>
                </a:cubicBezTo>
                <a:cubicBezTo>
                  <a:pt x="12486" y="13472"/>
                  <a:pt x="12507" y="13479"/>
                  <a:pt x="12496" y="13488"/>
                </a:cubicBezTo>
                <a:cubicBezTo>
                  <a:pt x="12491" y="13489"/>
                  <a:pt x="12487" y="13489"/>
                  <a:pt x="12483" y="13489"/>
                </a:cubicBezTo>
                <a:cubicBezTo>
                  <a:pt x="12455" y="13489"/>
                  <a:pt x="12424" y="13472"/>
                  <a:pt x="12428" y="13460"/>
                </a:cubicBezTo>
                <a:lnTo>
                  <a:pt x="12438" y="13456"/>
                </a:lnTo>
                <a:lnTo>
                  <a:pt x="12438" y="13456"/>
                </a:lnTo>
                <a:cubicBezTo>
                  <a:pt x="12408" y="13463"/>
                  <a:pt x="12377" y="13466"/>
                  <a:pt x="12345" y="13466"/>
                </a:cubicBezTo>
                <a:cubicBezTo>
                  <a:pt x="12210" y="13466"/>
                  <a:pt x="12061" y="13412"/>
                  <a:pt x="11940" y="13412"/>
                </a:cubicBezTo>
                <a:cubicBezTo>
                  <a:pt x="11903" y="13412"/>
                  <a:pt x="11868" y="13417"/>
                  <a:pt x="11837" y="13430"/>
                </a:cubicBezTo>
                <a:lnTo>
                  <a:pt x="11846" y="13426"/>
                </a:lnTo>
                <a:lnTo>
                  <a:pt x="11687" y="13463"/>
                </a:lnTo>
                <a:cubicBezTo>
                  <a:pt x="11612" y="13456"/>
                  <a:pt x="11731" y="13437"/>
                  <a:pt x="11677" y="13419"/>
                </a:cubicBezTo>
                <a:lnTo>
                  <a:pt x="11677" y="13419"/>
                </a:lnTo>
                <a:cubicBezTo>
                  <a:pt x="11618" y="13437"/>
                  <a:pt x="11567" y="13442"/>
                  <a:pt x="11520" y="13442"/>
                </a:cubicBezTo>
                <a:cubicBezTo>
                  <a:pt x="11465" y="13442"/>
                  <a:pt x="11415" y="13435"/>
                  <a:pt x="11364" y="13435"/>
                </a:cubicBezTo>
                <a:cubicBezTo>
                  <a:pt x="11331" y="13435"/>
                  <a:pt x="11298" y="13438"/>
                  <a:pt x="11262" y="13446"/>
                </a:cubicBezTo>
                <a:cubicBezTo>
                  <a:pt x="11223" y="13412"/>
                  <a:pt x="11162" y="13404"/>
                  <a:pt x="11093" y="13404"/>
                </a:cubicBezTo>
                <a:cubicBezTo>
                  <a:pt x="11020" y="13404"/>
                  <a:pt x="10937" y="13413"/>
                  <a:pt x="10862" y="13413"/>
                </a:cubicBezTo>
                <a:cubicBezTo>
                  <a:pt x="10811" y="13413"/>
                  <a:pt x="10763" y="13409"/>
                  <a:pt x="10724" y="13393"/>
                </a:cubicBezTo>
                <a:lnTo>
                  <a:pt x="10724" y="13393"/>
                </a:lnTo>
                <a:lnTo>
                  <a:pt x="10734" y="13416"/>
                </a:lnTo>
                <a:cubicBezTo>
                  <a:pt x="10725" y="13421"/>
                  <a:pt x="10718" y="13423"/>
                  <a:pt x="10712" y="13423"/>
                </a:cubicBezTo>
                <a:cubicBezTo>
                  <a:pt x="10691" y="13423"/>
                  <a:pt x="10681" y="13401"/>
                  <a:pt x="10660" y="13398"/>
                </a:cubicBezTo>
                <a:lnTo>
                  <a:pt x="10660" y="13398"/>
                </a:lnTo>
                <a:cubicBezTo>
                  <a:pt x="10664" y="13414"/>
                  <a:pt x="10701" y="13416"/>
                  <a:pt x="10678" y="13430"/>
                </a:cubicBezTo>
                <a:cubicBezTo>
                  <a:pt x="10621" y="13435"/>
                  <a:pt x="10564" y="13437"/>
                  <a:pt x="10506" y="13437"/>
                </a:cubicBezTo>
                <a:cubicBezTo>
                  <a:pt x="10233" y="13437"/>
                  <a:pt x="9950" y="13394"/>
                  <a:pt x="9674" y="13377"/>
                </a:cubicBezTo>
                <a:cubicBezTo>
                  <a:pt x="9671" y="13377"/>
                  <a:pt x="9668" y="13377"/>
                  <a:pt x="9665" y="13377"/>
                </a:cubicBezTo>
                <a:cubicBezTo>
                  <a:pt x="9576" y="13377"/>
                  <a:pt x="9591" y="13453"/>
                  <a:pt x="9517" y="13453"/>
                </a:cubicBezTo>
                <a:cubicBezTo>
                  <a:pt x="9501" y="13453"/>
                  <a:pt x="9480" y="13449"/>
                  <a:pt x="9452" y="13439"/>
                </a:cubicBezTo>
                <a:lnTo>
                  <a:pt x="9496" y="13398"/>
                </a:lnTo>
                <a:lnTo>
                  <a:pt x="9496" y="13398"/>
                </a:lnTo>
                <a:cubicBezTo>
                  <a:pt x="9399" y="13417"/>
                  <a:pt x="9301" y="13421"/>
                  <a:pt x="9202" y="13421"/>
                </a:cubicBezTo>
                <a:cubicBezTo>
                  <a:pt x="9141" y="13421"/>
                  <a:pt x="9079" y="13419"/>
                  <a:pt x="9017" y="13419"/>
                </a:cubicBezTo>
                <a:cubicBezTo>
                  <a:pt x="8928" y="13419"/>
                  <a:pt x="8840" y="13422"/>
                  <a:pt x="8754" y="13437"/>
                </a:cubicBezTo>
                <a:cubicBezTo>
                  <a:pt x="8768" y="13428"/>
                  <a:pt x="8770" y="13416"/>
                  <a:pt x="8793" y="13416"/>
                </a:cubicBezTo>
                <a:cubicBezTo>
                  <a:pt x="8778" y="13407"/>
                  <a:pt x="8753" y="13403"/>
                  <a:pt x="8727" y="13403"/>
                </a:cubicBezTo>
                <a:cubicBezTo>
                  <a:pt x="8670" y="13403"/>
                  <a:pt x="8603" y="13422"/>
                  <a:pt x="8603" y="13439"/>
                </a:cubicBezTo>
                <a:cubicBezTo>
                  <a:pt x="8566" y="13437"/>
                  <a:pt x="8596" y="13416"/>
                  <a:pt x="8573" y="13405"/>
                </a:cubicBezTo>
                <a:cubicBezTo>
                  <a:pt x="8566" y="13402"/>
                  <a:pt x="8557" y="13401"/>
                  <a:pt x="8549" y="13401"/>
                </a:cubicBezTo>
                <a:cubicBezTo>
                  <a:pt x="8512" y="13401"/>
                  <a:pt x="8470" y="13422"/>
                  <a:pt x="8441" y="13422"/>
                </a:cubicBezTo>
                <a:cubicBezTo>
                  <a:pt x="8431" y="13422"/>
                  <a:pt x="8424" y="13420"/>
                  <a:pt x="8418" y="13414"/>
                </a:cubicBezTo>
                <a:cubicBezTo>
                  <a:pt x="8415" y="13410"/>
                  <a:pt x="8420" y="13407"/>
                  <a:pt x="8426" y="13404"/>
                </a:cubicBezTo>
                <a:lnTo>
                  <a:pt x="8426" y="13404"/>
                </a:lnTo>
                <a:cubicBezTo>
                  <a:pt x="8382" y="13413"/>
                  <a:pt x="8290" y="13402"/>
                  <a:pt x="8318" y="13432"/>
                </a:cubicBezTo>
                <a:cubicBezTo>
                  <a:pt x="8297" y="13429"/>
                  <a:pt x="8277" y="13427"/>
                  <a:pt x="8258" y="13427"/>
                </a:cubicBezTo>
                <a:cubicBezTo>
                  <a:pt x="8213" y="13427"/>
                  <a:pt x="8171" y="13434"/>
                  <a:pt x="8131" y="13434"/>
                </a:cubicBezTo>
                <a:cubicBezTo>
                  <a:pt x="8112" y="13434"/>
                  <a:pt x="8093" y="13433"/>
                  <a:pt x="8075" y="13428"/>
                </a:cubicBezTo>
                <a:cubicBezTo>
                  <a:pt x="8062" y="13438"/>
                  <a:pt x="8043" y="13441"/>
                  <a:pt x="8024" y="13441"/>
                </a:cubicBezTo>
                <a:cubicBezTo>
                  <a:pt x="8000" y="13441"/>
                  <a:pt x="7974" y="13437"/>
                  <a:pt x="7952" y="13437"/>
                </a:cubicBezTo>
                <a:cubicBezTo>
                  <a:pt x="7929" y="13437"/>
                  <a:pt x="7911" y="13442"/>
                  <a:pt x="7905" y="13463"/>
                </a:cubicBezTo>
                <a:cubicBezTo>
                  <a:pt x="7909" y="13433"/>
                  <a:pt x="7865" y="13422"/>
                  <a:pt x="7814" y="13422"/>
                </a:cubicBezTo>
                <a:cubicBezTo>
                  <a:pt x="7768" y="13422"/>
                  <a:pt x="7717" y="13431"/>
                  <a:pt x="7690" y="13444"/>
                </a:cubicBezTo>
                <a:cubicBezTo>
                  <a:pt x="7708" y="13428"/>
                  <a:pt x="7641" y="13426"/>
                  <a:pt x="7662" y="13402"/>
                </a:cubicBezTo>
                <a:cubicBezTo>
                  <a:pt x="7597" y="13402"/>
                  <a:pt x="7539" y="13414"/>
                  <a:pt x="7548" y="13442"/>
                </a:cubicBezTo>
                <a:cubicBezTo>
                  <a:pt x="7521" y="13426"/>
                  <a:pt x="7493" y="13421"/>
                  <a:pt x="7465" y="13421"/>
                </a:cubicBezTo>
                <a:cubicBezTo>
                  <a:pt x="7409" y="13421"/>
                  <a:pt x="7354" y="13443"/>
                  <a:pt x="7309" y="13443"/>
                </a:cubicBezTo>
                <a:cubicBezTo>
                  <a:pt x="7282" y="13443"/>
                  <a:pt x="7259" y="13436"/>
                  <a:pt x="7240" y="13412"/>
                </a:cubicBezTo>
                <a:cubicBezTo>
                  <a:pt x="7048" y="13442"/>
                  <a:pt x="6869" y="13463"/>
                  <a:pt x="6695" y="13474"/>
                </a:cubicBezTo>
                <a:cubicBezTo>
                  <a:pt x="6702" y="13419"/>
                  <a:pt x="6888" y="13467"/>
                  <a:pt x="6881" y="13409"/>
                </a:cubicBezTo>
                <a:lnTo>
                  <a:pt x="6881" y="13409"/>
                </a:lnTo>
                <a:cubicBezTo>
                  <a:pt x="6734" y="13430"/>
                  <a:pt x="6643" y="13470"/>
                  <a:pt x="6513" y="13470"/>
                </a:cubicBezTo>
                <a:cubicBezTo>
                  <a:pt x="6495" y="13470"/>
                  <a:pt x="6476" y="13469"/>
                  <a:pt x="6457" y="13467"/>
                </a:cubicBezTo>
                <a:cubicBezTo>
                  <a:pt x="6415" y="13460"/>
                  <a:pt x="6480" y="13444"/>
                  <a:pt x="6494" y="13435"/>
                </a:cubicBezTo>
                <a:lnTo>
                  <a:pt x="6494" y="13435"/>
                </a:lnTo>
                <a:cubicBezTo>
                  <a:pt x="6436" y="13443"/>
                  <a:pt x="6379" y="13445"/>
                  <a:pt x="6324" y="13445"/>
                </a:cubicBezTo>
                <a:cubicBezTo>
                  <a:pt x="6290" y="13445"/>
                  <a:pt x="6257" y="13444"/>
                  <a:pt x="6224" y="13444"/>
                </a:cubicBezTo>
                <a:cubicBezTo>
                  <a:pt x="6158" y="13444"/>
                  <a:pt x="6093" y="13446"/>
                  <a:pt x="6030" y="13460"/>
                </a:cubicBezTo>
                <a:lnTo>
                  <a:pt x="6030" y="13460"/>
                </a:lnTo>
                <a:cubicBezTo>
                  <a:pt x="6045" y="13478"/>
                  <a:pt x="6013" y="13497"/>
                  <a:pt x="5977" y="13514"/>
                </a:cubicBezTo>
                <a:lnTo>
                  <a:pt x="5821" y="13585"/>
                </a:lnTo>
                <a:lnTo>
                  <a:pt x="5930" y="13625"/>
                </a:lnTo>
                <a:cubicBezTo>
                  <a:pt x="5954" y="13633"/>
                  <a:pt x="5978" y="13643"/>
                  <a:pt x="5993" y="13647"/>
                </a:cubicBezTo>
                <a:lnTo>
                  <a:pt x="5993" y="13647"/>
                </a:lnTo>
                <a:lnTo>
                  <a:pt x="5990" y="13654"/>
                </a:lnTo>
                <a:lnTo>
                  <a:pt x="5990" y="13654"/>
                </a:lnTo>
                <a:cubicBezTo>
                  <a:pt x="5983" y="13659"/>
                  <a:pt x="5981" y="13665"/>
                  <a:pt x="5983" y="13672"/>
                </a:cubicBezTo>
                <a:lnTo>
                  <a:pt x="5983" y="13672"/>
                </a:lnTo>
                <a:lnTo>
                  <a:pt x="5974" y="13692"/>
                </a:lnTo>
                <a:cubicBezTo>
                  <a:pt x="5981" y="13693"/>
                  <a:pt x="5987" y="13693"/>
                  <a:pt x="5992" y="13693"/>
                </a:cubicBezTo>
                <a:lnTo>
                  <a:pt x="5992" y="13693"/>
                </a:lnTo>
                <a:cubicBezTo>
                  <a:pt x="6012" y="13727"/>
                  <a:pt x="6051" y="13768"/>
                  <a:pt x="5977" y="13773"/>
                </a:cubicBezTo>
                <a:cubicBezTo>
                  <a:pt x="5987" y="13780"/>
                  <a:pt x="6000" y="13786"/>
                  <a:pt x="6011" y="13786"/>
                </a:cubicBezTo>
                <a:cubicBezTo>
                  <a:pt x="6018" y="13786"/>
                  <a:pt x="6024" y="13783"/>
                  <a:pt x="6028" y="13778"/>
                </a:cubicBezTo>
                <a:lnTo>
                  <a:pt x="6028" y="13778"/>
                </a:lnTo>
                <a:cubicBezTo>
                  <a:pt x="6041" y="13795"/>
                  <a:pt x="6042" y="13808"/>
                  <a:pt x="6024" y="13808"/>
                </a:cubicBezTo>
                <a:cubicBezTo>
                  <a:pt x="6020" y="13808"/>
                  <a:pt x="6015" y="13807"/>
                  <a:pt x="6009" y="13806"/>
                </a:cubicBezTo>
                <a:lnTo>
                  <a:pt x="6009" y="13806"/>
                </a:lnTo>
                <a:cubicBezTo>
                  <a:pt x="6093" y="13871"/>
                  <a:pt x="6086" y="13824"/>
                  <a:pt x="6151" y="13891"/>
                </a:cubicBezTo>
                <a:cubicBezTo>
                  <a:pt x="6148" y="13894"/>
                  <a:pt x="6144" y="13895"/>
                  <a:pt x="6140" y="13895"/>
                </a:cubicBezTo>
                <a:cubicBezTo>
                  <a:pt x="6134" y="13895"/>
                  <a:pt x="6126" y="13893"/>
                  <a:pt x="6118" y="13893"/>
                </a:cubicBezTo>
                <a:cubicBezTo>
                  <a:pt x="6115" y="13893"/>
                  <a:pt x="6112" y="13893"/>
                  <a:pt x="6109" y="13894"/>
                </a:cubicBezTo>
                <a:cubicBezTo>
                  <a:pt x="6167" y="13908"/>
                  <a:pt x="6220" y="13942"/>
                  <a:pt x="6257" y="13991"/>
                </a:cubicBezTo>
                <a:cubicBezTo>
                  <a:pt x="6251" y="13991"/>
                  <a:pt x="6249" y="13997"/>
                  <a:pt x="6244" y="13997"/>
                </a:cubicBezTo>
                <a:cubicBezTo>
                  <a:pt x="6242" y="13997"/>
                  <a:pt x="6239" y="13996"/>
                  <a:pt x="6236" y="13992"/>
                </a:cubicBezTo>
                <a:lnTo>
                  <a:pt x="6236" y="13992"/>
                </a:lnTo>
                <a:cubicBezTo>
                  <a:pt x="6334" y="14082"/>
                  <a:pt x="6442" y="14109"/>
                  <a:pt x="6531" y="14230"/>
                </a:cubicBezTo>
                <a:cubicBezTo>
                  <a:pt x="6461" y="14237"/>
                  <a:pt x="6554" y="14279"/>
                  <a:pt x="6526" y="14316"/>
                </a:cubicBezTo>
                <a:lnTo>
                  <a:pt x="6591" y="14364"/>
                </a:lnTo>
                <a:lnTo>
                  <a:pt x="6586" y="14325"/>
                </a:lnTo>
                <a:lnTo>
                  <a:pt x="6586" y="14325"/>
                </a:lnTo>
                <a:cubicBezTo>
                  <a:pt x="6635" y="14376"/>
                  <a:pt x="6702" y="14395"/>
                  <a:pt x="6735" y="14450"/>
                </a:cubicBezTo>
                <a:lnTo>
                  <a:pt x="6684" y="14425"/>
                </a:lnTo>
                <a:lnTo>
                  <a:pt x="6783" y="14513"/>
                </a:lnTo>
                <a:lnTo>
                  <a:pt x="6744" y="14448"/>
                </a:lnTo>
                <a:lnTo>
                  <a:pt x="6744" y="14448"/>
                </a:lnTo>
                <a:cubicBezTo>
                  <a:pt x="6757" y="14454"/>
                  <a:pt x="6766" y="14456"/>
                  <a:pt x="6773" y="14456"/>
                </a:cubicBezTo>
                <a:cubicBezTo>
                  <a:pt x="6790" y="14456"/>
                  <a:pt x="6793" y="14443"/>
                  <a:pt x="6801" y="14443"/>
                </a:cubicBezTo>
                <a:cubicBezTo>
                  <a:pt x="6808" y="14443"/>
                  <a:pt x="6817" y="14450"/>
                  <a:pt x="6837" y="14476"/>
                </a:cubicBezTo>
                <a:cubicBezTo>
                  <a:pt x="6836" y="14475"/>
                  <a:pt x="6835" y="14475"/>
                  <a:pt x="6835" y="14475"/>
                </a:cubicBezTo>
                <a:lnTo>
                  <a:pt x="6835" y="14475"/>
                </a:lnTo>
                <a:cubicBezTo>
                  <a:pt x="6829" y="14475"/>
                  <a:pt x="6886" y="14530"/>
                  <a:pt x="6892" y="14573"/>
                </a:cubicBezTo>
                <a:cubicBezTo>
                  <a:pt x="6932" y="14585"/>
                  <a:pt x="6969" y="14610"/>
                  <a:pt x="6992" y="14645"/>
                </a:cubicBezTo>
                <a:cubicBezTo>
                  <a:pt x="6990" y="14666"/>
                  <a:pt x="6946" y="14675"/>
                  <a:pt x="6946" y="14687"/>
                </a:cubicBezTo>
                <a:cubicBezTo>
                  <a:pt x="6946" y="14687"/>
                  <a:pt x="6947" y="14687"/>
                  <a:pt x="6947" y="14687"/>
                </a:cubicBezTo>
                <a:cubicBezTo>
                  <a:pt x="6999" y="14687"/>
                  <a:pt x="7068" y="14790"/>
                  <a:pt x="7127" y="14798"/>
                </a:cubicBezTo>
                <a:lnTo>
                  <a:pt x="7127" y="14798"/>
                </a:lnTo>
                <a:cubicBezTo>
                  <a:pt x="7127" y="14798"/>
                  <a:pt x="7126" y="14798"/>
                  <a:pt x="7126" y="14798"/>
                </a:cubicBezTo>
                <a:cubicBezTo>
                  <a:pt x="7112" y="14798"/>
                  <a:pt x="7101" y="14806"/>
                  <a:pt x="7096" y="14819"/>
                </a:cubicBezTo>
                <a:lnTo>
                  <a:pt x="7138" y="14816"/>
                </a:lnTo>
                <a:lnTo>
                  <a:pt x="7138" y="14816"/>
                </a:lnTo>
                <a:cubicBezTo>
                  <a:pt x="7154" y="14847"/>
                  <a:pt x="7154" y="14854"/>
                  <a:pt x="7136" y="14863"/>
                </a:cubicBezTo>
                <a:cubicBezTo>
                  <a:pt x="7151" y="14880"/>
                  <a:pt x="7160" y="14886"/>
                  <a:pt x="7166" y="14886"/>
                </a:cubicBezTo>
                <a:cubicBezTo>
                  <a:pt x="7178" y="14886"/>
                  <a:pt x="7177" y="14862"/>
                  <a:pt x="7186" y="14862"/>
                </a:cubicBezTo>
                <a:cubicBezTo>
                  <a:pt x="7192" y="14862"/>
                  <a:pt x="7201" y="14871"/>
                  <a:pt x="7219" y="14900"/>
                </a:cubicBezTo>
                <a:cubicBezTo>
                  <a:pt x="7212" y="14895"/>
                  <a:pt x="7212" y="14902"/>
                  <a:pt x="7194" y="14891"/>
                </a:cubicBezTo>
                <a:lnTo>
                  <a:pt x="7194" y="14891"/>
                </a:lnTo>
                <a:cubicBezTo>
                  <a:pt x="7268" y="14983"/>
                  <a:pt x="7368" y="15037"/>
                  <a:pt x="7433" y="15122"/>
                </a:cubicBezTo>
                <a:cubicBezTo>
                  <a:pt x="7430" y="15135"/>
                  <a:pt x="7425" y="15139"/>
                  <a:pt x="7419" y="15139"/>
                </a:cubicBezTo>
                <a:cubicBezTo>
                  <a:pt x="7403" y="15139"/>
                  <a:pt x="7377" y="15105"/>
                  <a:pt x="7364" y="15105"/>
                </a:cubicBezTo>
                <a:cubicBezTo>
                  <a:pt x="7360" y="15105"/>
                  <a:pt x="7357" y="15109"/>
                  <a:pt x="7356" y="15120"/>
                </a:cubicBezTo>
                <a:cubicBezTo>
                  <a:pt x="7472" y="15222"/>
                  <a:pt x="7623" y="15306"/>
                  <a:pt x="7720" y="15419"/>
                </a:cubicBezTo>
                <a:lnTo>
                  <a:pt x="7704" y="15396"/>
                </a:lnTo>
                <a:cubicBezTo>
                  <a:pt x="7710" y="15393"/>
                  <a:pt x="7716" y="15391"/>
                  <a:pt x="7722" y="15391"/>
                </a:cubicBezTo>
                <a:cubicBezTo>
                  <a:pt x="7765" y="15391"/>
                  <a:pt x="7767" y="15498"/>
                  <a:pt x="7831" y="15529"/>
                </a:cubicBezTo>
                <a:lnTo>
                  <a:pt x="7831" y="15529"/>
                </a:lnTo>
                <a:cubicBezTo>
                  <a:pt x="7828" y="15528"/>
                  <a:pt x="7826" y="15528"/>
                  <a:pt x="7823" y="15528"/>
                </a:cubicBezTo>
                <a:cubicBezTo>
                  <a:pt x="7810" y="15528"/>
                  <a:pt x="7796" y="15538"/>
                  <a:pt x="7800" y="15538"/>
                </a:cubicBezTo>
                <a:cubicBezTo>
                  <a:pt x="7800" y="15538"/>
                  <a:pt x="7801" y="15538"/>
                  <a:pt x="7801" y="15537"/>
                </a:cubicBezTo>
                <a:cubicBezTo>
                  <a:pt x="7866" y="15616"/>
                  <a:pt x="7959" y="15674"/>
                  <a:pt x="8084" y="15769"/>
                </a:cubicBezTo>
                <a:lnTo>
                  <a:pt x="8058" y="15767"/>
                </a:lnTo>
                <a:lnTo>
                  <a:pt x="8058" y="15767"/>
                </a:lnTo>
                <a:cubicBezTo>
                  <a:pt x="8089" y="15823"/>
                  <a:pt x="8165" y="15887"/>
                  <a:pt x="8205" y="15938"/>
                </a:cubicBezTo>
                <a:cubicBezTo>
                  <a:pt x="8221" y="15940"/>
                  <a:pt x="8237" y="15952"/>
                  <a:pt x="8247" y="15952"/>
                </a:cubicBezTo>
                <a:cubicBezTo>
                  <a:pt x="8252" y="15952"/>
                  <a:pt x="8256" y="15948"/>
                  <a:pt x="8256" y="15936"/>
                </a:cubicBezTo>
                <a:cubicBezTo>
                  <a:pt x="8330" y="16147"/>
                  <a:pt x="8564" y="16170"/>
                  <a:pt x="8633" y="16356"/>
                </a:cubicBezTo>
                <a:cubicBezTo>
                  <a:pt x="8622" y="16346"/>
                  <a:pt x="8603" y="16337"/>
                  <a:pt x="8598" y="16337"/>
                </a:cubicBezTo>
                <a:cubicBezTo>
                  <a:pt x="8595" y="16337"/>
                  <a:pt x="8595" y="16339"/>
                  <a:pt x="8599" y="16342"/>
                </a:cubicBezTo>
                <a:lnTo>
                  <a:pt x="8717" y="16437"/>
                </a:lnTo>
                <a:cubicBezTo>
                  <a:pt x="8728" y="16409"/>
                  <a:pt x="8715" y="16411"/>
                  <a:pt x="8710" y="16372"/>
                </a:cubicBezTo>
                <a:lnTo>
                  <a:pt x="8710" y="16372"/>
                </a:lnTo>
                <a:cubicBezTo>
                  <a:pt x="8745" y="16379"/>
                  <a:pt x="8777" y="16397"/>
                  <a:pt x="8800" y="16423"/>
                </a:cubicBezTo>
                <a:cubicBezTo>
                  <a:pt x="8788" y="16416"/>
                  <a:pt x="8780" y="16413"/>
                  <a:pt x="8774" y="16413"/>
                </a:cubicBezTo>
                <a:cubicBezTo>
                  <a:pt x="8752" y="16413"/>
                  <a:pt x="8768" y="16456"/>
                  <a:pt x="8776" y="16483"/>
                </a:cubicBezTo>
                <a:lnTo>
                  <a:pt x="8775" y="16483"/>
                </a:lnTo>
                <a:cubicBezTo>
                  <a:pt x="8775" y="16484"/>
                  <a:pt x="8776" y="16485"/>
                  <a:pt x="8776" y="16486"/>
                </a:cubicBezTo>
                <a:lnTo>
                  <a:pt x="8776" y="16486"/>
                </a:lnTo>
                <a:cubicBezTo>
                  <a:pt x="8776" y="16486"/>
                  <a:pt x="8776" y="16486"/>
                  <a:pt x="8776" y="16485"/>
                </a:cubicBezTo>
                <a:lnTo>
                  <a:pt x="8776" y="16485"/>
                </a:lnTo>
                <a:cubicBezTo>
                  <a:pt x="8777" y="16486"/>
                  <a:pt x="8777" y="16487"/>
                  <a:pt x="8777" y="16488"/>
                </a:cubicBezTo>
                <a:cubicBezTo>
                  <a:pt x="8782" y="16479"/>
                  <a:pt x="8796" y="16479"/>
                  <a:pt x="8800" y="16469"/>
                </a:cubicBezTo>
                <a:cubicBezTo>
                  <a:pt x="8806" y="16499"/>
                  <a:pt x="8813" y="16506"/>
                  <a:pt x="8822" y="16506"/>
                </a:cubicBezTo>
                <a:cubicBezTo>
                  <a:pt x="8831" y="16506"/>
                  <a:pt x="8843" y="16497"/>
                  <a:pt x="8856" y="16497"/>
                </a:cubicBezTo>
                <a:cubicBezTo>
                  <a:pt x="8869" y="16497"/>
                  <a:pt x="8885" y="16506"/>
                  <a:pt x="8902" y="16539"/>
                </a:cubicBezTo>
                <a:lnTo>
                  <a:pt x="8886" y="16546"/>
                </a:lnTo>
                <a:cubicBezTo>
                  <a:pt x="8921" y="16569"/>
                  <a:pt x="8960" y="16583"/>
                  <a:pt x="8990" y="16615"/>
                </a:cubicBezTo>
                <a:cubicBezTo>
                  <a:pt x="8987" y="16625"/>
                  <a:pt x="8983" y="16628"/>
                  <a:pt x="8978" y="16628"/>
                </a:cubicBezTo>
                <a:cubicBezTo>
                  <a:pt x="8966" y="16628"/>
                  <a:pt x="8950" y="16610"/>
                  <a:pt x="8935" y="16610"/>
                </a:cubicBezTo>
                <a:cubicBezTo>
                  <a:pt x="8932" y="16610"/>
                  <a:pt x="8929" y="16611"/>
                  <a:pt x="8926" y="16613"/>
                </a:cubicBezTo>
                <a:cubicBezTo>
                  <a:pt x="8970" y="16657"/>
                  <a:pt x="9055" y="16655"/>
                  <a:pt x="9072" y="16717"/>
                </a:cubicBezTo>
                <a:cubicBezTo>
                  <a:pt x="9046" y="16706"/>
                  <a:pt x="9021" y="16680"/>
                  <a:pt x="8995" y="16669"/>
                </a:cubicBezTo>
                <a:lnTo>
                  <a:pt x="8995" y="16669"/>
                </a:lnTo>
                <a:cubicBezTo>
                  <a:pt x="9009" y="16738"/>
                  <a:pt x="9023" y="16736"/>
                  <a:pt x="9048" y="16773"/>
                </a:cubicBezTo>
                <a:lnTo>
                  <a:pt x="9046" y="16768"/>
                </a:lnTo>
                <a:lnTo>
                  <a:pt x="9109" y="16856"/>
                </a:lnTo>
                <a:lnTo>
                  <a:pt x="9097" y="16831"/>
                </a:lnTo>
                <a:cubicBezTo>
                  <a:pt x="9102" y="16831"/>
                  <a:pt x="9106" y="16830"/>
                  <a:pt x="9111" y="16830"/>
                </a:cubicBezTo>
                <a:cubicBezTo>
                  <a:pt x="9212" y="16830"/>
                  <a:pt x="9222" y="16930"/>
                  <a:pt x="9328" y="16962"/>
                </a:cubicBezTo>
                <a:lnTo>
                  <a:pt x="9328" y="16962"/>
                </a:lnTo>
                <a:cubicBezTo>
                  <a:pt x="9301" y="16954"/>
                  <a:pt x="9286" y="16951"/>
                  <a:pt x="9278" y="16951"/>
                </a:cubicBezTo>
                <a:cubicBezTo>
                  <a:pt x="9255" y="16951"/>
                  <a:pt x="9290" y="16978"/>
                  <a:pt x="9266" y="16993"/>
                </a:cubicBezTo>
                <a:cubicBezTo>
                  <a:pt x="9278" y="17021"/>
                  <a:pt x="9296" y="17056"/>
                  <a:pt x="9280" y="17056"/>
                </a:cubicBezTo>
                <a:cubicBezTo>
                  <a:pt x="9338" y="17070"/>
                  <a:pt x="9322" y="17132"/>
                  <a:pt x="9403" y="17149"/>
                </a:cubicBezTo>
                <a:cubicBezTo>
                  <a:pt x="9396" y="17160"/>
                  <a:pt x="9438" y="17188"/>
                  <a:pt x="9408" y="17202"/>
                </a:cubicBezTo>
                <a:cubicBezTo>
                  <a:pt x="9420" y="17210"/>
                  <a:pt x="9427" y="17214"/>
                  <a:pt x="9430" y="17214"/>
                </a:cubicBezTo>
                <a:cubicBezTo>
                  <a:pt x="9442" y="17214"/>
                  <a:pt x="9416" y="17175"/>
                  <a:pt x="9429" y="17169"/>
                </a:cubicBezTo>
                <a:lnTo>
                  <a:pt x="9429" y="17169"/>
                </a:lnTo>
                <a:cubicBezTo>
                  <a:pt x="9526" y="17209"/>
                  <a:pt x="9554" y="17369"/>
                  <a:pt x="9695" y="17427"/>
                </a:cubicBezTo>
                <a:cubicBezTo>
                  <a:pt x="9797" y="17496"/>
                  <a:pt x="9844" y="17485"/>
                  <a:pt x="9936" y="17550"/>
                </a:cubicBezTo>
                <a:cubicBezTo>
                  <a:pt x="9942" y="17566"/>
                  <a:pt x="9935" y="17571"/>
                  <a:pt x="9924" y="17571"/>
                </a:cubicBezTo>
                <a:cubicBezTo>
                  <a:pt x="9908" y="17571"/>
                  <a:pt x="9883" y="17559"/>
                  <a:pt x="9883" y="17559"/>
                </a:cubicBezTo>
                <a:lnTo>
                  <a:pt x="9883" y="17559"/>
                </a:lnTo>
                <a:cubicBezTo>
                  <a:pt x="9911" y="17610"/>
                  <a:pt x="9950" y="17649"/>
                  <a:pt x="9999" y="17677"/>
                </a:cubicBezTo>
                <a:cubicBezTo>
                  <a:pt x="9983" y="17677"/>
                  <a:pt x="9985" y="17691"/>
                  <a:pt x="9987" y="17714"/>
                </a:cubicBezTo>
                <a:cubicBezTo>
                  <a:pt x="10024" y="17744"/>
                  <a:pt x="10043" y="17705"/>
                  <a:pt x="10073" y="17761"/>
                </a:cubicBezTo>
                <a:cubicBezTo>
                  <a:pt x="10061" y="17763"/>
                  <a:pt x="10050" y="17764"/>
                  <a:pt x="10039" y="17764"/>
                </a:cubicBezTo>
                <a:cubicBezTo>
                  <a:pt x="10027" y="17764"/>
                  <a:pt x="10016" y="17763"/>
                  <a:pt x="10006" y="17761"/>
                </a:cubicBezTo>
                <a:lnTo>
                  <a:pt x="10006" y="17761"/>
                </a:lnTo>
                <a:cubicBezTo>
                  <a:pt x="10052" y="17793"/>
                  <a:pt x="10105" y="17814"/>
                  <a:pt x="10154" y="17846"/>
                </a:cubicBezTo>
                <a:cubicBezTo>
                  <a:pt x="10153" y="17855"/>
                  <a:pt x="10147" y="17858"/>
                  <a:pt x="10139" y="17858"/>
                </a:cubicBezTo>
                <a:cubicBezTo>
                  <a:pt x="10123" y="17858"/>
                  <a:pt x="10098" y="17845"/>
                  <a:pt x="10082" y="17842"/>
                </a:cubicBezTo>
                <a:lnTo>
                  <a:pt x="10082" y="17842"/>
                </a:lnTo>
                <a:cubicBezTo>
                  <a:pt x="10131" y="17876"/>
                  <a:pt x="10200" y="17936"/>
                  <a:pt x="10242" y="17936"/>
                </a:cubicBezTo>
                <a:cubicBezTo>
                  <a:pt x="10245" y="17936"/>
                  <a:pt x="10248" y="17935"/>
                  <a:pt x="10252" y="17934"/>
                </a:cubicBezTo>
                <a:lnTo>
                  <a:pt x="10235" y="17906"/>
                </a:lnTo>
                <a:lnTo>
                  <a:pt x="10235" y="17906"/>
                </a:lnTo>
                <a:cubicBezTo>
                  <a:pt x="10237" y="17915"/>
                  <a:pt x="10226" y="17921"/>
                  <a:pt x="10214" y="17921"/>
                </a:cubicBezTo>
                <a:cubicBezTo>
                  <a:pt x="10209" y="17921"/>
                  <a:pt x="10205" y="17920"/>
                  <a:pt x="10201" y="17918"/>
                </a:cubicBezTo>
                <a:cubicBezTo>
                  <a:pt x="10145" y="17900"/>
                  <a:pt x="10154" y="17856"/>
                  <a:pt x="10161" y="17844"/>
                </a:cubicBezTo>
                <a:lnTo>
                  <a:pt x="10161" y="17844"/>
                </a:lnTo>
                <a:lnTo>
                  <a:pt x="10194" y="17867"/>
                </a:lnTo>
                <a:cubicBezTo>
                  <a:pt x="10217" y="17786"/>
                  <a:pt x="10073" y="17761"/>
                  <a:pt x="10017" y="17698"/>
                </a:cubicBezTo>
                <a:lnTo>
                  <a:pt x="10078" y="17686"/>
                </a:lnTo>
                <a:lnTo>
                  <a:pt x="9990" y="17659"/>
                </a:lnTo>
                <a:cubicBezTo>
                  <a:pt x="9986" y="17641"/>
                  <a:pt x="9993" y="17620"/>
                  <a:pt x="10010" y="17620"/>
                </a:cubicBezTo>
                <a:cubicBezTo>
                  <a:pt x="10016" y="17620"/>
                  <a:pt x="10023" y="17623"/>
                  <a:pt x="10031" y="17628"/>
                </a:cubicBezTo>
                <a:cubicBezTo>
                  <a:pt x="10008" y="17568"/>
                  <a:pt x="9983" y="17605"/>
                  <a:pt x="9966" y="17550"/>
                </a:cubicBezTo>
                <a:cubicBezTo>
                  <a:pt x="9966" y="17545"/>
                  <a:pt x="9968" y="17544"/>
                  <a:pt x="9971" y="17544"/>
                </a:cubicBezTo>
                <a:cubicBezTo>
                  <a:pt x="9972" y="17544"/>
                  <a:pt x="9974" y="17544"/>
                  <a:pt x="9976" y="17545"/>
                </a:cubicBezTo>
                <a:lnTo>
                  <a:pt x="9925" y="17515"/>
                </a:lnTo>
                <a:cubicBezTo>
                  <a:pt x="9934" y="17515"/>
                  <a:pt x="9939" y="17501"/>
                  <a:pt x="9948" y="17501"/>
                </a:cubicBezTo>
                <a:cubicBezTo>
                  <a:pt x="9951" y="17501"/>
                  <a:pt x="9956" y="17504"/>
                  <a:pt x="9962" y="17513"/>
                </a:cubicBezTo>
                <a:cubicBezTo>
                  <a:pt x="9911" y="17417"/>
                  <a:pt x="9820" y="17422"/>
                  <a:pt x="9820" y="17369"/>
                </a:cubicBezTo>
                <a:lnTo>
                  <a:pt x="9820" y="17369"/>
                </a:lnTo>
                <a:lnTo>
                  <a:pt x="9827" y="17371"/>
                </a:lnTo>
                <a:cubicBezTo>
                  <a:pt x="9792" y="17344"/>
                  <a:pt x="9775" y="17335"/>
                  <a:pt x="9765" y="17335"/>
                </a:cubicBezTo>
                <a:cubicBezTo>
                  <a:pt x="9749" y="17335"/>
                  <a:pt x="9752" y="17357"/>
                  <a:pt x="9726" y="17357"/>
                </a:cubicBezTo>
                <a:cubicBezTo>
                  <a:pt x="9717" y="17357"/>
                  <a:pt x="9703" y="17354"/>
                  <a:pt x="9684" y="17346"/>
                </a:cubicBezTo>
                <a:lnTo>
                  <a:pt x="9700" y="17227"/>
                </a:lnTo>
                <a:lnTo>
                  <a:pt x="9663" y="17244"/>
                </a:lnTo>
                <a:cubicBezTo>
                  <a:pt x="9653" y="17232"/>
                  <a:pt x="9635" y="17211"/>
                  <a:pt x="9649" y="17204"/>
                </a:cubicBezTo>
                <a:cubicBezTo>
                  <a:pt x="9637" y="17200"/>
                  <a:pt x="9630" y="17198"/>
                  <a:pt x="9626" y="17198"/>
                </a:cubicBezTo>
                <a:cubicBezTo>
                  <a:pt x="9612" y="17198"/>
                  <a:pt x="9632" y="17219"/>
                  <a:pt x="9611" y="17219"/>
                </a:cubicBezTo>
                <a:cubicBezTo>
                  <a:pt x="9609" y="17219"/>
                  <a:pt x="9607" y="17218"/>
                  <a:pt x="9605" y="17218"/>
                </a:cubicBezTo>
                <a:cubicBezTo>
                  <a:pt x="9579" y="17142"/>
                  <a:pt x="9456" y="17091"/>
                  <a:pt x="9489" y="17037"/>
                </a:cubicBezTo>
                <a:lnTo>
                  <a:pt x="9489" y="17037"/>
                </a:lnTo>
                <a:cubicBezTo>
                  <a:pt x="9459" y="17039"/>
                  <a:pt x="9493" y="17074"/>
                  <a:pt x="9481" y="17074"/>
                </a:cubicBezTo>
                <a:cubicBezTo>
                  <a:pt x="9477" y="17074"/>
                  <a:pt x="9469" y="17070"/>
                  <a:pt x="9452" y="17060"/>
                </a:cubicBezTo>
                <a:cubicBezTo>
                  <a:pt x="9484" y="16998"/>
                  <a:pt x="9385" y="17007"/>
                  <a:pt x="9359" y="16940"/>
                </a:cubicBezTo>
                <a:cubicBezTo>
                  <a:pt x="9362" y="16939"/>
                  <a:pt x="9365" y="16939"/>
                  <a:pt x="9368" y="16939"/>
                </a:cubicBezTo>
                <a:cubicBezTo>
                  <a:pt x="9388" y="16939"/>
                  <a:pt x="9405" y="16953"/>
                  <a:pt x="9410" y="16953"/>
                </a:cubicBezTo>
                <a:cubicBezTo>
                  <a:pt x="9414" y="16953"/>
                  <a:pt x="9413" y="16945"/>
                  <a:pt x="9403" y="16919"/>
                </a:cubicBezTo>
                <a:cubicBezTo>
                  <a:pt x="9399" y="16920"/>
                  <a:pt x="9395" y="16920"/>
                  <a:pt x="9392" y="16920"/>
                </a:cubicBezTo>
                <a:cubicBezTo>
                  <a:pt x="9334" y="16920"/>
                  <a:pt x="9322" y="16820"/>
                  <a:pt x="9278" y="16792"/>
                </a:cubicBezTo>
                <a:cubicBezTo>
                  <a:pt x="9274" y="16795"/>
                  <a:pt x="9269" y="16797"/>
                  <a:pt x="9264" y="16797"/>
                </a:cubicBezTo>
                <a:cubicBezTo>
                  <a:pt x="9227" y="16797"/>
                  <a:pt x="9171" y="16713"/>
                  <a:pt x="9106" y="16666"/>
                </a:cubicBezTo>
                <a:cubicBezTo>
                  <a:pt x="9120" y="16659"/>
                  <a:pt x="9002" y="16527"/>
                  <a:pt x="8956" y="16455"/>
                </a:cubicBezTo>
                <a:lnTo>
                  <a:pt x="8957" y="16455"/>
                </a:lnTo>
                <a:lnTo>
                  <a:pt x="8957" y="16455"/>
                </a:lnTo>
                <a:cubicBezTo>
                  <a:pt x="8953" y="16456"/>
                  <a:pt x="8950" y="16456"/>
                  <a:pt x="8947" y="16456"/>
                </a:cubicBezTo>
                <a:cubicBezTo>
                  <a:pt x="8906" y="16456"/>
                  <a:pt x="8857" y="16400"/>
                  <a:pt x="8810" y="16365"/>
                </a:cubicBezTo>
                <a:cubicBezTo>
                  <a:pt x="8821" y="16357"/>
                  <a:pt x="8830" y="16353"/>
                  <a:pt x="8841" y="16353"/>
                </a:cubicBezTo>
                <a:cubicBezTo>
                  <a:pt x="8852" y="16353"/>
                  <a:pt x="8864" y="16357"/>
                  <a:pt x="8881" y="16365"/>
                </a:cubicBezTo>
                <a:lnTo>
                  <a:pt x="8837" y="16323"/>
                </a:lnTo>
                <a:cubicBezTo>
                  <a:pt x="8812" y="16321"/>
                  <a:pt x="8786" y="16309"/>
                  <a:pt x="8768" y="16291"/>
                </a:cubicBezTo>
                <a:lnTo>
                  <a:pt x="8803" y="16279"/>
                </a:lnTo>
                <a:cubicBezTo>
                  <a:pt x="8745" y="16224"/>
                  <a:pt x="8661" y="16193"/>
                  <a:pt x="8606" y="16105"/>
                </a:cubicBezTo>
                <a:cubicBezTo>
                  <a:pt x="8584" y="16118"/>
                  <a:pt x="8592" y="16182"/>
                  <a:pt x="8554" y="16182"/>
                </a:cubicBezTo>
                <a:cubicBezTo>
                  <a:pt x="8543" y="16182"/>
                  <a:pt x="8528" y="16177"/>
                  <a:pt x="8508" y="16163"/>
                </a:cubicBezTo>
                <a:cubicBezTo>
                  <a:pt x="8516" y="16151"/>
                  <a:pt x="8528" y="16134"/>
                  <a:pt x="8546" y="16134"/>
                </a:cubicBezTo>
                <a:cubicBezTo>
                  <a:pt x="8549" y="16134"/>
                  <a:pt x="8552" y="16134"/>
                  <a:pt x="8555" y="16135"/>
                </a:cubicBezTo>
                <a:lnTo>
                  <a:pt x="8555" y="16135"/>
                </a:lnTo>
                <a:cubicBezTo>
                  <a:pt x="8544" y="16130"/>
                  <a:pt x="8526" y="16123"/>
                  <a:pt x="8520" y="16108"/>
                </a:cubicBezTo>
                <a:lnTo>
                  <a:pt x="8520" y="16108"/>
                </a:lnTo>
                <a:lnTo>
                  <a:pt x="8571" y="16117"/>
                </a:lnTo>
                <a:cubicBezTo>
                  <a:pt x="8562" y="16100"/>
                  <a:pt x="8554" y="16096"/>
                  <a:pt x="8548" y="16096"/>
                </a:cubicBezTo>
                <a:cubicBezTo>
                  <a:pt x="8542" y="16096"/>
                  <a:pt x="8537" y="16098"/>
                  <a:pt x="8531" y="16098"/>
                </a:cubicBezTo>
                <a:cubicBezTo>
                  <a:pt x="8526" y="16098"/>
                  <a:pt x="8520" y="16096"/>
                  <a:pt x="8513" y="16087"/>
                </a:cubicBezTo>
                <a:cubicBezTo>
                  <a:pt x="8531" y="16071"/>
                  <a:pt x="8506" y="16057"/>
                  <a:pt x="8522" y="16045"/>
                </a:cubicBezTo>
                <a:lnTo>
                  <a:pt x="8522" y="16045"/>
                </a:lnTo>
                <a:cubicBezTo>
                  <a:pt x="8531" y="16050"/>
                  <a:pt x="8538" y="16075"/>
                  <a:pt x="8555" y="16080"/>
                </a:cubicBezTo>
                <a:cubicBezTo>
                  <a:pt x="8529" y="16045"/>
                  <a:pt x="8504" y="15999"/>
                  <a:pt x="8506" y="15976"/>
                </a:cubicBezTo>
                <a:lnTo>
                  <a:pt x="8506" y="15976"/>
                </a:lnTo>
                <a:cubicBezTo>
                  <a:pt x="8500" y="15982"/>
                  <a:pt x="8492" y="15989"/>
                  <a:pt x="8482" y="15989"/>
                </a:cubicBezTo>
                <a:cubicBezTo>
                  <a:pt x="8475" y="15989"/>
                  <a:pt x="8467" y="15986"/>
                  <a:pt x="8457" y="15978"/>
                </a:cubicBezTo>
                <a:cubicBezTo>
                  <a:pt x="8399" y="15925"/>
                  <a:pt x="8460" y="15938"/>
                  <a:pt x="8436" y="15897"/>
                </a:cubicBezTo>
                <a:cubicBezTo>
                  <a:pt x="8416" y="15895"/>
                  <a:pt x="8397" y="15864"/>
                  <a:pt x="8377" y="15864"/>
                </a:cubicBezTo>
                <a:cubicBezTo>
                  <a:pt x="8371" y="15864"/>
                  <a:pt x="8366" y="15866"/>
                  <a:pt x="8360" y="15871"/>
                </a:cubicBezTo>
                <a:cubicBezTo>
                  <a:pt x="8344" y="15855"/>
                  <a:pt x="8353" y="15839"/>
                  <a:pt x="8353" y="15825"/>
                </a:cubicBezTo>
                <a:cubicBezTo>
                  <a:pt x="8322" y="15812"/>
                  <a:pt x="8252" y="15736"/>
                  <a:pt x="8227" y="15736"/>
                </a:cubicBezTo>
                <a:cubicBezTo>
                  <a:pt x="8221" y="15736"/>
                  <a:pt x="8218" y="15740"/>
                  <a:pt x="8218" y="15750"/>
                </a:cubicBezTo>
                <a:lnTo>
                  <a:pt x="8218" y="15750"/>
                </a:lnTo>
                <a:lnTo>
                  <a:pt x="8218" y="15750"/>
                </a:lnTo>
                <a:lnTo>
                  <a:pt x="8218" y="15750"/>
                </a:lnTo>
                <a:cubicBezTo>
                  <a:pt x="8218" y="15750"/>
                  <a:pt x="8218" y="15750"/>
                  <a:pt x="8218" y="15751"/>
                </a:cubicBezTo>
                <a:lnTo>
                  <a:pt x="8218" y="15751"/>
                </a:lnTo>
                <a:cubicBezTo>
                  <a:pt x="8218" y="15751"/>
                  <a:pt x="8218" y="15751"/>
                  <a:pt x="8218" y="15750"/>
                </a:cubicBezTo>
                <a:lnTo>
                  <a:pt x="8218" y="15750"/>
                </a:lnTo>
                <a:lnTo>
                  <a:pt x="8218" y="15751"/>
                </a:lnTo>
                <a:lnTo>
                  <a:pt x="8218" y="15751"/>
                </a:lnTo>
                <a:cubicBezTo>
                  <a:pt x="8218" y="15751"/>
                  <a:pt x="8218" y="15752"/>
                  <a:pt x="8218" y="15753"/>
                </a:cubicBezTo>
                <a:lnTo>
                  <a:pt x="8225" y="15762"/>
                </a:lnTo>
                <a:lnTo>
                  <a:pt x="8225" y="15762"/>
                </a:lnTo>
                <a:lnTo>
                  <a:pt x="8218" y="15760"/>
                </a:lnTo>
                <a:cubicBezTo>
                  <a:pt x="8096" y="15688"/>
                  <a:pt x="8035" y="15544"/>
                  <a:pt x="7929" y="15461"/>
                </a:cubicBezTo>
                <a:lnTo>
                  <a:pt x="7938" y="15452"/>
                </a:lnTo>
                <a:cubicBezTo>
                  <a:pt x="7871" y="15405"/>
                  <a:pt x="7803" y="15331"/>
                  <a:pt x="7746" y="15310"/>
                </a:cubicBezTo>
                <a:cubicBezTo>
                  <a:pt x="7729" y="15294"/>
                  <a:pt x="7722" y="15257"/>
                  <a:pt x="7741" y="15252"/>
                </a:cubicBezTo>
                <a:cubicBezTo>
                  <a:pt x="7692" y="15215"/>
                  <a:pt x="7676" y="15220"/>
                  <a:pt x="7627" y="15143"/>
                </a:cubicBezTo>
                <a:lnTo>
                  <a:pt x="7627" y="15143"/>
                </a:lnTo>
                <a:cubicBezTo>
                  <a:pt x="7641" y="15150"/>
                  <a:pt x="7649" y="15152"/>
                  <a:pt x="7653" y="15152"/>
                </a:cubicBezTo>
                <a:cubicBezTo>
                  <a:pt x="7659" y="15152"/>
                  <a:pt x="7657" y="15147"/>
                  <a:pt x="7657" y="15147"/>
                </a:cubicBezTo>
                <a:lnTo>
                  <a:pt x="7657" y="15147"/>
                </a:lnTo>
                <a:cubicBezTo>
                  <a:pt x="7658" y="15147"/>
                  <a:pt x="7662" y="15153"/>
                  <a:pt x="7685" y="15178"/>
                </a:cubicBezTo>
                <a:cubicBezTo>
                  <a:pt x="7637" y="15113"/>
                  <a:pt x="7637" y="15085"/>
                  <a:pt x="7553" y="15051"/>
                </a:cubicBezTo>
                <a:cubicBezTo>
                  <a:pt x="7595" y="15048"/>
                  <a:pt x="7539" y="14979"/>
                  <a:pt x="7504" y="14958"/>
                </a:cubicBezTo>
                <a:lnTo>
                  <a:pt x="7504" y="14958"/>
                </a:lnTo>
                <a:lnTo>
                  <a:pt x="7528" y="15013"/>
                </a:lnTo>
                <a:cubicBezTo>
                  <a:pt x="7497" y="14990"/>
                  <a:pt x="7472" y="14960"/>
                  <a:pt x="7446" y="14930"/>
                </a:cubicBezTo>
                <a:lnTo>
                  <a:pt x="7491" y="14916"/>
                </a:lnTo>
                <a:cubicBezTo>
                  <a:pt x="7412" y="14765"/>
                  <a:pt x="7222" y="14768"/>
                  <a:pt x="7196" y="14622"/>
                </a:cubicBezTo>
                <a:cubicBezTo>
                  <a:pt x="7193" y="14621"/>
                  <a:pt x="7190" y="14621"/>
                  <a:pt x="7188" y="14621"/>
                </a:cubicBezTo>
                <a:cubicBezTo>
                  <a:pt x="7157" y="14621"/>
                  <a:pt x="7235" y="14694"/>
                  <a:pt x="7195" y="14694"/>
                </a:cubicBezTo>
                <a:cubicBezTo>
                  <a:pt x="7194" y="14694"/>
                  <a:pt x="7193" y="14694"/>
                  <a:pt x="7191" y="14694"/>
                </a:cubicBezTo>
                <a:cubicBezTo>
                  <a:pt x="7143" y="14638"/>
                  <a:pt x="7131" y="14541"/>
                  <a:pt x="7113" y="14524"/>
                </a:cubicBezTo>
                <a:cubicBezTo>
                  <a:pt x="7057" y="14434"/>
                  <a:pt x="7004" y="14499"/>
                  <a:pt x="6939" y="14411"/>
                </a:cubicBezTo>
                <a:cubicBezTo>
                  <a:pt x="6937" y="14424"/>
                  <a:pt x="6929" y="14445"/>
                  <a:pt x="6905" y="14445"/>
                </a:cubicBezTo>
                <a:cubicBezTo>
                  <a:pt x="6892" y="14445"/>
                  <a:pt x="6874" y="14439"/>
                  <a:pt x="6851" y="14422"/>
                </a:cubicBezTo>
                <a:cubicBezTo>
                  <a:pt x="6810" y="14374"/>
                  <a:pt x="6823" y="14331"/>
                  <a:pt x="6852" y="14331"/>
                </a:cubicBezTo>
                <a:cubicBezTo>
                  <a:pt x="6858" y="14331"/>
                  <a:pt x="6864" y="14333"/>
                  <a:pt x="6872" y="14337"/>
                </a:cubicBezTo>
                <a:cubicBezTo>
                  <a:pt x="6885" y="14350"/>
                  <a:pt x="6890" y="14360"/>
                  <a:pt x="6885" y="14362"/>
                </a:cubicBezTo>
                <a:cubicBezTo>
                  <a:pt x="6898" y="14370"/>
                  <a:pt x="6912" y="14380"/>
                  <a:pt x="6919" y="14380"/>
                </a:cubicBezTo>
                <a:cubicBezTo>
                  <a:pt x="6924" y="14380"/>
                  <a:pt x="6926" y="14375"/>
                  <a:pt x="6923" y="14362"/>
                </a:cubicBezTo>
                <a:lnTo>
                  <a:pt x="6923" y="14362"/>
                </a:lnTo>
                <a:lnTo>
                  <a:pt x="6906" y="14364"/>
                </a:lnTo>
                <a:cubicBezTo>
                  <a:pt x="6890" y="14327"/>
                  <a:pt x="6816" y="14255"/>
                  <a:pt x="6851" y="14255"/>
                </a:cubicBezTo>
                <a:cubicBezTo>
                  <a:pt x="6837" y="14247"/>
                  <a:pt x="6828" y="14243"/>
                  <a:pt x="6823" y="14243"/>
                </a:cubicBezTo>
                <a:cubicBezTo>
                  <a:pt x="6814" y="14243"/>
                  <a:pt x="6819" y="14256"/>
                  <a:pt x="6830" y="14273"/>
                </a:cubicBezTo>
                <a:lnTo>
                  <a:pt x="6830" y="14273"/>
                </a:lnTo>
                <a:cubicBezTo>
                  <a:pt x="6780" y="14205"/>
                  <a:pt x="6731" y="14178"/>
                  <a:pt x="6677" y="14105"/>
                </a:cubicBezTo>
                <a:lnTo>
                  <a:pt x="6677" y="14105"/>
                </a:lnTo>
                <a:cubicBezTo>
                  <a:pt x="6681" y="14118"/>
                  <a:pt x="6680" y="14136"/>
                  <a:pt x="6673" y="14136"/>
                </a:cubicBezTo>
                <a:cubicBezTo>
                  <a:pt x="6672" y="14136"/>
                  <a:pt x="6670" y="14135"/>
                  <a:pt x="6668" y="14133"/>
                </a:cubicBezTo>
                <a:cubicBezTo>
                  <a:pt x="6624" y="14075"/>
                  <a:pt x="6607" y="14068"/>
                  <a:pt x="6593" y="14068"/>
                </a:cubicBezTo>
                <a:cubicBezTo>
                  <a:pt x="6589" y="14068"/>
                  <a:pt x="6585" y="14069"/>
                  <a:pt x="6580" y="14069"/>
                </a:cubicBezTo>
                <a:cubicBezTo>
                  <a:pt x="6569" y="14069"/>
                  <a:pt x="6555" y="14065"/>
                  <a:pt x="6528" y="14042"/>
                </a:cubicBezTo>
                <a:cubicBezTo>
                  <a:pt x="6505" y="13987"/>
                  <a:pt x="6582" y="14019"/>
                  <a:pt x="6498" y="13961"/>
                </a:cubicBezTo>
                <a:cubicBezTo>
                  <a:pt x="6480" y="13932"/>
                  <a:pt x="6488" y="13923"/>
                  <a:pt x="6502" y="13923"/>
                </a:cubicBezTo>
                <a:cubicBezTo>
                  <a:pt x="6514" y="13923"/>
                  <a:pt x="6531" y="13929"/>
                  <a:pt x="6542" y="13933"/>
                </a:cubicBezTo>
                <a:cubicBezTo>
                  <a:pt x="6459" y="13889"/>
                  <a:pt x="6438" y="13799"/>
                  <a:pt x="6406" y="13759"/>
                </a:cubicBezTo>
                <a:lnTo>
                  <a:pt x="6406" y="13759"/>
                </a:lnTo>
                <a:lnTo>
                  <a:pt x="6444" y="13783"/>
                </a:lnTo>
                <a:lnTo>
                  <a:pt x="6444" y="13783"/>
                </a:lnTo>
                <a:cubicBezTo>
                  <a:pt x="6422" y="13769"/>
                  <a:pt x="6405" y="13754"/>
                  <a:pt x="6389" y="13736"/>
                </a:cubicBezTo>
                <a:lnTo>
                  <a:pt x="6387" y="13776"/>
                </a:lnTo>
                <a:cubicBezTo>
                  <a:pt x="6371" y="13752"/>
                  <a:pt x="6355" y="13736"/>
                  <a:pt x="6364" y="13727"/>
                </a:cubicBezTo>
                <a:cubicBezTo>
                  <a:pt x="6362" y="13727"/>
                  <a:pt x="6360" y="13726"/>
                  <a:pt x="6359" y="13726"/>
                </a:cubicBezTo>
                <a:lnTo>
                  <a:pt x="6359" y="13726"/>
                </a:lnTo>
                <a:cubicBezTo>
                  <a:pt x="6376" y="13721"/>
                  <a:pt x="6390" y="13719"/>
                  <a:pt x="6403" y="13719"/>
                </a:cubicBezTo>
                <a:cubicBezTo>
                  <a:pt x="6443" y="13719"/>
                  <a:pt x="6463" y="13739"/>
                  <a:pt x="6507" y="13739"/>
                </a:cubicBezTo>
                <a:cubicBezTo>
                  <a:pt x="6519" y="13739"/>
                  <a:pt x="6533" y="13738"/>
                  <a:pt x="6549" y="13734"/>
                </a:cubicBezTo>
                <a:cubicBezTo>
                  <a:pt x="6521" y="13704"/>
                  <a:pt x="6517" y="13713"/>
                  <a:pt x="6584" y="13683"/>
                </a:cubicBezTo>
                <a:lnTo>
                  <a:pt x="6584" y="13683"/>
                </a:lnTo>
                <a:lnTo>
                  <a:pt x="6429" y="13704"/>
                </a:lnTo>
                <a:lnTo>
                  <a:pt x="6528" y="13660"/>
                </a:lnTo>
                <a:cubicBezTo>
                  <a:pt x="6487" y="13660"/>
                  <a:pt x="6442" y="13674"/>
                  <a:pt x="6412" y="13674"/>
                </a:cubicBezTo>
                <a:cubicBezTo>
                  <a:pt x="6408" y="13674"/>
                  <a:pt x="6404" y="13674"/>
                  <a:pt x="6401" y="13674"/>
                </a:cubicBezTo>
                <a:cubicBezTo>
                  <a:pt x="6450" y="13650"/>
                  <a:pt x="6445" y="13657"/>
                  <a:pt x="6422" y="13632"/>
                </a:cubicBezTo>
                <a:lnTo>
                  <a:pt x="6422" y="13632"/>
                </a:lnTo>
                <a:cubicBezTo>
                  <a:pt x="6439" y="13644"/>
                  <a:pt x="6456" y="13648"/>
                  <a:pt x="6473" y="13648"/>
                </a:cubicBezTo>
                <a:cubicBezTo>
                  <a:pt x="6509" y="13648"/>
                  <a:pt x="6546" y="13630"/>
                  <a:pt x="6585" y="13630"/>
                </a:cubicBezTo>
                <a:cubicBezTo>
                  <a:pt x="6598" y="13630"/>
                  <a:pt x="6610" y="13632"/>
                  <a:pt x="6624" y="13636"/>
                </a:cubicBezTo>
                <a:lnTo>
                  <a:pt x="6621" y="13711"/>
                </a:lnTo>
                <a:cubicBezTo>
                  <a:pt x="6643" y="13717"/>
                  <a:pt x="6663" y="13719"/>
                  <a:pt x="6684" y="13719"/>
                </a:cubicBezTo>
                <a:cubicBezTo>
                  <a:pt x="6755" y="13719"/>
                  <a:pt x="6823" y="13689"/>
                  <a:pt x="6914" y="13689"/>
                </a:cubicBezTo>
                <a:cubicBezTo>
                  <a:pt x="6930" y="13689"/>
                  <a:pt x="6947" y="13690"/>
                  <a:pt x="6964" y="13692"/>
                </a:cubicBezTo>
                <a:lnTo>
                  <a:pt x="6918" y="13678"/>
                </a:lnTo>
                <a:cubicBezTo>
                  <a:pt x="6927" y="13666"/>
                  <a:pt x="6943" y="13663"/>
                  <a:pt x="6963" y="13663"/>
                </a:cubicBezTo>
                <a:cubicBezTo>
                  <a:pt x="6981" y="13663"/>
                  <a:pt x="7002" y="13665"/>
                  <a:pt x="7022" y="13665"/>
                </a:cubicBezTo>
                <a:cubicBezTo>
                  <a:pt x="7033" y="13665"/>
                  <a:pt x="7044" y="13664"/>
                  <a:pt x="7055" y="13662"/>
                </a:cubicBezTo>
                <a:lnTo>
                  <a:pt x="7055" y="13662"/>
                </a:lnTo>
                <a:cubicBezTo>
                  <a:pt x="7050" y="13687"/>
                  <a:pt x="7078" y="13697"/>
                  <a:pt x="7099" y="13711"/>
                </a:cubicBezTo>
                <a:cubicBezTo>
                  <a:pt x="7099" y="13710"/>
                  <a:pt x="7099" y="13709"/>
                  <a:pt x="7099" y="13708"/>
                </a:cubicBezTo>
                <a:lnTo>
                  <a:pt x="7099" y="13708"/>
                </a:lnTo>
                <a:cubicBezTo>
                  <a:pt x="7100" y="13712"/>
                  <a:pt x="7105" y="13716"/>
                  <a:pt x="7113" y="13722"/>
                </a:cubicBezTo>
                <a:cubicBezTo>
                  <a:pt x="7110" y="13716"/>
                  <a:pt x="7106" y="13711"/>
                  <a:pt x="7100" y="13707"/>
                </a:cubicBezTo>
                <a:lnTo>
                  <a:pt x="7100" y="13707"/>
                </a:lnTo>
                <a:cubicBezTo>
                  <a:pt x="7100" y="13707"/>
                  <a:pt x="7099" y="13708"/>
                  <a:pt x="7099" y="13708"/>
                </a:cubicBezTo>
                <a:lnTo>
                  <a:pt x="7099" y="13708"/>
                </a:lnTo>
                <a:cubicBezTo>
                  <a:pt x="7099" y="13708"/>
                  <a:pt x="7099" y="13707"/>
                  <a:pt x="7099" y="13706"/>
                </a:cubicBezTo>
                <a:lnTo>
                  <a:pt x="7099" y="13706"/>
                </a:lnTo>
                <a:cubicBezTo>
                  <a:pt x="7099" y="13706"/>
                  <a:pt x="7100" y="13707"/>
                  <a:pt x="7100" y="13707"/>
                </a:cubicBezTo>
                <a:lnTo>
                  <a:pt x="7100" y="13707"/>
                </a:lnTo>
                <a:cubicBezTo>
                  <a:pt x="7113" y="13695"/>
                  <a:pt x="7206" y="13709"/>
                  <a:pt x="7217" y="13664"/>
                </a:cubicBezTo>
                <a:lnTo>
                  <a:pt x="7282" y="13697"/>
                </a:lnTo>
                <a:cubicBezTo>
                  <a:pt x="7291" y="13698"/>
                  <a:pt x="7299" y="13698"/>
                  <a:pt x="7307" y="13698"/>
                </a:cubicBezTo>
                <a:cubicBezTo>
                  <a:pt x="7398" y="13698"/>
                  <a:pt x="7422" y="13633"/>
                  <a:pt x="7511" y="13633"/>
                </a:cubicBezTo>
                <a:cubicBezTo>
                  <a:pt x="7516" y="13633"/>
                  <a:pt x="7522" y="13634"/>
                  <a:pt x="7528" y="13634"/>
                </a:cubicBezTo>
                <a:cubicBezTo>
                  <a:pt x="7495" y="13662"/>
                  <a:pt x="7546" y="13678"/>
                  <a:pt x="7470" y="13699"/>
                </a:cubicBezTo>
                <a:cubicBezTo>
                  <a:pt x="7482" y="13699"/>
                  <a:pt x="7494" y="13700"/>
                  <a:pt x="7505" y="13700"/>
                </a:cubicBezTo>
                <a:cubicBezTo>
                  <a:pt x="7526" y="13700"/>
                  <a:pt x="7542" y="13698"/>
                  <a:pt x="7542" y="13685"/>
                </a:cubicBezTo>
                <a:cubicBezTo>
                  <a:pt x="7545" y="13688"/>
                  <a:pt x="7550" y="13689"/>
                  <a:pt x="7555" y="13689"/>
                </a:cubicBezTo>
                <a:cubicBezTo>
                  <a:pt x="7580" y="13689"/>
                  <a:pt x="7623" y="13670"/>
                  <a:pt x="7655" y="13670"/>
                </a:cubicBezTo>
                <a:cubicBezTo>
                  <a:pt x="7662" y="13670"/>
                  <a:pt x="7669" y="13670"/>
                  <a:pt x="7674" y="13673"/>
                </a:cubicBezTo>
                <a:lnTo>
                  <a:pt x="7674" y="13673"/>
                </a:lnTo>
                <a:cubicBezTo>
                  <a:pt x="7677" y="13672"/>
                  <a:pt x="7679" y="13670"/>
                  <a:pt x="7681" y="13669"/>
                </a:cubicBezTo>
                <a:cubicBezTo>
                  <a:pt x="7682" y="13670"/>
                  <a:pt x="7684" y="13671"/>
                  <a:pt x="7685" y="13672"/>
                </a:cubicBezTo>
                <a:lnTo>
                  <a:pt x="7685" y="13672"/>
                </a:lnTo>
                <a:cubicBezTo>
                  <a:pt x="7698" y="13660"/>
                  <a:pt x="7705" y="13641"/>
                  <a:pt x="7738" y="13641"/>
                </a:cubicBezTo>
                <a:cubicBezTo>
                  <a:pt x="7740" y="13641"/>
                  <a:pt x="7741" y="13641"/>
                  <a:pt x="7743" y="13641"/>
                </a:cubicBezTo>
                <a:cubicBezTo>
                  <a:pt x="7746" y="13644"/>
                  <a:pt x="7745" y="13647"/>
                  <a:pt x="7745" y="13650"/>
                </a:cubicBezTo>
                <a:lnTo>
                  <a:pt x="7745" y="13650"/>
                </a:lnTo>
                <a:cubicBezTo>
                  <a:pt x="7754" y="13640"/>
                  <a:pt x="7807" y="13634"/>
                  <a:pt x="7773" y="13609"/>
                </a:cubicBezTo>
                <a:lnTo>
                  <a:pt x="7773" y="13609"/>
                </a:lnTo>
                <a:cubicBezTo>
                  <a:pt x="7818" y="13639"/>
                  <a:pt x="7876" y="13645"/>
                  <a:pt x="7936" y="13645"/>
                </a:cubicBezTo>
                <a:cubicBezTo>
                  <a:pt x="7979" y="13645"/>
                  <a:pt x="8024" y="13642"/>
                  <a:pt x="8065" y="13642"/>
                </a:cubicBezTo>
                <a:cubicBezTo>
                  <a:pt x="8113" y="13642"/>
                  <a:pt x="8157" y="13646"/>
                  <a:pt x="8191" y="13665"/>
                </a:cubicBezTo>
                <a:lnTo>
                  <a:pt x="8191" y="13665"/>
                </a:lnTo>
                <a:lnTo>
                  <a:pt x="8198" y="13664"/>
                </a:lnTo>
                <a:cubicBezTo>
                  <a:pt x="8199" y="13666"/>
                  <a:pt x="8201" y="13667"/>
                  <a:pt x="8203" y="13668"/>
                </a:cubicBezTo>
                <a:lnTo>
                  <a:pt x="8203" y="13668"/>
                </a:lnTo>
                <a:cubicBezTo>
                  <a:pt x="8281" y="13662"/>
                  <a:pt x="8378" y="13653"/>
                  <a:pt x="8450" y="13653"/>
                </a:cubicBezTo>
                <a:cubicBezTo>
                  <a:pt x="8446" y="13658"/>
                  <a:pt x="8449" y="13663"/>
                  <a:pt x="8442" y="13663"/>
                </a:cubicBezTo>
                <a:cubicBezTo>
                  <a:pt x="8441" y="13663"/>
                  <a:pt x="8439" y="13662"/>
                  <a:pt x="8436" y="13662"/>
                </a:cubicBezTo>
                <a:lnTo>
                  <a:pt x="8436" y="13662"/>
                </a:lnTo>
                <a:cubicBezTo>
                  <a:pt x="8448" y="13665"/>
                  <a:pt x="8458" y="13666"/>
                  <a:pt x="8466" y="13666"/>
                </a:cubicBezTo>
                <a:cubicBezTo>
                  <a:pt x="8525" y="13666"/>
                  <a:pt x="8518" y="13611"/>
                  <a:pt x="8582" y="13611"/>
                </a:cubicBezTo>
                <a:cubicBezTo>
                  <a:pt x="8592" y="13611"/>
                  <a:pt x="8603" y="13613"/>
                  <a:pt x="8617" y="13616"/>
                </a:cubicBezTo>
                <a:cubicBezTo>
                  <a:pt x="8677" y="13655"/>
                  <a:pt x="8555" y="13636"/>
                  <a:pt x="8592" y="13653"/>
                </a:cubicBezTo>
                <a:cubicBezTo>
                  <a:pt x="8597" y="13680"/>
                  <a:pt x="8615" y="13688"/>
                  <a:pt x="8639" y="13688"/>
                </a:cubicBezTo>
                <a:cubicBezTo>
                  <a:pt x="8670" y="13688"/>
                  <a:pt x="8712" y="13675"/>
                  <a:pt x="8751" y="13675"/>
                </a:cubicBezTo>
                <a:cubicBezTo>
                  <a:pt x="8773" y="13675"/>
                  <a:pt x="8794" y="13678"/>
                  <a:pt x="8812" y="13690"/>
                </a:cubicBezTo>
                <a:lnTo>
                  <a:pt x="8793" y="13694"/>
                </a:lnTo>
                <a:cubicBezTo>
                  <a:pt x="8804" y="13700"/>
                  <a:pt x="8816" y="13702"/>
                  <a:pt x="8829" y="13702"/>
                </a:cubicBezTo>
                <a:cubicBezTo>
                  <a:pt x="8881" y="13702"/>
                  <a:pt x="8948" y="13668"/>
                  <a:pt x="9021" y="13668"/>
                </a:cubicBezTo>
                <a:cubicBezTo>
                  <a:pt x="9026" y="13668"/>
                  <a:pt x="9031" y="13669"/>
                  <a:pt x="9037" y="13669"/>
                </a:cubicBezTo>
                <a:cubicBezTo>
                  <a:pt x="9037" y="13669"/>
                  <a:pt x="9032" y="13676"/>
                  <a:pt x="9037" y="13681"/>
                </a:cubicBezTo>
                <a:cubicBezTo>
                  <a:pt x="9104" y="13639"/>
                  <a:pt x="9232" y="13625"/>
                  <a:pt x="9324" y="13616"/>
                </a:cubicBezTo>
                <a:lnTo>
                  <a:pt x="9324" y="13616"/>
                </a:lnTo>
                <a:cubicBezTo>
                  <a:pt x="9296" y="13646"/>
                  <a:pt x="9283" y="13632"/>
                  <a:pt x="9301" y="13664"/>
                </a:cubicBezTo>
                <a:cubicBezTo>
                  <a:pt x="9343" y="13660"/>
                  <a:pt x="9287" y="13611"/>
                  <a:pt x="9373" y="13602"/>
                </a:cubicBezTo>
                <a:cubicBezTo>
                  <a:pt x="9401" y="13620"/>
                  <a:pt x="9461" y="13634"/>
                  <a:pt x="9468" y="13669"/>
                </a:cubicBezTo>
                <a:lnTo>
                  <a:pt x="9389" y="13671"/>
                </a:lnTo>
                <a:cubicBezTo>
                  <a:pt x="9403" y="13687"/>
                  <a:pt x="9420" y="13692"/>
                  <a:pt x="9437" y="13692"/>
                </a:cubicBezTo>
                <a:cubicBezTo>
                  <a:pt x="9467" y="13692"/>
                  <a:pt x="9498" y="13677"/>
                  <a:pt x="9525" y="13677"/>
                </a:cubicBezTo>
                <a:cubicBezTo>
                  <a:pt x="9529" y="13677"/>
                  <a:pt x="9532" y="13678"/>
                  <a:pt x="9535" y="13678"/>
                </a:cubicBezTo>
                <a:lnTo>
                  <a:pt x="9528" y="13697"/>
                </a:lnTo>
                <a:cubicBezTo>
                  <a:pt x="9646" y="13692"/>
                  <a:pt x="9653" y="13645"/>
                  <a:pt x="9767" y="13645"/>
                </a:cubicBezTo>
                <a:cubicBezTo>
                  <a:pt x="9772" y="13645"/>
                  <a:pt x="9778" y="13646"/>
                  <a:pt x="9783" y="13646"/>
                </a:cubicBezTo>
                <a:lnTo>
                  <a:pt x="9769" y="13630"/>
                </a:lnTo>
                <a:cubicBezTo>
                  <a:pt x="9788" y="13618"/>
                  <a:pt x="9800" y="13614"/>
                  <a:pt x="9811" y="13614"/>
                </a:cubicBezTo>
                <a:cubicBezTo>
                  <a:pt x="9833" y="13614"/>
                  <a:pt x="9842" y="13632"/>
                  <a:pt x="9867" y="13632"/>
                </a:cubicBezTo>
                <a:cubicBezTo>
                  <a:pt x="9876" y="13632"/>
                  <a:pt x="9887" y="13630"/>
                  <a:pt x="9901" y="13623"/>
                </a:cubicBezTo>
                <a:lnTo>
                  <a:pt x="9922" y="13671"/>
                </a:lnTo>
                <a:cubicBezTo>
                  <a:pt x="10006" y="13646"/>
                  <a:pt x="10089" y="13627"/>
                  <a:pt x="10175" y="13613"/>
                </a:cubicBezTo>
                <a:lnTo>
                  <a:pt x="10175" y="13613"/>
                </a:lnTo>
                <a:cubicBezTo>
                  <a:pt x="10126" y="13650"/>
                  <a:pt x="10027" y="13669"/>
                  <a:pt x="9964" y="13690"/>
                </a:cubicBezTo>
                <a:cubicBezTo>
                  <a:pt x="10013" y="13690"/>
                  <a:pt x="10124" y="13685"/>
                  <a:pt x="10150" y="13662"/>
                </a:cubicBezTo>
                <a:lnTo>
                  <a:pt x="10150" y="13662"/>
                </a:lnTo>
                <a:cubicBezTo>
                  <a:pt x="10135" y="13666"/>
                  <a:pt x="10116" y="13673"/>
                  <a:pt x="10100" y="13673"/>
                </a:cubicBezTo>
                <a:cubicBezTo>
                  <a:pt x="10095" y="13673"/>
                  <a:pt x="10091" y="13673"/>
                  <a:pt x="10087" y="13671"/>
                </a:cubicBezTo>
                <a:cubicBezTo>
                  <a:pt x="10150" y="13633"/>
                  <a:pt x="10221" y="13613"/>
                  <a:pt x="10292" y="13613"/>
                </a:cubicBezTo>
                <a:cubicBezTo>
                  <a:pt x="10300" y="13613"/>
                  <a:pt x="10307" y="13613"/>
                  <a:pt x="10314" y="13613"/>
                </a:cubicBezTo>
                <a:cubicBezTo>
                  <a:pt x="10298" y="13708"/>
                  <a:pt x="10558" y="13636"/>
                  <a:pt x="10625" y="13711"/>
                </a:cubicBezTo>
                <a:cubicBezTo>
                  <a:pt x="10668" y="13702"/>
                  <a:pt x="10710" y="13698"/>
                  <a:pt x="10753" y="13698"/>
                </a:cubicBezTo>
                <a:cubicBezTo>
                  <a:pt x="10870" y="13698"/>
                  <a:pt x="10988" y="13723"/>
                  <a:pt x="11121" y="13723"/>
                </a:cubicBezTo>
                <a:cubicBezTo>
                  <a:pt x="11129" y="13723"/>
                  <a:pt x="11138" y="13722"/>
                  <a:pt x="11146" y="13722"/>
                </a:cubicBezTo>
                <a:cubicBezTo>
                  <a:pt x="11077" y="13646"/>
                  <a:pt x="11202" y="13720"/>
                  <a:pt x="11190" y="13643"/>
                </a:cubicBezTo>
                <a:cubicBezTo>
                  <a:pt x="11212" y="13640"/>
                  <a:pt x="11228" y="13638"/>
                  <a:pt x="11239" y="13638"/>
                </a:cubicBezTo>
                <a:cubicBezTo>
                  <a:pt x="11249" y="13638"/>
                  <a:pt x="11254" y="13640"/>
                  <a:pt x="11255" y="13643"/>
                </a:cubicBezTo>
                <a:cubicBezTo>
                  <a:pt x="11255" y="13643"/>
                  <a:pt x="11255" y="13643"/>
                  <a:pt x="11255" y="13643"/>
                </a:cubicBezTo>
                <a:lnTo>
                  <a:pt x="11255" y="13643"/>
                </a:lnTo>
                <a:lnTo>
                  <a:pt x="11255" y="13643"/>
                </a:lnTo>
                <a:lnTo>
                  <a:pt x="11255" y="13643"/>
                </a:lnTo>
                <a:cubicBezTo>
                  <a:pt x="11265" y="13655"/>
                  <a:pt x="11170" y="13697"/>
                  <a:pt x="11248" y="13718"/>
                </a:cubicBezTo>
                <a:cubicBezTo>
                  <a:pt x="11186" y="13687"/>
                  <a:pt x="11350" y="13678"/>
                  <a:pt x="11255" y="13643"/>
                </a:cubicBezTo>
                <a:lnTo>
                  <a:pt x="11255" y="13643"/>
                </a:lnTo>
                <a:lnTo>
                  <a:pt x="11397" y="13685"/>
                </a:lnTo>
                <a:cubicBezTo>
                  <a:pt x="11429" y="13708"/>
                  <a:pt x="11355" y="13704"/>
                  <a:pt x="11360" y="13720"/>
                </a:cubicBezTo>
                <a:cubicBezTo>
                  <a:pt x="11457" y="13727"/>
                  <a:pt x="11399" y="13752"/>
                  <a:pt x="11464" y="13773"/>
                </a:cubicBezTo>
                <a:cubicBezTo>
                  <a:pt x="11455" y="13751"/>
                  <a:pt x="11479" y="13740"/>
                  <a:pt x="11516" y="13740"/>
                </a:cubicBezTo>
                <a:cubicBezTo>
                  <a:pt x="11528" y="13740"/>
                  <a:pt x="11541" y="13741"/>
                  <a:pt x="11554" y="13743"/>
                </a:cubicBezTo>
                <a:lnTo>
                  <a:pt x="11476" y="13708"/>
                </a:lnTo>
                <a:cubicBezTo>
                  <a:pt x="11498" y="13702"/>
                  <a:pt x="11516" y="13699"/>
                  <a:pt x="11532" y="13699"/>
                </a:cubicBezTo>
                <a:cubicBezTo>
                  <a:pt x="11594" y="13699"/>
                  <a:pt x="11611" y="13742"/>
                  <a:pt x="11673" y="13742"/>
                </a:cubicBezTo>
                <a:cubicBezTo>
                  <a:pt x="11690" y="13742"/>
                  <a:pt x="11709" y="13739"/>
                  <a:pt x="11733" y="13732"/>
                </a:cubicBezTo>
                <a:lnTo>
                  <a:pt x="11733" y="13732"/>
                </a:lnTo>
                <a:lnTo>
                  <a:pt x="11689" y="13757"/>
                </a:lnTo>
                <a:cubicBezTo>
                  <a:pt x="11761" y="13743"/>
                  <a:pt x="11951" y="13757"/>
                  <a:pt x="12020" y="13694"/>
                </a:cubicBezTo>
                <a:lnTo>
                  <a:pt x="12020" y="13694"/>
                </a:lnTo>
                <a:cubicBezTo>
                  <a:pt x="12034" y="13704"/>
                  <a:pt x="12050" y="13725"/>
                  <a:pt x="12018" y="13732"/>
                </a:cubicBezTo>
                <a:cubicBezTo>
                  <a:pt x="12026" y="13732"/>
                  <a:pt x="12033" y="13732"/>
                  <a:pt x="12041" y="13732"/>
                </a:cubicBezTo>
                <a:cubicBezTo>
                  <a:pt x="12171" y="13732"/>
                  <a:pt x="12320" y="13691"/>
                  <a:pt x="12440" y="13691"/>
                </a:cubicBezTo>
                <a:cubicBezTo>
                  <a:pt x="12472" y="13691"/>
                  <a:pt x="12501" y="13694"/>
                  <a:pt x="12528" y="13701"/>
                </a:cubicBezTo>
                <a:lnTo>
                  <a:pt x="12514" y="13720"/>
                </a:lnTo>
                <a:cubicBezTo>
                  <a:pt x="12539" y="13716"/>
                  <a:pt x="12559" y="13698"/>
                  <a:pt x="12584" y="13698"/>
                </a:cubicBezTo>
                <a:cubicBezTo>
                  <a:pt x="12592" y="13698"/>
                  <a:pt x="12600" y="13699"/>
                  <a:pt x="12609" y="13704"/>
                </a:cubicBezTo>
                <a:cubicBezTo>
                  <a:pt x="12607" y="13713"/>
                  <a:pt x="12598" y="13725"/>
                  <a:pt x="12611" y="13725"/>
                </a:cubicBezTo>
                <a:cubicBezTo>
                  <a:pt x="12625" y="13719"/>
                  <a:pt x="12676" y="13699"/>
                  <a:pt x="12716" y="13699"/>
                </a:cubicBezTo>
                <a:cubicBezTo>
                  <a:pt x="12724" y="13699"/>
                  <a:pt x="12730" y="13700"/>
                  <a:pt x="12737" y="13701"/>
                </a:cubicBezTo>
                <a:lnTo>
                  <a:pt x="12702" y="13722"/>
                </a:lnTo>
                <a:cubicBezTo>
                  <a:pt x="12725" y="13726"/>
                  <a:pt x="12747" y="13727"/>
                  <a:pt x="12768" y="13727"/>
                </a:cubicBezTo>
                <a:cubicBezTo>
                  <a:pt x="12893" y="13727"/>
                  <a:pt x="12976" y="13670"/>
                  <a:pt x="13094" y="13660"/>
                </a:cubicBezTo>
                <a:cubicBezTo>
                  <a:pt x="13094" y="13715"/>
                  <a:pt x="13224" y="13732"/>
                  <a:pt x="13288" y="13741"/>
                </a:cubicBezTo>
                <a:lnTo>
                  <a:pt x="13288" y="13750"/>
                </a:lnTo>
                <a:cubicBezTo>
                  <a:pt x="13297" y="13750"/>
                  <a:pt x="13305" y="13750"/>
                  <a:pt x="13313" y="13750"/>
                </a:cubicBezTo>
                <a:cubicBezTo>
                  <a:pt x="13492" y="13750"/>
                  <a:pt x="13623" y="13703"/>
                  <a:pt x="13794" y="13681"/>
                </a:cubicBezTo>
                <a:cubicBezTo>
                  <a:pt x="13903" y="13738"/>
                  <a:pt x="14169" y="13706"/>
                  <a:pt x="14346" y="13738"/>
                </a:cubicBezTo>
                <a:cubicBezTo>
                  <a:pt x="14318" y="13729"/>
                  <a:pt x="14350" y="13697"/>
                  <a:pt x="14383" y="13692"/>
                </a:cubicBezTo>
                <a:cubicBezTo>
                  <a:pt x="14387" y="13693"/>
                  <a:pt x="14392" y="13694"/>
                  <a:pt x="14397" y="13694"/>
                </a:cubicBezTo>
                <a:cubicBezTo>
                  <a:pt x="14423" y="13694"/>
                  <a:pt x="14455" y="13681"/>
                  <a:pt x="14474" y="13681"/>
                </a:cubicBezTo>
                <a:cubicBezTo>
                  <a:pt x="14487" y="13681"/>
                  <a:pt x="14494" y="13686"/>
                  <a:pt x="14492" y="13704"/>
                </a:cubicBezTo>
                <a:lnTo>
                  <a:pt x="14475" y="13704"/>
                </a:lnTo>
                <a:cubicBezTo>
                  <a:pt x="14497" y="13737"/>
                  <a:pt x="14544" y="13742"/>
                  <a:pt x="14592" y="13742"/>
                </a:cubicBezTo>
                <a:cubicBezTo>
                  <a:pt x="14606" y="13742"/>
                  <a:pt x="14621" y="13742"/>
                  <a:pt x="14634" y="13741"/>
                </a:cubicBezTo>
                <a:lnTo>
                  <a:pt x="14634" y="13741"/>
                </a:lnTo>
                <a:cubicBezTo>
                  <a:pt x="14577" y="13794"/>
                  <a:pt x="14523" y="13849"/>
                  <a:pt x="14471" y="13908"/>
                </a:cubicBezTo>
                <a:lnTo>
                  <a:pt x="14475" y="13868"/>
                </a:lnTo>
                <a:lnTo>
                  <a:pt x="14475" y="13868"/>
                </a:lnTo>
                <a:cubicBezTo>
                  <a:pt x="14415" y="13924"/>
                  <a:pt x="14473" y="14014"/>
                  <a:pt x="14422" y="14068"/>
                </a:cubicBezTo>
                <a:lnTo>
                  <a:pt x="14369" y="14047"/>
                </a:lnTo>
                <a:cubicBezTo>
                  <a:pt x="14269" y="14149"/>
                  <a:pt x="14135" y="14218"/>
                  <a:pt x="14070" y="14353"/>
                </a:cubicBezTo>
                <a:cubicBezTo>
                  <a:pt x="14060" y="14341"/>
                  <a:pt x="14063" y="14325"/>
                  <a:pt x="14072" y="14313"/>
                </a:cubicBezTo>
                <a:lnTo>
                  <a:pt x="14072" y="14313"/>
                </a:lnTo>
                <a:cubicBezTo>
                  <a:pt x="14025" y="14360"/>
                  <a:pt x="13876" y="14465"/>
                  <a:pt x="13926" y="14502"/>
                </a:cubicBezTo>
                <a:lnTo>
                  <a:pt x="13926" y="14502"/>
                </a:lnTo>
                <a:cubicBezTo>
                  <a:pt x="13924" y="14501"/>
                  <a:pt x="13922" y="14501"/>
                  <a:pt x="13921" y="14501"/>
                </a:cubicBezTo>
                <a:cubicBezTo>
                  <a:pt x="13883" y="14501"/>
                  <a:pt x="13820" y="14615"/>
                  <a:pt x="13785" y="14677"/>
                </a:cubicBezTo>
                <a:lnTo>
                  <a:pt x="13768" y="14643"/>
                </a:lnTo>
                <a:cubicBezTo>
                  <a:pt x="13754" y="14721"/>
                  <a:pt x="13761" y="14731"/>
                  <a:pt x="13708" y="14805"/>
                </a:cubicBezTo>
                <a:cubicBezTo>
                  <a:pt x="13704" y="14807"/>
                  <a:pt x="13700" y="14808"/>
                  <a:pt x="13697" y="14808"/>
                </a:cubicBezTo>
                <a:cubicBezTo>
                  <a:pt x="13686" y="14808"/>
                  <a:pt x="13681" y="14798"/>
                  <a:pt x="13694" y="14788"/>
                </a:cubicBezTo>
                <a:lnTo>
                  <a:pt x="13694" y="14788"/>
                </a:lnTo>
                <a:cubicBezTo>
                  <a:pt x="13640" y="14823"/>
                  <a:pt x="13682" y="14848"/>
                  <a:pt x="13611" y="14895"/>
                </a:cubicBezTo>
                <a:lnTo>
                  <a:pt x="13618" y="14856"/>
                </a:lnTo>
                <a:lnTo>
                  <a:pt x="13618" y="14856"/>
                </a:lnTo>
                <a:cubicBezTo>
                  <a:pt x="13562" y="14907"/>
                  <a:pt x="13576" y="14911"/>
                  <a:pt x="13564" y="14958"/>
                </a:cubicBezTo>
                <a:cubicBezTo>
                  <a:pt x="13546" y="14997"/>
                  <a:pt x="13479" y="15039"/>
                  <a:pt x="13443" y="15039"/>
                </a:cubicBezTo>
                <a:cubicBezTo>
                  <a:pt x="13438" y="15039"/>
                  <a:pt x="13433" y="15038"/>
                  <a:pt x="13430" y="15037"/>
                </a:cubicBezTo>
                <a:lnTo>
                  <a:pt x="13430" y="15037"/>
                </a:lnTo>
                <a:cubicBezTo>
                  <a:pt x="13437" y="15074"/>
                  <a:pt x="13421" y="15109"/>
                  <a:pt x="13390" y="15129"/>
                </a:cubicBezTo>
                <a:cubicBezTo>
                  <a:pt x="13377" y="15125"/>
                  <a:pt x="13383" y="15109"/>
                  <a:pt x="13386" y="15099"/>
                </a:cubicBezTo>
                <a:lnTo>
                  <a:pt x="13386" y="15099"/>
                </a:lnTo>
                <a:cubicBezTo>
                  <a:pt x="13281" y="15171"/>
                  <a:pt x="13286" y="15259"/>
                  <a:pt x="13200" y="15294"/>
                </a:cubicBezTo>
                <a:cubicBezTo>
                  <a:pt x="13195" y="15291"/>
                  <a:pt x="13189" y="15288"/>
                  <a:pt x="13183" y="15288"/>
                </a:cubicBezTo>
                <a:cubicBezTo>
                  <a:pt x="13181" y="15288"/>
                  <a:pt x="13179" y="15289"/>
                  <a:pt x="13177" y="15289"/>
                </a:cubicBezTo>
                <a:cubicBezTo>
                  <a:pt x="13214" y="15250"/>
                  <a:pt x="13256" y="15211"/>
                  <a:pt x="13300" y="15173"/>
                </a:cubicBezTo>
                <a:cubicBezTo>
                  <a:pt x="13295" y="15169"/>
                  <a:pt x="13289" y="15168"/>
                  <a:pt x="13282" y="15168"/>
                </a:cubicBezTo>
                <a:cubicBezTo>
                  <a:pt x="13272" y="15168"/>
                  <a:pt x="13260" y="15171"/>
                  <a:pt x="13249" y="15171"/>
                </a:cubicBezTo>
                <a:cubicBezTo>
                  <a:pt x="13234" y="15171"/>
                  <a:pt x="13224" y="15164"/>
                  <a:pt x="13230" y="15127"/>
                </a:cubicBezTo>
                <a:lnTo>
                  <a:pt x="13230" y="15127"/>
                </a:lnTo>
                <a:cubicBezTo>
                  <a:pt x="13203" y="15190"/>
                  <a:pt x="13163" y="15303"/>
                  <a:pt x="13098" y="15347"/>
                </a:cubicBezTo>
                <a:cubicBezTo>
                  <a:pt x="13096" y="15348"/>
                  <a:pt x="13093" y="15349"/>
                  <a:pt x="13090" y="15349"/>
                </a:cubicBezTo>
                <a:cubicBezTo>
                  <a:pt x="13087" y="15349"/>
                  <a:pt x="13084" y="15348"/>
                  <a:pt x="13082" y="15347"/>
                </a:cubicBezTo>
                <a:lnTo>
                  <a:pt x="13087" y="15340"/>
                </a:lnTo>
                <a:lnTo>
                  <a:pt x="13087" y="15340"/>
                </a:lnTo>
                <a:cubicBezTo>
                  <a:pt x="13073" y="15350"/>
                  <a:pt x="13061" y="15364"/>
                  <a:pt x="13057" y="15377"/>
                </a:cubicBezTo>
                <a:cubicBezTo>
                  <a:pt x="13036" y="15389"/>
                  <a:pt x="13020" y="15403"/>
                  <a:pt x="13003" y="15417"/>
                </a:cubicBezTo>
                <a:cubicBezTo>
                  <a:pt x="13001" y="15416"/>
                  <a:pt x="12999" y="15415"/>
                  <a:pt x="12997" y="15415"/>
                </a:cubicBezTo>
                <a:cubicBezTo>
                  <a:pt x="12970" y="15415"/>
                  <a:pt x="12927" y="15472"/>
                  <a:pt x="12901" y="15498"/>
                </a:cubicBezTo>
                <a:cubicBezTo>
                  <a:pt x="12923" y="15517"/>
                  <a:pt x="12899" y="15543"/>
                  <a:pt x="12922" y="15543"/>
                </a:cubicBezTo>
                <a:cubicBezTo>
                  <a:pt x="12927" y="15543"/>
                  <a:pt x="12934" y="15542"/>
                  <a:pt x="12943" y="15540"/>
                </a:cubicBezTo>
                <a:cubicBezTo>
                  <a:pt x="12937" y="15540"/>
                  <a:pt x="12942" y="15534"/>
                  <a:pt x="12952" y="15521"/>
                </a:cubicBezTo>
                <a:lnTo>
                  <a:pt x="12952" y="15521"/>
                </a:lnTo>
                <a:cubicBezTo>
                  <a:pt x="12952" y="15521"/>
                  <a:pt x="12952" y="15521"/>
                  <a:pt x="12952" y="15521"/>
                </a:cubicBezTo>
                <a:cubicBezTo>
                  <a:pt x="12955" y="15517"/>
                  <a:pt x="12957" y="15514"/>
                  <a:pt x="12959" y="15512"/>
                </a:cubicBezTo>
                <a:lnTo>
                  <a:pt x="12968" y="15501"/>
                </a:lnTo>
                <a:lnTo>
                  <a:pt x="12968" y="15501"/>
                </a:lnTo>
                <a:cubicBezTo>
                  <a:pt x="12967" y="15504"/>
                  <a:pt x="12965" y="15507"/>
                  <a:pt x="12962" y="15510"/>
                </a:cubicBezTo>
                <a:cubicBezTo>
                  <a:pt x="12958" y="15514"/>
                  <a:pt x="12955" y="15518"/>
                  <a:pt x="12952" y="15521"/>
                </a:cubicBezTo>
                <a:lnTo>
                  <a:pt x="12952" y="15521"/>
                </a:lnTo>
                <a:cubicBezTo>
                  <a:pt x="12959" y="15519"/>
                  <a:pt x="12964" y="15517"/>
                  <a:pt x="12969" y="15514"/>
                </a:cubicBezTo>
                <a:lnTo>
                  <a:pt x="12969" y="15500"/>
                </a:lnTo>
                <a:lnTo>
                  <a:pt x="12968" y="15501"/>
                </a:lnTo>
                <a:lnTo>
                  <a:pt x="12968" y="15501"/>
                </a:lnTo>
                <a:cubicBezTo>
                  <a:pt x="12969" y="15499"/>
                  <a:pt x="12970" y="15497"/>
                  <a:pt x="12971" y="15496"/>
                </a:cubicBezTo>
                <a:lnTo>
                  <a:pt x="12971" y="15500"/>
                </a:lnTo>
                <a:cubicBezTo>
                  <a:pt x="12989" y="15482"/>
                  <a:pt x="13013" y="15459"/>
                  <a:pt x="13038" y="15428"/>
                </a:cubicBezTo>
                <a:lnTo>
                  <a:pt x="13038" y="15428"/>
                </a:lnTo>
                <a:cubicBezTo>
                  <a:pt x="13033" y="15468"/>
                  <a:pt x="13008" y="15500"/>
                  <a:pt x="12973" y="15517"/>
                </a:cubicBezTo>
                <a:cubicBezTo>
                  <a:pt x="12973" y="15542"/>
                  <a:pt x="12975" y="15568"/>
                  <a:pt x="12973" y="15595"/>
                </a:cubicBezTo>
                <a:cubicBezTo>
                  <a:pt x="12908" y="15597"/>
                  <a:pt x="12826" y="15643"/>
                  <a:pt x="12787" y="15643"/>
                </a:cubicBezTo>
                <a:cubicBezTo>
                  <a:pt x="12783" y="15643"/>
                  <a:pt x="12779" y="15643"/>
                  <a:pt x="12776" y="15642"/>
                </a:cubicBezTo>
                <a:cubicBezTo>
                  <a:pt x="12707" y="15741"/>
                  <a:pt x="12586" y="15853"/>
                  <a:pt x="12579" y="15952"/>
                </a:cubicBezTo>
                <a:cubicBezTo>
                  <a:pt x="12569" y="15968"/>
                  <a:pt x="12558" y="15972"/>
                  <a:pt x="12548" y="15972"/>
                </a:cubicBezTo>
                <a:cubicBezTo>
                  <a:pt x="12538" y="15972"/>
                  <a:pt x="12529" y="15969"/>
                  <a:pt x="12521" y="15969"/>
                </a:cubicBezTo>
                <a:cubicBezTo>
                  <a:pt x="12530" y="15950"/>
                  <a:pt x="12549" y="15934"/>
                  <a:pt x="12549" y="15920"/>
                </a:cubicBezTo>
                <a:lnTo>
                  <a:pt x="12549" y="15920"/>
                </a:lnTo>
                <a:cubicBezTo>
                  <a:pt x="12512" y="15980"/>
                  <a:pt x="12410" y="16068"/>
                  <a:pt x="12431" y="16112"/>
                </a:cubicBezTo>
                <a:cubicBezTo>
                  <a:pt x="12417" y="16121"/>
                  <a:pt x="12408" y="16124"/>
                  <a:pt x="12403" y="16124"/>
                </a:cubicBezTo>
                <a:cubicBezTo>
                  <a:pt x="12389" y="16124"/>
                  <a:pt x="12399" y="16101"/>
                  <a:pt x="12394" y="16101"/>
                </a:cubicBezTo>
                <a:lnTo>
                  <a:pt x="12394" y="16101"/>
                </a:lnTo>
                <a:cubicBezTo>
                  <a:pt x="12390" y="16101"/>
                  <a:pt x="12381" y="16110"/>
                  <a:pt x="12356" y="16138"/>
                </a:cubicBezTo>
                <a:lnTo>
                  <a:pt x="12356" y="16117"/>
                </a:lnTo>
                <a:cubicBezTo>
                  <a:pt x="12145" y="16227"/>
                  <a:pt x="12172" y="16456"/>
                  <a:pt x="11944" y="16575"/>
                </a:cubicBezTo>
                <a:lnTo>
                  <a:pt x="11944" y="16575"/>
                </a:lnTo>
                <a:cubicBezTo>
                  <a:pt x="11946" y="16574"/>
                  <a:pt x="11948" y="16574"/>
                  <a:pt x="11949" y="16574"/>
                </a:cubicBezTo>
                <a:cubicBezTo>
                  <a:pt x="11952" y="16574"/>
                  <a:pt x="11954" y="16575"/>
                  <a:pt x="11955" y="16576"/>
                </a:cubicBezTo>
                <a:cubicBezTo>
                  <a:pt x="11719" y="16754"/>
                  <a:pt x="11554" y="17033"/>
                  <a:pt x="11302" y="17193"/>
                </a:cubicBezTo>
                <a:cubicBezTo>
                  <a:pt x="11234" y="17244"/>
                  <a:pt x="11248" y="17269"/>
                  <a:pt x="11230" y="17320"/>
                </a:cubicBezTo>
                <a:lnTo>
                  <a:pt x="11190" y="17306"/>
                </a:lnTo>
                <a:lnTo>
                  <a:pt x="11160" y="17399"/>
                </a:lnTo>
                <a:cubicBezTo>
                  <a:pt x="11098" y="17508"/>
                  <a:pt x="10947" y="17485"/>
                  <a:pt x="10880" y="17638"/>
                </a:cubicBezTo>
                <a:lnTo>
                  <a:pt x="10912" y="17640"/>
                </a:lnTo>
                <a:cubicBezTo>
                  <a:pt x="10873" y="17673"/>
                  <a:pt x="10815" y="17754"/>
                  <a:pt x="10792" y="17754"/>
                </a:cubicBezTo>
                <a:cubicBezTo>
                  <a:pt x="10789" y="17754"/>
                  <a:pt x="10786" y="17752"/>
                  <a:pt x="10785" y="17749"/>
                </a:cubicBezTo>
                <a:lnTo>
                  <a:pt x="10785" y="17749"/>
                </a:lnTo>
                <a:cubicBezTo>
                  <a:pt x="10782" y="17756"/>
                  <a:pt x="10789" y="17781"/>
                  <a:pt x="10764" y="17786"/>
                </a:cubicBezTo>
                <a:lnTo>
                  <a:pt x="10750" y="17774"/>
                </a:lnTo>
                <a:lnTo>
                  <a:pt x="10678" y="17895"/>
                </a:lnTo>
                <a:cubicBezTo>
                  <a:pt x="10660" y="17909"/>
                  <a:pt x="10647" y="17914"/>
                  <a:pt x="10637" y="17914"/>
                </a:cubicBezTo>
                <a:cubicBezTo>
                  <a:pt x="10617" y="17914"/>
                  <a:pt x="10611" y="17891"/>
                  <a:pt x="10590" y="17891"/>
                </a:cubicBezTo>
                <a:cubicBezTo>
                  <a:pt x="10576" y="17891"/>
                  <a:pt x="10556" y="17901"/>
                  <a:pt x="10520" y="17934"/>
                </a:cubicBezTo>
                <a:cubicBezTo>
                  <a:pt x="10487" y="17979"/>
                  <a:pt x="10449" y="18085"/>
                  <a:pt x="10470" y="18085"/>
                </a:cubicBezTo>
                <a:cubicBezTo>
                  <a:pt x="10470" y="18085"/>
                  <a:pt x="10471" y="18085"/>
                  <a:pt x="10472" y="18085"/>
                </a:cubicBezTo>
                <a:cubicBezTo>
                  <a:pt x="10484" y="18073"/>
                  <a:pt x="10507" y="18060"/>
                  <a:pt x="10524" y="18060"/>
                </a:cubicBezTo>
                <a:cubicBezTo>
                  <a:pt x="10529" y="18060"/>
                  <a:pt x="10533" y="18062"/>
                  <a:pt x="10537" y="18064"/>
                </a:cubicBezTo>
                <a:lnTo>
                  <a:pt x="10509" y="18108"/>
                </a:lnTo>
                <a:cubicBezTo>
                  <a:pt x="10534" y="18143"/>
                  <a:pt x="10548" y="18189"/>
                  <a:pt x="10598" y="18189"/>
                </a:cubicBezTo>
                <a:cubicBezTo>
                  <a:pt x="10617" y="18189"/>
                  <a:pt x="10642" y="18182"/>
                  <a:pt x="10676" y="18164"/>
                </a:cubicBezTo>
                <a:lnTo>
                  <a:pt x="10715" y="18076"/>
                </a:lnTo>
                <a:lnTo>
                  <a:pt x="10755" y="18076"/>
                </a:lnTo>
                <a:lnTo>
                  <a:pt x="10704" y="18132"/>
                </a:lnTo>
                <a:cubicBezTo>
                  <a:pt x="10752" y="18120"/>
                  <a:pt x="10755" y="18083"/>
                  <a:pt x="10764" y="18050"/>
                </a:cubicBezTo>
                <a:cubicBezTo>
                  <a:pt x="10771" y="18052"/>
                  <a:pt x="10778" y="18053"/>
                  <a:pt x="10785" y="18053"/>
                </a:cubicBezTo>
                <a:cubicBezTo>
                  <a:pt x="10795" y="18053"/>
                  <a:pt x="10805" y="18051"/>
                  <a:pt x="10815" y="18046"/>
                </a:cubicBezTo>
                <a:lnTo>
                  <a:pt x="10836" y="17944"/>
                </a:lnTo>
                <a:cubicBezTo>
                  <a:pt x="10853" y="17951"/>
                  <a:pt x="10847" y="17982"/>
                  <a:pt x="10865" y="17982"/>
                </a:cubicBezTo>
                <a:cubicBezTo>
                  <a:pt x="10871" y="17982"/>
                  <a:pt x="10879" y="17979"/>
                  <a:pt x="10891" y="17972"/>
                </a:cubicBezTo>
                <a:cubicBezTo>
                  <a:pt x="10901" y="17923"/>
                  <a:pt x="10826" y="17962"/>
                  <a:pt x="10861" y="17902"/>
                </a:cubicBezTo>
                <a:cubicBezTo>
                  <a:pt x="10912" y="17890"/>
                  <a:pt x="10917" y="17914"/>
                  <a:pt x="10938" y="17863"/>
                </a:cubicBezTo>
                <a:cubicBezTo>
                  <a:pt x="10952" y="17867"/>
                  <a:pt x="10952" y="17879"/>
                  <a:pt x="10946" y="17894"/>
                </a:cubicBezTo>
                <a:lnTo>
                  <a:pt x="10946" y="17894"/>
                </a:lnTo>
                <a:cubicBezTo>
                  <a:pt x="10968" y="17851"/>
                  <a:pt x="11021" y="17809"/>
                  <a:pt x="11017" y="17772"/>
                </a:cubicBezTo>
                <a:cubicBezTo>
                  <a:pt x="11061" y="17766"/>
                  <a:pt x="11100" y="17692"/>
                  <a:pt x="11134" y="17692"/>
                </a:cubicBezTo>
                <a:cubicBezTo>
                  <a:pt x="11140" y="17692"/>
                  <a:pt x="11147" y="17695"/>
                  <a:pt x="11153" y="17703"/>
                </a:cubicBezTo>
                <a:cubicBezTo>
                  <a:pt x="11160" y="17659"/>
                  <a:pt x="11179" y="17619"/>
                  <a:pt x="11207" y="17584"/>
                </a:cubicBezTo>
                <a:lnTo>
                  <a:pt x="11207" y="17584"/>
                </a:lnTo>
                <a:cubicBezTo>
                  <a:pt x="11205" y="17604"/>
                  <a:pt x="11209" y="17612"/>
                  <a:pt x="11216" y="17612"/>
                </a:cubicBezTo>
                <a:cubicBezTo>
                  <a:pt x="11239" y="17612"/>
                  <a:pt x="11299" y="17528"/>
                  <a:pt x="11334" y="17528"/>
                </a:cubicBezTo>
                <a:cubicBezTo>
                  <a:pt x="11342" y="17528"/>
                  <a:pt x="11348" y="17532"/>
                  <a:pt x="11353" y="17540"/>
                </a:cubicBezTo>
                <a:cubicBezTo>
                  <a:pt x="11350" y="17459"/>
                  <a:pt x="11478" y="17380"/>
                  <a:pt x="11524" y="17285"/>
                </a:cubicBezTo>
                <a:lnTo>
                  <a:pt x="11524" y="17285"/>
                </a:lnTo>
                <a:cubicBezTo>
                  <a:pt x="11522" y="17293"/>
                  <a:pt x="11522" y="17303"/>
                  <a:pt x="11517" y="17309"/>
                </a:cubicBezTo>
                <a:lnTo>
                  <a:pt x="11517" y="17309"/>
                </a:lnTo>
                <a:cubicBezTo>
                  <a:pt x="11558" y="17276"/>
                  <a:pt x="11581" y="17278"/>
                  <a:pt x="11615" y="17260"/>
                </a:cubicBezTo>
                <a:cubicBezTo>
                  <a:pt x="11585" y="17220"/>
                  <a:pt x="11638" y="17151"/>
                  <a:pt x="11649" y="17098"/>
                </a:cubicBezTo>
                <a:cubicBezTo>
                  <a:pt x="11656" y="17096"/>
                  <a:pt x="11662" y="17096"/>
                  <a:pt x="11667" y="17096"/>
                </a:cubicBezTo>
                <a:cubicBezTo>
                  <a:pt x="11717" y="17096"/>
                  <a:pt x="11663" y="17169"/>
                  <a:pt x="11707" y="17183"/>
                </a:cubicBezTo>
                <a:cubicBezTo>
                  <a:pt x="11675" y="17158"/>
                  <a:pt x="11763" y="17072"/>
                  <a:pt x="11721" y="17065"/>
                </a:cubicBezTo>
                <a:cubicBezTo>
                  <a:pt x="11759" y="17054"/>
                  <a:pt x="11765" y="17048"/>
                  <a:pt x="11779" y="17048"/>
                </a:cubicBezTo>
                <a:cubicBezTo>
                  <a:pt x="11786" y="17048"/>
                  <a:pt x="11795" y="17050"/>
                  <a:pt x="11812" y="17054"/>
                </a:cubicBezTo>
                <a:cubicBezTo>
                  <a:pt x="11775" y="17003"/>
                  <a:pt x="11837" y="17012"/>
                  <a:pt x="11842" y="16954"/>
                </a:cubicBezTo>
                <a:cubicBezTo>
                  <a:pt x="11862" y="16945"/>
                  <a:pt x="11875" y="16943"/>
                  <a:pt x="11884" y="16943"/>
                </a:cubicBezTo>
                <a:cubicBezTo>
                  <a:pt x="11895" y="16943"/>
                  <a:pt x="11901" y="16946"/>
                  <a:pt x="11906" y="16946"/>
                </a:cubicBezTo>
                <a:cubicBezTo>
                  <a:pt x="11915" y="16946"/>
                  <a:pt x="11922" y="16939"/>
                  <a:pt x="11942" y="16907"/>
                </a:cubicBezTo>
                <a:lnTo>
                  <a:pt x="11942" y="16910"/>
                </a:lnTo>
                <a:cubicBezTo>
                  <a:pt x="11946" y="16908"/>
                  <a:pt x="11949" y="16907"/>
                  <a:pt x="11952" y="16907"/>
                </a:cubicBezTo>
                <a:cubicBezTo>
                  <a:pt x="11974" y="16907"/>
                  <a:pt x="11946" y="16964"/>
                  <a:pt x="11944" y="16968"/>
                </a:cubicBezTo>
                <a:cubicBezTo>
                  <a:pt x="12004" y="16910"/>
                  <a:pt x="11939" y="16910"/>
                  <a:pt x="11932" y="16877"/>
                </a:cubicBezTo>
                <a:cubicBezTo>
                  <a:pt x="11955" y="16848"/>
                  <a:pt x="11969" y="16838"/>
                  <a:pt x="11980" y="16838"/>
                </a:cubicBezTo>
                <a:cubicBezTo>
                  <a:pt x="11996" y="16838"/>
                  <a:pt x="12004" y="16862"/>
                  <a:pt x="12026" y="16862"/>
                </a:cubicBezTo>
                <a:cubicBezTo>
                  <a:pt x="12028" y="16862"/>
                  <a:pt x="12030" y="16861"/>
                  <a:pt x="12032" y="16861"/>
                </a:cubicBezTo>
                <a:cubicBezTo>
                  <a:pt x="12067" y="16808"/>
                  <a:pt x="12071" y="16743"/>
                  <a:pt x="12104" y="16710"/>
                </a:cubicBezTo>
                <a:cubicBezTo>
                  <a:pt x="12113" y="16715"/>
                  <a:pt x="12120" y="16710"/>
                  <a:pt x="12120" y="16724"/>
                </a:cubicBezTo>
                <a:cubicBezTo>
                  <a:pt x="12141" y="16650"/>
                  <a:pt x="12259" y="16583"/>
                  <a:pt x="12280" y="16495"/>
                </a:cubicBezTo>
                <a:lnTo>
                  <a:pt x="12296" y="16495"/>
                </a:lnTo>
                <a:cubicBezTo>
                  <a:pt x="12275" y="16490"/>
                  <a:pt x="12254" y="16476"/>
                  <a:pt x="12243" y="16458"/>
                </a:cubicBezTo>
                <a:cubicBezTo>
                  <a:pt x="12266" y="16435"/>
                  <a:pt x="12270" y="16398"/>
                  <a:pt x="12295" y="16398"/>
                </a:cubicBezTo>
                <a:cubicBezTo>
                  <a:pt x="12297" y="16398"/>
                  <a:pt x="12300" y="16399"/>
                  <a:pt x="12303" y="16400"/>
                </a:cubicBezTo>
                <a:cubicBezTo>
                  <a:pt x="12285" y="16416"/>
                  <a:pt x="12292" y="16428"/>
                  <a:pt x="12292" y="16442"/>
                </a:cubicBezTo>
                <a:lnTo>
                  <a:pt x="12310" y="16404"/>
                </a:lnTo>
                <a:lnTo>
                  <a:pt x="12310" y="16404"/>
                </a:lnTo>
                <a:cubicBezTo>
                  <a:pt x="12366" y="16409"/>
                  <a:pt x="12282" y="16453"/>
                  <a:pt x="12305" y="16474"/>
                </a:cubicBezTo>
                <a:cubicBezTo>
                  <a:pt x="12352" y="16411"/>
                  <a:pt x="12389" y="16321"/>
                  <a:pt x="12438" y="16289"/>
                </a:cubicBezTo>
                <a:lnTo>
                  <a:pt x="12438" y="16289"/>
                </a:lnTo>
                <a:cubicBezTo>
                  <a:pt x="12472" y="16307"/>
                  <a:pt x="12383" y="16373"/>
                  <a:pt x="12410" y="16373"/>
                </a:cubicBezTo>
                <a:cubicBezTo>
                  <a:pt x="12415" y="16373"/>
                  <a:pt x="12422" y="16371"/>
                  <a:pt x="12433" y="16367"/>
                </a:cubicBezTo>
                <a:lnTo>
                  <a:pt x="12433" y="16367"/>
                </a:lnTo>
                <a:lnTo>
                  <a:pt x="12356" y="16421"/>
                </a:lnTo>
                <a:cubicBezTo>
                  <a:pt x="12359" y="16421"/>
                  <a:pt x="12362" y="16421"/>
                  <a:pt x="12365" y="16421"/>
                </a:cubicBezTo>
                <a:cubicBezTo>
                  <a:pt x="12446" y="16421"/>
                  <a:pt x="12318" y="16456"/>
                  <a:pt x="12412" y="16462"/>
                </a:cubicBezTo>
                <a:cubicBezTo>
                  <a:pt x="12505" y="16384"/>
                  <a:pt x="12491" y="16351"/>
                  <a:pt x="12586" y="16275"/>
                </a:cubicBezTo>
                <a:cubicBezTo>
                  <a:pt x="12588" y="16238"/>
                  <a:pt x="12554" y="16256"/>
                  <a:pt x="12556" y="16219"/>
                </a:cubicBezTo>
                <a:cubicBezTo>
                  <a:pt x="12646" y="16068"/>
                  <a:pt x="12727" y="16200"/>
                  <a:pt x="12776" y="16071"/>
                </a:cubicBezTo>
                <a:cubicBezTo>
                  <a:pt x="12781" y="16027"/>
                  <a:pt x="12751" y="15980"/>
                  <a:pt x="12834" y="15936"/>
                </a:cubicBezTo>
                <a:lnTo>
                  <a:pt x="12846" y="15992"/>
                </a:lnTo>
                <a:cubicBezTo>
                  <a:pt x="12931" y="15913"/>
                  <a:pt x="12843" y="15897"/>
                  <a:pt x="12955" y="15832"/>
                </a:cubicBezTo>
                <a:lnTo>
                  <a:pt x="12955" y="15832"/>
                </a:lnTo>
                <a:cubicBezTo>
                  <a:pt x="12952" y="15860"/>
                  <a:pt x="12908" y="15902"/>
                  <a:pt x="12915" y="15902"/>
                </a:cubicBezTo>
                <a:cubicBezTo>
                  <a:pt x="12916" y="15902"/>
                  <a:pt x="12916" y="15902"/>
                  <a:pt x="12918" y="15901"/>
                </a:cubicBezTo>
                <a:cubicBezTo>
                  <a:pt x="12999" y="15871"/>
                  <a:pt x="12936" y="15841"/>
                  <a:pt x="12980" y="15797"/>
                </a:cubicBezTo>
                <a:lnTo>
                  <a:pt x="12980" y="15797"/>
                </a:lnTo>
                <a:lnTo>
                  <a:pt x="13020" y="15820"/>
                </a:lnTo>
                <a:cubicBezTo>
                  <a:pt x="13103" y="15725"/>
                  <a:pt x="13177" y="15607"/>
                  <a:pt x="13268" y="15505"/>
                </a:cubicBezTo>
                <a:cubicBezTo>
                  <a:pt x="13271" y="15516"/>
                  <a:pt x="13268" y="15534"/>
                  <a:pt x="13282" y="15534"/>
                </a:cubicBezTo>
                <a:cubicBezTo>
                  <a:pt x="13286" y="15534"/>
                  <a:pt x="13291" y="15533"/>
                  <a:pt x="13298" y="15530"/>
                </a:cubicBezTo>
                <a:cubicBezTo>
                  <a:pt x="13404" y="15394"/>
                  <a:pt x="13562" y="15271"/>
                  <a:pt x="13699" y="15171"/>
                </a:cubicBezTo>
                <a:lnTo>
                  <a:pt x="13717" y="15099"/>
                </a:lnTo>
                <a:cubicBezTo>
                  <a:pt x="13722" y="15096"/>
                  <a:pt x="13728" y="15094"/>
                  <a:pt x="13733" y="15094"/>
                </a:cubicBezTo>
                <a:cubicBezTo>
                  <a:pt x="13741" y="15094"/>
                  <a:pt x="13747" y="15099"/>
                  <a:pt x="13743" y="15109"/>
                </a:cubicBezTo>
                <a:cubicBezTo>
                  <a:pt x="13798" y="15071"/>
                  <a:pt x="13729" y="15090"/>
                  <a:pt x="13740" y="15055"/>
                </a:cubicBezTo>
                <a:cubicBezTo>
                  <a:pt x="13752" y="15043"/>
                  <a:pt x="13763" y="15038"/>
                  <a:pt x="13771" y="15038"/>
                </a:cubicBezTo>
                <a:cubicBezTo>
                  <a:pt x="13782" y="15038"/>
                  <a:pt x="13787" y="15047"/>
                  <a:pt x="13782" y="15060"/>
                </a:cubicBezTo>
                <a:cubicBezTo>
                  <a:pt x="13840" y="14958"/>
                  <a:pt x="13965" y="14779"/>
                  <a:pt x="14079" y="14721"/>
                </a:cubicBezTo>
                <a:lnTo>
                  <a:pt x="14079" y="14721"/>
                </a:lnTo>
                <a:lnTo>
                  <a:pt x="14070" y="14747"/>
                </a:lnTo>
                <a:cubicBezTo>
                  <a:pt x="14148" y="14691"/>
                  <a:pt x="14091" y="14617"/>
                  <a:pt x="14179" y="14580"/>
                </a:cubicBezTo>
                <a:lnTo>
                  <a:pt x="14179" y="14580"/>
                </a:lnTo>
                <a:lnTo>
                  <a:pt x="14172" y="14596"/>
                </a:lnTo>
                <a:cubicBezTo>
                  <a:pt x="14327" y="14462"/>
                  <a:pt x="14464" y="14279"/>
                  <a:pt x="14614" y="14207"/>
                </a:cubicBezTo>
                <a:cubicBezTo>
                  <a:pt x="14596" y="14146"/>
                  <a:pt x="14772" y="14079"/>
                  <a:pt x="14730" y="14017"/>
                </a:cubicBezTo>
                <a:cubicBezTo>
                  <a:pt x="14837" y="13959"/>
                  <a:pt x="14823" y="13993"/>
                  <a:pt x="14958" y="13894"/>
                </a:cubicBezTo>
                <a:cubicBezTo>
                  <a:pt x="14990" y="13864"/>
                  <a:pt x="14971" y="13815"/>
                  <a:pt x="15004" y="13769"/>
                </a:cubicBezTo>
                <a:lnTo>
                  <a:pt x="15032" y="13794"/>
                </a:lnTo>
                <a:lnTo>
                  <a:pt x="15034" y="13787"/>
                </a:lnTo>
                <a:lnTo>
                  <a:pt x="15036" y="13789"/>
                </a:lnTo>
                <a:lnTo>
                  <a:pt x="15057" y="13715"/>
                </a:lnTo>
                <a:lnTo>
                  <a:pt x="15118" y="13720"/>
                </a:lnTo>
                <a:lnTo>
                  <a:pt x="15141" y="13685"/>
                </a:lnTo>
                <a:lnTo>
                  <a:pt x="15147" y="13676"/>
                </a:lnTo>
                <a:lnTo>
                  <a:pt x="15138" y="13681"/>
                </a:lnTo>
                <a:cubicBezTo>
                  <a:pt x="15128" y="13686"/>
                  <a:pt x="15117" y="13690"/>
                  <a:pt x="15109" y="13690"/>
                </a:cubicBezTo>
                <a:cubicBezTo>
                  <a:pt x="15104" y="13690"/>
                  <a:pt x="15099" y="13689"/>
                  <a:pt x="15097" y="13685"/>
                </a:cubicBezTo>
                <a:cubicBezTo>
                  <a:pt x="15104" y="13676"/>
                  <a:pt x="15111" y="13669"/>
                  <a:pt x="15118" y="13660"/>
                </a:cubicBezTo>
                <a:lnTo>
                  <a:pt x="15265" y="13499"/>
                </a:lnTo>
                <a:lnTo>
                  <a:pt x="15266" y="13499"/>
                </a:lnTo>
                <a:lnTo>
                  <a:pt x="15266" y="13498"/>
                </a:lnTo>
                <a:lnTo>
                  <a:pt x="15308" y="13453"/>
                </a:lnTo>
                <a:lnTo>
                  <a:pt x="15296" y="13454"/>
                </a:lnTo>
                <a:lnTo>
                  <a:pt x="15296" y="13454"/>
                </a:lnTo>
                <a:lnTo>
                  <a:pt x="15354" y="13368"/>
                </a:lnTo>
                <a:close/>
                <a:moveTo>
                  <a:pt x="12667" y="18185"/>
                </a:moveTo>
                <a:cubicBezTo>
                  <a:pt x="12665" y="18192"/>
                  <a:pt x="12665" y="18199"/>
                  <a:pt x="12667" y="18206"/>
                </a:cubicBezTo>
                <a:lnTo>
                  <a:pt x="12667" y="18185"/>
                </a:lnTo>
                <a:close/>
                <a:moveTo>
                  <a:pt x="12909" y="18208"/>
                </a:moveTo>
                <a:cubicBezTo>
                  <a:pt x="12905" y="18208"/>
                  <a:pt x="12887" y="18221"/>
                  <a:pt x="12853" y="18247"/>
                </a:cubicBezTo>
                <a:lnTo>
                  <a:pt x="12850" y="18247"/>
                </a:lnTo>
                <a:cubicBezTo>
                  <a:pt x="12816" y="18285"/>
                  <a:pt x="12810" y="18296"/>
                  <a:pt x="12816" y="18296"/>
                </a:cubicBezTo>
                <a:cubicBezTo>
                  <a:pt x="12824" y="18296"/>
                  <a:pt x="12860" y="18270"/>
                  <a:pt x="12866" y="18270"/>
                </a:cubicBezTo>
                <a:cubicBezTo>
                  <a:pt x="12866" y="18270"/>
                  <a:pt x="12867" y="18270"/>
                  <a:pt x="12867" y="18271"/>
                </a:cubicBezTo>
                <a:cubicBezTo>
                  <a:pt x="12897" y="18231"/>
                  <a:pt x="12915" y="18208"/>
                  <a:pt x="12909" y="18208"/>
                </a:cubicBezTo>
                <a:close/>
                <a:moveTo>
                  <a:pt x="8542" y="18308"/>
                </a:moveTo>
                <a:cubicBezTo>
                  <a:pt x="8544" y="18309"/>
                  <a:pt x="8546" y="18311"/>
                  <a:pt x="8548" y="18312"/>
                </a:cubicBezTo>
                <a:cubicBezTo>
                  <a:pt x="8546" y="18311"/>
                  <a:pt x="8544" y="18309"/>
                  <a:pt x="8542" y="18308"/>
                </a:cubicBezTo>
                <a:close/>
                <a:moveTo>
                  <a:pt x="14144" y="18458"/>
                </a:moveTo>
                <a:lnTo>
                  <a:pt x="14086" y="18537"/>
                </a:lnTo>
                <a:cubicBezTo>
                  <a:pt x="14104" y="18530"/>
                  <a:pt x="14125" y="18514"/>
                  <a:pt x="14146" y="18458"/>
                </a:cubicBezTo>
                <a:close/>
                <a:moveTo>
                  <a:pt x="14144" y="18319"/>
                </a:moveTo>
                <a:lnTo>
                  <a:pt x="14100" y="18366"/>
                </a:lnTo>
                <a:lnTo>
                  <a:pt x="13905" y="18655"/>
                </a:lnTo>
                <a:lnTo>
                  <a:pt x="14144" y="18319"/>
                </a:lnTo>
                <a:close/>
                <a:moveTo>
                  <a:pt x="14086" y="18537"/>
                </a:moveTo>
                <a:lnTo>
                  <a:pt x="14086" y="18537"/>
                </a:lnTo>
                <a:cubicBezTo>
                  <a:pt x="14056" y="18544"/>
                  <a:pt x="14033" y="18526"/>
                  <a:pt x="14026" y="18611"/>
                </a:cubicBezTo>
                <a:cubicBezTo>
                  <a:pt x="14024" y="18604"/>
                  <a:pt x="14022" y="18601"/>
                  <a:pt x="14020" y="18601"/>
                </a:cubicBezTo>
                <a:cubicBezTo>
                  <a:pt x="14012" y="18601"/>
                  <a:pt x="13997" y="18644"/>
                  <a:pt x="13958" y="18702"/>
                </a:cubicBezTo>
                <a:lnTo>
                  <a:pt x="14086" y="18537"/>
                </a:lnTo>
                <a:close/>
                <a:moveTo>
                  <a:pt x="14153" y="18593"/>
                </a:moveTo>
                <a:cubicBezTo>
                  <a:pt x="14139" y="18593"/>
                  <a:pt x="14107" y="18608"/>
                  <a:pt x="14065" y="18630"/>
                </a:cubicBezTo>
                <a:lnTo>
                  <a:pt x="13954" y="18785"/>
                </a:lnTo>
                <a:cubicBezTo>
                  <a:pt x="13988" y="18774"/>
                  <a:pt x="14075" y="18697"/>
                  <a:pt x="14088" y="18697"/>
                </a:cubicBezTo>
                <a:lnTo>
                  <a:pt x="14088" y="18697"/>
                </a:lnTo>
                <a:cubicBezTo>
                  <a:pt x="14091" y="18697"/>
                  <a:pt x="14090" y="18701"/>
                  <a:pt x="14084" y="18711"/>
                </a:cubicBezTo>
                <a:cubicBezTo>
                  <a:pt x="14157" y="18624"/>
                  <a:pt x="14173" y="18593"/>
                  <a:pt x="14153" y="18593"/>
                </a:cubicBezTo>
                <a:close/>
                <a:moveTo>
                  <a:pt x="13785" y="18769"/>
                </a:moveTo>
                <a:cubicBezTo>
                  <a:pt x="13661" y="18903"/>
                  <a:pt x="13621" y="18970"/>
                  <a:pt x="13643" y="18970"/>
                </a:cubicBezTo>
                <a:cubicBezTo>
                  <a:pt x="13665" y="18970"/>
                  <a:pt x="13745" y="18906"/>
                  <a:pt x="13866" y="18776"/>
                </a:cubicBezTo>
                <a:lnTo>
                  <a:pt x="13866" y="18776"/>
                </a:lnTo>
                <a:cubicBezTo>
                  <a:pt x="13815" y="18811"/>
                  <a:pt x="13758" y="18856"/>
                  <a:pt x="13742" y="18856"/>
                </a:cubicBezTo>
                <a:cubicBezTo>
                  <a:pt x="13730" y="18856"/>
                  <a:pt x="13738" y="18833"/>
                  <a:pt x="13785" y="18769"/>
                </a:cubicBezTo>
                <a:close/>
                <a:moveTo>
                  <a:pt x="12285" y="18788"/>
                </a:moveTo>
                <a:lnTo>
                  <a:pt x="12099" y="18957"/>
                </a:lnTo>
                <a:cubicBezTo>
                  <a:pt x="12118" y="18947"/>
                  <a:pt x="12141" y="18935"/>
                  <a:pt x="12151" y="18935"/>
                </a:cubicBezTo>
                <a:cubicBezTo>
                  <a:pt x="12161" y="18935"/>
                  <a:pt x="12156" y="18948"/>
                  <a:pt x="12115" y="18992"/>
                </a:cubicBezTo>
                <a:cubicBezTo>
                  <a:pt x="12219" y="18912"/>
                  <a:pt x="12227" y="18901"/>
                  <a:pt x="12217" y="18901"/>
                </a:cubicBezTo>
                <a:cubicBezTo>
                  <a:pt x="12213" y="18901"/>
                  <a:pt x="12206" y="18902"/>
                  <a:pt x="12201" y="18902"/>
                </a:cubicBezTo>
                <a:cubicBezTo>
                  <a:pt x="12185" y="18902"/>
                  <a:pt x="12180" y="18889"/>
                  <a:pt x="12285" y="18788"/>
                </a:cubicBezTo>
                <a:close/>
                <a:moveTo>
                  <a:pt x="13709" y="18981"/>
                </a:moveTo>
                <a:lnTo>
                  <a:pt x="13709" y="18981"/>
                </a:lnTo>
                <a:cubicBezTo>
                  <a:pt x="13709" y="18981"/>
                  <a:pt x="13687" y="19011"/>
                  <a:pt x="13585" y="19126"/>
                </a:cubicBezTo>
                <a:cubicBezTo>
                  <a:pt x="13593" y="19120"/>
                  <a:pt x="13602" y="19115"/>
                  <a:pt x="13611" y="19111"/>
                </a:cubicBezTo>
                <a:lnTo>
                  <a:pt x="13611" y="19111"/>
                </a:lnTo>
                <a:cubicBezTo>
                  <a:pt x="13587" y="19137"/>
                  <a:pt x="13581" y="19146"/>
                  <a:pt x="13585" y="19146"/>
                </a:cubicBezTo>
                <a:cubicBezTo>
                  <a:pt x="13593" y="19146"/>
                  <a:pt x="13648" y="19101"/>
                  <a:pt x="13636" y="19101"/>
                </a:cubicBezTo>
                <a:cubicBezTo>
                  <a:pt x="13633" y="19101"/>
                  <a:pt x="13627" y="19103"/>
                  <a:pt x="13618" y="19107"/>
                </a:cubicBezTo>
                <a:lnTo>
                  <a:pt x="13618" y="19107"/>
                </a:lnTo>
                <a:cubicBezTo>
                  <a:pt x="13636" y="19089"/>
                  <a:pt x="13664" y="19059"/>
                  <a:pt x="13713" y="19015"/>
                </a:cubicBezTo>
                <a:lnTo>
                  <a:pt x="13713" y="19015"/>
                </a:lnTo>
                <a:cubicBezTo>
                  <a:pt x="13711" y="19015"/>
                  <a:pt x="13710" y="19015"/>
                  <a:pt x="13709" y="19015"/>
                </a:cubicBezTo>
                <a:cubicBezTo>
                  <a:pt x="13686" y="19015"/>
                  <a:pt x="13709" y="18981"/>
                  <a:pt x="13709" y="18981"/>
                </a:cubicBezTo>
                <a:close/>
                <a:moveTo>
                  <a:pt x="9230" y="19220"/>
                </a:moveTo>
                <a:lnTo>
                  <a:pt x="9230" y="19220"/>
                </a:lnTo>
                <a:cubicBezTo>
                  <a:pt x="9229" y="19220"/>
                  <a:pt x="9228" y="19221"/>
                  <a:pt x="9227" y="19221"/>
                </a:cubicBezTo>
                <a:lnTo>
                  <a:pt x="9226" y="19220"/>
                </a:lnTo>
                <a:lnTo>
                  <a:pt x="9226" y="19220"/>
                </a:lnTo>
                <a:cubicBezTo>
                  <a:pt x="9220" y="19222"/>
                  <a:pt x="9214" y="19224"/>
                  <a:pt x="9211" y="19228"/>
                </a:cubicBezTo>
                <a:lnTo>
                  <a:pt x="9248" y="19235"/>
                </a:lnTo>
                <a:lnTo>
                  <a:pt x="9230" y="19220"/>
                </a:lnTo>
                <a:close/>
                <a:moveTo>
                  <a:pt x="13047" y="19272"/>
                </a:moveTo>
                <a:lnTo>
                  <a:pt x="12929" y="19353"/>
                </a:lnTo>
                <a:lnTo>
                  <a:pt x="12864" y="19462"/>
                </a:lnTo>
                <a:cubicBezTo>
                  <a:pt x="12899" y="19409"/>
                  <a:pt x="13075" y="19286"/>
                  <a:pt x="13050" y="19272"/>
                </a:cubicBezTo>
                <a:close/>
                <a:moveTo>
                  <a:pt x="9403" y="19311"/>
                </a:moveTo>
                <a:lnTo>
                  <a:pt x="9403" y="19311"/>
                </a:lnTo>
                <a:cubicBezTo>
                  <a:pt x="9438" y="19358"/>
                  <a:pt x="9477" y="19400"/>
                  <a:pt x="9524" y="19432"/>
                </a:cubicBezTo>
                <a:cubicBezTo>
                  <a:pt x="9577" y="19467"/>
                  <a:pt x="9635" y="19497"/>
                  <a:pt x="9697" y="19515"/>
                </a:cubicBezTo>
                <a:cubicBezTo>
                  <a:pt x="9718" y="19534"/>
                  <a:pt x="9688" y="19534"/>
                  <a:pt x="9679" y="19536"/>
                </a:cubicBezTo>
                <a:cubicBezTo>
                  <a:pt x="9720" y="19547"/>
                  <a:pt x="9764" y="19554"/>
                  <a:pt x="9796" y="19554"/>
                </a:cubicBezTo>
                <a:cubicBezTo>
                  <a:pt x="9838" y="19554"/>
                  <a:pt x="9862" y="19542"/>
                  <a:pt x="9841" y="19509"/>
                </a:cubicBezTo>
                <a:cubicBezTo>
                  <a:pt x="9746" y="19509"/>
                  <a:pt x="9732" y="19488"/>
                  <a:pt x="9628" y="19481"/>
                </a:cubicBezTo>
                <a:cubicBezTo>
                  <a:pt x="9558" y="19446"/>
                  <a:pt x="9521" y="19397"/>
                  <a:pt x="9542" y="19393"/>
                </a:cubicBezTo>
                <a:cubicBezTo>
                  <a:pt x="9514" y="19386"/>
                  <a:pt x="9452" y="19316"/>
                  <a:pt x="9403" y="19311"/>
                </a:cubicBezTo>
                <a:close/>
                <a:moveTo>
                  <a:pt x="9913" y="19546"/>
                </a:moveTo>
                <a:lnTo>
                  <a:pt x="9992" y="19564"/>
                </a:lnTo>
                <a:cubicBezTo>
                  <a:pt x="9966" y="19553"/>
                  <a:pt x="9941" y="19546"/>
                  <a:pt x="9915" y="19546"/>
                </a:cubicBezTo>
                <a:close/>
                <a:moveTo>
                  <a:pt x="11251" y="19474"/>
                </a:moveTo>
                <a:cubicBezTo>
                  <a:pt x="11221" y="19485"/>
                  <a:pt x="11179" y="19497"/>
                  <a:pt x="11135" y="19513"/>
                </a:cubicBezTo>
                <a:cubicBezTo>
                  <a:pt x="11088" y="19522"/>
                  <a:pt x="11044" y="19536"/>
                  <a:pt x="11000" y="19555"/>
                </a:cubicBezTo>
                <a:lnTo>
                  <a:pt x="10996" y="19566"/>
                </a:lnTo>
                <a:cubicBezTo>
                  <a:pt x="11012" y="19550"/>
                  <a:pt x="11063" y="19541"/>
                  <a:pt x="11119" y="19529"/>
                </a:cubicBezTo>
                <a:cubicBezTo>
                  <a:pt x="11167" y="19520"/>
                  <a:pt x="11211" y="19502"/>
                  <a:pt x="11253" y="19474"/>
                </a:cubicBezTo>
                <a:close/>
                <a:moveTo>
                  <a:pt x="9992" y="19564"/>
                </a:moveTo>
                <a:cubicBezTo>
                  <a:pt x="10003" y="19569"/>
                  <a:pt x="10016" y="19573"/>
                  <a:pt x="10029" y="19573"/>
                </a:cubicBezTo>
                <a:lnTo>
                  <a:pt x="10029" y="19573"/>
                </a:lnTo>
                <a:lnTo>
                  <a:pt x="9992" y="19564"/>
                </a:lnTo>
                <a:close/>
                <a:moveTo>
                  <a:pt x="10036" y="19569"/>
                </a:moveTo>
                <a:cubicBezTo>
                  <a:pt x="10036" y="19571"/>
                  <a:pt x="10034" y="19571"/>
                  <a:pt x="10029" y="19573"/>
                </a:cubicBezTo>
                <a:lnTo>
                  <a:pt x="10029" y="19573"/>
                </a:lnTo>
                <a:cubicBezTo>
                  <a:pt x="10029" y="19573"/>
                  <a:pt x="10029" y="19573"/>
                  <a:pt x="10029" y="19573"/>
                </a:cubicBezTo>
                <a:lnTo>
                  <a:pt x="10029" y="19573"/>
                </a:lnTo>
                <a:lnTo>
                  <a:pt x="10029" y="19573"/>
                </a:lnTo>
                <a:cubicBezTo>
                  <a:pt x="10029" y="19573"/>
                  <a:pt x="10029" y="19573"/>
                  <a:pt x="10029" y="19573"/>
                </a:cubicBezTo>
                <a:lnTo>
                  <a:pt x="10029" y="19573"/>
                </a:lnTo>
                <a:cubicBezTo>
                  <a:pt x="10030" y="19573"/>
                  <a:pt x="10031" y="19573"/>
                  <a:pt x="10031" y="19573"/>
                </a:cubicBezTo>
                <a:lnTo>
                  <a:pt x="10029" y="19573"/>
                </a:lnTo>
                <a:lnTo>
                  <a:pt x="10068" y="19578"/>
                </a:lnTo>
                <a:lnTo>
                  <a:pt x="10068" y="19578"/>
                </a:lnTo>
                <a:lnTo>
                  <a:pt x="10036" y="19569"/>
                </a:lnTo>
                <a:close/>
                <a:moveTo>
                  <a:pt x="10996" y="19566"/>
                </a:moveTo>
                <a:cubicBezTo>
                  <a:pt x="10991" y="19571"/>
                  <a:pt x="10989" y="19576"/>
                  <a:pt x="10989" y="19583"/>
                </a:cubicBezTo>
                <a:lnTo>
                  <a:pt x="10996" y="19566"/>
                </a:lnTo>
                <a:close/>
                <a:moveTo>
                  <a:pt x="10789" y="19620"/>
                </a:moveTo>
                <a:cubicBezTo>
                  <a:pt x="10769" y="19620"/>
                  <a:pt x="10748" y="19624"/>
                  <a:pt x="10727" y="19629"/>
                </a:cubicBezTo>
                <a:lnTo>
                  <a:pt x="10729" y="19629"/>
                </a:lnTo>
                <a:cubicBezTo>
                  <a:pt x="10750" y="19624"/>
                  <a:pt x="10769" y="19622"/>
                  <a:pt x="10789" y="19620"/>
                </a:cubicBezTo>
                <a:close/>
                <a:moveTo>
                  <a:pt x="9989" y="19632"/>
                </a:moveTo>
                <a:cubicBezTo>
                  <a:pt x="9993" y="19636"/>
                  <a:pt x="10001" y="19639"/>
                  <a:pt x="10013" y="19643"/>
                </a:cubicBezTo>
                <a:lnTo>
                  <a:pt x="9989" y="19632"/>
                </a:lnTo>
                <a:close/>
                <a:moveTo>
                  <a:pt x="10687" y="19629"/>
                </a:moveTo>
                <a:cubicBezTo>
                  <a:pt x="10664" y="19636"/>
                  <a:pt x="10643" y="19641"/>
                  <a:pt x="10625" y="19645"/>
                </a:cubicBezTo>
                <a:cubicBezTo>
                  <a:pt x="10646" y="19643"/>
                  <a:pt x="10664" y="19641"/>
                  <a:pt x="10685" y="19636"/>
                </a:cubicBezTo>
                <a:lnTo>
                  <a:pt x="10685" y="19636"/>
                </a:lnTo>
                <a:cubicBezTo>
                  <a:pt x="10683" y="19643"/>
                  <a:pt x="10680" y="19648"/>
                  <a:pt x="10692" y="19650"/>
                </a:cubicBezTo>
                <a:cubicBezTo>
                  <a:pt x="10699" y="19638"/>
                  <a:pt x="10713" y="19631"/>
                  <a:pt x="10727" y="19629"/>
                </a:cubicBezTo>
                <a:lnTo>
                  <a:pt x="10727" y="19629"/>
                </a:lnTo>
                <a:lnTo>
                  <a:pt x="10685" y="19636"/>
                </a:lnTo>
                <a:cubicBezTo>
                  <a:pt x="10685" y="19634"/>
                  <a:pt x="10687" y="19631"/>
                  <a:pt x="10687" y="19629"/>
                </a:cubicBezTo>
                <a:close/>
                <a:moveTo>
                  <a:pt x="11145" y="19678"/>
                </a:moveTo>
                <a:lnTo>
                  <a:pt x="11145" y="19678"/>
                </a:lnTo>
                <a:cubicBezTo>
                  <a:pt x="11142" y="19679"/>
                  <a:pt x="11140" y="19679"/>
                  <a:pt x="11137" y="19680"/>
                </a:cubicBezTo>
                <a:cubicBezTo>
                  <a:pt x="11140" y="19679"/>
                  <a:pt x="11142" y="19679"/>
                  <a:pt x="11145" y="19678"/>
                </a:cubicBezTo>
                <a:close/>
                <a:moveTo>
                  <a:pt x="11065" y="19689"/>
                </a:moveTo>
                <a:lnTo>
                  <a:pt x="11058" y="19692"/>
                </a:lnTo>
                <a:cubicBezTo>
                  <a:pt x="11061" y="19691"/>
                  <a:pt x="11063" y="19690"/>
                  <a:pt x="11065" y="19689"/>
                </a:cubicBezTo>
                <a:close/>
                <a:moveTo>
                  <a:pt x="10490" y="878"/>
                </a:moveTo>
                <a:cubicBezTo>
                  <a:pt x="10427" y="878"/>
                  <a:pt x="10363" y="881"/>
                  <a:pt x="10300" y="889"/>
                </a:cubicBezTo>
                <a:cubicBezTo>
                  <a:pt x="10393" y="919"/>
                  <a:pt x="10356" y="919"/>
                  <a:pt x="10300" y="926"/>
                </a:cubicBezTo>
                <a:cubicBezTo>
                  <a:pt x="10247" y="935"/>
                  <a:pt x="10173" y="947"/>
                  <a:pt x="10196" y="984"/>
                </a:cubicBezTo>
                <a:cubicBezTo>
                  <a:pt x="10091" y="1005"/>
                  <a:pt x="10047" y="1019"/>
                  <a:pt x="10032" y="1019"/>
                </a:cubicBezTo>
                <a:cubicBezTo>
                  <a:pt x="10031" y="1019"/>
                  <a:pt x="10030" y="1019"/>
                  <a:pt x="10029" y="1018"/>
                </a:cubicBezTo>
                <a:lnTo>
                  <a:pt x="9976" y="1025"/>
                </a:lnTo>
                <a:lnTo>
                  <a:pt x="9855" y="1049"/>
                </a:lnTo>
                <a:cubicBezTo>
                  <a:pt x="9816" y="1058"/>
                  <a:pt x="9776" y="1067"/>
                  <a:pt x="9737" y="1081"/>
                </a:cubicBezTo>
                <a:lnTo>
                  <a:pt x="9684" y="1097"/>
                </a:lnTo>
                <a:cubicBezTo>
                  <a:pt x="9675" y="1099"/>
                  <a:pt x="9670" y="1099"/>
                  <a:pt x="9666" y="1099"/>
                </a:cubicBezTo>
                <a:cubicBezTo>
                  <a:pt x="9628" y="1099"/>
                  <a:pt x="9777" y="1034"/>
                  <a:pt x="9762" y="1023"/>
                </a:cubicBezTo>
                <a:lnTo>
                  <a:pt x="9762" y="1023"/>
                </a:lnTo>
                <a:cubicBezTo>
                  <a:pt x="9648" y="1074"/>
                  <a:pt x="9616" y="1080"/>
                  <a:pt x="9596" y="1080"/>
                </a:cubicBezTo>
                <a:cubicBezTo>
                  <a:pt x="9590" y="1080"/>
                  <a:pt x="9585" y="1079"/>
                  <a:pt x="9579" y="1079"/>
                </a:cubicBezTo>
                <a:cubicBezTo>
                  <a:pt x="9564" y="1079"/>
                  <a:pt x="9543" y="1083"/>
                  <a:pt x="9482" y="1109"/>
                </a:cubicBezTo>
                <a:cubicBezTo>
                  <a:pt x="9505" y="1111"/>
                  <a:pt x="9491" y="1132"/>
                  <a:pt x="9454" y="1160"/>
                </a:cubicBezTo>
                <a:cubicBezTo>
                  <a:pt x="9415" y="1188"/>
                  <a:pt x="9357" y="1234"/>
                  <a:pt x="9292" y="1278"/>
                </a:cubicBezTo>
                <a:lnTo>
                  <a:pt x="9391" y="1225"/>
                </a:lnTo>
                <a:cubicBezTo>
                  <a:pt x="9422" y="1208"/>
                  <a:pt x="9456" y="1192"/>
                  <a:pt x="9491" y="1178"/>
                </a:cubicBezTo>
                <a:lnTo>
                  <a:pt x="9491" y="1178"/>
                </a:lnTo>
                <a:cubicBezTo>
                  <a:pt x="9417" y="1234"/>
                  <a:pt x="9364" y="1280"/>
                  <a:pt x="9320" y="1308"/>
                </a:cubicBezTo>
                <a:cubicBezTo>
                  <a:pt x="9276" y="1338"/>
                  <a:pt x="9248" y="1357"/>
                  <a:pt x="9213" y="1375"/>
                </a:cubicBezTo>
                <a:lnTo>
                  <a:pt x="9162" y="1406"/>
                </a:lnTo>
                <a:lnTo>
                  <a:pt x="9150" y="1415"/>
                </a:lnTo>
                <a:lnTo>
                  <a:pt x="9143" y="1417"/>
                </a:lnTo>
                <a:lnTo>
                  <a:pt x="9136" y="1426"/>
                </a:lnTo>
                <a:lnTo>
                  <a:pt x="9132" y="1429"/>
                </a:lnTo>
                <a:lnTo>
                  <a:pt x="9106" y="1450"/>
                </a:lnTo>
                <a:cubicBezTo>
                  <a:pt x="9055" y="1494"/>
                  <a:pt x="9011" y="1542"/>
                  <a:pt x="8972" y="1596"/>
                </a:cubicBezTo>
                <a:lnTo>
                  <a:pt x="9030" y="1501"/>
                </a:lnTo>
                <a:lnTo>
                  <a:pt x="9030" y="1501"/>
                </a:lnTo>
                <a:cubicBezTo>
                  <a:pt x="8916" y="1635"/>
                  <a:pt x="8573" y="1957"/>
                  <a:pt x="8494" y="2122"/>
                </a:cubicBezTo>
                <a:cubicBezTo>
                  <a:pt x="8482" y="2129"/>
                  <a:pt x="8466" y="2136"/>
                  <a:pt x="8457" y="2136"/>
                </a:cubicBezTo>
                <a:cubicBezTo>
                  <a:pt x="8446" y="2136"/>
                  <a:pt x="8445" y="2126"/>
                  <a:pt x="8473" y="2094"/>
                </a:cubicBezTo>
                <a:lnTo>
                  <a:pt x="8473" y="2094"/>
                </a:lnTo>
                <a:cubicBezTo>
                  <a:pt x="8172" y="2384"/>
                  <a:pt x="7861" y="2799"/>
                  <a:pt x="7604" y="3003"/>
                </a:cubicBezTo>
                <a:lnTo>
                  <a:pt x="7613" y="2968"/>
                </a:lnTo>
                <a:lnTo>
                  <a:pt x="7613" y="2968"/>
                </a:lnTo>
                <a:cubicBezTo>
                  <a:pt x="7562" y="3026"/>
                  <a:pt x="7542" y="3089"/>
                  <a:pt x="7460" y="3144"/>
                </a:cubicBezTo>
                <a:cubicBezTo>
                  <a:pt x="7459" y="3136"/>
                  <a:pt x="7464" y="3123"/>
                  <a:pt x="7458" y="3123"/>
                </a:cubicBezTo>
                <a:cubicBezTo>
                  <a:pt x="7455" y="3123"/>
                  <a:pt x="7450" y="3125"/>
                  <a:pt x="7442" y="3133"/>
                </a:cubicBezTo>
                <a:cubicBezTo>
                  <a:pt x="7419" y="3165"/>
                  <a:pt x="7319" y="3302"/>
                  <a:pt x="7238" y="3369"/>
                </a:cubicBezTo>
                <a:lnTo>
                  <a:pt x="7287" y="3290"/>
                </a:lnTo>
                <a:lnTo>
                  <a:pt x="7287" y="3290"/>
                </a:lnTo>
                <a:cubicBezTo>
                  <a:pt x="6981" y="3561"/>
                  <a:pt x="6879" y="3770"/>
                  <a:pt x="6647" y="4023"/>
                </a:cubicBezTo>
                <a:cubicBezTo>
                  <a:pt x="6643" y="4019"/>
                  <a:pt x="6638" y="4018"/>
                  <a:pt x="6632" y="4018"/>
                </a:cubicBezTo>
                <a:cubicBezTo>
                  <a:pt x="6567" y="4018"/>
                  <a:pt x="6358" y="4206"/>
                  <a:pt x="6248" y="4303"/>
                </a:cubicBezTo>
                <a:lnTo>
                  <a:pt x="6246" y="4294"/>
                </a:lnTo>
                <a:cubicBezTo>
                  <a:pt x="5905" y="4626"/>
                  <a:pt x="5708" y="4897"/>
                  <a:pt x="5411" y="5224"/>
                </a:cubicBezTo>
                <a:cubicBezTo>
                  <a:pt x="5175" y="5374"/>
                  <a:pt x="4739" y="5861"/>
                  <a:pt x="4405" y="6149"/>
                </a:cubicBezTo>
                <a:cubicBezTo>
                  <a:pt x="4415" y="6141"/>
                  <a:pt x="4422" y="6138"/>
                  <a:pt x="4426" y="6138"/>
                </a:cubicBezTo>
                <a:cubicBezTo>
                  <a:pt x="4445" y="6138"/>
                  <a:pt x="4416" y="6199"/>
                  <a:pt x="4375" y="6246"/>
                </a:cubicBezTo>
                <a:cubicBezTo>
                  <a:pt x="4304" y="6303"/>
                  <a:pt x="4224" y="6436"/>
                  <a:pt x="4188" y="6436"/>
                </a:cubicBezTo>
                <a:cubicBezTo>
                  <a:pt x="4183" y="6436"/>
                  <a:pt x="4179" y="6433"/>
                  <a:pt x="4175" y="6427"/>
                </a:cubicBezTo>
                <a:lnTo>
                  <a:pt x="4203" y="6401"/>
                </a:lnTo>
                <a:lnTo>
                  <a:pt x="4203" y="6401"/>
                </a:lnTo>
                <a:cubicBezTo>
                  <a:pt x="4113" y="6422"/>
                  <a:pt x="3974" y="6582"/>
                  <a:pt x="3856" y="6698"/>
                </a:cubicBezTo>
                <a:lnTo>
                  <a:pt x="3883" y="6763"/>
                </a:lnTo>
                <a:cubicBezTo>
                  <a:pt x="3508" y="6999"/>
                  <a:pt x="3107" y="7591"/>
                  <a:pt x="2877" y="7695"/>
                </a:cubicBezTo>
                <a:cubicBezTo>
                  <a:pt x="2817" y="7781"/>
                  <a:pt x="2724" y="7871"/>
                  <a:pt x="2664" y="7957"/>
                </a:cubicBezTo>
                <a:lnTo>
                  <a:pt x="2641" y="7927"/>
                </a:lnTo>
                <a:cubicBezTo>
                  <a:pt x="2430" y="8126"/>
                  <a:pt x="2325" y="8226"/>
                  <a:pt x="2080" y="8483"/>
                </a:cubicBezTo>
                <a:lnTo>
                  <a:pt x="2112" y="8414"/>
                </a:lnTo>
                <a:lnTo>
                  <a:pt x="2112" y="8414"/>
                </a:lnTo>
                <a:cubicBezTo>
                  <a:pt x="1968" y="8555"/>
                  <a:pt x="2006" y="8666"/>
                  <a:pt x="1873" y="8801"/>
                </a:cubicBezTo>
                <a:lnTo>
                  <a:pt x="1797" y="8801"/>
                </a:lnTo>
                <a:cubicBezTo>
                  <a:pt x="1674" y="8928"/>
                  <a:pt x="1540" y="9037"/>
                  <a:pt x="1407" y="9185"/>
                </a:cubicBezTo>
                <a:cubicBezTo>
                  <a:pt x="1282" y="9332"/>
                  <a:pt x="1192" y="9501"/>
                  <a:pt x="1141" y="9686"/>
                </a:cubicBezTo>
                <a:cubicBezTo>
                  <a:pt x="1134" y="9677"/>
                  <a:pt x="1122" y="9661"/>
                  <a:pt x="1148" y="9603"/>
                </a:cubicBezTo>
                <a:lnTo>
                  <a:pt x="1148" y="9603"/>
                </a:lnTo>
                <a:cubicBezTo>
                  <a:pt x="1090" y="9728"/>
                  <a:pt x="1044" y="9858"/>
                  <a:pt x="1013" y="9990"/>
                </a:cubicBezTo>
                <a:cubicBezTo>
                  <a:pt x="991" y="10118"/>
                  <a:pt x="988" y="10222"/>
                  <a:pt x="1016" y="10222"/>
                </a:cubicBezTo>
                <a:cubicBezTo>
                  <a:pt x="1017" y="10222"/>
                  <a:pt x="1018" y="10222"/>
                  <a:pt x="1019" y="10221"/>
                </a:cubicBezTo>
                <a:lnTo>
                  <a:pt x="1019" y="10221"/>
                </a:lnTo>
                <a:cubicBezTo>
                  <a:pt x="1002" y="10242"/>
                  <a:pt x="994" y="10332"/>
                  <a:pt x="1004" y="10440"/>
                </a:cubicBezTo>
                <a:cubicBezTo>
                  <a:pt x="1016" y="10563"/>
                  <a:pt x="1041" y="10685"/>
                  <a:pt x="1083" y="10801"/>
                </a:cubicBezTo>
                <a:lnTo>
                  <a:pt x="1041" y="10778"/>
                </a:lnTo>
                <a:lnTo>
                  <a:pt x="1041" y="10778"/>
                </a:lnTo>
                <a:cubicBezTo>
                  <a:pt x="1127" y="10936"/>
                  <a:pt x="1134" y="10938"/>
                  <a:pt x="1236" y="11149"/>
                </a:cubicBezTo>
                <a:cubicBezTo>
                  <a:pt x="1245" y="11174"/>
                  <a:pt x="1244" y="11188"/>
                  <a:pt x="1239" y="11188"/>
                </a:cubicBezTo>
                <a:cubicBezTo>
                  <a:pt x="1233" y="11188"/>
                  <a:pt x="1224" y="11175"/>
                  <a:pt x="1213" y="11148"/>
                </a:cubicBezTo>
                <a:lnTo>
                  <a:pt x="1213" y="11148"/>
                </a:lnTo>
                <a:cubicBezTo>
                  <a:pt x="1241" y="11225"/>
                  <a:pt x="1261" y="11255"/>
                  <a:pt x="1289" y="11283"/>
                </a:cubicBezTo>
                <a:cubicBezTo>
                  <a:pt x="1319" y="11314"/>
                  <a:pt x="1343" y="11351"/>
                  <a:pt x="1403" y="11448"/>
                </a:cubicBezTo>
                <a:cubicBezTo>
                  <a:pt x="1403" y="11448"/>
                  <a:pt x="1343" y="11399"/>
                  <a:pt x="1336" y="11391"/>
                </a:cubicBezTo>
                <a:lnTo>
                  <a:pt x="1336" y="11391"/>
                </a:lnTo>
                <a:cubicBezTo>
                  <a:pt x="1447" y="11552"/>
                  <a:pt x="1449" y="11539"/>
                  <a:pt x="1533" y="11594"/>
                </a:cubicBezTo>
                <a:cubicBezTo>
                  <a:pt x="1558" y="11617"/>
                  <a:pt x="1584" y="11640"/>
                  <a:pt x="1605" y="11668"/>
                </a:cubicBezTo>
                <a:cubicBezTo>
                  <a:pt x="1635" y="11698"/>
                  <a:pt x="1660" y="11726"/>
                  <a:pt x="1683" y="11756"/>
                </a:cubicBezTo>
                <a:cubicBezTo>
                  <a:pt x="1732" y="11817"/>
                  <a:pt x="1769" y="11872"/>
                  <a:pt x="1767" y="11891"/>
                </a:cubicBezTo>
                <a:cubicBezTo>
                  <a:pt x="1797" y="11895"/>
                  <a:pt x="1885" y="11949"/>
                  <a:pt x="1955" y="12030"/>
                </a:cubicBezTo>
                <a:cubicBezTo>
                  <a:pt x="1955" y="12035"/>
                  <a:pt x="1953" y="12037"/>
                  <a:pt x="1949" y="12037"/>
                </a:cubicBezTo>
                <a:cubicBezTo>
                  <a:pt x="1940" y="12037"/>
                  <a:pt x="1920" y="12024"/>
                  <a:pt x="1908" y="12016"/>
                </a:cubicBezTo>
                <a:lnTo>
                  <a:pt x="1908" y="12016"/>
                </a:lnTo>
                <a:cubicBezTo>
                  <a:pt x="2105" y="12248"/>
                  <a:pt x="2256" y="12306"/>
                  <a:pt x="2381" y="12480"/>
                </a:cubicBezTo>
                <a:cubicBezTo>
                  <a:pt x="2376" y="12494"/>
                  <a:pt x="2381" y="12507"/>
                  <a:pt x="2390" y="12519"/>
                </a:cubicBezTo>
                <a:cubicBezTo>
                  <a:pt x="2236" y="12363"/>
                  <a:pt x="2109" y="12233"/>
                  <a:pt x="2098" y="12220"/>
                </a:cubicBezTo>
                <a:lnTo>
                  <a:pt x="2098" y="12220"/>
                </a:lnTo>
                <a:cubicBezTo>
                  <a:pt x="2083" y="12239"/>
                  <a:pt x="2161" y="12329"/>
                  <a:pt x="2128" y="12329"/>
                </a:cubicBezTo>
                <a:cubicBezTo>
                  <a:pt x="2118" y="12329"/>
                  <a:pt x="2101" y="12323"/>
                  <a:pt x="2070" y="12306"/>
                </a:cubicBezTo>
                <a:lnTo>
                  <a:pt x="2070" y="12306"/>
                </a:lnTo>
                <a:cubicBezTo>
                  <a:pt x="2198" y="12401"/>
                  <a:pt x="2425" y="12552"/>
                  <a:pt x="2548" y="12698"/>
                </a:cubicBezTo>
                <a:cubicBezTo>
                  <a:pt x="2553" y="12705"/>
                  <a:pt x="2557" y="12714"/>
                  <a:pt x="2557" y="12723"/>
                </a:cubicBezTo>
                <a:lnTo>
                  <a:pt x="2541" y="12712"/>
                </a:lnTo>
                <a:lnTo>
                  <a:pt x="2541" y="12712"/>
                </a:lnTo>
                <a:cubicBezTo>
                  <a:pt x="2569" y="12742"/>
                  <a:pt x="2599" y="12769"/>
                  <a:pt x="2632" y="12793"/>
                </a:cubicBezTo>
                <a:cubicBezTo>
                  <a:pt x="2671" y="12839"/>
                  <a:pt x="2694" y="12869"/>
                  <a:pt x="2736" y="12911"/>
                </a:cubicBezTo>
                <a:cubicBezTo>
                  <a:pt x="2734" y="12948"/>
                  <a:pt x="2884" y="13080"/>
                  <a:pt x="2951" y="13150"/>
                </a:cubicBezTo>
                <a:cubicBezTo>
                  <a:pt x="2954" y="13145"/>
                  <a:pt x="2959" y="13143"/>
                  <a:pt x="2964" y="13143"/>
                </a:cubicBezTo>
                <a:cubicBezTo>
                  <a:pt x="2980" y="13143"/>
                  <a:pt x="3004" y="13160"/>
                  <a:pt x="3013" y="13160"/>
                </a:cubicBezTo>
                <a:cubicBezTo>
                  <a:pt x="3020" y="13160"/>
                  <a:pt x="3018" y="13149"/>
                  <a:pt x="2995" y="13110"/>
                </a:cubicBezTo>
                <a:lnTo>
                  <a:pt x="2995" y="13110"/>
                </a:lnTo>
                <a:cubicBezTo>
                  <a:pt x="2995" y="13111"/>
                  <a:pt x="2995" y="13112"/>
                  <a:pt x="2995" y="13112"/>
                </a:cubicBezTo>
                <a:cubicBezTo>
                  <a:pt x="2992" y="13112"/>
                  <a:pt x="2968" y="13090"/>
                  <a:pt x="2931" y="13055"/>
                </a:cubicBezTo>
                <a:cubicBezTo>
                  <a:pt x="2919" y="13045"/>
                  <a:pt x="2910" y="13036"/>
                  <a:pt x="2898" y="13027"/>
                </a:cubicBezTo>
                <a:lnTo>
                  <a:pt x="2898" y="13027"/>
                </a:lnTo>
                <a:lnTo>
                  <a:pt x="2905" y="13029"/>
                </a:lnTo>
                <a:cubicBezTo>
                  <a:pt x="2859" y="12985"/>
                  <a:pt x="2798" y="12927"/>
                  <a:pt x="2731" y="12860"/>
                </a:cubicBezTo>
                <a:lnTo>
                  <a:pt x="2731" y="12860"/>
                </a:lnTo>
                <a:cubicBezTo>
                  <a:pt x="2809" y="12903"/>
                  <a:pt x="2876" y="12963"/>
                  <a:pt x="2926" y="13036"/>
                </a:cubicBezTo>
                <a:lnTo>
                  <a:pt x="2926" y="13036"/>
                </a:lnTo>
                <a:lnTo>
                  <a:pt x="2903" y="13029"/>
                </a:lnTo>
                <a:lnTo>
                  <a:pt x="2903" y="13029"/>
                </a:lnTo>
                <a:lnTo>
                  <a:pt x="2928" y="13052"/>
                </a:lnTo>
                <a:cubicBezTo>
                  <a:pt x="2935" y="13059"/>
                  <a:pt x="2940" y="13062"/>
                  <a:pt x="2949" y="13069"/>
                </a:cubicBezTo>
                <a:lnTo>
                  <a:pt x="2930" y="13039"/>
                </a:lnTo>
                <a:lnTo>
                  <a:pt x="2930" y="13039"/>
                </a:lnTo>
                <a:cubicBezTo>
                  <a:pt x="2981" y="13058"/>
                  <a:pt x="3035" y="13080"/>
                  <a:pt x="3065" y="13094"/>
                </a:cubicBezTo>
                <a:cubicBezTo>
                  <a:pt x="3125" y="13224"/>
                  <a:pt x="3288" y="13423"/>
                  <a:pt x="3290" y="13470"/>
                </a:cubicBezTo>
                <a:cubicBezTo>
                  <a:pt x="3515" y="13664"/>
                  <a:pt x="3795" y="13954"/>
                  <a:pt x="3974" y="14042"/>
                </a:cubicBezTo>
                <a:cubicBezTo>
                  <a:pt x="4041" y="14095"/>
                  <a:pt x="4029" y="14126"/>
                  <a:pt x="4046" y="14153"/>
                </a:cubicBezTo>
                <a:cubicBezTo>
                  <a:pt x="4011" y="14123"/>
                  <a:pt x="3976" y="14095"/>
                  <a:pt x="3939" y="14070"/>
                </a:cubicBezTo>
                <a:lnTo>
                  <a:pt x="3939" y="14070"/>
                </a:lnTo>
                <a:cubicBezTo>
                  <a:pt x="4070" y="14176"/>
                  <a:pt x="4294" y="14415"/>
                  <a:pt x="4359" y="14415"/>
                </a:cubicBezTo>
                <a:cubicBezTo>
                  <a:pt x="4360" y="14415"/>
                  <a:pt x="4360" y="14415"/>
                  <a:pt x="4361" y="14415"/>
                </a:cubicBezTo>
                <a:cubicBezTo>
                  <a:pt x="4405" y="14469"/>
                  <a:pt x="4408" y="14482"/>
                  <a:pt x="4399" y="14482"/>
                </a:cubicBezTo>
                <a:cubicBezTo>
                  <a:pt x="4391" y="14482"/>
                  <a:pt x="4374" y="14471"/>
                  <a:pt x="4369" y="14471"/>
                </a:cubicBezTo>
                <a:lnTo>
                  <a:pt x="4369" y="14471"/>
                </a:lnTo>
                <a:cubicBezTo>
                  <a:pt x="4364" y="14471"/>
                  <a:pt x="4379" y="14488"/>
                  <a:pt x="4458" y="14564"/>
                </a:cubicBezTo>
                <a:lnTo>
                  <a:pt x="4419" y="14545"/>
                </a:lnTo>
                <a:lnTo>
                  <a:pt x="4419" y="14545"/>
                </a:lnTo>
                <a:cubicBezTo>
                  <a:pt x="4764" y="14991"/>
                  <a:pt x="5144" y="15116"/>
                  <a:pt x="5518" y="15599"/>
                </a:cubicBezTo>
                <a:lnTo>
                  <a:pt x="5518" y="15599"/>
                </a:lnTo>
                <a:cubicBezTo>
                  <a:pt x="5512" y="15590"/>
                  <a:pt x="5508" y="15582"/>
                  <a:pt x="5508" y="15577"/>
                </a:cubicBezTo>
                <a:lnTo>
                  <a:pt x="5508" y="15577"/>
                </a:lnTo>
                <a:cubicBezTo>
                  <a:pt x="5993" y="16122"/>
                  <a:pt x="6596" y="16611"/>
                  <a:pt x="7057" y="17165"/>
                </a:cubicBezTo>
                <a:cubicBezTo>
                  <a:pt x="7191" y="17318"/>
                  <a:pt x="7229" y="17313"/>
                  <a:pt x="7333" y="17385"/>
                </a:cubicBezTo>
                <a:lnTo>
                  <a:pt x="7338" y="17443"/>
                </a:lnTo>
                <a:lnTo>
                  <a:pt x="7518" y="17564"/>
                </a:lnTo>
                <a:cubicBezTo>
                  <a:pt x="7755" y="17756"/>
                  <a:pt x="7822" y="17999"/>
                  <a:pt x="8137" y="18227"/>
                </a:cubicBezTo>
                <a:lnTo>
                  <a:pt x="8119" y="18173"/>
                </a:lnTo>
                <a:lnTo>
                  <a:pt x="8119" y="18173"/>
                </a:lnTo>
                <a:cubicBezTo>
                  <a:pt x="8214" y="18275"/>
                  <a:pt x="8439" y="18472"/>
                  <a:pt x="8402" y="18475"/>
                </a:cubicBezTo>
                <a:cubicBezTo>
                  <a:pt x="8434" y="18486"/>
                  <a:pt x="8462" y="18507"/>
                  <a:pt x="8480" y="18537"/>
                </a:cubicBezTo>
                <a:lnTo>
                  <a:pt x="8469" y="18553"/>
                </a:lnTo>
                <a:lnTo>
                  <a:pt x="8731" y="18767"/>
                </a:lnTo>
                <a:cubicBezTo>
                  <a:pt x="8907" y="18964"/>
                  <a:pt x="8647" y="18795"/>
                  <a:pt x="8914" y="19068"/>
                </a:cubicBezTo>
                <a:cubicBezTo>
                  <a:pt x="9007" y="19151"/>
                  <a:pt x="9186" y="19274"/>
                  <a:pt x="9212" y="19274"/>
                </a:cubicBezTo>
                <a:cubicBezTo>
                  <a:pt x="9216" y="19274"/>
                  <a:pt x="9217" y="19271"/>
                  <a:pt x="9213" y="19265"/>
                </a:cubicBezTo>
                <a:cubicBezTo>
                  <a:pt x="9174" y="19223"/>
                  <a:pt x="9118" y="19154"/>
                  <a:pt x="9130" y="19135"/>
                </a:cubicBezTo>
                <a:lnTo>
                  <a:pt x="9130" y="19135"/>
                </a:lnTo>
                <a:lnTo>
                  <a:pt x="9226" y="19220"/>
                </a:lnTo>
                <a:lnTo>
                  <a:pt x="9226" y="19220"/>
                </a:lnTo>
                <a:cubicBezTo>
                  <a:pt x="9227" y="19220"/>
                  <a:pt x="9228" y="19219"/>
                  <a:pt x="9229" y="19219"/>
                </a:cubicBezTo>
                <a:lnTo>
                  <a:pt x="9230" y="19220"/>
                </a:lnTo>
                <a:lnTo>
                  <a:pt x="9230" y="19220"/>
                </a:lnTo>
                <a:cubicBezTo>
                  <a:pt x="9253" y="19211"/>
                  <a:pt x="9282" y="19209"/>
                  <a:pt x="9299" y="19195"/>
                </a:cubicBezTo>
                <a:lnTo>
                  <a:pt x="9299" y="19195"/>
                </a:lnTo>
                <a:cubicBezTo>
                  <a:pt x="9306" y="19206"/>
                  <a:pt x="9318" y="19220"/>
                  <a:pt x="9338" y="19235"/>
                </a:cubicBezTo>
                <a:lnTo>
                  <a:pt x="9405" y="19240"/>
                </a:lnTo>
                <a:lnTo>
                  <a:pt x="9313" y="19170"/>
                </a:lnTo>
                <a:cubicBezTo>
                  <a:pt x="9313" y="19170"/>
                  <a:pt x="9312" y="19170"/>
                  <a:pt x="9312" y="19170"/>
                </a:cubicBezTo>
                <a:lnTo>
                  <a:pt x="9312" y="19170"/>
                </a:lnTo>
                <a:cubicBezTo>
                  <a:pt x="9311" y="19182"/>
                  <a:pt x="9306" y="19190"/>
                  <a:pt x="9299" y="19195"/>
                </a:cubicBezTo>
                <a:lnTo>
                  <a:pt x="9299" y="19195"/>
                </a:lnTo>
                <a:cubicBezTo>
                  <a:pt x="9288" y="19178"/>
                  <a:pt x="9291" y="19168"/>
                  <a:pt x="9302" y="19168"/>
                </a:cubicBezTo>
                <a:cubicBezTo>
                  <a:pt x="9305" y="19168"/>
                  <a:pt x="9308" y="19168"/>
                  <a:pt x="9312" y="19170"/>
                </a:cubicBezTo>
                <a:lnTo>
                  <a:pt x="9312" y="19170"/>
                </a:lnTo>
                <a:cubicBezTo>
                  <a:pt x="9315" y="19139"/>
                  <a:pt x="9288" y="19082"/>
                  <a:pt x="9201" y="18971"/>
                </a:cubicBezTo>
                <a:lnTo>
                  <a:pt x="9021" y="18839"/>
                </a:lnTo>
                <a:lnTo>
                  <a:pt x="8990" y="18767"/>
                </a:lnTo>
                <a:lnTo>
                  <a:pt x="9123" y="18899"/>
                </a:lnTo>
                <a:cubicBezTo>
                  <a:pt x="9067" y="18804"/>
                  <a:pt x="9002" y="18774"/>
                  <a:pt x="8937" y="18732"/>
                </a:cubicBezTo>
                <a:cubicBezTo>
                  <a:pt x="8930" y="18699"/>
                  <a:pt x="8916" y="18669"/>
                  <a:pt x="8893" y="18646"/>
                </a:cubicBezTo>
                <a:lnTo>
                  <a:pt x="8701" y="18530"/>
                </a:lnTo>
                <a:cubicBezTo>
                  <a:pt x="8700" y="18522"/>
                  <a:pt x="8706" y="18520"/>
                  <a:pt x="8714" y="18520"/>
                </a:cubicBezTo>
                <a:cubicBezTo>
                  <a:pt x="8721" y="18520"/>
                  <a:pt x="8731" y="18522"/>
                  <a:pt x="8738" y="18522"/>
                </a:cubicBezTo>
                <a:cubicBezTo>
                  <a:pt x="8753" y="18522"/>
                  <a:pt x="8757" y="18512"/>
                  <a:pt x="8708" y="18454"/>
                </a:cubicBezTo>
                <a:cubicBezTo>
                  <a:pt x="8694" y="18446"/>
                  <a:pt x="8685" y="18443"/>
                  <a:pt x="8680" y="18443"/>
                </a:cubicBezTo>
                <a:cubicBezTo>
                  <a:pt x="8658" y="18443"/>
                  <a:pt x="8685" y="18490"/>
                  <a:pt x="8668" y="18490"/>
                </a:cubicBezTo>
                <a:cubicBezTo>
                  <a:pt x="8660" y="18490"/>
                  <a:pt x="8643" y="18480"/>
                  <a:pt x="8608" y="18451"/>
                </a:cubicBezTo>
                <a:cubicBezTo>
                  <a:pt x="8552" y="18359"/>
                  <a:pt x="8589" y="18366"/>
                  <a:pt x="8485" y="18291"/>
                </a:cubicBezTo>
                <a:cubicBezTo>
                  <a:pt x="8484" y="18284"/>
                  <a:pt x="8487" y="18281"/>
                  <a:pt x="8492" y="18281"/>
                </a:cubicBezTo>
                <a:cubicBezTo>
                  <a:pt x="8501" y="18281"/>
                  <a:pt x="8519" y="18291"/>
                  <a:pt x="8542" y="18308"/>
                </a:cubicBezTo>
                <a:lnTo>
                  <a:pt x="8542" y="18308"/>
                </a:lnTo>
                <a:cubicBezTo>
                  <a:pt x="8452" y="18239"/>
                  <a:pt x="8335" y="18108"/>
                  <a:pt x="8274" y="18090"/>
                </a:cubicBezTo>
                <a:cubicBezTo>
                  <a:pt x="8218" y="17990"/>
                  <a:pt x="8003" y="17832"/>
                  <a:pt x="8049" y="17800"/>
                </a:cubicBezTo>
                <a:lnTo>
                  <a:pt x="8049" y="17800"/>
                </a:lnTo>
                <a:cubicBezTo>
                  <a:pt x="8053" y="17801"/>
                  <a:pt x="8056" y="17802"/>
                  <a:pt x="8057" y="17802"/>
                </a:cubicBezTo>
                <a:cubicBezTo>
                  <a:pt x="8059" y="17802"/>
                  <a:pt x="8058" y="17800"/>
                  <a:pt x="8054" y="17795"/>
                </a:cubicBezTo>
                <a:cubicBezTo>
                  <a:pt x="8052" y="17795"/>
                  <a:pt x="8052" y="17798"/>
                  <a:pt x="8049" y="17800"/>
                </a:cubicBezTo>
                <a:cubicBezTo>
                  <a:pt x="7961" y="17751"/>
                  <a:pt x="7880" y="17691"/>
                  <a:pt x="7806" y="17624"/>
                </a:cubicBezTo>
                <a:lnTo>
                  <a:pt x="7806" y="17624"/>
                </a:lnTo>
                <a:cubicBezTo>
                  <a:pt x="7824" y="17633"/>
                  <a:pt x="7836" y="17636"/>
                  <a:pt x="7843" y="17636"/>
                </a:cubicBezTo>
                <a:cubicBezTo>
                  <a:pt x="7897" y="17636"/>
                  <a:pt x="7548" y="17349"/>
                  <a:pt x="7625" y="17336"/>
                </a:cubicBezTo>
                <a:cubicBezTo>
                  <a:pt x="7486" y="17281"/>
                  <a:pt x="7254" y="17003"/>
                  <a:pt x="7057" y="16852"/>
                </a:cubicBezTo>
                <a:lnTo>
                  <a:pt x="7057" y="16852"/>
                </a:lnTo>
                <a:cubicBezTo>
                  <a:pt x="7078" y="16861"/>
                  <a:pt x="7094" y="16873"/>
                  <a:pt x="7110" y="16889"/>
                </a:cubicBezTo>
                <a:cubicBezTo>
                  <a:pt x="7015" y="16787"/>
                  <a:pt x="7001" y="16748"/>
                  <a:pt x="6946" y="16676"/>
                </a:cubicBezTo>
                <a:cubicBezTo>
                  <a:pt x="6942" y="16677"/>
                  <a:pt x="6938" y="16678"/>
                  <a:pt x="6933" y="16678"/>
                </a:cubicBezTo>
                <a:cubicBezTo>
                  <a:pt x="6874" y="16678"/>
                  <a:pt x="6732" y="16551"/>
                  <a:pt x="6637" y="16495"/>
                </a:cubicBezTo>
                <a:cubicBezTo>
                  <a:pt x="6611" y="16447"/>
                  <a:pt x="6611" y="16432"/>
                  <a:pt x="6625" y="16432"/>
                </a:cubicBezTo>
                <a:cubicBezTo>
                  <a:pt x="6647" y="16432"/>
                  <a:pt x="6705" y="16474"/>
                  <a:pt x="6731" y="16474"/>
                </a:cubicBezTo>
                <a:cubicBezTo>
                  <a:pt x="6740" y="16474"/>
                  <a:pt x="6745" y="16470"/>
                  <a:pt x="6744" y="16458"/>
                </a:cubicBezTo>
                <a:lnTo>
                  <a:pt x="6744" y="16458"/>
                </a:lnTo>
                <a:cubicBezTo>
                  <a:pt x="6743" y="16460"/>
                  <a:pt x="6740" y="16461"/>
                  <a:pt x="6737" y="16461"/>
                </a:cubicBezTo>
                <a:cubicBezTo>
                  <a:pt x="6700" y="16461"/>
                  <a:pt x="6561" y="16329"/>
                  <a:pt x="6531" y="16329"/>
                </a:cubicBezTo>
                <a:cubicBezTo>
                  <a:pt x="6526" y="16329"/>
                  <a:pt x="6524" y="16333"/>
                  <a:pt x="6526" y="16342"/>
                </a:cubicBezTo>
                <a:cubicBezTo>
                  <a:pt x="6457" y="16231"/>
                  <a:pt x="6457" y="16254"/>
                  <a:pt x="6440" y="16177"/>
                </a:cubicBezTo>
                <a:cubicBezTo>
                  <a:pt x="6433" y="16180"/>
                  <a:pt x="6427" y="16182"/>
                  <a:pt x="6421" y="16182"/>
                </a:cubicBezTo>
                <a:cubicBezTo>
                  <a:pt x="6372" y="16182"/>
                  <a:pt x="6336" y="16095"/>
                  <a:pt x="6246" y="16052"/>
                </a:cubicBezTo>
                <a:cubicBezTo>
                  <a:pt x="6134" y="15897"/>
                  <a:pt x="6253" y="15976"/>
                  <a:pt x="6095" y="15846"/>
                </a:cubicBezTo>
                <a:cubicBezTo>
                  <a:pt x="6080" y="15823"/>
                  <a:pt x="6079" y="15815"/>
                  <a:pt x="6087" y="15815"/>
                </a:cubicBezTo>
                <a:cubicBezTo>
                  <a:pt x="6106" y="15815"/>
                  <a:pt x="6183" y="15876"/>
                  <a:pt x="6183" y="15876"/>
                </a:cubicBezTo>
                <a:cubicBezTo>
                  <a:pt x="6123" y="15815"/>
                  <a:pt x="6095" y="15798"/>
                  <a:pt x="6080" y="15798"/>
                </a:cubicBezTo>
                <a:cubicBezTo>
                  <a:pt x="6059" y="15798"/>
                  <a:pt x="6061" y="15828"/>
                  <a:pt x="6039" y="15828"/>
                </a:cubicBezTo>
                <a:cubicBezTo>
                  <a:pt x="6037" y="15828"/>
                  <a:pt x="6035" y="15828"/>
                  <a:pt x="6032" y="15827"/>
                </a:cubicBezTo>
                <a:cubicBezTo>
                  <a:pt x="5847" y="15660"/>
                  <a:pt x="5974" y="15721"/>
                  <a:pt x="5930" y="15644"/>
                </a:cubicBezTo>
                <a:cubicBezTo>
                  <a:pt x="5812" y="15542"/>
                  <a:pt x="5699" y="15489"/>
                  <a:pt x="5617" y="15405"/>
                </a:cubicBezTo>
                <a:cubicBezTo>
                  <a:pt x="5617" y="15397"/>
                  <a:pt x="5610" y="15384"/>
                  <a:pt x="5616" y="15384"/>
                </a:cubicBezTo>
                <a:cubicBezTo>
                  <a:pt x="5619" y="15384"/>
                  <a:pt x="5623" y="15386"/>
                  <a:pt x="5629" y="15389"/>
                </a:cubicBezTo>
                <a:cubicBezTo>
                  <a:pt x="5485" y="15299"/>
                  <a:pt x="5281" y="15044"/>
                  <a:pt x="5114" y="14942"/>
                </a:cubicBezTo>
                <a:cubicBezTo>
                  <a:pt x="5111" y="14936"/>
                  <a:pt x="5107" y="14929"/>
                  <a:pt x="5106" y="14922"/>
                </a:cubicBezTo>
                <a:lnTo>
                  <a:pt x="5106" y="14922"/>
                </a:lnTo>
                <a:cubicBezTo>
                  <a:pt x="5108" y="14957"/>
                  <a:pt x="5095" y="14974"/>
                  <a:pt x="5080" y="14981"/>
                </a:cubicBezTo>
                <a:cubicBezTo>
                  <a:pt x="5015" y="14916"/>
                  <a:pt x="4938" y="14879"/>
                  <a:pt x="4934" y="14833"/>
                </a:cubicBezTo>
                <a:lnTo>
                  <a:pt x="4934" y="14833"/>
                </a:lnTo>
                <a:cubicBezTo>
                  <a:pt x="4954" y="14856"/>
                  <a:pt x="4982" y="14874"/>
                  <a:pt x="5012" y="14881"/>
                </a:cubicBezTo>
                <a:lnTo>
                  <a:pt x="4934" y="14821"/>
                </a:lnTo>
                <a:cubicBezTo>
                  <a:pt x="4927" y="14802"/>
                  <a:pt x="4927" y="14794"/>
                  <a:pt x="4933" y="14794"/>
                </a:cubicBezTo>
                <a:cubicBezTo>
                  <a:pt x="4952" y="14794"/>
                  <a:pt x="5029" y="14886"/>
                  <a:pt x="5055" y="14886"/>
                </a:cubicBezTo>
                <a:cubicBezTo>
                  <a:pt x="5058" y="14886"/>
                  <a:pt x="5060" y="14885"/>
                  <a:pt x="5061" y="14884"/>
                </a:cubicBezTo>
                <a:cubicBezTo>
                  <a:pt x="4915" y="14758"/>
                  <a:pt x="4734" y="14626"/>
                  <a:pt x="4639" y="14513"/>
                </a:cubicBezTo>
                <a:cubicBezTo>
                  <a:pt x="4640" y="14508"/>
                  <a:pt x="4642" y="14507"/>
                  <a:pt x="4646" y="14507"/>
                </a:cubicBezTo>
                <a:cubicBezTo>
                  <a:pt x="4675" y="14507"/>
                  <a:pt x="4792" y="14632"/>
                  <a:pt x="4806" y="14632"/>
                </a:cubicBezTo>
                <a:cubicBezTo>
                  <a:pt x="4811" y="14632"/>
                  <a:pt x="4804" y="14618"/>
                  <a:pt x="4778" y="14580"/>
                </a:cubicBezTo>
                <a:lnTo>
                  <a:pt x="4778" y="14580"/>
                </a:lnTo>
                <a:lnTo>
                  <a:pt x="4927" y="14752"/>
                </a:lnTo>
                <a:cubicBezTo>
                  <a:pt x="4907" y="14708"/>
                  <a:pt x="4904" y="14693"/>
                  <a:pt x="4910" y="14693"/>
                </a:cubicBezTo>
                <a:lnTo>
                  <a:pt x="4910" y="14693"/>
                </a:lnTo>
                <a:cubicBezTo>
                  <a:pt x="4919" y="14693"/>
                  <a:pt x="4958" y="14744"/>
                  <a:pt x="4970" y="14744"/>
                </a:cubicBezTo>
                <a:cubicBezTo>
                  <a:pt x="4976" y="14744"/>
                  <a:pt x="4975" y="14731"/>
                  <a:pt x="4959" y="14689"/>
                </a:cubicBezTo>
                <a:cubicBezTo>
                  <a:pt x="4757" y="14471"/>
                  <a:pt x="4711" y="14469"/>
                  <a:pt x="4507" y="14251"/>
                </a:cubicBezTo>
                <a:cubicBezTo>
                  <a:pt x="4495" y="14245"/>
                  <a:pt x="4488" y="14243"/>
                  <a:pt x="4483" y="14243"/>
                </a:cubicBezTo>
                <a:cubicBezTo>
                  <a:pt x="4465" y="14243"/>
                  <a:pt x="4477" y="14268"/>
                  <a:pt x="4459" y="14268"/>
                </a:cubicBezTo>
                <a:cubicBezTo>
                  <a:pt x="4454" y="14268"/>
                  <a:pt x="4447" y="14266"/>
                  <a:pt x="4435" y="14260"/>
                </a:cubicBezTo>
                <a:cubicBezTo>
                  <a:pt x="4106" y="13991"/>
                  <a:pt x="4275" y="13949"/>
                  <a:pt x="4015" y="13771"/>
                </a:cubicBezTo>
                <a:cubicBezTo>
                  <a:pt x="3939" y="13734"/>
                  <a:pt x="3879" y="13750"/>
                  <a:pt x="3742" y="13572"/>
                </a:cubicBezTo>
                <a:lnTo>
                  <a:pt x="3742" y="13572"/>
                </a:lnTo>
                <a:lnTo>
                  <a:pt x="3828" y="13592"/>
                </a:lnTo>
                <a:cubicBezTo>
                  <a:pt x="3628" y="13384"/>
                  <a:pt x="3663" y="13525"/>
                  <a:pt x="3473" y="13289"/>
                </a:cubicBezTo>
                <a:lnTo>
                  <a:pt x="3473" y="13289"/>
                </a:lnTo>
                <a:cubicBezTo>
                  <a:pt x="3518" y="13309"/>
                  <a:pt x="3617" y="13408"/>
                  <a:pt x="3621" y="13408"/>
                </a:cubicBezTo>
                <a:cubicBezTo>
                  <a:pt x="3621" y="13408"/>
                  <a:pt x="3620" y="13407"/>
                  <a:pt x="3617" y="13402"/>
                </a:cubicBezTo>
                <a:cubicBezTo>
                  <a:pt x="3505" y="13238"/>
                  <a:pt x="3501" y="13324"/>
                  <a:pt x="3394" y="13217"/>
                </a:cubicBezTo>
                <a:lnTo>
                  <a:pt x="3401" y="13166"/>
                </a:lnTo>
                <a:cubicBezTo>
                  <a:pt x="3181" y="12953"/>
                  <a:pt x="2919" y="12735"/>
                  <a:pt x="2673" y="12501"/>
                </a:cubicBezTo>
                <a:lnTo>
                  <a:pt x="2673" y="12501"/>
                </a:lnTo>
                <a:cubicBezTo>
                  <a:pt x="2685" y="12503"/>
                  <a:pt x="2703" y="12512"/>
                  <a:pt x="2712" y="12512"/>
                </a:cubicBezTo>
                <a:cubicBezTo>
                  <a:pt x="2721" y="12512"/>
                  <a:pt x="2722" y="12503"/>
                  <a:pt x="2699" y="12470"/>
                </a:cubicBezTo>
                <a:cubicBezTo>
                  <a:pt x="2541" y="12327"/>
                  <a:pt x="2379" y="12164"/>
                  <a:pt x="2223" y="11997"/>
                </a:cubicBezTo>
                <a:lnTo>
                  <a:pt x="1996" y="11749"/>
                </a:lnTo>
                <a:cubicBezTo>
                  <a:pt x="1924" y="11671"/>
                  <a:pt x="1853" y="11592"/>
                  <a:pt x="1788" y="11515"/>
                </a:cubicBezTo>
                <a:lnTo>
                  <a:pt x="1653" y="11423"/>
                </a:lnTo>
                <a:cubicBezTo>
                  <a:pt x="1634" y="11401"/>
                  <a:pt x="1631" y="11378"/>
                  <a:pt x="1640" y="11378"/>
                </a:cubicBezTo>
                <a:cubicBezTo>
                  <a:pt x="1643" y="11378"/>
                  <a:pt x="1648" y="11380"/>
                  <a:pt x="1653" y="11385"/>
                </a:cubicBezTo>
                <a:cubicBezTo>
                  <a:pt x="1630" y="11345"/>
                  <a:pt x="1620" y="11333"/>
                  <a:pt x="1615" y="11333"/>
                </a:cubicBezTo>
                <a:cubicBezTo>
                  <a:pt x="1607" y="11333"/>
                  <a:pt x="1611" y="11359"/>
                  <a:pt x="1598" y="11359"/>
                </a:cubicBezTo>
                <a:cubicBezTo>
                  <a:pt x="1594" y="11359"/>
                  <a:pt x="1588" y="11356"/>
                  <a:pt x="1579" y="11348"/>
                </a:cubicBezTo>
                <a:cubicBezTo>
                  <a:pt x="1542" y="11303"/>
                  <a:pt x="1536" y="11271"/>
                  <a:pt x="1550" y="11271"/>
                </a:cubicBezTo>
                <a:cubicBezTo>
                  <a:pt x="1555" y="11271"/>
                  <a:pt x="1564" y="11276"/>
                  <a:pt x="1574" y="11286"/>
                </a:cubicBezTo>
                <a:cubicBezTo>
                  <a:pt x="1463" y="11156"/>
                  <a:pt x="1380" y="11005"/>
                  <a:pt x="1324" y="10845"/>
                </a:cubicBezTo>
                <a:cubicBezTo>
                  <a:pt x="1266" y="10681"/>
                  <a:pt x="1248" y="10502"/>
                  <a:pt x="1273" y="10328"/>
                </a:cubicBezTo>
                <a:lnTo>
                  <a:pt x="1273" y="10328"/>
                </a:lnTo>
                <a:lnTo>
                  <a:pt x="1282" y="10382"/>
                </a:lnTo>
                <a:cubicBezTo>
                  <a:pt x="1294" y="10275"/>
                  <a:pt x="1278" y="10212"/>
                  <a:pt x="1273" y="10152"/>
                </a:cubicBezTo>
                <a:cubicBezTo>
                  <a:pt x="1259" y="10078"/>
                  <a:pt x="1271" y="10001"/>
                  <a:pt x="1303" y="9934"/>
                </a:cubicBezTo>
                <a:lnTo>
                  <a:pt x="1303" y="9934"/>
                </a:lnTo>
                <a:lnTo>
                  <a:pt x="1301" y="9974"/>
                </a:lnTo>
                <a:cubicBezTo>
                  <a:pt x="1363" y="9742"/>
                  <a:pt x="1475" y="9524"/>
                  <a:pt x="1628" y="9334"/>
                </a:cubicBezTo>
                <a:lnTo>
                  <a:pt x="1746" y="9206"/>
                </a:lnTo>
                <a:lnTo>
                  <a:pt x="1873" y="9083"/>
                </a:lnTo>
                <a:cubicBezTo>
                  <a:pt x="1959" y="9007"/>
                  <a:pt x="2040" y="8935"/>
                  <a:pt x="2119" y="8877"/>
                </a:cubicBezTo>
                <a:cubicBezTo>
                  <a:pt x="2133" y="8789"/>
                  <a:pt x="2490" y="8539"/>
                  <a:pt x="2460" y="8465"/>
                </a:cubicBezTo>
                <a:cubicBezTo>
                  <a:pt x="2692" y="8286"/>
                  <a:pt x="2643" y="8353"/>
                  <a:pt x="2947" y="8082"/>
                </a:cubicBezTo>
                <a:cubicBezTo>
                  <a:pt x="3028" y="8008"/>
                  <a:pt x="3030" y="7936"/>
                  <a:pt x="3121" y="7834"/>
                </a:cubicBezTo>
                <a:lnTo>
                  <a:pt x="3148" y="7859"/>
                </a:lnTo>
                <a:lnTo>
                  <a:pt x="3250" y="7702"/>
                </a:lnTo>
                <a:lnTo>
                  <a:pt x="3348" y="7667"/>
                </a:lnTo>
                <a:lnTo>
                  <a:pt x="3431" y="7570"/>
                </a:lnTo>
                <a:lnTo>
                  <a:pt x="3431" y="7570"/>
                </a:lnTo>
                <a:cubicBezTo>
                  <a:pt x="3400" y="7599"/>
                  <a:pt x="3359" y="7623"/>
                  <a:pt x="3345" y="7623"/>
                </a:cubicBezTo>
                <a:cubicBezTo>
                  <a:pt x="3343" y="7623"/>
                  <a:pt x="3341" y="7623"/>
                  <a:pt x="3341" y="7621"/>
                </a:cubicBezTo>
                <a:cubicBezTo>
                  <a:pt x="3464" y="7473"/>
                  <a:pt x="3685" y="7309"/>
                  <a:pt x="3714" y="7309"/>
                </a:cubicBezTo>
                <a:cubicBezTo>
                  <a:pt x="3715" y="7309"/>
                  <a:pt x="3716" y="7310"/>
                  <a:pt x="3716" y="7310"/>
                </a:cubicBezTo>
                <a:lnTo>
                  <a:pt x="4025" y="6958"/>
                </a:lnTo>
                <a:lnTo>
                  <a:pt x="4025" y="6958"/>
                </a:lnTo>
                <a:cubicBezTo>
                  <a:pt x="4026" y="6970"/>
                  <a:pt x="4003" y="7001"/>
                  <a:pt x="3977" y="7036"/>
                </a:cubicBezTo>
                <a:lnTo>
                  <a:pt x="3977" y="7036"/>
                </a:lnTo>
                <a:cubicBezTo>
                  <a:pt x="4014" y="6990"/>
                  <a:pt x="4027" y="6984"/>
                  <a:pt x="4038" y="6984"/>
                </a:cubicBezTo>
                <a:cubicBezTo>
                  <a:pt x="4041" y="6984"/>
                  <a:pt x="4044" y="6984"/>
                  <a:pt x="4048" y="6984"/>
                </a:cubicBezTo>
                <a:cubicBezTo>
                  <a:pt x="4060" y="6984"/>
                  <a:pt x="4077" y="6976"/>
                  <a:pt x="4136" y="6895"/>
                </a:cubicBezTo>
                <a:lnTo>
                  <a:pt x="4136" y="6895"/>
                </a:lnTo>
                <a:cubicBezTo>
                  <a:pt x="4132" y="6898"/>
                  <a:pt x="4129" y="6899"/>
                  <a:pt x="4127" y="6899"/>
                </a:cubicBezTo>
                <a:cubicBezTo>
                  <a:pt x="4115" y="6899"/>
                  <a:pt x="4131" y="6866"/>
                  <a:pt x="4129" y="6858"/>
                </a:cubicBezTo>
                <a:cubicBezTo>
                  <a:pt x="4226" y="6793"/>
                  <a:pt x="4410" y="6612"/>
                  <a:pt x="4539" y="6469"/>
                </a:cubicBezTo>
                <a:lnTo>
                  <a:pt x="4539" y="6469"/>
                </a:lnTo>
                <a:lnTo>
                  <a:pt x="4530" y="6513"/>
                </a:lnTo>
                <a:cubicBezTo>
                  <a:pt x="4781" y="6274"/>
                  <a:pt x="5038" y="5989"/>
                  <a:pt x="5314" y="5715"/>
                </a:cubicBezTo>
                <a:lnTo>
                  <a:pt x="5314" y="5715"/>
                </a:lnTo>
                <a:cubicBezTo>
                  <a:pt x="5275" y="5747"/>
                  <a:pt x="5249" y="5760"/>
                  <a:pt x="5235" y="5760"/>
                </a:cubicBezTo>
                <a:cubicBezTo>
                  <a:pt x="5211" y="5760"/>
                  <a:pt x="5224" y="5720"/>
                  <a:pt x="5274" y="5666"/>
                </a:cubicBezTo>
                <a:lnTo>
                  <a:pt x="5335" y="5662"/>
                </a:lnTo>
                <a:cubicBezTo>
                  <a:pt x="5342" y="5647"/>
                  <a:pt x="5342" y="5642"/>
                  <a:pt x="5338" y="5642"/>
                </a:cubicBezTo>
                <a:lnTo>
                  <a:pt x="5338" y="5642"/>
                </a:lnTo>
                <a:cubicBezTo>
                  <a:pt x="5330" y="5642"/>
                  <a:pt x="5305" y="5663"/>
                  <a:pt x="5298" y="5663"/>
                </a:cubicBezTo>
                <a:cubicBezTo>
                  <a:pt x="5292" y="5663"/>
                  <a:pt x="5296" y="5650"/>
                  <a:pt x="5325" y="5606"/>
                </a:cubicBezTo>
                <a:cubicBezTo>
                  <a:pt x="5364" y="5569"/>
                  <a:pt x="5388" y="5555"/>
                  <a:pt x="5400" y="5555"/>
                </a:cubicBezTo>
                <a:cubicBezTo>
                  <a:pt x="5421" y="5555"/>
                  <a:pt x="5408" y="5596"/>
                  <a:pt x="5376" y="5639"/>
                </a:cubicBezTo>
                <a:lnTo>
                  <a:pt x="5492" y="5504"/>
                </a:lnTo>
                <a:lnTo>
                  <a:pt x="5492" y="5504"/>
                </a:lnTo>
                <a:cubicBezTo>
                  <a:pt x="5508" y="5506"/>
                  <a:pt x="5483" y="5539"/>
                  <a:pt x="5488" y="5557"/>
                </a:cubicBezTo>
                <a:cubicBezTo>
                  <a:pt x="5520" y="5488"/>
                  <a:pt x="5731" y="5372"/>
                  <a:pt x="5775" y="5268"/>
                </a:cubicBezTo>
                <a:lnTo>
                  <a:pt x="5789" y="5268"/>
                </a:lnTo>
                <a:cubicBezTo>
                  <a:pt x="6065" y="4994"/>
                  <a:pt x="6178" y="4860"/>
                  <a:pt x="6401" y="4635"/>
                </a:cubicBezTo>
                <a:cubicBezTo>
                  <a:pt x="6380" y="4605"/>
                  <a:pt x="6473" y="4524"/>
                  <a:pt x="6519" y="4438"/>
                </a:cubicBezTo>
                <a:cubicBezTo>
                  <a:pt x="6693" y="4280"/>
                  <a:pt x="6895" y="4118"/>
                  <a:pt x="7089" y="3918"/>
                </a:cubicBezTo>
                <a:cubicBezTo>
                  <a:pt x="7217" y="3765"/>
                  <a:pt x="7110" y="3856"/>
                  <a:pt x="7157" y="3779"/>
                </a:cubicBezTo>
                <a:lnTo>
                  <a:pt x="7157" y="3779"/>
                </a:lnTo>
                <a:cubicBezTo>
                  <a:pt x="7158" y="3780"/>
                  <a:pt x="7159" y="3780"/>
                  <a:pt x="7160" y="3780"/>
                </a:cubicBezTo>
                <a:cubicBezTo>
                  <a:pt x="7191" y="3780"/>
                  <a:pt x="7305" y="3672"/>
                  <a:pt x="7320" y="3672"/>
                </a:cubicBezTo>
                <a:lnTo>
                  <a:pt x="7320" y="3672"/>
                </a:lnTo>
                <a:cubicBezTo>
                  <a:pt x="7325" y="3672"/>
                  <a:pt x="7320" y="3683"/>
                  <a:pt x="7300" y="3710"/>
                </a:cubicBezTo>
                <a:cubicBezTo>
                  <a:pt x="7532" y="3469"/>
                  <a:pt x="7599" y="3402"/>
                  <a:pt x="7880" y="3084"/>
                </a:cubicBezTo>
                <a:lnTo>
                  <a:pt x="7880" y="3084"/>
                </a:lnTo>
                <a:cubicBezTo>
                  <a:pt x="7850" y="3101"/>
                  <a:pt x="7821" y="3122"/>
                  <a:pt x="7811" y="3122"/>
                </a:cubicBezTo>
                <a:cubicBezTo>
                  <a:pt x="7807" y="3122"/>
                  <a:pt x="7806" y="3119"/>
                  <a:pt x="7808" y="3112"/>
                </a:cubicBezTo>
                <a:cubicBezTo>
                  <a:pt x="7852" y="3062"/>
                  <a:pt x="7921" y="3013"/>
                  <a:pt x="7940" y="3013"/>
                </a:cubicBezTo>
                <a:cubicBezTo>
                  <a:pt x="7943" y="3013"/>
                  <a:pt x="7945" y="3014"/>
                  <a:pt x="7945" y="3017"/>
                </a:cubicBezTo>
                <a:lnTo>
                  <a:pt x="7933" y="3033"/>
                </a:lnTo>
                <a:cubicBezTo>
                  <a:pt x="8237" y="2662"/>
                  <a:pt x="8779" y="2321"/>
                  <a:pt x="9000" y="2004"/>
                </a:cubicBezTo>
                <a:lnTo>
                  <a:pt x="9000" y="2004"/>
                </a:lnTo>
                <a:lnTo>
                  <a:pt x="8988" y="2022"/>
                </a:lnTo>
                <a:lnTo>
                  <a:pt x="9238" y="1716"/>
                </a:lnTo>
                <a:cubicBezTo>
                  <a:pt x="9269" y="1688"/>
                  <a:pt x="9282" y="1678"/>
                  <a:pt x="9286" y="1678"/>
                </a:cubicBezTo>
                <a:lnTo>
                  <a:pt x="9286" y="1678"/>
                </a:lnTo>
                <a:cubicBezTo>
                  <a:pt x="9296" y="1678"/>
                  <a:pt x="9241" y="1749"/>
                  <a:pt x="9257" y="1749"/>
                </a:cubicBezTo>
                <a:cubicBezTo>
                  <a:pt x="9262" y="1749"/>
                  <a:pt x="9272" y="1743"/>
                  <a:pt x="9289" y="1730"/>
                </a:cubicBezTo>
                <a:cubicBezTo>
                  <a:pt x="9306" y="1709"/>
                  <a:pt x="9322" y="1688"/>
                  <a:pt x="9338" y="1670"/>
                </a:cubicBezTo>
                <a:cubicBezTo>
                  <a:pt x="9343" y="1661"/>
                  <a:pt x="9350" y="1654"/>
                  <a:pt x="9357" y="1647"/>
                </a:cubicBezTo>
                <a:lnTo>
                  <a:pt x="9380" y="1619"/>
                </a:lnTo>
                <a:cubicBezTo>
                  <a:pt x="9415" y="1584"/>
                  <a:pt x="9447" y="1552"/>
                  <a:pt x="9480" y="1521"/>
                </a:cubicBezTo>
                <a:cubicBezTo>
                  <a:pt x="9535" y="1475"/>
                  <a:pt x="9598" y="1433"/>
                  <a:pt x="9663" y="1396"/>
                </a:cubicBezTo>
                <a:cubicBezTo>
                  <a:pt x="9788" y="1322"/>
                  <a:pt x="9918" y="1278"/>
                  <a:pt x="10066" y="1213"/>
                </a:cubicBezTo>
                <a:cubicBezTo>
                  <a:pt x="10084" y="1215"/>
                  <a:pt x="10104" y="1215"/>
                  <a:pt x="10125" y="1215"/>
                </a:cubicBezTo>
                <a:cubicBezTo>
                  <a:pt x="10236" y="1215"/>
                  <a:pt x="10383" y="1197"/>
                  <a:pt x="10545" y="1197"/>
                </a:cubicBezTo>
                <a:cubicBezTo>
                  <a:pt x="10576" y="1197"/>
                  <a:pt x="10607" y="1198"/>
                  <a:pt x="10639" y="1199"/>
                </a:cubicBezTo>
                <a:cubicBezTo>
                  <a:pt x="10866" y="1208"/>
                  <a:pt x="11102" y="1283"/>
                  <a:pt x="11234" y="1387"/>
                </a:cubicBezTo>
                <a:lnTo>
                  <a:pt x="11228" y="1357"/>
                </a:lnTo>
                <a:lnTo>
                  <a:pt x="11228" y="1357"/>
                </a:lnTo>
                <a:cubicBezTo>
                  <a:pt x="11313" y="1378"/>
                  <a:pt x="11311" y="1419"/>
                  <a:pt x="11362" y="1454"/>
                </a:cubicBezTo>
                <a:cubicBezTo>
                  <a:pt x="11364" y="1438"/>
                  <a:pt x="11312" y="1404"/>
                  <a:pt x="11329" y="1404"/>
                </a:cubicBezTo>
                <a:cubicBezTo>
                  <a:pt x="11333" y="1404"/>
                  <a:pt x="11338" y="1405"/>
                  <a:pt x="11346" y="1408"/>
                </a:cubicBezTo>
                <a:cubicBezTo>
                  <a:pt x="11508" y="1498"/>
                  <a:pt x="11638" y="1619"/>
                  <a:pt x="11786" y="1772"/>
                </a:cubicBezTo>
                <a:cubicBezTo>
                  <a:pt x="11928" y="1918"/>
                  <a:pt x="12071" y="2069"/>
                  <a:pt x="12213" y="2222"/>
                </a:cubicBezTo>
                <a:cubicBezTo>
                  <a:pt x="12498" y="2525"/>
                  <a:pt x="12778" y="2834"/>
                  <a:pt x="13061" y="3133"/>
                </a:cubicBezTo>
                <a:cubicBezTo>
                  <a:pt x="13270" y="3348"/>
                  <a:pt x="13263" y="3170"/>
                  <a:pt x="13495" y="3476"/>
                </a:cubicBezTo>
                <a:lnTo>
                  <a:pt x="13388" y="3429"/>
                </a:lnTo>
                <a:lnTo>
                  <a:pt x="13388" y="3429"/>
                </a:lnTo>
                <a:cubicBezTo>
                  <a:pt x="13852" y="3821"/>
                  <a:pt x="14262" y="4306"/>
                  <a:pt x="14712" y="4695"/>
                </a:cubicBezTo>
                <a:cubicBezTo>
                  <a:pt x="14679" y="4677"/>
                  <a:pt x="14670" y="4686"/>
                  <a:pt x="14631" y="4644"/>
                </a:cubicBezTo>
                <a:lnTo>
                  <a:pt x="14631" y="4644"/>
                </a:lnTo>
                <a:cubicBezTo>
                  <a:pt x="14696" y="4749"/>
                  <a:pt x="14939" y="4958"/>
                  <a:pt x="14973" y="4958"/>
                </a:cubicBezTo>
                <a:cubicBezTo>
                  <a:pt x="14974" y="4958"/>
                  <a:pt x="14975" y="4958"/>
                  <a:pt x="14976" y="4957"/>
                </a:cubicBezTo>
                <a:lnTo>
                  <a:pt x="14976" y="4957"/>
                </a:lnTo>
                <a:cubicBezTo>
                  <a:pt x="15039" y="5024"/>
                  <a:pt x="14974" y="4987"/>
                  <a:pt x="15006" y="5036"/>
                </a:cubicBezTo>
                <a:cubicBezTo>
                  <a:pt x="15083" y="5138"/>
                  <a:pt x="15257" y="5233"/>
                  <a:pt x="15282" y="5300"/>
                </a:cubicBezTo>
                <a:cubicBezTo>
                  <a:pt x="15283" y="5302"/>
                  <a:pt x="15282" y="5303"/>
                  <a:pt x="15281" y="5303"/>
                </a:cubicBezTo>
                <a:cubicBezTo>
                  <a:pt x="15279" y="5303"/>
                  <a:pt x="15272" y="5299"/>
                  <a:pt x="15264" y="5293"/>
                </a:cubicBezTo>
                <a:lnTo>
                  <a:pt x="15264" y="5293"/>
                </a:lnTo>
                <a:cubicBezTo>
                  <a:pt x="15333" y="5355"/>
                  <a:pt x="15447" y="5478"/>
                  <a:pt x="15468" y="5478"/>
                </a:cubicBezTo>
                <a:cubicBezTo>
                  <a:pt x="15472" y="5478"/>
                  <a:pt x="15472" y="5472"/>
                  <a:pt x="15468" y="5460"/>
                </a:cubicBezTo>
                <a:lnTo>
                  <a:pt x="15468" y="5460"/>
                </a:lnTo>
                <a:cubicBezTo>
                  <a:pt x="15613" y="5629"/>
                  <a:pt x="15779" y="5749"/>
                  <a:pt x="15890" y="5889"/>
                </a:cubicBezTo>
                <a:lnTo>
                  <a:pt x="15890" y="5889"/>
                </a:lnTo>
                <a:cubicBezTo>
                  <a:pt x="15883" y="5885"/>
                  <a:pt x="15877" y="5882"/>
                  <a:pt x="15869" y="5880"/>
                </a:cubicBezTo>
                <a:lnTo>
                  <a:pt x="15869" y="5880"/>
                </a:lnTo>
                <a:lnTo>
                  <a:pt x="15964" y="5996"/>
                </a:lnTo>
                <a:cubicBezTo>
                  <a:pt x="15943" y="5959"/>
                  <a:pt x="15921" y="5925"/>
                  <a:pt x="15896" y="5893"/>
                </a:cubicBezTo>
                <a:lnTo>
                  <a:pt x="15896" y="5893"/>
                </a:lnTo>
                <a:cubicBezTo>
                  <a:pt x="15894" y="5893"/>
                  <a:pt x="15893" y="5892"/>
                  <a:pt x="15892" y="5891"/>
                </a:cubicBezTo>
                <a:cubicBezTo>
                  <a:pt x="15891" y="5891"/>
                  <a:pt x="15891" y="5890"/>
                  <a:pt x="15890" y="5889"/>
                </a:cubicBezTo>
                <a:lnTo>
                  <a:pt x="15890" y="5889"/>
                </a:lnTo>
                <a:cubicBezTo>
                  <a:pt x="15891" y="5890"/>
                  <a:pt x="15893" y="5891"/>
                  <a:pt x="15894" y="5891"/>
                </a:cubicBezTo>
                <a:cubicBezTo>
                  <a:pt x="15895" y="5892"/>
                  <a:pt x="15895" y="5893"/>
                  <a:pt x="15896" y="5893"/>
                </a:cubicBezTo>
                <a:lnTo>
                  <a:pt x="15896" y="5893"/>
                </a:lnTo>
                <a:cubicBezTo>
                  <a:pt x="16001" y="5948"/>
                  <a:pt x="16139" y="6161"/>
                  <a:pt x="16206" y="6161"/>
                </a:cubicBezTo>
                <a:cubicBezTo>
                  <a:pt x="16208" y="6161"/>
                  <a:pt x="16210" y="6161"/>
                  <a:pt x="16212" y="6160"/>
                </a:cubicBezTo>
                <a:lnTo>
                  <a:pt x="16212" y="6160"/>
                </a:lnTo>
                <a:cubicBezTo>
                  <a:pt x="16161" y="6190"/>
                  <a:pt x="16455" y="6469"/>
                  <a:pt x="16573" y="6550"/>
                </a:cubicBezTo>
                <a:cubicBezTo>
                  <a:pt x="16570" y="6548"/>
                  <a:pt x="16567" y="6547"/>
                  <a:pt x="16566" y="6547"/>
                </a:cubicBezTo>
                <a:lnTo>
                  <a:pt x="16566" y="6547"/>
                </a:lnTo>
                <a:cubicBezTo>
                  <a:pt x="16549" y="6547"/>
                  <a:pt x="16626" y="6629"/>
                  <a:pt x="16603" y="6629"/>
                </a:cubicBezTo>
                <a:cubicBezTo>
                  <a:pt x="16600" y="6629"/>
                  <a:pt x="16597" y="6628"/>
                  <a:pt x="16592" y="6626"/>
                </a:cubicBezTo>
                <a:lnTo>
                  <a:pt x="16592" y="6626"/>
                </a:lnTo>
                <a:cubicBezTo>
                  <a:pt x="16688" y="6722"/>
                  <a:pt x="16783" y="6804"/>
                  <a:pt x="16811" y="6804"/>
                </a:cubicBezTo>
                <a:cubicBezTo>
                  <a:pt x="16816" y="6804"/>
                  <a:pt x="16819" y="6802"/>
                  <a:pt x="16819" y="6795"/>
                </a:cubicBezTo>
                <a:cubicBezTo>
                  <a:pt x="16981" y="7053"/>
                  <a:pt x="17278" y="7178"/>
                  <a:pt x="17334" y="7356"/>
                </a:cubicBezTo>
                <a:cubicBezTo>
                  <a:pt x="17693" y="7672"/>
                  <a:pt x="18020" y="7971"/>
                  <a:pt x="18333" y="8263"/>
                </a:cubicBezTo>
                <a:cubicBezTo>
                  <a:pt x="18331" y="8264"/>
                  <a:pt x="18328" y="8265"/>
                  <a:pt x="18326" y="8265"/>
                </a:cubicBezTo>
                <a:cubicBezTo>
                  <a:pt x="18264" y="8265"/>
                  <a:pt x="18032" y="7981"/>
                  <a:pt x="17975" y="7981"/>
                </a:cubicBezTo>
                <a:cubicBezTo>
                  <a:pt x="17970" y="7981"/>
                  <a:pt x="17966" y="7983"/>
                  <a:pt x="17964" y="7987"/>
                </a:cubicBezTo>
                <a:cubicBezTo>
                  <a:pt x="18268" y="8258"/>
                  <a:pt x="18470" y="8390"/>
                  <a:pt x="18746" y="8685"/>
                </a:cubicBezTo>
                <a:cubicBezTo>
                  <a:pt x="18764" y="8706"/>
                  <a:pt x="18768" y="8714"/>
                  <a:pt x="18763" y="8714"/>
                </a:cubicBezTo>
                <a:cubicBezTo>
                  <a:pt x="18750" y="8714"/>
                  <a:pt x="18676" y="8657"/>
                  <a:pt x="18653" y="8643"/>
                </a:cubicBezTo>
                <a:lnTo>
                  <a:pt x="18653" y="8643"/>
                </a:lnTo>
                <a:cubicBezTo>
                  <a:pt x="18806" y="8777"/>
                  <a:pt x="18943" y="8919"/>
                  <a:pt x="19079" y="9053"/>
                </a:cubicBezTo>
                <a:cubicBezTo>
                  <a:pt x="19144" y="9118"/>
                  <a:pt x="19209" y="9183"/>
                  <a:pt x="19274" y="9248"/>
                </a:cubicBezTo>
                <a:lnTo>
                  <a:pt x="19369" y="9348"/>
                </a:lnTo>
                <a:lnTo>
                  <a:pt x="19448" y="9437"/>
                </a:lnTo>
                <a:lnTo>
                  <a:pt x="19448" y="9437"/>
                </a:lnTo>
                <a:cubicBezTo>
                  <a:pt x="19448" y="9431"/>
                  <a:pt x="19451" y="9428"/>
                  <a:pt x="19456" y="9428"/>
                </a:cubicBezTo>
                <a:cubicBezTo>
                  <a:pt x="19473" y="9428"/>
                  <a:pt x="19512" y="9457"/>
                  <a:pt x="19548" y="9501"/>
                </a:cubicBezTo>
                <a:cubicBezTo>
                  <a:pt x="19601" y="9554"/>
                  <a:pt x="19650" y="9627"/>
                  <a:pt x="19669" y="9643"/>
                </a:cubicBezTo>
                <a:lnTo>
                  <a:pt x="19669" y="9643"/>
                </a:lnTo>
                <a:cubicBezTo>
                  <a:pt x="19662" y="9639"/>
                  <a:pt x="19656" y="9637"/>
                  <a:pt x="19652" y="9637"/>
                </a:cubicBezTo>
                <a:cubicBezTo>
                  <a:pt x="19628" y="9637"/>
                  <a:pt x="19658" y="9702"/>
                  <a:pt x="19673" y="9763"/>
                </a:cubicBezTo>
                <a:cubicBezTo>
                  <a:pt x="19686" y="9816"/>
                  <a:pt x="19697" y="9864"/>
                  <a:pt x="19676" y="9864"/>
                </a:cubicBezTo>
                <a:cubicBezTo>
                  <a:pt x="19668" y="9864"/>
                  <a:pt x="19653" y="9855"/>
                  <a:pt x="19631" y="9835"/>
                </a:cubicBezTo>
                <a:lnTo>
                  <a:pt x="19631" y="9835"/>
                </a:lnTo>
                <a:cubicBezTo>
                  <a:pt x="19647" y="9869"/>
                  <a:pt x="19673" y="9911"/>
                  <a:pt x="19688" y="9911"/>
                </a:cubicBezTo>
                <a:cubicBezTo>
                  <a:pt x="19690" y="9911"/>
                  <a:pt x="19692" y="9910"/>
                  <a:pt x="19694" y="9909"/>
                </a:cubicBezTo>
                <a:lnTo>
                  <a:pt x="19694" y="9909"/>
                </a:lnTo>
                <a:cubicBezTo>
                  <a:pt x="19699" y="9947"/>
                  <a:pt x="19700" y="9971"/>
                  <a:pt x="19692" y="9971"/>
                </a:cubicBezTo>
                <a:cubicBezTo>
                  <a:pt x="19687" y="9971"/>
                  <a:pt x="19678" y="9960"/>
                  <a:pt x="19664" y="9937"/>
                </a:cubicBezTo>
                <a:lnTo>
                  <a:pt x="19664" y="9937"/>
                </a:lnTo>
                <a:cubicBezTo>
                  <a:pt x="19698" y="10050"/>
                  <a:pt x="19719" y="10085"/>
                  <a:pt x="19731" y="10120"/>
                </a:cubicBezTo>
                <a:cubicBezTo>
                  <a:pt x="19754" y="10175"/>
                  <a:pt x="19763" y="10233"/>
                  <a:pt x="19763" y="10294"/>
                </a:cubicBezTo>
                <a:cubicBezTo>
                  <a:pt x="19752" y="10294"/>
                  <a:pt x="19745" y="10250"/>
                  <a:pt x="19728" y="10229"/>
                </a:cubicBezTo>
                <a:lnTo>
                  <a:pt x="19728" y="10229"/>
                </a:lnTo>
                <a:cubicBezTo>
                  <a:pt x="19759" y="10335"/>
                  <a:pt x="19793" y="10449"/>
                  <a:pt x="19754" y="10632"/>
                </a:cubicBezTo>
                <a:cubicBezTo>
                  <a:pt x="19747" y="10621"/>
                  <a:pt x="19736" y="10639"/>
                  <a:pt x="19742" y="10587"/>
                </a:cubicBezTo>
                <a:lnTo>
                  <a:pt x="19742" y="10587"/>
                </a:lnTo>
                <a:cubicBezTo>
                  <a:pt x="19703" y="10893"/>
                  <a:pt x="19677" y="11143"/>
                  <a:pt x="19446" y="11418"/>
                </a:cubicBezTo>
                <a:cubicBezTo>
                  <a:pt x="19450" y="11391"/>
                  <a:pt x="19447" y="11381"/>
                  <a:pt x="19441" y="11381"/>
                </a:cubicBezTo>
                <a:cubicBezTo>
                  <a:pt x="19433" y="11381"/>
                  <a:pt x="19419" y="11396"/>
                  <a:pt x="19404" y="11413"/>
                </a:cubicBezTo>
                <a:cubicBezTo>
                  <a:pt x="19376" y="11445"/>
                  <a:pt x="19337" y="11481"/>
                  <a:pt x="19312" y="11481"/>
                </a:cubicBezTo>
                <a:cubicBezTo>
                  <a:pt x="19310" y="11481"/>
                  <a:pt x="19308" y="11481"/>
                  <a:pt x="19307" y="11481"/>
                </a:cubicBezTo>
                <a:lnTo>
                  <a:pt x="19249" y="11555"/>
                </a:lnTo>
                <a:lnTo>
                  <a:pt x="19184" y="11629"/>
                </a:lnTo>
                <a:lnTo>
                  <a:pt x="19256" y="11589"/>
                </a:lnTo>
                <a:lnTo>
                  <a:pt x="19256" y="11589"/>
                </a:lnTo>
                <a:cubicBezTo>
                  <a:pt x="19133" y="11710"/>
                  <a:pt x="19047" y="11842"/>
                  <a:pt x="18931" y="11937"/>
                </a:cubicBezTo>
                <a:lnTo>
                  <a:pt x="19010" y="11833"/>
                </a:lnTo>
                <a:lnTo>
                  <a:pt x="18785" y="12069"/>
                </a:lnTo>
                <a:lnTo>
                  <a:pt x="18929" y="11951"/>
                </a:lnTo>
                <a:lnTo>
                  <a:pt x="18929" y="11951"/>
                </a:lnTo>
                <a:cubicBezTo>
                  <a:pt x="18822" y="12093"/>
                  <a:pt x="18984" y="11979"/>
                  <a:pt x="18810" y="12134"/>
                </a:cubicBezTo>
                <a:cubicBezTo>
                  <a:pt x="18814" y="12130"/>
                  <a:pt x="18815" y="12129"/>
                  <a:pt x="18814" y="12129"/>
                </a:cubicBezTo>
                <a:lnTo>
                  <a:pt x="18814" y="12129"/>
                </a:lnTo>
                <a:cubicBezTo>
                  <a:pt x="18810" y="12129"/>
                  <a:pt x="18690" y="12251"/>
                  <a:pt x="18614" y="12296"/>
                </a:cubicBezTo>
                <a:lnTo>
                  <a:pt x="18614" y="12296"/>
                </a:lnTo>
                <a:cubicBezTo>
                  <a:pt x="18633" y="12266"/>
                  <a:pt x="18653" y="12238"/>
                  <a:pt x="18676" y="12211"/>
                </a:cubicBezTo>
                <a:lnTo>
                  <a:pt x="18676" y="12211"/>
                </a:lnTo>
                <a:cubicBezTo>
                  <a:pt x="18633" y="12252"/>
                  <a:pt x="18600" y="12283"/>
                  <a:pt x="18607" y="12300"/>
                </a:cubicBezTo>
                <a:lnTo>
                  <a:pt x="18607" y="12300"/>
                </a:lnTo>
                <a:cubicBezTo>
                  <a:pt x="18609" y="12299"/>
                  <a:pt x="18611" y="12297"/>
                  <a:pt x="18614" y="12296"/>
                </a:cubicBezTo>
                <a:lnTo>
                  <a:pt x="18614" y="12296"/>
                </a:lnTo>
                <a:cubicBezTo>
                  <a:pt x="18612" y="12298"/>
                  <a:pt x="18610" y="12301"/>
                  <a:pt x="18609" y="12303"/>
                </a:cubicBezTo>
                <a:cubicBezTo>
                  <a:pt x="18608" y="12302"/>
                  <a:pt x="18607" y="12301"/>
                  <a:pt x="18607" y="12300"/>
                </a:cubicBezTo>
                <a:lnTo>
                  <a:pt x="18607" y="12300"/>
                </a:lnTo>
                <a:cubicBezTo>
                  <a:pt x="18606" y="12300"/>
                  <a:pt x="18605" y="12301"/>
                  <a:pt x="18604" y="12301"/>
                </a:cubicBezTo>
                <a:cubicBezTo>
                  <a:pt x="18548" y="12387"/>
                  <a:pt x="18481" y="12463"/>
                  <a:pt x="18405" y="12528"/>
                </a:cubicBezTo>
                <a:cubicBezTo>
                  <a:pt x="18402" y="12530"/>
                  <a:pt x="18399" y="12530"/>
                  <a:pt x="18396" y="12530"/>
                </a:cubicBezTo>
                <a:cubicBezTo>
                  <a:pt x="18374" y="12530"/>
                  <a:pt x="18383" y="12481"/>
                  <a:pt x="18369" y="12481"/>
                </a:cubicBezTo>
                <a:cubicBezTo>
                  <a:pt x="18368" y="12481"/>
                  <a:pt x="18367" y="12481"/>
                  <a:pt x="18365" y="12482"/>
                </a:cubicBezTo>
                <a:cubicBezTo>
                  <a:pt x="18334" y="12565"/>
                  <a:pt x="18102" y="12762"/>
                  <a:pt x="18044" y="12869"/>
                </a:cubicBezTo>
                <a:lnTo>
                  <a:pt x="18044" y="12869"/>
                </a:lnTo>
                <a:cubicBezTo>
                  <a:pt x="18052" y="12848"/>
                  <a:pt x="18042" y="12834"/>
                  <a:pt x="18033" y="12834"/>
                </a:cubicBezTo>
                <a:cubicBezTo>
                  <a:pt x="18031" y="12834"/>
                  <a:pt x="18030" y="12834"/>
                  <a:pt x="18029" y="12834"/>
                </a:cubicBezTo>
                <a:lnTo>
                  <a:pt x="17999" y="12909"/>
                </a:lnTo>
                <a:cubicBezTo>
                  <a:pt x="17960" y="12939"/>
                  <a:pt x="17941" y="12952"/>
                  <a:pt x="17931" y="12952"/>
                </a:cubicBezTo>
                <a:cubicBezTo>
                  <a:pt x="17925" y="12952"/>
                  <a:pt x="17922" y="12947"/>
                  <a:pt x="17920" y="12939"/>
                </a:cubicBezTo>
                <a:cubicBezTo>
                  <a:pt x="17842" y="13013"/>
                  <a:pt x="17852" y="13019"/>
                  <a:pt x="17868" y="13019"/>
                </a:cubicBezTo>
                <a:cubicBezTo>
                  <a:pt x="17871" y="13019"/>
                  <a:pt x="17874" y="13019"/>
                  <a:pt x="17877" y="13019"/>
                </a:cubicBezTo>
                <a:cubicBezTo>
                  <a:pt x="17894" y="13019"/>
                  <a:pt x="17899" y="13025"/>
                  <a:pt x="17795" y="13113"/>
                </a:cubicBezTo>
                <a:cubicBezTo>
                  <a:pt x="17804" y="13094"/>
                  <a:pt x="17816" y="13078"/>
                  <a:pt x="17828" y="13062"/>
                </a:cubicBezTo>
                <a:lnTo>
                  <a:pt x="17828" y="13062"/>
                </a:lnTo>
                <a:cubicBezTo>
                  <a:pt x="17614" y="13256"/>
                  <a:pt x="17447" y="13470"/>
                  <a:pt x="17250" y="13646"/>
                </a:cubicBezTo>
                <a:cubicBezTo>
                  <a:pt x="17245" y="13647"/>
                  <a:pt x="17241" y="13648"/>
                  <a:pt x="17238" y="13648"/>
                </a:cubicBezTo>
                <a:cubicBezTo>
                  <a:pt x="17193" y="13648"/>
                  <a:pt x="17365" y="13505"/>
                  <a:pt x="17329" y="13505"/>
                </a:cubicBezTo>
                <a:cubicBezTo>
                  <a:pt x="17326" y="13505"/>
                  <a:pt x="17321" y="13506"/>
                  <a:pt x="17313" y="13509"/>
                </a:cubicBezTo>
                <a:cubicBezTo>
                  <a:pt x="17051" y="13785"/>
                  <a:pt x="16794" y="14109"/>
                  <a:pt x="16525" y="14362"/>
                </a:cubicBezTo>
                <a:lnTo>
                  <a:pt x="16578" y="14318"/>
                </a:lnTo>
                <a:lnTo>
                  <a:pt x="16578" y="14318"/>
                </a:lnTo>
                <a:cubicBezTo>
                  <a:pt x="16589" y="14400"/>
                  <a:pt x="16367" y="14487"/>
                  <a:pt x="16256" y="14635"/>
                </a:cubicBezTo>
                <a:lnTo>
                  <a:pt x="16256" y="14635"/>
                </a:lnTo>
                <a:cubicBezTo>
                  <a:pt x="16274" y="14609"/>
                  <a:pt x="16270" y="14586"/>
                  <a:pt x="16265" y="14586"/>
                </a:cubicBezTo>
                <a:lnTo>
                  <a:pt x="16265" y="14586"/>
                </a:lnTo>
                <a:cubicBezTo>
                  <a:pt x="16264" y="14586"/>
                  <a:pt x="16263" y="14587"/>
                  <a:pt x="16263" y="14589"/>
                </a:cubicBezTo>
                <a:cubicBezTo>
                  <a:pt x="16077" y="14758"/>
                  <a:pt x="15908" y="14967"/>
                  <a:pt x="15653" y="15252"/>
                </a:cubicBezTo>
                <a:lnTo>
                  <a:pt x="15674" y="15206"/>
                </a:lnTo>
                <a:lnTo>
                  <a:pt x="15674" y="15206"/>
                </a:lnTo>
                <a:cubicBezTo>
                  <a:pt x="15558" y="15301"/>
                  <a:pt x="15389" y="15477"/>
                  <a:pt x="15271" y="15586"/>
                </a:cubicBezTo>
                <a:cubicBezTo>
                  <a:pt x="15250" y="15626"/>
                  <a:pt x="15198" y="15678"/>
                  <a:pt x="15221" y="15678"/>
                </a:cubicBezTo>
                <a:cubicBezTo>
                  <a:pt x="15225" y="15678"/>
                  <a:pt x="15230" y="15677"/>
                  <a:pt x="15238" y="15674"/>
                </a:cubicBezTo>
                <a:lnTo>
                  <a:pt x="15238" y="15674"/>
                </a:lnTo>
                <a:cubicBezTo>
                  <a:pt x="14818" y="15957"/>
                  <a:pt x="14605" y="16381"/>
                  <a:pt x="14237" y="16636"/>
                </a:cubicBezTo>
                <a:cubicBezTo>
                  <a:pt x="14267" y="16604"/>
                  <a:pt x="14299" y="16557"/>
                  <a:pt x="14294" y="16557"/>
                </a:cubicBezTo>
                <a:lnTo>
                  <a:pt x="14294" y="16557"/>
                </a:lnTo>
                <a:cubicBezTo>
                  <a:pt x="14293" y="16557"/>
                  <a:pt x="14290" y="16559"/>
                  <a:pt x="14285" y="16564"/>
                </a:cubicBezTo>
                <a:lnTo>
                  <a:pt x="14030" y="16843"/>
                </a:lnTo>
                <a:cubicBezTo>
                  <a:pt x="14072" y="16840"/>
                  <a:pt x="14077" y="16819"/>
                  <a:pt x="14148" y="16780"/>
                </a:cubicBezTo>
                <a:lnTo>
                  <a:pt x="14148" y="16780"/>
                </a:lnTo>
                <a:cubicBezTo>
                  <a:pt x="14107" y="16852"/>
                  <a:pt x="14056" y="16917"/>
                  <a:pt x="13995" y="16975"/>
                </a:cubicBezTo>
                <a:cubicBezTo>
                  <a:pt x="14035" y="16926"/>
                  <a:pt x="14041" y="16909"/>
                  <a:pt x="14029" y="16909"/>
                </a:cubicBezTo>
                <a:cubicBezTo>
                  <a:pt x="14010" y="16909"/>
                  <a:pt x="13940" y="16959"/>
                  <a:pt x="13900" y="16984"/>
                </a:cubicBezTo>
                <a:cubicBezTo>
                  <a:pt x="13901" y="16984"/>
                  <a:pt x="13902" y="16984"/>
                  <a:pt x="13902" y="16984"/>
                </a:cubicBezTo>
                <a:cubicBezTo>
                  <a:pt x="13913" y="16984"/>
                  <a:pt x="13903" y="17007"/>
                  <a:pt x="13914" y="17007"/>
                </a:cubicBezTo>
                <a:cubicBezTo>
                  <a:pt x="13738" y="17111"/>
                  <a:pt x="13933" y="17072"/>
                  <a:pt x="13717" y="17237"/>
                </a:cubicBezTo>
                <a:lnTo>
                  <a:pt x="13717" y="17216"/>
                </a:lnTo>
                <a:cubicBezTo>
                  <a:pt x="13652" y="17292"/>
                  <a:pt x="13601" y="17373"/>
                  <a:pt x="13523" y="17445"/>
                </a:cubicBezTo>
                <a:cubicBezTo>
                  <a:pt x="13520" y="17446"/>
                  <a:pt x="13518" y="17446"/>
                  <a:pt x="13516" y="17446"/>
                </a:cubicBezTo>
                <a:cubicBezTo>
                  <a:pt x="13478" y="17446"/>
                  <a:pt x="13587" y="17358"/>
                  <a:pt x="13571" y="17334"/>
                </a:cubicBezTo>
                <a:lnTo>
                  <a:pt x="13571" y="17334"/>
                </a:lnTo>
                <a:cubicBezTo>
                  <a:pt x="13467" y="17443"/>
                  <a:pt x="13404" y="17591"/>
                  <a:pt x="13284" y="17666"/>
                </a:cubicBezTo>
                <a:cubicBezTo>
                  <a:pt x="13323" y="17612"/>
                  <a:pt x="13388" y="17547"/>
                  <a:pt x="13428" y="17496"/>
                </a:cubicBezTo>
                <a:lnTo>
                  <a:pt x="13428" y="17496"/>
                </a:lnTo>
                <a:cubicBezTo>
                  <a:pt x="13295" y="17573"/>
                  <a:pt x="13288" y="17591"/>
                  <a:pt x="13205" y="17666"/>
                </a:cubicBezTo>
                <a:lnTo>
                  <a:pt x="13214" y="17659"/>
                </a:lnTo>
                <a:lnTo>
                  <a:pt x="13020" y="17828"/>
                </a:lnTo>
                <a:lnTo>
                  <a:pt x="13073" y="17791"/>
                </a:lnTo>
                <a:lnTo>
                  <a:pt x="13073" y="17791"/>
                </a:lnTo>
                <a:cubicBezTo>
                  <a:pt x="13004" y="17978"/>
                  <a:pt x="12825" y="18067"/>
                  <a:pt x="12687" y="18272"/>
                </a:cubicBezTo>
                <a:lnTo>
                  <a:pt x="12687" y="18272"/>
                </a:lnTo>
                <a:cubicBezTo>
                  <a:pt x="12732" y="18203"/>
                  <a:pt x="12740" y="18183"/>
                  <a:pt x="12732" y="18183"/>
                </a:cubicBezTo>
                <a:lnTo>
                  <a:pt x="12732" y="18183"/>
                </a:lnTo>
                <a:cubicBezTo>
                  <a:pt x="12723" y="18183"/>
                  <a:pt x="12691" y="18212"/>
                  <a:pt x="12674" y="18212"/>
                </a:cubicBezTo>
                <a:cubicBezTo>
                  <a:pt x="12670" y="18212"/>
                  <a:pt x="12666" y="18210"/>
                  <a:pt x="12665" y="18206"/>
                </a:cubicBezTo>
                <a:cubicBezTo>
                  <a:pt x="12621" y="18236"/>
                  <a:pt x="12560" y="18285"/>
                  <a:pt x="12546" y="18285"/>
                </a:cubicBezTo>
                <a:cubicBezTo>
                  <a:pt x="12543" y="18285"/>
                  <a:pt x="12542" y="18283"/>
                  <a:pt x="12544" y="18278"/>
                </a:cubicBezTo>
                <a:lnTo>
                  <a:pt x="12544" y="18278"/>
                </a:lnTo>
                <a:cubicBezTo>
                  <a:pt x="12482" y="18384"/>
                  <a:pt x="12384" y="18403"/>
                  <a:pt x="12296" y="18556"/>
                </a:cubicBezTo>
                <a:cubicBezTo>
                  <a:pt x="12296" y="18556"/>
                  <a:pt x="12296" y="18556"/>
                  <a:pt x="12296" y="18556"/>
                </a:cubicBezTo>
                <a:cubicBezTo>
                  <a:pt x="12283" y="18556"/>
                  <a:pt x="12230" y="18615"/>
                  <a:pt x="12209" y="18615"/>
                </a:cubicBezTo>
                <a:cubicBezTo>
                  <a:pt x="12205" y="18615"/>
                  <a:pt x="12202" y="18612"/>
                  <a:pt x="12201" y="18604"/>
                </a:cubicBezTo>
                <a:cubicBezTo>
                  <a:pt x="12167" y="18643"/>
                  <a:pt x="12160" y="18655"/>
                  <a:pt x="12165" y="18655"/>
                </a:cubicBezTo>
                <a:cubicBezTo>
                  <a:pt x="12175" y="18655"/>
                  <a:pt x="12230" y="18612"/>
                  <a:pt x="12243" y="18612"/>
                </a:cubicBezTo>
                <a:cubicBezTo>
                  <a:pt x="12244" y="18612"/>
                  <a:pt x="12245" y="18612"/>
                  <a:pt x="12245" y="18614"/>
                </a:cubicBezTo>
                <a:cubicBezTo>
                  <a:pt x="12173" y="18716"/>
                  <a:pt x="12064" y="18806"/>
                  <a:pt x="11946" y="18908"/>
                </a:cubicBezTo>
                <a:cubicBezTo>
                  <a:pt x="11888" y="18961"/>
                  <a:pt x="11826" y="19015"/>
                  <a:pt x="11768" y="19073"/>
                </a:cubicBezTo>
                <a:cubicBezTo>
                  <a:pt x="11740" y="19101"/>
                  <a:pt x="11705" y="19138"/>
                  <a:pt x="11684" y="19163"/>
                </a:cubicBezTo>
                <a:cubicBezTo>
                  <a:pt x="11654" y="19193"/>
                  <a:pt x="11626" y="19226"/>
                  <a:pt x="11596" y="19260"/>
                </a:cubicBezTo>
                <a:cubicBezTo>
                  <a:pt x="11494" y="19362"/>
                  <a:pt x="11434" y="19420"/>
                  <a:pt x="11367" y="19476"/>
                </a:cubicBezTo>
                <a:cubicBezTo>
                  <a:pt x="11334" y="19506"/>
                  <a:pt x="11299" y="19534"/>
                  <a:pt x="11260" y="19560"/>
                </a:cubicBezTo>
                <a:cubicBezTo>
                  <a:pt x="11211" y="19592"/>
                  <a:pt x="11160" y="19620"/>
                  <a:pt x="11107" y="19643"/>
                </a:cubicBezTo>
                <a:cubicBezTo>
                  <a:pt x="11100" y="19644"/>
                  <a:pt x="11095" y="19644"/>
                  <a:pt x="11090" y="19644"/>
                </a:cubicBezTo>
                <a:cubicBezTo>
                  <a:pt x="11033" y="19644"/>
                  <a:pt x="11165" y="19578"/>
                  <a:pt x="11163" y="19576"/>
                </a:cubicBezTo>
                <a:lnTo>
                  <a:pt x="11163" y="19576"/>
                </a:lnTo>
                <a:cubicBezTo>
                  <a:pt x="11017" y="19611"/>
                  <a:pt x="10915" y="19645"/>
                  <a:pt x="10778" y="19682"/>
                </a:cubicBezTo>
                <a:cubicBezTo>
                  <a:pt x="10803" y="19668"/>
                  <a:pt x="10773" y="19662"/>
                  <a:pt x="10731" y="19655"/>
                </a:cubicBezTo>
                <a:cubicBezTo>
                  <a:pt x="10636" y="19673"/>
                  <a:pt x="10653" y="19700"/>
                  <a:pt x="10559" y="19700"/>
                </a:cubicBezTo>
                <a:cubicBezTo>
                  <a:pt x="10546" y="19700"/>
                  <a:pt x="10531" y="19700"/>
                  <a:pt x="10513" y="19699"/>
                </a:cubicBezTo>
                <a:cubicBezTo>
                  <a:pt x="10546" y="19675"/>
                  <a:pt x="10583" y="19657"/>
                  <a:pt x="10620" y="19643"/>
                </a:cubicBezTo>
                <a:lnTo>
                  <a:pt x="10620" y="19643"/>
                </a:lnTo>
                <a:cubicBezTo>
                  <a:pt x="10558" y="19652"/>
                  <a:pt x="10493" y="19666"/>
                  <a:pt x="10428" y="19668"/>
                </a:cubicBezTo>
                <a:cubicBezTo>
                  <a:pt x="10389" y="19673"/>
                  <a:pt x="10350" y="19675"/>
                  <a:pt x="10311" y="19675"/>
                </a:cubicBezTo>
                <a:cubicBezTo>
                  <a:pt x="10283" y="19675"/>
                  <a:pt x="10256" y="19674"/>
                  <a:pt x="10228" y="19671"/>
                </a:cubicBezTo>
                <a:cubicBezTo>
                  <a:pt x="10196" y="19645"/>
                  <a:pt x="10314" y="19652"/>
                  <a:pt x="10360" y="19643"/>
                </a:cubicBezTo>
                <a:cubicBezTo>
                  <a:pt x="10227" y="19641"/>
                  <a:pt x="10025" y="19600"/>
                  <a:pt x="9945" y="19600"/>
                </a:cubicBezTo>
                <a:cubicBezTo>
                  <a:pt x="9936" y="19600"/>
                  <a:pt x="9928" y="19600"/>
                  <a:pt x="9922" y="19601"/>
                </a:cubicBezTo>
                <a:lnTo>
                  <a:pt x="9989" y="19632"/>
                </a:lnTo>
                <a:lnTo>
                  <a:pt x="9989" y="19632"/>
                </a:lnTo>
                <a:cubicBezTo>
                  <a:pt x="9976" y="19621"/>
                  <a:pt x="9995" y="19612"/>
                  <a:pt x="10021" y="19612"/>
                </a:cubicBezTo>
                <a:cubicBezTo>
                  <a:pt x="10025" y="19612"/>
                  <a:pt x="10029" y="19612"/>
                  <a:pt x="10034" y="19613"/>
                </a:cubicBezTo>
                <a:cubicBezTo>
                  <a:pt x="10082" y="19613"/>
                  <a:pt x="10131" y="19624"/>
                  <a:pt x="10173" y="19645"/>
                </a:cubicBezTo>
                <a:cubicBezTo>
                  <a:pt x="10191" y="19650"/>
                  <a:pt x="10207" y="19662"/>
                  <a:pt x="10219" y="19678"/>
                </a:cubicBezTo>
                <a:lnTo>
                  <a:pt x="10170" y="19675"/>
                </a:lnTo>
                <a:lnTo>
                  <a:pt x="10122" y="19668"/>
                </a:lnTo>
                <a:lnTo>
                  <a:pt x="10122" y="19668"/>
                </a:lnTo>
                <a:cubicBezTo>
                  <a:pt x="10150" y="19694"/>
                  <a:pt x="10184" y="19713"/>
                  <a:pt x="10224" y="19715"/>
                </a:cubicBezTo>
                <a:cubicBezTo>
                  <a:pt x="10263" y="19724"/>
                  <a:pt x="10303" y="19727"/>
                  <a:pt x="10342" y="19727"/>
                </a:cubicBezTo>
                <a:cubicBezTo>
                  <a:pt x="10354" y="19727"/>
                  <a:pt x="10365" y="19727"/>
                  <a:pt x="10377" y="19726"/>
                </a:cubicBezTo>
                <a:cubicBezTo>
                  <a:pt x="10490" y="19724"/>
                  <a:pt x="10611" y="19699"/>
                  <a:pt x="10708" y="19689"/>
                </a:cubicBezTo>
                <a:lnTo>
                  <a:pt x="10708" y="19689"/>
                </a:lnTo>
                <a:cubicBezTo>
                  <a:pt x="10683" y="19710"/>
                  <a:pt x="10657" y="19731"/>
                  <a:pt x="10629" y="19750"/>
                </a:cubicBezTo>
                <a:cubicBezTo>
                  <a:pt x="10664" y="19740"/>
                  <a:pt x="10699" y="19729"/>
                  <a:pt x="10731" y="19717"/>
                </a:cubicBezTo>
                <a:lnTo>
                  <a:pt x="10829" y="19682"/>
                </a:lnTo>
                <a:lnTo>
                  <a:pt x="10829" y="19682"/>
                </a:lnTo>
                <a:cubicBezTo>
                  <a:pt x="10873" y="19685"/>
                  <a:pt x="10910" y="19708"/>
                  <a:pt x="10813" y="19733"/>
                </a:cubicBezTo>
                <a:cubicBezTo>
                  <a:pt x="10818" y="19734"/>
                  <a:pt x="10823" y="19734"/>
                  <a:pt x="10829" y="19734"/>
                </a:cubicBezTo>
                <a:cubicBezTo>
                  <a:pt x="10868" y="19734"/>
                  <a:pt x="10908" y="19726"/>
                  <a:pt x="10945" y="19710"/>
                </a:cubicBezTo>
                <a:cubicBezTo>
                  <a:pt x="10982" y="19694"/>
                  <a:pt x="11021" y="19685"/>
                  <a:pt x="11061" y="19682"/>
                </a:cubicBezTo>
                <a:cubicBezTo>
                  <a:pt x="11071" y="19682"/>
                  <a:pt x="11071" y="19685"/>
                  <a:pt x="11065" y="19689"/>
                </a:cubicBezTo>
                <a:lnTo>
                  <a:pt x="11065" y="19689"/>
                </a:lnTo>
                <a:lnTo>
                  <a:pt x="11123" y="19662"/>
                </a:lnTo>
                <a:cubicBezTo>
                  <a:pt x="11156" y="19648"/>
                  <a:pt x="11188" y="19629"/>
                  <a:pt x="11188" y="19629"/>
                </a:cubicBezTo>
                <a:lnTo>
                  <a:pt x="11188" y="19629"/>
                </a:lnTo>
                <a:cubicBezTo>
                  <a:pt x="11166" y="19649"/>
                  <a:pt x="11221" y="19656"/>
                  <a:pt x="11145" y="19678"/>
                </a:cubicBezTo>
                <a:lnTo>
                  <a:pt x="11145" y="19678"/>
                </a:lnTo>
                <a:cubicBezTo>
                  <a:pt x="11246" y="19650"/>
                  <a:pt x="11341" y="19604"/>
                  <a:pt x="11422" y="19539"/>
                </a:cubicBezTo>
                <a:cubicBezTo>
                  <a:pt x="11492" y="19490"/>
                  <a:pt x="11538" y="19446"/>
                  <a:pt x="11591" y="19432"/>
                </a:cubicBezTo>
                <a:lnTo>
                  <a:pt x="11591" y="19432"/>
                </a:lnTo>
                <a:lnTo>
                  <a:pt x="11575" y="19448"/>
                </a:lnTo>
                <a:cubicBezTo>
                  <a:pt x="11619" y="19416"/>
                  <a:pt x="11656" y="19379"/>
                  <a:pt x="11691" y="19335"/>
                </a:cubicBezTo>
                <a:cubicBezTo>
                  <a:pt x="11705" y="19316"/>
                  <a:pt x="11703" y="19311"/>
                  <a:pt x="11696" y="19307"/>
                </a:cubicBezTo>
                <a:cubicBezTo>
                  <a:pt x="11684" y="19300"/>
                  <a:pt x="11668" y="19295"/>
                  <a:pt x="11747" y="19191"/>
                </a:cubicBezTo>
                <a:lnTo>
                  <a:pt x="11937" y="19133"/>
                </a:lnTo>
                <a:lnTo>
                  <a:pt x="11935" y="19082"/>
                </a:lnTo>
                <a:cubicBezTo>
                  <a:pt x="11958" y="19061"/>
                  <a:pt x="11998" y="19024"/>
                  <a:pt x="12012" y="19024"/>
                </a:cubicBezTo>
                <a:cubicBezTo>
                  <a:pt x="12014" y="19024"/>
                  <a:pt x="12016" y="19025"/>
                  <a:pt x="12016" y="19029"/>
                </a:cubicBezTo>
                <a:cubicBezTo>
                  <a:pt x="12044" y="18987"/>
                  <a:pt x="12048" y="18976"/>
                  <a:pt x="12043" y="18976"/>
                </a:cubicBezTo>
                <a:lnTo>
                  <a:pt x="12043" y="18976"/>
                </a:lnTo>
                <a:cubicBezTo>
                  <a:pt x="12038" y="18976"/>
                  <a:pt x="12026" y="18985"/>
                  <a:pt x="12020" y="18985"/>
                </a:cubicBezTo>
                <a:cubicBezTo>
                  <a:pt x="12015" y="18985"/>
                  <a:pt x="12015" y="18980"/>
                  <a:pt x="12025" y="18959"/>
                </a:cubicBezTo>
                <a:cubicBezTo>
                  <a:pt x="12169" y="18865"/>
                  <a:pt x="12343" y="18625"/>
                  <a:pt x="12417" y="18625"/>
                </a:cubicBezTo>
                <a:cubicBezTo>
                  <a:pt x="12419" y="18625"/>
                  <a:pt x="12422" y="18625"/>
                  <a:pt x="12424" y="18625"/>
                </a:cubicBezTo>
                <a:cubicBezTo>
                  <a:pt x="12428" y="18614"/>
                  <a:pt x="12426" y="18609"/>
                  <a:pt x="12422" y="18609"/>
                </a:cubicBezTo>
                <a:cubicBezTo>
                  <a:pt x="12409" y="18609"/>
                  <a:pt x="12371" y="18642"/>
                  <a:pt x="12365" y="18642"/>
                </a:cubicBezTo>
                <a:cubicBezTo>
                  <a:pt x="12361" y="18642"/>
                  <a:pt x="12370" y="18628"/>
                  <a:pt x="12407" y="18581"/>
                </a:cubicBezTo>
                <a:cubicBezTo>
                  <a:pt x="12410" y="18581"/>
                  <a:pt x="12412" y="18582"/>
                  <a:pt x="12414" y="18582"/>
                </a:cubicBezTo>
                <a:cubicBezTo>
                  <a:pt x="12494" y="18582"/>
                  <a:pt x="12555" y="18419"/>
                  <a:pt x="12686" y="18331"/>
                </a:cubicBezTo>
                <a:lnTo>
                  <a:pt x="12686" y="18331"/>
                </a:lnTo>
                <a:cubicBezTo>
                  <a:pt x="12678" y="18371"/>
                  <a:pt x="12617" y="18429"/>
                  <a:pt x="12627" y="18429"/>
                </a:cubicBezTo>
                <a:cubicBezTo>
                  <a:pt x="12631" y="18429"/>
                  <a:pt x="12648" y="18418"/>
                  <a:pt x="12688" y="18391"/>
                </a:cubicBezTo>
                <a:cubicBezTo>
                  <a:pt x="12716" y="18282"/>
                  <a:pt x="12918" y="18180"/>
                  <a:pt x="13003" y="18078"/>
                </a:cubicBezTo>
                <a:cubicBezTo>
                  <a:pt x="12975" y="18041"/>
                  <a:pt x="13196" y="17858"/>
                  <a:pt x="13344" y="17689"/>
                </a:cubicBezTo>
                <a:cubicBezTo>
                  <a:pt x="13344" y="17689"/>
                  <a:pt x="13345" y="17690"/>
                  <a:pt x="13345" y="17690"/>
                </a:cubicBezTo>
                <a:cubicBezTo>
                  <a:pt x="13367" y="17690"/>
                  <a:pt x="13667" y="17404"/>
                  <a:pt x="13822" y="17271"/>
                </a:cubicBezTo>
                <a:lnTo>
                  <a:pt x="13822" y="17278"/>
                </a:lnTo>
                <a:lnTo>
                  <a:pt x="13822" y="17278"/>
                </a:lnTo>
                <a:cubicBezTo>
                  <a:pt x="13824" y="17216"/>
                  <a:pt x="13978" y="17070"/>
                  <a:pt x="14084" y="16956"/>
                </a:cubicBezTo>
                <a:lnTo>
                  <a:pt x="14084" y="16956"/>
                </a:lnTo>
                <a:cubicBezTo>
                  <a:pt x="14097" y="16979"/>
                  <a:pt x="14086" y="17007"/>
                  <a:pt x="14035" y="17077"/>
                </a:cubicBezTo>
                <a:lnTo>
                  <a:pt x="14139" y="16970"/>
                </a:lnTo>
                <a:cubicBezTo>
                  <a:pt x="14153" y="16935"/>
                  <a:pt x="14179" y="16898"/>
                  <a:pt x="14244" y="16826"/>
                </a:cubicBezTo>
                <a:lnTo>
                  <a:pt x="14244" y="16826"/>
                </a:lnTo>
                <a:lnTo>
                  <a:pt x="14241" y="16877"/>
                </a:lnTo>
                <a:cubicBezTo>
                  <a:pt x="14380" y="16736"/>
                  <a:pt x="14494" y="16569"/>
                  <a:pt x="14689" y="16404"/>
                </a:cubicBezTo>
                <a:cubicBezTo>
                  <a:pt x="14687" y="16400"/>
                  <a:pt x="14681" y="16398"/>
                  <a:pt x="14673" y="16398"/>
                </a:cubicBezTo>
                <a:cubicBezTo>
                  <a:pt x="14655" y="16398"/>
                  <a:pt x="14625" y="16407"/>
                  <a:pt x="14605" y="16407"/>
                </a:cubicBezTo>
                <a:cubicBezTo>
                  <a:pt x="14574" y="16407"/>
                  <a:pt x="14566" y="16386"/>
                  <a:pt x="14656" y="16279"/>
                </a:cubicBezTo>
                <a:cubicBezTo>
                  <a:pt x="14674" y="16285"/>
                  <a:pt x="14698" y="16297"/>
                  <a:pt x="14673" y="16334"/>
                </a:cubicBezTo>
                <a:lnTo>
                  <a:pt x="14673" y="16334"/>
                </a:lnTo>
                <a:cubicBezTo>
                  <a:pt x="14695" y="16307"/>
                  <a:pt x="14720" y="16281"/>
                  <a:pt x="14747" y="16258"/>
                </a:cubicBezTo>
                <a:lnTo>
                  <a:pt x="14747" y="16258"/>
                </a:lnTo>
                <a:lnTo>
                  <a:pt x="14691" y="16353"/>
                </a:lnTo>
                <a:cubicBezTo>
                  <a:pt x="14781" y="16282"/>
                  <a:pt x="14716" y="16295"/>
                  <a:pt x="14784" y="16231"/>
                </a:cubicBezTo>
                <a:cubicBezTo>
                  <a:pt x="14786" y="16233"/>
                  <a:pt x="14789" y="16235"/>
                  <a:pt x="14793" y="16235"/>
                </a:cubicBezTo>
                <a:cubicBezTo>
                  <a:pt x="14808" y="16235"/>
                  <a:pt x="14831" y="16213"/>
                  <a:pt x="14842" y="16213"/>
                </a:cubicBezTo>
                <a:cubicBezTo>
                  <a:pt x="14846" y="16213"/>
                  <a:pt x="14848" y="16215"/>
                  <a:pt x="14849" y="16219"/>
                </a:cubicBezTo>
                <a:cubicBezTo>
                  <a:pt x="14835" y="16238"/>
                  <a:pt x="14786" y="16268"/>
                  <a:pt x="14767" y="16300"/>
                </a:cubicBezTo>
                <a:cubicBezTo>
                  <a:pt x="14844" y="16231"/>
                  <a:pt x="14944" y="16152"/>
                  <a:pt x="14985" y="16136"/>
                </a:cubicBezTo>
                <a:cubicBezTo>
                  <a:pt x="14969" y="16131"/>
                  <a:pt x="14962" y="16112"/>
                  <a:pt x="15016" y="16054"/>
                </a:cubicBezTo>
                <a:cubicBezTo>
                  <a:pt x="15078" y="15991"/>
                  <a:pt x="15097" y="15980"/>
                  <a:pt x="15108" y="15980"/>
                </a:cubicBezTo>
                <a:cubicBezTo>
                  <a:pt x="15115" y="15980"/>
                  <a:pt x="15118" y="15983"/>
                  <a:pt x="15125" y="15983"/>
                </a:cubicBezTo>
                <a:cubicBezTo>
                  <a:pt x="15133" y="15983"/>
                  <a:pt x="15146" y="15979"/>
                  <a:pt x="15173" y="15957"/>
                </a:cubicBezTo>
                <a:cubicBezTo>
                  <a:pt x="15194" y="15911"/>
                  <a:pt x="15296" y="15834"/>
                  <a:pt x="15273" y="15806"/>
                </a:cubicBezTo>
                <a:cubicBezTo>
                  <a:pt x="15294" y="15783"/>
                  <a:pt x="15324" y="15767"/>
                  <a:pt x="15356" y="15762"/>
                </a:cubicBezTo>
                <a:cubicBezTo>
                  <a:pt x="15411" y="15687"/>
                  <a:pt x="15639" y="15468"/>
                  <a:pt x="15600" y="15468"/>
                </a:cubicBezTo>
                <a:cubicBezTo>
                  <a:pt x="15599" y="15468"/>
                  <a:pt x="15597" y="15468"/>
                  <a:pt x="15596" y="15468"/>
                </a:cubicBezTo>
                <a:lnTo>
                  <a:pt x="15596" y="15468"/>
                </a:lnTo>
                <a:cubicBezTo>
                  <a:pt x="15606" y="15460"/>
                  <a:pt x="15618" y="15450"/>
                  <a:pt x="15628" y="15440"/>
                </a:cubicBezTo>
                <a:lnTo>
                  <a:pt x="15628" y="15440"/>
                </a:lnTo>
                <a:lnTo>
                  <a:pt x="15595" y="15468"/>
                </a:lnTo>
                <a:lnTo>
                  <a:pt x="15595" y="15468"/>
                </a:lnTo>
                <a:cubicBezTo>
                  <a:pt x="15595" y="15468"/>
                  <a:pt x="15596" y="15468"/>
                  <a:pt x="15596" y="15468"/>
                </a:cubicBezTo>
                <a:lnTo>
                  <a:pt x="15596" y="15468"/>
                </a:lnTo>
                <a:cubicBezTo>
                  <a:pt x="15594" y="15470"/>
                  <a:pt x="15592" y="15471"/>
                  <a:pt x="15590" y="15473"/>
                </a:cubicBezTo>
                <a:lnTo>
                  <a:pt x="15595" y="15468"/>
                </a:lnTo>
                <a:lnTo>
                  <a:pt x="15595" y="15468"/>
                </a:lnTo>
                <a:cubicBezTo>
                  <a:pt x="15591" y="15469"/>
                  <a:pt x="15586" y="15471"/>
                  <a:pt x="15579" y="15475"/>
                </a:cubicBezTo>
                <a:lnTo>
                  <a:pt x="15560" y="15491"/>
                </a:lnTo>
                <a:cubicBezTo>
                  <a:pt x="15563" y="15489"/>
                  <a:pt x="15565" y="15484"/>
                  <a:pt x="15570" y="15479"/>
                </a:cubicBezTo>
                <a:cubicBezTo>
                  <a:pt x="15781" y="15217"/>
                  <a:pt x="16075" y="15004"/>
                  <a:pt x="16297" y="14758"/>
                </a:cubicBezTo>
                <a:lnTo>
                  <a:pt x="16307" y="14768"/>
                </a:lnTo>
                <a:cubicBezTo>
                  <a:pt x="16437" y="14619"/>
                  <a:pt x="16610" y="14452"/>
                  <a:pt x="16692" y="14332"/>
                </a:cubicBezTo>
                <a:cubicBezTo>
                  <a:pt x="16724" y="14301"/>
                  <a:pt x="16774" y="14270"/>
                  <a:pt x="16792" y="14270"/>
                </a:cubicBezTo>
                <a:cubicBezTo>
                  <a:pt x="16797" y="14270"/>
                  <a:pt x="16800" y="14272"/>
                  <a:pt x="16798" y="14279"/>
                </a:cubicBezTo>
                <a:cubicBezTo>
                  <a:pt x="16898" y="14165"/>
                  <a:pt x="16900" y="14144"/>
                  <a:pt x="17069" y="14005"/>
                </a:cubicBezTo>
                <a:lnTo>
                  <a:pt x="17069" y="14005"/>
                </a:lnTo>
                <a:cubicBezTo>
                  <a:pt x="17035" y="14050"/>
                  <a:pt x="17033" y="14058"/>
                  <a:pt x="17037" y="14058"/>
                </a:cubicBezTo>
                <a:cubicBezTo>
                  <a:pt x="17039" y="14058"/>
                  <a:pt x="17043" y="14056"/>
                  <a:pt x="17043" y="14056"/>
                </a:cubicBezTo>
                <a:lnTo>
                  <a:pt x="17043" y="14056"/>
                </a:lnTo>
                <a:cubicBezTo>
                  <a:pt x="17044" y="14056"/>
                  <a:pt x="17033" y="14066"/>
                  <a:pt x="16970" y="14126"/>
                </a:cubicBezTo>
                <a:cubicBezTo>
                  <a:pt x="17118" y="13993"/>
                  <a:pt x="17162" y="13977"/>
                  <a:pt x="17287" y="13803"/>
                </a:cubicBezTo>
                <a:lnTo>
                  <a:pt x="17287" y="13803"/>
                </a:lnTo>
                <a:cubicBezTo>
                  <a:pt x="17282" y="13817"/>
                  <a:pt x="17284" y="13823"/>
                  <a:pt x="17290" y="13823"/>
                </a:cubicBezTo>
                <a:cubicBezTo>
                  <a:pt x="17317" y="13823"/>
                  <a:pt x="17433" y="13713"/>
                  <a:pt x="17480" y="13655"/>
                </a:cubicBezTo>
                <a:lnTo>
                  <a:pt x="17480" y="13655"/>
                </a:lnTo>
                <a:lnTo>
                  <a:pt x="17366" y="13736"/>
                </a:lnTo>
                <a:cubicBezTo>
                  <a:pt x="17438" y="13660"/>
                  <a:pt x="17505" y="13597"/>
                  <a:pt x="17573" y="13532"/>
                </a:cubicBezTo>
                <a:lnTo>
                  <a:pt x="17573" y="13532"/>
                </a:lnTo>
                <a:lnTo>
                  <a:pt x="17566" y="13599"/>
                </a:lnTo>
                <a:cubicBezTo>
                  <a:pt x="17885" y="13349"/>
                  <a:pt x="18018" y="13024"/>
                  <a:pt x="18293" y="12869"/>
                </a:cubicBezTo>
                <a:cubicBezTo>
                  <a:pt x="18303" y="12852"/>
                  <a:pt x="18304" y="12845"/>
                  <a:pt x="18300" y="12845"/>
                </a:cubicBezTo>
                <a:cubicBezTo>
                  <a:pt x="18282" y="12845"/>
                  <a:pt x="18186" y="12939"/>
                  <a:pt x="18166" y="12939"/>
                </a:cubicBezTo>
                <a:cubicBezTo>
                  <a:pt x="18161" y="12939"/>
                  <a:pt x="18161" y="12933"/>
                  <a:pt x="18168" y="12918"/>
                </a:cubicBezTo>
                <a:cubicBezTo>
                  <a:pt x="18303" y="12790"/>
                  <a:pt x="18481" y="12698"/>
                  <a:pt x="18523" y="12656"/>
                </a:cubicBezTo>
                <a:cubicBezTo>
                  <a:pt x="18718" y="12494"/>
                  <a:pt x="18646" y="12447"/>
                  <a:pt x="18845" y="12271"/>
                </a:cubicBezTo>
                <a:lnTo>
                  <a:pt x="18845" y="12271"/>
                </a:lnTo>
                <a:cubicBezTo>
                  <a:pt x="18838" y="12273"/>
                  <a:pt x="18831" y="12275"/>
                  <a:pt x="18824" y="12275"/>
                </a:cubicBezTo>
                <a:cubicBezTo>
                  <a:pt x="18797" y="12275"/>
                  <a:pt x="18785" y="12248"/>
                  <a:pt x="18889" y="12127"/>
                </a:cubicBezTo>
                <a:cubicBezTo>
                  <a:pt x="18959" y="12062"/>
                  <a:pt x="19011" y="12034"/>
                  <a:pt x="19035" y="12034"/>
                </a:cubicBezTo>
                <a:cubicBezTo>
                  <a:pt x="19057" y="12034"/>
                  <a:pt x="19055" y="12058"/>
                  <a:pt x="19019" y="12102"/>
                </a:cubicBezTo>
                <a:cubicBezTo>
                  <a:pt x="18993" y="12130"/>
                  <a:pt x="18976" y="12142"/>
                  <a:pt x="18970" y="12142"/>
                </a:cubicBezTo>
                <a:cubicBezTo>
                  <a:pt x="18969" y="12142"/>
                  <a:pt x="18968" y="12142"/>
                  <a:pt x="18968" y="12141"/>
                </a:cubicBezTo>
                <a:cubicBezTo>
                  <a:pt x="18939" y="12177"/>
                  <a:pt x="18902" y="12221"/>
                  <a:pt x="18916" y="12221"/>
                </a:cubicBezTo>
                <a:cubicBezTo>
                  <a:pt x="18920" y="12221"/>
                  <a:pt x="18928" y="12217"/>
                  <a:pt x="18943" y="12208"/>
                </a:cubicBezTo>
                <a:lnTo>
                  <a:pt x="18950" y="12181"/>
                </a:lnTo>
                <a:cubicBezTo>
                  <a:pt x="19013" y="12133"/>
                  <a:pt x="19156" y="11992"/>
                  <a:pt x="19178" y="11992"/>
                </a:cubicBezTo>
                <a:cubicBezTo>
                  <a:pt x="19182" y="11992"/>
                  <a:pt x="19183" y="11996"/>
                  <a:pt x="19179" y="12004"/>
                </a:cubicBezTo>
                <a:cubicBezTo>
                  <a:pt x="19217" y="11958"/>
                  <a:pt x="19227" y="11940"/>
                  <a:pt x="19220" y="11940"/>
                </a:cubicBezTo>
                <a:lnTo>
                  <a:pt x="19220" y="11940"/>
                </a:lnTo>
                <a:cubicBezTo>
                  <a:pt x="19211" y="11940"/>
                  <a:pt x="19175" y="11970"/>
                  <a:pt x="19133" y="12006"/>
                </a:cubicBezTo>
                <a:lnTo>
                  <a:pt x="19133" y="12006"/>
                </a:lnTo>
                <a:cubicBezTo>
                  <a:pt x="19207" y="11942"/>
                  <a:pt x="19279" y="11875"/>
                  <a:pt x="19348" y="11805"/>
                </a:cubicBezTo>
                <a:cubicBezTo>
                  <a:pt x="19413" y="11742"/>
                  <a:pt x="19480" y="11666"/>
                  <a:pt x="19571" y="11573"/>
                </a:cubicBezTo>
                <a:lnTo>
                  <a:pt x="19571" y="11573"/>
                </a:lnTo>
                <a:cubicBezTo>
                  <a:pt x="19551" y="11589"/>
                  <a:pt x="19528" y="11601"/>
                  <a:pt x="19520" y="11601"/>
                </a:cubicBezTo>
                <a:cubicBezTo>
                  <a:pt x="19515" y="11601"/>
                  <a:pt x="19516" y="11596"/>
                  <a:pt x="19527" y="11585"/>
                </a:cubicBezTo>
                <a:cubicBezTo>
                  <a:pt x="19652" y="11443"/>
                  <a:pt x="19668" y="11402"/>
                  <a:pt x="19673" y="11374"/>
                </a:cubicBezTo>
                <a:cubicBezTo>
                  <a:pt x="19675" y="11346"/>
                  <a:pt x="19673" y="11330"/>
                  <a:pt x="19731" y="11219"/>
                </a:cubicBezTo>
                <a:cubicBezTo>
                  <a:pt x="19755" y="11182"/>
                  <a:pt x="19767" y="11174"/>
                  <a:pt x="19774" y="11174"/>
                </a:cubicBezTo>
                <a:cubicBezTo>
                  <a:pt x="19780" y="11174"/>
                  <a:pt x="19784" y="11179"/>
                  <a:pt x="19787" y="11179"/>
                </a:cubicBezTo>
                <a:cubicBezTo>
                  <a:pt x="19795" y="11179"/>
                  <a:pt x="19805" y="11160"/>
                  <a:pt x="19844" y="11045"/>
                </a:cubicBezTo>
                <a:cubicBezTo>
                  <a:pt x="19867" y="10996"/>
                  <a:pt x="19880" y="10978"/>
                  <a:pt x="19887" y="10978"/>
                </a:cubicBezTo>
                <a:lnTo>
                  <a:pt x="19887" y="10978"/>
                </a:lnTo>
                <a:cubicBezTo>
                  <a:pt x="19900" y="10978"/>
                  <a:pt x="19889" y="11048"/>
                  <a:pt x="19881" y="11091"/>
                </a:cubicBezTo>
                <a:cubicBezTo>
                  <a:pt x="19946" y="10859"/>
                  <a:pt x="20018" y="10662"/>
                  <a:pt x="20034" y="10521"/>
                </a:cubicBezTo>
                <a:lnTo>
                  <a:pt x="20034" y="10586"/>
                </a:lnTo>
                <a:lnTo>
                  <a:pt x="20032" y="10651"/>
                </a:lnTo>
                <a:cubicBezTo>
                  <a:pt x="20037" y="10574"/>
                  <a:pt x="20039" y="10512"/>
                  <a:pt x="20041" y="10447"/>
                </a:cubicBezTo>
                <a:lnTo>
                  <a:pt x="20041" y="10447"/>
                </a:lnTo>
                <a:lnTo>
                  <a:pt x="20009" y="10518"/>
                </a:lnTo>
                <a:cubicBezTo>
                  <a:pt x="20018" y="10444"/>
                  <a:pt x="20021" y="10382"/>
                  <a:pt x="20032" y="10382"/>
                </a:cubicBezTo>
                <a:cubicBezTo>
                  <a:pt x="20026" y="10362"/>
                  <a:pt x="20020" y="10356"/>
                  <a:pt x="20014" y="10356"/>
                </a:cubicBezTo>
                <a:cubicBezTo>
                  <a:pt x="20006" y="10356"/>
                  <a:pt x="19998" y="10365"/>
                  <a:pt x="19988" y="10365"/>
                </a:cubicBezTo>
                <a:cubicBezTo>
                  <a:pt x="19977" y="10365"/>
                  <a:pt x="19965" y="10352"/>
                  <a:pt x="19951" y="10291"/>
                </a:cubicBezTo>
                <a:cubicBezTo>
                  <a:pt x="19953" y="10263"/>
                  <a:pt x="19953" y="10233"/>
                  <a:pt x="19951" y="10203"/>
                </a:cubicBezTo>
                <a:lnTo>
                  <a:pt x="19935" y="10106"/>
                </a:lnTo>
                <a:cubicBezTo>
                  <a:pt x="19928" y="10041"/>
                  <a:pt x="19914" y="9985"/>
                  <a:pt x="19930" y="9964"/>
                </a:cubicBezTo>
                <a:lnTo>
                  <a:pt x="19930" y="9964"/>
                </a:lnTo>
                <a:cubicBezTo>
                  <a:pt x="19945" y="10072"/>
                  <a:pt x="19954" y="10098"/>
                  <a:pt x="19961" y="10098"/>
                </a:cubicBezTo>
                <a:cubicBezTo>
                  <a:pt x="19968" y="10098"/>
                  <a:pt x="19974" y="10076"/>
                  <a:pt x="19982" y="10076"/>
                </a:cubicBezTo>
                <a:cubicBezTo>
                  <a:pt x="19987" y="10076"/>
                  <a:pt x="19993" y="10086"/>
                  <a:pt x="20001" y="10117"/>
                </a:cubicBezTo>
                <a:lnTo>
                  <a:pt x="20001" y="10117"/>
                </a:lnTo>
                <a:cubicBezTo>
                  <a:pt x="19995" y="10081"/>
                  <a:pt x="19991" y="10040"/>
                  <a:pt x="19983" y="9995"/>
                </a:cubicBezTo>
                <a:cubicBezTo>
                  <a:pt x="19984" y="9992"/>
                  <a:pt x="19985" y="9991"/>
                  <a:pt x="19986" y="9991"/>
                </a:cubicBezTo>
                <a:cubicBezTo>
                  <a:pt x="19989" y="9991"/>
                  <a:pt x="19996" y="10008"/>
                  <a:pt x="20002" y="10022"/>
                </a:cubicBezTo>
                <a:cubicBezTo>
                  <a:pt x="19983" y="9872"/>
                  <a:pt x="19967" y="9839"/>
                  <a:pt x="19939" y="9809"/>
                </a:cubicBezTo>
                <a:cubicBezTo>
                  <a:pt x="19909" y="9781"/>
                  <a:pt x="19886" y="9749"/>
                  <a:pt x="19824" y="9610"/>
                </a:cubicBezTo>
                <a:lnTo>
                  <a:pt x="19824" y="9610"/>
                </a:lnTo>
                <a:cubicBezTo>
                  <a:pt x="19828" y="9613"/>
                  <a:pt x="19831" y="9614"/>
                  <a:pt x="19833" y="9614"/>
                </a:cubicBezTo>
                <a:cubicBezTo>
                  <a:pt x="19855" y="9614"/>
                  <a:pt x="19830" y="9521"/>
                  <a:pt x="19805" y="9482"/>
                </a:cubicBezTo>
                <a:lnTo>
                  <a:pt x="19805" y="9482"/>
                </a:lnTo>
                <a:cubicBezTo>
                  <a:pt x="19827" y="9531"/>
                  <a:pt x="19831" y="9550"/>
                  <a:pt x="19821" y="9550"/>
                </a:cubicBezTo>
                <a:cubicBezTo>
                  <a:pt x="19809" y="9550"/>
                  <a:pt x="19773" y="9513"/>
                  <a:pt x="19731" y="9461"/>
                </a:cubicBezTo>
                <a:cubicBezTo>
                  <a:pt x="19705" y="9401"/>
                  <a:pt x="19671" y="9345"/>
                  <a:pt x="19626" y="9299"/>
                </a:cubicBezTo>
                <a:cubicBezTo>
                  <a:pt x="19596" y="9269"/>
                  <a:pt x="19569" y="9239"/>
                  <a:pt x="19543" y="9204"/>
                </a:cubicBezTo>
                <a:lnTo>
                  <a:pt x="19543" y="9204"/>
                </a:lnTo>
                <a:lnTo>
                  <a:pt x="19608" y="9306"/>
                </a:lnTo>
                <a:cubicBezTo>
                  <a:pt x="19578" y="9287"/>
                  <a:pt x="19552" y="9264"/>
                  <a:pt x="19534" y="9236"/>
                </a:cubicBezTo>
                <a:cubicBezTo>
                  <a:pt x="19504" y="9202"/>
                  <a:pt x="19464" y="9165"/>
                  <a:pt x="19418" y="9118"/>
                </a:cubicBezTo>
                <a:cubicBezTo>
                  <a:pt x="19418" y="9117"/>
                  <a:pt x="19420" y="9116"/>
                  <a:pt x="19421" y="9116"/>
                </a:cubicBezTo>
                <a:cubicBezTo>
                  <a:pt x="19435" y="9116"/>
                  <a:pt x="19481" y="9167"/>
                  <a:pt x="19485" y="9167"/>
                </a:cubicBezTo>
                <a:cubicBezTo>
                  <a:pt x="19486" y="9167"/>
                  <a:pt x="19485" y="9164"/>
                  <a:pt x="19480" y="9158"/>
                </a:cubicBezTo>
                <a:cubicBezTo>
                  <a:pt x="19355" y="9072"/>
                  <a:pt x="19283" y="8898"/>
                  <a:pt x="19126" y="8773"/>
                </a:cubicBezTo>
                <a:cubicBezTo>
                  <a:pt x="19070" y="8699"/>
                  <a:pt x="19149" y="8738"/>
                  <a:pt x="19098" y="8673"/>
                </a:cubicBezTo>
                <a:cubicBezTo>
                  <a:pt x="18922" y="8536"/>
                  <a:pt x="18950" y="8483"/>
                  <a:pt x="18769" y="8335"/>
                </a:cubicBezTo>
                <a:lnTo>
                  <a:pt x="18769" y="8335"/>
                </a:lnTo>
                <a:cubicBezTo>
                  <a:pt x="18781" y="8366"/>
                  <a:pt x="18790" y="8384"/>
                  <a:pt x="18783" y="8384"/>
                </a:cubicBezTo>
                <a:cubicBezTo>
                  <a:pt x="18774" y="8384"/>
                  <a:pt x="18744" y="8361"/>
                  <a:pt x="18671" y="8309"/>
                </a:cubicBezTo>
                <a:lnTo>
                  <a:pt x="18671" y="8309"/>
                </a:lnTo>
                <a:lnTo>
                  <a:pt x="18956" y="8567"/>
                </a:lnTo>
                <a:lnTo>
                  <a:pt x="18752" y="8423"/>
                </a:lnTo>
                <a:lnTo>
                  <a:pt x="18752" y="8423"/>
                </a:lnTo>
                <a:cubicBezTo>
                  <a:pt x="18834" y="8506"/>
                  <a:pt x="18938" y="8583"/>
                  <a:pt x="18984" y="8636"/>
                </a:cubicBezTo>
                <a:cubicBezTo>
                  <a:pt x="18934" y="8602"/>
                  <a:pt x="18912" y="8586"/>
                  <a:pt x="18906" y="8586"/>
                </a:cubicBezTo>
                <a:lnTo>
                  <a:pt x="18906" y="8586"/>
                </a:lnTo>
                <a:cubicBezTo>
                  <a:pt x="18901" y="8586"/>
                  <a:pt x="18909" y="8601"/>
                  <a:pt x="18919" y="8629"/>
                </a:cubicBezTo>
                <a:cubicBezTo>
                  <a:pt x="18841" y="8485"/>
                  <a:pt x="18681" y="8425"/>
                  <a:pt x="18572" y="8274"/>
                </a:cubicBezTo>
                <a:lnTo>
                  <a:pt x="18630" y="8226"/>
                </a:lnTo>
                <a:cubicBezTo>
                  <a:pt x="18458" y="8008"/>
                  <a:pt x="18256" y="7908"/>
                  <a:pt x="18018" y="7642"/>
                </a:cubicBezTo>
                <a:lnTo>
                  <a:pt x="18018" y="7642"/>
                </a:lnTo>
                <a:lnTo>
                  <a:pt x="18089" y="7732"/>
                </a:lnTo>
                <a:cubicBezTo>
                  <a:pt x="18034" y="7718"/>
                  <a:pt x="17932" y="7579"/>
                  <a:pt x="17841" y="7505"/>
                </a:cubicBezTo>
                <a:cubicBezTo>
                  <a:pt x="17865" y="7496"/>
                  <a:pt x="17821" y="7438"/>
                  <a:pt x="17797" y="7393"/>
                </a:cubicBezTo>
                <a:cubicBezTo>
                  <a:pt x="17797" y="7394"/>
                  <a:pt x="17796" y="7394"/>
                  <a:pt x="17796" y="7394"/>
                </a:cubicBezTo>
                <a:cubicBezTo>
                  <a:pt x="17776" y="7394"/>
                  <a:pt x="17621" y="7219"/>
                  <a:pt x="17560" y="7219"/>
                </a:cubicBezTo>
                <a:cubicBezTo>
                  <a:pt x="17558" y="7219"/>
                  <a:pt x="17556" y="7219"/>
                  <a:pt x="17554" y="7220"/>
                </a:cubicBezTo>
                <a:lnTo>
                  <a:pt x="17466" y="7083"/>
                </a:lnTo>
                <a:cubicBezTo>
                  <a:pt x="17271" y="6870"/>
                  <a:pt x="17183" y="6900"/>
                  <a:pt x="16993" y="6698"/>
                </a:cubicBezTo>
                <a:lnTo>
                  <a:pt x="16993" y="6698"/>
                </a:lnTo>
                <a:cubicBezTo>
                  <a:pt x="17007" y="6705"/>
                  <a:pt x="17016" y="6708"/>
                  <a:pt x="17022" y="6708"/>
                </a:cubicBezTo>
                <a:cubicBezTo>
                  <a:pt x="17036" y="6708"/>
                  <a:pt x="17035" y="6694"/>
                  <a:pt x="17047" y="6694"/>
                </a:cubicBezTo>
                <a:cubicBezTo>
                  <a:pt x="17058" y="6694"/>
                  <a:pt x="17081" y="6706"/>
                  <a:pt x="17139" y="6754"/>
                </a:cubicBezTo>
                <a:cubicBezTo>
                  <a:pt x="17079" y="6694"/>
                  <a:pt x="17028" y="6636"/>
                  <a:pt x="17009" y="6636"/>
                </a:cubicBezTo>
                <a:cubicBezTo>
                  <a:pt x="17007" y="6636"/>
                  <a:pt x="17006" y="6637"/>
                  <a:pt x="17005" y="6638"/>
                </a:cubicBezTo>
                <a:cubicBezTo>
                  <a:pt x="16977" y="6589"/>
                  <a:pt x="16801" y="6480"/>
                  <a:pt x="16756" y="6404"/>
                </a:cubicBezTo>
                <a:cubicBezTo>
                  <a:pt x="16719" y="6383"/>
                  <a:pt x="16694" y="6392"/>
                  <a:pt x="16622" y="6316"/>
                </a:cubicBezTo>
                <a:cubicBezTo>
                  <a:pt x="16620" y="6310"/>
                  <a:pt x="16621" y="6308"/>
                  <a:pt x="16623" y="6308"/>
                </a:cubicBezTo>
                <a:lnTo>
                  <a:pt x="16623" y="6308"/>
                </a:lnTo>
                <a:cubicBezTo>
                  <a:pt x="16606" y="6300"/>
                  <a:pt x="16557" y="6257"/>
                  <a:pt x="16542" y="6257"/>
                </a:cubicBezTo>
                <a:lnTo>
                  <a:pt x="16542" y="6257"/>
                </a:lnTo>
                <a:cubicBezTo>
                  <a:pt x="16536" y="6257"/>
                  <a:pt x="16536" y="6265"/>
                  <a:pt x="16548" y="6288"/>
                </a:cubicBezTo>
                <a:cubicBezTo>
                  <a:pt x="16404" y="6033"/>
                  <a:pt x="15982" y="5729"/>
                  <a:pt x="15852" y="5506"/>
                </a:cubicBezTo>
                <a:cubicBezTo>
                  <a:pt x="15704" y="5370"/>
                  <a:pt x="15526" y="5203"/>
                  <a:pt x="15396" y="5073"/>
                </a:cubicBezTo>
                <a:lnTo>
                  <a:pt x="15396" y="5073"/>
                </a:lnTo>
                <a:cubicBezTo>
                  <a:pt x="15399" y="5074"/>
                  <a:pt x="15401" y="5074"/>
                  <a:pt x="15403" y="5074"/>
                </a:cubicBezTo>
                <a:cubicBezTo>
                  <a:pt x="15404" y="5074"/>
                  <a:pt x="15404" y="5074"/>
                  <a:pt x="15405" y="5074"/>
                </a:cubicBezTo>
                <a:cubicBezTo>
                  <a:pt x="15409" y="5074"/>
                  <a:pt x="15411" y="5076"/>
                  <a:pt x="15426" y="5092"/>
                </a:cubicBezTo>
                <a:cubicBezTo>
                  <a:pt x="15264" y="4897"/>
                  <a:pt x="15266" y="5031"/>
                  <a:pt x="15080" y="4811"/>
                </a:cubicBezTo>
                <a:cubicBezTo>
                  <a:pt x="15063" y="4780"/>
                  <a:pt x="15060" y="4768"/>
                  <a:pt x="15066" y="4768"/>
                </a:cubicBezTo>
                <a:lnTo>
                  <a:pt x="15066" y="4768"/>
                </a:lnTo>
                <a:cubicBezTo>
                  <a:pt x="15082" y="4768"/>
                  <a:pt x="15152" y="4844"/>
                  <a:pt x="15159" y="4844"/>
                </a:cubicBezTo>
                <a:cubicBezTo>
                  <a:pt x="15160" y="4844"/>
                  <a:pt x="15158" y="4839"/>
                  <a:pt x="15150" y="4827"/>
                </a:cubicBezTo>
                <a:cubicBezTo>
                  <a:pt x="15180" y="4741"/>
                  <a:pt x="14897" y="4588"/>
                  <a:pt x="14793" y="4419"/>
                </a:cubicBezTo>
                <a:lnTo>
                  <a:pt x="14793" y="4419"/>
                </a:lnTo>
                <a:lnTo>
                  <a:pt x="14830" y="4447"/>
                </a:lnTo>
                <a:cubicBezTo>
                  <a:pt x="14744" y="4324"/>
                  <a:pt x="14552" y="4213"/>
                  <a:pt x="14385" y="4039"/>
                </a:cubicBezTo>
                <a:lnTo>
                  <a:pt x="14385" y="4039"/>
                </a:lnTo>
                <a:cubicBezTo>
                  <a:pt x="14385" y="4039"/>
                  <a:pt x="14386" y="4039"/>
                  <a:pt x="14388" y="4039"/>
                </a:cubicBezTo>
                <a:cubicBezTo>
                  <a:pt x="14392" y="4039"/>
                  <a:pt x="14397" y="4038"/>
                  <a:pt x="14394" y="4032"/>
                </a:cubicBezTo>
                <a:cubicBezTo>
                  <a:pt x="14248" y="3944"/>
                  <a:pt x="14019" y="3731"/>
                  <a:pt x="13845" y="3575"/>
                </a:cubicBezTo>
                <a:lnTo>
                  <a:pt x="13845" y="3575"/>
                </a:lnTo>
                <a:cubicBezTo>
                  <a:pt x="13890" y="3592"/>
                  <a:pt x="13912" y="3612"/>
                  <a:pt x="13921" y="3612"/>
                </a:cubicBezTo>
                <a:cubicBezTo>
                  <a:pt x="13926" y="3612"/>
                  <a:pt x="13926" y="3604"/>
                  <a:pt x="13924" y="3582"/>
                </a:cubicBezTo>
                <a:cubicBezTo>
                  <a:pt x="13904" y="3565"/>
                  <a:pt x="13893" y="3560"/>
                  <a:pt x="13886" y="3560"/>
                </a:cubicBezTo>
                <a:cubicBezTo>
                  <a:pt x="13875" y="3560"/>
                  <a:pt x="13871" y="3571"/>
                  <a:pt x="13857" y="3571"/>
                </a:cubicBezTo>
                <a:cubicBezTo>
                  <a:pt x="13842" y="3571"/>
                  <a:pt x="13815" y="3558"/>
                  <a:pt x="13754" y="3501"/>
                </a:cubicBezTo>
                <a:cubicBezTo>
                  <a:pt x="13717" y="3441"/>
                  <a:pt x="13622" y="3323"/>
                  <a:pt x="13634" y="3286"/>
                </a:cubicBezTo>
                <a:lnTo>
                  <a:pt x="13634" y="3286"/>
                </a:lnTo>
                <a:lnTo>
                  <a:pt x="13773" y="3422"/>
                </a:lnTo>
                <a:cubicBezTo>
                  <a:pt x="13734" y="3320"/>
                  <a:pt x="13592" y="3244"/>
                  <a:pt x="13525" y="3165"/>
                </a:cubicBezTo>
                <a:lnTo>
                  <a:pt x="13548" y="3160"/>
                </a:lnTo>
                <a:cubicBezTo>
                  <a:pt x="13330" y="2952"/>
                  <a:pt x="13293" y="2984"/>
                  <a:pt x="13066" y="2752"/>
                </a:cubicBezTo>
                <a:lnTo>
                  <a:pt x="13066" y="2752"/>
                </a:lnTo>
                <a:lnTo>
                  <a:pt x="13080" y="2787"/>
                </a:lnTo>
                <a:cubicBezTo>
                  <a:pt x="12920" y="2697"/>
                  <a:pt x="12994" y="2662"/>
                  <a:pt x="12843" y="2562"/>
                </a:cubicBezTo>
                <a:lnTo>
                  <a:pt x="12841" y="2490"/>
                </a:lnTo>
                <a:cubicBezTo>
                  <a:pt x="12751" y="2416"/>
                  <a:pt x="12516" y="2235"/>
                  <a:pt x="12363" y="2094"/>
                </a:cubicBezTo>
                <a:lnTo>
                  <a:pt x="12363" y="2094"/>
                </a:lnTo>
                <a:cubicBezTo>
                  <a:pt x="12472" y="2152"/>
                  <a:pt x="12660" y="2312"/>
                  <a:pt x="12781" y="2402"/>
                </a:cubicBezTo>
                <a:cubicBezTo>
                  <a:pt x="12700" y="2321"/>
                  <a:pt x="12500" y="2129"/>
                  <a:pt x="12442" y="2103"/>
                </a:cubicBezTo>
                <a:lnTo>
                  <a:pt x="12442" y="2103"/>
                </a:lnTo>
                <a:cubicBezTo>
                  <a:pt x="12484" y="2131"/>
                  <a:pt x="12521" y="2166"/>
                  <a:pt x="12556" y="2203"/>
                </a:cubicBezTo>
                <a:cubicBezTo>
                  <a:pt x="12426" y="2131"/>
                  <a:pt x="12282" y="2011"/>
                  <a:pt x="12118" y="1848"/>
                </a:cubicBezTo>
                <a:cubicBezTo>
                  <a:pt x="12166" y="1827"/>
                  <a:pt x="12064" y="1718"/>
                  <a:pt x="11944" y="1591"/>
                </a:cubicBezTo>
                <a:cubicBezTo>
                  <a:pt x="11826" y="1463"/>
                  <a:pt x="11663" y="1317"/>
                  <a:pt x="11610" y="1241"/>
                </a:cubicBezTo>
                <a:cubicBezTo>
                  <a:pt x="11422" y="1125"/>
                  <a:pt x="11221" y="1030"/>
                  <a:pt x="11012" y="960"/>
                </a:cubicBezTo>
                <a:cubicBezTo>
                  <a:pt x="10843" y="906"/>
                  <a:pt x="10667" y="878"/>
                  <a:pt x="10490" y="878"/>
                </a:cubicBezTo>
                <a:close/>
                <a:moveTo>
                  <a:pt x="13066" y="19388"/>
                </a:moveTo>
                <a:cubicBezTo>
                  <a:pt x="12911" y="19416"/>
                  <a:pt x="12727" y="19745"/>
                  <a:pt x="12535" y="19893"/>
                </a:cubicBezTo>
                <a:lnTo>
                  <a:pt x="12493" y="19907"/>
                </a:lnTo>
                <a:cubicBezTo>
                  <a:pt x="12489" y="19928"/>
                  <a:pt x="12482" y="19951"/>
                  <a:pt x="12477" y="19974"/>
                </a:cubicBezTo>
                <a:cubicBezTo>
                  <a:pt x="12468" y="20005"/>
                  <a:pt x="12461" y="20037"/>
                  <a:pt x="12461" y="20037"/>
                </a:cubicBezTo>
                <a:cubicBezTo>
                  <a:pt x="12672" y="19817"/>
                  <a:pt x="12899" y="19518"/>
                  <a:pt x="13066" y="19388"/>
                </a:cubicBezTo>
                <a:close/>
                <a:moveTo>
                  <a:pt x="12185" y="20183"/>
                </a:moveTo>
                <a:lnTo>
                  <a:pt x="12185" y="20183"/>
                </a:lnTo>
                <a:cubicBezTo>
                  <a:pt x="12185" y="20183"/>
                  <a:pt x="12152" y="20220"/>
                  <a:pt x="12115" y="20255"/>
                </a:cubicBezTo>
                <a:cubicBezTo>
                  <a:pt x="12078" y="20290"/>
                  <a:pt x="12041" y="20327"/>
                  <a:pt x="12041" y="20327"/>
                </a:cubicBezTo>
                <a:lnTo>
                  <a:pt x="12030" y="20359"/>
                </a:lnTo>
                <a:cubicBezTo>
                  <a:pt x="12030" y="20359"/>
                  <a:pt x="12071" y="20318"/>
                  <a:pt x="12111" y="20274"/>
                </a:cubicBezTo>
                <a:cubicBezTo>
                  <a:pt x="12148" y="20227"/>
                  <a:pt x="12185" y="20183"/>
                  <a:pt x="12185" y="20183"/>
                </a:cubicBezTo>
                <a:close/>
                <a:moveTo>
                  <a:pt x="9007" y="20417"/>
                </a:moveTo>
                <a:cubicBezTo>
                  <a:pt x="9060" y="20454"/>
                  <a:pt x="9118" y="20487"/>
                  <a:pt x="9178" y="20510"/>
                </a:cubicBezTo>
                <a:cubicBezTo>
                  <a:pt x="9120" y="20482"/>
                  <a:pt x="9062" y="20452"/>
                  <a:pt x="9007" y="20417"/>
                </a:cubicBezTo>
                <a:close/>
                <a:moveTo>
                  <a:pt x="10562" y="1"/>
                </a:moveTo>
                <a:lnTo>
                  <a:pt x="10648" y="17"/>
                </a:lnTo>
                <a:cubicBezTo>
                  <a:pt x="10598" y="55"/>
                  <a:pt x="10544" y="64"/>
                  <a:pt x="10480" y="64"/>
                </a:cubicBezTo>
                <a:cubicBezTo>
                  <a:pt x="10428" y="64"/>
                  <a:pt x="10370" y="58"/>
                  <a:pt x="10302" y="58"/>
                </a:cubicBezTo>
                <a:cubicBezTo>
                  <a:pt x="10251" y="58"/>
                  <a:pt x="10195" y="61"/>
                  <a:pt x="10131" y="73"/>
                </a:cubicBezTo>
                <a:lnTo>
                  <a:pt x="10138" y="61"/>
                </a:lnTo>
                <a:lnTo>
                  <a:pt x="10138" y="61"/>
                </a:lnTo>
                <a:cubicBezTo>
                  <a:pt x="9839" y="70"/>
                  <a:pt x="9779" y="110"/>
                  <a:pt x="9721" y="131"/>
                </a:cubicBezTo>
                <a:cubicBezTo>
                  <a:pt x="9663" y="158"/>
                  <a:pt x="9605" y="170"/>
                  <a:pt x="9320" y="253"/>
                </a:cubicBezTo>
                <a:lnTo>
                  <a:pt x="9373" y="295"/>
                </a:lnTo>
                <a:cubicBezTo>
                  <a:pt x="9375" y="365"/>
                  <a:pt x="9255" y="399"/>
                  <a:pt x="9102" y="457"/>
                </a:cubicBezTo>
                <a:cubicBezTo>
                  <a:pt x="8946" y="515"/>
                  <a:pt x="8763" y="603"/>
                  <a:pt x="8647" y="740"/>
                </a:cubicBezTo>
                <a:lnTo>
                  <a:pt x="8763" y="685"/>
                </a:lnTo>
                <a:lnTo>
                  <a:pt x="8763" y="685"/>
                </a:lnTo>
                <a:cubicBezTo>
                  <a:pt x="8650" y="835"/>
                  <a:pt x="8281" y="907"/>
                  <a:pt x="8142" y="1018"/>
                </a:cubicBezTo>
                <a:cubicBezTo>
                  <a:pt x="8138" y="1020"/>
                  <a:pt x="8136" y="1021"/>
                  <a:pt x="8134" y="1021"/>
                </a:cubicBezTo>
                <a:cubicBezTo>
                  <a:pt x="8121" y="1021"/>
                  <a:pt x="8176" y="958"/>
                  <a:pt x="8205" y="919"/>
                </a:cubicBezTo>
                <a:lnTo>
                  <a:pt x="8205" y="919"/>
                </a:lnTo>
                <a:cubicBezTo>
                  <a:pt x="7824" y="1190"/>
                  <a:pt x="8218" y="1016"/>
                  <a:pt x="7989" y="1271"/>
                </a:cubicBezTo>
                <a:cubicBezTo>
                  <a:pt x="7985" y="1272"/>
                  <a:pt x="7981" y="1272"/>
                  <a:pt x="7978" y="1272"/>
                </a:cubicBezTo>
                <a:cubicBezTo>
                  <a:pt x="7940" y="1272"/>
                  <a:pt x="7943" y="1223"/>
                  <a:pt x="7911" y="1223"/>
                </a:cubicBezTo>
                <a:cubicBezTo>
                  <a:pt x="7892" y="1223"/>
                  <a:pt x="7861" y="1241"/>
                  <a:pt x="7801" y="1297"/>
                </a:cubicBezTo>
                <a:cubicBezTo>
                  <a:pt x="7695" y="1352"/>
                  <a:pt x="7423" y="1867"/>
                  <a:pt x="7143" y="2031"/>
                </a:cubicBezTo>
                <a:cubicBezTo>
                  <a:pt x="7173" y="2021"/>
                  <a:pt x="7203" y="2011"/>
                  <a:pt x="7221" y="2011"/>
                </a:cubicBezTo>
                <a:cubicBezTo>
                  <a:pt x="7247" y="2011"/>
                  <a:pt x="7249" y="2033"/>
                  <a:pt x="7191" y="2110"/>
                </a:cubicBezTo>
                <a:cubicBezTo>
                  <a:pt x="7029" y="2291"/>
                  <a:pt x="6637" y="2490"/>
                  <a:pt x="6554" y="2720"/>
                </a:cubicBezTo>
                <a:cubicBezTo>
                  <a:pt x="6536" y="2731"/>
                  <a:pt x="6523" y="2735"/>
                  <a:pt x="6515" y="2735"/>
                </a:cubicBezTo>
                <a:cubicBezTo>
                  <a:pt x="6513" y="2735"/>
                  <a:pt x="6510" y="2735"/>
                  <a:pt x="6509" y="2734"/>
                </a:cubicBezTo>
                <a:lnTo>
                  <a:pt x="6509" y="2734"/>
                </a:lnTo>
                <a:cubicBezTo>
                  <a:pt x="6507" y="2735"/>
                  <a:pt x="6506" y="2737"/>
                  <a:pt x="6505" y="2739"/>
                </a:cubicBezTo>
                <a:cubicBezTo>
                  <a:pt x="6504" y="2737"/>
                  <a:pt x="6503" y="2736"/>
                  <a:pt x="6503" y="2735"/>
                </a:cubicBezTo>
                <a:lnTo>
                  <a:pt x="6503" y="2735"/>
                </a:lnTo>
                <a:cubicBezTo>
                  <a:pt x="6388" y="2886"/>
                  <a:pt x="6106" y="3194"/>
                  <a:pt x="6067" y="3311"/>
                </a:cubicBezTo>
                <a:cubicBezTo>
                  <a:pt x="6063" y="3311"/>
                  <a:pt x="6060" y="3311"/>
                  <a:pt x="6056" y="3311"/>
                </a:cubicBezTo>
                <a:cubicBezTo>
                  <a:pt x="5804" y="3311"/>
                  <a:pt x="5382" y="4079"/>
                  <a:pt x="5219" y="4079"/>
                </a:cubicBezTo>
                <a:cubicBezTo>
                  <a:pt x="5207" y="4079"/>
                  <a:pt x="5196" y="4074"/>
                  <a:pt x="5186" y="4065"/>
                </a:cubicBezTo>
                <a:lnTo>
                  <a:pt x="4785" y="4479"/>
                </a:lnTo>
                <a:lnTo>
                  <a:pt x="4783" y="4454"/>
                </a:lnTo>
                <a:cubicBezTo>
                  <a:pt x="4514" y="4707"/>
                  <a:pt x="4454" y="4830"/>
                  <a:pt x="4396" y="4952"/>
                </a:cubicBezTo>
                <a:cubicBezTo>
                  <a:pt x="4374" y="4968"/>
                  <a:pt x="4363" y="4974"/>
                  <a:pt x="4357" y="4974"/>
                </a:cubicBezTo>
                <a:cubicBezTo>
                  <a:pt x="4343" y="4974"/>
                  <a:pt x="4358" y="4944"/>
                  <a:pt x="4356" y="4936"/>
                </a:cubicBezTo>
                <a:lnTo>
                  <a:pt x="4356" y="4936"/>
                </a:lnTo>
                <a:cubicBezTo>
                  <a:pt x="3948" y="5289"/>
                  <a:pt x="3916" y="5333"/>
                  <a:pt x="3665" y="5717"/>
                </a:cubicBezTo>
                <a:lnTo>
                  <a:pt x="3589" y="5708"/>
                </a:lnTo>
                <a:cubicBezTo>
                  <a:pt x="3529" y="5819"/>
                  <a:pt x="2972" y="6188"/>
                  <a:pt x="2650" y="6610"/>
                </a:cubicBezTo>
                <a:cubicBezTo>
                  <a:pt x="2650" y="6603"/>
                  <a:pt x="2648" y="6587"/>
                  <a:pt x="2671" y="6550"/>
                </a:cubicBezTo>
                <a:lnTo>
                  <a:pt x="2671" y="6550"/>
                </a:lnTo>
                <a:cubicBezTo>
                  <a:pt x="2305" y="7020"/>
                  <a:pt x="1547" y="7431"/>
                  <a:pt x="1554" y="7744"/>
                </a:cubicBezTo>
                <a:lnTo>
                  <a:pt x="1317" y="8061"/>
                </a:lnTo>
                <a:cubicBezTo>
                  <a:pt x="1421" y="7965"/>
                  <a:pt x="1468" y="7932"/>
                  <a:pt x="1485" y="7932"/>
                </a:cubicBezTo>
                <a:cubicBezTo>
                  <a:pt x="1523" y="7932"/>
                  <a:pt x="1426" y="8084"/>
                  <a:pt x="1465" y="8084"/>
                </a:cubicBezTo>
                <a:cubicBezTo>
                  <a:pt x="1473" y="8084"/>
                  <a:pt x="1486" y="8078"/>
                  <a:pt x="1507" y="8063"/>
                </a:cubicBezTo>
                <a:lnTo>
                  <a:pt x="1507" y="8063"/>
                </a:lnTo>
                <a:cubicBezTo>
                  <a:pt x="1416" y="8165"/>
                  <a:pt x="1256" y="8276"/>
                  <a:pt x="1217" y="8276"/>
                </a:cubicBezTo>
                <a:cubicBezTo>
                  <a:pt x="1200" y="8276"/>
                  <a:pt x="1208" y="8253"/>
                  <a:pt x="1259" y="8196"/>
                </a:cubicBezTo>
                <a:lnTo>
                  <a:pt x="1294" y="8177"/>
                </a:lnTo>
                <a:cubicBezTo>
                  <a:pt x="1292" y="8161"/>
                  <a:pt x="1284" y="8153"/>
                  <a:pt x="1272" y="8153"/>
                </a:cubicBezTo>
                <a:cubicBezTo>
                  <a:pt x="1230" y="8153"/>
                  <a:pt x="1138" y="8235"/>
                  <a:pt x="1044" y="8323"/>
                </a:cubicBezTo>
                <a:cubicBezTo>
                  <a:pt x="935" y="8419"/>
                  <a:pt x="821" y="8551"/>
                  <a:pt x="781" y="8551"/>
                </a:cubicBezTo>
                <a:cubicBezTo>
                  <a:pt x="776" y="8551"/>
                  <a:pt x="773" y="8549"/>
                  <a:pt x="770" y="8546"/>
                </a:cubicBezTo>
                <a:cubicBezTo>
                  <a:pt x="596" y="8747"/>
                  <a:pt x="450" y="8972"/>
                  <a:pt x="336" y="9213"/>
                </a:cubicBezTo>
                <a:cubicBezTo>
                  <a:pt x="276" y="9332"/>
                  <a:pt x="237" y="9459"/>
                  <a:pt x="188" y="9582"/>
                </a:cubicBezTo>
                <a:cubicBezTo>
                  <a:pt x="153" y="9709"/>
                  <a:pt x="114" y="9835"/>
                  <a:pt x="95" y="9964"/>
                </a:cubicBezTo>
                <a:cubicBezTo>
                  <a:pt x="0" y="10481"/>
                  <a:pt x="54" y="11012"/>
                  <a:pt x="251" y="11499"/>
                </a:cubicBezTo>
                <a:cubicBezTo>
                  <a:pt x="255" y="11474"/>
                  <a:pt x="262" y="11450"/>
                  <a:pt x="272" y="11427"/>
                </a:cubicBezTo>
                <a:cubicBezTo>
                  <a:pt x="282" y="11396"/>
                  <a:pt x="292" y="11364"/>
                  <a:pt x="294" y="11357"/>
                </a:cubicBezTo>
                <a:lnTo>
                  <a:pt x="294" y="11357"/>
                </a:lnTo>
                <a:cubicBezTo>
                  <a:pt x="294" y="11380"/>
                  <a:pt x="429" y="11675"/>
                  <a:pt x="429" y="11675"/>
                </a:cubicBezTo>
                <a:cubicBezTo>
                  <a:pt x="440" y="11720"/>
                  <a:pt x="443" y="11754"/>
                  <a:pt x="424" y="11754"/>
                </a:cubicBezTo>
                <a:cubicBezTo>
                  <a:pt x="424" y="11754"/>
                  <a:pt x="423" y="11754"/>
                  <a:pt x="422" y="11754"/>
                </a:cubicBezTo>
                <a:cubicBezTo>
                  <a:pt x="401" y="11749"/>
                  <a:pt x="364" y="11708"/>
                  <a:pt x="313" y="11592"/>
                </a:cubicBezTo>
                <a:lnTo>
                  <a:pt x="313" y="11592"/>
                </a:lnTo>
                <a:cubicBezTo>
                  <a:pt x="318" y="11634"/>
                  <a:pt x="332" y="11673"/>
                  <a:pt x="353" y="11710"/>
                </a:cubicBezTo>
                <a:cubicBezTo>
                  <a:pt x="378" y="11749"/>
                  <a:pt x="406" y="11789"/>
                  <a:pt x="438" y="11821"/>
                </a:cubicBezTo>
                <a:cubicBezTo>
                  <a:pt x="502" y="11889"/>
                  <a:pt x="561" y="11935"/>
                  <a:pt x="574" y="11935"/>
                </a:cubicBezTo>
                <a:cubicBezTo>
                  <a:pt x="575" y="11935"/>
                  <a:pt x="575" y="11935"/>
                  <a:pt x="575" y="11935"/>
                </a:cubicBezTo>
                <a:cubicBezTo>
                  <a:pt x="657" y="12064"/>
                  <a:pt x="673" y="12107"/>
                  <a:pt x="655" y="12107"/>
                </a:cubicBezTo>
                <a:cubicBezTo>
                  <a:pt x="643" y="12107"/>
                  <a:pt x="618" y="12089"/>
                  <a:pt x="587" y="12065"/>
                </a:cubicBezTo>
                <a:cubicBezTo>
                  <a:pt x="525" y="12016"/>
                  <a:pt x="460" y="11939"/>
                  <a:pt x="452" y="11939"/>
                </a:cubicBezTo>
                <a:lnTo>
                  <a:pt x="452" y="11939"/>
                </a:lnTo>
                <a:cubicBezTo>
                  <a:pt x="450" y="11939"/>
                  <a:pt x="453" y="11945"/>
                  <a:pt x="462" y="11960"/>
                </a:cubicBezTo>
                <a:lnTo>
                  <a:pt x="480" y="11988"/>
                </a:lnTo>
                <a:cubicBezTo>
                  <a:pt x="492" y="12004"/>
                  <a:pt x="510" y="12028"/>
                  <a:pt x="527" y="12048"/>
                </a:cubicBezTo>
                <a:lnTo>
                  <a:pt x="594" y="12137"/>
                </a:lnTo>
                <a:lnTo>
                  <a:pt x="573" y="12090"/>
                </a:lnTo>
                <a:lnTo>
                  <a:pt x="573" y="12090"/>
                </a:lnTo>
                <a:cubicBezTo>
                  <a:pt x="624" y="12134"/>
                  <a:pt x="677" y="12174"/>
                  <a:pt x="733" y="12211"/>
                </a:cubicBezTo>
                <a:cubicBezTo>
                  <a:pt x="763" y="12232"/>
                  <a:pt x="791" y="12255"/>
                  <a:pt x="816" y="12278"/>
                </a:cubicBezTo>
                <a:cubicBezTo>
                  <a:pt x="830" y="12292"/>
                  <a:pt x="846" y="12308"/>
                  <a:pt x="867" y="12329"/>
                </a:cubicBezTo>
                <a:cubicBezTo>
                  <a:pt x="888" y="12352"/>
                  <a:pt x="911" y="12375"/>
                  <a:pt x="939" y="12405"/>
                </a:cubicBezTo>
                <a:cubicBezTo>
                  <a:pt x="1050" y="12542"/>
                  <a:pt x="962" y="12507"/>
                  <a:pt x="1009" y="12561"/>
                </a:cubicBezTo>
                <a:cubicBezTo>
                  <a:pt x="1004" y="12563"/>
                  <a:pt x="1018" y="12584"/>
                  <a:pt x="1083" y="12637"/>
                </a:cubicBezTo>
                <a:lnTo>
                  <a:pt x="1366" y="12932"/>
                </a:lnTo>
                <a:lnTo>
                  <a:pt x="1301" y="12765"/>
                </a:lnTo>
                <a:lnTo>
                  <a:pt x="1301" y="12765"/>
                </a:lnTo>
                <a:cubicBezTo>
                  <a:pt x="1405" y="12835"/>
                  <a:pt x="1492" y="12935"/>
                  <a:pt x="1514" y="12935"/>
                </a:cubicBezTo>
                <a:cubicBezTo>
                  <a:pt x="1525" y="12935"/>
                  <a:pt x="1521" y="12913"/>
                  <a:pt x="1499" y="12856"/>
                </a:cubicBezTo>
                <a:lnTo>
                  <a:pt x="1499" y="12856"/>
                </a:lnTo>
                <a:cubicBezTo>
                  <a:pt x="1619" y="13149"/>
                  <a:pt x="2544" y="13962"/>
                  <a:pt x="2636" y="14109"/>
                </a:cubicBezTo>
                <a:cubicBezTo>
                  <a:pt x="2854" y="14251"/>
                  <a:pt x="3030" y="14429"/>
                  <a:pt x="3246" y="14654"/>
                </a:cubicBezTo>
                <a:cubicBezTo>
                  <a:pt x="3222" y="14619"/>
                  <a:pt x="3218" y="14576"/>
                  <a:pt x="3250" y="14576"/>
                </a:cubicBezTo>
                <a:cubicBezTo>
                  <a:pt x="3276" y="14576"/>
                  <a:pt x="3326" y="14606"/>
                  <a:pt x="3408" y="14696"/>
                </a:cubicBezTo>
                <a:cubicBezTo>
                  <a:pt x="3228" y="14743"/>
                  <a:pt x="3678" y="15075"/>
                  <a:pt x="3765" y="15313"/>
                </a:cubicBezTo>
                <a:lnTo>
                  <a:pt x="3765" y="15313"/>
                </a:lnTo>
                <a:cubicBezTo>
                  <a:pt x="3764" y="15304"/>
                  <a:pt x="3766" y="15299"/>
                  <a:pt x="3772" y="15299"/>
                </a:cubicBezTo>
                <a:cubicBezTo>
                  <a:pt x="3822" y="15299"/>
                  <a:pt x="4137" y="15635"/>
                  <a:pt x="4200" y="15635"/>
                </a:cubicBezTo>
                <a:cubicBezTo>
                  <a:pt x="4215" y="15635"/>
                  <a:pt x="4215" y="15614"/>
                  <a:pt x="4192" y="15563"/>
                </a:cubicBezTo>
                <a:lnTo>
                  <a:pt x="4192" y="15563"/>
                </a:lnTo>
                <a:cubicBezTo>
                  <a:pt x="4340" y="15732"/>
                  <a:pt x="4157" y="15619"/>
                  <a:pt x="4250" y="15765"/>
                </a:cubicBezTo>
                <a:cubicBezTo>
                  <a:pt x="4672" y="16096"/>
                  <a:pt x="5049" y="16625"/>
                  <a:pt x="5529" y="17074"/>
                </a:cubicBezTo>
                <a:cubicBezTo>
                  <a:pt x="5546" y="17069"/>
                  <a:pt x="5522" y="17014"/>
                  <a:pt x="5556" y="17014"/>
                </a:cubicBezTo>
                <a:cubicBezTo>
                  <a:pt x="5568" y="17014"/>
                  <a:pt x="5589" y="17021"/>
                  <a:pt x="5622" y="17042"/>
                </a:cubicBezTo>
                <a:lnTo>
                  <a:pt x="5789" y="17366"/>
                </a:lnTo>
                <a:cubicBezTo>
                  <a:pt x="5891" y="17450"/>
                  <a:pt x="5965" y="17360"/>
                  <a:pt x="6079" y="17582"/>
                </a:cubicBezTo>
                <a:cubicBezTo>
                  <a:pt x="6072" y="17558"/>
                  <a:pt x="6063" y="17523"/>
                  <a:pt x="6080" y="17523"/>
                </a:cubicBezTo>
                <a:cubicBezTo>
                  <a:pt x="6087" y="17523"/>
                  <a:pt x="6100" y="17530"/>
                  <a:pt x="6120" y="17547"/>
                </a:cubicBezTo>
                <a:cubicBezTo>
                  <a:pt x="6538" y="18041"/>
                  <a:pt x="7020" y="18491"/>
                  <a:pt x="7493" y="18952"/>
                </a:cubicBezTo>
                <a:cubicBezTo>
                  <a:pt x="7732" y="19182"/>
                  <a:pt x="7968" y="19413"/>
                  <a:pt x="8193" y="19657"/>
                </a:cubicBezTo>
                <a:cubicBezTo>
                  <a:pt x="8307" y="19777"/>
                  <a:pt x="8411" y="19898"/>
                  <a:pt x="8524" y="20030"/>
                </a:cubicBezTo>
                <a:cubicBezTo>
                  <a:pt x="8645" y="20165"/>
                  <a:pt x="8775" y="20294"/>
                  <a:pt x="8912" y="20413"/>
                </a:cubicBezTo>
                <a:cubicBezTo>
                  <a:pt x="8855" y="20351"/>
                  <a:pt x="8840" y="20328"/>
                  <a:pt x="8851" y="20328"/>
                </a:cubicBezTo>
                <a:cubicBezTo>
                  <a:pt x="8867" y="20328"/>
                  <a:pt x="8935" y="20373"/>
                  <a:pt x="9009" y="20417"/>
                </a:cubicBezTo>
                <a:cubicBezTo>
                  <a:pt x="8932" y="20357"/>
                  <a:pt x="9039" y="20371"/>
                  <a:pt x="9039" y="20336"/>
                </a:cubicBezTo>
                <a:cubicBezTo>
                  <a:pt x="9113" y="20401"/>
                  <a:pt x="9192" y="20459"/>
                  <a:pt x="9276" y="20515"/>
                </a:cubicBezTo>
                <a:cubicBezTo>
                  <a:pt x="9398" y="20598"/>
                  <a:pt x="9533" y="20668"/>
                  <a:pt x="9533" y="20668"/>
                </a:cubicBezTo>
                <a:cubicBezTo>
                  <a:pt x="9544" y="20664"/>
                  <a:pt x="9558" y="20662"/>
                  <a:pt x="9574" y="20662"/>
                </a:cubicBezTo>
                <a:cubicBezTo>
                  <a:pt x="9650" y="20662"/>
                  <a:pt x="9774" y="20699"/>
                  <a:pt x="9897" y="20726"/>
                </a:cubicBezTo>
                <a:cubicBezTo>
                  <a:pt x="9984" y="20746"/>
                  <a:pt x="10071" y="20759"/>
                  <a:pt x="10134" y="20759"/>
                </a:cubicBezTo>
                <a:cubicBezTo>
                  <a:pt x="10179" y="20759"/>
                  <a:pt x="10213" y="20753"/>
                  <a:pt x="10226" y="20737"/>
                </a:cubicBezTo>
                <a:lnTo>
                  <a:pt x="10133" y="20735"/>
                </a:lnTo>
                <a:cubicBezTo>
                  <a:pt x="10087" y="20733"/>
                  <a:pt x="10041" y="20728"/>
                  <a:pt x="10041" y="20728"/>
                </a:cubicBezTo>
                <a:cubicBezTo>
                  <a:pt x="10170" y="20700"/>
                  <a:pt x="10092" y="20638"/>
                  <a:pt x="9997" y="20563"/>
                </a:cubicBezTo>
                <a:cubicBezTo>
                  <a:pt x="9901" y="20489"/>
                  <a:pt x="9797" y="20399"/>
                  <a:pt x="9830" y="20343"/>
                </a:cubicBezTo>
                <a:lnTo>
                  <a:pt x="9830" y="20343"/>
                </a:lnTo>
                <a:cubicBezTo>
                  <a:pt x="9818" y="20345"/>
                  <a:pt x="9806" y="20346"/>
                  <a:pt x="9794" y="20346"/>
                </a:cubicBezTo>
                <a:cubicBezTo>
                  <a:pt x="9672" y="20346"/>
                  <a:pt x="9543" y="20261"/>
                  <a:pt x="9410" y="20160"/>
                </a:cubicBezTo>
                <a:cubicBezTo>
                  <a:pt x="9266" y="20049"/>
                  <a:pt x="9123" y="19926"/>
                  <a:pt x="8923" y="19856"/>
                </a:cubicBezTo>
                <a:cubicBezTo>
                  <a:pt x="8908" y="19832"/>
                  <a:pt x="8910" y="19825"/>
                  <a:pt x="8920" y="19825"/>
                </a:cubicBezTo>
                <a:cubicBezTo>
                  <a:pt x="8934" y="19825"/>
                  <a:pt x="8963" y="19839"/>
                  <a:pt x="8979" y="19839"/>
                </a:cubicBezTo>
                <a:cubicBezTo>
                  <a:pt x="8987" y="19839"/>
                  <a:pt x="8992" y="19834"/>
                  <a:pt x="8988" y="19821"/>
                </a:cubicBezTo>
                <a:cubicBezTo>
                  <a:pt x="8879" y="19798"/>
                  <a:pt x="8786" y="19726"/>
                  <a:pt x="8629" y="19536"/>
                </a:cubicBezTo>
                <a:lnTo>
                  <a:pt x="8629" y="19536"/>
                </a:lnTo>
                <a:lnTo>
                  <a:pt x="8659" y="19546"/>
                </a:lnTo>
                <a:cubicBezTo>
                  <a:pt x="8172" y="19077"/>
                  <a:pt x="8003" y="18836"/>
                  <a:pt x="7491" y="18275"/>
                </a:cubicBezTo>
                <a:lnTo>
                  <a:pt x="7488" y="18356"/>
                </a:lnTo>
                <a:cubicBezTo>
                  <a:pt x="7423" y="18289"/>
                  <a:pt x="7370" y="18215"/>
                  <a:pt x="7324" y="18134"/>
                </a:cubicBezTo>
                <a:cubicBezTo>
                  <a:pt x="7308" y="18128"/>
                  <a:pt x="7296" y="18126"/>
                  <a:pt x="7289" y="18126"/>
                </a:cubicBezTo>
                <a:cubicBezTo>
                  <a:pt x="7211" y="18126"/>
                  <a:pt x="7577" y="18416"/>
                  <a:pt x="7480" y="18416"/>
                </a:cubicBezTo>
                <a:cubicBezTo>
                  <a:pt x="7473" y="18416"/>
                  <a:pt x="7464" y="18415"/>
                  <a:pt x="7453" y="18412"/>
                </a:cubicBezTo>
                <a:cubicBezTo>
                  <a:pt x="7384" y="18173"/>
                  <a:pt x="6640" y="17598"/>
                  <a:pt x="6633" y="17397"/>
                </a:cubicBezTo>
                <a:cubicBezTo>
                  <a:pt x="6586" y="17349"/>
                  <a:pt x="6564" y="17334"/>
                  <a:pt x="6554" y="17334"/>
                </a:cubicBezTo>
                <a:cubicBezTo>
                  <a:pt x="6537" y="17334"/>
                  <a:pt x="6557" y="17381"/>
                  <a:pt x="6538" y="17381"/>
                </a:cubicBezTo>
                <a:cubicBezTo>
                  <a:pt x="6528" y="17381"/>
                  <a:pt x="6506" y="17367"/>
                  <a:pt x="6459" y="17320"/>
                </a:cubicBezTo>
                <a:lnTo>
                  <a:pt x="6438" y="17246"/>
                </a:lnTo>
                <a:lnTo>
                  <a:pt x="6359" y="17234"/>
                </a:lnTo>
                <a:cubicBezTo>
                  <a:pt x="6250" y="17114"/>
                  <a:pt x="6225" y="17021"/>
                  <a:pt x="6241" y="16996"/>
                </a:cubicBezTo>
                <a:lnTo>
                  <a:pt x="6241" y="16996"/>
                </a:lnTo>
                <a:cubicBezTo>
                  <a:pt x="6278" y="17030"/>
                  <a:pt x="6320" y="17065"/>
                  <a:pt x="6359" y="17098"/>
                </a:cubicBezTo>
                <a:cubicBezTo>
                  <a:pt x="6250" y="16929"/>
                  <a:pt x="5972" y="16719"/>
                  <a:pt x="5896" y="16638"/>
                </a:cubicBezTo>
                <a:lnTo>
                  <a:pt x="5896" y="16638"/>
                </a:lnTo>
                <a:lnTo>
                  <a:pt x="6037" y="16808"/>
                </a:lnTo>
                <a:cubicBezTo>
                  <a:pt x="5527" y="16346"/>
                  <a:pt x="4971" y="15721"/>
                  <a:pt x="4449" y="15306"/>
                </a:cubicBezTo>
                <a:lnTo>
                  <a:pt x="4449" y="15306"/>
                </a:lnTo>
                <a:lnTo>
                  <a:pt x="4465" y="15361"/>
                </a:lnTo>
                <a:cubicBezTo>
                  <a:pt x="4071" y="15041"/>
                  <a:pt x="4201" y="15055"/>
                  <a:pt x="3791" y="14677"/>
                </a:cubicBezTo>
                <a:lnTo>
                  <a:pt x="3791" y="14677"/>
                </a:lnTo>
                <a:lnTo>
                  <a:pt x="3809" y="14687"/>
                </a:lnTo>
                <a:cubicBezTo>
                  <a:pt x="3693" y="14615"/>
                  <a:pt x="3587" y="14524"/>
                  <a:pt x="3492" y="14425"/>
                </a:cubicBezTo>
                <a:lnTo>
                  <a:pt x="3492" y="14425"/>
                </a:lnTo>
                <a:cubicBezTo>
                  <a:pt x="3505" y="14433"/>
                  <a:pt x="3514" y="14436"/>
                  <a:pt x="3519" y="14436"/>
                </a:cubicBezTo>
                <a:cubicBezTo>
                  <a:pt x="3554" y="14436"/>
                  <a:pt x="3425" y="14275"/>
                  <a:pt x="3461" y="14275"/>
                </a:cubicBezTo>
                <a:cubicBezTo>
                  <a:pt x="3469" y="14275"/>
                  <a:pt x="3482" y="14282"/>
                  <a:pt x="3505" y="14297"/>
                </a:cubicBezTo>
                <a:cubicBezTo>
                  <a:pt x="3079" y="13949"/>
                  <a:pt x="3283" y="14137"/>
                  <a:pt x="2954" y="13954"/>
                </a:cubicBezTo>
                <a:lnTo>
                  <a:pt x="2928" y="13861"/>
                </a:lnTo>
                <a:cubicBezTo>
                  <a:pt x="2810" y="13803"/>
                  <a:pt x="2787" y="13813"/>
                  <a:pt x="2583" y="13625"/>
                </a:cubicBezTo>
                <a:lnTo>
                  <a:pt x="2583" y="13625"/>
                </a:lnTo>
                <a:cubicBezTo>
                  <a:pt x="2618" y="13649"/>
                  <a:pt x="2637" y="13659"/>
                  <a:pt x="2647" y="13659"/>
                </a:cubicBezTo>
                <a:cubicBezTo>
                  <a:pt x="2679" y="13659"/>
                  <a:pt x="2605" y="13554"/>
                  <a:pt x="2645" y="13554"/>
                </a:cubicBezTo>
                <a:cubicBezTo>
                  <a:pt x="2657" y="13554"/>
                  <a:pt x="2682" y="13565"/>
                  <a:pt x="2724" y="13592"/>
                </a:cubicBezTo>
                <a:cubicBezTo>
                  <a:pt x="2386" y="13108"/>
                  <a:pt x="2043" y="13055"/>
                  <a:pt x="1957" y="12760"/>
                </a:cubicBezTo>
                <a:cubicBezTo>
                  <a:pt x="1932" y="12751"/>
                  <a:pt x="1914" y="12747"/>
                  <a:pt x="1901" y="12747"/>
                </a:cubicBezTo>
                <a:cubicBezTo>
                  <a:pt x="1789" y="12747"/>
                  <a:pt x="2174" y="13090"/>
                  <a:pt x="2155" y="13090"/>
                </a:cubicBezTo>
                <a:cubicBezTo>
                  <a:pt x="2153" y="13090"/>
                  <a:pt x="2148" y="13087"/>
                  <a:pt x="2138" y="13080"/>
                </a:cubicBezTo>
                <a:lnTo>
                  <a:pt x="2138" y="13080"/>
                </a:lnTo>
                <a:cubicBezTo>
                  <a:pt x="2150" y="13105"/>
                  <a:pt x="2147" y="13115"/>
                  <a:pt x="2134" y="13115"/>
                </a:cubicBezTo>
                <a:cubicBezTo>
                  <a:pt x="2086" y="13115"/>
                  <a:pt x="1890" y="12963"/>
                  <a:pt x="1795" y="12853"/>
                </a:cubicBezTo>
                <a:cubicBezTo>
                  <a:pt x="1665" y="12721"/>
                  <a:pt x="1688" y="12516"/>
                  <a:pt x="1357" y="12188"/>
                </a:cubicBezTo>
                <a:lnTo>
                  <a:pt x="1357" y="12188"/>
                </a:lnTo>
                <a:cubicBezTo>
                  <a:pt x="1387" y="12217"/>
                  <a:pt x="1397" y="12214"/>
                  <a:pt x="1428" y="12248"/>
                </a:cubicBezTo>
                <a:cubicBezTo>
                  <a:pt x="1380" y="12174"/>
                  <a:pt x="1310" y="12120"/>
                  <a:pt x="1241" y="12062"/>
                </a:cubicBezTo>
                <a:lnTo>
                  <a:pt x="1238" y="12061"/>
                </a:lnTo>
                <a:lnTo>
                  <a:pt x="1238" y="12061"/>
                </a:lnTo>
                <a:cubicBezTo>
                  <a:pt x="1239" y="12062"/>
                  <a:pt x="1241" y="12065"/>
                  <a:pt x="1245" y="12069"/>
                </a:cubicBezTo>
                <a:lnTo>
                  <a:pt x="1245" y="12069"/>
                </a:lnTo>
                <a:lnTo>
                  <a:pt x="1243" y="12067"/>
                </a:lnTo>
                <a:lnTo>
                  <a:pt x="1238" y="12062"/>
                </a:lnTo>
                <a:lnTo>
                  <a:pt x="1224" y="12051"/>
                </a:lnTo>
                <a:lnTo>
                  <a:pt x="1199" y="12025"/>
                </a:lnTo>
                <a:cubicBezTo>
                  <a:pt x="1183" y="12009"/>
                  <a:pt x="1166" y="11993"/>
                  <a:pt x="1150" y="11974"/>
                </a:cubicBezTo>
                <a:cubicBezTo>
                  <a:pt x="1115" y="11937"/>
                  <a:pt x="1088" y="11895"/>
                  <a:pt x="1067" y="11849"/>
                </a:cubicBezTo>
                <a:cubicBezTo>
                  <a:pt x="954" y="11816"/>
                  <a:pt x="930" y="11676"/>
                  <a:pt x="849" y="11676"/>
                </a:cubicBezTo>
                <a:cubicBezTo>
                  <a:pt x="844" y="11676"/>
                  <a:pt x="838" y="11676"/>
                  <a:pt x="833" y="11678"/>
                </a:cubicBezTo>
                <a:cubicBezTo>
                  <a:pt x="826" y="11688"/>
                  <a:pt x="1013" y="11908"/>
                  <a:pt x="1071" y="11967"/>
                </a:cubicBezTo>
                <a:lnTo>
                  <a:pt x="1071" y="11967"/>
                </a:lnTo>
                <a:cubicBezTo>
                  <a:pt x="1053" y="11952"/>
                  <a:pt x="1035" y="11938"/>
                  <a:pt x="1016" y="11923"/>
                </a:cubicBezTo>
                <a:lnTo>
                  <a:pt x="953" y="11868"/>
                </a:lnTo>
                <a:cubicBezTo>
                  <a:pt x="909" y="11831"/>
                  <a:pt x="860" y="11796"/>
                  <a:pt x="814" y="11747"/>
                </a:cubicBezTo>
                <a:cubicBezTo>
                  <a:pt x="765" y="11694"/>
                  <a:pt x="721" y="11636"/>
                  <a:pt x="682" y="11576"/>
                </a:cubicBezTo>
                <a:cubicBezTo>
                  <a:pt x="640" y="11499"/>
                  <a:pt x="608" y="11418"/>
                  <a:pt x="585" y="11334"/>
                </a:cubicBezTo>
                <a:lnTo>
                  <a:pt x="585" y="11334"/>
                </a:lnTo>
                <a:cubicBezTo>
                  <a:pt x="617" y="11353"/>
                  <a:pt x="687" y="11446"/>
                  <a:pt x="733" y="11508"/>
                </a:cubicBezTo>
                <a:cubicBezTo>
                  <a:pt x="717" y="11395"/>
                  <a:pt x="622" y="11325"/>
                  <a:pt x="617" y="11205"/>
                </a:cubicBezTo>
                <a:cubicBezTo>
                  <a:pt x="642" y="11205"/>
                  <a:pt x="666" y="11232"/>
                  <a:pt x="691" y="11277"/>
                </a:cubicBezTo>
                <a:cubicBezTo>
                  <a:pt x="721" y="11330"/>
                  <a:pt x="751" y="11385"/>
                  <a:pt x="777" y="11443"/>
                </a:cubicBezTo>
                <a:cubicBezTo>
                  <a:pt x="842" y="11569"/>
                  <a:pt x="935" y="11719"/>
                  <a:pt x="1030" y="11780"/>
                </a:cubicBezTo>
                <a:cubicBezTo>
                  <a:pt x="1002" y="11694"/>
                  <a:pt x="787" y="11490"/>
                  <a:pt x="858" y="11490"/>
                </a:cubicBezTo>
                <a:cubicBezTo>
                  <a:pt x="865" y="11490"/>
                  <a:pt x="876" y="11492"/>
                  <a:pt x="890" y="11496"/>
                </a:cubicBezTo>
                <a:lnTo>
                  <a:pt x="890" y="11496"/>
                </a:lnTo>
                <a:cubicBezTo>
                  <a:pt x="841" y="11480"/>
                  <a:pt x="802" y="11445"/>
                  <a:pt x="777" y="11399"/>
                </a:cubicBezTo>
                <a:cubicBezTo>
                  <a:pt x="749" y="11351"/>
                  <a:pt x="726" y="11300"/>
                  <a:pt x="712" y="11246"/>
                </a:cubicBezTo>
                <a:cubicBezTo>
                  <a:pt x="696" y="11186"/>
                  <a:pt x="677" y="11126"/>
                  <a:pt x="656" y="11068"/>
                </a:cubicBezTo>
                <a:cubicBezTo>
                  <a:pt x="636" y="10998"/>
                  <a:pt x="608" y="10936"/>
                  <a:pt x="568" y="10875"/>
                </a:cubicBezTo>
                <a:lnTo>
                  <a:pt x="568" y="10875"/>
                </a:lnTo>
                <a:lnTo>
                  <a:pt x="631" y="10882"/>
                </a:lnTo>
                <a:cubicBezTo>
                  <a:pt x="596" y="10815"/>
                  <a:pt x="571" y="10743"/>
                  <a:pt x="559" y="10669"/>
                </a:cubicBezTo>
                <a:lnTo>
                  <a:pt x="559" y="10669"/>
                </a:lnTo>
                <a:lnTo>
                  <a:pt x="656" y="10806"/>
                </a:lnTo>
                <a:cubicBezTo>
                  <a:pt x="612" y="10702"/>
                  <a:pt x="601" y="10588"/>
                  <a:pt x="622" y="10479"/>
                </a:cubicBezTo>
                <a:cubicBezTo>
                  <a:pt x="631" y="10370"/>
                  <a:pt x="666" y="10268"/>
                  <a:pt x="652" y="10159"/>
                </a:cubicBezTo>
                <a:lnTo>
                  <a:pt x="652" y="10159"/>
                </a:lnTo>
                <a:cubicBezTo>
                  <a:pt x="641" y="10364"/>
                  <a:pt x="627" y="10404"/>
                  <a:pt x="607" y="10404"/>
                </a:cubicBezTo>
                <a:cubicBezTo>
                  <a:pt x="605" y="10404"/>
                  <a:pt x="603" y="10403"/>
                  <a:pt x="601" y="10403"/>
                </a:cubicBezTo>
                <a:cubicBezTo>
                  <a:pt x="589" y="10399"/>
                  <a:pt x="575" y="10388"/>
                  <a:pt x="563" y="10388"/>
                </a:cubicBezTo>
                <a:cubicBezTo>
                  <a:pt x="550" y="10388"/>
                  <a:pt x="537" y="10401"/>
                  <a:pt x="529" y="10454"/>
                </a:cubicBezTo>
                <a:cubicBezTo>
                  <a:pt x="515" y="10393"/>
                  <a:pt x="510" y="10331"/>
                  <a:pt x="515" y="10270"/>
                </a:cubicBezTo>
                <a:cubicBezTo>
                  <a:pt x="515" y="10229"/>
                  <a:pt x="520" y="10187"/>
                  <a:pt x="527" y="10145"/>
                </a:cubicBezTo>
                <a:cubicBezTo>
                  <a:pt x="543" y="10092"/>
                  <a:pt x="571" y="10041"/>
                  <a:pt x="603" y="9997"/>
                </a:cubicBezTo>
                <a:cubicBezTo>
                  <a:pt x="638" y="9948"/>
                  <a:pt x="670" y="9899"/>
                  <a:pt x="700" y="9848"/>
                </a:cubicBezTo>
                <a:cubicBezTo>
                  <a:pt x="719" y="9807"/>
                  <a:pt x="735" y="9765"/>
                  <a:pt x="749" y="9723"/>
                </a:cubicBezTo>
                <a:cubicBezTo>
                  <a:pt x="773" y="9666"/>
                  <a:pt x="795" y="9609"/>
                  <a:pt x="811" y="9550"/>
                </a:cubicBezTo>
                <a:lnTo>
                  <a:pt x="811" y="9550"/>
                </a:lnTo>
                <a:cubicBezTo>
                  <a:pt x="793" y="9614"/>
                  <a:pt x="727" y="9736"/>
                  <a:pt x="702" y="9736"/>
                </a:cubicBezTo>
                <a:cubicBezTo>
                  <a:pt x="694" y="9736"/>
                  <a:pt x="690" y="9724"/>
                  <a:pt x="693" y="9693"/>
                </a:cubicBezTo>
                <a:cubicBezTo>
                  <a:pt x="719" y="9638"/>
                  <a:pt x="751" y="9575"/>
                  <a:pt x="782" y="9519"/>
                </a:cubicBezTo>
                <a:cubicBezTo>
                  <a:pt x="812" y="9473"/>
                  <a:pt x="844" y="9431"/>
                  <a:pt x="884" y="9394"/>
                </a:cubicBezTo>
                <a:cubicBezTo>
                  <a:pt x="942" y="9269"/>
                  <a:pt x="953" y="9233"/>
                  <a:pt x="942" y="9233"/>
                </a:cubicBezTo>
                <a:lnTo>
                  <a:pt x="942" y="9233"/>
                </a:lnTo>
                <a:cubicBezTo>
                  <a:pt x="937" y="9233"/>
                  <a:pt x="928" y="9241"/>
                  <a:pt x="916" y="9250"/>
                </a:cubicBezTo>
                <a:cubicBezTo>
                  <a:pt x="892" y="9267"/>
                  <a:pt x="861" y="9295"/>
                  <a:pt x="847" y="9295"/>
                </a:cubicBezTo>
                <a:cubicBezTo>
                  <a:pt x="838" y="9295"/>
                  <a:pt x="836" y="9284"/>
                  <a:pt x="846" y="9250"/>
                </a:cubicBezTo>
                <a:cubicBezTo>
                  <a:pt x="902" y="9218"/>
                  <a:pt x="939" y="9162"/>
                  <a:pt x="948" y="9097"/>
                </a:cubicBezTo>
                <a:cubicBezTo>
                  <a:pt x="962" y="9026"/>
                  <a:pt x="988" y="8956"/>
                  <a:pt x="1023" y="8889"/>
                </a:cubicBezTo>
                <a:lnTo>
                  <a:pt x="1071" y="8926"/>
                </a:lnTo>
                <a:cubicBezTo>
                  <a:pt x="1243" y="8757"/>
                  <a:pt x="1243" y="8710"/>
                  <a:pt x="1243" y="8671"/>
                </a:cubicBezTo>
                <a:cubicBezTo>
                  <a:pt x="1241" y="8629"/>
                  <a:pt x="1236" y="8592"/>
                  <a:pt x="1424" y="8439"/>
                </a:cubicBezTo>
                <a:lnTo>
                  <a:pt x="1424" y="8439"/>
                </a:lnTo>
                <a:lnTo>
                  <a:pt x="1338" y="8641"/>
                </a:lnTo>
                <a:lnTo>
                  <a:pt x="1500" y="8448"/>
                </a:lnTo>
                <a:lnTo>
                  <a:pt x="1512" y="8534"/>
                </a:lnTo>
                <a:cubicBezTo>
                  <a:pt x="1669" y="8302"/>
                  <a:pt x="1741" y="8251"/>
                  <a:pt x="1943" y="8075"/>
                </a:cubicBezTo>
                <a:lnTo>
                  <a:pt x="1943" y="8075"/>
                </a:lnTo>
                <a:cubicBezTo>
                  <a:pt x="1939" y="8076"/>
                  <a:pt x="1935" y="8076"/>
                  <a:pt x="1932" y="8076"/>
                </a:cubicBezTo>
                <a:cubicBezTo>
                  <a:pt x="1872" y="8076"/>
                  <a:pt x="1901" y="7964"/>
                  <a:pt x="2057" y="7804"/>
                </a:cubicBezTo>
                <a:cubicBezTo>
                  <a:pt x="2087" y="7785"/>
                  <a:pt x="2104" y="7779"/>
                  <a:pt x="2113" y="7779"/>
                </a:cubicBezTo>
                <a:cubicBezTo>
                  <a:pt x="2127" y="7779"/>
                  <a:pt x="2123" y="7794"/>
                  <a:pt x="2130" y="7794"/>
                </a:cubicBezTo>
                <a:cubicBezTo>
                  <a:pt x="2139" y="7794"/>
                  <a:pt x="2165" y="7770"/>
                  <a:pt x="2265" y="7665"/>
                </a:cubicBezTo>
                <a:lnTo>
                  <a:pt x="2265" y="7665"/>
                </a:lnTo>
                <a:cubicBezTo>
                  <a:pt x="2240" y="7746"/>
                  <a:pt x="2214" y="7839"/>
                  <a:pt x="2070" y="7901"/>
                </a:cubicBezTo>
                <a:cubicBezTo>
                  <a:pt x="2075" y="7927"/>
                  <a:pt x="2045" y="7982"/>
                  <a:pt x="2047" y="8006"/>
                </a:cubicBezTo>
                <a:cubicBezTo>
                  <a:pt x="2200" y="7913"/>
                  <a:pt x="2363" y="7704"/>
                  <a:pt x="2451" y="7616"/>
                </a:cubicBezTo>
                <a:lnTo>
                  <a:pt x="2451" y="7616"/>
                </a:lnTo>
                <a:cubicBezTo>
                  <a:pt x="2418" y="7646"/>
                  <a:pt x="2383" y="7676"/>
                  <a:pt x="2346" y="7700"/>
                </a:cubicBezTo>
                <a:lnTo>
                  <a:pt x="2634" y="7294"/>
                </a:lnTo>
                <a:cubicBezTo>
                  <a:pt x="2649" y="7285"/>
                  <a:pt x="2660" y="7282"/>
                  <a:pt x="2667" y="7282"/>
                </a:cubicBezTo>
                <a:cubicBezTo>
                  <a:pt x="2689" y="7282"/>
                  <a:pt x="2665" y="7325"/>
                  <a:pt x="2643" y="7368"/>
                </a:cubicBezTo>
                <a:cubicBezTo>
                  <a:pt x="2708" y="7291"/>
                  <a:pt x="2738" y="7224"/>
                  <a:pt x="2836" y="7118"/>
                </a:cubicBezTo>
                <a:lnTo>
                  <a:pt x="2836" y="7118"/>
                </a:lnTo>
                <a:cubicBezTo>
                  <a:pt x="2845" y="7179"/>
                  <a:pt x="2885" y="7207"/>
                  <a:pt x="2765" y="7360"/>
                </a:cubicBezTo>
                <a:lnTo>
                  <a:pt x="2765" y="7360"/>
                </a:lnTo>
                <a:lnTo>
                  <a:pt x="3046" y="7004"/>
                </a:lnTo>
                <a:cubicBezTo>
                  <a:pt x="3077" y="6998"/>
                  <a:pt x="3197" y="6918"/>
                  <a:pt x="3225" y="6918"/>
                </a:cubicBezTo>
                <a:cubicBezTo>
                  <a:pt x="3231" y="6918"/>
                  <a:pt x="3233" y="6922"/>
                  <a:pt x="3227" y="6932"/>
                </a:cubicBezTo>
                <a:cubicBezTo>
                  <a:pt x="3431" y="6770"/>
                  <a:pt x="3606" y="6420"/>
                  <a:pt x="3874" y="6204"/>
                </a:cubicBezTo>
                <a:lnTo>
                  <a:pt x="3874" y="6204"/>
                </a:lnTo>
                <a:cubicBezTo>
                  <a:pt x="3874" y="6203"/>
                  <a:pt x="3874" y="6203"/>
                  <a:pt x="3874" y="6202"/>
                </a:cubicBezTo>
                <a:lnTo>
                  <a:pt x="3877" y="6199"/>
                </a:lnTo>
                <a:lnTo>
                  <a:pt x="3877" y="6199"/>
                </a:lnTo>
                <a:cubicBezTo>
                  <a:pt x="3877" y="6200"/>
                  <a:pt x="3877" y="6201"/>
                  <a:pt x="3876" y="6202"/>
                </a:cubicBezTo>
                <a:cubicBezTo>
                  <a:pt x="3876" y="6203"/>
                  <a:pt x="3875" y="6203"/>
                  <a:pt x="3874" y="6204"/>
                </a:cubicBezTo>
                <a:lnTo>
                  <a:pt x="3874" y="6204"/>
                </a:lnTo>
                <a:cubicBezTo>
                  <a:pt x="3874" y="6208"/>
                  <a:pt x="3874" y="6214"/>
                  <a:pt x="3874" y="6218"/>
                </a:cubicBezTo>
                <a:lnTo>
                  <a:pt x="3883" y="6195"/>
                </a:lnTo>
                <a:lnTo>
                  <a:pt x="3877" y="6199"/>
                </a:lnTo>
                <a:lnTo>
                  <a:pt x="3877" y="6199"/>
                </a:lnTo>
                <a:cubicBezTo>
                  <a:pt x="3894" y="6161"/>
                  <a:pt x="3919" y="6125"/>
                  <a:pt x="3948" y="6095"/>
                </a:cubicBezTo>
                <a:cubicBezTo>
                  <a:pt x="4182" y="5875"/>
                  <a:pt x="4426" y="5715"/>
                  <a:pt x="4648" y="5400"/>
                </a:cubicBezTo>
                <a:lnTo>
                  <a:pt x="4864" y="5309"/>
                </a:lnTo>
                <a:cubicBezTo>
                  <a:pt x="4921" y="5244"/>
                  <a:pt x="4921" y="5228"/>
                  <a:pt x="4900" y="5228"/>
                </a:cubicBezTo>
                <a:cubicBezTo>
                  <a:pt x="4879" y="5228"/>
                  <a:pt x="4834" y="5246"/>
                  <a:pt x="4808" y="5246"/>
                </a:cubicBezTo>
                <a:cubicBezTo>
                  <a:pt x="4774" y="5246"/>
                  <a:pt x="4773" y="5213"/>
                  <a:pt x="4906" y="5061"/>
                </a:cubicBezTo>
                <a:cubicBezTo>
                  <a:pt x="4996" y="4955"/>
                  <a:pt x="5038" y="4927"/>
                  <a:pt x="5062" y="4927"/>
                </a:cubicBezTo>
                <a:cubicBezTo>
                  <a:pt x="5090" y="4927"/>
                  <a:pt x="5093" y="4966"/>
                  <a:pt x="5121" y="4966"/>
                </a:cubicBezTo>
                <a:cubicBezTo>
                  <a:pt x="5130" y="4966"/>
                  <a:pt x="5141" y="4962"/>
                  <a:pt x="5156" y="4952"/>
                </a:cubicBezTo>
                <a:cubicBezTo>
                  <a:pt x="5246" y="4797"/>
                  <a:pt x="5399" y="4519"/>
                  <a:pt x="5678" y="4340"/>
                </a:cubicBezTo>
                <a:lnTo>
                  <a:pt x="5678" y="4343"/>
                </a:lnTo>
                <a:cubicBezTo>
                  <a:pt x="5613" y="4431"/>
                  <a:pt x="5546" y="4479"/>
                  <a:pt x="5478" y="4554"/>
                </a:cubicBezTo>
                <a:lnTo>
                  <a:pt x="5687" y="4415"/>
                </a:lnTo>
                <a:lnTo>
                  <a:pt x="5687" y="4415"/>
                </a:lnTo>
                <a:cubicBezTo>
                  <a:pt x="5572" y="4616"/>
                  <a:pt x="5446" y="4742"/>
                  <a:pt x="5481" y="4742"/>
                </a:cubicBezTo>
                <a:cubicBezTo>
                  <a:pt x="5493" y="4742"/>
                  <a:pt x="5522" y="4728"/>
                  <a:pt x="5573" y="4700"/>
                </a:cubicBezTo>
                <a:cubicBezTo>
                  <a:pt x="5478" y="4554"/>
                  <a:pt x="6239" y="4011"/>
                  <a:pt x="6141" y="3865"/>
                </a:cubicBezTo>
                <a:lnTo>
                  <a:pt x="6283" y="3777"/>
                </a:lnTo>
                <a:lnTo>
                  <a:pt x="6283" y="3777"/>
                </a:lnTo>
                <a:cubicBezTo>
                  <a:pt x="6248" y="3807"/>
                  <a:pt x="6250" y="3821"/>
                  <a:pt x="6215" y="3851"/>
                </a:cubicBezTo>
                <a:cubicBezTo>
                  <a:pt x="6496" y="3687"/>
                  <a:pt x="6294" y="3599"/>
                  <a:pt x="6600" y="3330"/>
                </a:cubicBezTo>
                <a:cubicBezTo>
                  <a:pt x="6672" y="3270"/>
                  <a:pt x="6733" y="3227"/>
                  <a:pt x="6752" y="3227"/>
                </a:cubicBezTo>
                <a:cubicBezTo>
                  <a:pt x="6762" y="3227"/>
                  <a:pt x="6760" y="3239"/>
                  <a:pt x="6742" y="3267"/>
                </a:cubicBezTo>
                <a:lnTo>
                  <a:pt x="6936" y="3014"/>
                </a:lnTo>
                <a:cubicBezTo>
                  <a:pt x="6961" y="2992"/>
                  <a:pt x="6977" y="2982"/>
                  <a:pt x="6984" y="2982"/>
                </a:cubicBezTo>
                <a:cubicBezTo>
                  <a:pt x="6994" y="2982"/>
                  <a:pt x="6990" y="2997"/>
                  <a:pt x="6971" y="3020"/>
                </a:cubicBezTo>
                <a:lnTo>
                  <a:pt x="6971" y="3020"/>
                </a:lnTo>
                <a:lnTo>
                  <a:pt x="7273" y="2701"/>
                </a:lnTo>
                <a:lnTo>
                  <a:pt x="7273" y="2706"/>
                </a:lnTo>
                <a:cubicBezTo>
                  <a:pt x="7319" y="2613"/>
                  <a:pt x="7370" y="2523"/>
                  <a:pt x="7426" y="2435"/>
                </a:cubicBezTo>
                <a:cubicBezTo>
                  <a:pt x="7448" y="2420"/>
                  <a:pt x="7459" y="2414"/>
                  <a:pt x="7463" y="2414"/>
                </a:cubicBezTo>
                <a:lnTo>
                  <a:pt x="7463" y="2414"/>
                </a:lnTo>
                <a:cubicBezTo>
                  <a:pt x="7477" y="2414"/>
                  <a:pt x="7406" y="2484"/>
                  <a:pt x="7428" y="2484"/>
                </a:cubicBezTo>
                <a:cubicBezTo>
                  <a:pt x="7428" y="2484"/>
                  <a:pt x="7429" y="2484"/>
                  <a:pt x="7430" y="2484"/>
                </a:cubicBezTo>
                <a:lnTo>
                  <a:pt x="7590" y="2266"/>
                </a:lnTo>
                <a:cubicBezTo>
                  <a:pt x="7602" y="2261"/>
                  <a:pt x="7611" y="2258"/>
                  <a:pt x="7617" y="2258"/>
                </a:cubicBezTo>
                <a:cubicBezTo>
                  <a:pt x="7672" y="2258"/>
                  <a:pt x="7557" y="2420"/>
                  <a:pt x="7437" y="2532"/>
                </a:cubicBezTo>
                <a:cubicBezTo>
                  <a:pt x="7734" y="2477"/>
                  <a:pt x="7565" y="2344"/>
                  <a:pt x="8014" y="2036"/>
                </a:cubicBezTo>
                <a:lnTo>
                  <a:pt x="8014" y="2036"/>
                </a:lnTo>
                <a:lnTo>
                  <a:pt x="7852" y="2228"/>
                </a:lnTo>
                <a:cubicBezTo>
                  <a:pt x="8035" y="2182"/>
                  <a:pt x="8149" y="2018"/>
                  <a:pt x="8392" y="1860"/>
                </a:cubicBezTo>
                <a:lnTo>
                  <a:pt x="8392" y="1860"/>
                </a:lnTo>
                <a:cubicBezTo>
                  <a:pt x="8344" y="1878"/>
                  <a:pt x="8113" y="2015"/>
                  <a:pt x="8039" y="2015"/>
                </a:cubicBezTo>
                <a:cubicBezTo>
                  <a:pt x="8015" y="2015"/>
                  <a:pt x="8007" y="2001"/>
                  <a:pt x="8028" y="1963"/>
                </a:cubicBezTo>
                <a:lnTo>
                  <a:pt x="8028" y="1963"/>
                </a:lnTo>
                <a:cubicBezTo>
                  <a:pt x="7986" y="2027"/>
                  <a:pt x="7929" y="2115"/>
                  <a:pt x="7878" y="2124"/>
                </a:cubicBezTo>
                <a:cubicBezTo>
                  <a:pt x="7887" y="2018"/>
                  <a:pt x="7953" y="1997"/>
                  <a:pt x="8052" y="1926"/>
                </a:cubicBezTo>
                <a:lnTo>
                  <a:pt x="8052" y="1926"/>
                </a:lnTo>
                <a:cubicBezTo>
                  <a:pt x="8041" y="1941"/>
                  <a:pt x="8033" y="1953"/>
                  <a:pt x="8028" y="1963"/>
                </a:cubicBezTo>
                <a:lnTo>
                  <a:pt x="8028" y="1963"/>
                </a:lnTo>
                <a:cubicBezTo>
                  <a:pt x="8037" y="1949"/>
                  <a:pt x="8046" y="1936"/>
                  <a:pt x="8054" y="1925"/>
                </a:cubicBezTo>
                <a:lnTo>
                  <a:pt x="8054" y="1925"/>
                </a:lnTo>
                <a:cubicBezTo>
                  <a:pt x="8053" y="1925"/>
                  <a:pt x="8052" y="1926"/>
                  <a:pt x="8052" y="1926"/>
                </a:cubicBezTo>
                <a:lnTo>
                  <a:pt x="8052" y="1926"/>
                </a:lnTo>
                <a:cubicBezTo>
                  <a:pt x="8053" y="1924"/>
                  <a:pt x="8055" y="1922"/>
                  <a:pt x="8056" y="1920"/>
                </a:cubicBezTo>
                <a:cubicBezTo>
                  <a:pt x="8151" y="1851"/>
                  <a:pt x="8230" y="1765"/>
                  <a:pt x="8290" y="1665"/>
                </a:cubicBezTo>
                <a:cubicBezTo>
                  <a:pt x="8296" y="1671"/>
                  <a:pt x="8304" y="1674"/>
                  <a:pt x="8312" y="1674"/>
                </a:cubicBezTo>
                <a:cubicBezTo>
                  <a:pt x="8362" y="1674"/>
                  <a:pt x="8450" y="1570"/>
                  <a:pt x="8564" y="1452"/>
                </a:cubicBezTo>
                <a:lnTo>
                  <a:pt x="8613" y="1517"/>
                </a:lnTo>
                <a:cubicBezTo>
                  <a:pt x="8740" y="1357"/>
                  <a:pt x="8701" y="1338"/>
                  <a:pt x="8761" y="1227"/>
                </a:cubicBezTo>
                <a:cubicBezTo>
                  <a:pt x="8793" y="1197"/>
                  <a:pt x="8828" y="1169"/>
                  <a:pt x="8868" y="1144"/>
                </a:cubicBezTo>
                <a:cubicBezTo>
                  <a:pt x="8893" y="1127"/>
                  <a:pt x="8923" y="1113"/>
                  <a:pt x="8953" y="1102"/>
                </a:cubicBezTo>
                <a:cubicBezTo>
                  <a:pt x="8971" y="1096"/>
                  <a:pt x="8986" y="1094"/>
                  <a:pt x="9000" y="1094"/>
                </a:cubicBezTo>
                <a:cubicBezTo>
                  <a:pt x="9026" y="1094"/>
                  <a:pt x="9047" y="1101"/>
                  <a:pt x="9069" y="1104"/>
                </a:cubicBezTo>
                <a:cubicBezTo>
                  <a:pt x="9151" y="1043"/>
                  <a:pt x="9152" y="1030"/>
                  <a:pt x="9128" y="1030"/>
                </a:cubicBezTo>
                <a:cubicBezTo>
                  <a:pt x="9109" y="1030"/>
                  <a:pt x="9073" y="1038"/>
                  <a:pt x="9049" y="1038"/>
                </a:cubicBezTo>
                <a:cubicBezTo>
                  <a:pt x="9013" y="1038"/>
                  <a:pt x="9003" y="1019"/>
                  <a:pt x="9118" y="919"/>
                </a:cubicBezTo>
                <a:cubicBezTo>
                  <a:pt x="9236" y="851"/>
                  <a:pt x="9334" y="791"/>
                  <a:pt x="9436" y="724"/>
                </a:cubicBezTo>
                <a:cubicBezTo>
                  <a:pt x="9554" y="647"/>
                  <a:pt x="9677" y="578"/>
                  <a:pt x="9802" y="518"/>
                </a:cubicBezTo>
                <a:cubicBezTo>
                  <a:pt x="9830" y="514"/>
                  <a:pt x="9850" y="512"/>
                  <a:pt x="9863" y="512"/>
                </a:cubicBezTo>
                <a:cubicBezTo>
                  <a:pt x="9940" y="512"/>
                  <a:pt x="9794" y="572"/>
                  <a:pt x="9857" y="576"/>
                </a:cubicBezTo>
                <a:lnTo>
                  <a:pt x="9929" y="520"/>
                </a:lnTo>
                <a:cubicBezTo>
                  <a:pt x="9966" y="497"/>
                  <a:pt x="10006" y="471"/>
                  <a:pt x="10006" y="471"/>
                </a:cubicBezTo>
                <a:cubicBezTo>
                  <a:pt x="10012" y="470"/>
                  <a:pt x="10016" y="470"/>
                  <a:pt x="10020" y="470"/>
                </a:cubicBezTo>
                <a:cubicBezTo>
                  <a:pt x="10045" y="470"/>
                  <a:pt x="10038" y="487"/>
                  <a:pt x="10034" y="497"/>
                </a:cubicBezTo>
                <a:cubicBezTo>
                  <a:pt x="10170" y="450"/>
                  <a:pt x="10027" y="411"/>
                  <a:pt x="10256" y="360"/>
                </a:cubicBezTo>
                <a:cubicBezTo>
                  <a:pt x="10268" y="340"/>
                  <a:pt x="10298" y="332"/>
                  <a:pt x="10339" y="332"/>
                </a:cubicBezTo>
                <a:cubicBezTo>
                  <a:pt x="10396" y="332"/>
                  <a:pt x="10474" y="347"/>
                  <a:pt x="10558" y="367"/>
                </a:cubicBezTo>
                <a:cubicBezTo>
                  <a:pt x="10643" y="386"/>
                  <a:pt x="10708" y="404"/>
                  <a:pt x="10789" y="420"/>
                </a:cubicBezTo>
                <a:cubicBezTo>
                  <a:pt x="10841" y="430"/>
                  <a:pt x="10894" y="435"/>
                  <a:pt x="10948" y="435"/>
                </a:cubicBezTo>
                <a:cubicBezTo>
                  <a:pt x="10972" y="435"/>
                  <a:pt x="10997" y="434"/>
                  <a:pt x="11021" y="432"/>
                </a:cubicBezTo>
                <a:lnTo>
                  <a:pt x="11021" y="432"/>
                </a:lnTo>
                <a:cubicBezTo>
                  <a:pt x="11084" y="469"/>
                  <a:pt x="10977" y="474"/>
                  <a:pt x="10991" y="508"/>
                </a:cubicBezTo>
                <a:cubicBezTo>
                  <a:pt x="11109" y="513"/>
                  <a:pt x="11228" y="527"/>
                  <a:pt x="11343" y="548"/>
                </a:cubicBezTo>
                <a:cubicBezTo>
                  <a:pt x="11418" y="562"/>
                  <a:pt x="11487" y="566"/>
                  <a:pt x="11654" y="603"/>
                </a:cubicBezTo>
                <a:cubicBezTo>
                  <a:pt x="11654" y="603"/>
                  <a:pt x="11710" y="643"/>
                  <a:pt x="11763" y="692"/>
                </a:cubicBezTo>
                <a:cubicBezTo>
                  <a:pt x="11814" y="740"/>
                  <a:pt x="11865" y="789"/>
                  <a:pt x="11865" y="789"/>
                </a:cubicBezTo>
                <a:cubicBezTo>
                  <a:pt x="11806" y="721"/>
                  <a:pt x="11818" y="694"/>
                  <a:pt x="11868" y="694"/>
                </a:cubicBezTo>
                <a:cubicBezTo>
                  <a:pt x="11938" y="694"/>
                  <a:pt x="12082" y="747"/>
                  <a:pt x="12213" y="817"/>
                </a:cubicBezTo>
                <a:cubicBezTo>
                  <a:pt x="12180" y="759"/>
                  <a:pt x="12146" y="701"/>
                  <a:pt x="12106" y="645"/>
                </a:cubicBezTo>
                <a:lnTo>
                  <a:pt x="12106" y="645"/>
                </a:lnTo>
                <a:cubicBezTo>
                  <a:pt x="12106" y="645"/>
                  <a:pt x="12192" y="698"/>
                  <a:pt x="12275" y="756"/>
                </a:cubicBezTo>
                <a:cubicBezTo>
                  <a:pt x="12359" y="814"/>
                  <a:pt x="12438" y="877"/>
                  <a:pt x="12438" y="877"/>
                </a:cubicBezTo>
                <a:cubicBezTo>
                  <a:pt x="12450" y="900"/>
                  <a:pt x="12443" y="908"/>
                  <a:pt x="12424" y="908"/>
                </a:cubicBezTo>
                <a:cubicBezTo>
                  <a:pt x="12407" y="908"/>
                  <a:pt x="12378" y="901"/>
                  <a:pt x="12345" y="891"/>
                </a:cubicBezTo>
                <a:lnTo>
                  <a:pt x="12345" y="891"/>
                </a:lnTo>
                <a:lnTo>
                  <a:pt x="12410" y="928"/>
                </a:lnTo>
                <a:cubicBezTo>
                  <a:pt x="12455" y="997"/>
                  <a:pt x="12446" y="1020"/>
                  <a:pt x="12411" y="1020"/>
                </a:cubicBezTo>
                <a:cubicBezTo>
                  <a:pt x="12385" y="1020"/>
                  <a:pt x="12344" y="1007"/>
                  <a:pt x="12301" y="991"/>
                </a:cubicBezTo>
                <a:lnTo>
                  <a:pt x="12236" y="863"/>
                </a:lnTo>
                <a:lnTo>
                  <a:pt x="12236" y="863"/>
                </a:lnTo>
                <a:lnTo>
                  <a:pt x="12236" y="863"/>
                </a:lnTo>
                <a:cubicBezTo>
                  <a:pt x="12235" y="862"/>
                  <a:pt x="12234" y="860"/>
                  <a:pt x="12233" y="858"/>
                </a:cubicBezTo>
                <a:lnTo>
                  <a:pt x="12233" y="858"/>
                </a:lnTo>
                <a:cubicBezTo>
                  <a:pt x="12233" y="858"/>
                  <a:pt x="12233" y="858"/>
                  <a:pt x="12234" y="858"/>
                </a:cubicBezTo>
                <a:lnTo>
                  <a:pt x="12236" y="863"/>
                </a:lnTo>
                <a:lnTo>
                  <a:pt x="12236" y="863"/>
                </a:lnTo>
                <a:lnTo>
                  <a:pt x="12345" y="896"/>
                </a:lnTo>
                <a:cubicBezTo>
                  <a:pt x="12305" y="872"/>
                  <a:pt x="12261" y="847"/>
                  <a:pt x="12213" y="821"/>
                </a:cubicBezTo>
                <a:lnTo>
                  <a:pt x="12213" y="821"/>
                </a:lnTo>
                <a:cubicBezTo>
                  <a:pt x="12219" y="833"/>
                  <a:pt x="12227" y="847"/>
                  <a:pt x="12233" y="858"/>
                </a:cubicBezTo>
                <a:lnTo>
                  <a:pt x="12233" y="858"/>
                </a:lnTo>
                <a:cubicBezTo>
                  <a:pt x="12182" y="845"/>
                  <a:pt x="12132" y="836"/>
                  <a:pt x="12092" y="836"/>
                </a:cubicBezTo>
                <a:cubicBezTo>
                  <a:pt x="12051" y="836"/>
                  <a:pt x="12022" y="845"/>
                  <a:pt x="12013" y="870"/>
                </a:cubicBezTo>
                <a:cubicBezTo>
                  <a:pt x="12053" y="884"/>
                  <a:pt x="12088" y="905"/>
                  <a:pt x="12120" y="930"/>
                </a:cubicBezTo>
                <a:cubicBezTo>
                  <a:pt x="12109" y="927"/>
                  <a:pt x="12099" y="925"/>
                  <a:pt x="12091" y="925"/>
                </a:cubicBezTo>
                <a:cubicBezTo>
                  <a:pt x="12082" y="925"/>
                  <a:pt x="12077" y="928"/>
                  <a:pt x="12078" y="937"/>
                </a:cubicBezTo>
                <a:cubicBezTo>
                  <a:pt x="12081" y="951"/>
                  <a:pt x="12122" y="960"/>
                  <a:pt x="12180" y="988"/>
                </a:cubicBezTo>
                <a:lnTo>
                  <a:pt x="12178" y="1109"/>
                </a:lnTo>
                <a:lnTo>
                  <a:pt x="12217" y="1100"/>
                </a:lnTo>
                <a:lnTo>
                  <a:pt x="12542" y="1501"/>
                </a:lnTo>
                <a:cubicBezTo>
                  <a:pt x="12864" y="1698"/>
                  <a:pt x="13184" y="1830"/>
                  <a:pt x="13622" y="2217"/>
                </a:cubicBezTo>
                <a:cubicBezTo>
                  <a:pt x="13593" y="2205"/>
                  <a:pt x="13571" y="2201"/>
                  <a:pt x="13555" y="2201"/>
                </a:cubicBezTo>
                <a:cubicBezTo>
                  <a:pt x="13490" y="2201"/>
                  <a:pt x="13513" y="2280"/>
                  <a:pt x="13465" y="2319"/>
                </a:cubicBezTo>
                <a:cubicBezTo>
                  <a:pt x="13411" y="2147"/>
                  <a:pt x="13122" y="2024"/>
                  <a:pt x="12920" y="1800"/>
                </a:cubicBezTo>
                <a:lnTo>
                  <a:pt x="12920" y="1800"/>
                </a:lnTo>
                <a:cubicBezTo>
                  <a:pt x="12995" y="1884"/>
                  <a:pt x="12990" y="1908"/>
                  <a:pt x="12967" y="1908"/>
                </a:cubicBezTo>
                <a:cubicBezTo>
                  <a:pt x="12958" y="1908"/>
                  <a:pt x="12947" y="1905"/>
                  <a:pt x="12936" y="1899"/>
                </a:cubicBezTo>
                <a:lnTo>
                  <a:pt x="12936" y="1899"/>
                </a:lnTo>
                <a:lnTo>
                  <a:pt x="13372" y="2226"/>
                </a:lnTo>
                <a:cubicBezTo>
                  <a:pt x="13316" y="2263"/>
                  <a:pt x="13418" y="2340"/>
                  <a:pt x="13499" y="2458"/>
                </a:cubicBezTo>
                <a:cubicBezTo>
                  <a:pt x="13502" y="2431"/>
                  <a:pt x="13513" y="2419"/>
                  <a:pt x="13531" y="2419"/>
                </a:cubicBezTo>
                <a:cubicBezTo>
                  <a:pt x="13620" y="2419"/>
                  <a:pt x="13873" y="2705"/>
                  <a:pt x="14023" y="2813"/>
                </a:cubicBezTo>
                <a:cubicBezTo>
                  <a:pt x="14018" y="2823"/>
                  <a:pt x="14008" y="2831"/>
                  <a:pt x="13993" y="2831"/>
                </a:cubicBezTo>
                <a:cubicBezTo>
                  <a:pt x="13955" y="2831"/>
                  <a:pt x="13883" y="2788"/>
                  <a:pt x="13754" y="2648"/>
                </a:cubicBezTo>
                <a:lnTo>
                  <a:pt x="13754" y="2648"/>
                </a:lnTo>
                <a:cubicBezTo>
                  <a:pt x="13896" y="2924"/>
                  <a:pt x="14127" y="2815"/>
                  <a:pt x="14276" y="3074"/>
                </a:cubicBezTo>
                <a:lnTo>
                  <a:pt x="14276" y="3074"/>
                </a:lnTo>
                <a:cubicBezTo>
                  <a:pt x="14274" y="3073"/>
                  <a:pt x="14273" y="3072"/>
                  <a:pt x="14271" y="3070"/>
                </a:cubicBezTo>
                <a:lnTo>
                  <a:pt x="14271" y="3070"/>
                </a:lnTo>
                <a:cubicBezTo>
                  <a:pt x="14273" y="3072"/>
                  <a:pt x="14274" y="3073"/>
                  <a:pt x="14276" y="3075"/>
                </a:cubicBezTo>
                <a:cubicBezTo>
                  <a:pt x="14276" y="3074"/>
                  <a:pt x="14276" y="3074"/>
                  <a:pt x="14276" y="3074"/>
                </a:cubicBezTo>
                <a:lnTo>
                  <a:pt x="14276" y="3074"/>
                </a:lnTo>
                <a:cubicBezTo>
                  <a:pt x="14392" y="3180"/>
                  <a:pt x="14514" y="3330"/>
                  <a:pt x="14478" y="3330"/>
                </a:cubicBezTo>
                <a:cubicBezTo>
                  <a:pt x="14475" y="3330"/>
                  <a:pt x="14471" y="3329"/>
                  <a:pt x="14466" y="3327"/>
                </a:cubicBezTo>
                <a:lnTo>
                  <a:pt x="14417" y="3281"/>
                </a:lnTo>
                <a:lnTo>
                  <a:pt x="14417" y="3281"/>
                </a:lnTo>
                <a:cubicBezTo>
                  <a:pt x="14707" y="3591"/>
                  <a:pt x="15322" y="4186"/>
                  <a:pt x="15463" y="4186"/>
                </a:cubicBezTo>
                <a:cubicBezTo>
                  <a:pt x="15466" y="4186"/>
                  <a:pt x="15469" y="4186"/>
                  <a:pt x="15472" y="4185"/>
                </a:cubicBezTo>
                <a:lnTo>
                  <a:pt x="15472" y="4185"/>
                </a:lnTo>
                <a:cubicBezTo>
                  <a:pt x="15465" y="4199"/>
                  <a:pt x="15350" y="4234"/>
                  <a:pt x="15311" y="4234"/>
                </a:cubicBezTo>
                <a:cubicBezTo>
                  <a:pt x="15310" y="4234"/>
                  <a:pt x="15309" y="4234"/>
                  <a:pt x="15308" y="4234"/>
                </a:cubicBezTo>
                <a:lnTo>
                  <a:pt x="15308" y="4234"/>
                </a:lnTo>
                <a:lnTo>
                  <a:pt x="16107" y="4526"/>
                </a:lnTo>
                <a:cubicBezTo>
                  <a:pt x="16023" y="4538"/>
                  <a:pt x="16020" y="4738"/>
                  <a:pt x="15896" y="4738"/>
                </a:cubicBezTo>
                <a:cubicBezTo>
                  <a:pt x="15856" y="4738"/>
                  <a:pt x="15805" y="4718"/>
                  <a:pt x="15735" y="4666"/>
                </a:cubicBezTo>
                <a:lnTo>
                  <a:pt x="15735" y="4666"/>
                </a:lnTo>
                <a:lnTo>
                  <a:pt x="15736" y="4667"/>
                </a:lnTo>
                <a:lnTo>
                  <a:pt x="15736" y="4667"/>
                </a:lnTo>
                <a:lnTo>
                  <a:pt x="15736" y="4667"/>
                </a:lnTo>
                <a:cubicBezTo>
                  <a:pt x="15826" y="4787"/>
                  <a:pt x="15934" y="4893"/>
                  <a:pt x="16054" y="4978"/>
                </a:cubicBezTo>
                <a:cubicBezTo>
                  <a:pt x="16021" y="4929"/>
                  <a:pt x="16022" y="4808"/>
                  <a:pt x="16068" y="4808"/>
                </a:cubicBezTo>
                <a:cubicBezTo>
                  <a:pt x="16076" y="4808"/>
                  <a:pt x="16086" y="4813"/>
                  <a:pt x="16098" y="4823"/>
                </a:cubicBezTo>
                <a:cubicBezTo>
                  <a:pt x="16212" y="5078"/>
                  <a:pt x="16192" y="4994"/>
                  <a:pt x="16352" y="5271"/>
                </a:cubicBezTo>
                <a:lnTo>
                  <a:pt x="16352" y="5271"/>
                </a:lnTo>
                <a:cubicBezTo>
                  <a:pt x="16335" y="5233"/>
                  <a:pt x="16366" y="5211"/>
                  <a:pt x="16414" y="5211"/>
                </a:cubicBezTo>
                <a:cubicBezTo>
                  <a:pt x="16467" y="5211"/>
                  <a:pt x="16540" y="5237"/>
                  <a:pt x="16597" y="5298"/>
                </a:cubicBezTo>
                <a:cubicBezTo>
                  <a:pt x="16596" y="5298"/>
                  <a:pt x="16595" y="5298"/>
                  <a:pt x="16595" y="5298"/>
                </a:cubicBezTo>
                <a:cubicBezTo>
                  <a:pt x="16566" y="5298"/>
                  <a:pt x="16519" y="5380"/>
                  <a:pt x="16473" y="5380"/>
                </a:cubicBezTo>
                <a:cubicBezTo>
                  <a:pt x="16469" y="5380"/>
                  <a:pt x="16464" y="5379"/>
                  <a:pt x="16460" y="5378"/>
                </a:cubicBezTo>
                <a:lnTo>
                  <a:pt x="16460" y="5378"/>
                </a:lnTo>
                <a:lnTo>
                  <a:pt x="16828" y="5560"/>
                </a:lnTo>
                <a:lnTo>
                  <a:pt x="16828" y="5560"/>
                </a:lnTo>
                <a:cubicBezTo>
                  <a:pt x="16820" y="5557"/>
                  <a:pt x="16813" y="5555"/>
                  <a:pt x="16807" y="5555"/>
                </a:cubicBezTo>
                <a:cubicBezTo>
                  <a:pt x="16754" y="5555"/>
                  <a:pt x="16756" y="5657"/>
                  <a:pt x="16787" y="5734"/>
                </a:cubicBezTo>
                <a:cubicBezTo>
                  <a:pt x="16786" y="5730"/>
                  <a:pt x="16786" y="5728"/>
                  <a:pt x="16789" y="5728"/>
                </a:cubicBezTo>
                <a:cubicBezTo>
                  <a:pt x="16814" y="5728"/>
                  <a:pt x="17046" y="5994"/>
                  <a:pt x="17125" y="6058"/>
                </a:cubicBezTo>
                <a:lnTo>
                  <a:pt x="17025" y="5910"/>
                </a:lnTo>
                <a:lnTo>
                  <a:pt x="17025" y="5910"/>
                </a:lnTo>
                <a:cubicBezTo>
                  <a:pt x="17341" y="6258"/>
                  <a:pt x="17491" y="6098"/>
                  <a:pt x="17816" y="6431"/>
                </a:cubicBezTo>
                <a:cubicBezTo>
                  <a:pt x="17808" y="6429"/>
                  <a:pt x="17798" y="6428"/>
                  <a:pt x="17787" y="6428"/>
                </a:cubicBezTo>
                <a:cubicBezTo>
                  <a:pt x="17717" y="6428"/>
                  <a:pt x="17612" y="6483"/>
                  <a:pt x="17746" y="6640"/>
                </a:cubicBezTo>
                <a:cubicBezTo>
                  <a:pt x="17874" y="6666"/>
                  <a:pt x="18331" y="6733"/>
                  <a:pt x="18660" y="6985"/>
                </a:cubicBezTo>
                <a:lnTo>
                  <a:pt x="18688" y="7069"/>
                </a:lnTo>
                <a:lnTo>
                  <a:pt x="18943" y="7259"/>
                </a:lnTo>
                <a:cubicBezTo>
                  <a:pt x="18729" y="7199"/>
                  <a:pt x="18178" y="6969"/>
                  <a:pt x="17899" y="6819"/>
                </a:cubicBezTo>
                <a:lnTo>
                  <a:pt x="17899" y="6819"/>
                </a:lnTo>
                <a:cubicBezTo>
                  <a:pt x="18001" y="6967"/>
                  <a:pt x="17899" y="6888"/>
                  <a:pt x="18089" y="7071"/>
                </a:cubicBezTo>
                <a:cubicBezTo>
                  <a:pt x="18098" y="7092"/>
                  <a:pt x="18095" y="7100"/>
                  <a:pt x="18085" y="7100"/>
                </a:cubicBezTo>
                <a:cubicBezTo>
                  <a:pt x="18052" y="7100"/>
                  <a:pt x="17933" y="6999"/>
                  <a:pt x="17890" y="6958"/>
                </a:cubicBezTo>
                <a:lnTo>
                  <a:pt x="17890" y="6958"/>
                </a:lnTo>
                <a:lnTo>
                  <a:pt x="18305" y="7410"/>
                </a:lnTo>
                <a:cubicBezTo>
                  <a:pt x="18309" y="7402"/>
                  <a:pt x="18316" y="7398"/>
                  <a:pt x="18326" y="7398"/>
                </a:cubicBezTo>
                <a:cubicBezTo>
                  <a:pt x="18405" y="7398"/>
                  <a:pt x="18645" y="7622"/>
                  <a:pt x="18714" y="7622"/>
                </a:cubicBezTo>
                <a:cubicBezTo>
                  <a:pt x="18721" y="7622"/>
                  <a:pt x="18726" y="7619"/>
                  <a:pt x="18729" y="7614"/>
                </a:cubicBezTo>
                <a:lnTo>
                  <a:pt x="18196" y="7206"/>
                </a:lnTo>
                <a:cubicBezTo>
                  <a:pt x="18203" y="7193"/>
                  <a:pt x="18218" y="7187"/>
                  <a:pt x="18241" y="7187"/>
                </a:cubicBezTo>
                <a:cubicBezTo>
                  <a:pt x="18362" y="7187"/>
                  <a:pt x="18685" y="7358"/>
                  <a:pt x="18933" y="7625"/>
                </a:cubicBezTo>
                <a:cubicBezTo>
                  <a:pt x="18965" y="7685"/>
                  <a:pt x="18902" y="7691"/>
                  <a:pt x="18843" y="7691"/>
                </a:cubicBezTo>
                <a:cubicBezTo>
                  <a:pt x="18829" y="7691"/>
                  <a:pt x="18816" y="7690"/>
                  <a:pt x="18804" y="7690"/>
                </a:cubicBezTo>
                <a:cubicBezTo>
                  <a:pt x="18779" y="7690"/>
                  <a:pt x="18759" y="7692"/>
                  <a:pt x="18755" y="7700"/>
                </a:cubicBezTo>
                <a:cubicBezTo>
                  <a:pt x="18817" y="7718"/>
                  <a:pt x="19086" y="7950"/>
                  <a:pt x="19100" y="7994"/>
                </a:cubicBezTo>
                <a:lnTo>
                  <a:pt x="18938" y="7894"/>
                </a:lnTo>
                <a:lnTo>
                  <a:pt x="18938" y="7894"/>
                </a:lnTo>
                <a:cubicBezTo>
                  <a:pt x="19086" y="8089"/>
                  <a:pt x="19295" y="8096"/>
                  <a:pt x="19443" y="8356"/>
                </a:cubicBezTo>
                <a:cubicBezTo>
                  <a:pt x="19505" y="8428"/>
                  <a:pt x="19571" y="8624"/>
                  <a:pt x="19617" y="8624"/>
                </a:cubicBezTo>
                <a:cubicBezTo>
                  <a:pt x="19619" y="8624"/>
                  <a:pt x="19622" y="8623"/>
                  <a:pt x="19624" y="8622"/>
                </a:cubicBezTo>
                <a:cubicBezTo>
                  <a:pt x="19580" y="8448"/>
                  <a:pt x="19747" y="8228"/>
                  <a:pt x="19873" y="8228"/>
                </a:cubicBezTo>
                <a:cubicBezTo>
                  <a:pt x="19880" y="8228"/>
                  <a:pt x="19887" y="8229"/>
                  <a:pt x="19893" y="8230"/>
                </a:cubicBezTo>
                <a:cubicBezTo>
                  <a:pt x="19905" y="8249"/>
                  <a:pt x="19979" y="8349"/>
                  <a:pt x="20062" y="8481"/>
                </a:cubicBezTo>
                <a:cubicBezTo>
                  <a:pt x="20099" y="8541"/>
                  <a:pt x="20136" y="8606"/>
                  <a:pt x="20169" y="8664"/>
                </a:cubicBezTo>
                <a:cubicBezTo>
                  <a:pt x="20192" y="8708"/>
                  <a:pt x="20211" y="8757"/>
                  <a:pt x="20227" y="8805"/>
                </a:cubicBezTo>
                <a:cubicBezTo>
                  <a:pt x="20238" y="8855"/>
                  <a:pt x="20220" y="8870"/>
                  <a:pt x="20190" y="8870"/>
                </a:cubicBezTo>
                <a:cubicBezTo>
                  <a:pt x="20165" y="8870"/>
                  <a:pt x="20132" y="8860"/>
                  <a:pt x="20102" y="8849"/>
                </a:cubicBezTo>
                <a:cubicBezTo>
                  <a:pt x="20070" y="8840"/>
                  <a:pt x="20038" y="8830"/>
                  <a:pt x="20014" y="8830"/>
                </a:cubicBezTo>
                <a:cubicBezTo>
                  <a:pt x="19986" y="8830"/>
                  <a:pt x="19970" y="8842"/>
                  <a:pt x="19979" y="8882"/>
                </a:cubicBezTo>
                <a:cubicBezTo>
                  <a:pt x="19981" y="8880"/>
                  <a:pt x="19985" y="8879"/>
                  <a:pt x="19988" y="8879"/>
                </a:cubicBezTo>
                <a:cubicBezTo>
                  <a:pt x="20015" y="8879"/>
                  <a:pt x="20071" y="8919"/>
                  <a:pt x="20097" y="8940"/>
                </a:cubicBezTo>
                <a:cubicBezTo>
                  <a:pt x="20134" y="9030"/>
                  <a:pt x="20021" y="8944"/>
                  <a:pt x="20141" y="9114"/>
                </a:cubicBezTo>
                <a:cubicBezTo>
                  <a:pt x="20143" y="9113"/>
                  <a:pt x="20145" y="9113"/>
                  <a:pt x="20147" y="9113"/>
                </a:cubicBezTo>
                <a:cubicBezTo>
                  <a:pt x="20190" y="9113"/>
                  <a:pt x="20242" y="9202"/>
                  <a:pt x="20266" y="9255"/>
                </a:cubicBezTo>
                <a:cubicBezTo>
                  <a:pt x="20276" y="9278"/>
                  <a:pt x="20282" y="9295"/>
                  <a:pt x="20284" y="9295"/>
                </a:cubicBezTo>
                <a:cubicBezTo>
                  <a:pt x="20285" y="9295"/>
                  <a:pt x="20285" y="9294"/>
                  <a:pt x="20285" y="9292"/>
                </a:cubicBezTo>
                <a:cubicBezTo>
                  <a:pt x="20280" y="9248"/>
                  <a:pt x="20269" y="9204"/>
                  <a:pt x="20252" y="9162"/>
                </a:cubicBezTo>
                <a:lnTo>
                  <a:pt x="20252" y="9162"/>
                </a:lnTo>
                <a:cubicBezTo>
                  <a:pt x="20299" y="9220"/>
                  <a:pt x="20334" y="9287"/>
                  <a:pt x="20354" y="9359"/>
                </a:cubicBezTo>
                <a:cubicBezTo>
                  <a:pt x="20364" y="9389"/>
                  <a:pt x="20373" y="9420"/>
                  <a:pt x="20387" y="9457"/>
                </a:cubicBezTo>
                <a:cubicBezTo>
                  <a:pt x="20398" y="9503"/>
                  <a:pt x="20412" y="9552"/>
                  <a:pt x="20431" y="9598"/>
                </a:cubicBezTo>
                <a:cubicBezTo>
                  <a:pt x="20434" y="9584"/>
                  <a:pt x="20443" y="9577"/>
                  <a:pt x="20456" y="9577"/>
                </a:cubicBezTo>
                <a:cubicBezTo>
                  <a:pt x="20484" y="9577"/>
                  <a:pt x="20530" y="9611"/>
                  <a:pt x="20577" y="9668"/>
                </a:cubicBezTo>
                <a:cubicBezTo>
                  <a:pt x="20640" y="9749"/>
                  <a:pt x="20718" y="9874"/>
                  <a:pt x="20742" y="9985"/>
                </a:cubicBezTo>
                <a:cubicBezTo>
                  <a:pt x="20740" y="9985"/>
                  <a:pt x="20738" y="9984"/>
                  <a:pt x="20736" y="9984"/>
                </a:cubicBezTo>
                <a:cubicBezTo>
                  <a:pt x="20713" y="9984"/>
                  <a:pt x="20697" y="10031"/>
                  <a:pt x="20686" y="10055"/>
                </a:cubicBezTo>
                <a:cubicBezTo>
                  <a:pt x="20704" y="10168"/>
                  <a:pt x="20695" y="10270"/>
                  <a:pt x="20697" y="10363"/>
                </a:cubicBezTo>
                <a:cubicBezTo>
                  <a:pt x="20693" y="10456"/>
                  <a:pt x="20681" y="10542"/>
                  <a:pt x="20672" y="10627"/>
                </a:cubicBezTo>
                <a:cubicBezTo>
                  <a:pt x="20653" y="10711"/>
                  <a:pt x="20637" y="10792"/>
                  <a:pt x="20619" y="10880"/>
                </a:cubicBezTo>
                <a:cubicBezTo>
                  <a:pt x="20593" y="10964"/>
                  <a:pt x="20575" y="11056"/>
                  <a:pt x="20540" y="11156"/>
                </a:cubicBezTo>
                <a:cubicBezTo>
                  <a:pt x="20514" y="11180"/>
                  <a:pt x="20453" y="11298"/>
                  <a:pt x="20425" y="11298"/>
                </a:cubicBezTo>
                <a:cubicBezTo>
                  <a:pt x="20419" y="11298"/>
                  <a:pt x="20414" y="11291"/>
                  <a:pt x="20412" y="11272"/>
                </a:cubicBezTo>
                <a:cubicBezTo>
                  <a:pt x="20412" y="11353"/>
                  <a:pt x="20394" y="11434"/>
                  <a:pt x="20359" y="11508"/>
                </a:cubicBezTo>
                <a:cubicBezTo>
                  <a:pt x="20329" y="11541"/>
                  <a:pt x="20313" y="11554"/>
                  <a:pt x="20306" y="11554"/>
                </a:cubicBezTo>
                <a:cubicBezTo>
                  <a:pt x="20280" y="11554"/>
                  <a:pt x="20392" y="11354"/>
                  <a:pt x="20350" y="11354"/>
                </a:cubicBezTo>
                <a:cubicBezTo>
                  <a:pt x="20342" y="11354"/>
                  <a:pt x="20329" y="11362"/>
                  <a:pt x="20308" y="11379"/>
                </a:cubicBezTo>
                <a:cubicBezTo>
                  <a:pt x="20324" y="11395"/>
                  <a:pt x="20313" y="11478"/>
                  <a:pt x="20276" y="11573"/>
                </a:cubicBezTo>
                <a:cubicBezTo>
                  <a:pt x="20238" y="11671"/>
                  <a:pt x="20194" y="11768"/>
                  <a:pt x="20143" y="11861"/>
                </a:cubicBezTo>
                <a:cubicBezTo>
                  <a:pt x="20144" y="11861"/>
                  <a:pt x="20145" y="11861"/>
                  <a:pt x="20145" y="11861"/>
                </a:cubicBezTo>
                <a:cubicBezTo>
                  <a:pt x="20252" y="11861"/>
                  <a:pt x="20385" y="11507"/>
                  <a:pt x="20422" y="11332"/>
                </a:cubicBezTo>
                <a:cubicBezTo>
                  <a:pt x="20470" y="11353"/>
                  <a:pt x="20487" y="11446"/>
                  <a:pt x="20470" y="11594"/>
                </a:cubicBezTo>
                <a:cubicBezTo>
                  <a:pt x="20456" y="11680"/>
                  <a:pt x="20431" y="11763"/>
                  <a:pt x="20401" y="11844"/>
                </a:cubicBezTo>
                <a:cubicBezTo>
                  <a:pt x="20359" y="11946"/>
                  <a:pt x="20308" y="12044"/>
                  <a:pt x="20250" y="12137"/>
                </a:cubicBezTo>
                <a:cubicBezTo>
                  <a:pt x="20152" y="12263"/>
                  <a:pt x="20108" y="12295"/>
                  <a:pt x="20089" y="12295"/>
                </a:cubicBezTo>
                <a:cubicBezTo>
                  <a:pt x="20068" y="12295"/>
                  <a:pt x="20073" y="12259"/>
                  <a:pt x="20068" y="12259"/>
                </a:cubicBezTo>
                <a:lnTo>
                  <a:pt x="20068" y="12259"/>
                </a:lnTo>
                <a:cubicBezTo>
                  <a:pt x="20066" y="12259"/>
                  <a:pt x="20064" y="12261"/>
                  <a:pt x="20060" y="12269"/>
                </a:cubicBezTo>
                <a:cubicBezTo>
                  <a:pt x="19575" y="12732"/>
                  <a:pt x="19789" y="12802"/>
                  <a:pt x="19344" y="13140"/>
                </a:cubicBezTo>
                <a:cubicBezTo>
                  <a:pt x="19299" y="13164"/>
                  <a:pt x="19270" y="13173"/>
                  <a:pt x="19249" y="13173"/>
                </a:cubicBezTo>
                <a:cubicBezTo>
                  <a:pt x="19176" y="13173"/>
                  <a:pt x="19227" y="13052"/>
                  <a:pt x="19172" y="13052"/>
                </a:cubicBezTo>
                <a:cubicBezTo>
                  <a:pt x="19360" y="12832"/>
                  <a:pt x="19518" y="12769"/>
                  <a:pt x="19654" y="12630"/>
                </a:cubicBezTo>
                <a:lnTo>
                  <a:pt x="19654" y="12630"/>
                </a:lnTo>
                <a:lnTo>
                  <a:pt x="19460" y="12779"/>
                </a:lnTo>
                <a:cubicBezTo>
                  <a:pt x="19508" y="12698"/>
                  <a:pt x="19633" y="12549"/>
                  <a:pt x="19722" y="12489"/>
                </a:cubicBezTo>
                <a:lnTo>
                  <a:pt x="19722" y="12489"/>
                </a:lnTo>
                <a:cubicBezTo>
                  <a:pt x="19548" y="12575"/>
                  <a:pt x="18917" y="13275"/>
                  <a:pt x="18514" y="13599"/>
                </a:cubicBezTo>
                <a:cubicBezTo>
                  <a:pt x="18471" y="13669"/>
                  <a:pt x="18391" y="13779"/>
                  <a:pt x="18423" y="13779"/>
                </a:cubicBezTo>
                <a:cubicBezTo>
                  <a:pt x="18428" y="13779"/>
                  <a:pt x="18434" y="13777"/>
                  <a:pt x="18442" y="13773"/>
                </a:cubicBezTo>
                <a:lnTo>
                  <a:pt x="18551" y="13653"/>
                </a:lnTo>
                <a:cubicBezTo>
                  <a:pt x="18564" y="13646"/>
                  <a:pt x="18574" y="13644"/>
                  <a:pt x="18580" y="13644"/>
                </a:cubicBezTo>
                <a:cubicBezTo>
                  <a:pt x="18633" y="13644"/>
                  <a:pt x="18480" y="13823"/>
                  <a:pt x="18505" y="13823"/>
                </a:cubicBezTo>
                <a:cubicBezTo>
                  <a:pt x="18511" y="13823"/>
                  <a:pt x="18525" y="13815"/>
                  <a:pt x="18551" y="13794"/>
                </a:cubicBezTo>
                <a:lnTo>
                  <a:pt x="18551" y="13794"/>
                </a:lnTo>
                <a:cubicBezTo>
                  <a:pt x="18423" y="13975"/>
                  <a:pt x="18293" y="14191"/>
                  <a:pt x="18055" y="14385"/>
                </a:cubicBezTo>
                <a:lnTo>
                  <a:pt x="17965" y="14372"/>
                </a:lnTo>
                <a:lnTo>
                  <a:pt x="17965" y="14372"/>
                </a:lnTo>
                <a:cubicBezTo>
                  <a:pt x="17998" y="14369"/>
                  <a:pt x="18133" y="14260"/>
                  <a:pt x="18176" y="14188"/>
                </a:cubicBezTo>
                <a:lnTo>
                  <a:pt x="18176" y="14188"/>
                </a:lnTo>
                <a:cubicBezTo>
                  <a:pt x="18108" y="14301"/>
                  <a:pt x="17772" y="14447"/>
                  <a:pt x="17744" y="14615"/>
                </a:cubicBezTo>
                <a:lnTo>
                  <a:pt x="17934" y="14499"/>
                </a:lnTo>
                <a:lnTo>
                  <a:pt x="17934" y="14499"/>
                </a:lnTo>
                <a:cubicBezTo>
                  <a:pt x="17807" y="14682"/>
                  <a:pt x="17672" y="14930"/>
                  <a:pt x="17464" y="15106"/>
                </a:cubicBezTo>
                <a:cubicBezTo>
                  <a:pt x="17605" y="15071"/>
                  <a:pt x="17501" y="15055"/>
                  <a:pt x="17700" y="14981"/>
                </a:cubicBezTo>
                <a:lnTo>
                  <a:pt x="17700" y="14981"/>
                </a:lnTo>
                <a:cubicBezTo>
                  <a:pt x="17693" y="14982"/>
                  <a:pt x="17687" y="14983"/>
                  <a:pt x="17682" y="14983"/>
                </a:cubicBezTo>
                <a:cubicBezTo>
                  <a:pt x="17564" y="14983"/>
                  <a:pt x="18070" y="14586"/>
                  <a:pt x="17976" y="14586"/>
                </a:cubicBezTo>
                <a:cubicBezTo>
                  <a:pt x="17971" y="14586"/>
                  <a:pt x="17964" y="14587"/>
                  <a:pt x="17955" y="14589"/>
                </a:cubicBezTo>
                <a:lnTo>
                  <a:pt x="17955" y="14589"/>
                </a:lnTo>
                <a:cubicBezTo>
                  <a:pt x="18143" y="14518"/>
                  <a:pt x="18209" y="14381"/>
                  <a:pt x="18442" y="14267"/>
                </a:cubicBezTo>
                <a:cubicBezTo>
                  <a:pt x="18419" y="14255"/>
                  <a:pt x="18344" y="14297"/>
                  <a:pt x="18514" y="14144"/>
                </a:cubicBezTo>
                <a:cubicBezTo>
                  <a:pt x="18518" y="14128"/>
                  <a:pt x="18525" y="14109"/>
                  <a:pt x="18535" y="14093"/>
                </a:cubicBezTo>
                <a:lnTo>
                  <a:pt x="18546" y="14084"/>
                </a:lnTo>
                <a:lnTo>
                  <a:pt x="18546" y="14084"/>
                </a:lnTo>
                <a:cubicBezTo>
                  <a:pt x="18542" y="14086"/>
                  <a:pt x="18539" y="14089"/>
                  <a:pt x="18535" y="14091"/>
                </a:cubicBezTo>
                <a:cubicBezTo>
                  <a:pt x="18537" y="14086"/>
                  <a:pt x="18538" y="14083"/>
                  <a:pt x="18537" y="14083"/>
                </a:cubicBezTo>
                <a:lnTo>
                  <a:pt x="18537" y="14083"/>
                </a:lnTo>
                <a:cubicBezTo>
                  <a:pt x="18537" y="14083"/>
                  <a:pt x="18535" y="14086"/>
                  <a:pt x="18530" y="14093"/>
                </a:cubicBezTo>
                <a:cubicBezTo>
                  <a:pt x="18497" y="14119"/>
                  <a:pt x="18460" y="14137"/>
                  <a:pt x="18421" y="14149"/>
                </a:cubicBezTo>
                <a:cubicBezTo>
                  <a:pt x="18460" y="14028"/>
                  <a:pt x="18718" y="13771"/>
                  <a:pt x="18785" y="13664"/>
                </a:cubicBezTo>
                <a:cubicBezTo>
                  <a:pt x="18809" y="13644"/>
                  <a:pt x="18821" y="13636"/>
                  <a:pt x="18826" y="13636"/>
                </a:cubicBezTo>
                <a:lnTo>
                  <a:pt x="18826" y="13636"/>
                </a:lnTo>
                <a:cubicBezTo>
                  <a:pt x="18839" y="13636"/>
                  <a:pt x="18796" y="13697"/>
                  <a:pt x="18820" y="13697"/>
                </a:cubicBezTo>
                <a:cubicBezTo>
                  <a:pt x="18823" y="13697"/>
                  <a:pt x="18829" y="13695"/>
                  <a:pt x="18836" y="13692"/>
                </a:cubicBezTo>
                <a:lnTo>
                  <a:pt x="18933" y="13530"/>
                </a:lnTo>
                <a:cubicBezTo>
                  <a:pt x="18937" y="13532"/>
                  <a:pt x="18941" y="13532"/>
                  <a:pt x="18946" y="13532"/>
                </a:cubicBezTo>
                <a:cubicBezTo>
                  <a:pt x="18989" y="13532"/>
                  <a:pt x="19087" y="13470"/>
                  <a:pt x="19118" y="13470"/>
                </a:cubicBezTo>
                <a:cubicBezTo>
                  <a:pt x="19138" y="13470"/>
                  <a:pt x="19128" y="13498"/>
                  <a:pt x="19052" y="13592"/>
                </a:cubicBezTo>
                <a:lnTo>
                  <a:pt x="19258" y="13388"/>
                </a:lnTo>
                <a:cubicBezTo>
                  <a:pt x="19399" y="13291"/>
                  <a:pt x="19573" y="13136"/>
                  <a:pt x="19657" y="13018"/>
                </a:cubicBezTo>
                <a:cubicBezTo>
                  <a:pt x="19738" y="12948"/>
                  <a:pt x="19813" y="12811"/>
                  <a:pt x="19817" y="12811"/>
                </a:cubicBezTo>
                <a:lnTo>
                  <a:pt x="19817" y="12811"/>
                </a:lnTo>
                <a:cubicBezTo>
                  <a:pt x="19818" y="12811"/>
                  <a:pt x="19814" y="12821"/>
                  <a:pt x="19803" y="12846"/>
                </a:cubicBezTo>
                <a:lnTo>
                  <a:pt x="20097" y="12503"/>
                </a:lnTo>
                <a:lnTo>
                  <a:pt x="20109" y="12510"/>
                </a:lnTo>
                <a:lnTo>
                  <a:pt x="20169" y="12452"/>
                </a:lnTo>
                <a:lnTo>
                  <a:pt x="20232" y="12380"/>
                </a:lnTo>
                <a:cubicBezTo>
                  <a:pt x="20271" y="12331"/>
                  <a:pt x="20315" y="12285"/>
                  <a:pt x="20352" y="12234"/>
                </a:cubicBezTo>
                <a:cubicBezTo>
                  <a:pt x="20389" y="12183"/>
                  <a:pt x="20422" y="12127"/>
                  <a:pt x="20459" y="12072"/>
                </a:cubicBezTo>
                <a:cubicBezTo>
                  <a:pt x="20496" y="12018"/>
                  <a:pt x="20528" y="11963"/>
                  <a:pt x="20558" y="11905"/>
                </a:cubicBezTo>
                <a:cubicBezTo>
                  <a:pt x="20591" y="11847"/>
                  <a:pt x="20626" y="11791"/>
                  <a:pt x="20653" y="11731"/>
                </a:cubicBezTo>
                <a:cubicBezTo>
                  <a:pt x="20684" y="11671"/>
                  <a:pt x="20707" y="11608"/>
                  <a:pt x="20742" y="11550"/>
                </a:cubicBezTo>
                <a:cubicBezTo>
                  <a:pt x="20774" y="11490"/>
                  <a:pt x="20802" y="11427"/>
                  <a:pt x="20830" y="11365"/>
                </a:cubicBezTo>
                <a:cubicBezTo>
                  <a:pt x="20857" y="11300"/>
                  <a:pt x="20895" y="11239"/>
                  <a:pt x="20922" y="11172"/>
                </a:cubicBezTo>
                <a:cubicBezTo>
                  <a:pt x="20936" y="11089"/>
                  <a:pt x="20950" y="11005"/>
                  <a:pt x="20964" y="10908"/>
                </a:cubicBezTo>
                <a:cubicBezTo>
                  <a:pt x="20969" y="10859"/>
                  <a:pt x="20976" y="10806"/>
                  <a:pt x="20985" y="10748"/>
                </a:cubicBezTo>
                <a:cubicBezTo>
                  <a:pt x="20990" y="10720"/>
                  <a:pt x="20997" y="10690"/>
                  <a:pt x="20999" y="10658"/>
                </a:cubicBezTo>
                <a:cubicBezTo>
                  <a:pt x="21001" y="10627"/>
                  <a:pt x="21006" y="10595"/>
                  <a:pt x="21008" y="10560"/>
                </a:cubicBezTo>
                <a:lnTo>
                  <a:pt x="21059" y="10507"/>
                </a:lnTo>
                <a:cubicBezTo>
                  <a:pt x="21061" y="10398"/>
                  <a:pt x="21061" y="10236"/>
                  <a:pt x="21061" y="10085"/>
                </a:cubicBezTo>
                <a:cubicBezTo>
                  <a:pt x="21048" y="9939"/>
                  <a:pt x="21038" y="9804"/>
                  <a:pt x="20997" y="9765"/>
                </a:cubicBezTo>
                <a:cubicBezTo>
                  <a:pt x="21015" y="9672"/>
                  <a:pt x="21013" y="9577"/>
                  <a:pt x="20987" y="9485"/>
                </a:cubicBezTo>
                <a:cubicBezTo>
                  <a:pt x="20955" y="9355"/>
                  <a:pt x="20908" y="9230"/>
                  <a:pt x="20848" y="9109"/>
                </a:cubicBezTo>
                <a:cubicBezTo>
                  <a:pt x="20790" y="8977"/>
                  <a:pt x="20704" y="8854"/>
                  <a:pt x="20630" y="8738"/>
                </a:cubicBezTo>
                <a:lnTo>
                  <a:pt x="20405" y="8437"/>
                </a:lnTo>
                <a:lnTo>
                  <a:pt x="20350" y="8469"/>
                </a:lnTo>
                <a:cubicBezTo>
                  <a:pt x="20310" y="8425"/>
                  <a:pt x="20273" y="8383"/>
                  <a:pt x="20232" y="8342"/>
                </a:cubicBezTo>
                <a:lnTo>
                  <a:pt x="20204" y="8309"/>
                </a:lnTo>
                <a:lnTo>
                  <a:pt x="20183" y="8291"/>
                </a:lnTo>
                <a:lnTo>
                  <a:pt x="20176" y="8281"/>
                </a:lnTo>
                <a:lnTo>
                  <a:pt x="20160" y="8267"/>
                </a:lnTo>
                <a:lnTo>
                  <a:pt x="20092" y="8207"/>
                </a:lnTo>
                <a:cubicBezTo>
                  <a:pt x="20002" y="8126"/>
                  <a:pt x="19905" y="8045"/>
                  <a:pt x="19793" y="7950"/>
                </a:cubicBezTo>
                <a:lnTo>
                  <a:pt x="19766" y="8003"/>
                </a:lnTo>
                <a:cubicBezTo>
                  <a:pt x="19557" y="7859"/>
                  <a:pt x="19341" y="7521"/>
                  <a:pt x="19059" y="7247"/>
                </a:cubicBezTo>
                <a:lnTo>
                  <a:pt x="19059" y="7247"/>
                </a:lnTo>
                <a:cubicBezTo>
                  <a:pt x="19093" y="7252"/>
                  <a:pt x="19158" y="7326"/>
                  <a:pt x="19200" y="7384"/>
                </a:cubicBezTo>
                <a:cubicBezTo>
                  <a:pt x="18956" y="6962"/>
                  <a:pt x="18433" y="6749"/>
                  <a:pt x="18196" y="6380"/>
                </a:cubicBezTo>
                <a:cubicBezTo>
                  <a:pt x="18122" y="6332"/>
                  <a:pt x="18062" y="6271"/>
                  <a:pt x="18013" y="6197"/>
                </a:cubicBezTo>
                <a:lnTo>
                  <a:pt x="18013" y="6197"/>
                </a:lnTo>
                <a:cubicBezTo>
                  <a:pt x="18020" y="6204"/>
                  <a:pt x="18027" y="6209"/>
                  <a:pt x="18034" y="6214"/>
                </a:cubicBezTo>
                <a:lnTo>
                  <a:pt x="18004" y="6183"/>
                </a:lnTo>
                <a:cubicBezTo>
                  <a:pt x="17978" y="6144"/>
                  <a:pt x="17950" y="6100"/>
                  <a:pt x="17920" y="6058"/>
                </a:cubicBezTo>
                <a:lnTo>
                  <a:pt x="17920" y="6058"/>
                </a:lnTo>
                <a:cubicBezTo>
                  <a:pt x="17939" y="6095"/>
                  <a:pt x="17962" y="6132"/>
                  <a:pt x="17987" y="6167"/>
                </a:cubicBezTo>
                <a:cubicBezTo>
                  <a:pt x="17927" y="6109"/>
                  <a:pt x="17834" y="6026"/>
                  <a:pt x="17739" y="5949"/>
                </a:cubicBezTo>
                <a:lnTo>
                  <a:pt x="17744" y="5870"/>
                </a:lnTo>
                <a:lnTo>
                  <a:pt x="17723" y="5852"/>
                </a:lnTo>
                <a:cubicBezTo>
                  <a:pt x="17697" y="5813"/>
                  <a:pt x="17677" y="5797"/>
                  <a:pt x="17665" y="5797"/>
                </a:cubicBezTo>
                <a:cubicBezTo>
                  <a:pt x="17645" y="5797"/>
                  <a:pt x="17641" y="5834"/>
                  <a:pt x="17649" y="5882"/>
                </a:cubicBezTo>
                <a:cubicBezTo>
                  <a:pt x="17605" y="5847"/>
                  <a:pt x="17559" y="5819"/>
                  <a:pt x="17510" y="5792"/>
                </a:cubicBezTo>
                <a:cubicBezTo>
                  <a:pt x="17510" y="5655"/>
                  <a:pt x="17260" y="5590"/>
                  <a:pt x="17239" y="5423"/>
                </a:cubicBezTo>
                <a:cubicBezTo>
                  <a:pt x="17153" y="5402"/>
                  <a:pt x="16833" y="5072"/>
                  <a:pt x="16688" y="5045"/>
                </a:cubicBezTo>
                <a:lnTo>
                  <a:pt x="16688" y="5045"/>
                </a:lnTo>
                <a:cubicBezTo>
                  <a:pt x="16601" y="4940"/>
                  <a:pt x="16514" y="4838"/>
                  <a:pt x="16409" y="4774"/>
                </a:cubicBezTo>
                <a:lnTo>
                  <a:pt x="16420" y="4679"/>
                </a:lnTo>
                <a:lnTo>
                  <a:pt x="16138" y="4542"/>
                </a:lnTo>
                <a:cubicBezTo>
                  <a:pt x="16071" y="4428"/>
                  <a:pt x="16035" y="4359"/>
                  <a:pt x="16081" y="4359"/>
                </a:cubicBezTo>
                <a:cubicBezTo>
                  <a:pt x="16099" y="4359"/>
                  <a:pt x="16131" y="4370"/>
                  <a:pt x="16179" y="4394"/>
                </a:cubicBezTo>
                <a:cubicBezTo>
                  <a:pt x="15808" y="4153"/>
                  <a:pt x="15906" y="4171"/>
                  <a:pt x="15583" y="3974"/>
                </a:cubicBezTo>
                <a:lnTo>
                  <a:pt x="15630" y="3951"/>
                </a:lnTo>
                <a:cubicBezTo>
                  <a:pt x="15537" y="3861"/>
                  <a:pt x="15340" y="3759"/>
                  <a:pt x="15315" y="3673"/>
                </a:cubicBezTo>
                <a:cubicBezTo>
                  <a:pt x="15173" y="3399"/>
                  <a:pt x="14295" y="2634"/>
                  <a:pt x="13822" y="2038"/>
                </a:cubicBezTo>
                <a:cubicBezTo>
                  <a:pt x="13822" y="2075"/>
                  <a:pt x="13815" y="2090"/>
                  <a:pt x="13805" y="2090"/>
                </a:cubicBezTo>
                <a:cubicBezTo>
                  <a:pt x="13758" y="2090"/>
                  <a:pt x="13622" y="1800"/>
                  <a:pt x="13536" y="1800"/>
                </a:cubicBezTo>
                <a:cubicBezTo>
                  <a:pt x="13530" y="1800"/>
                  <a:pt x="13524" y="1801"/>
                  <a:pt x="13518" y="1804"/>
                </a:cubicBezTo>
                <a:cubicBezTo>
                  <a:pt x="13514" y="1763"/>
                  <a:pt x="13478" y="1703"/>
                  <a:pt x="13507" y="1703"/>
                </a:cubicBezTo>
                <a:cubicBezTo>
                  <a:pt x="13516" y="1703"/>
                  <a:pt x="13532" y="1709"/>
                  <a:pt x="13560" y="1725"/>
                </a:cubicBezTo>
                <a:cubicBezTo>
                  <a:pt x="13263" y="1475"/>
                  <a:pt x="13189" y="1278"/>
                  <a:pt x="12934" y="1157"/>
                </a:cubicBezTo>
                <a:cubicBezTo>
                  <a:pt x="12932" y="1141"/>
                  <a:pt x="12939" y="1136"/>
                  <a:pt x="12949" y="1136"/>
                </a:cubicBezTo>
                <a:cubicBezTo>
                  <a:pt x="12967" y="1136"/>
                  <a:pt x="12994" y="1150"/>
                  <a:pt x="13007" y="1150"/>
                </a:cubicBezTo>
                <a:cubicBezTo>
                  <a:pt x="13014" y="1150"/>
                  <a:pt x="13018" y="1146"/>
                  <a:pt x="13015" y="1137"/>
                </a:cubicBezTo>
                <a:cubicBezTo>
                  <a:pt x="12987" y="1120"/>
                  <a:pt x="12906" y="1072"/>
                  <a:pt x="12892" y="1030"/>
                </a:cubicBezTo>
                <a:cubicBezTo>
                  <a:pt x="12889" y="1019"/>
                  <a:pt x="12891" y="1015"/>
                  <a:pt x="12897" y="1015"/>
                </a:cubicBezTo>
                <a:cubicBezTo>
                  <a:pt x="12915" y="1015"/>
                  <a:pt x="12965" y="1056"/>
                  <a:pt x="13006" y="1081"/>
                </a:cubicBezTo>
                <a:cubicBezTo>
                  <a:pt x="12834" y="914"/>
                  <a:pt x="12728" y="866"/>
                  <a:pt x="12651" y="866"/>
                </a:cubicBezTo>
                <a:cubicBezTo>
                  <a:pt x="12603" y="866"/>
                  <a:pt x="12565" y="885"/>
                  <a:pt x="12530" y="905"/>
                </a:cubicBezTo>
                <a:cubicBezTo>
                  <a:pt x="12424" y="731"/>
                  <a:pt x="12331" y="652"/>
                  <a:pt x="12171" y="615"/>
                </a:cubicBezTo>
                <a:cubicBezTo>
                  <a:pt x="12155" y="578"/>
                  <a:pt x="12125" y="539"/>
                  <a:pt x="12127" y="520"/>
                </a:cubicBezTo>
                <a:cubicBezTo>
                  <a:pt x="12128" y="516"/>
                  <a:pt x="12130" y="513"/>
                  <a:pt x="12136" y="513"/>
                </a:cubicBezTo>
                <a:cubicBezTo>
                  <a:pt x="12152" y="513"/>
                  <a:pt x="12192" y="533"/>
                  <a:pt x="12271" y="592"/>
                </a:cubicBezTo>
                <a:cubicBezTo>
                  <a:pt x="12143" y="478"/>
                  <a:pt x="12004" y="379"/>
                  <a:pt x="11856" y="295"/>
                </a:cubicBezTo>
                <a:cubicBezTo>
                  <a:pt x="11710" y="212"/>
                  <a:pt x="11559" y="160"/>
                  <a:pt x="11495" y="160"/>
                </a:cubicBezTo>
                <a:cubicBezTo>
                  <a:pt x="11478" y="160"/>
                  <a:pt x="11468" y="163"/>
                  <a:pt x="11464" y="170"/>
                </a:cubicBezTo>
                <a:cubicBezTo>
                  <a:pt x="11429" y="135"/>
                  <a:pt x="11272" y="100"/>
                  <a:pt x="11232" y="100"/>
                </a:cubicBezTo>
                <a:cubicBezTo>
                  <a:pt x="11121" y="68"/>
                  <a:pt x="11010" y="45"/>
                  <a:pt x="10898" y="26"/>
                </a:cubicBezTo>
                <a:cubicBezTo>
                  <a:pt x="10854" y="19"/>
                  <a:pt x="10810" y="12"/>
                  <a:pt x="10757" y="8"/>
                </a:cubicBezTo>
                <a:cubicBezTo>
                  <a:pt x="10701" y="5"/>
                  <a:pt x="10636" y="1"/>
                  <a:pt x="10562" y="1"/>
                </a:cubicBezTo>
                <a:close/>
                <a:moveTo>
                  <a:pt x="10330" y="20804"/>
                </a:moveTo>
                <a:lnTo>
                  <a:pt x="10356" y="20846"/>
                </a:lnTo>
                <a:cubicBezTo>
                  <a:pt x="10370" y="20867"/>
                  <a:pt x="10379" y="20888"/>
                  <a:pt x="10379" y="20888"/>
                </a:cubicBezTo>
                <a:lnTo>
                  <a:pt x="10500" y="20818"/>
                </a:lnTo>
                <a:lnTo>
                  <a:pt x="10500" y="20818"/>
                </a:lnTo>
                <a:cubicBezTo>
                  <a:pt x="10480" y="20819"/>
                  <a:pt x="10454" y="20821"/>
                  <a:pt x="10428" y="20821"/>
                </a:cubicBezTo>
                <a:cubicBezTo>
                  <a:pt x="10392" y="20821"/>
                  <a:pt x="10354" y="20818"/>
                  <a:pt x="10330" y="20804"/>
                </a:cubicBezTo>
                <a:close/>
                <a:moveTo>
                  <a:pt x="9943" y="20842"/>
                </a:moveTo>
                <a:lnTo>
                  <a:pt x="9904" y="20844"/>
                </a:lnTo>
                <a:cubicBezTo>
                  <a:pt x="9904" y="20844"/>
                  <a:pt x="9957" y="20860"/>
                  <a:pt x="10010" y="20876"/>
                </a:cubicBezTo>
                <a:cubicBezTo>
                  <a:pt x="10064" y="20893"/>
                  <a:pt x="10117" y="20904"/>
                  <a:pt x="10117" y="20904"/>
                </a:cubicBezTo>
                <a:cubicBezTo>
                  <a:pt x="10117" y="20904"/>
                  <a:pt x="10082" y="20890"/>
                  <a:pt x="10050" y="20874"/>
                </a:cubicBezTo>
                <a:lnTo>
                  <a:pt x="9983" y="20842"/>
                </a:lnTo>
                <a:close/>
                <a:moveTo>
                  <a:pt x="10584" y="20900"/>
                </a:moveTo>
                <a:lnTo>
                  <a:pt x="10584" y="20900"/>
                </a:lnTo>
                <a:cubicBezTo>
                  <a:pt x="10583" y="20900"/>
                  <a:pt x="10583" y="20900"/>
                  <a:pt x="10583" y="20902"/>
                </a:cubicBezTo>
                <a:cubicBezTo>
                  <a:pt x="10581" y="20902"/>
                  <a:pt x="10579" y="20902"/>
                  <a:pt x="10577" y="20902"/>
                </a:cubicBezTo>
                <a:cubicBezTo>
                  <a:pt x="10487" y="20902"/>
                  <a:pt x="10520" y="20951"/>
                  <a:pt x="10504" y="20960"/>
                </a:cubicBezTo>
                <a:cubicBezTo>
                  <a:pt x="10653" y="20947"/>
                  <a:pt x="10595" y="20900"/>
                  <a:pt x="10584" y="20900"/>
                </a:cubicBezTo>
                <a:close/>
              </a:path>
            </a:pathLst>
          </a:custGeom>
          <a:solidFill>
            <a:srgbClr val="263A43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微软雅黑" panose="020B0503020204020204" pitchFamily="34" charset="-122"/>
              <a:sym typeface="Calibri" panose="020F0502020204030204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845945" y="1178560"/>
          <a:ext cx="6829425" cy="3123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0430"/>
                <a:gridCol w="1704340"/>
                <a:gridCol w="1343025"/>
                <a:gridCol w="1433195"/>
                <a:gridCol w="1448435"/>
              </a:tblGrid>
              <a:tr h="6210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</a:rPr>
                        <a:t>阳性</a:t>
                      </a:r>
                      <a:endParaRPr lang="zh-CN" altLang="en-US" sz="20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  <a:sym typeface="+mn-ea"/>
                        </a:rPr>
                        <a:t>阴性</a:t>
                      </a:r>
                      <a:endParaRPr lang="zh-CN" alt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  <a:sym typeface="+mn-ea"/>
                        </a:rPr>
                        <a:t>中性</a:t>
                      </a:r>
                      <a:endParaRPr lang="zh-CN" alt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ea"/>
                          <a:ea typeface="+mn-ea"/>
                        </a:rPr>
                        <a:t>复数</a:t>
                      </a:r>
                      <a:endParaRPr lang="zh-CN" altLang="en-US" sz="2000">
                        <a:solidFill>
                          <a:schemeClr val="bg1">
                            <a:lumMod val="1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N.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was für ein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er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40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wclch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</a:t>
                      </a:r>
                      <a:endParaRPr lang="en-US" altLang="zh-CN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es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</a:tr>
              <a:tr h="8337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A.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en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en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es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D.</a:t>
                      </a:r>
                      <a:endParaRPr lang="en-US" altLang="zh-CN" sz="24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em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em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er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er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ein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em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</a:rPr>
                        <a:t>em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was für </a:t>
                      </a: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600">
                        <a:solidFill>
                          <a:schemeClr val="bg1">
                            <a:lumMod val="10000"/>
                          </a:schemeClr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welch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Calisto MT" panose="02040603050505030304" charset="0"/>
                          <a:cs typeface="Calisto MT" panose="02040603050505030304" charset="0"/>
                          <a:sym typeface="+mn-ea"/>
                        </a:rPr>
                        <a:t>en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Calisto MT" panose="02040603050505030304" charset="0"/>
                        <a:cs typeface="Calisto MT" panose="02040603050505030304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28625"/>
            <a:ext cx="4479925" cy="793750"/>
          </a:xfrm>
        </p:spPr>
        <p:txBody>
          <a:bodyPr/>
          <a:p>
            <a:r>
              <a:rPr lang="en-US" altLang="zh-CN" sz="4000"/>
              <a:t>Beispiel</a:t>
            </a:r>
            <a:endParaRPr lang="en-US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6980" y="1222375"/>
            <a:ext cx="6467475" cy="3023870"/>
          </a:xfrm>
        </p:spPr>
        <p:txBody>
          <a:bodyPr/>
          <a:p>
            <a:pPr marL="139700" indent="0">
              <a:buNone/>
            </a:pP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Er</a:t>
            </a:r>
            <a:r>
              <a:rPr lang="en-US" altLang="zh-CN" sz="2400"/>
              <a:t> 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kauft einen </a:t>
            </a:r>
            <a:r>
              <a:rPr lang="en-US" altLang="zh-CN" sz="2400">
                <a:solidFill>
                  <a:srgbClr val="FF0000"/>
                </a:solidFill>
                <a:latin typeface="Calisto MT" panose="02040603050505030304" charset="0"/>
                <a:cs typeface="Calisto MT" panose="02040603050505030304" charset="0"/>
              </a:rPr>
              <a:t>schwarzen Anzug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.</a:t>
            </a: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r>
              <a:rPr lang="en-US" altLang="zh-CN" sz="2400">
                <a:solidFill>
                  <a:srgbClr val="FF0000"/>
                </a:solidFill>
                <a:latin typeface="Calisto MT" panose="02040603050505030304" charset="0"/>
                <a:cs typeface="Calisto MT" panose="02040603050505030304" charset="0"/>
              </a:rPr>
              <a:t>Was für einen 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Anzug kauft er?</a:t>
            </a: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r>
              <a:rPr lang="en-US" altLang="zh-CN" sz="2400">
                <a:solidFill>
                  <a:srgbClr val="FF0000"/>
                </a:solidFill>
                <a:latin typeface="Calisto MT" panose="02040603050505030304" charset="0"/>
                <a:cs typeface="Calisto MT" panose="02040603050505030304" charset="0"/>
              </a:rPr>
              <a:t>Die grauen Schuhe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 gefallen mir.</a:t>
            </a: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r>
              <a:rPr lang="en-US" altLang="zh-CN" sz="2400">
                <a:solidFill>
                  <a:srgbClr val="FF0000"/>
                </a:solidFill>
                <a:latin typeface="Calisto MT" panose="02040603050505030304" charset="0"/>
                <a:cs typeface="Calisto MT" panose="02040603050505030304" charset="0"/>
              </a:rPr>
              <a:t>Welche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 Schuhe gefallen Innen/dir?</a:t>
            </a: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Sie hat </a:t>
            </a:r>
            <a:r>
              <a:rPr lang="en-US" altLang="zh-CN" sz="2400">
                <a:solidFill>
                  <a:srgbClr val="FF0000"/>
                </a:solidFill>
                <a:latin typeface="Calisto MT" panose="02040603050505030304" charset="0"/>
                <a:cs typeface="Calisto MT" panose="02040603050505030304" charset="0"/>
              </a:rPr>
              <a:t>eine deutsche Zeitung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 bestellt.</a:t>
            </a: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r>
              <a:rPr lang="en-US" altLang="zh-CN" sz="2400">
                <a:solidFill>
                  <a:srgbClr val="FF0000"/>
                </a:solidFill>
                <a:latin typeface="Calisto MT" panose="02040603050505030304" charset="0"/>
                <a:cs typeface="Calisto MT" panose="02040603050505030304" charset="0"/>
              </a:rPr>
              <a:t>Was für eine</a:t>
            </a:r>
            <a:r>
              <a:rPr lang="en-US" altLang="zh-CN" sz="2400">
                <a:latin typeface="Calisto MT" panose="02040603050505030304" charset="0"/>
                <a:cs typeface="Calisto MT" panose="02040603050505030304" charset="0"/>
              </a:rPr>
              <a:t> Zeitung hat sie bestellt?</a:t>
            </a: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  <a:p>
            <a:pPr marL="139700" indent="0">
              <a:buNone/>
            </a:pPr>
            <a:endParaRPr lang="en-US" altLang="zh-CN" sz="2400">
              <a:latin typeface="Calisto MT" panose="02040603050505030304" charset="0"/>
              <a:cs typeface="Calisto MT" panose="0204060305050503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f74a260-2c7b-424b-b827-a0f98465756b}"/>
</p:tagLst>
</file>

<file path=ppt/tags/tag2.xml><?xml version="1.0" encoding="utf-8"?>
<p:tagLst xmlns:p="http://schemas.openxmlformats.org/presentationml/2006/main">
  <p:tag name="KSO_WM_UNIT_TABLE_BEAUTIFY" val="smartTable{3f74a260-2c7b-424b-b827-a0f98465756b}"/>
</p:tagLst>
</file>

<file path=ppt/tags/tag3.xml><?xml version="1.0" encoding="utf-8"?>
<p:tagLst xmlns:p="http://schemas.openxmlformats.org/presentationml/2006/main">
  <p:tag name="KSO_WM_UNIT_TABLE_BEAUTIFY" val="smartTable{40387a3f-bce5-4c53-9e86-b557c29cc0f6}"/>
</p:tagLst>
</file>

<file path=ppt/theme/theme1.xml><?xml version="1.0" encoding="utf-8"?>
<a:theme xmlns:a="http://schemas.openxmlformats.org/drawingml/2006/main" name="第一PPT，www.1ppt.com">
  <a:themeElements>
    <a:clrScheme name="Simple Light">
      <a:dk1>
        <a:srgbClr val="FFFFFF"/>
      </a:dk1>
      <a:lt1>
        <a:srgbClr val="F8F2D7"/>
      </a:lt1>
      <a:dk2>
        <a:srgbClr val="C93F2B"/>
      </a:dk2>
      <a:lt2>
        <a:srgbClr val="799AA3"/>
      </a:lt2>
      <a:accent1>
        <a:srgbClr val="3468CC"/>
      </a:accent1>
      <a:accent2>
        <a:srgbClr val="263A43"/>
      </a:accent2>
      <a:accent3>
        <a:srgbClr val="487F59"/>
      </a:accent3>
      <a:accent4>
        <a:srgbClr val="E2DBBD"/>
      </a:accent4>
      <a:accent5>
        <a:srgbClr val="FFFFFF"/>
      </a:accent5>
      <a:accent6>
        <a:srgbClr val="FFFFFF"/>
      </a:accent6>
      <a:hlink>
        <a:srgbClr val="263A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WPS 演示</Application>
  <PresentationFormat>全屏显示(16:9)</PresentationFormat>
  <Paragraphs>188</Paragraphs>
  <Slides>6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宋体</vt:lpstr>
      <vt:lpstr>Wingdings</vt:lpstr>
      <vt:lpstr>Arial</vt:lpstr>
      <vt:lpstr>Overpass Mono</vt:lpstr>
      <vt:lpstr>Segoe Print</vt:lpstr>
      <vt:lpstr>Bebas Neue</vt:lpstr>
      <vt:lpstr>Nunito Light</vt:lpstr>
      <vt:lpstr>微软雅黑</vt:lpstr>
      <vt:lpstr>PT Sans</vt:lpstr>
      <vt:lpstr>NumberOnly</vt:lpstr>
      <vt:lpstr>Calibri</vt:lpstr>
      <vt:lpstr>Calisto MT</vt:lpstr>
      <vt:lpstr>Arial Unicode MS</vt:lpstr>
      <vt:lpstr>黑体</vt:lpstr>
      <vt:lpstr>第一PPT，www.1ppt.com</vt:lpstr>
      <vt:lpstr>自定义设计方案</vt:lpstr>
      <vt:lpstr>对形容词提问的疑问代词</vt:lpstr>
      <vt:lpstr>Einführung</vt:lpstr>
      <vt:lpstr>Was für (ein…）</vt:lpstr>
      <vt:lpstr>Welch…</vt:lpstr>
      <vt:lpstr>Vergleich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邮件</dc:title>
  <dc:creator>第一PPT</dc:creator>
  <cp:keywords>www.1ppt.com</cp:keywords>
  <dc:description>www.1ppt.com</dc:description>
  <cp:lastModifiedBy>Uranus</cp:lastModifiedBy>
  <cp:revision>10</cp:revision>
  <dcterms:created xsi:type="dcterms:W3CDTF">2023-10-26T00:36:00Z</dcterms:created>
  <dcterms:modified xsi:type="dcterms:W3CDTF">2024-05-20T15:07:03Z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AA9784F2A15041479E00B924BBC43678_12</vt:lpwstr>
  </property>
  <property fmtid="{D5CDD505-2E9C-101B-9397-08002B2CF9AE}" pid="3" name="KSOProductBuildVer">
    <vt:lpwstr>2052-11.1.0.10009</vt:lpwstr>
  </property>
</Properties>
</file>